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8"/>
  </p:notesMasterIdLst>
  <p:sldIdLst>
    <p:sldId id="289" r:id="rId3"/>
    <p:sldId id="290" r:id="rId4"/>
    <p:sldId id="291" r:id="rId5"/>
    <p:sldId id="292" r:id="rId6"/>
    <p:sldId id="293" r:id="rId7"/>
    <p:sldId id="294" r:id="rId8"/>
    <p:sldId id="295" r:id="rId9"/>
    <p:sldId id="296" r:id="rId10"/>
    <p:sldId id="297" r:id="rId11"/>
    <p:sldId id="298" r:id="rId12"/>
    <p:sldId id="299" r:id="rId13"/>
    <p:sldId id="300" r:id="rId14"/>
    <p:sldId id="301" r:id="rId15"/>
    <p:sldId id="302" r:id="rId16"/>
    <p:sldId id="303" r:id="rId17"/>
    <p:sldId id="304" r:id="rId18"/>
    <p:sldId id="305" r:id="rId19"/>
    <p:sldId id="306" r:id="rId20"/>
    <p:sldId id="307" r:id="rId21"/>
    <p:sldId id="308" r:id="rId22"/>
    <p:sldId id="309" r:id="rId23"/>
    <p:sldId id="310" r:id="rId24"/>
    <p:sldId id="311" r:id="rId25"/>
    <p:sldId id="312" r:id="rId26"/>
    <p:sldId id="313" r:id="rId27"/>
    <p:sldId id="314" r:id="rId28"/>
    <p:sldId id="315" r:id="rId29"/>
    <p:sldId id="316" r:id="rId30"/>
    <p:sldId id="317" r:id="rId31"/>
    <p:sldId id="318" r:id="rId32"/>
    <p:sldId id="319" r:id="rId33"/>
    <p:sldId id="320" r:id="rId34"/>
    <p:sldId id="321" r:id="rId35"/>
    <p:sldId id="322" r:id="rId36"/>
    <p:sldId id="323" r:id="rId37"/>
    <p:sldId id="324" r:id="rId38"/>
    <p:sldId id="325" r:id="rId39"/>
    <p:sldId id="326" r:id="rId40"/>
    <p:sldId id="327" r:id="rId41"/>
    <p:sldId id="328" r:id="rId42"/>
    <p:sldId id="329" r:id="rId43"/>
    <p:sldId id="330" r:id="rId44"/>
    <p:sldId id="331" r:id="rId45"/>
    <p:sldId id="332" r:id="rId46"/>
    <p:sldId id="287" r:id="rId47"/>
  </p:sldIdLst>
  <p:sldSz cx="9144000" cy="5143500" type="screen16x9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3eB0mTc75m9KJoTRagDvA==" hashData="/2wljvc992CtwYqPKEvzqTCJfc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2" d="100"/>
          <a:sy n="92" d="100"/>
        </p:scale>
        <p:origin x="-444" y="-75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2" d="100"/>
        <a:sy n="42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9BE654E-45B2-4B3F-A3C2-3328196C1647}" type="datetimeFigureOut">
              <a:rPr lang="es-ES"/>
              <a:pPr>
                <a:defRPr/>
              </a:pPr>
              <a:t>27/10/2019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FBC615D-2E4B-4FAF-B9F5-C2AFC5948D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067056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42CA9E-0D1B-4708-B936-460E8E7CB190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89763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42CA9E-0D1B-4708-B936-460E8E7CB190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143142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42CA9E-0D1B-4708-B936-460E8E7CB190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24301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42CA9E-0D1B-4708-B936-460E8E7CB190}" type="slidenum">
              <a:rPr lang="es-ES" smtClean="0"/>
              <a:t>15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75442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42CA9E-0D1B-4708-B936-460E8E7CB190}" type="slidenum">
              <a:rPr lang="es-ES" smtClean="0"/>
              <a:t>23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20067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42CA9E-0D1B-4708-B936-460E8E7CB190}" type="slidenum">
              <a:rPr lang="es-ES" smtClean="0"/>
              <a:t>24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94807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42CA9E-0D1B-4708-B936-460E8E7CB190}" type="slidenum">
              <a:rPr lang="es-ES" smtClean="0"/>
              <a:t>25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1885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42CA9E-0D1B-4708-B936-460E8E7CB190}" type="slidenum">
              <a:rPr lang="es-ES" smtClean="0"/>
              <a:t>28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12566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42CA9E-0D1B-4708-B936-460E8E7CB190}" type="slidenum">
              <a:rPr lang="es-ES" smtClean="0"/>
              <a:t>30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75706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42CA9E-0D1B-4708-B936-460E8E7CB190}" type="slidenum">
              <a:rPr lang="es-ES" smtClean="0"/>
              <a:t>31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50874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42CA9E-0D1B-4708-B936-460E8E7CB190}" type="slidenum">
              <a:rPr lang="es-ES" smtClean="0"/>
              <a:t>32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15409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42CA9E-0D1B-4708-B936-460E8E7CB190}" type="slidenum">
              <a:rPr lang="es-ES" smtClean="0"/>
              <a:t>38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00904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8E0CB-05FE-4A40-9D73-10462B497F38}" type="datetimeFigureOut">
              <a:rPr lang="es-ES"/>
              <a:pPr>
                <a:defRPr/>
              </a:pPr>
              <a:t>27/10/2019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E1A45-E880-4DFE-9E91-448D478D0AD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8811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B82301-1872-4C0D-B632-6C7689BF0BA6}" type="datetimeFigureOut">
              <a:rPr lang="es-ES"/>
              <a:pPr>
                <a:defRPr/>
              </a:pPr>
              <a:t>27/10/2019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C002F-BE81-4ADC-9483-C6C8397C39B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8756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2973A-A22C-4D63-8951-2C5B94E7EF63}" type="datetimeFigureOut">
              <a:rPr lang="es-ES"/>
              <a:pPr>
                <a:defRPr/>
              </a:pPr>
              <a:t>27/10/2019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BEE073-5D48-422A-9A28-69381253CB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950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51DF85-CEF7-45C5-8816-BB5488535BB6}" type="datetimeFigureOut">
              <a:rPr lang="es-ES"/>
              <a:pPr>
                <a:defRPr/>
              </a:pPr>
              <a:t>27/10/2019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1EFB20-FDFB-43DC-87F7-1F2FCF7E1E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6707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0DAB85-38B6-4791-A9A3-4E985A800526}" type="datetimeFigureOut">
              <a:rPr lang="es-ES"/>
              <a:pPr>
                <a:defRPr/>
              </a:pPr>
              <a:t>27/10/2019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20893-AC6A-4467-802C-D4536546111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1020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551EAB-2DBD-48E9-98AC-B4B7B0FDCF4D}" type="datetimeFigureOut">
              <a:rPr lang="es-ES"/>
              <a:pPr>
                <a:defRPr/>
              </a:pPr>
              <a:t>27/10/2019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B1144-054B-479F-AD92-E66D7FF22BB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5096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BD0E1-DB04-4C8E-A6F3-EF4FB59EDF7F}" type="datetimeFigureOut">
              <a:rPr lang="es-ES"/>
              <a:pPr>
                <a:defRPr/>
              </a:pPr>
              <a:t>27/10/2019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95172-0BBB-44E5-859A-BF0A4C5845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00970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DC4BF-F07F-4549-89B6-9C62C9D8E764}" type="datetimeFigureOut">
              <a:rPr lang="es-ES"/>
              <a:pPr>
                <a:defRPr/>
              </a:pPr>
              <a:t>27/10/2019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E7B21-AEDB-4567-8301-6EC06527E4A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9486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870C2A-24FE-48B0-85C8-4F9BEB6B7814}" type="datetimeFigureOut">
              <a:rPr lang="es-ES"/>
              <a:pPr>
                <a:defRPr/>
              </a:pPr>
              <a:t>27/10/2019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023C87-6C6F-4A2C-94EF-0EA8FDEFA5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7363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B1C45A-25D4-40C6-ACAB-D1E0351C52C0}" type="datetimeFigureOut">
              <a:rPr lang="es-ES"/>
              <a:pPr>
                <a:defRPr/>
              </a:pPr>
              <a:t>27/10/2019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5C666F-B17B-4956-8625-1174EB8B67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97670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6F9FA-181B-4D9B-8F5E-664F6E1CBEB2}" type="datetimeFigureOut">
              <a:rPr lang="es-ES"/>
              <a:pPr>
                <a:defRPr/>
              </a:pPr>
              <a:t>27/10/2019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B07A85-D5FD-4315-A742-C682289BFAA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03976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14535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C0799A8-9B65-432B-B0C4-C6FDF89C832A}" type="datetimeFigureOut">
              <a:rPr lang="es-ES"/>
              <a:pPr>
                <a:defRPr/>
              </a:pPr>
              <a:t>27/10/2019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6A39AF-3702-4C3D-A721-92BD4D73F0B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JP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51.png"/><Relationship Id="rId4" Type="http://schemas.microsoft.com/office/2007/relationships/hdphoto" Target="../media/hdphoto1.wdp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58.png"/><Relationship Id="rId4" Type="http://schemas.microsoft.com/office/2007/relationships/hdphoto" Target="../media/hdphoto3.wdp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4.png"/><Relationship Id="rId18" Type="http://schemas.openxmlformats.org/officeDocument/2006/relationships/image" Target="../media/image6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0.png"/><Relationship Id="rId11" Type="http://schemas.openxmlformats.org/officeDocument/2006/relationships/image" Target="../media/image6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9.png"/><Relationship Id="rId9" Type="http://schemas.openxmlformats.org/officeDocument/2006/relationships/image" Target="../media/image6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661"/>
            <a:ext cx="9144000" cy="5143500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7643802" y="4803760"/>
            <a:ext cx="1500198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bliqueBottomLeft"/>
              <a:lightRig rig="threePt" dir="t"/>
            </a:scene3d>
            <a:sp3d extrusionH="31750">
              <a:extrusionClr>
                <a:srgbClr val="CCFF33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83518"/>
            <a:ext cx="4104456" cy="3529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-3529" y="-13299"/>
            <a:ext cx="9147529" cy="4896544"/>
            <a:chOff x="483656" y="-2792842"/>
            <a:chExt cx="9147529" cy="5020022"/>
          </a:xfrm>
        </p:grpSpPr>
        <p:grpSp>
          <p:nvGrpSpPr>
            <p:cNvPr id="6" name="5 Grupo"/>
            <p:cNvGrpSpPr/>
            <p:nvPr/>
          </p:nvGrpSpPr>
          <p:grpSpPr>
            <a:xfrm>
              <a:off x="483656" y="-2792842"/>
              <a:ext cx="9147529" cy="5020022"/>
              <a:chOff x="12583" y="-32535"/>
              <a:chExt cx="9147529" cy="5020022"/>
            </a:xfrm>
          </p:grpSpPr>
          <p:sp>
            <p:nvSpPr>
              <p:cNvPr id="8" name="1 Rectángulo"/>
              <p:cNvSpPr/>
              <p:nvPr/>
            </p:nvSpPr>
            <p:spPr>
              <a:xfrm>
                <a:off x="12583" y="-32535"/>
                <a:ext cx="9147529" cy="5020022"/>
              </a:xfrm>
              <a:custGeom>
                <a:avLst/>
                <a:gdLst>
                  <a:gd name="connsiteX0" fmla="*/ 0 w 9252520"/>
                  <a:gd name="connsiteY0" fmla="*/ 0 h 4371950"/>
                  <a:gd name="connsiteX1" fmla="*/ 9252520 w 9252520"/>
                  <a:gd name="connsiteY1" fmla="*/ 0 h 4371950"/>
                  <a:gd name="connsiteX2" fmla="*/ 9252520 w 9252520"/>
                  <a:gd name="connsiteY2" fmla="*/ 4371950 h 4371950"/>
                  <a:gd name="connsiteX3" fmla="*/ 0 w 9252520"/>
                  <a:gd name="connsiteY3" fmla="*/ 4371950 h 4371950"/>
                  <a:gd name="connsiteX4" fmla="*/ 0 w 9252520"/>
                  <a:gd name="connsiteY4" fmla="*/ 0 h 4371950"/>
                  <a:gd name="connsiteX0" fmla="*/ 0 w 9252520"/>
                  <a:gd name="connsiteY0" fmla="*/ 0 h 4700940"/>
                  <a:gd name="connsiteX1" fmla="*/ 9252520 w 9252520"/>
                  <a:gd name="connsiteY1" fmla="*/ 0 h 4700940"/>
                  <a:gd name="connsiteX2" fmla="*/ 9252520 w 9252520"/>
                  <a:gd name="connsiteY2" fmla="*/ 4371950 h 4700940"/>
                  <a:gd name="connsiteX3" fmla="*/ 0 w 9252520"/>
                  <a:gd name="connsiteY3" fmla="*/ 4371950 h 4700940"/>
                  <a:gd name="connsiteX4" fmla="*/ 0 w 9252520"/>
                  <a:gd name="connsiteY4" fmla="*/ 0 h 4700940"/>
                  <a:gd name="connsiteX0" fmla="*/ 0 w 9252520"/>
                  <a:gd name="connsiteY0" fmla="*/ 0 h 4741826"/>
                  <a:gd name="connsiteX1" fmla="*/ 9252520 w 9252520"/>
                  <a:gd name="connsiteY1" fmla="*/ 0 h 4741826"/>
                  <a:gd name="connsiteX2" fmla="*/ 9252520 w 9252520"/>
                  <a:gd name="connsiteY2" fmla="*/ 4426378 h 4741826"/>
                  <a:gd name="connsiteX3" fmla="*/ 0 w 9252520"/>
                  <a:gd name="connsiteY3" fmla="*/ 4371950 h 4741826"/>
                  <a:gd name="connsiteX4" fmla="*/ 0 w 9252520"/>
                  <a:gd name="connsiteY4" fmla="*/ 0 h 4741826"/>
                  <a:gd name="connsiteX0" fmla="*/ 0 w 9252520"/>
                  <a:gd name="connsiteY0" fmla="*/ 0 h 4703194"/>
                  <a:gd name="connsiteX1" fmla="*/ 9252520 w 9252520"/>
                  <a:gd name="connsiteY1" fmla="*/ 0 h 4703194"/>
                  <a:gd name="connsiteX2" fmla="*/ 9252520 w 9252520"/>
                  <a:gd name="connsiteY2" fmla="*/ 4426378 h 4703194"/>
                  <a:gd name="connsiteX3" fmla="*/ 0 w 9252520"/>
                  <a:gd name="connsiteY3" fmla="*/ 4371950 h 4703194"/>
                  <a:gd name="connsiteX4" fmla="*/ 0 w 9252520"/>
                  <a:gd name="connsiteY4" fmla="*/ 0 h 4703194"/>
                  <a:gd name="connsiteX0" fmla="*/ 0 w 9252520"/>
                  <a:gd name="connsiteY0" fmla="*/ 0 h 4719513"/>
                  <a:gd name="connsiteX1" fmla="*/ 9252520 w 9252520"/>
                  <a:gd name="connsiteY1" fmla="*/ 0 h 4719513"/>
                  <a:gd name="connsiteX2" fmla="*/ 9252520 w 9252520"/>
                  <a:gd name="connsiteY2" fmla="*/ 4426378 h 4719513"/>
                  <a:gd name="connsiteX3" fmla="*/ 0 w 9252520"/>
                  <a:gd name="connsiteY3" fmla="*/ 4437265 h 4719513"/>
                  <a:gd name="connsiteX4" fmla="*/ 0 w 9252520"/>
                  <a:gd name="connsiteY4" fmla="*/ 0 h 4719513"/>
                  <a:gd name="connsiteX0" fmla="*/ 0 w 9252520"/>
                  <a:gd name="connsiteY0" fmla="*/ 0 h 4694255"/>
                  <a:gd name="connsiteX1" fmla="*/ 9252520 w 9252520"/>
                  <a:gd name="connsiteY1" fmla="*/ 0 h 4694255"/>
                  <a:gd name="connsiteX2" fmla="*/ 9252520 w 9252520"/>
                  <a:gd name="connsiteY2" fmla="*/ 4426378 h 4694255"/>
                  <a:gd name="connsiteX3" fmla="*/ 0 w 9252520"/>
                  <a:gd name="connsiteY3" fmla="*/ 4437265 h 4694255"/>
                  <a:gd name="connsiteX4" fmla="*/ 0 w 9252520"/>
                  <a:gd name="connsiteY4" fmla="*/ 0 h 4694255"/>
                  <a:gd name="connsiteX0" fmla="*/ 0 w 9252520"/>
                  <a:gd name="connsiteY0" fmla="*/ 0 h 4672323"/>
                  <a:gd name="connsiteX1" fmla="*/ 9252520 w 9252520"/>
                  <a:gd name="connsiteY1" fmla="*/ 0 h 4672323"/>
                  <a:gd name="connsiteX2" fmla="*/ 9252520 w 9252520"/>
                  <a:gd name="connsiteY2" fmla="*/ 4426378 h 4672323"/>
                  <a:gd name="connsiteX3" fmla="*/ 0 w 9252520"/>
                  <a:gd name="connsiteY3" fmla="*/ 4437265 h 4672323"/>
                  <a:gd name="connsiteX4" fmla="*/ 0 w 9252520"/>
                  <a:gd name="connsiteY4" fmla="*/ 0 h 4672323"/>
                  <a:gd name="connsiteX0" fmla="*/ 0 w 9252520"/>
                  <a:gd name="connsiteY0" fmla="*/ 0 h 4685917"/>
                  <a:gd name="connsiteX1" fmla="*/ 9252520 w 9252520"/>
                  <a:gd name="connsiteY1" fmla="*/ 0 h 4685917"/>
                  <a:gd name="connsiteX2" fmla="*/ 9252520 w 9252520"/>
                  <a:gd name="connsiteY2" fmla="*/ 4426378 h 4685917"/>
                  <a:gd name="connsiteX3" fmla="*/ 0 w 9252520"/>
                  <a:gd name="connsiteY3" fmla="*/ 4437265 h 4685917"/>
                  <a:gd name="connsiteX4" fmla="*/ 0 w 9252520"/>
                  <a:gd name="connsiteY4" fmla="*/ 0 h 4685917"/>
                  <a:gd name="connsiteX0" fmla="*/ 0 w 9252520"/>
                  <a:gd name="connsiteY0" fmla="*/ 0 h 4676083"/>
                  <a:gd name="connsiteX1" fmla="*/ 9252520 w 9252520"/>
                  <a:gd name="connsiteY1" fmla="*/ 0 h 4676083"/>
                  <a:gd name="connsiteX2" fmla="*/ 9252520 w 9252520"/>
                  <a:gd name="connsiteY2" fmla="*/ 4426378 h 4676083"/>
                  <a:gd name="connsiteX3" fmla="*/ 0 w 9252520"/>
                  <a:gd name="connsiteY3" fmla="*/ 4437265 h 4676083"/>
                  <a:gd name="connsiteX4" fmla="*/ 0 w 9252520"/>
                  <a:gd name="connsiteY4" fmla="*/ 0 h 4676083"/>
                  <a:gd name="connsiteX0" fmla="*/ 0 w 9252520"/>
                  <a:gd name="connsiteY0" fmla="*/ 0 h 4699913"/>
                  <a:gd name="connsiteX1" fmla="*/ 9252520 w 9252520"/>
                  <a:gd name="connsiteY1" fmla="*/ 0 h 4699913"/>
                  <a:gd name="connsiteX2" fmla="*/ 9252520 w 9252520"/>
                  <a:gd name="connsiteY2" fmla="*/ 4426378 h 4699913"/>
                  <a:gd name="connsiteX3" fmla="*/ 0 w 9252520"/>
                  <a:gd name="connsiteY3" fmla="*/ 4437265 h 4699913"/>
                  <a:gd name="connsiteX4" fmla="*/ 0 w 9252520"/>
                  <a:gd name="connsiteY4" fmla="*/ 0 h 4699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52520" h="4699913">
                    <a:moveTo>
                      <a:pt x="0" y="0"/>
                    </a:moveTo>
                    <a:lnTo>
                      <a:pt x="9252520" y="0"/>
                    </a:lnTo>
                    <a:lnTo>
                      <a:pt x="9252520" y="4426378"/>
                    </a:lnTo>
                    <a:cubicBezTo>
                      <a:pt x="4328661" y="5133950"/>
                      <a:pt x="2964429" y="4219550"/>
                      <a:pt x="0" y="4437265"/>
                    </a:cubicBez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80000">
                    <a:srgbClr val="4B2CA4">
                      <a:alpha val="53000"/>
                    </a:srgbClr>
                  </a:gs>
                  <a:gs pos="22000">
                    <a:schemeClr val="accent4">
                      <a:lumMod val="20000"/>
                      <a:lumOff val="80000"/>
                    </a:schemeClr>
                  </a:gs>
                  <a:gs pos="52000">
                    <a:schemeClr val="accent4">
                      <a:lumMod val="40000"/>
                      <a:lumOff val="60000"/>
                      <a:alpha val="62000"/>
                    </a:schemeClr>
                  </a:gs>
                  <a:gs pos="100000">
                    <a:srgbClr val="261357">
                      <a:lumMod val="45000"/>
                      <a:alpha val="45000"/>
                    </a:srgbClr>
                  </a:gs>
                </a:gsLst>
                <a:path path="rect">
                  <a:fillToRect l="100000" t="100000"/>
                </a:path>
              </a:gradFill>
              <a:ln>
                <a:noFill/>
              </a:ln>
              <a:scene3d>
                <a:camera prst="orthographicFront"/>
                <a:lightRig rig="fla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9" name="8 Forma libre"/>
              <p:cNvSpPr/>
              <p:nvPr/>
            </p:nvSpPr>
            <p:spPr>
              <a:xfrm>
                <a:off x="16112" y="3489954"/>
                <a:ext cx="9144000" cy="536035"/>
              </a:xfrm>
              <a:custGeom>
                <a:avLst/>
                <a:gdLst>
                  <a:gd name="connsiteX0" fmla="*/ 97985 w 8991614"/>
                  <a:gd name="connsiteY0" fmla="*/ 228600 h 827314"/>
                  <a:gd name="connsiteX1" fmla="*/ 152414 w 8991614"/>
                  <a:gd name="connsiteY1" fmla="*/ 239485 h 827314"/>
                  <a:gd name="connsiteX2" fmla="*/ 185071 w 8991614"/>
                  <a:gd name="connsiteY2" fmla="*/ 261257 h 827314"/>
                  <a:gd name="connsiteX3" fmla="*/ 217728 w 8991614"/>
                  <a:gd name="connsiteY3" fmla="*/ 272142 h 827314"/>
                  <a:gd name="connsiteX4" fmla="*/ 304814 w 8991614"/>
                  <a:gd name="connsiteY4" fmla="*/ 315685 h 827314"/>
                  <a:gd name="connsiteX5" fmla="*/ 337471 w 8991614"/>
                  <a:gd name="connsiteY5" fmla="*/ 326571 h 827314"/>
                  <a:gd name="connsiteX6" fmla="*/ 413671 w 8991614"/>
                  <a:gd name="connsiteY6" fmla="*/ 315685 h 827314"/>
                  <a:gd name="connsiteX7" fmla="*/ 446328 w 8991614"/>
                  <a:gd name="connsiteY7" fmla="*/ 228600 h 827314"/>
                  <a:gd name="connsiteX8" fmla="*/ 402785 w 8991614"/>
                  <a:gd name="connsiteY8" fmla="*/ 97971 h 827314"/>
                  <a:gd name="connsiteX9" fmla="*/ 337471 w 8991614"/>
                  <a:gd name="connsiteY9" fmla="*/ 108857 h 827314"/>
                  <a:gd name="connsiteX10" fmla="*/ 315699 w 8991614"/>
                  <a:gd name="connsiteY10" fmla="*/ 130628 h 827314"/>
                  <a:gd name="connsiteX11" fmla="*/ 272156 w 8991614"/>
                  <a:gd name="connsiteY11" fmla="*/ 141514 h 827314"/>
                  <a:gd name="connsiteX12" fmla="*/ 261271 w 8991614"/>
                  <a:gd name="connsiteY12" fmla="*/ 174171 h 827314"/>
                  <a:gd name="connsiteX13" fmla="*/ 272156 w 8991614"/>
                  <a:gd name="connsiteY13" fmla="*/ 261257 h 827314"/>
                  <a:gd name="connsiteX14" fmla="*/ 315699 w 8991614"/>
                  <a:gd name="connsiteY14" fmla="*/ 326571 h 827314"/>
                  <a:gd name="connsiteX15" fmla="*/ 391899 w 8991614"/>
                  <a:gd name="connsiteY15" fmla="*/ 391885 h 827314"/>
                  <a:gd name="connsiteX16" fmla="*/ 544299 w 8991614"/>
                  <a:gd name="connsiteY16" fmla="*/ 435428 h 827314"/>
                  <a:gd name="connsiteX17" fmla="*/ 653156 w 8991614"/>
                  <a:gd name="connsiteY17" fmla="*/ 446314 h 827314"/>
                  <a:gd name="connsiteX18" fmla="*/ 696699 w 8991614"/>
                  <a:gd name="connsiteY18" fmla="*/ 457200 h 827314"/>
                  <a:gd name="connsiteX19" fmla="*/ 794671 w 8991614"/>
                  <a:gd name="connsiteY19" fmla="*/ 478971 h 827314"/>
                  <a:gd name="connsiteX20" fmla="*/ 849099 w 8991614"/>
                  <a:gd name="connsiteY20" fmla="*/ 500742 h 827314"/>
                  <a:gd name="connsiteX21" fmla="*/ 914414 w 8991614"/>
                  <a:gd name="connsiteY21" fmla="*/ 522514 h 827314"/>
                  <a:gd name="connsiteX22" fmla="*/ 1012385 w 8991614"/>
                  <a:gd name="connsiteY22" fmla="*/ 566057 h 827314"/>
                  <a:gd name="connsiteX23" fmla="*/ 1099471 w 8991614"/>
                  <a:gd name="connsiteY23" fmla="*/ 576942 h 827314"/>
                  <a:gd name="connsiteX24" fmla="*/ 1230099 w 8991614"/>
                  <a:gd name="connsiteY24" fmla="*/ 576942 h 827314"/>
                  <a:gd name="connsiteX25" fmla="*/ 1251871 w 8991614"/>
                  <a:gd name="connsiteY25" fmla="*/ 544285 h 827314"/>
                  <a:gd name="connsiteX26" fmla="*/ 1284528 w 8991614"/>
                  <a:gd name="connsiteY26" fmla="*/ 424542 h 827314"/>
                  <a:gd name="connsiteX27" fmla="*/ 1262756 w 8991614"/>
                  <a:gd name="connsiteY27" fmla="*/ 304800 h 827314"/>
                  <a:gd name="connsiteX28" fmla="*/ 1197442 w 8991614"/>
                  <a:gd name="connsiteY28" fmla="*/ 283028 h 827314"/>
                  <a:gd name="connsiteX29" fmla="*/ 1164785 w 8991614"/>
                  <a:gd name="connsiteY29" fmla="*/ 261257 h 827314"/>
                  <a:gd name="connsiteX30" fmla="*/ 1132128 w 8991614"/>
                  <a:gd name="connsiteY30" fmla="*/ 272142 h 827314"/>
                  <a:gd name="connsiteX31" fmla="*/ 1153899 w 8991614"/>
                  <a:gd name="connsiteY31" fmla="*/ 304800 h 827314"/>
                  <a:gd name="connsiteX32" fmla="*/ 1219214 w 8991614"/>
                  <a:gd name="connsiteY32" fmla="*/ 326571 h 827314"/>
                  <a:gd name="connsiteX33" fmla="*/ 1295414 w 8991614"/>
                  <a:gd name="connsiteY33" fmla="*/ 359228 h 827314"/>
                  <a:gd name="connsiteX34" fmla="*/ 1741728 w 8991614"/>
                  <a:gd name="connsiteY34" fmla="*/ 348342 h 827314"/>
                  <a:gd name="connsiteX35" fmla="*/ 1752614 w 8991614"/>
                  <a:gd name="connsiteY35" fmla="*/ 315685 h 827314"/>
                  <a:gd name="connsiteX36" fmla="*/ 1719956 w 8991614"/>
                  <a:gd name="connsiteY36" fmla="*/ 185057 h 827314"/>
                  <a:gd name="connsiteX37" fmla="*/ 1698185 w 8991614"/>
                  <a:gd name="connsiteY37" fmla="*/ 163285 h 827314"/>
                  <a:gd name="connsiteX38" fmla="*/ 1665528 w 8991614"/>
                  <a:gd name="connsiteY38" fmla="*/ 119742 h 827314"/>
                  <a:gd name="connsiteX39" fmla="*/ 1621985 w 8991614"/>
                  <a:gd name="connsiteY39" fmla="*/ 108857 h 827314"/>
                  <a:gd name="connsiteX40" fmla="*/ 1589328 w 8991614"/>
                  <a:gd name="connsiteY40" fmla="*/ 97971 h 827314"/>
                  <a:gd name="connsiteX41" fmla="*/ 1491356 w 8991614"/>
                  <a:gd name="connsiteY41" fmla="*/ 76200 h 827314"/>
                  <a:gd name="connsiteX42" fmla="*/ 1393385 w 8991614"/>
                  <a:gd name="connsiteY42" fmla="*/ 65314 h 827314"/>
                  <a:gd name="connsiteX43" fmla="*/ 1349842 w 8991614"/>
                  <a:gd name="connsiteY43" fmla="*/ 54428 h 827314"/>
                  <a:gd name="connsiteX44" fmla="*/ 903528 w 8991614"/>
                  <a:gd name="connsiteY44" fmla="*/ 65314 h 827314"/>
                  <a:gd name="connsiteX45" fmla="*/ 914414 w 8991614"/>
                  <a:gd name="connsiteY45" fmla="*/ 130628 h 827314"/>
                  <a:gd name="connsiteX46" fmla="*/ 968842 w 8991614"/>
                  <a:gd name="connsiteY46" fmla="*/ 174171 h 827314"/>
                  <a:gd name="connsiteX47" fmla="*/ 1034156 w 8991614"/>
                  <a:gd name="connsiteY47" fmla="*/ 185057 h 827314"/>
                  <a:gd name="connsiteX48" fmla="*/ 1197442 w 8991614"/>
                  <a:gd name="connsiteY48" fmla="*/ 217714 h 827314"/>
                  <a:gd name="connsiteX49" fmla="*/ 1306299 w 8991614"/>
                  <a:gd name="connsiteY49" fmla="*/ 239485 h 827314"/>
                  <a:gd name="connsiteX50" fmla="*/ 1654642 w 8991614"/>
                  <a:gd name="connsiteY50" fmla="*/ 228600 h 827314"/>
                  <a:gd name="connsiteX51" fmla="*/ 1687299 w 8991614"/>
                  <a:gd name="connsiteY51" fmla="*/ 217714 h 827314"/>
                  <a:gd name="connsiteX52" fmla="*/ 1709071 w 8991614"/>
                  <a:gd name="connsiteY52" fmla="*/ 195942 h 827314"/>
                  <a:gd name="connsiteX53" fmla="*/ 1861471 w 8991614"/>
                  <a:gd name="connsiteY53" fmla="*/ 206828 h 827314"/>
                  <a:gd name="connsiteX54" fmla="*/ 1894128 w 8991614"/>
                  <a:gd name="connsiteY54" fmla="*/ 217714 h 827314"/>
                  <a:gd name="connsiteX55" fmla="*/ 1937671 w 8991614"/>
                  <a:gd name="connsiteY55" fmla="*/ 293914 h 827314"/>
                  <a:gd name="connsiteX56" fmla="*/ 1926785 w 8991614"/>
                  <a:gd name="connsiteY56" fmla="*/ 500742 h 827314"/>
                  <a:gd name="connsiteX57" fmla="*/ 1915899 w 8991614"/>
                  <a:gd name="connsiteY57" fmla="*/ 544285 h 827314"/>
                  <a:gd name="connsiteX58" fmla="*/ 1861471 w 8991614"/>
                  <a:gd name="connsiteY58" fmla="*/ 533400 h 827314"/>
                  <a:gd name="connsiteX59" fmla="*/ 1807042 w 8991614"/>
                  <a:gd name="connsiteY59" fmla="*/ 500742 h 827314"/>
                  <a:gd name="connsiteX60" fmla="*/ 1774385 w 8991614"/>
                  <a:gd name="connsiteY60" fmla="*/ 468085 h 827314"/>
                  <a:gd name="connsiteX61" fmla="*/ 1730842 w 8991614"/>
                  <a:gd name="connsiteY61" fmla="*/ 446314 h 827314"/>
                  <a:gd name="connsiteX62" fmla="*/ 1665528 w 8991614"/>
                  <a:gd name="connsiteY62" fmla="*/ 402771 h 827314"/>
                  <a:gd name="connsiteX63" fmla="*/ 1687299 w 8991614"/>
                  <a:gd name="connsiteY63" fmla="*/ 359228 h 827314"/>
                  <a:gd name="connsiteX64" fmla="*/ 1709071 w 8991614"/>
                  <a:gd name="connsiteY64" fmla="*/ 337457 h 827314"/>
                  <a:gd name="connsiteX65" fmla="*/ 1741728 w 8991614"/>
                  <a:gd name="connsiteY65" fmla="*/ 283028 h 827314"/>
                  <a:gd name="connsiteX66" fmla="*/ 1785271 w 8991614"/>
                  <a:gd name="connsiteY66" fmla="*/ 304800 h 827314"/>
                  <a:gd name="connsiteX67" fmla="*/ 1817928 w 8991614"/>
                  <a:gd name="connsiteY67" fmla="*/ 348342 h 827314"/>
                  <a:gd name="connsiteX68" fmla="*/ 1850585 w 8991614"/>
                  <a:gd name="connsiteY68" fmla="*/ 381000 h 827314"/>
                  <a:gd name="connsiteX69" fmla="*/ 1872356 w 8991614"/>
                  <a:gd name="connsiteY69" fmla="*/ 413657 h 827314"/>
                  <a:gd name="connsiteX70" fmla="*/ 1915899 w 8991614"/>
                  <a:gd name="connsiteY70" fmla="*/ 457200 h 827314"/>
                  <a:gd name="connsiteX71" fmla="*/ 2013871 w 8991614"/>
                  <a:gd name="connsiteY71" fmla="*/ 424542 h 827314"/>
                  <a:gd name="connsiteX72" fmla="*/ 2024756 w 8991614"/>
                  <a:gd name="connsiteY72" fmla="*/ 391885 h 827314"/>
                  <a:gd name="connsiteX73" fmla="*/ 2068299 w 8991614"/>
                  <a:gd name="connsiteY73" fmla="*/ 326571 h 827314"/>
                  <a:gd name="connsiteX74" fmla="*/ 2090071 w 8991614"/>
                  <a:gd name="connsiteY74" fmla="*/ 250371 h 827314"/>
                  <a:gd name="connsiteX75" fmla="*/ 2111842 w 8991614"/>
                  <a:gd name="connsiteY75" fmla="*/ 206828 h 827314"/>
                  <a:gd name="connsiteX76" fmla="*/ 2122728 w 8991614"/>
                  <a:gd name="connsiteY76" fmla="*/ 163285 h 827314"/>
                  <a:gd name="connsiteX77" fmla="*/ 2144499 w 8991614"/>
                  <a:gd name="connsiteY77" fmla="*/ 97971 h 827314"/>
                  <a:gd name="connsiteX78" fmla="*/ 2133614 w 8991614"/>
                  <a:gd name="connsiteY78" fmla="*/ 54428 h 827314"/>
                  <a:gd name="connsiteX79" fmla="*/ 2100956 w 8991614"/>
                  <a:gd name="connsiteY79" fmla="*/ 43542 h 827314"/>
                  <a:gd name="connsiteX80" fmla="*/ 2024756 w 8991614"/>
                  <a:gd name="connsiteY80" fmla="*/ 32657 h 827314"/>
                  <a:gd name="connsiteX81" fmla="*/ 1948556 w 8991614"/>
                  <a:gd name="connsiteY81" fmla="*/ 0 h 827314"/>
                  <a:gd name="connsiteX82" fmla="*/ 1905014 w 8991614"/>
                  <a:gd name="connsiteY82" fmla="*/ 10885 h 827314"/>
                  <a:gd name="connsiteX83" fmla="*/ 1905014 w 8991614"/>
                  <a:gd name="connsiteY83" fmla="*/ 119742 h 827314"/>
                  <a:gd name="connsiteX84" fmla="*/ 1948556 w 8991614"/>
                  <a:gd name="connsiteY84" fmla="*/ 141514 h 827314"/>
                  <a:gd name="connsiteX85" fmla="*/ 2057414 w 8991614"/>
                  <a:gd name="connsiteY85" fmla="*/ 174171 h 827314"/>
                  <a:gd name="connsiteX86" fmla="*/ 2198928 w 8991614"/>
                  <a:gd name="connsiteY86" fmla="*/ 185057 h 827314"/>
                  <a:gd name="connsiteX87" fmla="*/ 2231585 w 8991614"/>
                  <a:gd name="connsiteY87" fmla="*/ 217714 h 827314"/>
                  <a:gd name="connsiteX88" fmla="*/ 2264242 w 8991614"/>
                  <a:gd name="connsiteY88" fmla="*/ 239485 h 827314"/>
                  <a:gd name="connsiteX89" fmla="*/ 2286014 w 8991614"/>
                  <a:gd name="connsiteY89" fmla="*/ 272142 h 827314"/>
                  <a:gd name="connsiteX90" fmla="*/ 2307785 w 8991614"/>
                  <a:gd name="connsiteY90" fmla="*/ 293914 h 827314"/>
                  <a:gd name="connsiteX91" fmla="*/ 2351328 w 8991614"/>
                  <a:gd name="connsiteY91" fmla="*/ 348342 h 827314"/>
                  <a:gd name="connsiteX92" fmla="*/ 2362214 w 8991614"/>
                  <a:gd name="connsiteY92" fmla="*/ 446314 h 827314"/>
                  <a:gd name="connsiteX93" fmla="*/ 2340442 w 8991614"/>
                  <a:gd name="connsiteY93" fmla="*/ 478971 h 827314"/>
                  <a:gd name="connsiteX94" fmla="*/ 2307785 w 8991614"/>
                  <a:gd name="connsiteY94" fmla="*/ 489857 h 827314"/>
                  <a:gd name="connsiteX95" fmla="*/ 2275128 w 8991614"/>
                  <a:gd name="connsiteY95" fmla="*/ 478971 h 827314"/>
                  <a:gd name="connsiteX96" fmla="*/ 2242471 w 8991614"/>
                  <a:gd name="connsiteY96" fmla="*/ 391885 h 827314"/>
                  <a:gd name="connsiteX97" fmla="*/ 2351328 w 8991614"/>
                  <a:gd name="connsiteY97" fmla="*/ 326571 h 827314"/>
                  <a:gd name="connsiteX98" fmla="*/ 2394871 w 8991614"/>
                  <a:gd name="connsiteY98" fmla="*/ 359228 h 827314"/>
                  <a:gd name="connsiteX99" fmla="*/ 2438414 w 8991614"/>
                  <a:gd name="connsiteY99" fmla="*/ 402771 h 827314"/>
                  <a:gd name="connsiteX100" fmla="*/ 2449299 w 8991614"/>
                  <a:gd name="connsiteY100" fmla="*/ 435428 h 827314"/>
                  <a:gd name="connsiteX101" fmla="*/ 2460185 w 8991614"/>
                  <a:gd name="connsiteY101" fmla="*/ 522514 h 827314"/>
                  <a:gd name="connsiteX102" fmla="*/ 2503728 w 8991614"/>
                  <a:gd name="connsiteY102" fmla="*/ 478971 h 827314"/>
                  <a:gd name="connsiteX103" fmla="*/ 2514614 w 8991614"/>
                  <a:gd name="connsiteY103" fmla="*/ 435428 h 827314"/>
                  <a:gd name="connsiteX104" fmla="*/ 2547271 w 8991614"/>
                  <a:gd name="connsiteY104" fmla="*/ 391885 h 827314"/>
                  <a:gd name="connsiteX105" fmla="*/ 2569042 w 8991614"/>
                  <a:gd name="connsiteY105" fmla="*/ 348342 h 827314"/>
                  <a:gd name="connsiteX106" fmla="*/ 2536385 w 8991614"/>
                  <a:gd name="connsiteY106" fmla="*/ 239485 h 827314"/>
                  <a:gd name="connsiteX107" fmla="*/ 2503728 w 8991614"/>
                  <a:gd name="connsiteY107" fmla="*/ 228600 h 827314"/>
                  <a:gd name="connsiteX108" fmla="*/ 2481956 w 8991614"/>
                  <a:gd name="connsiteY108" fmla="*/ 206828 h 827314"/>
                  <a:gd name="connsiteX109" fmla="*/ 2503728 w 8991614"/>
                  <a:gd name="connsiteY109" fmla="*/ 174171 h 827314"/>
                  <a:gd name="connsiteX110" fmla="*/ 2569042 w 8991614"/>
                  <a:gd name="connsiteY110" fmla="*/ 141514 h 827314"/>
                  <a:gd name="connsiteX111" fmla="*/ 2656128 w 8991614"/>
                  <a:gd name="connsiteY111" fmla="*/ 108857 h 827314"/>
                  <a:gd name="connsiteX112" fmla="*/ 2688785 w 8991614"/>
                  <a:gd name="connsiteY112" fmla="*/ 130628 h 827314"/>
                  <a:gd name="connsiteX113" fmla="*/ 2710556 w 8991614"/>
                  <a:gd name="connsiteY113" fmla="*/ 185057 h 827314"/>
                  <a:gd name="connsiteX114" fmla="*/ 2721442 w 8991614"/>
                  <a:gd name="connsiteY114" fmla="*/ 457200 h 827314"/>
                  <a:gd name="connsiteX115" fmla="*/ 2786756 w 8991614"/>
                  <a:gd name="connsiteY115" fmla="*/ 500742 h 827314"/>
                  <a:gd name="connsiteX116" fmla="*/ 2906499 w 8991614"/>
                  <a:gd name="connsiteY116" fmla="*/ 522514 h 827314"/>
                  <a:gd name="connsiteX117" fmla="*/ 2960928 w 8991614"/>
                  <a:gd name="connsiteY117" fmla="*/ 533400 h 827314"/>
                  <a:gd name="connsiteX118" fmla="*/ 2993585 w 8991614"/>
                  <a:gd name="connsiteY118" fmla="*/ 544285 h 827314"/>
                  <a:gd name="connsiteX119" fmla="*/ 3069785 w 8991614"/>
                  <a:gd name="connsiteY119" fmla="*/ 555171 h 827314"/>
                  <a:gd name="connsiteX120" fmla="*/ 3037128 w 8991614"/>
                  <a:gd name="connsiteY120" fmla="*/ 664028 h 827314"/>
                  <a:gd name="connsiteX121" fmla="*/ 3004471 w 8991614"/>
                  <a:gd name="connsiteY121" fmla="*/ 653142 h 827314"/>
                  <a:gd name="connsiteX122" fmla="*/ 2982699 w 8991614"/>
                  <a:gd name="connsiteY122" fmla="*/ 587828 h 827314"/>
                  <a:gd name="connsiteX123" fmla="*/ 3015356 w 8991614"/>
                  <a:gd name="connsiteY123" fmla="*/ 489857 h 827314"/>
                  <a:gd name="connsiteX124" fmla="*/ 3026242 w 8991614"/>
                  <a:gd name="connsiteY124" fmla="*/ 457200 h 827314"/>
                  <a:gd name="connsiteX125" fmla="*/ 3048014 w 8991614"/>
                  <a:gd name="connsiteY125" fmla="*/ 435428 h 827314"/>
                  <a:gd name="connsiteX126" fmla="*/ 3058899 w 8991614"/>
                  <a:gd name="connsiteY126" fmla="*/ 391885 h 827314"/>
                  <a:gd name="connsiteX127" fmla="*/ 3080671 w 8991614"/>
                  <a:gd name="connsiteY127" fmla="*/ 370114 h 827314"/>
                  <a:gd name="connsiteX128" fmla="*/ 3091556 w 8991614"/>
                  <a:gd name="connsiteY128" fmla="*/ 337457 h 827314"/>
                  <a:gd name="connsiteX129" fmla="*/ 3222185 w 8991614"/>
                  <a:gd name="connsiteY129" fmla="*/ 359228 h 827314"/>
                  <a:gd name="connsiteX130" fmla="*/ 3243956 w 8991614"/>
                  <a:gd name="connsiteY130" fmla="*/ 381000 h 827314"/>
                  <a:gd name="connsiteX131" fmla="*/ 3254842 w 8991614"/>
                  <a:gd name="connsiteY131" fmla="*/ 413657 h 827314"/>
                  <a:gd name="connsiteX132" fmla="*/ 3243956 w 8991614"/>
                  <a:gd name="connsiteY132" fmla="*/ 587828 h 827314"/>
                  <a:gd name="connsiteX133" fmla="*/ 3254842 w 8991614"/>
                  <a:gd name="connsiteY133" fmla="*/ 446314 h 827314"/>
                  <a:gd name="connsiteX134" fmla="*/ 3298385 w 8991614"/>
                  <a:gd name="connsiteY134" fmla="*/ 435428 h 827314"/>
                  <a:gd name="connsiteX135" fmla="*/ 3548756 w 8991614"/>
                  <a:gd name="connsiteY135" fmla="*/ 446314 h 827314"/>
                  <a:gd name="connsiteX136" fmla="*/ 3592299 w 8991614"/>
                  <a:gd name="connsiteY136" fmla="*/ 457200 h 827314"/>
                  <a:gd name="connsiteX137" fmla="*/ 3614071 w 8991614"/>
                  <a:gd name="connsiteY137" fmla="*/ 478971 h 827314"/>
                  <a:gd name="connsiteX138" fmla="*/ 3624956 w 8991614"/>
                  <a:gd name="connsiteY138" fmla="*/ 511628 h 827314"/>
                  <a:gd name="connsiteX139" fmla="*/ 3635842 w 8991614"/>
                  <a:gd name="connsiteY139" fmla="*/ 555171 h 827314"/>
                  <a:gd name="connsiteX140" fmla="*/ 3657614 w 8991614"/>
                  <a:gd name="connsiteY140" fmla="*/ 522514 h 827314"/>
                  <a:gd name="connsiteX141" fmla="*/ 3668499 w 8991614"/>
                  <a:gd name="connsiteY141" fmla="*/ 489857 h 827314"/>
                  <a:gd name="connsiteX142" fmla="*/ 3701156 w 8991614"/>
                  <a:gd name="connsiteY142" fmla="*/ 478971 h 827314"/>
                  <a:gd name="connsiteX143" fmla="*/ 3722928 w 8991614"/>
                  <a:gd name="connsiteY143" fmla="*/ 457200 h 827314"/>
                  <a:gd name="connsiteX144" fmla="*/ 3755585 w 8991614"/>
                  <a:gd name="connsiteY144" fmla="*/ 446314 h 827314"/>
                  <a:gd name="connsiteX145" fmla="*/ 3788242 w 8991614"/>
                  <a:gd name="connsiteY145" fmla="*/ 424542 h 827314"/>
                  <a:gd name="connsiteX146" fmla="*/ 3875328 w 8991614"/>
                  <a:gd name="connsiteY146" fmla="*/ 402771 h 827314"/>
                  <a:gd name="connsiteX147" fmla="*/ 4038614 w 8991614"/>
                  <a:gd name="connsiteY147" fmla="*/ 413657 h 827314"/>
                  <a:gd name="connsiteX148" fmla="*/ 4071271 w 8991614"/>
                  <a:gd name="connsiteY148" fmla="*/ 435428 h 827314"/>
                  <a:gd name="connsiteX149" fmla="*/ 4093042 w 8991614"/>
                  <a:gd name="connsiteY149" fmla="*/ 489857 h 827314"/>
                  <a:gd name="connsiteX150" fmla="*/ 4114814 w 8991614"/>
                  <a:gd name="connsiteY150" fmla="*/ 609600 h 827314"/>
                  <a:gd name="connsiteX151" fmla="*/ 4103928 w 8991614"/>
                  <a:gd name="connsiteY151" fmla="*/ 696685 h 827314"/>
                  <a:gd name="connsiteX152" fmla="*/ 4082156 w 8991614"/>
                  <a:gd name="connsiteY152" fmla="*/ 718457 h 827314"/>
                  <a:gd name="connsiteX153" fmla="*/ 3864442 w 8991614"/>
                  <a:gd name="connsiteY153" fmla="*/ 707571 h 827314"/>
                  <a:gd name="connsiteX154" fmla="*/ 3733814 w 8991614"/>
                  <a:gd name="connsiteY154" fmla="*/ 685800 h 827314"/>
                  <a:gd name="connsiteX155" fmla="*/ 3657614 w 8991614"/>
                  <a:gd name="connsiteY155" fmla="*/ 664028 h 827314"/>
                  <a:gd name="connsiteX156" fmla="*/ 3603185 w 8991614"/>
                  <a:gd name="connsiteY156" fmla="*/ 620485 h 827314"/>
                  <a:gd name="connsiteX157" fmla="*/ 3592299 w 8991614"/>
                  <a:gd name="connsiteY157" fmla="*/ 587828 h 827314"/>
                  <a:gd name="connsiteX158" fmla="*/ 3635842 w 8991614"/>
                  <a:gd name="connsiteY158" fmla="*/ 576942 h 827314"/>
                  <a:gd name="connsiteX159" fmla="*/ 3853556 w 8991614"/>
                  <a:gd name="connsiteY159" fmla="*/ 598714 h 827314"/>
                  <a:gd name="connsiteX160" fmla="*/ 3886214 w 8991614"/>
                  <a:gd name="connsiteY160" fmla="*/ 620485 h 827314"/>
                  <a:gd name="connsiteX161" fmla="*/ 3907985 w 8991614"/>
                  <a:gd name="connsiteY161" fmla="*/ 642257 h 827314"/>
                  <a:gd name="connsiteX162" fmla="*/ 3951528 w 8991614"/>
                  <a:gd name="connsiteY162" fmla="*/ 653142 h 827314"/>
                  <a:gd name="connsiteX163" fmla="*/ 4060385 w 8991614"/>
                  <a:gd name="connsiteY163" fmla="*/ 707571 h 827314"/>
                  <a:gd name="connsiteX164" fmla="*/ 4147471 w 8991614"/>
                  <a:gd name="connsiteY164" fmla="*/ 729342 h 827314"/>
                  <a:gd name="connsiteX165" fmla="*/ 4332528 w 8991614"/>
                  <a:gd name="connsiteY165" fmla="*/ 718457 h 827314"/>
                  <a:gd name="connsiteX166" fmla="*/ 4354299 w 8991614"/>
                  <a:gd name="connsiteY166" fmla="*/ 696685 h 827314"/>
                  <a:gd name="connsiteX167" fmla="*/ 4397842 w 8991614"/>
                  <a:gd name="connsiteY167" fmla="*/ 631371 h 827314"/>
                  <a:gd name="connsiteX168" fmla="*/ 4474042 w 8991614"/>
                  <a:gd name="connsiteY168" fmla="*/ 566057 h 827314"/>
                  <a:gd name="connsiteX169" fmla="*/ 4506699 w 8991614"/>
                  <a:gd name="connsiteY169" fmla="*/ 533400 h 827314"/>
                  <a:gd name="connsiteX170" fmla="*/ 4561128 w 8991614"/>
                  <a:gd name="connsiteY170" fmla="*/ 500742 h 827314"/>
                  <a:gd name="connsiteX171" fmla="*/ 4637328 w 8991614"/>
                  <a:gd name="connsiteY171" fmla="*/ 457200 h 827314"/>
                  <a:gd name="connsiteX172" fmla="*/ 4669985 w 8991614"/>
                  <a:gd name="connsiteY172" fmla="*/ 435428 h 827314"/>
                  <a:gd name="connsiteX173" fmla="*/ 4735299 w 8991614"/>
                  <a:gd name="connsiteY173" fmla="*/ 402771 h 827314"/>
                  <a:gd name="connsiteX174" fmla="*/ 4800614 w 8991614"/>
                  <a:gd name="connsiteY174" fmla="*/ 489857 h 827314"/>
                  <a:gd name="connsiteX175" fmla="*/ 4822385 w 8991614"/>
                  <a:gd name="connsiteY175" fmla="*/ 576942 h 827314"/>
                  <a:gd name="connsiteX176" fmla="*/ 4735299 w 8991614"/>
                  <a:gd name="connsiteY176" fmla="*/ 609600 h 827314"/>
                  <a:gd name="connsiteX177" fmla="*/ 4702642 w 8991614"/>
                  <a:gd name="connsiteY177" fmla="*/ 620485 h 827314"/>
                  <a:gd name="connsiteX178" fmla="*/ 4659099 w 8991614"/>
                  <a:gd name="connsiteY178" fmla="*/ 631371 h 827314"/>
                  <a:gd name="connsiteX179" fmla="*/ 4572014 w 8991614"/>
                  <a:gd name="connsiteY179" fmla="*/ 620485 h 827314"/>
                  <a:gd name="connsiteX180" fmla="*/ 4506699 w 8991614"/>
                  <a:gd name="connsiteY180" fmla="*/ 555171 h 827314"/>
                  <a:gd name="connsiteX181" fmla="*/ 4463156 w 8991614"/>
                  <a:gd name="connsiteY181" fmla="*/ 511628 h 827314"/>
                  <a:gd name="connsiteX182" fmla="*/ 4397842 w 8991614"/>
                  <a:gd name="connsiteY182" fmla="*/ 424542 h 827314"/>
                  <a:gd name="connsiteX183" fmla="*/ 4354299 w 8991614"/>
                  <a:gd name="connsiteY183" fmla="*/ 359228 h 827314"/>
                  <a:gd name="connsiteX184" fmla="*/ 4332528 w 8991614"/>
                  <a:gd name="connsiteY184" fmla="*/ 381000 h 827314"/>
                  <a:gd name="connsiteX185" fmla="*/ 4321642 w 8991614"/>
                  <a:gd name="connsiteY185" fmla="*/ 468085 h 827314"/>
                  <a:gd name="connsiteX186" fmla="*/ 4310756 w 8991614"/>
                  <a:gd name="connsiteY186" fmla="*/ 500742 h 827314"/>
                  <a:gd name="connsiteX187" fmla="*/ 4299871 w 8991614"/>
                  <a:gd name="connsiteY187" fmla="*/ 544285 h 827314"/>
                  <a:gd name="connsiteX188" fmla="*/ 4310756 w 8991614"/>
                  <a:gd name="connsiteY188" fmla="*/ 609600 h 827314"/>
                  <a:gd name="connsiteX189" fmla="*/ 4343414 w 8991614"/>
                  <a:gd name="connsiteY189" fmla="*/ 620485 h 827314"/>
                  <a:gd name="connsiteX190" fmla="*/ 4441385 w 8991614"/>
                  <a:gd name="connsiteY190" fmla="*/ 631371 h 827314"/>
                  <a:gd name="connsiteX191" fmla="*/ 4767956 w 8991614"/>
                  <a:gd name="connsiteY191" fmla="*/ 642257 h 827314"/>
                  <a:gd name="connsiteX192" fmla="*/ 4822385 w 8991614"/>
                  <a:gd name="connsiteY192" fmla="*/ 674914 h 827314"/>
                  <a:gd name="connsiteX193" fmla="*/ 4855042 w 8991614"/>
                  <a:gd name="connsiteY193" fmla="*/ 653142 h 827314"/>
                  <a:gd name="connsiteX194" fmla="*/ 4898585 w 8991614"/>
                  <a:gd name="connsiteY194" fmla="*/ 642257 h 827314"/>
                  <a:gd name="connsiteX195" fmla="*/ 4920356 w 8991614"/>
                  <a:gd name="connsiteY195" fmla="*/ 620485 h 827314"/>
                  <a:gd name="connsiteX196" fmla="*/ 5007442 w 8991614"/>
                  <a:gd name="connsiteY196" fmla="*/ 587828 h 827314"/>
                  <a:gd name="connsiteX197" fmla="*/ 5072756 w 8991614"/>
                  <a:gd name="connsiteY197" fmla="*/ 555171 h 827314"/>
                  <a:gd name="connsiteX198" fmla="*/ 5138071 w 8991614"/>
                  <a:gd name="connsiteY198" fmla="*/ 642257 h 827314"/>
                  <a:gd name="connsiteX199" fmla="*/ 5181614 w 8991614"/>
                  <a:gd name="connsiteY199" fmla="*/ 696685 h 827314"/>
                  <a:gd name="connsiteX200" fmla="*/ 5170728 w 8991614"/>
                  <a:gd name="connsiteY200" fmla="*/ 729342 h 827314"/>
                  <a:gd name="connsiteX201" fmla="*/ 4963899 w 8991614"/>
                  <a:gd name="connsiteY201" fmla="*/ 696685 h 827314"/>
                  <a:gd name="connsiteX202" fmla="*/ 4876814 w 8991614"/>
                  <a:gd name="connsiteY202" fmla="*/ 674914 h 827314"/>
                  <a:gd name="connsiteX203" fmla="*/ 4811499 w 8991614"/>
                  <a:gd name="connsiteY203" fmla="*/ 718457 h 827314"/>
                  <a:gd name="connsiteX204" fmla="*/ 4833271 w 8991614"/>
                  <a:gd name="connsiteY204" fmla="*/ 740228 h 827314"/>
                  <a:gd name="connsiteX205" fmla="*/ 4931242 w 8991614"/>
                  <a:gd name="connsiteY205" fmla="*/ 729342 h 827314"/>
                  <a:gd name="connsiteX206" fmla="*/ 4985671 w 8991614"/>
                  <a:gd name="connsiteY206" fmla="*/ 696685 h 827314"/>
                  <a:gd name="connsiteX207" fmla="*/ 5061871 w 8991614"/>
                  <a:gd name="connsiteY207" fmla="*/ 653142 h 827314"/>
                  <a:gd name="connsiteX208" fmla="*/ 5094528 w 8991614"/>
                  <a:gd name="connsiteY208" fmla="*/ 620485 h 827314"/>
                  <a:gd name="connsiteX209" fmla="*/ 5127185 w 8991614"/>
                  <a:gd name="connsiteY209" fmla="*/ 598714 h 827314"/>
                  <a:gd name="connsiteX210" fmla="*/ 5170728 w 8991614"/>
                  <a:gd name="connsiteY210" fmla="*/ 566057 h 827314"/>
                  <a:gd name="connsiteX211" fmla="*/ 5181614 w 8991614"/>
                  <a:gd name="connsiteY211" fmla="*/ 533400 h 827314"/>
                  <a:gd name="connsiteX212" fmla="*/ 5214271 w 8991614"/>
                  <a:gd name="connsiteY212" fmla="*/ 500742 h 827314"/>
                  <a:gd name="connsiteX213" fmla="*/ 5236042 w 8991614"/>
                  <a:gd name="connsiteY213" fmla="*/ 468085 h 827314"/>
                  <a:gd name="connsiteX214" fmla="*/ 5268699 w 8991614"/>
                  <a:gd name="connsiteY214" fmla="*/ 489857 h 827314"/>
                  <a:gd name="connsiteX215" fmla="*/ 5279585 w 8991614"/>
                  <a:gd name="connsiteY215" fmla="*/ 522514 h 827314"/>
                  <a:gd name="connsiteX216" fmla="*/ 5334014 w 8991614"/>
                  <a:gd name="connsiteY216" fmla="*/ 642257 h 827314"/>
                  <a:gd name="connsiteX217" fmla="*/ 5366671 w 8991614"/>
                  <a:gd name="connsiteY217" fmla="*/ 620485 h 827314"/>
                  <a:gd name="connsiteX218" fmla="*/ 5410214 w 8991614"/>
                  <a:gd name="connsiteY218" fmla="*/ 555171 h 827314"/>
                  <a:gd name="connsiteX219" fmla="*/ 5442871 w 8991614"/>
                  <a:gd name="connsiteY219" fmla="*/ 544285 h 827314"/>
                  <a:gd name="connsiteX220" fmla="*/ 5529956 w 8991614"/>
                  <a:gd name="connsiteY220" fmla="*/ 555171 h 827314"/>
                  <a:gd name="connsiteX221" fmla="*/ 5595271 w 8991614"/>
                  <a:gd name="connsiteY221" fmla="*/ 598714 h 827314"/>
                  <a:gd name="connsiteX222" fmla="*/ 5606156 w 8991614"/>
                  <a:gd name="connsiteY222" fmla="*/ 631371 h 827314"/>
                  <a:gd name="connsiteX223" fmla="*/ 5627928 w 8991614"/>
                  <a:gd name="connsiteY223" fmla="*/ 664028 h 827314"/>
                  <a:gd name="connsiteX224" fmla="*/ 5638814 w 8991614"/>
                  <a:gd name="connsiteY224" fmla="*/ 707571 h 827314"/>
                  <a:gd name="connsiteX225" fmla="*/ 5812985 w 8991614"/>
                  <a:gd name="connsiteY225" fmla="*/ 685800 h 827314"/>
                  <a:gd name="connsiteX226" fmla="*/ 5910956 w 8991614"/>
                  <a:gd name="connsiteY226" fmla="*/ 664028 h 827314"/>
                  <a:gd name="connsiteX227" fmla="*/ 5943614 w 8991614"/>
                  <a:gd name="connsiteY227" fmla="*/ 555171 h 827314"/>
                  <a:gd name="connsiteX228" fmla="*/ 5954499 w 8991614"/>
                  <a:gd name="connsiteY228" fmla="*/ 489857 h 827314"/>
                  <a:gd name="connsiteX229" fmla="*/ 5921842 w 8991614"/>
                  <a:gd name="connsiteY229" fmla="*/ 391885 h 827314"/>
                  <a:gd name="connsiteX230" fmla="*/ 5856528 w 8991614"/>
                  <a:gd name="connsiteY230" fmla="*/ 370114 h 827314"/>
                  <a:gd name="connsiteX231" fmla="*/ 5791214 w 8991614"/>
                  <a:gd name="connsiteY231" fmla="*/ 381000 h 827314"/>
                  <a:gd name="connsiteX232" fmla="*/ 5780328 w 8991614"/>
                  <a:gd name="connsiteY232" fmla="*/ 413657 h 827314"/>
                  <a:gd name="connsiteX233" fmla="*/ 5823871 w 8991614"/>
                  <a:gd name="connsiteY233" fmla="*/ 435428 h 827314"/>
                  <a:gd name="connsiteX234" fmla="*/ 5856528 w 8991614"/>
                  <a:gd name="connsiteY234" fmla="*/ 457200 h 827314"/>
                  <a:gd name="connsiteX235" fmla="*/ 5943614 w 8991614"/>
                  <a:gd name="connsiteY235" fmla="*/ 478971 h 827314"/>
                  <a:gd name="connsiteX236" fmla="*/ 6008928 w 8991614"/>
                  <a:gd name="connsiteY236" fmla="*/ 511628 h 827314"/>
                  <a:gd name="connsiteX237" fmla="*/ 6052471 w 8991614"/>
                  <a:gd name="connsiteY237" fmla="*/ 522514 h 827314"/>
                  <a:gd name="connsiteX238" fmla="*/ 6128671 w 8991614"/>
                  <a:gd name="connsiteY238" fmla="*/ 555171 h 827314"/>
                  <a:gd name="connsiteX239" fmla="*/ 6150442 w 8991614"/>
                  <a:gd name="connsiteY239" fmla="*/ 587828 h 827314"/>
                  <a:gd name="connsiteX240" fmla="*/ 6128671 w 8991614"/>
                  <a:gd name="connsiteY240" fmla="*/ 783771 h 827314"/>
                  <a:gd name="connsiteX241" fmla="*/ 5791214 w 8991614"/>
                  <a:gd name="connsiteY241" fmla="*/ 772885 h 827314"/>
                  <a:gd name="connsiteX242" fmla="*/ 5758556 w 8991614"/>
                  <a:gd name="connsiteY242" fmla="*/ 762000 h 827314"/>
                  <a:gd name="connsiteX243" fmla="*/ 5595271 w 8991614"/>
                  <a:gd name="connsiteY243" fmla="*/ 772885 h 827314"/>
                  <a:gd name="connsiteX244" fmla="*/ 5562614 w 8991614"/>
                  <a:gd name="connsiteY244" fmla="*/ 794657 h 827314"/>
                  <a:gd name="connsiteX245" fmla="*/ 5497299 w 8991614"/>
                  <a:gd name="connsiteY245" fmla="*/ 816428 h 827314"/>
                  <a:gd name="connsiteX246" fmla="*/ 5486414 w 8991614"/>
                  <a:gd name="connsiteY246" fmla="*/ 772885 h 827314"/>
                  <a:gd name="connsiteX247" fmla="*/ 5508185 w 8991614"/>
                  <a:gd name="connsiteY247" fmla="*/ 555171 h 827314"/>
                  <a:gd name="connsiteX248" fmla="*/ 5540842 w 8991614"/>
                  <a:gd name="connsiteY248" fmla="*/ 576942 h 827314"/>
                  <a:gd name="connsiteX249" fmla="*/ 5627928 w 8991614"/>
                  <a:gd name="connsiteY249" fmla="*/ 609600 h 827314"/>
                  <a:gd name="connsiteX250" fmla="*/ 5693242 w 8991614"/>
                  <a:gd name="connsiteY250" fmla="*/ 620485 h 827314"/>
                  <a:gd name="connsiteX251" fmla="*/ 5725899 w 8991614"/>
                  <a:gd name="connsiteY251" fmla="*/ 631371 h 827314"/>
                  <a:gd name="connsiteX252" fmla="*/ 5943614 w 8991614"/>
                  <a:gd name="connsiteY252" fmla="*/ 653142 h 827314"/>
                  <a:gd name="connsiteX253" fmla="*/ 5976271 w 8991614"/>
                  <a:gd name="connsiteY253" fmla="*/ 674914 h 827314"/>
                  <a:gd name="connsiteX254" fmla="*/ 6041585 w 8991614"/>
                  <a:gd name="connsiteY254" fmla="*/ 707571 h 827314"/>
                  <a:gd name="connsiteX255" fmla="*/ 6259299 w 8991614"/>
                  <a:gd name="connsiteY255" fmla="*/ 696685 h 827314"/>
                  <a:gd name="connsiteX256" fmla="*/ 6324614 w 8991614"/>
                  <a:gd name="connsiteY256" fmla="*/ 674914 h 827314"/>
                  <a:gd name="connsiteX257" fmla="*/ 6389928 w 8991614"/>
                  <a:gd name="connsiteY257" fmla="*/ 718457 h 827314"/>
                  <a:gd name="connsiteX258" fmla="*/ 6455242 w 8991614"/>
                  <a:gd name="connsiteY258" fmla="*/ 740228 h 827314"/>
                  <a:gd name="connsiteX259" fmla="*/ 6487899 w 8991614"/>
                  <a:gd name="connsiteY259" fmla="*/ 729342 h 827314"/>
                  <a:gd name="connsiteX260" fmla="*/ 6542328 w 8991614"/>
                  <a:gd name="connsiteY260" fmla="*/ 674914 h 827314"/>
                  <a:gd name="connsiteX261" fmla="*/ 6629414 w 8991614"/>
                  <a:gd name="connsiteY261" fmla="*/ 587828 h 827314"/>
                  <a:gd name="connsiteX262" fmla="*/ 6672956 w 8991614"/>
                  <a:gd name="connsiteY262" fmla="*/ 544285 h 827314"/>
                  <a:gd name="connsiteX263" fmla="*/ 6694728 w 8991614"/>
                  <a:gd name="connsiteY263" fmla="*/ 522514 h 827314"/>
                  <a:gd name="connsiteX264" fmla="*/ 6683842 w 8991614"/>
                  <a:gd name="connsiteY264" fmla="*/ 609600 h 827314"/>
                  <a:gd name="connsiteX265" fmla="*/ 6662071 w 8991614"/>
                  <a:gd name="connsiteY265" fmla="*/ 642257 h 827314"/>
                  <a:gd name="connsiteX266" fmla="*/ 6651185 w 8991614"/>
                  <a:gd name="connsiteY266" fmla="*/ 674914 h 827314"/>
                  <a:gd name="connsiteX267" fmla="*/ 6607642 w 8991614"/>
                  <a:gd name="connsiteY267" fmla="*/ 620485 h 827314"/>
                  <a:gd name="connsiteX268" fmla="*/ 6574985 w 8991614"/>
                  <a:gd name="connsiteY268" fmla="*/ 587828 h 827314"/>
                  <a:gd name="connsiteX269" fmla="*/ 6553214 w 8991614"/>
                  <a:gd name="connsiteY269" fmla="*/ 555171 h 827314"/>
                  <a:gd name="connsiteX270" fmla="*/ 6455242 w 8991614"/>
                  <a:gd name="connsiteY270" fmla="*/ 468085 h 827314"/>
                  <a:gd name="connsiteX271" fmla="*/ 6411699 w 8991614"/>
                  <a:gd name="connsiteY271" fmla="*/ 446314 h 827314"/>
                  <a:gd name="connsiteX272" fmla="*/ 6357271 w 8991614"/>
                  <a:gd name="connsiteY272" fmla="*/ 457200 h 827314"/>
                  <a:gd name="connsiteX273" fmla="*/ 6324614 w 8991614"/>
                  <a:gd name="connsiteY273" fmla="*/ 642257 h 827314"/>
                  <a:gd name="connsiteX274" fmla="*/ 6313728 w 8991614"/>
                  <a:gd name="connsiteY274" fmla="*/ 674914 h 827314"/>
                  <a:gd name="connsiteX275" fmla="*/ 6281071 w 8991614"/>
                  <a:gd name="connsiteY275" fmla="*/ 685800 h 827314"/>
                  <a:gd name="connsiteX276" fmla="*/ 6237528 w 8991614"/>
                  <a:gd name="connsiteY276" fmla="*/ 707571 h 827314"/>
                  <a:gd name="connsiteX277" fmla="*/ 6270185 w 8991614"/>
                  <a:gd name="connsiteY277" fmla="*/ 783771 h 827314"/>
                  <a:gd name="connsiteX278" fmla="*/ 6302842 w 8991614"/>
                  <a:gd name="connsiteY278" fmla="*/ 794657 h 827314"/>
                  <a:gd name="connsiteX279" fmla="*/ 6694728 w 8991614"/>
                  <a:gd name="connsiteY279" fmla="*/ 805542 h 827314"/>
                  <a:gd name="connsiteX280" fmla="*/ 6792699 w 8991614"/>
                  <a:gd name="connsiteY280" fmla="*/ 827314 h 827314"/>
                  <a:gd name="connsiteX281" fmla="*/ 6858014 w 8991614"/>
                  <a:gd name="connsiteY281" fmla="*/ 816428 h 827314"/>
                  <a:gd name="connsiteX282" fmla="*/ 6868899 w 8991614"/>
                  <a:gd name="connsiteY282" fmla="*/ 783771 h 827314"/>
                  <a:gd name="connsiteX283" fmla="*/ 6890671 w 8991614"/>
                  <a:gd name="connsiteY283" fmla="*/ 762000 h 827314"/>
                  <a:gd name="connsiteX284" fmla="*/ 6934214 w 8991614"/>
                  <a:gd name="connsiteY284" fmla="*/ 707571 h 827314"/>
                  <a:gd name="connsiteX285" fmla="*/ 6966871 w 8991614"/>
                  <a:gd name="connsiteY285" fmla="*/ 653142 h 827314"/>
                  <a:gd name="connsiteX286" fmla="*/ 6977756 w 8991614"/>
                  <a:gd name="connsiteY286" fmla="*/ 620485 h 827314"/>
                  <a:gd name="connsiteX287" fmla="*/ 6999528 w 8991614"/>
                  <a:gd name="connsiteY287" fmla="*/ 598714 h 827314"/>
                  <a:gd name="connsiteX288" fmla="*/ 7064842 w 8991614"/>
                  <a:gd name="connsiteY288" fmla="*/ 511628 h 827314"/>
                  <a:gd name="connsiteX289" fmla="*/ 7086614 w 8991614"/>
                  <a:gd name="connsiteY289" fmla="*/ 576942 h 827314"/>
                  <a:gd name="connsiteX290" fmla="*/ 7043071 w 8991614"/>
                  <a:gd name="connsiteY290" fmla="*/ 566057 h 827314"/>
                  <a:gd name="connsiteX291" fmla="*/ 6966871 w 8991614"/>
                  <a:gd name="connsiteY291" fmla="*/ 533400 h 827314"/>
                  <a:gd name="connsiteX292" fmla="*/ 6836242 w 8991614"/>
                  <a:gd name="connsiteY292" fmla="*/ 511628 h 827314"/>
                  <a:gd name="connsiteX293" fmla="*/ 6727385 w 8991614"/>
                  <a:gd name="connsiteY293" fmla="*/ 478971 h 827314"/>
                  <a:gd name="connsiteX294" fmla="*/ 6694728 w 8991614"/>
                  <a:gd name="connsiteY294" fmla="*/ 457200 h 827314"/>
                  <a:gd name="connsiteX295" fmla="*/ 6683842 w 8991614"/>
                  <a:gd name="connsiteY295" fmla="*/ 424542 h 827314"/>
                  <a:gd name="connsiteX296" fmla="*/ 6705614 w 8991614"/>
                  <a:gd name="connsiteY296" fmla="*/ 359228 h 827314"/>
                  <a:gd name="connsiteX297" fmla="*/ 6760042 w 8991614"/>
                  <a:gd name="connsiteY297" fmla="*/ 370114 h 827314"/>
                  <a:gd name="connsiteX298" fmla="*/ 6770928 w 8991614"/>
                  <a:gd name="connsiteY298" fmla="*/ 402771 h 827314"/>
                  <a:gd name="connsiteX299" fmla="*/ 6836242 w 8991614"/>
                  <a:gd name="connsiteY299" fmla="*/ 511628 h 827314"/>
                  <a:gd name="connsiteX300" fmla="*/ 6879785 w 8991614"/>
                  <a:gd name="connsiteY300" fmla="*/ 587828 h 827314"/>
                  <a:gd name="connsiteX301" fmla="*/ 6901556 w 8991614"/>
                  <a:gd name="connsiteY301" fmla="*/ 631371 h 827314"/>
                  <a:gd name="connsiteX302" fmla="*/ 6934214 w 8991614"/>
                  <a:gd name="connsiteY302" fmla="*/ 598714 h 827314"/>
                  <a:gd name="connsiteX303" fmla="*/ 6945099 w 8991614"/>
                  <a:gd name="connsiteY303" fmla="*/ 555171 h 827314"/>
                  <a:gd name="connsiteX304" fmla="*/ 6999528 w 8991614"/>
                  <a:gd name="connsiteY304" fmla="*/ 522514 h 827314"/>
                  <a:gd name="connsiteX305" fmla="*/ 7064842 w 8991614"/>
                  <a:gd name="connsiteY305" fmla="*/ 566057 h 827314"/>
                  <a:gd name="connsiteX306" fmla="*/ 7108385 w 8991614"/>
                  <a:gd name="connsiteY306" fmla="*/ 631371 h 827314"/>
                  <a:gd name="connsiteX307" fmla="*/ 7162814 w 8991614"/>
                  <a:gd name="connsiteY307" fmla="*/ 544285 h 827314"/>
                  <a:gd name="connsiteX308" fmla="*/ 7195471 w 8991614"/>
                  <a:gd name="connsiteY308" fmla="*/ 511628 h 827314"/>
                  <a:gd name="connsiteX309" fmla="*/ 7228128 w 8991614"/>
                  <a:gd name="connsiteY309" fmla="*/ 435428 h 827314"/>
                  <a:gd name="connsiteX310" fmla="*/ 7260785 w 8991614"/>
                  <a:gd name="connsiteY310" fmla="*/ 424542 h 827314"/>
                  <a:gd name="connsiteX311" fmla="*/ 7282556 w 8991614"/>
                  <a:gd name="connsiteY311" fmla="*/ 457200 h 827314"/>
                  <a:gd name="connsiteX312" fmla="*/ 7304328 w 8991614"/>
                  <a:gd name="connsiteY312" fmla="*/ 478971 h 827314"/>
                  <a:gd name="connsiteX313" fmla="*/ 7315214 w 8991614"/>
                  <a:gd name="connsiteY313" fmla="*/ 511628 h 827314"/>
                  <a:gd name="connsiteX314" fmla="*/ 7347871 w 8991614"/>
                  <a:gd name="connsiteY314" fmla="*/ 544285 h 827314"/>
                  <a:gd name="connsiteX315" fmla="*/ 7369642 w 8991614"/>
                  <a:gd name="connsiteY315" fmla="*/ 576942 h 827314"/>
                  <a:gd name="connsiteX316" fmla="*/ 7413185 w 8991614"/>
                  <a:gd name="connsiteY316" fmla="*/ 631371 h 827314"/>
                  <a:gd name="connsiteX317" fmla="*/ 7478499 w 8991614"/>
                  <a:gd name="connsiteY317" fmla="*/ 555171 h 827314"/>
                  <a:gd name="connsiteX318" fmla="*/ 7489385 w 8991614"/>
                  <a:gd name="connsiteY318" fmla="*/ 522514 h 827314"/>
                  <a:gd name="connsiteX319" fmla="*/ 7532928 w 8991614"/>
                  <a:gd name="connsiteY319" fmla="*/ 457200 h 827314"/>
                  <a:gd name="connsiteX320" fmla="*/ 7554699 w 8991614"/>
                  <a:gd name="connsiteY320" fmla="*/ 413657 h 827314"/>
                  <a:gd name="connsiteX321" fmla="*/ 7609128 w 8991614"/>
                  <a:gd name="connsiteY321" fmla="*/ 359228 h 827314"/>
                  <a:gd name="connsiteX322" fmla="*/ 7543814 w 8991614"/>
                  <a:gd name="connsiteY322" fmla="*/ 326571 h 827314"/>
                  <a:gd name="connsiteX323" fmla="*/ 7511156 w 8991614"/>
                  <a:gd name="connsiteY323" fmla="*/ 304800 h 827314"/>
                  <a:gd name="connsiteX324" fmla="*/ 7456728 w 8991614"/>
                  <a:gd name="connsiteY324" fmla="*/ 283028 h 827314"/>
                  <a:gd name="connsiteX325" fmla="*/ 7402299 w 8991614"/>
                  <a:gd name="connsiteY325" fmla="*/ 250371 h 827314"/>
                  <a:gd name="connsiteX326" fmla="*/ 7369642 w 8991614"/>
                  <a:gd name="connsiteY326" fmla="*/ 228600 h 827314"/>
                  <a:gd name="connsiteX327" fmla="*/ 7336985 w 8991614"/>
                  <a:gd name="connsiteY327" fmla="*/ 217714 h 827314"/>
                  <a:gd name="connsiteX328" fmla="*/ 7369642 w 8991614"/>
                  <a:gd name="connsiteY328" fmla="*/ 206828 h 827314"/>
                  <a:gd name="connsiteX329" fmla="*/ 7489385 w 8991614"/>
                  <a:gd name="connsiteY329" fmla="*/ 250371 h 827314"/>
                  <a:gd name="connsiteX330" fmla="*/ 7576471 w 8991614"/>
                  <a:gd name="connsiteY330" fmla="*/ 272142 h 827314"/>
                  <a:gd name="connsiteX331" fmla="*/ 7717985 w 8991614"/>
                  <a:gd name="connsiteY331" fmla="*/ 293914 h 827314"/>
                  <a:gd name="connsiteX332" fmla="*/ 7772414 w 8991614"/>
                  <a:gd name="connsiteY332" fmla="*/ 337457 h 827314"/>
                  <a:gd name="connsiteX333" fmla="*/ 7815956 w 8991614"/>
                  <a:gd name="connsiteY333" fmla="*/ 348342 h 827314"/>
                  <a:gd name="connsiteX334" fmla="*/ 7903042 w 8991614"/>
                  <a:gd name="connsiteY334" fmla="*/ 381000 h 827314"/>
                  <a:gd name="connsiteX335" fmla="*/ 7881271 w 8991614"/>
                  <a:gd name="connsiteY335" fmla="*/ 457200 h 827314"/>
                  <a:gd name="connsiteX336" fmla="*/ 7859499 w 8991614"/>
                  <a:gd name="connsiteY336" fmla="*/ 478971 h 827314"/>
                  <a:gd name="connsiteX337" fmla="*/ 7815956 w 8991614"/>
                  <a:gd name="connsiteY337" fmla="*/ 555171 h 827314"/>
                  <a:gd name="connsiteX338" fmla="*/ 7794185 w 8991614"/>
                  <a:gd name="connsiteY338" fmla="*/ 598714 h 827314"/>
                  <a:gd name="connsiteX339" fmla="*/ 7772414 w 8991614"/>
                  <a:gd name="connsiteY339" fmla="*/ 631371 h 827314"/>
                  <a:gd name="connsiteX340" fmla="*/ 7739756 w 8991614"/>
                  <a:gd name="connsiteY340" fmla="*/ 696685 h 827314"/>
                  <a:gd name="connsiteX341" fmla="*/ 7587356 w 8991614"/>
                  <a:gd name="connsiteY341" fmla="*/ 685800 h 827314"/>
                  <a:gd name="connsiteX342" fmla="*/ 7543814 w 8991614"/>
                  <a:gd name="connsiteY342" fmla="*/ 674914 h 827314"/>
                  <a:gd name="connsiteX343" fmla="*/ 7478499 w 8991614"/>
                  <a:gd name="connsiteY343" fmla="*/ 631371 h 827314"/>
                  <a:gd name="connsiteX344" fmla="*/ 7424071 w 8991614"/>
                  <a:gd name="connsiteY344" fmla="*/ 674914 h 827314"/>
                  <a:gd name="connsiteX345" fmla="*/ 7369642 w 8991614"/>
                  <a:gd name="connsiteY345" fmla="*/ 740228 h 827314"/>
                  <a:gd name="connsiteX346" fmla="*/ 7304328 w 8991614"/>
                  <a:gd name="connsiteY346" fmla="*/ 762000 h 827314"/>
                  <a:gd name="connsiteX347" fmla="*/ 7184585 w 8991614"/>
                  <a:gd name="connsiteY347" fmla="*/ 751114 h 827314"/>
                  <a:gd name="connsiteX348" fmla="*/ 7119271 w 8991614"/>
                  <a:gd name="connsiteY348" fmla="*/ 685800 h 827314"/>
                  <a:gd name="connsiteX349" fmla="*/ 7075728 w 8991614"/>
                  <a:gd name="connsiteY349" fmla="*/ 653142 h 827314"/>
                  <a:gd name="connsiteX350" fmla="*/ 7053956 w 8991614"/>
                  <a:gd name="connsiteY350" fmla="*/ 620485 h 827314"/>
                  <a:gd name="connsiteX351" fmla="*/ 7010414 w 8991614"/>
                  <a:gd name="connsiteY351" fmla="*/ 576942 h 827314"/>
                  <a:gd name="connsiteX352" fmla="*/ 6999528 w 8991614"/>
                  <a:gd name="connsiteY352" fmla="*/ 544285 h 827314"/>
                  <a:gd name="connsiteX353" fmla="*/ 6977756 w 8991614"/>
                  <a:gd name="connsiteY353" fmla="*/ 522514 h 827314"/>
                  <a:gd name="connsiteX354" fmla="*/ 6966871 w 8991614"/>
                  <a:gd name="connsiteY354" fmla="*/ 468085 h 827314"/>
                  <a:gd name="connsiteX355" fmla="*/ 6955985 w 8991614"/>
                  <a:gd name="connsiteY355" fmla="*/ 435428 h 827314"/>
                  <a:gd name="connsiteX356" fmla="*/ 6977756 w 8991614"/>
                  <a:gd name="connsiteY356" fmla="*/ 381000 h 827314"/>
                  <a:gd name="connsiteX357" fmla="*/ 6988642 w 8991614"/>
                  <a:gd name="connsiteY357" fmla="*/ 413657 h 827314"/>
                  <a:gd name="connsiteX358" fmla="*/ 7010414 w 8991614"/>
                  <a:gd name="connsiteY358" fmla="*/ 446314 h 827314"/>
                  <a:gd name="connsiteX359" fmla="*/ 7043071 w 8991614"/>
                  <a:gd name="connsiteY359" fmla="*/ 489857 h 827314"/>
                  <a:gd name="connsiteX360" fmla="*/ 7064842 w 8991614"/>
                  <a:gd name="connsiteY360" fmla="*/ 522514 h 827314"/>
                  <a:gd name="connsiteX361" fmla="*/ 7086614 w 8991614"/>
                  <a:gd name="connsiteY361" fmla="*/ 544285 h 827314"/>
                  <a:gd name="connsiteX362" fmla="*/ 7173699 w 8991614"/>
                  <a:gd name="connsiteY362" fmla="*/ 522514 h 827314"/>
                  <a:gd name="connsiteX363" fmla="*/ 7206356 w 8991614"/>
                  <a:gd name="connsiteY363" fmla="*/ 511628 h 827314"/>
                  <a:gd name="connsiteX364" fmla="*/ 7326099 w 8991614"/>
                  <a:gd name="connsiteY364" fmla="*/ 424542 h 827314"/>
                  <a:gd name="connsiteX365" fmla="*/ 7380528 w 8991614"/>
                  <a:gd name="connsiteY365" fmla="*/ 402771 h 827314"/>
                  <a:gd name="connsiteX366" fmla="*/ 7511156 w 8991614"/>
                  <a:gd name="connsiteY366" fmla="*/ 337457 h 827314"/>
                  <a:gd name="connsiteX367" fmla="*/ 7565585 w 8991614"/>
                  <a:gd name="connsiteY367" fmla="*/ 315685 h 827314"/>
                  <a:gd name="connsiteX368" fmla="*/ 7641785 w 8991614"/>
                  <a:gd name="connsiteY368" fmla="*/ 272142 h 827314"/>
                  <a:gd name="connsiteX369" fmla="*/ 7674442 w 8991614"/>
                  <a:gd name="connsiteY369" fmla="*/ 261257 h 827314"/>
                  <a:gd name="connsiteX370" fmla="*/ 7685328 w 8991614"/>
                  <a:gd name="connsiteY370" fmla="*/ 304800 h 827314"/>
                  <a:gd name="connsiteX371" fmla="*/ 7696214 w 8991614"/>
                  <a:gd name="connsiteY371" fmla="*/ 478971 h 827314"/>
                  <a:gd name="connsiteX372" fmla="*/ 7717985 w 8991614"/>
                  <a:gd name="connsiteY372" fmla="*/ 435428 h 827314"/>
                  <a:gd name="connsiteX373" fmla="*/ 7728871 w 8991614"/>
                  <a:gd name="connsiteY373" fmla="*/ 402771 h 827314"/>
                  <a:gd name="connsiteX374" fmla="*/ 7750642 w 8991614"/>
                  <a:gd name="connsiteY374" fmla="*/ 370114 h 827314"/>
                  <a:gd name="connsiteX375" fmla="*/ 7772414 w 8991614"/>
                  <a:gd name="connsiteY375" fmla="*/ 326571 h 827314"/>
                  <a:gd name="connsiteX376" fmla="*/ 7783299 w 8991614"/>
                  <a:gd name="connsiteY376" fmla="*/ 293914 h 827314"/>
                  <a:gd name="connsiteX377" fmla="*/ 7837728 w 8991614"/>
                  <a:gd name="connsiteY377" fmla="*/ 228600 h 827314"/>
                  <a:gd name="connsiteX378" fmla="*/ 7881271 w 8991614"/>
                  <a:gd name="connsiteY378" fmla="*/ 239485 h 827314"/>
                  <a:gd name="connsiteX379" fmla="*/ 7957471 w 8991614"/>
                  <a:gd name="connsiteY379" fmla="*/ 293914 h 827314"/>
                  <a:gd name="connsiteX380" fmla="*/ 8022785 w 8991614"/>
                  <a:gd name="connsiteY380" fmla="*/ 315685 h 827314"/>
                  <a:gd name="connsiteX381" fmla="*/ 8066328 w 8991614"/>
                  <a:gd name="connsiteY381" fmla="*/ 293914 h 827314"/>
                  <a:gd name="connsiteX382" fmla="*/ 8088099 w 8991614"/>
                  <a:gd name="connsiteY382" fmla="*/ 217714 h 827314"/>
                  <a:gd name="connsiteX383" fmla="*/ 8109871 w 8991614"/>
                  <a:gd name="connsiteY383" fmla="*/ 195942 h 827314"/>
                  <a:gd name="connsiteX384" fmla="*/ 8120756 w 8991614"/>
                  <a:gd name="connsiteY384" fmla="*/ 163285 h 827314"/>
                  <a:gd name="connsiteX385" fmla="*/ 8131642 w 8991614"/>
                  <a:gd name="connsiteY385" fmla="*/ 206828 h 827314"/>
                  <a:gd name="connsiteX386" fmla="*/ 8142528 w 8991614"/>
                  <a:gd name="connsiteY386" fmla="*/ 239485 h 827314"/>
                  <a:gd name="connsiteX387" fmla="*/ 8164299 w 8991614"/>
                  <a:gd name="connsiteY387" fmla="*/ 337457 h 827314"/>
                  <a:gd name="connsiteX388" fmla="*/ 8175185 w 8991614"/>
                  <a:gd name="connsiteY388" fmla="*/ 381000 h 827314"/>
                  <a:gd name="connsiteX389" fmla="*/ 8153414 w 8991614"/>
                  <a:gd name="connsiteY389" fmla="*/ 424542 h 827314"/>
                  <a:gd name="connsiteX390" fmla="*/ 8120756 w 8991614"/>
                  <a:gd name="connsiteY390" fmla="*/ 446314 h 827314"/>
                  <a:gd name="connsiteX391" fmla="*/ 7815956 w 8991614"/>
                  <a:gd name="connsiteY391" fmla="*/ 435428 h 827314"/>
                  <a:gd name="connsiteX392" fmla="*/ 7717985 w 8991614"/>
                  <a:gd name="connsiteY392" fmla="*/ 446314 h 827314"/>
                  <a:gd name="connsiteX393" fmla="*/ 7674442 w 8991614"/>
                  <a:gd name="connsiteY393" fmla="*/ 511628 h 827314"/>
                  <a:gd name="connsiteX394" fmla="*/ 7630899 w 8991614"/>
                  <a:gd name="connsiteY394" fmla="*/ 555171 h 827314"/>
                  <a:gd name="connsiteX395" fmla="*/ 8066328 w 8991614"/>
                  <a:gd name="connsiteY395" fmla="*/ 587828 h 827314"/>
                  <a:gd name="connsiteX396" fmla="*/ 8077214 w 8991614"/>
                  <a:gd name="connsiteY396" fmla="*/ 620485 h 827314"/>
                  <a:gd name="connsiteX397" fmla="*/ 8120756 w 8991614"/>
                  <a:gd name="connsiteY397" fmla="*/ 674914 h 827314"/>
                  <a:gd name="connsiteX398" fmla="*/ 8142528 w 8991614"/>
                  <a:gd name="connsiteY398" fmla="*/ 631371 h 827314"/>
                  <a:gd name="connsiteX399" fmla="*/ 8175185 w 8991614"/>
                  <a:gd name="connsiteY399" fmla="*/ 598714 h 827314"/>
                  <a:gd name="connsiteX400" fmla="*/ 8196956 w 8991614"/>
                  <a:gd name="connsiteY400" fmla="*/ 544285 h 827314"/>
                  <a:gd name="connsiteX401" fmla="*/ 8262271 w 8991614"/>
                  <a:gd name="connsiteY401" fmla="*/ 489857 h 827314"/>
                  <a:gd name="connsiteX402" fmla="*/ 8327585 w 8991614"/>
                  <a:gd name="connsiteY402" fmla="*/ 435428 h 827314"/>
                  <a:gd name="connsiteX403" fmla="*/ 8371128 w 8991614"/>
                  <a:gd name="connsiteY403" fmla="*/ 413657 h 827314"/>
                  <a:gd name="connsiteX404" fmla="*/ 8382014 w 8991614"/>
                  <a:gd name="connsiteY404" fmla="*/ 152400 h 827314"/>
                  <a:gd name="connsiteX405" fmla="*/ 8371128 w 8991614"/>
                  <a:gd name="connsiteY405" fmla="*/ 228600 h 827314"/>
                  <a:gd name="connsiteX406" fmla="*/ 8403785 w 8991614"/>
                  <a:gd name="connsiteY406" fmla="*/ 195942 h 827314"/>
                  <a:gd name="connsiteX407" fmla="*/ 8490871 w 8991614"/>
                  <a:gd name="connsiteY407" fmla="*/ 174171 h 827314"/>
                  <a:gd name="connsiteX408" fmla="*/ 8556185 w 8991614"/>
                  <a:gd name="connsiteY408" fmla="*/ 130628 h 827314"/>
                  <a:gd name="connsiteX409" fmla="*/ 8610614 w 8991614"/>
                  <a:gd name="connsiteY409" fmla="*/ 97971 h 827314"/>
                  <a:gd name="connsiteX410" fmla="*/ 8643271 w 8991614"/>
                  <a:gd name="connsiteY410" fmla="*/ 65314 h 827314"/>
                  <a:gd name="connsiteX411" fmla="*/ 8675928 w 8991614"/>
                  <a:gd name="connsiteY411" fmla="*/ 43542 h 827314"/>
                  <a:gd name="connsiteX412" fmla="*/ 8752128 w 8991614"/>
                  <a:gd name="connsiteY412" fmla="*/ 0 h 827314"/>
                  <a:gd name="connsiteX413" fmla="*/ 8773899 w 8991614"/>
                  <a:gd name="connsiteY413" fmla="*/ 43542 h 827314"/>
                  <a:gd name="connsiteX414" fmla="*/ 8795671 w 8991614"/>
                  <a:gd name="connsiteY414" fmla="*/ 76200 h 827314"/>
                  <a:gd name="connsiteX415" fmla="*/ 8817442 w 8991614"/>
                  <a:gd name="connsiteY415" fmla="*/ 185057 h 827314"/>
                  <a:gd name="connsiteX416" fmla="*/ 8752128 w 8991614"/>
                  <a:gd name="connsiteY416" fmla="*/ 348342 h 827314"/>
                  <a:gd name="connsiteX417" fmla="*/ 8719471 w 8991614"/>
                  <a:gd name="connsiteY417" fmla="*/ 337457 h 827314"/>
                  <a:gd name="connsiteX418" fmla="*/ 8654156 w 8991614"/>
                  <a:gd name="connsiteY418" fmla="*/ 261257 h 827314"/>
                  <a:gd name="connsiteX419" fmla="*/ 8621499 w 8991614"/>
                  <a:gd name="connsiteY419" fmla="*/ 250371 h 827314"/>
                  <a:gd name="connsiteX420" fmla="*/ 8697699 w 8991614"/>
                  <a:gd name="connsiteY420" fmla="*/ 261257 h 827314"/>
                  <a:gd name="connsiteX421" fmla="*/ 8763014 w 8991614"/>
                  <a:gd name="connsiteY421" fmla="*/ 283028 h 827314"/>
                  <a:gd name="connsiteX422" fmla="*/ 8828328 w 8991614"/>
                  <a:gd name="connsiteY422" fmla="*/ 315685 h 827314"/>
                  <a:gd name="connsiteX423" fmla="*/ 8882756 w 8991614"/>
                  <a:gd name="connsiteY423" fmla="*/ 370114 h 827314"/>
                  <a:gd name="connsiteX424" fmla="*/ 8817442 w 8991614"/>
                  <a:gd name="connsiteY424" fmla="*/ 489857 h 827314"/>
                  <a:gd name="connsiteX425" fmla="*/ 8784785 w 8991614"/>
                  <a:gd name="connsiteY425" fmla="*/ 522514 h 827314"/>
                  <a:gd name="connsiteX426" fmla="*/ 8719471 w 8991614"/>
                  <a:gd name="connsiteY426" fmla="*/ 576942 h 827314"/>
                  <a:gd name="connsiteX427" fmla="*/ 8686814 w 8991614"/>
                  <a:gd name="connsiteY427" fmla="*/ 587828 h 827314"/>
                  <a:gd name="connsiteX428" fmla="*/ 8610614 w 8991614"/>
                  <a:gd name="connsiteY428" fmla="*/ 576942 h 827314"/>
                  <a:gd name="connsiteX429" fmla="*/ 8545299 w 8991614"/>
                  <a:gd name="connsiteY429" fmla="*/ 555171 h 827314"/>
                  <a:gd name="connsiteX430" fmla="*/ 8501756 w 8991614"/>
                  <a:gd name="connsiteY430" fmla="*/ 511628 h 827314"/>
                  <a:gd name="connsiteX431" fmla="*/ 8469099 w 8991614"/>
                  <a:gd name="connsiteY431" fmla="*/ 500742 h 827314"/>
                  <a:gd name="connsiteX432" fmla="*/ 8436442 w 8991614"/>
                  <a:gd name="connsiteY432" fmla="*/ 478971 h 827314"/>
                  <a:gd name="connsiteX433" fmla="*/ 8414671 w 8991614"/>
                  <a:gd name="connsiteY433" fmla="*/ 511628 h 827314"/>
                  <a:gd name="connsiteX434" fmla="*/ 8403785 w 8991614"/>
                  <a:gd name="connsiteY434" fmla="*/ 598714 h 827314"/>
                  <a:gd name="connsiteX435" fmla="*/ 8338471 w 8991614"/>
                  <a:gd name="connsiteY435" fmla="*/ 587828 h 827314"/>
                  <a:gd name="connsiteX436" fmla="*/ 8316699 w 8991614"/>
                  <a:gd name="connsiteY436" fmla="*/ 555171 h 827314"/>
                  <a:gd name="connsiteX437" fmla="*/ 8294928 w 8991614"/>
                  <a:gd name="connsiteY437" fmla="*/ 500742 h 827314"/>
                  <a:gd name="connsiteX438" fmla="*/ 8273156 w 8991614"/>
                  <a:gd name="connsiteY438" fmla="*/ 457200 h 827314"/>
                  <a:gd name="connsiteX439" fmla="*/ 8251385 w 8991614"/>
                  <a:gd name="connsiteY439" fmla="*/ 337457 h 827314"/>
                  <a:gd name="connsiteX440" fmla="*/ 8229614 w 8991614"/>
                  <a:gd name="connsiteY440" fmla="*/ 261257 h 827314"/>
                  <a:gd name="connsiteX441" fmla="*/ 8207842 w 8991614"/>
                  <a:gd name="connsiteY441" fmla="*/ 152400 h 827314"/>
                  <a:gd name="connsiteX442" fmla="*/ 8186071 w 8991614"/>
                  <a:gd name="connsiteY442" fmla="*/ 130628 h 827314"/>
                  <a:gd name="connsiteX443" fmla="*/ 8175185 w 8991614"/>
                  <a:gd name="connsiteY443" fmla="*/ 87085 h 827314"/>
                  <a:gd name="connsiteX444" fmla="*/ 8371128 w 8991614"/>
                  <a:gd name="connsiteY444" fmla="*/ 76200 h 827314"/>
                  <a:gd name="connsiteX445" fmla="*/ 8425556 w 8991614"/>
                  <a:gd name="connsiteY445" fmla="*/ 65314 h 827314"/>
                  <a:gd name="connsiteX446" fmla="*/ 8501756 w 8991614"/>
                  <a:gd name="connsiteY446" fmla="*/ 43542 h 827314"/>
                  <a:gd name="connsiteX447" fmla="*/ 8577956 w 8991614"/>
                  <a:gd name="connsiteY447" fmla="*/ 10885 h 827314"/>
                  <a:gd name="connsiteX448" fmla="*/ 8588842 w 8991614"/>
                  <a:gd name="connsiteY448" fmla="*/ 43542 h 827314"/>
                  <a:gd name="connsiteX449" fmla="*/ 8567071 w 8991614"/>
                  <a:gd name="connsiteY449" fmla="*/ 174171 h 827314"/>
                  <a:gd name="connsiteX450" fmla="*/ 8556185 w 8991614"/>
                  <a:gd name="connsiteY450" fmla="*/ 206828 h 827314"/>
                  <a:gd name="connsiteX451" fmla="*/ 8567071 w 8991614"/>
                  <a:gd name="connsiteY451" fmla="*/ 293914 h 827314"/>
                  <a:gd name="connsiteX452" fmla="*/ 8610614 w 8991614"/>
                  <a:gd name="connsiteY452" fmla="*/ 315685 h 827314"/>
                  <a:gd name="connsiteX453" fmla="*/ 8567071 w 8991614"/>
                  <a:gd name="connsiteY453" fmla="*/ 478971 h 827314"/>
                  <a:gd name="connsiteX454" fmla="*/ 8523528 w 8991614"/>
                  <a:gd name="connsiteY454" fmla="*/ 544285 h 827314"/>
                  <a:gd name="connsiteX455" fmla="*/ 8490871 w 8991614"/>
                  <a:gd name="connsiteY455" fmla="*/ 533400 h 827314"/>
                  <a:gd name="connsiteX456" fmla="*/ 8273156 w 8991614"/>
                  <a:gd name="connsiteY456" fmla="*/ 544285 h 827314"/>
                  <a:gd name="connsiteX457" fmla="*/ 8251385 w 8991614"/>
                  <a:gd name="connsiteY457" fmla="*/ 566057 h 827314"/>
                  <a:gd name="connsiteX458" fmla="*/ 8207842 w 8991614"/>
                  <a:gd name="connsiteY458" fmla="*/ 631371 h 827314"/>
                  <a:gd name="connsiteX459" fmla="*/ 8175185 w 8991614"/>
                  <a:gd name="connsiteY459" fmla="*/ 642257 h 827314"/>
                  <a:gd name="connsiteX460" fmla="*/ 8077214 w 8991614"/>
                  <a:gd name="connsiteY460" fmla="*/ 587828 h 827314"/>
                  <a:gd name="connsiteX461" fmla="*/ 8055442 w 8991614"/>
                  <a:gd name="connsiteY461" fmla="*/ 566057 h 827314"/>
                  <a:gd name="connsiteX462" fmla="*/ 8022785 w 8991614"/>
                  <a:gd name="connsiteY462" fmla="*/ 555171 h 827314"/>
                  <a:gd name="connsiteX463" fmla="*/ 7957471 w 8991614"/>
                  <a:gd name="connsiteY463" fmla="*/ 522514 h 827314"/>
                  <a:gd name="connsiteX464" fmla="*/ 7924814 w 8991614"/>
                  <a:gd name="connsiteY464" fmla="*/ 533400 h 827314"/>
                  <a:gd name="connsiteX465" fmla="*/ 7881271 w 8991614"/>
                  <a:gd name="connsiteY465" fmla="*/ 587828 h 827314"/>
                  <a:gd name="connsiteX466" fmla="*/ 7707099 w 8991614"/>
                  <a:gd name="connsiteY466" fmla="*/ 576942 h 827314"/>
                  <a:gd name="connsiteX467" fmla="*/ 7641785 w 8991614"/>
                  <a:gd name="connsiteY467" fmla="*/ 544285 h 827314"/>
                  <a:gd name="connsiteX468" fmla="*/ 7609128 w 8991614"/>
                  <a:gd name="connsiteY468" fmla="*/ 511628 h 827314"/>
                  <a:gd name="connsiteX469" fmla="*/ 7565585 w 8991614"/>
                  <a:gd name="connsiteY469" fmla="*/ 500742 h 827314"/>
                  <a:gd name="connsiteX470" fmla="*/ 7489385 w 8991614"/>
                  <a:gd name="connsiteY470" fmla="*/ 435428 h 827314"/>
                  <a:gd name="connsiteX471" fmla="*/ 7424071 w 8991614"/>
                  <a:gd name="connsiteY471" fmla="*/ 391885 h 827314"/>
                  <a:gd name="connsiteX472" fmla="*/ 7391414 w 8991614"/>
                  <a:gd name="connsiteY472" fmla="*/ 359228 h 827314"/>
                  <a:gd name="connsiteX473" fmla="*/ 7347871 w 8991614"/>
                  <a:gd name="connsiteY473" fmla="*/ 348342 h 827314"/>
                  <a:gd name="connsiteX474" fmla="*/ 7315214 w 8991614"/>
                  <a:gd name="connsiteY474" fmla="*/ 337457 h 827314"/>
                  <a:gd name="connsiteX475" fmla="*/ 7304328 w 8991614"/>
                  <a:gd name="connsiteY475" fmla="*/ 370114 h 827314"/>
                  <a:gd name="connsiteX476" fmla="*/ 7195471 w 8991614"/>
                  <a:gd name="connsiteY476" fmla="*/ 370114 h 827314"/>
                  <a:gd name="connsiteX477" fmla="*/ 7151928 w 8991614"/>
                  <a:gd name="connsiteY477" fmla="*/ 348342 h 827314"/>
                  <a:gd name="connsiteX478" fmla="*/ 7108385 w 8991614"/>
                  <a:gd name="connsiteY478" fmla="*/ 337457 h 827314"/>
                  <a:gd name="connsiteX479" fmla="*/ 7075728 w 8991614"/>
                  <a:gd name="connsiteY479" fmla="*/ 326571 h 827314"/>
                  <a:gd name="connsiteX480" fmla="*/ 6977756 w 8991614"/>
                  <a:gd name="connsiteY480" fmla="*/ 370114 h 827314"/>
                  <a:gd name="connsiteX481" fmla="*/ 6912442 w 8991614"/>
                  <a:gd name="connsiteY481" fmla="*/ 435428 h 827314"/>
                  <a:gd name="connsiteX482" fmla="*/ 6890671 w 8991614"/>
                  <a:gd name="connsiteY482" fmla="*/ 457200 h 827314"/>
                  <a:gd name="connsiteX483" fmla="*/ 6727385 w 8991614"/>
                  <a:gd name="connsiteY483" fmla="*/ 435428 h 827314"/>
                  <a:gd name="connsiteX484" fmla="*/ 6640299 w 8991614"/>
                  <a:gd name="connsiteY484" fmla="*/ 402771 h 827314"/>
                  <a:gd name="connsiteX485" fmla="*/ 6607642 w 8991614"/>
                  <a:gd name="connsiteY485" fmla="*/ 381000 h 827314"/>
                  <a:gd name="connsiteX486" fmla="*/ 6498785 w 8991614"/>
                  <a:gd name="connsiteY486" fmla="*/ 348342 h 827314"/>
                  <a:gd name="connsiteX487" fmla="*/ 6455242 w 8991614"/>
                  <a:gd name="connsiteY487" fmla="*/ 326571 h 827314"/>
                  <a:gd name="connsiteX488" fmla="*/ 6368156 w 8991614"/>
                  <a:gd name="connsiteY488" fmla="*/ 293914 h 827314"/>
                  <a:gd name="connsiteX489" fmla="*/ 6346385 w 8991614"/>
                  <a:gd name="connsiteY489" fmla="*/ 326571 h 827314"/>
                  <a:gd name="connsiteX490" fmla="*/ 6335499 w 8991614"/>
                  <a:gd name="connsiteY490" fmla="*/ 359228 h 827314"/>
                  <a:gd name="connsiteX491" fmla="*/ 6313728 w 8991614"/>
                  <a:gd name="connsiteY491" fmla="*/ 381000 h 827314"/>
                  <a:gd name="connsiteX492" fmla="*/ 6281071 w 8991614"/>
                  <a:gd name="connsiteY492" fmla="*/ 457200 h 827314"/>
                  <a:gd name="connsiteX493" fmla="*/ 6226642 w 8991614"/>
                  <a:gd name="connsiteY493" fmla="*/ 511628 h 827314"/>
                  <a:gd name="connsiteX494" fmla="*/ 6183099 w 8991614"/>
                  <a:gd name="connsiteY494" fmla="*/ 500742 h 827314"/>
                  <a:gd name="connsiteX495" fmla="*/ 6117785 w 8991614"/>
                  <a:gd name="connsiteY495" fmla="*/ 446314 h 827314"/>
                  <a:gd name="connsiteX496" fmla="*/ 6008928 w 8991614"/>
                  <a:gd name="connsiteY496" fmla="*/ 402771 h 827314"/>
                  <a:gd name="connsiteX497" fmla="*/ 5976271 w 8991614"/>
                  <a:gd name="connsiteY497" fmla="*/ 391885 h 827314"/>
                  <a:gd name="connsiteX498" fmla="*/ 5867414 w 8991614"/>
                  <a:gd name="connsiteY498" fmla="*/ 337457 h 827314"/>
                  <a:gd name="connsiteX499" fmla="*/ 5693242 w 8991614"/>
                  <a:gd name="connsiteY499" fmla="*/ 348342 h 827314"/>
                  <a:gd name="connsiteX500" fmla="*/ 5584385 w 8991614"/>
                  <a:gd name="connsiteY500" fmla="*/ 359228 h 827314"/>
                  <a:gd name="connsiteX501" fmla="*/ 5573499 w 8991614"/>
                  <a:gd name="connsiteY501" fmla="*/ 391885 h 827314"/>
                  <a:gd name="connsiteX502" fmla="*/ 5551728 w 8991614"/>
                  <a:gd name="connsiteY502" fmla="*/ 424542 h 827314"/>
                  <a:gd name="connsiteX503" fmla="*/ 5540842 w 8991614"/>
                  <a:gd name="connsiteY503" fmla="*/ 457200 h 827314"/>
                  <a:gd name="connsiteX504" fmla="*/ 5508185 w 8991614"/>
                  <a:gd name="connsiteY504" fmla="*/ 489857 h 827314"/>
                  <a:gd name="connsiteX505" fmla="*/ 5486414 w 8991614"/>
                  <a:gd name="connsiteY505" fmla="*/ 522514 h 827314"/>
                  <a:gd name="connsiteX506" fmla="*/ 5421099 w 8991614"/>
                  <a:gd name="connsiteY506" fmla="*/ 566057 h 827314"/>
                  <a:gd name="connsiteX507" fmla="*/ 5388442 w 8991614"/>
                  <a:gd name="connsiteY507" fmla="*/ 511628 h 827314"/>
                  <a:gd name="connsiteX508" fmla="*/ 5366671 w 8991614"/>
                  <a:gd name="connsiteY508" fmla="*/ 468085 h 827314"/>
                  <a:gd name="connsiteX509" fmla="*/ 5323128 w 8991614"/>
                  <a:gd name="connsiteY509" fmla="*/ 457200 h 827314"/>
                  <a:gd name="connsiteX510" fmla="*/ 5290471 w 8991614"/>
                  <a:gd name="connsiteY510" fmla="*/ 468085 h 827314"/>
                  <a:gd name="connsiteX511" fmla="*/ 5236042 w 8991614"/>
                  <a:gd name="connsiteY511" fmla="*/ 511628 h 827314"/>
                  <a:gd name="connsiteX512" fmla="*/ 5170728 w 8991614"/>
                  <a:gd name="connsiteY512" fmla="*/ 522514 h 827314"/>
                  <a:gd name="connsiteX513" fmla="*/ 5127185 w 8991614"/>
                  <a:gd name="connsiteY513" fmla="*/ 544285 h 827314"/>
                  <a:gd name="connsiteX514" fmla="*/ 5072756 w 8991614"/>
                  <a:gd name="connsiteY514" fmla="*/ 533400 h 827314"/>
                  <a:gd name="connsiteX515" fmla="*/ 4996556 w 8991614"/>
                  <a:gd name="connsiteY515" fmla="*/ 489857 h 827314"/>
                  <a:gd name="connsiteX516" fmla="*/ 4974785 w 8991614"/>
                  <a:gd name="connsiteY516" fmla="*/ 468085 h 827314"/>
                  <a:gd name="connsiteX517" fmla="*/ 4909471 w 8991614"/>
                  <a:gd name="connsiteY517" fmla="*/ 435428 h 827314"/>
                  <a:gd name="connsiteX518" fmla="*/ 4887699 w 8991614"/>
                  <a:gd name="connsiteY518" fmla="*/ 413657 h 827314"/>
                  <a:gd name="connsiteX519" fmla="*/ 4778842 w 8991614"/>
                  <a:gd name="connsiteY519" fmla="*/ 391885 h 827314"/>
                  <a:gd name="connsiteX520" fmla="*/ 4713528 w 8991614"/>
                  <a:gd name="connsiteY520" fmla="*/ 359228 h 827314"/>
                  <a:gd name="connsiteX521" fmla="*/ 4615556 w 8991614"/>
                  <a:gd name="connsiteY521" fmla="*/ 370114 h 827314"/>
                  <a:gd name="connsiteX522" fmla="*/ 4582899 w 8991614"/>
                  <a:gd name="connsiteY522" fmla="*/ 391885 h 827314"/>
                  <a:gd name="connsiteX523" fmla="*/ 4550242 w 8991614"/>
                  <a:gd name="connsiteY523" fmla="*/ 402771 h 827314"/>
                  <a:gd name="connsiteX524" fmla="*/ 4495814 w 8991614"/>
                  <a:gd name="connsiteY524" fmla="*/ 424542 h 827314"/>
                  <a:gd name="connsiteX525" fmla="*/ 4474042 w 8991614"/>
                  <a:gd name="connsiteY525" fmla="*/ 446314 h 827314"/>
                  <a:gd name="connsiteX526" fmla="*/ 4386956 w 8991614"/>
                  <a:gd name="connsiteY526" fmla="*/ 446314 h 827314"/>
                  <a:gd name="connsiteX527" fmla="*/ 4267214 w 8991614"/>
                  <a:gd name="connsiteY527" fmla="*/ 402771 h 827314"/>
                  <a:gd name="connsiteX528" fmla="*/ 4234556 w 8991614"/>
                  <a:gd name="connsiteY528" fmla="*/ 391885 h 827314"/>
                  <a:gd name="connsiteX529" fmla="*/ 4169242 w 8991614"/>
                  <a:gd name="connsiteY529" fmla="*/ 359228 h 827314"/>
                  <a:gd name="connsiteX530" fmla="*/ 4103928 w 8991614"/>
                  <a:gd name="connsiteY530" fmla="*/ 391885 h 827314"/>
                  <a:gd name="connsiteX531" fmla="*/ 4060385 w 8991614"/>
                  <a:gd name="connsiteY531" fmla="*/ 381000 h 827314"/>
                  <a:gd name="connsiteX532" fmla="*/ 4005956 w 8991614"/>
                  <a:gd name="connsiteY532" fmla="*/ 315685 h 827314"/>
                  <a:gd name="connsiteX533" fmla="*/ 3940642 w 8991614"/>
                  <a:gd name="connsiteY533" fmla="*/ 293914 h 827314"/>
                  <a:gd name="connsiteX534" fmla="*/ 3831785 w 8991614"/>
                  <a:gd name="connsiteY534" fmla="*/ 304800 h 827314"/>
                  <a:gd name="connsiteX535" fmla="*/ 3766471 w 8991614"/>
                  <a:gd name="connsiteY535" fmla="*/ 348342 h 827314"/>
                  <a:gd name="connsiteX536" fmla="*/ 3733814 w 8991614"/>
                  <a:gd name="connsiteY536" fmla="*/ 370114 h 827314"/>
                  <a:gd name="connsiteX537" fmla="*/ 3701156 w 8991614"/>
                  <a:gd name="connsiteY537" fmla="*/ 359228 h 827314"/>
                  <a:gd name="connsiteX538" fmla="*/ 3635842 w 8991614"/>
                  <a:gd name="connsiteY538" fmla="*/ 315685 h 827314"/>
                  <a:gd name="connsiteX539" fmla="*/ 3570528 w 8991614"/>
                  <a:gd name="connsiteY539" fmla="*/ 326571 h 827314"/>
                  <a:gd name="connsiteX540" fmla="*/ 3526985 w 8991614"/>
                  <a:gd name="connsiteY540" fmla="*/ 337457 h 827314"/>
                  <a:gd name="connsiteX541" fmla="*/ 3483442 w 8991614"/>
                  <a:gd name="connsiteY541" fmla="*/ 293914 h 827314"/>
                  <a:gd name="connsiteX542" fmla="*/ 3418128 w 8991614"/>
                  <a:gd name="connsiteY542" fmla="*/ 250371 h 827314"/>
                  <a:gd name="connsiteX543" fmla="*/ 3385471 w 8991614"/>
                  <a:gd name="connsiteY543" fmla="*/ 228600 h 827314"/>
                  <a:gd name="connsiteX544" fmla="*/ 3352814 w 8991614"/>
                  <a:gd name="connsiteY544" fmla="*/ 250371 h 827314"/>
                  <a:gd name="connsiteX545" fmla="*/ 3309271 w 8991614"/>
                  <a:gd name="connsiteY545" fmla="*/ 304800 h 827314"/>
                  <a:gd name="connsiteX546" fmla="*/ 3254842 w 8991614"/>
                  <a:gd name="connsiteY546" fmla="*/ 272142 h 827314"/>
                  <a:gd name="connsiteX547" fmla="*/ 3222185 w 8991614"/>
                  <a:gd name="connsiteY547" fmla="*/ 261257 h 827314"/>
                  <a:gd name="connsiteX548" fmla="*/ 3200414 w 8991614"/>
                  <a:gd name="connsiteY548" fmla="*/ 228600 h 827314"/>
                  <a:gd name="connsiteX549" fmla="*/ 3167756 w 8991614"/>
                  <a:gd name="connsiteY549" fmla="*/ 206828 h 827314"/>
                  <a:gd name="connsiteX550" fmla="*/ 3156871 w 8991614"/>
                  <a:gd name="connsiteY550" fmla="*/ 152400 h 827314"/>
                  <a:gd name="connsiteX551" fmla="*/ 3058899 w 8991614"/>
                  <a:gd name="connsiteY551" fmla="*/ 163285 h 827314"/>
                  <a:gd name="connsiteX552" fmla="*/ 3015356 w 8991614"/>
                  <a:gd name="connsiteY552" fmla="*/ 185057 h 827314"/>
                  <a:gd name="connsiteX553" fmla="*/ 2982699 w 8991614"/>
                  <a:gd name="connsiteY553" fmla="*/ 206828 h 827314"/>
                  <a:gd name="connsiteX554" fmla="*/ 2939156 w 8991614"/>
                  <a:gd name="connsiteY554" fmla="*/ 239485 h 827314"/>
                  <a:gd name="connsiteX555" fmla="*/ 2906499 w 8991614"/>
                  <a:gd name="connsiteY555" fmla="*/ 250371 h 827314"/>
                  <a:gd name="connsiteX556" fmla="*/ 2841185 w 8991614"/>
                  <a:gd name="connsiteY556" fmla="*/ 283028 h 827314"/>
                  <a:gd name="connsiteX557" fmla="*/ 2797642 w 8991614"/>
                  <a:gd name="connsiteY557" fmla="*/ 272142 h 827314"/>
                  <a:gd name="connsiteX558" fmla="*/ 2764985 w 8991614"/>
                  <a:gd name="connsiteY558" fmla="*/ 239485 h 827314"/>
                  <a:gd name="connsiteX559" fmla="*/ 2732328 w 8991614"/>
                  <a:gd name="connsiteY559" fmla="*/ 217714 h 827314"/>
                  <a:gd name="connsiteX560" fmla="*/ 2710556 w 8991614"/>
                  <a:gd name="connsiteY560" fmla="*/ 185057 h 827314"/>
                  <a:gd name="connsiteX561" fmla="*/ 2677899 w 8991614"/>
                  <a:gd name="connsiteY561" fmla="*/ 195942 h 827314"/>
                  <a:gd name="connsiteX562" fmla="*/ 2656128 w 8991614"/>
                  <a:gd name="connsiteY562" fmla="*/ 217714 h 827314"/>
                  <a:gd name="connsiteX563" fmla="*/ 2590814 w 8991614"/>
                  <a:gd name="connsiteY563" fmla="*/ 250371 h 827314"/>
                  <a:gd name="connsiteX564" fmla="*/ 2558156 w 8991614"/>
                  <a:gd name="connsiteY564" fmla="*/ 239485 h 827314"/>
                  <a:gd name="connsiteX565" fmla="*/ 2525499 w 8991614"/>
                  <a:gd name="connsiteY565" fmla="*/ 206828 h 827314"/>
                  <a:gd name="connsiteX566" fmla="*/ 2492842 w 8991614"/>
                  <a:gd name="connsiteY566" fmla="*/ 185057 h 827314"/>
                  <a:gd name="connsiteX567" fmla="*/ 2351328 w 8991614"/>
                  <a:gd name="connsiteY567" fmla="*/ 283028 h 827314"/>
                  <a:gd name="connsiteX568" fmla="*/ 2220699 w 8991614"/>
                  <a:gd name="connsiteY568" fmla="*/ 326571 h 827314"/>
                  <a:gd name="connsiteX569" fmla="*/ 2090071 w 8991614"/>
                  <a:gd name="connsiteY569" fmla="*/ 370114 h 827314"/>
                  <a:gd name="connsiteX570" fmla="*/ 2024756 w 8991614"/>
                  <a:gd name="connsiteY570" fmla="*/ 359228 h 827314"/>
                  <a:gd name="connsiteX571" fmla="*/ 1992099 w 8991614"/>
                  <a:gd name="connsiteY571" fmla="*/ 326571 h 827314"/>
                  <a:gd name="connsiteX572" fmla="*/ 1959442 w 8991614"/>
                  <a:gd name="connsiteY572" fmla="*/ 304800 h 827314"/>
                  <a:gd name="connsiteX573" fmla="*/ 1937671 w 8991614"/>
                  <a:gd name="connsiteY573" fmla="*/ 283028 h 827314"/>
                  <a:gd name="connsiteX574" fmla="*/ 1839699 w 8991614"/>
                  <a:gd name="connsiteY574" fmla="*/ 228600 h 827314"/>
                  <a:gd name="connsiteX575" fmla="*/ 1807042 w 8991614"/>
                  <a:gd name="connsiteY575" fmla="*/ 206828 h 827314"/>
                  <a:gd name="connsiteX576" fmla="*/ 1774385 w 8991614"/>
                  <a:gd name="connsiteY576" fmla="*/ 195942 h 827314"/>
                  <a:gd name="connsiteX577" fmla="*/ 1730842 w 8991614"/>
                  <a:gd name="connsiteY577" fmla="*/ 174171 h 827314"/>
                  <a:gd name="connsiteX578" fmla="*/ 1676414 w 8991614"/>
                  <a:gd name="connsiteY578" fmla="*/ 141514 h 827314"/>
                  <a:gd name="connsiteX579" fmla="*/ 1611099 w 8991614"/>
                  <a:gd name="connsiteY579" fmla="*/ 108857 h 827314"/>
                  <a:gd name="connsiteX580" fmla="*/ 1578442 w 8991614"/>
                  <a:gd name="connsiteY580" fmla="*/ 87085 h 827314"/>
                  <a:gd name="connsiteX581" fmla="*/ 1524014 w 8991614"/>
                  <a:gd name="connsiteY581" fmla="*/ 76200 h 827314"/>
                  <a:gd name="connsiteX582" fmla="*/ 1426042 w 8991614"/>
                  <a:gd name="connsiteY582" fmla="*/ 43542 h 827314"/>
                  <a:gd name="connsiteX583" fmla="*/ 1295414 w 8991614"/>
                  <a:gd name="connsiteY583" fmla="*/ 54428 h 827314"/>
                  <a:gd name="connsiteX584" fmla="*/ 1262756 w 8991614"/>
                  <a:gd name="connsiteY584" fmla="*/ 65314 h 827314"/>
                  <a:gd name="connsiteX585" fmla="*/ 1219214 w 8991614"/>
                  <a:gd name="connsiteY585" fmla="*/ 130628 h 827314"/>
                  <a:gd name="connsiteX586" fmla="*/ 1186556 w 8991614"/>
                  <a:gd name="connsiteY586" fmla="*/ 119742 h 827314"/>
                  <a:gd name="connsiteX587" fmla="*/ 1143014 w 8991614"/>
                  <a:gd name="connsiteY587" fmla="*/ 76200 h 827314"/>
                  <a:gd name="connsiteX588" fmla="*/ 1110356 w 8991614"/>
                  <a:gd name="connsiteY588" fmla="*/ 108857 h 827314"/>
                  <a:gd name="connsiteX589" fmla="*/ 1088585 w 8991614"/>
                  <a:gd name="connsiteY589" fmla="*/ 152400 h 827314"/>
                  <a:gd name="connsiteX590" fmla="*/ 1045042 w 8991614"/>
                  <a:gd name="connsiteY590" fmla="*/ 185057 h 827314"/>
                  <a:gd name="connsiteX591" fmla="*/ 990614 w 8991614"/>
                  <a:gd name="connsiteY591" fmla="*/ 206828 h 827314"/>
                  <a:gd name="connsiteX592" fmla="*/ 859985 w 8991614"/>
                  <a:gd name="connsiteY592" fmla="*/ 130628 h 827314"/>
                  <a:gd name="connsiteX593" fmla="*/ 816442 w 8991614"/>
                  <a:gd name="connsiteY593" fmla="*/ 87085 h 827314"/>
                  <a:gd name="connsiteX594" fmla="*/ 729356 w 8991614"/>
                  <a:gd name="connsiteY594" fmla="*/ 43542 h 827314"/>
                  <a:gd name="connsiteX595" fmla="*/ 685814 w 8991614"/>
                  <a:gd name="connsiteY595" fmla="*/ 119742 h 827314"/>
                  <a:gd name="connsiteX596" fmla="*/ 631385 w 8991614"/>
                  <a:gd name="connsiteY596" fmla="*/ 195942 h 827314"/>
                  <a:gd name="connsiteX597" fmla="*/ 609614 w 8991614"/>
                  <a:gd name="connsiteY597" fmla="*/ 217714 h 827314"/>
                  <a:gd name="connsiteX598" fmla="*/ 598728 w 8991614"/>
                  <a:gd name="connsiteY598" fmla="*/ 261257 h 827314"/>
                  <a:gd name="connsiteX599" fmla="*/ 566071 w 8991614"/>
                  <a:gd name="connsiteY599" fmla="*/ 250371 h 827314"/>
                  <a:gd name="connsiteX600" fmla="*/ 544299 w 8991614"/>
                  <a:gd name="connsiteY600" fmla="*/ 217714 h 827314"/>
                  <a:gd name="connsiteX601" fmla="*/ 522528 w 8991614"/>
                  <a:gd name="connsiteY601" fmla="*/ 195942 h 827314"/>
                  <a:gd name="connsiteX602" fmla="*/ 424556 w 8991614"/>
                  <a:gd name="connsiteY602" fmla="*/ 206828 h 827314"/>
                  <a:gd name="connsiteX603" fmla="*/ 370128 w 8991614"/>
                  <a:gd name="connsiteY603" fmla="*/ 261257 h 827314"/>
                  <a:gd name="connsiteX604" fmla="*/ 337471 w 8991614"/>
                  <a:gd name="connsiteY604" fmla="*/ 272142 h 827314"/>
                  <a:gd name="connsiteX605" fmla="*/ 293928 w 8991614"/>
                  <a:gd name="connsiteY605" fmla="*/ 217714 h 827314"/>
                  <a:gd name="connsiteX606" fmla="*/ 217728 w 8991614"/>
                  <a:gd name="connsiteY606" fmla="*/ 130628 h 827314"/>
                  <a:gd name="connsiteX607" fmla="*/ 174185 w 8991614"/>
                  <a:gd name="connsiteY607" fmla="*/ 43542 h 827314"/>
                  <a:gd name="connsiteX608" fmla="*/ 152414 w 8991614"/>
                  <a:gd name="connsiteY608" fmla="*/ 10885 h 827314"/>
                  <a:gd name="connsiteX609" fmla="*/ 119756 w 8991614"/>
                  <a:gd name="connsiteY609" fmla="*/ 0 h 827314"/>
                  <a:gd name="connsiteX610" fmla="*/ 65328 w 8991614"/>
                  <a:gd name="connsiteY610" fmla="*/ 54428 h 827314"/>
                  <a:gd name="connsiteX611" fmla="*/ 10899 w 8991614"/>
                  <a:gd name="connsiteY611" fmla="*/ 108857 h 827314"/>
                  <a:gd name="connsiteX612" fmla="*/ 14 w 8991614"/>
                  <a:gd name="connsiteY612" fmla="*/ 141514 h 827314"/>
                  <a:gd name="connsiteX613" fmla="*/ 185071 w 8991614"/>
                  <a:gd name="connsiteY613" fmla="*/ 283028 h 827314"/>
                  <a:gd name="connsiteX614" fmla="*/ 206842 w 8991614"/>
                  <a:gd name="connsiteY614" fmla="*/ 348342 h 827314"/>
                  <a:gd name="connsiteX615" fmla="*/ 217728 w 8991614"/>
                  <a:gd name="connsiteY615" fmla="*/ 381000 h 827314"/>
                  <a:gd name="connsiteX616" fmla="*/ 228614 w 8991614"/>
                  <a:gd name="connsiteY616" fmla="*/ 283028 h 827314"/>
                  <a:gd name="connsiteX617" fmla="*/ 239499 w 8991614"/>
                  <a:gd name="connsiteY617" fmla="*/ 250371 h 827314"/>
                  <a:gd name="connsiteX618" fmla="*/ 185071 w 8991614"/>
                  <a:gd name="connsiteY618" fmla="*/ 304800 h 827314"/>
                  <a:gd name="connsiteX619" fmla="*/ 152414 w 8991614"/>
                  <a:gd name="connsiteY619" fmla="*/ 326571 h 827314"/>
                  <a:gd name="connsiteX620" fmla="*/ 108871 w 8991614"/>
                  <a:gd name="connsiteY620" fmla="*/ 337457 h 827314"/>
                  <a:gd name="connsiteX621" fmla="*/ 76214 w 8991614"/>
                  <a:gd name="connsiteY621" fmla="*/ 348342 h 827314"/>
                  <a:gd name="connsiteX622" fmla="*/ 21785 w 8991614"/>
                  <a:gd name="connsiteY622" fmla="*/ 402771 h 827314"/>
                  <a:gd name="connsiteX623" fmla="*/ 10899 w 8991614"/>
                  <a:gd name="connsiteY623" fmla="*/ 435428 h 827314"/>
                  <a:gd name="connsiteX624" fmla="*/ 315699 w 8991614"/>
                  <a:gd name="connsiteY624" fmla="*/ 424542 h 827314"/>
                  <a:gd name="connsiteX625" fmla="*/ 348356 w 8991614"/>
                  <a:gd name="connsiteY625" fmla="*/ 402771 h 827314"/>
                  <a:gd name="connsiteX626" fmla="*/ 370128 w 8991614"/>
                  <a:gd name="connsiteY626" fmla="*/ 381000 h 827314"/>
                  <a:gd name="connsiteX627" fmla="*/ 435442 w 8991614"/>
                  <a:gd name="connsiteY627" fmla="*/ 326571 h 827314"/>
                  <a:gd name="connsiteX628" fmla="*/ 511642 w 8991614"/>
                  <a:gd name="connsiteY628" fmla="*/ 272142 h 827314"/>
                  <a:gd name="connsiteX629" fmla="*/ 533414 w 8991614"/>
                  <a:gd name="connsiteY629" fmla="*/ 304800 h 827314"/>
                  <a:gd name="connsiteX630" fmla="*/ 544299 w 8991614"/>
                  <a:gd name="connsiteY630" fmla="*/ 359228 h 827314"/>
                  <a:gd name="connsiteX631" fmla="*/ 566071 w 8991614"/>
                  <a:gd name="connsiteY631" fmla="*/ 413657 h 827314"/>
                  <a:gd name="connsiteX632" fmla="*/ 609614 w 8991614"/>
                  <a:gd name="connsiteY632" fmla="*/ 391885 h 827314"/>
                  <a:gd name="connsiteX633" fmla="*/ 620499 w 8991614"/>
                  <a:gd name="connsiteY633" fmla="*/ 348342 h 827314"/>
                  <a:gd name="connsiteX634" fmla="*/ 642271 w 8991614"/>
                  <a:gd name="connsiteY634" fmla="*/ 315685 h 827314"/>
                  <a:gd name="connsiteX635" fmla="*/ 653156 w 8991614"/>
                  <a:gd name="connsiteY635" fmla="*/ 283028 h 827314"/>
                  <a:gd name="connsiteX636" fmla="*/ 729356 w 8991614"/>
                  <a:gd name="connsiteY636" fmla="*/ 206828 h 827314"/>
                  <a:gd name="connsiteX637" fmla="*/ 740242 w 8991614"/>
                  <a:gd name="connsiteY637" fmla="*/ 174171 h 827314"/>
                  <a:gd name="connsiteX638" fmla="*/ 772899 w 8991614"/>
                  <a:gd name="connsiteY638" fmla="*/ 152400 h 827314"/>
                  <a:gd name="connsiteX639" fmla="*/ 794671 w 8991614"/>
                  <a:gd name="connsiteY639" fmla="*/ 119742 h 827314"/>
                  <a:gd name="connsiteX640" fmla="*/ 827328 w 8991614"/>
                  <a:gd name="connsiteY640" fmla="*/ 141514 h 827314"/>
                  <a:gd name="connsiteX641" fmla="*/ 838214 w 8991614"/>
                  <a:gd name="connsiteY641" fmla="*/ 206828 h 827314"/>
                  <a:gd name="connsiteX642" fmla="*/ 849099 w 8991614"/>
                  <a:gd name="connsiteY642" fmla="*/ 250371 h 827314"/>
                  <a:gd name="connsiteX643" fmla="*/ 859985 w 8991614"/>
                  <a:gd name="connsiteY643" fmla="*/ 304800 h 827314"/>
                  <a:gd name="connsiteX644" fmla="*/ 870871 w 8991614"/>
                  <a:gd name="connsiteY644" fmla="*/ 348342 h 827314"/>
                  <a:gd name="connsiteX645" fmla="*/ 881756 w 8991614"/>
                  <a:gd name="connsiteY645" fmla="*/ 381000 h 827314"/>
                  <a:gd name="connsiteX646" fmla="*/ 925299 w 8991614"/>
                  <a:gd name="connsiteY646" fmla="*/ 391885 h 827314"/>
                  <a:gd name="connsiteX647" fmla="*/ 1034156 w 8991614"/>
                  <a:gd name="connsiteY647" fmla="*/ 381000 h 827314"/>
                  <a:gd name="connsiteX648" fmla="*/ 1077699 w 8991614"/>
                  <a:gd name="connsiteY648" fmla="*/ 370114 h 827314"/>
                  <a:gd name="connsiteX649" fmla="*/ 1230099 w 8991614"/>
                  <a:gd name="connsiteY649" fmla="*/ 348342 h 827314"/>
                  <a:gd name="connsiteX650" fmla="*/ 1295414 w 8991614"/>
                  <a:gd name="connsiteY650" fmla="*/ 315685 h 827314"/>
                  <a:gd name="connsiteX651" fmla="*/ 1360728 w 8991614"/>
                  <a:gd name="connsiteY651" fmla="*/ 544285 h 827314"/>
                  <a:gd name="connsiteX652" fmla="*/ 1382499 w 8991614"/>
                  <a:gd name="connsiteY652" fmla="*/ 587828 h 827314"/>
                  <a:gd name="connsiteX653" fmla="*/ 1415156 w 8991614"/>
                  <a:gd name="connsiteY653" fmla="*/ 555171 h 827314"/>
                  <a:gd name="connsiteX654" fmla="*/ 1447814 w 8991614"/>
                  <a:gd name="connsiteY654" fmla="*/ 489857 h 827314"/>
                  <a:gd name="connsiteX655" fmla="*/ 1491356 w 8991614"/>
                  <a:gd name="connsiteY655" fmla="*/ 402771 h 827314"/>
                  <a:gd name="connsiteX656" fmla="*/ 1524014 w 8991614"/>
                  <a:gd name="connsiteY656" fmla="*/ 391885 h 827314"/>
                  <a:gd name="connsiteX657" fmla="*/ 1589328 w 8991614"/>
                  <a:gd name="connsiteY657" fmla="*/ 337457 h 827314"/>
                  <a:gd name="connsiteX658" fmla="*/ 1643756 w 8991614"/>
                  <a:gd name="connsiteY658" fmla="*/ 326571 h 827314"/>
                  <a:gd name="connsiteX659" fmla="*/ 1752614 w 8991614"/>
                  <a:gd name="connsiteY659" fmla="*/ 283028 h 827314"/>
                  <a:gd name="connsiteX660" fmla="*/ 1817928 w 8991614"/>
                  <a:gd name="connsiteY660" fmla="*/ 293914 h 827314"/>
                  <a:gd name="connsiteX661" fmla="*/ 1828814 w 8991614"/>
                  <a:gd name="connsiteY661" fmla="*/ 326571 h 827314"/>
                  <a:gd name="connsiteX662" fmla="*/ 1850585 w 8991614"/>
                  <a:gd name="connsiteY662" fmla="*/ 511628 h 827314"/>
                  <a:gd name="connsiteX663" fmla="*/ 1883242 w 8991614"/>
                  <a:gd name="connsiteY663" fmla="*/ 468085 h 827314"/>
                  <a:gd name="connsiteX664" fmla="*/ 1926785 w 8991614"/>
                  <a:gd name="connsiteY664" fmla="*/ 402771 h 827314"/>
                  <a:gd name="connsiteX665" fmla="*/ 2035642 w 8991614"/>
                  <a:gd name="connsiteY665" fmla="*/ 304800 h 827314"/>
                  <a:gd name="connsiteX666" fmla="*/ 2100956 w 8991614"/>
                  <a:gd name="connsiteY666" fmla="*/ 250371 h 827314"/>
                  <a:gd name="connsiteX667" fmla="*/ 2155385 w 8991614"/>
                  <a:gd name="connsiteY667" fmla="*/ 337457 h 827314"/>
                  <a:gd name="connsiteX668" fmla="*/ 2188042 w 8991614"/>
                  <a:gd name="connsiteY668" fmla="*/ 381000 h 827314"/>
                  <a:gd name="connsiteX669" fmla="*/ 2220699 w 8991614"/>
                  <a:gd name="connsiteY669" fmla="*/ 468085 h 827314"/>
                  <a:gd name="connsiteX670" fmla="*/ 2286014 w 8991614"/>
                  <a:gd name="connsiteY670" fmla="*/ 587828 h 827314"/>
                  <a:gd name="connsiteX671" fmla="*/ 2340442 w 8991614"/>
                  <a:gd name="connsiteY671" fmla="*/ 522514 h 827314"/>
                  <a:gd name="connsiteX672" fmla="*/ 2351328 w 8991614"/>
                  <a:gd name="connsiteY672" fmla="*/ 489857 h 827314"/>
                  <a:gd name="connsiteX673" fmla="*/ 2394871 w 8991614"/>
                  <a:gd name="connsiteY673" fmla="*/ 446314 h 827314"/>
                  <a:gd name="connsiteX674" fmla="*/ 2416642 w 8991614"/>
                  <a:gd name="connsiteY674" fmla="*/ 424542 h 827314"/>
                  <a:gd name="connsiteX675" fmla="*/ 2438414 w 8991614"/>
                  <a:gd name="connsiteY675" fmla="*/ 391885 h 827314"/>
                  <a:gd name="connsiteX676" fmla="*/ 2481956 w 8991614"/>
                  <a:gd name="connsiteY676" fmla="*/ 381000 h 827314"/>
                  <a:gd name="connsiteX677" fmla="*/ 2547271 w 8991614"/>
                  <a:gd name="connsiteY677" fmla="*/ 413657 h 827314"/>
                  <a:gd name="connsiteX678" fmla="*/ 2579928 w 8991614"/>
                  <a:gd name="connsiteY678" fmla="*/ 468085 h 827314"/>
                  <a:gd name="connsiteX679" fmla="*/ 2612585 w 8991614"/>
                  <a:gd name="connsiteY679" fmla="*/ 533400 h 827314"/>
                  <a:gd name="connsiteX680" fmla="*/ 2645242 w 8991614"/>
                  <a:gd name="connsiteY680" fmla="*/ 522514 h 827314"/>
                  <a:gd name="connsiteX681" fmla="*/ 2667014 w 8991614"/>
                  <a:gd name="connsiteY681" fmla="*/ 500742 h 827314"/>
                  <a:gd name="connsiteX682" fmla="*/ 2699671 w 8991614"/>
                  <a:gd name="connsiteY682" fmla="*/ 446314 h 827314"/>
                  <a:gd name="connsiteX683" fmla="*/ 2764985 w 8991614"/>
                  <a:gd name="connsiteY683" fmla="*/ 391885 h 827314"/>
                  <a:gd name="connsiteX684" fmla="*/ 2852071 w 8991614"/>
                  <a:gd name="connsiteY684" fmla="*/ 337457 h 827314"/>
                  <a:gd name="connsiteX685" fmla="*/ 2873842 w 8991614"/>
                  <a:gd name="connsiteY685" fmla="*/ 315685 h 827314"/>
                  <a:gd name="connsiteX686" fmla="*/ 2906499 w 8991614"/>
                  <a:gd name="connsiteY686" fmla="*/ 337457 h 827314"/>
                  <a:gd name="connsiteX687" fmla="*/ 2917385 w 8991614"/>
                  <a:gd name="connsiteY687" fmla="*/ 381000 h 827314"/>
                  <a:gd name="connsiteX688" fmla="*/ 2971814 w 8991614"/>
                  <a:gd name="connsiteY688" fmla="*/ 489857 h 827314"/>
                  <a:gd name="connsiteX689" fmla="*/ 3080671 w 8991614"/>
                  <a:gd name="connsiteY689" fmla="*/ 598714 h 827314"/>
                  <a:gd name="connsiteX690" fmla="*/ 3113328 w 8991614"/>
                  <a:gd name="connsiteY690" fmla="*/ 609600 h 827314"/>
                  <a:gd name="connsiteX691" fmla="*/ 3124214 w 8991614"/>
                  <a:gd name="connsiteY691" fmla="*/ 576942 h 827314"/>
                  <a:gd name="connsiteX692" fmla="*/ 3156871 w 8991614"/>
                  <a:gd name="connsiteY692" fmla="*/ 544285 h 827314"/>
                  <a:gd name="connsiteX693" fmla="*/ 3265728 w 8991614"/>
                  <a:gd name="connsiteY693" fmla="*/ 468085 h 827314"/>
                  <a:gd name="connsiteX694" fmla="*/ 3298385 w 8991614"/>
                  <a:gd name="connsiteY694" fmla="*/ 446314 h 827314"/>
                  <a:gd name="connsiteX695" fmla="*/ 3385471 w 8991614"/>
                  <a:gd name="connsiteY695" fmla="*/ 381000 h 827314"/>
                  <a:gd name="connsiteX696" fmla="*/ 3407242 w 8991614"/>
                  <a:gd name="connsiteY696" fmla="*/ 413657 h 827314"/>
                  <a:gd name="connsiteX697" fmla="*/ 3418128 w 8991614"/>
                  <a:gd name="connsiteY697" fmla="*/ 446314 h 827314"/>
                  <a:gd name="connsiteX698" fmla="*/ 3461671 w 8991614"/>
                  <a:gd name="connsiteY698" fmla="*/ 631371 h 827314"/>
                  <a:gd name="connsiteX699" fmla="*/ 3494328 w 8991614"/>
                  <a:gd name="connsiteY699" fmla="*/ 609600 h 827314"/>
                  <a:gd name="connsiteX700" fmla="*/ 3516099 w 8991614"/>
                  <a:gd name="connsiteY700" fmla="*/ 576942 h 827314"/>
                  <a:gd name="connsiteX701" fmla="*/ 3548756 w 8991614"/>
                  <a:gd name="connsiteY701" fmla="*/ 566057 h 827314"/>
                  <a:gd name="connsiteX702" fmla="*/ 3657614 w 8991614"/>
                  <a:gd name="connsiteY702" fmla="*/ 489857 h 827314"/>
                  <a:gd name="connsiteX703" fmla="*/ 3690271 w 8991614"/>
                  <a:gd name="connsiteY703" fmla="*/ 468085 h 827314"/>
                  <a:gd name="connsiteX704" fmla="*/ 3733814 w 8991614"/>
                  <a:gd name="connsiteY704" fmla="*/ 457200 h 827314"/>
                  <a:gd name="connsiteX705" fmla="*/ 3766471 w 8991614"/>
                  <a:gd name="connsiteY705" fmla="*/ 446314 h 827314"/>
                  <a:gd name="connsiteX706" fmla="*/ 3842671 w 8991614"/>
                  <a:gd name="connsiteY706" fmla="*/ 500742 h 827314"/>
                  <a:gd name="connsiteX707" fmla="*/ 3886214 w 8991614"/>
                  <a:gd name="connsiteY707" fmla="*/ 468085 h 827314"/>
                  <a:gd name="connsiteX708" fmla="*/ 3984185 w 8991614"/>
                  <a:gd name="connsiteY708" fmla="*/ 413657 h 827314"/>
                  <a:gd name="connsiteX709" fmla="*/ 4016842 w 8991614"/>
                  <a:gd name="connsiteY709" fmla="*/ 402771 h 827314"/>
                  <a:gd name="connsiteX710" fmla="*/ 4103928 w 8991614"/>
                  <a:gd name="connsiteY710" fmla="*/ 370114 h 827314"/>
                  <a:gd name="connsiteX711" fmla="*/ 4158356 w 8991614"/>
                  <a:gd name="connsiteY711" fmla="*/ 381000 h 827314"/>
                  <a:gd name="connsiteX712" fmla="*/ 4191014 w 8991614"/>
                  <a:gd name="connsiteY712" fmla="*/ 500742 h 827314"/>
                  <a:gd name="connsiteX713" fmla="*/ 4212785 w 8991614"/>
                  <a:gd name="connsiteY713" fmla="*/ 533400 h 827314"/>
                  <a:gd name="connsiteX714" fmla="*/ 4256328 w 8991614"/>
                  <a:gd name="connsiteY714" fmla="*/ 478971 h 827314"/>
                  <a:gd name="connsiteX715" fmla="*/ 4310756 w 8991614"/>
                  <a:gd name="connsiteY715" fmla="*/ 424542 h 827314"/>
                  <a:gd name="connsiteX716" fmla="*/ 4365185 w 8991614"/>
                  <a:gd name="connsiteY716" fmla="*/ 359228 h 827314"/>
                  <a:gd name="connsiteX717" fmla="*/ 4397842 w 8991614"/>
                  <a:gd name="connsiteY717" fmla="*/ 435428 h 827314"/>
                  <a:gd name="connsiteX718" fmla="*/ 4419614 w 8991614"/>
                  <a:gd name="connsiteY718" fmla="*/ 468085 h 827314"/>
                  <a:gd name="connsiteX719" fmla="*/ 4441385 w 8991614"/>
                  <a:gd name="connsiteY719" fmla="*/ 511628 h 827314"/>
                  <a:gd name="connsiteX720" fmla="*/ 4452271 w 8991614"/>
                  <a:gd name="connsiteY720" fmla="*/ 544285 h 827314"/>
                  <a:gd name="connsiteX721" fmla="*/ 4517585 w 8991614"/>
                  <a:gd name="connsiteY721" fmla="*/ 576942 h 827314"/>
                  <a:gd name="connsiteX722" fmla="*/ 4626442 w 8991614"/>
                  <a:gd name="connsiteY722" fmla="*/ 522514 h 827314"/>
                  <a:gd name="connsiteX723" fmla="*/ 4746185 w 8991614"/>
                  <a:gd name="connsiteY723" fmla="*/ 468085 h 827314"/>
                  <a:gd name="connsiteX724" fmla="*/ 4811499 w 8991614"/>
                  <a:gd name="connsiteY724" fmla="*/ 435428 h 827314"/>
                  <a:gd name="connsiteX725" fmla="*/ 4985671 w 8991614"/>
                  <a:gd name="connsiteY725" fmla="*/ 337457 h 827314"/>
                  <a:gd name="connsiteX726" fmla="*/ 5029214 w 8991614"/>
                  <a:gd name="connsiteY726" fmla="*/ 348342 h 827314"/>
                  <a:gd name="connsiteX727" fmla="*/ 5040099 w 8991614"/>
                  <a:gd name="connsiteY727" fmla="*/ 609600 h 827314"/>
                  <a:gd name="connsiteX728" fmla="*/ 5072756 w 8991614"/>
                  <a:gd name="connsiteY728" fmla="*/ 533400 h 827314"/>
                  <a:gd name="connsiteX729" fmla="*/ 5094528 w 8991614"/>
                  <a:gd name="connsiteY729" fmla="*/ 511628 h 827314"/>
                  <a:gd name="connsiteX730" fmla="*/ 5138071 w 8991614"/>
                  <a:gd name="connsiteY730" fmla="*/ 587828 h 827314"/>
                  <a:gd name="connsiteX731" fmla="*/ 5170728 w 8991614"/>
                  <a:gd name="connsiteY731" fmla="*/ 653142 h 827314"/>
                  <a:gd name="connsiteX732" fmla="*/ 5268699 w 8991614"/>
                  <a:gd name="connsiteY732" fmla="*/ 653142 h 827314"/>
                  <a:gd name="connsiteX733" fmla="*/ 5290471 w 8991614"/>
                  <a:gd name="connsiteY733" fmla="*/ 718457 h 827314"/>
                  <a:gd name="connsiteX734" fmla="*/ 5301356 w 8991614"/>
                  <a:gd name="connsiteY734" fmla="*/ 751114 h 827314"/>
                  <a:gd name="connsiteX735" fmla="*/ 5334014 w 8991614"/>
                  <a:gd name="connsiteY735" fmla="*/ 762000 h 827314"/>
                  <a:gd name="connsiteX736" fmla="*/ 5410214 w 8991614"/>
                  <a:gd name="connsiteY736" fmla="*/ 642257 h 827314"/>
                  <a:gd name="connsiteX737" fmla="*/ 5475528 w 8991614"/>
                  <a:gd name="connsiteY737" fmla="*/ 544285 h 827314"/>
                  <a:gd name="connsiteX738" fmla="*/ 5486414 w 8991614"/>
                  <a:gd name="connsiteY738" fmla="*/ 489857 h 827314"/>
                  <a:gd name="connsiteX739" fmla="*/ 5519071 w 8991614"/>
                  <a:gd name="connsiteY739" fmla="*/ 446314 h 827314"/>
                  <a:gd name="connsiteX740" fmla="*/ 5551728 w 8991614"/>
                  <a:gd name="connsiteY740" fmla="*/ 391885 h 827314"/>
                  <a:gd name="connsiteX741" fmla="*/ 5573499 w 8991614"/>
                  <a:gd name="connsiteY741" fmla="*/ 587828 h 827314"/>
                  <a:gd name="connsiteX742" fmla="*/ 5519071 w 8991614"/>
                  <a:gd name="connsiteY742" fmla="*/ 609600 h 827314"/>
                  <a:gd name="connsiteX743" fmla="*/ 5464642 w 8991614"/>
                  <a:gd name="connsiteY743" fmla="*/ 576942 h 827314"/>
                  <a:gd name="connsiteX744" fmla="*/ 5377556 w 8991614"/>
                  <a:gd name="connsiteY744" fmla="*/ 522514 h 827314"/>
                  <a:gd name="connsiteX745" fmla="*/ 5279585 w 8991614"/>
                  <a:gd name="connsiteY745" fmla="*/ 468085 h 827314"/>
                  <a:gd name="connsiteX746" fmla="*/ 5246928 w 8991614"/>
                  <a:gd name="connsiteY746" fmla="*/ 446314 h 827314"/>
                  <a:gd name="connsiteX747" fmla="*/ 5192499 w 8991614"/>
                  <a:gd name="connsiteY747" fmla="*/ 424542 h 827314"/>
                  <a:gd name="connsiteX748" fmla="*/ 5083642 w 8991614"/>
                  <a:gd name="connsiteY748" fmla="*/ 381000 h 827314"/>
                  <a:gd name="connsiteX749" fmla="*/ 5061871 w 8991614"/>
                  <a:gd name="connsiteY749" fmla="*/ 359228 h 827314"/>
                  <a:gd name="connsiteX750" fmla="*/ 5083642 w 8991614"/>
                  <a:gd name="connsiteY750" fmla="*/ 391885 h 827314"/>
                  <a:gd name="connsiteX751" fmla="*/ 5127185 w 8991614"/>
                  <a:gd name="connsiteY751" fmla="*/ 402771 h 827314"/>
                  <a:gd name="connsiteX752" fmla="*/ 5192499 w 8991614"/>
                  <a:gd name="connsiteY752" fmla="*/ 424542 h 827314"/>
                  <a:gd name="connsiteX753" fmla="*/ 5312242 w 8991614"/>
                  <a:gd name="connsiteY753" fmla="*/ 457200 h 827314"/>
                  <a:gd name="connsiteX754" fmla="*/ 5508185 w 8991614"/>
                  <a:gd name="connsiteY754" fmla="*/ 489857 h 827314"/>
                  <a:gd name="connsiteX755" fmla="*/ 5540842 w 8991614"/>
                  <a:gd name="connsiteY755" fmla="*/ 500742 h 827314"/>
                  <a:gd name="connsiteX756" fmla="*/ 5595271 w 8991614"/>
                  <a:gd name="connsiteY756" fmla="*/ 511628 h 827314"/>
                  <a:gd name="connsiteX757" fmla="*/ 5660585 w 8991614"/>
                  <a:gd name="connsiteY757" fmla="*/ 533400 h 827314"/>
                  <a:gd name="connsiteX758" fmla="*/ 5693242 w 8991614"/>
                  <a:gd name="connsiteY758" fmla="*/ 544285 h 827314"/>
                  <a:gd name="connsiteX759" fmla="*/ 5715014 w 8991614"/>
                  <a:gd name="connsiteY759" fmla="*/ 522514 h 827314"/>
                  <a:gd name="connsiteX760" fmla="*/ 5725899 w 8991614"/>
                  <a:gd name="connsiteY760" fmla="*/ 457200 h 827314"/>
                  <a:gd name="connsiteX761" fmla="*/ 5747671 w 8991614"/>
                  <a:gd name="connsiteY761" fmla="*/ 500742 h 827314"/>
                  <a:gd name="connsiteX762" fmla="*/ 5791214 w 8991614"/>
                  <a:gd name="connsiteY762" fmla="*/ 609600 h 827314"/>
                  <a:gd name="connsiteX763" fmla="*/ 5823871 w 8991614"/>
                  <a:gd name="connsiteY763" fmla="*/ 685800 h 827314"/>
                  <a:gd name="connsiteX764" fmla="*/ 5856528 w 8991614"/>
                  <a:gd name="connsiteY764" fmla="*/ 696685 h 827314"/>
                  <a:gd name="connsiteX765" fmla="*/ 5932728 w 8991614"/>
                  <a:gd name="connsiteY765" fmla="*/ 653142 h 827314"/>
                  <a:gd name="connsiteX766" fmla="*/ 6041585 w 8991614"/>
                  <a:gd name="connsiteY766" fmla="*/ 609600 h 827314"/>
                  <a:gd name="connsiteX767" fmla="*/ 6150442 w 8991614"/>
                  <a:gd name="connsiteY767" fmla="*/ 566057 h 827314"/>
                  <a:gd name="connsiteX768" fmla="*/ 6291956 w 8991614"/>
                  <a:gd name="connsiteY768" fmla="*/ 489857 h 827314"/>
                  <a:gd name="connsiteX769" fmla="*/ 6357271 w 8991614"/>
                  <a:gd name="connsiteY769" fmla="*/ 457200 h 827314"/>
                  <a:gd name="connsiteX770" fmla="*/ 6379042 w 8991614"/>
                  <a:gd name="connsiteY770" fmla="*/ 489857 h 827314"/>
                  <a:gd name="connsiteX771" fmla="*/ 6389928 w 8991614"/>
                  <a:gd name="connsiteY771" fmla="*/ 522514 h 827314"/>
                  <a:gd name="connsiteX772" fmla="*/ 6422585 w 8991614"/>
                  <a:gd name="connsiteY772" fmla="*/ 566057 h 827314"/>
                  <a:gd name="connsiteX773" fmla="*/ 6444356 w 8991614"/>
                  <a:gd name="connsiteY773" fmla="*/ 598714 h 827314"/>
                  <a:gd name="connsiteX774" fmla="*/ 6487899 w 8991614"/>
                  <a:gd name="connsiteY774" fmla="*/ 609600 h 827314"/>
                  <a:gd name="connsiteX775" fmla="*/ 6531442 w 8991614"/>
                  <a:gd name="connsiteY775" fmla="*/ 533400 h 827314"/>
                  <a:gd name="connsiteX776" fmla="*/ 6574985 w 8991614"/>
                  <a:gd name="connsiteY776" fmla="*/ 435428 h 827314"/>
                  <a:gd name="connsiteX777" fmla="*/ 6607642 w 8991614"/>
                  <a:gd name="connsiteY777" fmla="*/ 489857 h 827314"/>
                  <a:gd name="connsiteX778" fmla="*/ 6640299 w 8991614"/>
                  <a:gd name="connsiteY778" fmla="*/ 566057 h 827314"/>
                  <a:gd name="connsiteX779" fmla="*/ 6694728 w 8991614"/>
                  <a:gd name="connsiteY779" fmla="*/ 620485 h 827314"/>
                  <a:gd name="connsiteX780" fmla="*/ 6716499 w 8991614"/>
                  <a:gd name="connsiteY780" fmla="*/ 587828 h 827314"/>
                  <a:gd name="connsiteX781" fmla="*/ 6727385 w 8991614"/>
                  <a:gd name="connsiteY781" fmla="*/ 555171 h 827314"/>
                  <a:gd name="connsiteX782" fmla="*/ 6901556 w 8991614"/>
                  <a:gd name="connsiteY782" fmla="*/ 576942 h 827314"/>
                  <a:gd name="connsiteX783" fmla="*/ 6934214 w 8991614"/>
                  <a:gd name="connsiteY783" fmla="*/ 587828 h 827314"/>
                  <a:gd name="connsiteX784" fmla="*/ 6966871 w 8991614"/>
                  <a:gd name="connsiteY784" fmla="*/ 555171 h 827314"/>
                  <a:gd name="connsiteX785" fmla="*/ 7064842 w 8991614"/>
                  <a:gd name="connsiteY785" fmla="*/ 500742 h 827314"/>
                  <a:gd name="connsiteX786" fmla="*/ 7130156 w 8991614"/>
                  <a:gd name="connsiteY786" fmla="*/ 576942 h 827314"/>
                  <a:gd name="connsiteX787" fmla="*/ 7141042 w 8991614"/>
                  <a:gd name="connsiteY787" fmla="*/ 544285 h 827314"/>
                  <a:gd name="connsiteX788" fmla="*/ 7173699 w 8991614"/>
                  <a:gd name="connsiteY788" fmla="*/ 500742 h 827314"/>
                  <a:gd name="connsiteX789" fmla="*/ 7239014 w 8991614"/>
                  <a:gd name="connsiteY789" fmla="*/ 631371 h 827314"/>
                  <a:gd name="connsiteX790" fmla="*/ 7249899 w 8991614"/>
                  <a:gd name="connsiteY790" fmla="*/ 664028 h 827314"/>
                  <a:gd name="connsiteX791" fmla="*/ 7293442 w 8991614"/>
                  <a:gd name="connsiteY791" fmla="*/ 696685 h 827314"/>
                  <a:gd name="connsiteX792" fmla="*/ 7347871 w 8991614"/>
                  <a:gd name="connsiteY792" fmla="*/ 576942 h 827314"/>
                  <a:gd name="connsiteX793" fmla="*/ 7402299 w 8991614"/>
                  <a:gd name="connsiteY793" fmla="*/ 500742 h 827314"/>
                  <a:gd name="connsiteX794" fmla="*/ 7467614 w 8991614"/>
                  <a:gd name="connsiteY794" fmla="*/ 489857 h 827314"/>
                  <a:gd name="connsiteX795" fmla="*/ 7500271 w 8991614"/>
                  <a:gd name="connsiteY795" fmla="*/ 500742 h 827314"/>
                  <a:gd name="connsiteX796" fmla="*/ 7576471 w 8991614"/>
                  <a:gd name="connsiteY796" fmla="*/ 598714 h 827314"/>
                  <a:gd name="connsiteX797" fmla="*/ 7663556 w 8991614"/>
                  <a:gd name="connsiteY797" fmla="*/ 664028 h 827314"/>
                  <a:gd name="connsiteX798" fmla="*/ 7707099 w 8991614"/>
                  <a:gd name="connsiteY798" fmla="*/ 653142 h 827314"/>
                  <a:gd name="connsiteX799" fmla="*/ 7717985 w 8991614"/>
                  <a:gd name="connsiteY799" fmla="*/ 598714 h 827314"/>
                  <a:gd name="connsiteX800" fmla="*/ 7739756 w 8991614"/>
                  <a:gd name="connsiteY800" fmla="*/ 555171 h 827314"/>
                  <a:gd name="connsiteX801" fmla="*/ 7837728 w 8991614"/>
                  <a:gd name="connsiteY801" fmla="*/ 413657 h 827314"/>
                  <a:gd name="connsiteX802" fmla="*/ 7859499 w 8991614"/>
                  <a:gd name="connsiteY802" fmla="*/ 381000 h 827314"/>
                  <a:gd name="connsiteX803" fmla="*/ 7903042 w 8991614"/>
                  <a:gd name="connsiteY803" fmla="*/ 402771 h 827314"/>
                  <a:gd name="connsiteX804" fmla="*/ 7924814 w 8991614"/>
                  <a:gd name="connsiteY804" fmla="*/ 424542 h 827314"/>
                  <a:gd name="connsiteX805" fmla="*/ 8033671 w 8991614"/>
                  <a:gd name="connsiteY805" fmla="*/ 446314 h 827314"/>
                  <a:gd name="connsiteX806" fmla="*/ 8098985 w 8991614"/>
                  <a:gd name="connsiteY806" fmla="*/ 435428 h 827314"/>
                  <a:gd name="connsiteX807" fmla="*/ 8229614 w 8991614"/>
                  <a:gd name="connsiteY807" fmla="*/ 370114 h 827314"/>
                  <a:gd name="connsiteX808" fmla="*/ 8273156 w 8991614"/>
                  <a:gd name="connsiteY808" fmla="*/ 315685 h 827314"/>
                  <a:gd name="connsiteX809" fmla="*/ 8305814 w 8991614"/>
                  <a:gd name="connsiteY809" fmla="*/ 326571 h 827314"/>
                  <a:gd name="connsiteX810" fmla="*/ 8316699 w 8991614"/>
                  <a:gd name="connsiteY810" fmla="*/ 370114 h 827314"/>
                  <a:gd name="connsiteX811" fmla="*/ 8338471 w 8991614"/>
                  <a:gd name="connsiteY811" fmla="*/ 391885 h 827314"/>
                  <a:gd name="connsiteX812" fmla="*/ 8382014 w 8991614"/>
                  <a:gd name="connsiteY812" fmla="*/ 446314 h 827314"/>
                  <a:gd name="connsiteX813" fmla="*/ 8425556 w 8991614"/>
                  <a:gd name="connsiteY813" fmla="*/ 468085 h 827314"/>
                  <a:gd name="connsiteX814" fmla="*/ 8479985 w 8991614"/>
                  <a:gd name="connsiteY814" fmla="*/ 500742 h 827314"/>
                  <a:gd name="connsiteX815" fmla="*/ 8545299 w 8991614"/>
                  <a:gd name="connsiteY815" fmla="*/ 522514 h 827314"/>
                  <a:gd name="connsiteX816" fmla="*/ 8588842 w 8991614"/>
                  <a:gd name="connsiteY816" fmla="*/ 446314 h 827314"/>
                  <a:gd name="connsiteX817" fmla="*/ 8610614 w 8991614"/>
                  <a:gd name="connsiteY817" fmla="*/ 402771 h 827314"/>
                  <a:gd name="connsiteX818" fmla="*/ 8643271 w 8991614"/>
                  <a:gd name="connsiteY818" fmla="*/ 348342 h 827314"/>
                  <a:gd name="connsiteX819" fmla="*/ 8654156 w 8991614"/>
                  <a:gd name="connsiteY819" fmla="*/ 315685 h 827314"/>
                  <a:gd name="connsiteX820" fmla="*/ 8708585 w 8991614"/>
                  <a:gd name="connsiteY820" fmla="*/ 261257 h 827314"/>
                  <a:gd name="connsiteX821" fmla="*/ 8741242 w 8991614"/>
                  <a:gd name="connsiteY821" fmla="*/ 228600 h 827314"/>
                  <a:gd name="connsiteX822" fmla="*/ 8773899 w 8991614"/>
                  <a:gd name="connsiteY822" fmla="*/ 152400 h 827314"/>
                  <a:gd name="connsiteX823" fmla="*/ 8828328 w 8991614"/>
                  <a:gd name="connsiteY823" fmla="*/ 206828 h 827314"/>
                  <a:gd name="connsiteX824" fmla="*/ 8850099 w 8991614"/>
                  <a:gd name="connsiteY824" fmla="*/ 228600 h 827314"/>
                  <a:gd name="connsiteX825" fmla="*/ 8860985 w 8991614"/>
                  <a:gd name="connsiteY825" fmla="*/ 261257 h 827314"/>
                  <a:gd name="connsiteX826" fmla="*/ 8893642 w 8991614"/>
                  <a:gd name="connsiteY826" fmla="*/ 21771 h 827314"/>
                  <a:gd name="connsiteX827" fmla="*/ 8958956 w 8991614"/>
                  <a:gd name="connsiteY827" fmla="*/ 76200 h 827314"/>
                  <a:gd name="connsiteX828" fmla="*/ 8980728 w 8991614"/>
                  <a:gd name="connsiteY828" fmla="*/ 195942 h 827314"/>
                  <a:gd name="connsiteX829" fmla="*/ 8969842 w 8991614"/>
                  <a:gd name="connsiteY829" fmla="*/ 304800 h 827314"/>
                  <a:gd name="connsiteX830" fmla="*/ 8991614 w 8991614"/>
                  <a:gd name="connsiteY830" fmla="*/ 489857 h 827314"/>
                  <a:gd name="connsiteX831" fmla="*/ 8980728 w 8991614"/>
                  <a:gd name="connsiteY831" fmla="*/ 544285 h 827314"/>
                  <a:gd name="connsiteX832" fmla="*/ 8915414 w 8991614"/>
                  <a:gd name="connsiteY832" fmla="*/ 566057 h 827314"/>
                  <a:gd name="connsiteX833" fmla="*/ 8871871 w 8991614"/>
                  <a:gd name="connsiteY833" fmla="*/ 555171 h 827314"/>
                  <a:gd name="connsiteX834" fmla="*/ 8795671 w 8991614"/>
                  <a:gd name="connsiteY834" fmla="*/ 587828 h 827314"/>
                  <a:gd name="connsiteX835" fmla="*/ 8763014 w 8991614"/>
                  <a:gd name="connsiteY835" fmla="*/ 598714 h 827314"/>
                  <a:gd name="connsiteX836" fmla="*/ 8665042 w 8991614"/>
                  <a:gd name="connsiteY836" fmla="*/ 587828 h 827314"/>
                  <a:gd name="connsiteX837" fmla="*/ 8556185 w 8991614"/>
                  <a:gd name="connsiteY837" fmla="*/ 566057 h 827314"/>
                  <a:gd name="connsiteX838" fmla="*/ 8229614 w 8991614"/>
                  <a:gd name="connsiteY838" fmla="*/ 544285 h 8273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  <a:cxn ang="0">
                    <a:pos x="connsiteX598" y="connsiteY598"/>
                  </a:cxn>
                  <a:cxn ang="0">
                    <a:pos x="connsiteX599" y="connsiteY599"/>
                  </a:cxn>
                  <a:cxn ang="0">
                    <a:pos x="connsiteX600" y="connsiteY600"/>
                  </a:cxn>
                  <a:cxn ang="0">
                    <a:pos x="connsiteX601" y="connsiteY601"/>
                  </a:cxn>
                  <a:cxn ang="0">
                    <a:pos x="connsiteX602" y="connsiteY602"/>
                  </a:cxn>
                  <a:cxn ang="0">
                    <a:pos x="connsiteX603" y="connsiteY603"/>
                  </a:cxn>
                  <a:cxn ang="0">
                    <a:pos x="connsiteX604" y="connsiteY604"/>
                  </a:cxn>
                  <a:cxn ang="0">
                    <a:pos x="connsiteX605" y="connsiteY605"/>
                  </a:cxn>
                  <a:cxn ang="0">
                    <a:pos x="connsiteX606" y="connsiteY606"/>
                  </a:cxn>
                  <a:cxn ang="0">
                    <a:pos x="connsiteX607" y="connsiteY607"/>
                  </a:cxn>
                  <a:cxn ang="0">
                    <a:pos x="connsiteX608" y="connsiteY608"/>
                  </a:cxn>
                  <a:cxn ang="0">
                    <a:pos x="connsiteX609" y="connsiteY609"/>
                  </a:cxn>
                  <a:cxn ang="0">
                    <a:pos x="connsiteX610" y="connsiteY610"/>
                  </a:cxn>
                  <a:cxn ang="0">
                    <a:pos x="connsiteX611" y="connsiteY611"/>
                  </a:cxn>
                  <a:cxn ang="0">
                    <a:pos x="connsiteX612" y="connsiteY612"/>
                  </a:cxn>
                  <a:cxn ang="0">
                    <a:pos x="connsiteX613" y="connsiteY613"/>
                  </a:cxn>
                  <a:cxn ang="0">
                    <a:pos x="connsiteX614" y="connsiteY614"/>
                  </a:cxn>
                  <a:cxn ang="0">
                    <a:pos x="connsiteX615" y="connsiteY615"/>
                  </a:cxn>
                  <a:cxn ang="0">
                    <a:pos x="connsiteX616" y="connsiteY616"/>
                  </a:cxn>
                  <a:cxn ang="0">
                    <a:pos x="connsiteX617" y="connsiteY617"/>
                  </a:cxn>
                  <a:cxn ang="0">
                    <a:pos x="connsiteX618" y="connsiteY618"/>
                  </a:cxn>
                  <a:cxn ang="0">
                    <a:pos x="connsiteX619" y="connsiteY619"/>
                  </a:cxn>
                  <a:cxn ang="0">
                    <a:pos x="connsiteX620" y="connsiteY620"/>
                  </a:cxn>
                  <a:cxn ang="0">
                    <a:pos x="connsiteX621" y="connsiteY621"/>
                  </a:cxn>
                  <a:cxn ang="0">
                    <a:pos x="connsiteX622" y="connsiteY622"/>
                  </a:cxn>
                  <a:cxn ang="0">
                    <a:pos x="connsiteX623" y="connsiteY623"/>
                  </a:cxn>
                  <a:cxn ang="0">
                    <a:pos x="connsiteX624" y="connsiteY624"/>
                  </a:cxn>
                  <a:cxn ang="0">
                    <a:pos x="connsiteX625" y="connsiteY625"/>
                  </a:cxn>
                  <a:cxn ang="0">
                    <a:pos x="connsiteX626" y="connsiteY626"/>
                  </a:cxn>
                  <a:cxn ang="0">
                    <a:pos x="connsiteX627" y="connsiteY627"/>
                  </a:cxn>
                  <a:cxn ang="0">
                    <a:pos x="connsiteX628" y="connsiteY628"/>
                  </a:cxn>
                  <a:cxn ang="0">
                    <a:pos x="connsiteX629" y="connsiteY629"/>
                  </a:cxn>
                  <a:cxn ang="0">
                    <a:pos x="connsiteX630" y="connsiteY630"/>
                  </a:cxn>
                  <a:cxn ang="0">
                    <a:pos x="connsiteX631" y="connsiteY631"/>
                  </a:cxn>
                  <a:cxn ang="0">
                    <a:pos x="connsiteX632" y="connsiteY632"/>
                  </a:cxn>
                  <a:cxn ang="0">
                    <a:pos x="connsiteX633" y="connsiteY633"/>
                  </a:cxn>
                  <a:cxn ang="0">
                    <a:pos x="connsiteX634" y="connsiteY634"/>
                  </a:cxn>
                  <a:cxn ang="0">
                    <a:pos x="connsiteX635" y="connsiteY635"/>
                  </a:cxn>
                  <a:cxn ang="0">
                    <a:pos x="connsiteX636" y="connsiteY636"/>
                  </a:cxn>
                  <a:cxn ang="0">
                    <a:pos x="connsiteX637" y="connsiteY637"/>
                  </a:cxn>
                  <a:cxn ang="0">
                    <a:pos x="connsiteX638" y="connsiteY638"/>
                  </a:cxn>
                  <a:cxn ang="0">
                    <a:pos x="connsiteX639" y="connsiteY639"/>
                  </a:cxn>
                  <a:cxn ang="0">
                    <a:pos x="connsiteX640" y="connsiteY640"/>
                  </a:cxn>
                  <a:cxn ang="0">
                    <a:pos x="connsiteX641" y="connsiteY641"/>
                  </a:cxn>
                  <a:cxn ang="0">
                    <a:pos x="connsiteX642" y="connsiteY642"/>
                  </a:cxn>
                  <a:cxn ang="0">
                    <a:pos x="connsiteX643" y="connsiteY643"/>
                  </a:cxn>
                  <a:cxn ang="0">
                    <a:pos x="connsiteX644" y="connsiteY644"/>
                  </a:cxn>
                  <a:cxn ang="0">
                    <a:pos x="connsiteX645" y="connsiteY645"/>
                  </a:cxn>
                  <a:cxn ang="0">
                    <a:pos x="connsiteX646" y="connsiteY646"/>
                  </a:cxn>
                  <a:cxn ang="0">
                    <a:pos x="connsiteX647" y="connsiteY647"/>
                  </a:cxn>
                  <a:cxn ang="0">
                    <a:pos x="connsiteX648" y="connsiteY648"/>
                  </a:cxn>
                  <a:cxn ang="0">
                    <a:pos x="connsiteX649" y="connsiteY649"/>
                  </a:cxn>
                  <a:cxn ang="0">
                    <a:pos x="connsiteX650" y="connsiteY650"/>
                  </a:cxn>
                  <a:cxn ang="0">
                    <a:pos x="connsiteX651" y="connsiteY651"/>
                  </a:cxn>
                  <a:cxn ang="0">
                    <a:pos x="connsiteX652" y="connsiteY652"/>
                  </a:cxn>
                  <a:cxn ang="0">
                    <a:pos x="connsiteX653" y="connsiteY653"/>
                  </a:cxn>
                  <a:cxn ang="0">
                    <a:pos x="connsiteX654" y="connsiteY654"/>
                  </a:cxn>
                  <a:cxn ang="0">
                    <a:pos x="connsiteX655" y="connsiteY655"/>
                  </a:cxn>
                  <a:cxn ang="0">
                    <a:pos x="connsiteX656" y="connsiteY656"/>
                  </a:cxn>
                  <a:cxn ang="0">
                    <a:pos x="connsiteX657" y="connsiteY657"/>
                  </a:cxn>
                  <a:cxn ang="0">
                    <a:pos x="connsiteX658" y="connsiteY658"/>
                  </a:cxn>
                  <a:cxn ang="0">
                    <a:pos x="connsiteX659" y="connsiteY659"/>
                  </a:cxn>
                  <a:cxn ang="0">
                    <a:pos x="connsiteX660" y="connsiteY660"/>
                  </a:cxn>
                  <a:cxn ang="0">
                    <a:pos x="connsiteX661" y="connsiteY661"/>
                  </a:cxn>
                  <a:cxn ang="0">
                    <a:pos x="connsiteX662" y="connsiteY662"/>
                  </a:cxn>
                  <a:cxn ang="0">
                    <a:pos x="connsiteX663" y="connsiteY663"/>
                  </a:cxn>
                  <a:cxn ang="0">
                    <a:pos x="connsiteX664" y="connsiteY664"/>
                  </a:cxn>
                  <a:cxn ang="0">
                    <a:pos x="connsiteX665" y="connsiteY665"/>
                  </a:cxn>
                  <a:cxn ang="0">
                    <a:pos x="connsiteX666" y="connsiteY666"/>
                  </a:cxn>
                  <a:cxn ang="0">
                    <a:pos x="connsiteX667" y="connsiteY667"/>
                  </a:cxn>
                  <a:cxn ang="0">
                    <a:pos x="connsiteX668" y="connsiteY668"/>
                  </a:cxn>
                  <a:cxn ang="0">
                    <a:pos x="connsiteX669" y="connsiteY669"/>
                  </a:cxn>
                  <a:cxn ang="0">
                    <a:pos x="connsiteX670" y="connsiteY670"/>
                  </a:cxn>
                  <a:cxn ang="0">
                    <a:pos x="connsiteX671" y="connsiteY671"/>
                  </a:cxn>
                  <a:cxn ang="0">
                    <a:pos x="connsiteX672" y="connsiteY672"/>
                  </a:cxn>
                  <a:cxn ang="0">
                    <a:pos x="connsiteX673" y="connsiteY673"/>
                  </a:cxn>
                  <a:cxn ang="0">
                    <a:pos x="connsiteX674" y="connsiteY674"/>
                  </a:cxn>
                  <a:cxn ang="0">
                    <a:pos x="connsiteX675" y="connsiteY675"/>
                  </a:cxn>
                  <a:cxn ang="0">
                    <a:pos x="connsiteX676" y="connsiteY676"/>
                  </a:cxn>
                  <a:cxn ang="0">
                    <a:pos x="connsiteX677" y="connsiteY677"/>
                  </a:cxn>
                  <a:cxn ang="0">
                    <a:pos x="connsiteX678" y="connsiteY678"/>
                  </a:cxn>
                  <a:cxn ang="0">
                    <a:pos x="connsiteX679" y="connsiteY679"/>
                  </a:cxn>
                  <a:cxn ang="0">
                    <a:pos x="connsiteX680" y="connsiteY680"/>
                  </a:cxn>
                  <a:cxn ang="0">
                    <a:pos x="connsiteX681" y="connsiteY681"/>
                  </a:cxn>
                  <a:cxn ang="0">
                    <a:pos x="connsiteX682" y="connsiteY682"/>
                  </a:cxn>
                  <a:cxn ang="0">
                    <a:pos x="connsiteX683" y="connsiteY683"/>
                  </a:cxn>
                  <a:cxn ang="0">
                    <a:pos x="connsiteX684" y="connsiteY684"/>
                  </a:cxn>
                  <a:cxn ang="0">
                    <a:pos x="connsiteX685" y="connsiteY685"/>
                  </a:cxn>
                  <a:cxn ang="0">
                    <a:pos x="connsiteX686" y="connsiteY686"/>
                  </a:cxn>
                  <a:cxn ang="0">
                    <a:pos x="connsiteX687" y="connsiteY687"/>
                  </a:cxn>
                  <a:cxn ang="0">
                    <a:pos x="connsiteX688" y="connsiteY688"/>
                  </a:cxn>
                  <a:cxn ang="0">
                    <a:pos x="connsiteX689" y="connsiteY689"/>
                  </a:cxn>
                  <a:cxn ang="0">
                    <a:pos x="connsiteX690" y="connsiteY690"/>
                  </a:cxn>
                  <a:cxn ang="0">
                    <a:pos x="connsiteX691" y="connsiteY691"/>
                  </a:cxn>
                  <a:cxn ang="0">
                    <a:pos x="connsiteX692" y="connsiteY692"/>
                  </a:cxn>
                  <a:cxn ang="0">
                    <a:pos x="connsiteX693" y="connsiteY693"/>
                  </a:cxn>
                  <a:cxn ang="0">
                    <a:pos x="connsiteX694" y="connsiteY694"/>
                  </a:cxn>
                  <a:cxn ang="0">
                    <a:pos x="connsiteX695" y="connsiteY695"/>
                  </a:cxn>
                  <a:cxn ang="0">
                    <a:pos x="connsiteX696" y="connsiteY696"/>
                  </a:cxn>
                  <a:cxn ang="0">
                    <a:pos x="connsiteX697" y="connsiteY697"/>
                  </a:cxn>
                  <a:cxn ang="0">
                    <a:pos x="connsiteX698" y="connsiteY698"/>
                  </a:cxn>
                  <a:cxn ang="0">
                    <a:pos x="connsiteX699" y="connsiteY699"/>
                  </a:cxn>
                  <a:cxn ang="0">
                    <a:pos x="connsiteX700" y="connsiteY700"/>
                  </a:cxn>
                  <a:cxn ang="0">
                    <a:pos x="connsiteX701" y="connsiteY701"/>
                  </a:cxn>
                  <a:cxn ang="0">
                    <a:pos x="connsiteX702" y="connsiteY702"/>
                  </a:cxn>
                  <a:cxn ang="0">
                    <a:pos x="connsiteX703" y="connsiteY703"/>
                  </a:cxn>
                  <a:cxn ang="0">
                    <a:pos x="connsiteX704" y="connsiteY704"/>
                  </a:cxn>
                  <a:cxn ang="0">
                    <a:pos x="connsiteX705" y="connsiteY705"/>
                  </a:cxn>
                  <a:cxn ang="0">
                    <a:pos x="connsiteX706" y="connsiteY706"/>
                  </a:cxn>
                  <a:cxn ang="0">
                    <a:pos x="connsiteX707" y="connsiteY707"/>
                  </a:cxn>
                  <a:cxn ang="0">
                    <a:pos x="connsiteX708" y="connsiteY708"/>
                  </a:cxn>
                  <a:cxn ang="0">
                    <a:pos x="connsiteX709" y="connsiteY709"/>
                  </a:cxn>
                  <a:cxn ang="0">
                    <a:pos x="connsiteX710" y="connsiteY710"/>
                  </a:cxn>
                  <a:cxn ang="0">
                    <a:pos x="connsiteX711" y="connsiteY711"/>
                  </a:cxn>
                  <a:cxn ang="0">
                    <a:pos x="connsiteX712" y="connsiteY712"/>
                  </a:cxn>
                  <a:cxn ang="0">
                    <a:pos x="connsiteX713" y="connsiteY713"/>
                  </a:cxn>
                  <a:cxn ang="0">
                    <a:pos x="connsiteX714" y="connsiteY714"/>
                  </a:cxn>
                  <a:cxn ang="0">
                    <a:pos x="connsiteX715" y="connsiteY715"/>
                  </a:cxn>
                  <a:cxn ang="0">
                    <a:pos x="connsiteX716" y="connsiteY716"/>
                  </a:cxn>
                  <a:cxn ang="0">
                    <a:pos x="connsiteX717" y="connsiteY717"/>
                  </a:cxn>
                  <a:cxn ang="0">
                    <a:pos x="connsiteX718" y="connsiteY718"/>
                  </a:cxn>
                  <a:cxn ang="0">
                    <a:pos x="connsiteX719" y="connsiteY719"/>
                  </a:cxn>
                  <a:cxn ang="0">
                    <a:pos x="connsiteX720" y="connsiteY720"/>
                  </a:cxn>
                  <a:cxn ang="0">
                    <a:pos x="connsiteX721" y="connsiteY721"/>
                  </a:cxn>
                  <a:cxn ang="0">
                    <a:pos x="connsiteX722" y="connsiteY722"/>
                  </a:cxn>
                  <a:cxn ang="0">
                    <a:pos x="connsiteX723" y="connsiteY723"/>
                  </a:cxn>
                  <a:cxn ang="0">
                    <a:pos x="connsiteX724" y="connsiteY724"/>
                  </a:cxn>
                  <a:cxn ang="0">
                    <a:pos x="connsiteX725" y="connsiteY725"/>
                  </a:cxn>
                  <a:cxn ang="0">
                    <a:pos x="connsiteX726" y="connsiteY726"/>
                  </a:cxn>
                  <a:cxn ang="0">
                    <a:pos x="connsiteX727" y="connsiteY727"/>
                  </a:cxn>
                  <a:cxn ang="0">
                    <a:pos x="connsiteX728" y="connsiteY728"/>
                  </a:cxn>
                  <a:cxn ang="0">
                    <a:pos x="connsiteX729" y="connsiteY729"/>
                  </a:cxn>
                  <a:cxn ang="0">
                    <a:pos x="connsiteX730" y="connsiteY730"/>
                  </a:cxn>
                  <a:cxn ang="0">
                    <a:pos x="connsiteX731" y="connsiteY731"/>
                  </a:cxn>
                  <a:cxn ang="0">
                    <a:pos x="connsiteX732" y="connsiteY732"/>
                  </a:cxn>
                  <a:cxn ang="0">
                    <a:pos x="connsiteX733" y="connsiteY733"/>
                  </a:cxn>
                  <a:cxn ang="0">
                    <a:pos x="connsiteX734" y="connsiteY734"/>
                  </a:cxn>
                  <a:cxn ang="0">
                    <a:pos x="connsiteX735" y="connsiteY735"/>
                  </a:cxn>
                  <a:cxn ang="0">
                    <a:pos x="connsiteX736" y="connsiteY736"/>
                  </a:cxn>
                  <a:cxn ang="0">
                    <a:pos x="connsiteX737" y="connsiteY737"/>
                  </a:cxn>
                  <a:cxn ang="0">
                    <a:pos x="connsiteX738" y="connsiteY738"/>
                  </a:cxn>
                  <a:cxn ang="0">
                    <a:pos x="connsiteX739" y="connsiteY739"/>
                  </a:cxn>
                  <a:cxn ang="0">
                    <a:pos x="connsiteX740" y="connsiteY740"/>
                  </a:cxn>
                  <a:cxn ang="0">
                    <a:pos x="connsiteX741" y="connsiteY741"/>
                  </a:cxn>
                  <a:cxn ang="0">
                    <a:pos x="connsiteX742" y="connsiteY742"/>
                  </a:cxn>
                  <a:cxn ang="0">
                    <a:pos x="connsiteX743" y="connsiteY743"/>
                  </a:cxn>
                  <a:cxn ang="0">
                    <a:pos x="connsiteX744" y="connsiteY744"/>
                  </a:cxn>
                  <a:cxn ang="0">
                    <a:pos x="connsiteX745" y="connsiteY745"/>
                  </a:cxn>
                  <a:cxn ang="0">
                    <a:pos x="connsiteX746" y="connsiteY746"/>
                  </a:cxn>
                  <a:cxn ang="0">
                    <a:pos x="connsiteX747" y="connsiteY747"/>
                  </a:cxn>
                  <a:cxn ang="0">
                    <a:pos x="connsiteX748" y="connsiteY748"/>
                  </a:cxn>
                  <a:cxn ang="0">
                    <a:pos x="connsiteX749" y="connsiteY749"/>
                  </a:cxn>
                  <a:cxn ang="0">
                    <a:pos x="connsiteX750" y="connsiteY750"/>
                  </a:cxn>
                  <a:cxn ang="0">
                    <a:pos x="connsiteX751" y="connsiteY751"/>
                  </a:cxn>
                  <a:cxn ang="0">
                    <a:pos x="connsiteX752" y="connsiteY752"/>
                  </a:cxn>
                  <a:cxn ang="0">
                    <a:pos x="connsiteX753" y="connsiteY753"/>
                  </a:cxn>
                  <a:cxn ang="0">
                    <a:pos x="connsiteX754" y="connsiteY754"/>
                  </a:cxn>
                  <a:cxn ang="0">
                    <a:pos x="connsiteX755" y="connsiteY755"/>
                  </a:cxn>
                  <a:cxn ang="0">
                    <a:pos x="connsiteX756" y="connsiteY756"/>
                  </a:cxn>
                  <a:cxn ang="0">
                    <a:pos x="connsiteX757" y="connsiteY757"/>
                  </a:cxn>
                  <a:cxn ang="0">
                    <a:pos x="connsiteX758" y="connsiteY758"/>
                  </a:cxn>
                  <a:cxn ang="0">
                    <a:pos x="connsiteX759" y="connsiteY759"/>
                  </a:cxn>
                  <a:cxn ang="0">
                    <a:pos x="connsiteX760" y="connsiteY760"/>
                  </a:cxn>
                  <a:cxn ang="0">
                    <a:pos x="connsiteX761" y="connsiteY761"/>
                  </a:cxn>
                  <a:cxn ang="0">
                    <a:pos x="connsiteX762" y="connsiteY762"/>
                  </a:cxn>
                  <a:cxn ang="0">
                    <a:pos x="connsiteX763" y="connsiteY763"/>
                  </a:cxn>
                  <a:cxn ang="0">
                    <a:pos x="connsiteX764" y="connsiteY764"/>
                  </a:cxn>
                  <a:cxn ang="0">
                    <a:pos x="connsiteX765" y="connsiteY765"/>
                  </a:cxn>
                  <a:cxn ang="0">
                    <a:pos x="connsiteX766" y="connsiteY766"/>
                  </a:cxn>
                  <a:cxn ang="0">
                    <a:pos x="connsiteX767" y="connsiteY767"/>
                  </a:cxn>
                  <a:cxn ang="0">
                    <a:pos x="connsiteX768" y="connsiteY768"/>
                  </a:cxn>
                  <a:cxn ang="0">
                    <a:pos x="connsiteX769" y="connsiteY769"/>
                  </a:cxn>
                  <a:cxn ang="0">
                    <a:pos x="connsiteX770" y="connsiteY770"/>
                  </a:cxn>
                  <a:cxn ang="0">
                    <a:pos x="connsiteX771" y="connsiteY771"/>
                  </a:cxn>
                  <a:cxn ang="0">
                    <a:pos x="connsiteX772" y="connsiteY772"/>
                  </a:cxn>
                  <a:cxn ang="0">
                    <a:pos x="connsiteX773" y="connsiteY773"/>
                  </a:cxn>
                  <a:cxn ang="0">
                    <a:pos x="connsiteX774" y="connsiteY774"/>
                  </a:cxn>
                  <a:cxn ang="0">
                    <a:pos x="connsiteX775" y="connsiteY775"/>
                  </a:cxn>
                  <a:cxn ang="0">
                    <a:pos x="connsiteX776" y="connsiteY776"/>
                  </a:cxn>
                  <a:cxn ang="0">
                    <a:pos x="connsiteX777" y="connsiteY777"/>
                  </a:cxn>
                  <a:cxn ang="0">
                    <a:pos x="connsiteX778" y="connsiteY778"/>
                  </a:cxn>
                  <a:cxn ang="0">
                    <a:pos x="connsiteX779" y="connsiteY779"/>
                  </a:cxn>
                  <a:cxn ang="0">
                    <a:pos x="connsiteX780" y="connsiteY780"/>
                  </a:cxn>
                  <a:cxn ang="0">
                    <a:pos x="connsiteX781" y="connsiteY781"/>
                  </a:cxn>
                  <a:cxn ang="0">
                    <a:pos x="connsiteX782" y="connsiteY782"/>
                  </a:cxn>
                  <a:cxn ang="0">
                    <a:pos x="connsiteX783" y="connsiteY783"/>
                  </a:cxn>
                  <a:cxn ang="0">
                    <a:pos x="connsiteX784" y="connsiteY784"/>
                  </a:cxn>
                  <a:cxn ang="0">
                    <a:pos x="connsiteX785" y="connsiteY785"/>
                  </a:cxn>
                  <a:cxn ang="0">
                    <a:pos x="connsiteX786" y="connsiteY786"/>
                  </a:cxn>
                  <a:cxn ang="0">
                    <a:pos x="connsiteX787" y="connsiteY787"/>
                  </a:cxn>
                  <a:cxn ang="0">
                    <a:pos x="connsiteX788" y="connsiteY788"/>
                  </a:cxn>
                  <a:cxn ang="0">
                    <a:pos x="connsiteX789" y="connsiteY789"/>
                  </a:cxn>
                  <a:cxn ang="0">
                    <a:pos x="connsiteX790" y="connsiteY790"/>
                  </a:cxn>
                  <a:cxn ang="0">
                    <a:pos x="connsiteX791" y="connsiteY791"/>
                  </a:cxn>
                  <a:cxn ang="0">
                    <a:pos x="connsiteX792" y="connsiteY792"/>
                  </a:cxn>
                  <a:cxn ang="0">
                    <a:pos x="connsiteX793" y="connsiteY793"/>
                  </a:cxn>
                  <a:cxn ang="0">
                    <a:pos x="connsiteX794" y="connsiteY794"/>
                  </a:cxn>
                  <a:cxn ang="0">
                    <a:pos x="connsiteX795" y="connsiteY795"/>
                  </a:cxn>
                  <a:cxn ang="0">
                    <a:pos x="connsiteX796" y="connsiteY796"/>
                  </a:cxn>
                  <a:cxn ang="0">
                    <a:pos x="connsiteX797" y="connsiteY797"/>
                  </a:cxn>
                  <a:cxn ang="0">
                    <a:pos x="connsiteX798" y="connsiteY798"/>
                  </a:cxn>
                  <a:cxn ang="0">
                    <a:pos x="connsiteX799" y="connsiteY799"/>
                  </a:cxn>
                  <a:cxn ang="0">
                    <a:pos x="connsiteX800" y="connsiteY800"/>
                  </a:cxn>
                  <a:cxn ang="0">
                    <a:pos x="connsiteX801" y="connsiteY801"/>
                  </a:cxn>
                  <a:cxn ang="0">
                    <a:pos x="connsiteX802" y="connsiteY802"/>
                  </a:cxn>
                  <a:cxn ang="0">
                    <a:pos x="connsiteX803" y="connsiteY803"/>
                  </a:cxn>
                  <a:cxn ang="0">
                    <a:pos x="connsiteX804" y="connsiteY804"/>
                  </a:cxn>
                  <a:cxn ang="0">
                    <a:pos x="connsiteX805" y="connsiteY805"/>
                  </a:cxn>
                  <a:cxn ang="0">
                    <a:pos x="connsiteX806" y="connsiteY806"/>
                  </a:cxn>
                  <a:cxn ang="0">
                    <a:pos x="connsiteX807" y="connsiteY807"/>
                  </a:cxn>
                  <a:cxn ang="0">
                    <a:pos x="connsiteX808" y="connsiteY808"/>
                  </a:cxn>
                  <a:cxn ang="0">
                    <a:pos x="connsiteX809" y="connsiteY809"/>
                  </a:cxn>
                  <a:cxn ang="0">
                    <a:pos x="connsiteX810" y="connsiteY810"/>
                  </a:cxn>
                  <a:cxn ang="0">
                    <a:pos x="connsiteX811" y="connsiteY811"/>
                  </a:cxn>
                  <a:cxn ang="0">
                    <a:pos x="connsiteX812" y="connsiteY812"/>
                  </a:cxn>
                  <a:cxn ang="0">
                    <a:pos x="connsiteX813" y="connsiteY813"/>
                  </a:cxn>
                  <a:cxn ang="0">
                    <a:pos x="connsiteX814" y="connsiteY814"/>
                  </a:cxn>
                  <a:cxn ang="0">
                    <a:pos x="connsiteX815" y="connsiteY815"/>
                  </a:cxn>
                  <a:cxn ang="0">
                    <a:pos x="connsiteX816" y="connsiteY816"/>
                  </a:cxn>
                  <a:cxn ang="0">
                    <a:pos x="connsiteX817" y="connsiteY817"/>
                  </a:cxn>
                  <a:cxn ang="0">
                    <a:pos x="connsiteX818" y="connsiteY818"/>
                  </a:cxn>
                  <a:cxn ang="0">
                    <a:pos x="connsiteX819" y="connsiteY819"/>
                  </a:cxn>
                  <a:cxn ang="0">
                    <a:pos x="connsiteX820" y="connsiteY820"/>
                  </a:cxn>
                  <a:cxn ang="0">
                    <a:pos x="connsiteX821" y="connsiteY821"/>
                  </a:cxn>
                  <a:cxn ang="0">
                    <a:pos x="connsiteX822" y="connsiteY822"/>
                  </a:cxn>
                  <a:cxn ang="0">
                    <a:pos x="connsiteX823" y="connsiteY823"/>
                  </a:cxn>
                  <a:cxn ang="0">
                    <a:pos x="connsiteX824" y="connsiteY824"/>
                  </a:cxn>
                  <a:cxn ang="0">
                    <a:pos x="connsiteX825" y="connsiteY825"/>
                  </a:cxn>
                  <a:cxn ang="0">
                    <a:pos x="connsiteX826" y="connsiteY826"/>
                  </a:cxn>
                  <a:cxn ang="0">
                    <a:pos x="connsiteX827" y="connsiteY827"/>
                  </a:cxn>
                  <a:cxn ang="0">
                    <a:pos x="connsiteX828" y="connsiteY828"/>
                  </a:cxn>
                  <a:cxn ang="0">
                    <a:pos x="connsiteX829" y="connsiteY829"/>
                  </a:cxn>
                  <a:cxn ang="0">
                    <a:pos x="connsiteX830" y="connsiteY830"/>
                  </a:cxn>
                  <a:cxn ang="0">
                    <a:pos x="connsiteX831" y="connsiteY831"/>
                  </a:cxn>
                  <a:cxn ang="0">
                    <a:pos x="connsiteX832" y="connsiteY832"/>
                  </a:cxn>
                  <a:cxn ang="0">
                    <a:pos x="connsiteX833" y="connsiteY833"/>
                  </a:cxn>
                  <a:cxn ang="0">
                    <a:pos x="connsiteX834" y="connsiteY834"/>
                  </a:cxn>
                  <a:cxn ang="0">
                    <a:pos x="connsiteX835" y="connsiteY835"/>
                  </a:cxn>
                  <a:cxn ang="0">
                    <a:pos x="connsiteX836" y="connsiteY836"/>
                  </a:cxn>
                  <a:cxn ang="0">
                    <a:pos x="connsiteX837" y="connsiteY837"/>
                  </a:cxn>
                  <a:cxn ang="0">
                    <a:pos x="connsiteX838" y="connsiteY838"/>
                  </a:cxn>
                </a:cxnLst>
                <a:rect l="l" t="t" r="r" b="b"/>
                <a:pathLst>
                  <a:path w="8991614" h="827314">
                    <a:moveTo>
                      <a:pt x="97985" y="228600"/>
                    </a:moveTo>
                    <a:cubicBezTo>
                      <a:pt x="116128" y="232228"/>
                      <a:pt x="135090" y="232988"/>
                      <a:pt x="152414" y="239485"/>
                    </a:cubicBezTo>
                    <a:cubicBezTo>
                      <a:pt x="164664" y="244079"/>
                      <a:pt x="173369" y="255406"/>
                      <a:pt x="185071" y="261257"/>
                    </a:cubicBezTo>
                    <a:cubicBezTo>
                      <a:pt x="195334" y="266389"/>
                      <a:pt x="206842" y="268514"/>
                      <a:pt x="217728" y="272142"/>
                    </a:cubicBezTo>
                    <a:cubicBezTo>
                      <a:pt x="255727" y="310142"/>
                      <a:pt x="229762" y="290668"/>
                      <a:pt x="304814" y="315685"/>
                    </a:cubicBezTo>
                    <a:lnTo>
                      <a:pt x="337471" y="326571"/>
                    </a:lnTo>
                    <a:cubicBezTo>
                      <a:pt x="362871" y="322942"/>
                      <a:pt x="390225" y="326106"/>
                      <a:pt x="413671" y="315685"/>
                    </a:cubicBezTo>
                    <a:cubicBezTo>
                      <a:pt x="438282" y="304747"/>
                      <a:pt x="443374" y="243371"/>
                      <a:pt x="446328" y="228600"/>
                    </a:cubicBezTo>
                    <a:cubicBezTo>
                      <a:pt x="441885" y="179723"/>
                      <a:pt x="471322" y="97971"/>
                      <a:pt x="402785" y="97971"/>
                    </a:cubicBezTo>
                    <a:cubicBezTo>
                      <a:pt x="380713" y="97971"/>
                      <a:pt x="359242" y="105228"/>
                      <a:pt x="337471" y="108857"/>
                    </a:cubicBezTo>
                    <a:cubicBezTo>
                      <a:pt x="330214" y="116114"/>
                      <a:pt x="324879" y="126038"/>
                      <a:pt x="315699" y="130628"/>
                    </a:cubicBezTo>
                    <a:cubicBezTo>
                      <a:pt x="302317" y="137319"/>
                      <a:pt x="283839" y="132168"/>
                      <a:pt x="272156" y="141514"/>
                    </a:cubicBezTo>
                    <a:cubicBezTo>
                      <a:pt x="263196" y="148682"/>
                      <a:pt x="264899" y="163285"/>
                      <a:pt x="261271" y="174171"/>
                    </a:cubicBezTo>
                    <a:cubicBezTo>
                      <a:pt x="264899" y="203200"/>
                      <a:pt x="262317" y="233707"/>
                      <a:pt x="272156" y="261257"/>
                    </a:cubicBezTo>
                    <a:cubicBezTo>
                      <a:pt x="280956" y="285899"/>
                      <a:pt x="297197" y="308069"/>
                      <a:pt x="315699" y="326571"/>
                    </a:cubicBezTo>
                    <a:cubicBezTo>
                      <a:pt x="335794" y="346666"/>
                      <a:pt x="365964" y="379915"/>
                      <a:pt x="391899" y="391885"/>
                    </a:cubicBezTo>
                    <a:cubicBezTo>
                      <a:pt x="428967" y="408993"/>
                      <a:pt x="498284" y="429293"/>
                      <a:pt x="544299" y="435428"/>
                    </a:cubicBezTo>
                    <a:cubicBezTo>
                      <a:pt x="580446" y="440248"/>
                      <a:pt x="616870" y="442685"/>
                      <a:pt x="653156" y="446314"/>
                    </a:cubicBezTo>
                    <a:cubicBezTo>
                      <a:pt x="667670" y="449943"/>
                      <a:pt x="682094" y="453955"/>
                      <a:pt x="696699" y="457200"/>
                    </a:cubicBezTo>
                    <a:cubicBezTo>
                      <a:pt x="722594" y="462954"/>
                      <a:pt x="768113" y="470118"/>
                      <a:pt x="794671" y="478971"/>
                    </a:cubicBezTo>
                    <a:cubicBezTo>
                      <a:pt x="813208" y="485150"/>
                      <a:pt x="830735" y="494064"/>
                      <a:pt x="849099" y="500742"/>
                    </a:cubicBezTo>
                    <a:cubicBezTo>
                      <a:pt x="870667" y="508585"/>
                      <a:pt x="893106" y="513991"/>
                      <a:pt x="914414" y="522514"/>
                    </a:cubicBezTo>
                    <a:cubicBezTo>
                      <a:pt x="953776" y="538259"/>
                      <a:pt x="968969" y="556038"/>
                      <a:pt x="1012385" y="566057"/>
                    </a:cubicBezTo>
                    <a:cubicBezTo>
                      <a:pt x="1040890" y="572635"/>
                      <a:pt x="1070442" y="573314"/>
                      <a:pt x="1099471" y="576942"/>
                    </a:cubicBezTo>
                    <a:cubicBezTo>
                      <a:pt x="1149461" y="593606"/>
                      <a:pt x="1160351" y="602305"/>
                      <a:pt x="1230099" y="576942"/>
                    </a:cubicBezTo>
                    <a:cubicBezTo>
                      <a:pt x="1242394" y="572471"/>
                      <a:pt x="1244614" y="555171"/>
                      <a:pt x="1251871" y="544285"/>
                    </a:cubicBezTo>
                    <a:cubicBezTo>
                      <a:pt x="1276425" y="446068"/>
                      <a:pt x="1264180" y="485586"/>
                      <a:pt x="1284528" y="424542"/>
                    </a:cubicBezTo>
                    <a:cubicBezTo>
                      <a:pt x="1277271" y="384628"/>
                      <a:pt x="1284018" y="339350"/>
                      <a:pt x="1262756" y="304800"/>
                    </a:cubicBezTo>
                    <a:cubicBezTo>
                      <a:pt x="1250728" y="285255"/>
                      <a:pt x="1216537" y="295758"/>
                      <a:pt x="1197442" y="283028"/>
                    </a:cubicBezTo>
                    <a:lnTo>
                      <a:pt x="1164785" y="261257"/>
                    </a:lnTo>
                    <a:cubicBezTo>
                      <a:pt x="1153899" y="264885"/>
                      <a:pt x="1134911" y="261010"/>
                      <a:pt x="1132128" y="272142"/>
                    </a:cubicBezTo>
                    <a:cubicBezTo>
                      <a:pt x="1128955" y="284835"/>
                      <a:pt x="1142805" y="297866"/>
                      <a:pt x="1153899" y="304800"/>
                    </a:cubicBezTo>
                    <a:cubicBezTo>
                      <a:pt x="1173360" y="316963"/>
                      <a:pt x="1198688" y="316308"/>
                      <a:pt x="1219214" y="326571"/>
                    </a:cubicBezTo>
                    <a:cubicBezTo>
                      <a:pt x="1273019" y="353474"/>
                      <a:pt x="1247362" y="343211"/>
                      <a:pt x="1295414" y="359228"/>
                    </a:cubicBezTo>
                    <a:cubicBezTo>
                      <a:pt x="1444185" y="355599"/>
                      <a:pt x="1593583" y="362451"/>
                      <a:pt x="1741728" y="348342"/>
                    </a:cubicBezTo>
                    <a:cubicBezTo>
                      <a:pt x="1753151" y="347254"/>
                      <a:pt x="1752614" y="327160"/>
                      <a:pt x="1752614" y="315685"/>
                    </a:cubicBezTo>
                    <a:cubicBezTo>
                      <a:pt x="1752614" y="245233"/>
                      <a:pt x="1755045" y="228918"/>
                      <a:pt x="1719956" y="185057"/>
                    </a:cubicBezTo>
                    <a:cubicBezTo>
                      <a:pt x="1713545" y="177043"/>
                      <a:pt x="1704755" y="171169"/>
                      <a:pt x="1698185" y="163285"/>
                    </a:cubicBezTo>
                    <a:cubicBezTo>
                      <a:pt x="1686570" y="149347"/>
                      <a:pt x="1680292" y="130287"/>
                      <a:pt x="1665528" y="119742"/>
                    </a:cubicBezTo>
                    <a:cubicBezTo>
                      <a:pt x="1653354" y="111046"/>
                      <a:pt x="1636370" y="112967"/>
                      <a:pt x="1621985" y="108857"/>
                    </a:cubicBezTo>
                    <a:cubicBezTo>
                      <a:pt x="1610952" y="105705"/>
                      <a:pt x="1600361" y="101123"/>
                      <a:pt x="1589328" y="97971"/>
                    </a:cubicBezTo>
                    <a:cubicBezTo>
                      <a:pt x="1565552" y="91178"/>
                      <a:pt x="1513812" y="79408"/>
                      <a:pt x="1491356" y="76200"/>
                    </a:cubicBezTo>
                    <a:cubicBezTo>
                      <a:pt x="1458828" y="71553"/>
                      <a:pt x="1426042" y="68943"/>
                      <a:pt x="1393385" y="65314"/>
                    </a:cubicBezTo>
                    <a:cubicBezTo>
                      <a:pt x="1378871" y="61685"/>
                      <a:pt x="1364803" y="54428"/>
                      <a:pt x="1349842" y="54428"/>
                    </a:cubicBezTo>
                    <a:cubicBezTo>
                      <a:pt x="1201026" y="54428"/>
                      <a:pt x="1050116" y="39661"/>
                      <a:pt x="903528" y="65314"/>
                    </a:cubicBezTo>
                    <a:cubicBezTo>
                      <a:pt x="881787" y="69119"/>
                      <a:pt x="906664" y="109962"/>
                      <a:pt x="914414" y="130628"/>
                    </a:cubicBezTo>
                    <a:cubicBezTo>
                      <a:pt x="918661" y="141954"/>
                      <a:pt x="961776" y="171816"/>
                      <a:pt x="968842" y="174171"/>
                    </a:cubicBezTo>
                    <a:cubicBezTo>
                      <a:pt x="989781" y="181151"/>
                      <a:pt x="1012743" y="179704"/>
                      <a:pt x="1034156" y="185057"/>
                    </a:cubicBezTo>
                    <a:cubicBezTo>
                      <a:pt x="1188532" y="223651"/>
                      <a:pt x="993779" y="195084"/>
                      <a:pt x="1197442" y="217714"/>
                    </a:cubicBezTo>
                    <a:cubicBezTo>
                      <a:pt x="1226217" y="224908"/>
                      <a:pt x="1279604" y="239485"/>
                      <a:pt x="1306299" y="239485"/>
                    </a:cubicBezTo>
                    <a:cubicBezTo>
                      <a:pt x="1422470" y="239485"/>
                      <a:pt x="1538528" y="232228"/>
                      <a:pt x="1654642" y="228600"/>
                    </a:cubicBezTo>
                    <a:cubicBezTo>
                      <a:pt x="1665528" y="224971"/>
                      <a:pt x="1677460" y="223618"/>
                      <a:pt x="1687299" y="217714"/>
                    </a:cubicBezTo>
                    <a:cubicBezTo>
                      <a:pt x="1696100" y="212433"/>
                      <a:pt x="1698828" y="196582"/>
                      <a:pt x="1709071" y="195942"/>
                    </a:cubicBezTo>
                    <a:lnTo>
                      <a:pt x="1861471" y="206828"/>
                    </a:lnTo>
                    <a:cubicBezTo>
                      <a:pt x="1872357" y="210457"/>
                      <a:pt x="1885313" y="210368"/>
                      <a:pt x="1894128" y="217714"/>
                    </a:cubicBezTo>
                    <a:cubicBezTo>
                      <a:pt x="1924544" y="243061"/>
                      <a:pt x="1926819" y="261359"/>
                      <a:pt x="1937671" y="293914"/>
                    </a:cubicBezTo>
                    <a:cubicBezTo>
                      <a:pt x="1934042" y="362857"/>
                      <a:pt x="1932766" y="431963"/>
                      <a:pt x="1926785" y="500742"/>
                    </a:cubicBezTo>
                    <a:cubicBezTo>
                      <a:pt x="1925489" y="515647"/>
                      <a:pt x="1929280" y="537594"/>
                      <a:pt x="1915899" y="544285"/>
                    </a:cubicBezTo>
                    <a:cubicBezTo>
                      <a:pt x="1899350" y="552560"/>
                      <a:pt x="1879614" y="537028"/>
                      <a:pt x="1861471" y="533400"/>
                    </a:cubicBezTo>
                    <a:cubicBezTo>
                      <a:pt x="1793666" y="465595"/>
                      <a:pt x="1891829" y="557267"/>
                      <a:pt x="1807042" y="500742"/>
                    </a:cubicBezTo>
                    <a:cubicBezTo>
                      <a:pt x="1794233" y="492203"/>
                      <a:pt x="1786912" y="477033"/>
                      <a:pt x="1774385" y="468085"/>
                    </a:cubicBezTo>
                    <a:cubicBezTo>
                      <a:pt x="1761180" y="458653"/>
                      <a:pt x="1744757" y="454663"/>
                      <a:pt x="1730842" y="446314"/>
                    </a:cubicBezTo>
                    <a:cubicBezTo>
                      <a:pt x="1708405" y="432852"/>
                      <a:pt x="1665528" y="402771"/>
                      <a:pt x="1665528" y="402771"/>
                    </a:cubicBezTo>
                    <a:cubicBezTo>
                      <a:pt x="1665528" y="402771"/>
                      <a:pt x="1678298" y="372730"/>
                      <a:pt x="1687299" y="359228"/>
                    </a:cubicBezTo>
                    <a:cubicBezTo>
                      <a:pt x="1692992" y="350689"/>
                      <a:pt x="1701814" y="344714"/>
                      <a:pt x="1709071" y="337457"/>
                    </a:cubicBezTo>
                    <a:cubicBezTo>
                      <a:pt x="1712065" y="328475"/>
                      <a:pt x="1721804" y="283028"/>
                      <a:pt x="1741728" y="283028"/>
                    </a:cubicBezTo>
                    <a:cubicBezTo>
                      <a:pt x="1757956" y="283028"/>
                      <a:pt x="1770757" y="297543"/>
                      <a:pt x="1785271" y="304800"/>
                    </a:cubicBezTo>
                    <a:cubicBezTo>
                      <a:pt x="1796157" y="319314"/>
                      <a:pt x="1806121" y="334567"/>
                      <a:pt x="1817928" y="348342"/>
                    </a:cubicBezTo>
                    <a:cubicBezTo>
                      <a:pt x="1827947" y="360031"/>
                      <a:pt x="1840730" y="369173"/>
                      <a:pt x="1850585" y="381000"/>
                    </a:cubicBezTo>
                    <a:cubicBezTo>
                      <a:pt x="1858960" y="391051"/>
                      <a:pt x="1863842" y="403724"/>
                      <a:pt x="1872356" y="413657"/>
                    </a:cubicBezTo>
                    <a:cubicBezTo>
                      <a:pt x="1885714" y="429242"/>
                      <a:pt x="1915899" y="457200"/>
                      <a:pt x="1915899" y="457200"/>
                    </a:cubicBezTo>
                    <a:cubicBezTo>
                      <a:pt x="1947770" y="451888"/>
                      <a:pt x="1990322" y="453979"/>
                      <a:pt x="2013871" y="424542"/>
                    </a:cubicBezTo>
                    <a:cubicBezTo>
                      <a:pt x="2021039" y="415582"/>
                      <a:pt x="2019184" y="401915"/>
                      <a:pt x="2024756" y="391885"/>
                    </a:cubicBezTo>
                    <a:cubicBezTo>
                      <a:pt x="2037463" y="369012"/>
                      <a:pt x="2068299" y="326571"/>
                      <a:pt x="2068299" y="326571"/>
                    </a:cubicBezTo>
                    <a:cubicBezTo>
                      <a:pt x="2073824" y="304472"/>
                      <a:pt x="2080700" y="272237"/>
                      <a:pt x="2090071" y="250371"/>
                    </a:cubicBezTo>
                    <a:cubicBezTo>
                      <a:pt x="2096463" y="235456"/>
                      <a:pt x="2106144" y="222022"/>
                      <a:pt x="2111842" y="206828"/>
                    </a:cubicBezTo>
                    <a:cubicBezTo>
                      <a:pt x="2117095" y="192820"/>
                      <a:pt x="2118429" y="177615"/>
                      <a:pt x="2122728" y="163285"/>
                    </a:cubicBezTo>
                    <a:cubicBezTo>
                      <a:pt x="2129322" y="141304"/>
                      <a:pt x="2144499" y="97971"/>
                      <a:pt x="2144499" y="97971"/>
                    </a:cubicBezTo>
                    <a:cubicBezTo>
                      <a:pt x="2140871" y="83457"/>
                      <a:pt x="2142960" y="66111"/>
                      <a:pt x="2133614" y="54428"/>
                    </a:cubicBezTo>
                    <a:cubicBezTo>
                      <a:pt x="2126446" y="45468"/>
                      <a:pt x="2112208" y="45792"/>
                      <a:pt x="2100956" y="43542"/>
                    </a:cubicBezTo>
                    <a:cubicBezTo>
                      <a:pt x="2075796" y="38510"/>
                      <a:pt x="2050156" y="36285"/>
                      <a:pt x="2024756" y="32657"/>
                    </a:cubicBezTo>
                    <a:cubicBezTo>
                      <a:pt x="2016248" y="28403"/>
                      <a:pt x="1964578" y="0"/>
                      <a:pt x="1948556" y="0"/>
                    </a:cubicBezTo>
                    <a:cubicBezTo>
                      <a:pt x="1933595" y="0"/>
                      <a:pt x="1919528" y="7257"/>
                      <a:pt x="1905014" y="10885"/>
                    </a:cubicBezTo>
                    <a:cubicBezTo>
                      <a:pt x="1892074" y="49703"/>
                      <a:pt x="1878954" y="72834"/>
                      <a:pt x="1905014" y="119742"/>
                    </a:cubicBezTo>
                    <a:cubicBezTo>
                      <a:pt x="1912895" y="133927"/>
                      <a:pt x="1933489" y="135487"/>
                      <a:pt x="1948556" y="141514"/>
                    </a:cubicBezTo>
                    <a:cubicBezTo>
                      <a:pt x="1961970" y="146879"/>
                      <a:pt x="2034695" y="171498"/>
                      <a:pt x="2057414" y="174171"/>
                    </a:cubicBezTo>
                    <a:cubicBezTo>
                      <a:pt x="2104401" y="179699"/>
                      <a:pt x="2151757" y="181428"/>
                      <a:pt x="2198928" y="185057"/>
                    </a:cubicBezTo>
                    <a:cubicBezTo>
                      <a:pt x="2209814" y="195943"/>
                      <a:pt x="2219758" y="207859"/>
                      <a:pt x="2231585" y="217714"/>
                    </a:cubicBezTo>
                    <a:cubicBezTo>
                      <a:pt x="2241636" y="226089"/>
                      <a:pt x="2254991" y="230234"/>
                      <a:pt x="2264242" y="239485"/>
                    </a:cubicBezTo>
                    <a:cubicBezTo>
                      <a:pt x="2273493" y="248736"/>
                      <a:pt x="2277841" y="261926"/>
                      <a:pt x="2286014" y="272142"/>
                    </a:cubicBezTo>
                    <a:cubicBezTo>
                      <a:pt x="2292425" y="280156"/>
                      <a:pt x="2301374" y="285900"/>
                      <a:pt x="2307785" y="293914"/>
                    </a:cubicBezTo>
                    <a:cubicBezTo>
                      <a:pt x="2362703" y="362563"/>
                      <a:pt x="2298768" y="295784"/>
                      <a:pt x="2351328" y="348342"/>
                    </a:cubicBezTo>
                    <a:cubicBezTo>
                      <a:pt x="2369469" y="402768"/>
                      <a:pt x="2383985" y="402772"/>
                      <a:pt x="2362214" y="446314"/>
                    </a:cubicBezTo>
                    <a:cubicBezTo>
                      <a:pt x="2356363" y="458016"/>
                      <a:pt x="2350658" y="470798"/>
                      <a:pt x="2340442" y="478971"/>
                    </a:cubicBezTo>
                    <a:cubicBezTo>
                      <a:pt x="2331482" y="486139"/>
                      <a:pt x="2318671" y="486228"/>
                      <a:pt x="2307785" y="489857"/>
                    </a:cubicBezTo>
                    <a:cubicBezTo>
                      <a:pt x="2296899" y="486228"/>
                      <a:pt x="2284967" y="484875"/>
                      <a:pt x="2275128" y="478971"/>
                    </a:cubicBezTo>
                    <a:cubicBezTo>
                      <a:pt x="2240517" y="458205"/>
                      <a:pt x="2249090" y="431599"/>
                      <a:pt x="2242471" y="391885"/>
                    </a:cubicBezTo>
                    <a:cubicBezTo>
                      <a:pt x="2255409" y="301312"/>
                      <a:pt x="2231176" y="289601"/>
                      <a:pt x="2351328" y="326571"/>
                    </a:cubicBezTo>
                    <a:cubicBezTo>
                      <a:pt x="2368669" y="331907"/>
                      <a:pt x="2381217" y="347281"/>
                      <a:pt x="2394871" y="359228"/>
                    </a:cubicBezTo>
                    <a:cubicBezTo>
                      <a:pt x="2410319" y="372745"/>
                      <a:pt x="2438414" y="402771"/>
                      <a:pt x="2438414" y="402771"/>
                    </a:cubicBezTo>
                    <a:cubicBezTo>
                      <a:pt x="2442042" y="413657"/>
                      <a:pt x="2447246" y="424139"/>
                      <a:pt x="2449299" y="435428"/>
                    </a:cubicBezTo>
                    <a:cubicBezTo>
                      <a:pt x="2454532" y="464211"/>
                      <a:pt x="2437341" y="504239"/>
                      <a:pt x="2460185" y="522514"/>
                    </a:cubicBezTo>
                    <a:cubicBezTo>
                      <a:pt x="2476213" y="535337"/>
                      <a:pt x="2503728" y="478971"/>
                      <a:pt x="2503728" y="478971"/>
                    </a:cubicBezTo>
                    <a:cubicBezTo>
                      <a:pt x="2507357" y="464457"/>
                      <a:pt x="2507923" y="448810"/>
                      <a:pt x="2514614" y="435428"/>
                    </a:cubicBezTo>
                    <a:cubicBezTo>
                      <a:pt x="2522728" y="419201"/>
                      <a:pt x="2537655" y="407270"/>
                      <a:pt x="2547271" y="391885"/>
                    </a:cubicBezTo>
                    <a:cubicBezTo>
                      <a:pt x="2555871" y="378124"/>
                      <a:pt x="2561785" y="362856"/>
                      <a:pt x="2569042" y="348342"/>
                    </a:cubicBezTo>
                    <a:cubicBezTo>
                      <a:pt x="2563425" y="303411"/>
                      <a:pt x="2576546" y="263582"/>
                      <a:pt x="2536385" y="239485"/>
                    </a:cubicBezTo>
                    <a:cubicBezTo>
                      <a:pt x="2526546" y="233581"/>
                      <a:pt x="2514614" y="232228"/>
                      <a:pt x="2503728" y="228600"/>
                    </a:cubicBezTo>
                    <a:cubicBezTo>
                      <a:pt x="2496471" y="221343"/>
                      <a:pt x="2481956" y="217091"/>
                      <a:pt x="2481956" y="206828"/>
                    </a:cubicBezTo>
                    <a:cubicBezTo>
                      <a:pt x="2481956" y="193745"/>
                      <a:pt x="2494477" y="183422"/>
                      <a:pt x="2503728" y="174171"/>
                    </a:cubicBezTo>
                    <a:cubicBezTo>
                      <a:pt x="2529877" y="148022"/>
                      <a:pt x="2538055" y="154795"/>
                      <a:pt x="2569042" y="141514"/>
                    </a:cubicBezTo>
                    <a:cubicBezTo>
                      <a:pt x="2648733" y="107360"/>
                      <a:pt x="2575853" y="128924"/>
                      <a:pt x="2656128" y="108857"/>
                    </a:cubicBezTo>
                    <a:cubicBezTo>
                      <a:pt x="2667014" y="116114"/>
                      <a:pt x="2681181" y="119982"/>
                      <a:pt x="2688785" y="130628"/>
                    </a:cubicBezTo>
                    <a:cubicBezTo>
                      <a:pt x="2700143" y="146529"/>
                      <a:pt x="2708612" y="165613"/>
                      <a:pt x="2710556" y="185057"/>
                    </a:cubicBezTo>
                    <a:cubicBezTo>
                      <a:pt x="2719590" y="275393"/>
                      <a:pt x="2700140" y="368948"/>
                      <a:pt x="2721442" y="457200"/>
                    </a:cubicBezTo>
                    <a:cubicBezTo>
                      <a:pt x="2727582" y="482635"/>
                      <a:pt x="2761933" y="492468"/>
                      <a:pt x="2786756" y="500742"/>
                    </a:cubicBezTo>
                    <a:cubicBezTo>
                      <a:pt x="2853375" y="522948"/>
                      <a:pt x="2792202" y="504929"/>
                      <a:pt x="2906499" y="522514"/>
                    </a:cubicBezTo>
                    <a:cubicBezTo>
                      <a:pt x="2924786" y="525327"/>
                      <a:pt x="2942978" y="528913"/>
                      <a:pt x="2960928" y="533400"/>
                    </a:cubicBezTo>
                    <a:cubicBezTo>
                      <a:pt x="2972060" y="536183"/>
                      <a:pt x="2982333" y="542035"/>
                      <a:pt x="2993585" y="544285"/>
                    </a:cubicBezTo>
                    <a:cubicBezTo>
                      <a:pt x="3018745" y="549317"/>
                      <a:pt x="3044385" y="551542"/>
                      <a:pt x="3069785" y="555171"/>
                    </a:cubicBezTo>
                    <a:cubicBezTo>
                      <a:pt x="3068818" y="561943"/>
                      <a:pt x="3067130" y="652027"/>
                      <a:pt x="3037128" y="664028"/>
                    </a:cubicBezTo>
                    <a:cubicBezTo>
                      <a:pt x="3026474" y="668290"/>
                      <a:pt x="3015357" y="656771"/>
                      <a:pt x="3004471" y="653142"/>
                    </a:cubicBezTo>
                    <a:cubicBezTo>
                      <a:pt x="2997214" y="631371"/>
                      <a:pt x="2977133" y="610092"/>
                      <a:pt x="2982699" y="587828"/>
                    </a:cubicBezTo>
                    <a:cubicBezTo>
                      <a:pt x="3000939" y="514868"/>
                      <a:pt x="2984613" y="571837"/>
                      <a:pt x="3015356" y="489857"/>
                    </a:cubicBezTo>
                    <a:cubicBezTo>
                      <a:pt x="3019385" y="479113"/>
                      <a:pt x="3020338" y="467039"/>
                      <a:pt x="3026242" y="457200"/>
                    </a:cubicBezTo>
                    <a:cubicBezTo>
                      <a:pt x="3031523" y="448399"/>
                      <a:pt x="3040757" y="442685"/>
                      <a:pt x="3048014" y="435428"/>
                    </a:cubicBezTo>
                    <a:cubicBezTo>
                      <a:pt x="3051642" y="420914"/>
                      <a:pt x="3052208" y="405266"/>
                      <a:pt x="3058899" y="391885"/>
                    </a:cubicBezTo>
                    <a:cubicBezTo>
                      <a:pt x="3063489" y="382705"/>
                      <a:pt x="3075391" y="378915"/>
                      <a:pt x="3080671" y="370114"/>
                    </a:cubicBezTo>
                    <a:cubicBezTo>
                      <a:pt x="3086575" y="360275"/>
                      <a:pt x="3087928" y="348343"/>
                      <a:pt x="3091556" y="337457"/>
                    </a:cubicBezTo>
                    <a:cubicBezTo>
                      <a:pt x="3101236" y="338532"/>
                      <a:pt x="3193171" y="341819"/>
                      <a:pt x="3222185" y="359228"/>
                    </a:cubicBezTo>
                    <a:cubicBezTo>
                      <a:pt x="3230986" y="364509"/>
                      <a:pt x="3236699" y="373743"/>
                      <a:pt x="3243956" y="381000"/>
                    </a:cubicBezTo>
                    <a:cubicBezTo>
                      <a:pt x="3247585" y="391886"/>
                      <a:pt x="3254842" y="402182"/>
                      <a:pt x="3254842" y="413657"/>
                    </a:cubicBezTo>
                    <a:cubicBezTo>
                      <a:pt x="3254842" y="471827"/>
                      <a:pt x="3243956" y="529658"/>
                      <a:pt x="3243956" y="587828"/>
                    </a:cubicBezTo>
                    <a:cubicBezTo>
                      <a:pt x="3243956" y="635139"/>
                      <a:pt x="3238930" y="490868"/>
                      <a:pt x="3254842" y="446314"/>
                    </a:cubicBezTo>
                    <a:cubicBezTo>
                      <a:pt x="3259874" y="432225"/>
                      <a:pt x="3283871" y="439057"/>
                      <a:pt x="3298385" y="435428"/>
                    </a:cubicBezTo>
                    <a:cubicBezTo>
                      <a:pt x="3381842" y="439057"/>
                      <a:pt x="3465448" y="440143"/>
                      <a:pt x="3548756" y="446314"/>
                    </a:cubicBezTo>
                    <a:cubicBezTo>
                      <a:pt x="3563676" y="447419"/>
                      <a:pt x="3578917" y="450509"/>
                      <a:pt x="3592299" y="457200"/>
                    </a:cubicBezTo>
                    <a:cubicBezTo>
                      <a:pt x="3601479" y="461790"/>
                      <a:pt x="3606814" y="471714"/>
                      <a:pt x="3614071" y="478971"/>
                    </a:cubicBezTo>
                    <a:cubicBezTo>
                      <a:pt x="3617699" y="489857"/>
                      <a:pt x="3621804" y="500595"/>
                      <a:pt x="3624956" y="511628"/>
                    </a:cubicBezTo>
                    <a:cubicBezTo>
                      <a:pt x="3629066" y="526013"/>
                      <a:pt x="3621649" y="550440"/>
                      <a:pt x="3635842" y="555171"/>
                    </a:cubicBezTo>
                    <a:cubicBezTo>
                      <a:pt x="3648254" y="559308"/>
                      <a:pt x="3650357" y="533400"/>
                      <a:pt x="3657614" y="522514"/>
                    </a:cubicBezTo>
                    <a:cubicBezTo>
                      <a:pt x="3661242" y="511628"/>
                      <a:pt x="3660385" y="497971"/>
                      <a:pt x="3668499" y="489857"/>
                    </a:cubicBezTo>
                    <a:cubicBezTo>
                      <a:pt x="3676613" y="481743"/>
                      <a:pt x="3691317" y="484875"/>
                      <a:pt x="3701156" y="478971"/>
                    </a:cubicBezTo>
                    <a:cubicBezTo>
                      <a:pt x="3709957" y="473691"/>
                      <a:pt x="3714127" y="462480"/>
                      <a:pt x="3722928" y="457200"/>
                    </a:cubicBezTo>
                    <a:cubicBezTo>
                      <a:pt x="3732767" y="451296"/>
                      <a:pt x="3745322" y="451446"/>
                      <a:pt x="3755585" y="446314"/>
                    </a:cubicBezTo>
                    <a:cubicBezTo>
                      <a:pt x="3767287" y="440463"/>
                      <a:pt x="3775947" y="429013"/>
                      <a:pt x="3788242" y="424542"/>
                    </a:cubicBezTo>
                    <a:cubicBezTo>
                      <a:pt x="3816363" y="414316"/>
                      <a:pt x="3875328" y="402771"/>
                      <a:pt x="3875328" y="402771"/>
                    </a:cubicBezTo>
                    <a:cubicBezTo>
                      <a:pt x="3929757" y="406400"/>
                      <a:pt x="3984807" y="404689"/>
                      <a:pt x="4038614" y="413657"/>
                    </a:cubicBezTo>
                    <a:cubicBezTo>
                      <a:pt x="4051519" y="415808"/>
                      <a:pt x="4063667" y="424782"/>
                      <a:pt x="4071271" y="435428"/>
                    </a:cubicBezTo>
                    <a:cubicBezTo>
                      <a:pt x="4082629" y="451329"/>
                      <a:pt x="4086863" y="471319"/>
                      <a:pt x="4093042" y="489857"/>
                    </a:cubicBezTo>
                    <a:cubicBezTo>
                      <a:pt x="4105874" y="528354"/>
                      <a:pt x="4109147" y="569932"/>
                      <a:pt x="4114814" y="609600"/>
                    </a:cubicBezTo>
                    <a:cubicBezTo>
                      <a:pt x="4111185" y="638628"/>
                      <a:pt x="4112334" y="668665"/>
                      <a:pt x="4103928" y="696685"/>
                    </a:cubicBezTo>
                    <a:cubicBezTo>
                      <a:pt x="4100979" y="706516"/>
                      <a:pt x="4092409" y="717991"/>
                      <a:pt x="4082156" y="718457"/>
                    </a:cubicBezTo>
                    <a:lnTo>
                      <a:pt x="3864442" y="707571"/>
                    </a:lnTo>
                    <a:cubicBezTo>
                      <a:pt x="3820899" y="700314"/>
                      <a:pt x="3775692" y="699759"/>
                      <a:pt x="3733814" y="685800"/>
                    </a:cubicBezTo>
                    <a:cubicBezTo>
                      <a:pt x="3686963" y="670183"/>
                      <a:pt x="3712288" y="677697"/>
                      <a:pt x="3657614" y="664028"/>
                    </a:cubicBezTo>
                    <a:cubicBezTo>
                      <a:pt x="3642778" y="654138"/>
                      <a:pt x="3613528" y="637723"/>
                      <a:pt x="3603185" y="620485"/>
                    </a:cubicBezTo>
                    <a:cubicBezTo>
                      <a:pt x="3597281" y="610646"/>
                      <a:pt x="3595928" y="598714"/>
                      <a:pt x="3592299" y="587828"/>
                    </a:cubicBezTo>
                    <a:cubicBezTo>
                      <a:pt x="3606813" y="584199"/>
                      <a:pt x="3620881" y="576942"/>
                      <a:pt x="3635842" y="576942"/>
                    </a:cubicBezTo>
                    <a:cubicBezTo>
                      <a:pt x="3777671" y="576942"/>
                      <a:pt x="3765739" y="576759"/>
                      <a:pt x="3853556" y="598714"/>
                    </a:cubicBezTo>
                    <a:cubicBezTo>
                      <a:pt x="3864442" y="605971"/>
                      <a:pt x="3875998" y="612312"/>
                      <a:pt x="3886214" y="620485"/>
                    </a:cubicBezTo>
                    <a:cubicBezTo>
                      <a:pt x="3894228" y="626896"/>
                      <a:pt x="3898805" y="637667"/>
                      <a:pt x="3907985" y="642257"/>
                    </a:cubicBezTo>
                    <a:cubicBezTo>
                      <a:pt x="3921366" y="648948"/>
                      <a:pt x="3937014" y="649514"/>
                      <a:pt x="3951528" y="653142"/>
                    </a:cubicBezTo>
                    <a:cubicBezTo>
                      <a:pt x="3987814" y="671285"/>
                      <a:pt x="4020604" y="699615"/>
                      <a:pt x="4060385" y="707571"/>
                    </a:cubicBezTo>
                    <a:cubicBezTo>
                      <a:pt x="4126066" y="720707"/>
                      <a:pt x="4097261" y="712606"/>
                      <a:pt x="4147471" y="729342"/>
                    </a:cubicBezTo>
                    <a:cubicBezTo>
                      <a:pt x="4209157" y="725714"/>
                      <a:pt x="4271492" y="728094"/>
                      <a:pt x="4332528" y="718457"/>
                    </a:cubicBezTo>
                    <a:cubicBezTo>
                      <a:pt x="4342666" y="716856"/>
                      <a:pt x="4348141" y="704896"/>
                      <a:pt x="4354299" y="696685"/>
                    </a:cubicBezTo>
                    <a:cubicBezTo>
                      <a:pt x="4369998" y="675752"/>
                      <a:pt x="4379340" y="649873"/>
                      <a:pt x="4397842" y="631371"/>
                    </a:cubicBezTo>
                    <a:cubicBezTo>
                      <a:pt x="4528669" y="500544"/>
                      <a:pt x="4374570" y="648950"/>
                      <a:pt x="4474042" y="566057"/>
                    </a:cubicBezTo>
                    <a:cubicBezTo>
                      <a:pt x="4485869" y="556202"/>
                      <a:pt x="4494383" y="542637"/>
                      <a:pt x="4506699" y="533400"/>
                    </a:cubicBezTo>
                    <a:cubicBezTo>
                      <a:pt x="4523626" y="520705"/>
                      <a:pt x="4543523" y="512479"/>
                      <a:pt x="4561128" y="500742"/>
                    </a:cubicBezTo>
                    <a:cubicBezTo>
                      <a:pt x="4627029" y="456808"/>
                      <a:pt x="4579124" y="476600"/>
                      <a:pt x="4637328" y="457200"/>
                    </a:cubicBezTo>
                    <a:cubicBezTo>
                      <a:pt x="4648214" y="449943"/>
                      <a:pt x="4658283" y="441279"/>
                      <a:pt x="4669985" y="435428"/>
                    </a:cubicBezTo>
                    <a:cubicBezTo>
                      <a:pt x="4760130" y="390354"/>
                      <a:pt x="4641700" y="465170"/>
                      <a:pt x="4735299" y="402771"/>
                    </a:cubicBezTo>
                    <a:cubicBezTo>
                      <a:pt x="4793933" y="432087"/>
                      <a:pt x="4781398" y="412991"/>
                      <a:pt x="4800614" y="489857"/>
                    </a:cubicBezTo>
                    <a:lnTo>
                      <a:pt x="4822385" y="576942"/>
                    </a:lnTo>
                    <a:cubicBezTo>
                      <a:pt x="4782502" y="616827"/>
                      <a:pt x="4816125" y="591639"/>
                      <a:pt x="4735299" y="609600"/>
                    </a:cubicBezTo>
                    <a:cubicBezTo>
                      <a:pt x="4724098" y="612089"/>
                      <a:pt x="4713675" y="617333"/>
                      <a:pt x="4702642" y="620485"/>
                    </a:cubicBezTo>
                    <a:cubicBezTo>
                      <a:pt x="4688257" y="624595"/>
                      <a:pt x="4673613" y="627742"/>
                      <a:pt x="4659099" y="631371"/>
                    </a:cubicBezTo>
                    <a:cubicBezTo>
                      <a:pt x="4630071" y="627742"/>
                      <a:pt x="4600237" y="628182"/>
                      <a:pt x="4572014" y="620485"/>
                    </a:cubicBezTo>
                    <a:cubicBezTo>
                      <a:pt x="4539484" y="611613"/>
                      <a:pt x="4526095" y="577337"/>
                      <a:pt x="4506699" y="555171"/>
                    </a:cubicBezTo>
                    <a:cubicBezTo>
                      <a:pt x="4493182" y="539723"/>
                      <a:pt x="4475979" y="527656"/>
                      <a:pt x="4463156" y="511628"/>
                    </a:cubicBezTo>
                    <a:cubicBezTo>
                      <a:pt x="4364685" y="388538"/>
                      <a:pt x="4457429" y="484129"/>
                      <a:pt x="4397842" y="424542"/>
                    </a:cubicBezTo>
                    <a:cubicBezTo>
                      <a:pt x="4390771" y="403328"/>
                      <a:pt x="4383420" y="365052"/>
                      <a:pt x="4354299" y="359228"/>
                    </a:cubicBezTo>
                    <a:cubicBezTo>
                      <a:pt x="4344235" y="357215"/>
                      <a:pt x="4339785" y="373743"/>
                      <a:pt x="4332528" y="381000"/>
                    </a:cubicBezTo>
                    <a:cubicBezTo>
                      <a:pt x="4328899" y="410028"/>
                      <a:pt x="4326875" y="439303"/>
                      <a:pt x="4321642" y="468085"/>
                    </a:cubicBezTo>
                    <a:cubicBezTo>
                      <a:pt x="4319589" y="479374"/>
                      <a:pt x="4313908" y="489709"/>
                      <a:pt x="4310756" y="500742"/>
                    </a:cubicBezTo>
                    <a:cubicBezTo>
                      <a:pt x="4306646" y="515127"/>
                      <a:pt x="4303499" y="529771"/>
                      <a:pt x="4299871" y="544285"/>
                    </a:cubicBezTo>
                    <a:cubicBezTo>
                      <a:pt x="4303499" y="566057"/>
                      <a:pt x="4299805" y="590436"/>
                      <a:pt x="4310756" y="609600"/>
                    </a:cubicBezTo>
                    <a:cubicBezTo>
                      <a:pt x="4316449" y="619563"/>
                      <a:pt x="4332095" y="618599"/>
                      <a:pt x="4343414" y="620485"/>
                    </a:cubicBezTo>
                    <a:cubicBezTo>
                      <a:pt x="4375825" y="625887"/>
                      <a:pt x="4408570" y="629688"/>
                      <a:pt x="4441385" y="631371"/>
                    </a:cubicBezTo>
                    <a:cubicBezTo>
                      <a:pt x="4550160" y="636949"/>
                      <a:pt x="4659099" y="638628"/>
                      <a:pt x="4767956" y="642257"/>
                    </a:cubicBezTo>
                    <a:cubicBezTo>
                      <a:pt x="4781590" y="655891"/>
                      <a:pt x="4798161" y="678951"/>
                      <a:pt x="4822385" y="674914"/>
                    </a:cubicBezTo>
                    <a:cubicBezTo>
                      <a:pt x="4835290" y="672763"/>
                      <a:pt x="4843017" y="658296"/>
                      <a:pt x="4855042" y="653142"/>
                    </a:cubicBezTo>
                    <a:cubicBezTo>
                      <a:pt x="4868793" y="647249"/>
                      <a:pt x="4884071" y="645885"/>
                      <a:pt x="4898585" y="642257"/>
                    </a:cubicBezTo>
                    <a:cubicBezTo>
                      <a:pt x="4905842" y="635000"/>
                      <a:pt x="4911817" y="626178"/>
                      <a:pt x="4920356" y="620485"/>
                    </a:cubicBezTo>
                    <a:cubicBezTo>
                      <a:pt x="4954508" y="597717"/>
                      <a:pt x="4969151" y="597401"/>
                      <a:pt x="5007442" y="587828"/>
                    </a:cubicBezTo>
                    <a:cubicBezTo>
                      <a:pt x="5013899" y="583523"/>
                      <a:pt x="5059040" y="549293"/>
                      <a:pt x="5072756" y="555171"/>
                    </a:cubicBezTo>
                    <a:cubicBezTo>
                      <a:pt x="5111388" y="571727"/>
                      <a:pt x="5120073" y="610761"/>
                      <a:pt x="5138071" y="642257"/>
                    </a:cubicBezTo>
                    <a:cubicBezTo>
                      <a:pt x="5156382" y="674301"/>
                      <a:pt x="5157771" y="672843"/>
                      <a:pt x="5181614" y="696685"/>
                    </a:cubicBezTo>
                    <a:cubicBezTo>
                      <a:pt x="5177985" y="707571"/>
                      <a:pt x="5181980" y="727092"/>
                      <a:pt x="5170728" y="729342"/>
                    </a:cubicBezTo>
                    <a:cubicBezTo>
                      <a:pt x="5143054" y="734877"/>
                      <a:pt x="4984390" y="701808"/>
                      <a:pt x="4963899" y="696685"/>
                    </a:cubicBezTo>
                    <a:lnTo>
                      <a:pt x="4876814" y="674914"/>
                    </a:lnTo>
                    <a:cubicBezTo>
                      <a:pt x="4852653" y="679746"/>
                      <a:pt x="4802487" y="673397"/>
                      <a:pt x="4811499" y="718457"/>
                    </a:cubicBezTo>
                    <a:cubicBezTo>
                      <a:pt x="4813512" y="728521"/>
                      <a:pt x="4826014" y="732971"/>
                      <a:pt x="4833271" y="740228"/>
                    </a:cubicBezTo>
                    <a:cubicBezTo>
                      <a:pt x="4865928" y="736599"/>
                      <a:pt x="4899648" y="738369"/>
                      <a:pt x="4931242" y="729342"/>
                    </a:cubicBezTo>
                    <a:cubicBezTo>
                      <a:pt x="4951586" y="723529"/>
                      <a:pt x="4967175" y="706960"/>
                      <a:pt x="4985671" y="696685"/>
                    </a:cubicBezTo>
                    <a:cubicBezTo>
                      <a:pt x="5017617" y="678937"/>
                      <a:pt x="5034496" y="675955"/>
                      <a:pt x="5061871" y="653142"/>
                    </a:cubicBezTo>
                    <a:cubicBezTo>
                      <a:pt x="5073697" y="643287"/>
                      <a:pt x="5082701" y="630340"/>
                      <a:pt x="5094528" y="620485"/>
                    </a:cubicBezTo>
                    <a:cubicBezTo>
                      <a:pt x="5104579" y="612110"/>
                      <a:pt x="5116539" y="606318"/>
                      <a:pt x="5127185" y="598714"/>
                    </a:cubicBezTo>
                    <a:cubicBezTo>
                      <a:pt x="5141949" y="588169"/>
                      <a:pt x="5156214" y="576943"/>
                      <a:pt x="5170728" y="566057"/>
                    </a:cubicBezTo>
                    <a:cubicBezTo>
                      <a:pt x="5174357" y="555171"/>
                      <a:pt x="5175249" y="542947"/>
                      <a:pt x="5181614" y="533400"/>
                    </a:cubicBezTo>
                    <a:cubicBezTo>
                      <a:pt x="5190154" y="520591"/>
                      <a:pt x="5204416" y="512569"/>
                      <a:pt x="5214271" y="500742"/>
                    </a:cubicBezTo>
                    <a:cubicBezTo>
                      <a:pt x="5222646" y="490691"/>
                      <a:pt x="5228785" y="478971"/>
                      <a:pt x="5236042" y="468085"/>
                    </a:cubicBezTo>
                    <a:cubicBezTo>
                      <a:pt x="5246928" y="475342"/>
                      <a:pt x="5260526" y="479641"/>
                      <a:pt x="5268699" y="489857"/>
                    </a:cubicBezTo>
                    <a:cubicBezTo>
                      <a:pt x="5275867" y="498817"/>
                      <a:pt x="5274837" y="512068"/>
                      <a:pt x="5279585" y="522514"/>
                    </a:cubicBezTo>
                    <a:cubicBezTo>
                      <a:pt x="5340428" y="656369"/>
                      <a:pt x="5308562" y="565904"/>
                      <a:pt x="5334014" y="642257"/>
                    </a:cubicBezTo>
                    <a:cubicBezTo>
                      <a:pt x="5344900" y="635000"/>
                      <a:pt x="5358056" y="630331"/>
                      <a:pt x="5366671" y="620485"/>
                    </a:cubicBezTo>
                    <a:cubicBezTo>
                      <a:pt x="5383901" y="600793"/>
                      <a:pt x="5385391" y="563446"/>
                      <a:pt x="5410214" y="555171"/>
                    </a:cubicBezTo>
                    <a:lnTo>
                      <a:pt x="5442871" y="544285"/>
                    </a:lnTo>
                    <a:cubicBezTo>
                      <a:pt x="5471899" y="547914"/>
                      <a:pt x="5502406" y="545332"/>
                      <a:pt x="5529956" y="555171"/>
                    </a:cubicBezTo>
                    <a:cubicBezTo>
                      <a:pt x="5554598" y="563972"/>
                      <a:pt x="5595271" y="598714"/>
                      <a:pt x="5595271" y="598714"/>
                    </a:cubicBezTo>
                    <a:cubicBezTo>
                      <a:pt x="5598899" y="609600"/>
                      <a:pt x="5601024" y="621108"/>
                      <a:pt x="5606156" y="631371"/>
                    </a:cubicBezTo>
                    <a:cubicBezTo>
                      <a:pt x="5612007" y="643073"/>
                      <a:pt x="5622774" y="652003"/>
                      <a:pt x="5627928" y="664028"/>
                    </a:cubicBezTo>
                    <a:cubicBezTo>
                      <a:pt x="5633822" y="677779"/>
                      <a:pt x="5635185" y="693057"/>
                      <a:pt x="5638814" y="707571"/>
                    </a:cubicBezTo>
                    <a:cubicBezTo>
                      <a:pt x="5702590" y="700485"/>
                      <a:pt x="5750872" y="696152"/>
                      <a:pt x="5812985" y="685800"/>
                    </a:cubicBezTo>
                    <a:cubicBezTo>
                      <a:pt x="5854443" y="678890"/>
                      <a:pt x="5871814" y="673814"/>
                      <a:pt x="5910956" y="664028"/>
                    </a:cubicBezTo>
                    <a:cubicBezTo>
                      <a:pt x="5924840" y="622377"/>
                      <a:pt x="5935389" y="596298"/>
                      <a:pt x="5943614" y="555171"/>
                    </a:cubicBezTo>
                    <a:cubicBezTo>
                      <a:pt x="5947943" y="533528"/>
                      <a:pt x="5950871" y="511628"/>
                      <a:pt x="5954499" y="489857"/>
                    </a:cubicBezTo>
                    <a:cubicBezTo>
                      <a:pt x="5950804" y="467686"/>
                      <a:pt x="5950321" y="409684"/>
                      <a:pt x="5921842" y="391885"/>
                    </a:cubicBezTo>
                    <a:cubicBezTo>
                      <a:pt x="5902381" y="379722"/>
                      <a:pt x="5856528" y="370114"/>
                      <a:pt x="5856528" y="370114"/>
                    </a:cubicBezTo>
                    <a:cubicBezTo>
                      <a:pt x="5834757" y="373743"/>
                      <a:pt x="5810378" y="370049"/>
                      <a:pt x="5791214" y="381000"/>
                    </a:cubicBezTo>
                    <a:cubicBezTo>
                      <a:pt x="5781251" y="386693"/>
                      <a:pt x="5774424" y="403818"/>
                      <a:pt x="5780328" y="413657"/>
                    </a:cubicBezTo>
                    <a:cubicBezTo>
                      <a:pt x="5788677" y="427572"/>
                      <a:pt x="5809782" y="427377"/>
                      <a:pt x="5823871" y="435428"/>
                    </a:cubicBezTo>
                    <a:cubicBezTo>
                      <a:pt x="5835230" y="441919"/>
                      <a:pt x="5844826" y="451349"/>
                      <a:pt x="5856528" y="457200"/>
                    </a:cubicBezTo>
                    <a:cubicBezTo>
                      <a:pt x="5881407" y="469639"/>
                      <a:pt x="5918779" y="472762"/>
                      <a:pt x="5943614" y="478971"/>
                    </a:cubicBezTo>
                    <a:cubicBezTo>
                      <a:pt x="6017004" y="497319"/>
                      <a:pt x="5934433" y="479702"/>
                      <a:pt x="6008928" y="511628"/>
                    </a:cubicBezTo>
                    <a:cubicBezTo>
                      <a:pt x="6022679" y="517521"/>
                      <a:pt x="6038086" y="518404"/>
                      <a:pt x="6052471" y="522514"/>
                    </a:cubicBezTo>
                    <a:cubicBezTo>
                      <a:pt x="6089843" y="533192"/>
                      <a:pt x="6089968" y="535820"/>
                      <a:pt x="6128671" y="555171"/>
                    </a:cubicBezTo>
                    <a:cubicBezTo>
                      <a:pt x="6135928" y="566057"/>
                      <a:pt x="6149716" y="574765"/>
                      <a:pt x="6150442" y="587828"/>
                    </a:cubicBezTo>
                    <a:cubicBezTo>
                      <a:pt x="6157098" y="707644"/>
                      <a:pt x="6152955" y="710916"/>
                      <a:pt x="6128671" y="783771"/>
                    </a:cubicBezTo>
                    <a:cubicBezTo>
                      <a:pt x="6016185" y="780142"/>
                      <a:pt x="5903564" y="779494"/>
                      <a:pt x="5791214" y="772885"/>
                    </a:cubicBezTo>
                    <a:cubicBezTo>
                      <a:pt x="5779759" y="772211"/>
                      <a:pt x="5770031" y="762000"/>
                      <a:pt x="5758556" y="762000"/>
                    </a:cubicBezTo>
                    <a:cubicBezTo>
                      <a:pt x="5704007" y="762000"/>
                      <a:pt x="5649699" y="769257"/>
                      <a:pt x="5595271" y="772885"/>
                    </a:cubicBezTo>
                    <a:cubicBezTo>
                      <a:pt x="5584385" y="780142"/>
                      <a:pt x="5574569" y="789343"/>
                      <a:pt x="5562614" y="794657"/>
                    </a:cubicBezTo>
                    <a:cubicBezTo>
                      <a:pt x="5541643" y="803978"/>
                      <a:pt x="5497299" y="816428"/>
                      <a:pt x="5497299" y="816428"/>
                    </a:cubicBezTo>
                    <a:cubicBezTo>
                      <a:pt x="5493671" y="801914"/>
                      <a:pt x="5485791" y="787833"/>
                      <a:pt x="5486414" y="772885"/>
                    </a:cubicBezTo>
                    <a:cubicBezTo>
                      <a:pt x="5489450" y="700015"/>
                      <a:pt x="5488665" y="625444"/>
                      <a:pt x="5508185" y="555171"/>
                    </a:cubicBezTo>
                    <a:cubicBezTo>
                      <a:pt x="5511687" y="542565"/>
                      <a:pt x="5529140" y="571091"/>
                      <a:pt x="5540842" y="576942"/>
                    </a:cubicBezTo>
                    <a:cubicBezTo>
                      <a:pt x="5547620" y="580331"/>
                      <a:pt x="5610970" y="605832"/>
                      <a:pt x="5627928" y="609600"/>
                    </a:cubicBezTo>
                    <a:cubicBezTo>
                      <a:pt x="5649474" y="614388"/>
                      <a:pt x="5671471" y="616857"/>
                      <a:pt x="5693242" y="620485"/>
                    </a:cubicBezTo>
                    <a:cubicBezTo>
                      <a:pt x="5704128" y="624114"/>
                      <a:pt x="5714481" y="630229"/>
                      <a:pt x="5725899" y="631371"/>
                    </a:cubicBezTo>
                    <a:lnTo>
                      <a:pt x="5943614" y="653142"/>
                    </a:lnTo>
                    <a:cubicBezTo>
                      <a:pt x="5954500" y="660399"/>
                      <a:pt x="5964569" y="669063"/>
                      <a:pt x="5976271" y="674914"/>
                    </a:cubicBezTo>
                    <a:cubicBezTo>
                      <a:pt x="6066416" y="719988"/>
                      <a:pt x="5947986" y="645172"/>
                      <a:pt x="6041585" y="707571"/>
                    </a:cubicBezTo>
                    <a:cubicBezTo>
                      <a:pt x="6114156" y="703942"/>
                      <a:pt x="6187116" y="705014"/>
                      <a:pt x="6259299" y="696685"/>
                    </a:cubicBezTo>
                    <a:cubicBezTo>
                      <a:pt x="6282097" y="694054"/>
                      <a:pt x="6324614" y="674914"/>
                      <a:pt x="6324614" y="674914"/>
                    </a:cubicBezTo>
                    <a:cubicBezTo>
                      <a:pt x="6432657" y="710930"/>
                      <a:pt x="6267610" y="650503"/>
                      <a:pt x="6389928" y="718457"/>
                    </a:cubicBezTo>
                    <a:cubicBezTo>
                      <a:pt x="6409989" y="729602"/>
                      <a:pt x="6455242" y="740228"/>
                      <a:pt x="6455242" y="740228"/>
                    </a:cubicBezTo>
                    <a:cubicBezTo>
                      <a:pt x="6466128" y="736599"/>
                      <a:pt x="6478719" y="736227"/>
                      <a:pt x="6487899" y="729342"/>
                    </a:cubicBezTo>
                    <a:cubicBezTo>
                      <a:pt x="6508425" y="713947"/>
                      <a:pt x="6524185" y="693057"/>
                      <a:pt x="6542328" y="674914"/>
                    </a:cubicBezTo>
                    <a:lnTo>
                      <a:pt x="6629414" y="587828"/>
                    </a:lnTo>
                    <a:lnTo>
                      <a:pt x="6672956" y="544285"/>
                    </a:lnTo>
                    <a:lnTo>
                      <a:pt x="6694728" y="522514"/>
                    </a:lnTo>
                    <a:cubicBezTo>
                      <a:pt x="6691099" y="551543"/>
                      <a:pt x="6691539" y="581376"/>
                      <a:pt x="6683842" y="609600"/>
                    </a:cubicBezTo>
                    <a:cubicBezTo>
                      <a:pt x="6680400" y="622222"/>
                      <a:pt x="6667922" y="630555"/>
                      <a:pt x="6662071" y="642257"/>
                    </a:cubicBezTo>
                    <a:cubicBezTo>
                      <a:pt x="6656939" y="652520"/>
                      <a:pt x="6654814" y="664028"/>
                      <a:pt x="6651185" y="674914"/>
                    </a:cubicBezTo>
                    <a:cubicBezTo>
                      <a:pt x="6587685" y="653747"/>
                      <a:pt x="6643020" y="682396"/>
                      <a:pt x="6607642" y="620485"/>
                    </a:cubicBezTo>
                    <a:cubicBezTo>
                      <a:pt x="6600004" y="607119"/>
                      <a:pt x="6584840" y="599655"/>
                      <a:pt x="6574985" y="587828"/>
                    </a:cubicBezTo>
                    <a:cubicBezTo>
                      <a:pt x="6566610" y="577777"/>
                      <a:pt x="6561906" y="564949"/>
                      <a:pt x="6553214" y="555171"/>
                    </a:cubicBezTo>
                    <a:cubicBezTo>
                      <a:pt x="6519086" y="516778"/>
                      <a:pt x="6496334" y="491566"/>
                      <a:pt x="6455242" y="468085"/>
                    </a:cubicBezTo>
                    <a:cubicBezTo>
                      <a:pt x="6441153" y="460034"/>
                      <a:pt x="6426213" y="453571"/>
                      <a:pt x="6411699" y="446314"/>
                    </a:cubicBezTo>
                    <a:cubicBezTo>
                      <a:pt x="6393556" y="449943"/>
                      <a:pt x="6363767" y="439876"/>
                      <a:pt x="6357271" y="457200"/>
                    </a:cubicBezTo>
                    <a:cubicBezTo>
                      <a:pt x="6260095" y="716337"/>
                      <a:pt x="6401063" y="565805"/>
                      <a:pt x="6324614" y="642257"/>
                    </a:cubicBezTo>
                    <a:cubicBezTo>
                      <a:pt x="6320985" y="653143"/>
                      <a:pt x="6321842" y="666800"/>
                      <a:pt x="6313728" y="674914"/>
                    </a:cubicBezTo>
                    <a:cubicBezTo>
                      <a:pt x="6305614" y="683028"/>
                      <a:pt x="6291618" y="681280"/>
                      <a:pt x="6281071" y="685800"/>
                    </a:cubicBezTo>
                    <a:cubicBezTo>
                      <a:pt x="6266156" y="692192"/>
                      <a:pt x="6252042" y="700314"/>
                      <a:pt x="6237528" y="707571"/>
                    </a:cubicBezTo>
                    <a:cubicBezTo>
                      <a:pt x="6244065" y="733717"/>
                      <a:pt x="6246693" y="764977"/>
                      <a:pt x="6270185" y="783771"/>
                    </a:cubicBezTo>
                    <a:cubicBezTo>
                      <a:pt x="6279145" y="790939"/>
                      <a:pt x="6291383" y="794069"/>
                      <a:pt x="6302842" y="794657"/>
                    </a:cubicBezTo>
                    <a:cubicBezTo>
                      <a:pt x="6433350" y="801350"/>
                      <a:pt x="6564099" y="801914"/>
                      <a:pt x="6694728" y="805542"/>
                    </a:cubicBezTo>
                    <a:cubicBezTo>
                      <a:pt x="6711520" y="809740"/>
                      <a:pt x="6778880" y="827314"/>
                      <a:pt x="6792699" y="827314"/>
                    </a:cubicBezTo>
                    <a:cubicBezTo>
                      <a:pt x="6814771" y="827314"/>
                      <a:pt x="6836242" y="820057"/>
                      <a:pt x="6858014" y="816428"/>
                    </a:cubicBezTo>
                    <a:cubicBezTo>
                      <a:pt x="6861642" y="805542"/>
                      <a:pt x="6862995" y="793610"/>
                      <a:pt x="6868899" y="783771"/>
                    </a:cubicBezTo>
                    <a:cubicBezTo>
                      <a:pt x="6874179" y="774970"/>
                      <a:pt x="6883992" y="769792"/>
                      <a:pt x="6890671" y="762000"/>
                    </a:cubicBezTo>
                    <a:cubicBezTo>
                      <a:pt x="6905792" y="744359"/>
                      <a:pt x="6920890" y="726605"/>
                      <a:pt x="6934214" y="707571"/>
                    </a:cubicBezTo>
                    <a:cubicBezTo>
                      <a:pt x="6946347" y="690238"/>
                      <a:pt x="6957409" y="672066"/>
                      <a:pt x="6966871" y="653142"/>
                    </a:cubicBezTo>
                    <a:cubicBezTo>
                      <a:pt x="6972002" y="642879"/>
                      <a:pt x="6971852" y="630324"/>
                      <a:pt x="6977756" y="620485"/>
                    </a:cubicBezTo>
                    <a:cubicBezTo>
                      <a:pt x="6983036" y="611684"/>
                      <a:pt x="6993563" y="607065"/>
                      <a:pt x="6999528" y="598714"/>
                    </a:cubicBezTo>
                    <a:cubicBezTo>
                      <a:pt x="7067161" y="504029"/>
                      <a:pt x="6997538" y="578932"/>
                      <a:pt x="7064842" y="511628"/>
                    </a:cubicBezTo>
                    <a:cubicBezTo>
                      <a:pt x="7084861" y="518301"/>
                      <a:pt x="7148429" y="527489"/>
                      <a:pt x="7086614" y="576942"/>
                    </a:cubicBezTo>
                    <a:cubicBezTo>
                      <a:pt x="7074932" y="586288"/>
                      <a:pt x="7057456" y="570167"/>
                      <a:pt x="7043071" y="566057"/>
                    </a:cubicBezTo>
                    <a:cubicBezTo>
                      <a:pt x="6967395" y="544436"/>
                      <a:pt x="7059745" y="568227"/>
                      <a:pt x="6966871" y="533400"/>
                    </a:cubicBezTo>
                    <a:cubicBezTo>
                      <a:pt x="6927673" y="518701"/>
                      <a:pt x="6874181" y="517951"/>
                      <a:pt x="6836242" y="511628"/>
                    </a:cubicBezTo>
                    <a:cubicBezTo>
                      <a:pt x="6815959" y="508247"/>
                      <a:pt x="6737062" y="485422"/>
                      <a:pt x="6727385" y="478971"/>
                    </a:cubicBezTo>
                    <a:lnTo>
                      <a:pt x="6694728" y="457200"/>
                    </a:lnTo>
                    <a:cubicBezTo>
                      <a:pt x="6691099" y="446314"/>
                      <a:pt x="6682575" y="435947"/>
                      <a:pt x="6683842" y="424542"/>
                    </a:cubicBezTo>
                    <a:cubicBezTo>
                      <a:pt x="6686376" y="401733"/>
                      <a:pt x="6705614" y="359228"/>
                      <a:pt x="6705614" y="359228"/>
                    </a:cubicBezTo>
                    <a:cubicBezTo>
                      <a:pt x="6723757" y="362857"/>
                      <a:pt x="6744647" y="359851"/>
                      <a:pt x="6760042" y="370114"/>
                    </a:cubicBezTo>
                    <a:cubicBezTo>
                      <a:pt x="6769589" y="376479"/>
                      <a:pt x="6765488" y="392668"/>
                      <a:pt x="6770928" y="402771"/>
                    </a:cubicBezTo>
                    <a:cubicBezTo>
                      <a:pt x="6790990" y="440029"/>
                      <a:pt x="6817317" y="473780"/>
                      <a:pt x="6836242" y="511628"/>
                    </a:cubicBezTo>
                    <a:cubicBezTo>
                      <a:pt x="6902048" y="643237"/>
                      <a:pt x="6818229" y="480103"/>
                      <a:pt x="6879785" y="587828"/>
                    </a:cubicBezTo>
                    <a:cubicBezTo>
                      <a:pt x="6887836" y="601917"/>
                      <a:pt x="6894299" y="616857"/>
                      <a:pt x="6901556" y="631371"/>
                    </a:cubicBezTo>
                    <a:cubicBezTo>
                      <a:pt x="6912442" y="620485"/>
                      <a:pt x="6926576" y="612080"/>
                      <a:pt x="6934214" y="598714"/>
                    </a:cubicBezTo>
                    <a:cubicBezTo>
                      <a:pt x="6941637" y="585724"/>
                      <a:pt x="6938408" y="568552"/>
                      <a:pt x="6945099" y="555171"/>
                    </a:cubicBezTo>
                    <a:cubicBezTo>
                      <a:pt x="6957052" y="531264"/>
                      <a:pt x="6977184" y="529962"/>
                      <a:pt x="6999528" y="522514"/>
                    </a:cubicBezTo>
                    <a:cubicBezTo>
                      <a:pt x="7037673" y="535229"/>
                      <a:pt x="7036302" y="529363"/>
                      <a:pt x="7064842" y="566057"/>
                    </a:cubicBezTo>
                    <a:cubicBezTo>
                      <a:pt x="7080906" y="586711"/>
                      <a:pt x="7108385" y="631371"/>
                      <a:pt x="7108385" y="631371"/>
                    </a:cubicBezTo>
                    <a:cubicBezTo>
                      <a:pt x="7187344" y="552412"/>
                      <a:pt x="7094091" y="654241"/>
                      <a:pt x="7162814" y="544285"/>
                    </a:cubicBezTo>
                    <a:cubicBezTo>
                      <a:pt x="7170973" y="531230"/>
                      <a:pt x="7184585" y="522514"/>
                      <a:pt x="7195471" y="511628"/>
                    </a:cubicBezTo>
                    <a:cubicBezTo>
                      <a:pt x="7201977" y="492109"/>
                      <a:pt x="7214674" y="448882"/>
                      <a:pt x="7228128" y="435428"/>
                    </a:cubicBezTo>
                    <a:cubicBezTo>
                      <a:pt x="7236242" y="427314"/>
                      <a:pt x="7249899" y="428171"/>
                      <a:pt x="7260785" y="424542"/>
                    </a:cubicBezTo>
                    <a:cubicBezTo>
                      <a:pt x="7268042" y="435428"/>
                      <a:pt x="7274383" y="446984"/>
                      <a:pt x="7282556" y="457200"/>
                    </a:cubicBezTo>
                    <a:cubicBezTo>
                      <a:pt x="7288967" y="465214"/>
                      <a:pt x="7299047" y="470170"/>
                      <a:pt x="7304328" y="478971"/>
                    </a:cubicBezTo>
                    <a:cubicBezTo>
                      <a:pt x="7310232" y="488810"/>
                      <a:pt x="7308849" y="502081"/>
                      <a:pt x="7315214" y="511628"/>
                    </a:cubicBezTo>
                    <a:cubicBezTo>
                      <a:pt x="7323753" y="524437"/>
                      <a:pt x="7338016" y="532458"/>
                      <a:pt x="7347871" y="544285"/>
                    </a:cubicBezTo>
                    <a:cubicBezTo>
                      <a:pt x="7356246" y="554336"/>
                      <a:pt x="7361469" y="566726"/>
                      <a:pt x="7369642" y="576942"/>
                    </a:cubicBezTo>
                    <a:cubicBezTo>
                      <a:pt x="7431687" y="654498"/>
                      <a:pt x="7346177" y="530858"/>
                      <a:pt x="7413185" y="631371"/>
                    </a:cubicBezTo>
                    <a:cubicBezTo>
                      <a:pt x="7438923" y="605633"/>
                      <a:pt x="7459879" y="587756"/>
                      <a:pt x="7478499" y="555171"/>
                    </a:cubicBezTo>
                    <a:cubicBezTo>
                      <a:pt x="7484192" y="545208"/>
                      <a:pt x="7483812" y="532545"/>
                      <a:pt x="7489385" y="522514"/>
                    </a:cubicBezTo>
                    <a:cubicBezTo>
                      <a:pt x="7502092" y="499641"/>
                      <a:pt x="7521226" y="480604"/>
                      <a:pt x="7532928" y="457200"/>
                    </a:cubicBezTo>
                    <a:cubicBezTo>
                      <a:pt x="7540185" y="442686"/>
                      <a:pt x="7544736" y="426466"/>
                      <a:pt x="7554699" y="413657"/>
                    </a:cubicBezTo>
                    <a:cubicBezTo>
                      <a:pt x="7570451" y="393404"/>
                      <a:pt x="7609128" y="359228"/>
                      <a:pt x="7609128" y="359228"/>
                    </a:cubicBezTo>
                    <a:cubicBezTo>
                      <a:pt x="7515543" y="296839"/>
                      <a:pt x="7633947" y="371637"/>
                      <a:pt x="7543814" y="326571"/>
                    </a:cubicBezTo>
                    <a:cubicBezTo>
                      <a:pt x="7532112" y="320720"/>
                      <a:pt x="7522858" y="310651"/>
                      <a:pt x="7511156" y="304800"/>
                    </a:cubicBezTo>
                    <a:cubicBezTo>
                      <a:pt x="7493679" y="296061"/>
                      <a:pt x="7474205" y="291767"/>
                      <a:pt x="7456728" y="283028"/>
                    </a:cubicBezTo>
                    <a:cubicBezTo>
                      <a:pt x="7437804" y="273566"/>
                      <a:pt x="7420241" y="261585"/>
                      <a:pt x="7402299" y="250371"/>
                    </a:cubicBezTo>
                    <a:cubicBezTo>
                      <a:pt x="7391205" y="243437"/>
                      <a:pt x="7381344" y="234451"/>
                      <a:pt x="7369642" y="228600"/>
                    </a:cubicBezTo>
                    <a:cubicBezTo>
                      <a:pt x="7359379" y="223468"/>
                      <a:pt x="7347871" y="221343"/>
                      <a:pt x="7336985" y="217714"/>
                    </a:cubicBezTo>
                    <a:cubicBezTo>
                      <a:pt x="7347871" y="214085"/>
                      <a:pt x="7358238" y="205561"/>
                      <a:pt x="7369642" y="206828"/>
                    </a:cubicBezTo>
                    <a:cubicBezTo>
                      <a:pt x="7391302" y="209235"/>
                      <a:pt x="7466603" y="241828"/>
                      <a:pt x="7489385" y="250371"/>
                    </a:cubicBezTo>
                    <a:cubicBezTo>
                      <a:pt x="7531833" y="266289"/>
                      <a:pt x="7523306" y="260328"/>
                      <a:pt x="7576471" y="272142"/>
                    </a:cubicBezTo>
                    <a:cubicBezTo>
                      <a:pt x="7670755" y="293093"/>
                      <a:pt x="7563714" y="276772"/>
                      <a:pt x="7717985" y="293914"/>
                    </a:cubicBezTo>
                    <a:cubicBezTo>
                      <a:pt x="7824749" y="329503"/>
                      <a:pt x="7673933" y="271804"/>
                      <a:pt x="7772414" y="337457"/>
                    </a:cubicBezTo>
                    <a:cubicBezTo>
                      <a:pt x="7784862" y="345756"/>
                      <a:pt x="7801571" y="344232"/>
                      <a:pt x="7815956" y="348342"/>
                    </a:cubicBezTo>
                    <a:cubicBezTo>
                      <a:pt x="7845821" y="356875"/>
                      <a:pt x="7874283" y="369496"/>
                      <a:pt x="7903042" y="381000"/>
                    </a:cubicBezTo>
                    <a:cubicBezTo>
                      <a:pt x="7901010" y="389127"/>
                      <a:pt x="7887961" y="446050"/>
                      <a:pt x="7881271" y="457200"/>
                    </a:cubicBezTo>
                    <a:cubicBezTo>
                      <a:pt x="7875991" y="466001"/>
                      <a:pt x="7866756" y="471714"/>
                      <a:pt x="7859499" y="478971"/>
                    </a:cubicBezTo>
                    <a:cubicBezTo>
                      <a:pt x="7793709" y="610553"/>
                      <a:pt x="7877502" y="447466"/>
                      <a:pt x="7815956" y="555171"/>
                    </a:cubicBezTo>
                    <a:cubicBezTo>
                      <a:pt x="7807905" y="569260"/>
                      <a:pt x="7802236" y="584625"/>
                      <a:pt x="7794185" y="598714"/>
                    </a:cubicBezTo>
                    <a:cubicBezTo>
                      <a:pt x="7787694" y="610073"/>
                      <a:pt x="7778265" y="619669"/>
                      <a:pt x="7772414" y="631371"/>
                    </a:cubicBezTo>
                    <a:cubicBezTo>
                      <a:pt x="7727349" y="721500"/>
                      <a:pt x="7802145" y="603104"/>
                      <a:pt x="7739756" y="696685"/>
                    </a:cubicBezTo>
                    <a:cubicBezTo>
                      <a:pt x="7688956" y="693057"/>
                      <a:pt x="7637974" y="691424"/>
                      <a:pt x="7587356" y="685800"/>
                    </a:cubicBezTo>
                    <a:cubicBezTo>
                      <a:pt x="7572487" y="684148"/>
                      <a:pt x="7557195" y="681605"/>
                      <a:pt x="7543814" y="674914"/>
                    </a:cubicBezTo>
                    <a:cubicBezTo>
                      <a:pt x="7520410" y="663212"/>
                      <a:pt x="7478499" y="631371"/>
                      <a:pt x="7478499" y="631371"/>
                    </a:cubicBezTo>
                    <a:cubicBezTo>
                      <a:pt x="7454247" y="647539"/>
                      <a:pt x="7441800" y="652752"/>
                      <a:pt x="7424071" y="674914"/>
                    </a:cubicBezTo>
                    <a:cubicBezTo>
                      <a:pt x="7405643" y="697949"/>
                      <a:pt x="7397567" y="724714"/>
                      <a:pt x="7369642" y="740228"/>
                    </a:cubicBezTo>
                    <a:cubicBezTo>
                      <a:pt x="7349581" y="751373"/>
                      <a:pt x="7304328" y="762000"/>
                      <a:pt x="7304328" y="762000"/>
                    </a:cubicBezTo>
                    <a:cubicBezTo>
                      <a:pt x="7264414" y="758371"/>
                      <a:pt x="7221645" y="766374"/>
                      <a:pt x="7184585" y="751114"/>
                    </a:cubicBezTo>
                    <a:cubicBezTo>
                      <a:pt x="7156115" y="739391"/>
                      <a:pt x="7143902" y="704274"/>
                      <a:pt x="7119271" y="685800"/>
                    </a:cubicBezTo>
                    <a:cubicBezTo>
                      <a:pt x="7104757" y="674914"/>
                      <a:pt x="7088557" y="665971"/>
                      <a:pt x="7075728" y="653142"/>
                    </a:cubicBezTo>
                    <a:cubicBezTo>
                      <a:pt x="7066477" y="643891"/>
                      <a:pt x="7062470" y="630418"/>
                      <a:pt x="7053956" y="620485"/>
                    </a:cubicBezTo>
                    <a:cubicBezTo>
                      <a:pt x="7040598" y="604900"/>
                      <a:pt x="7024928" y="591456"/>
                      <a:pt x="7010414" y="576942"/>
                    </a:cubicBezTo>
                    <a:cubicBezTo>
                      <a:pt x="7006785" y="566056"/>
                      <a:pt x="7005432" y="554124"/>
                      <a:pt x="6999528" y="544285"/>
                    </a:cubicBezTo>
                    <a:cubicBezTo>
                      <a:pt x="6994247" y="535484"/>
                      <a:pt x="6981799" y="531947"/>
                      <a:pt x="6977756" y="522514"/>
                    </a:cubicBezTo>
                    <a:cubicBezTo>
                      <a:pt x="6970468" y="505508"/>
                      <a:pt x="6971358" y="486035"/>
                      <a:pt x="6966871" y="468085"/>
                    </a:cubicBezTo>
                    <a:cubicBezTo>
                      <a:pt x="6964088" y="456953"/>
                      <a:pt x="6959614" y="446314"/>
                      <a:pt x="6955985" y="435428"/>
                    </a:cubicBezTo>
                    <a:cubicBezTo>
                      <a:pt x="6963242" y="417285"/>
                      <a:pt x="6961497" y="391839"/>
                      <a:pt x="6977756" y="381000"/>
                    </a:cubicBezTo>
                    <a:cubicBezTo>
                      <a:pt x="6987303" y="374635"/>
                      <a:pt x="6983510" y="403394"/>
                      <a:pt x="6988642" y="413657"/>
                    </a:cubicBezTo>
                    <a:cubicBezTo>
                      <a:pt x="6994493" y="425359"/>
                      <a:pt x="7002810" y="435668"/>
                      <a:pt x="7010414" y="446314"/>
                    </a:cubicBezTo>
                    <a:cubicBezTo>
                      <a:pt x="7020959" y="461077"/>
                      <a:pt x="7032526" y="475093"/>
                      <a:pt x="7043071" y="489857"/>
                    </a:cubicBezTo>
                    <a:cubicBezTo>
                      <a:pt x="7050675" y="500503"/>
                      <a:pt x="7056669" y="512298"/>
                      <a:pt x="7064842" y="522514"/>
                    </a:cubicBezTo>
                    <a:cubicBezTo>
                      <a:pt x="7071253" y="530528"/>
                      <a:pt x="7079357" y="537028"/>
                      <a:pt x="7086614" y="544285"/>
                    </a:cubicBezTo>
                    <a:cubicBezTo>
                      <a:pt x="7115642" y="537028"/>
                      <a:pt x="7144832" y="530387"/>
                      <a:pt x="7173699" y="522514"/>
                    </a:cubicBezTo>
                    <a:cubicBezTo>
                      <a:pt x="7184769" y="519495"/>
                      <a:pt x="7196093" y="516760"/>
                      <a:pt x="7206356" y="511628"/>
                    </a:cubicBezTo>
                    <a:cubicBezTo>
                      <a:pt x="7250827" y="489393"/>
                      <a:pt x="7279521" y="443173"/>
                      <a:pt x="7326099" y="424542"/>
                    </a:cubicBezTo>
                    <a:cubicBezTo>
                      <a:pt x="7344242" y="417285"/>
                      <a:pt x="7362847" y="411091"/>
                      <a:pt x="7380528" y="402771"/>
                    </a:cubicBezTo>
                    <a:cubicBezTo>
                      <a:pt x="7424577" y="382042"/>
                      <a:pt x="7465956" y="355537"/>
                      <a:pt x="7511156" y="337457"/>
                    </a:cubicBezTo>
                    <a:cubicBezTo>
                      <a:pt x="7529299" y="330200"/>
                      <a:pt x="7547729" y="323621"/>
                      <a:pt x="7565585" y="315685"/>
                    </a:cubicBezTo>
                    <a:cubicBezTo>
                      <a:pt x="7737372" y="239335"/>
                      <a:pt x="7501666" y="342201"/>
                      <a:pt x="7641785" y="272142"/>
                    </a:cubicBezTo>
                    <a:cubicBezTo>
                      <a:pt x="7652048" y="267010"/>
                      <a:pt x="7663556" y="264885"/>
                      <a:pt x="7674442" y="261257"/>
                    </a:cubicBezTo>
                    <a:cubicBezTo>
                      <a:pt x="7678071" y="275771"/>
                      <a:pt x="7683839" y="289913"/>
                      <a:pt x="7685328" y="304800"/>
                    </a:cubicBezTo>
                    <a:cubicBezTo>
                      <a:pt x="7691116" y="362682"/>
                      <a:pt x="7682106" y="422538"/>
                      <a:pt x="7696214" y="478971"/>
                    </a:cubicBezTo>
                    <a:cubicBezTo>
                      <a:pt x="7700150" y="494714"/>
                      <a:pt x="7711593" y="450343"/>
                      <a:pt x="7717985" y="435428"/>
                    </a:cubicBezTo>
                    <a:cubicBezTo>
                      <a:pt x="7722505" y="424881"/>
                      <a:pt x="7723739" y="413034"/>
                      <a:pt x="7728871" y="402771"/>
                    </a:cubicBezTo>
                    <a:cubicBezTo>
                      <a:pt x="7734722" y="391069"/>
                      <a:pt x="7744151" y="381473"/>
                      <a:pt x="7750642" y="370114"/>
                    </a:cubicBezTo>
                    <a:cubicBezTo>
                      <a:pt x="7758693" y="356025"/>
                      <a:pt x="7766022" y="341487"/>
                      <a:pt x="7772414" y="326571"/>
                    </a:cubicBezTo>
                    <a:cubicBezTo>
                      <a:pt x="7776934" y="316024"/>
                      <a:pt x="7777606" y="303877"/>
                      <a:pt x="7783299" y="293914"/>
                    </a:cubicBezTo>
                    <a:cubicBezTo>
                      <a:pt x="7800551" y="263722"/>
                      <a:pt x="7815325" y="251002"/>
                      <a:pt x="7837728" y="228600"/>
                    </a:cubicBezTo>
                    <a:cubicBezTo>
                      <a:pt x="7852242" y="232228"/>
                      <a:pt x="7868281" y="232062"/>
                      <a:pt x="7881271" y="239485"/>
                    </a:cubicBezTo>
                    <a:cubicBezTo>
                      <a:pt x="8004021" y="309627"/>
                      <a:pt x="7817286" y="237840"/>
                      <a:pt x="7957471" y="293914"/>
                    </a:cubicBezTo>
                    <a:cubicBezTo>
                      <a:pt x="7978779" y="302437"/>
                      <a:pt x="8022785" y="315685"/>
                      <a:pt x="8022785" y="315685"/>
                    </a:cubicBezTo>
                    <a:cubicBezTo>
                      <a:pt x="8037299" y="308428"/>
                      <a:pt x="8057327" y="307416"/>
                      <a:pt x="8066328" y="293914"/>
                    </a:cubicBezTo>
                    <a:cubicBezTo>
                      <a:pt x="8080981" y="271934"/>
                      <a:pt x="8077370" y="241854"/>
                      <a:pt x="8088099" y="217714"/>
                    </a:cubicBezTo>
                    <a:cubicBezTo>
                      <a:pt x="8092267" y="208335"/>
                      <a:pt x="8102614" y="203199"/>
                      <a:pt x="8109871" y="195942"/>
                    </a:cubicBezTo>
                    <a:cubicBezTo>
                      <a:pt x="8113499" y="185056"/>
                      <a:pt x="8110493" y="158153"/>
                      <a:pt x="8120756" y="163285"/>
                    </a:cubicBezTo>
                    <a:cubicBezTo>
                      <a:pt x="8134137" y="169976"/>
                      <a:pt x="8127532" y="192443"/>
                      <a:pt x="8131642" y="206828"/>
                    </a:cubicBezTo>
                    <a:cubicBezTo>
                      <a:pt x="8134794" y="217861"/>
                      <a:pt x="8139376" y="228452"/>
                      <a:pt x="8142528" y="239485"/>
                    </a:cubicBezTo>
                    <a:cubicBezTo>
                      <a:pt x="8155805" y="285953"/>
                      <a:pt x="8153073" y="286938"/>
                      <a:pt x="8164299" y="337457"/>
                    </a:cubicBezTo>
                    <a:cubicBezTo>
                      <a:pt x="8167544" y="352062"/>
                      <a:pt x="8171556" y="366486"/>
                      <a:pt x="8175185" y="381000"/>
                    </a:cubicBezTo>
                    <a:cubicBezTo>
                      <a:pt x="8167928" y="395514"/>
                      <a:pt x="8163802" y="412076"/>
                      <a:pt x="8153414" y="424542"/>
                    </a:cubicBezTo>
                    <a:cubicBezTo>
                      <a:pt x="8145038" y="434593"/>
                      <a:pt x="8133833" y="445892"/>
                      <a:pt x="8120756" y="446314"/>
                    </a:cubicBezTo>
                    <a:lnTo>
                      <a:pt x="7815956" y="435428"/>
                    </a:lnTo>
                    <a:cubicBezTo>
                      <a:pt x="7783299" y="439057"/>
                      <a:pt x="7746915" y="430736"/>
                      <a:pt x="7717985" y="446314"/>
                    </a:cubicBezTo>
                    <a:cubicBezTo>
                      <a:pt x="7694947" y="458719"/>
                      <a:pt x="7692944" y="493126"/>
                      <a:pt x="7674442" y="511628"/>
                    </a:cubicBezTo>
                    <a:lnTo>
                      <a:pt x="7630899" y="555171"/>
                    </a:lnTo>
                    <a:cubicBezTo>
                      <a:pt x="7801714" y="640576"/>
                      <a:pt x="7574565" y="534664"/>
                      <a:pt x="8066328" y="587828"/>
                    </a:cubicBezTo>
                    <a:cubicBezTo>
                      <a:pt x="8077736" y="589061"/>
                      <a:pt x="8072082" y="610222"/>
                      <a:pt x="8077214" y="620485"/>
                    </a:cubicBezTo>
                    <a:cubicBezTo>
                      <a:pt x="8090946" y="647949"/>
                      <a:pt x="8100507" y="654664"/>
                      <a:pt x="8120756" y="674914"/>
                    </a:cubicBezTo>
                    <a:cubicBezTo>
                      <a:pt x="8128013" y="660400"/>
                      <a:pt x="8133096" y="644576"/>
                      <a:pt x="8142528" y="631371"/>
                    </a:cubicBezTo>
                    <a:cubicBezTo>
                      <a:pt x="8151476" y="618844"/>
                      <a:pt x="8167026" y="611769"/>
                      <a:pt x="8175185" y="598714"/>
                    </a:cubicBezTo>
                    <a:cubicBezTo>
                      <a:pt x="8185541" y="582144"/>
                      <a:pt x="8187261" y="561251"/>
                      <a:pt x="8196956" y="544285"/>
                    </a:cubicBezTo>
                    <a:cubicBezTo>
                      <a:pt x="8205907" y="528621"/>
                      <a:pt x="8255861" y="495199"/>
                      <a:pt x="8262271" y="489857"/>
                    </a:cubicBezTo>
                    <a:cubicBezTo>
                      <a:pt x="8306989" y="452591"/>
                      <a:pt x="8257944" y="478953"/>
                      <a:pt x="8327585" y="435428"/>
                    </a:cubicBezTo>
                    <a:cubicBezTo>
                      <a:pt x="8341346" y="426828"/>
                      <a:pt x="8356614" y="420914"/>
                      <a:pt x="8371128" y="413657"/>
                    </a:cubicBezTo>
                    <a:cubicBezTo>
                      <a:pt x="8446916" y="337865"/>
                      <a:pt x="8412730" y="382772"/>
                      <a:pt x="8382014" y="152400"/>
                    </a:cubicBezTo>
                    <a:cubicBezTo>
                      <a:pt x="8378623" y="126967"/>
                      <a:pt x="8359653" y="205651"/>
                      <a:pt x="8371128" y="228600"/>
                    </a:cubicBezTo>
                    <a:cubicBezTo>
                      <a:pt x="8378013" y="242370"/>
                      <a:pt x="8389770" y="202312"/>
                      <a:pt x="8403785" y="195942"/>
                    </a:cubicBezTo>
                    <a:cubicBezTo>
                      <a:pt x="8431025" y="183560"/>
                      <a:pt x="8490871" y="174171"/>
                      <a:pt x="8490871" y="174171"/>
                    </a:cubicBezTo>
                    <a:cubicBezTo>
                      <a:pt x="8512642" y="159657"/>
                      <a:pt x="8533748" y="144090"/>
                      <a:pt x="8556185" y="130628"/>
                    </a:cubicBezTo>
                    <a:cubicBezTo>
                      <a:pt x="8574328" y="119742"/>
                      <a:pt x="8593687" y="110666"/>
                      <a:pt x="8610614" y="97971"/>
                    </a:cubicBezTo>
                    <a:cubicBezTo>
                      <a:pt x="8622930" y="88734"/>
                      <a:pt x="8631445" y="75169"/>
                      <a:pt x="8643271" y="65314"/>
                    </a:cubicBezTo>
                    <a:cubicBezTo>
                      <a:pt x="8653322" y="56938"/>
                      <a:pt x="8665282" y="51146"/>
                      <a:pt x="8675928" y="43542"/>
                    </a:cubicBezTo>
                    <a:cubicBezTo>
                      <a:pt x="8733591" y="2354"/>
                      <a:pt x="8699134" y="17664"/>
                      <a:pt x="8752128" y="0"/>
                    </a:cubicBezTo>
                    <a:cubicBezTo>
                      <a:pt x="8759385" y="14514"/>
                      <a:pt x="8765848" y="29453"/>
                      <a:pt x="8773899" y="43542"/>
                    </a:cubicBezTo>
                    <a:cubicBezTo>
                      <a:pt x="8780390" y="54902"/>
                      <a:pt x="8791823" y="63695"/>
                      <a:pt x="8795671" y="76200"/>
                    </a:cubicBezTo>
                    <a:cubicBezTo>
                      <a:pt x="8806553" y="111568"/>
                      <a:pt x="8817442" y="185057"/>
                      <a:pt x="8817442" y="185057"/>
                    </a:cubicBezTo>
                    <a:cubicBezTo>
                      <a:pt x="8806480" y="360444"/>
                      <a:pt x="8863254" y="376123"/>
                      <a:pt x="8752128" y="348342"/>
                    </a:cubicBezTo>
                    <a:cubicBezTo>
                      <a:pt x="8740996" y="345559"/>
                      <a:pt x="8730357" y="341085"/>
                      <a:pt x="8719471" y="337457"/>
                    </a:cubicBezTo>
                    <a:cubicBezTo>
                      <a:pt x="8705542" y="316564"/>
                      <a:pt x="8676781" y="268799"/>
                      <a:pt x="8654156" y="261257"/>
                    </a:cubicBezTo>
                    <a:cubicBezTo>
                      <a:pt x="8643270" y="257628"/>
                      <a:pt x="8610024" y="250371"/>
                      <a:pt x="8621499" y="250371"/>
                    </a:cubicBezTo>
                    <a:cubicBezTo>
                      <a:pt x="8647157" y="250371"/>
                      <a:pt x="8672299" y="257628"/>
                      <a:pt x="8697699" y="261257"/>
                    </a:cubicBezTo>
                    <a:cubicBezTo>
                      <a:pt x="8719471" y="268514"/>
                      <a:pt x="8746787" y="266800"/>
                      <a:pt x="8763014" y="283028"/>
                    </a:cubicBezTo>
                    <a:cubicBezTo>
                      <a:pt x="8795364" y="315379"/>
                      <a:pt x="8774828" y="302311"/>
                      <a:pt x="8828328" y="315685"/>
                    </a:cubicBezTo>
                    <a:cubicBezTo>
                      <a:pt x="8845745" y="327297"/>
                      <a:pt x="8879853" y="343988"/>
                      <a:pt x="8882756" y="370114"/>
                    </a:cubicBezTo>
                    <a:cubicBezTo>
                      <a:pt x="8890308" y="438082"/>
                      <a:pt x="8861142" y="446157"/>
                      <a:pt x="8817442" y="489857"/>
                    </a:cubicBezTo>
                    <a:lnTo>
                      <a:pt x="8784785" y="522514"/>
                    </a:lnTo>
                    <a:cubicBezTo>
                      <a:pt x="8760709" y="546590"/>
                      <a:pt x="8749783" y="561786"/>
                      <a:pt x="8719471" y="576942"/>
                    </a:cubicBezTo>
                    <a:cubicBezTo>
                      <a:pt x="8709208" y="582074"/>
                      <a:pt x="8697700" y="584199"/>
                      <a:pt x="8686814" y="587828"/>
                    </a:cubicBezTo>
                    <a:cubicBezTo>
                      <a:pt x="8661414" y="584199"/>
                      <a:pt x="8635615" y="582711"/>
                      <a:pt x="8610614" y="576942"/>
                    </a:cubicBezTo>
                    <a:cubicBezTo>
                      <a:pt x="8588252" y="571782"/>
                      <a:pt x="8545299" y="555171"/>
                      <a:pt x="8545299" y="555171"/>
                    </a:cubicBezTo>
                    <a:cubicBezTo>
                      <a:pt x="8530785" y="540657"/>
                      <a:pt x="8518459" y="523559"/>
                      <a:pt x="8501756" y="511628"/>
                    </a:cubicBezTo>
                    <a:cubicBezTo>
                      <a:pt x="8492419" y="504959"/>
                      <a:pt x="8479362" y="505874"/>
                      <a:pt x="8469099" y="500742"/>
                    </a:cubicBezTo>
                    <a:cubicBezTo>
                      <a:pt x="8457397" y="494891"/>
                      <a:pt x="8447328" y="486228"/>
                      <a:pt x="8436442" y="478971"/>
                    </a:cubicBezTo>
                    <a:cubicBezTo>
                      <a:pt x="8429185" y="489857"/>
                      <a:pt x="8418113" y="499006"/>
                      <a:pt x="8414671" y="511628"/>
                    </a:cubicBezTo>
                    <a:cubicBezTo>
                      <a:pt x="8406974" y="539852"/>
                      <a:pt x="8424471" y="578028"/>
                      <a:pt x="8403785" y="598714"/>
                    </a:cubicBezTo>
                    <a:cubicBezTo>
                      <a:pt x="8388178" y="614321"/>
                      <a:pt x="8360242" y="591457"/>
                      <a:pt x="8338471" y="587828"/>
                    </a:cubicBezTo>
                    <a:cubicBezTo>
                      <a:pt x="8331214" y="576942"/>
                      <a:pt x="8322550" y="566873"/>
                      <a:pt x="8316699" y="555171"/>
                    </a:cubicBezTo>
                    <a:cubicBezTo>
                      <a:pt x="8307960" y="537693"/>
                      <a:pt x="8302864" y="518598"/>
                      <a:pt x="8294928" y="500742"/>
                    </a:cubicBezTo>
                    <a:cubicBezTo>
                      <a:pt x="8288337" y="485913"/>
                      <a:pt x="8280413" y="471714"/>
                      <a:pt x="8273156" y="457200"/>
                    </a:cubicBezTo>
                    <a:cubicBezTo>
                      <a:pt x="8268302" y="428072"/>
                      <a:pt x="8258995" y="367896"/>
                      <a:pt x="8251385" y="337457"/>
                    </a:cubicBezTo>
                    <a:cubicBezTo>
                      <a:pt x="8235838" y="275273"/>
                      <a:pt x="8243190" y="335925"/>
                      <a:pt x="8229614" y="261257"/>
                    </a:cubicBezTo>
                    <a:cubicBezTo>
                      <a:pt x="8226987" y="246811"/>
                      <a:pt x="8222422" y="176701"/>
                      <a:pt x="8207842" y="152400"/>
                    </a:cubicBezTo>
                    <a:cubicBezTo>
                      <a:pt x="8202562" y="143599"/>
                      <a:pt x="8193328" y="137885"/>
                      <a:pt x="8186071" y="130628"/>
                    </a:cubicBezTo>
                    <a:cubicBezTo>
                      <a:pt x="8182442" y="116114"/>
                      <a:pt x="8160832" y="91306"/>
                      <a:pt x="8175185" y="87085"/>
                    </a:cubicBezTo>
                    <a:cubicBezTo>
                      <a:pt x="8237942" y="68627"/>
                      <a:pt x="8305959" y="81867"/>
                      <a:pt x="8371128" y="76200"/>
                    </a:cubicBezTo>
                    <a:cubicBezTo>
                      <a:pt x="8389560" y="74597"/>
                      <a:pt x="8407495" y="69328"/>
                      <a:pt x="8425556" y="65314"/>
                    </a:cubicBezTo>
                    <a:cubicBezTo>
                      <a:pt x="8444680" y="61064"/>
                      <a:pt x="8482172" y="51935"/>
                      <a:pt x="8501756" y="43542"/>
                    </a:cubicBezTo>
                    <a:cubicBezTo>
                      <a:pt x="8595917" y="3188"/>
                      <a:pt x="8501370" y="36415"/>
                      <a:pt x="8577956" y="10885"/>
                    </a:cubicBezTo>
                    <a:cubicBezTo>
                      <a:pt x="8581585" y="21771"/>
                      <a:pt x="8588842" y="32067"/>
                      <a:pt x="8588842" y="43542"/>
                    </a:cubicBezTo>
                    <a:cubicBezTo>
                      <a:pt x="8588842" y="83290"/>
                      <a:pt x="8578535" y="134048"/>
                      <a:pt x="8567071" y="174171"/>
                    </a:cubicBezTo>
                    <a:cubicBezTo>
                      <a:pt x="8563919" y="185204"/>
                      <a:pt x="8559814" y="195942"/>
                      <a:pt x="8556185" y="206828"/>
                    </a:cubicBezTo>
                    <a:cubicBezTo>
                      <a:pt x="8559814" y="235857"/>
                      <a:pt x="8553988" y="267748"/>
                      <a:pt x="8567071" y="293914"/>
                    </a:cubicBezTo>
                    <a:cubicBezTo>
                      <a:pt x="8574328" y="308428"/>
                      <a:pt x="8607623" y="299735"/>
                      <a:pt x="8610614" y="315685"/>
                    </a:cubicBezTo>
                    <a:cubicBezTo>
                      <a:pt x="8638839" y="466220"/>
                      <a:pt x="8639048" y="454978"/>
                      <a:pt x="8567071" y="478971"/>
                    </a:cubicBezTo>
                    <a:cubicBezTo>
                      <a:pt x="8559740" y="508295"/>
                      <a:pt x="8562750" y="537748"/>
                      <a:pt x="8523528" y="544285"/>
                    </a:cubicBezTo>
                    <a:cubicBezTo>
                      <a:pt x="8512210" y="546171"/>
                      <a:pt x="8501757" y="537028"/>
                      <a:pt x="8490871" y="533400"/>
                    </a:cubicBezTo>
                    <a:cubicBezTo>
                      <a:pt x="8418299" y="537028"/>
                      <a:pt x="8345152" y="534467"/>
                      <a:pt x="8273156" y="544285"/>
                    </a:cubicBezTo>
                    <a:cubicBezTo>
                      <a:pt x="8262987" y="545672"/>
                      <a:pt x="8257543" y="557846"/>
                      <a:pt x="8251385" y="566057"/>
                    </a:cubicBezTo>
                    <a:cubicBezTo>
                      <a:pt x="8235686" y="586990"/>
                      <a:pt x="8232665" y="623096"/>
                      <a:pt x="8207842" y="631371"/>
                    </a:cubicBezTo>
                    <a:lnTo>
                      <a:pt x="8175185" y="642257"/>
                    </a:lnTo>
                    <a:cubicBezTo>
                      <a:pt x="8134118" y="628568"/>
                      <a:pt x="8114647" y="625260"/>
                      <a:pt x="8077214" y="587828"/>
                    </a:cubicBezTo>
                    <a:cubicBezTo>
                      <a:pt x="8069957" y="580571"/>
                      <a:pt x="8064243" y="571337"/>
                      <a:pt x="8055442" y="566057"/>
                    </a:cubicBezTo>
                    <a:cubicBezTo>
                      <a:pt x="8045603" y="560153"/>
                      <a:pt x="8033048" y="560303"/>
                      <a:pt x="8022785" y="555171"/>
                    </a:cubicBezTo>
                    <a:cubicBezTo>
                      <a:pt x="7938376" y="512967"/>
                      <a:pt x="8039555" y="549876"/>
                      <a:pt x="7957471" y="522514"/>
                    </a:cubicBezTo>
                    <a:cubicBezTo>
                      <a:pt x="7946585" y="526143"/>
                      <a:pt x="7934653" y="527496"/>
                      <a:pt x="7924814" y="533400"/>
                    </a:cubicBezTo>
                    <a:cubicBezTo>
                      <a:pt x="7907577" y="543742"/>
                      <a:pt x="7891161" y="572993"/>
                      <a:pt x="7881271" y="587828"/>
                    </a:cubicBezTo>
                    <a:cubicBezTo>
                      <a:pt x="7823214" y="584199"/>
                      <a:pt x="7764950" y="583031"/>
                      <a:pt x="7707099" y="576942"/>
                    </a:cubicBezTo>
                    <a:cubicBezTo>
                      <a:pt x="7684619" y="574576"/>
                      <a:pt x="7658233" y="557992"/>
                      <a:pt x="7641785" y="544285"/>
                    </a:cubicBezTo>
                    <a:cubicBezTo>
                      <a:pt x="7629959" y="534430"/>
                      <a:pt x="7622494" y="519266"/>
                      <a:pt x="7609128" y="511628"/>
                    </a:cubicBezTo>
                    <a:cubicBezTo>
                      <a:pt x="7596138" y="504205"/>
                      <a:pt x="7580099" y="504371"/>
                      <a:pt x="7565585" y="500742"/>
                    </a:cubicBezTo>
                    <a:cubicBezTo>
                      <a:pt x="7484551" y="419708"/>
                      <a:pt x="7587138" y="519215"/>
                      <a:pt x="7489385" y="435428"/>
                    </a:cubicBezTo>
                    <a:cubicBezTo>
                      <a:pt x="7437494" y="390951"/>
                      <a:pt x="7479621" y="410402"/>
                      <a:pt x="7424071" y="391885"/>
                    </a:cubicBezTo>
                    <a:cubicBezTo>
                      <a:pt x="7413185" y="380999"/>
                      <a:pt x="7404780" y="366866"/>
                      <a:pt x="7391414" y="359228"/>
                    </a:cubicBezTo>
                    <a:cubicBezTo>
                      <a:pt x="7378424" y="351805"/>
                      <a:pt x="7362256" y="352452"/>
                      <a:pt x="7347871" y="348342"/>
                    </a:cubicBezTo>
                    <a:cubicBezTo>
                      <a:pt x="7336838" y="345190"/>
                      <a:pt x="7326100" y="341085"/>
                      <a:pt x="7315214" y="337457"/>
                    </a:cubicBezTo>
                    <a:cubicBezTo>
                      <a:pt x="7311585" y="348343"/>
                      <a:pt x="7312442" y="362000"/>
                      <a:pt x="7304328" y="370114"/>
                    </a:cubicBezTo>
                    <a:cubicBezTo>
                      <a:pt x="7280578" y="393864"/>
                      <a:pt x="7208685" y="372002"/>
                      <a:pt x="7195471" y="370114"/>
                    </a:cubicBezTo>
                    <a:cubicBezTo>
                      <a:pt x="7180957" y="362857"/>
                      <a:pt x="7167122" y="354040"/>
                      <a:pt x="7151928" y="348342"/>
                    </a:cubicBezTo>
                    <a:cubicBezTo>
                      <a:pt x="7137920" y="343089"/>
                      <a:pt x="7122770" y="341567"/>
                      <a:pt x="7108385" y="337457"/>
                    </a:cubicBezTo>
                    <a:cubicBezTo>
                      <a:pt x="7097352" y="334305"/>
                      <a:pt x="7086614" y="330200"/>
                      <a:pt x="7075728" y="326571"/>
                    </a:cubicBezTo>
                    <a:cubicBezTo>
                      <a:pt x="6959618" y="343159"/>
                      <a:pt x="7027507" y="314145"/>
                      <a:pt x="6977756" y="370114"/>
                    </a:cubicBezTo>
                    <a:cubicBezTo>
                      <a:pt x="6957301" y="393126"/>
                      <a:pt x="6934213" y="413657"/>
                      <a:pt x="6912442" y="435428"/>
                    </a:cubicBezTo>
                    <a:lnTo>
                      <a:pt x="6890671" y="457200"/>
                    </a:lnTo>
                    <a:cubicBezTo>
                      <a:pt x="6796511" y="448640"/>
                      <a:pt x="6794699" y="454661"/>
                      <a:pt x="6727385" y="435428"/>
                    </a:cubicBezTo>
                    <a:cubicBezTo>
                      <a:pt x="6705405" y="429148"/>
                      <a:pt x="6655631" y="410437"/>
                      <a:pt x="6640299" y="402771"/>
                    </a:cubicBezTo>
                    <a:cubicBezTo>
                      <a:pt x="6628597" y="396920"/>
                      <a:pt x="6619597" y="386313"/>
                      <a:pt x="6607642" y="381000"/>
                    </a:cubicBezTo>
                    <a:cubicBezTo>
                      <a:pt x="6473660" y="321452"/>
                      <a:pt x="6600106" y="386337"/>
                      <a:pt x="6498785" y="348342"/>
                    </a:cubicBezTo>
                    <a:cubicBezTo>
                      <a:pt x="6483591" y="342644"/>
                      <a:pt x="6470071" y="333162"/>
                      <a:pt x="6455242" y="326571"/>
                    </a:cubicBezTo>
                    <a:cubicBezTo>
                      <a:pt x="6416192" y="309216"/>
                      <a:pt x="6404064" y="305883"/>
                      <a:pt x="6368156" y="293914"/>
                    </a:cubicBezTo>
                    <a:cubicBezTo>
                      <a:pt x="6360899" y="304800"/>
                      <a:pt x="6352236" y="314869"/>
                      <a:pt x="6346385" y="326571"/>
                    </a:cubicBezTo>
                    <a:cubicBezTo>
                      <a:pt x="6341253" y="336834"/>
                      <a:pt x="6341403" y="349389"/>
                      <a:pt x="6335499" y="359228"/>
                    </a:cubicBezTo>
                    <a:cubicBezTo>
                      <a:pt x="6330219" y="368029"/>
                      <a:pt x="6320985" y="373743"/>
                      <a:pt x="6313728" y="381000"/>
                    </a:cubicBezTo>
                    <a:cubicBezTo>
                      <a:pt x="6305637" y="405271"/>
                      <a:pt x="6296763" y="437025"/>
                      <a:pt x="6281071" y="457200"/>
                    </a:cubicBezTo>
                    <a:cubicBezTo>
                      <a:pt x="6265319" y="477453"/>
                      <a:pt x="6226642" y="511628"/>
                      <a:pt x="6226642" y="511628"/>
                    </a:cubicBezTo>
                    <a:cubicBezTo>
                      <a:pt x="6212128" y="507999"/>
                      <a:pt x="6196850" y="506635"/>
                      <a:pt x="6183099" y="500742"/>
                    </a:cubicBezTo>
                    <a:cubicBezTo>
                      <a:pt x="6139906" y="482231"/>
                      <a:pt x="6157018" y="474338"/>
                      <a:pt x="6117785" y="446314"/>
                    </a:cubicBezTo>
                    <a:cubicBezTo>
                      <a:pt x="6089752" y="426291"/>
                      <a:pt x="6038674" y="412686"/>
                      <a:pt x="6008928" y="402771"/>
                    </a:cubicBezTo>
                    <a:cubicBezTo>
                      <a:pt x="5998042" y="399142"/>
                      <a:pt x="5985818" y="398250"/>
                      <a:pt x="5976271" y="391885"/>
                    </a:cubicBezTo>
                    <a:cubicBezTo>
                      <a:pt x="5898508" y="340043"/>
                      <a:pt x="5936341" y="354688"/>
                      <a:pt x="5867414" y="337457"/>
                    </a:cubicBezTo>
                    <a:lnTo>
                      <a:pt x="5693242" y="348342"/>
                    </a:lnTo>
                    <a:cubicBezTo>
                      <a:pt x="5656883" y="351139"/>
                      <a:pt x="5618656" y="346766"/>
                      <a:pt x="5584385" y="359228"/>
                    </a:cubicBezTo>
                    <a:cubicBezTo>
                      <a:pt x="5573601" y="363149"/>
                      <a:pt x="5578631" y="381622"/>
                      <a:pt x="5573499" y="391885"/>
                    </a:cubicBezTo>
                    <a:cubicBezTo>
                      <a:pt x="5567648" y="403587"/>
                      <a:pt x="5557579" y="412840"/>
                      <a:pt x="5551728" y="424542"/>
                    </a:cubicBezTo>
                    <a:cubicBezTo>
                      <a:pt x="5546596" y="434805"/>
                      <a:pt x="5547207" y="447652"/>
                      <a:pt x="5540842" y="457200"/>
                    </a:cubicBezTo>
                    <a:cubicBezTo>
                      <a:pt x="5532303" y="470009"/>
                      <a:pt x="5518040" y="478030"/>
                      <a:pt x="5508185" y="489857"/>
                    </a:cubicBezTo>
                    <a:cubicBezTo>
                      <a:pt x="5499810" y="499908"/>
                      <a:pt x="5496260" y="513899"/>
                      <a:pt x="5486414" y="522514"/>
                    </a:cubicBezTo>
                    <a:cubicBezTo>
                      <a:pt x="5466722" y="539745"/>
                      <a:pt x="5421099" y="566057"/>
                      <a:pt x="5421099" y="566057"/>
                    </a:cubicBezTo>
                    <a:cubicBezTo>
                      <a:pt x="5395832" y="490252"/>
                      <a:pt x="5428289" y="571398"/>
                      <a:pt x="5388442" y="511628"/>
                    </a:cubicBezTo>
                    <a:cubicBezTo>
                      <a:pt x="5379441" y="498126"/>
                      <a:pt x="5379137" y="478474"/>
                      <a:pt x="5366671" y="468085"/>
                    </a:cubicBezTo>
                    <a:cubicBezTo>
                      <a:pt x="5355178" y="458507"/>
                      <a:pt x="5337642" y="460828"/>
                      <a:pt x="5323128" y="457200"/>
                    </a:cubicBezTo>
                    <a:cubicBezTo>
                      <a:pt x="5312242" y="460828"/>
                      <a:pt x="5300310" y="462182"/>
                      <a:pt x="5290471" y="468085"/>
                    </a:cubicBezTo>
                    <a:cubicBezTo>
                      <a:pt x="5253309" y="490382"/>
                      <a:pt x="5285064" y="495287"/>
                      <a:pt x="5236042" y="511628"/>
                    </a:cubicBezTo>
                    <a:cubicBezTo>
                      <a:pt x="5215103" y="518608"/>
                      <a:pt x="5192499" y="518885"/>
                      <a:pt x="5170728" y="522514"/>
                    </a:cubicBezTo>
                    <a:cubicBezTo>
                      <a:pt x="5156214" y="529771"/>
                      <a:pt x="5143313" y="542493"/>
                      <a:pt x="5127185" y="544285"/>
                    </a:cubicBezTo>
                    <a:cubicBezTo>
                      <a:pt x="5108796" y="546328"/>
                      <a:pt x="5090309" y="539251"/>
                      <a:pt x="5072756" y="533400"/>
                    </a:cubicBezTo>
                    <a:cubicBezTo>
                      <a:pt x="5053607" y="527017"/>
                      <a:pt x="5013615" y="503504"/>
                      <a:pt x="4996556" y="489857"/>
                    </a:cubicBezTo>
                    <a:cubicBezTo>
                      <a:pt x="4988542" y="483446"/>
                      <a:pt x="4982799" y="474496"/>
                      <a:pt x="4974785" y="468085"/>
                    </a:cubicBezTo>
                    <a:cubicBezTo>
                      <a:pt x="4944641" y="443969"/>
                      <a:pt x="4943962" y="446925"/>
                      <a:pt x="4909471" y="435428"/>
                    </a:cubicBezTo>
                    <a:cubicBezTo>
                      <a:pt x="4902214" y="428171"/>
                      <a:pt x="4897309" y="417261"/>
                      <a:pt x="4887699" y="413657"/>
                    </a:cubicBezTo>
                    <a:cubicBezTo>
                      <a:pt x="4715357" y="349029"/>
                      <a:pt x="4906342" y="442885"/>
                      <a:pt x="4778842" y="391885"/>
                    </a:cubicBezTo>
                    <a:cubicBezTo>
                      <a:pt x="4756242" y="382845"/>
                      <a:pt x="4735299" y="370114"/>
                      <a:pt x="4713528" y="359228"/>
                    </a:cubicBezTo>
                    <a:cubicBezTo>
                      <a:pt x="4680871" y="362857"/>
                      <a:pt x="4647433" y="362145"/>
                      <a:pt x="4615556" y="370114"/>
                    </a:cubicBezTo>
                    <a:cubicBezTo>
                      <a:pt x="4602864" y="373287"/>
                      <a:pt x="4594601" y="386034"/>
                      <a:pt x="4582899" y="391885"/>
                    </a:cubicBezTo>
                    <a:cubicBezTo>
                      <a:pt x="4572636" y="397017"/>
                      <a:pt x="4560986" y="398742"/>
                      <a:pt x="4550242" y="402771"/>
                    </a:cubicBezTo>
                    <a:cubicBezTo>
                      <a:pt x="4531946" y="409632"/>
                      <a:pt x="4513957" y="417285"/>
                      <a:pt x="4495814" y="424542"/>
                    </a:cubicBezTo>
                    <a:cubicBezTo>
                      <a:pt x="4488557" y="431799"/>
                      <a:pt x="4482843" y="441033"/>
                      <a:pt x="4474042" y="446314"/>
                    </a:cubicBezTo>
                    <a:cubicBezTo>
                      <a:pt x="4440569" y="466398"/>
                      <a:pt x="4425650" y="454053"/>
                      <a:pt x="4386956" y="446314"/>
                    </a:cubicBezTo>
                    <a:cubicBezTo>
                      <a:pt x="4311219" y="416018"/>
                      <a:pt x="4351068" y="430722"/>
                      <a:pt x="4267214" y="402771"/>
                    </a:cubicBezTo>
                    <a:cubicBezTo>
                      <a:pt x="4256328" y="399142"/>
                      <a:pt x="4244104" y="398250"/>
                      <a:pt x="4234556" y="391885"/>
                    </a:cubicBezTo>
                    <a:cubicBezTo>
                      <a:pt x="4192352" y="363749"/>
                      <a:pt x="4214310" y="374251"/>
                      <a:pt x="4169242" y="359228"/>
                    </a:cubicBezTo>
                    <a:cubicBezTo>
                      <a:pt x="4152729" y="370237"/>
                      <a:pt x="4126464" y="391885"/>
                      <a:pt x="4103928" y="391885"/>
                    </a:cubicBezTo>
                    <a:cubicBezTo>
                      <a:pt x="4088967" y="391885"/>
                      <a:pt x="4074899" y="384628"/>
                      <a:pt x="4060385" y="381000"/>
                    </a:cubicBezTo>
                    <a:cubicBezTo>
                      <a:pt x="4046833" y="360671"/>
                      <a:pt x="4028146" y="328013"/>
                      <a:pt x="4005956" y="315685"/>
                    </a:cubicBezTo>
                    <a:cubicBezTo>
                      <a:pt x="3985895" y="304540"/>
                      <a:pt x="3940642" y="293914"/>
                      <a:pt x="3940642" y="293914"/>
                    </a:cubicBezTo>
                    <a:cubicBezTo>
                      <a:pt x="3904356" y="297543"/>
                      <a:pt x="3866592" y="293923"/>
                      <a:pt x="3831785" y="304800"/>
                    </a:cubicBezTo>
                    <a:cubicBezTo>
                      <a:pt x="3806810" y="312605"/>
                      <a:pt x="3788242" y="333828"/>
                      <a:pt x="3766471" y="348342"/>
                    </a:cubicBezTo>
                    <a:lnTo>
                      <a:pt x="3733814" y="370114"/>
                    </a:lnTo>
                    <a:cubicBezTo>
                      <a:pt x="3722928" y="366485"/>
                      <a:pt x="3711187" y="364801"/>
                      <a:pt x="3701156" y="359228"/>
                    </a:cubicBezTo>
                    <a:cubicBezTo>
                      <a:pt x="3678283" y="346521"/>
                      <a:pt x="3635842" y="315685"/>
                      <a:pt x="3635842" y="315685"/>
                    </a:cubicBezTo>
                    <a:cubicBezTo>
                      <a:pt x="3614071" y="319314"/>
                      <a:pt x="3592171" y="322242"/>
                      <a:pt x="3570528" y="326571"/>
                    </a:cubicBezTo>
                    <a:cubicBezTo>
                      <a:pt x="3555857" y="329505"/>
                      <a:pt x="3540993" y="342710"/>
                      <a:pt x="3526985" y="337457"/>
                    </a:cubicBezTo>
                    <a:cubicBezTo>
                      <a:pt x="3507766" y="330250"/>
                      <a:pt x="3500521" y="305300"/>
                      <a:pt x="3483442" y="293914"/>
                    </a:cubicBezTo>
                    <a:lnTo>
                      <a:pt x="3418128" y="250371"/>
                    </a:lnTo>
                    <a:lnTo>
                      <a:pt x="3385471" y="228600"/>
                    </a:lnTo>
                    <a:cubicBezTo>
                      <a:pt x="3374585" y="235857"/>
                      <a:pt x="3360987" y="240155"/>
                      <a:pt x="3352814" y="250371"/>
                    </a:cubicBezTo>
                    <a:cubicBezTo>
                      <a:pt x="3292720" y="325488"/>
                      <a:pt x="3402864" y="242402"/>
                      <a:pt x="3309271" y="304800"/>
                    </a:cubicBezTo>
                    <a:cubicBezTo>
                      <a:pt x="3216755" y="273960"/>
                      <a:pt x="3329560" y="316972"/>
                      <a:pt x="3254842" y="272142"/>
                    </a:cubicBezTo>
                    <a:cubicBezTo>
                      <a:pt x="3245003" y="266239"/>
                      <a:pt x="3233071" y="264885"/>
                      <a:pt x="3222185" y="261257"/>
                    </a:cubicBezTo>
                    <a:cubicBezTo>
                      <a:pt x="3214928" y="250371"/>
                      <a:pt x="3209665" y="237851"/>
                      <a:pt x="3200414" y="228600"/>
                    </a:cubicBezTo>
                    <a:cubicBezTo>
                      <a:pt x="3191163" y="219349"/>
                      <a:pt x="3174247" y="218188"/>
                      <a:pt x="3167756" y="206828"/>
                    </a:cubicBezTo>
                    <a:cubicBezTo>
                      <a:pt x="3158576" y="190764"/>
                      <a:pt x="3160499" y="170543"/>
                      <a:pt x="3156871" y="152400"/>
                    </a:cubicBezTo>
                    <a:cubicBezTo>
                      <a:pt x="3124214" y="156028"/>
                      <a:pt x="3090916" y="155897"/>
                      <a:pt x="3058899" y="163285"/>
                    </a:cubicBezTo>
                    <a:cubicBezTo>
                      <a:pt x="3043087" y="166934"/>
                      <a:pt x="3029445" y="177006"/>
                      <a:pt x="3015356" y="185057"/>
                    </a:cubicBezTo>
                    <a:cubicBezTo>
                      <a:pt x="3003997" y="191548"/>
                      <a:pt x="2993345" y="199224"/>
                      <a:pt x="2982699" y="206828"/>
                    </a:cubicBezTo>
                    <a:cubicBezTo>
                      <a:pt x="2967935" y="217373"/>
                      <a:pt x="2954908" y="230484"/>
                      <a:pt x="2939156" y="239485"/>
                    </a:cubicBezTo>
                    <a:cubicBezTo>
                      <a:pt x="2929193" y="245178"/>
                      <a:pt x="2916762" y="245239"/>
                      <a:pt x="2906499" y="250371"/>
                    </a:cubicBezTo>
                    <a:cubicBezTo>
                      <a:pt x="2822090" y="292575"/>
                      <a:pt x="2923269" y="255666"/>
                      <a:pt x="2841185" y="283028"/>
                    </a:cubicBezTo>
                    <a:cubicBezTo>
                      <a:pt x="2826671" y="279399"/>
                      <a:pt x="2810632" y="279565"/>
                      <a:pt x="2797642" y="272142"/>
                    </a:cubicBezTo>
                    <a:cubicBezTo>
                      <a:pt x="2784276" y="264504"/>
                      <a:pt x="2776812" y="249340"/>
                      <a:pt x="2764985" y="239485"/>
                    </a:cubicBezTo>
                    <a:cubicBezTo>
                      <a:pt x="2754934" y="231110"/>
                      <a:pt x="2743214" y="224971"/>
                      <a:pt x="2732328" y="217714"/>
                    </a:cubicBezTo>
                    <a:cubicBezTo>
                      <a:pt x="2725071" y="206828"/>
                      <a:pt x="2722703" y="189916"/>
                      <a:pt x="2710556" y="185057"/>
                    </a:cubicBezTo>
                    <a:cubicBezTo>
                      <a:pt x="2699902" y="180795"/>
                      <a:pt x="2687738" y="190038"/>
                      <a:pt x="2677899" y="195942"/>
                    </a:cubicBezTo>
                    <a:cubicBezTo>
                      <a:pt x="2669098" y="201222"/>
                      <a:pt x="2664142" y="211303"/>
                      <a:pt x="2656128" y="217714"/>
                    </a:cubicBezTo>
                    <a:cubicBezTo>
                      <a:pt x="2625984" y="241830"/>
                      <a:pt x="2625305" y="238874"/>
                      <a:pt x="2590814" y="250371"/>
                    </a:cubicBezTo>
                    <a:cubicBezTo>
                      <a:pt x="2579928" y="246742"/>
                      <a:pt x="2567704" y="245850"/>
                      <a:pt x="2558156" y="239485"/>
                    </a:cubicBezTo>
                    <a:cubicBezTo>
                      <a:pt x="2545347" y="230946"/>
                      <a:pt x="2537326" y="216683"/>
                      <a:pt x="2525499" y="206828"/>
                    </a:cubicBezTo>
                    <a:cubicBezTo>
                      <a:pt x="2515448" y="198453"/>
                      <a:pt x="2503728" y="192314"/>
                      <a:pt x="2492842" y="185057"/>
                    </a:cubicBezTo>
                    <a:cubicBezTo>
                      <a:pt x="2454259" y="213994"/>
                      <a:pt x="2385738" y="266642"/>
                      <a:pt x="2351328" y="283028"/>
                    </a:cubicBezTo>
                    <a:cubicBezTo>
                      <a:pt x="2309888" y="302761"/>
                      <a:pt x="2261752" y="306045"/>
                      <a:pt x="2220699" y="326571"/>
                    </a:cubicBezTo>
                    <a:cubicBezTo>
                      <a:pt x="2135644" y="369099"/>
                      <a:pt x="2179395" y="355226"/>
                      <a:pt x="2090071" y="370114"/>
                    </a:cubicBezTo>
                    <a:cubicBezTo>
                      <a:pt x="2068299" y="366485"/>
                      <a:pt x="2044926" y="368192"/>
                      <a:pt x="2024756" y="359228"/>
                    </a:cubicBezTo>
                    <a:cubicBezTo>
                      <a:pt x="2010688" y="352976"/>
                      <a:pt x="2003926" y="336426"/>
                      <a:pt x="1992099" y="326571"/>
                    </a:cubicBezTo>
                    <a:cubicBezTo>
                      <a:pt x="1982048" y="318196"/>
                      <a:pt x="1969658" y="312973"/>
                      <a:pt x="1959442" y="304800"/>
                    </a:cubicBezTo>
                    <a:cubicBezTo>
                      <a:pt x="1951428" y="298389"/>
                      <a:pt x="1945882" y="289186"/>
                      <a:pt x="1937671" y="283028"/>
                    </a:cubicBezTo>
                    <a:cubicBezTo>
                      <a:pt x="1877782" y="238111"/>
                      <a:pt x="1890613" y="245570"/>
                      <a:pt x="1839699" y="228600"/>
                    </a:cubicBezTo>
                    <a:cubicBezTo>
                      <a:pt x="1828813" y="221343"/>
                      <a:pt x="1818744" y="212679"/>
                      <a:pt x="1807042" y="206828"/>
                    </a:cubicBezTo>
                    <a:cubicBezTo>
                      <a:pt x="1796779" y="201696"/>
                      <a:pt x="1784932" y="200462"/>
                      <a:pt x="1774385" y="195942"/>
                    </a:cubicBezTo>
                    <a:cubicBezTo>
                      <a:pt x="1759470" y="189550"/>
                      <a:pt x="1745027" y="182052"/>
                      <a:pt x="1730842" y="174171"/>
                    </a:cubicBezTo>
                    <a:cubicBezTo>
                      <a:pt x="1712347" y="163896"/>
                      <a:pt x="1694988" y="151645"/>
                      <a:pt x="1676414" y="141514"/>
                    </a:cubicBezTo>
                    <a:cubicBezTo>
                      <a:pt x="1655045" y="129858"/>
                      <a:pt x="1632377" y="120678"/>
                      <a:pt x="1611099" y="108857"/>
                    </a:cubicBezTo>
                    <a:cubicBezTo>
                      <a:pt x="1599662" y="102503"/>
                      <a:pt x="1590692" y="91679"/>
                      <a:pt x="1578442" y="87085"/>
                    </a:cubicBezTo>
                    <a:cubicBezTo>
                      <a:pt x="1561118" y="80589"/>
                      <a:pt x="1541804" y="81283"/>
                      <a:pt x="1524014" y="76200"/>
                    </a:cubicBezTo>
                    <a:cubicBezTo>
                      <a:pt x="1490915" y="66743"/>
                      <a:pt x="1458699" y="54428"/>
                      <a:pt x="1426042" y="43542"/>
                    </a:cubicBezTo>
                    <a:cubicBezTo>
                      <a:pt x="1382499" y="47171"/>
                      <a:pt x="1338724" y="48653"/>
                      <a:pt x="1295414" y="54428"/>
                    </a:cubicBezTo>
                    <a:cubicBezTo>
                      <a:pt x="1284040" y="55945"/>
                      <a:pt x="1270870" y="57200"/>
                      <a:pt x="1262756" y="65314"/>
                    </a:cubicBezTo>
                    <a:cubicBezTo>
                      <a:pt x="1244254" y="83816"/>
                      <a:pt x="1219214" y="130628"/>
                      <a:pt x="1219214" y="130628"/>
                    </a:cubicBezTo>
                    <a:cubicBezTo>
                      <a:pt x="1208328" y="126999"/>
                      <a:pt x="1194670" y="127856"/>
                      <a:pt x="1186556" y="119742"/>
                    </a:cubicBezTo>
                    <a:cubicBezTo>
                      <a:pt x="1128500" y="61686"/>
                      <a:pt x="1230099" y="105227"/>
                      <a:pt x="1143014" y="76200"/>
                    </a:cubicBezTo>
                    <a:cubicBezTo>
                      <a:pt x="1132128" y="87086"/>
                      <a:pt x="1119304" y="96330"/>
                      <a:pt x="1110356" y="108857"/>
                    </a:cubicBezTo>
                    <a:cubicBezTo>
                      <a:pt x="1100924" y="122062"/>
                      <a:pt x="1099146" y="140079"/>
                      <a:pt x="1088585" y="152400"/>
                    </a:cubicBezTo>
                    <a:cubicBezTo>
                      <a:pt x="1076778" y="166175"/>
                      <a:pt x="1059556" y="174171"/>
                      <a:pt x="1045042" y="185057"/>
                    </a:cubicBezTo>
                    <a:cubicBezTo>
                      <a:pt x="1031470" y="225771"/>
                      <a:pt x="1042621" y="228498"/>
                      <a:pt x="990614" y="206828"/>
                    </a:cubicBezTo>
                    <a:cubicBezTo>
                      <a:pt x="939996" y="185737"/>
                      <a:pt x="900035" y="165671"/>
                      <a:pt x="859985" y="130628"/>
                    </a:cubicBezTo>
                    <a:cubicBezTo>
                      <a:pt x="844537" y="117111"/>
                      <a:pt x="832645" y="99687"/>
                      <a:pt x="816442" y="87085"/>
                    </a:cubicBezTo>
                    <a:cubicBezTo>
                      <a:pt x="777881" y="57093"/>
                      <a:pt x="768144" y="56471"/>
                      <a:pt x="729356" y="43542"/>
                    </a:cubicBezTo>
                    <a:cubicBezTo>
                      <a:pt x="676307" y="123120"/>
                      <a:pt x="741067" y="23050"/>
                      <a:pt x="685814" y="119742"/>
                    </a:cubicBezTo>
                    <a:cubicBezTo>
                      <a:pt x="675529" y="137740"/>
                      <a:pt x="642007" y="183195"/>
                      <a:pt x="631385" y="195942"/>
                    </a:cubicBezTo>
                    <a:cubicBezTo>
                      <a:pt x="624815" y="203826"/>
                      <a:pt x="616871" y="210457"/>
                      <a:pt x="609614" y="217714"/>
                    </a:cubicBezTo>
                    <a:cubicBezTo>
                      <a:pt x="605985" y="232228"/>
                      <a:pt x="610697" y="252280"/>
                      <a:pt x="598728" y="261257"/>
                    </a:cubicBezTo>
                    <a:cubicBezTo>
                      <a:pt x="589548" y="268142"/>
                      <a:pt x="575031" y="257539"/>
                      <a:pt x="566071" y="250371"/>
                    </a:cubicBezTo>
                    <a:cubicBezTo>
                      <a:pt x="555855" y="242198"/>
                      <a:pt x="552472" y="227930"/>
                      <a:pt x="544299" y="217714"/>
                    </a:cubicBezTo>
                    <a:cubicBezTo>
                      <a:pt x="537888" y="209700"/>
                      <a:pt x="529785" y="203199"/>
                      <a:pt x="522528" y="195942"/>
                    </a:cubicBezTo>
                    <a:cubicBezTo>
                      <a:pt x="489871" y="199571"/>
                      <a:pt x="454758" y="193884"/>
                      <a:pt x="424556" y="206828"/>
                    </a:cubicBezTo>
                    <a:cubicBezTo>
                      <a:pt x="400973" y="216935"/>
                      <a:pt x="394469" y="253144"/>
                      <a:pt x="370128" y="261257"/>
                    </a:cubicBezTo>
                    <a:lnTo>
                      <a:pt x="337471" y="272142"/>
                    </a:lnTo>
                    <a:cubicBezTo>
                      <a:pt x="252602" y="187277"/>
                      <a:pt x="390032" y="327547"/>
                      <a:pt x="293928" y="217714"/>
                    </a:cubicBezTo>
                    <a:cubicBezTo>
                      <a:pt x="204777" y="115826"/>
                      <a:pt x="266719" y="204116"/>
                      <a:pt x="217728" y="130628"/>
                    </a:cubicBezTo>
                    <a:cubicBezTo>
                      <a:pt x="201561" y="65962"/>
                      <a:pt x="216886" y="103324"/>
                      <a:pt x="174185" y="43542"/>
                    </a:cubicBezTo>
                    <a:cubicBezTo>
                      <a:pt x="166581" y="32896"/>
                      <a:pt x="162630" y="19058"/>
                      <a:pt x="152414" y="10885"/>
                    </a:cubicBezTo>
                    <a:cubicBezTo>
                      <a:pt x="143454" y="3717"/>
                      <a:pt x="130642" y="3628"/>
                      <a:pt x="119756" y="0"/>
                    </a:cubicBezTo>
                    <a:cubicBezTo>
                      <a:pt x="54442" y="43542"/>
                      <a:pt x="116128" y="-3629"/>
                      <a:pt x="65328" y="54428"/>
                    </a:cubicBezTo>
                    <a:cubicBezTo>
                      <a:pt x="48432" y="73738"/>
                      <a:pt x="10899" y="108857"/>
                      <a:pt x="10899" y="108857"/>
                    </a:cubicBezTo>
                    <a:cubicBezTo>
                      <a:pt x="7271" y="119743"/>
                      <a:pt x="14" y="130040"/>
                      <a:pt x="14" y="141514"/>
                    </a:cubicBezTo>
                    <a:cubicBezTo>
                      <a:pt x="14" y="317503"/>
                      <a:pt x="-5247" y="259239"/>
                      <a:pt x="185071" y="283028"/>
                    </a:cubicBezTo>
                    <a:lnTo>
                      <a:pt x="206842" y="348342"/>
                    </a:lnTo>
                    <a:lnTo>
                      <a:pt x="217728" y="381000"/>
                    </a:lnTo>
                    <a:cubicBezTo>
                      <a:pt x="221357" y="348343"/>
                      <a:pt x="223212" y="315439"/>
                      <a:pt x="228614" y="283028"/>
                    </a:cubicBezTo>
                    <a:cubicBezTo>
                      <a:pt x="230500" y="271710"/>
                      <a:pt x="249762" y="245239"/>
                      <a:pt x="239499" y="250371"/>
                    </a:cubicBezTo>
                    <a:cubicBezTo>
                      <a:pt x="216550" y="261846"/>
                      <a:pt x="206420" y="290568"/>
                      <a:pt x="185071" y="304800"/>
                    </a:cubicBezTo>
                    <a:cubicBezTo>
                      <a:pt x="174185" y="312057"/>
                      <a:pt x="164439" y="321417"/>
                      <a:pt x="152414" y="326571"/>
                    </a:cubicBezTo>
                    <a:cubicBezTo>
                      <a:pt x="138663" y="332464"/>
                      <a:pt x="123256" y="333347"/>
                      <a:pt x="108871" y="337457"/>
                    </a:cubicBezTo>
                    <a:cubicBezTo>
                      <a:pt x="97838" y="340609"/>
                      <a:pt x="87100" y="344714"/>
                      <a:pt x="76214" y="348342"/>
                    </a:cubicBezTo>
                    <a:cubicBezTo>
                      <a:pt x="43556" y="370114"/>
                      <a:pt x="39928" y="366485"/>
                      <a:pt x="21785" y="402771"/>
                    </a:cubicBezTo>
                    <a:cubicBezTo>
                      <a:pt x="16653" y="413034"/>
                      <a:pt x="-544" y="434580"/>
                      <a:pt x="10899" y="435428"/>
                    </a:cubicBezTo>
                    <a:cubicBezTo>
                      <a:pt x="112286" y="442938"/>
                      <a:pt x="214099" y="428171"/>
                      <a:pt x="315699" y="424542"/>
                    </a:cubicBezTo>
                    <a:cubicBezTo>
                      <a:pt x="326585" y="417285"/>
                      <a:pt x="338140" y="410944"/>
                      <a:pt x="348356" y="402771"/>
                    </a:cubicBezTo>
                    <a:cubicBezTo>
                      <a:pt x="356370" y="396360"/>
                      <a:pt x="362404" y="387758"/>
                      <a:pt x="370128" y="381000"/>
                    </a:cubicBezTo>
                    <a:cubicBezTo>
                      <a:pt x="391456" y="362338"/>
                      <a:pt x="413312" y="344275"/>
                      <a:pt x="435442" y="326571"/>
                    </a:cubicBezTo>
                    <a:cubicBezTo>
                      <a:pt x="469192" y="299571"/>
                      <a:pt x="478499" y="294238"/>
                      <a:pt x="511642" y="272142"/>
                    </a:cubicBezTo>
                    <a:cubicBezTo>
                      <a:pt x="518899" y="283028"/>
                      <a:pt x="528820" y="292550"/>
                      <a:pt x="533414" y="304800"/>
                    </a:cubicBezTo>
                    <a:cubicBezTo>
                      <a:pt x="539910" y="322124"/>
                      <a:pt x="538983" y="341506"/>
                      <a:pt x="544299" y="359228"/>
                    </a:cubicBezTo>
                    <a:cubicBezTo>
                      <a:pt x="549914" y="377945"/>
                      <a:pt x="558814" y="395514"/>
                      <a:pt x="566071" y="413657"/>
                    </a:cubicBezTo>
                    <a:cubicBezTo>
                      <a:pt x="580585" y="406400"/>
                      <a:pt x="599225" y="404351"/>
                      <a:pt x="609614" y="391885"/>
                    </a:cubicBezTo>
                    <a:cubicBezTo>
                      <a:pt x="619192" y="380392"/>
                      <a:pt x="614606" y="362093"/>
                      <a:pt x="620499" y="348342"/>
                    </a:cubicBezTo>
                    <a:cubicBezTo>
                      <a:pt x="625653" y="336317"/>
                      <a:pt x="635014" y="326571"/>
                      <a:pt x="642271" y="315685"/>
                    </a:cubicBezTo>
                    <a:cubicBezTo>
                      <a:pt x="645899" y="304799"/>
                      <a:pt x="647463" y="292991"/>
                      <a:pt x="653156" y="283028"/>
                    </a:cubicBezTo>
                    <a:cubicBezTo>
                      <a:pt x="678555" y="238580"/>
                      <a:pt x="689444" y="236763"/>
                      <a:pt x="729356" y="206828"/>
                    </a:cubicBezTo>
                    <a:cubicBezTo>
                      <a:pt x="732985" y="195942"/>
                      <a:pt x="733074" y="183131"/>
                      <a:pt x="740242" y="174171"/>
                    </a:cubicBezTo>
                    <a:cubicBezTo>
                      <a:pt x="748415" y="163955"/>
                      <a:pt x="763648" y="161651"/>
                      <a:pt x="772899" y="152400"/>
                    </a:cubicBezTo>
                    <a:cubicBezTo>
                      <a:pt x="782150" y="143149"/>
                      <a:pt x="787414" y="130628"/>
                      <a:pt x="794671" y="119742"/>
                    </a:cubicBezTo>
                    <a:cubicBezTo>
                      <a:pt x="805557" y="126999"/>
                      <a:pt x="821477" y="129812"/>
                      <a:pt x="827328" y="141514"/>
                    </a:cubicBezTo>
                    <a:cubicBezTo>
                      <a:pt x="837199" y="161255"/>
                      <a:pt x="833885" y="185185"/>
                      <a:pt x="838214" y="206828"/>
                    </a:cubicBezTo>
                    <a:cubicBezTo>
                      <a:pt x="841148" y="221498"/>
                      <a:pt x="845854" y="235766"/>
                      <a:pt x="849099" y="250371"/>
                    </a:cubicBezTo>
                    <a:cubicBezTo>
                      <a:pt x="853113" y="268433"/>
                      <a:pt x="855971" y="286738"/>
                      <a:pt x="859985" y="304800"/>
                    </a:cubicBezTo>
                    <a:cubicBezTo>
                      <a:pt x="863231" y="319404"/>
                      <a:pt x="866761" y="333957"/>
                      <a:pt x="870871" y="348342"/>
                    </a:cubicBezTo>
                    <a:cubicBezTo>
                      <a:pt x="874023" y="359375"/>
                      <a:pt x="872796" y="373832"/>
                      <a:pt x="881756" y="381000"/>
                    </a:cubicBezTo>
                    <a:cubicBezTo>
                      <a:pt x="893438" y="390346"/>
                      <a:pt x="910785" y="388257"/>
                      <a:pt x="925299" y="391885"/>
                    </a:cubicBezTo>
                    <a:cubicBezTo>
                      <a:pt x="961585" y="388257"/>
                      <a:pt x="998056" y="386157"/>
                      <a:pt x="1034156" y="381000"/>
                    </a:cubicBezTo>
                    <a:cubicBezTo>
                      <a:pt x="1048967" y="378884"/>
                      <a:pt x="1062912" y="372389"/>
                      <a:pt x="1077699" y="370114"/>
                    </a:cubicBezTo>
                    <a:cubicBezTo>
                      <a:pt x="1301794" y="335637"/>
                      <a:pt x="1082787" y="377805"/>
                      <a:pt x="1230099" y="348342"/>
                    </a:cubicBezTo>
                    <a:cubicBezTo>
                      <a:pt x="1251871" y="337456"/>
                      <a:pt x="1271465" y="320039"/>
                      <a:pt x="1295414" y="315685"/>
                    </a:cubicBezTo>
                    <a:cubicBezTo>
                      <a:pt x="1419638" y="293099"/>
                      <a:pt x="1354631" y="495510"/>
                      <a:pt x="1360728" y="544285"/>
                    </a:cubicBezTo>
                    <a:cubicBezTo>
                      <a:pt x="1362741" y="560387"/>
                      <a:pt x="1375242" y="573314"/>
                      <a:pt x="1382499" y="587828"/>
                    </a:cubicBezTo>
                    <a:cubicBezTo>
                      <a:pt x="1393385" y="576942"/>
                      <a:pt x="1407518" y="568537"/>
                      <a:pt x="1415156" y="555171"/>
                    </a:cubicBezTo>
                    <a:cubicBezTo>
                      <a:pt x="1468653" y="461551"/>
                      <a:pt x="1387939" y="549729"/>
                      <a:pt x="1447814" y="489857"/>
                    </a:cubicBezTo>
                    <a:cubicBezTo>
                      <a:pt x="1457679" y="450396"/>
                      <a:pt x="1456296" y="431988"/>
                      <a:pt x="1491356" y="402771"/>
                    </a:cubicBezTo>
                    <a:cubicBezTo>
                      <a:pt x="1500171" y="395425"/>
                      <a:pt x="1513128" y="395514"/>
                      <a:pt x="1524014" y="391885"/>
                    </a:cubicBezTo>
                    <a:cubicBezTo>
                      <a:pt x="1540956" y="374943"/>
                      <a:pt x="1565079" y="346551"/>
                      <a:pt x="1589328" y="337457"/>
                    </a:cubicBezTo>
                    <a:cubicBezTo>
                      <a:pt x="1606652" y="330960"/>
                      <a:pt x="1625613" y="330200"/>
                      <a:pt x="1643756" y="326571"/>
                    </a:cubicBezTo>
                    <a:cubicBezTo>
                      <a:pt x="1682826" y="300526"/>
                      <a:pt x="1695268" y="287439"/>
                      <a:pt x="1752614" y="283028"/>
                    </a:cubicBezTo>
                    <a:cubicBezTo>
                      <a:pt x="1774621" y="281335"/>
                      <a:pt x="1796157" y="290285"/>
                      <a:pt x="1817928" y="293914"/>
                    </a:cubicBezTo>
                    <a:cubicBezTo>
                      <a:pt x="1821557" y="304800"/>
                      <a:pt x="1826761" y="315282"/>
                      <a:pt x="1828814" y="326571"/>
                    </a:cubicBezTo>
                    <a:cubicBezTo>
                      <a:pt x="1833085" y="350064"/>
                      <a:pt x="1848474" y="492628"/>
                      <a:pt x="1850585" y="511628"/>
                    </a:cubicBezTo>
                    <a:cubicBezTo>
                      <a:pt x="1861471" y="497114"/>
                      <a:pt x="1872838" y="482948"/>
                      <a:pt x="1883242" y="468085"/>
                    </a:cubicBezTo>
                    <a:cubicBezTo>
                      <a:pt x="1898247" y="446649"/>
                      <a:pt x="1908283" y="421273"/>
                      <a:pt x="1926785" y="402771"/>
                    </a:cubicBezTo>
                    <a:cubicBezTo>
                      <a:pt x="2009944" y="319612"/>
                      <a:pt x="1927531" y="399397"/>
                      <a:pt x="2035642" y="304800"/>
                    </a:cubicBezTo>
                    <a:cubicBezTo>
                      <a:pt x="2104848" y="244245"/>
                      <a:pt x="1988031" y="335066"/>
                      <a:pt x="2100956" y="250371"/>
                    </a:cubicBezTo>
                    <a:cubicBezTo>
                      <a:pt x="2166381" y="315794"/>
                      <a:pt x="2103845" y="244683"/>
                      <a:pt x="2155385" y="337457"/>
                    </a:cubicBezTo>
                    <a:cubicBezTo>
                      <a:pt x="2164196" y="353317"/>
                      <a:pt x="2179231" y="365140"/>
                      <a:pt x="2188042" y="381000"/>
                    </a:cubicBezTo>
                    <a:cubicBezTo>
                      <a:pt x="2226649" y="450492"/>
                      <a:pt x="2196252" y="414301"/>
                      <a:pt x="2220699" y="468085"/>
                    </a:cubicBezTo>
                    <a:cubicBezTo>
                      <a:pt x="2255980" y="545704"/>
                      <a:pt x="2251928" y="536700"/>
                      <a:pt x="2286014" y="587828"/>
                    </a:cubicBezTo>
                    <a:cubicBezTo>
                      <a:pt x="2310090" y="563752"/>
                      <a:pt x="2325286" y="552826"/>
                      <a:pt x="2340442" y="522514"/>
                    </a:cubicBezTo>
                    <a:cubicBezTo>
                      <a:pt x="2345574" y="512251"/>
                      <a:pt x="2344659" y="499194"/>
                      <a:pt x="2351328" y="489857"/>
                    </a:cubicBezTo>
                    <a:cubicBezTo>
                      <a:pt x="2363259" y="473154"/>
                      <a:pt x="2380357" y="460828"/>
                      <a:pt x="2394871" y="446314"/>
                    </a:cubicBezTo>
                    <a:cubicBezTo>
                      <a:pt x="2402128" y="439057"/>
                      <a:pt x="2410949" y="433081"/>
                      <a:pt x="2416642" y="424542"/>
                    </a:cubicBezTo>
                    <a:cubicBezTo>
                      <a:pt x="2423899" y="413656"/>
                      <a:pt x="2427528" y="399142"/>
                      <a:pt x="2438414" y="391885"/>
                    </a:cubicBezTo>
                    <a:cubicBezTo>
                      <a:pt x="2450862" y="383586"/>
                      <a:pt x="2467442" y="384628"/>
                      <a:pt x="2481956" y="381000"/>
                    </a:cubicBezTo>
                    <a:cubicBezTo>
                      <a:pt x="2504818" y="388620"/>
                      <a:pt x="2530387" y="393959"/>
                      <a:pt x="2547271" y="413657"/>
                    </a:cubicBezTo>
                    <a:cubicBezTo>
                      <a:pt x="2561040" y="429721"/>
                      <a:pt x="2569042" y="449942"/>
                      <a:pt x="2579928" y="468085"/>
                    </a:cubicBezTo>
                    <a:cubicBezTo>
                      <a:pt x="2583375" y="481871"/>
                      <a:pt x="2587046" y="528292"/>
                      <a:pt x="2612585" y="533400"/>
                    </a:cubicBezTo>
                    <a:cubicBezTo>
                      <a:pt x="2623837" y="535650"/>
                      <a:pt x="2634356" y="526143"/>
                      <a:pt x="2645242" y="522514"/>
                    </a:cubicBezTo>
                    <a:cubicBezTo>
                      <a:pt x="2652499" y="515257"/>
                      <a:pt x="2661734" y="509543"/>
                      <a:pt x="2667014" y="500742"/>
                    </a:cubicBezTo>
                    <a:cubicBezTo>
                      <a:pt x="2699671" y="446313"/>
                      <a:pt x="2653214" y="486964"/>
                      <a:pt x="2699671" y="446314"/>
                    </a:cubicBezTo>
                    <a:cubicBezTo>
                      <a:pt x="2720999" y="427652"/>
                      <a:pt x="2742065" y="408554"/>
                      <a:pt x="2764985" y="391885"/>
                    </a:cubicBezTo>
                    <a:cubicBezTo>
                      <a:pt x="2796482" y="368978"/>
                      <a:pt x="2822926" y="360773"/>
                      <a:pt x="2852071" y="337457"/>
                    </a:cubicBezTo>
                    <a:cubicBezTo>
                      <a:pt x="2860085" y="331046"/>
                      <a:pt x="2866585" y="322942"/>
                      <a:pt x="2873842" y="315685"/>
                    </a:cubicBezTo>
                    <a:cubicBezTo>
                      <a:pt x="2884728" y="322942"/>
                      <a:pt x="2899242" y="326571"/>
                      <a:pt x="2906499" y="337457"/>
                    </a:cubicBezTo>
                    <a:cubicBezTo>
                      <a:pt x="2914798" y="349905"/>
                      <a:pt x="2911491" y="367249"/>
                      <a:pt x="2917385" y="381000"/>
                    </a:cubicBezTo>
                    <a:cubicBezTo>
                      <a:pt x="2933366" y="418288"/>
                      <a:pt x="2947473" y="457402"/>
                      <a:pt x="2971814" y="489857"/>
                    </a:cubicBezTo>
                    <a:cubicBezTo>
                      <a:pt x="3033449" y="572036"/>
                      <a:pt x="3010673" y="568714"/>
                      <a:pt x="3080671" y="598714"/>
                    </a:cubicBezTo>
                    <a:cubicBezTo>
                      <a:pt x="3091218" y="603234"/>
                      <a:pt x="3102442" y="605971"/>
                      <a:pt x="3113328" y="609600"/>
                    </a:cubicBezTo>
                    <a:cubicBezTo>
                      <a:pt x="3116957" y="598714"/>
                      <a:pt x="3117849" y="586490"/>
                      <a:pt x="3124214" y="576942"/>
                    </a:cubicBezTo>
                    <a:cubicBezTo>
                      <a:pt x="3132753" y="564133"/>
                      <a:pt x="3145182" y="554304"/>
                      <a:pt x="3156871" y="544285"/>
                    </a:cubicBezTo>
                    <a:cubicBezTo>
                      <a:pt x="3185076" y="520109"/>
                      <a:pt x="3237628" y="486818"/>
                      <a:pt x="3265728" y="468085"/>
                    </a:cubicBezTo>
                    <a:cubicBezTo>
                      <a:pt x="3276614" y="460828"/>
                      <a:pt x="3288169" y="454487"/>
                      <a:pt x="3298385" y="446314"/>
                    </a:cubicBezTo>
                    <a:cubicBezTo>
                      <a:pt x="3363030" y="394598"/>
                      <a:pt x="3333482" y="415659"/>
                      <a:pt x="3385471" y="381000"/>
                    </a:cubicBezTo>
                    <a:cubicBezTo>
                      <a:pt x="3392728" y="391886"/>
                      <a:pt x="3401391" y="401955"/>
                      <a:pt x="3407242" y="413657"/>
                    </a:cubicBezTo>
                    <a:cubicBezTo>
                      <a:pt x="3412374" y="423920"/>
                      <a:pt x="3415171" y="435227"/>
                      <a:pt x="3418128" y="446314"/>
                    </a:cubicBezTo>
                    <a:cubicBezTo>
                      <a:pt x="3447842" y="557742"/>
                      <a:pt x="3445046" y="548245"/>
                      <a:pt x="3461671" y="631371"/>
                    </a:cubicBezTo>
                    <a:cubicBezTo>
                      <a:pt x="3472557" y="624114"/>
                      <a:pt x="3485077" y="618851"/>
                      <a:pt x="3494328" y="609600"/>
                    </a:cubicBezTo>
                    <a:cubicBezTo>
                      <a:pt x="3503579" y="600349"/>
                      <a:pt x="3505883" y="585115"/>
                      <a:pt x="3516099" y="576942"/>
                    </a:cubicBezTo>
                    <a:cubicBezTo>
                      <a:pt x="3525059" y="569774"/>
                      <a:pt x="3537870" y="569685"/>
                      <a:pt x="3548756" y="566057"/>
                    </a:cubicBezTo>
                    <a:cubicBezTo>
                      <a:pt x="3605468" y="509347"/>
                      <a:pt x="3561648" y="547437"/>
                      <a:pt x="3657614" y="489857"/>
                    </a:cubicBezTo>
                    <a:cubicBezTo>
                      <a:pt x="3668833" y="483126"/>
                      <a:pt x="3678246" y="473239"/>
                      <a:pt x="3690271" y="468085"/>
                    </a:cubicBezTo>
                    <a:cubicBezTo>
                      <a:pt x="3704022" y="462192"/>
                      <a:pt x="3719429" y="461310"/>
                      <a:pt x="3733814" y="457200"/>
                    </a:cubicBezTo>
                    <a:cubicBezTo>
                      <a:pt x="3744847" y="454048"/>
                      <a:pt x="3755585" y="449943"/>
                      <a:pt x="3766471" y="446314"/>
                    </a:cubicBezTo>
                    <a:cubicBezTo>
                      <a:pt x="3784690" y="470606"/>
                      <a:pt x="3800835" y="511201"/>
                      <a:pt x="3842671" y="500742"/>
                    </a:cubicBezTo>
                    <a:cubicBezTo>
                      <a:pt x="3860272" y="496342"/>
                      <a:pt x="3870762" y="477594"/>
                      <a:pt x="3886214" y="468085"/>
                    </a:cubicBezTo>
                    <a:cubicBezTo>
                      <a:pt x="3918030" y="448506"/>
                      <a:pt x="3950771" y="430364"/>
                      <a:pt x="3984185" y="413657"/>
                    </a:cubicBezTo>
                    <a:cubicBezTo>
                      <a:pt x="3994448" y="408525"/>
                      <a:pt x="4006579" y="407903"/>
                      <a:pt x="4016842" y="402771"/>
                    </a:cubicBezTo>
                    <a:cubicBezTo>
                      <a:pt x="4091588" y="365398"/>
                      <a:pt x="3998918" y="391116"/>
                      <a:pt x="4103928" y="370114"/>
                    </a:cubicBezTo>
                    <a:cubicBezTo>
                      <a:pt x="4122071" y="373743"/>
                      <a:pt x="4142292" y="371820"/>
                      <a:pt x="4158356" y="381000"/>
                    </a:cubicBezTo>
                    <a:cubicBezTo>
                      <a:pt x="4192788" y="400675"/>
                      <a:pt x="4186483" y="484129"/>
                      <a:pt x="4191014" y="500742"/>
                    </a:cubicBezTo>
                    <a:cubicBezTo>
                      <a:pt x="4194456" y="513364"/>
                      <a:pt x="4205528" y="522514"/>
                      <a:pt x="4212785" y="533400"/>
                    </a:cubicBezTo>
                    <a:cubicBezTo>
                      <a:pt x="4297679" y="448502"/>
                      <a:pt x="4160189" y="588844"/>
                      <a:pt x="4256328" y="478971"/>
                    </a:cubicBezTo>
                    <a:cubicBezTo>
                      <a:pt x="4273224" y="459661"/>
                      <a:pt x="4293710" y="443719"/>
                      <a:pt x="4310756" y="424542"/>
                    </a:cubicBezTo>
                    <a:cubicBezTo>
                      <a:pt x="4414277" y="308081"/>
                      <a:pt x="4293982" y="430434"/>
                      <a:pt x="4365185" y="359228"/>
                    </a:cubicBezTo>
                    <a:cubicBezTo>
                      <a:pt x="4377397" y="395863"/>
                      <a:pt x="4376322" y="397767"/>
                      <a:pt x="4397842" y="435428"/>
                    </a:cubicBezTo>
                    <a:cubicBezTo>
                      <a:pt x="4404333" y="446787"/>
                      <a:pt x="4413123" y="456726"/>
                      <a:pt x="4419614" y="468085"/>
                    </a:cubicBezTo>
                    <a:cubicBezTo>
                      <a:pt x="4427665" y="482174"/>
                      <a:pt x="4434993" y="496713"/>
                      <a:pt x="4441385" y="511628"/>
                    </a:cubicBezTo>
                    <a:cubicBezTo>
                      <a:pt x="4445905" y="522175"/>
                      <a:pt x="4445103" y="535325"/>
                      <a:pt x="4452271" y="544285"/>
                    </a:cubicBezTo>
                    <a:cubicBezTo>
                      <a:pt x="4467619" y="563471"/>
                      <a:pt x="4496070" y="569771"/>
                      <a:pt x="4517585" y="576942"/>
                    </a:cubicBezTo>
                    <a:cubicBezTo>
                      <a:pt x="4553871" y="558799"/>
                      <a:pt x="4589814" y="539956"/>
                      <a:pt x="4626442" y="522514"/>
                    </a:cubicBezTo>
                    <a:cubicBezTo>
                      <a:pt x="4666027" y="503664"/>
                      <a:pt x="4706514" y="486754"/>
                      <a:pt x="4746185" y="468085"/>
                    </a:cubicBezTo>
                    <a:cubicBezTo>
                      <a:pt x="4768209" y="457721"/>
                      <a:pt x="4791246" y="448930"/>
                      <a:pt x="4811499" y="435428"/>
                    </a:cubicBezTo>
                    <a:cubicBezTo>
                      <a:pt x="4910569" y="369382"/>
                      <a:pt x="4853410" y="403587"/>
                      <a:pt x="4985671" y="337457"/>
                    </a:cubicBezTo>
                    <a:cubicBezTo>
                      <a:pt x="5000534" y="322593"/>
                      <a:pt x="5022348" y="286546"/>
                      <a:pt x="5029214" y="348342"/>
                    </a:cubicBezTo>
                    <a:cubicBezTo>
                      <a:pt x="5038839" y="434970"/>
                      <a:pt x="5036471" y="522514"/>
                      <a:pt x="5040099" y="609600"/>
                    </a:cubicBezTo>
                    <a:cubicBezTo>
                      <a:pt x="5049775" y="580572"/>
                      <a:pt x="5054821" y="560302"/>
                      <a:pt x="5072756" y="533400"/>
                    </a:cubicBezTo>
                    <a:cubicBezTo>
                      <a:pt x="5078449" y="524860"/>
                      <a:pt x="5087271" y="518885"/>
                      <a:pt x="5094528" y="511628"/>
                    </a:cubicBezTo>
                    <a:cubicBezTo>
                      <a:pt x="5147569" y="591191"/>
                      <a:pt x="5082826" y="491150"/>
                      <a:pt x="5138071" y="587828"/>
                    </a:cubicBezTo>
                    <a:cubicBezTo>
                      <a:pt x="5171834" y="646913"/>
                      <a:pt x="5150770" y="593268"/>
                      <a:pt x="5170728" y="653142"/>
                    </a:cubicBezTo>
                    <a:cubicBezTo>
                      <a:pt x="5248454" y="627234"/>
                      <a:pt x="5216947" y="618641"/>
                      <a:pt x="5268699" y="653142"/>
                    </a:cubicBezTo>
                    <a:lnTo>
                      <a:pt x="5290471" y="718457"/>
                    </a:lnTo>
                    <a:cubicBezTo>
                      <a:pt x="5294100" y="729343"/>
                      <a:pt x="5290470" y="747485"/>
                      <a:pt x="5301356" y="751114"/>
                    </a:cubicBezTo>
                    <a:lnTo>
                      <a:pt x="5334014" y="762000"/>
                    </a:lnTo>
                    <a:cubicBezTo>
                      <a:pt x="5416002" y="618518"/>
                      <a:pt x="5341742" y="741161"/>
                      <a:pt x="5410214" y="642257"/>
                    </a:cubicBezTo>
                    <a:cubicBezTo>
                      <a:pt x="5432555" y="609987"/>
                      <a:pt x="5475528" y="544285"/>
                      <a:pt x="5475528" y="544285"/>
                    </a:cubicBezTo>
                    <a:cubicBezTo>
                      <a:pt x="5479157" y="526142"/>
                      <a:pt x="5478900" y="506764"/>
                      <a:pt x="5486414" y="489857"/>
                    </a:cubicBezTo>
                    <a:cubicBezTo>
                      <a:pt x="5493783" y="473278"/>
                      <a:pt x="5509007" y="461410"/>
                      <a:pt x="5519071" y="446314"/>
                    </a:cubicBezTo>
                    <a:cubicBezTo>
                      <a:pt x="5530807" y="428709"/>
                      <a:pt x="5540842" y="410028"/>
                      <a:pt x="5551728" y="391885"/>
                    </a:cubicBezTo>
                    <a:cubicBezTo>
                      <a:pt x="5573358" y="456774"/>
                      <a:pt x="5592781" y="505880"/>
                      <a:pt x="5573499" y="587828"/>
                    </a:cubicBezTo>
                    <a:cubicBezTo>
                      <a:pt x="5569023" y="606849"/>
                      <a:pt x="5537214" y="602343"/>
                      <a:pt x="5519071" y="609600"/>
                    </a:cubicBezTo>
                    <a:lnTo>
                      <a:pt x="5464642" y="576942"/>
                    </a:lnTo>
                    <a:cubicBezTo>
                      <a:pt x="5435488" y="559001"/>
                      <a:pt x="5407062" y="539870"/>
                      <a:pt x="5377556" y="522514"/>
                    </a:cubicBezTo>
                    <a:cubicBezTo>
                      <a:pt x="5345356" y="503573"/>
                      <a:pt x="5310669" y="488807"/>
                      <a:pt x="5279585" y="468085"/>
                    </a:cubicBezTo>
                    <a:cubicBezTo>
                      <a:pt x="5268699" y="460828"/>
                      <a:pt x="5258630" y="452165"/>
                      <a:pt x="5246928" y="446314"/>
                    </a:cubicBezTo>
                    <a:cubicBezTo>
                      <a:pt x="5229450" y="437575"/>
                      <a:pt x="5210288" y="432628"/>
                      <a:pt x="5192499" y="424542"/>
                    </a:cubicBezTo>
                    <a:cubicBezTo>
                      <a:pt x="5096319" y="380823"/>
                      <a:pt x="5161546" y="400475"/>
                      <a:pt x="5083642" y="381000"/>
                    </a:cubicBezTo>
                    <a:cubicBezTo>
                      <a:pt x="5076385" y="373743"/>
                      <a:pt x="5061871" y="348965"/>
                      <a:pt x="5061871" y="359228"/>
                    </a:cubicBezTo>
                    <a:cubicBezTo>
                      <a:pt x="5061871" y="372311"/>
                      <a:pt x="5072756" y="384628"/>
                      <a:pt x="5083642" y="391885"/>
                    </a:cubicBezTo>
                    <a:cubicBezTo>
                      <a:pt x="5096090" y="400184"/>
                      <a:pt x="5112855" y="398472"/>
                      <a:pt x="5127185" y="402771"/>
                    </a:cubicBezTo>
                    <a:cubicBezTo>
                      <a:pt x="5149166" y="409365"/>
                      <a:pt x="5170728" y="417285"/>
                      <a:pt x="5192499" y="424542"/>
                    </a:cubicBezTo>
                    <a:cubicBezTo>
                      <a:pt x="5252463" y="444530"/>
                      <a:pt x="5253775" y="447968"/>
                      <a:pt x="5312242" y="457200"/>
                    </a:cubicBezTo>
                    <a:cubicBezTo>
                      <a:pt x="5409712" y="472590"/>
                      <a:pt x="5435191" y="469002"/>
                      <a:pt x="5508185" y="489857"/>
                    </a:cubicBezTo>
                    <a:cubicBezTo>
                      <a:pt x="5519218" y="493009"/>
                      <a:pt x="5529710" y="497959"/>
                      <a:pt x="5540842" y="500742"/>
                    </a:cubicBezTo>
                    <a:cubicBezTo>
                      <a:pt x="5558792" y="505229"/>
                      <a:pt x="5577421" y="506760"/>
                      <a:pt x="5595271" y="511628"/>
                    </a:cubicBezTo>
                    <a:cubicBezTo>
                      <a:pt x="5617411" y="517666"/>
                      <a:pt x="5638814" y="526143"/>
                      <a:pt x="5660585" y="533400"/>
                    </a:cubicBezTo>
                    <a:lnTo>
                      <a:pt x="5693242" y="544285"/>
                    </a:lnTo>
                    <a:cubicBezTo>
                      <a:pt x="5700499" y="537028"/>
                      <a:pt x="5711410" y="532124"/>
                      <a:pt x="5715014" y="522514"/>
                    </a:cubicBezTo>
                    <a:cubicBezTo>
                      <a:pt x="5722764" y="501848"/>
                      <a:pt x="5707534" y="469443"/>
                      <a:pt x="5725899" y="457200"/>
                    </a:cubicBezTo>
                    <a:cubicBezTo>
                      <a:pt x="5739401" y="448199"/>
                      <a:pt x="5742125" y="485492"/>
                      <a:pt x="5747671" y="500742"/>
                    </a:cubicBezTo>
                    <a:cubicBezTo>
                      <a:pt x="5788258" y="612354"/>
                      <a:pt x="5747250" y="543654"/>
                      <a:pt x="5791214" y="609600"/>
                    </a:cubicBezTo>
                    <a:cubicBezTo>
                      <a:pt x="5797720" y="629119"/>
                      <a:pt x="5810417" y="672347"/>
                      <a:pt x="5823871" y="685800"/>
                    </a:cubicBezTo>
                    <a:cubicBezTo>
                      <a:pt x="5831985" y="693914"/>
                      <a:pt x="5845642" y="693057"/>
                      <a:pt x="5856528" y="696685"/>
                    </a:cubicBezTo>
                    <a:cubicBezTo>
                      <a:pt x="5956410" y="663393"/>
                      <a:pt x="5800926" y="719043"/>
                      <a:pt x="5932728" y="653142"/>
                    </a:cubicBezTo>
                    <a:cubicBezTo>
                      <a:pt x="5967683" y="635665"/>
                      <a:pt x="6005781" y="625264"/>
                      <a:pt x="6041585" y="609600"/>
                    </a:cubicBezTo>
                    <a:cubicBezTo>
                      <a:pt x="6146516" y="563693"/>
                      <a:pt x="6067159" y="586876"/>
                      <a:pt x="6150442" y="566057"/>
                    </a:cubicBezTo>
                    <a:cubicBezTo>
                      <a:pt x="6290306" y="482140"/>
                      <a:pt x="6097586" y="595878"/>
                      <a:pt x="6291956" y="489857"/>
                    </a:cubicBezTo>
                    <a:cubicBezTo>
                      <a:pt x="6358275" y="453683"/>
                      <a:pt x="6291054" y="479271"/>
                      <a:pt x="6357271" y="457200"/>
                    </a:cubicBezTo>
                    <a:cubicBezTo>
                      <a:pt x="6364528" y="468086"/>
                      <a:pt x="6373191" y="478155"/>
                      <a:pt x="6379042" y="489857"/>
                    </a:cubicBezTo>
                    <a:cubicBezTo>
                      <a:pt x="6384174" y="500120"/>
                      <a:pt x="6384235" y="512551"/>
                      <a:pt x="6389928" y="522514"/>
                    </a:cubicBezTo>
                    <a:cubicBezTo>
                      <a:pt x="6398929" y="538266"/>
                      <a:pt x="6412040" y="551293"/>
                      <a:pt x="6422585" y="566057"/>
                    </a:cubicBezTo>
                    <a:cubicBezTo>
                      <a:pt x="6430189" y="576703"/>
                      <a:pt x="6433470" y="591457"/>
                      <a:pt x="6444356" y="598714"/>
                    </a:cubicBezTo>
                    <a:cubicBezTo>
                      <a:pt x="6456804" y="607013"/>
                      <a:pt x="6473385" y="605971"/>
                      <a:pt x="6487899" y="609600"/>
                    </a:cubicBezTo>
                    <a:cubicBezTo>
                      <a:pt x="6526847" y="570652"/>
                      <a:pt x="6499464" y="603753"/>
                      <a:pt x="6531442" y="533400"/>
                    </a:cubicBezTo>
                    <a:cubicBezTo>
                      <a:pt x="6578679" y="429478"/>
                      <a:pt x="6551947" y="504539"/>
                      <a:pt x="6574985" y="435428"/>
                    </a:cubicBezTo>
                    <a:cubicBezTo>
                      <a:pt x="6585871" y="453571"/>
                      <a:pt x="6599049" y="470522"/>
                      <a:pt x="6607642" y="489857"/>
                    </a:cubicBezTo>
                    <a:cubicBezTo>
                      <a:pt x="6632829" y="546527"/>
                      <a:pt x="6600498" y="520571"/>
                      <a:pt x="6640299" y="566057"/>
                    </a:cubicBezTo>
                    <a:cubicBezTo>
                      <a:pt x="6657195" y="585366"/>
                      <a:pt x="6694728" y="620485"/>
                      <a:pt x="6694728" y="620485"/>
                    </a:cubicBezTo>
                    <a:cubicBezTo>
                      <a:pt x="6701985" y="609599"/>
                      <a:pt x="6710648" y="599530"/>
                      <a:pt x="6716499" y="587828"/>
                    </a:cubicBezTo>
                    <a:cubicBezTo>
                      <a:pt x="6721631" y="577565"/>
                      <a:pt x="6716096" y="557224"/>
                      <a:pt x="6727385" y="555171"/>
                    </a:cubicBezTo>
                    <a:cubicBezTo>
                      <a:pt x="6752407" y="550622"/>
                      <a:pt x="6864305" y="570734"/>
                      <a:pt x="6901556" y="576942"/>
                    </a:cubicBezTo>
                    <a:cubicBezTo>
                      <a:pt x="6912442" y="580571"/>
                      <a:pt x="6923328" y="591457"/>
                      <a:pt x="6934214" y="587828"/>
                    </a:cubicBezTo>
                    <a:cubicBezTo>
                      <a:pt x="6948819" y="582960"/>
                      <a:pt x="6955285" y="565308"/>
                      <a:pt x="6966871" y="555171"/>
                    </a:cubicBezTo>
                    <a:cubicBezTo>
                      <a:pt x="7025049" y="504265"/>
                      <a:pt x="7003867" y="515986"/>
                      <a:pt x="7064842" y="500742"/>
                    </a:cubicBezTo>
                    <a:cubicBezTo>
                      <a:pt x="7181328" y="524040"/>
                      <a:pt x="7068019" y="483735"/>
                      <a:pt x="7130156" y="576942"/>
                    </a:cubicBezTo>
                    <a:cubicBezTo>
                      <a:pt x="7136521" y="586489"/>
                      <a:pt x="7135349" y="554248"/>
                      <a:pt x="7141042" y="544285"/>
                    </a:cubicBezTo>
                    <a:cubicBezTo>
                      <a:pt x="7150043" y="528533"/>
                      <a:pt x="7162813" y="515256"/>
                      <a:pt x="7173699" y="500742"/>
                    </a:cubicBezTo>
                    <a:cubicBezTo>
                      <a:pt x="7223613" y="567295"/>
                      <a:pt x="7202283" y="530361"/>
                      <a:pt x="7239014" y="631371"/>
                    </a:cubicBezTo>
                    <a:cubicBezTo>
                      <a:pt x="7242935" y="642155"/>
                      <a:pt x="7242553" y="655213"/>
                      <a:pt x="7249899" y="664028"/>
                    </a:cubicBezTo>
                    <a:cubicBezTo>
                      <a:pt x="7261514" y="677966"/>
                      <a:pt x="7278928" y="685799"/>
                      <a:pt x="7293442" y="696685"/>
                    </a:cubicBezTo>
                    <a:cubicBezTo>
                      <a:pt x="7366791" y="672237"/>
                      <a:pt x="7305833" y="703057"/>
                      <a:pt x="7347871" y="576942"/>
                    </a:cubicBezTo>
                    <a:cubicBezTo>
                      <a:pt x="7348508" y="575032"/>
                      <a:pt x="7383661" y="507731"/>
                      <a:pt x="7402299" y="500742"/>
                    </a:cubicBezTo>
                    <a:cubicBezTo>
                      <a:pt x="7422966" y="492992"/>
                      <a:pt x="7445842" y="493485"/>
                      <a:pt x="7467614" y="489857"/>
                    </a:cubicBezTo>
                    <a:cubicBezTo>
                      <a:pt x="7478500" y="493485"/>
                      <a:pt x="7490934" y="494073"/>
                      <a:pt x="7500271" y="500742"/>
                    </a:cubicBezTo>
                    <a:cubicBezTo>
                      <a:pt x="7557475" y="541601"/>
                      <a:pt x="7534594" y="544871"/>
                      <a:pt x="7576471" y="598714"/>
                    </a:cubicBezTo>
                    <a:cubicBezTo>
                      <a:pt x="7611482" y="643728"/>
                      <a:pt x="7617471" y="640985"/>
                      <a:pt x="7663556" y="664028"/>
                    </a:cubicBezTo>
                    <a:cubicBezTo>
                      <a:pt x="7678070" y="660399"/>
                      <a:pt x="7697521" y="664635"/>
                      <a:pt x="7707099" y="653142"/>
                    </a:cubicBezTo>
                    <a:cubicBezTo>
                      <a:pt x="7718944" y="638928"/>
                      <a:pt x="7712134" y="616267"/>
                      <a:pt x="7717985" y="598714"/>
                    </a:cubicBezTo>
                    <a:cubicBezTo>
                      <a:pt x="7723117" y="583319"/>
                      <a:pt x="7730940" y="568795"/>
                      <a:pt x="7739756" y="555171"/>
                    </a:cubicBezTo>
                    <a:cubicBezTo>
                      <a:pt x="7770924" y="507003"/>
                      <a:pt x="7805225" y="460935"/>
                      <a:pt x="7837728" y="413657"/>
                    </a:cubicBezTo>
                    <a:cubicBezTo>
                      <a:pt x="7845140" y="402876"/>
                      <a:pt x="7859499" y="381000"/>
                      <a:pt x="7859499" y="381000"/>
                    </a:cubicBezTo>
                    <a:cubicBezTo>
                      <a:pt x="7874013" y="388257"/>
                      <a:pt x="7889540" y="393770"/>
                      <a:pt x="7903042" y="402771"/>
                    </a:cubicBezTo>
                    <a:cubicBezTo>
                      <a:pt x="7911582" y="408464"/>
                      <a:pt x="7915634" y="419952"/>
                      <a:pt x="7924814" y="424542"/>
                    </a:cubicBezTo>
                    <a:cubicBezTo>
                      <a:pt x="7941055" y="432662"/>
                      <a:pt x="8025468" y="444947"/>
                      <a:pt x="8033671" y="446314"/>
                    </a:cubicBezTo>
                    <a:cubicBezTo>
                      <a:pt x="8055442" y="442685"/>
                      <a:pt x="8078046" y="442408"/>
                      <a:pt x="8098985" y="435428"/>
                    </a:cubicBezTo>
                    <a:cubicBezTo>
                      <a:pt x="8172266" y="411001"/>
                      <a:pt x="8180636" y="402764"/>
                      <a:pt x="8229614" y="370114"/>
                    </a:cubicBezTo>
                    <a:cubicBezTo>
                      <a:pt x="8232742" y="365422"/>
                      <a:pt x="8261225" y="318071"/>
                      <a:pt x="8273156" y="315685"/>
                    </a:cubicBezTo>
                    <a:cubicBezTo>
                      <a:pt x="8284408" y="313435"/>
                      <a:pt x="8294928" y="322942"/>
                      <a:pt x="8305814" y="326571"/>
                    </a:cubicBezTo>
                    <a:cubicBezTo>
                      <a:pt x="8309442" y="341085"/>
                      <a:pt x="8310008" y="356733"/>
                      <a:pt x="8316699" y="370114"/>
                    </a:cubicBezTo>
                    <a:cubicBezTo>
                      <a:pt x="8321289" y="379294"/>
                      <a:pt x="8331792" y="384093"/>
                      <a:pt x="8338471" y="391885"/>
                    </a:cubicBezTo>
                    <a:cubicBezTo>
                      <a:pt x="8353592" y="409526"/>
                      <a:pt x="8364528" y="431014"/>
                      <a:pt x="8382014" y="446314"/>
                    </a:cubicBezTo>
                    <a:cubicBezTo>
                      <a:pt x="8394226" y="457000"/>
                      <a:pt x="8411371" y="460204"/>
                      <a:pt x="8425556" y="468085"/>
                    </a:cubicBezTo>
                    <a:cubicBezTo>
                      <a:pt x="8444052" y="478360"/>
                      <a:pt x="8460723" y="491987"/>
                      <a:pt x="8479985" y="500742"/>
                    </a:cubicBezTo>
                    <a:cubicBezTo>
                      <a:pt x="8500877" y="510238"/>
                      <a:pt x="8545299" y="522514"/>
                      <a:pt x="8545299" y="522514"/>
                    </a:cubicBezTo>
                    <a:cubicBezTo>
                      <a:pt x="8566383" y="438179"/>
                      <a:pt x="8538954" y="516156"/>
                      <a:pt x="8588842" y="446314"/>
                    </a:cubicBezTo>
                    <a:cubicBezTo>
                      <a:pt x="8598274" y="433109"/>
                      <a:pt x="8602733" y="416956"/>
                      <a:pt x="8610614" y="402771"/>
                    </a:cubicBezTo>
                    <a:cubicBezTo>
                      <a:pt x="8620889" y="384275"/>
                      <a:pt x="8633809" y="367266"/>
                      <a:pt x="8643271" y="348342"/>
                    </a:cubicBezTo>
                    <a:cubicBezTo>
                      <a:pt x="8648402" y="338079"/>
                      <a:pt x="8647271" y="324865"/>
                      <a:pt x="8654156" y="315685"/>
                    </a:cubicBezTo>
                    <a:cubicBezTo>
                      <a:pt x="8669551" y="295159"/>
                      <a:pt x="8690442" y="279400"/>
                      <a:pt x="8708585" y="261257"/>
                    </a:cubicBezTo>
                    <a:cubicBezTo>
                      <a:pt x="8719471" y="250371"/>
                      <a:pt x="8734357" y="242369"/>
                      <a:pt x="8741242" y="228600"/>
                    </a:cubicBezTo>
                    <a:cubicBezTo>
                      <a:pt x="8768146" y="174794"/>
                      <a:pt x="8757883" y="200452"/>
                      <a:pt x="8773899" y="152400"/>
                    </a:cubicBezTo>
                    <a:lnTo>
                      <a:pt x="8828328" y="206828"/>
                    </a:lnTo>
                    <a:lnTo>
                      <a:pt x="8850099" y="228600"/>
                    </a:lnTo>
                    <a:cubicBezTo>
                      <a:pt x="8853728" y="239486"/>
                      <a:pt x="8858496" y="250056"/>
                      <a:pt x="8860985" y="261257"/>
                    </a:cubicBezTo>
                    <a:cubicBezTo>
                      <a:pt x="8890857" y="395678"/>
                      <a:pt x="8859959" y="493336"/>
                      <a:pt x="8893642" y="21771"/>
                    </a:cubicBezTo>
                    <a:cubicBezTo>
                      <a:pt x="8896467" y="23890"/>
                      <a:pt x="8952035" y="62357"/>
                      <a:pt x="8958956" y="76200"/>
                    </a:cubicBezTo>
                    <a:cubicBezTo>
                      <a:pt x="8969222" y="96732"/>
                      <a:pt x="8979463" y="187084"/>
                      <a:pt x="8980728" y="195942"/>
                    </a:cubicBezTo>
                    <a:cubicBezTo>
                      <a:pt x="8977099" y="232228"/>
                      <a:pt x="8969842" y="268333"/>
                      <a:pt x="8969842" y="304800"/>
                    </a:cubicBezTo>
                    <a:cubicBezTo>
                      <a:pt x="8969842" y="413098"/>
                      <a:pt x="8973059" y="415637"/>
                      <a:pt x="8991614" y="489857"/>
                    </a:cubicBezTo>
                    <a:cubicBezTo>
                      <a:pt x="8987985" y="508000"/>
                      <a:pt x="8993811" y="531202"/>
                      <a:pt x="8980728" y="544285"/>
                    </a:cubicBezTo>
                    <a:cubicBezTo>
                      <a:pt x="8964501" y="560512"/>
                      <a:pt x="8915414" y="566057"/>
                      <a:pt x="8915414" y="566057"/>
                    </a:cubicBezTo>
                    <a:cubicBezTo>
                      <a:pt x="8900900" y="562428"/>
                      <a:pt x="8886832" y="555171"/>
                      <a:pt x="8871871" y="555171"/>
                    </a:cubicBezTo>
                    <a:cubicBezTo>
                      <a:pt x="8826562" y="555171"/>
                      <a:pt x="8831222" y="570052"/>
                      <a:pt x="8795671" y="587828"/>
                    </a:cubicBezTo>
                    <a:cubicBezTo>
                      <a:pt x="8785408" y="592960"/>
                      <a:pt x="8773900" y="595085"/>
                      <a:pt x="8763014" y="598714"/>
                    </a:cubicBezTo>
                    <a:cubicBezTo>
                      <a:pt x="8730357" y="595085"/>
                      <a:pt x="8697518" y="592824"/>
                      <a:pt x="8665042" y="587828"/>
                    </a:cubicBezTo>
                    <a:cubicBezTo>
                      <a:pt x="8490381" y="560956"/>
                      <a:pt x="8798102" y="595087"/>
                      <a:pt x="8556185" y="566057"/>
                    </a:cubicBezTo>
                    <a:cubicBezTo>
                      <a:pt x="8339930" y="540107"/>
                      <a:pt x="8401252" y="544285"/>
                      <a:pt x="8229614" y="544285"/>
                    </a:cubicBezTo>
                  </a:path>
                </a:pathLst>
              </a:custGeom>
              <a:gradFill flip="none" rotWithShape="1">
                <a:gsLst>
                  <a:gs pos="15010">
                    <a:srgbClr val="B193D4"/>
                  </a:gs>
                  <a:gs pos="76000">
                    <a:srgbClr val="6600FF">
                      <a:lumMod val="53000"/>
                      <a:lumOff val="47000"/>
                    </a:srgbClr>
                  </a:gs>
                  <a:gs pos="0">
                    <a:srgbClr val="B3A4B8"/>
                  </a:gs>
                  <a:gs pos="0">
                    <a:schemeClr val="accent4">
                      <a:lumMod val="40000"/>
                      <a:lumOff val="60000"/>
                    </a:schemeClr>
                  </a:gs>
                  <a:gs pos="100000">
                    <a:srgbClr val="50468A"/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  <a:effectLst>
                <a:outerShdw dist="50800" algn="ctr" rotWithShape="0">
                  <a:srgbClr val="7030A0">
                    <a:alpha val="78000"/>
                  </a:srgbClr>
                </a:outerShdw>
              </a:effectLst>
              <a:scene3d>
                <a:camera prst="orthographicFront"/>
                <a:lightRig rig="flood" dir="t"/>
              </a:scene3d>
              <a:sp3d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sp>
          <p:nvSpPr>
            <p:cNvPr id="7" name="6 Forma libre"/>
            <p:cNvSpPr/>
            <p:nvPr/>
          </p:nvSpPr>
          <p:spPr>
            <a:xfrm>
              <a:off x="487185" y="1246414"/>
              <a:ext cx="9144000" cy="557661"/>
            </a:xfrm>
            <a:custGeom>
              <a:avLst/>
              <a:gdLst>
                <a:gd name="connsiteX0" fmla="*/ 97985 w 8991614"/>
                <a:gd name="connsiteY0" fmla="*/ 228600 h 827314"/>
                <a:gd name="connsiteX1" fmla="*/ 152414 w 8991614"/>
                <a:gd name="connsiteY1" fmla="*/ 239485 h 827314"/>
                <a:gd name="connsiteX2" fmla="*/ 185071 w 8991614"/>
                <a:gd name="connsiteY2" fmla="*/ 261257 h 827314"/>
                <a:gd name="connsiteX3" fmla="*/ 217728 w 8991614"/>
                <a:gd name="connsiteY3" fmla="*/ 272142 h 827314"/>
                <a:gd name="connsiteX4" fmla="*/ 304814 w 8991614"/>
                <a:gd name="connsiteY4" fmla="*/ 315685 h 827314"/>
                <a:gd name="connsiteX5" fmla="*/ 337471 w 8991614"/>
                <a:gd name="connsiteY5" fmla="*/ 326571 h 827314"/>
                <a:gd name="connsiteX6" fmla="*/ 413671 w 8991614"/>
                <a:gd name="connsiteY6" fmla="*/ 315685 h 827314"/>
                <a:gd name="connsiteX7" fmla="*/ 446328 w 8991614"/>
                <a:gd name="connsiteY7" fmla="*/ 228600 h 827314"/>
                <a:gd name="connsiteX8" fmla="*/ 402785 w 8991614"/>
                <a:gd name="connsiteY8" fmla="*/ 97971 h 827314"/>
                <a:gd name="connsiteX9" fmla="*/ 337471 w 8991614"/>
                <a:gd name="connsiteY9" fmla="*/ 108857 h 827314"/>
                <a:gd name="connsiteX10" fmla="*/ 315699 w 8991614"/>
                <a:gd name="connsiteY10" fmla="*/ 130628 h 827314"/>
                <a:gd name="connsiteX11" fmla="*/ 272156 w 8991614"/>
                <a:gd name="connsiteY11" fmla="*/ 141514 h 827314"/>
                <a:gd name="connsiteX12" fmla="*/ 261271 w 8991614"/>
                <a:gd name="connsiteY12" fmla="*/ 174171 h 827314"/>
                <a:gd name="connsiteX13" fmla="*/ 272156 w 8991614"/>
                <a:gd name="connsiteY13" fmla="*/ 261257 h 827314"/>
                <a:gd name="connsiteX14" fmla="*/ 315699 w 8991614"/>
                <a:gd name="connsiteY14" fmla="*/ 326571 h 827314"/>
                <a:gd name="connsiteX15" fmla="*/ 391899 w 8991614"/>
                <a:gd name="connsiteY15" fmla="*/ 391885 h 827314"/>
                <a:gd name="connsiteX16" fmla="*/ 544299 w 8991614"/>
                <a:gd name="connsiteY16" fmla="*/ 435428 h 827314"/>
                <a:gd name="connsiteX17" fmla="*/ 653156 w 8991614"/>
                <a:gd name="connsiteY17" fmla="*/ 446314 h 827314"/>
                <a:gd name="connsiteX18" fmla="*/ 696699 w 8991614"/>
                <a:gd name="connsiteY18" fmla="*/ 457200 h 827314"/>
                <a:gd name="connsiteX19" fmla="*/ 794671 w 8991614"/>
                <a:gd name="connsiteY19" fmla="*/ 478971 h 827314"/>
                <a:gd name="connsiteX20" fmla="*/ 849099 w 8991614"/>
                <a:gd name="connsiteY20" fmla="*/ 500742 h 827314"/>
                <a:gd name="connsiteX21" fmla="*/ 914414 w 8991614"/>
                <a:gd name="connsiteY21" fmla="*/ 522514 h 827314"/>
                <a:gd name="connsiteX22" fmla="*/ 1012385 w 8991614"/>
                <a:gd name="connsiteY22" fmla="*/ 566057 h 827314"/>
                <a:gd name="connsiteX23" fmla="*/ 1099471 w 8991614"/>
                <a:gd name="connsiteY23" fmla="*/ 576942 h 827314"/>
                <a:gd name="connsiteX24" fmla="*/ 1230099 w 8991614"/>
                <a:gd name="connsiteY24" fmla="*/ 576942 h 827314"/>
                <a:gd name="connsiteX25" fmla="*/ 1251871 w 8991614"/>
                <a:gd name="connsiteY25" fmla="*/ 544285 h 827314"/>
                <a:gd name="connsiteX26" fmla="*/ 1284528 w 8991614"/>
                <a:gd name="connsiteY26" fmla="*/ 424542 h 827314"/>
                <a:gd name="connsiteX27" fmla="*/ 1262756 w 8991614"/>
                <a:gd name="connsiteY27" fmla="*/ 304800 h 827314"/>
                <a:gd name="connsiteX28" fmla="*/ 1197442 w 8991614"/>
                <a:gd name="connsiteY28" fmla="*/ 283028 h 827314"/>
                <a:gd name="connsiteX29" fmla="*/ 1164785 w 8991614"/>
                <a:gd name="connsiteY29" fmla="*/ 261257 h 827314"/>
                <a:gd name="connsiteX30" fmla="*/ 1132128 w 8991614"/>
                <a:gd name="connsiteY30" fmla="*/ 272142 h 827314"/>
                <a:gd name="connsiteX31" fmla="*/ 1153899 w 8991614"/>
                <a:gd name="connsiteY31" fmla="*/ 304800 h 827314"/>
                <a:gd name="connsiteX32" fmla="*/ 1219214 w 8991614"/>
                <a:gd name="connsiteY32" fmla="*/ 326571 h 827314"/>
                <a:gd name="connsiteX33" fmla="*/ 1295414 w 8991614"/>
                <a:gd name="connsiteY33" fmla="*/ 359228 h 827314"/>
                <a:gd name="connsiteX34" fmla="*/ 1741728 w 8991614"/>
                <a:gd name="connsiteY34" fmla="*/ 348342 h 827314"/>
                <a:gd name="connsiteX35" fmla="*/ 1752614 w 8991614"/>
                <a:gd name="connsiteY35" fmla="*/ 315685 h 827314"/>
                <a:gd name="connsiteX36" fmla="*/ 1719956 w 8991614"/>
                <a:gd name="connsiteY36" fmla="*/ 185057 h 827314"/>
                <a:gd name="connsiteX37" fmla="*/ 1698185 w 8991614"/>
                <a:gd name="connsiteY37" fmla="*/ 163285 h 827314"/>
                <a:gd name="connsiteX38" fmla="*/ 1665528 w 8991614"/>
                <a:gd name="connsiteY38" fmla="*/ 119742 h 827314"/>
                <a:gd name="connsiteX39" fmla="*/ 1621985 w 8991614"/>
                <a:gd name="connsiteY39" fmla="*/ 108857 h 827314"/>
                <a:gd name="connsiteX40" fmla="*/ 1589328 w 8991614"/>
                <a:gd name="connsiteY40" fmla="*/ 97971 h 827314"/>
                <a:gd name="connsiteX41" fmla="*/ 1491356 w 8991614"/>
                <a:gd name="connsiteY41" fmla="*/ 76200 h 827314"/>
                <a:gd name="connsiteX42" fmla="*/ 1393385 w 8991614"/>
                <a:gd name="connsiteY42" fmla="*/ 65314 h 827314"/>
                <a:gd name="connsiteX43" fmla="*/ 1349842 w 8991614"/>
                <a:gd name="connsiteY43" fmla="*/ 54428 h 827314"/>
                <a:gd name="connsiteX44" fmla="*/ 903528 w 8991614"/>
                <a:gd name="connsiteY44" fmla="*/ 65314 h 827314"/>
                <a:gd name="connsiteX45" fmla="*/ 914414 w 8991614"/>
                <a:gd name="connsiteY45" fmla="*/ 130628 h 827314"/>
                <a:gd name="connsiteX46" fmla="*/ 968842 w 8991614"/>
                <a:gd name="connsiteY46" fmla="*/ 174171 h 827314"/>
                <a:gd name="connsiteX47" fmla="*/ 1034156 w 8991614"/>
                <a:gd name="connsiteY47" fmla="*/ 185057 h 827314"/>
                <a:gd name="connsiteX48" fmla="*/ 1197442 w 8991614"/>
                <a:gd name="connsiteY48" fmla="*/ 217714 h 827314"/>
                <a:gd name="connsiteX49" fmla="*/ 1306299 w 8991614"/>
                <a:gd name="connsiteY49" fmla="*/ 239485 h 827314"/>
                <a:gd name="connsiteX50" fmla="*/ 1654642 w 8991614"/>
                <a:gd name="connsiteY50" fmla="*/ 228600 h 827314"/>
                <a:gd name="connsiteX51" fmla="*/ 1687299 w 8991614"/>
                <a:gd name="connsiteY51" fmla="*/ 217714 h 827314"/>
                <a:gd name="connsiteX52" fmla="*/ 1709071 w 8991614"/>
                <a:gd name="connsiteY52" fmla="*/ 195942 h 827314"/>
                <a:gd name="connsiteX53" fmla="*/ 1861471 w 8991614"/>
                <a:gd name="connsiteY53" fmla="*/ 206828 h 827314"/>
                <a:gd name="connsiteX54" fmla="*/ 1894128 w 8991614"/>
                <a:gd name="connsiteY54" fmla="*/ 217714 h 827314"/>
                <a:gd name="connsiteX55" fmla="*/ 1937671 w 8991614"/>
                <a:gd name="connsiteY55" fmla="*/ 293914 h 827314"/>
                <a:gd name="connsiteX56" fmla="*/ 1926785 w 8991614"/>
                <a:gd name="connsiteY56" fmla="*/ 500742 h 827314"/>
                <a:gd name="connsiteX57" fmla="*/ 1915899 w 8991614"/>
                <a:gd name="connsiteY57" fmla="*/ 544285 h 827314"/>
                <a:gd name="connsiteX58" fmla="*/ 1861471 w 8991614"/>
                <a:gd name="connsiteY58" fmla="*/ 533400 h 827314"/>
                <a:gd name="connsiteX59" fmla="*/ 1807042 w 8991614"/>
                <a:gd name="connsiteY59" fmla="*/ 500742 h 827314"/>
                <a:gd name="connsiteX60" fmla="*/ 1774385 w 8991614"/>
                <a:gd name="connsiteY60" fmla="*/ 468085 h 827314"/>
                <a:gd name="connsiteX61" fmla="*/ 1730842 w 8991614"/>
                <a:gd name="connsiteY61" fmla="*/ 446314 h 827314"/>
                <a:gd name="connsiteX62" fmla="*/ 1665528 w 8991614"/>
                <a:gd name="connsiteY62" fmla="*/ 402771 h 827314"/>
                <a:gd name="connsiteX63" fmla="*/ 1687299 w 8991614"/>
                <a:gd name="connsiteY63" fmla="*/ 359228 h 827314"/>
                <a:gd name="connsiteX64" fmla="*/ 1709071 w 8991614"/>
                <a:gd name="connsiteY64" fmla="*/ 337457 h 827314"/>
                <a:gd name="connsiteX65" fmla="*/ 1741728 w 8991614"/>
                <a:gd name="connsiteY65" fmla="*/ 283028 h 827314"/>
                <a:gd name="connsiteX66" fmla="*/ 1785271 w 8991614"/>
                <a:gd name="connsiteY66" fmla="*/ 304800 h 827314"/>
                <a:gd name="connsiteX67" fmla="*/ 1817928 w 8991614"/>
                <a:gd name="connsiteY67" fmla="*/ 348342 h 827314"/>
                <a:gd name="connsiteX68" fmla="*/ 1850585 w 8991614"/>
                <a:gd name="connsiteY68" fmla="*/ 381000 h 827314"/>
                <a:gd name="connsiteX69" fmla="*/ 1872356 w 8991614"/>
                <a:gd name="connsiteY69" fmla="*/ 413657 h 827314"/>
                <a:gd name="connsiteX70" fmla="*/ 1915899 w 8991614"/>
                <a:gd name="connsiteY70" fmla="*/ 457200 h 827314"/>
                <a:gd name="connsiteX71" fmla="*/ 2013871 w 8991614"/>
                <a:gd name="connsiteY71" fmla="*/ 424542 h 827314"/>
                <a:gd name="connsiteX72" fmla="*/ 2024756 w 8991614"/>
                <a:gd name="connsiteY72" fmla="*/ 391885 h 827314"/>
                <a:gd name="connsiteX73" fmla="*/ 2068299 w 8991614"/>
                <a:gd name="connsiteY73" fmla="*/ 326571 h 827314"/>
                <a:gd name="connsiteX74" fmla="*/ 2090071 w 8991614"/>
                <a:gd name="connsiteY74" fmla="*/ 250371 h 827314"/>
                <a:gd name="connsiteX75" fmla="*/ 2111842 w 8991614"/>
                <a:gd name="connsiteY75" fmla="*/ 206828 h 827314"/>
                <a:gd name="connsiteX76" fmla="*/ 2122728 w 8991614"/>
                <a:gd name="connsiteY76" fmla="*/ 163285 h 827314"/>
                <a:gd name="connsiteX77" fmla="*/ 2144499 w 8991614"/>
                <a:gd name="connsiteY77" fmla="*/ 97971 h 827314"/>
                <a:gd name="connsiteX78" fmla="*/ 2133614 w 8991614"/>
                <a:gd name="connsiteY78" fmla="*/ 54428 h 827314"/>
                <a:gd name="connsiteX79" fmla="*/ 2100956 w 8991614"/>
                <a:gd name="connsiteY79" fmla="*/ 43542 h 827314"/>
                <a:gd name="connsiteX80" fmla="*/ 2024756 w 8991614"/>
                <a:gd name="connsiteY80" fmla="*/ 32657 h 827314"/>
                <a:gd name="connsiteX81" fmla="*/ 1948556 w 8991614"/>
                <a:gd name="connsiteY81" fmla="*/ 0 h 827314"/>
                <a:gd name="connsiteX82" fmla="*/ 1905014 w 8991614"/>
                <a:gd name="connsiteY82" fmla="*/ 10885 h 827314"/>
                <a:gd name="connsiteX83" fmla="*/ 1905014 w 8991614"/>
                <a:gd name="connsiteY83" fmla="*/ 119742 h 827314"/>
                <a:gd name="connsiteX84" fmla="*/ 1948556 w 8991614"/>
                <a:gd name="connsiteY84" fmla="*/ 141514 h 827314"/>
                <a:gd name="connsiteX85" fmla="*/ 2057414 w 8991614"/>
                <a:gd name="connsiteY85" fmla="*/ 174171 h 827314"/>
                <a:gd name="connsiteX86" fmla="*/ 2198928 w 8991614"/>
                <a:gd name="connsiteY86" fmla="*/ 185057 h 827314"/>
                <a:gd name="connsiteX87" fmla="*/ 2231585 w 8991614"/>
                <a:gd name="connsiteY87" fmla="*/ 217714 h 827314"/>
                <a:gd name="connsiteX88" fmla="*/ 2264242 w 8991614"/>
                <a:gd name="connsiteY88" fmla="*/ 239485 h 827314"/>
                <a:gd name="connsiteX89" fmla="*/ 2286014 w 8991614"/>
                <a:gd name="connsiteY89" fmla="*/ 272142 h 827314"/>
                <a:gd name="connsiteX90" fmla="*/ 2307785 w 8991614"/>
                <a:gd name="connsiteY90" fmla="*/ 293914 h 827314"/>
                <a:gd name="connsiteX91" fmla="*/ 2351328 w 8991614"/>
                <a:gd name="connsiteY91" fmla="*/ 348342 h 827314"/>
                <a:gd name="connsiteX92" fmla="*/ 2362214 w 8991614"/>
                <a:gd name="connsiteY92" fmla="*/ 446314 h 827314"/>
                <a:gd name="connsiteX93" fmla="*/ 2340442 w 8991614"/>
                <a:gd name="connsiteY93" fmla="*/ 478971 h 827314"/>
                <a:gd name="connsiteX94" fmla="*/ 2307785 w 8991614"/>
                <a:gd name="connsiteY94" fmla="*/ 489857 h 827314"/>
                <a:gd name="connsiteX95" fmla="*/ 2275128 w 8991614"/>
                <a:gd name="connsiteY95" fmla="*/ 478971 h 827314"/>
                <a:gd name="connsiteX96" fmla="*/ 2242471 w 8991614"/>
                <a:gd name="connsiteY96" fmla="*/ 391885 h 827314"/>
                <a:gd name="connsiteX97" fmla="*/ 2351328 w 8991614"/>
                <a:gd name="connsiteY97" fmla="*/ 326571 h 827314"/>
                <a:gd name="connsiteX98" fmla="*/ 2394871 w 8991614"/>
                <a:gd name="connsiteY98" fmla="*/ 359228 h 827314"/>
                <a:gd name="connsiteX99" fmla="*/ 2438414 w 8991614"/>
                <a:gd name="connsiteY99" fmla="*/ 402771 h 827314"/>
                <a:gd name="connsiteX100" fmla="*/ 2449299 w 8991614"/>
                <a:gd name="connsiteY100" fmla="*/ 435428 h 827314"/>
                <a:gd name="connsiteX101" fmla="*/ 2460185 w 8991614"/>
                <a:gd name="connsiteY101" fmla="*/ 522514 h 827314"/>
                <a:gd name="connsiteX102" fmla="*/ 2503728 w 8991614"/>
                <a:gd name="connsiteY102" fmla="*/ 478971 h 827314"/>
                <a:gd name="connsiteX103" fmla="*/ 2514614 w 8991614"/>
                <a:gd name="connsiteY103" fmla="*/ 435428 h 827314"/>
                <a:gd name="connsiteX104" fmla="*/ 2547271 w 8991614"/>
                <a:gd name="connsiteY104" fmla="*/ 391885 h 827314"/>
                <a:gd name="connsiteX105" fmla="*/ 2569042 w 8991614"/>
                <a:gd name="connsiteY105" fmla="*/ 348342 h 827314"/>
                <a:gd name="connsiteX106" fmla="*/ 2536385 w 8991614"/>
                <a:gd name="connsiteY106" fmla="*/ 239485 h 827314"/>
                <a:gd name="connsiteX107" fmla="*/ 2503728 w 8991614"/>
                <a:gd name="connsiteY107" fmla="*/ 228600 h 827314"/>
                <a:gd name="connsiteX108" fmla="*/ 2481956 w 8991614"/>
                <a:gd name="connsiteY108" fmla="*/ 206828 h 827314"/>
                <a:gd name="connsiteX109" fmla="*/ 2503728 w 8991614"/>
                <a:gd name="connsiteY109" fmla="*/ 174171 h 827314"/>
                <a:gd name="connsiteX110" fmla="*/ 2569042 w 8991614"/>
                <a:gd name="connsiteY110" fmla="*/ 141514 h 827314"/>
                <a:gd name="connsiteX111" fmla="*/ 2656128 w 8991614"/>
                <a:gd name="connsiteY111" fmla="*/ 108857 h 827314"/>
                <a:gd name="connsiteX112" fmla="*/ 2688785 w 8991614"/>
                <a:gd name="connsiteY112" fmla="*/ 130628 h 827314"/>
                <a:gd name="connsiteX113" fmla="*/ 2710556 w 8991614"/>
                <a:gd name="connsiteY113" fmla="*/ 185057 h 827314"/>
                <a:gd name="connsiteX114" fmla="*/ 2721442 w 8991614"/>
                <a:gd name="connsiteY114" fmla="*/ 457200 h 827314"/>
                <a:gd name="connsiteX115" fmla="*/ 2786756 w 8991614"/>
                <a:gd name="connsiteY115" fmla="*/ 500742 h 827314"/>
                <a:gd name="connsiteX116" fmla="*/ 2906499 w 8991614"/>
                <a:gd name="connsiteY116" fmla="*/ 522514 h 827314"/>
                <a:gd name="connsiteX117" fmla="*/ 2960928 w 8991614"/>
                <a:gd name="connsiteY117" fmla="*/ 533400 h 827314"/>
                <a:gd name="connsiteX118" fmla="*/ 2993585 w 8991614"/>
                <a:gd name="connsiteY118" fmla="*/ 544285 h 827314"/>
                <a:gd name="connsiteX119" fmla="*/ 3069785 w 8991614"/>
                <a:gd name="connsiteY119" fmla="*/ 555171 h 827314"/>
                <a:gd name="connsiteX120" fmla="*/ 3037128 w 8991614"/>
                <a:gd name="connsiteY120" fmla="*/ 664028 h 827314"/>
                <a:gd name="connsiteX121" fmla="*/ 3004471 w 8991614"/>
                <a:gd name="connsiteY121" fmla="*/ 653142 h 827314"/>
                <a:gd name="connsiteX122" fmla="*/ 2982699 w 8991614"/>
                <a:gd name="connsiteY122" fmla="*/ 587828 h 827314"/>
                <a:gd name="connsiteX123" fmla="*/ 3015356 w 8991614"/>
                <a:gd name="connsiteY123" fmla="*/ 489857 h 827314"/>
                <a:gd name="connsiteX124" fmla="*/ 3026242 w 8991614"/>
                <a:gd name="connsiteY124" fmla="*/ 457200 h 827314"/>
                <a:gd name="connsiteX125" fmla="*/ 3048014 w 8991614"/>
                <a:gd name="connsiteY125" fmla="*/ 435428 h 827314"/>
                <a:gd name="connsiteX126" fmla="*/ 3058899 w 8991614"/>
                <a:gd name="connsiteY126" fmla="*/ 391885 h 827314"/>
                <a:gd name="connsiteX127" fmla="*/ 3080671 w 8991614"/>
                <a:gd name="connsiteY127" fmla="*/ 370114 h 827314"/>
                <a:gd name="connsiteX128" fmla="*/ 3091556 w 8991614"/>
                <a:gd name="connsiteY128" fmla="*/ 337457 h 827314"/>
                <a:gd name="connsiteX129" fmla="*/ 3222185 w 8991614"/>
                <a:gd name="connsiteY129" fmla="*/ 359228 h 827314"/>
                <a:gd name="connsiteX130" fmla="*/ 3243956 w 8991614"/>
                <a:gd name="connsiteY130" fmla="*/ 381000 h 827314"/>
                <a:gd name="connsiteX131" fmla="*/ 3254842 w 8991614"/>
                <a:gd name="connsiteY131" fmla="*/ 413657 h 827314"/>
                <a:gd name="connsiteX132" fmla="*/ 3243956 w 8991614"/>
                <a:gd name="connsiteY132" fmla="*/ 587828 h 827314"/>
                <a:gd name="connsiteX133" fmla="*/ 3254842 w 8991614"/>
                <a:gd name="connsiteY133" fmla="*/ 446314 h 827314"/>
                <a:gd name="connsiteX134" fmla="*/ 3298385 w 8991614"/>
                <a:gd name="connsiteY134" fmla="*/ 435428 h 827314"/>
                <a:gd name="connsiteX135" fmla="*/ 3548756 w 8991614"/>
                <a:gd name="connsiteY135" fmla="*/ 446314 h 827314"/>
                <a:gd name="connsiteX136" fmla="*/ 3592299 w 8991614"/>
                <a:gd name="connsiteY136" fmla="*/ 457200 h 827314"/>
                <a:gd name="connsiteX137" fmla="*/ 3614071 w 8991614"/>
                <a:gd name="connsiteY137" fmla="*/ 478971 h 827314"/>
                <a:gd name="connsiteX138" fmla="*/ 3624956 w 8991614"/>
                <a:gd name="connsiteY138" fmla="*/ 511628 h 827314"/>
                <a:gd name="connsiteX139" fmla="*/ 3635842 w 8991614"/>
                <a:gd name="connsiteY139" fmla="*/ 555171 h 827314"/>
                <a:gd name="connsiteX140" fmla="*/ 3657614 w 8991614"/>
                <a:gd name="connsiteY140" fmla="*/ 522514 h 827314"/>
                <a:gd name="connsiteX141" fmla="*/ 3668499 w 8991614"/>
                <a:gd name="connsiteY141" fmla="*/ 489857 h 827314"/>
                <a:gd name="connsiteX142" fmla="*/ 3701156 w 8991614"/>
                <a:gd name="connsiteY142" fmla="*/ 478971 h 827314"/>
                <a:gd name="connsiteX143" fmla="*/ 3722928 w 8991614"/>
                <a:gd name="connsiteY143" fmla="*/ 457200 h 827314"/>
                <a:gd name="connsiteX144" fmla="*/ 3755585 w 8991614"/>
                <a:gd name="connsiteY144" fmla="*/ 446314 h 827314"/>
                <a:gd name="connsiteX145" fmla="*/ 3788242 w 8991614"/>
                <a:gd name="connsiteY145" fmla="*/ 424542 h 827314"/>
                <a:gd name="connsiteX146" fmla="*/ 3875328 w 8991614"/>
                <a:gd name="connsiteY146" fmla="*/ 402771 h 827314"/>
                <a:gd name="connsiteX147" fmla="*/ 4038614 w 8991614"/>
                <a:gd name="connsiteY147" fmla="*/ 413657 h 827314"/>
                <a:gd name="connsiteX148" fmla="*/ 4071271 w 8991614"/>
                <a:gd name="connsiteY148" fmla="*/ 435428 h 827314"/>
                <a:gd name="connsiteX149" fmla="*/ 4093042 w 8991614"/>
                <a:gd name="connsiteY149" fmla="*/ 489857 h 827314"/>
                <a:gd name="connsiteX150" fmla="*/ 4114814 w 8991614"/>
                <a:gd name="connsiteY150" fmla="*/ 609600 h 827314"/>
                <a:gd name="connsiteX151" fmla="*/ 4103928 w 8991614"/>
                <a:gd name="connsiteY151" fmla="*/ 696685 h 827314"/>
                <a:gd name="connsiteX152" fmla="*/ 4082156 w 8991614"/>
                <a:gd name="connsiteY152" fmla="*/ 718457 h 827314"/>
                <a:gd name="connsiteX153" fmla="*/ 3864442 w 8991614"/>
                <a:gd name="connsiteY153" fmla="*/ 707571 h 827314"/>
                <a:gd name="connsiteX154" fmla="*/ 3733814 w 8991614"/>
                <a:gd name="connsiteY154" fmla="*/ 685800 h 827314"/>
                <a:gd name="connsiteX155" fmla="*/ 3657614 w 8991614"/>
                <a:gd name="connsiteY155" fmla="*/ 664028 h 827314"/>
                <a:gd name="connsiteX156" fmla="*/ 3603185 w 8991614"/>
                <a:gd name="connsiteY156" fmla="*/ 620485 h 827314"/>
                <a:gd name="connsiteX157" fmla="*/ 3592299 w 8991614"/>
                <a:gd name="connsiteY157" fmla="*/ 587828 h 827314"/>
                <a:gd name="connsiteX158" fmla="*/ 3635842 w 8991614"/>
                <a:gd name="connsiteY158" fmla="*/ 576942 h 827314"/>
                <a:gd name="connsiteX159" fmla="*/ 3853556 w 8991614"/>
                <a:gd name="connsiteY159" fmla="*/ 598714 h 827314"/>
                <a:gd name="connsiteX160" fmla="*/ 3886214 w 8991614"/>
                <a:gd name="connsiteY160" fmla="*/ 620485 h 827314"/>
                <a:gd name="connsiteX161" fmla="*/ 3907985 w 8991614"/>
                <a:gd name="connsiteY161" fmla="*/ 642257 h 827314"/>
                <a:gd name="connsiteX162" fmla="*/ 3951528 w 8991614"/>
                <a:gd name="connsiteY162" fmla="*/ 653142 h 827314"/>
                <a:gd name="connsiteX163" fmla="*/ 4060385 w 8991614"/>
                <a:gd name="connsiteY163" fmla="*/ 707571 h 827314"/>
                <a:gd name="connsiteX164" fmla="*/ 4147471 w 8991614"/>
                <a:gd name="connsiteY164" fmla="*/ 729342 h 827314"/>
                <a:gd name="connsiteX165" fmla="*/ 4332528 w 8991614"/>
                <a:gd name="connsiteY165" fmla="*/ 718457 h 827314"/>
                <a:gd name="connsiteX166" fmla="*/ 4354299 w 8991614"/>
                <a:gd name="connsiteY166" fmla="*/ 696685 h 827314"/>
                <a:gd name="connsiteX167" fmla="*/ 4397842 w 8991614"/>
                <a:gd name="connsiteY167" fmla="*/ 631371 h 827314"/>
                <a:gd name="connsiteX168" fmla="*/ 4474042 w 8991614"/>
                <a:gd name="connsiteY168" fmla="*/ 566057 h 827314"/>
                <a:gd name="connsiteX169" fmla="*/ 4506699 w 8991614"/>
                <a:gd name="connsiteY169" fmla="*/ 533400 h 827314"/>
                <a:gd name="connsiteX170" fmla="*/ 4561128 w 8991614"/>
                <a:gd name="connsiteY170" fmla="*/ 500742 h 827314"/>
                <a:gd name="connsiteX171" fmla="*/ 4637328 w 8991614"/>
                <a:gd name="connsiteY171" fmla="*/ 457200 h 827314"/>
                <a:gd name="connsiteX172" fmla="*/ 4669985 w 8991614"/>
                <a:gd name="connsiteY172" fmla="*/ 435428 h 827314"/>
                <a:gd name="connsiteX173" fmla="*/ 4735299 w 8991614"/>
                <a:gd name="connsiteY173" fmla="*/ 402771 h 827314"/>
                <a:gd name="connsiteX174" fmla="*/ 4800614 w 8991614"/>
                <a:gd name="connsiteY174" fmla="*/ 489857 h 827314"/>
                <a:gd name="connsiteX175" fmla="*/ 4822385 w 8991614"/>
                <a:gd name="connsiteY175" fmla="*/ 576942 h 827314"/>
                <a:gd name="connsiteX176" fmla="*/ 4735299 w 8991614"/>
                <a:gd name="connsiteY176" fmla="*/ 609600 h 827314"/>
                <a:gd name="connsiteX177" fmla="*/ 4702642 w 8991614"/>
                <a:gd name="connsiteY177" fmla="*/ 620485 h 827314"/>
                <a:gd name="connsiteX178" fmla="*/ 4659099 w 8991614"/>
                <a:gd name="connsiteY178" fmla="*/ 631371 h 827314"/>
                <a:gd name="connsiteX179" fmla="*/ 4572014 w 8991614"/>
                <a:gd name="connsiteY179" fmla="*/ 620485 h 827314"/>
                <a:gd name="connsiteX180" fmla="*/ 4506699 w 8991614"/>
                <a:gd name="connsiteY180" fmla="*/ 555171 h 827314"/>
                <a:gd name="connsiteX181" fmla="*/ 4463156 w 8991614"/>
                <a:gd name="connsiteY181" fmla="*/ 511628 h 827314"/>
                <a:gd name="connsiteX182" fmla="*/ 4397842 w 8991614"/>
                <a:gd name="connsiteY182" fmla="*/ 424542 h 827314"/>
                <a:gd name="connsiteX183" fmla="*/ 4354299 w 8991614"/>
                <a:gd name="connsiteY183" fmla="*/ 359228 h 827314"/>
                <a:gd name="connsiteX184" fmla="*/ 4332528 w 8991614"/>
                <a:gd name="connsiteY184" fmla="*/ 381000 h 827314"/>
                <a:gd name="connsiteX185" fmla="*/ 4321642 w 8991614"/>
                <a:gd name="connsiteY185" fmla="*/ 468085 h 827314"/>
                <a:gd name="connsiteX186" fmla="*/ 4310756 w 8991614"/>
                <a:gd name="connsiteY186" fmla="*/ 500742 h 827314"/>
                <a:gd name="connsiteX187" fmla="*/ 4299871 w 8991614"/>
                <a:gd name="connsiteY187" fmla="*/ 544285 h 827314"/>
                <a:gd name="connsiteX188" fmla="*/ 4310756 w 8991614"/>
                <a:gd name="connsiteY188" fmla="*/ 609600 h 827314"/>
                <a:gd name="connsiteX189" fmla="*/ 4343414 w 8991614"/>
                <a:gd name="connsiteY189" fmla="*/ 620485 h 827314"/>
                <a:gd name="connsiteX190" fmla="*/ 4441385 w 8991614"/>
                <a:gd name="connsiteY190" fmla="*/ 631371 h 827314"/>
                <a:gd name="connsiteX191" fmla="*/ 4767956 w 8991614"/>
                <a:gd name="connsiteY191" fmla="*/ 642257 h 827314"/>
                <a:gd name="connsiteX192" fmla="*/ 4822385 w 8991614"/>
                <a:gd name="connsiteY192" fmla="*/ 674914 h 827314"/>
                <a:gd name="connsiteX193" fmla="*/ 4855042 w 8991614"/>
                <a:gd name="connsiteY193" fmla="*/ 653142 h 827314"/>
                <a:gd name="connsiteX194" fmla="*/ 4898585 w 8991614"/>
                <a:gd name="connsiteY194" fmla="*/ 642257 h 827314"/>
                <a:gd name="connsiteX195" fmla="*/ 4920356 w 8991614"/>
                <a:gd name="connsiteY195" fmla="*/ 620485 h 827314"/>
                <a:gd name="connsiteX196" fmla="*/ 5007442 w 8991614"/>
                <a:gd name="connsiteY196" fmla="*/ 587828 h 827314"/>
                <a:gd name="connsiteX197" fmla="*/ 5072756 w 8991614"/>
                <a:gd name="connsiteY197" fmla="*/ 555171 h 827314"/>
                <a:gd name="connsiteX198" fmla="*/ 5138071 w 8991614"/>
                <a:gd name="connsiteY198" fmla="*/ 642257 h 827314"/>
                <a:gd name="connsiteX199" fmla="*/ 5181614 w 8991614"/>
                <a:gd name="connsiteY199" fmla="*/ 696685 h 827314"/>
                <a:gd name="connsiteX200" fmla="*/ 5170728 w 8991614"/>
                <a:gd name="connsiteY200" fmla="*/ 729342 h 827314"/>
                <a:gd name="connsiteX201" fmla="*/ 4963899 w 8991614"/>
                <a:gd name="connsiteY201" fmla="*/ 696685 h 827314"/>
                <a:gd name="connsiteX202" fmla="*/ 4876814 w 8991614"/>
                <a:gd name="connsiteY202" fmla="*/ 674914 h 827314"/>
                <a:gd name="connsiteX203" fmla="*/ 4811499 w 8991614"/>
                <a:gd name="connsiteY203" fmla="*/ 718457 h 827314"/>
                <a:gd name="connsiteX204" fmla="*/ 4833271 w 8991614"/>
                <a:gd name="connsiteY204" fmla="*/ 740228 h 827314"/>
                <a:gd name="connsiteX205" fmla="*/ 4931242 w 8991614"/>
                <a:gd name="connsiteY205" fmla="*/ 729342 h 827314"/>
                <a:gd name="connsiteX206" fmla="*/ 4985671 w 8991614"/>
                <a:gd name="connsiteY206" fmla="*/ 696685 h 827314"/>
                <a:gd name="connsiteX207" fmla="*/ 5061871 w 8991614"/>
                <a:gd name="connsiteY207" fmla="*/ 653142 h 827314"/>
                <a:gd name="connsiteX208" fmla="*/ 5094528 w 8991614"/>
                <a:gd name="connsiteY208" fmla="*/ 620485 h 827314"/>
                <a:gd name="connsiteX209" fmla="*/ 5127185 w 8991614"/>
                <a:gd name="connsiteY209" fmla="*/ 598714 h 827314"/>
                <a:gd name="connsiteX210" fmla="*/ 5170728 w 8991614"/>
                <a:gd name="connsiteY210" fmla="*/ 566057 h 827314"/>
                <a:gd name="connsiteX211" fmla="*/ 5181614 w 8991614"/>
                <a:gd name="connsiteY211" fmla="*/ 533400 h 827314"/>
                <a:gd name="connsiteX212" fmla="*/ 5214271 w 8991614"/>
                <a:gd name="connsiteY212" fmla="*/ 500742 h 827314"/>
                <a:gd name="connsiteX213" fmla="*/ 5236042 w 8991614"/>
                <a:gd name="connsiteY213" fmla="*/ 468085 h 827314"/>
                <a:gd name="connsiteX214" fmla="*/ 5268699 w 8991614"/>
                <a:gd name="connsiteY214" fmla="*/ 489857 h 827314"/>
                <a:gd name="connsiteX215" fmla="*/ 5279585 w 8991614"/>
                <a:gd name="connsiteY215" fmla="*/ 522514 h 827314"/>
                <a:gd name="connsiteX216" fmla="*/ 5334014 w 8991614"/>
                <a:gd name="connsiteY216" fmla="*/ 642257 h 827314"/>
                <a:gd name="connsiteX217" fmla="*/ 5366671 w 8991614"/>
                <a:gd name="connsiteY217" fmla="*/ 620485 h 827314"/>
                <a:gd name="connsiteX218" fmla="*/ 5410214 w 8991614"/>
                <a:gd name="connsiteY218" fmla="*/ 555171 h 827314"/>
                <a:gd name="connsiteX219" fmla="*/ 5442871 w 8991614"/>
                <a:gd name="connsiteY219" fmla="*/ 544285 h 827314"/>
                <a:gd name="connsiteX220" fmla="*/ 5529956 w 8991614"/>
                <a:gd name="connsiteY220" fmla="*/ 555171 h 827314"/>
                <a:gd name="connsiteX221" fmla="*/ 5595271 w 8991614"/>
                <a:gd name="connsiteY221" fmla="*/ 598714 h 827314"/>
                <a:gd name="connsiteX222" fmla="*/ 5606156 w 8991614"/>
                <a:gd name="connsiteY222" fmla="*/ 631371 h 827314"/>
                <a:gd name="connsiteX223" fmla="*/ 5627928 w 8991614"/>
                <a:gd name="connsiteY223" fmla="*/ 664028 h 827314"/>
                <a:gd name="connsiteX224" fmla="*/ 5638814 w 8991614"/>
                <a:gd name="connsiteY224" fmla="*/ 707571 h 827314"/>
                <a:gd name="connsiteX225" fmla="*/ 5812985 w 8991614"/>
                <a:gd name="connsiteY225" fmla="*/ 685800 h 827314"/>
                <a:gd name="connsiteX226" fmla="*/ 5910956 w 8991614"/>
                <a:gd name="connsiteY226" fmla="*/ 664028 h 827314"/>
                <a:gd name="connsiteX227" fmla="*/ 5943614 w 8991614"/>
                <a:gd name="connsiteY227" fmla="*/ 555171 h 827314"/>
                <a:gd name="connsiteX228" fmla="*/ 5954499 w 8991614"/>
                <a:gd name="connsiteY228" fmla="*/ 489857 h 827314"/>
                <a:gd name="connsiteX229" fmla="*/ 5921842 w 8991614"/>
                <a:gd name="connsiteY229" fmla="*/ 391885 h 827314"/>
                <a:gd name="connsiteX230" fmla="*/ 5856528 w 8991614"/>
                <a:gd name="connsiteY230" fmla="*/ 370114 h 827314"/>
                <a:gd name="connsiteX231" fmla="*/ 5791214 w 8991614"/>
                <a:gd name="connsiteY231" fmla="*/ 381000 h 827314"/>
                <a:gd name="connsiteX232" fmla="*/ 5780328 w 8991614"/>
                <a:gd name="connsiteY232" fmla="*/ 413657 h 827314"/>
                <a:gd name="connsiteX233" fmla="*/ 5823871 w 8991614"/>
                <a:gd name="connsiteY233" fmla="*/ 435428 h 827314"/>
                <a:gd name="connsiteX234" fmla="*/ 5856528 w 8991614"/>
                <a:gd name="connsiteY234" fmla="*/ 457200 h 827314"/>
                <a:gd name="connsiteX235" fmla="*/ 5943614 w 8991614"/>
                <a:gd name="connsiteY235" fmla="*/ 478971 h 827314"/>
                <a:gd name="connsiteX236" fmla="*/ 6008928 w 8991614"/>
                <a:gd name="connsiteY236" fmla="*/ 511628 h 827314"/>
                <a:gd name="connsiteX237" fmla="*/ 6052471 w 8991614"/>
                <a:gd name="connsiteY237" fmla="*/ 522514 h 827314"/>
                <a:gd name="connsiteX238" fmla="*/ 6128671 w 8991614"/>
                <a:gd name="connsiteY238" fmla="*/ 555171 h 827314"/>
                <a:gd name="connsiteX239" fmla="*/ 6150442 w 8991614"/>
                <a:gd name="connsiteY239" fmla="*/ 587828 h 827314"/>
                <a:gd name="connsiteX240" fmla="*/ 6128671 w 8991614"/>
                <a:gd name="connsiteY240" fmla="*/ 783771 h 827314"/>
                <a:gd name="connsiteX241" fmla="*/ 5791214 w 8991614"/>
                <a:gd name="connsiteY241" fmla="*/ 772885 h 827314"/>
                <a:gd name="connsiteX242" fmla="*/ 5758556 w 8991614"/>
                <a:gd name="connsiteY242" fmla="*/ 762000 h 827314"/>
                <a:gd name="connsiteX243" fmla="*/ 5595271 w 8991614"/>
                <a:gd name="connsiteY243" fmla="*/ 772885 h 827314"/>
                <a:gd name="connsiteX244" fmla="*/ 5562614 w 8991614"/>
                <a:gd name="connsiteY244" fmla="*/ 794657 h 827314"/>
                <a:gd name="connsiteX245" fmla="*/ 5497299 w 8991614"/>
                <a:gd name="connsiteY245" fmla="*/ 816428 h 827314"/>
                <a:gd name="connsiteX246" fmla="*/ 5486414 w 8991614"/>
                <a:gd name="connsiteY246" fmla="*/ 772885 h 827314"/>
                <a:gd name="connsiteX247" fmla="*/ 5508185 w 8991614"/>
                <a:gd name="connsiteY247" fmla="*/ 555171 h 827314"/>
                <a:gd name="connsiteX248" fmla="*/ 5540842 w 8991614"/>
                <a:gd name="connsiteY248" fmla="*/ 576942 h 827314"/>
                <a:gd name="connsiteX249" fmla="*/ 5627928 w 8991614"/>
                <a:gd name="connsiteY249" fmla="*/ 609600 h 827314"/>
                <a:gd name="connsiteX250" fmla="*/ 5693242 w 8991614"/>
                <a:gd name="connsiteY250" fmla="*/ 620485 h 827314"/>
                <a:gd name="connsiteX251" fmla="*/ 5725899 w 8991614"/>
                <a:gd name="connsiteY251" fmla="*/ 631371 h 827314"/>
                <a:gd name="connsiteX252" fmla="*/ 5943614 w 8991614"/>
                <a:gd name="connsiteY252" fmla="*/ 653142 h 827314"/>
                <a:gd name="connsiteX253" fmla="*/ 5976271 w 8991614"/>
                <a:gd name="connsiteY253" fmla="*/ 674914 h 827314"/>
                <a:gd name="connsiteX254" fmla="*/ 6041585 w 8991614"/>
                <a:gd name="connsiteY254" fmla="*/ 707571 h 827314"/>
                <a:gd name="connsiteX255" fmla="*/ 6259299 w 8991614"/>
                <a:gd name="connsiteY255" fmla="*/ 696685 h 827314"/>
                <a:gd name="connsiteX256" fmla="*/ 6324614 w 8991614"/>
                <a:gd name="connsiteY256" fmla="*/ 674914 h 827314"/>
                <a:gd name="connsiteX257" fmla="*/ 6389928 w 8991614"/>
                <a:gd name="connsiteY257" fmla="*/ 718457 h 827314"/>
                <a:gd name="connsiteX258" fmla="*/ 6455242 w 8991614"/>
                <a:gd name="connsiteY258" fmla="*/ 740228 h 827314"/>
                <a:gd name="connsiteX259" fmla="*/ 6487899 w 8991614"/>
                <a:gd name="connsiteY259" fmla="*/ 729342 h 827314"/>
                <a:gd name="connsiteX260" fmla="*/ 6542328 w 8991614"/>
                <a:gd name="connsiteY260" fmla="*/ 674914 h 827314"/>
                <a:gd name="connsiteX261" fmla="*/ 6629414 w 8991614"/>
                <a:gd name="connsiteY261" fmla="*/ 587828 h 827314"/>
                <a:gd name="connsiteX262" fmla="*/ 6672956 w 8991614"/>
                <a:gd name="connsiteY262" fmla="*/ 544285 h 827314"/>
                <a:gd name="connsiteX263" fmla="*/ 6694728 w 8991614"/>
                <a:gd name="connsiteY263" fmla="*/ 522514 h 827314"/>
                <a:gd name="connsiteX264" fmla="*/ 6683842 w 8991614"/>
                <a:gd name="connsiteY264" fmla="*/ 609600 h 827314"/>
                <a:gd name="connsiteX265" fmla="*/ 6662071 w 8991614"/>
                <a:gd name="connsiteY265" fmla="*/ 642257 h 827314"/>
                <a:gd name="connsiteX266" fmla="*/ 6651185 w 8991614"/>
                <a:gd name="connsiteY266" fmla="*/ 674914 h 827314"/>
                <a:gd name="connsiteX267" fmla="*/ 6607642 w 8991614"/>
                <a:gd name="connsiteY267" fmla="*/ 620485 h 827314"/>
                <a:gd name="connsiteX268" fmla="*/ 6574985 w 8991614"/>
                <a:gd name="connsiteY268" fmla="*/ 587828 h 827314"/>
                <a:gd name="connsiteX269" fmla="*/ 6553214 w 8991614"/>
                <a:gd name="connsiteY269" fmla="*/ 555171 h 827314"/>
                <a:gd name="connsiteX270" fmla="*/ 6455242 w 8991614"/>
                <a:gd name="connsiteY270" fmla="*/ 468085 h 827314"/>
                <a:gd name="connsiteX271" fmla="*/ 6411699 w 8991614"/>
                <a:gd name="connsiteY271" fmla="*/ 446314 h 827314"/>
                <a:gd name="connsiteX272" fmla="*/ 6357271 w 8991614"/>
                <a:gd name="connsiteY272" fmla="*/ 457200 h 827314"/>
                <a:gd name="connsiteX273" fmla="*/ 6324614 w 8991614"/>
                <a:gd name="connsiteY273" fmla="*/ 642257 h 827314"/>
                <a:gd name="connsiteX274" fmla="*/ 6313728 w 8991614"/>
                <a:gd name="connsiteY274" fmla="*/ 674914 h 827314"/>
                <a:gd name="connsiteX275" fmla="*/ 6281071 w 8991614"/>
                <a:gd name="connsiteY275" fmla="*/ 685800 h 827314"/>
                <a:gd name="connsiteX276" fmla="*/ 6237528 w 8991614"/>
                <a:gd name="connsiteY276" fmla="*/ 707571 h 827314"/>
                <a:gd name="connsiteX277" fmla="*/ 6270185 w 8991614"/>
                <a:gd name="connsiteY277" fmla="*/ 783771 h 827314"/>
                <a:gd name="connsiteX278" fmla="*/ 6302842 w 8991614"/>
                <a:gd name="connsiteY278" fmla="*/ 794657 h 827314"/>
                <a:gd name="connsiteX279" fmla="*/ 6694728 w 8991614"/>
                <a:gd name="connsiteY279" fmla="*/ 805542 h 827314"/>
                <a:gd name="connsiteX280" fmla="*/ 6792699 w 8991614"/>
                <a:gd name="connsiteY280" fmla="*/ 827314 h 827314"/>
                <a:gd name="connsiteX281" fmla="*/ 6858014 w 8991614"/>
                <a:gd name="connsiteY281" fmla="*/ 816428 h 827314"/>
                <a:gd name="connsiteX282" fmla="*/ 6868899 w 8991614"/>
                <a:gd name="connsiteY282" fmla="*/ 783771 h 827314"/>
                <a:gd name="connsiteX283" fmla="*/ 6890671 w 8991614"/>
                <a:gd name="connsiteY283" fmla="*/ 762000 h 827314"/>
                <a:gd name="connsiteX284" fmla="*/ 6934214 w 8991614"/>
                <a:gd name="connsiteY284" fmla="*/ 707571 h 827314"/>
                <a:gd name="connsiteX285" fmla="*/ 6966871 w 8991614"/>
                <a:gd name="connsiteY285" fmla="*/ 653142 h 827314"/>
                <a:gd name="connsiteX286" fmla="*/ 6977756 w 8991614"/>
                <a:gd name="connsiteY286" fmla="*/ 620485 h 827314"/>
                <a:gd name="connsiteX287" fmla="*/ 6999528 w 8991614"/>
                <a:gd name="connsiteY287" fmla="*/ 598714 h 827314"/>
                <a:gd name="connsiteX288" fmla="*/ 7064842 w 8991614"/>
                <a:gd name="connsiteY288" fmla="*/ 511628 h 827314"/>
                <a:gd name="connsiteX289" fmla="*/ 7086614 w 8991614"/>
                <a:gd name="connsiteY289" fmla="*/ 576942 h 827314"/>
                <a:gd name="connsiteX290" fmla="*/ 7043071 w 8991614"/>
                <a:gd name="connsiteY290" fmla="*/ 566057 h 827314"/>
                <a:gd name="connsiteX291" fmla="*/ 6966871 w 8991614"/>
                <a:gd name="connsiteY291" fmla="*/ 533400 h 827314"/>
                <a:gd name="connsiteX292" fmla="*/ 6836242 w 8991614"/>
                <a:gd name="connsiteY292" fmla="*/ 511628 h 827314"/>
                <a:gd name="connsiteX293" fmla="*/ 6727385 w 8991614"/>
                <a:gd name="connsiteY293" fmla="*/ 478971 h 827314"/>
                <a:gd name="connsiteX294" fmla="*/ 6694728 w 8991614"/>
                <a:gd name="connsiteY294" fmla="*/ 457200 h 827314"/>
                <a:gd name="connsiteX295" fmla="*/ 6683842 w 8991614"/>
                <a:gd name="connsiteY295" fmla="*/ 424542 h 827314"/>
                <a:gd name="connsiteX296" fmla="*/ 6705614 w 8991614"/>
                <a:gd name="connsiteY296" fmla="*/ 359228 h 827314"/>
                <a:gd name="connsiteX297" fmla="*/ 6760042 w 8991614"/>
                <a:gd name="connsiteY297" fmla="*/ 370114 h 827314"/>
                <a:gd name="connsiteX298" fmla="*/ 6770928 w 8991614"/>
                <a:gd name="connsiteY298" fmla="*/ 402771 h 827314"/>
                <a:gd name="connsiteX299" fmla="*/ 6836242 w 8991614"/>
                <a:gd name="connsiteY299" fmla="*/ 511628 h 827314"/>
                <a:gd name="connsiteX300" fmla="*/ 6879785 w 8991614"/>
                <a:gd name="connsiteY300" fmla="*/ 587828 h 827314"/>
                <a:gd name="connsiteX301" fmla="*/ 6901556 w 8991614"/>
                <a:gd name="connsiteY301" fmla="*/ 631371 h 827314"/>
                <a:gd name="connsiteX302" fmla="*/ 6934214 w 8991614"/>
                <a:gd name="connsiteY302" fmla="*/ 598714 h 827314"/>
                <a:gd name="connsiteX303" fmla="*/ 6945099 w 8991614"/>
                <a:gd name="connsiteY303" fmla="*/ 555171 h 827314"/>
                <a:gd name="connsiteX304" fmla="*/ 6999528 w 8991614"/>
                <a:gd name="connsiteY304" fmla="*/ 522514 h 827314"/>
                <a:gd name="connsiteX305" fmla="*/ 7064842 w 8991614"/>
                <a:gd name="connsiteY305" fmla="*/ 566057 h 827314"/>
                <a:gd name="connsiteX306" fmla="*/ 7108385 w 8991614"/>
                <a:gd name="connsiteY306" fmla="*/ 631371 h 827314"/>
                <a:gd name="connsiteX307" fmla="*/ 7162814 w 8991614"/>
                <a:gd name="connsiteY307" fmla="*/ 544285 h 827314"/>
                <a:gd name="connsiteX308" fmla="*/ 7195471 w 8991614"/>
                <a:gd name="connsiteY308" fmla="*/ 511628 h 827314"/>
                <a:gd name="connsiteX309" fmla="*/ 7228128 w 8991614"/>
                <a:gd name="connsiteY309" fmla="*/ 435428 h 827314"/>
                <a:gd name="connsiteX310" fmla="*/ 7260785 w 8991614"/>
                <a:gd name="connsiteY310" fmla="*/ 424542 h 827314"/>
                <a:gd name="connsiteX311" fmla="*/ 7282556 w 8991614"/>
                <a:gd name="connsiteY311" fmla="*/ 457200 h 827314"/>
                <a:gd name="connsiteX312" fmla="*/ 7304328 w 8991614"/>
                <a:gd name="connsiteY312" fmla="*/ 478971 h 827314"/>
                <a:gd name="connsiteX313" fmla="*/ 7315214 w 8991614"/>
                <a:gd name="connsiteY313" fmla="*/ 511628 h 827314"/>
                <a:gd name="connsiteX314" fmla="*/ 7347871 w 8991614"/>
                <a:gd name="connsiteY314" fmla="*/ 544285 h 827314"/>
                <a:gd name="connsiteX315" fmla="*/ 7369642 w 8991614"/>
                <a:gd name="connsiteY315" fmla="*/ 576942 h 827314"/>
                <a:gd name="connsiteX316" fmla="*/ 7413185 w 8991614"/>
                <a:gd name="connsiteY316" fmla="*/ 631371 h 827314"/>
                <a:gd name="connsiteX317" fmla="*/ 7478499 w 8991614"/>
                <a:gd name="connsiteY317" fmla="*/ 555171 h 827314"/>
                <a:gd name="connsiteX318" fmla="*/ 7489385 w 8991614"/>
                <a:gd name="connsiteY318" fmla="*/ 522514 h 827314"/>
                <a:gd name="connsiteX319" fmla="*/ 7532928 w 8991614"/>
                <a:gd name="connsiteY319" fmla="*/ 457200 h 827314"/>
                <a:gd name="connsiteX320" fmla="*/ 7554699 w 8991614"/>
                <a:gd name="connsiteY320" fmla="*/ 413657 h 827314"/>
                <a:gd name="connsiteX321" fmla="*/ 7609128 w 8991614"/>
                <a:gd name="connsiteY321" fmla="*/ 359228 h 827314"/>
                <a:gd name="connsiteX322" fmla="*/ 7543814 w 8991614"/>
                <a:gd name="connsiteY322" fmla="*/ 326571 h 827314"/>
                <a:gd name="connsiteX323" fmla="*/ 7511156 w 8991614"/>
                <a:gd name="connsiteY323" fmla="*/ 304800 h 827314"/>
                <a:gd name="connsiteX324" fmla="*/ 7456728 w 8991614"/>
                <a:gd name="connsiteY324" fmla="*/ 283028 h 827314"/>
                <a:gd name="connsiteX325" fmla="*/ 7402299 w 8991614"/>
                <a:gd name="connsiteY325" fmla="*/ 250371 h 827314"/>
                <a:gd name="connsiteX326" fmla="*/ 7369642 w 8991614"/>
                <a:gd name="connsiteY326" fmla="*/ 228600 h 827314"/>
                <a:gd name="connsiteX327" fmla="*/ 7336985 w 8991614"/>
                <a:gd name="connsiteY327" fmla="*/ 217714 h 827314"/>
                <a:gd name="connsiteX328" fmla="*/ 7369642 w 8991614"/>
                <a:gd name="connsiteY328" fmla="*/ 206828 h 827314"/>
                <a:gd name="connsiteX329" fmla="*/ 7489385 w 8991614"/>
                <a:gd name="connsiteY329" fmla="*/ 250371 h 827314"/>
                <a:gd name="connsiteX330" fmla="*/ 7576471 w 8991614"/>
                <a:gd name="connsiteY330" fmla="*/ 272142 h 827314"/>
                <a:gd name="connsiteX331" fmla="*/ 7717985 w 8991614"/>
                <a:gd name="connsiteY331" fmla="*/ 293914 h 827314"/>
                <a:gd name="connsiteX332" fmla="*/ 7772414 w 8991614"/>
                <a:gd name="connsiteY332" fmla="*/ 337457 h 827314"/>
                <a:gd name="connsiteX333" fmla="*/ 7815956 w 8991614"/>
                <a:gd name="connsiteY333" fmla="*/ 348342 h 827314"/>
                <a:gd name="connsiteX334" fmla="*/ 7903042 w 8991614"/>
                <a:gd name="connsiteY334" fmla="*/ 381000 h 827314"/>
                <a:gd name="connsiteX335" fmla="*/ 7881271 w 8991614"/>
                <a:gd name="connsiteY335" fmla="*/ 457200 h 827314"/>
                <a:gd name="connsiteX336" fmla="*/ 7859499 w 8991614"/>
                <a:gd name="connsiteY336" fmla="*/ 478971 h 827314"/>
                <a:gd name="connsiteX337" fmla="*/ 7815956 w 8991614"/>
                <a:gd name="connsiteY337" fmla="*/ 555171 h 827314"/>
                <a:gd name="connsiteX338" fmla="*/ 7794185 w 8991614"/>
                <a:gd name="connsiteY338" fmla="*/ 598714 h 827314"/>
                <a:gd name="connsiteX339" fmla="*/ 7772414 w 8991614"/>
                <a:gd name="connsiteY339" fmla="*/ 631371 h 827314"/>
                <a:gd name="connsiteX340" fmla="*/ 7739756 w 8991614"/>
                <a:gd name="connsiteY340" fmla="*/ 696685 h 827314"/>
                <a:gd name="connsiteX341" fmla="*/ 7587356 w 8991614"/>
                <a:gd name="connsiteY341" fmla="*/ 685800 h 827314"/>
                <a:gd name="connsiteX342" fmla="*/ 7543814 w 8991614"/>
                <a:gd name="connsiteY342" fmla="*/ 674914 h 827314"/>
                <a:gd name="connsiteX343" fmla="*/ 7478499 w 8991614"/>
                <a:gd name="connsiteY343" fmla="*/ 631371 h 827314"/>
                <a:gd name="connsiteX344" fmla="*/ 7424071 w 8991614"/>
                <a:gd name="connsiteY344" fmla="*/ 674914 h 827314"/>
                <a:gd name="connsiteX345" fmla="*/ 7369642 w 8991614"/>
                <a:gd name="connsiteY345" fmla="*/ 740228 h 827314"/>
                <a:gd name="connsiteX346" fmla="*/ 7304328 w 8991614"/>
                <a:gd name="connsiteY346" fmla="*/ 762000 h 827314"/>
                <a:gd name="connsiteX347" fmla="*/ 7184585 w 8991614"/>
                <a:gd name="connsiteY347" fmla="*/ 751114 h 827314"/>
                <a:gd name="connsiteX348" fmla="*/ 7119271 w 8991614"/>
                <a:gd name="connsiteY348" fmla="*/ 685800 h 827314"/>
                <a:gd name="connsiteX349" fmla="*/ 7075728 w 8991614"/>
                <a:gd name="connsiteY349" fmla="*/ 653142 h 827314"/>
                <a:gd name="connsiteX350" fmla="*/ 7053956 w 8991614"/>
                <a:gd name="connsiteY350" fmla="*/ 620485 h 827314"/>
                <a:gd name="connsiteX351" fmla="*/ 7010414 w 8991614"/>
                <a:gd name="connsiteY351" fmla="*/ 576942 h 827314"/>
                <a:gd name="connsiteX352" fmla="*/ 6999528 w 8991614"/>
                <a:gd name="connsiteY352" fmla="*/ 544285 h 827314"/>
                <a:gd name="connsiteX353" fmla="*/ 6977756 w 8991614"/>
                <a:gd name="connsiteY353" fmla="*/ 522514 h 827314"/>
                <a:gd name="connsiteX354" fmla="*/ 6966871 w 8991614"/>
                <a:gd name="connsiteY354" fmla="*/ 468085 h 827314"/>
                <a:gd name="connsiteX355" fmla="*/ 6955985 w 8991614"/>
                <a:gd name="connsiteY355" fmla="*/ 435428 h 827314"/>
                <a:gd name="connsiteX356" fmla="*/ 6977756 w 8991614"/>
                <a:gd name="connsiteY356" fmla="*/ 381000 h 827314"/>
                <a:gd name="connsiteX357" fmla="*/ 6988642 w 8991614"/>
                <a:gd name="connsiteY357" fmla="*/ 413657 h 827314"/>
                <a:gd name="connsiteX358" fmla="*/ 7010414 w 8991614"/>
                <a:gd name="connsiteY358" fmla="*/ 446314 h 827314"/>
                <a:gd name="connsiteX359" fmla="*/ 7043071 w 8991614"/>
                <a:gd name="connsiteY359" fmla="*/ 489857 h 827314"/>
                <a:gd name="connsiteX360" fmla="*/ 7064842 w 8991614"/>
                <a:gd name="connsiteY360" fmla="*/ 522514 h 827314"/>
                <a:gd name="connsiteX361" fmla="*/ 7086614 w 8991614"/>
                <a:gd name="connsiteY361" fmla="*/ 544285 h 827314"/>
                <a:gd name="connsiteX362" fmla="*/ 7173699 w 8991614"/>
                <a:gd name="connsiteY362" fmla="*/ 522514 h 827314"/>
                <a:gd name="connsiteX363" fmla="*/ 7206356 w 8991614"/>
                <a:gd name="connsiteY363" fmla="*/ 511628 h 827314"/>
                <a:gd name="connsiteX364" fmla="*/ 7326099 w 8991614"/>
                <a:gd name="connsiteY364" fmla="*/ 424542 h 827314"/>
                <a:gd name="connsiteX365" fmla="*/ 7380528 w 8991614"/>
                <a:gd name="connsiteY365" fmla="*/ 402771 h 827314"/>
                <a:gd name="connsiteX366" fmla="*/ 7511156 w 8991614"/>
                <a:gd name="connsiteY366" fmla="*/ 337457 h 827314"/>
                <a:gd name="connsiteX367" fmla="*/ 7565585 w 8991614"/>
                <a:gd name="connsiteY367" fmla="*/ 315685 h 827314"/>
                <a:gd name="connsiteX368" fmla="*/ 7641785 w 8991614"/>
                <a:gd name="connsiteY368" fmla="*/ 272142 h 827314"/>
                <a:gd name="connsiteX369" fmla="*/ 7674442 w 8991614"/>
                <a:gd name="connsiteY369" fmla="*/ 261257 h 827314"/>
                <a:gd name="connsiteX370" fmla="*/ 7685328 w 8991614"/>
                <a:gd name="connsiteY370" fmla="*/ 304800 h 827314"/>
                <a:gd name="connsiteX371" fmla="*/ 7696214 w 8991614"/>
                <a:gd name="connsiteY371" fmla="*/ 478971 h 827314"/>
                <a:gd name="connsiteX372" fmla="*/ 7717985 w 8991614"/>
                <a:gd name="connsiteY372" fmla="*/ 435428 h 827314"/>
                <a:gd name="connsiteX373" fmla="*/ 7728871 w 8991614"/>
                <a:gd name="connsiteY373" fmla="*/ 402771 h 827314"/>
                <a:gd name="connsiteX374" fmla="*/ 7750642 w 8991614"/>
                <a:gd name="connsiteY374" fmla="*/ 370114 h 827314"/>
                <a:gd name="connsiteX375" fmla="*/ 7772414 w 8991614"/>
                <a:gd name="connsiteY375" fmla="*/ 326571 h 827314"/>
                <a:gd name="connsiteX376" fmla="*/ 7783299 w 8991614"/>
                <a:gd name="connsiteY376" fmla="*/ 293914 h 827314"/>
                <a:gd name="connsiteX377" fmla="*/ 7837728 w 8991614"/>
                <a:gd name="connsiteY377" fmla="*/ 228600 h 827314"/>
                <a:gd name="connsiteX378" fmla="*/ 7881271 w 8991614"/>
                <a:gd name="connsiteY378" fmla="*/ 239485 h 827314"/>
                <a:gd name="connsiteX379" fmla="*/ 7957471 w 8991614"/>
                <a:gd name="connsiteY379" fmla="*/ 293914 h 827314"/>
                <a:gd name="connsiteX380" fmla="*/ 8022785 w 8991614"/>
                <a:gd name="connsiteY380" fmla="*/ 315685 h 827314"/>
                <a:gd name="connsiteX381" fmla="*/ 8066328 w 8991614"/>
                <a:gd name="connsiteY381" fmla="*/ 293914 h 827314"/>
                <a:gd name="connsiteX382" fmla="*/ 8088099 w 8991614"/>
                <a:gd name="connsiteY382" fmla="*/ 217714 h 827314"/>
                <a:gd name="connsiteX383" fmla="*/ 8109871 w 8991614"/>
                <a:gd name="connsiteY383" fmla="*/ 195942 h 827314"/>
                <a:gd name="connsiteX384" fmla="*/ 8120756 w 8991614"/>
                <a:gd name="connsiteY384" fmla="*/ 163285 h 827314"/>
                <a:gd name="connsiteX385" fmla="*/ 8131642 w 8991614"/>
                <a:gd name="connsiteY385" fmla="*/ 206828 h 827314"/>
                <a:gd name="connsiteX386" fmla="*/ 8142528 w 8991614"/>
                <a:gd name="connsiteY386" fmla="*/ 239485 h 827314"/>
                <a:gd name="connsiteX387" fmla="*/ 8164299 w 8991614"/>
                <a:gd name="connsiteY387" fmla="*/ 337457 h 827314"/>
                <a:gd name="connsiteX388" fmla="*/ 8175185 w 8991614"/>
                <a:gd name="connsiteY388" fmla="*/ 381000 h 827314"/>
                <a:gd name="connsiteX389" fmla="*/ 8153414 w 8991614"/>
                <a:gd name="connsiteY389" fmla="*/ 424542 h 827314"/>
                <a:gd name="connsiteX390" fmla="*/ 8120756 w 8991614"/>
                <a:gd name="connsiteY390" fmla="*/ 446314 h 827314"/>
                <a:gd name="connsiteX391" fmla="*/ 7815956 w 8991614"/>
                <a:gd name="connsiteY391" fmla="*/ 435428 h 827314"/>
                <a:gd name="connsiteX392" fmla="*/ 7717985 w 8991614"/>
                <a:gd name="connsiteY392" fmla="*/ 446314 h 827314"/>
                <a:gd name="connsiteX393" fmla="*/ 7674442 w 8991614"/>
                <a:gd name="connsiteY393" fmla="*/ 511628 h 827314"/>
                <a:gd name="connsiteX394" fmla="*/ 7630899 w 8991614"/>
                <a:gd name="connsiteY394" fmla="*/ 555171 h 827314"/>
                <a:gd name="connsiteX395" fmla="*/ 8066328 w 8991614"/>
                <a:gd name="connsiteY395" fmla="*/ 587828 h 827314"/>
                <a:gd name="connsiteX396" fmla="*/ 8077214 w 8991614"/>
                <a:gd name="connsiteY396" fmla="*/ 620485 h 827314"/>
                <a:gd name="connsiteX397" fmla="*/ 8120756 w 8991614"/>
                <a:gd name="connsiteY397" fmla="*/ 674914 h 827314"/>
                <a:gd name="connsiteX398" fmla="*/ 8142528 w 8991614"/>
                <a:gd name="connsiteY398" fmla="*/ 631371 h 827314"/>
                <a:gd name="connsiteX399" fmla="*/ 8175185 w 8991614"/>
                <a:gd name="connsiteY399" fmla="*/ 598714 h 827314"/>
                <a:gd name="connsiteX400" fmla="*/ 8196956 w 8991614"/>
                <a:gd name="connsiteY400" fmla="*/ 544285 h 827314"/>
                <a:gd name="connsiteX401" fmla="*/ 8262271 w 8991614"/>
                <a:gd name="connsiteY401" fmla="*/ 489857 h 827314"/>
                <a:gd name="connsiteX402" fmla="*/ 8327585 w 8991614"/>
                <a:gd name="connsiteY402" fmla="*/ 435428 h 827314"/>
                <a:gd name="connsiteX403" fmla="*/ 8371128 w 8991614"/>
                <a:gd name="connsiteY403" fmla="*/ 413657 h 827314"/>
                <a:gd name="connsiteX404" fmla="*/ 8382014 w 8991614"/>
                <a:gd name="connsiteY404" fmla="*/ 152400 h 827314"/>
                <a:gd name="connsiteX405" fmla="*/ 8371128 w 8991614"/>
                <a:gd name="connsiteY405" fmla="*/ 228600 h 827314"/>
                <a:gd name="connsiteX406" fmla="*/ 8403785 w 8991614"/>
                <a:gd name="connsiteY406" fmla="*/ 195942 h 827314"/>
                <a:gd name="connsiteX407" fmla="*/ 8490871 w 8991614"/>
                <a:gd name="connsiteY407" fmla="*/ 174171 h 827314"/>
                <a:gd name="connsiteX408" fmla="*/ 8556185 w 8991614"/>
                <a:gd name="connsiteY408" fmla="*/ 130628 h 827314"/>
                <a:gd name="connsiteX409" fmla="*/ 8610614 w 8991614"/>
                <a:gd name="connsiteY409" fmla="*/ 97971 h 827314"/>
                <a:gd name="connsiteX410" fmla="*/ 8643271 w 8991614"/>
                <a:gd name="connsiteY410" fmla="*/ 65314 h 827314"/>
                <a:gd name="connsiteX411" fmla="*/ 8675928 w 8991614"/>
                <a:gd name="connsiteY411" fmla="*/ 43542 h 827314"/>
                <a:gd name="connsiteX412" fmla="*/ 8752128 w 8991614"/>
                <a:gd name="connsiteY412" fmla="*/ 0 h 827314"/>
                <a:gd name="connsiteX413" fmla="*/ 8773899 w 8991614"/>
                <a:gd name="connsiteY413" fmla="*/ 43542 h 827314"/>
                <a:gd name="connsiteX414" fmla="*/ 8795671 w 8991614"/>
                <a:gd name="connsiteY414" fmla="*/ 76200 h 827314"/>
                <a:gd name="connsiteX415" fmla="*/ 8817442 w 8991614"/>
                <a:gd name="connsiteY415" fmla="*/ 185057 h 827314"/>
                <a:gd name="connsiteX416" fmla="*/ 8752128 w 8991614"/>
                <a:gd name="connsiteY416" fmla="*/ 348342 h 827314"/>
                <a:gd name="connsiteX417" fmla="*/ 8719471 w 8991614"/>
                <a:gd name="connsiteY417" fmla="*/ 337457 h 827314"/>
                <a:gd name="connsiteX418" fmla="*/ 8654156 w 8991614"/>
                <a:gd name="connsiteY418" fmla="*/ 261257 h 827314"/>
                <a:gd name="connsiteX419" fmla="*/ 8621499 w 8991614"/>
                <a:gd name="connsiteY419" fmla="*/ 250371 h 827314"/>
                <a:gd name="connsiteX420" fmla="*/ 8697699 w 8991614"/>
                <a:gd name="connsiteY420" fmla="*/ 261257 h 827314"/>
                <a:gd name="connsiteX421" fmla="*/ 8763014 w 8991614"/>
                <a:gd name="connsiteY421" fmla="*/ 283028 h 827314"/>
                <a:gd name="connsiteX422" fmla="*/ 8828328 w 8991614"/>
                <a:gd name="connsiteY422" fmla="*/ 315685 h 827314"/>
                <a:gd name="connsiteX423" fmla="*/ 8882756 w 8991614"/>
                <a:gd name="connsiteY423" fmla="*/ 370114 h 827314"/>
                <a:gd name="connsiteX424" fmla="*/ 8817442 w 8991614"/>
                <a:gd name="connsiteY424" fmla="*/ 489857 h 827314"/>
                <a:gd name="connsiteX425" fmla="*/ 8784785 w 8991614"/>
                <a:gd name="connsiteY425" fmla="*/ 522514 h 827314"/>
                <a:gd name="connsiteX426" fmla="*/ 8719471 w 8991614"/>
                <a:gd name="connsiteY426" fmla="*/ 576942 h 827314"/>
                <a:gd name="connsiteX427" fmla="*/ 8686814 w 8991614"/>
                <a:gd name="connsiteY427" fmla="*/ 587828 h 827314"/>
                <a:gd name="connsiteX428" fmla="*/ 8610614 w 8991614"/>
                <a:gd name="connsiteY428" fmla="*/ 576942 h 827314"/>
                <a:gd name="connsiteX429" fmla="*/ 8545299 w 8991614"/>
                <a:gd name="connsiteY429" fmla="*/ 555171 h 827314"/>
                <a:gd name="connsiteX430" fmla="*/ 8501756 w 8991614"/>
                <a:gd name="connsiteY430" fmla="*/ 511628 h 827314"/>
                <a:gd name="connsiteX431" fmla="*/ 8469099 w 8991614"/>
                <a:gd name="connsiteY431" fmla="*/ 500742 h 827314"/>
                <a:gd name="connsiteX432" fmla="*/ 8436442 w 8991614"/>
                <a:gd name="connsiteY432" fmla="*/ 478971 h 827314"/>
                <a:gd name="connsiteX433" fmla="*/ 8414671 w 8991614"/>
                <a:gd name="connsiteY433" fmla="*/ 511628 h 827314"/>
                <a:gd name="connsiteX434" fmla="*/ 8403785 w 8991614"/>
                <a:gd name="connsiteY434" fmla="*/ 598714 h 827314"/>
                <a:gd name="connsiteX435" fmla="*/ 8338471 w 8991614"/>
                <a:gd name="connsiteY435" fmla="*/ 587828 h 827314"/>
                <a:gd name="connsiteX436" fmla="*/ 8316699 w 8991614"/>
                <a:gd name="connsiteY436" fmla="*/ 555171 h 827314"/>
                <a:gd name="connsiteX437" fmla="*/ 8294928 w 8991614"/>
                <a:gd name="connsiteY437" fmla="*/ 500742 h 827314"/>
                <a:gd name="connsiteX438" fmla="*/ 8273156 w 8991614"/>
                <a:gd name="connsiteY438" fmla="*/ 457200 h 827314"/>
                <a:gd name="connsiteX439" fmla="*/ 8251385 w 8991614"/>
                <a:gd name="connsiteY439" fmla="*/ 337457 h 827314"/>
                <a:gd name="connsiteX440" fmla="*/ 8229614 w 8991614"/>
                <a:gd name="connsiteY440" fmla="*/ 261257 h 827314"/>
                <a:gd name="connsiteX441" fmla="*/ 8207842 w 8991614"/>
                <a:gd name="connsiteY441" fmla="*/ 152400 h 827314"/>
                <a:gd name="connsiteX442" fmla="*/ 8186071 w 8991614"/>
                <a:gd name="connsiteY442" fmla="*/ 130628 h 827314"/>
                <a:gd name="connsiteX443" fmla="*/ 8175185 w 8991614"/>
                <a:gd name="connsiteY443" fmla="*/ 87085 h 827314"/>
                <a:gd name="connsiteX444" fmla="*/ 8371128 w 8991614"/>
                <a:gd name="connsiteY444" fmla="*/ 76200 h 827314"/>
                <a:gd name="connsiteX445" fmla="*/ 8425556 w 8991614"/>
                <a:gd name="connsiteY445" fmla="*/ 65314 h 827314"/>
                <a:gd name="connsiteX446" fmla="*/ 8501756 w 8991614"/>
                <a:gd name="connsiteY446" fmla="*/ 43542 h 827314"/>
                <a:gd name="connsiteX447" fmla="*/ 8577956 w 8991614"/>
                <a:gd name="connsiteY447" fmla="*/ 10885 h 827314"/>
                <a:gd name="connsiteX448" fmla="*/ 8588842 w 8991614"/>
                <a:gd name="connsiteY448" fmla="*/ 43542 h 827314"/>
                <a:gd name="connsiteX449" fmla="*/ 8567071 w 8991614"/>
                <a:gd name="connsiteY449" fmla="*/ 174171 h 827314"/>
                <a:gd name="connsiteX450" fmla="*/ 8556185 w 8991614"/>
                <a:gd name="connsiteY450" fmla="*/ 206828 h 827314"/>
                <a:gd name="connsiteX451" fmla="*/ 8567071 w 8991614"/>
                <a:gd name="connsiteY451" fmla="*/ 293914 h 827314"/>
                <a:gd name="connsiteX452" fmla="*/ 8610614 w 8991614"/>
                <a:gd name="connsiteY452" fmla="*/ 315685 h 827314"/>
                <a:gd name="connsiteX453" fmla="*/ 8567071 w 8991614"/>
                <a:gd name="connsiteY453" fmla="*/ 478971 h 827314"/>
                <a:gd name="connsiteX454" fmla="*/ 8523528 w 8991614"/>
                <a:gd name="connsiteY454" fmla="*/ 544285 h 827314"/>
                <a:gd name="connsiteX455" fmla="*/ 8490871 w 8991614"/>
                <a:gd name="connsiteY455" fmla="*/ 533400 h 827314"/>
                <a:gd name="connsiteX456" fmla="*/ 8273156 w 8991614"/>
                <a:gd name="connsiteY456" fmla="*/ 544285 h 827314"/>
                <a:gd name="connsiteX457" fmla="*/ 8251385 w 8991614"/>
                <a:gd name="connsiteY457" fmla="*/ 566057 h 827314"/>
                <a:gd name="connsiteX458" fmla="*/ 8207842 w 8991614"/>
                <a:gd name="connsiteY458" fmla="*/ 631371 h 827314"/>
                <a:gd name="connsiteX459" fmla="*/ 8175185 w 8991614"/>
                <a:gd name="connsiteY459" fmla="*/ 642257 h 827314"/>
                <a:gd name="connsiteX460" fmla="*/ 8077214 w 8991614"/>
                <a:gd name="connsiteY460" fmla="*/ 587828 h 827314"/>
                <a:gd name="connsiteX461" fmla="*/ 8055442 w 8991614"/>
                <a:gd name="connsiteY461" fmla="*/ 566057 h 827314"/>
                <a:gd name="connsiteX462" fmla="*/ 8022785 w 8991614"/>
                <a:gd name="connsiteY462" fmla="*/ 555171 h 827314"/>
                <a:gd name="connsiteX463" fmla="*/ 7957471 w 8991614"/>
                <a:gd name="connsiteY463" fmla="*/ 522514 h 827314"/>
                <a:gd name="connsiteX464" fmla="*/ 7924814 w 8991614"/>
                <a:gd name="connsiteY464" fmla="*/ 533400 h 827314"/>
                <a:gd name="connsiteX465" fmla="*/ 7881271 w 8991614"/>
                <a:gd name="connsiteY465" fmla="*/ 587828 h 827314"/>
                <a:gd name="connsiteX466" fmla="*/ 7707099 w 8991614"/>
                <a:gd name="connsiteY466" fmla="*/ 576942 h 827314"/>
                <a:gd name="connsiteX467" fmla="*/ 7641785 w 8991614"/>
                <a:gd name="connsiteY467" fmla="*/ 544285 h 827314"/>
                <a:gd name="connsiteX468" fmla="*/ 7609128 w 8991614"/>
                <a:gd name="connsiteY468" fmla="*/ 511628 h 827314"/>
                <a:gd name="connsiteX469" fmla="*/ 7565585 w 8991614"/>
                <a:gd name="connsiteY469" fmla="*/ 500742 h 827314"/>
                <a:gd name="connsiteX470" fmla="*/ 7489385 w 8991614"/>
                <a:gd name="connsiteY470" fmla="*/ 435428 h 827314"/>
                <a:gd name="connsiteX471" fmla="*/ 7424071 w 8991614"/>
                <a:gd name="connsiteY471" fmla="*/ 391885 h 827314"/>
                <a:gd name="connsiteX472" fmla="*/ 7391414 w 8991614"/>
                <a:gd name="connsiteY472" fmla="*/ 359228 h 827314"/>
                <a:gd name="connsiteX473" fmla="*/ 7347871 w 8991614"/>
                <a:gd name="connsiteY473" fmla="*/ 348342 h 827314"/>
                <a:gd name="connsiteX474" fmla="*/ 7315214 w 8991614"/>
                <a:gd name="connsiteY474" fmla="*/ 337457 h 827314"/>
                <a:gd name="connsiteX475" fmla="*/ 7304328 w 8991614"/>
                <a:gd name="connsiteY475" fmla="*/ 370114 h 827314"/>
                <a:gd name="connsiteX476" fmla="*/ 7195471 w 8991614"/>
                <a:gd name="connsiteY476" fmla="*/ 370114 h 827314"/>
                <a:gd name="connsiteX477" fmla="*/ 7151928 w 8991614"/>
                <a:gd name="connsiteY477" fmla="*/ 348342 h 827314"/>
                <a:gd name="connsiteX478" fmla="*/ 7108385 w 8991614"/>
                <a:gd name="connsiteY478" fmla="*/ 337457 h 827314"/>
                <a:gd name="connsiteX479" fmla="*/ 7075728 w 8991614"/>
                <a:gd name="connsiteY479" fmla="*/ 326571 h 827314"/>
                <a:gd name="connsiteX480" fmla="*/ 6977756 w 8991614"/>
                <a:gd name="connsiteY480" fmla="*/ 370114 h 827314"/>
                <a:gd name="connsiteX481" fmla="*/ 6912442 w 8991614"/>
                <a:gd name="connsiteY481" fmla="*/ 435428 h 827314"/>
                <a:gd name="connsiteX482" fmla="*/ 6890671 w 8991614"/>
                <a:gd name="connsiteY482" fmla="*/ 457200 h 827314"/>
                <a:gd name="connsiteX483" fmla="*/ 6727385 w 8991614"/>
                <a:gd name="connsiteY483" fmla="*/ 435428 h 827314"/>
                <a:gd name="connsiteX484" fmla="*/ 6640299 w 8991614"/>
                <a:gd name="connsiteY484" fmla="*/ 402771 h 827314"/>
                <a:gd name="connsiteX485" fmla="*/ 6607642 w 8991614"/>
                <a:gd name="connsiteY485" fmla="*/ 381000 h 827314"/>
                <a:gd name="connsiteX486" fmla="*/ 6498785 w 8991614"/>
                <a:gd name="connsiteY486" fmla="*/ 348342 h 827314"/>
                <a:gd name="connsiteX487" fmla="*/ 6455242 w 8991614"/>
                <a:gd name="connsiteY487" fmla="*/ 326571 h 827314"/>
                <a:gd name="connsiteX488" fmla="*/ 6368156 w 8991614"/>
                <a:gd name="connsiteY488" fmla="*/ 293914 h 827314"/>
                <a:gd name="connsiteX489" fmla="*/ 6346385 w 8991614"/>
                <a:gd name="connsiteY489" fmla="*/ 326571 h 827314"/>
                <a:gd name="connsiteX490" fmla="*/ 6335499 w 8991614"/>
                <a:gd name="connsiteY490" fmla="*/ 359228 h 827314"/>
                <a:gd name="connsiteX491" fmla="*/ 6313728 w 8991614"/>
                <a:gd name="connsiteY491" fmla="*/ 381000 h 827314"/>
                <a:gd name="connsiteX492" fmla="*/ 6281071 w 8991614"/>
                <a:gd name="connsiteY492" fmla="*/ 457200 h 827314"/>
                <a:gd name="connsiteX493" fmla="*/ 6226642 w 8991614"/>
                <a:gd name="connsiteY493" fmla="*/ 511628 h 827314"/>
                <a:gd name="connsiteX494" fmla="*/ 6183099 w 8991614"/>
                <a:gd name="connsiteY494" fmla="*/ 500742 h 827314"/>
                <a:gd name="connsiteX495" fmla="*/ 6117785 w 8991614"/>
                <a:gd name="connsiteY495" fmla="*/ 446314 h 827314"/>
                <a:gd name="connsiteX496" fmla="*/ 6008928 w 8991614"/>
                <a:gd name="connsiteY496" fmla="*/ 402771 h 827314"/>
                <a:gd name="connsiteX497" fmla="*/ 5976271 w 8991614"/>
                <a:gd name="connsiteY497" fmla="*/ 391885 h 827314"/>
                <a:gd name="connsiteX498" fmla="*/ 5867414 w 8991614"/>
                <a:gd name="connsiteY498" fmla="*/ 337457 h 827314"/>
                <a:gd name="connsiteX499" fmla="*/ 5693242 w 8991614"/>
                <a:gd name="connsiteY499" fmla="*/ 348342 h 827314"/>
                <a:gd name="connsiteX500" fmla="*/ 5584385 w 8991614"/>
                <a:gd name="connsiteY500" fmla="*/ 359228 h 827314"/>
                <a:gd name="connsiteX501" fmla="*/ 5573499 w 8991614"/>
                <a:gd name="connsiteY501" fmla="*/ 391885 h 827314"/>
                <a:gd name="connsiteX502" fmla="*/ 5551728 w 8991614"/>
                <a:gd name="connsiteY502" fmla="*/ 424542 h 827314"/>
                <a:gd name="connsiteX503" fmla="*/ 5540842 w 8991614"/>
                <a:gd name="connsiteY503" fmla="*/ 457200 h 827314"/>
                <a:gd name="connsiteX504" fmla="*/ 5508185 w 8991614"/>
                <a:gd name="connsiteY504" fmla="*/ 489857 h 827314"/>
                <a:gd name="connsiteX505" fmla="*/ 5486414 w 8991614"/>
                <a:gd name="connsiteY505" fmla="*/ 522514 h 827314"/>
                <a:gd name="connsiteX506" fmla="*/ 5421099 w 8991614"/>
                <a:gd name="connsiteY506" fmla="*/ 566057 h 827314"/>
                <a:gd name="connsiteX507" fmla="*/ 5388442 w 8991614"/>
                <a:gd name="connsiteY507" fmla="*/ 511628 h 827314"/>
                <a:gd name="connsiteX508" fmla="*/ 5366671 w 8991614"/>
                <a:gd name="connsiteY508" fmla="*/ 468085 h 827314"/>
                <a:gd name="connsiteX509" fmla="*/ 5323128 w 8991614"/>
                <a:gd name="connsiteY509" fmla="*/ 457200 h 827314"/>
                <a:gd name="connsiteX510" fmla="*/ 5290471 w 8991614"/>
                <a:gd name="connsiteY510" fmla="*/ 468085 h 827314"/>
                <a:gd name="connsiteX511" fmla="*/ 5236042 w 8991614"/>
                <a:gd name="connsiteY511" fmla="*/ 511628 h 827314"/>
                <a:gd name="connsiteX512" fmla="*/ 5170728 w 8991614"/>
                <a:gd name="connsiteY512" fmla="*/ 522514 h 827314"/>
                <a:gd name="connsiteX513" fmla="*/ 5127185 w 8991614"/>
                <a:gd name="connsiteY513" fmla="*/ 544285 h 827314"/>
                <a:gd name="connsiteX514" fmla="*/ 5072756 w 8991614"/>
                <a:gd name="connsiteY514" fmla="*/ 533400 h 827314"/>
                <a:gd name="connsiteX515" fmla="*/ 4996556 w 8991614"/>
                <a:gd name="connsiteY515" fmla="*/ 489857 h 827314"/>
                <a:gd name="connsiteX516" fmla="*/ 4974785 w 8991614"/>
                <a:gd name="connsiteY516" fmla="*/ 468085 h 827314"/>
                <a:gd name="connsiteX517" fmla="*/ 4909471 w 8991614"/>
                <a:gd name="connsiteY517" fmla="*/ 435428 h 827314"/>
                <a:gd name="connsiteX518" fmla="*/ 4887699 w 8991614"/>
                <a:gd name="connsiteY518" fmla="*/ 413657 h 827314"/>
                <a:gd name="connsiteX519" fmla="*/ 4778842 w 8991614"/>
                <a:gd name="connsiteY519" fmla="*/ 391885 h 827314"/>
                <a:gd name="connsiteX520" fmla="*/ 4713528 w 8991614"/>
                <a:gd name="connsiteY520" fmla="*/ 359228 h 827314"/>
                <a:gd name="connsiteX521" fmla="*/ 4615556 w 8991614"/>
                <a:gd name="connsiteY521" fmla="*/ 370114 h 827314"/>
                <a:gd name="connsiteX522" fmla="*/ 4582899 w 8991614"/>
                <a:gd name="connsiteY522" fmla="*/ 391885 h 827314"/>
                <a:gd name="connsiteX523" fmla="*/ 4550242 w 8991614"/>
                <a:gd name="connsiteY523" fmla="*/ 402771 h 827314"/>
                <a:gd name="connsiteX524" fmla="*/ 4495814 w 8991614"/>
                <a:gd name="connsiteY524" fmla="*/ 424542 h 827314"/>
                <a:gd name="connsiteX525" fmla="*/ 4474042 w 8991614"/>
                <a:gd name="connsiteY525" fmla="*/ 446314 h 827314"/>
                <a:gd name="connsiteX526" fmla="*/ 4386956 w 8991614"/>
                <a:gd name="connsiteY526" fmla="*/ 446314 h 827314"/>
                <a:gd name="connsiteX527" fmla="*/ 4267214 w 8991614"/>
                <a:gd name="connsiteY527" fmla="*/ 402771 h 827314"/>
                <a:gd name="connsiteX528" fmla="*/ 4234556 w 8991614"/>
                <a:gd name="connsiteY528" fmla="*/ 391885 h 827314"/>
                <a:gd name="connsiteX529" fmla="*/ 4169242 w 8991614"/>
                <a:gd name="connsiteY529" fmla="*/ 359228 h 827314"/>
                <a:gd name="connsiteX530" fmla="*/ 4103928 w 8991614"/>
                <a:gd name="connsiteY530" fmla="*/ 391885 h 827314"/>
                <a:gd name="connsiteX531" fmla="*/ 4060385 w 8991614"/>
                <a:gd name="connsiteY531" fmla="*/ 381000 h 827314"/>
                <a:gd name="connsiteX532" fmla="*/ 4005956 w 8991614"/>
                <a:gd name="connsiteY532" fmla="*/ 315685 h 827314"/>
                <a:gd name="connsiteX533" fmla="*/ 3940642 w 8991614"/>
                <a:gd name="connsiteY533" fmla="*/ 293914 h 827314"/>
                <a:gd name="connsiteX534" fmla="*/ 3831785 w 8991614"/>
                <a:gd name="connsiteY534" fmla="*/ 304800 h 827314"/>
                <a:gd name="connsiteX535" fmla="*/ 3766471 w 8991614"/>
                <a:gd name="connsiteY535" fmla="*/ 348342 h 827314"/>
                <a:gd name="connsiteX536" fmla="*/ 3733814 w 8991614"/>
                <a:gd name="connsiteY536" fmla="*/ 370114 h 827314"/>
                <a:gd name="connsiteX537" fmla="*/ 3701156 w 8991614"/>
                <a:gd name="connsiteY537" fmla="*/ 359228 h 827314"/>
                <a:gd name="connsiteX538" fmla="*/ 3635842 w 8991614"/>
                <a:gd name="connsiteY538" fmla="*/ 315685 h 827314"/>
                <a:gd name="connsiteX539" fmla="*/ 3570528 w 8991614"/>
                <a:gd name="connsiteY539" fmla="*/ 326571 h 827314"/>
                <a:gd name="connsiteX540" fmla="*/ 3526985 w 8991614"/>
                <a:gd name="connsiteY540" fmla="*/ 337457 h 827314"/>
                <a:gd name="connsiteX541" fmla="*/ 3483442 w 8991614"/>
                <a:gd name="connsiteY541" fmla="*/ 293914 h 827314"/>
                <a:gd name="connsiteX542" fmla="*/ 3418128 w 8991614"/>
                <a:gd name="connsiteY542" fmla="*/ 250371 h 827314"/>
                <a:gd name="connsiteX543" fmla="*/ 3385471 w 8991614"/>
                <a:gd name="connsiteY543" fmla="*/ 228600 h 827314"/>
                <a:gd name="connsiteX544" fmla="*/ 3352814 w 8991614"/>
                <a:gd name="connsiteY544" fmla="*/ 250371 h 827314"/>
                <a:gd name="connsiteX545" fmla="*/ 3309271 w 8991614"/>
                <a:gd name="connsiteY545" fmla="*/ 304800 h 827314"/>
                <a:gd name="connsiteX546" fmla="*/ 3254842 w 8991614"/>
                <a:gd name="connsiteY546" fmla="*/ 272142 h 827314"/>
                <a:gd name="connsiteX547" fmla="*/ 3222185 w 8991614"/>
                <a:gd name="connsiteY547" fmla="*/ 261257 h 827314"/>
                <a:gd name="connsiteX548" fmla="*/ 3200414 w 8991614"/>
                <a:gd name="connsiteY548" fmla="*/ 228600 h 827314"/>
                <a:gd name="connsiteX549" fmla="*/ 3167756 w 8991614"/>
                <a:gd name="connsiteY549" fmla="*/ 206828 h 827314"/>
                <a:gd name="connsiteX550" fmla="*/ 3156871 w 8991614"/>
                <a:gd name="connsiteY550" fmla="*/ 152400 h 827314"/>
                <a:gd name="connsiteX551" fmla="*/ 3058899 w 8991614"/>
                <a:gd name="connsiteY551" fmla="*/ 163285 h 827314"/>
                <a:gd name="connsiteX552" fmla="*/ 3015356 w 8991614"/>
                <a:gd name="connsiteY552" fmla="*/ 185057 h 827314"/>
                <a:gd name="connsiteX553" fmla="*/ 2982699 w 8991614"/>
                <a:gd name="connsiteY553" fmla="*/ 206828 h 827314"/>
                <a:gd name="connsiteX554" fmla="*/ 2939156 w 8991614"/>
                <a:gd name="connsiteY554" fmla="*/ 239485 h 827314"/>
                <a:gd name="connsiteX555" fmla="*/ 2906499 w 8991614"/>
                <a:gd name="connsiteY555" fmla="*/ 250371 h 827314"/>
                <a:gd name="connsiteX556" fmla="*/ 2841185 w 8991614"/>
                <a:gd name="connsiteY556" fmla="*/ 283028 h 827314"/>
                <a:gd name="connsiteX557" fmla="*/ 2797642 w 8991614"/>
                <a:gd name="connsiteY557" fmla="*/ 272142 h 827314"/>
                <a:gd name="connsiteX558" fmla="*/ 2764985 w 8991614"/>
                <a:gd name="connsiteY558" fmla="*/ 239485 h 827314"/>
                <a:gd name="connsiteX559" fmla="*/ 2732328 w 8991614"/>
                <a:gd name="connsiteY559" fmla="*/ 217714 h 827314"/>
                <a:gd name="connsiteX560" fmla="*/ 2710556 w 8991614"/>
                <a:gd name="connsiteY560" fmla="*/ 185057 h 827314"/>
                <a:gd name="connsiteX561" fmla="*/ 2677899 w 8991614"/>
                <a:gd name="connsiteY561" fmla="*/ 195942 h 827314"/>
                <a:gd name="connsiteX562" fmla="*/ 2656128 w 8991614"/>
                <a:gd name="connsiteY562" fmla="*/ 217714 h 827314"/>
                <a:gd name="connsiteX563" fmla="*/ 2590814 w 8991614"/>
                <a:gd name="connsiteY563" fmla="*/ 250371 h 827314"/>
                <a:gd name="connsiteX564" fmla="*/ 2558156 w 8991614"/>
                <a:gd name="connsiteY564" fmla="*/ 239485 h 827314"/>
                <a:gd name="connsiteX565" fmla="*/ 2525499 w 8991614"/>
                <a:gd name="connsiteY565" fmla="*/ 206828 h 827314"/>
                <a:gd name="connsiteX566" fmla="*/ 2492842 w 8991614"/>
                <a:gd name="connsiteY566" fmla="*/ 185057 h 827314"/>
                <a:gd name="connsiteX567" fmla="*/ 2351328 w 8991614"/>
                <a:gd name="connsiteY567" fmla="*/ 283028 h 827314"/>
                <a:gd name="connsiteX568" fmla="*/ 2220699 w 8991614"/>
                <a:gd name="connsiteY568" fmla="*/ 326571 h 827314"/>
                <a:gd name="connsiteX569" fmla="*/ 2090071 w 8991614"/>
                <a:gd name="connsiteY569" fmla="*/ 370114 h 827314"/>
                <a:gd name="connsiteX570" fmla="*/ 2024756 w 8991614"/>
                <a:gd name="connsiteY570" fmla="*/ 359228 h 827314"/>
                <a:gd name="connsiteX571" fmla="*/ 1992099 w 8991614"/>
                <a:gd name="connsiteY571" fmla="*/ 326571 h 827314"/>
                <a:gd name="connsiteX572" fmla="*/ 1959442 w 8991614"/>
                <a:gd name="connsiteY572" fmla="*/ 304800 h 827314"/>
                <a:gd name="connsiteX573" fmla="*/ 1937671 w 8991614"/>
                <a:gd name="connsiteY573" fmla="*/ 283028 h 827314"/>
                <a:gd name="connsiteX574" fmla="*/ 1839699 w 8991614"/>
                <a:gd name="connsiteY574" fmla="*/ 228600 h 827314"/>
                <a:gd name="connsiteX575" fmla="*/ 1807042 w 8991614"/>
                <a:gd name="connsiteY575" fmla="*/ 206828 h 827314"/>
                <a:gd name="connsiteX576" fmla="*/ 1774385 w 8991614"/>
                <a:gd name="connsiteY576" fmla="*/ 195942 h 827314"/>
                <a:gd name="connsiteX577" fmla="*/ 1730842 w 8991614"/>
                <a:gd name="connsiteY577" fmla="*/ 174171 h 827314"/>
                <a:gd name="connsiteX578" fmla="*/ 1676414 w 8991614"/>
                <a:gd name="connsiteY578" fmla="*/ 141514 h 827314"/>
                <a:gd name="connsiteX579" fmla="*/ 1611099 w 8991614"/>
                <a:gd name="connsiteY579" fmla="*/ 108857 h 827314"/>
                <a:gd name="connsiteX580" fmla="*/ 1578442 w 8991614"/>
                <a:gd name="connsiteY580" fmla="*/ 87085 h 827314"/>
                <a:gd name="connsiteX581" fmla="*/ 1524014 w 8991614"/>
                <a:gd name="connsiteY581" fmla="*/ 76200 h 827314"/>
                <a:gd name="connsiteX582" fmla="*/ 1426042 w 8991614"/>
                <a:gd name="connsiteY582" fmla="*/ 43542 h 827314"/>
                <a:gd name="connsiteX583" fmla="*/ 1295414 w 8991614"/>
                <a:gd name="connsiteY583" fmla="*/ 54428 h 827314"/>
                <a:gd name="connsiteX584" fmla="*/ 1262756 w 8991614"/>
                <a:gd name="connsiteY584" fmla="*/ 65314 h 827314"/>
                <a:gd name="connsiteX585" fmla="*/ 1219214 w 8991614"/>
                <a:gd name="connsiteY585" fmla="*/ 130628 h 827314"/>
                <a:gd name="connsiteX586" fmla="*/ 1186556 w 8991614"/>
                <a:gd name="connsiteY586" fmla="*/ 119742 h 827314"/>
                <a:gd name="connsiteX587" fmla="*/ 1143014 w 8991614"/>
                <a:gd name="connsiteY587" fmla="*/ 76200 h 827314"/>
                <a:gd name="connsiteX588" fmla="*/ 1110356 w 8991614"/>
                <a:gd name="connsiteY588" fmla="*/ 108857 h 827314"/>
                <a:gd name="connsiteX589" fmla="*/ 1088585 w 8991614"/>
                <a:gd name="connsiteY589" fmla="*/ 152400 h 827314"/>
                <a:gd name="connsiteX590" fmla="*/ 1045042 w 8991614"/>
                <a:gd name="connsiteY590" fmla="*/ 185057 h 827314"/>
                <a:gd name="connsiteX591" fmla="*/ 990614 w 8991614"/>
                <a:gd name="connsiteY591" fmla="*/ 206828 h 827314"/>
                <a:gd name="connsiteX592" fmla="*/ 859985 w 8991614"/>
                <a:gd name="connsiteY592" fmla="*/ 130628 h 827314"/>
                <a:gd name="connsiteX593" fmla="*/ 816442 w 8991614"/>
                <a:gd name="connsiteY593" fmla="*/ 87085 h 827314"/>
                <a:gd name="connsiteX594" fmla="*/ 729356 w 8991614"/>
                <a:gd name="connsiteY594" fmla="*/ 43542 h 827314"/>
                <a:gd name="connsiteX595" fmla="*/ 685814 w 8991614"/>
                <a:gd name="connsiteY595" fmla="*/ 119742 h 827314"/>
                <a:gd name="connsiteX596" fmla="*/ 631385 w 8991614"/>
                <a:gd name="connsiteY596" fmla="*/ 195942 h 827314"/>
                <a:gd name="connsiteX597" fmla="*/ 609614 w 8991614"/>
                <a:gd name="connsiteY597" fmla="*/ 217714 h 827314"/>
                <a:gd name="connsiteX598" fmla="*/ 598728 w 8991614"/>
                <a:gd name="connsiteY598" fmla="*/ 261257 h 827314"/>
                <a:gd name="connsiteX599" fmla="*/ 566071 w 8991614"/>
                <a:gd name="connsiteY599" fmla="*/ 250371 h 827314"/>
                <a:gd name="connsiteX600" fmla="*/ 544299 w 8991614"/>
                <a:gd name="connsiteY600" fmla="*/ 217714 h 827314"/>
                <a:gd name="connsiteX601" fmla="*/ 522528 w 8991614"/>
                <a:gd name="connsiteY601" fmla="*/ 195942 h 827314"/>
                <a:gd name="connsiteX602" fmla="*/ 424556 w 8991614"/>
                <a:gd name="connsiteY602" fmla="*/ 206828 h 827314"/>
                <a:gd name="connsiteX603" fmla="*/ 370128 w 8991614"/>
                <a:gd name="connsiteY603" fmla="*/ 261257 h 827314"/>
                <a:gd name="connsiteX604" fmla="*/ 337471 w 8991614"/>
                <a:gd name="connsiteY604" fmla="*/ 272142 h 827314"/>
                <a:gd name="connsiteX605" fmla="*/ 293928 w 8991614"/>
                <a:gd name="connsiteY605" fmla="*/ 217714 h 827314"/>
                <a:gd name="connsiteX606" fmla="*/ 217728 w 8991614"/>
                <a:gd name="connsiteY606" fmla="*/ 130628 h 827314"/>
                <a:gd name="connsiteX607" fmla="*/ 174185 w 8991614"/>
                <a:gd name="connsiteY607" fmla="*/ 43542 h 827314"/>
                <a:gd name="connsiteX608" fmla="*/ 152414 w 8991614"/>
                <a:gd name="connsiteY608" fmla="*/ 10885 h 827314"/>
                <a:gd name="connsiteX609" fmla="*/ 119756 w 8991614"/>
                <a:gd name="connsiteY609" fmla="*/ 0 h 827314"/>
                <a:gd name="connsiteX610" fmla="*/ 65328 w 8991614"/>
                <a:gd name="connsiteY610" fmla="*/ 54428 h 827314"/>
                <a:gd name="connsiteX611" fmla="*/ 10899 w 8991614"/>
                <a:gd name="connsiteY611" fmla="*/ 108857 h 827314"/>
                <a:gd name="connsiteX612" fmla="*/ 14 w 8991614"/>
                <a:gd name="connsiteY612" fmla="*/ 141514 h 827314"/>
                <a:gd name="connsiteX613" fmla="*/ 185071 w 8991614"/>
                <a:gd name="connsiteY613" fmla="*/ 283028 h 827314"/>
                <a:gd name="connsiteX614" fmla="*/ 206842 w 8991614"/>
                <a:gd name="connsiteY614" fmla="*/ 348342 h 827314"/>
                <a:gd name="connsiteX615" fmla="*/ 217728 w 8991614"/>
                <a:gd name="connsiteY615" fmla="*/ 381000 h 827314"/>
                <a:gd name="connsiteX616" fmla="*/ 228614 w 8991614"/>
                <a:gd name="connsiteY616" fmla="*/ 283028 h 827314"/>
                <a:gd name="connsiteX617" fmla="*/ 239499 w 8991614"/>
                <a:gd name="connsiteY617" fmla="*/ 250371 h 827314"/>
                <a:gd name="connsiteX618" fmla="*/ 185071 w 8991614"/>
                <a:gd name="connsiteY618" fmla="*/ 304800 h 827314"/>
                <a:gd name="connsiteX619" fmla="*/ 152414 w 8991614"/>
                <a:gd name="connsiteY619" fmla="*/ 326571 h 827314"/>
                <a:gd name="connsiteX620" fmla="*/ 108871 w 8991614"/>
                <a:gd name="connsiteY620" fmla="*/ 337457 h 827314"/>
                <a:gd name="connsiteX621" fmla="*/ 76214 w 8991614"/>
                <a:gd name="connsiteY621" fmla="*/ 348342 h 827314"/>
                <a:gd name="connsiteX622" fmla="*/ 21785 w 8991614"/>
                <a:gd name="connsiteY622" fmla="*/ 402771 h 827314"/>
                <a:gd name="connsiteX623" fmla="*/ 10899 w 8991614"/>
                <a:gd name="connsiteY623" fmla="*/ 435428 h 827314"/>
                <a:gd name="connsiteX624" fmla="*/ 315699 w 8991614"/>
                <a:gd name="connsiteY624" fmla="*/ 424542 h 827314"/>
                <a:gd name="connsiteX625" fmla="*/ 348356 w 8991614"/>
                <a:gd name="connsiteY625" fmla="*/ 402771 h 827314"/>
                <a:gd name="connsiteX626" fmla="*/ 370128 w 8991614"/>
                <a:gd name="connsiteY626" fmla="*/ 381000 h 827314"/>
                <a:gd name="connsiteX627" fmla="*/ 435442 w 8991614"/>
                <a:gd name="connsiteY627" fmla="*/ 326571 h 827314"/>
                <a:gd name="connsiteX628" fmla="*/ 511642 w 8991614"/>
                <a:gd name="connsiteY628" fmla="*/ 272142 h 827314"/>
                <a:gd name="connsiteX629" fmla="*/ 533414 w 8991614"/>
                <a:gd name="connsiteY629" fmla="*/ 304800 h 827314"/>
                <a:gd name="connsiteX630" fmla="*/ 544299 w 8991614"/>
                <a:gd name="connsiteY630" fmla="*/ 359228 h 827314"/>
                <a:gd name="connsiteX631" fmla="*/ 566071 w 8991614"/>
                <a:gd name="connsiteY631" fmla="*/ 413657 h 827314"/>
                <a:gd name="connsiteX632" fmla="*/ 609614 w 8991614"/>
                <a:gd name="connsiteY632" fmla="*/ 391885 h 827314"/>
                <a:gd name="connsiteX633" fmla="*/ 620499 w 8991614"/>
                <a:gd name="connsiteY633" fmla="*/ 348342 h 827314"/>
                <a:gd name="connsiteX634" fmla="*/ 642271 w 8991614"/>
                <a:gd name="connsiteY634" fmla="*/ 315685 h 827314"/>
                <a:gd name="connsiteX635" fmla="*/ 653156 w 8991614"/>
                <a:gd name="connsiteY635" fmla="*/ 283028 h 827314"/>
                <a:gd name="connsiteX636" fmla="*/ 729356 w 8991614"/>
                <a:gd name="connsiteY636" fmla="*/ 206828 h 827314"/>
                <a:gd name="connsiteX637" fmla="*/ 740242 w 8991614"/>
                <a:gd name="connsiteY637" fmla="*/ 174171 h 827314"/>
                <a:gd name="connsiteX638" fmla="*/ 772899 w 8991614"/>
                <a:gd name="connsiteY638" fmla="*/ 152400 h 827314"/>
                <a:gd name="connsiteX639" fmla="*/ 794671 w 8991614"/>
                <a:gd name="connsiteY639" fmla="*/ 119742 h 827314"/>
                <a:gd name="connsiteX640" fmla="*/ 827328 w 8991614"/>
                <a:gd name="connsiteY640" fmla="*/ 141514 h 827314"/>
                <a:gd name="connsiteX641" fmla="*/ 838214 w 8991614"/>
                <a:gd name="connsiteY641" fmla="*/ 206828 h 827314"/>
                <a:gd name="connsiteX642" fmla="*/ 849099 w 8991614"/>
                <a:gd name="connsiteY642" fmla="*/ 250371 h 827314"/>
                <a:gd name="connsiteX643" fmla="*/ 859985 w 8991614"/>
                <a:gd name="connsiteY643" fmla="*/ 304800 h 827314"/>
                <a:gd name="connsiteX644" fmla="*/ 870871 w 8991614"/>
                <a:gd name="connsiteY644" fmla="*/ 348342 h 827314"/>
                <a:gd name="connsiteX645" fmla="*/ 881756 w 8991614"/>
                <a:gd name="connsiteY645" fmla="*/ 381000 h 827314"/>
                <a:gd name="connsiteX646" fmla="*/ 925299 w 8991614"/>
                <a:gd name="connsiteY646" fmla="*/ 391885 h 827314"/>
                <a:gd name="connsiteX647" fmla="*/ 1034156 w 8991614"/>
                <a:gd name="connsiteY647" fmla="*/ 381000 h 827314"/>
                <a:gd name="connsiteX648" fmla="*/ 1077699 w 8991614"/>
                <a:gd name="connsiteY648" fmla="*/ 370114 h 827314"/>
                <a:gd name="connsiteX649" fmla="*/ 1230099 w 8991614"/>
                <a:gd name="connsiteY649" fmla="*/ 348342 h 827314"/>
                <a:gd name="connsiteX650" fmla="*/ 1295414 w 8991614"/>
                <a:gd name="connsiteY650" fmla="*/ 315685 h 827314"/>
                <a:gd name="connsiteX651" fmla="*/ 1360728 w 8991614"/>
                <a:gd name="connsiteY651" fmla="*/ 544285 h 827314"/>
                <a:gd name="connsiteX652" fmla="*/ 1382499 w 8991614"/>
                <a:gd name="connsiteY652" fmla="*/ 587828 h 827314"/>
                <a:gd name="connsiteX653" fmla="*/ 1415156 w 8991614"/>
                <a:gd name="connsiteY653" fmla="*/ 555171 h 827314"/>
                <a:gd name="connsiteX654" fmla="*/ 1447814 w 8991614"/>
                <a:gd name="connsiteY654" fmla="*/ 489857 h 827314"/>
                <a:gd name="connsiteX655" fmla="*/ 1491356 w 8991614"/>
                <a:gd name="connsiteY655" fmla="*/ 402771 h 827314"/>
                <a:gd name="connsiteX656" fmla="*/ 1524014 w 8991614"/>
                <a:gd name="connsiteY656" fmla="*/ 391885 h 827314"/>
                <a:gd name="connsiteX657" fmla="*/ 1589328 w 8991614"/>
                <a:gd name="connsiteY657" fmla="*/ 337457 h 827314"/>
                <a:gd name="connsiteX658" fmla="*/ 1643756 w 8991614"/>
                <a:gd name="connsiteY658" fmla="*/ 326571 h 827314"/>
                <a:gd name="connsiteX659" fmla="*/ 1752614 w 8991614"/>
                <a:gd name="connsiteY659" fmla="*/ 283028 h 827314"/>
                <a:gd name="connsiteX660" fmla="*/ 1817928 w 8991614"/>
                <a:gd name="connsiteY660" fmla="*/ 293914 h 827314"/>
                <a:gd name="connsiteX661" fmla="*/ 1828814 w 8991614"/>
                <a:gd name="connsiteY661" fmla="*/ 326571 h 827314"/>
                <a:gd name="connsiteX662" fmla="*/ 1850585 w 8991614"/>
                <a:gd name="connsiteY662" fmla="*/ 511628 h 827314"/>
                <a:gd name="connsiteX663" fmla="*/ 1883242 w 8991614"/>
                <a:gd name="connsiteY663" fmla="*/ 468085 h 827314"/>
                <a:gd name="connsiteX664" fmla="*/ 1926785 w 8991614"/>
                <a:gd name="connsiteY664" fmla="*/ 402771 h 827314"/>
                <a:gd name="connsiteX665" fmla="*/ 2035642 w 8991614"/>
                <a:gd name="connsiteY665" fmla="*/ 304800 h 827314"/>
                <a:gd name="connsiteX666" fmla="*/ 2100956 w 8991614"/>
                <a:gd name="connsiteY666" fmla="*/ 250371 h 827314"/>
                <a:gd name="connsiteX667" fmla="*/ 2155385 w 8991614"/>
                <a:gd name="connsiteY667" fmla="*/ 337457 h 827314"/>
                <a:gd name="connsiteX668" fmla="*/ 2188042 w 8991614"/>
                <a:gd name="connsiteY668" fmla="*/ 381000 h 827314"/>
                <a:gd name="connsiteX669" fmla="*/ 2220699 w 8991614"/>
                <a:gd name="connsiteY669" fmla="*/ 468085 h 827314"/>
                <a:gd name="connsiteX670" fmla="*/ 2286014 w 8991614"/>
                <a:gd name="connsiteY670" fmla="*/ 587828 h 827314"/>
                <a:gd name="connsiteX671" fmla="*/ 2340442 w 8991614"/>
                <a:gd name="connsiteY671" fmla="*/ 522514 h 827314"/>
                <a:gd name="connsiteX672" fmla="*/ 2351328 w 8991614"/>
                <a:gd name="connsiteY672" fmla="*/ 489857 h 827314"/>
                <a:gd name="connsiteX673" fmla="*/ 2394871 w 8991614"/>
                <a:gd name="connsiteY673" fmla="*/ 446314 h 827314"/>
                <a:gd name="connsiteX674" fmla="*/ 2416642 w 8991614"/>
                <a:gd name="connsiteY674" fmla="*/ 424542 h 827314"/>
                <a:gd name="connsiteX675" fmla="*/ 2438414 w 8991614"/>
                <a:gd name="connsiteY675" fmla="*/ 391885 h 827314"/>
                <a:gd name="connsiteX676" fmla="*/ 2481956 w 8991614"/>
                <a:gd name="connsiteY676" fmla="*/ 381000 h 827314"/>
                <a:gd name="connsiteX677" fmla="*/ 2547271 w 8991614"/>
                <a:gd name="connsiteY677" fmla="*/ 413657 h 827314"/>
                <a:gd name="connsiteX678" fmla="*/ 2579928 w 8991614"/>
                <a:gd name="connsiteY678" fmla="*/ 468085 h 827314"/>
                <a:gd name="connsiteX679" fmla="*/ 2612585 w 8991614"/>
                <a:gd name="connsiteY679" fmla="*/ 533400 h 827314"/>
                <a:gd name="connsiteX680" fmla="*/ 2645242 w 8991614"/>
                <a:gd name="connsiteY680" fmla="*/ 522514 h 827314"/>
                <a:gd name="connsiteX681" fmla="*/ 2667014 w 8991614"/>
                <a:gd name="connsiteY681" fmla="*/ 500742 h 827314"/>
                <a:gd name="connsiteX682" fmla="*/ 2699671 w 8991614"/>
                <a:gd name="connsiteY682" fmla="*/ 446314 h 827314"/>
                <a:gd name="connsiteX683" fmla="*/ 2764985 w 8991614"/>
                <a:gd name="connsiteY683" fmla="*/ 391885 h 827314"/>
                <a:gd name="connsiteX684" fmla="*/ 2852071 w 8991614"/>
                <a:gd name="connsiteY684" fmla="*/ 337457 h 827314"/>
                <a:gd name="connsiteX685" fmla="*/ 2873842 w 8991614"/>
                <a:gd name="connsiteY685" fmla="*/ 315685 h 827314"/>
                <a:gd name="connsiteX686" fmla="*/ 2906499 w 8991614"/>
                <a:gd name="connsiteY686" fmla="*/ 337457 h 827314"/>
                <a:gd name="connsiteX687" fmla="*/ 2917385 w 8991614"/>
                <a:gd name="connsiteY687" fmla="*/ 381000 h 827314"/>
                <a:gd name="connsiteX688" fmla="*/ 2971814 w 8991614"/>
                <a:gd name="connsiteY688" fmla="*/ 489857 h 827314"/>
                <a:gd name="connsiteX689" fmla="*/ 3080671 w 8991614"/>
                <a:gd name="connsiteY689" fmla="*/ 598714 h 827314"/>
                <a:gd name="connsiteX690" fmla="*/ 3113328 w 8991614"/>
                <a:gd name="connsiteY690" fmla="*/ 609600 h 827314"/>
                <a:gd name="connsiteX691" fmla="*/ 3124214 w 8991614"/>
                <a:gd name="connsiteY691" fmla="*/ 576942 h 827314"/>
                <a:gd name="connsiteX692" fmla="*/ 3156871 w 8991614"/>
                <a:gd name="connsiteY692" fmla="*/ 544285 h 827314"/>
                <a:gd name="connsiteX693" fmla="*/ 3265728 w 8991614"/>
                <a:gd name="connsiteY693" fmla="*/ 468085 h 827314"/>
                <a:gd name="connsiteX694" fmla="*/ 3298385 w 8991614"/>
                <a:gd name="connsiteY694" fmla="*/ 446314 h 827314"/>
                <a:gd name="connsiteX695" fmla="*/ 3385471 w 8991614"/>
                <a:gd name="connsiteY695" fmla="*/ 381000 h 827314"/>
                <a:gd name="connsiteX696" fmla="*/ 3407242 w 8991614"/>
                <a:gd name="connsiteY696" fmla="*/ 413657 h 827314"/>
                <a:gd name="connsiteX697" fmla="*/ 3418128 w 8991614"/>
                <a:gd name="connsiteY697" fmla="*/ 446314 h 827314"/>
                <a:gd name="connsiteX698" fmla="*/ 3461671 w 8991614"/>
                <a:gd name="connsiteY698" fmla="*/ 631371 h 827314"/>
                <a:gd name="connsiteX699" fmla="*/ 3494328 w 8991614"/>
                <a:gd name="connsiteY699" fmla="*/ 609600 h 827314"/>
                <a:gd name="connsiteX700" fmla="*/ 3516099 w 8991614"/>
                <a:gd name="connsiteY700" fmla="*/ 576942 h 827314"/>
                <a:gd name="connsiteX701" fmla="*/ 3548756 w 8991614"/>
                <a:gd name="connsiteY701" fmla="*/ 566057 h 827314"/>
                <a:gd name="connsiteX702" fmla="*/ 3657614 w 8991614"/>
                <a:gd name="connsiteY702" fmla="*/ 489857 h 827314"/>
                <a:gd name="connsiteX703" fmla="*/ 3690271 w 8991614"/>
                <a:gd name="connsiteY703" fmla="*/ 468085 h 827314"/>
                <a:gd name="connsiteX704" fmla="*/ 3733814 w 8991614"/>
                <a:gd name="connsiteY704" fmla="*/ 457200 h 827314"/>
                <a:gd name="connsiteX705" fmla="*/ 3766471 w 8991614"/>
                <a:gd name="connsiteY705" fmla="*/ 446314 h 827314"/>
                <a:gd name="connsiteX706" fmla="*/ 3842671 w 8991614"/>
                <a:gd name="connsiteY706" fmla="*/ 500742 h 827314"/>
                <a:gd name="connsiteX707" fmla="*/ 3886214 w 8991614"/>
                <a:gd name="connsiteY707" fmla="*/ 468085 h 827314"/>
                <a:gd name="connsiteX708" fmla="*/ 3984185 w 8991614"/>
                <a:gd name="connsiteY708" fmla="*/ 413657 h 827314"/>
                <a:gd name="connsiteX709" fmla="*/ 4016842 w 8991614"/>
                <a:gd name="connsiteY709" fmla="*/ 402771 h 827314"/>
                <a:gd name="connsiteX710" fmla="*/ 4103928 w 8991614"/>
                <a:gd name="connsiteY710" fmla="*/ 370114 h 827314"/>
                <a:gd name="connsiteX711" fmla="*/ 4158356 w 8991614"/>
                <a:gd name="connsiteY711" fmla="*/ 381000 h 827314"/>
                <a:gd name="connsiteX712" fmla="*/ 4191014 w 8991614"/>
                <a:gd name="connsiteY712" fmla="*/ 500742 h 827314"/>
                <a:gd name="connsiteX713" fmla="*/ 4212785 w 8991614"/>
                <a:gd name="connsiteY713" fmla="*/ 533400 h 827314"/>
                <a:gd name="connsiteX714" fmla="*/ 4256328 w 8991614"/>
                <a:gd name="connsiteY714" fmla="*/ 478971 h 827314"/>
                <a:gd name="connsiteX715" fmla="*/ 4310756 w 8991614"/>
                <a:gd name="connsiteY715" fmla="*/ 424542 h 827314"/>
                <a:gd name="connsiteX716" fmla="*/ 4365185 w 8991614"/>
                <a:gd name="connsiteY716" fmla="*/ 359228 h 827314"/>
                <a:gd name="connsiteX717" fmla="*/ 4397842 w 8991614"/>
                <a:gd name="connsiteY717" fmla="*/ 435428 h 827314"/>
                <a:gd name="connsiteX718" fmla="*/ 4419614 w 8991614"/>
                <a:gd name="connsiteY718" fmla="*/ 468085 h 827314"/>
                <a:gd name="connsiteX719" fmla="*/ 4441385 w 8991614"/>
                <a:gd name="connsiteY719" fmla="*/ 511628 h 827314"/>
                <a:gd name="connsiteX720" fmla="*/ 4452271 w 8991614"/>
                <a:gd name="connsiteY720" fmla="*/ 544285 h 827314"/>
                <a:gd name="connsiteX721" fmla="*/ 4517585 w 8991614"/>
                <a:gd name="connsiteY721" fmla="*/ 576942 h 827314"/>
                <a:gd name="connsiteX722" fmla="*/ 4626442 w 8991614"/>
                <a:gd name="connsiteY722" fmla="*/ 522514 h 827314"/>
                <a:gd name="connsiteX723" fmla="*/ 4746185 w 8991614"/>
                <a:gd name="connsiteY723" fmla="*/ 468085 h 827314"/>
                <a:gd name="connsiteX724" fmla="*/ 4811499 w 8991614"/>
                <a:gd name="connsiteY724" fmla="*/ 435428 h 827314"/>
                <a:gd name="connsiteX725" fmla="*/ 4985671 w 8991614"/>
                <a:gd name="connsiteY725" fmla="*/ 337457 h 827314"/>
                <a:gd name="connsiteX726" fmla="*/ 5029214 w 8991614"/>
                <a:gd name="connsiteY726" fmla="*/ 348342 h 827314"/>
                <a:gd name="connsiteX727" fmla="*/ 5040099 w 8991614"/>
                <a:gd name="connsiteY727" fmla="*/ 609600 h 827314"/>
                <a:gd name="connsiteX728" fmla="*/ 5072756 w 8991614"/>
                <a:gd name="connsiteY728" fmla="*/ 533400 h 827314"/>
                <a:gd name="connsiteX729" fmla="*/ 5094528 w 8991614"/>
                <a:gd name="connsiteY729" fmla="*/ 511628 h 827314"/>
                <a:gd name="connsiteX730" fmla="*/ 5138071 w 8991614"/>
                <a:gd name="connsiteY730" fmla="*/ 587828 h 827314"/>
                <a:gd name="connsiteX731" fmla="*/ 5170728 w 8991614"/>
                <a:gd name="connsiteY731" fmla="*/ 653142 h 827314"/>
                <a:gd name="connsiteX732" fmla="*/ 5268699 w 8991614"/>
                <a:gd name="connsiteY732" fmla="*/ 653142 h 827314"/>
                <a:gd name="connsiteX733" fmla="*/ 5290471 w 8991614"/>
                <a:gd name="connsiteY733" fmla="*/ 718457 h 827314"/>
                <a:gd name="connsiteX734" fmla="*/ 5301356 w 8991614"/>
                <a:gd name="connsiteY734" fmla="*/ 751114 h 827314"/>
                <a:gd name="connsiteX735" fmla="*/ 5334014 w 8991614"/>
                <a:gd name="connsiteY735" fmla="*/ 762000 h 827314"/>
                <a:gd name="connsiteX736" fmla="*/ 5410214 w 8991614"/>
                <a:gd name="connsiteY736" fmla="*/ 642257 h 827314"/>
                <a:gd name="connsiteX737" fmla="*/ 5475528 w 8991614"/>
                <a:gd name="connsiteY737" fmla="*/ 544285 h 827314"/>
                <a:gd name="connsiteX738" fmla="*/ 5486414 w 8991614"/>
                <a:gd name="connsiteY738" fmla="*/ 489857 h 827314"/>
                <a:gd name="connsiteX739" fmla="*/ 5519071 w 8991614"/>
                <a:gd name="connsiteY739" fmla="*/ 446314 h 827314"/>
                <a:gd name="connsiteX740" fmla="*/ 5551728 w 8991614"/>
                <a:gd name="connsiteY740" fmla="*/ 391885 h 827314"/>
                <a:gd name="connsiteX741" fmla="*/ 5573499 w 8991614"/>
                <a:gd name="connsiteY741" fmla="*/ 587828 h 827314"/>
                <a:gd name="connsiteX742" fmla="*/ 5519071 w 8991614"/>
                <a:gd name="connsiteY742" fmla="*/ 609600 h 827314"/>
                <a:gd name="connsiteX743" fmla="*/ 5464642 w 8991614"/>
                <a:gd name="connsiteY743" fmla="*/ 576942 h 827314"/>
                <a:gd name="connsiteX744" fmla="*/ 5377556 w 8991614"/>
                <a:gd name="connsiteY744" fmla="*/ 522514 h 827314"/>
                <a:gd name="connsiteX745" fmla="*/ 5279585 w 8991614"/>
                <a:gd name="connsiteY745" fmla="*/ 468085 h 827314"/>
                <a:gd name="connsiteX746" fmla="*/ 5246928 w 8991614"/>
                <a:gd name="connsiteY746" fmla="*/ 446314 h 827314"/>
                <a:gd name="connsiteX747" fmla="*/ 5192499 w 8991614"/>
                <a:gd name="connsiteY747" fmla="*/ 424542 h 827314"/>
                <a:gd name="connsiteX748" fmla="*/ 5083642 w 8991614"/>
                <a:gd name="connsiteY748" fmla="*/ 381000 h 827314"/>
                <a:gd name="connsiteX749" fmla="*/ 5061871 w 8991614"/>
                <a:gd name="connsiteY749" fmla="*/ 359228 h 827314"/>
                <a:gd name="connsiteX750" fmla="*/ 5083642 w 8991614"/>
                <a:gd name="connsiteY750" fmla="*/ 391885 h 827314"/>
                <a:gd name="connsiteX751" fmla="*/ 5127185 w 8991614"/>
                <a:gd name="connsiteY751" fmla="*/ 402771 h 827314"/>
                <a:gd name="connsiteX752" fmla="*/ 5192499 w 8991614"/>
                <a:gd name="connsiteY752" fmla="*/ 424542 h 827314"/>
                <a:gd name="connsiteX753" fmla="*/ 5312242 w 8991614"/>
                <a:gd name="connsiteY753" fmla="*/ 457200 h 827314"/>
                <a:gd name="connsiteX754" fmla="*/ 5508185 w 8991614"/>
                <a:gd name="connsiteY754" fmla="*/ 489857 h 827314"/>
                <a:gd name="connsiteX755" fmla="*/ 5540842 w 8991614"/>
                <a:gd name="connsiteY755" fmla="*/ 500742 h 827314"/>
                <a:gd name="connsiteX756" fmla="*/ 5595271 w 8991614"/>
                <a:gd name="connsiteY756" fmla="*/ 511628 h 827314"/>
                <a:gd name="connsiteX757" fmla="*/ 5660585 w 8991614"/>
                <a:gd name="connsiteY757" fmla="*/ 533400 h 827314"/>
                <a:gd name="connsiteX758" fmla="*/ 5693242 w 8991614"/>
                <a:gd name="connsiteY758" fmla="*/ 544285 h 827314"/>
                <a:gd name="connsiteX759" fmla="*/ 5715014 w 8991614"/>
                <a:gd name="connsiteY759" fmla="*/ 522514 h 827314"/>
                <a:gd name="connsiteX760" fmla="*/ 5725899 w 8991614"/>
                <a:gd name="connsiteY760" fmla="*/ 457200 h 827314"/>
                <a:gd name="connsiteX761" fmla="*/ 5747671 w 8991614"/>
                <a:gd name="connsiteY761" fmla="*/ 500742 h 827314"/>
                <a:gd name="connsiteX762" fmla="*/ 5791214 w 8991614"/>
                <a:gd name="connsiteY762" fmla="*/ 609600 h 827314"/>
                <a:gd name="connsiteX763" fmla="*/ 5823871 w 8991614"/>
                <a:gd name="connsiteY763" fmla="*/ 685800 h 827314"/>
                <a:gd name="connsiteX764" fmla="*/ 5856528 w 8991614"/>
                <a:gd name="connsiteY764" fmla="*/ 696685 h 827314"/>
                <a:gd name="connsiteX765" fmla="*/ 5932728 w 8991614"/>
                <a:gd name="connsiteY765" fmla="*/ 653142 h 827314"/>
                <a:gd name="connsiteX766" fmla="*/ 6041585 w 8991614"/>
                <a:gd name="connsiteY766" fmla="*/ 609600 h 827314"/>
                <a:gd name="connsiteX767" fmla="*/ 6150442 w 8991614"/>
                <a:gd name="connsiteY767" fmla="*/ 566057 h 827314"/>
                <a:gd name="connsiteX768" fmla="*/ 6291956 w 8991614"/>
                <a:gd name="connsiteY768" fmla="*/ 489857 h 827314"/>
                <a:gd name="connsiteX769" fmla="*/ 6357271 w 8991614"/>
                <a:gd name="connsiteY769" fmla="*/ 457200 h 827314"/>
                <a:gd name="connsiteX770" fmla="*/ 6379042 w 8991614"/>
                <a:gd name="connsiteY770" fmla="*/ 489857 h 827314"/>
                <a:gd name="connsiteX771" fmla="*/ 6389928 w 8991614"/>
                <a:gd name="connsiteY771" fmla="*/ 522514 h 827314"/>
                <a:gd name="connsiteX772" fmla="*/ 6422585 w 8991614"/>
                <a:gd name="connsiteY772" fmla="*/ 566057 h 827314"/>
                <a:gd name="connsiteX773" fmla="*/ 6444356 w 8991614"/>
                <a:gd name="connsiteY773" fmla="*/ 598714 h 827314"/>
                <a:gd name="connsiteX774" fmla="*/ 6487899 w 8991614"/>
                <a:gd name="connsiteY774" fmla="*/ 609600 h 827314"/>
                <a:gd name="connsiteX775" fmla="*/ 6531442 w 8991614"/>
                <a:gd name="connsiteY775" fmla="*/ 533400 h 827314"/>
                <a:gd name="connsiteX776" fmla="*/ 6574985 w 8991614"/>
                <a:gd name="connsiteY776" fmla="*/ 435428 h 827314"/>
                <a:gd name="connsiteX777" fmla="*/ 6607642 w 8991614"/>
                <a:gd name="connsiteY777" fmla="*/ 489857 h 827314"/>
                <a:gd name="connsiteX778" fmla="*/ 6640299 w 8991614"/>
                <a:gd name="connsiteY778" fmla="*/ 566057 h 827314"/>
                <a:gd name="connsiteX779" fmla="*/ 6694728 w 8991614"/>
                <a:gd name="connsiteY779" fmla="*/ 620485 h 827314"/>
                <a:gd name="connsiteX780" fmla="*/ 6716499 w 8991614"/>
                <a:gd name="connsiteY780" fmla="*/ 587828 h 827314"/>
                <a:gd name="connsiteX781" fmla="*/ 6727385 w 8991614"/>
                <a:gd name="connsiteY781" fmla="*/ 555171 h 827314"/>
                <a:gd name="connsiteX782" fmla="*/ 6901556 w 8991614"/>
                <a:gd name="connsiteY782" fmla="*/ 576942 h 827314"/>
                <a:gd name="connsiteX783" fmla="*/ 6934214 w 8991614"/>
                <a:gd name="connsiteY783" fmla="*/ 587828 h 827314"/>
                <a:gd name="connsiteX784" fmla="*/ 6966871 w 8991614"/>
                <a:gd name="connsiteY784" fmla="*/ 555171 h 827314"/>
                <a:gd name="connsiteX785" fmla="*/ 7064842 w 8991614"/>
                <a:gd name="connsiteY785" fmla="*/ 500742 h 827314"/>
                <a:gd name="connsiteX786" fmla="*/ 7130156 w 8991614"/>
                <a:gd name="connsiteY786" fmla="*/ 576942 h 827314"/>
                <a:gd name="connsiteX787" fmla="*/ 7141042 w 8991614"/>
                <a:gd name="connsiteY787" fmla="*/ 544285 h 827314"/>
                <a:gd name="connsiteX788" fmla="*/ 7173699 w 8991614"/>
                <a:gd name="connsiteY788" fmla="*/ 500742 h 827314"/>
                <a:gd name="connsiteX789" fmla="*/ 7239014 w 8991614"/>
                <a:gd name="connsiteY789" fmla="*/ 631371 h 827314"/>
                <a:gd name="connsiteX790" fmla="*/ 7249899 w 8991614"/>
                <a:gd name="connsiteY790" fmla="*/ 664028 h 827314"/>
                <a:gd name="connsiteX791" fmla="*/ 7293442 w 8991614"/>
                <a:gd name="connsiteY791" fmla="*/ 696685 h 827314"/>
                <a:gd name="connsiteX792" fmla="*/ 7347871 w 8991614"/>
                <a:gd name="connsiteY792" fmla="*/ 576942 h 827314"/>
                <a:gd name="connsiteX793" fmla="*/ 7402299 w 8991614"/>
                <a:gd name="connsiteY793" fmla="*/ 500742 h 827314"/>
                <a:gd name="connsiteX794" fmla="*/ 7467614 w 8991614"/>
                <a:gd name="connsiteY794" fmla="*/ 489857 h 827314"/>
                <a:gd name="connsiteX795" fmla="*/ 7500271 w 8991614"/>
                <a:gd name="connsiteY795" fmla="*/ 500742 h 827314"/>
                <a:gd name="connsiteX796" fmla="*/ 7576471 w 8991614"/>
                <a:gd name="connsiteY796" fmla="*/ 598714 h 827314"/>
                <a:gd name="connsiteX797" fmla="*/ 7663556 w 8991614"/>
                <a:gd name="connsiteY797" fmla="*/ 664028 h 827314"/>
                <a:gd name="connsiteX798" fmla="*/ 7707099 w 8991614"/>
                <a:gd name="connsiteY798" fmla="*/ 653142 h 827314"/>
                <a:gd name="connsiteX799" fmla="*/ 7717985 w 8991614"/>
                <a:gd name="connsiteY799" fmla="*/ 598714 h 827314"/>
                <a:gd name="connsiteX800" fmla="*/ 7739756 w 8991614"/>
                <a:gd name="connsiteY800" fmla="*/ 555171 h 827314"/>
                <a:gd name="connsiteX801" fmla="*/ 7837728 w 8991614"/>
                <a:gd name="connsiteY801" fmla="*/ 413657 h 827314"/>
                <a:gd name="connsiteX802" fmla="*/ 7859499 w 8991614"/>
                <a:gd name="connsiteY802" fmla="*/ 381000 h 827314"/>
                <a:gd name="connsiteX803" fmla="*/ 7903042 w 8991614"/>
                <a:gd name="connsiteY803" fmla="*/ 402771 h 827314"/>
                <a:gd name="connsiteX804" fmla="*/ 7924814 w 8991614"/>
                <a:gd name="connsiteY804" fmla="*/ 424542 h 827314"/>
                <a:gd name="connsiteX805" fmla="*/ 8033671 w 8991614"/>
                <a:gd name="connsiteY805" fmla="*/ 446314 h 827314"/>
                <a:gd name="connsiteX806" fmla="*/ 8098985 w 8991614"/>
                <a:gd name="connsiteY806" fmla="*/ 435428 h 827314"/>
                <a:gd name="connsiteX807" fmla="*/ 8229614 w 8991614"/>
                <a:gd name="connsiteY807" fmla="*/ 370114 h 827314"/>
                <a:gd name="connsiteX808" fmla="*/ 8273156 w 8991614"/>
                <a:gd name="connsiteY808" fmla="*/ 315685 h 827314"/>
                <a:gd name="connsiteX809" fmla="*/ 8305814 w 8991614"/>
                <a:gd name="connsiteY809" fmla="*/ 326571 h 827314"/>
                <a:gd name="connsiteX810" fmla="*/ 8316699 w 8991614"/>
                <a:gd name="connsiteY810" fmla="*/ 370114 h 827314"/>
                <a:gd name="connsiteX811" fmla="*/ 8338471 w 8991614"/>
                <a:gd name="connsiteY811" fmla="*/ 391885 h 827314"/>
                <a:gd name="connsiteX812" fmla="*/ 8382014 w 8991614"/>
                <a:gd name="connsiteY812" fmla="*/ 446314 h 827314"/>
                <a:gd name="connsiteX813" fmla="*/ 8425556 w 8991614"/>
                <a:gd name="connsiteY813" fmla="*/ 468085 h 827314"/>
                <a:gd name="connsiteX814" fmla="*/ 8479985 w 8991614"/>
                <a:gd name="connsiteY814" fmla="*/ 500742 h 827314"/>
                <a:gd name="connsiteX815" fmla="*/ 8545299 w 8991614"/>
                <a:gd name="connsiteY815" fmla="*/ 522514 h 827314"/>
                <a:gd name="connsiteX816" fmla="*/ 8588842 w 8991614"/>
                <a:gd name="connsiteY816" fmla="*/ 446314 h 827314"/>
                <a:gd name="connsiteX817" fmla="*/ 8610614 w 8991614"/>
                <a:gd name="connsiteY817" fmla="*/ 402771 h 827314"/>
                <a:gd name="connsiteX818" fmla="*/ 8643271 w 8991614"/>
                <a:gd name="connsiteY818" fmla="*/ 348342 h 827314"/>
                <a:gd name="connsiteX819" fmla="*/ 8654156 w 8991614"/>
                <a:gd name="connsiteY819" fmla="*/ 315685 h 827314"/>
                <a:gd name="connsiteX820" fmla="*/ 8708585 w 8991614"/>
                <a:gd name="connsiteY820" fmla="*/ 261257 h 827314"/>
                <a:gd name="connsiteX821" fmla="*/ 8741242 w 8991614"/>
                <a:gd name="connsiteY821" fmla="*/ 228600 h 827314"/>
                <a:gd name="connsiteX822" fmla="*/ 8773899 w 8991614"/>
                <a:gd name="connsiteY822" fmla="*/ 152400 h 827314"/>
                <a:gd name="connsiteX823" fmla="*/ 8828328 w 8991614"/>
                <a:gd name="connsiteY823" fmla="*/ 206828 h 827314"/>
                <a:gd name="connsiteX824" fmla="*/ 8850099 w 8991614"/>
                <a:gd name="connsiteY824" fmla="*/ 228600 h 827314"/>
                <a:gd name="connsiteX825" fmla="*/ 8860985 w 8991614"/>
                <a:gd name="connsiteY825" fmla="*/ 261257 h 827314"/>
                <a:gd name="connsiteX826" fmla="*/ 8893642 w 8991614"/>
                <a:gd name="connsiteY826" fmla="*/ 21771 h 827314"/>
                <a:gd name="connsiteX827" fmla="*/ 8958956 w 8991614"/>
                <a:gd name="connsiteY827" fmla="*/ 76200 h 827314"/>
                <a:gd name="connsiteX828" fmla="*/ 8980728 w 8991614"/>
                <a:gd name="connsiteY828" fmla="*/ 195942 h 827314"/>
                <a:gd name="connsiteX829" fmla="*/ 8969842 w 8991614"/>
                <a:gd name="connsiteY829" fmla="*/ 304800 h 827314"/>
                <a:gd name="connsiteX830" fmla="*/ 8991614 w 8991614"/>
                <a:gd name="connsiteY830" fmla="*/ 489857 h 827314"/>
                <a:gd name="connsiteX831" fmla="*/ 8980728 w 8991614"/>
                <a:gd name="connsiteY831" fmla="*/ 544285 h 827314"/>
                <a:gd name="connsiteX832" fmla="*/ 8915414 w 8991614"/>
                <a:gd name="connsiteY832" fmla="*/ 566057 h 827314"/>
                <a:gd name="connsiteX833" fmla="*/ 8871871 w 8991614"/>
                <a:gd name="connsiteY833" fmla="*/ 555171 h 827314"/>
                <a:gd name="connsiteX834" fmla="*/ 8795671 w 8991614"/>
                <a:gd name="connsiteY834" fmla="*/ 587828 h 827314"/>
                <a:gd name="connsiteX835" fmla="*/ 8763014 w 8991614"/>
                <a:gd name="connsiteY835" fmla="*/ 598714 h 827314"/>
                <a:gd name="connsiteX836" fmla="*/ 8665042 w 8991614"/>
                <a:gd name="connsiteY836" fmla="*/ 587828 h 827314"/>
                <a:gd name="connsiteX837" fmla="*/ 8556185 w 8991614"/>
                <a:gd name="connsiteY837" fmla="*/ 566057 h 827314"/>
                <a:gd name="connsiteX838" fmla="*/ 8229614 w 8991614"/>
                <a:gd name="connsiteY838" fmla="*/ 544285 h 827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</a:cxnLst>
              <a:rect l="l" t="t" r="r" b="b"/>
              <a:pathLst>
                <a:path w="8991614" h="827314">
                  <a:moveTo>
                    <a:pt x="97985" y="228600"/>
                  </a:moveTo>
                  <a:cubicBezTo>
                    <a:pt x="116128" y="232228"/>
                    <a:pt x="135090" y="232988"/>
                    <a:pt x="152414" y="239485"/>
                  </a:cubicBezTo>
                  <a:cubicBezTo>
                    <a:pt x="164664" y="244079"/>
                    <a:pt x="173369" y="255406"/>
                    <a:pt x="185071" y="261257"/>
                  </a:cubicBezTo>
                  <a:cubicBezTo>
                    <a:pt x="195334" y="266389"/>
                    <a:pt x="206842" y="268514"/>
                    <a:pt x="217728" y="272142"/>
                  </a:cubicBezTo>
                  <a:cubicBezTo>
                    <a:pt x="255727" y="310142"/>
                    <a:pt x="229762" y="290668"/>
                    <a:pt x="304814" y="315685"/>
                  </a:cubicBezTo>
                  <a:lnTo>
                    <a:pt x="337471" y="326571"/>
                  </a:lnTo>
                  <a:cubicBezTo>
                    <a:pt x="362871" y="322942"/>
                    <a:pt x="390225" y="326106"/>
                    <a:pt x="413671" y="315685"/>
                  </a:cubicBezTo>
                  <a:cubicBezTo>
                    <a:pt x="438282" y="304747"/>
                    <a:pt x="443374" y="243371"/>
                    <a:pt x="446328" y="228600"/>
                  </a:cubicBezTo>
                  <a:cubicBezTo>
                    <a:pt x="441885" y="179723"/>
                    <a:pt x="471322" y="97971"/>
                    <a:pt x="402785" y="97971"/>
                  </a:cubicBezTo>
                  <a:cubicBezTo>
                    <a:pt x="380713" y="97971"/>
                    <a:pt x="359242" y="105228"/>
                    <a:pt x="337471" y="108857"/>
                  </a:cubicBezTo>
                  <a:cubicBezTo>
                    <a:pt x="330214" y="116114"/>
                    <a:pt x="324879" y="126038"/>
                    <a:pt x="315699" y="130628"/>
                  </a:cubicBezTo>
                  <a:cubicBezTo>
                    <a:pt x="302317" y="137319"/>
                    <a:pt x="283839" y="132168"/>
                    <a:pt x="272156" y="141514"/>
                  </a:cubicBezTo>
                  <a:cubicBezTo>
                    <a:pt x="263196" y="148682"/>
                    <a:pt x="264899" y="163285"/>
                    <a:pt x="261271" y="174171"/>
                  </a:cubicBezTo>
                  <a:cubicBezTo>
                    <a:pt x="264899" y="203200"/>
                    <a:pt x="262317" y="233707"/>
                    <a:pt x="272156" y="261257"/>
                  </a:cubicBezTo>
                  <a:cubicBezTo>
                    <a:pt x="280956" y="285899"/>
                    <a:pt x="297197" y="308069"/>
                    <a:pt x="315699" y="326571"/>
                  </a:cubicBezTo>
                  <a:cubicBezTo>
                    <a:pt x="335794" y="346666"/>
                    <a:pt x="365964" y="379915"/>
                    <a:pt x="391899" y="391885"/>
                  </a:cubicBezTo>
                  <a:cubicBezTo>
                    <a:pt x="428967" y="408993"/>
                    <a:pt x="498284" y="429293"/>
                    <a:pt x="544299" y="435428"/>
                  </a:cubicBezTo>
                  <a:cubicBezTo>
                    <a:pt x="580446" y="440248"/>
                    <a:pt x="616870" y="442685"/>
                    <a:pt x="653156" y="446314"/>
                  </a:cubicBezTo>
                  <a:cubicBezTo>
                    <a:pt x="667670" y="449943"/>
                    <a:pt x="682094" y="453955"/>
                    <a:pt x="696699" y="457200"/>
                  </a:cubicBezTo>
                  <a:cubicBezTo>
                    <a:pt x="722594" y="462954"/>
                    <a:pt x="768113" y="470118"/>
                    <a:pt x="794671" y="478971"/>
                  </a:cubicBezTo>
                  <a:cubicBezTo>
                    <a:pt x="813208" y="485150"/>
                    <a:pt x="830735" y="494064"/>
                    <a:pt x="849099" y="500742"/>
                  </a:cubicBezTo>
                  <a:cubicBezTo>
                    <a:pt x="870667" y="508585"/>
                    <a:pt x="893106" y="513991"/>
                    <a:pt x="914414" y="522514"/>
                  </a:cubicBezTo>
                  <a:cubicBezTo>
                    <a:pt x="953776" y="538259"/>
                    <a:pt x="968969" y="556038"/>
                    <a:pt x="1012385" y="566057"/>
                  </a:cubicBezTo>
                  <a:cubicBezTo>
                    <a:pt x="1040890" y="572635"/>
                    <a:pt x="1070442" y="573314"/>
                    <a:pt x="1099471" y="576942"/>
                  </a:cubicBezTo>
                  <a:cubicBezTo>
                    <a:pt x="1149461" y="593606"/>
                    <a:pt x="1160351" y="602305"/>
                    <a:pt x="1230099" y="576942"/>
                  </a:cubicBezTo>
                  <a:cubicBezTo>
                    <a:pt x="1242394" y="572471"/>
                    <a:pt x="1244614" y="555171"/>
                    <a:pt x="1251871" y="544285"/>
                  </a:cubicBezTo>
                  <a:cubicBezTo>
                    <a:pt x="1276425" y="446068"/>
                    <a:pt x="1264180" y="485586"/>
                    <a:pt x="1284528" y="424542"/>
                  </a:cubicBezTo>
                  <a:cubicBezTo>
                    <a:pt x="1277271" y="384628"/>
                    <a:pt x="1284018" y="339350"/>
                    <a:pt x="1262756" y="304800"/>
                  </a:cubicBezTo>
                  <a:cubicBezTo>
                    <a:pt x="1250728" y="285255"/>
                    <a:pt x="1216537" y="295758"/>
                    <a:pt x="1197442" y="283028"/>
                  </a:cubicBezTo>
                  <a:lnTo>
                    <a:pt x="1164785" y="261257"/>
                  </a:lnTo>
                  <a:cubicBezTo>
                    <a:pt x="1153899" y="264885"/>
                    <a:pt x="1134911" y="261010"/>
                    <a:pt x="1132128" y="272142"/>
                  </a:cubicBezTo>
                  <a:cubicBezTo>
                    <a:pt x="1128955" y="284835"/>
                    <a:pt x="1142805" y="297866"/>
                    <a:pt x="1153899" y="304800"/>
                  </a:cubicBezTo>
                  <a:cubicBezTo>
                    <a:pt x="1173360" y="316963"/>
                    <a:pt x="1198688" y="316308"/>
                    <a:pt x="1219214" y="326571"/>
                  </a:cubicBezTo>
                  <a:cubicBezTo>
                    <a:pt x="1273019" y="353474"/>
                    <a:pt x="1247362" y="343211"/>
                    <a:pt x="1295414" y="359228"/>
                  </a:cubicBezTo>
                  <a:cubicBezTo>
                    <a:pt x="1444185" y="355599"/>
                    <a:pt x="1593583" y="362451"/>
                    <a:pt x="1741728" y="348342"/>
                  </a:cubicBezTo>
                  <a:cubicBezTo>
                    <a:pt x="1753151" y="347254"/>
                    <a:pt x="1752614" y="327160"/>
                    <a:pt x="1752614" y="315685"/>
                  </a:cubicBezTo>
                  <a:cubicBezTo>
                    <a:pt x="1752614" y="245233"/>
                    <a:pt x="1755045" y="228918"/>
                    <a:pt x="1719956" y="185057"/>
                  </a:cubicBezTo>
                  <a:cubicBezTo>
                    <a:pt x="1713545" y="177043"/>
                    <a:pt x="1704755" y="171169"/>
                    <a:pt x="1698185" y="163285"/>
                  </a:cubicBezTo>
                  <a:cubicBezTo>
                    <a:pt x="1686570" y="149347"/>
                    <a:pt x="1680292" y="130287"/>
                    <a:pt x="1665528" y="119742"/>
                  </a:cubicBezTo>
                  <a:cubicBezTo>
                    <a:pt x="1653354" y="111046"/>
                    <a:pt x="1636370" y="112967"/>
                    <a:pt x="1621985" y="108857"/>
                  </a:cubicBezTo>
                  <a:cubicBezTo>
                    <a:pt x="1610952" y="105705"/>
                    <a:pt x="1600361" y="101123"/>
                    <a:pt x="1589328" y="97971"/>
                  </a:cubicBezTo>
                  <a:cubicBezTo>
                    <a:pt x="1565552" y="91178"/>
                    <a:pt x="1513812" y="79408"/>
                    <a:pt x="1491356" y="76200"/>
                  </a:cubicBezTo>
                  <a:cubicBezTo>
                    <a:pt x="1458828" y="71553"/>
                    <a:pt x="1426042" y="68943"/>
                    <a:pt x="1393385" y="65314"/>
                  </a:cubicBezTo>
                  <a:cubicBezTo>
                    <a:pt x="1378871" y="61685"/>
                    <a:pt x="1364803" y="54428"/>
                    <a:pt x="1349842" y="54428"/>
                  </a:cubicBezTo>
                  <a:cubicBezTo>
                    <a:pt x="1201026" y="54428"/>
                    <a:pt x="1050116" y="39661"/>
                    <a:pt x="903528" y="65314"/>
                  </a:cubicBezTo>
                  <a:cubicBezTo>
                    <a:pt x="881787" y="69119"/>
                    <a:pt x="906664" y="109962"/>
                    <a:pt x="914414" y="130628"/>
                  </a:cubicBezTo>
                  <a:cubicBezTo>
                    <a:pt x="918661" y="141954"/>
                    <a:pt x="961776" y="171816"/>
                    <a:pt x="968842" y="174171"/>
                  </a:cubicBezTo>
                  <a:cubicBezTo>
                    <a:pt x="989781" y="181151"/>
                    <a:pt x="1012743" y="179704"/>
                    <a:pt x="1034156" y="185057"/>
                  </a:cubicBezTo>
                  <a:cubicBezTo>
                    <a:pt x="1188532" y="223651"/>
                    <a:pt x="993779" y="195084"/>
                    <a:pt x="1197442" y="217714"/>
                  </a:cubicBezTo>
                  <a:cubicBezTo>
                    <a:pt x="1226217" y="224908"/>
                    <a:pt x="1279604" y="239485"/>
                    <a:pt x="1306299" y="239485"/>
                  </a:cubicBezTo>
                  <a:cubicBezTo>
                    <a:pt x="1422470" y="239485"/>
                    <a:pt x="1538528" y="232228"/>
                    <a:pt x="1654642" y="228600"/>
                  </a:cubicBezTo>
                  <a:cubicBezTo>
                    <a:pt x="1665528" y="224971"/>
                    <a:pt x="1677460" y="223618"/>
                    <a:pt x="1687299" y="217714"/>
                  </a:cubicBezTo>
                  <a:cubicBezTo>
                    <a:pt x="1696100" y="212433"/>
                    <a:pt x="1698828" y="196582"/>
                    <a:pt x="1709071" y="195942"/>
                  </a:cubicBezTo>
                  <a:lnTo>
                    <a:pt x="1861471" y="206828"/>
                  </a:lnTo>
                  <a:cubicBezTo>
                    <a:pt x="1872357" y="210457"/>
                    <a:pt x="1885313" y="210368"/>
                    <a:pt x="1894128" y="217714"/>
                  </a:cubicBezTo>
                  <a:cubicBezTo>
                    <a:pt x="1924544" y="243061"/>
                    <a:pt x="1926819" y="261359"/>
                    <a:pt x="1937671" y="293914"/>
                  </a:cubicBezTo>
                  <a:cubicBezTo>
                    <a:pt x="1934042" y="362857"/>
                    <a:pt x="1932766" y="431963"/>
                    <a:pt x="1926785" y="500742"/>
                  </a:cubicBezTo>
                  <a:cubicBezTo>
                    <a:pt x="1925489" y="515647"/>
                    <a:pt x="1929280" y="537594"/>
                    <a:pt x="1915899" y="544285"/>
                  </a:cubicBezTo>
                  <a:cubicBezTo>
                    <a:pt x="1899350" y="552560"/>
                    <a:pt x="1879614" y="537028"/>
                    <a:pt x="1861471" y="533400"/>
                  </a:cubicBezTo>
                  <a:cubicBezTo>
                    <a:pt x="1793666" y="465595"/>
                    <a:pt x="1891829" y="557267"/>
                    <a:pt x="1807042" y="500742"/>
                  </a:cubicBezTo>
                  <a:cubicBezTo>
                    <a:pt x="1794233" y="492203"/>
                    <a:pt x="1786912" y="477033"/>
                    <a:pt x="1774385" y="468085"/>
                  </a:cubicBezTo>
                  <a:cubicBezTo>
                    <a:pt x="1761180" y="458653"/>
                    <a:pt x="1744757" y="454663"/>
                    <a:pt x="1730842" y="446314"/>
                  </a:cubicBezTo>
                  <a:cubicBezTo>
                    <a:pt x="1708405" y="432852"/>
                    <a:pt x="1665528" y="402771"/>
                    <a:pt x="1665528" y="402771"/>
                  </a:cubicBezTo>
                  <a:cubicBezTo>
                    <a:pt x="1665528" y="402771"/>
                    <a:pt x="1678298" y="372730"/>
                    <a:pt x="1687299" y="359228"/>
                  </a:cubicBezTo>
                  <a:cubicBezTo>
                    <a:pt x="1692992" y="350689"/>
                    <a:pt x="1701814" y="344714"/>
                    <a:pt x="1709071" y="337457"/>
                  </a:cubicBezTo>
                  <a:cubicBezTo>
                    <a:pt x="1712065" y="328475"/>
                    <a:pt x="1721804" y="283028"/>
                    <a:pt x="1741728" y="283028"/>
                  </a:cubicBezTo>
                  <a:cubicBezTo>
                    <a:pt x="1757956" y="283028"/>
                    <a:pt x="1770757" y="297543"/>
                    <a:pt x="1785271" y="304800"/>
                  </a:cubicBezTo>
                  <a:cubicBezTo>
                    <a:pt x="1796157" y="319314"/>
                    <a:pt x="1806121" y="334567"/>
                    <a:pt x="1817928" y="348342"/>
                  </a:cubicBezTo>
                  <a:cubicBezTo>
                    <a:pt x="1827947" y="360031"/>
                    <a:pt x="1840730" y="369173"/>
                    <a:pt x="1850585" y="381000"/>
                  </a:cubicBezTo>
                  <a:cubicBezTo>
                    <a:pt x="1858960" y="391051"/>
                    <a:pt x="1863842" y="403724"/>
                    <a:pt x="1872356" y="413657"/>
                  </a:cubicBezTo>
                  <a:cubicBezTo>
                    <a:pt x="1885714" y="429242"/>
                    <a:pt x="1915899" y="457200"/>
                    <a:pt x="1915899" y="457200"/>
                  </a:cubicBezTo>
                  <a:cubicBezTo>
                    <a:pt x="1947770" y="451888"/>
                    <a:pt x="1990322" y="453979"/>
                    <a:pt x="2013871" y="424542"/>
                  </a:cubicBezTo>
                  <a:cubicBezTo>
                    <a:pt x="2021039" y="415582"/>
                    <a:pt x="2019184" y="401915"/>
                    <a:pt x="2024756" y="391885"/>
                  </a:cubicBezTo>
                  <a:cubicBezTo>
                    <a:pt x="2037463" y="369012"/>
                    <a:pt x="2068299" y="326571"/>
                    <a:pt x="2068299" y="326571"/>
                  </a:cubicBezTo>
                  <a:cubicBezTo>
                    <a:pt x="2073824" y="304472"/>
                    <a:pt x="2080700" y="272237"/>
                    <a:pt x="2090071" y="250371"/>
                  </a:cubicBezTo>
                  <a:cubicBezTo>
                    <a:pt x="2096463" y="235456"/>
                    <a:pt x="2106144" y="222022"/>
                    <a:pt x="2111842" y="206828"/>
                  </a:cubicBezTo>
                  <a:cubicBezTo>
                    <a:pt x="2117095" y="192820"/>
                    <a:pt x="2118429" y="177615"/>
                    <a:pt x="2122728" y="163285"/>
                  </a:cubicBezTo>
                  <a:cubicBezTo>
                    <a:pt x="2129322" y="141304"/>
                    <a:pt x="2144499" y="97971"/>
                    <a:pt x="2144499" y="97971"/>
                  </a:cubicBezTo>
                  <a:cubicBezTo>
                    <a:pt x="2140871" y="83457"/>
                    <a:pt x="2142960" y="66111"/>
                    <a:pt x="2133614" y="54428"/>
                  </a:cubicBezTo>
                  <a:cubicBezTo>
                    <a:pt x="2126446" y="45468"/>
                    <a:pt x="2112208" y="45792"/>
                    <a:pt x="2100956" y="43542"/>
                  </a:cubicBezTo>
                  <a:cubicBezTo>
                    <a:pt x="2075796" y="38510"/>
                    <a:pt x="2050156" y="36285"/>
                    <a:pt x="2024756" y="32657"/>
                  </a:cubicBezTo>
                  <a:cubicBezTo>
                    <a:pt x="2016248" y="28403"/>
                    <a:pt x="1964578" y="0"/>
                    <a:pt x="1948556" y="0"/>
                  </a:cubicBezTo>
                  <a:cubicBezTo>
                    <a:pt x="1933595" y="0"/>
                    <a:pt x="1919528" y="7257"/>
                    <a:pt x="1905014" y="10885"/>
                  </a:cubicBezTo>
                  <a:cubicBezTo>
                    <a:pt x="1892074" y="49703"/>
                    <a:pt x="1878954" y="72834"/>
                    <a:pt x="1905014" y="119742"/>
                  </a:cubicBezTo>
                  <a:cubicBezTo>
                    <a:pt x="1912895" y="133927"/>
                    <a:pt x="1933489" y="135487"/>
                    <a:pt x="1948556" y="141514"/>
                  </a:cubicBezTo>
                  <a:cubicBezTo>
                    <a:pt x="1961970" y="146879"/>
                    <a:pt x="2034695" y="171498"/>
                    <a:pt x="2057414" y="174171"/>
                  </a:cubicBezTo>
                  <a:cubicBezTo>
                    <a:pt x="2104401" y="179699"/>
                    <a:pt x="2151757" y="181428"/>
                    <a:pt x="2198928" y="185057"/>
                  </a:cubicBezTo>
                  <a:cubicBezTo>
                    <a:pt x="2209814" y="195943"/>
                    <a:pt x="2219758" y="207859"/>
                    <a:pt x="2231585" y="217714"/>
                  </a:cubicBezTo>
                  <a:cubicBezTo>
                    <a:pt x="2241636" y="226089"/>
                    <a:pt x="2254991" y="230234"/>
                    <a:pt x="2264242" y="239485"/>
                  </a:cubicBezTo>
                  <a:cubicBezTo>
                    <a:pt x="2273493" y="248736"/>
                    <a:pt x="2277841" y="261926"/>
                    <a:pt x="2286014" y="272142"/>
                  </a:cubicBezTo>
                  <a:cubicBezTo>
                    <a:pt x="2292425" y="280156"/>
                    <a:pt x="2301374" y="285900"/>
                    <a:pt x="2307785" y="293914"/>
                  </a:cubicBezTo>
                  <a:cubicBezTo>
                    <a:pt x="2362703" y="362563"/>
                    <a:pt x="2298768" y="295784"/>
                    <a:pt x="2351328" y="348342"/>
                  </a:cubicBezTo>
                  <a:cubicBezTo>
                    <a:pt x="2369469" y="402768"/>
                    <a:pt x="2383985" y="402772"/>
                    <a:pt x="2362214" y="446314"/>
                  </a:cubicBezTo>
                  <a:cubicBezTo>
                    <a:pt x="2356363" y="458016"/>
                    <a:pt x="2350658" y="470798"/>
                    <a:pt x="2340442" y="478971"/>
                  </a:cubicBezTo>
                  <a:cubicBezTo>
                    <a:pt x="2331482" y="486139"/>
                    <a:pt x="2318671" y="486228"/>
                    <a:pt x="2307785" y="489857"/>
                  </a:cubicBezTo>
                  <a:cubicBezTo>
                    <a:pt x="2296899" y="486228"/>
                    <a:pt x="2284967" y="484875"/>
                    <a:pt x="2275128" y="478971"/>
                  </a:cubicBezTo>
                  <a:cubicBezTo>
                    <a:pt x="2240517" y="458205"/>
                    <a:pt x="2249090" y="431599"/>
                    <a:pt x="2242471" y="391885"/>
                  </a:cubicBezTo>
                  <a:cubicBezTo>
                    <a:pt x="2255409" y="301312"/>
                    <a:pt x="2231176" y="289601"/>
                    <a:pt x="2351328" y="326571"/>
                  </a:cubicBezTo>
                  <a:cubicBezTo>
                    <a:pt x="2368669" y="331907"/>
                    <a:pt x="2381217" y="347281"/>
                    <a:pt x="2394871" y="359228"/>
                  </a:cubicBezTo>
                  <a:cubicBezTo>
                    <a:pt x="2410319" y="372745"/>
                    <a:pt x="2438414" y="402771"/>
                    <a:pt x="2438414" y="402771"/>
                  </a:cubicBezTo>
                  <a:cubicBezTo>
                    <a:pt x="2442042" y="413657"/>
                    <a:pt x="2447246" y="424139"/>
                    <a:pt x="2449299" y="435428"/>
                  </a:cubicBezTo>
                  <a:cubicBezTo>
                    <a:pt x="2454532" y="464211"/>
                    <a:pt x="2437341" y="504239"/>
                    <a:pt x="2460185" y="522514"/>
                  </a:cubicBezTo>
                  <a:cubicBezTo>
                    <a:pt x="2476213" y="535337"/>
                    <a:pt x="2503728" y="478971"/>
                    <a:pt x="2503728" y="478971"/>
                  </a:cubicBezTo>
                  <a:cubicBezTo>
                    <a:pt x="2507357" y="464457"/>
                    <a:pt x="2507923" y="448810"/>
                    <a:pt x="2514614" y="435428"/>
                  </a:cubicBezTo>
                  <a:cubicBezTo>
                    <a:pt x="2522728" y="419201"/>
                    <a:pt x="2537655" y="407270"/>
                    <a:pt x="2547271" y="391885"/>
                  </a:cubicBezTo>
                  <a:cubicBezTo>
                    <a:pt x="2555871" y="378124"/>
                    <a:pt x="2561785" y="362856"/>
                    <a:pt x="2569042" y="348342"/>
                  </a:cubicBezTo>
                  <a:cubicBezTo>
                    <a:pt x="2563425" y="303411"/>
                    <a:pt x="2576546" y="263582"/>
                    <a:pt x="2536385" y="239485"/>
                  </a:cubicBezTo>
                  <a:cubicBezTo>
                    <a:pt x="2526546" y="233581"/>
                    <a:pt x="2514614" y="232228"/>
                    <a:pt x="2503728" y="228600"/>
                  </a:cubicBezTo>
                  <a:cubicBezTo>
                    <a:pt x="2496471" y="221343"/>
                    <a:pt x="2481956" y="217091"/>
                    <a:pt x="2481956" y="206828"/>
                  </a:cubicBezTo>
                  <a:cubicBezTo>
                    <a:pt x="2481956" y="193745"/>
                    <a:pt x="2494477" y="183422"/>
                    <a:pt x="2503728" y="174171"/>
                  </a:cubicBezTo>
                  <a:cubicBezTo>
                    <a:pt x="2529877" y="148022"/>
                    <a:pt x="2538055" y="154795"/>
                    <a:pt x="2569042" y="141514"/>
                  </a:cubicBezTo>
                  <a:cubicBezTo>
                    <a:pt x="2648733" y="107360"/>
                    <a:pt x="2575853" y="128924"/>
                    <a:pt x="2656128" y="108857"/>
                  </a:cubicBezTo>
                  <a:cubicBezTo>
                    <a:pt x="2667014" y="116114"/>
                    <a:pt x="2681181" y="119982"/>
                    <a:pt x="2688785" y="130628"/>
                  </a:cubicBezTo>
                  <a:cubicBezTo>
                    <a:pt x="2700143" y="146529"/>
                    <a:pt x="2708612" y="165613"/>
                    <a:pt x="2710556" y="185057"/>
                  </a:cubicBezTo>
                  <a:cubicBezTo>
                    <a:pt x="2719590" y="275393"/>
                    <a:pt x="2700140" y="368948"/>
                    <a:pt x="2721442" y="457200"/>
                  </a:cubicBezTo>
                  <a:cubicBezTo>
                    <a:pt x="2727582" y="482635"/>
                    <a:pt x="2761933" y="492468"/>
                    <a:pt x="2786756" y="500742"/>
                  </a:cubicBezTo>
                  <a:cubicBezTo>
                    <a:pt x="2853375" y="522948"/>
                    <a:pt x="2792202" y="504929"/>
                    <a:pt x="2906499" y="522514"/>
                  </a:cubicBezTo>
                  <a:cubicBezTo>
                    <a:pt x="2924786" y="525327"/>
                    <a:pt x="2942978" y="528913"/>
                    <a:pt x="2960928" y="533400"/>
                  </a:cubicBezTo>
                  <a:cubicBezTo>
                    <a:pt x="2972060" y="536183"/>
                    <a:pt x="2982333" y="542035"/>
                    <a:pt x="2993585" y="544285"/>
                  </a:cubicBezTo>
                  <a:cubicBezTo>
                    <a:pt x="3018745" y="549317"/>
                    <a:pt x="3044385" y="551542"/>
                    <a:pt x="3069785" y="555171"/>
                  </a:cubicBezTo>
                  <a:cubicBezTo>
                    <a:pt x="3068818" y="561943"/>
                    <a:pt x="3067130" y="652027"/>
                    <a:pt x="3037128" y="664028"/>
                  </a:cubicBezTo>
                  <a:cubicBezTo>
                    <a:pt x="3026474" y="668290"/>
                    <a:pt x="3015357" y="656771"/>
                    <a:pt x="3004471" y="653142"/>
                  </a:cubicBezTo>
                  <a:cubicBezTo>
                    <a:pt x="2997214" y="631371"/>
                    <a:pt x="2977133" y="610092"/>
                    <a:pt x="2982699" y="587828"/>
                  </a:cubicBezTo>
                  <a:cubicBezTo>
                    <a:pt x="3000939" y="514868"/>
                    <a:pt x="2984613" y="571837"/>
                    <a:pt x="3015356" y="489857"/>
                  </a:cubicBezTo>
                  <a:cubicBezTo>
                    <a:pt x="3019385" y="479113"/>
                    <a:pt x="3020338" y="467039"/>
                    <a:pt x="3026242" y="457200"/>
                  </a:cubicBezTo>
                  <a:cubicBezTo>
                    <a:pt x="3031523" y="448399"/>
                    <a:pt x="3040757" y="442685"/>
                    <a:pt x="3048014" y="435428"/>
                  </a:cubicBezTo>
                  <a:cubicBezTo>
                    <a:pt x="3051642" y="420914"/>
                    <a:pt x="3052208" y="405266"/>
                    <a:pt x="3058899" y="391885"/>
                  </a:cubicBezTo>
                  <a:cubicBezTo>
                    <a:pt x="3063489" y="382705"/>
                    <a:pt x="3075391" y="378915"/>
                    <a:pt x="3080671" y="370114"/>
                  </a:cubicBezTo>
                  <a:cubicBezTo>
                    <a:pt x="3086575" y="360275"/>
                    <a:pt x="3087928" y="348343"/>
                    <a:pt x="3091556" y="337457"/>
                  </a:cubicBezTo>
                  <a:cubicBezTo>
                    <a:pt x="3101236" y="338532"/>
                    <a:pt x="3193171" y="341819"/>
                    <a:pt x="3222185" y="359228"/>
                  </a:cubicBezTo>
                  <a:cubicBezTo>
                    <a:pt x="3230986" y="364509"/>
                    <a:pt x="3236699" y="373743"/>
                    <a:pt x="3243956" y="381000"/>
                  </a:cubicBezTo>
                  <a:cubicBezTo>
                    <a:pt x="3247585" y="391886"/>
                    <a:pt x="3254842" y="402182"/>
                    <a:pt x="3254842" y="413657"/>
                  </a:cubicBezTo>
                  <a:cubicBezTo>
                    <a:pt x="3254842" y="471827"/>
                    <a:pt x="3243956" y="529658"/>
                    <a:pt x="3243956" y="587828"/>
                  </a:cubicBezTo>
                  <a:cubicBezTo>
                    <a:pt x="3243956" y="635139"/>
                    <a:pt x="3238930" y="490868"/>
                    <a:pt x="3254842" y="446314"/>
                  </a:cubicBezTo>
                  <a:cubicBezTo>
                    <a:pt x="3259874" y="432225"/>
                    <a:pt x="3283871" y="439057"/>
                    <a:pt x="3298385" y="435428"/>
                  </a:cubicBezTo>
                  <a:cubicBezTo>
                    <a:pt x="3381842" y="439057"/>
                    <a:pt x="3465448" y="440143"/>
                    <a:pt x="3548756" y="446314"/>
                  </a:cubicBezTo>
                  <a:cubicBezTo>
                    <a:pt x="3563676" y="447419"/>
                    <a:pt x="3578917" y="450509"/>
                    <a:pt x="3592299" y="457200"/>
                  </a:cubicBezTo>
                  <a:cubicBezTo>
                    <a:pt x="3601479" y="461790"/>
                    <a:pt x="3606814" y="471714"/>
                    <a:pt x="3614071" y="478971"/>
                  </a:cubicBezTo>
                  <a:cubicBezTo>
                    <a:pt x="3617699" y="489857"/>
                    <a:pt x="3621804" y="500595"/>
                    <a:pt x="3624956" y="511628"/>
                  </a:cubicBezTo>
                  <a:cubicBezTo>
                    <a:pt x="3629066" y="526013"/>
                    <a:pt x="3621649" y="550440"/>
                    <a:pt x="3635842" y="555171"/>
                  </a:cubicBezTo>
                  <a:cubicBezTo>
                    <a:pt x="3648254" y="559308"/>
                    <a:pt x="3650357" y="533400"/>
                    <a:pt x="3657614" y="522514"/>
                  </a:cubicBezTo>
                  <a:cubicBezTo>
                    <a:pt x="3661242" y="511628"/>
                    <a:pt x="3660385" y="497971"/>
                    <a:pt x="3668499" y="489857"/>
                  </a:cubicBezTo>
                  <a:cubicBezTo>
                    <a:pt x="3676613" y="481743"/>
                    <a:pt x="3691317" y="484875"/>
                    <a:pt x="3701156" y="478971"/>
                  </a:cubicBezTo>
                  <a:cubicBezTo>
                    <a:pt x="3709957" y="473691"/>
                    <a:pt x="3714127" y="462480"/>
                    <a:pt x="3722928" y="457200"/>
                  </a:cubicBezTo>
                  <a:cubicBezTo>
                    <a:pt x="3732767" y="451296"/>
                    <a:pt x="3745322" y="451446"/>
                    <a:pt x="3755585" y="446314"/>
                  </a:cubicBezTo>
                  <a:cubicBezTo>
                    <a:pt x="3767287" y="440463"/>
                    <a:pt x="3775947" y="429013"/>
                    <a:pt x="3788242" y="424542"/>
                  </a:cubicBezTo>
                  <a:cubicBezTo>
                    <a:pt x="3816363" y="414316"/>
                    <a:pt x="3875328" y="402771"/>
                    <a:pt x="3875328" y="402771"/>
                  </a:cubicBezTo>
                  <a:cubicBezTo>
                    <a:pt x="3929757" y="406400"/>
                    <a:pt x="3984807" y="404689"/>
                    <a:pt x="4038614" y="413657"/>
                  </a:cubicBezTo>
                  <a:cubicBezTo>
                    <a:pt x="4051519" y="415808"/>
                    <a:pt x="4063667" y="424782"/>
                    <a:pt x="4071271" y="435428"/>
                  </a:cubicBezTo>
                  <a:cubicBezTo>
                    <a:pt x="4082629" y="451329"/>
                    <a:pt x="4086863" y="471319"/>
                    <a:pt x="4093042" y="489857"/>
                  </a:cubicBezTo>
                  <a:cubicBezTo>
                    <a:pt x="4105874" y="528354"/>
                    <a:pt x="4109147" y="569932"/>
                    <a:pt x="4114814" y="609600"/>
                  </a:cubicBezTo>
                  <a:cubicBezTo>
                    <a:pt x="4111185" y="638628"/>
                    <a:pt x="4112334" y="668665"/>
                    <a:pt x="4103928" y="696685"/>
                  </a:cubicBezTo>
                  <a:cubicBezTo>
                    <a:pt x="4100979" y="706516"/>
                    <a:pt x="4092409" y="717991"/>
                    <a:pt x="4082156" y="718457"/>
                  </a:cubicBezTo>
                  <a:lnTo>
                    <a:pt x="3864442" y="707571"/>
                  </a:lnTo>
                  <a:cubicBezTo>
                    <a:pt x="3820899" y="700314"/>
                    <a:pt x="3775692" y="699759"/>
                    <a:pt x="3733814" y="685800"/>
                  </a:cubicBezTo>
                  <a:cubicBezTo>
                    <a:pt x="3686963" y="670183"/>
                    <a:pt x="3712288" y="677697"/>
                    <a:pt x="3657614" y="664028"/>
                  </a:cubicBezTo>
                  <a:cubicBezTo>
                    <a:pt x="3642778" y="654138"/>
                    <a:pt x="3613528" y="637723"/>
                    <a:pt x="3603185" y="620485"/>
                  </a:cubicBezTo>
                  <a:cubicBezTo>
                    <a:pt x="3597281" y="610646"/>
                    <a:pt x="3595928" y="598714"/>
                    <a:pt x="3592299" y="587828"/>
                  </a:cubicBezTo>
                  <a:cubicBezTo>
                    <a:pt x="3606813" y="584199"/>
                    <a:pt x="3620881" y="576942"/>
                    <a:pt x="3635842" y="576942"/>
                  </a:cubicBezTo>
                  <a:cubicBezTo>
                    <a:pt x="3777671" y="576942"/>
                    <a:pt x="3765739" y="576759"/>
                    <a:pt x="3853556" y="598714"/>
                  </a:cubicBezTo>
                  <a:cubicBezTo>
                    <a:pt x="3864442" y="605971"/>
                    <a:pt x="3875998" y="612312"/>
                    <a:pt x="3886214" y="620485"/>
                  </a:cubicBezTo>
                  <a:cubicBezTo>
                    <a:pt x="3894228" y="626896"/>
                    <a:pt x="3898805" y="637667"/>
                    <a:pt x="3907985" y="642257"/>
                  </a:cubicBezTo>
                  <a:cubicBezTo>
                    <a:pt x="3921366" y="648948"/>
                    <a:pt x="3937014" y="649514"/>
                    <a:pt x="3951528" y="653142"/>
                  </a:cubicBezTo>
                  <a:cubicBezTo>
                    <a:pt x="3987814" y="671285"/>
                    <a:pt x="4020604" y="699615"/>
                    <a:pt x="4060385" y="707571"/>
                  </a:cubicBezTo>
                  <a:cubicBezTo>
                    <a:pt x="4126066" y="720707"/>
                    <a:pt x="4097261" y="712606"/>
                    <a:pt x="4147471" y="729342"/>
                  </a:cubicBezTo>
                  <a:cubicBezTo>
                    <a:pt x="4209157" y="725714"/>
                    <a:pt x="4271492" y="728094"/>
                    <a:pt x="4332528" y="718457"/>
                  </a:cubicBezTo>
                  <a:cubicBezTo>
                    <a:pt x="4342666" y="716856"/>
                    <a:pt x="4348141" y="704896"/>
                    <a:pt x="4354299" y="696685"/>
                  </a:cubicBezTo>
                  <a:cubicBezTo>
                    <a:pt x="4369998" y="675752"/>
                    <a:pt x="4379340" y="649873"/>
                    <a:pt x="4397842" y="631371"/>
                  </a:cubicBezTo>
                  <a:cubicBezTo>
                    <a:pt x="4528669" y="500544"/>
                    <a:pt x="4374570" y="648950"/>
                    <a:pt x="4474042" y="566057"/>
                  </a:cubicBezTo>
                  <a:cubicBezTo>
                    <a:pt x="4485869" y="556202"/>
                    <a:pt x="4494383" y="542637"/>
                    <a:pt x="4506699" y="533400"/>
                  </a:cubicBezTo>
                  <a:cubicBezTo>
                    <a:pt x="4523626" y="520705"/>
                    <a:pt x="4543523" y="512479"/>
                    <a:pt x="4561128" y="500742"/>
                  </a:cubicBezTo>
                  <a:cubicBezTo>
                    <a:pt x="4627029" y="456808"/>
                    <a:pt x="4579124" y="476600"/>
                    <a:pt x="4637328" y="457200"/>
                  </a:cubicBezTo>
                  <a:cubicBezTo>
                    <a:pt x="4648214" y="449943"/>
                    <a:pt x="4658283" y="441279"/>
                    <a:pt x="4669985" y="435428"/>
                  </a:cubicBezTo>
                  <a:cubicBezTo>
                    <a:pt x="4760130" y="390354"/>
                    <a:pt x="4641700" y="465170"/>
                    <a:pt x="4735299" y="402771"/>
                  </a:cubicBezTo>
                  <a:cubicBezTo>
                    <a:pt x="4793933" y="432087"/>
                    <a:pt x="4781398" y="412991"/>
                    <a:pt x="4800614" y="489857"/>
                  </a:cubicBezTo>
                  <a:lnTo>
                    <a:pt x="4822385" y="576942"/>
                  </a:lnTo>
                  <a:cubicBezTo>
                    <a:pt x="4782502" y="616827"/>
                    <a:pt x="4816125" y="591639"/>
                    <a:pt x="4735299" y="609600"/>
                  </a:cubicBezTo>
                  <a:cubicBezTo>
                    <a:pt x="4724098" y="612089"/>
                    <a:pt x="4713675" y="617333"/>
                    <a:pt x="4702642" y="620485"/>
                  </a:cubicBezTo>
                  <a:cubicBezTo>
                    <a:pt x="4688257" y="624595"/>
                    <a:pt x="4673613" y="627742"/>
                    <a:pt x="4659099" y="631371"/>
                  </a:cubicBezTo>
                  <a:cubicBezTo>
                    <a:pt x="4630071" y="627742"/>
                    <a:pt x="4600237" y="628182"/>
                    <a:pt x="4572014" y="620485"/>
                  </a:cubicBezTo>
                  <a:cubicBezTo>
                    <a:pt x="4539484" y="611613"/>
                    <a:pt x="4526095" y="577337"/>
                    <a:pt x="4506699" y="555171"/>
                  </a:cubicBezTo>
                  <a:cubicBezTo>
                    <a:pt x="4493182" y="539723"/>
                    <a:pt x="4475979" y="527656"/>
                    <a:pt x="4463156" y="511628"/>
                  </a:cubicBezTo>
                  <a:cubicBezTo>
                    <a:pt x="4364685" y="388538"/>
                    <a:pt x="4457429" y="484129"/>
                    <a:pt x="4397842" y="424542"/>
                  </a:cubicBezTo>
                  <a:cubicBezTo>
                    <a:pt x="4390771" y="403328"/>
                    <a:pt x="4383420" y="365052"/>
                    <a:pt x="4354299" y="359228"/>
                  </a:cubicBezTo>
                  <a:cubicBezTo>
                    <a:pt x="4344235" y="357215"/>
                    <a:pt x="4339785" y="373743"/>
                    <a:pt x="4332528" y="381000"/>
                  </a:cubicBezTo>
                  <a:cubicBezTo>
                    <a:pt x="4328899" y="410028"/>
                    <a:pt x="4326875" y="439303"/>
                    <a:pt x="4321642" y="468085"/>
                  </a:cubicBezTo>
                  <a:cubicBezTo>
                    <a:pt x="4319589" y="479374"/>
                    <a:pt x="4313908" y="489709"/>
                    <a:pt x="4310756" y="500742"/>
                  </a:cubicBezTo>
                  <a:cubicBezTo>
                    <a:pt x="4306646" y="515127"/>
                    <a:pt x="4303499" y="529771"/>
                    <a:pt x="4299871" y="544285"/>
                  </a:cubicBezTo>
                  <a:cubicBezTo>
                    <a:pt x="4303499" y="566057"/>
                    <a:pt x="4299805" y="590436"/>
                    <a:pt x="4310756" y="609600"/>
                  </a:cubicBezTo>
                  <a:cubicBezTo>
                    <a:pt x="4316449" y="619563"/>
                    <a:pt x="4332095" y="618599"/>
                    <a:pt x="4343414" y="620485"/>
                  </a:cubicBezTo>
                  <a:cubicBezTo>
                    <a:pt x="4375825" y="625887"/>
                    <a:pt x="4408570" y="629688"/>
                    <a:pt x="4441385" y="631371"/>
                  </a:cubicBezTo>
                  <a:cubicBezTo>
                    <a:pt x="4550160" y="636949"/>
                    <a:pt x="4659099" y="638628"/>
                    <a:pt x="4767956" y="642257"/>
                  </a:cubicBezTo>
                  <a:cubicBezTo>
                    <a:pt x="4781590" y="655891"/>
                    <a:pt x="4798161" y="678951"/>
                    <a:pt x="4822385" y="674914"/>
                  </a:cubicBezTo>
                  <a:cubicBezTo>
                    <a:pt x="4835290" y="672763"/>
                    <a:pt x="4843017" y="658296"/>
                    <a:pt x="4855042" y="653142"/>
                  </a:cubicBezTo>
                  <a:cubicBezTo>
                    <a:pt x="4868793" y="647249"/>
                    <a:pt x="4884071" y="645885"/>
                    <a:pt x="4898585" y="642257"/>
                  </a:cubicBezTo>
                  <a:cubicBezTo>
                    <a:pt x="4905842" y="635000"/>
                    <a:pt x="4911817" y="626178"/>
                    <a:pt x="4920356" y="620485"/>
                  </a:cubicBezTo>
                  <a:cubicBezTo>
                    <a:pt x="4954508" y="597717"/>
                    <a:pt x="4969151" y="597401"/>
                    <a:pt x="5007442" y="587828"/>
                  </a:cubicBezTo>
                  <a:cubicBezTo>
                    <a:pt x="5013899" y="583523"/>
                    <a:pt x="5059040" y="549293"/>
                    <a:pt x="5072756" y="555171"/>
                  </a:cubicBezTo>
                  <a:cubicBezTo>
                    <a:pt x="5111388" y="571727"/>
                    <a:pt x="5120073" y="610761"/>
                    <a:pt x="5138071" y="642257"/>
                  </a:cubicBezTo>
                  <a:cubicBezTo>
                    <a:pt x="5156382" y="674301"/>
                    <a:pt x="5157771" y="672843"/>
                    <a:pt x="5181614" y="696685"/>
                  </a:cubicBezTo>
                  <a:cubicBezTo>
                    <a:pt x="5177985" y="707571"/>
                    <a:pt x="5181980" y="727092"/>
                    <a:pt x="5170728" y="729342"/>
                  </a:cubicBezTo>
                  <a:cubicBezTo>
                    <a:pt x="5143054" y="734877"/>
                    <a:pt x="4984390" y="701808"/>
                    <a:pt x="4963899" y="696685"/>
                  </a:cubicBezTo>
                  <a:lnTo>
                    <a:pt x="4876814" y="674914"/>
                  </a:lnTo>
                  <a:cubicBezTo>
                    <a:pt x="4852653" y="679746"/>
                    <a:pt x="4802487" y="673397"/>
                    <a:pt x="4811499" y="718457"/>
                  </a:cubicBezTo>
                  <a:cubicBezTo>
                    <a:pt x="4813512" y="728521"/>
                    <a:pt x="4826014" y="732971"/>
                    <a:pt x="4833271" y="740228"/>
                  </a:cubicBezTo>
                  <a:cubicBezTo>
                    <a:pt x="4865928" y="736599"/>
                    <a:pt x="4899648" y="738369"/>
                    <a:pt x="4931242" y="729342"/>
                  </a:cubicBezTo>
                  <a:cubicBezTo>
                    <a:pt x="4951586" y="723529"/>
                    <a:pt x="4967175" y="706960"/>
                    <a:pt x="4985671" y="696685"/>
                  </a:cubicBezTo>
                  <a:cubicBezTo>
                    <a:pt x="5017617" y="678937"/>
                    <a:pt x="5034496" y="675955"/>
                    <a:pt x="5061871" y="653142"/>
                  </a:cubicBezTo>
                  <a:cubicBezTo>
                    <a:pt x="5073697" y="643287"/>
                    <a:pt x="5082701" y="630340"/>
                    <a:pt x="5094528" y="620485"/>
                  </a:cubicBezTo>
                  <a:cubicBezTo>
                    <a:pt x="5104579" y="612110"/>
                    <a:pt x="5116539" y="606318"/>
                    <a:pt x="5127185" y="598714"/>
                  </a:cubicBezTo>
                  <a:cubicBezTo>
                    <a:pt x="5141949" y="588169"/>
                    <a:pt x="5156214" y="576943"/>
                    <a:pt x="5170728" y="566057"/>
                  </a:cubicBezTo>
                  <a:cubicBezTo>
                    <a:pt x="5174357" y="555171"/>
                    <a:pt x="5175249" y="542947"/>
                    <a:pt x="5181614" y="533400"/>
                  </a:cubicBezTo>
                  <a:cubicBezTo>
                    <a:pt x="5190154" y="520591"/>
                    <a:pt x="5204416" y="512569"/>
                    <a:pt x="5214271" y="500742"/>
                  </a:cubicBezTo>
                  <a:cubicBezTo>
                    <a:pt x="5222646" y="490691"/>
                    <a:pt x="5228785" y="478971"/>
                    <a:pt x="5236042" y="468085"/>
                  </a:cubicBezTo>
                  <a:cubicBezTo>
                    <a:pt x="5246928" y="475342"/>
                    <a:pt x="5260526" y="479641"/>
                    <a:pt x="5268699" y="489857"/>
                  </a:cubicBezTo>
                  <a:cubicBezTo>
                    <a:pt x="5275867" y="498817"/>
                    <a:pt x="5274837" y="512068"/>
                    <a:pt x="5279585" y="522514"/>
                  </a:cubicBezTo>
                  <a:cubicBezTo>
                    <a:pt x="5340428" y="656369"/>
                    <a:pt x="5308562" y="565904"/>
                    <a:pt x="5334014" y="642257"/>
                  </a:cubicBezTo>
                  <a:cubicBezTo>
                    <a:pt x="5344900" y="635000"/>
                    <a:pt x="5358056" y="630331"/>
                    <a:pt x="5366671" y="620485"/>
                  </a:cubicBezTo>
                  <a:cubicBezTo>
                    <a:pt x="5383901" y="600793"/>
                    <a:pt x="5385391" y="563446"/>
                    <a:pt x="5410214" y="555171"/>
                  </a:cubicBezTo>
                  <a:lnTo>
                    <a:pt x="5442871" y="544285"/>
                  </a:lnTo>
                  <a:cubicBezTo>
                    <a:pt x="5471899" y="547914"/>
                    <a:pt x="5502406" y="545332"/>
                    <a:pt x="5529956" y="555171"/>
                  </a:cubicBezTo>
                  <a:cubicBezTo>
                    <a:pt x="5554598" y="563972"/>
                    <a:pt x="5595271" y="598714"/>
                    <a:pt x="5595271" y="598714"/>
                  </a:cubicBezTo>
                  <a:cubicBezTo>
                    <a:pt x="5598899" y="609600"/>
                    <a:pt x="5601024" y="621108"/>
                    <a:pt x="5606156" y="631371"/>
                  </a:cubicBezTo>
                  <a:cubicBezTo>
                    <a:pt x="5612007" y="643073"/>
                    <a:pt x="5622774" y="652003"/>
                    <a:pt x="5627928" y="664028"/>
                  </a:cubicBezTo>
                  <a:cubicBezTo>
                    <a:pt x="5633822" y="677779"/>
                    <a:pt x="5635185" y="693057"/>
                    <a:pt x="5638814" y="707571"/>
                  </a:cubicBezTo>
                  <a:cubicBezTo>
                    <a:pt x="5702590" y="700485"/>
                    <a:pt x="5750872" y="696152"/>
                    <a:pt x="5812985" y="685800"/>
                  </a:cubicBezTo>
                  <a:cubicBezTo>
                    <a:pt x="5854443" y="678890"/>
                    <a:pt x="5871814" y="673814"/>
                    <a:pt x="5910956" y="664028"/>
                  </a:cubicBezTo>
                  <a:cubicBezTo>
                    <a:pt x="5924840" y="622377"/>
                    <a:pt x="5935389" y="596298"/>
                    <a:pt x="5943614" y="555171"/>
                  </a:cubicBezTo>
                  <a:cubicBezTo>
                    <a:pt x="5947943" y="533528"/>
                    <a:pt x="5950871" y="511628"/>
                    <a:pt x="5954499" y="489857"/>
                  </a:cubicBezTo>
                  <a:cubicBezTo>
                    <a:pt x="5950804" y="467686"/>
                    <a:pt x="5950321" y="409684"/>
                    <a:pt x="5921842" y="391885"/>
                  </a:cubicBezTo>
                  <a:cubicBezTo>
                    <a:pt x="5902381" y="379722"/>
                    <a:pt x="5856528" y="370114"/>
                    <a:pt x="5856528" y="370114"/>
                  </a:cubicBezTo>
                  <a:cubicBezTo>
                    <a:pt x="5834757" y="373743"/>
                    <a:pt x="5810378" y="370049"/>
                    <a:pt x="5791214" y="381000"/>
                  </a:cubicBezTo>
                  <a:cubicBezTo>
                    <a:pt x="5781251" y="386693"/>
                    <a:pt x="5774424" y="403818"/>
                    <a:pt x="5780328" y="413657"/>
                  </a:cubicBezTo>
                  <a:cubicBezTo>
                    <a:pt x="5788677" y="427572"/>
                    <a:pt x="5809782" y="427377"/>
                    <a:pt x="5823871" y="435428"/>
                  </a:cubicBezTo>
                  <a:cubicBezTo>
                    <a:pt x="5835230" y="441919"/>
                    <a:pt x="5844826" y="451349"/>
                    <a:pt x="5856528" y="457200"/>
                  </a:cubicBezTo>
                  <a:cubicBezTo>
                    <a:pt x="5881407" y="469639"/>
                    <a:pt x="5918779" y="472762"/>
                    <a:pt x="5943614" y="478971"/>
                  </a:cubicBezTo>
                  <a:cubicBezTo>
                    <a:pt x="6017004" y="497319"/>
                    <a:pt x="5934433" y="479702"/>
                    <a:pt x="6008928" y="511628"/>
                  </a:cubicBezTo>
                  <a:cubicBezTo>
                    <a:pt x="6022679" y="517521"/>
                    <a:pt x="6038086" y="518404"/>
                    <a:pt x="6052471" y="522514"/>
                  </a:cubicBezTo>
                  <a:cubicBezTo>
                    <a:pt x="6089843" y="533192"/>
                    <a:pt x="6089968" y="535820"/>
                    <a:pt x="6128671" y="555171"/>
                  </a:cubicBezTo>
                  <a:cubicBezTo>
                    <a:pt x="6135928" y="566057"/>
                    <a:pt x="6149716" y="574765"/>
                    <a:pt x="6150442" y="587828"/>
                  </a:cubicBezTo>
                  <a:cubicBezTo>
                    <a:pt x="6157098" y="707644"/>
                    <a:pt x="6152955" y="710916"/>
                    <a:pt x="6128671" y="783771"/>
                  </a:cubicBezTo>
                  <a:cubicBezTo>
                    <a:pt x="6016185" y="780142"/>
                    <a:pt x="5903564" y="779494"/>
                    <a:pt x="5791214" y="772885"/>
                  </a:cubicBezTo>
                  <a:cubicBezTo>
                    <a:pt x="5779759" y="772211"/>
                    <a:pt x="5770031" y="762000"/>
                    <a:pt x="5758556" y="762000"/>
                  </a:cubicBezTo>
                  <a:cubicBezTo>
                    <a:pt x="5704007" y="762000"/>
                    <a:pt x="5649699" y="769257"/>
                    <a:pt x="5595271" y="772885"/>
                  </a:cubicBezTo>
                  <a:cubicBezTo>
                    <a:pt x="5584385" y="780142"/>
                    <a:pt x="5574569" y="789343"/>
                    <a:pt x="5562614" y="794657"/>
                  </a:cubicBezTo>
                  <a:cubicBezTo>
                    <a:pt x="5541643" y="803978"/>
                    <a:pt x="5497299" y="816428"/>
                    <a:pt x="5497299" y="816428"/>
                  </a:cubicBezTo>
                  <a:cubicBezTo>
                    <a:pt x="5493671" y="801914"/>
                    <a:pt x="5485791" y="787833"/>
                    <a:pt x="5486414" y="772885"/>
                  </a:cubicBezTo>
                  <a:cubicBezTo>
                    <a:pt x="5489450" y="700015"/>
                    <a:pt x="5488665" y="625444"/>
                    <a:pt x="5508185" y="555171"/>
                  </a:cubicBezTo>
                  <a:cubicBezTo>
                    <a:pt x="5511687" y="542565"/>
                    <a:pt x="5529140" y="571091"/>
                    <a:pt x="5540842" y="576942"/>
                  </a:cubicBezTo>
                  <a:cubicBezTo>
                    <a:pt x="5547620" y="580331"/>
                    <a:pt x="5610970" y="605832"/>
                    <a:pt x="5627928" y="609600"/>
                  </a:cubicBezTo>
                  <a:cubicBezTo>
                    <a:pt x="5649474" y="614388"/>
                    <a:pt x="5671471" y="616857"/>
                    <a:pt x="5693242" y="620485"/>
                  </a:cubicBezTo>
                  <a:cubicBezTo>
                    <a:pt x="5704128" y="624114"/>
                    <a:pt x="5714481" y="630229"/>
                    <a:pt x="5725899" y="631371"/>
                  </a:cubicBezTo>
                  <a:lnTo>
                    <a:pt x="5943614" y="653142"/>
                  </a:lnTo>
                  <a:cubicBezTo>
                    <a:pt x="5954500" y="660399"/>
                    <a:pt x="5964569" y="669063"/>
                    <a:pt x="5976271" y="674914"/>
                  </a:cubicBezTo>
                  <a:cubicBezTo>
                    <a:pt x="6066416" y="719988"/>
                    <a:pt x="5947986" y="645172"/>
                    <a:pt x="6041585" y="707571"/>
                  </a:cubicBezTo>
                  <a:cubicBezTo>
                    <a:pt x="6114156" y="703942"/>
                    <a:pt x="6187116" y="705014"/>
                    <a:pt x="6259299" y="696685"/>
                  </a:cubicBezTo>
                  <a:cubicBezTo>
                    <a:pt x="6282097" y="694054"/>
                    <a:pt x="6324614" y="674914"/>
                    <a:pt x="6324614" y="674914"/>
                  </a:cubicBezTo>
                  <a:cubicBezTo>
                    <a:pt x="6432657" y="710930"/>
                    <a:pt x="6267610" y="650503"/>
                    <a:pt x="6389928" y="718457"/>
                  </a:cubicBezTo>
                  <a:cubicBezTo>
                    <a:pt x="6409989" y="729602"/>
                    <a:pt x="6455242" y="740228"/>
                    <a:pt x="6455242" y="740228"/>
                  </a:cubicBezTo>
                  <a:cubicBezTo>
                    <a:pt x="6466128" y="736599"/>
                    <a:pt x="6478719" y="736227"/>
                    <a:pt x="6487899" y="729342"/>
                  </a:cubicBezTo>
                  <a:cubicBezTo>
                    <a:pt x="6508425" y="713947"/>
                    <a:pt x="6524185" y="693057"/>
                    <a:pt x="6542328" y="674914"/>
                  </a:cubicBezTo>
                  <a:lnTo>
                    <a:pt x="6629414" y="587828"/>
                  </a:lnTo>
                  <a:lnTo>
                    <a:pt x="6672956" y="544285"/>
                  </a:lnTo>
                  <a:lnTo>
                    <a:pt x="6694728" y="522514"/>
                  </a:lnTo>
                  <a:cubicBezTo>
                    <a:pt x="6691099" y="551543"/>
                    <a:pt x="6691539" y="581376"/>
                    <a:pt x="6683842" y="609600"/>
                  </a:cubicBezTo>
                  <a:cubicBezTo>
                    <a:pt x="6680400" y="622222"/>
                    <a:pt x="6667922" y="630555"/>
                    <a:pt x="6662071" y="642257"/>
                  </a:cubicBezTo>
                  <a:cubicBezTo>
                    <a:pt x="6656939" y="652520"/>
                    <a:pt x="6654814" y="664028"/>
                    <a:pt x="6651185" y="674914"/>
                  </a:cubicBezTo>
                  <a:cubicBezTo>
                    <a:pt x="6587685" y="653747"/>
                    <a:pt x="6643020" y="682396"/>
                    <a:pt x="6607642" y="620485"/>
                  </a:cubicBezTo>
                  <a:cubicBezTo>
                    <a:pt x="6600004" y="607119"/>
                    <a:pt x="6584840" y="599655"/>
                    <a:pt x="6574985" y="587828"/>
                  </a:cubicBezTo>
                  <a:cubicBezTo>
                    <a:pt x="6566610" y="577777"/>
                    <a:pt x="6561906" y="564949"/>
                    <a:pt x="6553214" y="555171"/>
                  </a:cubicBezTo>
                  <a:cubicBezTo>
                    <a:pt x="6519086" y="516778"/>
                    <a:pt x="6496334" y="491566"/>
                    <a:pt x="6455242" y="468085"/>
                  </a:cubicBezTo>
                  <a:cubicBezTo>
                    <a:pt x="6441153" y="460034"/>
                    <a:pt x="6426213" y="453571"/>
                    <a:pt x="6411699" y="446314"/>
                  </a:cubicBezTo>
                  <a:cubicBezTo>
                    <a:pt x="6393556" y="449943"/>
                    <a:pt x="6363767" y="439876"/>
                    <a:pt x="6357271" y="457200"/>
                  </a:cubicBezTo>
                  <a:cubicBezTo>
                    <a:pt x="6260095" y="716337"/>
                    <a:pt x="6401063" y="565805"/>
                    <a:pt x="6324614" y="642257"/>
                  </a:cubicBezTo>
                  <a:cubicBezTo>
                    <a:pt x="6320985" y="653143"/>
                    <a:pt x="6321842" y="666800"/>
                    <a:pt x="6313728" y="674914"/>
                  </a:cubicBezTo>
                  <a:cubicBezTo>
                    <a:pt x="6305614" y="683028"/>
                    <a:pt x="6291618" y="681280"/>
                    <a:pt x="6281071" y="685800"/>
                  </a:cubicBezTo>
                  <a:cubicBezTo>
                    <a:pt x="6266156" y="692192"/>
                    <a:pt x="6252042" y="700314"/>
                    <a:pt x="6237528" y="707571"/>
                  </a:cubicBezTo>
                  <a:cubicBezTo>
                    <a:pt x="6244065" y="733717"/>
                    <a:pt x="6246693" y="764977"/>
                    <a:pt x="6270185" y="783771"/>
                  </a:cubicBezTo>
                  <a:cubicBezTo>
                    <a:pt x="6279145" y="790939"/>
                    <a:pt x="6291383" y="794069"/>
                    <a:pt x="6302842" y="794657"/>
                  </a:cubicBezTo>
                  <a:cubicBezTo>
                    <a:pt x="6433350" y="801350"/>
                    <a:pt x="6564099" y="801914"/>
                    <a:pt x="6694728" y="805542"/>
                  </a:cubicBezTo>
                  <a:cubicBezTo>
                    <a:pt x="6711520" y="809740"/>
                    <a:pt x="6778880" y="827314"/>
                    <a:pt x="6792699" y="827314"/>
                  </a:cubicBezTo>
                  <a:cubicBezTo>
                    <a:pt x="6814771" y="827314"/>
                    <a:pt x="6836242" y="820057"/>
                    <a:pt x="6858014" y="816428"/>
                  </a:cubicBezTo>
                  <a:cubicBezTo>
                    <a:pt x="6861642" y="805542"/>
                    <a:pt x="6862995" y="793610"/>
                    <a:pt x="6868899" y="783771"/>
                  </a:cubicBezTo>
                  <a:cubicBezTo>
                    <a:pt x="6874179" y="774970"/>
                    <a:pt x="6883992" y="769792"/>
                    <a:pt x="6890671" y="762000"/>
                  </a:cubicBezTo>
                  <a:cubicBezTo>
                    <a:pt x="6905792" y="744359"/>
                    <a:pt x="6920890" y="726605"/>
                    <a:pt x="6934214" y="707571"/>
                  </a:cubicBezTo>
                  <a:cubicBezTo>
                    <a:pt x="6946347" y="690238"/>
                    <a:pt x="6957409" y="672066"/>
                    <a:pt x="6966871" y="653142"/>
                  </a:cubicBezTo>
                  <a:cubicBezTo>
                    <a:pt x="6972002" y="642879"/>
                    <a:pt x="6971852" y="630324"/>
                    <a:pt x="6977756" y="620485"/>
                  </a:cubicBezTo>
                  <a:cubicBezTo>
                    <a:pt x="6983036" y="611684"/>
                    <a:pt x="6993563" y="607065"/>
                    <a:pt x="6999528" y="598714"/>
                  </a:cubicBezTo>
                  <a:cubicBezTo>
                    <a:pt x="7067161" y="504029"/>
                    <a:pt x="6997538" y="578932"/>
                    <a:pt x="7064842" y="511628"/>
                  </a:cubicBezTo>
                  <a:cubicBezTo>
                    <a:pt x="7084861" y="518301"/>
                    <a:pt x="7148429" y="527489"/>
                    <a:pt x="7086614" y="576942"/>
                  </a:cubicBezTo>
                  <a:cubicBezTo>
                    <a:pt x="7074932" y="586288"/>
                    <a:pt x="7057456" y="570167"/>
                    <a:pt x="7043071" y="566057"/>
                  </a:cubicBezTo>
                  <a:cubicBezTo>
                    <a:pt x="6967395" y="544436"/>
                    <a:pt x="7059745" y="568227"/>
                    <a:pt x="6966871" y="533400"/>
                  </a:cubicBezTo>
                  <a:cubicBezTo>
                    <a:pt x="6927673" y="518701"/>
                    <a:pt x="6874181" y="517951"/>
                    <a:pt x="6836242" y="511628"/>
                  </a:cubicBezTo>
                  <a:cubicBezTo>
                    <a:pt x="6815959" y="508247"/>
                    <a:pt x="6737062" y="485422"/>
                    <a:pt x="6727385" y="478971"/>
                  </a:cubicBezTo>
                  <a:lnTo>
                    <a:pt x="6694728" y="457200"/>
                  </a:lnTo>
                  <a:cubicBezTo>
                    <a:pt x="6691099" y="446314"/>
                    <a:pt x="6682575" y="435947"/>
                    <a:pt x="6683842" y="424542"/>
                  </a:cubicBezTo>
                  <a:cubicBezTo>
                    <a:pt x="6686376" y="401733"/>
                    <a:pt x="6705614" y="359228"/>
                    <a:pt x="6705614" y="359228"/>
                  </a:cubicBezTo>
                  <a:cubicBezTo>
                    <a:pt x="6723757" y="362857"/>
                    <a:pt x="6744647" y="359851"/>
                    <a:pt x="6760042" y="370114"/>
                  </a:cubicBezTo>
                  <a:cubicBezTo>
                    <a:pt x="6769589" y="376479"/>
                    <a:pt x="6765488" y="392668"/>
                    <a:pt x="6770928" y="402771"/>
                  </a:cubicBezTo>
                  <a:cubicBezTo>
                    <a:pt x="6790990" y="440029"/>
                    <a:pt x="6817317" y="473780"/>
                    <a:pt x="6836242" y="511628"/>
                  </a:cubicBezTo>
                  <a:cubicBezTo>
                    <a:pt x="6902048" y="643237"/>
                    <a:pt x="6818229" y="480103"/>
                    <a:pt x="6879785" y="587828"/>
                  </a:cubicBezTo>
                  <a:cubicBezTo>
                    <a:pt x="6887836" y="601917"/>
                    <a:pt x="6894299" y="616857"/>
                    <a:pt x="6901556" y="631371"/>
                  </a:cubicBezTo>
                  <a:cubicBezTo>
                    <a:pt x="6912442" y="620485"/>
                    <a:pt x="6926576" y="612080"/>
                    <a:pt x="6934214" y="598714"/>
                  </a:cubicBezTo>
                  <a:cubicBezTo>
                    <a:pt x="6941637" y="585724"/>
                    <a:pt x="6938408" y="568552"/>
                    <a:pt x="6945099" y="555171"/>
                  </a:cubicBezTo>
                  <a:cubicBezTo>
                    <a:pt x="6957052" y="531264"/>
                    <a:pt x="6977184" y="529962"/>
                    <a:pt x="6999528" y="522514"/>
                  </a:cubicBezTo>
                  <a:cubicBezTo>
                    <a:pt x="7037673" y="535229"/>
                    <a:pt x="7036302" y="529363"/>
                    <a:pt x="7064842" y="566057"/>
                  </a:cubicBezTo>
                  <a:cubicBezTo>
                    <a:pt x="7080906" y="586711"/>
                    <a:pt x="7108385" y="631371"/>
                    <a:pt x="7108385" y="631371"/>
                  </a:cubicBezTo>
                  <a:cubicBezTo>
                    <a:pt x="7187344" y="552412"/>
                    <a:pt x="7094091" y="654241"/>
                    <a:pt x="7162814" y="544285"/>
                  </a:cubicBezTo>
                  <a:cubicBezTo>
                    <a:pt x="7170973" y="531230"/>
                    <a:pt x="7184585" y="522514"/>
                    <a:pt x="7195471" y="511628"/>
                  </a:cubicBezTo>
                  <a:cubicBezTo>
                    <a:pt x="7201977" y="492109"/>
                    <a:pt x="7214674" y="448882"/>
                    <a:pt x="7228128" y="435428"/>
                  </a:cubicBezTo>
                  <a:cubicBezTo>
                    <a:pt x="7236242" y="427314"/>
                    <a:pt x="7249899" y="428171"/>
                    <a:pt x="7260785" y="424542"/>
                  </a:cubicBezTo>
                  <a:cubicBezTo>
                    <a:pt x="7268042" y="435428"/>
                    <a:pt x="7274383" y="446984"/>
                    <a:pt x="7282556" y="457200"/>
                  </a:cubicBezTo>
                  <a:cubicBezTo>
                    <a:pt x="7288967" y="465214"/>
                    <a:pt x="7299047" y="470170"/>
                    <a:pt x="7304328" y="478971"/>
                  </a:cubicBezTo>
                  <a:cubicBezTo>
                    <a:pt x="7310232" y="488810"/>
                    <a:pt x="7308849" y="502081"/>
                    <a:pt x="7315214" y="511628"/>
                  </a:cubicBezTo>
                  <a:cubicBezTo>
                    <a:pt x="7323753" y="524437"/>
                    <a:pt x="7338016" y="532458"/>
                    <a:pt x="7347871" y="544285"/>
                  </a:cubicBezTo>
                  <a:cubicBezTo>
                    <a:pt x="7356246" y="554336"/>
                    <a:pt x="7361469" y="566726"/>
                    <a:pt x="7369642" y="576942"/>
                  </a:cubicBezTo>
                  <a:cubicBezTo>
                    <a:pt x="7431687" y="654498"/>
                    <a:pt x="7346177" y="530858"/>
                    <a:pt x="7413185" y="631371"/>
                  </a:cubicBezTo>
                  <a:cubicBezTo>
                    <a:pt x="7438923" y="605633"/>
                    <a:pt x="7459879" y="587756"/>
                    <a:pt x="7478499" y="555171"/>
                  </a:cubicBezTo>
                  <a:cubicBezTo>
                    <a:pt x="7484192" y="545208"/>
                    <a:pt x="7483812" y="532545"/>
                    <a:pt x="7489385" y="522514"/>
                  </a:cubicBezTo>
                  <a:cubicBezTo>
                    <a:pt x="7502092" y="499641"/>
                    <a:pt x="7521226" y="480604"/>
                    <a:pt x="7532928" y="457200"/>
                  </a:cubicBezTo>
                  <a:cubicBezTo>
                    <a:pt x="7540185" y="442686"/>
                    <a:pt x="7544736" y="426466"/>
                    <a:pt x="7554699" y="413657"/>
                  </a:cubicBezTo>
                  <a:cubicBezTo>
                    <a:pt x="7570451" y="393404"/>
                    <a:pt x="7609128" y="359228"/>
                    <a:pt x="7609128" y="359228"/>
                  </a:cubicBezTo>
                  <a:cubicBezTo>
                    <a:pt x="7515543" y="296839"/>
                    <a:pt x="7633947" y="371637"/>
                    <a:pt x="7543814" y="326571"/>
                  </a:cubicBezTo>
                  <a:cubicBezTo>
                    <a:pt x="7532112" y="320720"/>
                    <a:pt x="7522858" y="310651"/>
                    <a:pt x="7511156" y="304800"/>
                  </a:cubicBezTo>
                  <a:cubicBezTo>
                    <a:pt x="7493679" y="296061"/>
                    <a:pt x="7474205" y="291767"/>
                    <a:pt x="7456728" y="283028"/>
                  </a:cubicBezTo>
                  <a:cubicBezTo>
                    <a:pt x="7437804" y="273566"/>
                    <a:pt x="7420241" y="261585"/>
                    <a:pt x="7402299" y="250371"/>
                  </a:cubicBezTo>
                  <a:cubicBezTo>
                    <a:pt x="7391205" y="243437"/>
                    <a:pt x="7381344" y="234451"/>
                    <a:pt x="7369642" y="228600"/>
                  </a:cubicBezTo>
                  <a:cubicBezTo>
                    <a:pt x="7359379" y="223468"/>
                    <a:pt x="7347871" y="221343"/>
                    <a:pt x="7336985" y="217714"/>
                  </a:cubicBezTo>
                  <a:cubicBezTo>
                    <a:pt x="7347871" y="214085"/>
                    <a:pt x="7358238" y="205561"/>
                    <a:pt x="7369642" y="206828"/>
                  </a:cubicBezTo>
                  <a:cubicBezTo>
                    <a:pt x="7391302" y="209235"/>
                    <a:pt x="7466603" y="241828"/>
                    <a:pt x="7489385" y="250371"/>
                  </a:cubicBezTo>
                  <a:cubicBezTo>
                    <a:pt x="7531833" y="266289"/>
                    <a:pt x="7523306" y="260328"/>
                    <a:pt x="7576471" y="272142"/>
                  </a:cubicBezTo>
                  <a:cubicBezTo>
                    <a:pt x="7670755" y="293093"/>
                    <a:pt x="7563714" y="276772"/>
                    <a:pt x="7717985" y="293914"/>
                  </a:cubicBezTo>
                  <a:cubicBezTo>
                    <a:pt x="7824749" y="329503"/>
                    <a:pt x="7673933" y="271804"/>
                    <a:pt x="7772414" y="337457"/>
                  </a:cubicBezTo>
                  <a:cubicBezTo>
                    <a:pt x="7784862" y="345756"/>
                    <a:pt x="7801571" y="344232"/>
                    <a:pt x="7815956" y="348342"/>
                  </a:cubicBezTo>
                  <a:cubicBezTo>
                    <a:pt x="7845821" y="356875"/>
                    <a:pt x="7874283" y="369496"/>
                    <a:pt x="7903042" y="381000"/>
                  </a:cubicBezTo>
                  <a:cubicBezTo>
                    <a:pt x="7901010" y="389127"/>
                    <a:pt x="7887961" y="446050"/>
                    <a:pt x="7881271" y="457200"/>
                  </a:cubicBezTo>
                  <a:cubicBezTo>
                    <a:pt x="7875991" y="466001"/>
                    <a:pt x="7866756" y="471714"/>
                    <a:pt x="7859499" y="478971"/>
                  </a:cubicBezTo>
                  <a:cubicBezTo>
                    <a:pt x="7793709" y="610553"/>
                    <a:pt x="7877502" y="447466"/>
                    <a:pt x="7815956" y="555171"/>
                  </a:cubicBezTo>
                  <a:cubicBezTo>
                    <a:pt x="7807905" y="569260"/>
                    <a:pt x="7802236" y="584625"/>
                    <a:pt x="7794185" y="598714"/>
                  </a:cubicBezTo>
                  <a:cubicBezTo>
                    <a:pt x="7787694" y="610073"/>
                    <a:pt x="7778265" y="619669"/>
                    <a:pt x="7772414" y="631371"/>
                  </a:cubicBezTo>
                  <a:cubicBezTo>
                    <a:pt x="7727349" y="721500"/>
                    <a:pt x="7802145" y="603104"/>
                    <a:pt x="7739756" y="696685"/>
                  </a:cubicBezTo>
                  <a:cubicBezTo>
                    <a:pt x="7688956" y="693057"/>
                    <a:pt x="7637974" y="691424"/>
                    <a:pt x="7587356" y="685800"/>
                  </a:cubicBezTo>
                  <a:cubicBezTo>
                    <a:pt x="7572487" y="684148"/>
                    <a:pt x="7557195" y="681605"/>
                    <a:pt x="7543814" y="674914"/>
                  </a:cubicBezTo>
                  <a:cubicBezTo>
                    <a:pt x="7520410" y="663212"/>
                    <a:pt x="7478499" y="631371"/>
                    <a:pt x="7478499" y="631371"/>
                  </a:cubicBezTo>
                  <a:cubicBezTo>
                    <a:pt x="7454247" y="647539"/>
                    <a:pt x="7441800" y="652752"/>
                    <a:pt x="7424071" y="674914"/>
                  </a:cubicBezTo>
                  <a:cubicBezTo>
                    <a:pt x="7405643" y="697949"/>
                    <a:pt x="7397567" y="724714"/>
                    <a:pt x="7369642" y="740228"/>
                  </a:cubicBezTo>
                  <a:cubicBezTo>
                    <a:pt x="7349581" y="751373"/>
                    <a:pt x="7304328" y="762000"/>
                    <a:pt x="7304328" y="762000"/>
                  </a:cubicBezTo>
                  <a:cubicBezTo>
                    <a:pt x="7264414" y="758371"/>
                    <a:pt x="7221645" y="766374"/>
                    <a:pt x="7184585" y="751114"/>
                  </a:cubicBezTo>
                  <a:cubicBezTo>
                    <a:pt x="7156115" y="739391"/>
                    <a:pt x="7143902" y="704274"/>
                    <a:pt x="7119271" y="685800"/>
                  </a:cubicBezTo>
                  <a:cubicBezTo>
                    <a:pt x="7104757" y="674914"/>
                    <a:pt x="7088557" y="665971"/>
                    <a:pt x="7075728" y="653142"/>
                  </a:cubicBezTo>
                  <a:cubicBezTo>
                    <a:pt x="7066477" y="643891"/>
                    <a:pt x="7062470" y="630418"/>
                    <a:pt x="7053956" y="620485"/>
                  </a:cubicBezTo>
                  <a:cubicBezTo>
                    <a:pt x="7040598" y="604900"/>
                    <a:pt x="7024928" y="591456"/>
                    <a:pt x="7010414" y="576942"/>
                  </a:cubicBezTo>
                  <a:cubicBezTo>
                    <a:pt x="7006785" y="566056"/>
                    <a:pt x="7005432" y="554124"/>
                    <a:pt x="6999528" y="544285"/>
                  </a:cubicBezTo>
                  <a:cubicBezTo>
                    <a:pt x="6994247" y="535484"/>
                    <a:pt x="6981799" y="531947"/>
                    <a:pt x="6977756" y="522514"/>
                  </a:cubicBezTo>
                  <a:cubicBezTo>
                    <a:pt x="6970468" y="505508"/>
                    <a:pt x="6971358" y="486035"/>
                    <a:pt x="6966871" y="468085"/>
                  </a:cubicBezTo>
                  <a:cubicBezTo>
                    <a:pt x="6964088" y="456953"/>
                    <a:pt x="6959614" y="446314"/>
                    <a:pt x="6955985" y="435428"/>
                  </a:cubicBezTo>
                  <a:cubicBezTo>
                    <a:pt x="6963242" y="417285"/>
                    <a:pt x="6961497" y="391839"/>
                    <a:pt x="6977756" y="381000"/>
                  </a:cubicBezTo>
                  <a:cubicBezTo>
                    <a:pt x="6987303" y="374635"/>
                    <a:pt x="6983510" y="403394"/>
                    <a:pt x="6988642" y="413657"/>
                  </a:cubicBezTo>
                  <a:cubicBezTo>
                    <a:pt x="6994493" y="425359"/>
                    <a:pt x="7002810" y="435668"/>
                    <a:pt x="7010414" y="446314"/>
                  </a:cubicBezTo>
                  <a:cubicBezTo>
                    <a:pt x="7020959" y="461077"/>
                    <a:pt x="7032526" y="475093"/>
                    <a:pt x="7043071" y="489857"/>
                  </a:cubicBezTo>
                  <a:cubicBezTo>
                    <a:pt x="7050675" y="500503"/>
                    <a:pt x="7056669" y="512298"/>
                    <a:pt x="7064842" y="522514"/>
                  </a:cubicBezTo>
                  <a:cubicBezTo>
                    <a:pt x="7071253" y="530528"/>
                    <a:pt x="7079357" y="537028"/>
                    <a:pt x="7086614" y="544285"/>
                  </a:cubicBezTo>
                  <a:cubicBezTo>
                    <a:pt x="7115642" y="537028"/>
                    <a:pt x="7144832" y="530387"/>
                    <a:pt x="7173699" y="522514"/>
                  </a:cubicBezTo>
                  <a:cubicBezTo>
                    <a:pt x="7184769" y="519495"/>
                    <a:pt x="7196093" y="516760"/>
                    <a:pt x="7206356" y="511628"/>
                  </a:cubicBezTo>
                  <a:cubicBezTo>
                    <a:pt x="7250827" y="489393"/>
                    <a:pt x="7279521" y="443173"/>
                    <a:pt x="7326099" y="424542"/>
                  </a:cubicBezTo>
                  <a:cubicBezTo>
                    <a:pt x="7344242" y="417285"/>
                    <a:pt x="7362847" y="411091"/>
                    <a:pt x="7380528" y="402771"/>
                  </a:cubicBezTo>
                  <a:cubicBezTo>
                    <a:pt x="7424577" y="382042"/>
                    <a:pt x="7465956" y="355537"/>
                    <a:pt x="7511156" y="337457"/>
                  </a:cubicBezTo>
                  <a:cubicBezTo>
                    <a:pt x="7529299" y="330200"/>
                    <a:pt x="7547729" y="323621"/>
                    <a:pt x="7565585" y="315685"/>
                  </a:cubicBezTo>
                  <a:cubicBezTo>
                    <a:pt x="7737372" y="239335"/>
                    <a:pt x="7501666" y="342201"/>
                    <a:pt x="7641785" y="272142"/>
                  </a:cubicBezTo>
                  <a:cubicBezTo>
                    <a:pt x="7652048" y="267010"/>
                    <a:pt x="7663556" y="264885"/>
                    <a:pt x="7674442" y="261257"/>
                  </a:cubicBezTo>
                  <a:cubicBezTo>
                    <a:pt x="7678071" y="275771"/>
                    <a:pt x="7683839" y="289913"/>
                    <a:pt x="7685328" y="304800"/>
                  </a:cubicBezTo>
                  <a:cubicBezTo>
                    <a:pt x="7691116" y="362682"/>
                    <a:pt x="7682106" y="422538"/>
                    <a:pt x="7696214" y="478971"/>
                  </a:cubicBezTo>
                  <a:cubicBezTo>
                    <a:pt x="7700150" y="494714"/>
                    <a:pt x="7711593" y="450343"/>
                    <a:pt x="7717985" y="435428"/>
                  </a:cubicBezTo>
                  <a:cubicBezTo>
                    <a:pt x="7722505" y="424881"/>
                    <a:pt x="7723739" y="413034"/>
                    <a:pt x="7728871" y="402771"/>
                  </a:cubicBezTo>
                  <a:cubicBezTo>
                    <a:pt x="7734722" y="391069"/>
                    <a:pt x="7744151" y="381473"/>
                    <a:pt x="7750642" y="370114"/>
                  </a:cubicBezTo>
                  <a:cubicBezTo>
                    <a:pt x="7758693" y="356025"/>
                    <a:pt x="7766022" y="341487"/>
                    <a:pt x="7772414" y="326571"/>
                  </a:cubicBezTo>
                  <a:cubicBezTo>
                    <a:pt x="7776934" y="316024"/>
                    <a:pt x="7777606" y="303877"/>
                    <a:pt x="7783299" y="293914"/>
                  </a:cubicBezTo>
                  <a:cubicBezTo>
                    <a:pt x="7800551" y="263722"/>
                    <a:pt x="7815325" y="251002"/>
                    <a:pt x="7837728" y="228600"/>
                  </a:cubicBezTo>
                  <a:cubicBezTo>
                    <a:pt x="7852242" y="232228"/>
                    <a:pt x="7868281" y="232062"/>
                    <a:pt x="7881271" y="239485"/>
                  </a:cubicBezTo>
                  <a:cubicBezTo>
                    <a:pt x="8004021" y="309627"/>
                    <a:pt x="7817286" y="237840"/>
                    <a:pt x="7957471" y="293914"/>
                  </a:cubicBezTo>
                  <a:cubicBezTo>
                    <a:pt x="7978779" y="302437"/>
                    <a:pt x="8022785" y="315685"/>
                    <a:pt x="8022785" y="315685"/>
                  </a:cubicBezTo>
                  <a:cubicBezTo>
                    <a:pt x="8037299" y="308428"/>
                    <a:pt x="8057327" y="307416"/>
                    <a:pt x="8066328" y="293914"/>
                  </a:cubicBezTo>
                  <a:cubicBezTo>
                    <a:pt x="8080981" y="271934"/>
                    <a:pt x="8077370" y="241854"/>
                    <a:pt x="8088099" y="217714"/>
                  </a:cubicBezTo>
                  <a:cubicBezTo>
                    <a:pt x="8092267" y="208335"/>
                    <a:pt x="8102614" y="203199"/>
                    <a:pt x="8109871" y="195942"/>
                  </a:cubicBezTo>
                  <a:cubicBezTo>
                    <a:pt x="8113499" y="185056"/>
                    <a:pt x="8110493" y="158153"/>
                    <a:pt x="8120756" y="163285"/>
                  </a:cubicBezTo>
                  <a:cubicBezTo>
                    <a:pt x="8134137" y="169976"/>
                    <a:pt x="8127532" y="192443"/>
                    <a:pt x="8131642" y="206828"/>
                  </a:cubicBezTo>
                  <a:cubicBezTo>
                    <a:pt x="8134794" y="217861"/>
                    <a:pt x="8139376" y="228452"/>
                    <a:pt x="8142528" y="239485"/>
                  </a:cubicBezTo>
                  <a:cubicBezTo>
                    <a:pt x="8155805" y="285953"/>
                    <a:pt x="8153073" y="286938"/>
                    <a:pt x="8164299" y="337457"/>
                  </a:cubicBezTo>
                  <a:cubicBezTo>
                    <a:pt x="8167544" y="352062"/>
                    <a:pt x="8171556" y="366486"/>
                    <a:pt x="8175185" y="381000"/>
                  </a:cubicBezTo>
                  <a:cubicBezTo>
                    <a:pt x="8167928" y="395514"/>
                    <a:pt x="8163802" y="412076"/>
                    <a:pt x="8153414" y="424542"/>
                  </a:cubicBezTo>
                  <a:cubicBezTo>
                    <a:pt x="8145038" y="434593"/>
                    <a:pt x="8133833" y="445892"/>
                    <a:pt x="8120756" y="446314"/>
                  </a:cubicBezTo>
                  <a:lnTo>
                    <a:pt x="7815956" y="435428"/>
                  </a:lnTo>
                  <a:cubicBezTo>
                    <a:pt x="7783299" y="439057"/>
                    <a:pt x="7746915" y="430736"/>
                    <a:pt x="7717985" y="446314"/>
                  </a:cubicBezTo>
                  <a:cubicBezTo>
                    <a:pt x="7694947" y="458719"/>
                    <a:pt x="7692944" y="493126"/>
                    <a:pt x="7674442" y="511628"/>
                  </a:cubicBezTo>
                  <a:lnTo>
                    <a:pt x="7630899" y="555171"/>
                  </a:lnTo>
                  <a:cubicBezTo>
                    <a:pt x="7801714" y="640576"/>
                    <a:pt x="7574565" y="534664"/>
                    <a:pt x="8066328" y="587828"/>
                  </a:cubicBezTo>
                  <a:cubicBezTo>
                    <a:pt x="8077736" y="589061"/>
                    <a:pt x="8072082" y="610222"/>
                    <a:pt x="8077214" y="620485"/>
                  </a:cubicBezTo>
                  <a:cubicBezTo>
                    <a:pt x="8090946" y="647949"/>
                    <a:pt x="8100507" y="654664"/>
                    <a:pt x="8120756" y="674914"/>
                  </a:cubicBezTo>
                  <a:cubicBezTo>
                    <a:pt x="8128013" y="660400"/>
                    <a:pt x="8133096" y="644576"/>
                    <a:pt x="8142528" y="631371"/>
                  </a:cubicBezTo>
                  <a:cubicBezTo>
                    <a:pt x="8151476" y="618844"/>
                    <a:pt x="8167026" y="611769"/>
                    <a:pt x="8175185" y="598714"/>
                  </a:cubicBezTo>
                  <a:cubicBezTo>
                    <a:pt x="8185541" y="582144"/>
                    <a:pt x="8187261" y="561251"/>
                    <a:pt x="8196956" y="544285"/>
                  </a:cubicBezTo>
                  <a:cubicBezTo>
                    <a:pt x="8205907" y="528621"/>
                    <a:pt x="8255861" y="495199"/>
                    <a:pt x="8262271" y="489857"/>
                  </a:cubicBezTo>
                  <a:cubicBezTo>
                    <a:pt x="8306989" y="452591"/>
                    <a:pt x="8257944" y="478953"/>
                    <a:pt x="8327585" y="435428"/>
                  </a:cubicBezTo>
                  <a:cubicBezTo>
                    <a:pt x="8341346" y="426828"/>
                    <a:pt x="8356614" y="420914"/>
                    <a:pt x="8371128" y="413657"/>
                  </a:cubicBezTo>
                  <a:cubicBezTo>
                    <a:pt x="8446916" y="337865"/>
                    <a:pt x="8412730" y="382772"/>
                    <a:pt x="8382014" y="152400"/>
                  </a:cubicBezTo>
                  <a:cubicBezTo>
                    <a:pt x="8378623" y="126967"/>
                    <a:pt x="8359653" y="205651"/>
                    <a:pt x="8371128" y="228600"/>
                  </a:cubicBezTo>
                  <a:cubicBezTo>
                    <a:pt x="8378013" y="242370"/>
                    <a:pt x="8389770" y="202312"/>
                    <a:pt x="8403785" y="195942"/>
                  </a:cubicBezTo>
                  <a:cubicBezTo>
                    <a:pt x="8431025" y="183560"/>
                    <a:pt x="8490871" y="174171"/>
                    <a:pt x="8490871" y="174171"/>
                  </a:cubicBezTo>
                  <a:cubicBezTo>
                    <a:pt x="8512642" y="159657"/>
                    <a:pt x="8533748" y="144090"/>
                    <a:pt x="8556185" y="130628"/>
                  </a:cubicBezTo>
                  <a:cubicBezTo>
                    <a:pt x="8574328" y="119742"/>
                    <a:pt x="8593687" y="110666"/>
                    <a:pt x="8610614" y="97971"/>
                  </a:cubicBezTo>
                  <a:cubicBezTo>
                    <a:pt x="8622930" y="88734"/>
                    <a:pt x="8631445" y="75169"/>
                    <a:pt x="8643271" y="65314"/>
                  </a:cubicBezTo>
                  <a:cubicBezTo>
                    <a:pt x="8653322" y="56938"/>
                    <a:pt x="8665282" y="51146"/>
                    <a:pt x="8675928" y="43542"/>
                  </a:cubicBezTo>
                  <a:cubicBezTo>
                    <a:pt x="8733591" y="2354"/>
                    <a:pt x="8699134" y="17664"/>
                    <a:pt x="8752128" y="0"/>
                  </a:cubicBezTo>
                  <a:cubicBezTo>
                    <a:pt x="8759385" y="14514"/>
                    <a:pt x="8765848" y="29453"/>
                    <a:pt x="8773899" y="43542"/>
                  </a:cubicBezTo>
                  <a:cubicBezTo>
                    <a:pt x="8780390" y="54902"/>
                    <a:pt x="8791823" y="63695"/>
                    <a:pt x="8795671" y="76200"/>
                  </a:cubicBezTo>
                  <a:cubicBezTo>
                    <a:pt x="8806553" y="111568"/>
                    <a:pt x="8817442" y="185057"/>
                    <a:pt x="8817442" y="185057"/>
                  </a:cubicBezTo>
                  <a:cubicBezTo>
                    <a:pt x="8806480" y="360444"/>
                    <a:pt x="8863254" y="376123"/>
                    <a:pt x="8752128" y="348342"/>
                  </a:cubicBezTo>
                  <a:cubicBezTo>
                    <a:pt x="8740996" y="345559"/>
                    <a:pt x="8730357" y="341085"/>
                    <a:pt x="8719471" y="337457"/>
                  </a:cubicBezTo>
                  <a:cubicBezTo>
                    <a:pt x="8705542" y="316564"/>
                    <a:pt x="8676781" y="268799"/>
                    <a:pt x="8654156" y="261257"/>
                  </a:cubicBezTo>
                  <a:cubicBezTo>
                    <a:pt x="8643270" y="257628"/>
                    <a:pt x="8610024" y="250371"/>
                    <a:pt x="8621499" y="250371"/>
                  </a:cubicBezTo>
                  <a:cubicBezTo>
                    <a:pt x="8647157" y="250371"/>
                    <a:pt x="8672299" y="257628"/>
                    <a:pt x="8697699" y="261257"/>
                  </a:cubicBezTo>
                  <a:cubicBezTo>
                    <a:pt x="8719471" y="268514"/>
                    <a:pt x="8746787" y="266800"/>
                    <a:pt x="8763014" y="283028"/>
                  </a:cubicBezTo>
                  <a:cubicBezTo>
                    <a:pt x="8795364" y="315379"/>
                    <a:pt x="8774828" y="302311"/>
                    <a:pt x="8828328" y="315685"/>
                  </a:cubicBezTo>
                  <a:cubicBezTo>
                    <a:pt x="8845745" y="327297"/>
                    <a:pt x="8879853" y="343988"/>
                    <a:pt x="8882756" y="370114"/>
                  </a:cubicBezTo>
                  <a:cubicBezTo>
                    <a:pt x="8890308" y="438082"/>
                    <a:pt x="8861142" y="446157"/>
                    <a:pt x="8817442" y="489857"/>
                  </a:cubicBezTo>
                  <a:lnTo>
                    <a:pt x="8784785" y="522514"/>
                  </a:lnTo>
                  <a:cubicBezTo>
                    <a:pt x="8760709" y="546590"/>
                    <a:pt x="8749783" y="561786"/>
                    <a:pt x="8719471" y="576942"/>
                  </a:cubicBezTo>
                  <a:cubicBezTo>
                    <a:pt x="8709208" y="582074"/>
                    <a:pt x="8697700" y="584199"/>
                    <a:pt x="8686814" y="587828"/>
                  </a:cubicBezTo>
                  <a:cubicBezTo>
                    <a:pt x="8661414" y="584199"/>
                    <a:pt x="8635615" y="582711"/>
                    <a:pt x="8610614" y="576942"/>
                  </a:cubicBezTo>
                  <a:cubicBezTo>
                    <a:pt x="8588252" y="571782"/>
                    <a:pt x="8545299" y="555171"/>
                    <a:pt x="8545299" y="555171"/>
                  </a:cubicBezTo>
                  <a:cubicBezTo>
                    <a:pt x="8530785" y="540657"/>
                    <a:pt x="8518459" y="523559"/>
                    <a:pt x="8501756" y="511628"/>
                  </a:cubicBezTo>
                  <a:cubicBezTo>
                    <a:pt x="8492419" y="504959"/>
                    <a:pt x="8479362" y="505874"/>
                    <a:pt x="8469099" y="500742"/>
                  </a:cubicBezTo>
                  <a:cubicBezTo>
                    <a:pt x="8457397" y="494891"/>
                    <a:pt x="8447328" y="486228"/>
                    <a:pt x="8436442" y="478971"/>
                  </a:cubicBezTo>
                  <a:cubicBezTo>
                    <a:pt x="8429185" y="489857"/>
                    <a:pt x="8418113" y="499006"/>
                    <a:pt x="8414671" y="511628"/>
                  </a:cubicBezTo>
                  <a:cubicBezTo>
                    <a:pt x="8406974" y="539852"/>
                    <a:pt x="8424471" y="578028"/>
                    <a:pt x="8403785" y="598714"/>
                  </a:cubicBezTo>
                  <a:cubicBezTo>
                    <a:pt x="8388178" y="614321"/>
                    <a:pt x="8360242" y="591457"/>
                    <a:pt x="8338471" y="587828"/>
                  </a:cubicBezTo>
                  <a:cubicBezTo>
                    <a:pt x="8331214" y="576942"/>
                    <a:pt x="8322550" y="566873"/>
                    <a:pt x="8316699" y="555171"/>
                  </a:cubicBezTo>
                  <a:cubicBezTo>
                    <a:pt x="8307960" y="537693"/>
                    <a:pt x="8302864" y="518598"/>
                    <a:pt x="8294928" y="500742"/>
                  </a:cubicBezTo>
                  <a:cubicBezTo>
                    <a:pt x="8288337" y="485913"/>
                    <a:pt x="8280413" y="471714"/>
                    <a:pt x="8273156" y="457200"/>
                  </a:cubicBezTo>
                  <a:cubicBezTo>
                    <a:pt x="8268302" y="428072"/>
                    <a:pt x="8258995" y="367896"/>
                    <a:pt x="8251385" y="337457"/>
                  </a:cubicBezTo>
                  <a:cubicBezTo>
                    <a:pt x="8235838" y="275273"/>
                    <a:pt x="8243190" y="335925"/>
                    <a:pt x="8229614" y="261257"/>
                  </a:cubicBezTo>
                  <a:cubicBezTo>
                    <a:pt x="8226987" y="246811"/>
                    <a:pt x="8222422" y="176701"/>
                    <a:pt x="8207842" y="152400"/>
                  </a:cubicBezTo>
                  <a:cubicBezTo>
                    <a:pt x="8202562" y="143599"/>
                    <a:pt x="8193328" y="137885"/>
                    <a:pt x="8186071" y="130628"/>
                  </a:cubicBezTo>
                  <a:cubicBezTo>
                    <a:pt x="8182442" y="116114"/>
                    <a:pt x="8160832" y="91306"/>
                    <a:pt x="8175185" y="87085"/>
                  </a:cubicBezTo>
                  <a:cubicBezTo>
                    <a:pt x="8237942" y="68627"/>
                    <a:pt x="8305959" y="81867"/>
                    <a:pt x="8371128" y="76200"/>
                  </a:cubicBezTo>
                  <a:cubicBezTo>
                    <a:pt x="8389560" y="74597"/>
                    <a:pt x="8407495" y="69328"/>
                    <a:pt x="8425556" y="65314"/>
                  </a:cubicBezTo>
                  <a:cubicBezTo>
                    <a:pt x="8444680" y="61064"/>
                    <a:pt x="8482172" y="51935"/>
                    <a:pt x="8501756" y="43542"/>
                  </a:cubicBezTo>
                  <a:cubicBezTo>
                    <a:pt x="8595917" y="3188"/>
                    <a:pt x="8501370" y="36415"/>
                    <a:pt x="8577956" y="10885"/>
                  </a:cubicBezTo>
                  <a:cubicBezTo>
                    <a:pt x="8581585" y="21771"/>
                    <a:pt x="8588842" y="32067"/>
                    <a:pt x="8588842" y="43542"/>
                  </a:cubicBezTo>
                  <a:cubicBezTo>
                    <a:pt x="8588842" y="83290"/>
                    <a:pt x="8578535" y="134048"/>
                    <a:pt x="8567071" y="174171"/>
                  </a:cubicBezTo>
                  <a:cubicBezTo>
                    <a:pt x="8563919" y="185204"/>
                    <a:pt x="8559814" y="195942"/>
                    <a:pt x="8556185" y="206828"/>
                  </a:cubicBezTo>
                  <a:cubicBezTo>
                    <a:pt x="8559814" y="235857"/>
                    <a:pt x="8553988" y="267748"/>
                    <a:pt x="8567071" y="293914"/>
                  </a:cubicBezTo>
                  <a:cubicBezTo>
                    <a:pt x="8574328" y="308428"/>
                    <a:pt x="8607623" y="299735"/>
                    <a:pt x="8610614" y="315685"/>
                  </a:cubicBezTo>
                  <a:cubicBezTo>
                    <a:pt x="8638839" y="466220"/>
                    <a:pt x="8639048" y="454978"/>
                    <a:pt x="8567071" y="478971"/>
                  </a:cubicBezTo>
                  <a:cubicBezTo>
                    <a:pt x="8559740" y="508295"/>
                    <a:pt x="8562750" y="537748"/>
                    <a:pt x="8523528" y="544285"/>
                  </a:cubicBezTo>
                  <a:cubicBezTo>
                    <a:pt x="8512210" y="546171"/>
                    <a:pt x="8501757" y="537028"/>
                    <a:pt x="8490871" y="533400"/>
                  </a:cubicBezTo>
                  <a:cubicBezTo>
                    <a:pt x="8418299" y="537028"/>
                    <a:pt x="8345152" y="534467"/>
                    <a:pt x="8273156" y="544285"/>
                  </a:cubicBezTo>
                  <a:cubicBezTo>
                    <a:pt x="8262987" y="545672"/>
                    <a:pt x="8257543" y="557846"/>
                    <a:pt x="8251385" y="566057"/>
                  </a:cubicBezTo>
                  <a:cubicBezTo>
                    <a:pt x="8235686" y="586990"/>
                    <a:pt x="8232665" y="623096"/>
                    <a:pt x="8207842" y="631371"/>
                  </a:cubicBezTo>
                  <a:lnTo>
                    <a:pt x="8175185" y="642257"/>
                  </a:lnTo>
                  <a:cubicBezTo>
                    <a:pt x="8134118" y="628568"/>
                    <a:pt x="8114647" y="625260"/>
                    <a:pt x="8077214" y="587828"/>
                  </a:cubicBezTo>
                  <a:cubicBezTo>
                    <a:pt x="8069957" y="580571"/>
                    <a:pt x="8064243" y="571337"/>
                    <a:pt x="8055442" y="566057"/>
                  </a:cubicBezTo>
                  <a:cubicBezTo>
                    <a:pt x="8045603" y="560153"/>
                    <a:pt x="8033048" y="560303"/>
                    <a:pt x="8022785" y="555171"/>
                  </a:cubicBezTo>
                  <a:cubicBezTo>
                    <a:pt x="7938376" y="512967"/>
                    <a:pt x="8039555" y="549876"/>
                    <a:pt x="7957471" y="522514"/>
                  </a:cubicBezTo>
                  <a:cubicBezTo>
                    <a:pt x="7946585" y="526143"/>
                    <a:pt x="7934653" y="527496"/>
                    <a:pt x="7924814" y="533400"/>
                  </a:cubicBezTo>
                  <a:cubicBezTo>
                    <a:pt x="7907577" y="543742"/>
                    <a:pt x="7891161" y="572993"/>
                    <a:pt x="7881271" y="587828"/>
                  </a:cubicBezTo>
                  <a:cubicBezTo>
                    <a:pt x="7823214" y="584199"/>
                    <a:pt x="7764950" y="583031"/>
                    <a:pt x="7707099" y="576942"/>
                  </a:cubicBezTo>
                  <a:cubicBezTo>
                    <a:pt x="7684619" y="574576"/>
                    <a:pt x="7658233" y="557992"/>
                    <a:pt x="7641785" y="544285"/>
                  </a:cubicBezTo>
                  <a:cubicBezTo>
                    <a:pt x="7629959" y="534430"/>
                    <a:pt x="7622494" y="519266"/>
                    <a:pt x="7609128" y="511628"/>
                  </a:cubicBezTo>
                  <a:cubicBezTo>
                    <a:pt x="7596138" y="504205"/>
                    <a:pt x="7580099" y="504371"/>
                    <a:pt x="7565585" y="500742"/>
                  </a:cubicBezTo>
                  <a:cubicBezTo>
                    <a:pt x="7484551" y="419708"/>
                    <a:pt x="7587138" y="519215"/>
                    <a:pt x="7489385" y="435428"/>
                  </a:cubicBezTo>
                  <a:cubicBezTo>
                    <a:pt x="7437494" y="390951"/>
                    <a:pt x="7479621" y="410402"/>
                    <a:pt x="7424071" y="391885"/>
                  </a:cubicBezTo>
                  <a:cubicBezTo>
                    <a:pt x="7413185" y="380999"/>
                    <a:pt x="7404780" y="366866"/>
                    <a:pt x="7391414" y="359228"/>
                  </a:cubicBezTo>
                  <a:cubicBezTo>
                    <a:pt x="7378424" y="351805"/>
                    <a:pt x="7362256" y="352452"/>
                    <a:pt x="7347871" y="348342"/>
                  </a:cubicBezTo>
                  <a:cubicBezTo>
                    <a:pt x="7336838" y="345190"/>
                    <a:pt x="7326100" y="341085"/>
                    <a:pt x="7315214" y="337457"/>
                  </a:cubicBezTo>
                  <a:cubicBezTo>
                    <a:pt x="7311585" y="348343"/>
                    <a:pt x="7312442" y="362000"/>
                    <a:pt x="7304328" y="370114"/>
                  </a:cubicBezTo>
                  <a:cubicBezTo>
                    <a:pt x="7280578" y="393864"/>
                    <a:pt x="7208685" y="372002"/>
                    <a:pt x="7195471" y="370114"/>
                  </a:cubicBezTo>
                  <a:cubicBezTo>
                    <a:pt x="7180957" y="362857"/>
                    <a:pt x="7167122" y="354040"/>
                    <a:pt x="7151928" y="348342"/>
                  </a:cubicBezTo>
                  <a:cubicBezTo>
                    <a:pt x="7137920" y="343089"/>
                    <a:pt x="7122770" y="341567"/>
                    <a:pt x="7108385" y="337457"/>
                  </a:cubicBezTo>
                  <a:cubicBezTo>
                    <a:pt x="7097352" y="334305"/>
                    <a:pt x="7086614" y="330200"/>
                    <a:pt x="7075728" y="326571"/>
                  </a:cubicBezTo>
                  <a:cubicBezTo>
                    <a:pt x="6959618" y="343159"/>
                    <a:pt x="7027507" y="314145"/>
                    <a:pt x="6977756" y="370114"/>
                  </a:cubicBezTo>
                  <a:cubicBezTo>
                    <a:pt x="6957301" y="393126"/>
                    <a:pt x="6934213" y="413657"/>
                    <a:pt x="6912442" y="435428"/>
                  </a:cubicBezTo>
                  <a:lnTo>
                    <a:pt x="6890671" y="457200"/>
                  </a:lnTo>
                  <a:cubicBezTo>
                    <a:pt x="6796511" y="448640"/>
                    <a:pt x="6794699" y="454661"/>
                    <a:pt x="6727385" y="435428"/>
                  </a:cubicBezTo>
                  <a:cubicBezTo>
                    <a:pt x="6705405" y="429148"/>
                    <a:pt x="6655631" y="410437"/>
                    <a:pt x="6640299" y="402771"/>
                  </a:cubicBezTo>
                  <a:cubicBezTo>
                    <a:pt x="6628597" y="396920"/>
                    <a:pt x="6619597" y="386313"/>
                    <a:pt x="6607642" y="381000"/>
                  </a:cubicBezTo>
                  <a:cubicBezTo>
                    <a:pt x="6473660" y="321452"/>
                    <a:pt x="6600106" y="386337"/>
                    <a:pt x="6498785" y="348342"/>
                  </a:cubicBezTo>
                  <a:cubicBezTo>
                    <a:pt x="6483591" y="342644"/>
                    <a:pt x="6470071" y="333162"/>
                    <a:pt x="6455242" y="326571"/>
                  </a:cubicBezTo>
                  <a:cubicBezTo>
                    <a:pt x="6416192" y="309216"/>
                    <a:pt x="6404064" y="305883"/>
                    <a:pt x="6368156" y="293914"/>
                  </a:cubicBezTo>
                  <a:cubicBezTo>
                    <a:pt x="6360899" y="304800"/>
                    <a:pt x="6352236" y="314869"/>
                    <a:pt x="6346385" y="326571"/>
                  </a:cubicBezTo>
                  <a:cubicBezTo>
                    <a:pt x="6341253" y="336834"/>
                    <a:pt x="6341403" y="349389"/>
                    <a:pt x="6335499" y="359228"/>
                  </a:cubicBezTo>
                  <a:cubicBezTo>
                    <a:pt x="6330219" y="368029"/>
                    <a:pt x="6320985" y="373743"/>
                    <a:pt x="6313728" y="381000"/>
                  </a:cubicBezTo>
                  <a:cubicBezTo>
                    <a:pt x="6305637" y="405271"/>
                    <a:pt x="6296763" y="437025"/>
                    <a:pt x="6281071" y="457200"/>
                  </a:cubicBezTo>
                  <a:cubicBezTo>
                    <a:pt x="6265319" y="477453"/>
                    <a:pt x="6226642" y="511628"/>
                    <a:pt x="6226642" y="511628"/>
                  </a:cubicBezTo>
                  <a:cubicBezTo>
                    <a:pt x="6212128" y="507999"/>
                    <a:pt x="6196850" y="506635"/>
                    <a:pt x="6183099" y="500742"/>
                  </a:cubicBezTo>
                  <a:cubicBezTo>
                    <a:pt x="6139906" y="482231"/>
                    <a:pt x="6157018" y="474338"/>
                    <a:pt x="6117785" y="446314"/>
                  </a:cubicBezTo>
                  <a:cubicBezTo>
                    <a:pt x="6089752" y="426291"/>
                    <a:pt x="6038674" y="412686"/>
                    <a:pt x="6008928" y="402771"/>
                  </a:cubicBezTo>
                  <a:cubicBezTo>
                    <a:pt x="5998042" y="399142"/>
                    <a:pt x="5985818" y="398250"/>
                    <a:pt x="5976271" y="391885"/>
                  </a:cubicBezTo>
                  <a:cubicBezTo>
                    <a:pt x="5898508" y="340043"/>
                    <a:pt x="5936341" y="354688"/>
                    <a:pt x="5867414" y="337457"/>
                  </a:cubicBezTo>
                  <a:lnTo>
                    <a:pt x="5693242" y="348342"/>
                  </a:lnTo>
                  <a:cubicBezTo>
                    <a:pt x="5656883" y="351139"/>
                    <a:pt x="5618656" y="346766"/>
                    <a:pt x="5584385" y="359228"/>
                  </a:cubicBezTo>
                  <a:cubicBezTo>
                    <a:pt x="5573601" y="363149"/>
                    <a:pt x="5578631" y="381622"/>
                    <a:pt x="5573499" y="391885"/>
                  </a:cubicBezTo>
                  <a:cubicBezTo>
                    <a:pt x="5567648" y="403587"/>
                    <a:pt x="5557579" y="412840"/>
                    <a:pt x="5551728" y="424542"/>
                  </a:cubicBezTo>
                  <a:cubicBezTo>
                    <a:pt x="5546596" y="434805"/>
                    <a:pt x="5547207" y="447652"/>
                    <a:pt x="5540842" y="457200"/>
                  </a:cubicBezTo>
                  <a:cubicBezTo>
                    <a:pt x="5532303" y="470009"/>
                    <a:pt x="5518040" y="478030"/>
                    <a:pt x="5508185" y="489857"/>
                  </a:cubicBezTo>
                  <a:cubicBezTo>
                    <a:pt x="5499810" y="499908"/>
                    <a:pt x="5496260" y="513899"/>
                    <a:pt x="5486414" y="522514"/>
                  </a:cubicBezTo>
                  <a:cubicBezTo>
                    <a:pt x="5466722" y="539745"/>
                    <a:pt x="5421099" y="566057"/>
                    <a:pt x="5421099" y="566057"/>
                  </a:cubicBezTo>
                  <a:cubicBezTo>
                    <a:pt x="5395832" y="490252"/>
                    <a:pt x="5428289" y="571398"/>
                    <a:pt x="5388442" y="511628"/>
                  </a:cubicBezTo>
                  <a:cubicBezTo>
                    <a:pt x="5379441" y="498126"/>
                    <a:pt x="5379137" y="478474"/>
                    <a:pt x="5366671" y="468085"/>
                  </a:cubicBezTo>
                  <a:cubicBezTo>
                    <a:pt x="5355178" y="458507"/>
                    <a:pt x="5337642" y="460828"/>
                    <a:pt x="5323128" y="457200"/>
                  </a:cubicBezTo>
                  <a:cubicBezTo>
                    <a:pt x="5312242" y="460828"/>
                    <a:pt x="5300310" y="462182"/>
                    <a:pt x="5290471" y="468085"/>
                  </a:cubicBezTo>
                  <a:cubicBezTo>
                    <a:pt x="5253309" y="490382"/>
                    <a:pt x="5285064" y="495287"/>
                    <a:pt x="5236042" y="511628"/>
                  </a:cubicBezTo>
                  <a:cubicBezTo>
                    <a:pt x="5215103" y="518608"/>
                    <a:pt x="5192499" y="518885"/>
                    <a:pt x="5170728" y="522514"/>
                  </a:cubicBezTo>
                  <a:cubicBezTo>
                    <a:pt x="5156214" y="529771"/>
                    <a:pt x="5143313" y="542493"/>
                    <a:pt x="5127185" y="544285"/>
                  </a:cubicBezTo>
                  <a:cubicBezTo>
                    <a:pt x="5108796" y="546328"/>
                    <a:pt x="5090309" y="539251"/>
                    <a:pt x="5072756" y="533400"/>
                  </a:cubicBezTo>
                  <a:cubicBezTo>
                    <a:pt x="5053607" y="527017"/>
                    <a:pt x="5013615" y="503504"/>
                    <a:pt x="4996556" y="489857"/>
                  </a:cubicBezTo>
                  <a:cubicBezTo>
                    <a:pt x="4988542" y="483446"/>
                    <a:pt x="4982799" y="474496"/>
                    <a:pt x="4974785" y="468085"/>
                  </a:cubicBezTo>
                  <a:cubicBezTo>
                    <a:pt x="4944641" y="443969"/>
                    <a:pt x="4943962" y="446925"/>
                    <a:pt x="4909471" y="435428"/>
                  </a:cubicBezTo>
                  <a:cubicBezTo>
                    <a:pt x="4902214" y="428171"/>
                    <a:pt x="4897309" y="417261"/>
                    <a:pt x="4887699" y="413657"/>
                  </a:cubicBezTo>
                  <a:cubicBezTo>
                    <a:pt x="4715357" y="349029"/>
                    <a:pt x="4906342" y="442885"/>
                    <a:pt x="4778842" y="391885"/>
                  </a:cubicBezTo>
                  <a:cubicBezTo>
                    <a:pt x="4756242" y="382845"/>
                    <a:pt x="4735299" y="370114"/>
                    <a:pt x="4713528" y="359228"/>
                  </a:cubicBezTo>
                  <a:cubicBezTo>
                    <a:pt x="4680871" y="362857"/>
                    <a:pt x="4647433" y="362145"/>
                    <a:pt x="4615556" y="370114"/>
                  </a:cubicBezTo>
                  <a:cubicBezTo>
                    <a:pt x="4602864" y="373287"/>
                    <a:pt x="4594601" y="386034"/>
                    <a:pt x="4582899" y="391885"/>
                  </a:cubicBezTo>
                  <a:cubicBezTo>
                    <a:pt x="4572636" y="397017"/>
                    <a:pt x="4560986" y="398742"/>
                    <a:pt x="4550242" y="402771"/>
                  </a:cubicBezTo>
                  <a:cubicBezTo>
                    <a:pt x="4531946" y="409632"/>
                    <a:pt x="4513957" y="417285"/>
                    <a:pt x="4495814" y="424542"/>
                  </a:cubicBezTo>
                  <a:cubicBezTo>
                    <a:pt x="4488557" y="431799"/>
                    <a:pt x="4482843" y="441033"/>
                    <a:pt x="4474042" y="446314"/>
                  </a:cubicBezTo>
                  <a:cubicBezTo>
                    <a:pt x="4440569" y="466398"/>
                    <a:pt x="4425650" y="454053"/>
                    <a:pt x="4386956" y="446314"/>
                  </a:cubicBezTo>
                  <a:cubicBezTo>
                    <a:pt x="4311219" y="416018"/>
                    <a:pt x="4351068" y="430722"/>
                    <a:pt x="4267214" y="402771"/>
                  </a:cubicBezTo>
                  <a:cubicBezTo>
                    <a:pt x="4256328" y="399142"/>
                    <a:pt x="4244104" y="398250"/>
                    <a:pt x="4234556" y="391885"/>
                  </a:cubicBezTo>
                  <a:cubicBezTo>
                    <a:pt x="4192352" y="363749"/>
                    <a:pt x="4214310" y="374251"/>
                    <a:pt x="4169242" y="359228"/>
                  </a:cubicBezTo>
                  <a:cubicBezTo>
                    <a:pt x="4152729" y="370237"/>
                    <a:pt x="4126464" y="391885"/>
                    <a:pt x="4103928" y="391885"/>
                  </a:cubicBezTo>
                  <a:cubicBezTo>
                    <a:pt x="4088967" y="391885"/>
                    <a:pt x="4074899" y="384628"/>
                    <a:pt x="4060385" y="381000"/>
                  </a:cubicBezTo>
                  <a:cubicBezTo>
                    <a:pt x="4046833" y="360671"/>
                    <a:pt x="4028146" y="328013"/>
                    <a:pt x="4005956" y="315685"/>
                  </a:cubicBezTo>
                  <a:cubicBezTo>
                    <a:pt x="3985895" y="304540"/>
                    <a:pt x="3940642" y="293914"/>
                    <a:pt x="3940642" y="293914"/>
                  </a:cubicBezTo>
                  <a:cubicBezTo>
                    <a:pt x="3904356" y="297543"/>
                    <a:pt x="3866592" y="293923"/>
                    <a:pt x="3831785" y="304800"/>
                  </a:cubicBezTo>
                  <a:cubicBezTo>
                    <a:pt x="3806810" y="312605"/>
                    <a:pt x="3788242" y="333828"/>
                    <a:pt x="3766471" y="348342"/>
                  </a:cubicBezTo>
                  <a:lnTo>
                    <a:pt x="3733814" y="370114"/>
                  </a:lnTo>
                  <a:cubicBezTo>
                    <a:pt x="3722928" y="366485"/>
                    <a:pt x="3711187" y="364801"/>
                    <a:pt x="3701156" y="359228"/>
                  </a:cubicBezTo>
                  <a:cubicBezTo>
                    <a:pt x="3678283" y="346521"/>
                    <a:pt x="3635842" y="315685"/>
                    <a:pt x="3635842" y="315685"/>
                  </a:cubicBezTo>
                  <a:cubicBezTo>
                    <a:pt x="3614071" y="319314"/>
                    <a:pt x="3592171" y="322242"/>
                    <a:pt x="3570528" y="326571"/>
                  </a:cubicBezTo>
                  <a:cubicBezTo>
                    <a:pt x="3555857" y="329505"/>
                    <a:pt x="3540993" y="342710"/>
                    <a:pt x="3526985" y="337457"/>
                  </a:cubicBezTo>
                  <a:cubicBezTo>
                    <a:pt x="3507766" y="330250"/>
                    <a:pt x="3500521" y="305300"/>
                    <a:pt x="3483442" y="293914"/>
                  </a:cubicBezTo>
                  <a:lnTo>
                    <a:pt x="3418128" y="250371"/>
                  </a:lnTo>
                  <a:lnTo>
                    <a:pt x="3385471" y="228600"/>
                  </a:lnTo>
                  <a:cubicBezTo>
                    <a:pt x="3374585" y="235857"/>
                    <a:pt x="3360987" y="240155"/>
                    <a:pt x="3352814" y="250371"/>
                  </a:cubicBezTo>
                  <a:cubicBezTo>
                    <a:pt x="3292720" y="325488"/>
                    <a:pt x="3402864" y="242402"/>
                    <a:pt x="3309271" y="304800"/>
                  </a:cubicBezTo>
                  <a:cubicBezTo>
                    <a:pt x="3216755" y="273960"/>
                    <a:pt x="3329560" y="316972"/>
                    <a:pt x="3254842" y="272142"/>
                  </a:cubicBezTo>
                  <a:cubicBezTo>
                    <a:pt x="3245003" y="266239"/>
                    <a:pt x="3233071" y="264885"/>
                    <a:pt x="3222185" y="261257"/>
                  </a:cubicBezTo>
                  <a:cubicBezTo>
                    <a:pt x="3214928" y="250371"/>
                    <a:pt x="3209665" y="237851"/>
                    <a:pt x="3200414" y="228600"/>
                  </a:cubicBezTo>
                  <a:cubicBezTo>
                    <a:pt x="3191163" y="219349"/>
                    <a:pt x="3174247" y="218188"/>
                    <a:pt x="3167756" y="206828"/>
                  </a:cubicBezTo>
                  <a:cubicBezTo>
                    <a:pt x="3158576" y="190764"/>
                    <a:pt x="3160499" y="170543"/>
                    <a:pt x="3156871" y="152400"/>
                  </a:cubicBezTo>
                  <a:cubicBezTo>
                    <a:pt x="3124214" y="156028"/>
                    <a:pt x="3090916" y="155897"/>
                    <a:pt x="3058899" y="163285"/>
                  </a:cubicBezTo>
                  <a:cubicBezTo>
                    <a:pt x="3043087" y="166934"/>
                    <a:pt x="3029445" y="177006"/>
                    <a:pt x="3015356" y="185057"/>
                  </a:cubicBezTo>
                  <a:cubicBezTo>
                    <a:pt x="3003997" y="191548"/>
                    <a:pt x="2993345" y="199224"/>
                    <a:pt x="2982699" y="206828"/>
                  </a:cubicBezTo>
                  <a:cubicBezTo>
                    <a:pt x="2967935" y="217373"/>
                    <a:pt x="2954908" y="230484"/>
                    <a:pt x="2939156" y="239485"/>
                  </a:cubicBezTo>
                  <a:cubicBezTo>
                    <a:pt x="2929193" y="245178"/>
                    <a:pt x="2916762" y="245239"/>
                    <a:pt x="2906499" y="250371"/>
                  </a:cubicBezTo>
                  <a:cubicBezTo>
                    <a:pt x="2822090" y="292575"/>
                    <a:pt x="2923269" y="255666"/>
                    <a:pt x="2841185" y="283028"/>
                  </a:cubicBezTo>
                  <a:cubicBezTo>
                    <a:pt x="2826671" y="279399"/>
                    <a:pt x="2810632" y="279565"/>
                    <a:pt x="2797642" y="272142"/>
                  </a:cubicBezTo>
                  <a:cubicBezTo>
                    <a:pt x="2784276" y="264504"/>
                    <a:pt x="2776812" y="249340"/>
                    <a:pt x="2764985" y="239485"/>
                  </a:cubicBezTo>
                  <a:cubicBezTo>
                    <a:pt x="2754934" y="231110"/>
                    <a:pt x="2743214" y="224971"/>
                    <a:pt x="2732328" y="217714"/>
                  </a:cubicBezTo>
                  <a:cubicBezTo>
                    <a:pt x="2725071" y="206828"/>
                    <a:pt x="2722703" y="189916"/>
                    <a:pt x="2710556" y="185057"/>
                  </a:cubicBezTo>
                  <a:cubicBezTo>
                    <a:pt x="2699902" y="180795"/>
                    <a:pt x="2687738" y="190038"/>
                    <a:pt x="2677899" y="195942"/>
                  </a:cubicBezTo>
                  <a:cubicBezTo>
                    <a:pt x="2669098" y="201222"/>
                    <a:pt x="2664142" y="211303"/>
                    <a:pt x="2656128" y="217714"/>
                  </a:cubicBezTo>
                  <a:cubicBezTo>
                    <a:pt x="2625984" y="241830"/>
                    <a:pt x="2625305" y="238874"/>
                    <a:pt x="2590814" y="250371"/>
                  </a:cubicBezTo>
                  <a:cubicBezTo>
                    <a:pt x="2579928" y="246742"/>
                    <a:pt x="2567704" y="245850"/>
                    <a:pt x="2558156" y="239485"/>
                  </a:cubicBezTo>
                  <a:cubicBezTo>
                    <a:pt x="2545347" y="230946"/>
                    <a:pt x="2537326" y="216683"/>
                    <a:pt x="2525499" y="206828"/>
                  </a:cubicBezTo>
                  <a:cubicBezTo>
                    <a:pt x="2515448" y="198453"/>
                    <a:pt x="2503728" y="192314"/>
                    <a:pt x="2492842" y="185057"/>
                  </a:cubicBezTo>
                  <a:cubicBezTo>
                    <a:pt x="2454259" y="213994"/>
                    <a:pt x="2385738" y="266642"/>
                    <a:pt x="2351328" y="283028"/>
                  </a:cubicBezTo>
                  <a:cubicBezTo>
                    <a:pt x="2309888" y="302761"/>
                    <a:pt x="2261752" y="306045"/>
                    <a:pt x="2220699" y="326571"/>
                  </a:cubicBezTo>
                  <a:cubicBezTo>
                    <a:pt x="2135644" y="369099"/>
                    <a:pt x="2179395" y="355226"/>
                    <a:pt x="2090071" y="370114"/>
                  </a:cubicBezTo>
                  <a:cubicBezTo>
                    <a:pt x="2068299" y="366485"/>
                    <a:pt x="2044926" y="368192"/>
                    <a:pt x="2024756" y="359228"/>
                  </a:cubicBezTo>
                  <a:cubicBezTo>
                    <a:pt x="2010688" y="352976"/>
                    <a:pt x="2003926" y="336426"/>
                    <a:pt x="1992099" y="326571"/>
                  </a:cubicBezTo>
                  <a:cubicBezTo>
                    <a:pt x="1982048" y="318196"/>
                    <a:pt x="1969658" y="312973"/>
                    <a:pt x="1959442" y="304800"/>
                  </a:cubicBezTo>
                  <a:cubicBezTo>
                    <a:pt x="1951428" y="298389"/>
                    <a:pt x="1945882" y="289186"/>
                    <a:pt x="1937671" y="283028"/>
                  </a:cubicBezTo>
                  <a:cubicBezTo>
                    <a:pt x="1877782" y="238111"/>
                    <a:pt x="1890613" y="245570"/>
                    <a:pt x="1839699" y="228600"/>
                  </a:cubicBezTo>
                  <a:cubicBezTo>
                    <a:pt x="1828813" y="221343"/>
                    <a:pt x="1818744" y="212679"/>
                    <a:pt x="1807042" y="206828"/>
                  </a:cubicBezTo>
                  <a:cubicBezTo>
                    <a:pt x="1796779" y="201696"/>
                    <a:pt x="1784932" y="200462"/>
                    <a:pt x="1774385" y="195942"/>
                  </a:cubicBezTo>
                  <a:cubicBezTo>
                    <a:pt x="1759470" y="189550"/>
                    <a:pt x="1745027" y="182052"/>
                    <a:pt x="1730842" y="174171"/>
                  </a:cubicBezTo>
                  <a:cubicBezTo>
                    <a:pt x="1712347" y="163896"/>
                    <a:pt x="1694988" y="151645"/>
                    <a:pt x="1676414" y="141514"/>
                  </a:cubicBezTo>
                  <a:cubicBezTo>
                    <a:pt x="1655045" y="129858"/>
                    <a:pt x="1632377" y="120678"/>
                    <a:pt x="1611099" y="108857"/>
                  </a:cubicBezTo>
                  <a:cubicBezTo>
                    <a:pt x="1599662" y="102503"/>
                    <a:pt x="1590692" y="91679"/>
                    <a:pt x="1578442" y="87085"/>
                  </a:cubicBezTo>
                  <a:cubicBezTo>
                    <a:pt x="1561118" y="80589"/>
                    <a:pt x="1541804" y="81283"/>
                    <a:pt x="1524014" y="76200"/>
                  </a:cubicBezTo>
                  <a:cubicBezTo>
                    <a:pt x="1490915" y="66743"/>
                    <a:pt x="1458699" y="54428"/>
                    <a:pt x="1426042" y="43542"/>
                  </a:cubicBezTo>
                  <a:cubicBezTo>
                    <a:pt x="1382499" y="47171"/>
                    <a:pt x="1338724" y="48653"/>
                    <a:pt x="1295414" y="54428"/>
                  </a:cubicBezTo>
                  <a:cubicBezTo>
                    <a:pt x="1284040" y="55945"/>
                    <a:pt x="1270870" y="57200"/>
                    <a:pt x="1262756" y="65314"/>
                  </a:cubicBezTo>
                  <a:cubicBezTo>
                    <a:pt x="1244254" y="83816"/>
                    <a:pt x="1219214" y="130628"/>
                    <a:pt x="1219214" y="130628"/>
                  </a:cubicBezTo>
                  <a:cubicBezTo>
                    <a:pt x="1208328" y="126999"/>
                    <a:pt x="1194670" y="127856"/>
                    <a:pt x="1186556" y="119742"/>
                  </a:cubicBezTo>
                  <a:cubicBezTo>
                    <a:pt x="1128500" y="61686"/>
                    <a:pt x="1230099" y="105227"/>
                    <a:pt x="1143014" y="76200"/>
                  </a:cubicBezTo>
                  <a:cubicBezTo>
                    <a:pt x="1132128" y="87086"/>
                    <a:pt x="1119304" y="96330"/>
                    <a:pt x="1110356" y="108857"/>
                  </a:cubicBezTo>
                  <a:cubicBezTo>
                    <a:pt x="1100924" y="122062"/>
                    <a:pt x="1099146" y="140079"/>
                    <a:pt x="1088585" y="152400"/>
                  </a:cubicBezTo>
                  <a:cubicBezTo>
                    <a:pt x="1076778" y="166175"/>
                    <a:pt x="1059556" y="174171"/>
                    <a:pt x="1045042" y="185057"/>
                  </a:cubicBezTo>
                  <a:cubicBezTo>
                    <a:pt x="1031470" y="225771"/>
                    <a:pt x="1042621" y="228498"/>
                    <a:pt x="990614" y="206828"/>
                  </a:cubicBezTo>
                  <a:cubicBezTo>
                    <a:pt x="939996" y="185737"/>
                    <a:pt x="900035" y="165671"/>
                    <a:pt x="859985" y="130628"/>
                  </a:cubicBezTo>
                  <a:cubicBezTo>
                    <a:pt x="844537" y="117111"/>
                    <a:pt x="832645" y="99687"/>
                    <a:pt x="816442" y="87085"/>
                  </a:cubicBezTo>
                  <a:cubicBezTo>
                    <a:pt x="777881" y="57093"/>
                    <a:pt x="768144" y="56471"/>
                    <a:pt x="729356" y="43542"/>
                  </a:cubicBezTo>
                  <a:cubicBezTo>
                    <a:pt x="676307" y="123120"/>
                    <a:pt x="741067" y="23050"/>
                    <a:pt x="685814" y="119742"/>
                  </a:cubicBezTo>
                  <a:cubicBezTo>
                    <a:pt x="675529" y="137740"/>
                    <a:pt x="642007" y="183195"/>
                    <a:pt x="631385" y="195942"/>
                  </a:cubicBezTo>
                  <a:cubicBezTo>
                    <a:pt x="624815" y="203826"/>
                    <a:pt x="616871" y="210457"/>
                    <a:pt x="609614" y="217714"/>
                  </a:cubicBezTo>
                  <a:cubicBezTo>
                    <a:pt x="605985" y="232228"/>
                    <a:pt x="610697" y="252280"/>
                    <a:pt x="598728" y="261257"/>
                  </a:cubicBezTo>
                  <a:cubicBezTo>
                    <a:pt x="589548" y="268142"/>
                    <a:pt x="575031" y="257539"/>
                    <a:pt x="566071" y="250371"/>
                  </a:cubicBezTo>
                  <a:cubicBezTo>
                    <a:pt x="555855" y="242198"/>
                    <a:pt x="552472" y="227930"/>
                    <a:pt x="544299" y="217714"/>
                  </a:cubicBezTo>
                  <a:cubicBezTo>
                    <a:pt x="537888" y="209700"/>
                    <a:pt x="529785" y="203199"/>
                    <a:pt x="522528" y="195942"/>
                  </a:cubicBezTo>
                  <a:cubicBezTo>
                    <a:pt x="489871" y="199571"/>
                    <a:pt x="454758" y="193884"/>
                    <a:pt x="424556" y="206828"/>
                  </a:cubicBezTo>
                  <a:cubicBezTo>
                    <a:pt x="400973" y="216935"/>
                    <a:pt x="394469" y="253144"/>
                    <a:pt x="370128" y="261257"/>
                  </a:cubicBezTo>
                  <a:lnTo>
                    <a:pt x="337471" y="272142"/>
                  </a:lnTo>
                  <a:cubicBezTo>
                    <a:pt x="252602" y="187277"/>
                    <a:pt x="390032" y="327547"/>
                    <a:pt x="293928" y="217714"/>
                  </a:cubicBezTo>
                  <a:cubicBezTo>
                    <a:pt x="204777" y="115826"/>
                    <a:pt x="266719" y="204116"/>
                    <a:pt x="217728" y="130628"/>
                  </a:cubicBezTo>
                  <a:cubicBezTo>
                    <a:pt x="201561" y="65962"/>
                    <a:pt x="216886" y="103324"/>
                    <a:pt x="174185" y="43542"/>
                  </a:cubicBezTo>
                  <a:cubicBezTo>
                    <a:pt x="166581" y="32896"/>
                    <a:pt x="162630" y="19058"/>
                    <a:pt x="152414" y="10885"/>
                  </a:cubicBezTo>
                  <a:cubicBezTo>
                    <a:pt x="143454" y="3717"/>
                    <a:pt x="130642" y="3628"/>
                    <a:pt x="119756" y="0"/>
                  </a:cubicBezTo>
                  <a:cubicBezTo>
                    <a:pt x="54442" y="43542"/>
                    <a:pt x="116128" y="-3629"/>
                    <a:pt x="65328" y="54428"/>
                  </a:cubicBezTo>
                  <a:cubicBezTo>
                    <a:pt x="48432" y="73738"/>
                    <a:pt x="10899" y="108857"/>
                    <a:pt x="10899" y="108857"/>
                  </a:cubicBezTo>
                  <a:cubicBezTo>
                    <a:pt x="7271" y="119743"/>
                    <a:pt x="14" y="130040"/>
                    <a:pt x="14" y="141514"/>
                  </a:cubicBezTo>
                  <a:cubicBezTo>
                    <a:pt x="14" y="317503"/>
                    <a:pt x="-5247" y="259239"/>
                    <a:pt x="185071" y="283028"/>
                  </a:cubicBezTo>
                  <a:lnTo>
                    <a:pt x="206842" y="348342"/>
                  </a:lnTo>
                  <a:lnTo>
                    <a:pt x="217728" y="381000"/>
                  </a:lnTo>
                  <a:cubicBezTo>
                    <a:pt x="221357" y="348343"/>
                    <a:pt x="223212" y="315439"/>
                    <a:pt x="228614" y="283028"/>
                  </a:cubicBezTo>
                  <a:cubicBezTo>
                    <a:pt x="230500" y="271710"/>
                    <a:pt x="249762" y="245239"/>
                    <a:pt x="239499" y="250371"/>
                  </a:cubicBezTo>
                  <a:cubicBezTo>
                    <a:pt x="216550" y="261846"/>
                    <a:pt x="206420" y="290568"/>
                    <a:pt x="185071" y="304800"/>
                  </a:cubicBezTo>
                  <a:cubicBezTo>
                    <a:pt x="174185" y="312057"/>
                    <a:pt x="164439" y="321417"/>
                    <a:pt x="152414" y="326571"/>
                  </a:cubicBezTo>
                  <a:cubicBezTo>
                    <a:pt x="138663" y="332464"/>
                    <a:pt x="123256" y="333347"/>
                    <a:pt x="108871" y="337457"/>
                  </a:cubicBezTo>
                  <a:cubicBezTo>
                    <a:pt x="97838" y="340609"/>
                    <a:pt x="87100" y="344714"/>
                    <a:pt x="76214" y="348342"/>
                  </a:cubicBezTo>
                  <a:cubicBezTo>
                    <a:pt x="43556" y="370114"/>
                    <a:pt x="39928" y="366485"/>
                    <a:pt x="21785" y="402771"/>
                  </a:cubicBezTo>
                  <a:cubicBezTo>
                    <a:pt x="16653" y="413034"/>
                    <a:pt x="-544" y="434580"/>
                    <a:pt x="10899" y="435428"/>
                  </a:cubicBezTo>
                  <a:cubicBezTo>
                    <a:pt x="112286" y="442938"/>
                    <a:pt x="214099" y="428171"/>
                    <a:pt x="315699" y="424542"/>
                  </a:cubicBezTo>
                  <a:cubicBezTo>
                    <a:pt x="326585" y="417285"/>
                    <a:pt x="338140" y="410944"/>
                    <a:pt x="348356" y="402771"/>
                  </a:cubicBezTo>
                  <a:cubicBezTo>
                    <a:pt x="356370" y="396360"/>
                    <a:pt x="362404" y="387758"/>
                    <a:pt x="370128" y="381000"/>
                  </a:cubicBezTo>
                  <a:cubicBezTo>
                    <a:pt x="391456" y="362338"/>
                    <a:pt x="413312" y="344275"/>
                    <a:pt x="435442" y="326571"/>
                  </a:cubicBezTo>
                  <a:cubicBezTo>
                    <a:pt x="469192" y="299571"/>
                    <a:pt x="478499" y="294238"/>
                    <a:pt x="511642" y="272142"/>
                  </a:cubicBezTo>
                  <a:cubicBezTo>
                    <a:pt x="518899" y="283028"/>
                    <a:pt x="528820" y="292550"/>
                    <a:pt x="533414" y="304800"/>
                  </a:cubicBezTo>
                  <a:cubicBezTo>
                    <a:pt x="539910" y="322124"/>
                    <a:pt x="538983" y="341506"/>
                    <a:pt x="544299" y="359228"/>
                  </a:cubicBezTo>
                  <a:cubicBezTo>
                    <a:pt x="549914" y="377945"/>
                    <a:pt x="558814" y="395514"/>
                    <a:pt x="566071" y="413657"/>
                  </a:cubicBezTo>
                  <a:cubicBezTo>
                    <a:pt x="580585" y="406400"/>
                    <a:pt x="599225" y="404351"/>
                    <a:pt x="609614" y="391885"/>
                  </a:cubicBezTo>
                  <a:cubicBezTo>
                    <a:pt x="619192" y="380392"/>
                    <a:pt x="614606" y="362093"/>
                    <a:pt x="620499" y="348342"/>
                  </a:cubicBezTo>
                  <a:cubicBezTo>
                    <a:pt x="625653" y="336317"/>
                    <a:pt x="635014" y="326571"/>
                    <a:pt x="642271" y="315685"/>
                  </a:cubicBezTo>
                  <a:cubicBezTo>
                    <a:pt x="645899" y="304799"/>
                    <a:pt x="647463" y="292991"/>
                    <a:pt x="653156" y="283028"/>
                  </a:cubicBezTo>
                  <a:cubicBezTo>
                    <a:pt x="678555" y="238580"/>
                    <a:pt x="689444" y="236763"/>
                    <a:pt x="729356" y="206828"/>
                  </a:cubicBezTo>
                  <a:cubicBezTo>
                    <a:pt x="732985" y="195942"/>
                    <a:pt x="733074" y="183131"/>
                    <a:pt x="740242" y="174171"/>
                  </a:cubicBezTo>
                  <a:cubicBezTo>
                    <a:pt x="748415" y="163955"/>
                    <a:pt x="763648" y="161651"/>
                    <a:pt x="772899" y="152400"/>
                  </a:cubicBezTo>
                  <a:cubicBezTo>
                    <a:pt x="782150" y="143149"/>
                    <a:pt x="787414" y="130628"/>
                    <a:pt x="794671" y="119742"/>
                  </a:cubicBezTo>
                  <a:cubicBezTo>
                    <a:pt x="805557" y="126999"/>
                    <a:pt x="821477" y="129812"/>
                    <a:pt x="827328" y="141514"/>
                  </a:cubicBezTo>
                  <a:cubicBezTo>
                    <a:pt x="837199" y="161255"/>
                    <a:pt x="833885" y="185185"/>
                    <a:pt x="838214" y="206828"/>
                  </a:cubicBezTo>
                  <a:cubicBezTo>
                    <a:pt x="841148" y="221498"/>
                    <a:pt x="845854" y="235766"/>
                    <a:pt x="849099" y="250371"/>
                  </a:cubicBezTo>
                  <a:cubicBezTo>
                    <a:pt x="853113" y="268433"/>
                    <a:pt x="855971" y="286738"/>
                    <a:pt x="859985" y="304800"/>
                  </a:cubicBezTo>
                  <a:cubicBezTo>
                    <a:pt x="863231" y="319404"/>
                    <a:pt x="866761" y="333957"/>
                    <a:pt x="870871" y="348342"/>
                  </a:cubicBezTo>
                  <a:cubicBezTo>
                    <a:pt x="874023" y="359375"/>
                    <a:pt x="872796" y="373832"/>
                    <a:pt x="881756" y="381000"/>
                  </a:cubicBezTo>
                  <a:cubicBezTo>
                    <a:pt x="893438" y="390346"/>
                    <a:pt x="910785" y="388257"/>
                    <a:pt x="925299" y="391885"/>
                  </a:cubicBezTo>
                  <a:cubicBezTo>
                    <a:pt x="961585" y="388257"/>
                    <a:pt x="998056" y="386157"/>
                    <a:pt x="1034156" y="381000"/>
                  </a:cubicBezTo>
                  <a:cubicBezTo>
                    <a:pt x="1048967" y="378884"/>
                    <a:pt x="1062912" y="372389"/>
                    <a:pt x="1077699" y="370114"/>
                  </a:cubicBezTo>
                  <a:cubicBezTo>
                    <a:pt x="1301794" y="335637"/>
                    <a:pt x="1082787" y="377805"/>
                    <a:pt x="1230099" y="348342"/>
                  </a:cubicBezTo>
                  <a:cubicBezTo>
                    <a:pt x="1251871" y="337456"/>
                    <a:pt x="1271465" y="320039"/>
                    <a:pt x="1295414" y="315685"/>
                  </a:cubicBezTo>
                  <a:cubicBezTo>
                    <a:pt x="1419638" y="293099"/>
                    <a:pt x="1354631" y="495510"/>
                    <a:pt x="1360728" y="544285"/>
                  </a:cubicBezTo>
                  <a:cubicBezTo>
                    <a:pt x="1362741" y="560387"/>
                    <a:pt x="1375242" y="573314"/>
                    <a:pt x="1382499" y="587828"/>
                  </a:cubicBezTo>
                  <a:cubicBezTo>
                    <a:pt x="1393385" y="576942"/>
                    <a:pt x="1407518" y="568537"/>
                    <a:pt x="1415156" y="555171"/>
                  </a:cubicBezTo>
                  <a:cubicBezTo>
                    <a:pt x="1468653" y="461551"/>
                    <a:pt x="1387939" y="549729"/>
                    <a:pt x="1447814" y="489857"/>
                  </a:cubicBezTo>
                  <a:cubicBezTo>
                    <a:pt x="1457679" y="450396"/>
                    <a:pt x="1456296" y="431988"/>
                    <a:pt x="1491356" y="402771"/>
                  </a:cubicBezTo>
                  <a:cubicBezTo>
                    <a:pt x="1500171" y="395425"/>
                    <a:pt x="1513128" y="395514"/>
                    <a:pt x="1524014" y="391885"/>
                  </a:cubicBezTo>
                  <a:cubicBezTo>
                    <a:pt x="1540956" y="374943"/>
                    <a:pt x="1565079" y="346551"/>
                    <a:pt x="1589328" y="337457"/>
                  </a:cubicBezTo>
                  <a:cubicBezTo>
                    <a:pt x="1606652" y="330960"/>
                    <a:pt x="1625613" y="330200"/>
                    <a:pt x="1643756" y="326571"/>
                  </a:cubicBezTo>
                  <a:cubicBezTo>
                    <a:pt x="1682826" y="300526"/>
                    <a:pt x="1695268" y="287439"/>
                    <a:pt x="1752614" y="283028"/>
                  </a:cubicBezTo>
                  <a:cubicBezTo>
                    <a:pt x="1774621" y="281335"/>
                    <a:pt x="1796157" y="290285"/>
                    <a:pt x="1817928" y="293914"/>
                  </a:cubicBezTo>
                  <a:cubicBezTo>
                    <a:pt x="1821557" y="304800"/>
                    <a:pt x="1826761" y="315282"/>
                    <a:pt x="1828814" y="326571"/>
                  </a:cubicBezTo>
                  <a:cubicBezTo>
                    <a:pt x="1833085" y="350064"/>
                    <a:pt x="1848474" y="492628"/>
                    <a:pt x="1850585" y="511628"/>
                  </a:cubicBezTo>
                  <a:cubicBezTo>
                    <a:pt x="1861471" y="497114"/>
                    <a:pt x="1872838" y="482948"/>
                    <a:pt x="1883242" y="468085"/>
                  </a:cubicBezTo>
                  <a:cubicBezTo>
                    <a:pt x="1898247" y="446649"/>
                    <a:pt x="1908283" y="421273"/>
                    <a:pt x="1926785" y="402771"/>
                  </a:cubicBezTo>
                  <a:cubicBezTo>
                    <a:pt x="2009944" y="319612"/>
                    <a:pt x="1927531" y="399397"/>
                    <a:pt x="2035642" y="304800"/>
                  </a:cubicBezTo>
                  <a:cubicBezTo>
                    <a:pt x="2104848" y="244245"/>
                    <a:pt x="1988031" y="335066"/>
                    <a:pt x="2100956" y="250371"/>
                  </a:cubicBezTo>
                  <a:cubicBezTo>
                    <a:pt x="2166381" y="315794"/>
                    <a:pt x="2103845" y="244683"/>
                    <a:pt x="2155385" y="337457"/>
                  </a:cubicBezTo>
                  <a:cubicBezTo>
                    <a:pt x="2164196" y="353317"/>
                    <a:pt x="2179231" y="365140"/>
                    <a:pt x="2188042" y="381000"/>
                  </a:cubicBezTo>
                  <a:cubicBezTo>
                    <a:pt x="2226649" y="450492"/>
                    <a:pt x="2196252" y="414301"/>
                    <a:pt x="2220699" y="468085"/>
                  </a:cubicBezTo>
                  <a:cubicBezTo>
                    <a:pt x="2255980" y="545704"/>
                    <a:pt x="2251928" y="536700"/>
                    <a:pt x="2286014" y="587828"/>
                  </a:cubicBezTo>
                  <a:cubicBezTo>
                    <a:pt x="2310090" y="563752"/>
                    <a:pt x="2325286" y="552826"/>
                    <a:pt x="2340442" y="522514"/>
                  </a:cubicBezTo>
                  <a:cubicBezTo>
                    <a:pt x="2345574" y="512251"/>
                    <a:pt x="2344659" y="499194"/>
                    <a:pt x="2351328" y="489857"/>
                  </a:cubicBezTo>
                  <a:cubicBezTo>
                    <a:pt x="2363259" y="473154"/>
                    <a:pt x="2380357" y="460828"/>
                    <a:pt x="2394871" y="446314"/>
                  </a:cubicBezTo>
                  <a:cubicBezTo>
                    <a:pt x="2402128" y="439057"/>
                    <a:pt x="2410949" y="433081"/>
                    <a:pt x="2416642" y="424542"/>
                  </a:cubicBezTo>
                  <a:cubicBezTo>
                    <a:pt x="2423899" y="413656"/>
                    <a:pt x="2427528" y="399142"/>
                    <a:pt x="2438414" y="391885"/>
                  </a:cubicBezTo>
                  <a:cubicBezTo>
                    <a:pt x="2450862" y="383586"/>
                    <a:pt x="2467442" y="384628"/>
                    <a:pt x="2481956" y="381000"/>
                  </a:cubicBezTo>
                  <a:cubicBezTo>
                    <a:pt x="2504818" y="388620"/>
                    <a:pt x="2530387" y="393959"/>
                    <a:pt x="2547271" y="413657"/>
                  </a:cubicBezTo>
                  <a:cubicBezTo>
                    <a:pt x="2561040" y="429721"/>
                    <a:pt x="2569042" y="449942"/>
                    <a:pt x="2579928" y="468085"/>
                  </a:cubicBezTo>
                  <a:cubicBezTo>
                    <a:pt x="2583375" y="481871"/>
                    <a:pt x="2587046" y="528292"/>
                    <a:pt x="2612585" y="533400"/>
                  </a:cubicBezTo>
                  <a:cubicBezTo>
                    <a:pt x="2623837" y="535650"/>
                    <a:pt x="2634356" y="526143"/>
                    <a:pt x="2645242" y="522514"/>
                  </a:cubicBezTo>
                  <a:cubicBezTo>
                    <a:pt x="2652499" y="515257"/>
                    <a:pt x="2661734" y="509543"/>
                    <a:pt x="2667014" y="500742"/>
                  </a:cubicBezTo>
                  <a:cubicBezTo>
                    <a:pt x="2699671" y="446313"/>
                    <a:pt x="2653214" y="486964"/>
                    <a:pt x="2699671" y="446314"/>
                  </a:cubicBezTo>
                  <a:cubicBezTo>
                    <a:pt x="2720999" y="427652"/>
                    <a:pt x="2742065" y="408554"/>
                    <a:pt x="2764985" y="391885"/>
                  </a:cubicBezTo>
                  <a:cubicBezTo>
                    <a:pt x="2796482" y="368978"/>
                    <a:pt x="2822926" y="360773"/>
                    <a:pt x="2852071" y="337457"/>
                  </a:cubicBezTo>
                  <a:cubicBezTo>
                    <a:pt x="2860085" y="331046"/>
                    <a:pt x="2866585" y="322942"/>
                    <a:pt x="2873842" y="315685"/>
                  </a:cubicBezTo>
                  <a:cubicBezTo>
                    <a:pt x="2884728" y="322942"/>
                    <a:pt x="2899242" y="326571"/>
                    <a:pt x="2906499" y="337457"/>
                  </a:cubicBezTo>
                  <a:cubicBezTo>
                    <a:pt x="2914798" y="349905"/>
                    <a:pt x="2911491" y="367249"/>
                    <a:pt x="2917385" y="381000"/>
                  </a:cubicBezTo>
                  <a:cubicBezTo>
                    <a:pt x="2933366" y="418288"/>
                    <a:pt x="2947473" y="457402"/>
                    <a:pt x="2971814" y="489857"/>
                  </a:cubicBezTo>
                  <a:cubicBezTo>
                    <a:pt x="3033449" y="572036"/>
                    <a:pt x="3010673" y="568714"/>
                    <a:pt x="3080671" y="598714"/>
                  </a:cubicBezTo>
                  <a:cubicBezTo>
                    <a:pt x="3091218" y="603234"/>
                    <a:pt x="3102442" y="605971"/>
                    <a:pt x="3113328" y="609600"/>
                  </a:cubicBezTo>
                  <a:cubicBezTo>
                    <a:pt x="3116957" y="598714"/>
                    <a:pt x="3117849" y="586490"/>
                    <a:pt x="3124214" y="576942"/>
                  </a:cubicBezTo>
                  <a:cubicBezTo>
                    <a:pt x="3132753" y="564133"/>
                    <a:pt x="3145182" y="554304"/>
                    <a:pt x="3156871" y="544285"/>
                  </a:cubicBezTo>
                  <a:cubicBezTo>
                    <a:pt x="3185076" y="520109"/>
                    <a:pt x="3237628" y="486818"/>
                    <a:pt x="3265728" y="468085"/>
                  </a:cubicBezTo>
                  <a:cubicBezTo>
                    <a:pt x="3276614" y="460828"/>
                    <a:pt x="3288169" y="454487"/>
                    <a:pt x="3298385" y="446314"/>
                  </a:cubicBezTo>
                  <a:cubicBezTo>
                    <a:pt x="3363030" y="394598"/>
                    <a:pt x="3333482" y="415659"/>
                    <a:pt x="3385471" y="381000"/>
                  </a:cubicBezTo>
                  <a:cubicBezTo>
                    <a:pt x="3392728" y="391886"/>
                    <a:pt x="3401391" y="401955"/>
                    <a:pt x="3407242" y="413657"/>
                  </a:cubicBezTo>
                  <a:cubicBezTo>
                    <a:pt x="3412374" y="423920"/>
                    <a:pt x="3415171" y="435227"/>
                    <a:pt x="3418128" y="446314"/>
                  </a:cubicBezTo>
                  <a:cubicBezTo>
                    <a:pt x="3447842" y="557742"/>
                    <a:pt x="3445046" y="548245"/>
                    <a:pt x="3461671" y="631371"/>
                  </a:cubicBezTo>
                  <a:cubicBezTo>
                    <a:pt x="3472557" y="624114"/>
                    <a:pt x="3485077" y="618851"/>
                    <a:pt x="3494328" y="609600"/>
                  </a:cubicBezTo>
                  <a:cubicBezTo>
                    <a:pt x="3503579" y="600349"/>
                    <a:pt x="3505883" y="585115"/>
                    <a:pt x="3516099" y="576942"/>
                  </a:cubicBezTo>
                  <a:cubicBezTo>
                    <a:pt x="3525059" y="569774"/>
                    <a:pt x="3537870" y="569685"/>
                    <a:pt x="3548756" y="566057"/>
                  </a:cubicBezTo>
                  <a:cubicBezTo>
                    <a:pt x="3605468" y="509347"/>
                    <a:pt x="3561648" y="547437"/>
                    <a:pt x="3657614" y="489857"/>
                  </a:cubicBezTo>
                  <a:cubicBezTo>
                    <a:pt x="3668833" y="483126"/>
                    <a:pt x="3678246" y="473239"/>
                    <a:pt x="3690271" y="468085"/>
                  </a:cubicBezTo>
                  <a:cubicBezTo>
                    <a:pt x="3704022" y="462192"/>
                    <a:pt x="3719429" y="461310"/>
                    <a:pt x="3733814" y="457200"/>
                  </a:cubicBezTo>
                  <a:cubicBezTo>
                    <a:pt x="3744847" y="454048"/>
                    <a:pt x="3755585" y="449943"/>
                    <a:pt x="3766471" y="446314"/>
                  </a:cubicBezTo>
                  <a:cubicBezTo>
                    <a:pt x="3784690" y="470606"/>
                    <a:pt x="3800835" y="511201"/>
                    <a:pt x="3842671" y="500742"/>
                  </a:cubicBezTo>
                  <a:cubicBezTo>
                    <a:pt x="3860272" y="496342"/>
                    <a:pt x="3870762" y="477594"/>
                    <a:pt x="3886214" y="468085"/>
                  </a:cubicBezTo>
                  <a:cubicBezTo>
                    <a:pt x="3918030" y="448506"/>
                    <a:pt x="3950771" y="430364"/>
                    <a:pt x="3984185" y="413657"/>
                  </a:cubicBezTo>
                  <a:cubicBezTo>
                    <a:pt x="3994448" y="408525"/>
                    <a:pt x="4006579" y="407903"/>
                    <a:pt x="4016842" y="402771"/>
                  </a:cubicBezTo>
                  <a:cubicBezTo>
                    <a:pt x="4091588" y="365398"/>
                    <a:pt x="3998918" y="391116"/>
                    <a:pt x="4103928" y="370114"/>
                  </a:cubicBezTo>
                  <a:cubicBezTo>
                    <a:pt x="4122071" y="373743"/>
                    <a:pt x="4142292" y="371820"/>
                    <a:pt x="4158356" y="381000"/>
                  </a:cubicBezTo>
                  <a:cubicBezTo>
                    <a:pt x="4192788" y="400675"/>
                    <a:pt x="4186483" y="484129"/>
                    <a:pt x="4191014" y="500742"/>
                  </a:cubicBezTo>
                  <a:cubicBezTo>
                    <a:pt x="4194456" y="513364"/>
                    <a:pt x="4205528" y="522514"/>
                    <a:pt x="4212785" y="533400"/>
                  </a:cubicBezTo>
                  <a:cubicBezTo>
                    <a:pt x="4297679" y="448502"/>
                    <a:pt x="4160189" y="588844"/>
                    <a:pt x="4256328" y="478971"/>
                  </a:cubicBezTo>
                  <a:cubicBezTo>
                    <a:pt x="4273224" y="459661"/>
                    <a:pt x="4293710" y="443719"/>
                    <a:pt x="4310756" y="424542"/>
                  </a:cubicBezTo>
                  <a:cubicBezTo>
                    <a:pt x="4414277" y="308081"/>
                    <a:pt x="4293982" y="430434"/>
                    <a:pt x="4365185" y="359228"/>
                  </a:cubicBezTo>
                  <a:cubicBezTo>
                    <a:pt x="4377397" y="395863"/>
                    <a:pt x="4376322" y="397767"/>
                    <a:pt x="4397842" y="435428"/>
                  </a:cubicBezTo>
                  <a:cubicBezTo>
                    <a:pt x="4404333" y="446787"/>
                    <a:pt x="4413123" y="456726"/>
                    <a:pt x="4419614" y="468085"/>
                  </a:cubicBezTo>
                  <a:cubicBezTo>
                    <a:pt x="4427665" y="482174"/>
                    <a:pt x="4434993" y="496713"/>
                    <a:pt x="4441385" y="511628"/>
                  </a:cubicBezTo>
                  <a:cubicBezTo>
                    <a:pt x="4445905" y="522175"/>
                    <a:pt x="4445103" y="535325"/>
                    <a:pt x="4452271" y="544285"/>
                  </a:cubicBezTo>
                  <a:cubicBezTo>
                    <a:pt x="4467619" y="563471"/>
                    <a:pt x="4496070" y="569771"/>
                    <a:pt x="4517585" y="576942"/>
                  </a:cubicBezTo>
                  <a:cubicBezTo>
                    <a:pt x="4553871" y="558799"/>
                    <a:pt x="4589814" y="539956"/>
                    <a:pt x="4626442" y="522514"/>
                  </a:cubicBezTo>
                  <a:cubicBezTo>
                    <a:pt x="4666027" y="503664"/>
                    <a:pt x="4706514" y="486754"/>
                    <a:pt x="4746185" y="468085"/>
                  </a:cubicBezTo>
                  <a:cubicBezTo>
                    <a:pt x="4768209" y="457721"/>
                    <a:pt x="4791246" y="448930"/>
                    <a:pt x="4811499" y="435428"/>
                  </a:cubicBezTo>
                  <a:cubicBezTo>
                    <a:pt x="4910569" y="369382"/>
                    <a:pt x="4853410" y="403587"/>
                    <a:pt x="4985671" y="337457"/>
                  </a:cubicBezTo>
                  <a:cubicBezTo>
                    <a:pt x="5000534" y="322593"/>
                    <a:pt x="5022348" y="286546"/>
                    <a:pt x="5029214" y="348342"/>
                  </a:cubicBezTo>
                  <a:cubicBezTo>
                    <a:pt x="5038839" y="434970"/>
                    <a:pt x="5036471" y="522514"/>
                    <a:pt x="5040099" y="609600"/>
                  </a:cubicBezTo>
                  <a:cubicBezTo>
                    <a:pt x="5049775" y="580572"/>
                    <a:pt x="5054821" y="560302"/>
                    <a:pt x="5072756" y="533400"/>
                  </a:cubicBezTo>
                  <a:cubicBezTo>
                    <a:pt x="5078449" y="524860"/>
                    <a:pt x="5087271" y="518885"/>
                    <a:pt x="5094528" y="511628"/>
                  </a:cubicBezTo>
                  <a:cubicBezTo>
                    <a:pt x="5147569" y="591191"/>
                    <a:pt x="5082826" y="491150"/>
                    <a:pt x="5138071" y="587828"/>
                  </a:cubicBezTo>
                  <a:cubicBezTo>
                    <a:pt x="5171834" y="646913"/>
                    <a:pt x="5150770" y="593268"/>
                    <a:pt x="5170728" y="653142"/>
                  </a:cubicBezTo>
                  <a:cubicBezTo>
                    <a:pt x="5248454" y="627234"/>
                    <a:pt x="5216947" y="618641"/>
                    <a:pt x="5268699" y="653142"/>
                  </a:cubicBezTo>
                  <a:lnTo>
                    <a:pt x="5290471" y="718457"/>
                  </a:lnTo>
                  <a:cubicBezTo>
                    <a:pt x="5294100" y="729343"/>
                    <a:pt x="5290470" y="747485"/>
                    <a:pt x="5301356" y="751114"/>
                  </a:cubicBezTo>
                  <a:lnTo>
                    <a:pt x="5334014" y="762000"/>
                  </a:lnTo>
                  <a:cubicBezTo>
                    <a:pt x="5416002" y="618518"/>
                    <a:pt x="5341742" y="741161"/>
                    <a:pt x="5410214" y="642257"/>
                  </a:cubicBezTo>
                  <a:cubicBezTo>
                    <a:pt x="5432555" y="609987"/>
                    <a:pt x="5475528" y="544285"/>
                    <a:pt x="5475528" y="544285"/>
                  </a:cubicBezTo>
                  <a:cubicBezTo>
                    <a:pt x="5479157" y="526142"/>
                    <a:pt x="5478900" y="506764"/>
                    <a:pt x="5486414" y="489857"/>
                  </a:cubicBezTo>
                  <a:cubicBezTo>
                    <a:pt x="5493783" y="473278"/>
                    <a:pt x="5509007" y="461410"/>
                    <a:pt x="5519071" y="446314"/>
                  </a:cubicBezTo>
                  <a:cubicBezTo>
                    <a:pt x="5530807" y="428709"/>
                    <a:pt x="5540842" y="410028"/>
                    <a:pt x="5551728" y="391885"/>
                  </a:cubicBezTo>
                  <a:cubicBezTo>
                    <a:pt x="5573358" y="456774"/>
                    <a:pt x="5592781" y="505880"/>
                    <a:pt x="5573499" y="587828"/>
                  </a:cubicBezTo>
                  <a:cubicBezTo>
                    <a:pt x="5569023" y="606849"/>
                    <a:pt x="5537214" y="602343"/>
                    <a:pt x="5519071" y="609600"/>
                  </a:cubicBezTo>
                  <a:lnTo>
                    <a:pt x="5464642" y="576942"/>
                  </a:lnTo>
                  <a:cubicBezTo>
                    <a:pt x="5435488" y="559001"/>
                    <a:pt x="5407062" y="539870"/>
                    <a:pt x="5377556" y="522514"/>
                  </a:cubicBezTo>
                  <a:cubicBezTo>
                    <a:pt x="5345356" y="503573"/>
                    <a:pt x="5310669" y="488807"/>
                    <a:pt x="5279585" y="468085"/>
                  </a:cubicBezTo>
                  <a:cubicBezTo>
                    <a:pt x="5268699" y="460828"/>
                    <a:pt x="5258630" y="452165"/>
                    <a:pt x="5246928" y="446314"/>
                  </a:cubicBezTo>
                  <a:cubicBezTo>
                    <a:pt x="5229450" y="437575"/>
                    <a:pt x="5210288" y="432628"/>
                    <a:pt x="5192499" y="424542"/>
                  </a:cubicBezTo>
                  <a:cubicBezTo>
                    <a:pt x="5096319" y="380823"/>
                    <a:pt x="5161546" y="400475"/>
                    <a:pt x="5083642" y="381000"/>
                  </a:cubicBezTo>
                  <a:cubicBezTo>
                    <a:pt x="5076385" y="373743"/>
                    <a:pt x="5061871" y="348965"/>
                    <a:pt x="5061871" y="359228"/>
                  </a:cubicBezTo>
                  <a:cubicBezTo>
                    <a:pt x="5061871" y="372311"/>
                    <a:pt x="5072756" y="384628"/>
                    <a:pt x="5083642" y="391885"/>
                  </a:cubicBezTo>
                  <a:cubicBezTo>
                    <a:pt x="5096090" y="400184"/>
                    <a:pt x="5112855" y="398472"/>
                    <a:pt x="5127185" y="402771"/>
                  </a:cubicBezTo>
                  <a:cubicBezTo>
                    <a:pt x="5149166" y="409365"/>
                    <a:pt x="5170728" y="417285"/>
                    <a:pt x="5192499" y="424542"/>
                  </a:cubicBezTo>
                  <a:cubicBezTo>
                    <a:pt x="5252463" y="444530"/>
                    <a:pt x="5253775" y="447968"/>
                    <a:pt x="5312242" y="457200"/>
                  </a:cubicBezTo>
                  <a:cubicBezTo>
                    <a:pt x="5409712" y="472590"/>
                    <a:pt x="5435191" y="469002"/>
                    <a:pt x="5508185" y="489857"/>
                  </a:cubicBezTo>
                  <a:cubicBezTo>
                    <a:pt x="5519218" y="493009"/>
                    <a:pt x="5529710" y="497959"/>
                    <a:pt x="5540842" y="500742"/>
                  </a:cubicBezTo>
                  <a:cubicBezTo>
                    <a:pt x="5558792" y="505229"/>
                    <a:pt x="5577421" y="506760"/>
                    <a:pt x="5595271" y="511628"/>
                  </a:cubicBezTo>
                  <a:cubicBezTo>
                    <a:pt x="5617411" y="517666"/>
                    <a:pt x="5638814" y="526143"/>
                    <a:pt x="5660585" y="533400"/>
                  </a:cubicBezTo>
                  <a:lnTo>
                    <a:pt x="5693242" y="544285"/>
                  </a:lnTo>
                  <a:cubicBezTo>
                    <a:pt x="5700499" y="537028"/>
                    <a:pt x="5711410" y="532124"/>
                    <a:pt x="5715014" y="522514"/>
                  </a:cubicBezTo>
                  <a:cubicBezTo>
                    <a:pt x="5722764" y="501848"/>
                    <a:pt x="5707534" y="469443"/>
                    <a:pt x="5725899" y="457200"/>
                  </a:cubicBezTo>
                  <a:cubicBezTo>
                    <a:pt x="5739401" y="448199"/>
                    <a:pt x="5742125" y="485492"/>
                    <a:pt x="5747671" y="500742"/>
                  </a:cubicBezTo>
                  <a:cubicBezTo>
                    <a:pt x="5788258" y="612354"/>
                    <a:pt x="5747250" y="543654"/>
                    <a:pt x="5791214" y="609600"/>
                  </a:cubicBezTo>
                  <a:cubicBezTo>
                    <a:pt x="5797720" y="629119"/>
                    <a:pt x="5810417" y="672347"/>
                    <a:pt x="5823871" y="685800"/>
                  </a:cubicBezTo>
                  <a:cubicBezTo>
                    <a:pt x="5831985" y="693914"/>
                    <a:pt x="5845642" y="693057"/>
                    <a:pt x="5856528" y="696685"/>
                  </a:cubicBezTo>
                  <a:cubicBezTo>
                    <a:pt x="5956410" y="663393"/>
                    <a:pt x="5800926" y="719043"/>
                    <a:pt x="5932728" y="653142"/>
                  </a:cubicBezTo>
                  <a:cubicBezTo>
                    <a:pt x="5967683" y="635665"/>
                    <a:pt x="6005781" y="625264"/>
                    <a:pt x="6041585" y="609600"/>
                  </a:cubicBezTo>
                  <a:cubicBezTo>
                    <a:pt x="6146516" y="563693"/>
                    <a:pt x="6067159" y="586876"/>
                    <a:pt x="6150442" y="566057"/>
                  </a:cubicBezTo>
                  <a:cubicBezTo>
                    <a:pt x="6290306" y="482140"/>
                    <a:pt x="6097586" y="595878"/>
                    <a:pt x="6291956" y="489857"/>
                  </a:cubicBezTo>
                  <a:cubicBezTo>
                    <a:pt x="6358275" y="453683"/>
                    <a:pt x="6291054" y="479271"/>
                    <a:pt x="6357271" y="457200"/>
                  </a:cubicBezTo>
                  <a:cubicBezTo>
                    <a:pt x="6364528" y="468086"/>
                    <a:pt x="6373191" y="478155"/>
                    <a:pt x="6379042" y="489857"/>
                  </a:cubicBezTo>
                  <a:cubicBezTo>
                    <a:pt x="6384174" y="500120"/>
                    <a:pt x="6384235" y="512551"/>
                    <a:pt x="6389928" y="522514"/>
                  </a:cubicBezTo>
                  <a:cubicBezTo>
                    <a:pt x="6398929" y="538266"/>
                    <a:pt x="6412040" y="551293"/>
                    <a:pt x="6422585" y="566057"/>
                  </a:cubicBezTo>
                  <a:cubicBezTo>
                    <a:pt x="6430189" y="576703"/>
                    <a:pt x="6433470" y="591457"/>
                    <a:pt x="6444356" y="598714"/>
                  </a:cubicBezTo>
                  <a:cubicBezTo>
                    <a:pt x="6456804" y="607013"/>
                    <a:pt x="6473385" y="605971"/>
                    <a:pt x="6487899" y="609600"/>
                  </a:cubicBezTo>
                  <a:cubicBezTo>
                    <a:pt x="6526847" y="570652"/>
                    <a:pt x="6499464" y="603753"/>
                    <a:pt x="6531442" y="533400"/>
                  </a:cubicBezTo>
                  <a:cubicBezTo>
                    <a:pt x="6578679" y="429478"/>
                    <a:pt x="6551947" y="504539"/>
                    <a:pt x="6574985" y="435428"/>
                  </a:cubicBezTo>
                  <a:cubicBezTo>
                    <a:pt x="6585871" y="453571"/>
                    <a:pt x="6599049" y="470522"/>
                    <a:pt x="6607642" y="489857"/>
                  </a:cubicBezTo>
                  <a:cubicBezTo>
                    <a:pt x="6632829" y="546527"/>
                    <a:pt x="6600498" y="520571"/>
                    <a:pt x="6640299" y="566057"/>
                  </a:cubicBezTo>
                  <a:cubicBezTo>
                    <a:pt x="6657195" y="585366"/>
                    <a:pt x="6694728" y="620485"/>
                    <a:pt x="6694728" y="620485"/>
                  </a:cubicBezTo>
                  <a:cubicBezTo>
                    <a:pt x="6701985" y="609599"/>
                    <a:pt x="6710648" y="599530"/>
                    <a:pt x="6716499" y="587828"/>
                  </a:cubicBezTo>
                  <a:cubicBezTo>
                    <a:pt x="6721631" y="577565"/>
                    <a:pt x="6716096" y="557224"/>
                    <a:pt x="6727385" y="555171"/>
                  </a:cubicBezTo>
                  <a:cubicBezTo>
                    <a:pt x="6752407" y="550622"/>
                    <a:pt x="6864305" y="570734"/>
                    <a:pt x="6901556" y="576942"/>
                  </a:cubicBezTo>
                  <a:cubicBezTo>
                    <a:pt x="6912442" y="580571"/>
                    <a:pt x="6923328" y="591457"/>
                    <a:pt x="6934214" y="587828"/>
                  </a:cubicBezTo>
                  <a:cubicBezTo>
                    <a:pt x="6948819" y="582960"/>
                    <a:pt x="6955285" y="565308"/>
                    <a:pt x="6966871" y="555171"/>
                  </a:cubicBezTo>
                  <a:cubicBezTo>
                    <a:pt x="7025049" y="504265"/>
                    <a:pt x="7003867" y="515986"/>
                    <a:pt x="7064842" y="500742"/>
                  </a:cubicBezTo>
                  <a:cubicBezTo>
                    <a:pt x="7181328" y="524040"/>
                    <a:pt x="7068019" y="483735"/>
                    <a:pt x="7130156" y="576942"/>
                  </a:cubicBezTo>
                  <a:cubicBezTo>
                    <a:pt x="7136521" y="586489"/>
                    <a:pt x="7135349" y="554248"/>
                    <a:pt x="7141042" y="544285"/>
                  </a:cubicBezTo>
                  <a:cubicBezTo>
                    <a:pt x="7150043" y="528533"/>
                    <a:pt x="7162813" y="515256"/>
                    <a:pt x="7173699" y="500742"/>
                  </a:cubicBezTo>
                  <a:cubicBezTo>
                    <a:pt x="7223613" y="567295"/>
                    <a:pt x="7202283" y="530361"/>
                    <a:pt x="7239014" y="631371"/>
                  </a:cubicBezTo>
                  <a:cubicBezTo>
                    <a:pt x="7242935" y="642155"/>
                    <a:pt x="7242553" y="655213"/>
                    <a:pt x="7249899" y="664028"/>
                  </a:cubicBezTo>
                  <a:cubicBezTo>
                    <a:pt x="7261514" y="677966"/>
                    <a:pt x="7278928" y="685799"/>
                    <a:pt x="7293442" y="696685"/>
                  </a:cubicBezTo>
                  <a:cubicBezTo>
                    <a:pt x="7366791" y="672237"/>
                    <a:pt x="7305833" y="703057"/>
                    <a:pt x="7347871" y="576942"/>
                  </a:cubicBezTo>
                  <a:cubicBezTo>
                    <a:pt x="7348508" y="575032"/>
                    <a:pt x="7383661" y="507731"/>
                    <a:pt x="7402299" y="500742"/>
                  </a:cubicBezTo>
                  <a:cubicBezTo>
                    <a:pt x="7422966" y="492992"/>
                    <a:pt x="7445842" y="493485"/>
                    <a:pt x="7467614" y="489857"/>
                  </a:cubicBezTo>
                  <a:cubicBezTo>
                    <a:pt x="7478500" y="493485"/>
                    <a:pt x="7490934" y="494073"/>
                    <a:pt x="7500271" y="500742"/>
                  </a:cubicBezTo>
                  <a:cubicBezTo>
                    <a:pt x="7557475" y="541601"/>
                    <a:pt x="7534594" y="544871"/>
                    <a:pt x="7576471" y="598714"/>
                  </a:cubicBezTo>
                  <a:cubicBezTo>
                    <a:pt x="7611482" y="643728"/>
                    <a:pt x="7617471" y="640985"/>
                    <a:pt x="7663556" y="664028"/>
                  </a:cubicBezTo>
                  <a:cubicBezTo>
                    <a:pt x="7678070" y="660399"/>
                    <a:pt x="7697521" y="664635"/>
                    <a:pt x="7707099" y="653142"/>
                  </a:cubicBezTo>
                  <a:cubicBezTo>
                    <a:pt x="7718944" y="638928"/>
                    <a:pt x="7712134" y="616267"/>
                    <a:pt x="7717985" y="598714"/>
                  </a:cubicBezTo>
                  <a:cubicBezTo>
                    <a:pt x="7723117" y="583319"/>
                    <a:pt x="7730940" y="568795"/>
                    <a:pt x="7739756" y="555171"/>
                  </a:cubicBezTo>
                  <a:cubicBezTo>
                    <a:pt x="7770924" y="507003"/>
                    <a:pt x="7805225" y="460935"/>
                    <a:pt x="7837728" y="413657"/>
                  </a:cubicBezTo>
                  <a:cubicBezTo>
                    <a:pt x="7845140" y="402876"/>
                    <a:pt x="7859499" y="381000"/>
                    <a:pt x="7859499" y="381000"/>
                  </a:cubicBezTo>
                  <a:cubicBezTo>
                    <a:pt x="7874013" y="388257"/>
                    <a:pt x="7889540" y="393770"/>
                    <a:pt x="7903042" y="402771"/>
                  </a:cubicBezTo>
                  <a:cubicBezTo>
                    <a:pt x="7911582" y="408464"/>
                    <a:pt x="7915634" y="419952"/>
                    <a:pt x="7924814" y="424542"/>
                  </a:cubicBezTo>
                  <a:cubicBezTo>
                    <a:pt x="7941055" y="432662"/>
                    <a:pt x="8025468" y="444947"/>
                    <a:pt x="8033671" y="446314"/>
                  </a:cubicBezTo>
                  <a:cubicBezTo>
                    <a:pt x="8055442" y="442685"/>
                    <a:pt x="8078046" y="442408"/>
                    <a:pt x="8098985" y="435428"/>
                  </a:cubicBezTo>
                  <a:cubicBezTo>
                    <a:pt x="8172266" y="411001"/>
                    <a:pt x="8180636" y="402764"/>
                    <a:pt x="8229614" y="370114"/>
                  </a:cubicBezTo>
                  <a:cubicBezTo>
                    <a:pt x="8232742" y="365422"/>
                    <a:pt x="8261225" y="318071"/>
                    <a:pt x="8273156" y="315685"/>
                  </a:cubicBezTo>
                  <a:cubicBezTo>
                    <a:pt x="8284408" y="313435"/>
                    <a:pt x="8294928" y="322942"/>
                    <a:pt x="8305814" y="326571"/>
                  </a:cubicBezTo>
                  <a:cubicBezTo>
                    <a:pt x="8309442" y="341085"/>
                    <a:pt x="8310008" y="356733"/>
                    <a:pt x="8316699" y="370114"/>
                  </a:cubicBezTo>
                  <a:cubicBezTo>
                    <a:pt x="8321289" y="379294"/>
                    <a:pt x="8331792" y="384093"/>
                    <a:pt x="8338471" y="391885"/>
                  </a:cubicBezTo>
                  <a:cubicBezTo>
                    <a:pt x="8353592" y="409526"/>
                    <a:pt x="8364528" y="431014"/>
                    <a:pt x="8382014" y="446314"/>
                  </a:cubicBezTo>
                  <a:cubicBezTo>
                    <a:pt x="8394226" y="457000"/>
                    <a:pt x="8411371" y="460204"/>
                    <a:pt x="8425556" y="468085"/>
                  </a:cubicBezTo>
                  <a:cubicBezTo>
                    <a:pt x="8444052" y="478360"/>
                    <a:pt x="8460723" y="491987"/>
                    <a:pt x="8479985" y="500742"/>
                  </a:cubicBezTo>
                  <a:cubicBezTo>
                    <a:pt x="8500877" y="510238"/>
                    <a:pt x="8545299" y="522514"/>
                    <a:pt x="8545299" y="522514"/>
                  </a:cubicBezTo>
                  <a:cubicBezTo>
                    <a:pt x="8566383" y="438179"/>
                    <a:pt x="8538954" y="516156"/>
                    <a:pt x="8588842" y="446314"/>
                  </a:cubicBezTo>
                  <a:cubicBezTo>
                    <a:pt x="8598274" y="433109"/>
                    <a:pt x="8602733" y="416956"/>
                    <a:pt x="8610614" y="402771"/>
                  </a:cubicBezTo>
                  <a:cubicBezTo>
                    <a:pt x="8620889" y="384275"/>
                    <a:pt x="8633809" y="367266"/>
                    <a:pt x="8643271" y="348342"/>
                  </a:cubicBezTo>
                  <a:cubicBezTo>
                    <a:pt x="8648402" y="338079"/>
                    <a:pt x="8647271" y="324865"/>
                    <a:pt x="8654156" y="315685"/>
                  </a:cubicBezTo>
                  <a:cubicBezTo>
                    <a:pt x="8669551" y="295159"/>
                    <a:pt x="8690442" y="279400"/>
                    <a:pt x="8708585" y="261257"/>
                  </a:cubicBezTo>
                  <a:cubicBezTo>
                    <a:pt x="8719471" y="250371"/>
                    <a:pt x="8734357" y="242369"/>
                    <a:pt x="8741242" y="228600"/>
                  </a:cubicBezTo>
                  <a:cubicBezTo>
                    <a:pt x="8768146" y="174794"/>
                    <a:pt x="8757883" y="200452"/>
                    <a:pt x="8773899" y="152400"/>
                  </a:cubicBezTo>
                  <a:lnTo>
                    <a:pt x="8828328" y="206828"/>
                  </a:lnTo>
                  <a:lnTo>
                    <a:pt x="8850099" y="228600"/>
                  </a:lnTo>
                  <a:cubicBezTo>
                    <a:pt x="8853728" y="239486"/>
                    <a:pt x="8858496" y="250056"/>
                    <a:pt x="8860985" y="261257"/>
                  </a:cubicBezTo>
                  <a:cubicBezTo>
                    <a:pt x="8890857" y="395678"/>
                    <a:pt x="8859959" y="493336"/>
                    <a:pt x="8893642" y="21771"/>
                  </a:cubicBezTo>
                  <a:cubicBezTo>
                    <a:pt x="8896467" y="23890"/>
                    <a:pt x="8952035" y="62357"/>
                    <a:pt x="8958956" y="76200"/>
                  </a:cubicBezTo>
                  <a:cubicBezTo>
                    <a:pt x="8969222" y="96732"/>
                    <a:pt x="8979463" y="187084"/>
                    <a:pt x="8980728" y="195942"/>
                  </a:cubicBezTo>
                  <a:cubicBezTo>
                    <a:pt x="8977099" y="232228"/>
                    <a:pt x="8969842" y="268333"/>
                    <a:pt x="8969842" y="304800"/>
                  </a:cubicBezTo>
                  <a:cubicBezTo>
                    <a:pt x="8969842" y="413098"/>
                    <a:pt x="8973059" y="415637"/>
                    <a:pt x="8991614" y="489857"/>
                  </a:cubicBezTo>
                  <a:cubicBezTo>
                    <a:pt x="8987985" y="508000"/>
                    <a:pt x="8993811" y="531202"/>
                    <a:pt x="8980728" y="544285"/>
                  </a:cubicBezTo>
                  <a:cubicBezTo>
                    <a:pt x="8964501" y="560512"/>
                    <a:pt x="8915414" y="566057"/>
                    <a:pt x="8915414" y="566057"/>
                  </a:cubicBezTo>
                  <a:cubicBezTo>
                    <a:pt x="8900900" y="562428"/>
                    <a:pt x="8886832" y="555171"/>
                    <a:pt x="8871871" y="555171"/>
                  </a:cubicBezTo>
                  <a:cubicBezTo>
                    <a:pt x="8826562" y="555171"/>
                    <a:pt x="8831222" y="570052"/>
                    <a:pt x="8795671" y="587828"/>
                  </a:cubicBezTo>
                  <a:cubicBezTo>
                    <a:pt x="8785408" y="592960"/>
                    <a:pt x="8773900" y="595085"/>
                    <a:pt x="8763014" y="598714"/>
                  </a:cubicBezTo>
                  <a:cubicBezTo>
                    <a:pt x="8730357" y="595085"/>
                    <a:pt x="8697518" y="592824"/>
                    <a:pt x="8665042" y="587828"/>
                  </a:cubicBezTo>
                  <a:cubicBezTo>
                    <a:pt x="8490381" y="560956"/>
                    <a:pt x="8798102" y="595087"/>
                    <a:pt x="8556185" y="566057"/>
                  </a:cubicBezTo>
                  <a:cubicBezTo>
                    <a:pt x="8339930" y="540107"/>
                    <a:pt x="8401252" y="544285"/>
                    <a:pt x="8229614" y="544285"/>
                  </a:cubicBezTo>
                </a:path>
              </a:pathLst>
            </a:custGeom>
            <a:gradFill>
              <a:gsLst>
                <a:gs pos="15010">
                  <a:srgbClr val="B193D4"/>
                </a:gs>
                <a:gs pos="76000">
                  <a:srgbClr val="6600FF">
                    <a:lumMod val="53000"/>
                    <a:lumOff val="47000"/>
                  </a:srgbClr>
                </a:gs>
                <a:gs pos="0">
                  <a:srgbClr val="B3A4B8"/>
                </a:gs>
                <a:gs pos="0">
                  <a:schemeClr val="accent4">
                    <a:lumMod val="40000"/>
                    <a:lumOff val="60000"/>
                  </a:schemeClr>
                </a:gs>
                <a:gs pos="100000">
                  <a:srgbClr val="50468A"/>
                </a:gs>
              </a:gsLst>
              <a:path path="circle">
                <a:fillToRect l="100000" t="100000"/>
              </a:path>
            </a:gradFill>
            <a:ln>
              <a:noFill/>
            </a:ln>
            <a:effectLst>
              <a:outerShdw dist="50800" algn="ctr" rotWithShape="0">
                <a:srgbClr val="7030A0"/>
              </a:outerShdw>
            </a:effectLst>
            <a:scene3d>
              <a:camera prst="orthographicFront"/>
              <a:lightRig rig="flood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2" name="1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56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PROMESA.wav"/>
          </p:stSnd>
        </p:sndAc>
      </p:transition>
    </mc:Choice>
    <mc:Fallback xmlns="">
      <p:transition spd="slow">
        <p:sndAc>
          <p:stSnd loop="1">
            <p:snd r:embed="rId6" name="PROMES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8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8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148064" y="267494"/>
            <a:ext cx="3995936" cy="3970318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200" b="1" dirty="0">
                <a:gradFill>
                  <a:gsLst>
                    <a:gs pos="70822">
                      <a:srgbClr val="FFB3FF"/>
                    </a:gs>
                    <a:gs pos="47000">
                      <a:srgbClr val="6600FF">
                        <a:lumMod val="50000"/>
                        <a:lumOff val="50000"/>
                      </a:srgbClr>
                    </a:gs>
                    <a:gs pos="7000">
                      <a:srgbClr val="7030A0"/>
                    </a:gs>
                    <a:gs pos="35000">
                      <a:srgbClr val="A36CE8"/>
                    </a:gs>
                    <a:gs pos="94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 </a:t>
            </a:r>
          </a:p>
          <a:p>
            <a:pPr algn="ctr"/>
            <a:r>
              <a:rPr lang="es-ES" sz="2000" b="1" dirty="0">
                <a:gradFill>
                  <a:gsLst>
                    <a:gs pos="70822">
                      <a:srgbClr val="FFB3FF"/>
                    </a:gs>
                    <a:gs pos="47000">
                      <a:srgbClr val="6600FF">
                        <a:lumMod val="50000"/>
                        <a:lumOff val="50000"/>
                      </a:srgbClr>
                    </a:gs>
                    <a:gs pos="7000">
                      <a:srgbClr val="7030A0"/>
                    </a:gs>
                    <a:gs pos="35000">
                      <a:srgbClr val="A36CE8"/>
                    </a:gs>
                    <a:gs pos="94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LECCIONES DE MI </a:t>
            </a:r>
            <a:r>
              <a:rPr lang="es-ES" sz="2000" b="1" dirty="0" smtClean="0">
                <a:gradFill>
                  <a:gsLst>
                    <a:gs pos="70822">
                      <a:srgbClr val="FFB3FF"/>
                    </a:gs>
                    <a:gs pos="47000">
                      <a:srgbClr val="6600FF">
                        <a:lumMod val="50000"/>
                        <a:lumOff val="50000"/>
                      </a:srgbClr>
                    </a:gs>
                    <a:gs pos="7000">
                      <a:srgbClr val="7030A0"/>
                    </a:gs>
                    <a:gs pos="35000">
                      <a:srgbClr val="A36CE8"/>
                    </a:gs>
                    <a:gs pos="94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MADUREZ</a:t>
            </a:r>
          </a:p>
          <a:p>
            <a:pPr algn="ctr"/>
            <a:endParaRPr lang="es-ES" sz="2000" b="1" dirty="0">
              <a:gradFill>
                <a:gsLst>
                  <a:gs pos="70822">
                    <a:srgbClr val="FFB3FF"/>
                  </a:gs>
                  <a:gs pos="47000">
                    <a:srgbClr val="6600FF">
                      <a:lumMod val="50000"/>
                      <a:lumOff val="50000"/>
                    </a:srgbClr>
                  </a:gs>
                  <a:gs pos="7000">
                    <a:srgbClr val="7030A0"/>
                  </a:gs>
                  <a:gs pos="35000">
                    <a:srgbClr val="A36CE8"/>
                  </a:gs>
                  <a:gs pos="94000">
                    <a:srgbClr val="FFB3FF">
                      <a:lumMod val="38000"/>
                      <a:lumOff val="62000"/>
                    </a:srgbClr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  <a:p>
            <a:pPr algn="ctr"/>
            <a:r>
              <a:rPr lang="es-ES" sz="2000" b="1" dirty="0" smtClean="0">
                <a:gradFill>
                  <a:gsLst>
                    <a:gs pos="70822">
                      <a:srgbClr val="FFB3FF"/>
                    </a:gs>
                    <a:gs pos="47000">
                      <a:srgbClr val="6600FF">
                        <a:lumMod val="50000"/>
                        <a:lumOff val="50000"/>
                      </a:srgbClr>
                    </a:gs>
                    <a:gs pos="7000">
                      <a:srgbClr val="7030A0"/>
                    </a:gs>
                    <a:gs pos="35000">
                      <a:srgbClr val="A36CE8"/>
                    </a:gs>
                    <a:gs pos="94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Un </a:t>
            </a:r>
            <a:r>
              <a:rPr lang="es-ES" sz="2000" b="1" dirty="0">
                <a:gradFill>
                  <a:gsLst>
                    <a:gs pos="70822">
                      <a:srgbClr val="FFB3FF"/>
                    </a:gs>
                    <a:gs pos="47000">
                      <a:srgbClr val="6600FF">
                        <a:lumMod val="50000"/>
                        <a:lumOff val="50000"/>
                      </a:srgbClr>
                    </a:gs>
                    <a:gs pos="7000">
                      <a:srgbClr val="7030A0"/>
                    </a:gs>
                    <a:gs pos="35000">
                      <a:srgbClr val="A36CE8"/>
                    </a:gs>
                    <a:gs pos="94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texto muy simple y a la vez maravilloso. Conviene imprimirlo y leerlo todos los </a:t>
            </a:r>
            <a:r>
              <a:rPr lang="es-ES" sz="2000" b="1" dirty="0" smtClean="0">
                <a:gradFill>
                  <a:gsLst>
                    <a:gs pos="70822">
                      <a:srgbClr val="FFB3FF"/>
                    </a:gs>
                    <a:gs pos="47000">
                      <a:srgbClr val="6600FF">
                        <a:lumMod val="50000"/>
                        <a:lumOff val="50000"/>
                      </a:srgbClr>
                    </a:gs>
                    <a:gs pos="7000">
                      <a:srgbClr val="7030A0"/>
                    </a:gs>
                    <a:gs pos="35000">
                      <a:srgbClr val="A36CE8"/>
                    </a:gs>
                    <a:gs pos="94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días.</a:t>
            </a:r>
            <a:endParaRPr lang="es-ES" sz="2000" b="1" dirty="0">
              <a:gradFill>
                <a:gsLst>
                  <a:gs pos="70822">
                    <a:srgbClr val="FFB3FF"/>
                  </a:gs>
                  <a:gs pos="47000">
                    <a:srgbClr val="6600FF">
                      <a:lumMod val="50000"/>
                      <a:lumOff val="50000"/>
                    </a:srgbClr>
                  </a:gs>
                  <a:gs pos="7000">
                    <a:srgbClr val="7030A0"/>
                  </a:gs>
                  <a:gs pos="35000">
                    <a:srgbClr val="A36CE8"/>
                  </a:gs>
                  <a:gs pos="94000">
                    <a:srgbClr val="FFB3FF">
                      <a:lumMod val="38000"/>
                      <a:lumOff val="62000"/>
                    </a:srgbClr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  <a:p>
            <a:pPr algn="ctr"/>
            <a:r>
              <a:rPr lang="es-ES" sz="2000" b="1" dirty="0">
                <a:gradFill>
                  <a:gsLst>
                    <a:gs pos="70822">
                      <a:srgbClr val="FFB3FF"/>
                    </a:gs>
                    <a:gs pos="47000">
                      <a:srgbClr val="6600FF">
                        <a:lumMod val="50000"/>
                        <a:lumOff val="50000"/>
                      </a:srgbClr>
                    </a:gs>
                    <a:gs pos="7000">
                      <a:srgbClr val="7030A0"/>
                    </a:gs>
                    <a:gs pos="35000">
                      <a:srgbClr val="A36CE8"/>
                    </a:gs>
                    <a:gs pos="94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Lo escribió una anciana de noventa años de edad, oriunda de Cleveland, Ohio, USA:</a:t>
            </a:r>
          </a:p>
          <a:p>
            <a:pPr algn="ctr"/>
            <a:r>
              <a:rPr lang="es-ES" sz="2000" b="1" dirty="0">
                <a:gradFill>
                  <a:gsLst>
                    <a:gs pos="70822">
                      <a:srgbClr val="FFB3FF"/>
                    </a:gs>
                    <a:gs pos="47000">
                      <a:srgbClr val="6600FF">
                        <a:lumMod val="50000"/>
                        <a:lumOff val="50000"/>
                      </a:srgbClr>
                    </a:gs>
                    <a:gs pos="7000">
                      <a:srgbClr val="7030A0"/>
                    </a:gs>
                    <a:gs pos="35000">
                      <a:srgbClr val="A36CE8"/>
                    </a:gs>
                    <a:gs pos="94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A fin de festejar mi madurez, me senté </a:t>
            </a:r>
            <a:endParaRPr lang="es-ES" sz="2000" b="1" dirty="0" smtClean="0">
              <a:gradFill>
                <a:gsLst>
                  <a:gs pos="70822">
                    <a:srgbClr val="FFB3FF"/>
                  </a:gs>
                  <a:gs pos="47000">
                    <a:srgbClr val="6600FF">
                      <a:lumMod val="50000"/>
                      <a:lumOff val="50000"/>
                    </a:srgbClr>
                  </a:gs>
                  <a:gs pos="7000">
                    <a:srgbClr val="7030A0"/>
                  </a:gs>
                  <a:gs pos="35000">
                    <a:srgbClr val="A36CE8"/>
                  </a:gs>
                  <a:gs pos="94000">
                    <a:srgbClr val="FFB3FF">
                      <a:lumMod val="38000"/>
                      <a:lumOff val="62000"/>
                    </a:srgbClr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  <a:p>
            <a:pPr algn="ctr"/>
            <a:r>
              <a:rPr lang="es-ES" sz="2000" b="1" dirty="0" smtClean="0">
                <a:gradFill>
                  <a:gsLst>
                    <a:gs pos="70822">
                      <a:srgbClr val="FFB3FF"/>
                    </a:gs>
                    <a:gs pos="47000">
                      <a:srgbClr val="6600FF">
                        <a:lumMod val="50000"/>
                        <a:lumOff val="50000"/>
                      </a:srgbClr>
                    </a:gs>
                    <a:gs pos="7000">
                      <a:srgbClr val="7030A0"/>
                    </a:gs>
                    <a:gs pos="35000">
                      <a:srgbClr val="A36CE8"/>
                    </a:gs>
                    <a:gs pos="94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a </a:t>
            </a:r>
            <a:r>
              <a:rPr lang="es-ES" sz="2000" b="1" dirty="0">
                <a:gradFill>
                  <a:gsLst>
                    <a:gs pos="70822">
                      <a:srgbClr val="FFB3FF"/>
                    </a:gs>
                    <a:gs pos="47000">
                      <a:srgbClr val="6600FF">
                        <a:lumMod val="50000"/>
                        <a:lumOff val="50000"/>
                      </a:srgbClr>
                    </a:gs>
                    <a:gs pos="7000">
                      <a:srgbClr val="7030A0"/>
                    </a:gs>
                    <a:gs pos="35000">
                      <a:srgbClr val="A36CE8"/>
                    </a:gs>
                    <a:gs pos="94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escribir las 40 lecciones que </a:t>
            </a:r>
            <a:endParaRPr lang="es-ES" sz="2000" b="1" dirty="0" smtClean="0">
              <a:gradFill>
                <a:gsLst>
                  <a:gs pos="70822">
                    <a:srgbClr val="FFB3FF"/>
                  </a:gs>
                  <a:gs pos="47000">
                    <a:srgbClr val="6600FF">
                      <a:lumMod val="50000"/>
                      <a:lumOff val="50000"/>
                    </a:srgbClr>
                  </a:gs>
                  <a:gs pos="7000">
                    <a:srgbClr val="7030A0"/>
                  </a:gs>
                  <a:gs pos="35000">
                    <a:srgbClr val="A36CE8"/>
                  </a:gs>
                  <a:gs pos="94000">
                    <a:srgbClr val="FFB3FF">
                      <a:lumMod val="38000"/>
                      <a:lumOff val="62000"/>
                    </a:srgbClr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  <a:p>
            <a:pPr algn="ctr"/>
            <a:r>
              <a:rPr lang="es-ES" sz="2000" b="1" dirty="0" smtClean="0">
                <a:gradFill>
                  <a:gsLst>
                    <a:gs pos="70822">
                      <a:srgbClr val="FFB3FF"/>
                    </a:gs>
                    <a:gs pos="47000">
                      <a:srgbClr val="6600FF">
                        <a:lumMod val="50000"/>
                        <a:lumOff val="50000"/>
                      </a:srgbClr>
                    </a:gs>
                    <a:gs pos="7000">
                      <a:srgbClr val="7030A0"/>
                    </a:gs>
                    <a:gs pos="35000">
                      <a:srgbClr val="A36CE8"/>
                    </a:gs>
                    <a:gs pos="94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aprendí </a:t>
            </a:r>
            <a:r>
              <a:rPr lang="es-ES" sz="2000" b="1" dirty="0">
                <a:gradFill>
                  <a:gsLst>
                    <a:gs pos="70822">
                      <a:srgbClr val="FFB3FF"/>
                    </a:gs>
                    <a:gs pos="47000">
                      <a:srgbClr val="6600FF">
                        <a:lumMod val="50000"/>
                        <a:lumOff val="50000"/>
                      </a:srgbClr>
                    </a:gs>
                    <a:gs pos="7000">
                      <a:srgbClr val="7030A0"/>
                    </a:gs>
                    <a:gs pos="35000">
                      <a:srgbClr val="A36CE8"/>
                    </a:gs>
                    <a:gs pos="94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de la vida</a:t>
            </a:r>
            <a:r>
              <a:rPr lang="es-ES" sz="2000" b="1" dirty="0" smtClean="0">
                <a:gradFill>
                  <a:gsLst>
                    <a:gs pos="70822">
                      <a:srgbClr val="FFB3FF"/>
                    </a:gs>
                    <a:gs pos="47000">
                      <a:srgbClr val="6600FF">
                        <a:lumMod val="50000"/>
                        <a:lumOff val="50000"/>
                      </a:srgbClr>
                    </a:gs>
                    <a:gs pos="7000">
                      <a:srgbClr val="7030A0"/>
                    </a:gs>
                    <a:gs pos="35000">
                      <a:srgbClr val="A36CE8"/>
                    </a:gs>
                    <a:gs pos="94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:</a:t>
            </a:r>
            <a:endParaRPr lang="es-ES" sz="2000" b="1" dirty="0">
              <a:gradFill>
                <a:gsLst>
                  <a:gs pos="70822">
                    <a:srgbClr val="FFB3FF"/>
                  </a:gs>
                  <a:gs pos="47000">
                    <a:srgbClr val="6600FF">
                      <a:lumMod val="50000"/>
                      <a:lumOff val="50000"/>
                    </a:srgbClr>
                  </a:gs>
                  <a:gs pos="7000">
                    <a:srgbClr val="7030A0"/>
                  </a:gs>
                  <a:gs pos="35000">
                    <a:srgbClr val="A36CE8"/>
                  </a:gs>
                  <a:gs pos="94000">
                    <a:srgbClr val="FFB3FF">
                      <a:lumMod val="38000"/>
                      <a:lumOff val="62000"/>
                    </a:srgbClr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-35120" y="-1"/>
            <a:ext cx="9179120" cy="4805173"/>
            <a:chOff x="-43460" y="19028"/>
            <a:chExt cx="9179120" cy="4805173"/>
          </a:xfrm>
        </p:grpSpPr>
        <p:sp>
          <p:nvSpPr>
            <p:cNvPr id="5" name="1 Rectángulo"/>
            <p:cNvSpPr/>
            <p:nvPr/>
          </p:nvSpPr>
          <p:spPr>
            <a:xfrm>
              <a:off x="-43460" y="19028"/>
              <a:ext cx="9179120" cy="4805173"/>
            </a:xfrm>
            <a:custGeom>
              <a:avLst/>
              <a:gdLst>
                <a:gd name="connsiteX0" fmla="*/ 0 w 9252520"/>
                <a:gd name="connsiteY0" fmla="*/ 0 h 4371950"/>
                <a:gd name="connsiteX1" fmla="*/ 9252520 w 9252520"/>
                <a:gd name="connsiteY1" fmla="*/ 0 h 4371950"/>
                <a:gd name="connsiteX2" fmla="*/ 9252520 w 9252520"/>
                <a:gd name="connsiteY2" fmla="*/ 4371950 h 4371950"/>
                <a:gd name="connsiteX3" fmla="*/ 0 w 9252520"/>
                <a:gd name="connsiteY3" fmla="*/ 4371950 h 4371950"/>
                <a:gd name="connsiteX4" fmla="*/ 0 w 9252520"/>
                <a:gd name="connsiteY4" fmla="*/ 0 h 4371950"/>
                <a:gd name="connsiteX0" fmla="*/ 0 w 9252520"/>
                <a:gd name="connsiteY0" fmla="*/ 0 h 4700940"/>
                <a:gd name="connsiteX1" fmla="*/ 9252520 w 9252520"/>
                <a:gd name="connsiteY1" fmla="*/ 0 h 4700940"/>
                <a:gd name="connsiteX2" fmla="*/ 9252520 w 9252520"/>
                <a:gd name="connsiteY2" fmla="*/ 4371950 h 4700940"/>
                <a:gd name="connsiteX3" fmla="*/ 0 w 9252520"/>
                <a:gd name="connsiteY3" fmla="*/ 4371950 h 4700940"/>
                <a:gd name="connsiteX4" fmla="*/ 0 w 9252520"/>
                <a:gd name="connsiteY4" fmla="*/ 0 h 4700940"/>
                <a:gd name="connsiteX0" fmla="*/ 0 w 9252520"/>
                <a:gd name="connsiteY0" fmla="*/ 0 h 4741826"/>
                <a:gd name="connsiteX1" fmla="*/ 9252520 w 9252520"/>
                <a:gd name="connsiteY1" fmla="*/ 0 h 4741826"/>
                <a:gd name="connsiteX2" fmla="*/ 9252520 w 9252520"/>
                <a:gd name="connsiteY2" fmla="*/ 4426378 h 4741826"/>
                <a:gd name="connsiteX3" fmla="*/ 0 w 9252520"/>
                <a:gd name="connsiteY3" fmla="*/ 4371950 h 4741826"/>
                <a:gd name="connsiteX4" fmla="*/ 0 w 9252520"/>
                <a:gd name="connsiteY4" fmla="*/ 0 h 4741826"/>
                <a:gd name="connsiteX0" fmla="*/ 0 w 9252520"/>
                <a:gd name="connsiteY0" fmla="*/ 0 h 4703194"/>
                <a:gd name="connsiteX1" fmla="*/ 9252520 w 9252520"/>
                <a:gd name="connsiteY1" fmla="*/ 0 h 4703194"/>
                <a:gd name="connsiteX2" fmla="*/ 9252520 w 9252520"/>
                <a:gd name="connsiteY2" fmla="*/ 4426378 h 4703194"/>
                <a:gd name="connsiteX3" fmla="*/ 0 w 9252520"/>
                <a:gd name="connsiteY3" fmla="*/ 4371950 h 4703194"/>
                <a:gd name="connsiteX4" fmla="*/ 0 w 9252520"/>
                <a:gd name="connsiteY4" fmla="*/ 0 h 4703194"/>
                <a:gd name="connsiteX0" fmla="*/ 0 w 9252520"/>
                <a:gd name="connsiteY0" fmla="*/ 0 h 4719513"/>
                <a:gd name="connsiteX1" fmla="*/ 9252520 w 9252520"/>
                <a:gd name="connsiteY1" fmla="*/ 0 h 4719513"/>
                <a:gd name="connsiteX2" fmla="*/ 9252520 w 9252520"/>
                <a:gd name="connsiteY2" fmla="*/ 4426378 h 4719513"/>
                <a:gd name="connsiteX3" fmla="*/ 0 w 9252520"/>
                <a:gd name="connsiteY3" fmla="*/ 4437265 h 4719513"/>
                <a:gd name="connsiteX4" fmla="*/ 0 w 9252520"/>
                <a:gd name="connsiteY4" fmla="*/ 0 h 4719513"/>
                <a:gd name="connsiteX0" fmla="*/ 0 w 9252520"/>
                <a:gd name="connsiteY0" fmla="*/ 0 h 4694255"/>
                <a:gd name="connsiteX1" fmla="*/ 9252520 w 9252520"/>
                <a:gd name="connsiteY1" fmla="*/ 0 h 4694255"/>
                <a:gd name="connsiteX2" fmla="*/ 9252520 w 9252520"/>
                <a:gd name="connsiteY2" fmla="*/ 4426378 h 4694255"/>
                <a:gd name="connsiteX3" fmla="*/ 0 w 9252520"/>
                <a:gd name="connsiteY3" fmla="*/ 4437265 h 4694255"/>
                <a:gd name="connsiteX4" fmla="*/ 0 w 9252520"/>
                <a:gd name="connsiteY4" fmla="*/ 0 h 4694255"/>
                <a:gd name="connsiteX0" fmla="*/ 0 w 9252520"/>
                <a:gd name="connsiteY0" fmla="*/ 0 h 4672323"/>
                <a:gd name="connsiteX1" fmla="*/ 9252520 w 9252520"/>
                <a:gd name="connsiteY1" fmla="*/ 0 h 4672323"/>
                <a:gd name="connsiteX2" fmla="*/ 9252520 w 9252520"/>
                <a:gd name="connsiteY2" fmla="*/ 4426378 h 4672323"/>
                <a:gd name="connsiteX3" fmla="*/ 0 w 9252520"/>
                <a:gd name="connsiteY3" fmla="*/ 4437265 h 4672323"/>
                <a:gd name="connsiteX4" fmla="*/ 0 w 9252520"/>
                <a:gd name="connsiteY4" fmla="*/ 0 h 4672323"/>
                <a:gd name="connsiteX0" fmla="*/ 0 w 9252520"/>
                <a:gd name="connsiteY0" fmla="*/ 0 h 4685917"/>
                <a:gd name="connsiteX1" fmla="*/ 9252520 w 9252520"/>
                <a:gd name="connsiteY1" fmla="*/ 0 h 4685917"/>
                <a:gd name="connsiteX2" fmla="*/ 9252520 w 9252520"/>
                <a:gd name="connsiteY2" fmla="*/ 4426378 h 4685917"/>
                <a:gd name="connsiteX3" fmla="*/ 0 w 9252520"/>
                <a:gd name="connsiteY3" fmla="*/ 4437265 h 4685917"/>
                <a:gd name="connsiteX4" fmla="*/ 0 w 9252520"/>
                <a:gd name="connsiteY4" fmla="*/ 0 h 4685917"/>
                <a:gd name="connsiteX0" fmla="*/ 0 w 9252520"/>
                <a:gd name="connsiteY0" fmla="*/ 0 h 4676083"/>
                <a:gd name="connsiteX1" fmla="*/ 9252520 w 9252520"/>
                <a:gd name="connsiteY1" fmla="*/ 0 h 4676083"/>
                <a:gd name="connsiteX2" fmla="*/ 9252520 w 9252520"/>
                <a:gd name="connsiteY2" fmla="*/ 4426378 h 4676083"/>
                <a:gd name="connsiteX3" fmla="*/ 0 w 9252520"/>
                <a:gd name="connsiteY3" fmla="*/ 4437265 h 4676083"/>
                <a:gd name="connsiteX4" fmla="*/ 0 w 9252520"/>
                <a:gd name="connsiteY4" fmla="*/ 0 h 4676083"/>
                <a:gd name="connsiteX0" fmla="*/ 0 w 9252520"/>
                <a:gd name="connsiteY0" fmla="*/ 0 h 4699913"/>
                <a:gd name="connsiteX1" fmla="*/ 9252520 w 9252520"/>
                <a:gd name="connsiteY1" fmla="*/ 0 h 4699913"/>
                <a:gd name="connsiteX2" fmla="*/ 9252520 w 9252520"/>
                <a:gd name="connsiteY2" fmla="*/ 4426378 h 4699913"/>
                <a:gd name="connsiteX3" fmla="*/ 0 w 9252520"/>
                <a:gd name="connsiteY3" fmla="*/ 4437265 h 4699913"/>
                <a:gd name="connsiteX4" fmla="*/ 0 w 9252520"/>
                <a:gd name="connsiteY4" fmla="*/ 0 h 4699913"/>
                <a:gd name="connsiteX0" fmla="*/ 0 w 9252520"/>
                <a:gd name="connsiteY0" fmla="*/ 0 h 4693612"/>
                <a:gd name="connsiteX1" fmla="*/ 9252520 w 9252520"/>
                <a:gd name="connsiteY1" fmla="*/ 0 h 4693612"/>
                <a:gd name="connsiteX2" fmla="*/ 9252520 w 9252520"/>
                <a:gd name="connsiteY2" fmla="*/ 4426378 h 4693612"/>
                <a:gd name="connsiteX3" fmla="*/ 0 w 9252520"/>
                <a:gd name="connsiteY3" fmla="*/ 4437265 h 4693612"/>
                <a:gd name="connsiteX4" fmla="*/ 0 w 9252520"/>
                <a:gd name="connsiteY4" fmla="*/ 0 h 4693612"/>
                <a:gd name="connsiteX0" fmla="*/ 0 w 9252520"/>
                <a:gd name="connsiteY0" fmla="*/ 0 h 4683645"/>
                <a:gd name="connsiteX1" fmla="*/ 9252520 w 9252520"/>
                <a:gd name="connsiteY1" fmla="*/ 0 h 4683645"/>
                <a:gd name="connsiteX2" fmla="*/ 9252520 w 9252520"/>
                <a:gd name="connsiteY2" fmla="*/ 4426378 h 4683645"/>
                <a:gd name="connsiteX3" fmla="*/ 0 w 9252520"/>
                <a:gd name="connsiteY3" fmla="*/ 4437265 h 4683645"/>
                <a:gd name="connsiteX4" fmla="*/ 0 w 9252520"/>
                <a:gd name="connsiteY4" fmla="*/ 0 h 4683645"/>
                <a:gd name="connsiteX0" fmla="*/ 0 w 9252520"/>
                <a:gd name="connsiteY0" fmla="*/ 0 h 4645009"/>
                <a:gd name="connsiteX1" fmla="*/ 9252520 w 9252520"/>
                <a:gd name="connsiteY1" fmla="*/ 0 h 4645009"/>
                <a:gd name="connsiteX2" fmla="*/ 9252520 w 9252520"/>
                <a:gd name="connsiteY2" fmla="*/ 4426378 h 4645009"/>
                <a:gd name="connsiteX3" fmla="*/ 0 w 9252520"/>
                <a:gd name="connsiteY3" fmla="*/ 4437265 h 4645009"/>
                <a:gd name="connsiteX4" fmla="*/ 0 w 9252520"/>
                <a:gd name="connsiteY4" fmla="*/ 0 h 4645009"/>
                <a:gd name="connsiteX0" fmla="*/ 0 w 9252520"/>
                <a:gd name="connsiteY0" fmla="*/ 0 h 4663960"/>
                <a:gd name="connsiteX1" fmla="*/ 9252520 w 9252520"/>
                <a:gd name="connsiteY1" fmla="*/ 0 h 4663960"/>
                <a:gd name="connsiteX2" fmla="*/ 9252520 w 9252520"/>
                <a:gd name="connsiteY2" fmla="*/ 4426378 h 4663960"/>
                <a:gd name="connsiteX3" fmla="*/ 0 w 9252520"/>
                <a:gd name="connsiteY3" fmla="*/ 4437265 h 4663960"/>
                <a:gd name="connsiteX4" fmla="*/ 0 w 9252520"/>
                <a:gd name="connsiteY4" fmla="*/ 0 h 4663960"/>
                <a:gd name="connsiteX0" fmla="*/ 0 w 9252520"/>
                <a:gd name="connsiteY0" fmla="*/ 0 h 4657790"/>
                <a:gd name="connsiteX1" fmla="*/ 9252520 w 9252520"/>
                <a:gd name="connsiteY1" fmla="*/ 0 h 4657790"/>
                <a:gd name="connsiteX2" fmla="*/ 9252520 w 9252520"/>
                <a:gd name="connsiteY2" fmla="*/ 4426378 h 4657790"/>
                <a:gd name="connsiteX3" fmla="*/ 19202 w 9252520"/>
                <a:gd name="connsiteY3" fmla="*/ 4390940 h 4657790"/>
                <a:gd name="connsiteX4" fmla="*/ 0 w 9252520"/>
                <a:gd name="connsiteY4" fmla="*/ 0 h 4657790"/>
                <a:gd name="connsiteX0" fmla="*/ 0 w 9252520"/>
                <a:gd name="connsiteY0" fmla="*/ 0 h 4674091"/>
                <a:gd name="connsiteX1" fmla="*/ 9252520 w 9252520"/>
                <a:gd name="connsiteY1" fmla="*/ 0 h 4674091"/>
                <a:gd name="connsiteX2" fmla="*/ 9252520 w 9252520"/>
                <a:gd name="connsiteY2" fmla="*/ 4426378 h 4674091"/>
                <a:gd name="connsiteX3" fmla="*/ 19202 w 9252520"/>
                <a:gd name="connsiteY3" fmla="*/ 4390940 h 4674091"/>
                <a:gd name="connsiteX4" fmla="*/ 0 w 9252520"/>
                <a:gd name="connsiteY4" fmla="*/ 0 h 46740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52520" h="4674091">
                  <a:moveTo>
                    <a:pt x="0" y="0"/>
                  </a:moveTo>
                  <a:lnTo>
                    <a:pt x="9252520" y="0"/>
                  </a:lnTo>
                  <a:lnTo>
                    <a:pt x="9252520" y="4426378"/>
                  </a:lnTo>
                  <a:cubicBezTo>
                    <a:pt x="4290256" y="5180276"/>
                    <a:pt x="2929916" y="3928826"/>
                    <a:pt x="19202" y="4390940"/>
                  </a:cubicBezTo>
                  <a:cubicBezTo>
                    <a:pt x="12801" y="2927293"/>
                    <a:pt x="6401" y="1463647"/>
                    <a:pt x="0" y="0"/>
                  </a:cubicBezTo>
                  <a:close/>
                </a:path>
              </a:pathLst>
            </a:custGeom>
            <a:gradFill>
              <a:gsLst>
                <a:gs pos="99167">
                  <a:srgbClr val="7030A0">
                    <a:alpha val="50000"/>
                    <a:lumMod val="46000"/>
                  </a:srgbClr>
                </a:gs>
                <a:gs pos="0">
                  <a:schemeClr val="accent6">
                    <a:lumMod val="20000"/>
                    <a:lumOff val="80000"/>
                    <a:alpha val="74000"/>
                  </a:schemeClr>
                </a:gs>
                <a:gs pos="64000">
                  <a:srgbClr val="6600FF">
                    <a:alpha val="33000"/>
                  </a:srgbClr>
                </a:gs>
                <a:gs pos="87000">
                  <a:srgbClr val="7030A0">
                    <a:alpha val="50000"/>
                    <a:lumMod val="90000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3 Elipse"/>
            <p:cNvSpPr/>
            <p:nvPr/>
          </p:nvSpPr>
          <p:spPr>
            <a:xfrm rot="4214984">
              <a:off x="6164380" y="3768588"/>
              <a:ext cx="734507" cy="353814"/>
            </a:xfrm>
            <a:custGeom>
              <a:avLst/>
              <a:gdLst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507594"/>
                <a:gd name="connsiteY0" fmla="*/ 460279 h 992567"/>
                <a:gd name="connsiteX1" fmla="*/ 1224136 w 2507594"/>
                <a:gd name="connsiteY1" fmla="*/ 3079 h 992567"/>
                <a:gd name="connsiteX2" fmla="*/ 2507594 w 2507594"/>
                <a:gd name="connsiteY2" fmla="*/ 658357 h 992567"/>
                <a:gd name="connsiteX3" fmla="*/ 1224136 w 2507594"/>
                <a:gd name="connsiteY3" fmla="*/ 917479 h 992567"/>
                <a:gd name="connsiteX4" fmla="*/ 0 w 2507594"/>
                <a:gd name="connsiteY4" fmla="*/ 460279 h 992567"/>
                <a:gd name="connsiteX0" fmla="*/ 0 w 2507594"/>
                <a:gd name="connsiteY0" fmla="*/ 460279 h 943638"/>
                <a:gd name="connsiteX1" fmla="*/ 1224136 w 2507594"/>
                <a:gd name="connsiteY1" fmla="*/ 3079 h 943638"/>
                <a:gd name="connsiteX2" fmla="*/ 2507594 w 2507594"/>
                <a:gd name="connsiteY2" fmla="*/ 658357 h 943638"/>
                <a:gd name="connsiteX3" fmla="*/ 1224136 w 2507594"/>
                <a:gd name="connsiteY3" fmla="*/ 917479 h 943638"/>
                <a:gd name="connsiteX4" fmla="*/ 0 w 2507594"/>
                <a:gd name="connsiteY4" fmla="*/ 460279 h 943638"/>
                <a:gd name="connsiteX0" fmla="*/ 0 w 2507594"/>
                <a:gd name="connsiteY0" fmla="*/ 460279 h 932691"/>
                <a:gd name="connsiteX1" fmla="*/ 1224136 w 2507594"/>
                <a:gd name="connsiteY1" fmla="*/ 3079 h 932691"/>
                <a:gd name="connsiteX2" fmla="*/ 2507594 w 2507594"/>
                <a:gd name="connsiteY2" fmla="*/ 658357 h 932691"/>
                <a:gd name="connsiteX3" fmla="*/ 1224136 w 2507594"/>
                <a:gd name="connsiteY3" fmla="*/ 917479 h 932691"/>
                <a:gd name="connsiteX4" fmla="*/ 0 w 2507594"/>
                <a:gd name="connsiteY4" fmla="*/ 460279 h 932691"/>
                <a:gd name="connsiteX0" fmla="*/ 0 w 2507594"/>
                <a:gd name="connsiteY0" fmla="*/ 460279 h 918289"/>
                <a:gd name="connsiteX1" fmla="*/ 1224136 w 2507594"/>
                <a:gd name="connsiteY1" fmla="*/ 3079 h 918289"/>
                <a:gd name="connsiteX2" fmla="*/ 2507594 w 2507594"/>
                <a:gd name="connsiteY2" fmla="*/ 658357 h 918289"/>
                <a:gd name="connsiteX3" fmla="*/ 1224136 w 2507594"/>
                <a:gd name="connsiteY3" fmla="*/ 917479 h 918289"/>
                <a:gd name="connsiteX4" fmla="*/ 0 w 2507594"/>
                <a:gd name="connsiteY4" fmla="*/ 460279 h 918289"/>
                <a:gd name="connsiteX0" fmla="*/ 0 w 2507594"/>
                <a:gd name="connsiteY0" fmla="*/ 478822 h 936832"/>
                <a:gd name="connsiteX1" fmla="*/ 1224136 w 2507594"/>
                <a:gd name="connsiteY1" fmla="*/ 21622 h 936832"/>
                <a:gd name="connsiteX2" fmla="*/ 2507594 w 2507594"/>
                <a:gd name="connsiteY2" fmla="*/ 676900 h 936832"/>
                <a:gd name="connsiteX3" fmla="*/ 1224136 w 2507594"/>
                <a:gd name="connsiteY3" fmla="*/ 936022 h 936832"/>
                <a:gd name="connsiteX4" fmla="*/ 0 w 2507594"/>
                <a:gd name="connsiteY4" fmla="*/ 478822 h 936832"/>
                <a:gd name="connsiteX0" fmla="*/ 0 w 2507594"/>
                <a:gd name="connsiteY0" fmla="*/ 478822 h 936832"/>
                <a:gd name="connsiteX1" fmla="*/ 1224136 w 2507594"/>
                <a:gd name="connsiteY1" fmla="*/ 21622 h 936832"/>
                <a:gd name="connsiteX2" fmla="*/ 2507594 w 2507594"/>
                <a:gd name="connsiteY2" fmla="*/ 676900 h 936832"/>
                <a:gd name="connsiteX3" fmla="*/ 1224136 w 2507594"/>
                <a:gd name="connsiteY3" fmla="*/ 936022 h 936832"/>
                <a:gd name="connsiteX4" fmla="*/ 0 w 2507594"/>
                <a:gd name="connsiteY4" fmla="*/ 478822 h 936832"/>
                <a:gd name="connsiteX0" fmla="*/ 0 w 2507594"/>
                <a:gd name="connsiteY0" fmla="*/ 478822 h 936670"/>
                <a:gd name="connsiteX1" fmla="*/ 1224136 w 2507594"/>
                <a:gd name="connsiteY1" fmla="*/ 21622 h 936670"/>
                <a:gd name="connsiteX2" fmla="*/ 2507594 w 2507594"/>
                <a:gd name="connsiteY2" fmla="*/ 676900 h 936670"/>
                <a:gd name="connsiteX3" fmla="*/ 1224136 w 2507594"/>
                <a:gd name="connsiteY3" fmla="*/ 936022 h 936670"/>
                <a:gd name="connsiteX4" fmla="*/ 0 w 2507594"/>
                <a:gd name="connsiteY4" fmla="*/ 478822 h 936670"/>
                <a:gd name="connsiteX0" fmla="*/ 0 w 2507594"/>
                <a:gd name="connsiteY0" fmla="*/ 477455 h 935303"/>
                <a:gd name="connsiteX1" fmla="*/ 1224136 w 2507594"/>
                <a:gd name="connsiteY1" fmla="*/ 20255 h 935303"/>
                <a:gd name="connsiteX2" fmla="*/ 2507594 w 2507594"/>
                <a:gd name="connsiteY2" fmla="*/ 675533 h 935303"/>
                <a:gd name="connsiteX3" fmla="*/ 1224136 w 2507594"/>
                <a:gd name="connsiteY3" fmla="*/ 934655 h 935303"/>
                <a:gd name="connsiteX4" fmla="*/ 0 w 2507594"/>
                <a:gd name="connsiteY4" fmla="*/ 477455 h 935303"/>
                <a:gd name="connsiteX0" fmla="*/ 0 w 2507594"/>
                <a:gd name="connsiteY0" fmla="*/ 477455 h 935641"/>
                <a:gd name="connsiteX1" fmla="*/ 1224136 w 2507594"/>
                <a:gd name="connsiteY1" fmla="*/ 20255 h 935641"/>
                <a:gd name="connsiteX2" fmla="*/ 2507594 w 2507594"/>
                <a:gd name="connsiteY2" fmla="*/ 675533 h 935641"/>
                <a:gd name="connsiteX3" fmla="*/ 1224136 w 2507594"/>
                <a:gd name="connsiteY3" fmla="*/ 934655 h 935641"/>
                <a:gd name="connsiteX4" fmla="*/ 0 w 2507594"/>
                <a:gd name="connsiteY4" fmla="*/ 477455 h 935641"/>
                <a:gd name="connsiteX0" fmla="*/ 0 w 2528049"/>
                <a:gd name="connsiteY0" fmla="*/ 432522 h 935559"/>
                <a:gd name="connsiteX1" fmla="*/ 1244591 w 2528049"/>
                <a:gd name="connsiteY1" fmla="*/ 3909 h 935559"/>
                <a:gd name="connsiteX2" fmla="*/ 2528049 w 2528049"/>
                <a:gd name="connsiteY2" fmla="*/ 659187 h 935559"/>
                <a:gd name="connsiteX3" fmla="*/ 1244591 w 2528049"/>
                <a:gd name="connsiteY3" fmla="*/ 918309 h 935559"/>
                <a:gd name="connsiteX4" fmla="*/ 0 w 2528049"/>
                <a:gd name="connsiteY4" fmla="*/ 432522 h 935559"/>
                <a:gd name="connsiteX0" fmla="*/ 0 w 2528049"/>
                <a:gd name="connsiteY0" fmla="*/ 432522 h 935559"/>
                <a:gd name="connsiteX1" fmla="*/ 1244591 w 2528049"/>
                <a:gd name="connsiteY1" fmla="*/ 3909 h 935559"/>
                <a:gd name="connsiteX2" fmla="*/ 2528049 w 2528049"/>
                <a:gd name="connsiteY2" fmla="*/ 659187 h 935559"/>
                <a:gd name="connsiteX3" fmla="*/ 1244591 w 2528049"/>
                <a:gd name="connsiteY3" fmla="*/ 918309 h 935559"/>
                <a:gd name="connsiteX4" fmla="*/ 0 w 2528049"/>
                <a:gd name="connsiteY4" fmla="*/ 432522 h 935559"/>
                <a:gd name="connsiteX0" fmla="*/ 0 w 2528049"/>
                <a:gd name="connsiteY0" fmla="*/ 432522 h 921317"/>
                <a:gd name="connsiteX1" fmla="*/ 1244591 w 2528049"/>
                <a:gd name="connsiteY1" fmla="*/ 3909 h 921317"/>
                <a:gd name="connsiteX2" fmla="*/ 2528049 w 2528049"/>
                <a:gd name="connsiteY2" fmla="*/ 659187 h 921317"/>
                <a:gd name="connsiteX3" fmla="*/ 1244591 w 2528049"/>
                <a:gd name="connsiteY3" fmla="*/ 918309 h 921317"/>
                <a:gd name="connsiteX4" fmla="*/ 0 w 2528049"/>
                <a:gd name="connsiteY4" fmla="*/ 432522 h 921317"/>
                <a:gd name="connsiteX0" fmla="*/ 0 w 2528049"/>
                <a:gd name="connsiteY0" fmla="*/ 336397 h 825192"/>
                <a:gd name="connsiteX1" fmla="*/ 1289237 w 2528049"/>
                <a:gd name="connsiteY1" fmla="*/ 5982 h 825192"/>
                <a:gd name="connsiteX2" fmla="*/ 2528049 w 2528049"/>
                <a:gd name="connsiteY2" fmla="*/ 563062 h 825192"/>
                <a:gd name="connsiteX3" fmla="*/ 1244591 w 2528049"/>
                <a:gd name="connsiteY3" fmla="*/ 822184 h 825192"/>
                <a:gd name="connsiteX4" fmla="*/ 0 w 2528049"/>
                <a:gd name="connsiteY4" fmla="*/ 336397 h 825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28049" h="825192">
                  <a:moveTo>
                    <a:pt x="0" y="336397"/>
                  </a:moveTo>
                  <a:cubicBezTo>
                    <a:pt x="154363" y="113063"/>
                    <a:pt x="867896" y="-31795"/>
                    <a:pt x="1289237" y="5982"/>
                  </a:cubicBezTo>
                  <a:cubicBezTo>
                    <a:pt x="1710578" y="43759"/>
                    <a:pt x="2107920" y="248774"/>
                    <a:pt x="2528049" y="563062"/>
                  </a:cubicBezTo>
                  <a:cubicBezTo>
                    <a:pt x="1561847" y="859940"/>
                    <a:pt x="1699823" y="825892"/>
                    <a:pt x="1244591" y="822184"/>
                  </a:cubicBezTo>
                  <a:cubicBezTo>
                    <a:pt x="789359" y="818476"/>
                    <a:pt x="357946" y="691155"/>
                    <a:pt x="0" y="336397"/>
                  </a:cubicBezTo>
                  <a:close/>
                </a:path>
              </a:pathLst>
            </a:custGeom>
            <a:gradFill>
              <a:gsLst>
                <a:gs pos="50000">
                  <a:srgbClr val="00B050"/>
                </a:gs>
                <a:gs pos="100000">
                  <a:srgbClr val="5DF85B"/>
                </a:gs>
                <a:gs pos="0">
                  <a:srgbClr val="00FF00"/>
                </a:gs>
              </a:gsLst>
              <a:lin ang="2700000" scaled="1"/>
            </a:gradFill>
            <a:ln w="76200">
              <a:noFill/>
            </a:ln>
            <a:scene3d>
              <a:camera prst="orthographicFront"/>
              <a:lightRig rig="morning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3 Elipse"/>
            <p:cNvSpPr/>
            <p:nvPr/>
          </p:nvSpPr>
          <p:spPr>
            <a:xfrm rot="19336205">
              <a:off x="6584289" y="2948167"/>
              <a:ext cx="775448" cy="359680"/>
            </a:xfrm>
            <a:custGeom>
              <a:avLst/>
              <a:gdLst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507594"/>
                <a:gd name="connsiteY0" fmla="*/ 460279 h 992567"/>
                <a:gd name="connsiteX1" fmla="*/ 1224136 w 2507594"/>
                <a:gd name="connsiteY1" fmla="*/ 3079 h 992567"/>
                <a:gd name="connsiteX2" fmla="*/ 2507594 w 2507594"/>
                <a:gd name="connsiteY2" fmla="*/ 658357 h 992567"/>
                <a:gd name="connsiteX3" fmla="*/ 1224136 w 2507594"/>
                <a:gd name="connsiteY3" fmla="*/ 917479 h 992567"/>
                <a:gd name="connsiteX4" fmla="*/ 0 w 2507594"/>
                <a:gd name="connsiteY4" fmla="*/ 460279 h 992567"/>
                <a:gd name="connsiteX0" fmla="*/ 0 w 2507594"/>
                <a:gd name="connsiteY0" fmla="*/ 460279 h 943638"/>
                <a:gd name="connsiteX1" fmla="*/ 1224136 w 2507594"/>
                <a:gd name="connsiteY1" fmla="*/ 3079 h 943638"/>
                <a:gd name="connsiteX2" fmla="*/ 2507594 w 2507594"/>
                <a:gd name="connsiteY2" fmla="*/ 658357 h 943638"/>
                <a:gd name="connsiteX3" fmla="*/ 1224136 w 2507594"/>
                <a:gd name="connsiteY3" fmla="*/ 917479 h 943638"/>
                <a:gd name="connsiteX4" fmla="*/ 0 w 2507594"/>
                <a:gd name="connsiteY4" fmla="*/ 460279 h 943638"/>
                <a:gd name="connsiteX0" fmla="*/ 0 w 2507594"/>
                <a:gd name="connsiteY0" fmla="*/ 460279 h 932691"/>
                <a:gd name="connsiteX1" fmla="*/ 1224136 w 2507594"/>
                <a:gd name="connsiteY1" fmla="*/ 3079 h 932691"/>
                <a:gd name="connsiteX2" fmla="*/ 2507594 w 2507594"/>
                <a:gd name="connsiteY2" fmla="*/ 658357 h 932691"/>
                <a:gd name="connsiteX3" fmla="*/ 1224136 w 2507594"/>
                <a:gd name="connsiteY3" fmla="*/ 917479 h 932691"/>
                <a:gd name="connsiteX4" fmla="*/ 0 w 2507594"/>
                <a:gd name="connsiteY4" fmla="*/ 460279 h 932691"/>
                <a:gd name="connsiteX0" fmla="*/ 0 w 2507594"/>
                <a:gd name="connsiteY0" fmla="*/ 460279 h 918289"/>
                <a:gd name="connsiteX1" fmla="*/ 1224136 w 2507594"/>
                <a:gd name="connsiteY1" fmla="*/ 3079 h 918289"/>
                <a:gd name="connsiteX2" fmla="*/ 2507594 w 2507594"/>
                <a:gd name="connsiteY2" fmla="*/ 658357 h 918289"/>
                <a:gd name="connsiteX3" fmla="*/ 1224136 w 2507594"/>
                <a:gd name="connsiteY3" fmla="*/ 917479 h 918289"/>
                <a:gd name="connsiteX4" fmla="*/ 0 w 2507594"/>
                <a:gd name="connsiteY4" fmla="*/ 460279 h 918289"/>
                <a:gd name="connsiteX0" fmla="*/ 0 w 2507594"/>
                <a:gd name="connsiteY0" fmla="*/ 478822 h 936832"/>
                <a:gd name="connsiteX1" fmla="*/ 1224136 w 2507594"/>
                <a:gd name="connsiteY1" fmla="*/ 21622 h 936832"/>
                <a:gd name="connsiteX2" fmla="*/ 2507594 w 2507594"/>
                <a:gd name="connsiteY2" fmla="*/ 676900 h 936832"/>
                <a:gd name="connsiteX3" fmla="*/ 1224136 w 2507594"/>
                <a:gd name="connsiteY3" fmla="*/ 936022 h 936832"/>
                <a:gd name="connsiteX4" fmla="*/ 0 w 2507594"/>
                <a:gd name="connsiteY4" fmla="*/ 478822 h 936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07594" h="936832">
                  <a:moveTo>
                    <a:pt x="0" y="478822"/>
                  </a:moveTo>
                  <a:cubicBezTo>
                    <a:pt x="0" y="226317"/>
                    <a:pt x="622230" y="-85342"/>
                    <a:pt x="1224136" y="21622"/>
                  </a:cubicBezTo>
                  <a:cubicBezTo>
                    <a:pt x="1826042" y="128586"/>
                    <a:pt x="2087465" y="362612"/>
                    <a:pt x="2507594" y="676900"/>
                  </a:cubicBezTo>
                  <a:cubicBezTo>
                    <a:pt x="1541392" y="973778"/>
                    <a:pt x="1527238" y="920113"/>
                    <a:pt x="1224136" y="936022"/>
                  </a:cubicBezTo>
                  <a:cubicBezTo>
                    <a:pt x="921034" y="951931"/>
                    <a:pt x="0" y="731327"/>
                    <a:pt x="0" y="478822"/>
                  </a:cubicBezTo>
                  <a:close/>
                </a:path>
              </a:pathLst>
            </a:custGeom>
            <a:solidFill>
              <a:srgbClr val="00B050"/>
            </a:solidFill>
            <a:ln w="76200">
              <a:noFill/>
            </a:ln>
            <a:scene3d>
              <a:camera prst="orthographicFront"/>
              <a:lightRig rig="morning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" name="3 Elipse"/>
            <p:cNvSpPr/>
            <p:nvPr/>
          </p:nvSpPr>
          <p:spPr>
            <a:xfrm rot="19336205">
              <a:off x="6593366" y="2937053"/>
              <a:ext cx="775448" cy="359680"/>
            </a:xfrm>
            <a:custGeom>
              <a:avLst/>
              <a:gdLst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507594"/>
                <a:gd name="connsiteY0" fmla="*/ 460279 h 992567"/>
                <a:gd name="connsiteX1" fmla="*/ 1224136 w 2507594"/>
                <a:gd name="connsiteY1" fmla="*/ 3079 h 992567"/>
                <a:gd name="connsiteX2" fmla="*/ 2507594 w 2507594"/>
                <a:gd name="connsiteY2" fmla="*/ 658357 h 992567"/>
                <a:gd name="connsiteX3" fmla="*/ 1224136 w 2507594"/>
                <a:gd name="connsiteY3" fmla="*/ 917479 h 992567"/>
                <a:gd name="connsiteX4" fmla="*/ 0 w 2507594"/>
                <a:gd name="connsiteY4" fmla="*/ 460279 h 992567"/>
                <a:gd name="connsiteX0" fmla="*/ 0 w 2507594"/>
                <a:gd name="connsiteY0" fmla="*/ 460279 h 943638"/>
                <a:gd name="connsiteX1" fmla="*/ 1224136 w 2507594"/>
                <a:gd name="connsiteY1" fmla="*/ 3079 h 943638"/>
                <a:gd name="connsiteX2" fmla="*/ 2507594 w 2507594"/>
                <a:gd name="connsiteY2" fmla="*/ 658357 h 943638"/>
                <a:gd name="connsiteX3" fmla="*/ 1224136 w 2507594"/>
                <a:gd name="connsiteY3" fmla="*/ 917479 h 943638"/>
                <a:gd name="connsiteX4" fmla="*/ 0 w 2507594"/>
                <a:gd name="connsiteY4" fmla="*/ 460279 h 943638"/>
                <a:gd name="connsiteX0" fmla="*/ 0 w 2507594"/>
                <a:gd name="connsiteY0" fmla="*/ 460279 h 932691"/>
                <a:gd name="connsiteX1" fmla="*/ 1224136 w 2507594"/>
                <a:gd name="connsiteY1" fmla="*/ 3079 h 932691"/>
                <a:gd name="connsiteX2" fmla="*/ 2507594 w 2507594"/>
                <a:gd name="connsiteY2" fmla="*/ 658357 h 932691"/>
                <a:gd name="connsiteX3" fmla="*/ 1224136 w 2507594"/>
                <a:gd name="connsiteY3" fmla="*/ 917479 h 932691"/>
                <a:gd name="connsiteX4" fmla="*/ 0 w 2507594"/>
                <a:gd name="connsiteY4" fmla="*/ 460279 h 932691"/>
                <a:gd name="connsiteX0" fmla="*/ 0 w 2507594"/>
                <a:gd name="connsiteY0" fmla="*/ 460279 h 918289"/>
                <a:gd name="connsiteX1" fmla="*/ 1224136 w 2507594"/>
                <a:gd name="connsiteY1" fmla="*/ 3079 h 918289"/>
                <a:gd name="connsiteX2" fmla="*/ 2507594 w 2507594"/>
                <a:gd name="connsiteY2" fmla="*/ 658357 h 918289"/>
                <a:gd name="connsiteX3" fmla="*/ 1224136 w 2507594"/>
                <a:gd name="connsiteY3" fmla="*/ 917479 h 918289"/>
                <a:gd name="connsiteX4" fmla="*/ 0 w 2507594"/>
                <a:gd name="connsiteY4" fmla="*/ 460279 h 918289"/>
                <a:gd name="connsiteX0" fmla="*/ 0 w 2507594"/>
                <a:gd name="connsiteY0" fmla="*/ 478822 h 936832"/>
                <a:gd name="connsiteX1" fmla="*/ 1224136 w 2507594"/>
                <a:gd name="connsiteY1" fmla="*/ 21622 h 936832"/>
                <a:gd name="connsiteX2" fmla="*/ 2507594 w 2507594"/>
                <a:gd name="connsiteY2" fmla="*/ 676900 h 936832"/>
                <a:gd name="connsiteX3" fmla="*/ 1224136 w 2507594"/>
                <a:gd name="connsiteY3" fmla="*/ 936022 h 936832"/>
                <a:gd name="connsiteX4" fmla="*/ 0 w 2507594"/>
                <a:gd name="connsiteY4" fmla="*/ 478822 h 936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07594" h="936832">
                  <a:moveTo>
                    <a:pt x="0" y="478822"/>
                  </a:moveTo>
                  <a:cubicBezTo>
                    <a:pt x="0" y="226317"/>
                    <a:pt x="622230" y="-85342"/>
                    <a:pt x="1224136" y="21622"/>
                  </a:cubicBezTo>
                  <a:cubicBezTo>
                    <a:pt x="1826042" y="128586"/>
                    <a:pt x="2087465" y="362612"/>
                    <a:pt x="2507594" y="676900"/>
                  </a:cubicBezTo>
                  <a:cubicBezTo>
                    <a:pt x="1541392" y="973778"/>
                    <a:pt x="1527238" y="920113"/>
                    <a:pt x="1224136" y="936022"/>
                  </a:cubicBezTo>
                  <a:cubicBezTo>
                    <a:pt x="921034" y="951931"/>
                    <a:pt x="0" y="731327"/>
                    <a:pt x="0" y="478822"/>
                  </a:cubicBezTo>
                  <a:close/>
                </a:path>
              </a:pathLst>
            </a:custGeom>
            <a:noFill/>
            <a:ln w="76200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morning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" name="3 Elipse"/>
            <p:cNvSpPr/>
            <p:nvPr/>
          </p:nvSpPr>
          <p:spPr>
            <a:xfrm rot="4214984">
              <a:off x="6139732" y="3777263"/>
              <a:ext cx="789484" cy="353814"/>
            </a:xfrm>
            <a:custGeom>
              <a:avLst/>
              <a:gdLst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507594"/>
                <a:gd name="connsiteY0" fmla="*/ 460279 h 992567"/>
                <a:gd name="connsiteX1" fmla="*/ 1224136 w 2507594"/>
                <a:gd name="connsiteY1" fmla="*/ 3079 h 992567"/>
                <a:gd name="connsiteX2" fmla="*/ 2507594 w 2507594"/>
                <a:gd name="connsiteY2" fmla="*/ 658357 h 992567"/>
                <a:gd name="connsiteX3" fmla="*/ 1224136 w 2507594"/>
                <a:gd name="connsiteY3" fmla="*/ 917479 h 992567"/>
                <a:gd name="connsiteX4" fmla="*/ 0 w 2507594"/>
                <a:gd name="connsiteY4" fmla="*/ 460279 h 992567"/>
                <a:gd name="connsiteX0" fmla="*/ 0 w 2507594"/>
                <a:gd name="connsiteY0" fmla="*/ 460279 h 943638"/>
                <a:gd name="connsiteX1" fmla="*/ 1224136 w 2507594"/>
                <a:gd name="connsiteY1" fmla="*/ 3079 h 943638"/>
                <a:gd name="connsiteX2" fmla="*/ 2507594 w 2507594"/>
                <a:gd name="connsiteY2" fmla="*/ 658357 h 943638"/>
                <a:gd name="connsiteX3" fmla="*/ 1224136 w 2507594"/>
                <a:gd name="connsiteY3" fmla="*/ 917479 h 943638"/>
                <a:gd name="connsiteX4" fmla="*/ 0 w 2507594"/>
                <a:gd name="connsiteY4" fmla="*/ 460279 h 943638"/>
                <a:gd name="connsiteX0" fmla="*/ 0 w 2507594"/>
                <a:gd name="connsiteY0" fmla="*/ 460279 h 932691"/>
                <a:gd name="connsiteX1" fmla="*/ 1224136 w 2507594"/>
                <a:gd name="connsiteY1" fmla="*/ 3079 h 932691"/>
                <a:gd name="connsiteX2" fmla="*/ 2507594 w 2507594"/>
                <a:gd name="connsiteY2" fmla="*/ 658357 h 932691"/>
                <a:gd name="connsiteX3" fmla="*/ 1224136 w 2507594"/>
                <a:gd name="connsiteY3" fmla="*/ 917479 h 932691"/>
                <a:gd name="connsiteX4" fmla="*/ 0 w 2507594"/>
                <a:gd name="connsiteY4" fmla="*/ 460279 h 932691"/>
                <a:gd name="connsiteX0" fmla="*/ 0 w 2507594"/>
                <a:gd name="connsiteY0" fmla="*/ 460279 h 918289"/>
                <a:gd name="connsiteX1" fmla="*/ 1224136 w 2507594"/>
                <a:gd name="connsiteY1" fmla="*/ 3079 h 918289"/>
                <a:gd name="connsiteX2" fmla="*/ 2507594 w 2507594"/>
                <a:gd name="connsiteY2" fmla="*/ 658357 h 918289"/>
                <a:gd name="connsiteX3" fmla="*/ 1224136 w 2507594"/>
                <a:gd name="connsiteY3" fmla="*/ 917479 h 918289"/>
                <a:gd name="connsiteX4" fmla="*/ 0 w 2507594"/>
                <a:gd name="connsiteY4" fmla="*/ 460279 h 918289"/>
                <a:gd name="connsiteX0" fmla="*/ 0 w 2507594"/>
                <a:gd name="connsiteY0" fmla="*/ 478822 h 936832"/>
                <a:gd name="connsiteX1" fmla="*/ 1224136 w 2507594"/>
                <a:gd name="connsiteY1" fmla="*/ 21622 h 936832"/>
                <a:gd name="connsiteX2" fmla="*/ 2507594 w 2507594"/>
                <a:gd name="connsiteY2" fmla="*/ 676900 h 936832"/>
                <a:gd name="connsiteX3" fmla="*/ 1224136 w 2507594"/>
                <a:gd name="connsiteY3" fmla="*/ 936022 h 936832"/>
                <a:gd name="connsiteX4" fmla="*/ 0 w 2507594"/>
                <a:gd name="connsiteY4" fmla="*/ 478822 h 936832"/>
                <a:gd name="connsiteX0" fmla="*/ 0 w 2507594"/>
                <a:gd name="connsiteY0" fmla="*/ 478822 h 936832"/>
                <a:gd name="connsiteX1" fmla="*/ 1224136 w 2507594"/>
                <a:gd name="connsiteY1" fmla="*/ 21622 h 936832"/>
                <a:gd name="connsiteX2" fmla="*/ 2507594 w 2507594"/>
                <a:gd name="connsiteY2" fmla="*/ 676900 h 936832"/>
                <a:gd name="connsiteX3" fmla="*/ 1224136 w 2507594"/>
                <a:gd name="connsiteY3" fmla="*/ 936022 h 936832"/>
                <a:gd name="connsiteX4" fmla="*/ 0 w 2507594"/>
                <a:gd name="connsiteY4" fmla="*/ 478822 h 936832"/>
                <a:gd name="connsiteX0" fmla="*/ 0 w 2507594"/>
                <a:gd name="connsiteY0" fmla="*/ 478822 h 936670"/>
                <a:gd name="connsiteX1" fmla="*/ 1224136 w 2507594"/>
                <a:gd name="connsiteY1" fmla="*/ 21622 h 936670"/>
                <a:gd name="connsiteX2" fmla="*/ 2507594 w 2507594"/>
                <a:gd name="connsiteY2" fmla="*/ 676900 h 936670"/>
                <a:gd name="connsiteX3" fmla="*/ 1224136 w 2507594"/>
                <a:gd name="connsiteY3" fmla="*/ 936022 h 936670"/>
                <a:gd name="connsiteX4" fmla="*/ 0 w 2507594"/>
                <a:gd name="connsiteY4" fmla="*/ 478822 h 936670"/>
                <a:gd name="connsiteX0" fmla="*/ 0 w 2507594"/>
                <a:gd name="connsiteY0" fmla="*/ 477455 h 935303"/>
                <a:gd name="connsiteX1" fmla="*/ 1224136 w 2507594"/>
                <a:gd name="connsiteY1" fmla="*/ 20255 h 935303"/>
                <a:gd name="connsiteX2" fmla="*/ 2507594 w 2507594"/>
                <a:gd name="connsiteY2" fmla="*/ 675533 h 935303"/>
                <a:gd name="connsiteX3" fmla="*/ 1224136 w 2507594"/>
                <a:gd name="connsiteY3" fmla="*/ 934655 h 935303"/>
                <a:gd name="connsiteX4" fmla="*/ 0 w 2507594"/>
                <a:gd name="connsiteY4" fmla="*/ 477455 h 935303"/>
                <a:gd name="connsiteX0" fmla="*/ 0 w 2507594"/>
                <a:gd name="connsiteY0" fmla="*/ 477455 h 935641"/>
                <a:gd name="connsiteX1" fmla="*/ 1224136 w 2507594"/>
                <a:gd name="connsiteY1" fmla="*/ 20255 h 935641"/>
                <a:gd name="connsiteX2" fmla="*/ 2507594 w 2507594"/>
                <a:gd name="connsiteY2" fmla="*/ 675533 h 935641"/>
                <a:gd name="connsiteX3" fmla="*/ 1224136 w 2507594"/>
                <a:gd name="connsiteY3" fmla="*/ 934655 h 935641"/>
                <a:gd name="connsiteX4" fmla="*/ 0 w 2507594"/>
                <a:gd name="connsiteY4" fmla="*/ 477455 h 935641"/>
                <a:gd name="connsiteX0" fmla="*/ 0 w 2528049"/>
                <a:gd name="connsiteY0" fmla="*/ 432522 h 935559"/>
                <a:gd name="connsiteX1" fmla="*/ 1244591 w 2528049"/>
                <a:gd name="connsiteY1" fmla="*/ 3909 h 935559"/>
                <a:gd name="connsiteX2" fmla="*/ 2528049 w 2528049"/>
                <a:gd name="connsiteY2" fmla="*/ 659187 h 935559"/>
                <a:gd name="connsiteX3" fmla="*/ 1244591 w 2528049"/>
                <a:gd name="connsiteY3" fmla="*/ 918309 h 935559"/>
                <a:gd name="connsiteX4" fmla="*/ 0 w 2528049"/>
                <a:gd name="connsiteY4" fmla="*/ 432522 h 935559"/>
                <a:gd name="connsiteX0" fmla="*/ 0 w 2528049"/>
                <a:gd name="connsiteY0" fmla="*/ 432522 h 935559"/>
                <a:gd name="connsiteX1" fmla="*/ 1244591 w 2528049"/>
                <a:gd name="connsiteY1" fmla="*/ 3909 h 935559"/>
                <a:gd name="connsiteX2" fmla="*/ 2528049 w 2528049"/>
                <a:gd name="connsiteY2" fmla="*/ 659187 h 935559"/>
                <a:gd name="connsiteX3" fmla="*/ 1244591 w 2528049"/>
                <a:gd name="connsiteY3" fmla="*/ 918309 h 935559"/>
                <a:gd name="connsiteX4" fmla="*/ 0 w 2528049"/>
                <a:gd name="connsiteY4" fmla="*/ 432522 h 935559"/>
                <a:gd name="connsiteX0" fmla="*/ 0 w 2528049"/>
                <a:gd name="connsiteY0" fmla="*/ 432522 h 921317"/>
                <a:gd name="connsiteX1" fmla="*/ 1244591 w 2528049"/>
                <a:gd name="connsiteY1" fmla="*/ 3909 h 921317"/>
                <a:gd name="connsiteX2" fmla="*/ 2528049 w 2528049"/>
                <a:gd name="connsiteY2" fmla="*/ 659187 h 921317"/>
                <a:gd name="connsiteX3" fmla="*/ 1244591 w 2528049"/>
                <a:gd name="connsiteY3" fmla="*/ 918309 h 921317"/>
                <a:gd name="connsiteX4" fmla="*/ 0 w 2528049"/>
                <a:gd name="connsiteY4" fmla="*/ 432522 h 921317"/>
                <a:gd name="connsiteX0" fmla="*/ 0 w 2528049"/>
                <a:gd name="connsiteY0" fmla="*/ 336397 h 825192"/>
                <a:gd name="connsiteX1" fmla="*/ 1289237 w 2528049"/>
                <a:gd name="connsiteY1" fmla="*/ 5982 h 825192"/>
                <a:gd name="connsiteX2" fmla="*/ 2528049 w 2528049"/>
                <a:gd name="connsiteY2" fmla="*/ 563062 h 825192"/>
                <a:gd name="connsiteX3" fmla="*/ 1244591 w 2528049"/>
                <a:gd name="connsiteY3" fmla="*/ 822184 h 825192"/>
                <a:gd name="connsiteX4" fmla="*/ 0 w 2528049"/>
                <a:gd name="connsiteY4" fmla="*/ 336397 h 825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28049" h="825192">
                  <a:moveTo>
                    <a:pt x="0" y="336397"/>
                  </a:moveTo>
                  <a:cubicBezTo>
                    <a:pt x="154363" y="113063"/>
                    <a:pt x="867896" y="-31795"/>
                    <a:pt x="1289237" y="5982"/>
                  </a:cubicBezTo>
                  <a:cubicBezTo>
                    <a:pt x="1710578" y="43759"/>
                    <a:pt x="2107920" y="248774"/>
                    <a:pt x="2528049" y="563062"/>
                  </a:cubicBezTo>
                  <a:cubicBezTo>
                    <a:pt x="1561847" y="859940"/>
                    <a:pt x="1699823" y="825892"/>
                    <a:pt x="1244591" y="822184"/>
                  </a:cubicBezTo>
                  <a:cubicBezTo>
                    <a:pt x="789359" y="818476"/>
                    <a:pt x="357946" y="691155"/>
                    <a:pt x="0" y="336397"/>
                  </a:cubicBezTo>
                  <a:close/>
                </a:path>
              </a:pathLst>
            </a:custGeom>
            <a:solidFill>
              <a:srgbClr val="00B050"/>
            </a:solidFill>
            <a:ln w="76200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morning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" name="14 Forma libre"/>
            <p:cNvSpPr/>
            <p:nvPr/>
          </p:nvSpPr>
          <p:spPr>
            <a:xfrm rot="6015960" flipH="1">
              <a:off x="6546664" y="2954455"/>
              <a:ext cx="881180" cy="1861124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1205086 w 1205086"/>
                <a:gd name="connsiteY0" fmla="*/ 0 h 399837"/>
                <a:gd name="connsiteX1" fmla="*/ 14391 w 1205086"/>
                <a:gd name="connsiteY1" fmla="*/ 56466 h 399837"/>
                <a:gd name="connsiteX2" fmla="*/ 1120544 w 1205086"/>
                <a:gd name="connsiteY2" fmla="*/ 113510 h 399837"/>
                <a:gd name="connsiteX3" fmla="*/ 91 w 1205086"/>
                <a:gd name="connsiteY3" fmla="*/ 172923 h 399837"/>
                <a:gd name="connsiteX4" fmla="*/ 1141981 w 1205086"/>
                <a:gd name="connsiteY4" fmla="*/ 235071 h 399837"/>
                <a:gd name="connsiteX5" fmla="*/ 77497 w 1205086"/>
                <a:gd name="connsiteY5" fmla="*/ 284854 h 399837"/>
                <a:gd name="connsiteX6" fmla="*/ 1141981 w 1205086"/>
                <a:gd name="connsiteY6" fmla="*/ 345634 h 399837"/>
                <a:gd name="connsiteX7" fmla="*/ 78678 w 1205086"/>
                <a:gd name="connsiteY7" fmla="*/ 399837 h 399837"/>
                <a:gd name="connsiteX0" fmla="*/ 14391 w 1141985"/>
                <a:gd name="connsiteY0" fmla="*/ 0 h 343371"/>
                <a:gd name="connsiteX1" fmla="*/ 1120544 w 1141985"/>
                <a:gd name="connsiteY1" fmla="*/ 57044 h 343371"/>
                <a:gd name="connsiteX2" fmla="*/ 91 w 1141985"/>
                <a:gd name="connsiteY2" fmla="*/ 116457 h 343371"/>
                <a:gd name="connsiteX3" fmla="*/ 1141981 w 1141985"/>
                <a:gd name="connsiteY3" fmla="*/ 178605 h 343371"/>
                <a:gd name="connsiteX4" fmla="*/ 77497 w 1141985"/>
                <a:gd name="connsiteY4" fmla="*/ 228388 h 343371"/>
                <a:gd name="connsiteX5" fmla="*/ 1141981 w 1141985"/>
                <a:gd name="connsiteY5" fmla="*/ 289168 h 343371"/>
                <a:gd name="connsiteX6" fmla="*/ 78678 w 1141985"/>
                <a:gd name="connsiteY6" fmla="*/ 343371 h 343371"/>
                <a:gd name="connsiteX0" fmla="*/ 1120544 w 1141985"/>
                <a:gd name="connsiteY0" fmla="*/ 0 h 286327"/>
                <a:gd name="connsiteX1" fmla="*/ 91 w 1141985"/>
                <a:gd name="connsiteY1" fmla="*/ 59413 h 286327"/>
                <a:gd name="connsiteX2" fmla="*/ 1141981 w 1141985"/>
                <a:gd name="connsiteY2" fmla="*/ 121561 h 286327"/>
                <a:gd name="connsiteX3" fmla="*/ 77497 w 1141985"/>
                <a:gd name="connsiteY3" fmla="*/ 171344 h 286327"/>
                <a:gd name="connsiteX4" fmla="*/ 1141981 w 1141985"/>
                <a:gd name="connsiteY4" fmla="*/ 232124 h 286327"/>
                <a:gd name="connsiteX5" fmla="*/ 78678 w 1141985"/>
                <a:gd name="connsiteY5" fmla="*/ 286327 h 286327"/>
                <a:gd name="connsiteX0" fmla="*/ 4817881 w 4979423"/>
                <a:gd name="connsiteY0" fmla="*/ 0 h 286327"/>
                <a:gd name="connsiteX1" fmla="*/ 26 w 4979423"/>
                <a:gd name="connsiteY1" fmla="*/ 26746 h 286327"/>
                <a:gd name="connsiteX2" fmla="*/ 4839318 w 4979423"/>
                <a:gd name="connsiteY2" fmla="*/ 121561 h 286327"/>
                <a:gd name="connsiteX3" fmla="*/ 3774834 w 4979423"/>
                <a:gd name="connsiteY3" fmla="*/ 171344 h 286327"/>
                <a:gd name="connsiteX4" fmla="*/ 4839318 w 4979423"/>
                <a:gd name="connsiteY4" fmla="*/ 232124 h 286327"/>
                <a:gd name="connsiteX5" fmla="*/ 3776015 w 4979423"/>
                <a:gd name="connsiteY5" fmla="*/ 286327 h 286327"/>
                <a:gd name="connsiteX0" fmla="*/ 1850115 w 5053819"/>
                <a:gd name="connsiteY0" fmla="*/ 0 h 344311"/>
                <a:gd name="connsiteX1" fmla="*/ 74422 w 5053819"/>
                <a:gd name="connsiteY1" fmla="*/ 84730 h 344311"/>
                <a:gd name="connsiteX2" fmla="*/ 4913714 w 5053819"/>
                <a:gd name="connsiteY2" fmla="*/ 179545 h 344311"/>
                <a:gd name="connsiteX3" fmla="*/ 3849230 w 5053819"/>
                <a:gd name="connsiteY3" fmla="*/ 229328 h 344311"/>
                <a:gd name="connsiteX4" fmla="*/ 4913714 w 5053819"/>
                <a:gd name="connsiteY4" fmla="*/ 290108 h 344311"/>
                <a:gd name="connsiteX5" fmla="*/ 3850411 w 5053819"/>
                <a:gd name="connsiteY5" fmla="*/ 344311 h 344311"/>
                <a:gd name="connsiteX0" fmla="*/ 1719938 w 5064051"/>
                <a:gd name="connsiteY0" fmla="*/ 0 h 331244"/>
                <a:gd name="connsiteX1" fmla="*/ 84654 w 5064051"/>
                <a:gd name="connsiteY1" fmla="*/ 71663 h 331244"/>
                <a:gd name="connsiteX2" fmla="*/ 4923946 w 5064051"/>
                <a:gd name="connsiteY2" fmla="*/ 166478 h 331244"/>
                <a:gd name="connsiteX3" fmla="*/ 3859462 w 5064051"/>
                <a:gd name="connsiteY3" fmla="*/ 216261 h 331244"/>
                <a:gd name="connsiteX4" fmla="*/ 4923946 w 5064051"/>
                <a:gd name="connsiteY4" fmla="*/ 277041 h 331244"/>
                <a:gd name="connsiteX5" fmla="*/ 3860643 w 5064051"/>
                <a:gd name="connsiteY5" fmla="*/ 331244 h 331244"/>
                <a:gd name="connsiteX0" fmla="*/ 1701515 w 5045628"/>
                <a:gd name="connsiteY0" fmla="*/ 0 h 331244"/>
                <a:gd name="connsiteX1" fmla="*/ 66231 w 5045628"/>
                <a:gd name="connsiteY1" fmla="*/ 71663 h 331244"/>
                <a:gd name="connsiteX2" fmla="*/ 4905523 w 5045628"/>
                <a:gd name="connsiteY2" fmla="*/ 166478 h 331244"/>
                <a:gd name="connsiteX3" fmla="*/ 3841039 w 5045628"/>
                <a:gd name="connsiteY3" fmla="*/ 216261 h 331244"/>
                <a:gd name="connsiteX4" fmla="*/ 4905523 w 5045628"/>
                <a:gd name="connsiteY4" fmla="*/ 277041 h 331244"/>
                <a:gd name="connsiteX5" fmla="*/ 3842220 w 5045628"/>
                <a:gd name="connsiteY5" fmla="*/ 331244 h 331244"/>
                <a:gd name="connsiteX0" fmla="*/ 1701515 w 5045628"/>
                <a:gd name="connsiteY0" fmla="*/ 0 h 331244"/>
                <a:gd name="connsiteX1" fmla="*/ 66231 w 5045628"/>
                <a:gd name="connsiteY1" fmla="*/ 71663 h 331244"/>
                <a:gd name="connsiteX2" fmla="*/ 4905523 w 5045628"/>
                <a:gd name="connsiteY2" fmla="*/ 166478 h 331244"/>
                <a:gd name="connsiteX3" fmla="*/ 3841039 w 5045628"/>
                <a:gd name="connsiteY3" fmla="*/ 216261 h 331244"/>
                <a:gd name="connsiteX4" fmla="*/ 4905523 w 5045628"/>
                <a:gd name="connsiteY4" fmla="*/ 277041 h 331244"/>
                <a:gd name="connsiteX5" fmla="*/ 3842220 w 5045628"/>
                <a:gd name="connsiteY5" fmla="*/ 331244 h 331244"/>
                <a:gd name="connsiteX0" fmla="*/ 1701515 w 5045628"/>
                <a:gd name="connsiteY0" fmla="*/ 0 h 331244"/>
                <a:gd name="connsiteX1" fmla="*/ 66231 w 5045628"/>
                <a:gd name="connsiteY1" fmla="*/ 71663 h 331244"/>
                <a:gd name="connsiteX2" fmla="*/ 4905523 w 5045628"/>
                <a:gd name="connsiteY2" fmla="*/ 166478 h 331244"/>
                <a:gd name="connsiteX3" fmla="*/ 3841039 w 5045628"/>
                <a:gd name="connsiteY3" fmla="*/ 216261 h 331244"/>
                <a:gd name="connsiteX4" fmla="*/ 4905523 w 5045628"/>
                <a:gd name="connsiteY4" fmla="*/ 277041 h 331244"/>
                <a:gd name="connsiteX5" fmla="*/ 3842220 w 5045628"/>
                <a:gd name="connsiteY5" fmla="*/ 331244 h 331244"/>
                <a:gd name="connsiteX0" fmla="*/ 1635298 w 4839306"/>
                <a:gd name="connsiteY0" fmla="*/ 0 h 331244"/>
                <a:gd name="connsiteX1" fmla="*/ 14 w 4839306"/>
                <a:gd name="connsiteY1" fmla="*/ 71663 h 331244"/>
                <a:gd name="connsiteX2" fmla="*/ 1609932 w 4839306"/>
                <a:gd name="connsiteY2" fmla="*/ 174645 h 331244"/>
                <a:gd name="connsiteX3" fmla="*/ 3774822 w 4839306"/>
                <a:gd name="connsiteY3" fmla="*/ 216261 h 331244"/>
                <a:gd name="connsiteX4" fmla="*/ 4839306 w 4839306"/>
                <a:gd name="connsiteY4" fmla="*/ 277041 h 331244"/>
                <a:gd name="connsiteX5" fmla="*/ 3776003 w 4839306"/>
                <a:gd name="connsiteY5" fmla="*/ 331244 h 331244"/>
                <a:gd name="connsiteX0" fmla="*/ 1635298 w 4839306"/>
                <a:gd name="connsiteY0" fmla="*/ 0 h 331244"/>
                <a:gd name="connsiteX1" fmla="*/ 14 w 4839306"/>
                <a:gd name="connsiteY1" fmla="*/ 71663 h 331244"/>
                <a:gd name="connsiteX2" fmla="*/ 1609932 w 4839306"/>
                <a:gd name="connsiteY2" fmla="*/ 174645 h 331244"/>
                <a:gd name="connsiteX3" fmla="*/ 3634412 w 4839306"/>
                <a:gd name="connsiteY3" fmla="*/ 227694 h 331244"/>
                <a:gd name="connsiteX4" fmla="*/ 4839306 w 4839306"/>
                <a:gd name="connsiteY4" fmla="*/ 277041 h 331244"/>
                <a:gd name="connsiteX5" fmla="*/ 3776003 w 4839306"/>
                <a:gd name="connsiteY5" fmla="*/ 331244 h 331244"/>
                <a:gd name="connsiteX0" fmla="*/ 1635298 w 4628694"/>
                <a:gd name="connsiteY0" fmla="*/ 0 h 331244"/>
                <a:gd name="connsiteX1" fmla="*/ 14 w 4628694"/>
                <a:gd name="connsiteY1" fmla="*/ 71663 h 331244"/>
                <a:gd name="connsiteX2" fmla="*/ 1609932 w 4628694"/>
                <a:gd name="connsiteY2" fmla="*/ 174645 h 331244"/>
                <a:gd name="connsiteX3" fmla="*/ 3634412 w 4628694"/>
                <a:gd name="connsiteY3" fmla="*/ 227694 h 331244"/>
                <a:gd name="connsiteX4" fmla="*/ 4628694 w 4628694"/>
                <a:gd name="connsiteY4" fmla="*/ 286841 h 331244"/>
                <a:gd name="connsiteX5" fmla="*/ 3776003 w 4628694"/>
                <a:gd name="connsiteY5" fmla="*/ 331244 h 331244"/>
                <a:gd name="connsiteX0" fmla="*/ 1644341 w 4637737"/>
                <a:gd name="connsiteY0" fmla="*/ 0 h 331244"/>
                <a:gd name="connsiteX1" fmla="*/ 9057 w 4637737"/>
                <a:gd name="connsiteY1" fmla="*/ 71663 h 331244"/>
                <a:gd name="connsiteX2" fmla="*/ 1618975 w 4637737"/>
                <a:gd name="connsiteY2" fmla="*/ 174645 h 331244"/>
                <a:gd name="connsiteX3" fmla="*/ 3643455 w 4637737"/>
                <a:gd name="connsiteY3" fmla="*/ 227694 h 331244"/>
                <a:gd name="connsiteX4" fmla="*/ 4637737 w 4637737"/>
                <a:gd name="connsiteY4" fmla="*/ 286841 h 331244"/>
                <a:gd name="connsiteX5" fmla="*/ 3785046 w 4637737"/>
                <a:gd name="connsiteY5" fmla="*/ 331244 h 331244"/>
                <a:gd name="connsiteX0" fmla="*/ 1644341 w 4637737"/>
                <a:gd name="connsiteY0" fmla="*/ 0 h 331244"/>
                <a:gd name="connsiteX1" fmla="*/ 9057 w 4637737"/>
                <a:gd name="connsiteY1" fmla="*/ 71663 h 331244"/>
                <a:gd name="connsiteX2" fmla="*/ 1618975 w 4637737"/>
                <a:gd name="connsiteY2" fmla="*/ 174645 h 331244"/>
                <a:gd name="connsiteX3" fmla="*/ 3643455 w 4637737"/>
                <a:gd name="connsiteY3" fmla="*/ 227694 h 331244"/>
                <a:gd name="connsiteX4" fmla="*/ 4637737 w 4637737"/>
                <a:gd name="connsiteY4" fmla="*/ 286841 h 331244"/>
                <a:gd name="connsiteX5" fmla="*/ 3785046 w 4637737"/>
                <a:gd name="connsiteY5" fmla="*/ 331244 h 331244"/>
                <a:gd name="connsiteX0" fmla="*/ 1285770 w 4630188"/>
                <a:gd name="connsiteY0" fmla="*/ 0 h 380245"/>
                <a:gd name="connsiteX1" fmla="*/ 1508 w 4630188"/>
                <a:gd name="connsiteY1" fmla="*/ 120664 h 380245"/>
                <a:gd name="connsiteX2" fmla="*/ 1611426 w 4630188"/>
                <a:gd name="connsiteY2" fmla="*/ 223646 h 380245"/>
                <a:gd name="connsiteX3" fmla="*/ 3635906 w 4630188"/>
                <a:gd name="connsiteY3" fmla="*/ 276695 h 380245"/>
                <a:gd name="connsiteX4" fmla="*/ 4630188 w 4630188"/>
                <a:gd name="connsiteY4" fmla="*/ 335842 h 380245"/>
                <a:gd name="connsiteX5" fmla="*/ 3777497 w 4630188"/>
                <a:gd name="connsiteY5" fmla="*/ 380245 h 380245"/>
                <a:gd name="connsiteX0" fmla="*/ 1286088 w 4630506"/>
                <a:gd name="connsiteY0" fmla="*/ 0 h 380245"/>
                <a:gd name="connsiteX1" fmla="*/ 1826 w 4630506"/>
                <a:gd name="connsiteY1" fmla="*/ 120664 h 380245"/>
                <a:gd name="connsiteX2" fmla="*/ 1611744 w 4630506"/>
                <a:gd name="connsiteY2" fmla="*/ 223646 h 380245"/>
                <a:gd name="connsiteX3" fmla="*/ 3636224 w 4630506"/>
                <a:gd name="connsiteY3" fmla="*/ 276695 h 380245"/>
                <a:gd name="connsiteX4" fmla="*/ 4630506 w 4630506"/>
                <a:gd name="connsiteY4" fmla="*/ 335842 h 380245"/>
                <a:gd name="connsiteX5" fmla="*/ 3777815 w 4630506"/>
                <a:gd name="connsiteY5" fmla="*/ 380245 h 380245"/>
                <a:gd name="connsiteX0" fmla="*/ 1193861 w 4631885"/>
                <a:gd name="connsiteY0" fmla="*/ 0 h 331244"/>
                <a:gd name="connsiteX1" fmla="*/ 3205 w 4631885"/>
                <a:gd name="connsiteY1" fmla="*/ 71663 h 331244"/>
                <a:gd name="connsiteX2" fmla="*/ 1613123 w 4631885"/>
                <a:gd name="connsiteY2" fmla="*/ 174645 h 331244"/>
                <a:gd name="connsiteX3" fmla="*/ 3637603 w 4631885"/>
                <a:gd name="connsiteY3" fmla="*/ 227694 h 331244"/>
                <a:gd name="connsiteX4" fmla="*/ 4631885 w 4631885"/>
                <a:gd name="connsiteY4" fmla="*/ 286841 h 331244"/>
                <a:gd name="connsiteX5" fmla="*/ 3779194 w 4631885"/>
                <a:gd name="connsiteY5" fmla="*/ 331244 h 331244"/>
                <a:gd name="connsiteX0" fmla="*/ 1194387 w 4632411"/>
                <a:gd name="connsiteY0" fmla="*/ 0 h 331244"/>
                <a:gd name="connsiteX1" fmla="*/ 3731 w 4632411"/>
                <a:gd name="connsiteY1" fmla="*/ 71663 h 331244"/>
                <a:gd name="connsiteX2" fmla="*/ 1613649 w 4632411"/>
                <a:gd name="connsiteY2" fmla="*/ 174645 h 331244"/>
                <a:gd name="connsiteX3" fmla="*/ 3638129 w 4632411"/>
                <a:gd name="connsiteY3" fmla="*/ 227694 h 331244"/>
                <a:gd name="connsiteX4" fmla="*/ 4632411 w 4632411"/>
                <a:gd name="connsiteY4" fmla="*/ 286841 h 331244"/>
                <a:gd name="connsiteX5" fmla="*/ 3779720 w 4632411"/>
                <a:gd name="connsiteY5" fmla="*/ 331244 h 331244"/>
                <a:gd name="connsiteX0" fmla="*/ 1191060 w 4629084"/>
                <a:gd name="connsiteY0" fmla="*/ 0 h 331244"/>
                <a:gd name="connsiteX1" fmla="*/ 404 w 4629084"/>
                <a:gd name="connsiteY1" fmla="*/ 71663 h 331244"/>
                <a:gd name="connsiteX2" fmla="*/ 1610322 w 4629084"/>
                <a:gd name="connsiteY2" fmla="*/ 174645 h 331244"/>
                <a:gd name="connsiteX3" fmla="*/ 3634802 w 4629084"/>
                <a:gd name="connsiteY3" fmla="*/ 227694 h 331244"/>
                <a:gd name="connsiteX4" fmla="*/ 4629084 w 4629084"/>
                <a:gd name="connsiteY4" fmla="*/ 286841 h 331244"/>
                <a:gd name="connsiteX5" fmla="*/ 3776393 w 4629084"/>
                <a:gd name="connsiteY5" fmla="*/ 331244 h 331244"/>
                <a:gd name="connsiteX0" fmla="*/ 1425290 w 4629302"/>
                <a:gd name="connsiteY0" fmla="*/ 0 h 327977"/>
                <a:gd name="connsiteX1" fmla="*/ 622 w 4629302"/>
                <a:gd name="connsiteY1" fmla="*/ 68396 h 327977"/>
                <a:gd name="connsiteX2" fmla="*/ 1610540 w 4629302"/>
                <a:gd name="connsiteY2" fmla="*/ 171378 h 327977"/>
                <a:gd name="connsiteX3" fmla="*/ 3635020 w 4629302"/>
                <a:gd name="connsiteY3" fmla="*/ 224427 h 327977"/>
                <a:gd name="connsiteX4" fmla="*/ 4629302 w 4629302"/>
                <a:gd name="connsiteY4" fmla="*/ 283574 h 327977"/>
                <a:gd name="connsiteX5" fmla="*/ 3776611 w 4629302"/>
                <a:gd name="connsiteY5" fmla="*/ 327977 h 327977"/>
                <a:gd name="connsiteX0" fmla="*/ 1425290 w 4629302"/>
                <a:gd name="connsiteY0" fmla="*/ 0 h 326644"/>
                <a:gd name="connsiteX1" fmla="*/ 622 w 4629302"/>
                <a:gd name="connsiteY1" fmla="*/ 68396 h 326644"/>
                <a:gd name="connsiteX2" fmla="*/ 1610540 w 4629302"/>
                <a:gd name="connsiteY2" fmla="*/ 171378 h 326644"/>
                <a:gd name="connsiteX3" fmla="*/ 3635020 w 4629302"/>
                <a:gd name="connsiteY3" fmla="*/ 224427 h 326644"/>
                <a:gd name="connsiteX4" fmla="*/ 4629302 w 4629302"/>
                <a:gd name="connsiteY4" fmla="*/ 283574 h 326644"/>
                <a:gd name="connsiteX5" fmla="*/ 3572883 w 4629302"/>
                <a:gd name="connsiteY5" fmla="*/ 326644 h 326644"/>
                <a:gd name="connsiteX0" fmla="*/ 1425290 w 4629302"/>
                <a:gd name="connsiteY0" fmla="*/ 0 h 326644"/>
                <a:gd name="connsiteX1" fmla="*/ 622 w 4629302"/>
                <a:gd name="connsiteY1" fmla="*/ 68396 h 326644"/>
                <a:gd name="connsiteX2" fmla="*/ 1610540 w 4629302"/>
                <a:gd name="connsiteY2" fmla="*/ 171378 h 326644"/>
                <a:gd name="connsiteX3" fmla="*/ 3635020 w 4629302"/>
                <a:gd name="connsiteY3" fmla="*/ 224427 h 326644"/>
                <a:gd name="connsiteX4" fmla="*/ 4629302 w 4629302"/>
                <a:gd name="connsiteY4" fmla="*/ 283574 h 326644"/>
                <a:gd name="connsiteX5" fmla="*/ 3572883 w 4629302"/>
                <a:gd name="connsiteY5" fmla="*/ 326644 h 326644"/>
                <a:gd name="connsiteX0" fmla="*/ 1425290 w 4629302"/>
                <a:gd name="connsiteY0" fmla="*/ 0 h 326644"/>
                <a:gd name="connsiteX1" fmla="*/ 622 w 4629302"/>
                <a:gd name="connsiteY1" fmla="*/ 68396 h 326644"/>
                <a:gd name="connsiteX2" fmla="*/ 1610540 w 4629302"/>
                <a:gd name="connsiteY2" fmla="*/ 171378 h 326644"/>
                <a:gd name="connsiteX3" fmla="*/ 3635020 w 4629302"/>
                <a:gd name="connsiteY3" fmla="*/ 224427 h 326644"/>
                <a:gd name="connsiteX4" fmla="*/ 4629302 w 4629302"/>
                <a:gd name="connsiteY4" fmla="*/ 283574 h 326644"/>
                <a:gd name="connsiteX5" fmla="*/ 3572883 w 4629302"/>
                <a:gd name="connsiteY5" fmla="*/ 326644 h 326644"/>
                <a:gd name="connsiteX0" fmla="*/ 1435206 w 4639218"/>
                <a:gd name="connsiteY0" fmla="*/ 0 h 326644"/>
                <a:gd name="connsiteX1" fmla="*/ 10538 w 4639218"/>
                <a:gd name="connsiteY1" fmla="*/ 68396 h 326644"/>
                <a:gd name="connsiteX2" fmla="*/ 1620456 w 4639218"/>
                <a:gd name="connsiteY2" fmla="*/ 171378 h 326644"/>
                <a:gd name="connsiteX3" fmla="*/ 3644936 w 4639218"/>
                <a:gd name="connsiteY3" fmla="*/ 224427 h 326644"/>
                <a:gd name="connsiteX4" fmla="*/ 4639218 w 4639218"/>
                <a:gd name="connsiteY4" fmla="*/ 283574 h 326644"/>
                <a:gd name="connsiteX5" fmla="*/ 3582799 w 4639218"/>
                <a:gd name="connsiteY5" fmla="*/ 326644 h 326644"/>
                <a:gd name="connsiteX0" fmla="*/ 1425330 w 4629342"/>
                <a:gd name="connsiteY0" fmla="*/ 5311 h 331955"/>
                <a:gd name="connsiteX1" fmla="*/ 1412893 w 4629342"/>
                <a:gd name="connsiteY1" fmla="*/ 4997 h 331955"/>
                <a:gd name="connsiteX2" fmla="*/ 662 w 4629342"/>
                <a:gd name="connsiteY2" fmla="*/ 73707 h 331955"/>
                <a:gd name="connsiteX3" fmla="*/ 1610580 w 4629342"/>
                <a:gd name="connsiteY3" fmla="*/ 176689 h 331955"/>
                <a:gd name="connsiteX4" fmla="*/ 3635060 w 4629342"/>
                <a:gd name="connsiteY4" fmla="*/ 229738 h 331955"/>
                <a:gd name="connsiteX5" fmla="*/ 4629342 w 4629342"/>
                <a:gd name="connsiteY5" fmla="*/ 288885 h 331955"/>
                <a:gd name="connsiteX6" fmla="*/ 3572923 w 4629342"/>
                <a:gd name="connsiteY6" fmla="*/ 331955 h 331955"/>
                <a:gd name="connsiteX0" fmla="*/ 1429574 w 4633586"/>
                <a:gd name="connsiteY0" fmla="*/ 0 h 326644"/>
                <a:gd name="connsiteX1" fmla="*/ 1124276 w 4633586"/>
                <a:gd name="connsiteY1" fmla="*/ 9462 h 326644"/>
                <a:gd name="connsiteX2" fmla="*/ 4906 w 4633586"/>
                <a:gd name="connsiteY2" fmla="*/ 68396 h 326644"/>
                <a:gd name="connsiteX3" fmla="*/ 1614824 w 4633586"/>
                <a:gd name="connsiteY3" fmla="*/ 171378 h 326644"/>
                <a:gd name="connsiteX4" fmla="*/ 3639304 w 4633586"/>
                <a:gd name="connsiteY4" fmla="*/ 224427 h 326644"/>
                <a:gd name="connsiteX5" fmla="*/ 4633586 w 4633586"/>
                <a:gd name="connsiteY5" fmla="*/ 283574 h 326644"/>
                <a:gd name="connsiteX6" fmla="*/ 3577167 w 4633586"/>
                <a:gd name="connsiteY6" fmla="*/ 326644 h 326644"/>
                <a:gd name="connsiteX0" fmla="*/ 1862496 w 4633586"/>
                <a:gd name="connsiteY0" fmla="*/ 7868 h 317182"/>
                <a:gd name="connsiteX1" fmla="*/ 1124276 w 4633586"/>
                <a:gd name="connsiteY1" fmla="*/ 0 h 317182"/>
                <a:gd name="connsiteX2" fmla="*/ 4906 w 4633586"/>
                <a:gd name="connsiteY2" fmla="*/ 58934 h 317182"/>
                <a:gd name="connsiteX3" fmla="*/ 1614824 w 4633586"/>
                <a:gd name="connsiteY3" fmla="*/ 161916 h 317182"/>
                <a:gd name="connsiteX4" fmla="*/ 3639304 w 4633586"/>
                <a:gd name="connsiteY4" fmla="*/ 214965 h 317182"/>
                <a:gd name="connsiteX5" fmla="*/ 4633586 w 4633586"/>
                <a:gd name="connsiteY5" fmla="*/ 274112 h 317182"/>
                <a:gd name="connsiteX6" fmla="*/ 3577167 w 4633586"/>
                <a:gd name="connsiteY6" fmla="*/ 317182 h 317182"/>
                <a:gd name="connsiteX0" fmla="*/ 1862538 w 4633628"/>
                <a:gd name="connsiteY0" fmla="*/ 8008 h 317322"/>
                <a:gd name="connsiteX1" fmla="*/ 1124318 w 4633628"/>
                <a:gd name="connsiteY1" fmla="*/ 140 h 317322"/>
                <a:gd name="connsiteX2" fmla="*/ 4948 w 4633628"/>
                <a:gd name="connsiteY2" fmla="*/ 59074 h 317322"/>
                <a:gd name="connsiteX3" fmla="*/ 1614866 w 4633628"/>
                <a:gd name="connsiteY3" fmla="*/ 162056 h 317322"/>
                <a:gd name="connsiteX4" fmla="*/ 3639346 w 4633628"/>
                <a:gd name="connsiteY4" fmla="*/ 215105 h 317322"/>
                <a:gd name="connsiteX5" fmla="*/ 4633628 w 4633628"/>
                <a:gd name="connsiteY5" fmla="*/ 274252 h 317322"/>
                <a:gd name="connsiteX6" fmla="*/ 3577209 w 4633628"/>
                <a:gd name="connsiteY6" fmla="*/ 317322 h 317322"/>
                <a:gd name="connsiteX0" fmla="*/ 1862599 w 4633689"/>
                <a:gd name="connsiteY0" fmla="*/ 7868 h 317182"/>
                <a:gd name="connsiteX1" fmla="*/ 1124379 w 4633689"/>
                <a:gd name="connsiteY1" fmla="*/ 0 h 317182"/>
                <a:gd name="connsiteX2" fmla="*/ 5009 w 4633689"/>
                <a:gd name="connsiteY2" fmla="*/ 58934 h 317182"/>
                <a:gd name="connsiteX3" fmla="*/ 1614927 w 4633689"/>
                <a:gd name="connsiteY3" fmla="*/ 161916 h 317182"/>
                <a:gd name="connsiteX4" fmla="*/ 3639407 w 4633689"/>
                <a:gd name="connsiteY4" fmla="*/ 214965 h 317182"/>
                <a:gd name="connsiteX5" fmla="*/ 4633689 w 4633689"/>
                <a:gd name="connsiteY5" fmla="*/ 274112 h 317182"/>
                <a:gd name="connsiteX6" fmla="*/ 3577270 w 4633689"/>
                <a:gd name="connsiteY6" fmla="*/ 317182 h 317182"/>
                <a:gd name="connsiteX0" fmla="*/ 1870019 w 4641109"/>
                <a:gd name="connsiteY0" fmla="*/ 9545 h 318859"/>
                <a:gd name="connsiteX1" fmla="*/ 1131799 w 4641109"/>
                <a:gd name="connsiteY1" fmla="*/ 1677 h 318859"/>
                <a:gd name="connsiteX2" fmla="*/ 889873 w 4641109"/>
                <a:gd name="connsiteY2" fmla="*/ 6120 h 318859"/>
                <a:gd name="connsiteX3" fmla="*/ 12429 w 4641109"/>
                <a:gd name="connsiteY3" fmla="*/ 60611 h 318859"/>
                <a:gd name="connsiteX4" fmla="*/ 1622347 w 4641109"/>
                <a:gd name="connsiteY4" fmla="*/ 163593 h 318859"/>
                <a:gd name="connsiteX5" fmla="*/ 3646827 w 4641109"/>
                <a:gd name="connsiteY5" fmla="*/ 216642 h 318859"/>
                <a:gd name="connsiteX6" fmla="*/ 4641109 w 4641109"/>
                <a:gd name="connsiteY6" fmla="*/ 275789 h 318859"/>
                <a:gd name="connsiteX7" fmla="*/ 3584690 w 4641109"/>
                <a:gd name="connsiteY7" fmla="*/ 318859 h 318859"/>
                <a:gd name="connsiteX0" fmla="*/ 1870019 w 4641109"/>
                <a:gd name="connsiteY0" fmla="*/ 3425 h 312739"/>
                <a:gd name="connsiteX1" fmla="*/ 889873 w 4641109"/>
                <a:gd name="connsiteY1" fmla="*/ 0 h 312739"/>
                <a:gd name="connsiteX2" fmla="*/ 12429 w 4641109"/>
                <a:gd name="connsiteY2" fmla="*/ 54491 h 312739"/>
                <a:gd name="connsiteX3" fmla="*/ 1622347 w 4641109"/>
                <a:gd name="connsiteY3" fmla="*/ 157473 h 312739"/>
                <a:gd name="connsiteX4" fmla="*/ 3646827 w 4641109"/>
                <a:gd name="connsiteY4" fmla="*/ 210522 h 312739"/>
                <a:gd name="connsiteX5" fmla="*/ 4641109 w 4641109"/>
                <a:gd name="connsiteY5" fmla="*/ 269669 h 312739"/>
                <a:gd name="connsiteX6" fmla="*/ 3584690 w 4641109"/>
                <a:gd name="connsiteY6" fmla="*/ 312739 h 312739"/>
                <a:gd name="connsiteX0" fmla="*/ 1870019 w 4641109"/>
                <a:gd name="connsiteY0" fmla="*/ 6529 h 315843"/>
                <a:gd name="connsiteX1" fmla="*/ 889873 w 4641109"/>
                <a:gd name="connsiteY1" fmla="*/ 3104 h 315843"/>
                <a:gd name="connsiteX2" fmla="*/ 12429 w 4641109"/>
                <a:gd name="connsiteY2" fmla="*/ 57595 h 315843"/>
                <a:gd name="connsiteX3" fmla="*/ 1622347 w 4641109"/>
                <a:gd name="connsiteY3" fmla="*/ 160577 h 315843"/>
                <a:gd name="connsiteX4" fmla="*/ 3646827 w 4641109"/>
                <a:gd name="connsiteY4" fmla="*/ 213626 h 315843"/>
                <a:gd name="connsiteX5" fmla="*/ 4641109 w 4641109"/>
                <a:gd name="connsiteY5" fmla="*/ 272773 h 315843"/>
                <a:gd name="connsiteX6" fmla="*/ 3584690 w 4641109"/>
                <a:gd name="connsiteY6" fmla="*/ 315843 h 315843"/>
                <a:gd name="connsiteX0" fmla="*/ 1871761 w 4642851"/>
                <a:gd name="connsiteY0" fmla="*/ 6529 h 315843"/>
                <a:gd name="connsiteX1" fmla="*/ 891615 w 4642851"/>
                <a:gd name="connsiteY1" fmla="*/ 3104 h 315843"/>
                <a:gd name="connsiteX2" fmla="*/ 14171 w 4642851"/>
                <a:gd name="connsiteY2" fmla="*/ 57595 h 315843"/>
                <a:gd name="connsiteX3" fmla="*/ 1624089 w 4642851"/>
                <a:gd name="connsiteY3" fmla="*/ 160577 h 315843"/>
                <a:gd name="connsiteX4" fmla="*/ 3648569 w 4642851"/>
                <a:gd name="connsiteY4" fmla="*/ 213626 h 315843"/>
                <a:gd name="connsiteX5" fmla="*/ 4642851 w 4642851"/>
                <a:gd name="connsiteY5" fmla="*/ 272773 h 315843"/>
                <a:gd name="connsiteX6" fmla="*/ 3586432 w 4642851"/>
                <a:gd name="connsiteY6" fmla="*/ 315843 h 315843"/>
                <a:gd name="connsiteX0" fmla="*/ 1871761 w 4642851"/>
                <a:gd name="connsiteY0" fmla="*/ 6659 h 315973"/>
                <a:gd name="connsiteX1" fmla="*/ 891615 w 4642851"/>
                <a:gd name="connsiteY1" fmla="*/ 3234 h 315973"/>
                <a:gd name="connsiteX2" fmla="*/ 14171 w 4642851"/>
                <a:gd name="connsiteY2" fmla="*/ 57725 h 315973"/>
                <a:gd name="connsiteX3" fmla="*/ 1624089 w 4642851"/>
                <a:gd name="connsiteY3" fmla="*/ 160707 h 315973"/>
                <a:gd name="connsiteX4" fmla="*/ 3648569 w 4642851"/>
                <a:gd name="connsiteY4" fmla="*/ 213756 h 315973"/>
                <a:gd name="connsiteX5" fmla="*/ 4642851 w 4642851"/>
                <a:gd name="connsiteY5" fmla="*/ 272903 h 315973"/>
                <a:gd name="connsiteX6" fmla="*/ 3586432 w 4642851"/>
                <a:gd name="connsiteY6" fmla="*/ 315973 h 315973"/>
                <a:gd name="connsiteX0" fmla="*/ 1871337 w 4642427"/>
                <a:gd name="connsiteY0" fmla="*/ 6659 h 315973"/>
                <a:gd name="connsiteX1" fmla="*/ 891191 w 4642427"/>
                <a:gd name="connsiteY1" fmla="*/ 3234 h 315973"/>
                <a:gd name="connsiteX2" fmla="*/ 13747 w 4642427"/>
                <a:gd name="connsiteY2" fmla="*/ 57725 h 315973"/>
                <a:gd name="connsiteX3" fmla="*/ 1623665 w 4642427"/>
                <a:gd name="connsiteY3" fmla="*/ 160707 h 315973"/>
                <a:gd name="connsiteX4" fmla="*/ 3648145 w 4642427"/>
                <a:gd name="connsiteY4" fmla="*/ 213756 h 315973"/>
                <a:gd name="connsiteX5" fmla="*/ 4642427 w 4642427"/>
                <a:gd name="connsiteY5" fmla="*/ 272903 h 315973"/>
                <a:gd name="connsiteX6" fmla="*/ 3586008 w 4642427"/>
                <a:gd name="connsiteY6" fmla="*/ 315973 h 315973"/>
                <a:gd name="connsiteX0" fmla="*/ 1873477 w 4644567"/>
                <a:gd name="connsiteY0" fmla="*/ 5510 h 314824"/>
                <a:gd name="connsiteX1" fmla="*/ 893331 w 4644567"/>
                <a:gd name="connsiteY1" fmla="*/ 2085 h 314824"/>
                <a:gd name="connsiteX2" fmla="*/ 15887 w 4644567"/>
                <a:gd name="connsiteY2" fmla="*/ 56576 h 314824"/>
                <a:gd name="connsiteX3" fmla="*/ 1625805 w 4644567"/>
                <a:gd name="connsiteY3" fmla="*/ 159558 h 314824"/>
                <a:gd name="connsiteX4" fmla="*/ 3650285 w 4644567"/>
                <a:gd name="connsiteY4" fmla="*/ 212607 h 314824"/>
                <a:gd name="connsiteX5" fmla="*/ 4644567 w 4644567"/>
                <a:gd name="connsiteY5" fmla="*/ 271754 h 314824"/>
                <a:gd name="connsiteX6" fmla="*/ 3588148 w 4644567"/>
                <a:gd name="connsiteY6" fmla="*/ 314824 h 314824"/>
                <a:gd name="connsiteX0" fmla="*/ 1859133 w 4630223"/>
                <a:gd name="connsiteY0" fmla="*/ 5510 h 314824"/>
                <a:gd name="connsiteX1" fmla="*/ 878987 w 4630223"/>
                <a:gd name="connsiteY1" fmla="*/ 2085 h 314824"/>
                <a:gd name="connsiteX2" fmla="*/ 1543 w 4630223"/>
                <a:gd name="connsiteY2" fmla="*/ 56576 h 314824"/>
                <a:gd name="connsiteX3" fmla="*/ 1611461 w 4630223"/>
                <a:gd name="connsiteY3" fmla="*/ 159558 h 314824"/>
                <a:gd name="connsiteX4" fmla="*/ 3635941 w 4630223"/>
                <a:gd name="connsiteY4" fmla="*/ 212607 h 314824"/>
                <a:gd name="connsiteX5" fmla="*/ 4630223 w 4630223"/>
                <a:gd name="connsiteY5" fmla="*/ 271754 h 314824"/>
                <a:gd name="connsiteX6" fmla="*/ 3573804 w 4630223"/>
                <a:gd name="connsiteY6" fmla="*/ 314824 h 314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630223" h="314824">
                  <a:moveTo>
                    <a:pt x="1859133" y="5510"/>
                  </a:moveTo>
                  <a:cubicBezTo>
                    <a:pt x="1532418" y="4368"/>
                    <a:pt x="1269276" y="-3738"/>
                    <a:pt x="878987" y="2085"/>
                  </a:cubicBezTo>
                  <a:cubicBezTo>
                    <a:pt x="488698" y="7908"/>
                    <a:pt x="44994" y="19222"/>
                    <a:pt x="1543" y="56576"/>
                  </a:cubicBezTo>
                  <a:cubicBezTo>
                    <a:pt x="-41908" y="93930"/>
                    <a:pt x="840198" y="137552"/>
                    <a:pt x="1611461" y="159558"/>
                  </a:cubicBezTo>
                  <a:lnTo>
                    <a:pt x="3635941" y="212607"/>
                  </a:lnTo>
                  <a:cubicBezTo>
                    <a:pt x="4164533" y="227751"/>
                    <a:pt x="4630026" y="239328"/>
                    <a:pt x="4630223" y="271754"/>
                  </a:cubicBezTo>
                  <a:cubicBezTo>
                    <a:pt x="4630420" y="304180"/>
                    <a:pt x="3573804" y="314824"/>
                    <a:pt x="3573804" y="314824"/>
                  </a:cubicBezTo>
                </a:path>
              </a:pathLst>
            </a:custGeom>
            <a:noFill/>
            <a:ln w="63500" cap="flat" cmpd="sng" algn="ctr">
              <a:solidFill>
                <a:schemeClr val="accent3">
                  <a:lumMod val="50000"/>
                </a:schemeClr>
              </a:solidFill>
              <a:prstDash val="solid"/>
            </a:ln>
            <a:effectLst/>
            <a:scene3d>
              <a:camera prst="orthographicFront"/>
              <a:lightRig rig="flat" dir="t"/>
            </a:scene3d>
            <a:sp3d>
              <a:bevelT w="152400" h="50800" prst="softRound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1" name="3 Elipse"/>
            <p:cNvSpPr/>
            <p:nvPr/>
          </p:nvSpPr>
          <p:spPr>
            <a:xfrm rot="1688435">
              <a:off x="4543776" y="4018620"/>
              <a:ext cx="463585" cy="245373"/>
            </a:xfrm>
            <a:custGeom>
              <a:avLst/>
              <a:gdLst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507594"/>
                <a:gd name="connsiteY0" fmla="*/ 460279 h 992567"/>
                <a:gd name="connsiteX1" fmla="*/ 1224136 w 2507594"/>
                <a:gd name="connsiteY1" fmla="*/ 3079 h 992567"/>
                <a:gd name="connsiteX2" fmla="*/ 2507594 w 2507594"/>
                <a:gd name="connsiteY2" fmla="*/ 658357 h 992567"/>
                <a:gd name="connsiteX3" fmla="*/ 1224136 w 2507594"/>
                <a:gd name="connsiteY3" fmla="*/ 917479 h 992567"/>
                <a:gd name="connsiteX4" fmla="*/ 0 w 2507594"/>
                <a:gd name="connsiteY4" fmla="*/ 460279 h 992567"/>
                <a:gd name="connsiteX0" fmla="*/ 0 w 2507594"/>
                <a:gd name="connsiteY0" fmla="*/ 460279 h 943638"/>
                <a:gd name="connsiteX1" fmla="*/ 1224136 w 2507594"/>
                <a:gd name="connsiteY1" fmla="*/ 3079 h 943638"/>
                <a:gd name="connsiteX2" fmla="*/ 2507594 w 2507594"/>
                <a:gd name="connsiteY2" fmla="*/ 658357 h 943638"/>
                <a:gd name="connsiteX3" fmla="*/ 1224136 w 2507594"/>
                <a:gd name="connsiteY3" fmla="*/ 917479 h 943638"/>
                <a:gd name="connsiteX4" fmla="*/ 0 w 2507594"/>
                <a:gd name="connsiteY4" fmla="*/ 460279 h 943638"/>
                <a:gd name="connsiteX0" fmla="*/ 0 w 2507594"/>
                <a:gd name="connsiteY0" fmla="*/ 460279 h 932691"/>
                <a:gd name="connsiteX1" fmla="*/ 1224136 w 2507594"/>
                <a:gd name="connsiteY1" fmla="*/ 3079 h 932691"/>
                <a:gd name="connsiteX2" fmla="*/ 2507594 w 2507594"/>
                <a:gd name="connsiteY2" fmla="*/ 658357 h 932691"/>
                <a:gd name="connsiteX3" fmla="*/ 1224136 w 2507594"/>
                <a:gd name="connsiteY3" fmla="*/ 917479 h 932691"/>
                <a:gd name="connsiteX4" fmla="*/ 0 w 2507594"/>
                <a:gd name="connsiteY4" fmla="*/ 460279 h 932691"/>
                <a:gd name="connsiteX0" fmla="*/ 0 w 2507594"/>
                <a:gd name="connsiteY0" fmla="*/ 460279 h 918289"/>
                <a:gd name="connsiteX1" fmla="*/ 1224136 w 2507594"/>
                <a:gd name="connsiteY1" fmla="*/ 3079 h 918289"/>
                <a:gd name="connsiteX2" fmla="*/ 2507594 w 2507594"/>
                <a:gd name="connsiteY2" fmla="*/ 658357 h 918289"/>
                <a:gd name="connsiteX3" fmla="*/ 1224136 w 2507594"/>
                <a:gd name="connsiteY3" fmla="*/ 917479 h 918289"/>
                <a:gd name="connsiteX4" fmla="*/ 0 w 2507594"/>
                <a:gd name="connsiteY4" fmla="*/ 460279 h 918289"/>
                <a:gd name="connsiteX0" fmla="*/ 0 w 2507594"/>
                <a:gd name="connsiteY0" fmla="*/ 478822 h 936832"/>
                <a:gd name="connsiteX1" fmla="*/ 1224136 w 2507594"/>
                <a:gd name="connsiteY1" fmla="*/ 21622 h 936832"/>
                <a:gd name="connsiteX2" fmla="*/ 2507594 w 2507594"/>
                <a:gd name="connsiteY2" fmla="*/ 676900 h 936832"/>
                <a:gd name="connsiteX3" fmla="*/ 1224136 w 2507594"/>
                <a:gd name="connsiteY3" fmla="*/ 936022 h 936832"/>
                <a:gd name="connsiteX4" fmla="*/ 0 w 2507594"/>
                <a:gd name="connsiteY4" fmla="*/ 478822 h 936832"/>
                <a:gd name="connsiteX0" fmla="*/ 0 w 2507594"/>
                <a:gd name="connsiteY0" fmla="*/ 478822 h 936832"/>
                <a:gd name="connsiteX1" fmla="*/ 1224136 w 2507594"/>
                <a:gd name="connsiteY1" fmla="*/ 21622 h 936832"/>
                <a:gd name="connsiteX2" fmla="*/ 2507594 w 2507594"/>
                <a:gd name="connsiteY2" fmla="*/ 676900 h 936832"/>
                <a:gd name="connsiteX3" fmla="*/ 1224136 w 2507594"/>
                <a:gd name="connsiteY3" fmla="*/ 936022 h 936832"/>
                <a:gd name="connsiteX4" fmla="*/ 0 w 2507594"/>
                <a:gd name="connsiteY4" fmla="*/ 478822 h 936832"/>
                <a:gd name="connsiteX0" fmla="*/ 0 w 2507594"/>
                <a:gd name="connsiteY0" fmla="*/ 478822 h 936670"/>
                <a:gd name="connsiteX1" fmla="*/ 1224136 w 2507594"/>
                <a:gd name="connsiteY1" fmla="*/ 21622 h 936670"/>
                <a:gd name="connsiteX2" fmla="*/ 2507594 w 2507594"/>
                <a:gd name="connsiteY2" fmla="*/ 676900 h 936670"/>
                <a:gd name="connsiteX3" fmla="*/ 1224136 w 2507594"/>
                <a:gd name="connsiteY3" fmla="*/ 936022 h 936670"/>
                <a:gd name="connsiteX4" fmla="*/ 0 w 2507594"/>
                <a:gd name="connsiteY4" fmla="*/ 478822 h 936670"/>
                <a:gd name="connsiteX0" fmla="*/ 0 w 2507594"/>
                <a:gd name="connsiteY0" fmla="*/ 477455 h 935303"/>
                <a:gd name="connsiteX1" fmla="*/ 1224136 w 2507594"/>
                <a:gd name="connsiteY1" fmla="*/ 20255 h 935303"/>
                <a:gd name="connsiteX2" fmla="*/ 2507594 w 2507594"/>
                <a:gd name="connsiteY2" fmla="*/ 675533 h 935303"/>
                <a:gd name="connsiteX3" fmla="*/ 1224136 w 2507594"/>
                <a:gd name="connsiteY3" fmla="*/ 934655 h 935303"/>
                <a:gd name="connsiteX4" fmla="*/ 0 w 2507594"/>
                <a:gd name="connsiteY4" fmla="*/ 477455 h 935303"/>
                <a:gd name="connsiteX0" fmla="*/ 0 w 2507594"/>
                <a:gd name="connsiteY0" fmla="*/ 477455 h 935641"/>
                <a:gd name="connsiteX1" fmla="*/ 1224136 w 2507594"/>
                <a:gd name="connsiteY1" fmla="*/ 20255 h 935641"/>
                <a:gd name="connsiteX2" fmla="*/ 2507594 w 2507594"/>
                <a:gd name="connsiteY2" fmla="*/ 675533 h 935641"/>
                <a:gd name="connsiteX3" fmla="*/ 1224136 w 2507594"/>
                <a:gd name="connsiteY3" fmla="*/ 934655 h 935641"/>
                <a:gd name="connsiteX4" fmla="*/ 0 w 2507594"/>
                <a:gd name="connsiteY4" fmla="*/ 477455 h 935641"/>
                <a:gd name="connsiteX0" fmla="*/ 0 w 2528049"/>
                <a:gd name="connsiteY0" fmla="*/ 432522 h 935559"/>
                <a:gd name="connsiteX1" fmla="*/ 1244591 w 2528049"/>
                <a:gd name="connsiteY1" fmla="*/ 3909 h 935559"/>
                <a:gd name="connsiteX2" fmla="*/ 2528049 w 2528049"/>
                <a:gd name="connsiteY2" fmla="*/ 659187 h 935559"/>
                <a:gd name="connsiteX3" fmla="*/ 1244591 w 2528049"/>
                <a:gd name="connsiteY3" fmla="*/ 918309 h 935559"/>
                <a:gd name="connsiteX4" fmla="*/ 0 w 2528049"/>
                <a:gd name="connsiteY4" fmla="*/ 432522 h 935559"/>
                <a:gd name="connsiteX0" fmla="*/ 0 w 2528049"/>
                <a:gd name="connsiteY0" fmla="*/ 432522 h 935559"/>
                <a:gd name="connsiteX1" fmla="*/ 1244591 w 2528049"/>
                <a:gd name="connsiteY1" fmla="*/ 3909 h 935559"/>
                <a:gd name="connsiteX2" fmla="*/ 2528049 w 2528049"/>
                <a:gd name="connsiteY2" fmla="*/ 659187 h 935559"/>
                <a:gd name="connsiteX3" fmla="*/ 1244591 w 2528049"/>
                <a:gd name="connsiteY3" fmla="*/ 918309 h 935559"/>
                <a:gd name="connsiteX4" fmla="*/ 0 w 2528049"/>
                <a:gd name="connsiteY4" fmla="*/ 432522 h 935559"/>
                <a:gd name="connsiteX0" fmla="*/ 0 w 2528049"/>
                <a:gd name="connsiteY0" fmla="*/ 432522 h 921317"/>
                <a:gd name="connsiteX1" fmla="*/ 1244591 w 2528049"/>
                <a:gd name="connsiteY1" fmla="*/ 3909 h 921317"/>
                <a:gd name="connsiteX2" fmla="*/ 2528049 w 2528049"/>
                <a:gd name="connsiteY2" fmla="*/ 659187 h 921317"/>
                <a:gd name="connsiteX3" fmla="*/ 1244591 w 2528049"/>
                <a:gd name="connsiteY3" fmla="*/ 918309 h 921317"/>
                <a:gd name="connsiteX4" fmla="*/ 0 w 2528049"/>
                <a:gd name="connsiteY4" fmla="*/ 432522 h 921317"/>
                <a:gd name="connsiteX0" fmla="*/ 0 w 2528049"/>
                <a:gd name="connsiteY0" fmla="*/ 336397 h 825192"/>
                <a:gd name="connsiteX1" fmla="*/ 1289237 w 2528049"/>
                <a:gd name="connsiteY1" fmla="*/ 5982 h 825192"/>
                <a:gd name="connsiteX2" fmla="*/ 2528049 w 2528049"/>
                <a:gd name="connsiteY2" fmla="*/ 563062 h 825192"/>
                <a:gd name="connsiteX3" fmla="*/ 1244591 w 2528049"/>
                <a:gd name="connsiteY3" fmla="*/ 822184 h 825192"/>
                <a:gd name="connsiteX4" fmla="*/ 0 w 2528049"/>
                <a:gd name="connsiteY4" fmla="*/ 336397 h 825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28049" h="825192">
                  <a:moveTo>
                    <a:pt x="0" y="336397"/>
                  </a:moveTo>
                  <a:cubicBezTo>
                    <a:pt x="154363" y="113063"/>
                    <a:pt x="867896" y="-31795"/>
                    <a:pt x="1289237" y="5982"/>
                  </a:cubicBezTo>
                  <a:cubicBezTo>
                    <a:pt x="1710578" y="43759"/>
                    <a:pt x="2107920" y="248774"/>
                    <a:pt x="2528049" y="563062"/>
                  </a:cubicBezTo>
                  <a:cubicBezTo>
                    <a:pt x="1561847" y="859940"/>
                    <a:pt x="1699823" y="825892"/>
                    <a:pt x="1244591" y="822184"/>
                  </a:cubicBezTo>
                  <a:cubicBezTo>
                    <a:pt x="789359" y="818476"/>
                    <a:pt x="357946" y="691155"/>
                    <a:pt x="0" y="336397"/>
                  </a:cubicBezTo>
                  <a:close/>
                </a:path>
              </a:pathLst>
            </a:custGeom>
            <a:gradFill>
              <a:gsLst>
                <a:gs pos="50000">
                  <a:srgbClr val="00B050"/>
                </a:gs>
                <a:gs pos="100000">
                  <a:srgbClr val="5DF85B"/>
                </a:gs>
                <a:gs pos="0">
                  <a:srgbClr val="00FF00"/>
                </a:gs>
              </a:gsLst>
              <a:lin ang="2700000" scaled="1"/>
            </a:gradFill>
            <a:ln w="76200">
              <a:noFill/>
            </a:ln>
            <a:scene3d>
              <a:camera prst="orthographicFront"/>
              <a:lightRig rig="morning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2" name="3 Elipse"/>
            <p:cNvSpPr/>
            <p:nvPr/>
          </p:nvSpPr>
          <p:spPr>
            <a:xfrm rot="16809656">
              <a:off x="4406320" y="3437974"/>
              <a:ext cx="489425" cy="249441"/>
            </a:xfrm>
            <a:custGeom>
              <a:avLst/>
              <a:gdLst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507594"/>
                <a:gd name="connsiteY0" fmla="*/ 460279 h 992567"/>
                <a:gd name="connsiteX1" fmla="*/ 1224136 w 2507594"/>
                <a:gd name="connsiteY1" fmla="*/ 3079 h 992567"/>
                <a:gd name="connsiteX2" fmla="*/ 2507594 w 2507594"/>
                <a:gd name="connsiteY2" fmla="*/ 658357 h 992567"/>
                <a:gd name="connsiteX3" fmla="*/ 1224136 w 2507594"/>
                <a:gd name="connsiteY3" fmla="*/ 917479 h 992567"/>
                <a:gd name="connsiteX4" fmla="*/ 0 w 2507594"/>
                <a:gd name="connsiteY4" fmla="*/ 460279 h 992567"/>
                <a:gd name="connsiteX0" fmla="*/ 0 w 2507594"/>
                <a:gd name="connsiteY0" fmla="*/ 460279 h 943638"/>
                <a:gd name="connsiteX1" fmla="*/ 1224136 w 2507594"/>
                <a:gd name="connsiteY1" fmla="*/ 3079 h 943638"/>
                <a:gd name="connsiteX2" fmla="*/ 2507594 w 2507594"/>
                <a:gd name="connsiteY2" fmla="*/ 658357 h 943638"/>
                <a:gd name="connsiteX3" fmla="*/ 1224136 w 2507594"/>
                <a:gd name="connsiteY3" fmla="*/ 917479 h 943638"/>
                <a:gd name="connsiteX4" fmla="*/ 0 w 2507594"/>
                <a:gd name="connsiteY4" fmla="*/ 460279 h 943638"/>
                <a:gd name="connsiteX0" fmla="*/ 0 w 2507594"/>
                <a:gd name="connsiteY0" fmla="*/ 460279 h 932691"/>
                <a:gd name="connsiteX1" fmla="*/ 1224136 w 2507594"/>
                <a:gd name="connsiteY1" fmla="*/ 3079 h 932691"/>
                <a:gd name="connsiteX2" fmla="*/ 2507594 w 2507594"/>
                <a:gd name="connsiteY2" fmla="*/ 658357 h 932691"/>
                <a:gd name="connsiteX3" fmla="*/ 1224136 w 2507594"/>
                <a:gd name="connsiteY3" fmla="*/ 917479 h 932691"/>
                <a:gd name="connsiteX4" fmla="*/ 0 w 2507594"/>
                <a:gd name="connsiteY4" fmla="*/ 460279 h 932691"/>
                <a:gd name="connsiteX0" fmla="*/ 0 w 2507594"/>
                <a:gd name="connsiteY0" fmla="*/ 460279 h 918289"/>
                <a:gd name="connsiteX1" fmla="*/ 1224136 w 2507594"/>
                <a:gd name="connsiteY1" fmla="*/ 3079 h 918289"/>
                <a:gd name="connsiteX2" fmla="*/ 2507594 w 2507594"/>
                <a:gd name="connsiteY2" fmla="*/ 658357 h 918289"/>
                <a:gd name="connsiteX3" fmla="*/ 1224136 w 2507594"/>
                <a:gd name="connsiteY3" fmla="*/ 917479 h 918289"/>
                <a:gd name="connsiteX4" fmla="*/ 0 w 2507594"/>
                <a:gd name="connsiteY4" fmla="*/ 460279 h 918289"/>
                <a:gd name="connsiteX0" fmla="*/ 0 w 2507594"/>
                <a:gd name="connsiteY0" fmla="*/ 478822 h 936832"/>
                <a:gd name="connsiteX1" fmla="*/ 1224136 w 2507594"/>
                <a:gd name="connsiteY1" fmla="*/ 21622 h 936832"/>
                <a:gd name="connsiteX2" fmla="*/ 2507594 w 2507594"/>
                <a:gd name="connsiteY2" fmla="*/ 676900 h 936832"/>
                <a:gd name="connsiteX3" fmla="*/ 1224136 w 2507594"/>
                <a:gd name="connsiteY3" fmla="*/ 936022 h 936832"/>
                <a:gd name="connsiteX4" fmla="*/ 0 w 2507594"/>
                <a:gd name="connsiteY4" fmla="*/ 478822 h 936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07594" h="936832">
                  <a:moveTo>
                    <a:pt x="0" y="478822"/>
                  </a:moveTo>
                  <a:cubicBezTo>
                    <a:pt x="0" y="226317"/>
                    <a:pt x="622230" y="-85342"/>
                    <a:pt x="1224136" y="21622"/>
                  </a:cubicBezTo>
                  <a:cubicBezTo>
                    <a:pt x="1826042" y="128586"/>
                    <a:pt x="2087465" y="362612"/>
                    <a:pt x="2507594" y="676900"/>
                  </a:cubicBezTo>
                  <a:cubicBezTo>
                    <a:pt x="1541392" y="973778"/>
                    <a:pt x="1527238" y="920113"/>
                    <a:pt x="1224136" y="936022"/>
                  </a:cubicBezTo>
                  <a:cubicBezTo>
                    <a:pt x="921034" y="951931"/>
                    <a:pt x="0" y="731327"/>
                    <a:pt x="0" y="478822"/>
                  </a:cubicBezTo>
                  <a:close/>
                </a:path>
              </a:pathLst>
            </a:custGeom>
            <a:solidFill>
              <a:srgbClr val="00B050"/>
            </a:solidFill>
            <a:ln w="76200">
              <a:noFill/>
            </a:ln>
            <a:scene3d>
              <a:camera prst="orthographicFront"/>
              <a:lightRig rig="morning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3" name="3 Elipse"/>
            <p:cNvSpPr/>
            <p:nvPr/>
          </p:nvSpPr>
          <p:spPr>
            <a:xfrm rot="16809656">
              <a:off x="4406234" y="3428700"/>
              <a:ext cx="489425" cy="249441"/>
            </a:xfrm>
            <a:custGeom>
              <a:avLst/>
              <a:gdLst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507594"/>
                <a:gd name="connsiteY0" fmla="*/ 460279 h 992567"/>
                <a:gd name="connsiteX1" fmla="*/ 1224136 w 2507594"/>
                <a:gd name="connsiteY1" fmla="*/ 3079 h 992567"/>
                <a:gd name="connsiteX2" fmla="*/ 2507594 w 2507594"/>
                <a:gd name="connsiteY2" fmla="*/ 658357 h 992567"/>
                <a:gd name="connsiteX3" fmla="*/ 1224136 w 2507594"/>
                <a:gd name="connsiteY3" fmla="*/ 917479 h 992567"/>
                <a:gd name="connsiteX4" fmla="*/ 0 w 2507594"/>
                <a:gd name="connsiteY4" fmla="*/ 460279 h 992567"/>
                <a:gd name="connsiteX0" fmla="*/ 0 w 2507594"/>
                <a:gd name="connsiteY0" fmla="*/ 460279 h 943638"/>
                <a:gd name="connsiteX1" fmla="*/ 1224136 w 2507594"/>
                <a:gd name="connsiteY1" fmla="*/ 3079 h 943638"/>
                <a:gd name="connsiteX2" fmla="*/ 2507594 w 2507594"/>
                <a:gd name="connsiteY2" fmla="*/ 658357 h 943638"/>
                <a:gd name="connsiteX3" fmla="*/ 1224136 w 2507594"/>
                <a:gd name="connsiteY3" fmla="*/ 917479 h 943638"/>
                <a:gd name="connsiteX4" fmla="*/ 0 w 2507594"/>
                <a:gd name="connsiteY4" fmla="*/ 460279 h 943638"/>
                <a:gd name="connsiteX0" fmla="*/ 0 w 2507594"/>
                <a:gd name="connsiteY0" fmla="*/ 460279 h 932691"/>
                <a:gd name="connsiteX1" fmla="*/ 1224136 w 2507594"/>
                <a:gd name="connsiteY1" fmla="*/ 3079 h 932691"/>
                <a:gd name="connsiteX2" fmla="*/ 2507594 w 2507594"/>
                <a:gd name="connsiteY2" fmla="*/ 658357 h 932691"/>
                <a:gd name="connsiteX3" fmla="*/ 1224136 w 2507594"/>
                <a:gd name="connsiteY3" fmla="*/ 917479 h 932691"/>
                <a:gd name="connsiteX4" fmla="*/ 0 w 2507594"/>
                <a:gd name="connsiteY4" fmla="*/ 460279 h 932691"/>
                <a:gd name="connsiteX0" fmla="*/ 0 w 2507594"/>
                <a:gd name="connsiteY0" fmla="*/ 460279 h 918289"/>
                <a:gd name="connsiteX1" fmla="*/ 1224136 w 2507594"/>
                <a:gd name="connsiteY1" fmla="*/ 3079 h 918289"/>
                <a:gd name="connsiteX2" fmla="*/ 2507594 w 2507594"/>
                <a:gd name="connsiteY2" fmla="*/ 658357 h 918289"/>
                <a:gd name="connsiteX3" fmla="*/ 1224136 w 2507594"/>
                <a:gd name="connsiteY3" fmla="*/ 917479 h 918289"/>
                <a:gd name="connsiteX4" fmla="*/ 0 w 2507594"/>
                <a:gd name="connsiteY4" fmla="*/ 460279 h 918289"/>
                <a:gd name="connsiteX0" fmla="*/ 0 w 2507594"/>
                <a:gd name="connsiteY0" fmla="*/ 478822 h 936832"/>
                <a:gd name="connsiteX1" fmla="*/ 1224136 w 2507594"/>
                <a:gd name="connsiteY1" fmla="*/ 21622 h 936832"/>
                <a:gd name="connsiteX2" fmla="*/ 2507594 w 2507594"/>
                <a:gd name="connsiteY2" fmla="*/ 676900 h 936832"/>
                <a:gd name="connsiteX3" fmla="*/ 1224136 w 2507594"/>
                <a:gd name="connsiteY3" fmla="*/ 936022 h 936832"/>
                <a:gd name="connsiteX4" fmla="*/ 0 w 2507594"/>
                <a:gd name="connsiteY4" fmla="*/ 478822 h 936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07594" h="936832">
                  <a:moveTo>
                    <a:pt x="0" y="478822"/>
                  </a:moveTo>
                  <a:cubicBezTo>
                    <a:pt x="0" y="226317"/>
                    <a:pt x="622230" y="-85342"/>
                    <a:pt x="1224136" y="21622"/>
                  </a:cubicBezTo>
                  <a:cubicBezTo>
                    <a:pt x="1826042" y="128586"/>
                    <a:pt x="2087465" y="362612"/>
                    <a:pt x="2507594" y="676900"/>
                  </a:cubicBezTo>
                  <a:cubicBezTo>
                    <a:pt x="1541392" y="973778"/>
                    <a:pt x="1527238" y="920113"/>
                    <a:pt x="1224136" y="936022"/>
                  </a:cubicBezTo>
                  <a:cubicBezTo>
                    <a:pt x="921034" y="951931"/>
                    <a:pt x="0" y="731327"/>
                    <a:pt x="0" y="478822"/>
                  </a:cubicBezTo>
                  <a:close/>
                </a:path>
              </a:pathLst>
            </a:custGeom>
            <a:noFill/>
            <a:ln w="76200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morning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4" name="3 Elipse"/>
            <p:cNvSpPr/>
            <p:nvPr/>
          </p:nvSpPr>
          <p:spPr>
            <a:xfrm rot="1688435">
              <a:off x="4531659" y="4021337"/>
              <a:ext cx="498284" cy="245373"/>
            </a:xfrm>
            <a:custGeom>
              <a:avLst/>
              <a:gdLst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507594"/>
                <a:gd name="connsiteY0" fmla="*/ 460279 h 992567"/>
                <a:gd name="connsiteX1" fmla="*/ 1224136 w 2507594"/>
                <a:gd name="connsiteY1" fmla="*/ 3079 h 992567"/>
                <a:gd name="connsiteX2" fmla="*/ 2507594 w 2507594"/>
                <a:gd name="connsiteY2" fmla="*/ 658357 h 992567"/>
                <a:gd name="connsiteX3" fmla="*/ 1224136 w 2507594"/>
                <a:gd name="connsiteY3" fmla="*/ 917479 h 992567"/>
                <a:gd name="connsiteX4" fmla="*/ 0 w 2507594"/>
                <a:gd name="connsiteY4" fmla="*/ 460279 h 992567"/>
                <a:gd name="connsiteX0" fmla="*/ 0 w 2507594"/>
                <a:gd name="connsiteY0" fmla="*/ 460279 h 943638"/>
                <a:gd name="connsiteX1" fmla="*/ 1224136 w 2507594"/>
                <a:gd name="connsiteY1" fmla="*/ 3079 h 943638"/>
                <a:gd name="connsiteX2" fmla="*/ 2507594 w 2507594"/>
                <a:gd name="connsiteY2" fmla="*/ 658357 h 943638"/>
                <a:gd name="connsiteX3" fmla="*/ 1224136 w 2507594"/>
                <a:gd name="connsiteY3" fmla="*/ 917479 h 943638"/>
                <a:gd name="connsiteX4" fmla="*/ 0 w 2507594"/>
                <a:gd name="connsiteY4" fmla="*/ 460279 h 943638"/>
                <a:gd name="connsiteX0" fmla="*/ 0 w 2507594"/>
                <a:gd name="connsiteY0" fmla="*/ 460279 h 932691"/>
                <a:gd name="connsiteX1" fmla="*/ 1224136 w 2507594"/>
                <a:gd name="connsiteY1" fmla="*/ 3079 h 932691"/>
                <a:gd name="connsiteX2" fmla="*/ 2507594 w 2507594"/>
                <a:gd name="connsiteY2" fmla="*/ 658357 h 932691"/>
                <a:gd name="connsiteX3" fmla="*/ 1224136 w 2507594"/>
                <a:gd name="connsiteY3" fmla="*/ 917479 h 932691"/>
                <a:gd name="connsiteX4" fmla="*/ 0 w 2507594"/>
                <a:gd name="connsiteY4" fmla="*/ 460279 h 932691"/>
                <a:gd name="connsiteX0" fmla="*/ 0 w 2507594"/>
                <a:gd name="connsiteY0" fmla="*/ 460279 h 918289"/>
                <a:gd name="connsiteX1" fmla="*/ 1224136 w 2507594"/>
                <a:gd name="connsiteY1" fmla="*/ 3079 h 918289"/>
                <a:gd name="connsiteX2" fmla="*/ 2507594 w 2507594"/>
                <a:gd name="connsiteY2" fmla="*/ 658357 h 918289"/>
                <a:gd name="connsiteX3" fmla="*/ 1224136 w 2507594"/>
                <a:gd name="connsiteY3" fmla="*/ 917479 h 918289"/>
                <a:gd name="connsiteX4" fmla="*/ 0 w 2507594"/>
                <a:gd name="connsiteY4" fmla="*/ 460279 h 918289"/>
                <a:gd name="connsiteX0" fmla="*/ 0 w 2507594"/>
                <a:gd name="connsiteY0" fmla="*/ 478822 h 936832"/>
                <a:gd name="connsiteX1" fmla="*/ 1224136 w 2507594"/>
                <a:gd name="connsiteY1" fmla="*/ 21622 h 936832"/>
                <a:gd name="connsiteX2" fmla="*/ 2507594 w 2507594"/>
                <a:gd name="connsiteY2" fmla="*/ 676900 h 936832"/>
                <a:gd name="connsiteX3" fmla="*/ 1224136 w 2507594"/>
                <a:gd name="connsiteY3" fmla="*/ 936022 h 936832"/>
                <a:gd name="connsiteX4" fmla="*/ 0 w 2507594"/>
                <a:gd name="connsiteY4" fmla="*/ 478822 h 936832"/>
                <a:gd name="connsiteX0" fmla="*/ 0 w 2507594"/>
                <a:gd name="connsiteY0" fmla="*/ 478822 h 936832"/>
                <a:gd name="connsiteX1" fmla="*/ 1224136 w 2507594"/>
                <a:gd name="connsiteY1" fmla="*/ 21622 h 936832"/>
                <a:gd name="connsiteX2" fmla="*/ 2507594 w 2507594"/>
                <a:gd name="connsiteY2" fmla="*/ 676900 h 936832"/>
                <a:gd name="connsiteX3" fmla="*/ 1224136 w 2507594"/>
                <a:gd name="connsiteY3" fmla="*/ 936022 h 936832"/>
                <a:gd name="connsiteX4" fmla="*/ 0 w 2507594"/>
                <a:gd name="connsiteY4" fmla="*/ 478822 h 936832"/>
                <a:gd name="connsiteX0" fmla="*/ 0 w 2507594"/>
                <a:gd name="connsiteY0" fmla="*/ 478822 h 936670"/>
                <a:gd name="connsiteX1" fmla="*/ 1224136 w 2507594"/>
                <a:gd name="connsiteY1" fmla="*/ 21622 h 936670"/>
                <a:gd name="connsiteX2" fmla="*/ 2507594 w 2507594"/>
                <a:gd name="connsiteY2" fmla="*/ 676900 h 936670"/>
                <a:gd name="connsiteX3" fmla="*/ 1224136 w 2507594"/>
                <a:gd name="connsiteY3" fmla="*/ 936022 h 936670"/>
                <a:gd name="connsiteX4" fmla="*/ 0 w 2507594"/>
                <a:gd name="connsiteY4" fmla="*/ 478822 h 936670"/>
                <a:gd name="connsiteX0" fmla="*/ 0 w 2507594"/>
                <a:gd name="connsiteY0" fmla="*/ 477455 h 935303"/>
                <a:gd name="connsiteX1" fmla="*/ 1224136 w 2507594"/>
                <a:gd name="connsiteY1" fmla="*/ 20255 h 935303"/>
                <a:gd name="connsiteX2" fmla="*/ 2507594 w 2507594"/>
                <a:gd name="connsiteY2" fmla="*/ 675533 h 935303"/>
                <a:gd name="connsiteX3" fmla="*/ 1224136 w 2507594"/>
                <a:gd name="connsiteY3" fmla="*/ 934655 h 935303"/>
                <a:gd name="connsiteX4" fmla="*/ 0 w 2507594"/>
                <a:gd name="connsiteY4" fmla="*/ 477455 h 935303"/>
                <a:gd name="connsiteX0" fmla="*/ 0 w 2507594"/>
                <a:gd name="connsiteY0" fmla="*/ 477455 h 935641"/>
                <a:gd name="connsiteX1" fmla="*/ 1224136 w 2507594"/>
                <a:gd name="connsiteY1" fmla="*/ 20255 h 935641"/>
                <a:gd name="connsiteX2" fmla="*/ 2507594 w 2507594"/>
                <a:gd name="connsiteY2" fmla="*/ 675533 h 935641"/>
                <a:gd name="connsiteX3" fmla="*/ 1224136 w 2507594"/>
                <a:gd name="connsiteY3" fmla="*/ 934655 h 935641"/>
                <a:gd name="connsiteX4" fmla="*/ 0 w 2507594"/>
                <a:gd name="connsiteY4" fmla="*/ 477455 h 935641"/>
                <a:gd name="connsiteX0" fmla="*/ 0 w 2528049"/>
                <a:gd name="connsiteY0" fmla="*/ 432522 h 935559"/>
                <a:gd name="connsiteX1" fmla="*/ 1244591 w 2528049"/>
                <a:gd name="connsiteY1" fmla="*/ 3909 h 935559"/>
                <a:gd name="connsiteX2" fmla="*/ 2528049 w 2528049"/>
                <a:gd name="connsiteY2" fmla="*/ 659187 h 935559"/>
                <a:gd name="connsiteX3" fmla="*/ 1244591 w 2528049"/>
                <a:gd name="connsiteY3" fmla="*/ 918309 h 935559"/>
                <a:gd name="connsiteX4" fmla="*/ 0 w 2528049"/>
                <a:gd name="connsiteY4" fmla="*/ 432522 h 935559"/>
                <a:gd name="connsiteX0" fmla="*/ 0 w 2528049"/>
                <a:gd name="connsiteY0" fmla="*/ 432522 h 935559"/>
                <a:gd name="connsiteX1" fmla="*/ 1244591 w 2528049"/>
                <a:gd name="connsiteY1" fmla="*/ 3909 h 935559"/>
                <a:gd name="connsiteX2" fmla="*/ 2528049 w 2528049"/>
                <a:gd name="connsiteY2" fmla="*/ 659187 h 935559"/>
                <a:gd name="connsiteX3" fmla="*/ 1244591 w 2528049"/>
                <a:gd name="connsiteY3" fmla="*/ 918309 h 935559"/>
                <a:gd name="connsiteX4" fmla="*/ 0 w 2528049"/>
                <a:gd name="connsiteY4" fmla="*/ 432522 h 935559"/>
                <a:gd name="connsiteX0" fmla="*/ 0 w 2528049"/>
                <a:gd name="connsiteY0" fmla="*/ 432522 h 921317"/>
                <a:gd name="connsiteX1" fmla="*/ 1244591 w 2528049"/>
                <a:gd name="connsiteY1" fmla="*/ 3909 h 921317"/>
                <a:gd name="connsiteX2" fmla="*/ 2528049 w 2528049"/>
                <a:gd name="connsiteY2" fmla="*/ 659187 h 921317"/>
                <a:gd name="connsiteX3" fmla="*/ 1244591 w 2528049"/>
                <a:gd name="connsiteY3" fmla="*/ 918309 h 921317"/>
                <a:gd name="connsiteX4" fmla="*/ 0 w 2528049"/>
                <a:gd name="connsiteY4" fmla="*/ 432522 h 921317"/>
                <a:gd name="connsiteX0" fmla="*/ 0 w 2528049"/>
                <a:gd name="connsiteY0" fmla="*/ 336397 h 825192"/>
                <a:gd name="connsiteX1" fmla="*/ 1289237 w 2528049"/>
                <a:gd name="connsiteY1" fmla="*/ 5982 h 825192"/>
                <a:gd name="connsiteX2" fmla="*/ 2528049 w 2528049"/>
                <a:gd name="connsiteY2" fmla="*/ 563062 h 825192"/>
                <a:gd name="connsiteX3" fmla="*/ 1244591 w 2528049"/>
                <a:gd name="connsiteY3" fmla="*/ 822184 h 825192"/>
                <a:gd name="connsiteX4" fmla="*/ 0 w 2528049"/>
                <a:gd name="connsiteY4" fmla="*/ 336397 h 825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28049" h="825192">
                  <a:moveTo>
                    <a:pt x="0" y="336397"/>
                  </a:moveTo>
                  <a:cubicBezTo>
                    <a:pt x="154363" y="113063"/>
                    <a:pt x="867896" y="-31795"/>
                    <a:pt x="1289237" y="5982"/>
                  </a:cubicBezTo>
                  <a:cubicBezTo>
                    <a:pt x="1710578" y="43759"/>
                    <a:pt x="2107920" y="248774"/>
                    <a:pt x="2528049" y="563062"/>
                  </a:cubicBezTo>
                  <a:cubicBezTo>
                    <a:pt x="1561847" y="859940"/>
                    <a:pt x="1699823" y="825892"/>
                    <a:pt x="1244591" y="822184"/>
                  </a:cubicBezTo>
                  <a:cubicBezTo>
                    <a:pt x="789359" y="818476"/>
                    <a:pt x="357946" y="691155"/>
                    <a:pt x="0" y="336397"/>
                  </a:cubicBezTo>
                  <a:close/>
                </a:path>
              </a:pathLst>
            </a:custGeom>
            <a:solidFill>
              <a:srgbClr val="00B050"/>
            </a:solidFill>
            <a:ln w="76200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morning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" name="14 Forma libre"/>
            <p:cNvSpPr/>
            <p:nvPr/>
          </p:nvSpPr>
          <p:spPr>
            <a:xfrm rot="3489411" flipH="1">
              <a:off x="4708409" y="3260416"/>
              <a:ext cx="556158" cy="1290706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1205086 w 1205086"/>
                <a:gd name="connsiteY0" fmla="*/ 0 h 399837"/>
                <a:gd name="connsiteX1" fmla="*/ 14391 w 1205086"/>
                <a:gd name="connsiteY1" fmla="*/ 56466 h 399837"/>
                <a:gd name="connsiteX2" fmla="*/ 1120544 w 1205086"/>
                <a:gd name="connsiteY2" fmla="*/ 113510 h 399837"/>
                <a:gd name="connsiteX3" fmla="*/ 91 w 1205086"/>
                <a:gd name="connsiteY3" fmla="*/ 172923 h 399837"/>
                <a:gd name="connsiteX4" fmla="*/ 1141981 w 1205086"/>
                <a:gd name="connsiteY4" fmla="*/ 235071 h 399837"/>
                <a:gd name="connsiteX5" fmla="*/ 77497 w 1205086"/>
                <a:gd name="connsiteY5" fmla="*/ 284854 h 399837"/>
                <a:gd name="connsiteX6" fmla="*/ 1141981 w 1205086"/>
                <a:gd name="connsiteY6" fmla="*/ 345634 h 399837"/>
                <a:gd name="connsiteX7" fmla="*/ 78678 w 1205086"/>
                <a:gd name="connsiteY7" fmla="*/ 399837 h 399837"/>
                <a:gd name="connsiteX0" fmla="*/ 14391 w 1141985"/>
                <a:gd name="connsiteY0" fmla="*/ 0 h 343371"/>
                <a:gd name="connsiteX1" fmla="*/ 1120544 w 1141985"/>
                <a:gd name="connsiteY1" fmla="*/ 57044 h 343371"/>
                <a:gd name="connsiteX2" fmla="*/ 91 w 1141985"/>
                <a:gd name="connsiteY2" fmla="*/ 116457 h 343371"/>
                <a:gd name="connsiteX3" fmla="*/ 1141981 w 1141985"/>
                <a:gd name="connsiteY3" fmla="*/ 178605 h 343371"/>
                <a:gd name="connsiteX4" fmla="*/ 77497 w 1141985"/>
                <a:gd name="connsiteY4" fmla="*/ 228388 h 343371"/>
                <a:gd name="connsiteX5" fmla="*/ 1141981 w 1141985"/>
                <a:gd name="connsiteY5" fmla="*/ 289168 h 343371"/>
                <a:gd name="connsiteX6" fmla="*/ 78678 w 1141985"/>
                <a:gd name="connsiteY6" fmla="*/ 343371 h 343371"/>
                <a:gd name="connsiteX0" fmla="*/ 1120544 w 1141985"/>
                <a:gd name="connsiteY0" fmla="*/ 0 h 286327"/>
                <a:gd name="connsiteX1" fmla="*/ 91 w 1141985"/>
                <a:gd name="connsiteY1" fmla="*/ 59413 h 286327"/>
                <a:gd name="connsiteX2" fmla="*/ 1141981 w 1141985"/>
                <a:gd name="connsiteY2" fmla="*/ 121561 h 286327"/>
                <a:gd name="connsiteX3" fmla="*/ 77497 w 1141985"/>
                <a:gd name="connsiteY3" fmla="*/ 171344 h 286327"/>
                <a:gd name="connsiteX4" fmla="*/ 1141981 w 1141985"/>
                <a:gd name="connsiteY4" fmla="*/ 232124 h 286327"/>
                <a:gd name="connsiteX5" fmla="*/ 78678 w 1141985"/>
                <a:gd name="connsiteY5" fmla="*/ 286327 h 286327"/>
                <a:gd name="connsiteX0" fmla="*/ 4817881 w 4979423"/>
                <a:gd name="connsiteY0" fmla="*/ 0 h 286327"/>
                <a:gd name="connsiteX1" fmla="*/ 26 w 4979423"/>
                <a:gd name="connsiteY1" fmla="*/ 26746 h 286327"/>
                <a:gd name="connsiteX2" fmla="*/ 4839318 w 4979423"/>
                <a:gd name="connsiteY2" fmla="*/ 121561 h 286327"/>
                <a:gd name="connsiteX3" fmla="*/ 3774834 w 4979423"/>
                <a:gd name="connsiteY3" fmla="*/ 171344 h 286327"/>
                <a:gd name="connsiteX4" fmla="*/ 4839318 w 4979423"/>
                <a:gd name="connsiteY4" fmla="*/ 232124 h 286327"/>
                <a:gd name="connsiteX5" fmla="*/ 3776015 w 4979423"/>
                <a:gd name="connsiteY5" fmla="*/ 286327 h 286327"/>
                <a:gd name="connsiteX0" fmla="*/ 1850115 w 5053819"/>
                <a:gd name="connsiteY0" fmla="*/ 0 h 344311"/>
                <a:gd name="connsiteX1" fmla="*/ 74422 w 5053819"/>
                <a:gd name="connsiteY1" fmla="*/ 84730 h 344311"/>
                <a:gd name="connsiteX2" fmla="*/ 4913714 w 5053819"/>
                <a:gd name="connsiteY2" fmla="*/ 179545 h 344311"/>
                <a:gd name="connsiteX3" fmla="*/ 3849230 w 5053819"/>
                <a:gd name="connsiteY3" fmla="*/ 229328 h 344311"/>
                <a:gd name="connsiteX4" fmla="*/ 4913714 w 5053819"/>
                <a:gd name="connsiteY4" fmla="*/ 290108 h 344311"/>
                <a:gd name="connsiteX5" fmla="*/ 3850411 w 5053819"/>
                <a:gd name="connsiteY5" fmla="*/ 344311 h 344311"/>
                <a:gd name="connsiteX0" fmla="*/ 1719938 w 5064051"/>
                <a:gd name="connsiteY0" fmla="*/ 0 h 331244"/>
                <a:gd name="connsiteX1" fmla="*/ 84654 w 5064051"/>
                <a:gd name="connsiteY1" fmla="*/ 71663 h 331244"/>
                <a:gd name="connsiteX2" fmla="*/ 4923946 w 5064051"/>
                <a:gd name="connsiteY2" fmla="*/ 166478 h 331244"/>
                <a:gd name="connsiteX3" fmla="*/ 3859462 w 5064051"/>
                <a:gd name="connsiteY3" fmla="*/ 216261 h 331244"/>
                <a:gd name="connsiteX4" fmla="*/ 4923946 w 5064051"/>
                <a:gd name="connsiteY4" fmla="*/ 277041 h 331244"/>
                <a:gd name="connsiteX5" fmla="*/ 3860643 w 5064051"/>
                <a:gd name="connsiteY5" fmla="*/ 331244 h 331244"/>
                <a:gd name="connsiteX0" fmla="*/ 1701515 w 5045628"/>
                <a:gd name="connsiteY0" fmla="*/ 0 h 331244"/>
                <a:gd name="connsiteX1" fmla="*/ 66231 w 5045628"/>
                <a:gd name="connsiteY1" fmla="*/ 71663 h 331244"/>
                <a:gd name="connsiteX2" fmla="*/ 4905523 w 5045628"/>
                <a:gd name="connsiteY2" fmla="*/ 166478 h 331244"/>
                <a:gd name="connsiteX3" fmla="*/ 3841039 w 5045628"/>
                <a:gd name="connsiteY3" fmla="*/ 216261 h 331244"/>
                <a:gd name="connsiteX4" fmla="*/ 4905523 w 5045628"/>
                <a:gd name="connsiteY4" fmla="*/ 277041 h 331244"/>
                <a:gd name="connsiteX5" fmla="*/ 3842220 w 5045628"/>
                <a:gd name="connsiteY5" fmla="*/ 331244 h 331244"/>
                <a:gd name="connsiteX0" fmla="*/ 1701515 w 5045628"/>
                <a:gd name="connsiteY0" fmla="*/ 0 h 331244"/>
                <a:gd name="connsiteX1" fmla="*/ 66231 w 5045628"/>
                <a:gd name="connsiteY1" fmla="*/ 71663 h 331244"/>
                <a:gd name="connsiteX2" fmla="*/ 4905523 w 5045628"/>
                <a:gd name="connsiteY2" fmla="*/ 166478 h 331244"/>
                <a:gd name="connsiteX3" fmla="*/ 3841039 w 5045628"/>
                <a:gd name="connsiteY3" fmla="*/ 216261 h 331244"/>
                <a:gd name="connsiteX4" fmla="*/ 4905523 w 5045628"/>
                <a:gd name="connsiteY4" fmla="*/ 277041 h 331244"/>
                <a:gd name="connsiteX5" fmla="*/ 3842220 w 5045628"/>
                <a:gd name="connsiteY5" fmla="*/ 331244 h 331244"/>
                <a:gd name="connsiteX0" fmla="*/ 1701515 w 5045628"/>
                <a:gd name="connsiteY0" fmla="*/ 0 h 331244"/>
                <a:gd name="connsiteX1" fmla="*/ 66231 w 5045628"/>
                <a:gd name="connsiteY1" fmla="*/ 71663 h 331244"/>
                <a:gd name="connsiteX2" fmla="*/ 4905523 w 5045628"/>
                <a:gd name="connsiteY2" fmla="*/ 166478 h 331244"/>
                <a:gd name="connsiteX3" fmla="*/ 3841039 w 5045628"/>
                <a:gd name="connsiteY3" fmla="*/ 216261 h 331244"/>
                <a:gd name="connsiteX4" fmla="*/ 4905523 w 5045628"/>
                <a:gd name="connsiteY4" fmla="*/ 277041 h 331244"/>
                <a:gd name="connsiteX5" fmla="*/ 3842220 w 5045628"/>
                <a:gd name="connsiteY5" fmla="*/ 331244 h 331244"/>
                <a:gd name="connsiteX0" fmla="*/ 1635298 w 4839306"/>
                <a:gd name="connsiteY0" fmla="*/ 0 h 331244"/>
                <a:gd name="connsiteX1" fmla="*/ 14 w 4839306"/>
                <a:gd name="connsiteY1" fmla="*/ 71663 h 331244"/>
                <a:gd name="connsiteX2" fmla="*/ 1609932 w 4839306"/>
                <a:gd name="connsiteY2" fmla="*/ 174645 h 331244"/>
                <a:gd name="connsiteX3" fmla="*/ 3774822 w 4839306"/>
                <a:gd name="connsiteY3" fmla="*/ 216261 h 331244"/>
                <a:gd name="connsiteX4" fmla="*/ 4839306 w 4839306"/>
                <a:gd name="connsiteY4" fmla="*/ 277041 h 331244"/>
                <a:gd name="connsiteX5" fmla="*/ 3776003 w 4839306"/>
                <a:gd name="connsiteY5" fmla="*/ 331244 h 331244"/>
                <a:gd name="connsiteX0" fmla="*/ 1635298 w 4839306"/>
                <a:gd name="connsiteY0" fmla="*/ 0 h 331244"/>
                <a:gd name="connsiteX1" fmla="*/ 14 w 4839306"/>
                <a:gd name="connsiteY1" fmla="*/ 71663 h 331244"/>
                <a:gd name="connsiteX2" fmla="*/ 1609932 w 4839306"/>
                <a:gd name="connsiteY2" fmla="*/ 174645 h 331244"/>
                <a:gd name="connsiteX3" fmla="*/ 3634412 w 4839306"/>
                <a:gd name="connsiteY3" fmla="*/ 227694 h 331244"/>
                <a:gd name="connsiteX4" fmla="*/ 4839306 w 4839306"/>
                <a:gd name="connsiteY4" fmla="*/ 277041 h 331244"/>
                <a:gd name="connsiteX5" fmla="*/ 3776003 w 4839306"/>
                <a:gd name="connsiteY5" fmla="*/ 331244 h 331244"/>
                <a:gd name="connsiteX0" fmla="*/ 1635298 w 4628694"/>
                <a:gd name="connsiteY0" fmla="*/ 0 h 331244"/>
                <a:gd name="connsiteX1" fmla="*/ 14 w 4628694"/>
                <a:gd name="connsiteY1" fmla="*/ 71663 h 331244"/>
                <a:gd name="connsiteX2" fmla="*/ 1609932 w 4628694"/>
                <a:gd name="connsiteY2" fmla="*/ 174645 h 331244"/>
                <a:gd name="connsiteX3" fmla="*/ 3634412 w 4628694"/>
                <a:gd name="connsiteY3" fmla="*/ 227694 h 331244"/>
                <a:gd name="connsiteX4" fmla="*/ 4628694 w 4628694"/>
                <a:gd name="connsiteY4" fmla="*/ 286841 h 331244"/>
                <a:gd name="connsiteX5" fmla="*/ 3776003 w 4628694"/>
                <a:gd name="connsiteY5" fmla="*/ 331244 h 331244"/>
                <a:gd name="connsiteX0" fmla="*/ 1644341 w 4637737"/>
                <a:gd name="connsiteY0" fmla="*/ 0 h 331244"/>
                <a:gd name="connsiteX1" fmla="*/ 9057 w 4637737"/>
                <a:gd name="connsiteY1" fmla="*/ 71663 h 331244"/>
                <a:gd name="connsiteX2" fmla="*/ 1618975 w 4637737"/>
                <a:gd name="connsiteY2" fmla="*/ 174645 h 331244"/>
                <a:gd name="connsiteX3" fmla="*/ 3643455 w 4637737"/>
                <a:gd name="connsiteY3" fmla="*/ 227694 h 331244"/>
                <a:gd name="connsiteX4" fmla="*/ 4637737 w 4637737"/>
                <a:gd name="connsiteY4" fmla="*/ 286841 h 331244"/>
                <a:gd name="connsiteX5" fmla="*/ 3785046 w 4637737"/>
                <a:gd name="connsiteY5" fmla="*/ 331244 h 331244"/>
                <a:gd name="connsiteX0" fmla="*/ 1644341 w 4637737"/>
                <a:gd name="connsiteY0" fmla="*/ 0 h 331244"/>
                <a:gd name="connsiteX1" fmla="*/ 9057 w 4637737"/>
                <a:gd name="connsiteY1" fmla="*/ 71663 h 331244"/>
                <a:gd name="connsiteX2" fmla="*/ 1618975 w 4637737"/>
                <a:gd name="connsiteY2" fmla="*/ 174645 h 331244"/>
                <a:gd name="connsiteX3" fmla="*/ 3643455 w 4637737"/>
                <a:gd name="connsiteY3" fmla="*/ 227694 h 331244"/>
                <a:gd name="connsiteX4" fmla="*/ 4637737 w 4637737"/>
                <a:gd name="connsiteY4" fmla="*/ 286841 h 331244"/>
                <a:gd name="connsiteX5" fmla="*/ 3785046 w 4637737"/>
                <a:gd name="connsiteY5" fmla="*/ 331244 h 331244"/>
                <a:gd name="connsiteX0" fmla="*/ 1285770 w 4630188"/>
                <a:gd name="connsiteY0" fmla="*/ 0 h 380245"/>
                <a:gd name="connsiteX1" fmla="*/ 1508 w 4630188"/>
                <a:gd name="connsiteY1" fmla="*/ 120664 h 380245"/>
                <a:gd name="connsiteX2" fmla="*/ 1611426 w 4630188"/>
                <a:gd name="connsiteY2" fmla="*/ 223646 h 380245"/>
                <a:gd name="connsiteX3" fmla="*/ 3635906 w 4630188"/>
                <a:gd name="connsiteY3" fmla="*/ 276695 h 380245"/>
                <a:gd name="connsiteX4" fmla="*/ 4630188 w 4630188"/>
                <a:gd name="connsiteY4" fmla="*/ 335842 h 380245"/>
                <a:gd name="connsiteX5" fmla="*/ 3777497 w 4630188"/>
                <a:gd name="connsiteY5" fmla="*/ 380245 h 380245"/>
                <a:gd name="connsiteX0" fmla="*/ 1286088 w 4630506"/>
                <a:gd name="connsiteY0" fmla="*/ 0 h 380245"/>
                <a:gd name="connsiteX1" fmla="*/ 1826 w 4630506"/>
                <a:gd name="connsiteY1" fmla="*/ 120664 h 380245"/>
                <a:gd name="connsiteX2" fmla="*/ 1611744 w 4630506"/>
                <a:gd name="connsiteY2" fmla="*/ 223646 h 380245"/>
                <a:gd name="connsiteX3" fmla="*/ 3636224 w 4630506"/>
                <a:gd name="connsiteY3" fmla="*/ 276695 h 380245"/>
                <a:gd name="connsiteX4" fmla="*/ 4630506 w 4630506"/>
                <a:gd name="connsiteY4" fmla="*/ 335842 h 380245"/>
                <a:gd name="connsiteX5" fmla="*/ 3777815 w 4630506"/>
                <a:gd name="connsiteY5" fmla="*/ 380245 h 380245"/>
                <a:gd name="connsiteX0" fmla="*/ 1193861 w 4631885"/>
                <a:gd name="connsiteY0" fmla="*/ 0 h 331244"/>
                <a:gd name="connsiteX1" fmla="*/ 3205 w 4631885"/>
                <a:gd name="connsiteY1" fmla="*/ 71663 h 331244"/>
                <a:gd name="connsiteX2" fmla="*/ 1613123 w 4631885"/>
                <a:gd name="connsiteY2" fmla="*/ 174645 h 331244"/>
                <a:gd name="connsiteX3" fmla="*/ 3637603 w 4631885"/>
                <a:gd name="connsiteY3" fmla="*/ 227694 h 331244"/>
                <a:gd name="connsiteX4" fmla="*/ 4631885 w 4631885"/>
                <a:gd name="connsiteY4" fmla="*/ 286841 h 331244"/>
                <a:gd name="connsiteX5" fmla="*/ 3779194 w 4631885"/>
                <a:gd name="connsiteY5" fmla="*/ 331244 h 331244"/>
                <a:gd name="connsiteX0" fmla="*/ 1194387 w 4632411"/>
                <a:gd name="connsiteY0" fmla="*/ 0 h 331244"/>
                <a:gd name="connsiteX1" fmla="*/ 3731 w 4632411"/>
                <a:gd name="connsiteY1" fmla="*/ 71663 h 331244"/>
                <a:gd name="connsiteX2" fmla="*/ 1613649 w 4632411"/>
                <a:gd name="connsiteY2" fmla="*/ 174645 h 331244"/>
                <a:gd name="connsiteX3" fmla="*/ 3638129 w 4632411"/>
                <a:gd name="connsiteY3" fmla="*/ 227694 h 331244"/>
                <a:gd name="connsiteX4" fmla="*/ 4632411 w 4632411"/>
                <a:gd name="connsiteY4" fmla="*/ 286841 h 331244"/>
                <a:gd name="connsiteX5" fmla="*/ 3779720 w 4632411"/>
                <a:gd name="connsiteY5" fmla="*/ 331244 h 331244"/>
                <a:gd name="connsiteX0" fmla="*/ 1191060 w 4629084"/>
                <a:gd name="connsiteY0" fmla="*/ 0 h 331244"/>
                <a:gd name="connsiteX1" fmla="*/ 404 w 4629084"/>
                <a:gd name="connsiteY1" fmla="*/ 71663 h 331244"/>
                <a:gd name="connsiteX2" fmla="*/ 1610322 w 4629084"/>
                <a:gd name="connsiteY2" fmla="*/ 174645 h 331244"/>
                <a:gd name="connsiteX3" fmla="*/ 3634802 w 4629084"/>
                <a:gd name="connsiteY3" fmla="*/ 227694 h 331244"/>
                <a:gd name="connsiteX4" fmla="*/ 4629084 w 4629084"/>
                <a:gd name="connsiteY4" fmla="*/ 286841 h 331244"/>
                <a:gd name="connsiteX5" fmla="*/ 3776393 w 4629084"/>
                <a:gd name="connsiteY5" fmla="*/ 331244 h 331244"/>
                <a:gd name="connsiteX0" fmla="*/ 1425290 w 4629302"/>
                <a:gd name="connsiteY0" fmla="*/ 0 h 327977"/>
                <a:gd name="connsiteX1" fmla="*/ 622 w 4629302"/>
                <a:gd name="connsiteY1" fmla="*/ 68396 h 327977"/>
                <a:gd name="connsiteX2" fmla="*/ 1610540 w 4629302"/>
                <a:gd name="connsiteY2" fmla="*/ 171378 h 327977"/>
                <a:gd name="connsiteX3" fmla="*/ 3635020 w 4629302"/>
                <a:gd name="connsiteY3" fmla="*/ 224427 h 327977"/>
                <a:gd name="connsiteX4" fmla="*/ 4629302 w 4629302"/>
                <a:gd name="connsiteY4" fmla="*/ 283574 h 327977"/>
                <a:gd name="connsiteX5" fmla="*/ 3776611 w 4629302"/>
                <a:gd name="connsiteY5" fmla="*/ 327977 h 327977"/>
                <a:gd name="connsiteX0" fmla="*/ 1425290 w 4629302"/>
                <a:gd name="connsiteY0" fmla="*/ 0 h 326644"/>
                <a:gd name="connsiteX1" fmla="*/ 622 w 4629302"/>
                <a:gd name="connsiteY1" fmla="*/ 68396 h 326644"/>
                <a:gd name="connsiteX2" fmla="*/ 1610540 w 4629302"/>
                <a:gd name="connsiteY2" fmla="*/ 171378 h 326644"/>
                <a:gd name="connsiteX3" fmla="*/ 3635020 w 4629302"/>
                <a:gd name="connsiteY3" fmla="*/ 224427 h 326644"/>
                <a:gd name="connsiteX4" fmla="*/ 4629302 w 4629302"/>
                <a:gd name="connsiteY4" fmla="*/ 283574 h 326644"/>
                <a:gd name="connsiteX5" fmla="*/ 3572883 w 4629302"/>
                <a:gd name="connsiteY5" fmla="*/ 326644 h 326644"/>
                <a:gd name="connsiteX0" fmla="*/ 1425290 w 4629302"/>
                <a:gd name="connsiteY0" fmla="*/ 0 h 326644"/>
                <a:gd name="connsiteX1" fmla="*/ 622 w 4629302"/>
                <a:gd name="connsiteY1" fmla="*/ 68396 h 326644"/>
                <a:gd name="connsiteX2" fmla="*/ 1610540 w 4629302"/>
                <a:gd name="connsiteY2" fmla="*/ 171378 h 326644"/>
                <a:gd name="connsiteX3" fmla="*/ 3635020 w 4629302"/>
                <a:gd name="connsiteY3" fmla="*/ 224427 h 326644"/>
                <a:gd name="connsiteX4" fmla="*/ 4629302 w 4629302"/>
                <a:gd name="connsiteY4" fmla="*/ 283574 h 326644"/>
                <a:gd name="connsiteX5" fmla="*/ 3572883 w 4629302"/>
                <a:gd name="connsiteY5" fmla="*/ 326644 h 326644"/>
                <a:gd name="connsiteX0" fmla="*/ 1425290 w 4629302"/>
                <a:gd name="connsiteY0" fmla="*/ 0 h 326644"/>
                <a:gd name="connsiteX1" fmla="*/ 622 w 4629302"/>
                <a:gd name="connsiteY1" fmla="*/ 68396 h 326644"/>
                <a:gd name="connsiteX2" fmla="*/ 1610540 w 4629302"/>
                <a:gd name="connsiteY2" fmla="*/ 171378 h 326644"/>
                <a:gd name="connsiteX3" fmla="*/ 3635020 w 4629302"/>
                <a:gd name="connsiteY3" fmla="*/ 224427 h 326644"/>
                <a:gd name="connsiteX4" fmla="*/ 4629302 w 4629302"/>
                <a:gd name="connsiteY4" fmla="*/ 283574 h 326644"/>
                <a:gd name="connsiteX5" fmla="*/ 3572883 w 4629302"/>
                <a:gd name="connsiteY5" fmla="*/ 326644 h 326644"/>
                <a:gd name="connsiteX0" fmla="*/ 1435206 w 4639218"/>
                <a:gd name="connsiteY0" fmla="*/ 0 h 326644"/>
                <a:gd name="connsiteX1" fmla="*/ 10538 w 4639218"/>
                <a:gd name="connsiteY1" fmla="*/ 68396 h 326644"/>
                <a:gd name="connsiteX2" fmla="*/ 1620456 w 4639218"/>
                <a:gd name="connsiteY2" fmla="*/ 171378 h 326644"/>
                <a:gd name="connsiteX3" fmla="*/ 3644936 w 4639218"/>
                <a:gd name="connsiteY3" fmla="*/ 224427 h 326644"/>
                <a:gd name="connsiteX4" fmla="*/ 4639218 w 4639218"/>
                <a:gd name="connsiteY4" fmla="*/ 283574 h 326644"/>
                <a:gd name="connsiteX5" fmla="*/ 3582799 w 4639218"/>
                <a:gd name="connsiteY5" fmla="*/ 326644 h 326644"/>
                <a:gd name="connsiteX0" fmla="*/ 1425330 w 4629342"/>
                <a:gd name="connsiteY0" fmla="*/ 5311 h 331955"/>
                <a:gd name="connsiteX1" fmla="*/ 1412893 w 4629342"/>
                <a:gd name="connsiteY1" fmla="*/ 4997 h 331955"/>
                <a:gd name="connsiteX2" fmla="*/ 662 w 4629342"/>
                <a:gd name="connsiteY2" fmla="*/ 73707 h 331955"/>
                <a:gd name="connsiteX3" fmla="*/ 1610580 w 4629342"/>
                <a:gd name="connsiteY3" fmla="*/ 176689 h 331955"/>
                <a:gd name="connsiteX4" fmla="*/ 3635060 w 4629342"/>
                <a:gd name="connsiteY4" fmla="*/ 229738 h 331955"/>
                <a:gd name="connsiteX5" fmla="*/ 4629342 w 4629342"/>
                <a:gd name="connsiteY5" fmla="*/ 288885 h 331955"/>
                <a:gd name="connsiteX6" fmla="*/ 3572923 w 4629342"/>
                <a:gd name="connsiteY6" fmla="*/ 331955 h 331955"/>
                <a:gd name="connsiteX0" fmla="*/ 1429574 w 4633586"/>
                <a:gd name="connsiteY0" fmla="*/ 0 h 326644"/>
                <a:gd name="connsiteX1" fmla="*/ 1124276 w 4633586"/>
                <a:gd name="connsiteY1" fmla="*/ 9462 h 326644"/>
                <a:gd name="connsiteX2" fmla="*/ 4906 w 4633586"/>
                <a:gd name="connsiteY2" fmla="*/ 68396 h 326644"/>
                <a:gd name="connsiteX3" fmla="*/ 1614824 w 4633586"/>
                <a:gd name="connsiteY3" fmla="*/ 171378 h 326644"/>
                <a:gd name="connsiteX4" fmla="*/ 3639304 w 4633586"/>
                <a:gd name="connsiteY4" fmla="*/ 224427 h 326644"/>
                <a:gd name="connsiteX5" fmla="*/ 4633586 w 4633586"/>
                <a:gd name="connsiteY5" fmla="*/ 283574 h 326644"/>
                <a:gd name="connsiteX6" fmla="*/ 3577167 w 4633586"/>
                <a:gd name="connsiteY6" fmla="*/ 326644 h 326644"/>
                <a:gd name="connsiteX0" fmla="*/ 1862496 w 4633586"/>
                <a:gd name="connsiteY0" fmla="*/ 7868 h 317182"/>
                <a:gd name="connsiteX1" fmla="*/ 1124276 w 4633586"/>
                <a:gd name="connsiteY1" fmla="*/ 0 h 317182"/>
                <a:gd name="connsiteX2" fmla="*/ 4906 w 4633586"/>
                <a:gd name="connsiteY2" fmla="*/ 58934 h 317182"/>
                <a:gd name="connsiteX3" fmla="*/ 1614824 w 4633586"/>
                <a:gd name="connsiteY3" fmla="*/ 161916 h 317182"/>
                <a:gd name="connsiteX4" fmla="*/ 3639304 w 4633586"/>
                <a:gd name="connsiteY4" fmla="*/ 214965 h 317182"/>
                <a:gd name="connsiteX5" fmla="*/ 4633586 w 4633586"/>
                <a:gd name="connsiteY5" fmla="*/ 274112 h 317182"/>
                <a:gd name="connsiteX6" fmla="*/ 3577167 w 4633586"/>
                <a:gd name="connsiteY6" fmla="*/ 317182 h 317182"/>
                <a:gd name="connsiteX0" fmla="*/ 1862538 w 4633628"/>
                <a:gd name="connsiteY0" fmla="*/ 8008 h 317322"/>
                <a:gd name="connsiteX1" fmla="*/ 1124318 w 4633628"/>
                <a:gd name="connsiteY1" fmla="*/ 140 h 317322"/>
                <a:gd name="connsiteX2" fmla="*/ 4948 w 4633628"/>
                <a:gd name="connsiteY2" fmla="*/ 59074 h 317322"/>
                <a:gd name="connsiteX3" fmla="*/ 1614866 w 4633628"/>
                <a:gd name="connsiteY3" fmla="*/ 162056 h 317322"/>
                <a:gd name="connsiteX4" fmla="*/ 3639346 w 4633628"/>
                <a:gd name="connsiteY4" fmla="*/ 215105 h 317322"/>
                <a:gd name="connsiteX5" fmla="*/ 4633628 w 4633628"/>
                <a:gd name="connsiteY5" fmla="*/ 274252 h 317322"/>
                <a:gd name="connsiteX6" fmla="*/ 3577209 w 4633628"/>
                <a:gd name="connsiteY6" fmla="*/ 317322 h 317322"/>
                <a:gd name="connsiteX0" fmla="*/ 1862599 w 4633689"/>
                <a:gd name="connsiteY0" fmla="*/ 7868 h 317182"/>
                <a:gd name="connsiteX1" fmla="*/ 1124379 w 4633689"/>
                <a:gd name="connsiteY1" fmla="*/ 0 h 317182"/>
                <a:gd name="connsiteX2" fmla="*/ 5009 w 4633689"/>
                <a:gd name="connsiteY2" fmla="*/ 58934 h 317182"/>
                <a:gd name="connsiteX3" fmla="*/ 1614927 w 4633689"/>
                <a:gd name="connsiteY3" fmla="*/ 161916 h 317182"/>
                <a:gd name="connsiteX4" fmla="*/ 3639407 w 4633689"/>
                <a:gd name="connsiteY4" fmla="*/ 214965 h 317182"/>
                <a:gd name="connsiteX5" fmla="*/ 4633689 w 4633689"/>
                <a:gd name="connsiteY5" fmla="*/ 274112 h 317182"/>
                <a:gd name="connsiteX6" fmla="*/ 3577270 w 4633689"/>
                <a:gd name="connsiteY6" fmla="*/ 317182 h 317182"/>
                <a:gd name="connsiteX0" fmla="*/ 1870019 w 4641109"/>
                <a:gd name="connsiteY0" fmla="*/ 9545 h 318859"/>
                <a:gd name="connsiteX1" fmla="*/ 1131799 w 4641109"/>
                <a:gd name="connsiteY1" fmla="*/ 1677 h 318859"/>
                <a:gd name="connsiteX2" fmla="*/ 889873 w 4641109"/>
                <a:gd name="connsiteY2" fmla="*/ 6120 h 318859"/>
                <a:gd name="connsiteX3" fmla="*/ 12429 w 4641109"/>
                <a:gd name="connsiteY3" fmla="*/ 60611 h 318859"/>
                <a:gd name="connsiteX4" fmla="*/ 1622347 w 4641109"/>
                <a:gd name="connsiteY4" fmla="*/ 163593 h 318859"/>
                <a:gd name="connsiteX5" fmla="*/ 3646827 w 4641109"/>
                <a:gd name="connsiteY5" fmla="*/ 216642 h 318859"/>
                <a:gd name="connsiteX6" fmla="*/ 4641109 w 4641109"/>
                <a:gd name="connsiteY6" fmla="*/ 275789 h 318859"/>
                <a:gd name="connsiteX7" fmla="*/ 3584690 w 4641109"/>
                <a:gd name="connsiteY7" fmla="*/ 318859 h 318859"/>
                <a:gd name="connsiteX0" fmla="*/ 1870019 w 4641109"/>
                <a:gd name="connsiteY0" fmla="*/ 3425 h 312739"/>
                <a:gd name="connsiteX1" fmla="*/ 889873 w 4641109"/>
                <a:gd name="connsiteY1" fmla="*/ 0 h 312739"/>
                <a:gd name="connsiteX2" fmla="*/ 12429 w 4641109"/>
                <a:gd name="connsiteY2" fmla="*/ 54491 h 312739"/>
                <a:gd name="connsiteX3" fmla="*/ 1622347 w 4641109"/>
                <a:gd name="connsiteY3" fmla="*/ 157473 h 312739"/>
                <a:gd name="connsiteX4" fmla="*/ 3646827 w 4641109"/>
                <a:gd name="connsiteY4" fmla="*/ 210522 h 312739"/>
                <a:gd name="connsiteX5" fmla="*/ 4641109 w 4641109"/>
                <a:gd name="connsiteY5" fmla="*/ 269669 h 312739"/>
                <a:gd name="connsiteX6" fmla="*/ 3584690 w 4641109"/>
                <a:gd name="connsiteY6" fmla="*/ 312739 h 312739"/>
                <a:gd name="connsiteX0" fmla="*/ 1870019 w 4641109"/>
                <a:gd name="connsiteY0" fmla="*/ 6529 h 315843"/>
                <a:gd name="connsiteX1" fmla="*/ 889873 w 4641109"/>
                <a:gd name="connsiteY1" fmla="*/ 3104 h 315843"/>
                <a:gd name="connsiteX2" fmla="*/ 12429 w 4641109"/>
                <a:gd name="connsiteY2" fmla="*/ 57595 h 315843"/>
                <a:gd name="connsiteX3" fmla="*/ 1622347 w 4641109"/>
                <a:gd name="connsiteY3" fmla="*/ 160577 h 315843"/>
                <a:gd name="connsiteX4" fmla="*/ 3646827 w 4641109"/>
                <a:gd name="connsiteY4" fmla="*/ 213626 h 315843"/>
                <a:gd name="connsiteX5" fmla="*/ 4641109 w 4641109"/>
                <a:gd name="connsiteY5" fmla="*/ 272773 h 315843"/>
                <a:gd name="connsiteX6" fmla="*/ 3584690 w 4641109"/>
                <a:gd name="connsiteY6" fmla="*/ 315843 h 315843"/>
                <a:gd name="connsiteX0" fmla="*/ 1871761 w 4642851"/>
                <a:gd name="connsiteY0" fmla="*/ 6529 h 315843"/>
                <a:gd name="connsiteX1" fmla="*/ 891615 w 4642851"/>
                <a:gd name="connsiteY1" fmla="*/ 3104 h 315843"/>
                <a:gd name="connsiteX2" fmla="*/ 14171 w 4642851"/>
                <a:gd name="connsiteY2" fmla="*/ 57595 h 315843"/>
                <a:gd name="connsiteX3" fmla="*/ 1624089 w 4642851"/>
                <a:gd name="connsiteY3" fmla="*/ 160577 h 315843"/>
                <a:gd name="connsiteX4" fmla="*/ 3648569 w 4642851"/>
                <a:gd name="connsiteY4" fmla="*/ 213626 h 315843"/>
                <a:gd name="connsiteX5" fmla="*/ 4642851 w 4642851"/>
                <a:gd name="connsiteY5" fmla="*/ 272773 h 315843"/>
                <a:gd name="connsiteX6" fmla="*/ 3586432 w 4642851"/>
                <a:gd name="connsiteY6" fmla="*/ 315843 h 315843"/>
                <a:gd name="connsiteX0" fmla="*/ 1871761 w 4642851"/>
                <a:gd name="connsiteY0" fmla="*/ 6659 h 315973"/>
                <a:gd name="connsiteX1" fmla="*/ 891615 w 4642851"/>
                <a:gd name="connsiteY1" fmla="*/ 3234 h 315973"/>
                <a:gd name="connsiteX2" fmla="*/ 14171 w 4642851"/>
                <a:gd name="connsiteY2" fmla="*/ 57725 h 315973"/>
                <a:gd name="connsiteX3" fmla="*/ 1624089 w 4642851"/>
                <a:gd name="connsiteY3" fmla="*/ 160707 h 315973"/>
                <a:gd name="connsiteX4" fmla="*/ 3648569 w 4642851"/>
                <a:gd name="connsiteY4" fmla="*/ 213756 h 315973"/>
                <a:gd name="connsiteX5" fmla="*/ 4642851 w 4642851"/>
                <a:gd name="connsiteY5" fmla="*/ 272903 h 315973"/>
                <a:gd name="connsiteX6" fmla="*/ 3586432 w 4642851"/>
                <a:gd name="connsiteY6" fmla="*/ 315973 h 315973"/>
                <a:gd name="connsiteX0" fmla="*/ 1871337 w 4642427"/>
                <a:gd name="connsiteY0" fmla="*/ 6659 h 315973"/>
                <a:gd name="connsiteX1" fmla="*/ 891191 w 4642427"/>
                <a:gd name="connsiteY1" fmla="*/ 3234 h 315973"/>
                <a:gd name="connsiteX2" fmla="*/ 13747 w 4642427"/>
                <a:gd name="connsiteY2" fmla="*/ 57725 h 315973"/>
                <a:gd name="connsiteX3" fmla="*/ 1623665 w 4642427"/>
                <a:gd name="connsiteY3" fmla="*/ 160707 h 315973"/>
                <a:gd name="connsiteX4" fmla="*/ 3648145 w 4642427"/>
                <a:gd name="connsiteY4" fmla="*/ 213756 h 315973"/>
                <a:gd name="connsiteX5" fmla="*/ 4642427 w 4642427"/>
                <a:gd name="connsiteY5" fmla="*/ 272903 h 315973"/>
                <a:gd name="connsiteX6" fmla="*/ 3586008 w 4642427"/>
                <a:gd name="connsiteY6" fmla="*/ 315973 h 315973"/>
                <a:gd name="connsiteX0" fmla="*/ 1873477 w 4644567"/>
                <a:gd name="connsiteY0" fmla="*/ 5510 h 314824"/>
                <a:gd name="connsiteX1" fmla="*/ 893331 w 4644567"/>
                <a:gd name="connsiteY1" fmla="*/ 2085 h 314824"/>
                <a:gd name="connsiteX2" fmla="*/ 15887 w 4644567"/>
                <a:gd name="connsiteY2" fmla="*/ 56576 h 314824"/>
                <a:gd name="connsiteX3" fmla="*/ 1625805 w 4644567"/>
                <a:gd name="connsiteY3" fmla="*/ 159558 h 314824"/>
                <a:gd name="connsiteX4" fmla="*/ 3650285 w 4644567"/>
                <a:gd name="connsiteY4" fmla="*/ 212607 h 314824"/>
                <a:gd name="connsiteX5" fmla="*/ 4644567 w 4644567"/>
                <a:gd name="connsiteY5" fmla="*/ 271754 h 314824"/>
                <a:gd name="connsiteX6" fmla="*/ 3588148 w 4644567"/>
                <a:gd name="connsiteY6" fmla="*/ 314824 h 314824"/>
                <a:gd name="connsiteX0" fmla="*/ 1859133 w 4630223"/>
                <a:gd name="connsiteY0" fmla="*/ 5510 h 314824"/>
                <a:gd name="connsiteX1" fmla="*/ 878987 w 4630223"/>
                <a:gd name="connsiteY1" fmla="*/ 2085 h 314824"/>
                <a:gd name="connsiteX2" fmla="*/ 1543 w 4630223"/>
                <a:gd name="connsiteY2" fmla="*/ 56576 h 314824"/>
                <a:gd name="connsiteX3" fmla="*/ 1611461 w 4630223"/>
                <a:gd name="connsiteY3" fmla="*/ 159558 h 314824"/>
                <a:gd name="connsiteX4" fmla="*/ 3635941 w 4630223"/>
                <a:gd name="connsiteY4" fmla="*/ 212607 h 314824"/>
                <a:gd name="connsiteX5" fmla="*/ 4630223 w 4630223"/>
                <a:gd name="connsiteY5" fmla="*/ 271754 h 314824"/>
                <a:gd name="connsiteX6" fmla="*/ 3573804 w 4630223"/>
                <a:gd name="connsiteY6" fmla="*/ 314824 h 314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630223" h="314824">
                  <a:moveTo>
                    <a:pt x="1859133" y="5510"/>
                  </a:moveTo>
                  <a:cubicBezTo>
                    <a:pt x="1532418" y="4368"/>
                    <a:pt x="1269276" y="-3738"/>
                    <a:pt x="878987" y="2085"/>
                  </a:cubicBezTo>
                  <a:cubicBezTo>
                    <a:pt x="488698" y="7908"/>
                    <a:pt x="44994" y="19222"/>
                    <a:pt x="1543" y="56576"/>
                  </a:cubicBezTo>
                  <a:cubicBezTo>
                    <a:pt x="-41908" y="93930"/>
                    <a:pt x="840198" y="137552"/>
                    <a:pt x="1611461" y="159558"/>
                  </a:cubicBezTo>
                  <a:lnTo>
                    <a:pt x="3635941" y="212607"/>
                  </a:lnTo>
                  <a:cubicBezTo>
                    <a:pt x="4164533" y="227751"/>
                    <a:pt x="4630026" y="239328"/>
                    <a:pt x="4630223" y="271754"/>
                  </a:cubicBezTo>
                  <a:cubicBezTo>
                    <a:pt x="4630420" y="304180"/>
                    <a:pt x="3573804" y="314824"/>
                    <a:pt x="3573804" y="314824"/>
                  </a:cubicBezTo>
                </a:path>
              </a:pathLst>
            </a:custGeom>
            <a:noFill/>
            <a:ln w="63500" cap="flat" cmpd="sng" algn="ctr">
              <a:solidFill>
                <a:schemeClr val="accent3">
                  <a:lumMod val="50000"/>
                </a:schemeClr>
              </a:solidFill>
              <a:prstDash val="solid"/>
            </a:ln>
            <a:effectLst/>
            <a:scene3d>
              <a:camera prst="orthographicFront"/>
              <a:lightRig rig="flat" dir="t"/>
            </a:scene3d>
            <a:sp3d>
              <a:bevelT w="152400" h="50800" prst="softRound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6" name="Forma libre 19"/>
            <p:cNvSpPr/>
            <p:nvPr/>
          </p:nvSpPr>
          <p:spPr>
            <a:xfrm rot="9566719">
              <a:off x="5193135" y="3100078"/>
              <a:ext cx="654584" cy="585335"/>
            </a:xfrm>
            <a:custGeom>
              <a:avLst/>
              <a:gdLst>
                <a:gd name="connsiteX0" fmla="*/ 1541216 w 3146620"/>
                <a:gd name="connsiteY0" fmla="*/ 1657815 h 2758642"/>
                <a:gd name="connsiteX1" fmla="*/ 1772249 w 3146620"/>
                <a:gd name="connsiteY1" fmla="*/ 1396539 h 2758642"/>
                <a:gd name="connsiteX2" fmla="*/ 1587777 w 3146620"/>
                <a:gd name="connsiteY2" fmla="*/ 1140571 h 2758642"/>
                <a:gd name="connsiteX3" fmla="*/ 1576347 w 3146620"/>
                <a:gd name="connsiteY3" fmla="*/ 1138598 h 2758642"/>
                <a:gd name="connsiteX4" fmla="*/ 1593509 w 3146620"/>
                <a:gd name="connsiteY4" fmla="*/ 1137669 h 2758642"/>
                <a:gd name="connsiteX5" fmla="*/ 1764328 w 3146620"/>
                <a:gd name="connsiteY5" fmla="*/ 1203416 h 2758642"/>
                <a:gd name="connsiteX6" fmla="*/ 1777708 w 3146620"/>
                <a:gd name="connsiteY6" fmla="*/ 1216454 h 2758642"/>
                <a:gd name="connsiteX7" fmla="*/ 1771569 w 3146620"/>
                <a:gd name="connsiteY7" fmla="*/ 1206196 h 2758642"/>
                <a:gd name="connsiteX8" fmla="*/ 1596357 w 3146620"/>
                <a:gd name="connsiteY8" fmla="*/ 1102959 h 2758642"/>
                <a:gd name="connsiteX9" fmla="*/ 1352229 w 3146620"/>
                <a:gd name="connsiteY9" fmla="*/ 1364506 h 2758642"/>
                <a:gd name="connsiteX10" fmla="*/ 1523668 w 3146620"/>
                <a:gd name="connsiteY10" fmla="*/ 1628929 h 2758642"/>
                <a:gd name="connsiteX11" fmla="*/ 1534993 w 3146620"/>
                <a:gd name="connsiteY11" fmla="*/ 1631167 h 2758642"/>
                <a:gd name="connsiteX12" fmla="*/ 1517792 w 3146620"/>
                <a:gd name="connsiteY12" fmla="*/ 1631771 h 2758642"/>
                <a:gd name="connsiteX13" fmla="*/ 1391608 w 3146620"/>
                <a:gd name="connsiteY13" fmla="*/ 1593820 h 2758642"/>
                <a:gd name="connsiteX14" fmla="*/ 1385744 w 3146620"/>
                <a:gd name="connsiteY14" fmla="*/ 1589673 h 2758642"/>
                <a:gd name="connsiteX15" fmla="*/ 1388977 w 3146620"/>
                <a:gd name="connsiteY15" fmla="*/ 1593072 h 2758642"/>
                <a:gd name="connsiteX16" fmla="*/ 1541216 w 3146620"/>
                <a:gd name="connsiteY16" fmla="*/ 1657815 h 2758642"/>
                <a:gd name="connsiteX17" fmla="*/ 1593509 w 3146620"/>
                <a:gd name="connsiteY17" fmla="*/ 1713511 h 2758642"/>
                <a:gd name="connsiteX18" fmla="*/ 1371509 w 3146620"/>
                <a:gd name="connsiteY18" fmla="*/ 1587645 h 2758642"/>
                <a:gd name="connsiteX19" fmla="*/ 1361983 w 3146620"/>
                <a:gd name="connsiteY19" fmla="*/ 1571512 h 2758642"/>
                <a:gd name="connsiteX20" fmla="*/ 1350382 w 3146620"/>
                <a:gd name="connsiteY20" fmla="*/ 1561391 h 2758642"/>
                <a:gd name="connsiteX21" fmla="*/ 1263938 w 3146620"/>
                <a:gd name="connsiteY21" fmla="*/ 1333122 h 2758642"/>
                <a:gd name="connsiteX22" fmla="*/ 1546906 w 3146620"/>
                <a:gd name="connsiteY22" fmla="*/ 1045181 h 2758642"/>
                <a:gd name="connsiteX23" fmla="*/ 1779330 w 3146620"/>
                <a:gd name="connsiteY23" fmla="*/ 1212923 h 2758642"/>
                <a:gd name="connsiteX24" fmla="*/ 1781655 w 3146620"/>
                <a:gd name="connsiteY24" fmla="*/ 1220300 h 2758642"/>
                <a:gd name="connsiteX25" fmla="*/ 1783398 w 3146620"/>
                <a:gd name="connsiteY25" fmla="*/ 1221999 h 2758642"/>
                <a:gd name="connsiteX26" fmla="*/ 1858959 w 3146620"/>
                <a:gd name="connsiteY26" fmla="*/ 1381743 h 2758642"/>
                <a:gd name="connsiteX27" fmla="*/ 1862053 w 3146620"/>
                <a:gd name="connsiteY27" fmla="*/ 1425590 h 2758642"/>
                <a:gd name="connsiteX28" fmla="*/ 1593509 w 3146620"/>
                <a:gd name="connsiteY28" fmla="*/ 1713511 h 2758642"/>
                <a:gd name="connsiteX29" fmla="*/ 1594962 w 3146620"/>
                <a:gd name="connsiteY29" fmla="*/ 1878090 h 2758642"/>
                <a:gd name="connsiteX30" fmla="*/ 1902115 w 3146620"/>
                <a:gd name="connsiteY30" fmla="*/ 1762139 h 2758642"/>
                <a:gd name="connsiteX31" fmla="*/ 1908639 w 3146620"/>
                <a:gd name="connsiteY31" fmla="*/ 1756051 h 2758642"/>
                <a:gd name="connsiteX32" fmla="*/ 1896806 w 3146620"/>
                <a:gd name="connsiteY32" fmla="*/ 1763478 h 2758642"/>
                <a:gd name="connsiteX33" fmla="*/ 1642222 w 3146620"/>
                <a:gd name="connsiteY33" fmla="*/ 1831446 h 2758642"/>
                <a:gd name="connsiteX34" fmla="*/ 1607518 w 3146620"/>
                <a:gd name="connsiteY34" fmla="*/ 1830364 h 2758642"/>
                <a:gd name="connsiteX35" fmla="*/ 1630367 w 3146620"/>
                <a:gd name="connsiteY35" fmla="*/ 1826357 h 2758642"/>
                <a:gd name="connsiteX36" fmla="*/ 1976258 w 3146620"/>
                <a:gd name="connsiteY36" fmla="*/ 1352787 h 2758642"/>
                <a:gd name="connsiteX37" fmla="*/ 1483712 w 3146620"/>
                <a:gd name="connsiteY37" fmla="*/ 884370 h 2758642"/>
                <a:gd name="connsiteX38" fmla="*/ 1130210 w 3146620"/>
                <a:gd name="connsiteY38" fmla="*/ 1069263 h 2758642"/>
                <a:gd name="connsiteX39" fmla="*/ 1117824 w 3146620"/>
                <a:gd name="connsiteY39" fmla="*/ 1087635 h 2758642"/>
                <a:gd name="connsiteX40" fmla="*/ 1144818 w 3146620"/>
                <a:gd name="connsiteY40" fmla="*/ 1064285 h 2758642"/>
                <a:gd name="connsiteX41" fmla="*/ 1489458 w 3146620"/>
                <a:gd name="connsiteY41" fmla="*/ 946535 h 2758642"/>
                <a:gd name="connsiteX42" fmla="*/ 1524084 w 3146620"/>
                <a:gd name="connsiteY42" fmla="*/ 948199 h 2758642"/>
                <a:gd name="connsiteX43" fmla="*/ 1501022 w 3146620"/>
                <a:gd name="connsiteY43" fmla="*/ 951733 h 2758642"/>
                <a:gd name="connsiteX44" fmla="*/ 1128838 w 3146620"/>
                <a:gd name="connsiteY44" fmla="*/ 1410158 h 2758642"/>
                <a:gd name="connsiteX45" fmla="*/ 1594962 w 3146620"/>
                <a:gd name="connsiteY45" fmla="*/ 1878090 h 2758642"/>
                <a:gd name="connsiteX46" fmla="*/ 1489458 w 3146620"/>
                <a:gd name="connsiteY46" fmla="*/ 1977838 h 2758642"/>
                <a:gd name="connsiteX47" fmla="*/ 947651 w 3146620"/>
                <a:gd name="connsiteY47" fmla="*/ 1462187 h 2758642"/>
                <a:gd name="connsiteX48" fmla="*/ 953894 w 3146620"/>
                <a:gd name="connsiteY48" fmla="*/ 1383658 h 2758642"/>
                <a:gd name="connsiteX49" fmla="*/ 1106343 w 3146620"/>
                <a:gd name="connsiteY49" fmla="*/ 1097566 h 2758642"/>
                <a:gd name="connsiteX50" fmla="*/ 1109860 w 3146620"/>
                <a:gd name="connsiteY50" fmla="*/ 1094523 h 2758642"/>
                <a:gd name="connsiteX51" fmla="*/ 1114550 w 3146620"/>
                <a:gd name="connsiteY51" fmla="*/ 1081311 h 2758642"/>
                <a:gd name="connsiteX52" fmla="*/ 1583484 w 3146620"/>
                <a:gd name="connsiteY52" fmla="*/ 780893 h 2758642"/>
                <a:gd name="connsiteX53" fmla="*/ 2154391 w 3146620"/>
                <a:gd name="connsiteY53" fmla="*/ 1296581 h 2758642"/>
                <a:gd name="connsiteX54" fmla="*/ 1979984 w 3146620"/>
                <a:gd name="connsiteY54" fmla="*/ 1705399 h 2758642"/>
                <a:gd name="connsiteX55" fmla="*/ 1956579 w 3146620"/>
                <a:gd name="connsiteY55" fmla="*/ 1723525 h 2758642"/>
                <a:gd name="connsiteX56" fmla="*/ 1937358 w 3146620"/>
                <a:gd name="connsiteY56" fmla="*/ 1752418 h 2758642"/>
                <a:gd name="connsiteX57" fmla="*/ 1489458 w 3146620"/>
                <a:gd name="connsiteY57" fmla="*/ 1977838 h 2758642"/>
                <a:gd name="connsiteX58" fmla="*/ 1682525 w 3146620"/>
                <a:gd name="connsiteY58" fmla="*/ 2200108 h 2758642"/>
                <a:gd name="connsiteX59" fmla="*/ 2312388 w 3146620"/>
                <a:gd name="connsiteY59" fmla="*/ 1901179 h 2758642"/>
                <a:gd name="connsiteX60" fmla="*/ 2334458 w 3146620"/>
                <a:gd name="connsiteY60" fmla="*/ 1871476 h 2758642"/>
                <a:gd name="connsiteX61" fmla="*/ 2286359 w 3146620"/>
                <a:gd name="connsiteY61" fmla="*/ 1909228 h 2758642"/>
                <a:gd name="connsiteX62" fmla="*/ 1672289 w 3146620"/>
                <a:gd name="connsiteY62" fmla="*/ 2099603 h 2758642"/>
                <a:gd name="connsiteX63" fmla="*/ 1610592 w 3146620"/>
                <a:gd name="connsiteY63" fmla="*/ 2096912 h 2758642"/>
                <a:gd name="connsiteX64" fmla="*/ 1651684 w 3146620"/>
                <a:gd name="connsiteY64" fmla="*/ 2091199 h 2758642"/>
                <a:gd name="connsiteX65" fmla="*/ 2314834 w 3146620"/>
                <a:gd name="connsiteY65" fmla="*/ 1350031 h 2758642"/>
                <a:gd name="connsiteX66" fmla="*/ 1484303 w 3146620"/>
                <a:gd name="connsiteY66" fmla="*/ 593492 h 2758642"/>
                <a:gd name="connsiteX67" fmla="*/ 937025 w 3146620"/>
                <a:gd name="connsiteY67" fmla="*/ 780959 h 2758642"/>
                <a:gd name="connsiteX68" fmla="*/ 925401 w 3146620"/>
                <a:gd name="connsiteY68" fmla="*/ 790801 h 2758642"/>
                <a:gd name="connsiteX69" fmla="*/ 946483 w 3146620"/>
                <a:gd name="connsiteY69" fmla="*/ 778794 h 2758642"/>
                <a:gd name="connsiteX70" fmla="*/ 1400097 w 3146620"/>
                <a:gd name="connsiteY70" fmla="*/ 668904 h 2758642"/>
                <a:gd name="connsiteX71" fmla="*/ 1461932 w 3146620"/>
                <a:gd name="connsiteY71" fmla="*/ 670654 h 2758642"/>
                <a:gd name="connsiteX72" fmla="*/ 1421219 w 3146620"/>
                <a:gd name="connsiteY72" fmla="*/ 677133 h 2758642"/>
                <a:gd name="connsiteX73" fmla="*/ 804919 w 3146620"/>
                <a:gd name="connsiteY73" fmla="*/ 1442786 h 2758642"/>
                <a:gd name="connsiteX74" fmla="*/ 1682525 w 3146620"/>
                <a:gd name="connsiteY74" fmla="*/ 2200108 h 2758642"/>
                <a:gd name="connsiteX75" fmla="*/ 1504755 w 3146620"/>
                <a:gd name="connsiteY75" fmla="*/ 2367407 h 2758642"/>
                <a:gd name="connsiteX76" fmla="*/ 487525 w 3146620"/>
                <a:gd name="connsiteY76" fmla="*/ 1533659 h 2758642"/>
                <a:gd name="connsiteX77" fmla="*/ 798279 w 3146620"/>
                <a:gd name="connsiteY77" fmla="*/ 872693 h 2758642"/>
                <a:gd name="connsiteX78" fmla="*/ 839982 w 3146620"/>
                <a:gd name="connsiteY78" fmla="*/ 843388 h 2758642"/>
                <a:gd name="connsiteX79" fmla="*/ 874229 w 3146620"/>
                <a:gd name="connsiteY79" fmla="*/ 796675 h 2758642"/>
                <a:gd name="connsiteX80" fmla="*/ 1672289 w 3146620"/>
                <a:gd name="connsiteY80" fmla="*/ 432222 h 2758642"/>
                <a:gd name="connsiteX81" fmla="*/ 2637668 w 3146620"/>
                <a:gd name="connsiteY81" fmla="*/ 1265912 h 2758642"/>
                <a:gd name="connsiteX82" fmla="*/ 2626544 w 3146620"/>
                <a:gd name="connsiteY82" fmla="*/ 1392875 h 2758642"/>
                <a:gd name="connsiteX83" fmla="*/ 2532056 w 3146620"/>
                <a:gd name="connsiteY83" fmla="*/ 1645451 h 2758642"/>
                <a:gd name="connsiteX84" fmla="*/ 2354915 w 3146620"/>
                <a:gd name="connsiteY84" fmla="*/ 1855420 h 2758642"/>
                <a:gd name="connsiteX85" fmla="*/ 2348647 w 3146620"/>
                <a:gd name="connsiteY85" fmla="*/ 1860340 h 2758642"/>
                <a:gd name="connsiteX86" fmla="*/ 2340290 w 3146620"/>
                <a:gd name="connsiteY86" fmla="*/ 1881700 h 2758642"/>
                <a:gd name="connsiteX87" fmla="*/ 1504755 w 3146620"/>
                <a:gd name="connsiteY87" fmla="*/ 2367407 h 2758642"/>
                <a:gd name="connsiteX88" fmla="*/ 1397545 w 3146620"/>
                <a:gd name="connsiteY88" fmla="*/ 2709204 h 2758642"/>
                <a:gd name="connsiteX89" fmla="*/ 1313564 w 3146620"/>
                <a:gd name="connsiteY89" fmla="*/ 2683625 h 2758642"/>
                <a:gd name="connsiteX90" fmla="*/ 650749 w 3146620"/>
                <a:gd name="connsiteY90" fmla="*/ 2114015 h 2758642"/>
                <a:gd name="connsiteX91" fmla="*/ 614783 w 3146620"/>
                <a:gd name="connsiteY91" fmla="*/ 2038601 h 2758642"/>
                <a:gd name="connsiteX92" fmla="*/ 649272 w 3146620"/>
                <a:gd name="connsiteY92" fmla="*/ 2082574 h 2758642"/>
                <a:gd name="connsiteX93" fmla="*/ 2116901 w 3146620"/>
                <a:gd name="connsiteY93" fmla="*/ 2251331 h 2758642"/>
                <a:gd name="connsiteX94" fmla="*/ 2619314 w 3146620"/>
                <a:gd name="connsiteY94" fmla="*/ 1730569 h 2758642"/>
                <a:gd name="connsiteX95" fmla="*/ 2643909 w 3146620"/>
                <a:gd name="connsiteY95" fmla="*/ 635797 h 2758642"/>
                <a:gd name="connsiteX96" fmla="*/ 2028202 w 3146620"/>
                <a:gd name="connsiteY96" fmla="*/ 142980 h 2758642"/>
                <a:gd name="connsiteX97" fmla="*/ 2006897 w 3146620"/>
                <a:gd name="connsiteY97" fmla="*/ 137397 h 2758642"/>
                <a:gd name="connsiteX98" fmla="*/ 2037333 w 3146620"/>
                <a:gd name="connsiteY98" fmla="*/ 152393 h 2758642"/>
                <a:gd name="connsiteX99" fmla="*/ 2483804 w 3146620"/>
                <a:gd name="connsiteY99" fmla="*/ 598783 h 2758642"/>
                <a:gd name="connsiteX100" fmla="*/ 2521179 w 3146620"/>
                <a:gd name="connsiteY100" fmla="*/ 673576 h 2758642"/>
                <a:gd name="connsiteX101" fmla="*/ 2485857 w 3146620"/>
                <a:gd name="connsiteY101" fmla="*/ 630692 h 2758642"/>
                <a:gd name="connsiteX102" fmla="*/ 1014038 w 3146620"/>
                <a:gd name="connsiteY102" fmla="*/ 537905 h 2758642"/>
                <a:gd name="connsiteX103" fmla="*/ 516254 w 3146620"/>
                <a:gd name="connsiteY103" fmla="*/ 2209923 h 2758642"/>
                <a:gd name="connsiteX104" fmla="*/ 1341630 w 3146620"/>
                <a:gd name="connsiteY104" fmla="*/ 2707786 h 2758642"/>
                <a:gd name="connsiteX105" fmla="*/ 1738084 w 3146620"/>
                <a:gd name="connsiteY105" fmla="*/ 2758614 h 2758642"/>
                <a:gd name="connsiteX106" fmla="*/ 1433261 w 3146620"/>
                <a:gd name="connsiteY106" fmla="*/ 2720084 h 2758642"/>
                <a:gd name="connsiteX107" fmla="*/ 1422318 w 3146620"/>
                <a:gd name="connsiteY107" fmla="*/ 2716750 h 2758642"/>
                <a:gd name="connsiteX108" fmla="*/ 1386949 w 3146620"/>
                <a:gd name="connsiteY108" fmla="*/ 2724643 h 2758642"/>
                <a:gd name="connsiteX109" fmla="*/ 166887 w 3146620"/>
                <a:gd name="connsiteY109" fmla="*/ 2138525 h 2758642"/>
                <a:gd name="connsiteX110" fmla="*/ 682014 w 3146620"/>
                <a:gd name="connsiteY110" fmla="*/ 237219 h 2758642"/>
                <a:gd name="connsiteX111" fmla="*/ 1810049 w 3146620"/>
                <a:gd name="connsiteY111" fmla="*/ 54886 h 2758642"/>
                <a:gd name="connsiteX112" fmla="*/ 1878052 w 3146620"/>
                <a:gd name="connsiteY112" fmla="*/ 79920 h 2758642"/>
                <a:gd name="connsiteX113" fmla="*/ 1965689 w 3146620"/>
                <a:gd name="connsiteY113" fmla="*/ 81604 h 2758642"/>
                <a:gd name="connsiteX114" fmla="*/ 2991394 w 3146620"/>
                <a:gd name="connsiteY114" fmla="*/ 724335 h 2758642"/>
                <a:gd name="connsiteX115" fmla="*/ 2925735 w 3146620"/>
                <a:gd name="connsiteY115" fmla="*/ 2094710 h 2758642"/>
                <a:gd name="connsiteX116" fmla="*/ 2442947 w 3146620"/>
                <a:gd name="connsiteY116" fmla="*/ 2564098 h 2758642"/>
                <a:gd name="connsiteX117" fmla="*/ 2257553 w 3146620"/>
                <a:gd name="connsiteY117" fmla="*/ 2656723 h 2758642"/>
                <a:gd name="connsiteX118" fmla="*/ 1738084 w 3146620"/>
                <a:gd name="connsiteY118" fmla="*/ 2758614 h 2758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146620" h="2758642">
                  <a:moveTo>
                    <a:pt x="1541216" y="1657815"/>
                  </a:moveTo>
                  <a:cubicBezTo>
                    <a:pt x="1668812" y="1657815"/>
                    <a:pt x="1772249" y="1540838"/>
                    <a:pt x="1772249" y="1396539"/>
                  </a:cubicBezTo>
                  <a:cubicBezTo>
                    <a:pt x="1772249" y="1270278"/>
                    <a:pt x="1693055" y="1164934"/>
                    <a:pt x="1587777" y="1140571"/>
                  </a:cubicBezTo>
                  <a:lnTo>
                    <a:pt x="1576347" y="1138598"/>
                  </a:lnTo>
                  <a:lnTo>
                    <a:pt x="1593509" y="1137669"/>
                  </a:lnTo>
                  <a:cubicBezTo>
                    <a:pt x="1658396" y="1137669"/>
                    <a:pt x="1717908" y="1162343"/>
                    <a:pt x="1764328" y="1203416"/>
                  </a:cubicBezTo>
                  <a:lnTo>
                    <a:pt x="1777708" y="1216454"/>
                  </a:lnTo>
                  <a:lnTo>
                    <a:pt x="1771569" y="1206196"/>
                  </a:lnTo>
                  <a:cubicBezTo>
                    <a:pt x="1732262" y="1144599"/>
                    <a:pt x="1669215" y="1104412"/>
                    <a:pt x="1596357" y="1102959"/>
                  </a:cubicBezTo>
                  <a:cubicBezTo>
                    <a:pt x="1468824" y="1100415"/>
                    <a:pt x="1359524" y="1217513"/>
                    <a:pt x="1352229" y="1364506"/>
                  </a:cubicBezTo>
                  <a:cubicBezTo>
                    <a:pt x="1345845" y="1493124"/>
                    <a:pt x="1419674" y="1602013"/>
                    <a:pt x="1523668" y="1628929"/>
                  </a:cubicBezTo>
                  <a:lnTo>
                    <a:pt x="1534993" y="1631167"/>
                  </a:lnTo>
                  <a:lnTo>
                    <a:pt x="1517792" y="1631771"/>
                  </a:lnTo>
                  <a:cubicBezTo>
                    <a:pt x="1471467" y="1630847"/>
                    <a:pt x="1428520" y="1617154"/>
                    <a:pt x="1391608" y="1593820"/>
                  </a:cubicBezTo>
                  <a:lnTo>
                    <a:pt x="1385744" y="1589673"/>
                  </a:lnTo>
                  <a:lnTo>
                    <a:pt x="1388977" y="1593072"/>
                  </a:lnTo>
                  <a:cubicBezTo>
                    <a:pt x="1429632" y="1633381"/>
                    <a:pt x="1482901" y="1657815"/>
                    <a:pt x="1541216" y="1657815"/>
                  </a:cubicBezTo>
                  <a:close/>
                  <a:moveTo>
                    <a:pt x="1593509" y="1713511"/>
                  </a:moveTo>
                  <a:cubicBezTo>
                    <a:pt x="1501248" y="1713511"/>
                    <a:pt x="1419854" y="1663628"/>
                    <a:pt x="1371509" y="1587645"/>
                  </a:cubicBezTo>
                  <a:lnTo>
                    <a:pt x="1361983" y="1571512"/>
                  </a:lnTo>
                  <a:lnTo>
                    <a:pt x="1350382" y="1561391"/>
                  </a:lnTo>
                  <a:cubicBezTo>
                    <a:pt x="1293398" y="1506407"/>
                    <a:pt x="1259416" y="1424237"/>
                    <a:pt x="1263938" y="1333122"/>
                  </a:cubicBezTo>
                  <a:cubicBezTo>
                    <a:pt x="1271977" y="1171140"/>
                    <a:pt x="1398666" y="1042224"/>
                    <a:pt x="1546906" y="1045181"/>
                  </a:cubicBezTo>
                  <a:cubicBezTo>
                    <a:pt x="1652294" y="1047283"/>
                    <a:pt x="1740203" y="1115472"/>
                    <a:pt x="1779330" y="1212923"/>
                  </a:cubicBezTo>
                  <a:lnTo>
                    <a:pt x="1781655" y="1220300"/>
                  </a:lnTo>
                  <a:lnTo>
                    <a:pt x="1783398" y="1221999"/>
                  </a:lnTo>
                  <a:cubicBezTo>
                    <a:pt x="1822883" y="1264333"/>
                    <a:pt x="1850130" y="1319789"/>
                    <a:pt x="1858959" y="1381743"/>
                  </a:cubicBezTo>
                  <a:cubicBezTo>
                    <a:pt x="1860996" y="1396040"/>
                    <a:pt x="1862053" y="1410682"/>
                    <a:pt x="1862053" y="1425590"/>
                  </a:cubicBezTo>
                  <a:cubicBezTo>
                    <a:pt x="1862053" y="1584604"/>
                    <a:pt x="1741822" y="1713511"/>
                    <a:pt x="1593509" y="1713511"/>
                  </a:cubicBezTo>
                  <a:close/>
                  <a:moveTo>
                    <a:pt x="1594962" y="1878090"/>
                  </a:moveTo>
                  <a:cubicBezTo>
                    <a:pt x="1712617" y="1878090"/>
                    <a:pt x="1820091" y="1834330"/>
                    <a:pt x="1902115" y="1762139"/>
                  </a:cubicBezTo>
                  <a:lnTo>
                    <a:pt x="1908639" y="1756051"/>
                  </a:lnTo>
                  <a:lnTo>
                    <a:pt x="1896806" y="1763478"/>
                  </a:lnTo>
                  <a:cubicBezTo>
                    <a:pt x="1822334" y="1805268"/>
                    <a:pt x="1735685" y="1829792"/>
                    <a:pt x="1642222" y="1831446"/>
                  </a:cubicBezTo>
                  <a:lnTo>
                    <a:pt x="1607518" y="1830364"/>
                  </a:lnTo>
                  <a:lnTo>
                    <a:pt x="1630367" y="1826357"/>
                  </a:lnTo>
                  <a:cubicBezTo>
                    <a:pt x="1840183" y="1778150"/>
                    <a:pt x="1989137" y="1583136"/>
                    <a:pt x="1976258" y="1352787"/>
                  </a:cubicBezTo>
                  <a:cubicBezTo>
                    <a:pt x="1961539" y="1089531"/>
                    <a:pt x="1741019" y="879814"/>
                    <a:pt x="1483712" y="884370"/>
                  </a:cubicBezTo>
                  <a:cubicBezTo>
                    <a:pt x="1336717" y="886973"/>
                    <a:pt x="1209515" y="958946"/>
                    <a:pt x="1130210" y="1069263"/>
                  </a:cubicBezTo>
                  <a:lnTo>
                    <a:pt x="1117824" y="1087635"/>
                  </a:lnTo>
                  <a:lnTo>
                    <a:pt x="1144818" y="1064285"/>
                  </a:lnTo>
                  <a:cubicBezTo>
                    <a:pt x="1238475" y="990724"/>
                    <a:pt x="1358544" y="946535"/>
                    <a:pt x="1489458" y="946535"/>
                  </a:cubicBezTo>
                  <a:lnTo>
                    <a:pt x="1524084" y="948199"/>
                  </a:lnTo>
                  <a:lnTo>
                    <a:pt x="1501022" y="951733"/>
                  </a:lnTo>
                  <a:cubicBezTo>
                    <a:pt x="1288616" y="995365"/>
                    <a:pt x="1128838" y="1184031"/>
                    <a:pt x="1128838" y="1410158"/>
                  </a:cubicBezTo>
                  <a:cubicBezTo>
                    <a:pt x="1128838" y="1668590"/>
                    <a:pt x="1337529" y="1878090"/>
                    <a:pt x="1594962" y="1878090"/>
                  </a:cubicBezTo>
                  <a:close/>
                  <a:moveTo>
                    <a:pt x="1489458" y="1977838"/>
                  </a:moveTo>
                  <a:cubicBezTo>
                    <a:pt x="1190226" y="1977838"/>
                    <a:pt x="947651" y="1746973"/>
                    <a:pt x="947651" y="1462187"/>
                  </a:cubicBezTo>
                  <a:cubicBezTo>
                    <a:pt x="947651" y="1435488"/>
                    <a:pt x="949783" y="1409263"/>
                    <a:pt x="953894" y="1383658"/>
                  </a:cubicBezTo>
                  <a:cubicBezTo>
                    <a:pt x="971708" y="1272703"/>
                    <a:pt x="1026679" y="1173384"/>
                    <a:pt x="1106343" y="1097566"/>
                  </a:cubicBezTo>
                  <a:lnTo>
                    <a:pt x="1109860" y="1094523"/>
                  </a:lnTo>
                  <a:lnTo>
                    <a:pt x="1114550" y="1081311"/>
                  </a:lnTo>
                  <a:cubicBezTo>
                    <a:pt x="1193492" y="906781"/>
                    <a:pt x="1370854" y="784658"/>
                    <a:pt x="1583484" y="780893"/>
                  </a:cubicBezTo>
                  <a:cubicBezTo>
                    <a:pt x="1882567" y="775598"/>
                    <a:pt x="2138171" y="1006479"/>
                    <a:pt x="2154391" y="1296581"/>
                  </a:cubicBezTo>
                  <a:cubicBezTo>
                    <a:pt x="2163515" y="1459763"/>
                    <a:pt x="2094953" y="1606925"/>
                    <a:pt x="1979984" y="1705399"/>
                  </a:cubicBezTo>
                  <a:lnTo>
                    <a:pt x="1956579" y="1723525"/>
                  </a:lnTo>
                  <a:lnTo>
                    <a:pt x="1937358" y="1752418"/>
                  </a:lnTo>
                  <a:cubicBezTo>
                    <a:pt x="1839819" y="1888500"/>
                    <a:pt x="1675600" y="1977838"/>
                    <a:pt x="1489458" y="1977838"/>
                  </a:cubicBezTo>
                  <a:close/>
                  <a:moveTo>
                    <a:pt x="1682525" y="2200108"/>
                  </a:moveTo>
                  <a:cubicBezTo>
                    <a:pt x="1944439" y="2195900"/>
                    <a:pt x="2171085" y="2079537"/>
                    <a:pt x="2312388" y="1901179"/>
                  </a:cubicBezTo>
                  <a:lnTo>
                    <a:pt x="2334458" y="1871476"/>
                  </a:lnTo>
                  <a:lnTo>
                    <a:pt x="2286359" y="1909228"/>
                  </a:lnTo>
                  <a:cubicBezTo>
                    <a:pt x="2119485" y="2028159"/>
                    <a:pt x="1905548" y="2099603"/>
                    <a:pt x="1672289" y="2099603"/>
                  </a:cubicBezTo>
                  <a:lnTo>
                    <a:pt x="1610592" y="2096912"/>
                  </a:lnTo>
                  <a:lnTo>
                    <a:pt x="1651684" y="2091199"/>
                  </a:lnTo>
                  <a:cubicBezTo>
                    <a:pt x="2030143" y="2020655"/>
                    <a:pt x="2314834" y="1715627"/>
                    <a:pt x="2314834" y="1350031"/>
                  </a:cubicBezTo>
                  <a:cubicBezTo>
                    <a:pt x="2314834" y="932206"/>
                    <a:pt x="1942993" y="593492"/>
                    <a:pt x="1484303" y="593492"/>
                  </a:cubicBezTo>
                  <a:cubicBezTo>
                    <a:pt x="1274668" y="593492"/>
                    <a:pt x="1083173" y="664242"/>
                    <a:pt x="937025" y="780959"/>
                  </a:cubicBezTo>
                  <a:lnTo>
                    <a:pt x="925401" y="790801"/>
                  </a:lnTo>
                  <a:lnTo>
                    <a:pt x="946483" y="778794"/>
                  </a:lnTo>
                  <a:cubicBezTo>
                    <a:pt x="1079176" y="711228"/>
                    <a:pt x="1233565" y="671580"/>
                    <a:pt x="1400097" y="668904"/>
                  </a:cubicBezTo>
                  <a:lnTo>
                    <a:pt x="1461932" y="670654"/>
                  </a:lnTo>
                  <a:lnTo>
                    <a:pt x="1421219" y="677133"/>
                  </a:lnTo>
                  <a:cubicBezTo>
                    <a:pt x="1047374" y="755072"/>
                    <a:pt x="781971" y="1070365"/>
                    <a:pt x="804919" y="1442786"/>
                  </a:cubicBezTo>
                  <a:cubicBezTo>
                    <a:pt x="831145" y="1868410"/>
                    <a:pt x="1224063" y="2207475"/>
                    <a:pt x="1682525" y="2200108"/>
                  </a:cubicBezTo>
                  <a:close/>
                  <a:moveTo>
                    <a:pt x="1504755" y="2367407"/>
                  </a:moveTo>
                  <a:cubicBezTo>
                    <a:pt x="971855" y="2375969"/>
                    <a:pt x="516425" y="2002688"/>
                    <a:pt x="487525" y="1533659"/>
                  </a:cubicBezTo>
                  <a:cubicBezTo>
                    <a:pt x="471267" y="1269830"/>
                    <a:pt x="593430" y="1031904"/>
                    <a:pt x="798279" y="872693"/>
                  </a:cubicBezTo>
                  <a:lnTo>
                    <a:pt x="839982" y="843388"/>
                  </a:lnTo>
                  <a:lnTo>
                    <a:pt x="874229" y="796675"/>
                  </a:lnTo>
                  <a:cubicBezTo>
                    <a:pt x="1048022" y="576661"/>
                    <a:pt x="1340623" y="432222"/>
                    <a:pt x="1672289" y="432222"/>
                  </a:cubicBezTo>
                  <a:cubicBezTo>
                    <a:pt x="2205452" y="432222"/>
                    <a:pt x="2637668" y="805478"/>
                    <a:pt x="2637668" y="1265912"/>
                  </a:cubicBezTo>
                  <a:cubicBezTo>
                    <a:pt x="2637668" y="1309078"/>
                    <a:pt x="2633869" y="1351477"/>
                    <a:pt x="2626544" y="1392875"/>
                  </a:cubicBezTo>
                  <a:cubicBezTo>
                    <a:pt x="2610674" y="1482570"/>
                    <a:pt x="2578252" y="1567561"/>
                    <a:pt x="2532056" y="1645451"/>
                  </a:cubicBezTo>
                  <a:cubicBezTo>
                    <a:pt x="2485859" y="1723341"/>
                    <a:pt x="2425886" y="1794130"/>
                    <a:pt x="2354915" y="1855420"/>
                  </a:cubicBezTo>
                  <a:lnTo>
                    <a:pt x="2348647" y="1860340"/>
                  </a:lnTo>
                  <a:lnTo>
                    <a:pt x="2340290" y="1881700"/>
                  </a:lnTo>
                  <a:cubicBezTo>
                    <a:pt x="2199633" y="2163876"/>
                    <a:pt x="1883614" y="2361320"/>
                    <a:pt x="1504755" y="2367407"/>
                  </a:cubicBezTo>
                  <a:close/>
                  <a:moveTo>
                    <a:pt x="1397545" y="2709204"/>
                  </a:moveTo>
                  <a:lnTo>
                    <a:pt x="1313564" y="2683625"/>
                  </a:lnTo>
                  <a:cubicBezTo>
                    <a:pt x="1039114" y="2584837"/>
                    <a:pt x="801010" y="2390656"/>
                    <a:pt x="650749" y="2114015"/>
                  </a:cubicBezTo>
                  <a:lnTo>
                    <a:pt x="614783" y="2038601"/>
                  </a:lnTo>
                  <a:lnTo>
                    <a:pt x="649272" y="2082574"/>
                  </a:lnTo>
                  <a:cubicBezTo>
                    <a:pt x="992096" y="2472625"/>
                    <a:pt x="1603682" y="2556037"/>
                    <a:pt x="2116901" y="2251331"/>
                  </a:cubicBezTo>
                  <a:cubicBezTo>
                    <a:pt x="2336852" y="2120742"/>
                    <a:pt x="2507502" y="1937409"/>
                    <a:pt x="2619314" y="1730569"/>
                  </a:cubicBezTo>
                  <a:cubicBezTo>
                    <a:pt x="2805668" y="1385834"/>
                    <a:pt x="2828583" y="975796"/>
                    <a:pt x="2643909" y="635797"/>
                  </a:cubicBezTo>
                  <a:cubicBezTo>
                    <a:pt x="2508867" y="387174"/>
                    <a:pt x="2286192" y="219031"/>
                    <a:pt x="2028202" y="142980"/>
                  </a:cubicBezTo>
                  <a:lnTo>
                    <a:pt x="2006897" y="137397"/>
                  </a:lnTo>
                  <a:lnTo>
                    <a:pt x="2037333" y="152393"/>
                  </a:lnTo>
                  <a:cubicBezTo>
                    <a:pt x="2217659" y="253452"/>
                    <a:pt x="2372771" y="403509"/>
                    <a:pt x="2483804" y="598783"/>
                  </a:cubicBezTo>
                  <a:lnTo>
                    <a:pt x="2521179" y="673576"/>
                  </a:lnTo>
                  <a:lnTo>
                    <a:pt x="2485857" y="630692"/>
                  </a:lnTo>
                  <a:cubicBezTo>
                    <a:pt x="2135626" y="252277"/>
                    <a:pt x="1522054" y="200295"/>
                    <a:pt x="1014038" y="537905"/>
                  </a:cubicBezTo>
                  <a:cubicBezTo>
                    <a:pt x="433447" y="923746"/>
                    <a:pt x="210582" y="1672333"/>
                    <a:pt x="516254" y="2209923"/>
                  </a:cubicBezTo>
                  <a:cubicBezTo>
                    <a:pt x="690881" y="2517041"/>
                    <a:pt x="1000230" y="2688855"/>
                    <a:pt x="1341630" y="2707786"/>
                  </a:cubicBezTo>
                  <a:close/>
                  <a:moveTo>
                    <a:pt x="1738084" y="2758614"/>
                  </a:moveTo>
                  <a:cubicBezTo>
                    <a:pt x="1634411" y="2757926"/>
                    <a:pt x="1532079" y="2744900"/>
                    <a:pt x="1433261" y="2720084"/>
                  </a:cubicBezTo>
                  <a:lnTo>
                    <a:pt x="1422318" y="2716750"/>
                  </a:lnTo>
                  <a:lnTo>
                    <a:pt x="1386949" y="2724643"/>
                  </a:lnTo>
                  <a:cubicBezTo>
                    <a:pt x="900227" y="2793005"/>
                    <a:pt x="419484" y="2582771"/>
                    <a:pt x="166887" y="2138525"/>
                  </a:cubicBezTo>
                  <a:cubicBezTo>
                    <a:pt x="-188415" y="1513651"/>
                    <a:pt x="42216" y="662407"/>
                    <a:pt x="682014" y="237219"/>
                  </a:cubicBezTo>
                  <a:cubicBezTo>
                    <a:pt x="1041900" y="-1950"/>
                    <a:pt x="1454592" y="-55367"/>
                    <a:pt x="1810049" y="54886"/>
                  </a:cubicBezTo>
                  <a:lnTo>
                    <a:pt x="1878052" y="79920"/>
                  </a:lnTo>
                  <a:lnTo>
                    <a:pt x="1965689" y="81604"/>
                  </a:lnTo>
                  <a:cubicBezTo>
                    <a:pt x="2386494" y="104349"/>
                    <a:pt x="2777742" y="330986"/>
                    <a:pt x="2991394" y="724335"/>
                  </a:cubicBezTo>
                  <a:cubicBezTo>
                    <a:pt x="3227517" y="1159057"/>
                    <a:pt x="3185246" y="1684230"/>
                    <a:pt x="2925735" y="2094710"/>
                  </a:cubicBezTo>
                  <a:cubicBezTo>
                    <a:pt x="2807775" y="2281291"/>
                    <a:pt x="2644932" y="2444176"/>
                    <a:pt x="2442947" y="2564098"/>
                  </a:cubicBezTo>
                  <a:cubicBezTo>
                    <a:pt x="2382352" y="2600074"/>
                    <a:pt x="2320385" y="2630907"/>
                    <a:pt x="2257553" y="2656723"/>
                  </a:cubicBezTo>
                  <a:cubicBezTo>
                    <a:pt x="2087384" y="2726641"/>
                    <a:pt x="1910872" y="2759762"/>
                    <a:pt x="1738084" y="2758614"/>
                  </a:cubicBezTo>
                  <a:close/>
                </a:path>
              </a:pathLst>
            </a:custGeom>
            <a:gradFill>
              <a:gsLst>
                <a:gs pos="4150">
                  <a:srgbClr val="FF66FF"/>
                </a:gs>
                <a:gs pos="97917">
                  <a:srgbClr val="8C053B">
                    <a:lumMod val="2000"/>
                    <a:alpha val="38000"/>
                  </a:srgbClr>
                </a:gs>
                <a:gs pos="0">
                  <a:schemeClr val="accent6">
                    <a:lumMod val="20000"/>
                    <a:lumOff val="80000"/>
                    <a:alpha val="84000"/>
                  </a:schemeClr>
                </a:gs>
                <a:gs pos="50000">
                  <a:srgbClr val="7030A0">
                    <a:alpha val="65000"/>
                  </a:srgbClr>
                </a:gs>
                <a:gs pos="79000">
                  <a:srgbClr val="7030A0">
                    <a:alpha val="52000"/>
                  </a:srgbClr>
                </a:gs>
              </a:gsLst>
              <a:path path="circle">
                <a:fillToRect l="50000" t="50000" r="50000" b="50000"/>
              </a:path>
            </a:gradFill>
            <a:ln w="6350">
              <a:noFill/>
            </a:ln>
            <a:effectLst>
              <a:outerShdw blurRad="50800" dist="50800" dir="5400000" algn="ctr" rotWithShape="0">
                <a:schemeClr val="bg1"/>
              </a:outerShdw>
            </a:effectLst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/>
            </a:p>
          </p:txBody>
        </p:sp>
        <p:sp>
          <p:nvSpPr>
            <p:cNvPr id="17" name="Forma libre 19"/>
            <p:cNvSpPr/>
            <p:nvPr/>
          </p:nvSpPr>
          <p:spPr>
            <a:xfrm rot="9566719">
              <a:off x="7514123" y="3108007"/>
              <a:ext cx="1255394" cy="1139621"/>
            </a:xfrm>
            <a:custGeom>
              <a:avLst/>
              <a:gdLst>
                <a:gd name="connsiteX0" fmla="*/ 1541216 w 3146620"/>
                <a:gd name="connsiteY0" fmla="*/ 1657815 h 2758642"/>
                <a:gd name="connsiteX1" fmla="*/ 1772249 w 3146620"/>
                <a:gd name="connsiteY1" fmla="*/ 1396539 h 2758642"/>
                <a:gd name="connsiteX2" fmla="*/ 1587777 w 3146620"/>
                <a:gd name="connsiteY2" fmla="*/ 1140571 h 2758642"/>
                <a:gd name="connsiteX3" fmla="*/ 1576347 w 3146620"/>
                <a:gd name="connsiteY3" fmla="*/ 1138598 h 2758642"/>
                <a:gd name="connsiteX4" fmla="*/ 1593509 w 3146620"/>
                <a:gd name="connsiteY4" fmla="*/ 1137669 h 2758642"/>
                <a:gd name="connsiteX5" fmla="*/ 1764328 w 3146620"/>
                <a:gd name="connsiteY5" fmla="*/ 1203416 h 2758642"/>
                <a:gd name="connsiteX6" fmla="*/ 1777708 w 3146620"/>
                <a:gd name="connsiteY6" fmla="*/ 1216454 h 2758642"/>
                <a:gd name="connsiteX7" fmla="*/ 1771569 w 3146620"/>
                <a:gd name="connsiteY7" fmla="*/ 1206196 h 2758642"/>
                <a:gd name="connsiteX8" fmla="*/ 1596357 w 3146620"/>
                <a:gd name="connsiteY8" fmla="*/ 1102959 h 2758642"/>
                <a:gd name="connsiteX9" fmla="*/ 1352229 w 3146620"/>
                <a:gd name="connsiteY9" fmla="*/ 1364506 h 2758642"/>
                <a:gd name="connsiteX10" fmla="*/ 1523668 w 3146620"/>
                <a:gd name="connsiteY10" fmla="*/ 1628929 h 2758642"/>
                <a:gd name="connsiteX11" fmla="*/ 1534993 w 3146620"/>
                <a:gd name="connsiteY11" fmla="*/ 1631167 h 2758642"/>
                <a:gd name="connsiteX12" fmla="*/ 1517792 w 3146620"/>
                <a:gd name="connsiteY12" fmla="*/ 1631771 h 2758642"/>
                <a:gd name="connsiteX13" fmla="*/ 1391608 w 3146620"/>
                <a:gd name="connsiteY13" fmla="*/ 1593820 h 2758642"/>
                <a:gd name="connsiteX14" fmla="*/ 1385744 w 3146620"/>
                <a:gd name="connsiteY14" fmla="*/ 1589673 h 2758642"/>
                <a:gd name="connsiteX15" fmla="*/ 1388977 w 3146620"/>
                <a:gd name="connsiteY15" fmla="*/ 1593072 h 2758642"/>
                <a:gd name="connsiteX16" fmla="*/ 1541216 w 3146620"/>
                <a:gd name="connsiteY16" fmla="*/ 1657815 h 2758642"/>
                <a:gd name="connsiteX17" fmla="*/ 1593509 w 3146620"/>
                <a:gd name="connsiteY17" fmla="*/ 1713511 h 2758642"/>
                <a:gd name="connsiteX18" fmla="*/ 1371509 w 3146620"/>
                <a:gd name="connsiteY18" fmla="*/ 1587645 h 2758642"/>
                <a:gd name="connsiteX19" fmla="*/ 1361983 w 3146620"/>
                <a:gd name="connsiteY19" fmla="*/ 1571512 h 2758642"/>
                <a:gd name="connsiteX20" fmla="*/ 1350382 w 3146620"/>
                <a:gd name="connsiteY20" fmla="*/ 1561391 h 2758642"/>
                <a:gd name="connsiteX21" fmla="*/ 1263938 w 3146620"/>
                <a:gd name="connsiteY21" fmla="*/ 1333122 h 2758642"/>
                <a:gd name="connsiteX22" fmla="*/ 1546906 w 3146620"/>
                <a:gd name="connsiteY22" fmla="*/ 1045181 h 2758642"/>
                <a:gd name="connsiteX23" fmla="*/ 1779330 w 3146620"/>
                <a:gd name="connsiteY23" fmla="*/ 1212923 h 2758642"/>
                <a:gd name="connsiteX24" fmla="*/ 1781655 w 3146620"/>
                <a:gd name="connsiteY24" fmla="*/ 1220300 h 2758642"/>
                <a:gd name="connsiteX25" fmla="*/ 1783398 w 3146620"/>
                <a:gd name="connsiteY25" fmla="*/ 1221999 h 2758642"/>
                <a:gd name="connsiteX26" fmla="*/ 1858959 w 3146620"/>
                <a:gd name="connsiteY26" fmla="*/ 1381743 h 2758642"/>
                <a:gd name="connsiteX27" fmla="*/ 1862053 w 3146620"/>
                <a:gd name="connsiteY27" fmla="*/ 1425590 h 2758642"/>
                <a:gd name="connsiteX28" fmla="*/ 1593509 w 3146620"/>
                <a:gd name="connsiteY28" fmla="*/ 1713511 h 2758642"/>
                <a:gd name="connsiteX29" fmla="*/ 1594962 w 3146620"/>
                <a:gd name="connsiteY29" fmla="*/ 1878090 h 2758642"/>
                <a:gd name="connsiteX30" fmla="*/ 1902115 w 3146620"/>
                <a:gd name="connsiteY30" fmla="*/ 1762139 h 2758642"/>
                <a:gd name="connsiteX31" fmla="*/ 1908639 w 3146620"/>
                <a:gd name="connsiteY31" fmla="*/ 1756051 h 2758642"/>
                <a:gd name="connsiteX32" fmla="*/ 1896806 w 3146620"/>
                <a:gd name="connsiteY32" fmla="*/ 1763478 h 2758642"/>
                <a:gd name="connsiteX33" fmla="*/ 1642222 w 3146620"/>
                <a:gd name="connsiteY33" fmla="*/ 1831446 h 2758642"/>
                <a:gd name="connsiteX34" fmla="*/ 1607518 w 3146620"/>
                <a:gd name="connsiteY34" fmla="*/ 1830364 h 2758642"/>
                <a:gd name="connsiteX35" fmla="*/ 1630367 w 3146620"/>
                <a:gd name="connsiteY35" fmla="*/ 1826357 h 2758642"/>
                <a:gd name="connsiteX36" fmla="*/ 1976258 w 3146620"/>
                <a:gd name="connsiteY36" fmla="*/ 1352787 h 2758642"/>
                <a:gd name="connsiteX37" fmla="*/ 1483712 w 3146620"/>
                <a:gd name="connsiteY37" fmla="*/ 884370 h 2758642"/>
                <a:gd name="connsiteX38" fmla="*/ 1130210 w 3146620"/>
                <a:gd name="connsiteY38" fmla="*/ 1069263 h 2758642"/>
                <a:gd name="connsiteX39" fmla="*/ 1117824 w 3146620"/>
                <a:gd name="connsiteY39" fmla="*/ 1087635 h 2758642"/>
                <a:gd name="connsiteX40" fmla="*/ 1144818 w 3146620"/>
                <a:gd name="connsiteY40" fmla="*/ 1064285 h 2758642"/>
                <a:gd name="connsiteX41" fmla="*/ 1489458 w 3146620"/>
                <a:gd name="connsiteY41" fmla="*/ 946535 h 2758642"/>
                <a:gd name="connsiteX42" fmla="*/ 1524084 w 3146620"/>
                <a:gd name="connsiteY42" fmla="*/ 948199 h 2758642"/>
                <a:gd name="connsiteX43" fmla="*/ 1501022 w 3146620"/>
                <a:gd name="connsiteY43" fmla="*/ 951733 h 2758642"/>
                <a:gd name="connsiteX44" fmla="*/ 1128838 w 3146620"/>
                <a:gd name="connsiteY44" fmla="*/ 1410158 h 2758642"/>
                <a:gd name="connsiteX45" fmla="*/ 1594962 w 3146620"/>
                <a:gd name="connsiteY45" fmla="*/ 1878090 h 2758642"/>
                <a:gd name="connsiteX46" fmla="*/ 1489458 w 3146620"/>
                <a:gd name="connsiteY46" fmla="*/ 1977838 h 2758642"/>
                <a:gd name="connsiteX47" fmla="*/ 947651 w 3146620"/>
                <a:gd name="connsiteY47" fmla="*/ 1462187 h 2758642"/>
                <a:gd name="connsiteX48" fmla="*/ 953894 w 3146620"/>
                <a:gd name="connsiteY48" fmla="*/ 1383658 h 2758642"/>
                <a:gd name="connsiteX49" fmla="*/ 1106343 w 3146620"/>
                <a:gd name="connsiteY49" fmla="*/ 1097566 h 2758642"/>
                <a:gd name="connsiteX50" fmla="*/ 1109860 w 3146620"/>
                <a:gd name="connsiteY50" fmla="*/ 1094523 h 2758642"/>
                <a:gd name="connsiteX51" fmla="*/ 1114550 w 3146620"/>
                <a:gd name="connsiteY51" fmla="*/ 1081311 h 2758642"/>
                <a:gd name="connsiteX52" fmla="*/ 1583484 w 3146620"/>
                <a:gd name="connsiteY52" fmla="*/ 780893 h 2758642"/>
                <a:gd name="connsiteX53" fmla="*/ 2154391 w 3146620"/>
                <a:gd name="connsiteY53" fmla="*/ 1296581 h 2758642"/>
                <a:gd name="connsiteX54" fmla="*/ 1979984 w 3146620"/>
                <a:gd name="connsiteY54" fmla="*/ 1705399 h 2758642"/>
                <a:gd name="connsiteX55" fmla="*/ 1956579 w 3146620"/>
                <a:gd name="connsiteY55" fmla="*/ 1723525 h 2758642"/>
                <a:gd name="connsiteX56" fmla="*/ 1937358 w 3146620"/>
                <a:gd name="connsiteY56" fmla="*/ 1752418 h 2758642"/>
                <a:gd name="connsiteX57" fmla="*/ 1489458 w 3146620"/>
                <a:gd name="connsiteY57" fmla="*/ 1977838 h 2758642"/>
                <a:gd name="connsiteX58" fmla="*/ 1682525 w 3146620"/>
                <a:gd name="connsiteY58" fmla="*/ 2200108 h 2758642"/>
                <a:gd name="connsiteX59" fmla="*/ 2312388 w 3146620"/>
                <a:gd name="connsiteY59" fmla="*/ 1901179 h 2758642"/>
                <a:gd name="connsiteX60" fmla="*/ 2334458 w 3146620"/>
                <a:gd name="connsiteY60" fmla="*/ 1871476 h 2758642"/>
                <a:gd name="connsiteX61" fmla="*/ 2286359 w 3146620"/>
                <a:gd name="connsiteY61" fmla="*/ 1909228 h 2758642"/>
                <a:gd name="connsiteX62" fmla="*/ 1672289 w 3146620"/>
                <a:gd name="connsiteY62" fmla="*/ 2099603 h 2758642"/>
                <a:gd name="connsiteX63" fmla="*/ 1610592 w 3146620"/>
                <a:gd name="connsiteY63" fmla="*/ 2096912 h 2758642"/>
                <a:gd name="connsiteX64" fmla="*/ 1651684 w 3146620"/>
                <a:gd name="connsiteY64" fmla="*/ 2091199 h 2758642"/>
                <a:gd name="connsiteX65" fmla="*/ 2314834 w 3146620"/>
                <a:gd name="connsiteY65" fmla="*/ 1350031 h 2758642"/>
                <a:gd name="connsiteX66" fmla="*/ 1484303 w 3146620"/>
                <a:gd name="connsiteY66" fmla="*/ 593492 h 2758642"/>
                <a:gd name="connsiteX67" fmla="*/ 937025 w 3146620"/>
                <a:gd name="connsiteY67" fmla="*/ 780959 h 2758642"/>
                <a:gd name="connsiteX68" fmla="*/ 925401 w 3146620"/>
                <a:gd name="connsiteY68" fmla="*/ 790801 h 2758642"/>
                <a:gd name="connsiteX69" fmla="*/ 946483 w 3146620"/>
                <a:gd name="connsiteY69" fmla="*/ 778794 h 2758642"/>
                <a:gd name="connsiteX70" fmla="*/ 1400097 w 3146620"/>
                <a:gd name="connsiteY70" fmla="*/ 668904 h 2758642"/>
                <a:gd name="connsiteX71" fmla="*/ 1461932 w 3146620"/>
                <a:gd name="connsiteY71" fmla="*/ 670654 h 2758642"/>
                <a:gd name="connsiteX72" fmla="*/ 1421219 w 3146620"/>
                <a:gd name="connsiteY72" fmla="*/ 677133 h 2758642"/>
                <a:gd name="connsiteX73" fmla="*/ 804919 w 3146620"/>
                <a:gd name="connsiteY73" fmla="*/ 1442786 h 2758642"/>
                <a:gd name="connsiteX74" fmla="*/ 1682525 w 3146620"/>
                <a:gd name="connsiteY74" fmla="*/ 2200108 h 2758642"/>
                <a:gd name="connsiteX75" fmla="*/ 1504755 w 3146620"/>
                <a:gd name="connsiteY75" fmla="*/ 2367407 h 2758642"/>
                <a:gd name="connsiteX76" fmla="*/ 487525 w 3146620"/>
                <a:gd name="connsiteY76" fmla="*/ 1533659 h 2758642"/>
                <a:gd name="connsiteX77" fmla="*/ 798279 w 3146620"/>
                <a:gd name="connsiteY77" fmla="*/ 872693 h 2758642"/>
                <a:gd name="connsiteX78" fmla="*/ 839982 w 3146620"/>
                <a:gd name="connsiteY78" fmla="*/ 843388 h 2758642"/>
                <a:gd name="connsiteX79" fmla="*/ 874229 w 3146620"/>
                <a:gd name="connsiteY79" fmla="*/ 796675 h 2758642"/>
                <a:gd name="connsiteX80" fmla="*/ 1672289 w 3146620"/>
                <a:gd name="connsiteY80" fmla="*/ 432222 h 2758642"/>
                <a:gd name="connsiteX81" fmla="*/ 2637668 w 3146620"/>
                <a:gd name="connsiteY81" fmla="*/ 1265912 h 2758642"/>
                <a:gd name="connsiteX82" fmla="*/ 2626544 w 3146620"/>
                <a:gd name="connsiteY82" fmla="*/ 1392875 h 2758642"/>
                <a:gd name="connsiteX83" fmla="*/ 2532056 w 3146620"/>
                <a:gd name="connsiteY83" fmla="*/ 1645451 h 2758642"/>
                <a:gd name="connsiteX84" fmla="*/ 2354915 w 3146620"/>
                <a:gd name="connsiteY84" fmla="*/ 1855420 h 2758642"/>
                <a:gd name="connsiteX85" fmla="*/ 2348647 w 3146620"/>
                <a:gd name="connsiteY85" fmla="*/ 1860340 h 2758642"/>
                <a:gd name="connsiteX86" fmla="*/ 2340290 w 3146620"/>
                <a:gd name="connsiteY86" fmla="*/ 1881700 h 2758642"/>
                <a:gd name="connsiteX87" fmla="*/ 1504755 w 3146620"/>
                <a:gd name="connsiteY87" fmla="*/ 2367407 h 2758642"/>
                <a:gd name="connsiteX88" fmla="*/ 1397545 w 3146620"/>
                <a:gd name="connsiteY88" fmla="*/ 2709204 h 2758642"/>
                <a:gd name="connsiteX89" fmla="*/ 1313564 w 3146620"/>
                <a:gd name="connsiteY89" fmla="*/ 2683625 h 2758642"/>
                <a:gd name="connsiteX90" fmla="*/ 650749 w 3146620"/>
                <a:gd name="connsiteY90" fmla="*/ 2114015 h 2758642"/>
                <a:gd name="connsiteX91" fmla="*/ 614783 w 3146620"/>
                <a:gd name="connsiteY91" fmla="*/ 2038601 h 2758642"/>
                <a:gd name="connsiteX92" fmla="*/ 649272 w 3146620"/>
                <a:gd name="connsiteY92" fmla="*/ 2082574 h 2758642"/>
                <a:gd name="connsiteX93" fmla="*/ 2116901 w 3146620"/>
                <a:gd name="connsiteY93" fmla="*/ 2251331 h 2758642"/>
                <a:gd name="connsiteX94" fmla="*/ 2619314 w 3146620"/>
                <a:gd name="connsiteY94" fmla="*/ 1730569 h 2758642"/>
                <a:gd name="connsiteX95" fmla="*/ 2643909 w 3146620"/>
                <a:gd name="connsiteY95" fmla="*/ 635797 h 2758642"/>
                <a:gd name="connsiteX96" fmla="*/ 2028202 w 3146620"/>
                <a:gd name="connsiteY96" fmla="*/ 142980 h 2758642"/>
                <a:gd name="connsiteX97" fmla="*/ 2006897 w 3146620"/>
                <a:gd name="connsiteY97" fmla="*/ 137397 h 2758642"/>
                <a:gd name="connsiteX98" fmla="*/ 2037333 w 3146620"/>
                <a:gd name="connsiteY98" fmla="*/ 152393 h 2758642"/>
                <a:gd name="connsiteX99" fmla="*/ 2483804 w 3146620"/>
                <a:gd name="connsiteY99" fmla="*/ 598783 h 2758642"/>
                <a:gd name="connsiteX100" fmla="*/ 2521179 w 3146620"/>
                <a:gd name="connsiteY100" fmla="*/ 673576 h 2758642"/>
                <a:gd name="connsiteX101" fmla="*/ 2485857 w 3146620"/>
                <a:gd name="connsiteY101" fmla="*/ 630692 h 2758642"/>
                <a:gd name="connsiteX102" fmla="*/ 1014038 w 3146620"/>
                <a:gd name="connsiteY102" fmla="*/ 537905 h 2758642"/>
                <a:gd name="connsiteX103" fmla="*/ 516254 w 3146620"/>
                <a:gd name="connsiteY103" fmla="*/ 2209923 h 2758642"/>
                <a:gd name="connsiteX104" fmla="*/ 1341630 w 3146620"/>
                <a:gd name="connsiteY104" fmla="*/ 2707786 h 2758642"/>
                <a:gd name="connsiteX105" fmla="*/ 1738084 w 3146620"/>
                <a:gd name="connsiteY105" fmla="*/ 2758614 h 2758642"/>
                <a:gd name="connsiteX106" fmla="*/ 1433261 w 3146620"/>
                <a:gd name="connsiteY106" fmla="*/ 2720084 h 2758642"/>
                <a:gd name="connsiteX107" fmla="*/ 1422318 w 3146620"/>
                <a:gd name="connsiteY107" fmla="*/ 2716750 h 2758642"/>
                <a:gd name="connsiteX108" fmla="*/ 1386949 w 3146620"/>
                <a:gd name="connsiteY108" fmla="*/ 2724643 h 2758642"/>
                <a:gd name="connsiteX109" fmla="*/ 166887 w 3146620"/>
                <a:gd name="connsiteY109" fmla="*/ 2138525 h 2758642"/>
                <a:gd name="connsiteX110" fmla="*/ 682014 w 3146620"/>
                <a:gd name="connsiteY110" fmla="*/ 237219 h 2758642"/>
                <a:gd name="connsiteX111" fmla="*/ 1810049 w 3146620"/>
                <a:gd name="connsiteY111" fmla="*/ 54886 h 2758642"/>
                <a:gd name="connsiteX112" fmla="*/ 1878052 w 3146620"/>
                <a:gd name="connsiteY112" fmla="*/ 79920 h 2758642"/>
                <a:gd name="connsiteX113" fmla="*/ 1965689 w 3146620"/>
                <a:gd name="connsiteY113" fmla="*/ 81604 h 2758642"/>
                <a:gd name="connsiteX114" fmla="*/ 2991394 w 3146620"/>
                <a:gd name="connsiteY114" fmla="*/ 724335 h 2758642"/>
                <a:gd name="connsiteX115" fmla="*/ 2925735 w 3146620"/>
                <a:gd name="connsiteY115" fmla="*/ 2094710 h 2758642"/>
                <a:gd name="connsiteX116" fmla="*/ 2442947 w 3146620"/>
                <a:gd name="connsiteY116" fmla="*/ 2564098 h 2758642"/>
                <a:gd name="connsiteX117" fmla="*/ 2257553 w 3146620"/>
                <a:gd name="connsiteY117" fmla="*/ 2656723 h 2758642"/>
                <a:gd name="connsiteX118" fmla="*/ 1738084 w 3146620"/>
                <a:gd name="connsiteY118" fmla="*/ 2758614 h 2758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146620" h="2758642">
                  <a:moveTo>
                    <a:pt x="1541216" y="1657815"/>
                  </a:moveTo>
                  <a:cubicBezTo>
                    <a:pt x="1668812" y="1657815"/>
                    <a:pt x="1772249" y="1540838"/>
                    <a:pt x="1772249" y="1396539"/>
                  </a:cubicBezTo>
                  <a:cubicBezTo>
                    <a:pt x="1772249" y="1270278"/>
                    <a:pt x="1693055" y="1164934"/>
                    <a:pt x="1587777" y="1140571"/>
                  </a:cubicBezTo>
                  <a:lnTo>
                    <a:pt x="1576347" y="1138598"/>
                  </a:lnTo>
                  <a:lnTo>
                    <a:pt x="1593509" y="1137669"/>
                  </a:lnTo>
                  <a:cubicBezTo>
                    <a:pt x="1658396" y="1137669"/>
                    <a:pt x="1717908" y="1162343"/>
                    <a:pt x="1764328" y="1203416"/>
                  </a:cubicBezTo>
                  <a:lnTo>
                    <a:pt x="1777708" y="1216454"/>
                  </a:lnTo>
                  <a:lnTo>
                    <a:pt x="1771569" y="1206196"/>
                  </a:lnTo>
                  <a:cubicBezTo>
                    <a:pt x="1732262" y="1144599"/>
                    <a:pt x="1669215" y="1104412"/>
                    <a:pt x="1596357" y="1102959"/>
                  </a:cubicBezTo>
                  <a:cubicBezTo>
                    <a:pt x="1468824" y="1100415"/>
                    <a:pt x="1359524" y="1217513"/>
                    <a:pt x="1352229" y="1364506"/>
                  </a:cubicBezTo>
                  <a:cubicBezTo>
                    <a:pt x="1345845" y="1493124"/>
                    <a:pt x="1419674" y="1602013"/>
                    <a:pt x="1523668" y="1628929"/>
                  </a:cubicBezTo>
                  <a:lnTo>
                    <a:pt x="1534993" y="1631167"/>
                  </a:lnTo>
                  <a:lnTo>
                    <a:pt x="1517792" y="1631771"/>
                  </a:lnTo>
                  <a:cubicBezTo>
                    <a:pt x="1471467" y="1630847"/>
                    <a:pt x="1428520" y="1617154"/>
                    <a:pt x="1391608" y="1593820"/>
                  </a:cubicBezTo>
                  <a:lnTo>
                    <a:pt x="1385744" y="1589673"/>
                  </a:lnTo>
                  <a:lnTo>
                    <a:pt x="1388977" y="1593072"/>
                  </a:lnTo>
                  <a:cubicBezTo>
                    <a:pt x="1429632" y="1633381"/>
                    <a:pt x="1482901" y="1657815"/>
                    <a:pt x="1541216" y="1657815"/>
                  </a:cubicBezTo>
                  <a:close/>
                  <a:moveTo>
                    <a:pt x="1593509" y="1713511"/>
                  </a:moveTo>
                  <a:cubicBezTo>
                    <a:pt x="1501248" y="1713511"/>
                    <a:pt x="1419854" y="1663628"/>
                    <a:pt x="1371509" y="1587645"/>
                  </a:cubicBezTo>
                  <a:lnTo>
                    <a:pt x="1361983" y="1571512"/>
                  </a:lnTo>
                  <a:lnTo>
                    <a:pt x="1350382" y="1561391"/>
                  </a:lnTo>
                  <a:cubicBezTo>
                    <a:pt x="1293398" y="1506407"/>
                    <a:pt x="1259416" y="1424237"/>
                    <a:pt x="1263938" y="1333122"/>
                  </a:cubicBezTo>
                  <a:cubicBezTo>
                    <a:pt x="1271977" y="1171140"/>
                    <a:pt x="1398666" y="1042224"/>
                    <a:pt x="1546906" y="1045181"/>
                  </a:cubicBezTo>
                  <a:cubicBezTo>
                    <a:pt x="1652294" y="1047283"/>
                    <a:pt x="1740203" y="1115472"/>
                    <a:pt x="1779330" y="1212923"/>
                  </a:cubicBezTo>
                  <a:lnTo>
                    <a:pt x="1781655" y="1220300"/>
                  </a:lnTo>
                  <a:lnTo>
                    <a:pt x="1783398" y="1221999"/>
                  </a:lnTo>
                  <a:cubicBezTo>
                    <a:pt x="1822883" y="1264333"/>
                    <a:pt x="1850130" y="1319789"/>
                    <a:pt x="1858959" y="1381743"/>
                  </a:cubicBezTo>
                  <a:cubicBezTo>
                    <a:pt x="1860996" y="1396040"/>
                    <a:pt x="1862053" y="1410682"/>
                    <a:pt x="1862053" y="1425590"/>
                  </a:cubicBezTo>
                  <a:cubicBezTo>
                    <a:pt x="1862053" y="1584604"/>
                    <a:pt x="1741822" y="1713511"/>
                    <a:pt x="1593509" y="1713511"/>
                  </a:cubicBezTo>
                  <a:close/>
                  <a:moveTo>
                    <a:pt x="1594962" y="1878090"/>
                  </a:moveTo>
                  <a:cubicBezTo>
                    <a:pt x="1712617" y="1878090"/>
                    <a:pt x="1820091" y="1834330"/>
                    <a:pt x="1902115" y="1762139"/>
                  </a:cubicBezTo>
                  <a:lnTo>
                    <a:pt x="1908639" y="1756051"/>
                  </a:lnTo>
                  <a:lnTo>
                    <a:pt x="1896806" y="1763478"/>
                  </a:lnTo>
                  <a:cubicBezTo>
                    <a:pt x="1822334" y="1805268"/>
                    <a:pt x="1735685" y="1829792"/>
                    <a:pt x="1642222" y="1831446"/>
                  </a:cubicBezTo>
                  <a:lnTo>
                    <a:pt x="1607518" y="1830364"/>
                  </a:lnTo>
                  <a:lnTo>
                    <a:pt x="1630367" y="1826357"/>
                  </a:lnTo>
                  <a:cubicBezTo>
                    <a:pt x="1840183" y="1778150"/>
                    <a:pt x="1989137" y="1583136"/>
                    <a:pt x="1976258" y="1352787"/>
                  </a:cubicBezTo>
                  <a:cubicBezTo>
                    <a:pt x="1961539" y="1089531"/>
                    <a:pt x="1741019" y="879814"/>
                    <a:pt x="1483712" y="884370"/>
                  </a:cubicBezTo>
                  <a:cubicBezTo>
                    <a:pt x="1336717" y="886973"/>
                    <a:pt x="1209515" y="958946"/>
                    <a:pt x="1130210" y="1069263"/>
                  </a:cubicBezTo>
                  <a:lnTo>
                    <a:pt x="1117824" y="1087635"/>
                  </a:lnTo>
                  <a:lnTo>
                    <a:pt x="1144818" y="1064285"/>
                  </a:lnTo>
                  <a:cubicBezTo>
                    <a:pt x="1238475" y="990724"/>
                    <a:pt x="1358544" y="946535"/>
                    <a:pt x="1489458" y="946535"/>
                  </a:cubicBezTo>
                  <a:lnTo>
                    <a:pt x="1524084" y="948199"/>
                  </a:lnTo>
                  <a:lnTo>
                    <a:pt x="1501022" y="951733"/>
                  </a:lnTo>
                  <a:cubicBezTo>
                    <a:pt x="1288616" y="995365"/>
                    <a:pt x="1128838" y="1184031"/>
                    <a:pt x="1128838" y="1410158"/>
                  </a:cubicBezTo>
                  <a:cubicBezTo>
                    <a:pt x="1128838" y="1668590"/>
                    <a:pt x="1337529" y="1878090"/>
                    <a:pt x="1594962" y="1878090"/>
                  </a:cubicBezTo>
                  <a:close/>
                  <a:moveTo>
                    <a:pt x="1489458" y="1977838"/>
                  </a:moveTo>
                  <a:cubicBezTo>
                    <a:pt x="1190226" y="1977838"/>
                    <a:pt x="947651" y="1746973"/>
                    <a:pt x="947651" y="1462187"/>
                  </a:cubicBezTo>
                  <a:cubicBezTo>
                    <a:pt x="947651" y="1435488"/>
                    <a:pt x="949783" y="1409263"/>
                    <a:pt x="953894" y="1383658"/>
                  </a:cubicBezTo>
                  <a:cubicBezTo>
                    <a:pt x="971708" y="1272703"/>
                    <a:pt x="1026679" y="1173384"/>
                    <a:pt x="1106343" y="1097566"/>
                  </a:cubicBezTo>
                  <a:lnTo>
                    <a:pt x="1109860" y="1094523"/>
                  </a:lnTo>
                  <a:lnTo>
                    <a:pt x="1114550" y="1081311"/>
                  </a:lnTo>
                  <a:cubicBezTo>
                    <a:pt x="1193492" y="906781"/>
                    <a:pt x="1370854" y="784658"/>
                    <a:pt x="1583484" y="780893"/>
                  </a:cubicBezTo>
                  <a:cubicBezTo>
                    <a:pt x="1882567" y="775598"/>
                    <a:pt x="2138171" y="1006479"/>
                    <a:pt x="2154391" y="1296581"/>
                  </a:cubicBezTo>
                  <a:cubicBezTo>
                    <a:pt x="2163515" y="1459763"/>
                    <a:pt x="2094953" y="1606925"/>
                    <a:pt x="1979984" y="1705399"/>
                  </a:cubicBezTo>
                  <a:lnTo>
                    <a:pt x="1956579" y="1723525"/>
                  </a:lnTo>
                  <a:lnTo>
                    <a:pt x="1937358" y="1752418"/>
                  </a:lnTo>
                  <a:cubicBezTo>
                    <a:pt x="1839819" y="1888500"/>
                    <a:pt x="1675600" y="1977838"/>
                    <a:pt x="1489458" y="1977838"/>
                  </a:cubicBezTo>
                  <a:close/>
                  <a:moveTo>
                    <a:pt x="1682525" y="2200108"/>
                  </a:moveTo>
                  <a:cubicBezTo>
                    <a:pt x="1944439" y="2195900"/>
                    <a:pt x="2171085" y="2079537"/>
                    <a:pt x="2312388" y="1901179"/>
                  </a:cubicBezTo>
                  <a:lnTo>
                    <a:pt x="2334458" y="1871476"/>
                  </a:lnTo>
                  <a:lnTo>
                    <a:pt x="2286359" y="1909228"/>
                  </a:lnTo>
                  <a:cubicBezTo>
                    <a:pt x="2119485" y="2028159"/>
                    <a:pt x="1905548" y="2099603"/>
                    <a:pt x="1672289" y="2099603"/>
                  </a:cubicBezTo>
                  <a:lnTo>
                    <a:pt x="1610592" y="2096912"/>
                  </a:lnTo>
                  <a:lnTo>
                    <a:pt x="1651684" y="2091199"/>
                  </a:lnTo>
                  <a:cubicBezTo>
                    <a:pt x="2030143" y="2020655"/>
                    <a:pt x="2314834" y="1715627"/>
                    <a:pt x="2314834" y="1350031"/>
                  </a:cubicBezTo>
                  <a:cubicBezTo>
                    <a:pt x="2314834" y="932206"/>
                    <a:pt x="1942993" y="593492"/>
                    <a:pt x="1484303" y="593492"/>
                  </a:cubicBezTo>
                  <a:cubicBezTo>
                    <a:pt x="1274668" y="593492"/>
                    <a:pt x="1083173" y="664242"/>
                    <a:pt x="937025" y="780959"/>
                  </a:cubicBezTo>
                  <a:lnTo>
                    <a:pt x="925401" y="790801"/>
                  </a:lnTo>
                  <a:lnTo>
                    <a:pt x="946483" y="778794"/>
                  </a:lnTo>
                  <a:cubicBezTo>
                    <a:pt x="1079176" y="711228"/>
                    <a:pt x="1233565" y="671580"/>
                    <a:pt x="1400097" y="668904"/>
                  </a:cubicBezTo>
                  <a:lnTo>
                    <a:pt x="1461932" y="670654"/>
                  </a:lnTo>
                  <a:lnTo>
                    <a:pt x="1421219" y="677133"/>
                  </a:lnTo>
                  <a:cubicBezTo>
                    <a:pt x="1047374" y="755072"/>
                    <a:pt x="781971" y="1070365"/>
                    <a:pt x="804919" y="1442786"/>
                  </a:cubicBezTo>
                  <a:cubicBezTo>
                    <a:pt x="831145" y="1868410"/>
                    <a:pt x="1224063" y="2207475"/>
                    <a:pt x="1682525" y="2200108"/>
                  </a:cubicBezTo>
                  <a:close/>
                  <a:moveTo>
                    <a:pt x="1504755" y="2367407"/>
                  </a:moveTo>
                  <a:cubicBezTo>
                    <a:pt x="971855" y="2375969"/>
                    <a:pt x="516425" y="2002688"/>
                    <a:pt x="487525" y="1533659"/>
                  </a:cubicBezTo>
                  <a:cubicBezTo>
                    <a:pt x="471267" y="1269830"/>
                    <a:pt x="593430" y="1031904"/>
                    <a:pt x="798279" y="872693"/>
                  </a:cubicBezTo>
                  <a:lnTo>
                    <a:pt x="839982" y="843388"/>
                  </a:lnTo>
                  <a:lnTo>
                    <a:pt x="874229" y="796675"/>
                  </a:lnTo>
                  <a:cubicBezTo>
                    <a:pt x="1048022" y="576661"/>
                    <a:pt x="1340623" y="432222"/>
                    <a:pt x="1672289" y="432222"/>
                  </a:cubicBezTo>
                  <a:cubicBezTo>
                    <a:pt x="2205452" y="432222"/>
                    <a:pt x="2637668" y="805478"/>
                    <a:pt x="2637668" y="1265912"/>
                  </a:cubicBezTo>
                  <a:cubicBezTo>
                    <a:pt x="2637668" y="1309078"/>
                    <a:pt x="2633869" y="1351477"/>
                    <a:pt x="2626544" y="1392875"/>
                  </a:cubicBezTo>
                  <a:cubicBezTo>
                    <a:pt x="2610674" y="1482570"/>
                    <a:pt x="2578252" y="1567561"/>
                    <a:pt x="2532056" y="1645451"/>
                  </a:cubicBezTo>
                  <a:cubicBezTo>
                    <a:pt x="2485859" y="1723341"/>
                    <a:pt x="2425886" y="1794130"/>
                    <a:pt x="2354915" y="1855420"/>
                  </a:cubicBezTo>
                  <a:lnTo>
                    <a:pt x="2348647" y="1860340"/>
                  </a:lnTo>
                  <a:lnTo>
                    <a:pt x="2340290" y="1881700"/>
                  </a:lnTo>
                  <a:cubicBezTo>
                    <a:pt x="2199633" y="2163876"/>
                    <a:pt x="1883614" y="2361320"/>
                    <a:pt x="1504755" y="2367407"/>
                  </a:cubicBezTo>
                  <a:close/>
                  <a:moveTo>
                    <a:pt x="1397545" y="2709204"/>
                  </a:moveTo>
                  <a:lnTo>
                    <a:pt x="1313564" y="2683625"/>
                  </a:lnTo>
                  <a:cubicBezTo>
                    <a:pt x="1039114" y="2584837"/>
                    <a:pt x="801010" y="2390656"/>
                    <a:pt x="650749" y="2114015"/>
                  </a:cubicBezTo>
                  <a:lnTo>
                    <a:pt x="614783" y="2038601"/>
                  </a:lnTo>
                  <a:lnTo>
                    <a:pt x="649272" y="2082574"/>
                  </a:lnTo>
                  <a:cubicBezTo>
                    <a:pt x="992096" y="2472625"/>
                    <a:pt x="1603682" y="2556037"/>
                    <a:pt x="2116901" y="2251331"/>
                  </a:cubicBezTo>
                  <a:cubicBezTo>
                    <a:pt x="2336852" y="2120742"/>
                    <a:pt x="2507502" y="1937409"/>
                    <a:pt x="2619314" y="1730569"/>
                  </a:cubicBezTo>
                  <a:cubicBezTo>
                    <a:pt x="2805668" y="1385834"/>
                    <a:pt x="2828583" y="975796"/>
                    <a:pt x="2643909" y="635797"/>
                  </a:cubicBezTo>
                  <a:cubicBezTo>
                    <a:pt x="2508867" y="387174"/>
                    <a:pt x="2286192" y="219031"/>
                    <a:pt x="2028202" y="142980"/>
                  </a:cubicBezTo>
                  <a:lnTo>
                    <a:pt x="2006897" y="137397"/>
                  </a:lnTo>
                  <a:lnTo>
                    <a:pt x="2037333" y="152393"/>
                  </a:lnTo>
                  <a:cubicBezTo>
                    <a:pt x="2217659" y="253452"/>
                    <a:pt x="2372771" y="403509"/>
                    <a:pt x="2483804" y="598783"/>
                  </a:cubicBezTo>
                  <a:lnTo>
                    <a:pt x="2521179" y="673576"/>
                  </a:lnTo>
                  <a:lnTo>
                    <a:pt x="2485857" y="630692"/>
                  </a:lnTo>
                  <a:cubicBezTo>
                    <a:pt x="2135626" y="252277"/>
                    <a:pt x="1522054" y="200295"/>
                    <a:pt x="1014038" y="537905"/>
                  </a:cubicBezTo>
                  <a:cubicBezTo>
                    <a:pt x="433447" y="923746"/>
                    <a:pt x="210582" y="1672333"/>
                    <a:pt x="516254" y="2209923"/>
                  </a:cubicBezTo>
                  <a:cubicBezTo>
                    <a:pt x="690881" y="2517041"/>
                    <a:pt x="1000230" y="2688855"/>
                    <a:pt x="1341630" y="2707786"/>
                  </a:cubicBezTo>
                  <a:close/>
                  <a:moveTo>
                    <a:pt x="1738084" y="2758614"/>
                  </a:moveTo>
                  <a:cubicBezTo>
                    <a:pt x="1634411" y="2757926"/>
                    <a:pt x="1532079" y="2744900"/>
                    <a:pt x="1433261" y="2720084"/>
                  </a:cubicBezTo>
                  <a:lnTo>
                    <a:pt x="1422318" y="2716750"/>
                  </a:lnTo>
                  <a:lnTo>
                    <a:pt x="1386949" y="2724643"/>
                  </a:lnTo>
                  <a:cubicBezTo>
                    <a:pt x="900227" y="2793005"/>
                    <a:pt x="419484" y="2582771"/>
                    <a:pt x="166887" y="2138525"/>
                  </a:cubicBezTo>
                  <a:cubicBezTo>
                    <a:pt x="-188415" y="1513651"/>
                    <a:pt x="42216" y="662407"/>
                    <a:pt x="682014" y="237219"/>
                  </a:cubicBezTo>
                  <a:cubicBezTo>
                    <a:pt x="1041900" y="-1950"/>
                    <a:pt x="1454592" y="-55367"/>
                    <a:pt x="1810049" y="54886"/>
                  </a:cubicBezTo>
                  <a:lnTo>
                    <a:pt x="1878052" y="79920"/>
                  </a:lnTo>
                  <a:lnTo>
                    <a:pt x="1965689" y="81604"/>
                  </a:lnTo>
                  <a:cubicBezTo>
                    <a:pt x="2386494" y="104349"/>
                    <a:pt x="2777742" y="330986"/>
                    <a:pt x="2991394" y="724335"/>
                  </a:cubicBezTo>
                  <a:cubicBezTo>
                    <a:pt x="3227517" y="1159057"/>
                    <a:pt x="3185246" y="1684230"/>
                    <a:pt x="2925735" y="2094710"/>
                  </a:cubicBezTo>
                  <a:cubicBezTo>
                    <a:pt x="2807775" y="2281291"/>
                    <a:pt x="2644932" y="2444176"/>
                    <a:pt x="2442947" y="2564098"/>
                  </a:cubicBezTo>
                  <a:cubicBezTo>
                    <a:pt x="2382352" y="2600074"/>
                    <a:pt x="2320385" y="2630907"/>
                    <a:pt x="2257553" y="2656723"/>
                  </a:cubicBezTo>
                  <a:cubicBezTo>
                    <a:pt x="2087384" y="2726641"/>
                    <a:pt x="1910872" y="2759762"/>
                    <a:pt x="1738084" y="2758614"/>
                  </a:cubicBezTo>
                  <a:close/>
                </a:path>
              </a:pathLst>
            </a:custGeom>
            <a:gradFill flip="none" rotWithShape="1">
              <a:gsLst>
                <a:gs pos="4150">
                  <a:srgbClr val="FF66FF"/>
                </a:gs>
                <a:gs pos="97917">
                  <a:srgbClr val="8C053B">
                    <a:lumMod val="2000"/>
                    <a:alpha val="38000"/>
                  </a:srgbClr>
                </a:gs>
                <a:gs pos="0">
                  <a:schemeClr val="accent6">
                    <a:lumMod val="20000"/>
                    <a:lumOff val="80000"/>
                    <a:alpha val="84000"/>
                  </a:schemeClr>
                </a:gs>
                <a:gs pos="50000">
                  <a:srgbClr val="7030A0">
                    <a:alpha val="65000"/>
                  </a:srgbClr>
                </a:gs>
                <a:gs pos="79000">
                  <a:srgbClr val="7030A0">
                    <a:alpha val="52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6350">
              <a:noFill/>
            </a:ln>
            <a:effectLst>
              <a:outerShdw blurRad="50800" dist="50800" dir="5400000" algn="ctr" rotWithShape="0">
                <a:schemeClr val="bg1"/>
              </a:outerShdw>
            </a:effectLst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/>
            </a:p>
          </p:txBody>
        </p:sp>
      </p:grpSp>
      <p:sp>
        <p:nvSpPr>
          <p:cNvPr id="18" name="17 Rectángulo"/>
          <p:cNvSpPr/>
          <p:nvPr/>
        </p:nvSpPr>
        <p:spPr>
          <a:xfrm flipH="1">
            <a:off x="-167587" y="0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8586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576" y="0"/>
            <a:ext cx="9144000" cy="510999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156176" y="1059582"/>
            <a:ext cx="2736304" cy="255454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200" b="1" dirty="0" smtClean="0">
                <a:gradFill>
                  <a:gsLst>
                    <a:gs pos="43000">
                      <a:srgbClr val="FF0066">
                        <a:lumMod val="67000"/>
                        <a:lumOff val="33000"/>
                      </a:srgbClr>
                    </a:gs>
                    <a:gs pos="66000">
                      <a:srgbClr val="DA8FFF"/>
                    </a:gs>
                    <a:gs pos="7000">
                      <a:srgbClr val="7030A0"/>
                    </a:gs>
                    <a:gs pos="84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1</a:t>
            </a:r>
            <a:r>
              <a:rPr lang="es-ES" sz="3200" b="1" dirty="0">
                <a:gradFill>
                  <a:gsLst>
                    <a:gs pos="43000">
                      <a:srgbClr val="FF0066">
                        <a:lumMod val="67000"/>
                        <a:lumOff val="33000"/>
                      </a:srgbClr>
                    </a:gs>
                    <a:gs pos="66000">
                      <a:srgbClr val="DA8FFF"/>
                    </a:gs>
                    <a:gs pos="7000">
                      <a:srgbClr val="7030A0"/>
                    </a:gs>
                    <a:gs pos="84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 La vida no es justa, pero a pesar de todo es bastante buena</a:t>
            </a:r>
            <a:r>
              <a:rPr lang="es-ES" sz="3200" b="1" dirty="0" smtClean="0">
                <a:gradFill>
                  <a:gsLst>
                    <a:gs pos="43000">
                      <a:srgbClr val="FF0066">
                        <a:lumMod val="67000"/>
                        <a:lumOff val="33000"/>
                      </a:srgbClr>
                    </a:gs>
                    <a:gs pos="66000">
                      <a:srgbClr val="DA8FFF"/>
                    </a:gs>
                    <a:gs pos="7000">
                      <a:srgbClr val="7030A0"/>
                    </a:gs>
                    <a:gs pos="84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</a:t>
            </a:r>
            <a:endParaRPr lang="es-ES" sz="3200" b="1" dirty="0">
              <a:gradFill>
                <a:gsLst>
                  <a:gs pos="43000">
                    <a:srgbClr val="FF0066">
                      <a:lumMod val="67000"/>
                      <a:lumOff val="33000"/>
                    </a:srgbClr>
                  </a:gs>
                  <a:gs pos="66000">
                    <a:srgbClr val="DA8FFF"/>
                  </a:gs>
                  <a:gs pos="7000">
                    <a:srgbClr val="7030A0"/>
                  </a:gs>
                  <a:gs pos="84000">
                    <a:srgbClr val="FFB3FF">
                      <a:lumMod val="38000"/>
                      <a:lumOff val="62000"/>
                    </a:srgbClr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</p:txBody>
      </p:sp>
      <p:grpSp>
        <p:nvGrpSpPr>
          <p:cNvPr id="18" name="17 Grupo"/>
          <p:cNvGrpSpPr/>
          <p:nvPr/>
        </p:nvGrpSpPr>
        <p:grpSpPr>
          <a:xfrm>
            <a:off x="-35120" y="-27723"/>
            <a:ext cx="9179120" cy="4831721"/>
            <a:chOff x="-108520" y="0"/>
            <a:chExt cx="9252520" cy="4699913"/>
          </a:xfrm>
        </p:grpSpPr>
        <p:sp>
          <p:nvSpPr>
            <p:cNvPr id="19" name="1 Rectángulo"/>
            <p:cNvSpPr/>
            <p:nvPr/>
          </p:nvSpPr>
          <p:spPr>
            <a:xfrm>
              <a:off x="-108520" y="0"/>
              <a:ext cx="9252520" cy="4699913"/>
            </a:xfrm>
            <a:custGeom>
              <a:avLst/>
              <a:gdLst>
                <a:gd name="connsiteX0" fmla="*/ 0 w 9252520"/>
                <a:gd name="connsiteY0" fmla="*/ 0 h 4371950"/>
                <a:gd name="connsiteX1" fmla="*/ 9252520 w 9252520"/>
                <a:gd name="connsiteY1" fmla="*/ 0 h 4371950"/>
                <a:gd name="connsiteX2" fmla="*/ 9252520 w 9252520"/>
                <a:gd name="connsiteY2" fmla="*/ 4371950 h 4371950"/>
                <a:gd name="connsiteX3" fmla="*/ 0 w 9252520"/>
                <a:gd name="connsiteY3" fmla="*/ 4371950 h 4371950"/>
                <a:gd name="connsiteX4" fmla="*/ 0 w 9252520"/>
                <a:gd name="connsiteY4" fmla="*/ 0 h 4371950"/>
                <a:gd name="connsiteX0" fmla="*/ 0 w 9252520"/>
                <a:gd name="connsiteY0" fmla="*/ 0 h 4700940"/>
                <a:gd name="connsiteX1" fmla="*/ 9252520 w 9252520"/>
                <a:gd name="connsiteY1" fmla="*/ 0 h 4700940"/>
                <a:gd name="connsiteX2" fmla="*/ 9252520 w 9252520"/>
                <a:gd name="connsiteY2" fmla="*/ 4371950 h 4700940"/>
                <a:gd name="connsiteX3" fmla="*/ 0 w 9252520"/>
                <a:gd name="connsiteY3" fmla="*/ 4371950 h 4700940"/>
                <a:gd name="connsiteX4" fmla="*/ 0 w 9252520"/>
                <a:gd name="connsiteY4" fmla="*/ 0 h 4700940"/>
                <a:gd name="connsiteX0" fmla="*/ 0 w 9252520"/>
                <a:gd name="connsiteY0" fmla="*/ 0 h 4741826"/>
                <a:gd name="connsiteX1" fmla="*/ 9252520 w 9252520"/>
                <a:gd name="connsiteY1" fmla="*/ 0 h 4741826"/>
                <a:gd name="connsiteX2" fmla="*/ 9252520 w 9252520"/>
                <a:gd name="connsiteY2" fmla="*/ 4426378 h 4741826"/>
                <a:gd name="connsiteX3" fmla="*/ 0 w 9252520"/>
                <a:gd name="connsiteY3" fmla="*/ 4371950 h 4741826"/>
                <a:gd name="connsiteX4" fmla="*/ 0 w 9252520"/>
                <a:gd name="connsiteY4" fmla="*/ 0 h 4741826"/>
                <a:gd name="connsiteX0" fmla="*/ 0 w 9252520"/>
                <a:gd name="connsiteY0" fmla="*/ 0 h 4703194"/>
                <a:gd name="connsiteX1" fmla="*/ 9252520 w 9252520"/>
                <a:gd name="connsiteY1" fmla="*/ 0 h 4703194"/>
                <a:gd name="connsiteX2" fmla="*/ 9252520 w 9252520"/>
                <a:gd name="connsiteY2" fmla="*/ 4426378 h 4703194"/>
                <a:gd name="connsiteX3" fmla="*/ 0 w 9252520"/>
                <a:gd name="connsiteY3" fmla="*/ 4371950 h 4703194"/>
                <a:gd name="connsiteX4" fmla="*/ 0 w 9252520"/>
                <a:gd name="connsiteY4" fmla="*/ 0 h 4703194"/>
                <a:gd name="connsiteX0" fmla="*/ 0 w 9252520"/>
                <a:gd name="connsiteY0" fmla="*/ 0 h 4719513"/>
                <a:gd name="connsiteX1" fmla="*/ 9252520 w 9252520"/>
                <a:gd name="connsiteY1" fmla="*/ 0 h 4719513"/>
                <a:gd name="connsiteX2" fmla="*/ 9252520 w 9252520"/>
                <a:gd name="connsiteY2" fmla="*/ 4426378 h 4719513"/>
                <a:gd name="connsiteX3" fmla="*/ 0 w 9252520"/>
                <a:gd name="connsiteY3" fmla="*/ 4437265 h 4719513"/>
                <a:gd name="connsiteX4" fmla="*/ 0 w 9252520"/>
                <a:gd name="connsiteY4" fmla="*/ 0 h 4719513"/>
                <a:gd name="connsiteX0" fmla="*/ 0 w 9252520"/>
                <a:gd name="connsiteY0" fmla="*/ 0 h 4694255"/>
                <a:gd name="connsiteX1" fmla="*/ 9252520 w 9252520"/>
                <a:gd name="connsiteY1" fmla="*/ 0 h 4694255"/>
                <a:gd name="connsiteX2" fmla="*/ 9252520 w 9252520"/>
                <a:gd name="connsiteY2" fmla="*/ 4426378 h 4694255"/>
                <a:gd name="connsiteX3" fmla="*/ 0 w 9252520"/>
                <a:gd name="connsiteY3" fmla="*/ 4437265 h 4694255"/>
                <a:gd name="connsiteX4" fmla="*/ 0 w 9252520"/>
                <a:gd name="connsiteY4" fmla="*/ 0 h 4694255"/>
                <a:gd name="connsiteX0" fmla="*/ 0 w 9252520"/>
                <a:gd name="connsiteY0" fmla="*/ 0 h 4672323"/>
                <a:gd name="connsiteX1" fmla="*/ 9252520 w 9252520"/>
                <a:gd name="connsiteY1" fmla="*/ 0 h 4672323"/>
                <a:gd name="connsiteX2" fmla="*/ 9252520 w 9252520"/>
                <a:gd name="connsiteY2" fmla="*/ 4426378 h 4672323"/>
                <a:gd name="connsiteX3" fmla="*/ 0 w 9252520"/>
                <a:gd name="connsiteY3" fmla="*/ 4437265 h 4672323"/>
                <a:gd name="connsiteX4" fmla="*/ 0 w 9252520"/>
                <a:gd name="connsiteY4" fmla="*/ 0 h 4672323"/>
                <a:gd name="connsiteX0" fmla="*/ 0 w 9252520"/>
                <a:gd name="connsiteY0" fmla="*/ 0 h 4685917"/>
                <a:gd name="connsiteX1" fmla="*/ 9252520 w 9252520"/>
                <a:gd name="connsiteY1" fmla="*/ 0 h 4685917"/>
                <a:gd name="connsiteX2" fmla="*/ 9252520 w 9252520"/>
                <a:gd name="connsiteY2" fmla="*/ 4426378 h 4685917"/>
                <a:gd name="connsiteX3" fmla="*/ 0 w 9252520"/>
                <a:gd name="connsiteY3" fmla="*/ 4437265 h 4685917"/>
                <a:gd name="connsiteX4" fmla="*/ 0 w 9252520"/>
                <a:gd name="connsiteY4" fmla="*/ 0 h 4685917"/>
                <a:gd name="connsiteX0" fmla="*/ 0 w 9252520"/>
                <a:gd name="connsiteY0" fmla="*/ 0 h 4676083"/>
                <a:gd name="connsiteX1" fmla="*/ 9252520 w 9252520"/>
                <a:gd name="connsiteY1" fmla="*/ 0 h 4676083"/>
                <a:gd name="connsiteX2" fmla="*/ 9252520 w 9252520"/>
                <a:gd name="connsiteY2" fmla="*/ 4426378 h 4676083"/>
                <a:gd name="connsiteX3" fmla="*/ 0 w 9252520"/>
                <a:gd name="connsiteY3" fmla="*/ 4437265 h 4676083"/>
                <a:gd name="connsiteX4" fmla="*/ 0 w 9252520"/>
                <a:gd name="connsiteY4" fmla="*/ 0 h 4676083"/>
                <a:gd name="connsiteX0" fmla="*/ 0 w 9252520"/>
                <a:gd name="connsiteY0" fmla="*/ 0 h 4699913"/>
                <a:gd name="connsiteX1" fmla="*/ 9252520 w 9252520"/>
                <a:gd name="connsiteY1" fmla="*/ 0 h 4699913"/>
                <a:gd name="connsiteX2" fmla="*/ 9252520 w 9252520"/>
                <a:gd name="connsiteY2" fmla="*/ 4426378 h 4699913"/>
                <a:gd name="connsiteX3" fmla="*/ 0 w 9252520"/>
                <a:gd name="connsiteY3" fmla="*/ 4437265 h 4699913"/>
                <a:gd name="connsiteX4" fmla="*/ 0 w 9252520"/>
                <a:gd name="connsiteY4" fmla="*/ 0 h 4699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52520" h="4699913">
                  <a:moveTo>
                    <a:pt x="0" y="0"/>
                  </a:moveTo>
                  <a:lnTo>
                    <a:pt x="9252520" y="0"/>
                  </a:lnTo>
                  <a:lnTo>
                    <a:pt x="9252520" y="4426378"/>
                  </a:lnTo>
                  <a:cubicBezTo>
                    <a:pt x="4328661" y="5133950"/>
                    <a:pt x="2964429" y="4219550"/>
                    <a:pt x="0" y="4437265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6250">
                  <a:srgbClr val="FEC7CD">
                    <a:alpha val="58000"/>
                  </a:srgbClr>
                </a:gs>
                <a:gs pos="98750">
                  <a:srgbClr val="8C053B">
                    <a:alpha val="61000"/>
                    <a:lumMod val="27000"/>
                  </a:srgbClr>
                </a:gs>
                <a:gs pos="0">
                  <a:schemeClr val="accent6">
                    <a:lumMod val="20000"/>
                    <a:lumOff val="80000"/>
                  </a:schemeClr>
                </a:gs>
                <a:gs pos="68000">
                  <a:srgbClr val="FF0066">
                    <a:alpha val="51000"/>
                    <a:lumMod val="44000"/>
                  </a:srgbClr>
                </a:gs>
                <a:gs pos="92000">
                  <a:srgbClr val="8C053B">
                    <a:lumMod val="42000"/>
                    <a:alpha val="41000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flood" dir="t">
                <a:rot lat="0" lon="0" rev="4800000"/>
              </a:lightRig>
            </a:scene3d>
            <a:sp3d prstMaterial="powder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20" name="19 Grupo"/>
            <p:cNvGrpSpPr/>
            <p:nvPr/>
          </p:nvGrpSpPr>
          <p:grpSpPr>
            <a:xfrm>
              <a:off x="395536" y="3219822"/>
              <a:ext cx="8312591" cy="1251858"/>
              <a:chOff x="251520" y="3293772"/>
              <a:chExt cx="8312591" cy="1251858"/>
            </a:xfrm>
          </p:grpSpPr>
          <p:sp>
            <p:nvSpPr>
              <p:cNvPr id="21" name="Forma libre 13"/>
              <p:cNvSpPr/>
              <p:nvPr/>
            </p:nvSpPr>
            <p:spPr>
              <a:xfrm>
                <a:off x="8331359" y="3293772"/>
                <a:ext cx="197344" cy="171739"/>
              </a:xfrm>
              <a:custGeom>
                <a:avLst/>
                <a:gdLst/>
                <a:ahLst/>
                <a:cxnLst/>
                <a:rect l="l" t="t" r="r" b="b"/>
                <a:pathLst>
                  <a:path w="216024" h="218232">
                    <a:moveTo>
                      <a:pt x="108012" y="0"/>
                    </a:moveTo>
                    <a:cubicBezTo>
                      <a:pt x="48359" y="0"/>
                      <a:pt x="0" y="48853"/>
                      <a:pt x="0" y="109116"/>
                    </a:cubicBezTo>
                    <a:cubicBezTo>
                      <a:pt x="0" y="169379"/>
                      <a:pt x="48359" y="218232"/>
                      <a:pt x="108012" y="218232"/>
                    </a:cubicBezTo>
                    <a:cubicBezTo>
                      <a:pt x="167665" y="218232"/>
                      <a:pt x="216024" y="169379"/>
                      <a:pt x="216024" y="109116"/>
                    </a:cubicBezTo>
                    <a:cubicBezTo>
                      <a:pt x="216024" y="48853"/>
                      <a:pt x="167665" y="0"/>
                      <a:pt x="108012" y="0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22" name="Forma libre 14"/>
              <p:cNvSpPr/>
              <p:nvPr/>
            </p:nvSpPr>
            <p:spPr>
              <a:xfrm>
                <a:off x="7249727" y="3497791"/>
                <a:ext cx="355239" cy="327759"/>
              </a:xfrm>
              <a:custGeom>
                <a:avLst/>
                <a:gdLst/>
                <a:ahLst/>
                <a:cxnLst/>
                <a:rect l="l" t="t" r="r" b="b"/>
                <a:pathLst>
                  <a:path w="360040" h="354030">
                    <a:moveTo>
                      <a:pt x="180020" y="0"/>
                    </a:moveTo>
                    <a:cubicBezTo>
                      <a:pt x="80598" y="0"/>
                      <a:pt x="0" y="79252"/>
                      <a:pt x="0" y="177015"/>
                    </a:cubicBezTo>
                    <a:cubicBezTo>
                      <a:pt x="0" y="274778"/>
                      <a:pt x="80598" y="354030"/>
                      <a:pt x="180020" y="354030"/>
                    </a:cubicBezTo>
                    <a:cubicBezTo>
                      <a:pt x="279442" y="354030"/>
                      <a:pt x="360040" y="274778"/>
                      <a:pt x="360040" y="177015"/>
                    </a:cubicBezTo>
                    <a:cubicBezTo>
                      <a:pt x="360040" y="79252"/>
                      <a:pt x="279442" y="0"/>
                      <a:pt x="180020" y="0"/>
                    </a:cubicBezTo>
                    <a:close/>
                  </a:path>
                </a:pathLst>
              </a:custGeom>
              <a:solidFill>
                <a:srgbClr val="FFB3FF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23" name="Forma libre 19"/>
              <p:cNvSpPr/>
              <p:nvPr/>
            </p:nvSpPr>
            <p:spPr>
              <a:xfrm>
                <a:off x="5651152" y="3612551"/>
                <a:ext cx="355239" cy="357016"/>
              </a:xfrm>
              <a:custGeom>
                <a:avLst/>
                <a:gdLst/>
                <a:ahLst/>
                <a:cxnLst/>
                <a:rect l="l" t="t" r="r" b="b"/>
                <a:pathLst>
                  <a:path w="360040" h="354030">
                    <a:moveTo>
                      <a:pt x="180020" y="0"/>
                    </a:moveTo>
                    <a:cubicBezTo>
                      <a:pt x="80598" y="0"/>
                      <a:pt x="0" y="79252"/>
                      <a:pt x="0" y="177015"/>
                    </a:cubicBezTo>
                    <a:cubicBezTo>
                      <a:pt x="0" y="274778"/>
                      <a:pt x="80598" y="354030"/>
                      <a:pt x="180020" y="354030"/>
                    </a:cubicBezTo>
                    <a:cubicBezTo>
                      <a:pt x="279442" y="354030"/>
                      <a:pt x="360040" y="274778"/>
                      <a:pt x="360040" y="177015"/>
                    </a:cubicBezTo>
                    <a:cubicBezTo>
                      <a:pt x="360040" y="79252"/>
                      <a:pt x="279442" y="0"/>
                      <a:pt x="180020" y="0"/>
                    </a:cubicBezTo>
                    <a:close/>
                  </a:path>
                </a:pathLst>
              </a:custGeom>
              <a:solidFill>
                <a:srgbClr val="EA2778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24" name="Forma libre 20"/>
              <p:cNvSpPr/>
              <p:nvPr/>
            </p:nvSpPr>
            <p:spPr>
              <a:xfrm>
                <a:off x="2915816" y="4011910"/>
                <a:ext cx="213143" cy="177413"/>
              </a:xfrm>
              <a:custGeom>
                <a:avLst/>
                <a:gdLst/>
                <a:ahLst/>
                <a:cxnLst/>
                <a:rect l="l" t="t" r="r" b="b"/>
                <a:pathLst>
                  <a:path w="216024" h="221508">
                    <a:moveTo>
                      <a:pt x="108012" y="0"/>
                    </a:moveTo>
                    <a:cubicBezTo>
                      <a:pt x="48359" y="0"/>
                      <a:pt x="0" y="49586"/>
                      <a:pt x="0" y="110754"/>
                    </a:cubicBezTo>
                    <a:cubicBezTo>
                      <a:pt x="0" y="171922"/>
                      <a:pt x="48359" y="221508"/>
                      <a:pt x="108012" y="221508"/>
                    </a:cubicBezTo>
                    <a:cubicBezTo>
                      <a:pt x="167665" y="221508"/>
                      <a:pt x="216024" y="171922"/>
                      <a:pt x="216024" y="110754"/>
                    </a:cubicBezTo>
                    <a:cubicBezTo>
                      <a:pt x="216024" y="49586"/>
                      <a:pt x="167665" y="0"/>
                      <a:pt x="108012" y="0"/>
                    </a:cubicBezTo>
                    <a:close/>
                  </a:path>
                </a:pathLst>
              </a:custGeom>
              <a:solidFill>
                <a:srgbClr val="BB64CC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25" name="Forma libre 21"/>
              <p:cNvSpPr/>
              <p:nvPr/>
            </p:nvSpPr>
            <p:spPr>
              <a:xfrm>
                <a:off x="8113008" y="3754327"/>
                <a:ext cx="451103" cy="431263"/>
              </a:xfrm>
              <a:custGeom>
                <a:avLst/>
                <a:gdLst/>
                <a:ahLst/>
                <a:cxnLst/>
                <a:rect l="l" t="t" r="r" b="b"/>
                <a:pathLst>
                  <a:path w="457200" h="457200">
                    <a:moveTo>
                      <a:pt x="228600" y="0"/>
                    </a:moveTo>
                    <a:cubicBezTo>
                      <a:pt x="102348" y="0"/>
                      <a:pt x="0" y="102348"/>
                      <a:pt x="0" y="228600"/>
                    </a:cubicBezTo>
                    <a:cubicBezTo>
                      <a:pt x="0" y="354852"/>
                      <a:pt x="102348" y="457200"/>
                      <a:pt x="228600" y="457200"/>
                    </a:cubicBezTo>
                    <a:cubicBezTo>
                      <a:pt x="354852" y="457200"/>
                      <a:pt x="457200" y="354852"/>
                      <a:pt x="457200" y="228600"/>
                    </a:cubicBezTo>
                    <a:cubicBezTo>
                      <a:pt x="457200" y="102348"/>
                      <a:pt x="354852" y="0"/>
                      <a:pt x="228600" y="0"/>
                    </a:cubicBezTo>
                    <a:close/>
                  </a:path>
                </a:pathLst>
              </a:custGeom>
              <a:solidFill>
                <a:srgbClr val="C01341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26" name="Forma libre 22"/>
              <p:cNvSpPr/>
              <p:nvPr/>
            </p:nvSpPr>
            <p:spPr>
              <a:xfrm>
                <a:off x="3851920" y="4083918"/>
                <a:ext cx="248667" cy="218730"/>
              </a:xfrm>
              <a:custGeom>
                <a:avLst/>
                <a:gdLst/>
                <a:ahLst/>
                <a:cxnLst/>
                <a:rect l="l" t="t" r="r" b="b"/>
                <a:pathLst>
                  <a:path w="252028" h="273094">
                    <a:moveTo>
                      <a:pt x="126014" y="0"/>
                    </a:moveTo>
                    <a:cubicBezTo>
                      <a:pt x="56418" y="0"/>
                      <a:pt x="0" y="61134"/>
                      <a:pt x="0" y="136547"/>
                    </a:cubicBezTo>
                    <a:cubicBezTo>
                      <a:pt x="0" y="211960"/>
                      <a:pt x="56418" y="273094"/>
                      <a:pt x="126014" y="273094"/>
                    </a:cubicBezTo>
                    <a:cubicBezTo>
                      <a:pt x="195610" y="273094"/>
                      <a:pt x="252028" y="211960"/>
                      <a:pt x="252028" y="136547"/>
                    </a:cubicBezTo>
                    <a:cubicBezTo>
                      <a:pt x="252028" y="61134"/>
                      <a:pt x="195610" y="0"/>
                      <a:pt x="126014" y="0"/>
                    </a:cubicBezTo>
                    <a:close/>
                  </a:path>
                </a:pathLst>
              </a:custGeom>
              <a:solidFill>
                <a:srgbClr val="EA2778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27" name="Forma libre 23"/>
              <p:cNvSpPr/>
              <p:nvPr/>
            </p:nvSpPr>
            <p:spPr>
              <a:xfrm>
                <a:off x="1530380" y="3856774"/>
                <a:ext cx="213143" cy="174789"/>
              </a:xfrm>
              <a:custGeom>
                <a:avLst/>
                <a:gdLst/>
                <a:ahLst/>
                <a:cxnLst/>
                <a:rect l="l" t="t" r="r" b="b"/>
                <a:pathLst>
                  <a:path w="216024" h="218232">
                    <a:moveTo>
                      <a:pt x="108012" y="0"/>
                    </a:moveTo>
                    <a:cubicBezTo>
                      <a:pt x="48359" y="0"/>
                      <a:pt x="0" y="48853"/>
                      <a:pt x="0" y="109116"/>
                    </a:cubicBezTo>
                    <a:cubicBezTo>
                      <a:pt x="0" y="169379"/>
                      <a:pt x="48359" y="218232"/>
                      <a:pt x="108012" y="218232"/>
                    </a:cubicBezTo>
                    <a:cubicBezTo>
                      <a:pt x="167665" y="218232"/>
                      <a:pt x="216024" y="169379"/>
                      <a:pt x="216024" y="109116"/>
                    </a:cubicBezTo>
                    <a:cubicBezTo>
                      <a:pt x="216024" y="48853"/>
                      <a:pt x="167665" y="0"/>
                      <a:pt x="108012" y="0"/>
                    </a:cubicBezTo>
                    <a:close/>
                  </a:path>
                </a:pathLst>
              </a:custGeom>
              <a:solidFill>
                <a:srgbClr val="C01341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28" name="Forma libre 24"/>
              <p:cNvSpPr/>
              <p:nvPr/>
            </p:nvSpPr>
            <p:spPr>
              <a:xfrm>
                <a:off x="251520" y="3896104"/>
                <a:ext cx="213143" cy="174789"/>
              </a:xfrm>
              <a:custGeom>
                <a:avLst/>
                <a:gdLst/>
                <a:ahLst/>
                <a:cxnLst/>
                <a:rect l="l" t="t" r="r" b="b"/>
                <a:pathLst>
                  <a:path w="216024" h="218232">
                    <a:moveTo>
                      <a:pt x="108012" y="0"/>
                    </a:moveTo>
                    <a:cubicBezTo>
                      <a:pt x="48359" y="0"/>
                      <a:pt x="0" y="48853"/>
                      <a:pt x="0" y="109116"/>
                    </a:cubicBezTo>
                    <a:cubicBezTo>
                      <a:pt x="0" y="169379"/>
                      <a:pt x="48359" y="218232"/>
                      <a:pt x="108012" y="218232"/>
                    </a:cubicBezTo>
                    <a:cubicBezTo>
                      <a:pt x="167665" y="218232"/>
                      <a:pt x="216024" y="169379"/>
                      <a:pt x="216024" y="109116"/>
                    </a:cubicBezTo>
                    <a:cubicBezTo>
                      <a:pt x="216024" y="48853"/>
                      <a:pt x="167665" y="0"/>
                      <a:pt x="108012" y="0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29" name="Forma libre 25"/>
              <p:cNvSpPr/>
              <p:nvPr/>
            </p:nvSpPr>
            <p:spPr>
              <a:xfrm>
                <a:off x="6156176" y="4083917"/>
                <a:ext cx="451103" cy="461713"/>
              </a:xfrm>
              <a:custGeom>
                <a:avLst/>
                <a:gdLst/>
                <a:ahLst/>
                <a:cxnLst/>
                <a:rect l="l" t="t" r="r" b="b"/>
                <a:pathLst>
                  <a:path w="457200" h="457200">
                    <a:moveTo>
                      <a:pt x="228600" y="0"/>
                    </a:moveTo>
                    <a:cubicBezTo>
                      <a:pt x="102348" y="0"/>
                      <a:pt x="0" y="102348"/>
                      <a:pt x="0" y="228600"/>
                    </a:cubicBezTo>
                    <a:cubicBezTo>
                      <a:pt x="0" y="354852"/>
                      <a:pt x="102348" y="457200"/>
                      <a:pt x="228600" y="457200"/>
                    </a:cubicBezTo>
                    <a:cubicBezTo>
                      <a:pt x="354852" y="457200"/>
                      <a:pt x="457200" y="354852"/>
                      <a:pt x="457200" y="228600"/>
                    </a:cubicBezTo>
                    <a:cubicBezTo>
                      <a:pt x="457200" y="102348"/>
                      <a:pt x="354852" y="0"/>
                      <a:pt x="228600" y="0"/>
                    </a:cubicBezTo>
                    <a:close/>
                  </a:path>
                </a:pathLst>
              </a:custGeom>
              <a:solidFill>
                <a:srgbClr val="BB64CC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30" name="Forma libre 26"/>
              <p:cNvSpPr/>
              <p:nvPr/>
            </p:nvSpPr>
            <p:spPr>
              <a:xfrm>
                <a:off x="4899512" y="4041575"/>
                <a:ext cx="355239" cy="355562"/>
              </a:xfrm>
              <a:custGeom>
                <a:avLst/>
                <a:gdLst/>
                <a:ahLst/>
                <a:cxnLst/>
                <a:rect l="l" t="t" r="r" b="b"/>
                <a:pathLst>
                  <a:path w="360040" h="354030">
                    <a:moveTo>
                      <a:pt x="180020" y="0"/>
                    </a:moveTo>
                    <a:cubicBezTo>
                      <a:pt x="80598" y="0"/>
                      <a:pt x="0" y="79252"/>
                      <a:pt x="0" y="177015"/>
                    </a:cubicBezTo>
                    <a:cubicBezTo>
                      <a:pt x="0" y="274778"/>
                      <a:pt x="80598" y="354030"/>
                      <a:pt x="180020" y="354030"/>
                    </a:cubicBezTo>
                    <a:cubicBezTo>
                      <a:pt x="279442" y="354030"/>
                      <a:pt x="360040" y="274778"/>
                      <a:pt x="360040" y="177015"/>
                    </a:cubicBezTo>
                    <a:cubicBezTo>
                      <a:pt x="360040" y="79252"/>
                      <a:pt x="279442" y="0"/>
                      <a:pt x="180020" y="0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31" name="Forma libre 27"/>
              <p:cNvSpPr/>
              <p:nvPr/>
            </p:nvSpPr>
            <p:spPr>
              <a:xfrm>
                <a:off x="7222194" y="4113583"/>
                <a:ext cx="217751" cy="216024"/>
              </a:xfrm>
              <a:custGeom>
                <a:avLst/>
                <a:gdLst/>
                <a:ahLst/>
                <a:cxnLst/>
                <a:rect l="l" t="t" r="r" b="b"/>
                <a:pathLst>
                  <a:path w="252028" h="273094">
                    <a:moveTo>
                      <a:pt x="126014" y="0"/>
                    </a:moveTo>
                    <a:cubicBezTo>
                      <a:pt x="56418" y="0"/>
                      <a:pt x="0" y="61134"/>
                      <a:pt x="0" y="136547"/>
                    </a:cubicBezTo>
                    <a:cubicBezTo>
                      <a:pt x="0" y="211960"/>
                      <a:pt x="56418" y="273094"/>
                      <a:pt x="126014" y="273094"/>
                    </a:cubicBezTo>
                    <a:cubicBezTo>
                      <a:pt x="195610" y="273094"/>
                      <a:pt x="252028" y="211960"/>
                      <a:pt x="252028" y="136547"/>
                    </a:cubicBezTo>
                    <a:cubicBezTo>
                      <a:pt x="252028" y="61134"/>
                      <a:pt x="195610" y="0"/>
                      <a:pt x="126014" y="0"/>
                    </a:cubicBezTo>
                    <a:close/>
                  </a:path>
                </a:pathLst>
              </a:custGeom>
              <a:solidFill>
                <a:srgbClr val="BB123D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</p:grpSp>
      </p:grpSp>
      <p:sp>
        <p:nvSpPr>
          <p:cNvPr id="32" name="31 Rectángulo"/>
          <p:cNvSpPr/>
          <p:nvPr/>
        </p:nvSpPr>
        <p:spPr>
          <a:xfrm flipH="1">
            <a:off x="-25274" y="0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4187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68" y="-22705"/>
            <a:ext cx="9144000" cy="513177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156176" y="771550"/>
            <a:ext cx="2736304" cy="3539430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rgbClr val="FFC000"/>
              </a:extrusionClr>
            </a:sp3d>
          </a:bodyPr>
          <a:lstStyle/>
          <a:p>
            <a:pPr algn="ctr"/>
            <a:r>
              <a:rPr lang="es-ES" sz="3200" b="1" dirty="0" smtClean="0">
                <a:gradFill>
                  <a:gsLst>
                    <a:gs pos="8000">
                      <a:srgbClr val="892EA2">
                        <a:lumMod val="100000"/>
                      </a:srgbClr>
                    </a:gs>
                    <a:gs pos="100000">
                      <a:srgbClr val="FFFF00">
                        <a:lumMod val="35000"/>
                        <a:lumOff val="65000"/>
                      </a:srgbClr>
                    </a:gs>
                    <a:gs pos="33000">
                      <a:srgbClr val="D4117C"/>
                    </a:gs>
                    <a:gs pos="77000">
                      <a:srgbClr val="FFAAA1"/>
                    </a:gs>
                    <a:gs pos="52000">
                      <a:srgbClr val="FF3399"/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2</a:t>
            </a:r>
            <a:r>
              <a:rPr lang="es-ES" sz="3200" b="1" dirty="0">
                <a:gradFill>
                  <a:gsLst>
                    <a:gs pos="8000">
                      <a:srgbClr val="892EA2">
                        <a:lumMod val="100000"/>
                      </a:srgbClr>
                    </a:gs>
                    <a:gs pos="100000">
                      <a:srgbClr val="FFFF00">
                        <a:lumMod val="35000"/>
                        <a:lumOff val="65000"/>
                      </a:srgbClr>
                    </a:gs>
                    <a:gs pos="33000">
                      <a:srgbClr val="D4117C"/>
                    </a:gs>
                    <a:gs pos="77000">
                      <a:srgbClr val="FFAAA1"/>
                    </a:gs>
                    <a:gs pos="52000">
                      <a:srgbClr val="FF3399"/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 Cuando tengas alguna duda, simplemente da el primer pasito.</a:t>
            </a:r>
          </a:p>
          <a:p>
            <a:pPr algn="ctr"/>
            <a:endParaRPr lang="es-ES" sz="3200" b="1" dirty="0">
              <a:gradFill>
                <a:gsLst>
                  <a:gs pos="8000">
                    <a:srgbClr val="892EA2">
                      <a:lumMod val="100000"/>
                    </a:srgbClr>
                  </a:gs>
                  <a:gs pos="100000">
                    <a:srgbClr val="FFFF00">
                      <a:lumMod val="35000"/>
                      <a:lumOff val="65000"/>
                    </a:srgbClr>
                  </a:gs>
                  <a:gs pos="33000">
                    <a:srgbClr val="D4117C"/>
                  </a:gs>
                  <a:gs pos="77000">
                    <a:srgbClr val="FFAAA1"/>
                  </a:gs>
                  <a:gs pos="52000">
                    <a:srgbClr val="FF3399"/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</p:txBody>
      </p:sp>
      <p:grpSp>
        <p:nvGrpSpPr>
          <p:cNvPr id="29" name="28 Grupo"/>
          <p:cNvGrpSpPr/>
          <p:nvPr/>
        </p:nvGrpSpPr>
        <p:grpSpPr>
          <a:xfrm>
            <a:off x="-3529" y="0"/>
            <a:ext cx="9256049" cy="4699913"/>
            <a:chOff x="-3529" y="0"/>
            <a:chExt cx="9147529" cy="4699913"/>
          </a:xfrm>
        </p:grpSpPr>
        <p:sp>
          <p:nvSpPr>
            <p:cNvPr id="30" name="1 Rectángulo"/>
            <p:cNvSpPr/>
            <p:nvPr/>
          </p:nvSpPr>
          <p:spPr>
            <a:xfrm>
              <a:off x="-3529" y="0"/>
              <a:ext cx="9147529" cy="4699913"/>
            </a:xfrm>
            <a:custGeom>
              <a:avLst/>
              <a:gdLst>
                <a:gd name="connsiteX0" fmla="*/ 0 w 9252520"/>
                <a:gd name="connsiteY0" fmla="*/ 0 h 4371950"/>
                <a:gd name="connsiteX1" fmla="*/ 9252520 w 9252520"/>
                <a:gd name="connsiteY1" fmla="*/ 0 h 4371950"/>
                <a:gd name="connsiteX2" fmla="*/ 9252520 w 9252520"/>
                <a:gd name="connsiteY2" fmla="*/ 4371950 h 4371950"/>
                <a:gd name="connsiteX3" fmla="*/ 0 w 9252520"/>
                <a:gd name="connsiteY3" fmla="*/ 4371950 h 4371950"/>
                <a:gd name="connsiteX4" fmla="*/ 0 w 9252520"/>
                <a:gd name="connsiteY4" fmla="*/ 0 h 4371950"/>
                <a:gd name="connsiteX0" fmla="*/ 0 w 9252520"/>
                <a:gd name="connsiteY0" fmla="*/ 0 h 4700940"/>
                <a:gd name="connsiteX1" fmla="*/ 9252520 w 9252520"/>
                <a:gd name="connsiteY1" fmla="*/ 0 h 4700940"/>
                <a:gd name="connsiteX2" fmla="*/ 9252520 w 9252520"/>
                <a:gd name="connsiteY2" fmla="*/ 4371950 h 4700940"/>
                <a:gd name="connsiteX3" fmla="*/ 0 w 9252520"/>
                <a:gd name="connsiteY3" fmla="*/ 4371950 h 4700940"/>
                <a:gd name="connsiteX4" fmla="*/ 0 w 9252520"/>
                <a:gd name="connsiteY4" fmla="*/ 0 h 4700940"/>
                <a:gd name="connsiteX0" fmla="*/ 0 w 9252520"/>
                <a:gd name="connsiteY0" fmla="*/ 0 h 4741826"/>
                <a:gd name="connsiteX1" fmla="*/ 9252520 w 9252520"/>
                <a:gd name="connsiteY1" fmla="*/ 0 h 4741826"/>
                <a:gd name="connsiteX2" fmla="*/ 9252520 w 9252520"/>
                <a:gd name="connsiteY2" fmla="*/ 4426378 h 4741826"/>
                <a:gd name="connsiteX3" fmla="*/ 0 w 9252520"/>
                <a:gd name="connsiteY3" fmla="*/ 4371950 h 4741826"/>
                <a:gd name="connsiteX4" fmla="*/ 0 w 9252520"/>
                <a:gd name="connsiteY4" fmla="*/ 0 h 4741826"/>
                <a:gd name="connsiteX0" fmla="*/ 0 w 9252520"/>
                <a:gd name="connsiteY0" fmla="*/ 0 h 4703194"/>
                <a:gd name="connsiteX1" fmla="*/ 9252520 w 9252520"/>
                <a:gd name="connsiteY1" fmla="*/ 0 h 4703194"/>
                <a:gd name="connsiteX2" fmla="*/ 9252520 w 9252520"/>
                <a:gd name="connsiteY2" fmla="*/ 4426378 h 4703194"/>
                <a:gd name="connsiteX3" fmla="*/ 0 w 9252520"/>
                <a:gd name="connsiteY3" fmla="*/ 4371950 h 4703194"/>
                <a:gd name="connsiteX4" fmla="*/ 0 w 9252520"/>
                <a:gd name="connsiteY4" fmla="*/ 0 h 4703194"/>
                <a:gd name="connsiteX0" fmla="*/ 0 w 9252520"/>
                <a:gd name="connsiteY0" fmla="*/ 0 h 4719513"/>
                <a:gd name="connsiteX1" fmla="*/ 9252520 w 9252520"/>
                <a:gd name="connsiteY1" fmla="*/ 0 h 4719513"/>
                <a:gd name="connsiteX2" fmla="*/ 9252520 w 9252520"/>
                <a:gd name="connsiteY2" fmla="*/ 4426378 h 4719513"/>
                <a:gd name="connsiteX3" fmla="*/ 0 w 9252520"/>
                <a:gd name="connsiteY3" fmla="*/ 4437265 h 4719513"/>
                <a:gd name="connsiteX4" fmla="*/ 0 w 9252520"/>
                <a:gd name="connsiteY4" fmla="*/ 0 h 4719513"/>
                <a:gd name="connsiteX0" fmla="*/ 0 w 9252520"/>
                <a:gd name="connsiteY0" fmla="*/ 0 h 4694255"/>
                <a:gd name="connsiteX1" fmla="*/ 9252520 w 9252520"/>
                <a:gd name="connsiteY1" fmla="*/ 0 h 4694255"/>
                <a:gd name="connsiteX2" fmla="*/ 9252520 w 9252520"/>
                <a:gd name="connsiteY2" fmla="*/ 4426378 h 4694255"/>
                <a:gd name="connsiteX3" fmla="*/ 0 w 9252520"/>
                <a:gd name="connsiteY3" fmla="*/ 4437265 h 4694255"/>
                <a:gd name="connsiteX4" fmla="*/ 0 w 9252520"/>
                <a:gd name="connsiteY4" fmla="*/ 0 h 4694255"/>
                <a:gd name="connsiteX0" fmla="*/ 0 w 9252520"/>
                <a:gd name="connsiteY0" fmla="*/ 0 h 4672323"/>
                <a:gd name="connsiteX1" fmla="*/ 9252520 w 9252520"/>
                <a:gd name="connsiteY1" fmla="*/ 0 h 4672323"/>
                <a:gd name="connsiteX2" fmla="*/ 9252520 w 9252520"/>
                <a:gd name="connsiteY2" fmla="*/ 4426378 h 4672323"/>
                <a:gd name="connsiteX3" fmla="*/ 0 w 9252520"/>
                <a:gd name="connsiteY3" fmla="*/ 4437265 h 4672323"/>
                <a:gd name="connsiteX4" fmla="*/ 0 w 9252520"/>
                <a:gd name="connsiteY4" fmla="*/ 0 h 4672323"/>
                <a:gd name="connsiteX0" fmla="*/ 0 w 9252520"/>
                <a:gd name="connsiteY0" fmla="*/ 0 h 4685917"/>
                <a:gd name="connsiteX1" fmla="*/ 9252520 w 9252520"/>
                <a:gd name="connsiteY1" fmla="*/ 0 h 4685917"/>
                <a:gd name="connsiteX2" fmla="*/ 9252520 w 9252520"/>
                <a:gd name="connsiteY2" fmla="*/ 4426378 h 4685917"/>
                <a:gd name="connsiteX3" fmla="*/ 0 w 9252520"/>
                <a:gd name="connsiteY3" fmla="*/ 4437265 h 4685917"/>
                <a:gd name="connsiteX4" fmla="*/ 0 w 9252520"/>
                <a:gd name="connsiteY4" fmla="*/ 0 h 4685917"/>
                <a:gd name="connsiteX0" fmla="*/ 0 w 9252520"/>
                <a:gd name="connsiteY0" fmla="*/ 0 h 4676083"/>
                <a:gd name="connsiteX1" fmla="*/ 9252520 w 9252520"/>
                <a:gd name="connsiteY1" fmla="*/ 0 h 4676083"/>
                <a:gd name="connsiteX2" fmla="*/ 9252520 w 9252520"/>
                <a:gd name="connsiteY2" fmla="*/ 4426378 h 4676083"/>
                <a:gd name="connsiteX3" fmla="*/ 0 w 9252520"/>
                <a:gd name="connsiteY3" fmla="*/ 4437265 h 4676083"/>
                <a:gd name="connsiteX4" fmla="*/ 0 w 9252520"/>
                <a:gd name="connsiteY4" fmla="*/ 0 h 4676083"/>
                <a:gd name="connsiteX0" fmla="*/ 0 w 9252520"/>
                <a:gd name="connsiteY0" fmla="*/ 0 h 4699913"/>
                <a:gd name="connsiteX1" fmla="*/ 9252520 w 9252520"/>
                <a:gd name="connsiteY1" fmla="*/ 0 h 4699913"/>
                <a:gd name="connsiteX2" fmla="*/ 9252520 w 9252520"/>
                <a:gd name="connsiteY2" fmla="*/ 4426378 h 4699913"/>
                <a:gd name="connsiteX3" fmla="*/ 0 w 9252520"/>
                <a:gd name="connsiteY3" fmla="*/ 4437265 h 4699913"/>
                <a:gd name="connsiteX4" fmla="*/ 0 w 9252520"/>
                <a:gd name="connsiteY4" fmla="*/ 0 h 4699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52520" h="4699913">
                  <a:moveTo>
                    <a:pt x="0" y="0"/>
                  </a:moveTo>
                  <a:lnTo>
                    <a:pt x="9252520" y="0"/>
                  </a:lnTo>
                  <a:lnTo>
                    <a:pt x="9252520" y="4426378"/>
                  </a:lnTo>
                  <a:cubicBezTo>
                    <a:pt x="4328661" y="5133950"/>
                    <a:pt x="2964429" y="4219550"/>
                    <a:pt x="0" y="4437265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97083">
                  <a:srgbClr val="8C053B">
                    <a:alpha val="61000"/>
                    <a:lumMod val="51000"/>
                  </a:srgbClr>
                </a:gs>
                <a:gs pos="0">
                  <a:schemeClr val="accent6">
                    <a:lumMod val="20000"/>
                    <a:lumOff val="80000"/>
                    <a:alpha val="80000"/>
                  </a:schemeClr>
                </a:gs>
                <a:gs pos="37000">
                  <a:srgbClr val="FF0066">
                    <a:lumMod val="51000"/>
                    <a:lumOff val="49000"/>
                    <a:alpha val="51000"/>
                  </a:srgbClr>
                </a:gs>
                <a:gs pos="83000">
                  <a:srgbClr val="8C053B">
                    <a:alpha val="61000"/>
                    <a:lumMod val="37000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flood" dir="t">
                <a:rot lat="0" lon="0" rev="3000000"/>
              </a:lightRig>
            </a:scene3d>
            <a:sp3d prstMaterial="powder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31" name="30 Grupo"/>
            <p:cNvGrpSpPr/>
            <p:nvPr/>
          </p:nvGrpSpPr>
          <p:grpSpPr>
            <a:xfrm>
              <a:off x="5135586" y="3288595"/>
              <a:ext cx="3514819" cy="1220079"/>
              <a:chOff x="5135586" y="3288595"/>
              <a:chExt cx="3514819" cy="1220079"/>
            </a:xfrm>
            <a:effectLst>
              <a:outerShdw blurRad="50800" dist="50800" dir="5400000" algn="ctr" rotWithShape="0">
                <a:schemeClr val="bg1"/>
              </a:outerShdw>
            </a:effectLst>
          </p:grpSpPr>
          <p:sp>
            <p:nvSpPr>
              <p:cNvPr id="32" name="3 Elipse"/>
              <p:cNvSpPr/>
              <p:nvPr/>
            </p:nvSpPr>
            <p:spPr>
              <a:xfrm rot="3832268">
                <a:off x="5332659" y="3788748"/>
                <a:ext cx="463663" cy="272294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670"/>
                  <a:gd name="connsiteX1" fmla="*/ 1224136 w 2507594"/>
                  <a:gd name="connsiteY1" fmla="*/ 21622 h 936670"/>
                  <a:gd name="connsiteX2" fmla="*/ 2507594 w 2507594"/>
                  <a:gd name="connsiteY2" fmla="*/ 676900 h 936670"/>
                  <a:gd name="connsiteX3" fmla="*/ 1224136 w 2507594"/>
                  <a:gd name="connsiteY3" fmla="*/ 936022 h 936670"/>
                  <a:gd name="connsiteX4" fmla="*/ 0 w 2507594"/>
                  <a:gd name="connsiteY4" fmla="*/ 478822 h 936670"/>
                  <a:gd name="connsiteX0" fmla="*/ 0 w 2507594"/>
                  <a:gd name="connsiteY0" fmla="*/ 477455 h 935303"/>
                  <a:gd name="connsiteX1" fmla="*/ 1224136 w 2507594"/>
                  <a:gd name="connsiteY1" fmla="*/ 20255 h 935303"/>
                  <a:gd name="connsiteX2" fmla="*/ 2507594 w 2507594"/>
                  <a:gd name="connsiteY2" fmla="*/ 675533 h 935303"/>
                  <a:gd name="connsiteX3" fmla="*/ 1224136 w 2507594"/>
                  <a:gd name="connsiteY3" fmla="*/ 934655 h 935303"/>
                  <a:gd name="connsiteX4" fmla="*/ 0 w 2507594"/>
                  <a:gd name="connsiteY4" fmla="*/ 477455 h 935303"/>
                  <a:gd name="connsiteX0" fmla="*/ 0 w 2507594"/>
                  <a:gd name="connsiteY0" fmla="*/ 477455 h 935641"/>
                  <a:gd name="connsiteX1" fmla="*/ 1224136 w 2507594"/>
                  <a:gd name="connsiteY1" fmla="*/ 20255 h 935641"/>
                  <a:gd name="connsiteX2" fmla="*/ 2507594 w 2507594"/>
                  <a:gd name="connsiteY2" fmla="*/ 675533 h 935641"/>
                  <a:gd name="connsiteX3" fmla="*/ 1224136 w 2507594"/>
                  <a:gd name="connsiteY3" fmla="*/ 934655 h 935641"/>
                  <a:gd name="connsiteX4" fmla="*/ 0 w 2507594"/>
                  <a:gd name="connsiteY4" fmla="*/ 477455 h 935641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21317"/>
                  <a:gd name="connsiteX1" fmla="*/ 1244591 w 2528049"/>
                  <a:gd name="connsiteY1" fmla="*/ 3909 h 921317"/>
                  <a:gd name="connsiteX2" fmla="*/ 2528049 w 2528049"/>
                  <a:gd name="connsiteY2" fmla="*/ 659187 h 921317"/>
                  <a:gd name="connsiteX3" fmla="*/ 1244591 w 2528049"/>
                  <a:gd name="connsiteY3" fmla="*/ 918309 h 921317"/>
                  <a:gd name="connsiteX4" fmla="*/ 0 w 2528049"/>
                  <a:gd name="connsiteY4" fmla="*/ 432522 h 921317"/>
                  <a:gd name="connsiteX0" fmla="*/ 0 w 2528049"/>
                  <a:gd name="connsiteY0" fmla="*/ 336397 h 825192"/>
                  <a:gd name="connsiteX1" fmla="*/ 1289237 w 2528049"/>
                  <a:gd name="connsiteY1" fmla="*/ 5982 h 825192"/>
                  <a:gd name="connsiteX2" fmla="*/ 2528049 w 2528049"/>
                  <a:gd name="connsiteY2" fmla="*/ 563062 h 825192"/>
                  <a:gd name="connsiteX3" fmla="*/ 1244591 w 2528049"/>
                  <a:gd name="connsiteY3" fmla="*/ 822184 h 825192"/>
                  <a:gd name="connsiteX4" fmla="*/ 0 w 2528049"/>
                  <a:gd name="connsiteY4" fmla="*/ 336397 h 8251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28049" h="825192">
                    <a:moveTo>
                      <a:pt x="0" y="336397"/>
                    </a:moveTo>
                    <a:cubicBezTo>
                      <a:pt x="154363" y="113063"/>
                      <a:pt x="867896" y="-31795"/>
                      <a:pt x="1289237" y="5982"/>
                    </a:cubicBezTo>
                    <a:cubicBezTo>
                      <a:pt x="1710578" y="43759"/>
                      <a:pt x="2107920" y="248774"/>
                      <a:pt x="2528049" y="563062"/>
                    </a:cubicBezTo>
                    <a:cubicBezTo>
                      <a:pt x="1561847" y="859940"/>
                      <a:pt x="1699823" y="825892"/>
                      <a:pt x="1244591" y="822184"/>
                    </a:cubicBezTo>
                    <a:cubicBezTo>
                      <a:pt x="789359" y="818476"/>
                      <a:pt x="357946" y="691155"/>
                      <a:pt x="0" y="336397"/>
                    </a:cubicBezTo>
                    <a:close/>
                  </a:path>
                </a:pathLst>
              </a:custGeom>
              <a:gradFill>
                <a:gsLst>
                  <a:gs pos="50000">
                    <a:srgbClr val="00B050"/>
                  </a:gs>
                  <a:gs pos="100000">
                    <a:srgbClr val="5DF85B"/>
                  </a:gs>
                  <a:gs pos="0">
                    <a:srgbClr val="00FF00"/>
                  </a:gs>
                </a:gsLst>
                <a:lin ang="2700000" scaled="1"/>
              </a:gradFill>
              <a:ln w="76200">
                <a:noFill/>
              </a:ln>
              <a:scene3d>
                <a:camera prst="orthographicFront"/>
                <a:lightRig rig="morning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3" name="3 Elipse"/>
              <p:cNvSpPr/>
              <p:nvPr/>
            </p:nvSpPr>
            <p:spPr>
              <a:xfrm rot="18953489">
                <a:off x="5562531" y="3288595"/>
                <a:ext cx="503260" cy="269243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07594" h="936832">
                    <a:moveTo>
                      <a:pt x="0" y="478822"/>
                    </a:moveTo>
                    <a:cubicBezTo>
                      <a:pt x="0" y="226317"/>
                      <a:pt x="622230" y="-85342"/>
                      <a:pt x="1224136" y="21622"/>
                    </a:cubicBezTo>
                    <a:cubicBezTo>
                      <a:pt x="1826042" y="128586"/>
                      <a:pt x="2087465" y="362612"/>
                      <a:pt x="2507594" y="676900"/>
                    </a:cubicBezTo>
                    <a:cubicBezTo>
                      <a:pt x="1541392" y="973778"/>
                      <a:pt x="1527238" y="920113"/>
                      <a:pt x="1224136" y="936022"/>
                    </a:cubicBezTo>
                    <a:cubicBezTo>
                      <a:pt x="921034" y="951931"/>
                      <a:pt x="0" y="731327"/>
                      <a:pt x="0" y="478822"/>
                    </a:cubicBezTo>
                    <a:close/>
                  </a:path>
                </a:pathLst>
              </a:custGeom>
              <a:solidFill>
                <a:srgbClr val="00B050"/>
              </a:solidFill>
              <a:ln w="76200">
                <a:noFill/>
              </a:ln>
              <a:scene3d>
                <a:camera prst="orthographicFront"/>
                <a:lightRig rig="morning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4" name="14 Forma libre"/>
              <p:cNvSpPr/>
              <p:nvPr/>
            </p:nvSpPr>
            <p:spPr>
              <a:xfrm rot="5633244" flipH="1">
                <a:off x="5670620" y="3085989"/>
                <a:ext cx="503095" cy="1573163"/>
              </a:xfrm>
              <a:custGeom>
                <a:avLst/>
                <a:gdLst>
                  <a:gd name="connsiteX0" fmla="*/ 752513 w 819249"/>
                  <a:gd name="connsiteY0" fmla="*/ 0 h 571500"/>
                  <a:gd name="connsiteX1" fmla="*/ 47663 w 819249"/>
                  <a:gd name="connsiteY1" fmla="*/ 66675 h 571500"/>
                  <a:gd name="connsiteX2" fmla="*/ 819188 w 819249"/>
                  <a:gd name="connsiteY2" fmla="*/ 133350 h 571500"/>
                  <a:gd name="connsiteX3" fmla="*/ 38 w 819249"/>
                  <a:gd name="connsiteY3" fmla="*/ 180975 h 571500"/>
                  <a:gd name="connsiteX4" fmla="*/ 781088 w 819249"/>
                  <a:gd name="connsiteY4" fmla="*/ 257175 h 571500"/>
                  <a:gd name="connsiteX5" fmla="*/ 47663 w 819249"/>
                  <a:gd name="connsiteY5" fmla="*/ 304800 h 571500"/>
                  <a:gd name="connsiteX6" fmla="*/ 771563 w 819249"/>
                  <a:gd name="connsiteY6" fmla="*/ 390525 h 571500"/>
                  <a:gd name="connsiteX7" fmla="*/ 47663 w 819249"/>
                  <a:gd name="connsiteY7" fmla="*/ 447675 h 571500"/>
                  <a:gd name="connsiteX8" fmla="*/ 771563 w 819249"/>
                  <a:gd name="connsiteY8" fmla="*/ 514350 h 571500"/>
                  <a:gd name="connsiteX9" fmla="*/ 95288 w 819249"/>
                  <a:gd name="connsiteY9" fmla="*/ 571500 h 571500"/>
                  <a:gd name="connsiteX10" fmla="*/ 95288 w 819249"/>
                  <a:gd name="connsiteY10" fmla="*/ 571500 h 571500"/>
                  <a:gd name="connsiteX0" fmla="*/ 752513 w 819249"/>
                  <a:gd name="connsiteY0" fmla="*/ 0 h 571500"/>
                  <a:gd name="connsiteX1" fmla="*/ 47663 w 819249"/>
                  <a:gd name="connsiteY1" fmla="*/ 66675 h 571500"/>
                  <a:gd name="connsiteX2" fmla="*/ 819188 w 819249"/>
                  <a:gd name="connsiteY2" fmla="*/ 133350 h 571500"/>
                  <a:gd name="connsiteX3" fmla="*/ 38 w 819249"/>
                  <a:gd name="connsiteY3" fmla="*/ 180975 h 571500"/>
                  <a:gd name="connsiteX4" fmla="*/ 781088 w 819249"/>
                  <a:gd name="connsiteY4" fmla="*/ 257175 h 571500"/>
                  <a:gd name="connsiteX5" fmla="*/ 47663 w 819249"/>
                  <a:gd name="connsiteY5" fmla="*/ 304800 h 571500"/>
                  <a:gd name="connsiteX6" fmla="*/ 771563 w 819249"/>
                  <a:gd name="connsiteY6" fmla="*/ 390525 h 571500"/>
                  <a:gd name="connsiteX7" fmla="*/ 47663 w 819249"/>
                  <a:gd name="connsiteY7" fmla="*/ 447675 h 571500"/>
                  <a:gd name="connsiteX8" fmla="*/ 771563 w 819249"/>
                  <a:gd name="connsiteY8" fmla="*/ 514350 h 571500"/>
                  <a:gd name="connsiteX9" fmla="*/ 95288 w 819249"/>
                  <a:gd name="connsiteY9" fmla="*/ 571500 h 571500"/>
                  <a:gd name="connsiteX10" fmla="*/ 95288 w 819249"/>
                  <a:gd name="connsiteY10" fmla="*/ 571500 h 571500"/>
                  <a:gd name="connsiteX0" fmla="*/ 47663 w 819249"/>
                  <a:gd name="connsiteY0" fmla="*/ 0 h 504825"/>
                  <a:gd name="connsiteX1" fmla="*/ 819188 w 819249"/>
                  <a:gd name="connsiteY1" fmla="*/ 66675 h 504825"/>
                  <a:gd name="connsiteX2" fmla="*/ 38 w 819249"/>
                  <a:gd name="connsiteY2" fmla="*/ 114300 h 504825"/>
                  <a:gd name="connsiteX3" fmla="*/ 781088 w 819249"/>
                  <a:gd name="connsiteY3" fmla="*/ 190500 h 504825"/>
                  <a:gd name="connsiteX4" fmla="*/ 47663 w 819249"/>
                  <a:gd name="connsiteY4" fmla="*/ 238125 h 504825"/>
                  <a:gd name="connsiteX5" fmla="*/ 771563 w 819249"/>
                  <a:gd name="connsiteY5" fmla="*/ 323850 h 504825"/>
                  <a:gd name="connsiteX6" fmla="*/ 47663 w 819249"/>
                  <a:gd name="connsiteY6" fmla="*/ 381000 h 504825"/>
                  <a:gd name="connsiteX7" fmla="*/ 771563 w 819249"/>
                  <a:gd name="connsiteY7" fmla="*/ 447675 h 504825"/>
                  <a:gd name="connsiteX8" fmla="*/ 95288 w 819249"/>
                  <a:gd name="connsiteY8" fmla="*/ 504825 h 504825"/>
                  <a:gd name="connsiteX9" fmla="*/ 95288 w 819249"/>
                  <a:gd name="connsiteY9" fmla="*/ 504825 h 504825"/>
                  <a:gd name="connsiteX0" fmla="*/ 50416 w 1170913"/>
                  <a:gd name="connsiteY0" fmla="*/ 0 h 504825"/>
                  <a:gd name="connsiteX1" fmla="*/ 821941 w 1170913"/>
                  <a:gd name="connsiteY1" fmla="*/ 66675 h 504825"/>
                  <a:gd name="connsiteX2" fmla="*/ 2791 w 1170913"/>
                  <a:gd name="connsiteY2" fmla="*/ 114300 h 504825"/>
                  <a:gd name="connsiteX3" fmla="*/ 1170869 w 1170913"/>
                  <a:gd name="connsiteY3" fmla="*/ 178712 h 504825"/>
                  <a:gd name="connsiteX4" fmla="*/ 50416 w 1170913"/>
                  <a:gd name="connsiteY4" fmla="*/ 238125 h 504825"/>
                  <a:gd name="connsiteX5" fmla="*/ 774316 w 1170913"/>
                  <a:gd name="connsiteY5" fmla="*/ 323850 h 504825"/>
                  <a:gd name="connsiteX6" fmla="*/ 50416 w 1170913"/>
                  <a:gd name="connsiteY6" fmla="*/ 381000 h 504825"/>
                  <a:gd name="connsiteX7" fmla="*/ 774316 w 1170913"/>
                  <a:gd name="connsiteY7" fmla="*/ 447675 h 504825"/>
                  <a:gd name="connsiteX8" fmla="*/ 98041 w 1170913"/>
                  <a:gd name="connsiteY8" fmla="*/ 504825 h 504825"/>
                  <a:gd name="connsiteX9" fmla="*/ 98041 w 117091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771650 w 1252785"/>
                  <a:gd name="connsiteY5" fmla="*/ 323850 h 504825"/>
                  <a:gd name="connsiteX6" fmla="*/ 47750 w 1252785"/>
                  <a:gd name="connsiteY6" fmla="*/ 381000 h 504825"/>
                  <a:gd name="connsiteX7" fmla="*/ 771650 w 1252785"/>
                  <a:gd name="connsiteY7" fmla="*/ 447675 h 504825"/>
                  <a:gd name="connsiteX8" fmla="*/ 95375 w 1252785"/>
                  <a:gd name="connsiteY8" fmla="*/ 504825 h 504825"/>
                  <a:gd name="connsiteX9" fmla="*/ 95375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47750 w 1252783"/>
                  <a:gd name="connsiteY6" fmla="*/ 381000 h 504825"/>
                  <a:gd name="connsiteX7" fmla="*/ 771650 w 1252783"/>
                  <a:gd name="connsiteY7" fmla="*/ 447675 h 504825"/>
                  <a:gd name="connsiteX8" fmla="*/ 95375 w 1252783"/>
                  <a:gd name="connsiteY8" fmla="*/ 504825 h 504825"/>
                  <a:gd name="connsiteX9" fmla="*/ 95375 w 125278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1189640 w 1252785"/>
                  <a:gd name="connsiteY5" fmla="*/ 300273 h 504825"/>
                  <a:gd name="connsiteX6" fmla="*/ 125156 w 1252785"/>
                  <a:gd name="connsiteY6" fmla="*/ 355950 h 504825"/>
                  <a:gd name="connsiteX7" fmla="*/ 771650 w 1252785"/>
                  <a:gd name="connsiteY7" fmla="*/ 447675 h 504825"/>
                  <a:gd name="connsiteX8" fmla="*/ 95375 w 1252785"/>
                  <a:gd name="connsiteY8" fmla="*/ 504825 h 504825"/>
                  <a:gd name="connsiteX9" fmla="*/ 95375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125156 w 1252783"/>
                  <a:gd name="connsiteY6" fmla="*/ 355950 h 504825"/>
                  <a:gd name="connsiteX7" fmla="*/ 1189640 w 1252783"/>
                  <a:gd name="connsiteY7" fmla="*/ 410836 h 504825"/>
                  <a:gd name="connsiteX8" fmla="*/ 95375 w 1252783"/>
                  <a:gd name="connsiteY8" fmla="*/ 504825 h 504825"/>
                  <a:gd name="connsiteX9" fmla="*/ 95375 w 125278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1189640 w 1252785"/>
                  <a:gd name="connsiteY5" fmla="*/ 300273 h 504825"/>
                  <a:gd name="connsiteX6" fmla="*/ 125156 w 1252785"/>
                  <a:gd name="connsiteY6" fmla="*/ 355950 h 504825"/>
                  <a:gd name="connsiteX7" fmla="*/ 1189640 w 1252785"/>
                  <a:gd name="connsiteY7" fmla="*/ 410836 h 504825"/>
                  <a:gd name="connsiteX8" fmla="*/ 95375 w 1252785"/>
                  <a:gd name="connsiteY8" fmla="*/ 504825 h 504825"/>
                  <a:gd name="connsiteX9" fmla="*/ 17969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125156 w 1252783"/>
                  <a:gd name="connsiteY6" fmla="*/ 355950 h 504825"/>
                  <a:gd name="connsiteX7" fmla="*/ 1189640 w 1252783"/>
                  <a:gd name="connsiteY7" fmla="*/ 410836 h 504825"/>
                  <a:gd name="connsiteX8" fmla="*/ 95375 w 1252783"/>
                  <a:gd name="connsiteY8" fmla="*/ 504825 h 504825"/>
                  <a:gd name="connsiteX0" fmla="*/ 47750 w 1252785"/>
                  <a:gd name="connsiteY0" fmla="*/ 0 h 465039"/>
                  <a:gd name="connsiteX1" fmla="*/ 1252745 w 1252785"/>
                  <a:gd name="connsiteY1" fmla="*/ 65202 h 465039"/>
                  <a:gd name="connsiteX2" fmla="*/ 125 w 1252785"/>
                  <a:gd name="connsiteY2" fmla="*/ 114300 h 465039"/>
                  <a:gd name="connsiteX3" fmla="*/ 1168203 w 1252785"/>
                  <a:gd name="connsiteY3" fmla="*/ 178712 h 465039"/>
                  <a:gd name="connsiteX4" fmla="*/ 47750 w 1252785"/>
                  <a:gd name="connsiteY4" fmla="*/ 238125 h 465039"/>
                  <a:gd name="connsiteX5" fmla="*/ 1189640 w 1252785"/>
                  <a:gd name="connsiteY5" fmla="*/ 300273 h 465039"/>
                  <a:gd name="connsiteX6" fmla="*/ 125156 w 1252785"/>
                  <a:gd name="connsiteY6" fmla="*/ 355950 h 465039"/>
                  <a:gd name="connsiteX7" fmla="*/ 1189640 w 1252785"/>
                  <a:gd name="connsiteY7" fmla="*/ 410836 h 465039"/>
                  <a:gd name="connsiteX8" fmla="*/ 126337 w 1252785"/>
                  <a:gd name="connsiteY8" fmla="*/ 465039 h 465039"/>
                  <a:gd name="connsiteX0" fmla="*/ 47750 w 1252783"/>
                  <a:gd name="connsiteY0" fmla="*/ 0 h 465039"/>
                  <a:gd name="connsiteX1" fmla="*/ 1252745 w 1252783"/>
                  <a:gd name="connsiteY1" fmla="*/ 65202 h 465039"/>
                  <a:gd name="connsiteX2" fmla="*/ 125 w 1252783"/>
                  <a:gd name="connsiteY2" fmla="*/ 114300 h 465039"/>
                  <a:gd name="connsiteX3" fmla="*/ 1168203 w 1252783"/>
                  <a:gd name="connsiteY3" fmla="*/ 178712 h 465039"/>
                  <a:gd name="connsiteX4" fmla="*/ 47750 w 1252783"/>
                  <a:gd name="connsiteY4" fmla="*/ 238125 h 465039"/>
                  <a:gd name="connsiteX5" fmla="*/ 1189640 w 1252783"/>
                  <a:gd name="connsiteY5" fmla="*/ 300273 h 465039"/>
                  <a:gd name="connsiteX6" fmla="*/ 125156 w 1252783"/>
                  <a:gd name="connsiteY6" fmla="*/ 355950 h 465039"/>
                  <a:gd name="connsiteX7" fmla="*/ 1189640 w 1252783"/>
                  <a:gd name="connsiteY7" fmla="*/ 410836 h 465039"/>
                  <a:gd name="connsiteX8" fmla="*/ 126337 w 1252783"/>
                  <a:gd name="connsiteY8" fmla="*/ 465039 h 465039"/>
                  <a:gd name="connsiteX0" fmla="*/ 47750 w 1252785"/>
                  <a:gd name="connsiteY0" fmla="*/ 0 h 465039"/>
                  <a:gd name="connsiteX1" fmla="*/ 1252745 w 1252785"/>
                  <a:gd name="connsiteY1" fmla="*/ 65202 h 465039"/>
                  <a:gd name="connsiteX2" fmla="*/ 125 w 1252785"/>
                  <a:gd name="connsiteY2" fmla="*/ 114300 h 465039"/>
                  <a:gd name="connsiteX3" fmla="*/ 1168203 w 1252785"/>
                  <a:gd name="connsiteY3" fmla="*/ 178712 h 465039"/>
                  <a:gd name="connsiteX4" fmla="*/ 47750 w 1252785"/>
                  <a:gd name="connsiteY4" fmla="*/ 238125 h 465039"/>
                  <a:gd name="connsiteX5" fmla="*/ 1189640 w 1252785"/>
                  <a:gd name="connsiteY5" fmla="*/ 300273 h 465039"/>
                  <a:gd name="connsiteX6" fmla="*/ 125156 w 1252785"/>
                  <a:gd name="connsiteY6" fmla="*/ 355950 h 465039"/>
                  <a:gd name="connsiteX7" fmla="*/ 1189640 w 1252785"/>
                  <a:gd name="connsiteY7" fmla="*/ 410836 h 465039"/>
                  <a:gd name="connsiteX8" fmla="*/ 126337 w 1252785"/>
                  <a:gd name="connsiteY8" fmla="*/ 465039 h 465039"/>
                  <a:gd name="connsiteX0" fmla="*/ 47750 w 1252783"/>
                  <a:gd name="connsiteY0" fmla="*/ 0 h 465039"/>
                  <a:gd name="connsiteX1" fmla="*/ 1252745 w 1252783"/>
                  <a:gd name="connsiteY1" fmla="*/ 65202 h 465039"/>
                  <a:gd name="connsiteX2" fmla="*/ 125 w 1252783"/>
                  <a:gd name="connsiteY2" fmla="*/ 114300 h 465039"/>
                  <a:gd name="connsiteX3" fmla="*/ 1168203 w 1252783"/>
                  <a:gd name="connsiteY3" fmla="*/ 178712 h 465039"/>
                  <a:gd name="connsiteX4" fmla="*/ 47750 w 1252783"/>
                  <a:gd name="connsiteY4" fmla="*/ 238125 h 465039"/>
                  <a:gd name="connsiteX5" fmla="*/ 1189640 w 1252783"/>
                  <a:gd name="connsiteY5" fmla="*/ 300273 h 465039"/>
                  <a:gd name="connsiteX6" fmla="*/ 125156 w 1252783"/>
                  <a:gd name="connsiteY6" fmla="*/ 355950 h 465039"/>
                  <a:gd name="connsiteX7" fmla="*/ 1189640 w 1252783"/>
                  <a:gd name="connsiteY7" fmla="*/ 410836 h 465039"/>
                  <a:gd name="connsiteX8" fmla="*/ 126337 w 1252783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91 w 1205088"/>
                  <a:gd name="connsiteY0" fmla="*/ 0 h 465039"/>
                  <a:gd name="connsiteX1" fmla="*/ 1205086 w 1205088"/>
                  <a:gd name="connsiteY1" fmla="*/ 65202 h 465039"/>
                  <a:gd name="connsiteX2" fmla="*/ 14391 w 1205088"/>
                  <a:gd name="connsiteY2" fmla="*/ 121668 h 465039"/>
                  <a:gd name="connsiteX3" fmla="*/ 1120544 w 1205088"/>
                  <a:gd name="connsiteY3" fmla="*/ 178712 h 465039"/>
                  <a:gd name="connsiteX4" fmla="*/ 91 w 1205088"/>
                  <a:gd name="connsiteY4" fmla="*/ 238125 h 465039"/>
                  <a:gd name="connsiteX5" fmla="*/ 1141981 w 1205088"/>
                  <a:gd name="connsiteY5" fmla="*/ 300273 h 465039"/>
                  <a:gd name="connsiteX6" fmla="*/ 77497 w 1205088"/>
                  <a:gd name="connsiteY6" fmla="*/ 355950 h 465039"/>
                  <a:gd name="connsiteX7" fmla="*/ 1141981 w 1205088"/>
                  <a:gd name="connsiteY7" fmla="*/ 410836 h 465039"/>
                  <a:gd name="connsiteX8" fmla="*/ 78678 w 1205088"/>
                  <a:gd name="connsiteY8" fmla="*/ 465039 h 465039"/>
                  <a:gd name="connsiteX0" fmla="*/ 93 w 1205091"/>
                  <a:gd name="connsiteY0" fmla="*/ 0 h 465039"/>
                  <a:gd name="connsiteX1" fmla="*/ 1205088 w 1205091"/>
                  <a:gd name="connsiteY1" fmla="*/ 65202 h 465039"/>
                  <a:gd name="connsiteX2" fmla="*/ 14393 w 1205091"/>
                  <a:gd name="connsiteY2" fmla="*/ 121668 h 465039"/>
                  <a:gd name="connsiteX3" fmla="*/ 1120546 w 1205091"/>
                  <a:gd name="connsiteY3" fmla="*/ 178712 h 465039"/>
                  <a:gd name="connsiteX4" fmla="*/ 93 w 1205091"/>
                  <a:gd name="connsiteY4" fmla="*/ 238125 h 465039"/>
                  <a:gd name="connsiteX5" fmla="*/ 1141983 w 1205091"/>
                  <a:gd name="connsiteY5" fmla="*/ 300273 h 465039"/>
                  <a:gd name="connsiteX6" fmla="*/ 77499 w 1205091"/>
                  <a:gd name="connsiteY6" fmla="*/ 350056 h 465039"/>
                  <a:gd name="connsiteX7" fmla="*/ 1141983 w 1205091"/>
                  <a:gd name="connsiteY7" fmla="*/ 410836 h 465039"/>
                  <a:gd name="connsiteX8" fmla="*/ 78680 w 1205091"/>
                  <a:gd name="connsiteY8" fmla="*/ 465039 h 465039"/>
                  <a:gd name="connsiteX0" fmla="*/ 93 w 1205091"/>
                  <a:gd name="connsiteY0" fmla="*/ 0 h 465039"/>
                  <a:gd name="connsiteX1" fmla="*/ 1205088 w 1205091"/>
                  <a:gd name="connsiteY1" fmla="*/ 65202 h 465039"/>
                  <a:gd name="connsiteX2" fmla="*/ 14393 w 1205091"/>
                  <a:gd name="connsiteY2" fmla="*/ 121668 h 465039"/>
                  <a:gd name="connsiteX3" fmla="*/ 1120546 w 1205091"/>
                  <a:gd name="connsiteY3" fmla="*/ 178712 h 465039"/>
                  <a:gd name="connsiteX4" fmla="*/ 93 w 1205091"/>
                  <a:gd name="connsiteY4" fmla="*/ 238125 h 465039"/>
                  <a:gd name="connsiteX5" fmla="*/ 1141983 w 1205091"/>
                  <a:gd name="connsiteY5" fmla="*/ 300273 h 465039"/>
                  <a:gd name="connsiteX6" fmla="*/ 77499 w 1205091"/>
                  <a:gd name="connsiteY6" fmla="*/ 350056 h 465039"/>
                  <a:gd name="connsiteX7" fmla="*/ 1141983 w 1205091"/>
                  <a:gd name="connsiteY7" fmla="*/ 410836 h 465039"/>
                  <a:gd name="connsiteX8" fmla="*/ 78680 w 1205091"/>
                  <a:gd name="connsiteY8" fmla="*/ 465039 h 465039"/>
                  <a:gd name="connsiteX0" fmla="*/ 91 w 1205089"/>
                  <a:gd name="connsiteY0" fmla="*/ 0 h 465039"/>
                  <a:gd name="connsiteX1" fmla="*/ 1205086 w 1205089"/>
                  <a:gd name="connsiteY1" fmla="*/ 65202 h 465039"/>
                  <a:gd name="connsiteX2" fmla="*/ 14391 w 1205089"/>
                  <a:gd name="connsiteY2" fmla="*/ 121668 h 465039"/>
                  <a:gd name="connsiteX3" fmla="*/ 1120544 w 1205089"/>
                  <a:gd name="connsiteY3" fmla="*/ 178712 h 465039"/>
                  <a:gd name="connsiteX4" fmla="*/ 91 w 1205089"/>
                  <a:gd name="connsiteY4" fmla="*/ 238125 h 465039"/>
                  <a:gd name="connsiteX5" fmla="*/ 1141981 w 1205089"/>
                  <a:gd name="connsiteY5" fmla="*/ 300273 h 465039"/>
                  <a:gd name="connsiteX6" fmla="*/ 77497 w 1205089"/>
                  <a:gd name="connsiteY6" fmla="*/ 350056 h 465039"/>
                  <a:gd name="connsiteX7" fmla="*/ 1141981 w 1205089"/>
                  <a:gd name="connsiteY7" fmla="*/ 410836 h 465039"/>
                  <a:gd name="connsiteX8" fmla="*/ 78678 w 1205089"/>
                  <a:gd name="connsiteY8" fmla="*/ 465039 h 465039"/>
                  <a:gd name="connsiteX0" fmla="*/ 91 w 1205089"/>
                  <a:gd name="connsiteY0" fmla="*/ 0 h 465039"/>
                  <a:gd name="connsiteX1" fmla="*/ 1205086 w 1205089"/>
                  <a:gd name="connsiteY1" fmla="*/ 65202 h 465039"/>
                  <a:gd name="connsiteX2" fmla="*/ 14391 w 1205089"/>
                  <a:gd name="connsiteY2" fmla="*/ 121668 h 465039"/>
                  <a:gd name="connsiteX3" fmla="*/ 1120544 w 1205089"/>
                  <a:gd name="connsiteY3" fmla="*/ 178712 h 465039"/>
                  <a:gd name="connsiteX4" fmla="*/ 91 w 1205089"/>
                  <a:gd name="connsiteY4" fmla="*/ 238125 h 465039"/>
                  <a:gd name="connsiteX5" fmla="*/ 1141981 w 1205089"/>
                  <a:gd name="connsiteY5" fmla="*/ 300273 h 465039"/>
                  <a:gd name="connsiteX6" fmla="*/ 77497 w 1205089"/>
                  <a:gd name="connsiteY6" fmla="*/ 350056 h 465039"/>
                  <a:gd name="connsiteX7" fmla="*/ 1141981 w 1205089"/>
                  <a:gd name="connsiteY7" fmla="*/ 410836 h 465039"/>
                  <a:gd name="connsiteX8" fmla="*/ 78678 w 1205089"/>
                  <a:gd name="connsiteY8" fmla="*/ 465039 h 465039"/>
                  <a:gd name="connsiteX0" fmla="*/ 91 w 1205191"/>
                  <a:gd name="connsiteY0" fmla="*/ 0 h 465039"/>
                  <a:gd name="connsiteX1" fmla="*/ 1205086 w 1205191"/>
                  <a:gd name="connsiteY1" fmla="*/ 65202 h 465039"/>
                  <a:gd name="connsiteX2" fmla="*/ 14391 w 1205191"/>
                  <a:gd name="connsiteY2" fmla="*/ 121668 h 465039"/>
                  <a:gd name="connsiteX3" fmla="*/ 1120544 w 1205191"/>
                  <a:gd name="connsiteY3" fmla="*/ 178712 h 465039"/>
                  <a:gd name="connsiteX4" fmla="*/ 91 w 1205191"/>
                  <a:gd name="connsiteY4" fmla="*/ 238125 h 465039"/>
                  <a:gd name="connsiteX5" fmla="*/ 1141981 w 1205191"/>
                  <a:gd name="connsiteY5" fmla="*/ 300273 h 465039"/>
                  <a:gd name="connsiteX6" fmla="*/ 77497 w 1205191"/>
                  <a:gd name="connsiteY6" fmla="*/ 350056 h 465039"/>
                  <a:gd name="connsiteX7" fmla="*/ 1141981 w 1205191"/>
                  <a:gd name="connsiteY7" fmla="*/ 410836 h 465039"/>
                  <a:gd name="connsiteX8" fmla="*/ 78678 w 1205191"/>
                  <a:gd name="connsiteY8" fmla="*/ 465039 h 465039"/>
                  <a:gd name="connsiteX0" fmla="*/ 46534 w 1205103"/>
                  <a:gd name="connsiteY0" fmla="*/ 0 h 456198"/>
                  <a:gd name="connsiteX1" fmla="*/ 1205086 w 1205103"/>
                  <a:gd name="connsiteY1" fmla="*/ 56361 h 456198"/>
                  <a:gd name="connsiteX2" fmla="*/ 14391 w 1205103"/>
                  <a:gd name="connsiteY2" fmla="*/ 112827 h 456198"/>
                  <a:gd name="connsiteX3" fmla="*/ 1120544 w 1205103"/>
                  <a:gd name="connsiteY3" fmla="*/ 169871 h 456198"/>
                  <a:gd name="connsiteX4" fmla="*/ 91 w 1205103"/>
                  <a:gd name="connsiteY4" fmla="*/ 229284 h 456198"/>
                  <a:gd name="connsiteX5" fmla="*/ 1141981 w 1205103"/>
                  <a:gd name="connsiteY5" fmla="*/ 291432 h 456198"/>
                  <a:gd name="connsiteX6" fmla="*/ 77497 w 1205103"/>
                  <a:gd name="connsiteY6" fmla="*/ 341215 h 456198"/>
                  <a:gd name="connsiteX7" fmla="*/ 1141981 w 1205103"/>
                  <a:gd name="connsiteY7" fmla="*/ 401995 h 456198"/>
                  <a:gd name="connsiteX8" fmla="*/ 78678 w 1205103"/>
                  <a:gd name="connsiteY8" fmla="*/ 456198 h 456198"/>
                  <a:gd name="connsiteX0" fmla="*/ 46534 w 1205904"/>
                  <a:gd name="connsiteY0" fmla="*/ 0 h 456198"/>
                  <a:gd name="connsiteX1" fmla="*/ 1205086 w 1205904"/>
                  <a:gd name="connsiteY1" fmla="*/ 56361 h 456198"/>
                  <a:gd name="connsiteX2" fmla="*/ 14391 w 1205904"/>
                  <a:gd name="connsiteY2" fmla="*/ 112827 h 456198"/>
                  <a:gd name="connsiteX3" fmla="*/ 1120544 w 1205904"/>
                  <a:gd name="connsiteY3" fmla="*/ 169871 h 456198"/>
                  <a:gd name="connsiteX4" fmla="*/ 91 w 1205904"/>
                  <a:gd name="connsiteY4" fmla="*/ 229284 h 456198"/>
                  <a:gd name="connsiteX5" fmla="*/ 1141981 w 1205904"/>
                  <a:gd name="connsiteY5" fmla="*/ 291432 h 456198"/>
                  <a:gd name="connsiteX6" fmla="*/ 77497 w 1205904"/>
                  <a:gd name="connsiteY6" fmla="*/ 341215 h 456198"/>
                  <a:gd name="connsiteX7" fmla="*/ 1141981 w 1205904"/>
                  <a:gd name="connsiteY7" fmla="*/ 401995 h 456198"/>
                  <a:gd name="connsiteX8" fmla="*/ 78678 w 1205904"/>
                  <a:gd name="connsiteY8" fmla="*/ 456198 h 456198"/>
                  <a:gd name="connsiteX0" fmla="*/ 1205086 w 1205086"/>
                  <a:gd name="connsiteY0" fmla="*/ 0 h 399837"/>
                  <a:gd name="connsiteX1" fmla="*/ 14391 w 1205086"/>
                  <a:gd name="connsiteY1" fmla="*/ 56466 h 399837"/>
                  <a:gd name="connsiteX2" fmla="*/ 1120544 w 1205086"/>
                  <a:gd name="connsiteY2" fmla="*/ 113510 h 399837"/>
                  <a:gd name="connsiteX3" fmla="*/ 91 w 1205086"/>
                  <a:gd name="connsiteY3" fmla="*/ 172923 h 399837"/>
                  <a:gd name="connsiteX4" fmla="*/ 1141981 w 1205086"/>
                  <a:gd name="connsiteY4" fmla="*/ 235071 h 399837"/>
                  <a:gd name="connsiteX5" fmla="*/ 77497 w 1205086"/>
                  <a:gd name="connsiteY5" fmla="*/ 284854 h 399837"/>
                  <a:gd name="connsiteX6" fmla="*/ 1141981 w 1205086"/>
                  <a:gd name="connsiteY6" fmla="*/ 345634 h 399837"/>
                  <a:gd name="connsiteX7" fmla="*/ 78678 w 1205086"/>
                  <a:gd name="connsiteY7" fmla="*/ 399837 h 399837"/>
                  <a:gd name="connsiteX0" fmla="*/ 14391 w 1141985"/>
                  <a:gd name="connsiteY0" fmla="*/ 0 h 343371"/>
                  <a:gd name="connsiteX1" fmla="*/ 1120544 w 1141985"/>
                  <a:gd name="connsiteY1" fmla="*/ 57044 h 343371"/>
                  <a:gd name="connsiteX2" fmla="*/ 91 w 1141985"/>
                  <a:gd name="connsiteY2" fmla="*/ 116457 h 343371"/>
                  <a:gd name="connsiteX3" fmla="*/ 1141981 w 1141985"/>
                  <a:gd name="connsiteY3" fmla="*/ 178605 h 343371"/>
                  <a:gd name="connsiteX4" fmla="*/ 77497 w 1141985"/>
                  <a:gd name="connsiteY4" fmla="*/ 228388 h 343371"/>
                  <a:gd name="connsiteX5" fmla="*/ 1141981 w 1141985"/>
                  <a:gd name="connsiteY5" fmla="*/ 289168 h 343371"/>
                  <a:gd name="connsiteX6" fmla="*/ 78678 w 1141985"/>
                  <a:gd name="connsiteY6" fmla="*/ 343371 h 343371"/>
                  <a:gd name="connsiteX0" fmla="*/ 1120544 w 1141985"/>
                  <a:gd name="connsiteY0" fmla="*/ 0 h 286327"/>
                  <a:gd name="connsiteX1" fmla="*/ 91 w 1141985"/>
                  <a:gd name="connsiteY1" fmla="*/ 59413 h 286327"/>
                  <a:gd name="connsiteX2" fmla="*/ 1141981 w 1141985"/>
                  <a:gd name="connsiteY2" fmla="*/ 121561 h 286327"/>
                  <a:gd name="connsiteX3" fmla="*/ 77497 w 1141985"/>
                  <a:gd name="connsiteY3" fmla="*/ 171344 h 286327"/>
                  <a:gd name="connsiteX4" fmla="*/ 1141981 w 1141985"/>
                  <a:gd name="connsiteY4" fmla="*/ 232124 h 286327"/>
                  <a:gd name="connsiteX5" fmla="*/ 78678 w 1141985"/>
                  <a:gd name="connsiteY5" fmla="*/ 286327 h 286327"/>
                  <a:gd name="connsiteX0" fmla="*/ 4817881 w 4979423"/>
                  <a:gd name="connsiteY0" fmla="*/ 0 h 286327"/>
                  <a:gd name="connsiteX1" fmla="*/ 26 w 4979423"/>
                  <a:gd name="connsiteY1" fmla="*/ 26746 h 286327"/>
                  <a:gd name="connsiteX2" fmla="*/ 4839318 w 4979423"/>
                  <a:gd name="connsiteY2" fmla="*/ 121561 h 286327"/>
                  <a:gd name="connsiteX3" fmla="*/ 3774834 w 4979423"/>
                  <a:gd name="connsiteY3" fmla="*/ 171344 h 286327"/>
                  <a:gd name="connsiteX4" fmla="*/ 4839318 w 4979423"/>
                  <a:gd name="connsiteY4" fmla="*/ 232124 h 286327"/>
                  <a:gd name="connsiteX5" fmla="*/ 3776015 w 4979423"/>
                  <a:gd name="connsiteY5" fmla="*/ 286327 h 286327"/>
                  <a:gd name="connsiteX0" fmla="*/ 1850115 w 5053819"/>
                  <a:gd name="connsiteY0" fmla="*/ 0 h 344311"/>
                  <a:gd name="connsiteX1" fmla="*/ 74422 w 5053819"/>
                  <a:gd name="connsiteY1" fmla="*/ 84730 h 344311"/>
                  <a:gd name="connsiteX2" fmla="*/ 4913714 w 5053819"/>
                  <a:gd name="connsiteY2" fmla="*/ 179545 h 344311"/>
                  <a:gd name="connsiteX3" fmla="*/ 3849230 w 5053819"/>
                  <a:gd name="connsiteY3" fmla="*/ 229328 h 344311"/>
                  <a:gd name="connsiteX4" fmla="*/ 4913714 w 5053819"/>
                  <a:gd name="connsiteY4" fmla="*/ 290108 h 344311"/>
                  <a:gd name="connsiteX5" fmla="*/ 3850411 w 5053819"/>
                  <a:gd name="connsiteY5" fmla="*/ 344311 h 344311"/>
                  <a:gd name="connsiteX0" fmla="*/ 1719938 w 5064051"/>
                  <a:gd name="connsiteY0" fmla="*/ 0 h 331244"/>
                  <a:gd name="connsiteX1" fmla="*/ 84654 w 5064051"/>
                  <a:gd name="connsiteY1" fmla="*/ 71663 h 331244"/>
                  <a:gd name="connsiteX2" fmla="*/ 4923946 w 5064051"/>
                  <a:gd name="connsiteY2" fmla="*/ 166478 h 331244"/>
                  <a:gd name="connsiteX3" fmla="*/ 3859462 w 5064051"/>
                  <a:gd name="connsiteY3" fmla="*/ 216261 h 331244"/>
                  <a:gd name="connsiteX4" fmla="*/ 4923946 w 5064051"/>
                  <a:gd name="connsiteY4" fmla="*/ 277041 h 331244"/>
                  <a:gd name="connsiteX5" fmla="*/ 3860643 w 5064051"/>
                  <a:gd name="connsiteY5" fmla="*/ 331244 h 331244"/>
                  <a:gd name="connsiteX0" fmla="*/ 1701515 w 5045628"/>
                  <a:gd name="connsiteY0" fmla="*/ 0 h 331244"/>
                  <a:gd name="connsiteX1" fmla="*/ 66231 w 5045628"/>
                  <a:gd name="connsiteY1" fmla="*/ 71663 h 331244"/>
                  <a:gd name="connsiteX2" fmla="*/ 4905523 w 5045628"/>
                  <a:gd name="connsiteY2" fmla="*/ 166478 h 331244"/>
                  <a:gd name="connsiteX3" fmla="*/ 3841039 w 5045628"/>
                  <a:gd name="connsiteY3" fmla="*/ 216261 h 331244"/>
                  <a:gd name="connsiteX4" fmla="*/ 4905523 w 5045628"/>
                  <a:gd name="connsiteY4" fmla="*/ 277041 h 331244"/>
                  <a:gd name="connsiteX5" fmla="*/ 3842220 w 5045628"/>
                  <a:gd name="connsiteY5" fmla="*/ 331244 h 331244"/>
                  <a:gd name="connsiteX0" fmla="*/ 1701515 w 5045628"/>
                  <a:gd name="connsiteY0" fmla="*/ 0 h 331244"/>
                  <a:gd name="connsiteX1" fmla="*/ 66231 w 5045628"/>
                  <a:gd name="connsiteY1" fmla="*/ 71663 h 331244"/>
                  <a:gd name="connsiteX2" fmla="*/ 4905523 w 5045628"/>
                  <a:gd name="connsiteY2" fmla="*/ 166478 h 331244"/>
                  <a:gd name="connsiteX3" fmla="*/ 3841039 w 5045628"/>
                  <a:gd name="connsiteY3" fmla="*/ 216261 h 331244"/>
                  <a:gd name="connsiteX4" fmla="*/ 4905523 w 5045628"/>
                  <a:gd name="connsiteY4" fmla="*/ 277041 h 331244"/>
                  <a:gd name="connsiteX5" fmla="*/ 3842220 w 5045628"/>
                  <a:gd name="connsiteY5" fmla="*/ 331244 h 331244"/>
                  <a:gd name="connsiteX0" fmla="*/ 1701515 w 5045628"/>
                  <a:gd name="connsiteY0" fmla="*/ 0 h 331244"/>
                  <a:gd name="connsiteX1" fmla="*/ 66231 w 5045628"/>
                  <a:gd name="connsiteY1" fmla="*/ 71663 h 331244"/>
                  <a:gd name="connsiteX2" fmla="*/ 4905523 w 5045628"/>
                  <a:gd name="connsiteY2" fmla="*/ 166478 h 331244"/>
                  <a:gd name="connsiteX3" fmla="*/ 3841039 w 5045628"/>
                  <a:gd name="connsiteY3" fmla="*/ 216261 h 331244"/>
                  <a:gd name="connsiteX4" fmla="*/ 4905523 w 5045628"/>
                  <a:gd name="connsiteY4" fmla="*/ 277041 h 331244"/>
                  <a:gd name="connsiteX5" fmla="*/ 3842220 w 5045628"/>
                  <a:gd name="connsiteY5" fmla="*/ 331244 h 331244"/>
                  <a:gd name="connsiteX0" fmla="*/ 1635298 w 4839306"/>
                  <a:gd name="connsiteY0" fmla="*/ 0 h 331244"/>
                  <a:gd name="connsiteX1" fmla="*/ 14 w 4839306"/>
                  <a:gd name="connsiteY1" fmla="*/ 71663 h 331244"/>
                  <a:gd name="connsiteX2" fmla="*/ 1609932 w 4839306"/>
                  <a:gd name="connsiteY2" fmla="*/ 174645 h 331244"/>
                  <a:gd name="connsiteX3" fmla="*/ 3774822 w 4839306"/>
                  <a:gd name="connsiteY3" fmla="*/ 216261 h 331244"/>
                  <a:gd name="connsiteX4" fmla="*/ 4839306 w 4839306"/>
                  <a:gd name="connsiteY4" fmla="*/ 277041 h 331244"/>
                  <a:gd name="connsiteX5" fmla="*/ 3776003 w 4839306"/>
                  <a:gd name="connsiteY5" fmla="*/ 331244 h 331244"/>
                  <a:gd name="connsiteX0" fmla="*/ 1635298 w 4839306"/>
                  <a:gd name="connsiteY0" fmla="*/ 0 h 331244"/>
                  <a:gd name="connsiteX1" fmla="*/ 14 w 4839306"/>
                  <a:gd name="connsiteY1" fmla="*/ 71663 h 331244"/>
                  <a:gd name="connsiteX2" fmla="*/ 1609932 w 4839306"/>
                  <a:gd name="connsiteY2" fmla="*/ 174645 h 331244"/>
                  <a:gd name="connsiteX3" fmla="*/ 3634412 w 4839306"/>
                  <a:gd name="connsiteY3" fmla="*/ 227694 h 331244"/>
                  <a:gd name="connsiteX4" fmla="*/ 4839306 w 4839306"/>
                  <a:gd name="connsiteY4" fmla="*/ 277041 h 331244"/>
                  <a:gd name="connsiteX5" fmla="*/ 3776003 w 4839306"/>
                  <a:gd name="connsiteY5" fmla="*/ 331244 h 331244"/>
                  <a:gd name="connsiteX0" fmla="*/ 1635298 w 4628694"/>
                  <a:gd name="connsiteY0" fmla="*/ 0 h 331244"/>
                  <a:gd name="connsiteX1" fmla="*/ 14 w 4628694"/>
                  <a:gd name="connsiteY1" fmla="*/ 71663 h 331244"/>
                  <a:gd name="connsiteX2" fmla="*/ 1609932 w 4628694"/>
                  <a:gd name="connsiteY2" fmla="*/ 174645 h 331244"/>
                  <a:gd name="connsiteX3" fmla="*/ 3634412 w 4628694"/>
                  <a:gd name="connsiteY3" fmla="*/ 227694 h 331244"/>
                  <a:gd name="connsiteX4" fmla="*/ 4628694 w 4628694"/>
                  <a:gd name="connsiteY4" fmla="*/ 286841 h 331244"/>
                  <a:gd name="connsiteX5" fmla="*/ 3776003 w 4628694"/>
                  <a:gd name="connsiteY5" fmla="*/ 331244 h 331244"/>
                  <a:gd name="connsiteX0" fmla="*/ 1644341 w 4637737"/>
                  <a:gd name="connsiteY0" fmla="*/ 0 h 331244"/>
                  <a:gd name="connsiteX1" fmla="*/ 9057 w 4637737"/>
                  <a:gd name="connsiteY1" fmla="*/ 71663 h 331244"/>
                  <a:gd name="connsiteX2" fmla="*/ 1618975 w 4637737"/>
                  <a:gd name="connsiteY2" fmla="*/ 174645 h 331244"/>
                  <a:gd name="connsiteX3" fmla="*/ 3643455 w 4637737"/>
                  <a:gd name="connsiteY3" fmla="*/ 227694 h 331244"/>
                  <a:gd name="connsiteX4" fmla="*/ 4637737 w 4637737"/>
                  <a:gd name="connsiteY4" fmla="*/ 286841 h 331244"/>
                  <a:gd name="connsiteX5" fmla="*/ 3785046 w 4637737"/>
                  <a:gd name="connsiteY5" fmla="*/ 331244 h 331244"/>
                  <a:gd name="connsiteX0" fmla="*/ 1644341 w 4637737"/>
                  <a:gd name="connsiteY0" fmla="*/ 0 h 331244"/>
                  <a:gd name="connsiteX1" fmla="*/ 9057 w 4637737"/>
                  <a:gd name="connsiteY1" fmla="*/ 71663 h 331244"/>
                  <a:gd name="connsiteX2" fmla="*/ 1618975 w 4637737"/>
                  <a:gd name="connsiteY2" fmla="*/ 174645 h 331244"/>
                  <a:gd name="connsiteX3" fmla="*/ 3643455 w 4637737"/>
                  <a:gd name="connsiteY3" fmla="*/ 227694 h 331244"/>
                  <a:gd name="connsiteX4" fmla="*/ 4637737 w 4637737"/>
                  <a:gd name="connsiteY4" fmla="*/ 286841 h 331244"/>
                  <a:gd name="connsiteX5" fmla="*/ 3785046 w 4637737"/>
                  <a:gd name="connsiteY5" fmla="*/ 331244 h 331244"/>
                  <a:gd name="connsiteX0" fmla="*/ 1285770 w 4630188"/>
                  <a:gd name="connsiteY0" fmla="*/ 0 h 380245"/>
                  <a:gd name="connsiteX1" fmla="*/ 1508 w 4630188"/>
                  <a:gd name="connsiteY1" fmla="*/ 120664 h 380245"/>
                  <a:gd name="connsiteX2" fmla="*/ 1611426 w 4630188"/>
                  <a:gd name="connsiteY2" fmla="*/ 223646 h 380245"/>
                  <a:gd name="connsiteX3" fmla="*/ 3635906 w 4630188"/>
                  <a:gd name="connsiteY3" fmla="*/ 276695 h 380245"/>
                  <a:gd name="connsiteX4" fmla="*/ 4630188 w 4630188"/>
                  <a:gd name="connsiteY4" fmla="*/ 335842 h 380245"/>
                  <a:gd name="connsiteX5" fmla="*/ 3777497 w 4630188"/>
                  <a:gd name="connsiteY5" fmla="*/ 380245 h 380245"/>
                  <a:gd name="connsiteX0" fmla="*/ 1286088 w 4630506"/>
                  <a:gd name="connsiteY0" fmla="*/ 0 h 380245"/>
                  <a:gd name="connsiteX1" fmla="*/ 1826 w 4630506"/>
                  <a:gd name="connsiteY1" fmla="*/ 120664 h 380245"/>
                  <a:gd name="connsiteX2" fmla="*/ 1611744 w 4630506"/>
                  <a:gd name="connsiteY2" fmla="*/ 223646 h 380245"/>
                  <a:gd name="connsiteX3" fmla="*/ 3636224 w 4630506"/>
                  <a:gd name="connsiteY3" fmla="*/ 276695 h 380245"/>
                  <a:gd name="connsiteX4" fmla="*/ 4630506 w 4630506"/>
                  <a:gd name="connsiteY4" fmla="*/ 335842 h 380245"/>
                  <a:gd name="connsiteX5" fmla="*/ 3777815 w 4630506"/>
                  <a:gd name="connsiteY5" fmla="*/ 380245 h 380245"/>
                  <a:gd name="connsiteX0" fmla="*/ 1193861 w 4631885"/>
                  <a:gd name="connsiteY0" fmla="*/ 0 h 331244"/>
                  <a:gd name="connsiteX1" fmla="*/ 3205 w 4631885"/>
                  <a:gd name="connsiteY1" fmla="*/ 71663 h 331244"/>
                  <a:gd name="connsiteX2" fmla="*/ 1613123 w 4631885"/>
                  <a:gd name="connsiteY2" fmla="*/ 174645 h 331244"/>
                  <a:gd name="connsiteX3" fmla="*/ 3637603 w 4631885"/>
                  <a:gd name="connsiteY3" fmla="*/ 227694 h 331244"/>
                  <a:gd name="connsiteX4" fmla="*/ 4631885 w 4631885"/>
                  <a:gd name="connsiteY4" fmla="*/ 286841 h 331244"/>
                  <a:gd name="connsiteX5" fmla="*/ 3779194 w 4631885"/>
                  <a:gd name="connsiteY5" fmla="*/ 331244 h 331244"/>
                  <a:gd name="connsiteX0" fmla="*/ 1194387 w 4632411"/>
                  <a:gd name="connsiteY0" fmla="*/ 0 h 331244"/>
                  <a:gd name="connsiteX1" fmla="*/ 3731 w 4632411"/>
                  <a:gd name="connsiteY1" fmla="*/ 71663 h 331244"/>
                  <a:gd name="connsiteX2" fmla="*/ 1613649 w 4632411"/>
                  <a:gd name="connsiteY2" fmla="*/ 174645 h 331244"/>
                  <a:gd name="connsiteX3" fmla="*/ 3638129 w 4632411"/>
                  <a:gd name="connsiteY3" fmla="*/ 227694 h 331244"/>
                  <a:gd name="connsiteX4" fmla="*/ 4632411 w 4632411"/>
                  <a:gd name="connsiteY4" fmla="*/ 286841 h 331244"/>
                  <a:gd name="connsiteX5" fmla="*/ 3779720 w 4632411"/>
                  <a:gd name="connsiteY5" fmla="*/ 331244 h 331244"/>
                  <a:gd name="connsiteX0" fmla="*/ 1191060 w 4629084"/>
                  <a:gd name="connsiteY0" fmla="*/ 0 h 331244"/>
                  <a:gd name="connsiteX1" fmla="*/ 404 w 4629084"/>
                  <a:gd name="connsiteY1" fmla="*/ 71663 h 331244"/>
                  <a:gd name="connsiteX2" fmla="*/ 1610322 w 4629084"/>
                  <a:gd name="connsiteY2" fmla="*/ 174645 h 331244"/>
                  <a:gd name="connsiteX3" fmla="*/ 3634802 w 4629084"/>
                  <a:gd name="connsiteY3" fmla="*/ 227694 h 331244"/>
                  <a:gd name="connsiteX4" fmla="*/ 4629084 w 4629084"/>
                  <a:gd name="connsiteY4" fmla="*/ 286841 h 331244"/>
                  <a:gd name="connsiteX5" fmla="*/ 3776393 w 4629084"/>
                  <a:gd name="connsiteY5" fmla="*/ 331244 h 331244"/>
                  <a:gd name="connsiteX0" fmla="*/ 1425290 w 4629302"/>
                  <a:gd name="connsiteY0" fmla="*/ 0 h 327977"/>
                  <a:gd name="connsiteX1" fmla="*/ 622 w 4629302"/>
                  <a:gd name="connsiteY1" fmla="*/ 68396 h 327977"/>
                  <a:gd name="connsiteX2" fmla="*/ 1610540 w 4629302"/>
                  <a:gd name="connsiteY2" fmla="*/ 171378 h 327977"/>
                  <a:gd name="connsiteX3" fmla="*/ 3635020 w 4629302"/>
                  <a:gd name="connsiteY3" fmla="*/ 224427 h 327977"/>
                  <a:gd name="connsiteX4" fmla="*/ 4629302 w 4629302"/>
                  <a:gd name="connsiteY4" fmla="*/ 283574 h 327977"/>
                  <a:gd name="connsiteX5" fmla="*/ 3776611 w 4629302"/>
                  <a:gd name="connsiteY5" fmla="*/ 327977 h 327977"/>
                  <a:gd name="connsiteX0" fmla="*/ 1425290 w 4629302"/>
                  <a:gd name="connsiteY0" fmla="*/ 0 h 326644"/>
                  <a:gd name="connsiteX1" fmla="*/ 622 w 4629302"/>
                  <a:gd name="connsiteY1" fmla="*/ 68396 h 326644"/>
                  <a:gd name="connsiteX2" fmla="*/ 1610540 w 4629302"/>
                  <a:gd name="connsiteY2" fmla="*/ 171378 h 326644"/>
                  <a:gd name="connsiteX3" fmla="*/ 3635020 w 4629302"/>
                  <a:gd name="connsiteY3" fmla="*/ 224427 h 326644"/>
                  <a:gd name="connsiteX4" fmla="*/ 4629302 w 4629302"/>
                  <a:gd name="connsiteY4" fmla="*/ 283574 h 326644"/>
                  <a:gd name="connsiteX5" fmla="*/ 3572883 w 4629302"/>
                  <a:gd name="connsiteY5" fmla="*/ 326644 h 326644"/>
                  <a:gd name="connsiteX0" fmla="*/ 1425290 w 4629302"/>
                  <a:gd name="connsiteY0" fmla="*/ 0 h 326644"/>
                  <a:gd name="connsiteX1" fmla="*/ 622 w 4629302"/>
                  <a:gd name="connsiteY1" fmla="*/ 68396 h 326644"/>
                  <a:gd name="connsiteX2" fmla="*/ 1610540 w 4629302"/>
                  <a:gd name="connsiteY2" fmla="*/ 171378 h 326644"/>
                  <a:gd name="connsiteX3" fmla="*/ 3635020 w 4629302"/>
                  <a:gd name="connsiteY3" fmla="*/ 224427 h 326644"/>
                  <a:gd name="connsiteX4" fmla="*/ 4629302 w 4629302"/>
                  <a:gd name="connsiteY4" fmla="*/ 283574 h 326644"/>
                  <a:gd name="connsiteX5" fmla="*/ 3572883 w 4629302"/>
                  <a:gd name="connsiteY5" fmla="*/ 326644 h 326644"/>
                  <a:gd name="connsiteX0" fmla="*/ 1425290 w 4629302"/>
                  <a:gd name="connsiteY0" fmla="*/ 0 h 326644"/>
                  <a:gd name="connsiteX1" fmla="*/ 622 w 4629302"/>
                  <a:gd name="connsiteY1" fmla="*/ 68396 h 326644"/>
                  <a:gd name="connsiteX2" fmla="*/ 1610540 w 4629302"/>
                  <a:gd name="connsiteY2" fmla="*/ 171378 h 326644"/>
                  <a:gd name="connsiteX3" fmla="*/ 3635020 w 4629302"/>
                  <a:gd name="connsiteY3" fmla="*/ 224427 h 326644"/>
                  <a:gd name="connsiteX4" fmla="*/ 4629302 w 4629302"/>
                  <a:gd name="connsiteY4" fmla="*/ 283574 h 326644"/>
                  <a:gd name="connsiteX5" fmla="*/ 3572883 w 4629302"/>
                  <a:gd name="connsiteY5" fmla="*/ 326644 h 326644"/>
                  <a:gd name="connsiteX0" fmla="*/ 1435206 w 4639218"/>
                  <a:gd name="connsiteY0" fmla="*/ 0 h 326644"/>
                  <a:gd name="connsiteX1" fmla="*/ 10538 w 4639218"/>
                  <a:gd name="connsiteY1" fmla="*/ 68396 h 326644"/>
                  <a:gd name="connsiteX2" fmla="*/ 1620456 w 4639218"/>
                  <a:gd name="connsiteY2" fmla="*/ 171378 h 326644"/>
                  <a:gd name="connsiteX3" fmla="*/ 3644936 w 4639218"/>
                  <a:gd name="connsiteY3" fmla="*/ 224427 h 326644"/>
                  <a:gd name="connsiteX4" fmla="*/ 4639218 w 4639218"/>
                  <a:gd name="connsiteY4" fmla="*/ 283574 h 326644"/>
                  <a:gd name="connsiteX5" fmla="*/ 3582799 w 4639218"/>
                  <a:gd name="connsiteY5" fmla="*/ 326644 h 326644"/>
                  <a:gd name="connsiteX0" fmla="*/ 1425330 w 4629342"/>
                  <a:gd name="connsiteY0" fmla="*/ 5311 h 331955"/>
                  <a:gd name="connsiteX1" fmla="*/ 1412893 w 4629342"/>
                  <a:gd name="connsiteY1" fmla="*/ 4997 h 331955"/>
                  <a:gd name="connsiteX2" fmla="*/ 662 w 4629342"/>
                  <a:gd name="connsiteY2" fmla="*/ 73707 h 331955"/>
                  <a:gd name="connsiteX3" fmla="*/ 1610580 w 4629342"/>
                  <a:gd name="connsiteY3" fmla="*/ 176689 h 331955"/>
                  <a:gd name="connsiteX4" fmla="*/ 3635060 w 4629342"/>
                  <a:gd name="connsiteY4" fmla="*/ 229738 h 331955"/>
                  <a:gd name="connsiteX5" fmla="*/ 4629342 w 4629342"/>
                  <a:gd name="connsiteY5" fmla="*/ 288885 h 331955"/>
                  <a:gd name="connsiteX6" fmla="*/ 3572923 w 4629342"/>
                  <a:gd name="connsiteY6" fmla="*/ 331955 h 331955"/>
                  <a:gd name="connsiteX0" fmla="*/ 1429574 w 4633586"/>
                  <a:gd name="connsiteY0" fmla="*/ 0 h 326644"/>
                  <a:gd name="connsiteX1" fmla="*/ 1124276 w 4633586"/>
                  <a:gd name="connsiteY1" fmla="*/ 9462 h 326644"/>
                  <a:gd name="connsiteX2" fmla="*/ 4906 w 4633586"/>
                  <a:gd name="connsiteY2" fmla="*/ 68396 h 326644"/>
                  <a:gd name="connsiteX3" fmla="*/ 1614824 w 4633586"/>
                  <a:gd name="connsiteY3" fmla="*/ 171378 h 326644"/>
                  <a:gd name="connsiteX4" fmla="*/ 3639304 w 4633586"/>
                  <a:gd name="connsiteY4" fmla="*/ 224427 h 326644"/>
                  <a:gd name="connsiteX5" fmla="*/ 4633586 w 4633586"/>
                  <a:gd name="connsiteY5" fmla="*/ 283574 h 326644"/>
                  <a:gd name="connsiteX6" fmla="*/ 3577167 w 4633586"/>
                  <a:gd name="connsiteY6" fmla="*/ 326644 h 326644"/>
                  <a:gd name="connsiteX0" fmla="*/ 1862496 w 4633586"/>
                  <a:gd name="connsiteY0" fmla="*/ 7868 h 317182"/>
                  <a:gd name="connsiteX1" fmla="*/ 1124276 w 4633586"/>
                  <a:gd name="connsiteY1" fmla="*/ 0 h 317182"/>
                  <a:gd name="connsiteX2" fmla="*/ 4906 w 4633586"/>
                  <a:gd name="connsiteY2" fmla="*/ 58934 h 317182"/>
                  <a:gd name="connsiteX3" fmla="*/ 1614824 w 4633586"/>
                  <a:gd name="connsiteY3" fmla="*/ 161916 h 317182"/>
                  <a:gd name="connsiteX4" fmla="*/ 3639304 w 4633586"/>
                  <a:gd name="connsiteY4" fmla="*/ 214965 h 317182"/>
                  <a:gd name="connsiteX5" fmla="*/ 4633586 w 4633586"/>
                  <a:gd name="connsiteY5" fmla="*/ 274112 h 317182"/>
                  <a:gd name="connsiteX6" fmla="*/ 3577167 w 4633586"/>
                  <a:gd name="connsiteY6" fmla="*/ 317182 h 317182"/>
                  <a:gd name="connsiteX0" fmla="*/ 1862538 w 4633628"/>
                  <a:gd name="connsiteY0" fmla="*/ 8008 h 317322"/>
                  <a:gd name="connsiteX1" fmla="*/ 1124318 w 4633628"/>
                  <a:gd name="connsiteY1" fmla="*/ 140 h 317322"/>
                  <a:gd name="connsiteX2" fmla="*/ 4948 w 4633628"/>
                  <a:gd name="connsiteY2" fmla="*/ 59074 h 317322"/>
                  <a:gd name="connsiteX3" fmla="*/ 1614866 w 4633628"/>
                  <a:gd name="connsiteY3" fmla="*/ 162056 h 317322"/>
                  <a:gd name="connsiteX4" fmla="*/ 3639346 w 4633628"/>
                  <a:gd name="connsiteY4" fmla="*/ 215105 h 317322"/>
                  <a:gd name="connsiteX5" fmla="*/ 4633628 w 4633628"/>
                  <a:gd name="connsiteY5" fmla="*/ 274252 h 317322"/>
                  <a:gd name="connsiteX6" fmla="*/ 3577209 w 4633628"/>
                  <a:gd name="connsiteY6" fmla="*/ 317322 h 317322"/>
                  <a:gd name="connsiteX0" fmla="*/ 1862599 w 4633689"/>
                  <a:gd name="connsiteY0" fmla="*/ 7868 h 317182"/>
                  <a:gd name="connsiteX1" fmla="*/ 1124379 w 4633689"/>
                  <a:gd name="connsiteY1" fmla="*/ 0 h 317182"/>
                  <a:gd name="connsiteX2" fmla="*/ 5009 w 4633689"/>
                  <a:gd name="connsiteY2" fmla="*/ 58934 h 317182"/>
                  <a:gd name="connsiteX3" fmla="*/ 1614927 w 4633689"/>
                  <a:gd name="connsiteY3" fmla="*/ 161916 h 317182"/>
                  <a:gd name="connsiteX4" fmla="*/ 3639407 w 4633689"/>
                  <a:gd name="connsiteY4" fmla="*/ 214965 h 317182"/>
                  <a:gd name="connsiteX5" fmla="*/ 4633689 w 4633689"/>
                  <a:gd name="connsiteY5" fmla="*/ 274112 h 317182"/>
                  <a:gd name="connsiteX6" fmla="*/ 3577270 w 4633689"/>
                  <a:gd name="connsiteY6" fmla="*/ 317182 h 317182"/>
                  <a:gd name="connsiteX0" fmla="*/ 1870019 w 4641109"/>
                  <a:gd name="connsiteY0" fmla="*/ 9545 h 318859"/>
                  <a:gd name="connsiteX1" fmla="*/ 1131799 w 4641109"/>
                  <a:gd name="connsiteY1" fmla="*/ 1677 h 318859"/>
                  <a:gd name="connsiteX2" fmla="*/ 889873 w 4641109"/>
                  <a:gd name="connsiteY2" fmla="*/ 6120 h 318859"/>
                  <a:gd name="connsiteX3" fmla="*/ 12429 w 4641109"/>
                  <a:gd name="connsiteY3" fmla="*/ 60611 h 318859"/>
                  <a:gd name="connsiteX4" fmla="*/ 1622347 w 4641109"/>
                  <a:gd name="connsiteY4" fmla="*/ 163593 h 318859"/>
                  <a:gd name="connsiteX5" fmla="*/ 3646827 w 4641109"/>
                  <a:gd name="connsiteY5" fmla="*/ 216642 h 318859"/>
                  <a:gd name="connsiteX6" fmla="*/ 4641109 w 4641109"/>
                  <a:gd name="connsiteY6" fmla="*/ 275789 h 318859"/>
                  <a:gd name="connsiteX7" fmla="*/ 3584690 w 4641109"/>
                  <a:gd name="connsiteY7" fmla="*/ 318859 h 318859"/>
                  <a:gd name="connsiteX0" fmla="*/ 1870019 w 4641109"/>
                  <a:gd name="connsiteY0" fmla="*/ 3425 h 312739"/>
                  <a:gd name="connsiteX1" fmla="*/ 889873 w 4641109"/>
                  <a:gd name="connsiteY1" fmla="*/ 0 h 312739"/>
                  <a:gd name="connsiteX2" fmla="*/ 12429 w 4641109"/>
                  <a:gd name="connsiteY2" fmla="*/ 54491 h 312739"/>
                  <a:gd name="connsiteX3" fmla="*/ 1622347 w 4641109"/>
                  <a:gd name="connsiteY3" fmla="*/ 157473 h 312739"/>
                  <a:gd name="connsiteX4" fmla="*/ 3646827 w 4641109"/>
                  <a:gd name="connsiteY4" fmla="*/ 210522 h 312739"/>
                  <a:gd name="connsiteX5" fmla="*/ 4641109 w 4641109"/>
                  <a:gd name="connsiteY5" fmla="*/ 269669 h 312739"/>
                  <a:gd name="connsiteX6" fmla="*/ 3584690 w 4641109"/>
                  <a:gd name="connsiteY6" fmla="*/ 312739 h 312739"/>
                  <a:gd name="connsiteX0" fmla="*/ 1870019 w 4641109"/>
                  <a:gd name="connsiteY0" fmla="*/ 6529 h 315843"/>
                  <a:gd name="connsiteX1" fmla="*/ 889873 w 4641109"/>
                  <a:gd name="connsiteY1" fmla="*/ 3104 h 315843"/>
                  <a:gd name="connsiteX2" fmla="*/ 12429 w 4641109"/>
                  <a:gd name="connsiteY2" fmla="*/ 57595 h 315843"/>
                  <a:gd name="connsiteX3" fmla="*/ 1622347 w 4641109"/>
                  <a:gd name="connsiteY3" fmla="*/ 160577 h 315843"/>
                  <a:gd name="connsiteX4" fmla="*/ 3646827 w 4641109"/>
                  <a:gd name="connsiteY4" fmla="*/ 213626 h 315843"/>
                  <a:gd name="connsiteX5" fmla="*/ 4641109 w 4641109"/>
                  <a:gd name="connsiteY5" fmla="*/ 272773 h 315843"/>
                  <a:gd name="connsiteX6" fmla="*/ 3584690 w 4641109"/>
                  <a:gd name="connsiteY6" fmla="*/ 315843 h 315843"/>
                  <a:gd name="connsiteX0" fmla="*/ 1871761 w 4642851"/>
                  <a:gd name="connsiteY0" fmla="*/ 6529 h 315843"/>
                  <a:gd name="connsiteX1" fmla="*/ 891615 w 4642851"/>
                  <a:gd name="connsiteY1" fmla="*/ 3104 h 315843"/>
                  <a:gd name="connsiteX2" fmla="*/ 14171 w 4642851"/>
                  <a:gd name="connsiteY2" fmla="*/ 57595 h 315843"/>
                  <a:gd name="connsiteX3" fmla="*/ 1624089 w 4642851"/>
                  <a:gd name="connsiteY3" fmla="*/ 160577 h 315843"/>
                  <a:gd name="connsiteX4" fmla="*/ 3648569 w 4642851"/>
                  <a:gd name="connsiteY4" fmla="*/ 213626 h 315843"/>
                  <a:gd name="connsiteX5" fmla="*/ 4642851 w 4642851"/>
                  <a:gd name="connsiteY5" fmla="*/ 272773 h 315843"/>
                  <a:gd name="connsiteX6" fmla="*/ 3586432 w 4642851"/>
                  <a:gd name="connsiteY6" fmla="*/ 315843 h 315843"/>
                  <a:gd name="connsiteX0" fmla="*/ 1871761 w 4642851"/>
                  <a:gd name="connsiteY0" fmla="*/ 6659 h 315973"/>
                  <a:gd name="connsiteX1" fmla="*/ 891615 w 4642851"/>
                  <a:gd name="connsiteY1" fmla="*/ 3234 h 315973"/>
                  <a:gd name="connsiteX2" fmla="*/ 14171 w 4642851"/>
                  <a:gd name="connsiteY2" fmla="*/ 57725 h 315973"/>
                  <a:gd name="connsiteX3" fmla="*/ 1624089 w 4642851"/>
                  <a:gd name="connsiteY3" fmla="*/ 160707 h 315973"/>
                  <a:gd name="connsiteX4" fmla="*/ 3648569 w 4642851"/>
                  <a:gd name="connsiteY4" fmla="*/ 213756 h 315973"/>
                  <a:gd name="connsiteX5" fmla="*/ 4642851 w 4642851"/>
                  <a:gd name="connsiteY5" fmla="*/ 272903 h 315973"/>
                  <a:gd name="connsiteX6" fmla="*/ 3586432 w 4642851"/>
                  <a:gd name="connsiteY6" fmla="*/ 315973 h 315973"/>
                  <a:gd name="connsiteX0" fmla="*/ 1871337 w 4642427"/>
                  <a:gd name="connsiteY0" fmla="*/ 6659 h 315973"/>
                  <a:gd name="connsiteX1" fmla="*/ 891191 w 4642427"/>
                  <a:gd name="connsiteY1" fmla="*/ 3234 h 315973"/>
                  <a:gd name="connsiteX2" fmla="*/ 13747 w 4642427"/>
                  <a:gd name="connsiteY2" fmla="*/ 57725 h 315973"/>
                  <a:gd name="connsiteX3" fmla="*/ 1623665 w 4642427"/>
                  <a:gd name="connsiteY3" fmla="*/ 160707 h 315973"/>
                  <a:gd name="connsiteX4" fmla="*/ 3648145 w 4642427"/>
                  <a:gd name="connsiteY4" fmla="*/ 213756 h 315973"/>
                  <a:gd name="connsiteX5" fmla="*/ 4642427 w 4642427"/>
                  <a:gd name="connsiteY5" fmla="*/ 272903 h 315973"/>
                  <a:gd name="connsiteX6" fmla="*/ 3586008 w 4642427"/>
                  <a:gd name="connsiteY6" fmla="*/ 315973 h 315973"/>
                  <a:gd name="connsiteX0" fmla="*/ 1873477 w 4644567"/>
                  <a:gd name="connsiteY0" fmla="*/ 5510 h 314824"/>
                  <a:gd name="connsiteX1" fmla="*/ 893331 w 4644567"/>
                  <a:gd name="connsiteY1" fmla="*/ 2085 h 314824"/>
                  <a:gd name="connsiteX2" fmla="*/ 15887 w 4644567"/>
                  <a:gd name="connsiteY2" fmla="*/ 56576 h 314824"/>
                  <a:gd name="connsiteX3" fmla="*/ 1625805 w 4644567"/>
                  <a:gd name="connsiteY3" fmla="*/ 159558 h 314824"/>
                  <a:gd name="connsiteX4" fmla="*/ 3650285 w 4644567"/>
                  <a:gd name="connsiteY4" fmla="*/ 212607 h 314824"/>
                  <a:gd name="connsiteX5" fmla="*/ 4644567 w 4644567"/>
                  <a:gd name="connsiteY5" fmla="*/ 271754 h 314824"/>
                  <a:gd name="connsiteX6" fmla="*/ 3588148 w 4644567"/>
                  <a:gd name="connsiteY6" fmla="*/ 314824 h 314824"/>
                  <a:gd name="connsiteX0" fmla="*/ 1859133 w 4630223"/>
                  <a:gd name="connsiteY0" fmla="*/ 5510 h 314824"/>
                  <a:gd name="connsiteX1" fmla="*/ 878987 w 4630223"/>
                  <a:gd name="connsiteY1" fmla="*/ 2085 h 314824"/>
                  <a:gd name="connsiteX2" fmla="*/ 1543 w 4630223"/>
                  <a:gd name="connsiteY2" fmla="*/ 56576 h 314824"/>
                  <a:gd name="connsiteX3" fmla="*/ 1611461 w 4630223"/>
                  <a:gd name="connsiteY3" fmla="*/ 159558 h 314824"/>
                  <a:gd name="connsiteX4" fmla="*/ 3635941 w 4630223"/>
                  <a:gd name="connsiteY4" fmla="*/ 212607 h 314824"/>
                  <a:gd name="connsiteX5" fmla="*/ 4630223 w 4630223"/>
                  <a:gd name="connsiteY5" fmla="*/ 271754 h 314824"/>
                  <a:gd name="connsiteX6" fmla="*/ 3573804 w 4630223"/>
                  <a:gd name="connsiteY6" fmla="*/ 314824 h 314824"/>
                  <a:gd name="connsiteX0" fmla="*/ 878987 w 4630223"/>
                  <a:gd name="connsiteY0" fmla="*/ 0 h 312739"/>
                  <a:gd name="connsiteX1" fmla="*/ 1543 w 4630223"/>
                  <a:gd name="connsiteY1" fmla="*/ 54491 h 312739"/>
                  <a:gd name="connsiteX2" fmla="*/ 1611461 w 4630223"/>
                  <a:gd name="connsiteY2" fmla="*/ 157473 h 312739"/>
                  <a:gd name="connsiteX3" fmla="*/ 3635941 w 4630223"/>
                  <a:gd name="connsiteY3" fmla="*/ 210522 h 312739"/>
                  <a:gd name="connsiteX4" fmla="*/ 4630223 w 4630223"/>
                  <a:gd name="connsiteY4" fmla="*/ 269669 h 312739"/>
                  <a:gd name="connsiteX5" fmla="*/ 3573804 w 4630223"/>
                  <a:gd name="connsiteY5" fmla="*/ 312739 h 312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630223" h="312739">
                    <a:moveTo>
                      <a:pt x="878987" y="0"/>
                    </a:moveTo>
                    <a:cubicBezTo>
                      <a:pt x="488698" y="5823"/>
                      <a:pt x="44994" y="17137"/>
                      <a:pt x="1543" y="54491"/>
                    </a:cubicBezTo>
                    <a:cubicBezTo>
                      <a:pt x="-41908" y="91845"/>
                      <a:pt x="840198" y="135467"/>
                      <a:pt x="1611461" y="157473"/>
                    </a:cubicBezTo>
                    <a:lnTo>
                      <a:pt x="3635941" y="210522"/>
                    </a:lnTo>
                    <a:cubicBezTo>
                      <a:pt x="4164533" y="225666"/>
                      <a:pt x="4630026" y="237243"/>
                      <a:pt x="4630223" y="269669"/>
                    </a:cubicBezTo>
                    <a:cubicBezTo>
                      <a:pt x="4630420" y="302095"/>
                      <a:pt x="3573804" y="312739"/>
                      <a:pt x="3573804" y="312739"/>
                    </a:cubicBezTo>
                  </a:path>
                </a:pathLst>
              </a:custGeom>
              <a:noFill/>
              <a:ln w="44450" cap="flat" cmpd="sng" algn="ctr">
                <a:solidFill>
                  <a:srgbClr val="00B050"/>
                </a:solidFill>
                <a:prstDash val="solid"/>
              </a:ln>
              <a:effectLst/>
              <a:scene3d>
                <a:camera prst="orthographicFront"/>
                <a:lightRig rig="morning" dir="t"/>
              </a:scene3d>
              <a:sp3d>
                <a:bevelT w="152400" h="50800" prst="softRound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35" name="19 Estrella de 6 puntas"/>
              <p:cNvSpPr/>
              <p:nvPr/>
            </p:nvSpPr>
            <p:spPr>
              <a:xfrm rot="9891224">
                <a:off x="6309058" y="3661784"/>
                <a:ext cx="1040958" cy="846890"/>
              </a:xfrm>
              <a:custGeom>
                <a:avLst/>
                <a:gdLst>
                  <a:gd name="connsiteX0" fmla="*/ 0 w 1800200"/>
                  <a:gd name="connsiteY0" fmla="*/ 504056 h 2016224"/>
                  <a:gd name="connsiteX1" fmla="*/ 710970 w 1800200"/>
                  <a:gd name="connsiteY1" fmla="*/ 690374 h 2016224"/>
                  <a:gd name="connsiteX2" fmla="*/ 900100 w 1800200"/>
                  <a:gd name="connsiteY2" fmla="*/ 0 h 2016224"/>
                  <a:gd name="connsiteX3" fmla="*/ 1089230 w 1800200"/>
                  <a:gd name="connsiteY3" fmla="*/ 690374 h 2016224"/>
                  <a:gd name="connsiteX4" fmla="*/ 1800200 w 1800200"/>
                  <a:gd name="connsiteY4" fmla="*/ 504056 h 2016224"/>
                  <a:gd name="connsiteX5" fmla="*/ 1278359 w 1800200"/>
                  <a:gd name="connsiteY5" fmla="*/ 1008112 h 2016224"/>
                  <a:gd name="connsiteX6" fmla="*/ 1800200 w 1800200"/>
                  <a:gd name="connsiteY6" fmla="*/ 1512168 h 2016224"/>
                  <a:gd name="connsiteX7" fmla="*/ 1089230 w 1800200"/>
                  <a:gd name="connsiteY7" fmla="*/ 1325850 h 2016224"/>
                  <a:gd name="connsiteX8" fmla="*/ 900100 w 1800200"/>
                  <a:gd name="connsiteY8" fmla="*/ 2016224 h 2016224"/>
                  <a:gd name="connsiteX9" fmla="*/ 710970 w 1800200"/>
                  <a:gd name="connsiteY9" fmla="*/ 1325850 h 2016224"/>
                  <a:gd name="connsiteX10" fmla="*/ 0 w 1800200"/>
                  <a:gd name="connsiteY10" fmla="*/ 1512168 h 2016224"/>
                  <a:gd name="connsiteX11" fmla="*/ 521841 w 1800200"/>
                  <a:gd name="connsiteY11" fmla="*/ 1008112 h 2016224"/>
                  <a:gd name="connsiteX12" fmla="*/ 0 w 1800200"/>
                  <a:gd name="connsiteY12" fmla="*/ 504056 h 2016224"/>
                  <a:gd name="connsiteX0" fmla="*/ 0 w 1800200"/>
                  <a:gd name="connsiteY0" fmla="*/ 504056 h 2016224"/>
                  <a:gd name="connsiteX1" fmla="*/ 710970 w 1800200"/>
                  <a:gd name="connsiteY1" fmla="*/ 690374 h 2016224"/>
                  <a:gd name="connsiteX2" fmla="*/ 900100 w 1800200"/>
                  <a:gd name="connsiteY2" fmla="*/ 0 h 2016224"/>
                  <a:gd name="connsiteX3" fmla="*/ 1089230 w 1800200"/>
                  <a:gd name="connsiteY3" fmla="*/ 690374 h 2016224"/>
                  <a:gd name="connsiteX4" fmla="*/ 1800200 w 1800200"/>
                  <a:gd name="connsiteY4" fmla="*/ 504056 h 2016224"/>
                  <a:gd name="connsiteX5" fmla="*/ 1278359 w 1800200"/>
                  <a:gd name="connsiteY5" fmla="*/ 1008112 h 2016224"/>
                  <a:gd name="connsiteX6" fmla="*/ 1800200 w 1800200"/>
                  <a:gd name="connsiteY6" fmla="*/ 1512168 h 2016224"/>
                  <a:gd name="connsiteX7" fmla="*/ 1089230 w 1800200"/>
                  <a:gd name="connsiteY7" fmla="*/ 1325850 h 2016224"/>
                  <a:gd name="connsiteX8" fmla="*/ 900100 w 1800200"/>
                  <a:gd name="connsiteY8" fmla="*/ 2016224 h 2016224"/>
                  <a:gd name="connsiteX9" fmla="*/ 710970 w 1800200"/>
                  <a:gd name="connsiteY9" fmla="*/ 1325850 h 2016224"/>
                  <a:gd name="connsiteX10" fmla="*/ 0 w 1800200"/>
                  <a:gd name="connsiteY10" fmla="*/ 1512168 h 2016224"/>
                  <a:gd name="connsiteX11" fmla="*/ 521841 w 1800200"/>
                  <a:gd name="connsiteY11" fmla="*/ 1008112 h 2016224"/>
                  <a:gd name="connsiteX12" fmla="*/ 0 w 1800200"/>
                  <a:gd name="connsiteY12" fmla="*/ 504056 h 2016224"/>
                  <a:gd name="connsiteX0" fmla="*/ 0 w 1800200"/>
                  <a:gd name="connsiteY0" fmla="*/ 504056 h 2016224"/>
                  <a:gd name="connsiteX1" fmla="*/ 710970 w 1800200"/>
                  <a:gd name="connsiteY1" fmla="*/ 690374 h 2016224"/>
                  <a:gd name="connsiteX2" fmla="*/ 900100 w 1800200"/>
                  <a:gd name="connsiteY2" fmla="*/ 0 h 2016224"/>
                  <a:gd name="connsiteX3" fmla="*/ 1089230 w 1800200"/>
                  <a:gd name="connsiteY3" fmla="*/ 690374 h 2016224"/>
                  <a:gd name="connsiteX4" fmla="*/ 1800200 w 1800200"/>
                  <a:gd name="connsiteY4" fmla="*/ 504056 h 2016224"/>
                  <a:gd name="connsiteX5" fmla="*/ 1278359 w 1800200"/>
                  <a:gd name="connsiteY5" fmla="*/ 1008112 h 2016224"/>
                  <a:gd name="connsiteX6" fmla="*/ 1800200 w 1800200"/>
                  <a:gd name="connsiteY6" fmla="*/ 1512168 h 2016224"/>
                  <a:gd name="connsiteX7" fmla="*/ 1089230 w 1800200"/>
                  <a:gd name="connsiteY7" fmla="*/ 1325850 h 2016224"/>
                  <a:gd name="connsiteX8" fmla="*/ 900100 w 1800200"/>
                  <a:gd name="connsiteY8" fmla="*/ 2016224 h 2016224"/>
                  <a:gd name="connsiteX9" fmla="*/ 710970 w 1800200"/>
                  <a:gd name="connsiteY9" fmla="*/ 1325850 h 2016224"/>
                  <a:gd name="connsiteX10" fmla="*/ 0 w 1800200"/>
                  <a:gd name="connsiteY10" fmla="*/ 1512168 h 2016224"/>
                  <a:gd name="connsiteX11" fmla="*/ 521841 w 1800200"/>
                  <a:gd name="connsiteY11" fmla="*/ 1008112 h 2016224"/>
                  <a:gd name="connsiteX12" fmla="*/ 0 w 1800200"/>
                  <a:gd name="connsiteY12" fmla="*/ 504056 h 2016224"/>
                  <a:gd name="connsiteX0" fmla="*/ 0 w 1800200"/>
                  <a:gd name="connsiteY0" fmla="*/ 504056 h 2016224"/>
                  <a:gd name="connsiteX1" fmla="*/ 710970 w 1800200"/>
                  <a:gd name="connsiteY1" fmla="*/ 690374 h 2016224"/>
                  <a:gd name="connsiteX2" fmla="*/ 900100 w 1800200"/>
                  <a:gd name="connsiteY2" fmla="*/ 0 h 2016224"/>
                  <a:gd name="connsiteX3" fmla="*/ 1089230 w 1800200"/>
                  <a:gd name="connsiteY3" fmla="*/ 690374 h 2016224"/>
                  <a:gd name="connsiteX4" fmla="*/ 1800200 w 1800200"/>
                  <a:gd name="connsiteY4" fmla="*/ 504056 h 2016224"/>
                  <a:gd name="connsiteX5" fmla="*/ 1278359 w 1800200"/>
                  <a:gd name="connsiteY5" fmla="*/ 1008112 h 2016224"/>
                  <a:gd name="connsiteX6" fmla="*/ 1800200 w 1800200"/>
                  <a:gd name="connsiteY6" fmla="*/ 1512168 h 2016224"/>
                  <a:gd name="connsiteX7" fmla="*/ 1089230 w 1800200"/>
                  <a:gd name="connsiteY7" fmla="*/ 1325850 h 2016224"/>
                  <a:gd name="connsiteX8" fmla="*/ 900100 w 1800200"/>
                  <a:gd name="connsiteY8" fmla="*/ 2016224 h 2016224"/>
                  <a:gd name="connsiteX9" fmla="*/ 710970 w 1800200"/>
                  <a:gd name="connsiteY9" fmla="*/ 1325850 h 2016224"/>
                  <a:gd name="connsiteX10" fmla="*/ 0 w 1800200"/>
                  <a:gd name="connsiteY10" fmla="*/ 1512168 h 2016224"/>
                  <a:gd name="connsiteX11" fmla="*/ 521841 w 1800200"/>
                  <a:gd name="connsiteY11" fmla="*/ 1008112 h 2016224"/>
                  <a:gd name="connsiteX12" fmla="*/ 0 w 1800200"/>
                  <a:gd name="connsiteY12" fmla="*/ 504056 h 2016224"/>
                  <a:gd name="connsiteX0" fmla="*/ 0 w 1815990"/>
                  <a:gd name="connsiteY0" fmla="*/ 504056 h 2016224"/>
                  <a:gd name="connsiteX1" fmla="*/ 710970 w 1815990"/>
                  <a:gd name="connsiteY1" fmla="*/ 690374 h 2016224"/>
                  <a:gd name="connsiteX2" fmla="*/ 900100 w 1815990"/>
                  <a:gd name="connsiteY2" fmla="*/ 0 h 2016224"/>
                  <a:gd name="connsiteX3" fmla="*/ 1089230 w 1815990"/>
                  <a:gd name="connsiteY3" fmla="*/ 690374 h 2016224"/>
                  <a:gd name="connsiteX4" fmla="*/ 1800200 w 1815990"/>
                  <a:gd name="connsiteY4" fmla="*/ 504056 h 2016224"/>
                  <a:gd name="connsiteX5" fmla="*/ 1278359 w 1815990"/>
                  <a:gd name="connsiteY5" fmla="*/ 1008112 h 2016224"/>
                  <a:gd name="connsiteX6" fmla="*/ 1800200 w 1815990"/>
                  <a:gd name="connsiteY6" fmla="*/ 1512168 h 2016224"/>
                  <a:gd name="connsiteX7" fmla="*/ 1089230 w 1815990"/>
                  <a:gd name="connsiteY7" fmla="*/ 1325850 h 2016224"/>
                  <a:gd name="connsiteX8" fmla="*/ 900100 w 1815990"/>
                  <a:gd name="connsiteY8" fmla="*/ 2016224 h 2016224"/>
                  <a:gd name="connsiteX9" fmla="*/ 710970 w 1815990"/>
                  <a:gd name="connsiteY9" fmla="*/ 1325850 h 2016224"/>
                  <a:gd name="connsiteX10" fmla="*/ 0 w 1815990"/>
                  <a:gd name="connsiteY10" fmla="*/ 1512168 h 2016224"/>
                  <a:gd name="connsiteX11" fmla="*/ 521841 w 1815990"/>
                  <a:gd name="connsiteY11" fmla="*/ 1008112 h 2016224"/>
                  <a:gd name="connsiteX12" fmla="*/ 0 w 1815990"/>
                  <a:gd name="connsiteY12" fmla="*/ 504056 h 2016224"/>
                  <a:gd name="connsiteX0" fmla="*/ 0 w 1815990"/>
                  <a:gd name="connsiteY0" fmla="*/ 504056 h 2016224"/>
                  <a:gd name="connsiteX1" fmla="*/ 710970 w 1815990"/>
                  <a:gd name="connsiteY1" fmla="*/ 690374 h 2016224"/>
                  <a:gd name="connsiteX2" fmla="*/ 900100 w 1815990"/>
                  <a:gd name="connsiteY2" fmla="*/ 0 h 2016224"/>
                  <a:gd name="connsiteX3" fmla="*/ 1089230 w 1815990"/>
                  <a:gd name="connsiteY3" fmla="*/ 690374 h 2016224"/>
                  <a:gd name="connsiteX4" fmla="*/ 1800200 w 1815990"/>
                  <a:gd name="connsiteY4" fmla="*/ 504056 h 2016224"/>
                  <a:gd name="connsiteX5" fmla="*/ 1278359 w 1815990"/>
                  <a:gd name="connsiteY5" fmla="*/ 1008112 h 2016224"/>
                  <a:gd name="connsiteX6" fmla="*/ 1800200 w 1815990"/>
                  <a:gd name="connsiteY6" fmla="*/ 1512168 h 2016224"/>
                  <a:gd name="connsiteX7" fmla="*/ 1089230 w 1815990"/>
                  <a:gd name="connsiteY7" fmla="*/ 1325850 h 2016224"/>
                  <a:gd name="connsiteX8" fmla="*/ 900100 w 1815990"/>
                  <a:gd name="connsiteY8" fmla="*/ 2016224 h 2016224"/>
                  <a:gd name="connsiteX9" fmla="*/ 710970 w 1815990"/>
                  <a:gd name="connsiteY9" fmla="*/ 1325850 h 2016224"/>
                  <a:gd name="connsiteX10" fmla="*/ 0 w 1815990"/>
                  <a:gd name="connsiteY10" fmla="*/ 1512168 h 2016224"/>
                  <a:gd name="connsiteX11" fmla="*/ 521841 w 1815990"/>
                  <a:gd name="connsiteY11" fmla="*/ 1008112 h 2016224"/>
                  <a:gd name="connsiteX12" fmla="*/ 0 w 1815990"/>
                  <a:gd name="connsiteY12" fmla="*/ 504056 h 2016224"/>
                  <a:gd name="connsiteX0" fmla="*/ 0 w 1815990"/>
                  <a:gd name="connsiteY0" fmla="*/ 504056 h 2016224"/>
                  <a:gd name="connsiteX1" fmla="*/ 710970 w 1815990"/>
                  <a:gd name="connsiteY1" fmla="*/ 690374 h 2016224"/>
                  <a:gd name="connsiteX2" fmla="*/ 900100 w 1815990"/>
                  <a:gd name="connsiteY2" fmla="*/ 0 h 2016224"/>
                  <a:gd name="connsiteX3" fmla="*/ 1089230 w 1815990"/>
                  <a:gd name="connsiteY3" fmla="*/ 690374 h 2016224"/>
                  <a:gd name="connsiteX4" fmla="*/ 1800200 w 1815990"/>
                  <a:gd name="connsiteY4" fmla="*/ 504056 h 2016224"/>
                  <a:gd name="connsiteX5" fmla="*/ 1278359 w 1815990"/>
                  <a:gd name="connsiteY5" fmla="*/ 1008112 h 2016224"/>
                  <a:gd name="connsiteX6" fmla="*/ 1800200 w 1815990"/>
                  <a:gd name="connsiteY6" fmla="*/ 1512168 h 2016224"/>
                  <a:gd name="connsiteX7" fmla="*/ 1089230 w 1815990"/>
                  <a:gd name="connsiteY7" fmla="*/ 1325850 h 2016224"/>
                  <a:gd name="connsiteX8" fmla="*/ 900100 w 1815990"/>
                  <a:gd name="connsiteY8" fmla="*/ 2016224 h 2016224"/>
                  <a:gd name="connsiteX9" fmla="*/ 710970 w 1815990"/>
                  <a:gd name="connsiteY9" fmla="*/ 1325850 h 2016224"/>
                  <a:gd name="connsiteX10" fmla="*/ 0 w 1815990"/>
                  <a:gd name="connsiteY10" fmla="*/ 1512168 h 2016224"/>
                  <a:gd name="connsiteX11" fmla="*/ 521841 w 1815990"/>
                  <a:gd name="connsiteY11" fmla="*/ 1008112 h 2016224"/>
                  <a:gd name="connsiteX12" fmla="*/ 0 w 1815990"/>
                  <a:gd name="connsiteY12" fmla="*/ 504056 h 2016224"/>
                  <a:gd name="connsiteX0" fmla="*/ 0 w 1815990"/>
                  <a:gd name="connsiteY0" fmla="*/ 504056 h 2016224"/>
                  <a:gd name="connsiteX1" fmla="*/ 710970 w 1815990"/>
                  <a:gd name="connsiteY1" fmla="*/ 690374 h 2016224"/>
                  <a:gd name="connsiteX2" fmla="*/ 900100 w 1815990"/>
                  <a:gd name="connsiteY2" fmla="*/ 0 h 2016224"/>
                  <a:gd name="connsiteX3" fmla="*/ 1089230 w 1815990"/>
                  <a:gd name="connsiteY3" fmla="*/ 690374 h 2016224"/>
                  <a:gd name="connsiteX4" fmla="*/ 1800200 w 1815990"/>
                  <a:gd name="connsiteY4" fmla="*/ 504056 h 2016224"/>
                  <a:gd name="connsiteX5" fmla="*/ 1278359 w 1815990"/>
                  <a:gd name="connsiteY5" fmla="*/ 1008112 h 2016224"/>
                  <a:gd name="connsiteX6" fmla="*/ 1800200 w 1815990"/>
                  <a:gd name="connsiteY6" fmla="*/ 1512168 h 2016224"/>
                  <a:gd name="connsiteX7" fmla="*/ 1089230 w 1815990"/>
                  <a:gd name="connsiteY7" fmla="*/ 1325850 h 2016224"/>
                  <a:gd name="connsiteX8" fmla="*/ 900100 w 1815990"/>
                  <a:gd name="connsiteY8" fmla="*/ 2016224 h 2016224"/>
                  <a:gd name="connsiteX9" fmla="*/ 710970 w 1815990"/>
                  <a:gd name="connsiteY9" fmla="*/ 1325850 h 2016224"/>
                  <a:gd name="connsiteX10" fmla="*/ 0 w 1815990"/>
                  <a:gd name="connsiteY10" fmla="*/ 1512168 h 2016224"/>
                  <a:gd name="connsiteX11" fmla="*/ 521841 w 1815990"/>
                  <a:gd name="connsiteY11" fmla="*/ 1008112 h 2016224"/>
                  <a:gd name="connsiteX12" fmla="*/ 0 w 1815990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3034 w 1819024"/>
                  <a:gd name="connsiteY0" fmla="*/ 504056 h 2016224"/>
                  <a:gd name="connsiteX1" fmla="*/ 714004 w 1819024"/>
                  <a:gd name="connsiteY1" fmla="*/ 690374 h 2016224"/>
                  <a:gd name="connsiteX2" fmla="*/ 903134 w 1819024"/>
                  <a:gd name="connsiteY2" fmla="*/ 0 h 2016224"/>
                  <a:gd name="connsiteX3" fmla="*/ 1092264 w 1819024"/>
                  <a:gd name="connsiteY3" fmla="*/ 690374 h 2016224"/>
                  <a:gd name="connsiteX4" fmla="*/ 1803234 w 1819024"/>
                  <a:gd name="connsiteY4" fmla="*/ 504056 h 2016224"/>
                  <a:gd name="connsiteX5" fmla="*/ 1281393 w 1819024"/>
                  <a:gd name="connsiteY5" fmla="*/ 1008112 h 2016224"/>
                  <a:gd name="connsiteX6" fmla="*/ 1803234 w 1819024"/>
                  <a:gd name="connsiteY6" fmla="*/ 1512168 h 2016224"/>
                  <a:gd name="connsiteX7" fmla="*/ 1092264 w 1819024"/>
                  <a:gd name="connsiteY7" fmla="*/ 1325850 h 2016224"/>
                  <a:gd name="connsiteX8" fmla="*/ 903134 w 1819024"/>
                  <a:gd name="connsiteY8" fmla="*/ 2016224 h 2016224"/>
                  <a:gd name="connsiteX9" fmla="*/ 714004 w 1819024"/>
                  <a:gd name="connsiteY9" fmla="*/ 1325850 h 2016224"/>
                  <a:gd name="connsiteX10" fmla="*/ 3034 w 1819024"/>
                  <a:gd name="connsiteY10" fmla="*/ 1512168 h 2016224"/>
                  <a:gd name="connsiteX11" fmla="*/ 524875 w 1819024"/>
                  <a:gd name="connsiteY11" fmla="*/ 1008112 h 2016224"/>
                  <a:gd name="connsiteX12" fmla="*/ 3034 w 1819024"/>
                  <a:gd name="connsiteY12" fmla="*/ 504056 h 2016224"/>
                  <a:gd name="connsiteX0" fmla="*/ 3034 w 1819024"/>
                  <a:gd name="connsiteY0" fmla="*/ 504056 h 2016224"/>
                  <a:gd name="connsiteX1" fmla="*/ 714004 w 1819024"/>
                  <a:gd name="connsiteY1" fmla="*/ 690374 h 2016224"/>
                  <a:gd name="connsiteX2" fmla="*/ 903134 w 1819024"/>
                  <a:gd name="connsiteY2" fmla="*/ 0 h 2016224"/>
                  <a:gd name="connsiteX3" fmla="*/ 1092264 w 1819024"/>
                  <a:gd name="connsiteY3" fmla="*/ 690374 h 2016224"/>
                  <a:gd name="connsiteX4" fmla="*/ 1803234 w 1819024"/>
                  <a:gd name="connsiteY4" fmla="*/ 504056 h 2016224"/>
                  <a:gd name="connsiteX5" fmla="*/ 1281393 w 1819024"/>
                  <a:gd name="connsiteY5" fmla="*/ 1008112 h 2016224"/>
                  <a:gd name="connsiteX6" fmla="*/ 1803234 w 1819024"/>
                  <a:gd name="connsiteY6" fmla="*/ 1512168 h 2016224"/>
                  <a:gd name="connsiteX7" fmla="*/ 1092264 w 1819024"/>
                  <a:gd name="connsiteY7" fmla="*/ 1325850 h 2016224"/>
                  <a:gd name="connsiteX8" fmla="*/ 903134 w 1819024"/>
                  <a:gd name="connsiteY8" fmla="*/ 2016224 h 2016224"/>
                  <a:gd name="connsiteX9" fmla="*/ 714004 w 1819024"/>
                  <a:gd name="connsiteY9" fmla="*/ 1325850 h 2016224"/>
                  <a:gd name="connsiteX10" fmla="*/ 3034 w 1819024"/>
                  <a:gd name="connsiteY10" fmla="*/ 1512168 h 2016224"/>
                  <a:gd name="connsiteX11" fmla="*/ 524875 w 1819024"/>
                  <a:gd name="connsiteY11" fmla="*/ 1008112 h 2016224"/>
                  <a:gd name="connsiteX12" fmla="*/ 3034 w 1819024"/>
                  <a:gd name="connsiteY12" fmla="*/ 504056 h 2016224"/>
                  <a:gd name="connsiteX0" fmla="*/ 3034 w 1819024"/>
                  <a:gd name="connsiteY0" fmla="*/ 504056 h 2016224"/>
                  <a:gd name="connsiteX1" fmla="*/ 714004 w 1819024"/>
                  <a:gd name="connsiteY1" fmla="*/ 690374 h 2016224"/>
                  <a:gd name="connsiteX2" fmla="*/ 903134 w 1819024"/>
                  <a:gd name="connsiteY2" fmla="*/ 0 h 2016224"/>
                  <a:gd name="connsiteX3" fmla="*/ 1092264 w 1819024"/>
                  <a:gd name="connsiteY3" fmla="*/ 690374 h 2016224"/>
                  <a:gd name="connsiteX4" fmla="*/ 1803234 w 1819024"/>
                  <a:gd name="connsiteY4" fmla="*/ 504056 h 2016224"/>
                  <a:gd name="connsiteX5" fmla="*/ 1281393 w 1819024"/>
                  <a:gd name="connsiteY5" fmla="*/ 1008112 h 2016224"/>
                  <a:gd name="connsiteX6" fmla="*/ 1803234 w 1819024"/>
                  <a:gd name="connsiteY6" fmla="*/ 1512168 h 2016224"/>
                  <a:gd name="connsiteX7" fmla="*/ 1092264 w 1819024"/>
                  <a:gd name="connsiteY7" fmla="*/ 1325850 h 2016224"/>
                  <a:gd name="connsiteX8" fmla="*/ 903134 w 1819024"/>
                  <a:gd name="connsiteY8" fmla="*/ 2016224 h 2016224"/>
                  <a:gd name="connsiteX9" fmla="*/ 714004 w 1819024"/>
                  <a:gd name="connsiteY9" fmla="*/ 1325850 h 2016224"/>
                  <a:gd name="connsiteX10" fmla="*/ 3034 w 1819024"/>
                  <a:gd name="connsiteY10" fmla="*/ 1512168 h 2016224"/>
                  <a:gd name="connsiteX11" fmla="*/ 524875 w 1819024"/>
                  <a:gd name="connsiteY11" fmla="*/ 1008112 h 2016224"/>
                  <a:gd name="connsiteX12" fmla="*/ 3034 w 1819024"/>
                  <a:gd name="connsiteY12" fmla="*/ 504056 h 2016224"/>
                  <a:gd name="connsiteX0" fmla="*/ 8515 w 1824505"/>
                  <a:gd name="connsiteY0" fmla="*/ 504056 h 2016224"/>
                  <a:gd name="connsiteX1" fmla="*/ 719485 w 1824505"/>
                  <a:gd name="connsiteY1" fmla="*/ 690374 h 2016224"/>
                  <a:gd name="connsiteX2" fmla="*/ 908615 w 1824505"/>
                  <a:gd name="connsiteY2" fmla="*/ 0 h 2016224"/>
                  <a:gd name="connsiteX3" fmla="*/ 1097745 w 1824505"/>
                  <a:gd name="connsiteY3" fmla="*/ 690374 h 2016224"/>
                  <a:gd name="connsiteX4" fmla="*/ 1808715 w 1824505"/>
                  <a:gd name="connsiteY4" fmla="*/ 504056 h 2016224"/>
                  <a:gd name="connsiteX5" fmla="*/ 1286874 w 1824505"/>
                  <a:gd name="connsiteY5" fmla="*/ 1008112 h 2016224"/>
                  <a:gd name="connsiteX6" fmla="*/ 1808715 w 1824505"/>
                  <a:gd name="connsiteY6" fmla="*/ 1512168 h 2016224"/>
                  <a:gd name="connsiteX7" fmla="*/ 1097745 w 1824505"/>
                  <a:gd name="connsiteY7" fmla="*/ 1325850 h 2016224"/>
                  <a:gd name="connsiteX8" fmla="*/ 908615 w 1824505"/>
                  <a:gd name="connsiteY8" fmla="*/ 2016224 h 2016224"/>
                  <a:gd name="connsiteX9" fmla="*/ 719485 w 1824505"/>
                  <a:gd name="connsiteY9" fmla="*/ 1325850 h 2016224"/>
                  <a:gd name="connsiteX10" fmla="*/ 8515 w 1824505"/>
                  <a:gd name="connsiteY10" fmla="*/ 1512168 h 2016224"/>
                  <a:gd name="connsiteX11" fmla="*/ 530356 w 1824505"/>
                  <a:gd name="connsiteY11" fmla="*/ 1008112 h 2016224"/>
                  <a:gd name="connsiteX12" fmla="*/ 8515 w 1824505"/>
                  <a:gd name="connsiteY12" fmla="*/ 504056 h 2016224"/>
                  <a:gd name="connsiteX0" fmla="*/ 8515 w 1824505"/>
                  <a:gd name="connsiteY0" fmla="*/ 504056 h 2016224"/>
                  <a:gd name="connsiteX1" fmla="*/ 719485 w 1824505"/>
                  <a:gd name="connsiteY1" fmla="*/ 690374 h 2016224"/>
                  <a:gd name="connsiteX2" fmla="*/ 908615 w 1824505"/>
                  <a:gd name="connsiteY2" fmla="*/ 0 h 2016224"/>
                  <a:gd name="connsiteX3" fmla="*/ 1097745 w 1824505"/>
                  <a:gd name="connsiteY3" fmla="*/ 690374 h 2016224"/>
                  <a:gd name="connsiteX4" fmla="*/ 1808715 w 1824505"/>
                  <a:gd name="connsiteY4" fmla="*/ 504056 h 2016224"/>
                  <a:gd name="connsiteX5" fmla="*/ 1286874 w 1824505"/>
                  <a:gd name="connsiteY5" fmla="*/ 1008112 h 2016224"/>
                  <a:gd name="connsiteX6" fmla="*/ 1808715 w 1824505"/>
                  <a:gd name="connsiteY6" fmla="*/ 1512168 h 2016224"/>
                  <a:gd name="connsiteX7" fmla="*/ 1097745 w 1824505"/>
                  <a:gd name="connsiteY7" fmla="*/ 1325850 h 2016224"/>
                  <a:gd name="connsiteX8" fmla="*/ 908615 w 1824505"/>
                  <a:gd name="connsiteY8" fmla="*/ 2016224 h 2016224"/>
                  <a:gd name="connsiteX9" fmla="*/ 719485 w 1824505"/>
                  <a:gd name="connsiteY9" fmla="*/ 1325850 h 2016224"/>
                  <a:gd name="connsiteX10" fmla="*/ 8515 w 1824505"/>
                  <a:gd name="connsiteY10" fmla="*/ 1512168 h 2016224"/>
                  <a:gd name="connsiteX11" fmla="*/ 530356 w 1824505"/>
                  <a:gd name="connsiteY11" fmla="*/ 1008112 h 2016224"/>
                  <a:gd name="connsiteX12" fmla="*/ 8515 w 1824505"/>
                  <a:gd name="connsiteY12" fmla="*/ 504056 h 2016224"/>
                  <a:gd name="connsiteX0" fmla="*/ 8515 w 1836152"/>
                  <a:gd name="connsiteY0" fmla="*/ 504056 h 2016224"/>
                  <a:gd name="connsiteX1" fmla="*/ 719485 w 1836152"/>
                  <a:gd name="connsiteY1" fmla="*/ 690374 h 2016224"/>
                  <a:gd name="connsiteX2" fmla="*/ 908615 w 1836152"/>
                  <a:gd name="connsiteY2" fmla="*/ 0 h 2016224"/>
                  <a:gd name="connsiteX3" fmla="*/ 1097745 w 1836152"/>
                  <a:gd name="connsiteY3" fmla="*/ 690374 h 2016224"/>
                  <a:gd name="connsiteX4" fmla="*/ 1808715 w 1836152"/>
                  <a:gd name="connsiteY4" fmla="*/ 504056 h 2016224"/>
                  <a:gd name="connsiteX5" fmla="*/ 1286874 w 1836152"/>
                  <a:gd name="connsiteY5" fmla="*/ 1008112 h 2016224"/>
                  <a:gd name="connsiteX6" fmla="*/ 1808715 w 1836152"/>
                  <a:gd name="connsiteY6" fmla="*/ 1512168 h 2016224"/>
                  <a:gd name="connsiteX7" fmla="*/ 1097745 w 1836152"/>
                  <a:gd name="connsiteY7" fmla="*/ 1325850 h 2016224"/>
                  <a:gd name="connsiteX8" fmla="*/ 908615 w 1836152"/>
                  <a:gd name="connsiteY8" fmla="*/ 2016224 h 2016224"/>
                  <a:gd name="connsiteX9" fmla="*/ 719485 w 1836152"/>
                  <a:gd name="connsiteY9" fmla="*/ 1325850 h 2016224"/>
                  <a:gd name="connsiteX10" fmla="*/ 8515 w 1836152"/>
                  <a:gd name="connsiteY10" fmla="*/ 1512168 h 2016224"/>
                  <a:gd name="connsiteX11" fmla="*/ 530356 w 1836152"/>
                  <a:gd name="connsiteY11" fmla="*/ 1008112 h 2016224"/>
                  <a:gd name="connsiteX12" fmla="*/ 8515 w 1836152"/>
                  <a:gd name="connsiteY12" fmla="*/ 504056 h 2016224"/>
                  <a:gd name="connsiteX0" fmla="*/ 8515 w 1836152"/>
                  <a:gd name="connsiteY0" fmla="*/ 504056 h 2016224"/>
                  <a:gd name="connsiteX1" fmla="*/ 719485 w 1836152"/>
                  <a:gd name="connsiteY1" fmla="*/ 690374 h 2016224"/>
                  <a:gd name="connsiteX2" fmla="*/ 908615 w 1836152"/>
                  <a:gd name="connsiteY2" fmla="*/ 0 h 2016224"/>
                  <a:gd name="connsiteX3" fmla="*/ 1097745 w 1836152"/>
                  <a:gd name="connsiteY3" fmla="*/ 690374 h 2016224"/>
                  <a:gd name="connsiteX4" fmla="*/ 1808715 w 1836152"/>
                  <a:gd name="connsiteY4" fmla="*/ 504056 h 2016224"/>
                  <a:gd name="connsiteX5" fmla="*/ 1286874 w 1836152"/>
                  <a:gd name="connsiteY5" fmla="*/ 1008112 h 2016224"/>
                  <a:gd name="connsiteX6" fmla="*/ 1808715 w 1836152"/>
                  <a:gd name="connsiteY6" fmla="*/ 1512168 h 2016224"/>
                  <a:gd name="connsiteX7" fmla="*/ 1097745 w 1836152"/>
                  <a:gd name="connsiteY7" fmla="*/ 1325850 h 2016224"/>
                  <a:gd name="connsiteX8" fmla="*/ 908615 w 1836152"/>
                  <a:gd name="connsiteY8" fmla="*/ 2016224 h 2016224"/>
                  <a:gd name="connsiteX9" fmla="*/ 719485 w 1836152"/>
                  <a:gd name="connsiteY9" fmla="*/ 1325850 h 2016224"/>
                  <a:gd name="connsiteX10" fmla="*/ 8515 w 1836152"/>
                  <a:gd name="connsiteY10" fmla="*/ 1512168 h 2016224"/>
                  <a:gd name="connsiteX11" fmla="*/ 530356 w 1836152"/>
                  <a:gd name="connsiteY11" fmla="*/ 1008112 h 2016224"/>
                  <a:gd name="connsiteX12" fmla="*/ 8515 w 1836152"/>
                  <a:gd name="connsiteY12" fmla="*/ 504056 h 2016224"/>
                  <a:gd name="connsiteX0" fmla="*/ 8515 w 1836152"/>
                  <a:gd name="connsiteY0" fmla="*/ 504056 h 2016224"/>
                  <a:gd name="connsiteX1" fmla="*/ 719485 w 1836152"/>
                  <a:gd name="connsiteY1" fmla="*/ 690374 h 2016224"/>
                  <a:gd name="connsiteX2" fmla="*/ 908615 w 1836152"/>
                  <a:gd name="connsiteY2" fmla="*/ 0 h 2016224"/>
                  <a:gd name="connsiteX3" fmla="*/ 1043957 w 1836152"/>
                  <a:gd name="connsiteY3" fmla="*/ 830223 h 2016224"/>
                  <a:gd name="connsiteX4" fmla="*/ 1808715 w 1836152"/>
                  <a:gd name="connsiteY4" fmla="*/ 504056 h 2016224"/>
                  <a:gd name="connsiteX5" fmla="*/ 1286874 w 1836152"/>
                  <a:gd name="connsiteY5" fmla="*/ 1008112 h 2016224"/>
                  <a:gd name="connsiteX6" fmla="*/ 1808715 w 1836152"/>
                  <a:gd name="connsiteY6" fmla="*/ 1512168 h 2016224"/>
                  <a:gd name="connsiteX7" fmla="*/ 1097745 w 1836152"/>
                  <a:gd name="connsiteY7" fmla="*/ 1325850 h 2016224"/>
                  <a:gd name="connsiteX8" fmla="*/ 908615 w 1836152"/>
                  <a:gd name="connsiteY8" fmla="*/ 2016224 h 2016224"/>
                  <a:gd name="connsiteX9" fmla="*/ 719485 w 1836152"/>
                  <a:gd name="connsiteY9" fmla="*/ 1325850 h 2016224"/>
                  <a:gd name="connsiteX10" fmla="*/ 8515 w 1836152"/>
                  <a:gd name="connsiteY10" fmla="*/ 1512168 h 2016224"/>
                  <a:gd name="connsiteX11" fmla="*/ 530356 w 1836152"/>
                  <a:gd name="connsiteY11" fmla="*/ 1008112 h 2016224"/>
                  <a:gd name="connsiteX12" fmla="*/ 8515 w 1836152"/>
                  <a:gd name="connsiteY12" fmla="*/ 504056 h 2016224"/>
                  <a:gd name="connsiteX0" fmla="*/ 8515 w 1836152"/>
                  <a:gd name="connsiteY0" fmla="*/ 504056 h 2016224"/>
                  <a:gd name="connsiteX1" fmla="*/ 816303 w 1836152"/>
                  <a:gd name="connsiteY1" fmla="*/ 840981 h 2016224"/>
                  <a:gd name="connsiteX2" fmla="*/ 908615 w 1836152"/>
                  <a:gd name="connsiteY2" fmla="*/ 0 h 2016224"/>
                  <a:gd name="connsiteX3" fmla="*/ 1043957 w 1836152"/>
                  <a:gd name="connsiteY3" fmla="*/ 830223 h 2016224"/>
                  <a:gd name="connsiteX4" fmla="*/ 1808715 w 1836152"/>
                  <a:gd name="connsiteY4" fmla="*/ 504056 h 2016224"/>
                  <a:gd name="connsiteX5" fmla="*/ 1286874 w 1836152"/>
                  <a:gd name="connsiteY5" fmla="*/ 1008112 h 2016224"/>
                  <a:gd name="connsiteX6" fmla="*/ 1808715 w 1836152"/>
                  <a:gd name="connsiteY6" fmla="*/ 1512168 h 2016224"/>
                  <a:gd name="connsiteX7" fmla="*/ 1097745 w 1836152"/>
                  <a:gd name="connsiteY7" fmla="*/ 1325850 h 2016224"/>
                  <a:gd name="connsiteX8" fmla="*/ 908615 w 1836152"/>
                  <a:gd name="connsiteY8" fmla="*/ 2016224 h 2016224"/>
                  <a:gd name="connsiteX9" fmla="*/ 719485 w 1836152"/>
                  <a:gd name="connsiteY9" fmla="*/ 1325850 h 2016224"/>
                  <a:gd name="connsiteX10" fmla="*/ 8515 w 1836152"/>
                  <a:gd name="connsiteY10" fmla="*/ 1512168 h 2016224"/>
                  <a:gd name="connsiteX11" fmla="*/ 530356 w 1836152"/>
                  <a:gd name="connsiteY11" fmla="*/ 1008112 h 2016224"/>
                  <a:gd name="connsiteX12" fmla="*/ 8515 w 1836152"/>
                  <a:gd name="connsiteY12" fmla="*/ 504056 h 2016224"/>
                  <a:gd name="connsiteX0" fmla="*/ 6165 w 1833802"/>
                  <a:gd name="connsiteY0" fmla="*/ 504056 h 2016224"/>
                  <a:gd name="connsiteX1" fmla="*/ 813953 w 1833802"/>
                  <a:gd name="connsiteY1" fmla="*/ 840981 h 2016224"/>
                  <a:gd name="connsiteX2" fmla="*/ 906265 w 1833802"/>
                  <a:gd name="connsiteY2" fmla="*/ 0 h 2016224"/>
                  <a:gd name="connsiteX3" fmla="*/ 1041607 w 1833802"/>
                  <a:gd name="connsiteY3" fmla="*/ 830223 h 2016224"/>
                  <a:gd name="connsiteX4" fmla="*/ 1806365 w 1833802"/>
                  <a:gd name="connsiteY4" fmla="*/ 504056 h 2016224"/>
                  <a:gd name="connsiteX5" fmla="*/ 1284524 w 1833802"/>
                  <a:gd name="connsiteY5" fmla="*/ 1008112 h 2016224"/>
                  <a:gd name="connsiteX6" fmla="*/ 1806365 w 1833802"/>
                  <a:gd name="connsiteY6" fmla="*/ 1512168 h 2016224"/>
                  <a:gd name="connsiteX7" fmla="*/ 1095395 w 1833802"/>
                  <a:gd name="connsiteY7" fmla="*/ 1325850 h 2016224"/>
                  <a:gd name="connsiteX8" fmla="*/ 906265 w 1833802"/>
                  <a:gd name="connsiteY8" fmla="*/ 2016224 h 2016224"/>
                  <a:gd name="connsiteX9" fmla="*/ 717135 w 1833802"/>
                  <a:gd name="connsiteY9" fmla="*/ 1325850 h 2016224"/>
                  <a:gd name="connsiteX10" fmla="*/ 6165 w 1833802"/>
                  <a:gd name="connsiteY10" fmla="*/ 1512168 h 2016224"/>
                  <a:gd name="connsiteX11" fmla="*/ 710886 w 1833802"/>
                  <a:gd name="connsiteY11" fmla="*/ 1018870 h 2016224"/>
                  <a:gd name="connsiteX12" fmla="*/ 6165 w 1833802"/>
                  <a:gd name="connsiteY12" fmla="*/ 504056 h 2016224"/>
                  <a:gd name="connsiteX0" fmla="*/ 6165 w 1833802"/>
                  <a:gd name="connsiteY0" fmla="*/ 504056 h 2016224"/>
                  <a:gd name="connsiteX1" fmla="*/ 813953 w 1833802"/>
                  <a:gd name="connsiteY1" fmla="*/ 840981 h 2016224"/>
                  <a:gd name="connsiteX2" fmla="*/ 906265 w 1833802"/>
                  <a:gd name="connsiteY2" fmla="*/ 0 h 2016224"/>
                  <a:gd name="connsiteX3" fmla="*/ 1041607 w 1833802"/>
                  <a:gd name="connsiteY3" fmla="*/ 830223 h 2016224"/>
                  <a:gd name="connsiteX4" fmla="*/ 1806365 w 1833802"/>
                  <a:gd name="connsiteY4" fmla="*/ 504056 h 2016224"/>
                  <a:gd name="connsiteX5" fmla="*/ 1284524 w 1833802"/>
                  <a:gd name="connsiteY5" fmla="*/ 1008112 h 2016224"/>
                  <a:gd name="connsiteX6" fmla="*/ 1806365 w 1833802"/>
                  <a:gd name="connsiteY6" fmla="*/ 1512168 h 2016224"/>
                  <a:gd name="connsiteX7" fmla="*/ 1095395 w 1833802"/>
                  <a:gd name="connsiteY7" fmla="*/ 1325850 h 2016224"/>
                  <a:gd name="connsiteX8" fmla="*/ 906265 w 1833802"/>
                  <a:gd name="connsiteY8" fmla="*/ 2016224 h 2016224"/>
                  <a:gd name="connsiteX9" fmla="*/ 803196 w 1833802"/>
                  <a:gd name="connsiteY9" fmla="*/ 1207516 h 2016224"/>
                  <a:gd name="connsiteX10" fmla="*/ 6165 w 1833802"/>
                  <a:gd name="connsiteY10" fmla="*/ 1512168 h 2016224"/>
                  <a:gd name="connsiteX11" fmla="*/ 710886 w 1833802"/>
                  <a:gd name="connsiteY11" fmla="*/ 1018870 h 2016224"/>
                  <a:gd name="connsiteX12" fmla="*/ 6165 w 1833802"/>
                  <a:gd name="connsiteY12" fmla="*/ 504056 h 2016224"/>
                  <a:gd name="connsiteX0" fmla="*/ 6165 w 1833802"/>
                  <a:gd name="connsiteY0" fmla="*/ 504056 h 2016224"/>
                  <a:gd name="connsiteX1" fmla="*/ 813953 w 1833802"/>
                  <a:gd name="connsiteY1" fmla="*/ 840981 h 2016224"/>
                  <a:gd name="connsiteX2" fmla="*/ 906265 w 1833802"/>
                  <a:gd name="connsiteY2" fmla="*/ 0 h 2016224"/>
                  <a:gd name="connsiteX3" fmla="*/ 1041607 w 1833802"/>
                  <a:gd name="connsiteY3" fmla="*/ 830223 h 2016224"/>
                  <a:gd name="connsiteX4" fmla="*/ 1806365 w 1833802"/>
                  <a:gd name="connsiteY4" fmla="*/ 504056 h 2016224"/>
                  <a:gd name="connsiteX5" fmla="*/ 1284524 w 1833802"/>
                  <a:gd name="connsiteY5" fmla="*/ 1008112 h 2016224"/>
                  <a:gd name="connsiteX6" fmla="*/ 1806365 w 1833802"/>
                  <a:gd name="connsiteY6" fmla="*/ 1512168 h 2016224"/>
                  <a:gd name="connsiteX7" fmla="*/ 1041606 w 1833802"/>
                  <a:gd name="connsiteY7" fmla="*/ 1164485 h 2016224"/>
                  <a:gd name="connsiteX8" fmla="*/ 906265 w 1833802"/>
                  <a:gd name="connsiteY8" fmla="*/ 2016224 h 2016224"/>
                  <a:gd name="connsiteX9" fmla="*/ 803196 w 1833802"/>
                  <a:gd name="connsiteY9" fmla="*/ 1207516 h 2016224"/>
                  <a:gd name="connsiteX10" fmla="*/ 6165 w 1833802"/>
                  <a:gd name="connsiteY10" fmla="*/ 1512168 h 2016224"/>
                  <a:gd name="connsiteX11" fmla="*/ 710886 w 1833802"/>
                  <a:gd name="connsiteY11" fmla="*/ 1018870 h 2016224"/>
                  <a:gd name="connsiteX12" fmla="*/ 6165 w 1833802"/>
                  <a:gd name="connsiteY12" fmla="*/ 504056 h 2016224"/>
                  <a:gd name="connsiteX0" fmla="*/ 6165 w 1833802"/>
                  <a:gd name="connsiteY0" fmla="*/ 504056 h 2016224"/>
                  <a:gd name="connsiteX1" fmla="*/ 813953 w 1833802"/>
                  <a:gd name="connsiteY1" fmla="*/ 840981 h 2016224"/>
                  <a:gd name="connsiteX2" fmla="*/ 906265 w 1833802"/>
                  <a:gd name="connsiteY2" fmla="*/ 0 h 2016224"/>
                  <a:gd name="connsiteX3" fmla="*/ 1041607 w 1833802"/>
                  <a:gd name="connsiteY3" fmla="*/ 830223 h 2016224"/>
                  <a:gd name="connsiteX4" fmla="*/ 1806365 w 1833802"/>
                  <a:gd name="connsiteY4" fmla="*/ 504056 h 2016224"/>
                  <a:gd name="connsiteX5" fmla="*/ 1284524 w 1833802"/>
                  <a:gd name="connsiteY5" fmla="*/ 1008112 h 2016224"/>
                  <a:gd name="connsiteX6" fmla="*/ 1806365 w 1833802"/>
                  <a:gd name="connsiteY6" fmla="*/ 1512168 h 2016224"/>
                  <a:gd name="connsiteX7" fmla="*/ 1041606 w 1833802"/>
                  <a:gd name="connsiteY7" fmla="*/ 1164485 h 2016224"/>
                  <a:gd name="connsiteX8" fmla="*/ 906265 w 1833802"/>
                  <a:gd name="connsiteY8" fmla="*/ 2016224 h 2016224"/>
                  <a:gd name="connsiteX9" fmla="*/ 803196 w 1833802"/>
                  <a:gd name="connsiteY9" fmla="*/ 1207516 h 2016224"/>
                  <a:gd name="connsiteX10" fmla="*/ 6165 w 1833802"/>
                  <a:gd name="connsiteY10" fmla="*/ 1512168 h 2016224"/>
                  <a:gd name="connsiteX11" fmla="*/ 710886 w 1833802"/>
                  <a:gd name="connsiteY11" fmla="*/ 1018870 h 2016224"/>
                  <a:gd name="connsiteX12" fmla="*/ 6165 w 1833802"/>
                  <a:gd name="connsiteY12" fmla="*/ 504056 h 2016224"/>
                  <a:gd name="connsiteX0" fmla="*/ 7880 w 1835517"/>
                  <a:gd name="connsiteY0" fmla="*/ 504056 h 2016224"/>
                  <a:gd name="connsiteX1" fmla="*/ 815668 w 1835517"/>
                  <a:gd name="connsiteY1" fmla="*/ 840981 h 2016224"/>
                  <a:gd name="connsiteX2" fmla="*/ 907980 w 1835517"/>
                  <a:gd name="connsiteY2" fmla="*/ 0 h 2016224"/>
                  <a:gd name="connsiteX3" fmla="*/ 1043322 w 1835517"/>
                  <a:gd name="connsiteY3" fmla="*/ 830223 h 2016224"/>
                  <a:gd name="connsiteX4" fmla="*/ 1808080 w 1835517"/>
                  <a:gd name="connsiteY4" fmla="*/ 504056 h 2016224"/>
                  <a:gd name="connsiteX5" fmla="*/ 1286239 w 1835517"/>
                  <a:gd name="connsiteY5" fmla="*/ 1008112 h 2016224"/>
                  <a:gd name="connsiteX6" fmla="*/ 1808080 w 1835517"/>
                  <a:gd name="connsiteY6" fmla="*/ 1512168 h 2016224"/>
                  <a:gd name="connsiteX7" fmla="*/ 1043321 w 1835517"/>
                  <a:gd name="connsiteY7" fmla="*/ 1164485 h 2016224"/>
                  <a:gd name="connsiteX8" fmla="*/ 907980 w 1835517"/>
                  <a:gd name="connsiteY8" fmla="*/ 2016224 h 2016224"/>
                  <a:gd name="connsiteX9" fmla="*/ 804911 w 1835517"/>
                  <a:gd name="connsiteY9" fmla="*/ 1207516 h 2016224"/>
                  <a:gd name="connsiteX10" fmla="*/ 7880 w 1835517"/>
                  <a:gd name="connsiteY10" fmla="*/ 1512168 h 2016224"/>
                  <a:gd name="connsiteX11" fmla="*/ 712601 w 1835517"/>
                  <a:gd name="connsiteY11" fmla="*/ 1018870 h 2016224"/>
                  <a:gd name="connsiteX12" fmla="*/ 7880 w 1835517"/>
                  <a:gd name="connsiteY12" fmla="*/ 504056 h 2016224"/>
                  <a:gd name="connsiteX0" fmla="*/ 7880 w 1835517"/>
                  <a:gd name="connsiteY0" fmla="*/ 504056 h 2016224"/>
                  <a:gd name="connsiteX1" fmla="*/ 815668 w 1835517"/>
                  <a:gd name="connsiteY1" fmla="*/ 840981 h 2016224"/>
                  <a:gd name="connsiteX2" fmla="*/ 907980 w 1835517"/>
                  <a:gd name="connsiteY2" fmla="*/ 0 h 2016224"/>
                  <a:gd name="connsiteX3" fmla="*/ 1043322 w 1835517"/>
                  <a:gd name="connsiteY3" fmla="*/ 830223 h 2016224"/>
                  <a:gd name="connsiteX4" fmla="*/ 1808080 w 1835517"/>
                  <a:gd name="connsiteY4" fmla="*/ 504056 h 2016224"/>
                  <a:gd name="connsiteX5" fmla="*/ 1286239 w 1835517"/>
                  <a:gd name="connsiteY5" fmla="*/ 1008112 h 2016224"/>
                  <a:gd name="connsiteX6" fmla="*/ 1808080 w 1835517"/>
                  <a:gd name="connsiteY6" fmla="*/ 1512168 h 2016224"/>
                  <a:gd name="connsiteX7" fmla="*/ 1043321 w 1835517"/>
                  <a:gd name="connsiteY7" fmla="*/ 1164485 h 2016224"/>
                  <a:gd name="connsiteX8" fmla="*/ 907980 w 1835517"/>
                  <a:gd name="connsiteY8" fmla="*/ 2016224 h 2016224"/>
                  <a:gd name="connsiteX9" fmla="*/ 804911 w 1835517"/>
                  <a:gd name="connsiteY9" fmla="*/ 1207516 h 2016224"/>
                  <a:gd name="connsiteX10" fmla="*/ 7880 w 1835517"/>
                  <a:gd name="connsiteY10" fmla="*/ 1512168 h 2016224"/>
                  <a:gd name="connsiteX11" fmla="*/ 712601 w 1835517"/>
                  <a:gd name="connsiteY11" fmla="*/ 1018870 h 2016224"/>
                  <a:gd name="connsiteX12" fmla="*/ 7880 w 1835517"/>
                  <a:gd name="connsiteY12" fmla="*/ 504056 h 2016224"/>
                  <a:gd name="connsiteX0" fmla="*/ 7880 w 1835517"/>
                  <a:gd name="connsiteY0" fmla="*/ 504056 h 2016224"/>
                  <a:gd name="connsiteX1" fmla="*/ 815668 w 1835517"/>
                  <a:gd name="connsiteY1" fmla="*/ 840981 h 2016224"/>
                  <a:gd name="connsiteX2" fmla="*/ 907980 w 1835517"/>
                  <a:gd name="connsiteY2" fmla="*/ 0 h 2016224"/>
                  <a:gd name="connsiteX3" fmla="*/ 1043322 w 1835517"/>
                  <a:gd name="connsiteY3" fmla="*/ 830223 h 2016224"/>
                  <a:gd name="connsiteX4" fmla="*/ 1808080 w 1835517"/>
                  <a:gd name="connsiteY4" fmla="*/ 504056 h 2016224"/>
                  <a:gd name="connsiteX5" fmla="*/ 1286239 w 1835517"/>
                  <a:gd name="connsiteY5" fmla="*/ 1008112 h 2016224"/>
                  <a:gd name="connsiteX6" fmla="*/ 1808080 w 1835517"/>
                  <a:gd name="connsiteY6" fmla="*/ 1512168 h 2016224"/>
                  <a:gd name="connsiteX7" fmla="*/ 1043321 w 1835517"/>
                  <a:gd name="connsiteY7" fmla="*/ 1164485 h 2016224"/>
                  <a:gd name="connsiteX8" fmla="*/ 907980 w 1835517"/>
                  <a:gd name="connsiteY8" fmla="*/ 2016224 h 2016224"/>
                  <a:gd name="connsiteX9" fmla="*/ 804911 w 1835517"/>
                  <a:gd name="connsiteY9" fmla="*/ 1207516 h 2016224"/>
                  <a:gd name="connsiteX10" fmla="*/ 7880 w 1835517"/>
                  <a:gd name="connsiteY10" fmla="*/ 1512168 h 2016224"/>
                  <a:gd name="connsiteX11" fmla="*/ 712601 w 1835517"/>
                  <a:gd name="connsiteY11" fmla="*/ 1018870 h 2016224"/>
                  <a:gd name="connsiteX12" fmla="*/ 7880 w 1835517"/>
                  <a:gd name="connsiteY12" fmla="*/ 504056 h 2016224"/>
                  <a:gd name="connsiteX0" fmla="*/ 7880 w 1835517"/>
                  <a:gd name="connsiteY0" fmla="*/ 504056 h 2016224"/>
                  <a:gd name="connsiteX1" fmla="*/ 815668 w 1835517"/>
                  <a:gd name="connsiteY1" fmla="*/ 840981 h 2016224"/>
                  <a:gd name="connsiteX2" fmla="*/ 907980 w 1835517"/>
                  <a:gd name="connsiteY2" fmla="*/ 0 h 2016224"/>
                  <a:gd name="connsiteX3" fmla="*/ 1043322 w 1835517"/>
                  <a:gd name="connsiteY3" fmla="*/ 830223 h 2016224"/>
                  <a:gd name="connsiteX4" fmla="*/ 1808080 w 1835517"/>
                  <a:gd name="connsiteY4" fmla="*/ 504056 h 2016224"/>
                  <a:gd name="connsiteX5" fmla="*/ 1286239 w 1835517"/>
                  <a:gd name="connsiteY5" fmla="*/ 1008112 h 2016224"/>
                  <a:gd name="connsiteX6" fmla="*/ 1808080 w 1835517"/>
                  <a:gd name="connsiteY6" fmla="*/ 1512168 h 2016224"/>
                  <a:gd name="connsiteX7" fmla="*/ 1043321 w 1835517"/>
                  <a:gd name="connsiteY7" fmla="*/ 1164485 h 2016224"/>
                  <a:gd name="connsiteX8" fmla="*/ 907980 w 1835517"/>
                  <a:gd name="connsiteY8" fmla="*/ 2016224 h 2016224"/>
                  <a:gd name="connsiteX9" fmla="*/ 804911 w 1835517"/>
                  <a:gd name="connsiteY9" fmla="*/ 1207516 h 2016224"/>
                  <a:gd name="connsiteX10" fmla="*/ 7880 w 1835517"/>
                  <a:gd name="connsiteY10" fmla="*/ 1512168 h 2016224"/>
                  <a:gd name="connsiteX11" fmla="*/ 712601 w 1835517"/>
                  <a:gd name="connsiteY11" fmla="*/ 1018870 h 2016224"/>
                  <a:gd name="connsiteX12" fmla="*/ 7880 w 1835517"/>
                  <a:gd name="connsiteY12" fmla="*/ 504056 h 2016224"/>
                  <a:gd name="connsiteX0" fmla="*/ 7880 w 1838696"/>
                  <a:gd name="connsiteY0" fmla="*/ 504056 h 2016224"/>
                  <a:gd name="connsiteX1" fmla="*/ 815668 w 1838696"/>
                  <a:gd name="connsiteY1" fmla="*/ 840981 h 2016224"/>
                  <a:gd name="connsiteX2" fmla="*/ 907980 w 1838696"/>
                  <a:gd name="connsiteY2" fmla="*/ 0 h 2016224"/>
                  <a:gd name="connsiteX3" fmla="*/ 1043322 w 1838696"/>
                  <a:gd name="connsiteY3" fmla="*/ 830223 h 2016224"/>
                  <a:gd name="connsiteX4" fmla="*/ 1808080 w 1838696"/>
                  <a:gd name="connsiteY4" fmla="*/ 504056 h 2016224"/>
                  <a:gd name="connsiteX5" fmla="*/ 1286239 w 1838696"/>
                  <a:gd name="connsiteY5" fmla="*/ 1008112 h 2016224"/>
                  <a:gd name="connsiteX6" fmla="*/ 1808080 w 1838696"/>
                  <a:gd name="connsiteY6" fmla="*/ 1512168 h 2016224"/>
                  <a:gd name="connsiteX7" fmla="*/ 1043321 w 1838696"/>
                  <a:gd name="connsiteY7" fmla="*/ 1164485 h 2016224"/>
                  <a:gd name="connsiteX8" fmla="*/ 907980 w 1838696"/>
                  <a:gd name="connsiteY8" fmla="*/ 2016224 h 2016224"/>
                  <a:gd name="connsiteX9" fmla="*/ 804911 w 1838696"/>
                  <a:gd name="connsiteY9" fmla="*/ 1207516 h 2016224"/>
                  <a:gd name="connsiteX10" fmla="*/ 7880 w 1838696"/>
                  <a:gd name="connsiteY10" fmla="*/ 1512168 h 2016224"/>
                  <a:gd name="connsiteX11" fmla="*/ 712601 w 1838696"/>
                  <a:gd name="connsiteY11" fmla="*/ 1018870 h 2016224"/>
                  <a:gd name="connsiteX12" fmla="*/ 7880 w 1838696"/>
                  <a:gd name="connsiteY12" fmla="*/ 504056 h 2016224"/>
                  <a:gd name="connsiteX0" fmla="*/ 7880 w 1838696"/>
                  <a:gd name="connsiteY0" fmla="*/ 504056 h 2016224"/>
                  <a:gd name="connsiteX1" fmla="*/ 815668 w 1838696"/>
                  <a:gd name="connsiteY1" fmla="*/ 840981 h 2016224"/>
                  <a:gd name="connsiteX2" fmla="*/ 907980 w 1838696"/>
                  <a:gd name="connsiteY2" fmla="*/ 0 h 2016224"/>
                  <a:gd name="connsiteX3" fmla="*/ 1043322 w 1838696"/>
                  <a:gd name="connsiteY3" fmla="*/ 830223 h 2016224"/>
                  <a:gd name="connsiteX4" fmla="*/ 1808080 w 1838696"/>
                  <a:gd name="connsiteY4" fmla="*/ 504056 h 2016224"/>
                  <a:gd name="connsiteX5" fmla="*/ 1286239 w 1838696"/>
                  <a:gd name="connsiteY5" fmla="*/ 1008112 h 2016224"/>
                  <a:gd name="connsiteX6" fmla="*/ 1808080 w 1838696"/>
                  <a:gd name="connsiteY6" fmla="*/ 1512168 h 2016224"/>
                  <a:gd name="connsiteX7" fmla="*/ 1043321 w 1838696"/>
                  <a:gd name="connsiteY7" fmla="*/ 1164485 h 2016224"/>
                  <a:gd name="connsiteX8" fmla="*/ 907980 w 1838696"/>
                  <a:gd name="connsiteY8" fmla="*/ 2016224 h 2016224"/>
                  <a:gd name="connsiteX9" fmla="*/ 804911 w 1838696"/>
                  <a:gd name="connsiteY9" fmla="*/ 1207516 h 2016224"/>
                  <a:gd name="connsiteX10" fmla="*/ 7880 w 1838696"/>
                  <a:gd name="connsiteY10" fmla="*/ 1512168 h 2016224"/>
                  <a:gd name="connsiteX11" fmla="*/ 712601 w 1838696"/>
                  <a:gd name="connsiteY11" fmla="*/ 1018870 h 2016224"/>
                  <a:gd name="connsiteX12" fmla="*/ 7880 w 1838696"/>
                  <a:gd name="connsiteY12" fmla="*/ 504056 h 2016224"/>
                  <a:gd name="connsiteX0" fmla="*/ 7880 w 1835864"/>
                  <a:gd name="connsiteY0" fmla="*/ 504056 h 2016224"/>
                  <a:gd name="connsiteX1" fmla="*/ 815668 w 1835864"/>
                  <a:gd name="connsiteY1" fmla="*/ 840981 h 2016224"/>
                  <a:gd name="connsiteX2" fmla="*/ 907980 w 1835864"/>
                  <a:gd name="connsiteY2" fmla="*/ 0 h 2016224"/>
                  <a:gd name="connsiteX3" fmla="*/ 1043322 w 1835864"/>
                  <a:gd name="connsiteY3" fmla="*/ 830223 h 2016224"/>
                  <a:gd name="connsiteX4" fmla="*/ 1808080 w 1835864"/>
                  <a:gd name="connsiteY4" fmla="*/ 504056 h 2016224"/>
                  <a:gd name="connsiteX5" fmla="*/ 1221693 w 1835864"/>
                  <a:gd name="connsiteY5" fmla="*/ 1008112 h 2016224"/>
                  <a:gd name="connsiteX6" fmla="*/ 1808080 w 1835864"/>
                  <a:gd name="connsiteY6" fmla="*/ 1512168 h 2016224"/>
                  <a:gd name="connsiteX7" fmla="*/ 1043321 w 1835864"/>
                  <a:gd name="connsiteY7" fmla="*/ 1164485 h 2016224"/>
                  <a:gd name="connsiteX8" fmla="*/ 907980 w 1835864"/>
                  <a:gd name="connsiteY8" fmla="*/ 2016224 h 2016224"/>
                  <a:gd name="connsiteX9" fmla="*/ 804911 w 1835864"/>
                  <a:gd name="connsiteY9" fmla="*/ 1207516 h 2016224"/>
                  <a:gd name="connsiteX10" fmla="*/ 7880 w 1835864"/>
                  <a:gd name="connsiteY10" fmla="*/ 1512168 h 2016224"/>
                  <a:gd name="connsiteX11" fmla="*/ 712601 w 1835864"/>
                  <a:gd name="connsiteY11" fmla="*/ 1018870 h 2016224"/>
                  <a:gd name="connsiteX12" fmla="*/ 7880 w 1835864"/>
                  <a:gd name="connsiteY12" fmla="*/ 504056 h 2016224"/>
                  <a:gd name="connsiteX0" fmla="*/ 7880 w 1835864"/>
                  <a:gd name="connsiteY0" fmla="*/ 504056 h 2016224"/>
                  <a:gd name="connsiteX1" fmla="*/ 815668 w 1835864"/>
                  <a:gd name="connsiteY1" fmla="*/ 840981 h 2016224"/>
                  <a:gd name="connsiteX2" fmla="*/ 907980 w 1835864"/>
                  <a:gd name="connsiteY2" fmla="*/ 0 h 2016224"/>
                  <a:gd name="connsiteX3" fmla="*/ 1043322 w 1835864"/>
                  <a:gd name="connsiteY3" fmla="*/ 830223 h 2016224"/>
                  <a:gd name="connsiteX4" fmla="*/ 1808080 w 1835864"/>
                  <a:gd name="connsiteY4" fmla="*/ 504056 h 2016224"/>
                  <a:gd name="connsiteX5" fmla="*/ 1221693 w 1835864"/>
                  <a:gd name="connsiteY5" fmla="*/ 1008112 h 2016224"/>
                  <a:gd name="connsiteX6" fmla="*/ 1808080 w 1835864"/>
                  <a:gd name="connsiteY6" fmla="*/ 1512168 h 2016224"/>
                  <a:gd name="connsiteX7" fmla="*/ 1043321 w 1835864"/>
                  <a:gd name="connsiteY7" fmla="*/ 1164485 h 2016224"/>
                  <a:gd name="connsiteX8" fmla="*/ 907980 w 1835864"/>
                  <a:gd name="connsiteY8" fmla="*/ 2016224 h 2016224"/>
                  <a:gd name="connsiteX9" fmla="*/ 804911 w 1835864"/>
                  <a:gd name="connsiteY9" fmla="*/ 1207516 h 2016224"/>
                  <a:gd name="connsiteX10" fmla="*/ 7880 w 1835864"/>
                  <a:gd name="connsiteY10" fmla="*/ 1512168 h 2016224"/>
                  <a:gd name="connsiteX11" fmla="*/ 712601 w 1835864"/>
                  <a:gd name="connsiteY11" fmla="*/ 1018870 h 2016224"/>
                  <a:gd name="connsiteX12" fmla="*/ 7880 w 1835864"/>
                  <a:gd name="connsiteY12" fmla="*/ 504056 h 2016224"/>
                  <a:gd name="connsiteX0" fmla="*/ 7880 w 1835864"/>
                  <a:gd name="connsiteY0" fmla="*/ 504056 h 2016224"/>
                  <a:gd name="connsiteX1" fmla="*/ 815668 w 1835864"/>
                  <a:gd name="connsiteY1" fmla="*/ 840981 h 2016224"/>
                  <a:gd name="connsiteX2" fmla="*/ 907980 w 1835864"/>
                  <a:gd name="connsiteY2" fmla="*/ 0 h 2016224"/>
                  <a:gd name="connsiteX3" fmla="*/ 1043322 w 1835864"/>
                  <a:gd name="connsiteY3" fmla="*/ 830223 h 2016224"/>
                  <a:gd name="connsiteX4" fmla="*/ 1808080 w 1835864"/>
                  <a:gd name="connsiteY4" fmla="*/ 504056 h 2016224"/>
                  <a:gd name="connsiteX5" fmla="*/ 1221693 w 1835864"/>
                  <a:gd name="connsiteY5" fmla="*/ 1008112 h 2016224"/>
                  <a:gd name="connsiteX6" fmla="*/ 1808080 w 1835864"/>
                  <a:gd name="connsiteY6" fmla="*/ 1512168 h 2016224"/>
                  <a:gd name="connsiteX7" fmla="*/ 1043321 w 1835864"/>
                  <a:gd name="connsiteY7" fmla="*/ 1164485 h 2016224"/>
                  <a:gd name="connsiteX8" fmla="*/ 907980 w 1835864"/>
                  <a:gd name="connsiteY8" fmla="*/ 2016224 h 2016224"/>
                  <a:gd name="connsiteX9" fmla="*/ 804911 w 1835864"/>
                  <a:gd name="connsiteY9" fmla="*/ 1207516 h 2016224"/>
                  <a:gd name="connsiteX10" fmla="*/ 7880 w 1835864"/>
                  <a:gd name="connsiteY10" fmla="*/ 1512168 h 2016224"/>
                  <a:gd name="connsiteX11" fmla="*/ 712601 w 1835864"/>
                  <a:gd name="connsiteY11" fmla="*/ 1018870 h 2016224"/>
                  <a:gd name="connsiteX12" fmla="*/ 7880 w 1835864"/>
                  <a:gd name="connsiteY12" fmla="*/ 504056 h 2016224"/>
                  <a:gd name="connsiteX0" fmla="*/ 7880 w 1862324"/>
                  <a:gd name="connsiteY0" fmla="*/ 504056 h 2016224"/>
                  <a:gd name="connsiteX1" fmla="*/ 815668 w 1862324"/>
                  <a:gd name="connsiteY1" fmla="*/ 840981 h 2016224"/>
                  <a:gd name="connsiteX2" fmla="*/ 907980 w 1862324"/>
                  <a:gd name="connsiteY2" fmla="*/ 0 h 2016224"/>
                  <a:gd name="connsiteX3" fmla="*/ 1043322 w 1862324"/>
                  <a:gd name="connsiteY3" fmla="*/ 830223 h 2016224"/>
                  <a:gd name="connsiteX4" fmla="*/ 1808080 w 1862324"/>
                  <a:gd name="connsiteY4" fmla="*/ 504056 h 2016224"/>
                  <a:gd name="connsiteX5" fmla="*/ 1221693 w 1862324"/>
                  <a:gd name="connsiteY5" fmla="*/ 1008112 h 2016224"/>
                  <a:gd name="connsiteX6" fmla="*/ 1808080 w 1862324"/>
                  <a:gd name="connsiteY6" fmla="*/ 1512168 h 2016224"/>
                  <a:gd name="connsiteX7" fmla="*/ 1043321 w 1862324"/>
                  <a:gd name="connsiteY7" fmla="*/ 1164485 h 2016224"/>
                  <a:gd name="connsiteX8" fmla="*/ 907980 w 1862324"/>
                  <a:gd name="connsiteY8" fmla="*/ 2016224 h 2016224"/>
                  <a:gd name="connsiteX9" fmla="*/ 804911 w 1862324"/>
                  <a:gd name="connsiteY9" fmla="*/ 1207516 h 2016224"/>
                  <a:gd name="connsiteX10" fmla="*/ 7880 w 1862324"/>
                  <a:gd name="connsiteY10" fmla="*/ 1512168 h 2016224"/>
                  <a:gd name="connsiteX11" fmla="*/ 712601 w 1862324"/>
                  <a:gd name="connsiteY11" fmla="*/ 1018870 h 2016224"/>
                  <a:gd name="connsiteX12" fmla="*/ 7880 w 1862324"/>
                  <a:gd name="connsiteY12" fmla="*/ 504056 h 2016224"/>
                  <a:gd name="connsiteX0" fmla="*/ 7880 w 1859085"/>
                  <a:gd name="connsiteY0" fmla="*/ 504056 h 2016224"/>
                  <a:gd name="connsiteX1" fmla="*/ 815668 w 1859085"/>
                  <a:gd name="connsiteY1" fmla="*/ 840981 h 2016224"/>
                  <a:gd name="connsiteX2" fmla="*/ 907980 w 1859085"/>
                  <a:gd name="connsiteY2" fmla="*/ 0 h 2016224"/>
                  <a:gd name="connsiteX3" fmla="*/ 1043322 w 1859085"/>
                  <a:gd name="connsiteY3" fmla="*/ 830223 h 2016224"/>
                  <a:gd name="connsiteX4" fmla="*/ 1808080 w 1859085"/>
                  <a:gd name="connsiteY4" fmla="*/ 504056 h 2016224"/>
                  <a:gd name="connsiteX5" fmla="*/ 1167905 w 1859085"/>
                  <a:gd name="connsiteY5" fmla="*/ 997355 h 2016224"/>
                  <a:gd name="connsiteX6" fmla="*/ 1808080 w 1859085"/>
                  <a:gd name="connsiteY6" fmla="*/ 1512168 h 2016224"/>
                  <a:gd name="connsiteX7" fmla="*/ 1043321 w 1859085"/>
                  <a:gd name="connsiteY7" fmla="*/ 1164485 h 2016224"/>
                  <a:gd name="connsiteX8" fmla="*/ 907980 w 1859085"/>
                  <a:gd name="connsiteY8" fmla="*/ 2016224 h 2016224"/>
                  <a:gd name="connsiteX9" fmla="*/ 804911 w 1859085"/>
                  <a:gd name="connsiteY9" fmla="*/ 1207516 h 2016224"/>
                  <a:gd name="connsiteX10" fmla="*/ 7880 w 1859085"/>
                  <a:gd name="connsiteY10" fmla="*/ 1512168 h 2016224"/>
                  <a:gd name="connsiteX11" fmla="*/ 712601 w 1859085"/>
                  <a:gd name="connsiteY11" fmla="*/ 1018870 h 2016224"/>
                  <a:gd name="connsiteX12" fmla="*/ 7880 w 1859085"/>
                  <a:gd name="connsiteY12" fmla="*/ 504056 h 2016224"/>
                  <a:gd name="connsiteX0" fmla="*/ 7880 w 1859085"/>
                  <a:gd name="connsiteY0" fmla="*/ 504056 h 2016224"/>
                  <a:gd name="connsiteX1" fmla="*/ 815668 w 1859085"/>
                  <a:gd name="connsiteY1" fmla="*/ 840981 h 2016224"/>
                  <a:gd name="connsiteX2" fmla="*/ 907980 w 1859085"/>
                  <a:gd name="connsiteY2" fmla="*/ 0 h 2016224"/>
                  <a:gd name="connsiteX3" fmla="*/ 1043322 w 1859085"/>
                  <a:gd name="connsiteY3" fmla="*/ 830223 h 2016224"/>
                  <a:gd name="connsiteX4" fmla="*/ 1808080 w 1859085"/>
                  <a:gd name="connsiteY4" fmla="*/ 504056 h 2016224"/>
                  <a:gd name="connsiteX5" fmla="*/ 1167905 w 1859085"/>
                  <a:gd name="connsiteY5" fmla="*/ 997355 h 2016224"/>
                  <a:gd name="connsiteX6" fmla="*/ 1808080 w 1859085"/>
                  <a:gd name="connsiteY6" fmla="*/ 1512168 h 2016224"/>
                  <a:gd name="connsiteX7" fmla="*/ 1043321 w 1859085"/>
                  <a:gd name="connsiteY7" fmla="*/ 1164485 h 2016224"/>
                  <a:gd name="connsiteX8" fmla="*/ 907980 w 1859085"/>
                  <a:gd name="connsiteY8" fmla="*/ 2016224 h 2016224"/>
                  <a:gd name="connsiteX9" fmla="*/ 837183 w 1859085"/>
                  <a:gd name="connsiteY9" fmla="*/ 1175243 h 2016224"/>
                  <a:gd name="connsiteX10" fmla="*/ 7880 w 1859085"/>
                  <a:gd name="connsiteY10" fmla="*/ 1512168 h 2016224"/>
                  <a:gd name="connsiteX11" fmla="*/ 712601 w 1859085"/>
                  <a:gd name="connsiteY11" fmla="*/ 1018870 h 2016224"/>
                  <a:gd name="connsiteX12" fmla="*/ 7880 w 1859085"/>
                  <a:gd name="connsiteY12" fmla="*/ 504056 h 2016224"/>
                  <a:gd name="connsiteX0" fmla="*/ 7880 w 1859085"/>
                  <a:gd name="connsiteY0" fmla="*/ 504056 h 2034129"/>
                  <a:gd name="connsiteX1" fmla="*/ 815668 w 1859085"/>
                  <a:gd name="connsiteY1" fmla="*/ 840981 h 2034129"/>
                  <a:gd name="connsiteX2" fmla="*/ 907980 w 1859085"/>
                  <a:gd name="connsiteY2" fmla="*/ 0 h 2034129"/>
                  <a:gd name="connsiteX3" fmla="*/ 1043322 w 1859085"/>
                  <a:gd name="connsiteY3" fmla="*/ 830223 h 2034129"/>
                  <a:gd name="connsiteX4" fmla="*/ 1808080 w 1859085"/>
                  <a:gd name="connsiteY4" fmla="*/ 504056 h 2034129"/>
                  <a:gd name="connsiteX5" fmla="*/ 1167905 w 1859085"/>
                  <a:gd name="connsiteY5" fmla="*/ 997355 h 2034129"/>
                  <a:gd name="connsiteX6" fmla="*/ 1808080 w 1859085"/>
                  <a:gd name="connsiteY6" fmla="*/ 1512168 h 2034129"/>
                  <a:gd name="connsiteX7" fmla="*/ 1043321 w 1859085"/>
                  <a:gd name="connsiteY7" fmla="*/ 1164485 h 2034129"/>
                  <a:gd name="connsiteX8" fmla="*/ 907980 w 1859085"/>
                  <a:gd name="connsiteY8" fmla="*/ 2016224 h 2034129"/>
                  <a:gd name="connsiteX9" fmla="*/ 837183 w 1859085"/>
                  <a:gd name="connsiteY9" fmla="*/ 1175243 h 2034129"/>
                  <a:gd name="connsiteX10" fmla="*/ 7880 w 1859085"/>
                  <a:gd name="connsiteY10" fmla="*/ 1512168 h 2034129"/>
                  <a:gd name="connsiteX11" fmla="*/ 712601 w 1859085"/>
                  <a:gd name="connsiteY11" fmla="*/ 1018870 h 2034129"/>
                  <a:gd name="connsiteX12" fmla="*/ 7880 w 1859085"/>
                  <a:gd name="connsiteY12" fmla="*/ 504056 h 2034129"/>
                  <a:gd name="connsiteX0" fmla="*/ 7880 w 1881190"/>
                  <a:gd name="connsiteY0" fmla="*/ 504056 h 2034129"/>
                  <a:gd name="connsiteX1" fmla="*/ 815668 w 1881190"/>
                  <a:gd name="connsiteY1" fmla="*/ 840981 h 2034129"/>
                  <a:gd name="connsiteX2" fmla="*/ 907980 w 1881190"/>
                  <a:gd name="connsiteY2" fmla="*/ 0 h 2034129"/>
                  <a:gd name="connsiteX3" fmla="*/ 1043322 w 1881190"/>
                  <a:gd name="connsiteY3" fmla="*/ 830223 h 2034129"/>
                  <a:gd name="connsiteX4" fmla="*/ 1808080 w 1881190"/>
                  <a:gd name="connsiteY4" fmla="*/ 504056 h 2034129"/>
                  <a:gd name="connsiteX5" fmla="*/ 1167905 w 1881190"/>
                  <a:gd name="connsiteY5" fmla="*/ 997355 h 2034129"/>
                  <a:gd name="connsiteX6" fmla="*/ 1808080 w 1881190"/>
                  <a:gd name="connsiteY6" fmla="*/ 1512168 h 2034129"/>
                  <a:gd name="connsiteX7" fmla="*/ 1043321 w 1881190"/>
                  <a:gd name="connsiteY7" fmla="*/ 1164485 h 2034129"/>
                  <a:gd name="connsiteX8" fmla="*/ 907980 w 1881190"/>
                  <a:gd name="connsiteY8" fmla="*/ 2016224 h 2034129"/>
                  <a:gd name="connsiteX9" fmla="*/ 837183 w 1881190"/>
                  <a:gd name="connsiteY9" fmla="*/ 1175243 h 2034129"/>
                  <a:gd name="connsiteX10" fmla="*/ 7880 w 1881190"/>
                  <a:gd name="connsiteY10" fmla="*/ 1512168 h 2034129"/>
                  <a:gd name="connsiteX11" fmla="*/ 712601 w 1881190"/>
                  <a:gd name="connsiteY11" fmla="*/ 1018870 h 2034129"/>
                  <a:gd name="connsiteX12" fmla="*/ 7880 w 1881190"/>
                  <a:gd name="connsiteY12" fmla="*/ 504056 h 2034129"/>
                  <a:gd name="connsiteX0" fmla="*/ 7880 w 1881190"/>
                  <a:gd name="connsiteY0" fmla="*/ 504056 h 2034129"/>
                  <a:gd name="connsiteX1" fmla="*/ 815668 w 1881190"/>
                  <a:gd name="connsiteY1" fmla="*/ 840981 h 2034129"/>
                  <a:gd name="connsiteX2" fmla="*/ 907980 w 1881190"/>
                  <a:gd name="connsiteY2" fmla="*/ 0 h 2034129"/>
                  <a:gd name="connsiteX3" fmla="*/ 1043322 w 1881190"/>
                  <a:gd name="connsiteY3" fmla="*/ 830223 h 2034129"/>
                  <a:gd name="connsiteX4" fmla="*/ 1808080 w 1881190"/>
                  <a:gd name="connsiteY4" fmla="*/ 504056 h 2034129"/>
                  <a:gd name="connsiteX5" fmla="*/ 1167905 w 1881190"/>
                  <a:gd name="connsiteY5" fmla="*/ 997355 h 2034129"/>
                  <a:gd name="connsiteX6" fmla="*/ 1808080 w 1881190"/>
                  <a:gd name="connsiteY6" fmla="*/ 1512168 h 2034129"/>
                  <a:gd name="connsiteX7" fmla="*/ 1043321 w 1881190"/>
                  <a:gd name="connsiteY7" fmla="*/ 1164485 h 2034129"/>
                  <a:gd name="connsiteX8" fmla="*/ 907980 w 1881190"/>
                  <a:gd name="connsiteY8" fmla="*/ 2016224 h 2034129"/>
                  <a:gd name="connsiteX9" fmla="*/ 837183 w 1881190"/>
                  <a:gd name="connsiteY9" fmla="*/ 1175243 h 2034129"/>
                  <a:gd name="connsiteX10" fmla="*/ 7880 w 1881190"/>
                  <a:gd name="connsiteY10" fmla="*/ 1512168 h 2034129"/>
                  <a:gd name="connsiteX11" fmla="*/ 712601 w 1881190"/>
                  <a:gd name="connsiteY11" fmla="*/ 1018870 h 2034129"/>
                  <a:gd name="connsiteX12" fmla="*/ 7880 w 1881190"/>
                  <a:gd name="connsiteY12" fmla="*/ 504056 h 2034129"/>
                  <a:gd name="connsiteX0" fmla="*/ 7880 w 1881190"/>
                  <a:gd name="connsiteY0" fmla="*/ 512031 h 2042104"/>
                  <a:gd name="connsiteX1" fmla="*/ 815668 w 1881190"/>
                  <a:gd name="connsiteY1" fmla="*/ 848956 h 2042104"/>
                  <a:gd name="connsiteX2" fmla="*/ 907980 w 1881190"/>
                  <a:gd name="connsiteY2" fmla="*/ 7975 h 2042104"/>
                  <a:gd name="connsiteX3" fmla="*/ 1043322 w 1881190"/>
                  <a:gd name="connsiteY3" fmla="*/ 838198 h 2042104"/>
                  <a:gd name="connsiteX4" fmla="*/ 1808080 w 1881190"/>
                  <a:gd name="connsiteY4" fmla="*/ 512031 h 2042104"/>
                  <a:gd name="connsiteX5" fmla="*/ 1167905 w 1881190"/>
                  <a:gd name="connsiteY5" fmla="*/ 1005330 h 2042104"/>
                  <a:gd name="connsiteX6" fmla="*/ 1808080 w 1881190"/>
                  <a:gd name="connsiteY6" fmla="*/ 1520143 h 2042104"/>
                  <a:gd name="connsiteX7" fmla="*/ 1043321 w 1881190"/>
                  <a:gd name="connsiteY7" fmla="*/ 1172460 h 2042104"/>
                  <a:gd name="connsiteX8" fmla="*/ 907980 w 1881190"/>
                  <a:gd name="connsiteY8" fmla="*/ 2024199 h 2042104"/>
                  <a:gd name="connsiteX9" fmla="*/ 837183 w 1881190"/>
                  <a:gd name="connsiteY9" fmla="*/ 1183218 h 2042104"/>
                  <a:gd name="connsiteX10" fmla="*/ 7880 w 1881190"/>
                  <a:gd name="connsiteY10" fmla="*/ 1520143 h 2042104"/>
                  <a:gd name="connsiteX11" fmla="*/ 712601 w 1881190"/>
                  <a:gd name="connsiteY11" fmla="*/ 1026845 h 2042104"/>
                  <a:gd name="connsiteX12" fmla="*/ 7880 w 1881190"/>
                  <a:gd name="connsiteY12" fmla="*/ 512031 h 2042104"/>
                  <a:gd name="connsiteX0" fmla="*/ 98340 w 1971650"/>
                  <a:gd name="connsiteY0" fmla="*/ 512031 h 2042104"/>
                  <a:gd name="connsiteX1" fmla="*/ 906128 w 1971650"/>
                  <a:gd name="connsiteY1" fmla="*/ 848956 h 2042104"/>
                  <a:gd name="connsiteX2" fmla="*/ 998440 w 1971650"/>
                  <a:gd name="connsiteY2" fmla="*/ 7975 h 2042104"/>
                  <a:gd name="connsiteX3" fmla="*/ 1133782 w 1971650"/>
                  <a:gd name="connsiteY3" fmla="*/ 838198 h 2042104"/>
                  <a:gd name="connsiteX4" fmla="*/ 1898540 w 1971650"/>
                  <a:gd name="connsiteY4" fmla="*/ 512031 h 2042104"/>
                  <a:gd name="connsiteX5" fmla="*/ 1258365 w 1971650"/>
                  <a:gd name="connsiteY5" fmla="*/ 1005330 h 2042104"/>
                  <a:gd name="connsiteX6" fmla="*/ 1898540 w 1971650"/>
                  <a:gd name="connsiteY6" fmla="*/ 1520143 h 2042104"/>
                  <a:gd name="connsiteX7" fmla="*/ 1133781 w 1971650"/>
                  <a:gd name="connsiteY7" fmla="*/ 1172460 h 2042104"/>
                  <a:gd name="connsiteX8" fmla="*/ 998440 w 1971650"/>
                  <a:gd name="connsiteY8" fmla="*/ 2024199 h 2042104"/>
                  <a:gd name="connsiteX9" fmla="*/ 927643 w 1971650"/>
                  <a:gd name="connsiteY9" fmla="*/ 1183218 h 2042104"/>
                  <a:gd name="connsiteX10" fmla="*/ 98340 w 1971650"/>
                  <a:gd name="connsiteY10" fmla="*/ 1520143 h 2042104"/>
                  <a:gd name="connsiteX11" fmla="*/ 803061 w 1971650"/>
                  <a:gd name="connsiteY11" fmla="*/ 1026845 h 2042104"/>
                  <a:gd name="connsiteX12" fmla="*/ 98340 w 1971650"/>
                  <a:gd name="connsiteY12" fmla="*/ 512031 h 2042104"/>
                  <a:gd name="connsiteX0" fmla="*/ 98340 w 1971650"/>
                  <a:gd name="connsiteY0" fmla="*/ 512031 h 2042104"/>
                  <a:gd name="connsiteX1" fmla="*/ 906128 w 1971650"/>
                  <a:gd name="connsiteY1" fmla="*/ 848956 h 2042104"/>
                  <a:gd name="connsiteX2" fmla="*/ 998440 w 1971650"/>
                  <a:gd name="connsiteY2" fmla="*/ 7975 h 2042104"/>
                  <a:gd name="connsiteX3" fmla="*/ 1133782 w 1971650"/>
                  <a:gd name="connsiteY3" fmla="*/ 838198 h 2042104"/>
                  <a:gd name="connsiteX4" fmla="*/ 1898540 w 1971650"/>
                  <a:gd name="connsiteY4" fmla="*/ 512031 h 2042104"/>
                  <a:gd name="connsiteX5" fmla="*/ 1258365 w 1971650"/>
                  <a:gd name="connsiteY5" fmla="*/ 1005330 h 2042104"/>
                  <a:gd name="connsiteX6" fmla="*/ 1898540 w 1971650"/>
                  <a:gd name="connsiteY6" fmla="*/ 1520143 h 2042104"/>
                  <a:gd name="connsiteX7" fmla="*/ 1133781 w 1971650"/>
                  <a:gd name="connsiteY7" fmla="*/ 1172460 h 2042104"/>
                  <a:gd name="connsiteX8" fmla="*/ 998440 w 1971650"/>
                  <a:gd name="connsiteY8" fmla="*/ 2024199 h 2042104"/>
                  <a:gd name="connsiteX9" fmla="*/ 927643 w 1971650"/>
                  <a:gd name="connsiteY9" fmla="*/ 1183218 h 2042104"/>
                  <a:gd name="connsiteX10" fmla="*/ 98340 w 1971650"/>
                  <a:gd name="connsiteY10" fmla="*/ 1520143 h 2042104"/>
                  <a:gd name="connsiteX11" fmla="*/ 803061 w 1971650"/>
                  <a:gd name="connsiteY11" fmla="*/ 1026845 h 2042104"/>
                  <a:gd name="connsiteX12" fmla="*/ 98340 w 1971650"/>
                  <a:gd name="connsiteY12" fmla="*/ 512031 h 20421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971650" h="2042104">
                    <a:moveTo>
                      <a:pt x="98340" y="512031"/>
                    </a:moveTo>
                    <a:cubicBezTo>
                      <a:pt x="496695" y="251408"/>
                      <a:pt x="669138" y="786850"/>
                      <a:pt x="906128" y="848956"/>
                    </a:cubicBezTo>
                    <a:cubicBezTo>
                      <a:pt x="969171" y="618831"/>
                      <a:pt x="569638" y="-82301"/>
                      <a:pt x="998440" y="7975"/>
                    </a:cubicBezTo>
                    <a:cubicBezTo>
                      <a:pt x="1427242" y="98251"/>
                      <a:pt x="1070739" y="608073"/>
                      <a:pt x="1133782" y="838198"/>
                    </a:cubicBezTo>
                    <a:cubicBezTo>
                      <a:pt x="1370772" y="776092"/>
                      <a:pt x="1792788" y="64313"/>
                      <a:pt x="1898540" y="512031"/>
                    </a:cubicBezTo>
                    <a:cubicBezTo>
                      <a:pt x="2004292" y="959749"/>
                      <a:pt x="1432312" y="837311"/>
                      <a:pt x="1258365" y="1005330"/>
                    </a:cubicBezTo>
                    <a:cubicBezTo>
                      <a:pt x="1432312" y="1173349"/>
                      <a:pt x="2210833" y="1281036"/>
                      <a:pt x="1898540" y="1520143"/>
                    </a:cubicBezTo>
                    <a:cubicBezTo>
                      <a:pt x="1586247" y="1759250"/>
                      <a:pt x="1370771" y="1234566"/>
                      <a:pt x="1133781" y="1172460"/>
                    </a:cubicBezTo>
                    <a:cubicBezTo>
                      <a:pt x="1070738" y="1402585"/>
                      <a:pt x="1448759" y="2168263"/>
                      <a:pt x="998440" y="2024199"/>
                    </a:cubicBezTo>
                    <a:cubicBezTo>
                      <a:pt x="548121" y="1880135"/>
                      <a:pt x="990686" y="1413343"/>
                      <a:pt x="927643" y="1183218"/>
                    </a:cubicBezTo>
                    <a:cubicBezTo>
                      <a:pt x="690653" y="1245324"/>
                      <a:pt x="171819" y="2021649"/>
                      <a:pt x="98340" y="1520143"/>
                    </a:cubicBezTo>
                    <a:cubicBezTo>
                      <a:pt x="24861" y="1018637"/>
                      <a:pt x="629114" y="1194864"/>
                      <a:pt x="803061" y="1026845"/>
                    </a:cubicBezTo>
                    <a:cubicBezTo>
                      <a:pt x="629114" y="858826"/>
                      <a:pt x="-300015" y="772654"/>
                      <a:pt x="98340" y="512031"/>
                    </a:cubicBezTo>
                    <a:close/>
                  </a:path>
                </a:pathLst>
              </a:custGeom>
              <a:gradFill flip="none" rotWithShape="1">
                <a:gsLst>
                  <a:gs pos="19000">
                    <a:srgbClr val="FFC000"/>
                  </a:gs>
                  <a:gs pos="40000">
                    <a:srgbClr val="CC0099"/>
                  </a:gs>
                  <a:gs pos="100000">
                    <a:srgbClr val="F31207">
                      <a:lumMod val="52000"/>
                    </a:srgbClr>
                  </a:gs>
                  <a:gs pos="64000">
                    <a:srgbClr val="FF0066"/>
                  </a:gs>
                </a:gsLst>
                <a:path path="circle">
                  <a:fillToRect l="50000" t="50000" r="50000" b="50000"/>
                </a:path>
                <a:tileRect/>
              </a:gradFill>
              <a:ln w="57150">
                <a:noFill/>
              </a:ln>
              <a:scene3d>
                <a:camera prst="orthographicFront"/>
                <a:lightRig rig="flat" dir="t"/>
              </a:scene3d>
              <a:sp3d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6" name="19 Estrella de 6 puntas"/>
              <p:cNvSpPr/>
              <p:nvPr/>
            </p:nvSpPr>
            <p:spPr>
              <a:xfrm rot="9891224">
                <a:off x="6311395" y="3659410"/>
                <a:ext cx="1040958" cy="846890"/>
              </a:xfrm>
              <a:custGeom>
                <a:avLst/>
                <a:gdLst>
                  <a:gd name="connsiteX0" fmla="*/ 0 w 1800200"/>
                  <a:gd name="connsiteY0" fmla="*/ 504056 h 2016224"/>
                  <a:gd name="connsiteX1" fmla="*/ 710970 w 1800200"/>
                  <a:gd name="connsiteY1" fmla="*/ 690374 h 2016224"/>
                  <a:gd name="connsiteX2" fmla="*/ 900100 w 1800200"/>
                  <a:gd name="connsiteY2" fmla="*/ 0 h 2016224"/>
                  <a:gd name="connsiteX3" fmla="*/ 1089230 w 1800200"/>
                  <a:gd name="connsiteY3" fmla="*/ 690374 h 2016224"/>
                  <a:gd name="connsiteX4" fmla="*/ 1800200 w 1800200"/>
                  <a:gd name="connsiteY4" fmla="*/ 504056 h 2016224"/>
                  <a:gd name="connsiteX5" fmla="*/ 1278359 w 1800200"/>
                  <a:gd name="connsiteY5" fmla="*/ 1008112 h 2016224"/>
                  <a:gd name="connsiteX6" fmla="*/ 1800200 w 1800200"/>
                  <a:gd name="connsiteY6" fmla="*/ 1512168 h 2016224"/>
                  <a:gd name="connsiteX7" fmla="*/ 1089230 w 1800200"/>
                  <a:gd name="connsiteY7" fmla="*/ 1325850 h 2016224"/>
                  <a:gd name="connsiteX8" fmla="*/ 900100 w 1800200"/>
                  <a:gd name="connsiteY8" fmla="*/ 2016224 h 2016224"/>
                  <a:gd name="connsiteX9" fmla="*/ 710970 w 1800200"/>
                  <a:gd name="connsiteY9" fmla="*/ 1325850 h 2016224"/>
                  <a:gd name="connsiteX10" fmla="*/ 0 w 1800200"/>
                  <a:gd name="connsiteY10" fmla="*/ 1512168 h 2016224"/>
                  <a:gd name="connsiteX11" fmla="*/ 521841 w 1800200"/>
                  <a:gd name="connsiteY11" fmla="*/ 1008112 h 2016224"/>
                  <a:gd name="connsiteX12" fmla="*/ 0 w 1800200"/>
                  <a:gd name="connsiteY12" fmla="*/ 504056 h 2016224"/>
                  <a:gd name="connsiteX0" fmla="*/ 0 w 1800200"/>
                  <a:gd name="connsiteY0" fmla="*/ 504056 h 2016224"/>
                  <a:gd name="connsiteX1" fmla="*/ 710970 w 1800200"/>
                  <a:gd name="connsiteY1" fmla="*/ 690374 h 2016224"/>
                  <a:gd name="connsiteX2" fmla="*/ 900100 w 1800200"/>
                  <a:gd name="connsiteY2" fmla="*/ 0 h 2016224"/>
                  <a:gd name="connsiteX3" fmla="*/ 1089230 w 1800200"/>
                  <a:gd name="connsiteY3" fmla="*/ 690374 h 2016224"/>
                  <a:gd name="connsiteX4" fmla="*/ 1800200 w 1800200"/>
                  <a:gd name="connsiteY4" fmla="*/ 504056 h 2016224"/>
                  <a:gd name="connsiteX5" fmla="*/ 1278359 w 1800200"/>
                  <a:gd name="connsiteY5" fmla="*/ 1008112 h 2016224"/>
                  <a:gd name="connsiteX6" fmla="*/ 1800200 w 1800200"/>
                  <a:gd name="connsiteY6" fmla="*/ 1512168 h 2016224"/>
                  <a:gd name="connsiteX7" fmla="*/ 1089230 w 1800200"/>
                  <a:gd name="connsiteY7" fmla="*/ 1325850 h 2016224"/>
                  <a:gd name="connsiteX8" fmla="*/ 900100 w 1800200"/>
                  <a:gd name="connsiteY8" fmla="*/ 2016224 h 2016224"/>
                  <a:gd name="connsiteX9" fmla="*/ 710970 w 1800200"/>
                  <a:gd name="connsiteY9" fmla="*/ 1325850 h 2016224"/>
                  <a:gd name="connsiteX10" fmla="*/ 0 w 1800200"/>
                  <a:gd name="connsiteY10" fmla="*/ 1512168 h 2016224"/>
                  <a:gd name="connsiteX11" fmla="*/ 521841 w 1800200"/>
                  <a:gd name="connsiteY11" fmla="*/ 1008112 h 2016224"/>
                  <a:gd name="connsiteX12" fmla="*/ 0 w 1800200"/>
                  <a:gd name="connsiteY12" fmla="*/ 504056 h 2016224"/>
                  <a:gd name="connsiteX0" fmla="*/ 0 w 1800200"/>
                  <a:gd name="connsiteY0" fmla="*/ 504056 h 2016224"/>
                  <a:gd name="connsiteX1" fmla="*/ 710970 w 1800200"/>
                  <a:gd name="connsiteY1" fmla="*/ 690374 h 2016224"/>
                  <a:gd name="connsiteX2" fmla="*/ 900100 w 1800200"/>
                  <a:gd name="connsiteY2" fmla="*/ 0 h 2016224"/>
                  <a:gd name="connsiteX3" fmla="*/ 1089230 w 1800200"/>
                  <a:gd name="connsiteY3" fmla="*/ 690374 h 2016224"/>
                  <a:gd name="connsiteX4" fmla="*/ 1800200 w 1800200"/>
                  <a:gd name="connsiteY4" fmla="*/ 504056 h 2016224"/>
                  <a:gd name="connsiteX5" fmla="*/ 1278359 w 1800200"/>
                  <a:gd name="connsiteY5" fmla="*/ 1008112 h 2016224"/>
                  <a:gd name="connsiteX6" fmla="*/ 1800200 w 1800200"/>
                  <a:gd name="connsiteY6" fmla="*/ 1512168 h 2016224"/>
                  <a:gd name="connsiteX7" fmla="*/ 1089230 w 1800200"/>
                  <a:gd name="connsiteY7" fmla="*/ 1325850 h 2016224"/>
                  <a:gd name="connsiteX8" fmla="*/ 900100 w 1800200"/>
                  <a:gd name="connsiteY8" fmla="*/ 2016224 h 2016224"/>
                  <a:gd name="connsiteX9" fmla="*/ 710970 w 1800200"/>
                  <a:gd name="connsiteY9" fmla="*/ 1325850 h 2016224"/>
                  <a:gd name="connsiteX10" fmla="*/ 0 w 1800200"/>
                  <a:gd name="connsiteY10" fmla="*/ 1512168 h 2016224"/>
                  <a:gd name="connsiteX11" fmla="*/ 521841 w 1800200"/>
                  <a:gd name="connsiteY11" fmla="*/ 1008112 h 2016224"/>
                  <a:gd name="connsiteX12" fmla="*/ 0 w 1800200"/>
                  <a:gd name="connsiteY12" fmla="*/ 504056 h 2016224"/>
                  <a:gd name="connsiteX0" fmla="*/ 0 w 1800200"/>
                  <a:gd name="connsiteY0" fmla="*/ 504056 h 2016224"/>
                  <a:gd name="connsiteX1" fmla="*/ 710970 w 1800200"/>
                  <a:gd name="connsiteY1" fmla="*/ 690374 h 2016224"/>
                  <a:gd name="connsiteX2" fmla="*/ 900100 w 1800200"/>
                  <a:gd name="connsiteY2" fmla="*/ 0 h 2016224"/>
                  <a:gd name="connsiteX3" fmla="*/ 1089230 w 1800200"/>
                  <a:gd name="connsiteY3" fmla="*/ 690374 h 2016224"/>
                  <a:gd name="connsiteX4" fmla="*/ 1800200 w 1800200"/>
                  <a:gd name="connsiteY4" fmla="*/ 504056 h 2016224"/>
                  <a:gd name="connsiteX5" fmla="*/ 1278359 w 1800200"/>
                  <a:gd name="connsiteY5" fmla="*/ 1008112 h 2016224"/>
                  <a:gd name="connsiteX6" fmla="*/ 1800200 w 1800200"/>
                  <a:gd name="connsiteY6" fmla="*/ 1512168 h 2016224"/>
                  <a:gd name="connsiteX7" fmla="*/ 1089230 w 1800200"/>
                  <a:gd name="connsiteY7" fmla="*/ 1325850 h 2016224"/>
                  <a:gd name="connsiteX8" fmla="*/ 900100 w 1800200"/>
                  <a:gd name="connsiteY8" fmla="*/ 2016224 h 2016224"/>
                  <a:gd name="connsiteX9" fmla="*/ 710970 w 1800200"/>
                  <a:gd name="connsiteY9" fmla="*/ 1325850 h 2016224"/>
                  <a:gd name="connsiteX10" fmla="*/ 0 w 1800200"/>
                  <a:gd name="connsiteY10" fmla="*/ 1512168 h 2016224"/>
                  <a:gd name="connsiteX11" fmla="*/ 521841 w 1800200"/>
                  <a:gd name="connsiteY11" fmla="*/ 1008112 h 2016224"/>
                  <a:gd name="connsiteX12" fmla="*/ 0 w 1800200"/>
                  <a:gd name="connsiteY12" fmla="*/ 504056 h 2016224"/>
                  <a:gd name="connsiteX0" fmla="*/ 0 w 1815990"/>
                  <a:gd name="connsiteY0" fmla="*/ 504056 h 2016224"/>
                  <a:gd name="connsiteX1" fmla="*/ 710970 w 1815990"/>
                  <a:gd name="connsiteY1" fmla="*/ 690374 h 2016224"/>
                  <a:gd name="connsiteX2" fmla="*/ 900100 w 1815990"/>
                  <a:gd name="connsiteY2" fmla="*/ 0 h 2016224"/>
                  <a:gd name="connsiteX3" fmla="*/ 1089230 w 1815990"/>
                  <a:gd name="connsiteY3" fmla="*/ 690374 h 2016224"/>
                  <a:gd name="connsiteX4" fmla="*/ 1800200 w 1815990"/>
                  <a:gd name="connsiteY4" fmla="*/ 504056 h 2016224"/>
                  <a:gd name="connsiteX5" fmla="*/ 1278359 w 1815990"/>
                  <a:gd name="connsiteY5" fmla="*/ 1008112 h 2016224"/>
                  <a:gd name="connsiteX6" fmla="*/ 1800200 w 1815990"/>
                  <a:gd name="connsiteY6" fmla="*/ 1512168 h 2016224"/>
                  <a:gd name="connsiteX7" fmla="*/ 1089230 w 1815990"/>
                  <a:gd name="connsiteY7" fmla="*/ 1325850 h 2016224"/>
                  <a:gd name="connsiteX8" fmla="*/ 900100 w 1815990"/>
                  <a:gd name="connsiteY8" fmla="*/ 2016224 h 2016224"/>
                  <a:gd name="connsiteX9" fmla="*/ 710970 w 1815990"/>
                  <a:gd name="connsiteY9" fmla="*/ 1325850 h 2016224"/>
                  <a:gd name="connsiteX10" fmla="*/ 0 w 1815990"/>
                  <a:gd name="connsiteY10" fmla="*/ 1512168 h 2016224"/>
                  <a:gd name="connsiteX11" fmla="*/ 521841 w 1815990"/>
                  <a:gd name="connsiteY11" fmla="*/ 1008112 h 2016224"/>
                  <a:gd name="connsiteX12" fmla="*/ 0 w 1815990"/>
                  <a:gd name="connsiteY12" fmla="*/ 504056 h 2016224"/>
                  <a:gd name="connsiteX0" fmla="*/ 0 w 1815990"/>
                  <a:gd name="connsiteY0" fmla="*/ 504056 h 2016224"/>
                  <a:gd name="connsiteX1" fmla="*/ 710970 w 1815990"/>
                  <a:gd name="connsiteY1" fmla="*/ 690374 h 2016224"/>
                  <a:gd name="connsiteX2" fmla="*/ 900100 w 1815990"/>
                  <a:gd name="connsiteY2" fmla="*/ 0 h 2016224"/>
                  <a:gd name="connsiteX3" fmla="*/ 1089230 w 1815990"/>
                  <a:gd name="connsiteY3" fmla="*/ 690374 h 2016224"/>
                  <a:gd name="connsiteX4" fmla="*/ 1800200 w 1815990"/>
                  <a:gd name="connsiteY4" fmla="*/ 504056 h 2016224"/>
                  <a:gd name="connsiteX5" fmla="*/ 1278359 w 1815990"/>
                  <a:gd name="connsiteY5" fmla="*/ 1008112 h 2016224"/>
                  <a:gd name="connsiteX6" fmla="*/ 1800200 w 1815990"/>
                  <a:gd name="connsiteY6" fmla="*/ 1512168 h 2016224"/>
                  <a:gd name="connsiteX7" fmla="*/ 1089230 w 1815990"/>
                  <a:gd name="connsiteY7" fmla="*/ 1325850 h 2016224"/>
                  <a:gd name="connsiteX8" fmla="*/ 900100 w 1815990"/>
                  <a:gd name="connsiteY8" fmla="*/ 2016224 h 2016224"/>
                  <a:gd name="connsiteX9" fmla="*/ 710970 w 1815990"/>
                  <a:gd name="connsiteY9" fmla="*/ 1325850 h 2016224"/>
                  <a:gd name="connsiteX10" fmla="*/ 0 w 1815990"/>
                  <a:gd name="connsiteY10" fmla="*/ 1512168 h 2016224"/>
                  <a:gd name="connsiteX11" fmla="*/ 521841 w 1815990"/>
                  <a:gd name="connsiteY11" fmla="*/ 1008112 h 2016224"/>
                  <a:gd name="connsiteX12" fmla="*/ 0 w 1815990"/>
                  <a:gd name="connsiteY12" fmla="*/ 504056 h 2016224"/>
                  <a:gd name="connsiteX0" fmla="*/ 0 w 1815990"/>
                  <a:gd name="connsiteY0" fmla="*/ 504056 h 2016224"/>
                  <a:gd name="connsiteX1" fmla="*/ 710970 w 1815990"/>
                  <a:gd name="connsiteY1" fmla="*/ 690374 h 2016224"/>
                  <a:gd name="connsiteX2" fmla="*/ 900100 w 1815990"/>
                  <a:gd name="connsiteY2" fmla="*/ 0 h 2016224"/>
                  <a:gd name="connsiteX3" fmla="*/ 1089230 w 1815990"/>
                  <a:gd name="connsiteY3" fmla="*/ 690374 h 2016224"/>
                  <a:gd name="connsiteX4" fmla="*/ 1800200 w 1815990"/>
                  <a:gd name="connsiteY4" fmla="*/ 504056 h 2016224"/>
                  <a:gd name="connsiteX5" fmla="*/ 1278359 w 1815990"/>
                  <a:gd name="connsiteY5" fmla="*/ 1008112 h 2016224"/>
                  <a:gd name="connsiteX6" fmla="*/ 1800200 w 1815990"/>
                  <a:gd name="connsiteY6" fmla="*/ 1512168 h 2016224"/>
                  <a:gd name="connsiteX7" fmla="*/ 1089230 w 1815990"/>
                  <a:gd name="connsiteY7" fmla="*/ 1325850 h 2016224"/>
                  <a:gd name="connsiteX8" fmla="*/ 900100 w 1815990"/>
                  <a:gd name="connsiteY8" fmla="*/ 2016224 h 2016224"/>
                  <a:gd name="connsiteX9" fmla="*/ 710970 w 1815990"/>
                  <a:gd name="connsiteY9" fmla="*/ 1325850 h 2016224"/>
                  <a:gd name="connsiteX10" fmla="*/ 0 w 1815990"/>
                  <a:gd name="connsiteY10" fmla="*/ 1512168 h 2016224"/>
                  <a:gd name="connsiteX11" fmla="*/ 521841 w 1815990"/>
                  <a:gd name="connsiteY11" fmla="*/ 1008112 h 2016224"/>
                  <a:gd name="connsiteX12" fmla="*/ 0 w 1815990"/>
                  <a:gd name="connsiteY12" fmla="*/ 504056 h 2016224"/>
                  <a:gd name="connsiteX0" fmla="*/ 0 w 1815990"/>
                  <a:gd name="connsiteY0" fmla="*/ 504056 h 2016224"/>
                  <a:gd name="connsiteX1" fmla="*/ 710970 w 1815990"/>
                  <a:gd name="connsiteY1" fmla="*/ 690374 h 2016224"/>
                  <a:gd name="connsiteX2" fmla="*/ 900100 w 1815990"/>
                  <a:gd name="connsiteY2" fmla="*/ 0 h 2016224"/>
                  <a:gd name="connsiteX3" fmla="*/ 1089230 w 1815990"/>
                  <a:gd name="connsiteY3" fmla="*/ 690374 h 2016224"/>
                  <a:gd name="connsiteX4" fmla="*/ 1800200 w 1815990"/>
                  <a:gd name="connsiteY4" fmla="*/ 504056 h 2016224"/>
                  <a:gd name="connsiteX5" fmla="*/ 1278359 w 1815990"/>
                  <a:gd name="connsiteY5" fmla="*/ 1008112 h 2016224"/>
                  <a:gd name="connsiteX6" fmla="*/ 1800200 w 1815990"/>
                  <a:gd name="connsiteY6" fmla="*/ 1512168 h 2016224"/>
                  <a:gd name="connsiteX7" fmla="*/ 1089230 w 1815990"/>
                  <a:gd name="connsiteY7" fmla="*/ 1325850 h 2016224"/>
                  <a:gd name="connsiteX8" fmla="*/ 900100 w 1815990"/>
                  <a:gd name="connsiteY8" fmla="*/ 2016224 h 2016224"/>
                  <a:gd name="connsiteX9" fmla="*/ 710970 w 1815990"/>
                  <a:gd name="connsiteY9" fmla="*/ 1325850 h 2016224"/>
                  <a:gd name="connsiteX10" fmla="*/ 0 w 1815990"/>
                  <a:gd name="connsiteY10" fmla="*/ 1512168 h 2016224"/>
                  <a:gd name="connsiteX11" fmla="*/ 521841 w 1815990"/>
                  <a:gd name="connsiteY11" fmla="*/ 1008112 h 2016224"/>
                  <a:gd name="connsiteX12" fmla="*/ 0 w 1815990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3034 w 1819024"/>
                  <a:gd name="connsiteY0" fmla="*/ 504056 h 2016224"/>
                  <a:gd name="connsiteX1" fmla="*/ 714004 w 1819024"/>
                  <a:gd name="connsiteY1" fmla="*/ 690374 h 2016224"/>
                  <a:gd name="connsiteX2" fmla="*/ 903134 w 1819024"/>
                  <a:gd name="connsiteY2" fmla="*/ 0 h 2016224"/>
                  <a:gd name="connsiteX3" fmla="*/ 1092264 w 1819024"/>
                  <a:gd name="connsiteY3" fmla="*/ 690374 h 2016224"/>
                  <a:gd name="connsiteX4" fmla="*/ 1803234 w 1819024"/>
                  <a:gd name="connsiteY4" fmla="*/ 504056 h 2016224"/>
                  <a:gd name="connsiteX5" fmla="*/ 1281393 w 1819024"/>
                  <a:gd name="connsiteY5" fmla="*/ 1008112 h 2016224"/>
                  <a:gd name="connsiteX6" fmla="*/ 1803234 w 1819024"/>
                  <a:gd name="connsiteY6" fmla="*/ 1512168 h 2016224"/>
                  <a:gd name="connsiteX7" fmla="*/ 1092264 w 1819024"/>
                  <a:gd name="connsiteY7" fmla="*/ 1325850 h 2016224"/>
                  <a:gd name="connsiteX8" fmla="*/ 903134 w 1819024"/>
                  <a:gd name="connsiteY8" fmla="*/ 2016224 h 2016224"/>
                  <a:gd name="connsiteX9" fmla="*/ 714004 w 1819024"/>
                  <a:gd name="connsiteY9" fmla="*/ 1325850 h 2016224"/>
                  <a:gd name="connsiteX10" fmla="*/ 3034 w 1819024"/>
                  <a:gd name="connsiteY10" fmla="*/ 1512168 h 2016224"/>
                  <a:gd name="connsiteX11" fmla="*/ 524875 w 1819024"/>
                  <a:gd name="connsiteY11" fmla="*/ 1008112 h 2016224"/>
                  <a:gd name="connsiteX12" fmla="*/ 3034 w 1819024"/>
                  <a:gd name="connsiteY12" fmla="*/ 504056 h 2016224"/>
                  <a:gd name="connsiteX0" fmla="*/ 3034 w 1819024"/>
                  <a:gd name="connsiteY0" fmla="*/ 504056 h 2016224"/>
                  <a:gd name="connsiteX1" fmla="*/ 714004 w 1819024"/>
                  <a:gd name="connsiteY1" fmla="*/ 690374 h 2016224"/>
                  <a:gd name="connsiteX2" fmla="*/ 903134 w 1819024"/>
                  <a:gd name="connsiteY2" fmla="*/ 0 h 2016224"/>
                  <a:gd name="connsiteX3" fmla="*/ 1092264 w 1819024"/>
                  <a:gd name="connsiteY3" fmla="*/ 690374 h 2016224"/>
                  <a:gd name="connsiteX4" fmla="*/ 1803234 w 1819024"/>
                  <a:gd name="connsiteY4" fmla="*/ 504056 h 2016224"/>
                  <a:gd name="connsiteX5" fmla="*/ 1281393 w 1819024"/>
                  <a:gd name="connsiteY5" fmla="*/ 1008112 h 2016224"/>
                  <a:gd name="connsiteX6" fmla="*/ 1803234 w 1819024"/>
                  <a:gd name="connsiteY6" fmla="*/ 1512168 h 2016224"/>
                  <a:gd name="connsiteX7" fmla="*/ 1092264 w 1819024"/>
                  <a:gd name="connsiteY7" fmla="*/ 1325850 h 2016224"/>
                  <a:gd name="connsiteX8" fmla="*/ 903134 w 1819024"/>
                  <a:gd name="connsiteY8" fmla="*/ 2016224 h 2016224"/>
                  <a:gd name="connsiteX9" fmla="*/ 714004 w 1819024"/>
                  <a:gd name="connsiteY9" fmla="*/ 1325850 h 2016224"/>
                  <a:gd name="connsiteX10" fmla="*/ 3034 w 1819024"/>
                  <a:gd name="connsiteY10" fmla="*/ 1512168 h 2016224"/>
                  <a:gd name="connsiteX11" fmla="*/ 524875 w 1819024"/>
                  <a:gd name="connsiteY11" fmla="*/ 1008112 h 2016224"/>
                  <a:gd name="connsiteX12" fmla="*/ 3034 w 1819024"/>
                  <a:gd name="connsiteY12" fmla="*/ 504056 h 2016224"/>
                  <a:gd name="connsiteX0" fmla="*/ 3034 w 1819024"/>
                  <a:gd name="connsiteY0" fmla="*/ 504056 h 2016224"/>
                  <a:gd name="connsiteX1" fmla="*/ 714004 w 1819024"/>
                  <a:gd name="connsiteY1" fmla="*/ 690374 h 2016224"/>
                  <a:gd name="connsiteX2" fmla="*/ 903134 w 1819024"/>
                  <a:gd name="connsiteY2" fmla="*/ 0 h 2016224"/>
                  <a:gd name="connsiteX3" fmla="*/ 1092264 w 1819024"/>
                  <a:gd name="connsiteY3" fmla="*/ 690374 h 2016224"/>
                  <a:gd name="connsiteX4" fmla="*/ 1803234 w 1819024"/>
                  <a:gd name="connsiteY4" fmla="*/ 504056 h 2016224"/>
                  <a:gd name="connsiteX5" fmla="*/ 1281393 w 1819024"/>
                  <a:gd name="connsiteY5" fmla="*/ 1008112 h 2016224"/>
                  <a:gd name="connsiteX6" fmla="*/ 1803234 w 1819024"/>
                  <a:gd name="connsiteY6" fmla="*/ 1512168 h 2016224"/>
                  <a:gd name="connsiteX7" fmla="*/ 1092264 w 1819024"/>
                  <a:gd name="connsiteY7" fmla="*/ 1325850 h 2016224"/>
                  <a:gd name="connsiteX8" fmla="*/ 903134 w 1819024"/>
                  <a:gd name="connsiteY8" fmla="*/ 2016224 h 2016224"/>
                  <a:gd name="connsiteX9" fmla="*/ 714004 w 1819024"/>
                  <a:gd name="connsiteY9" fmla="*/ 1325850 h 2016224"/>
                  <a:gd name="connsiteX10" fmla="*/ 3034 w 1819024"/>
                  <a:gd name="connsiteY10" fmla="*/ 1512168 h 2016224"/>
                  <a:gd name="connsiteX11" fmla="*/ 524875 w 1819024"/>
                  <a:gd name="connsiteY11" fmla="*/ 1008112 h 2016224"/>
                  <a:gd name="connsiteX12" fmla="*/ 3034 w 1819024"/>
                  <a:gd name="connsiteY12" fmla="*/ 504056 h 2016224"/>
                  <a:gd name="connsiteX0" fmla="*/ 8515 w 1824505"/>
                  <a:gd name="connsiteY0" fmla="*/ 504056 h 2016224"/>
                  <a:gd name="connsiteX1" fmla="*/ 719485 w 1824505"/>
                  <a:gd name="connsiteY1" fmla="*/ 690374 h 2016224"/>
                  <a:gd name="connsiteX2" fmla="*/ 908615 w 1824505"/>
                  <a:gd name="connsiteY2" fmla="*/ 0 h 2016224"/>
                  <a:gd name="connsiteX3" fmla="*/ 1097745 w 1824505"/>
                  <a:gd name="connsiteY3" fmla="*/ 690374 h 2016224"/>
                  <a:gd name="connsiteX4" fmla="*/ 1808715 w 1824505"/>
                  <a:gd name="connsiteY4" fmla="*/ 504056 h 2016224"/>
                  <a:gd name="connsiteX5" fmla="*/ 1286874 w 1824505"/>
                  <a:gd name="connsiteY5" fmla="*/ 1008112 h 2016224"/>
                  <a:gd name="connsiteX6" fmla="*/ 1808715 w 1824505"/>
                  <a:gd name="connsiteY6" fmla="*/ 1512168 h 2016224"/>
                  <a:gd name="connsiteX7" fmla="*/ 1097745 w 1824505"/>
                  <a:gd name="connsiteY7" fmla="*/ 1325850 h 2016224"/>
                  <a:gd name="connsiteX8" fmla="*/ 908615 w 1824505"/>
                  <a:gd name="connsiteY8" fmla="*/ 2016224 h 2016224"/>
                  <a:gd name="connsiteX9" fmla="*/ 719485 w 1824505"/>
                  <a:gd name="connsiteY9" fmla="*/ 1325850 h 2016224"/>
                  <a:gd name="connsiteX10" fmla="*/ 8515 w 1824505"/>
                  <a:gd name="connsiteY10" fmla="*/ 1512168 h 2016224"/>
                  <a:gd name="connsiteX11" fmla="*/ 530356 w 1824505"/>
                  <a:gd name="connsiteY11" fmla="*/ 1008112 h 2016224"/>
                  <a:gd name="connsiteX12" fmla="*/ 8515 w 1824505"/>
                  <a:gd name="connsiteY12" fmla="*/ 504056 h 2016224"/>
                  <a:gd name="connsiteX0" fmla="*/ 8515 w 1824505"/>
                  <a:gd name="connsiteY0" fmla="*/ 504056 h 2016224"/>
                  <a:gd name="connsiteX1" fmla="*/ 719485 w 1824505"/>
                  <a:gd name="connsiteY1" fmla="*/ 690374 h 2016224"/>
                  <a:gd name="connsiteX2" fmla="*/ 908615 w 1824505"/>
                  <a:gd name="connsiteY2" fmla="*/ 0 h 2016224"/>
                  <a:gd name="connsiteX3" fmla="*/ 1097745 w 1824505"/>
                  <a:gd name="connsiteY3" fmla="*/ 690374 h 2016224"/>
                  <a:gd name="connsiteX4" fmla="*/ 1808715 w 1824505"/>
                  <a:gd name="connsiteY4" fmla="*/ 504056 h 2016224"/>
                  <a:gd name="connsiteX5" fmla="*/ 1286874 w 1824505"/>
                  <a:gd name="connsiteY5" fmla="*/ 1008112 h 2016224"/>
                  <a:gd name="connsiteX6" fmla="*/ 1808715 w 1824505"/>
                  <a:gd name="connsiteY6" fmla="*/ 1512168 h 2016224"/>
                  <a:gd name="connsiteX7" fmla="*/ 1097745 w 1824505"/>
                  <a:gd name="connsiteY7" fmla="*/ 1325850 h 2016224"/>
                  <a:gd name="connsiteX8" fmla="*/ 908615 w 1824505"/>
                  <a:gd name="connsiteY8" fmla="*/ 2016224 h 2016224"/>
                  <a:gd name="connsiteX9" fmla="*/ 719485 w 1824505"/>
                  <a:gd name="connsiteY9" fmla="*/ 1325850 h 2016224"/>
                  <a:gd name="connsiteX10" fmla="*/ 8515 w 1824505"/>
                  <a:gd name="connsiteY10" fmla="*/ 1512168 h 2016224"/>
                  <a:gd name="connsiteX11" fmla="*/ 530356 w 1824505"/>
                  <a:gd name="connsiteY11" fmla="*/ 1008112 h 2016224"/>
                  <a:gd name="connsiteX12" fmla="*/ 8515 w 1824505"/>
                  <a:gd name="connsiteY12" fmla="*/ 504056 h 2016224"/>
                  <a:gd name="connsiteX0" fmla="*/ 8515 w 1836152"/>
                  <a:gd name="connsiteY0" fmla="*/ 504056 h 2016224"/>
                  <a:gd name="connsiteX1" fmla="*/ 719485 w 1836152"/>
                  <a:gd name="connsiteY1" fmla="*/ 690374 h 2016224"/>
                  <a:gd name="connsiteX2" fmla="*/ 908615 w 1836152"/>
                  <a:gd name="connsiteY2" fmla="*/ 0 h 2016224"/>
                  <a:gd name="connsiteX3" fmla="*/ 1097745 w 1836152"/>
                  <a:gd name="connsiteY3" fmla="*/ 690374 h 2016224"/>
                  <a:gd name="connsiteX4" fmla="*/ 1808715 w 1836152"/>
                  <a:gd name="connsiteY4" fmla="*/ 504056 h 2016224"/>
                  <a:gd name="connsiteX5" fmla="*/ 1286874 w 1836152"/>
                  <a:gd name="connsiteY5" fmla="*/ 1008112 h 2016224"/>
                  <a:gd name="connsiteX6" fmla="*/ 1808715 w 1836152"/>
                  <a:gd name="connsiteY6" fmla="*/ 1512168 h 2016224"/>
                  <a:gd name="connsiteX7" fmla="*/ 1097745 w 1836152"/>
                  <a:gd name="connsiteY7" fmla="*/ 1325850 h 2016224"/>
                  <a:gd name="connsiteX8" fmla="*/ 908615 w 1836152"/>
                  <a:gd name="connsiteY8" fmla="*/ 2016224 h 2016224"/>
                  <a:gd name="connsiteX9" fmla="*/ 719485 w 1836152"/>
                  <a:gd name="connsiteY9" fmla="*/ 1325850 h 2016224"/>
                  <a:gd name="connsiteX10" fmla="*/ 8515 w 1836152"/>
                  <a:gd name="connsiteY10" fmla="*/ 1512168 h 2016224"/>
                  <a:gd name="connsiteX11" fmla="*/ 530356 w 1836152"/>
                  <a:gd name="connsiteY11" fmla="*/ 1008112 h 2016224"/>
                  <a:gd name="connsiteX12" fmla="*/ 8515 w 1836152"/>
                  <a:gd name="connsiteY12" fmla="*/ 504056 h 2016224"/>
                  <a:gd name="connsiteX0" fmla="*/ 8515 w 1836152"/>
                  <a:gd name="connsiteY0" fmla="*/ 504056 h 2016224"/>
                  <a:gd name="connsiteX1" fmla="*/ 719485 w 1836152"/>
                  <a:gd name="connsiteY1" fmla="*/ 690374 h 2016224"/>
                  <a:gd name="connsiteX2" fmla="*/ 908615 w 1836152"/>
                  <a:gd name="connsiteY2" fmla="*/ 0 h 2016224"/>
                  <a:gd name="connsiteX3" fmla="*/ 1097745 w 1836152"/>
                  <a:gd name="connsiteY3" fmla="*/ 690374 h 2016224"/>
                  <a:gd name="connsiteX4" fmla="*/ 1808715 w 1836152"/>
                  <a:gd name="connsiteY4" fmla="*/ 504056 h 2016224"/>
                  <a:gd name="connsiteX5" fmla="*/ 1286874 w 1836152"/>
                  <a:gd name="connsiteY5" fmla="*/ 1008112 h 2016224"/>
                  <a:gd name="connsiteX6" fmla="*/ 1808715 w 1836152"/>
                  <a:gd name="connsiteY6" fmla="*/ 1512168 h 2016224"/>
                  <a:gd name="connsiteX7" fmla="*/ 1097745 w 1836152"/>
                  <a:gd name="connsiteY7" fmla="*/ 1325850 h 2016224"/>
                  <a:gd name="connsiteX8" fmla="*/ 908615 w 1836152"/>
                  <a:gd name="connsiteY8" fmla="*/ 2016224 h 2016224"/>
                  <a:gd name="connsiteX9" fmla="*/ 719485 w 1836152"/>
                  <a:gd name="connsiteY9" fmla="*/ 1325850 h 2016224"/>
                  <a:gd name="connsiteX10" fmla="*/ 8515 w 1836152"/>
                  <a:gd name="connsiteY10" fmla="*/ 1512168 h 2016224"/>
                  <a:gd name="connsiteX11" fmla="*/ 530356 w 1836152"/>
                  <a:gd name="connsiteY11" fmla="*/ 1008112 h 2016224"/>
                  <a:gd name="connsiteX12" fmla="*/ 8515 w 1836152"/>
                  <a:gd name="connsiteY12" fmla="*/ 504056 h 2016224"/>
                  <a:gd name="connsiteX0" fmla="*/ 8515 w 1836152"/>
                  <a:gd name="connsiteY0" fmla="*/ 504056 h 2016224"/>
                  <a:gd name="connsiteX1" fmla="*/ 719485 w 1836152"/>
                  <a:gd name="connsiteY1" fmla="*/ 690374 h 2016224"/>
                  <a:gd name="connsiteX2" fmla="*/ 908615 w 1836152"/>
                  <a:gd name="connsiteY2" fmla="*/ 0 h 2016224"/>
                  <a:gd name="connsiteX3" fmla="*/ 1043957 w 1836152"/>
                  <a:gd name="connsiteY3" fmla="*/ 830223 h 2016224"/>
                  <a:gd name="connsiteX4" fmla="*/ 1808715 w 1836152"/>
                  <a:gd name="connsiteY4" fmla="*/ 504056 h 2016224"/>
                  <a:gd name="connsiteX5" fmla="*/ 1286874 w 1836152"/>
                  <a:gd name="connsiteY5" fmla="*/ 1008112 h 2016224"/>
                  <a:gd name="connsiteX6" fmla="*/ 1808715 w 1836152"/>
                  <a:gd name="connsiteY6" fmla="*/ 1512168 h 2016224"/>
                  <a:gd name="connsiteX7" fmla="*/ 1097745 w 1836152"/>
                  <a:gd name="connsiteY7" fmla="*/ 1325850 h 2016224"/>
                  <a:gd name="connsiteX8" fmla="*/ 908615 w 1836152"/>
                  <a:gd name="connsiteY8" fmla="*/ 2016224 h 2016224"/>
                  <a:gd name="connsiteX9" fmla="*/ 719485 w 1836152"/>
                  <a:gd name="connsiteY9" fmla="*/ 1325850 h 2016224"/>
                  <a:gd name="connsiteX10" fmla="*/ 8515 w 1836152"/>
                  <a:gd name="connsiteY10" fmla="*/ 1512168 h 2016224"/>
                  <a:gd name="connsiteX11" fmla="*/ 530356 w 1836152"/>
                  <a:gd name="connsiteY11" fmla="*/ 1008112 h 2016224"/>
                  <a:gd name="connsiteX12" fmla="*/ 8515 w 1836152"/>
                  <a:gd name="connsiteY12" fmla="*/ 504056 h 2016224"/>
                  <a:gd name="connsiteX0" fmla="*/ 8515 w 1836152"/>
                  <a:gd name="connsiteY0" fmla="*/ 504056 h 2016224"/>
                  <a:gd name="connsiteX1" fmla="*/ 816303 w 1836152"/>
                  <a:gd name="connsiteY1" fmla="*/ 840981 h 2016224"/>
                  <a:gd name="connsiteX2" fmla="*/ 908615 w 1836152"/>
                  <a:gd name="connsiteY2" fmla="*/ 0 h 2016224"/>
                  <a:gd name="connsiteX3" fmla="*/ 1043957 w 1836152"/>
                  <a:gd name="connsiteY3" fmla="*/ 830223 h 2016224"/>
                  <a:gd name="connsiteX4" fmla="*/ 1808715 w 1836152"/>
                  <a:gd name="connsiteY4" fmla="*/ 504056 h 2016224"/>
                  <a:gd name="connsiteX5" fmla="*/ 1286874 w 1836152"/>
                  <a:gd name="connsiteY5" fmla="*/ 1008112 h 2016224"/>
                  <a:gd name="connsiteX6" fmla="*/ 1808715 w 1836152"/>
                  <a:gd name="connsiteY6" fmla="*/ 1512168 h 2016224"/>
                  <a:gd name="connsiteX7" fmla="*/ 1097745 w 1836152"/>
                  <a:gd name="connsiteY7" fmla="*/ 1325850 h 2016224"/>
                  <a:gd name="connsiteX8" fmla="*/ 908615 w 1836152"/>
                  <a:gd name="connsiteY8" fmla="*/ 2016224 h 2016224"/>
                  <a:gd name="connsiteX9" fmla="*/ 719485 w 1836152"/>
                  <a:gd name="connsiteY9" fmla="*/ 1325850 h 2016224"/>
                  <a:gd name="connsiteX10" fmla="*/ 8515 w 1836152"/>
                  <a:gd name="connsiteY10" fmla="*/ 1512168 h 2016224"/>
                  <a:gd name="connsiteX11" fmla="*/ 530356 w 1836152"/>
                  <a:gd name="connsiteY11" fmla="*/ 1008112 h 2016224"/>
                  <a:gd name="connsiteX12" fmla="*/ 8515 w 1836152"/>
                  <a:gd name="connsiteY12" fmla="*/ 504056 h 2016224"/>
                  <a:gd name="connsiteX0" fmla="*/ 6165 w 1833802"/>
                  <a:gd name="connsiteY0" fmla="*/ 504056 h 2016224"/>
                  <a:gd name="connsiteX1" fmla="*/ 813953 w 1833802"/>
                  <a:gd name="connsiteY1" fmla="*/ 840981 h 2016224"/>
                  <a:gd name="connsiteX2" fmla="*/ 906265 w 1833802"/>
                  <a:gd name="connsiteY2" fmla="*/ 0 h 2016224"/>
                  <a:gd name="connsiteX3" fmla="*/ 1041607 w 1833802"/>
                  <a:gd name="connsiteY3" fmla="*/ 830223 h 2016224"/>
                  <a:gd name="connsiteX4" fmla="*/ 1806365 w 1833802"/>
                  <a:gd name="connsiteY4" fmla="*/ 504056 h 2016224"/>
                  <a:gd name="connsiteX5" fmla="*/ 1284524 w 1833802"/>
                  <a:gd name="connsiteY5" fmla="*/ 1008112 h 2016224"/>
                  <a:gd name="connsiteX6" fmla="*/ 1806365 w 1833802"/>
                  <a:gd name="connsiteY6" fmla="*/ 1512168 h 2016224"/>
                  <a:gd name="connsiteX7" fmla="*/ 1095395 w 1833802"/>
                  <a:gd name="connsiteY7" fmla="*/ 1325850 h 2016224"/>
                  <a:gd name="connsiteX8" fmla="*/ 906265 w 1833802"/>
                  <a:gd name="connsiteY8" fmla="*/ 2016224 h 2016224"/>
                  <a:gd name="connsiteX9" fmla="*/ 717135 w 1833802"/>
                  <a:gd name="connsiteY9" fmla="*/ 1325850 h 2016224"/>
                  <a:gd name="connsiteX10" fmla="*/ 6165 w 1833802"/>
                  <a:gd name="connsiteY10" fmla="*/ 1512168 h 2016224"/>
                  <a:gd name="connsiteX11" fmla="*/ 710886 w 1833802"/>
                  <a:gd name="connsiteY11" fmla="*/ 1018870 h 2016224"/>
                  <a:gd name="connsiteX12" fmla="*/ 6165 w 1833802"/>
                  <a:gd name="connsiteY12" fmla="*/ 504056 h 2016224"/>
                  <a:gd name="connsiteX0" fmla="*/ 6165 w 1833802"/>
                  <a:gd name="connsiteY0" fmla="*/ 504056 h 2016224"/>
                  <a:gd name="connsiteX1" fmla="*/ 813953 w 1833802"/>
                  <a:gd name="connsiteY1" fmla="*/ 840981 h 2016224"/>
                  <a:gd name="connsiteX2" fmla="*/ 906265 w 1833802"/>
                  <a:gd name="connsiteY2" fmla="*/ 0 h 2016224"/>
                  <a:gd name="connsiteX3" fmla="*/ 1041607 w 1833802"/>
                  <a:gd name="connsiteY3" fmla="*/ 830223 h 2016224"/>
                  <a:gd name="connsiteX4" fmla="*/ 1806365 w 1833802"/>
                  <a:gd name="connsiteY4" fmla="*/ 504056 h 2016224"/>
                  <a:gd name="connsiteX5" fmla="*/ 1284524 w 1833802"/>
                  <a:gd name="connsiteY5" fmla="*/ 1008112 h 2016224"/>
                  <a:gd name="connsiteX6" fmla="*/ 1806365 w 1833802"/>
                  <a:gd name="connsiteY6" fmla="*/ 1512168 h 2016224"/>
                  <a:gd name="connsiteX7" fmla="*/ 1095395 w 1833802"/>
                  <a:gd name="connsiteY7" fmla="*/ 1325850 h 2016224"/>
                  <a:gd name="connsiteX8" fmla="*/ 906265 w 1833802"/>
                  <a:gd name="connsiteY8" fmla="*/ 2016224 h 2016224"/>
                  <a:gd name="connsiteX9" fmla="*/ 803196 w 1833802"/>
                  <a:gd name="connsiteY9" fmla="*/ 1207516 h 2016224"/>
                  <a:gd name="connsiteX10" fmla="*/ 6165 w 1833802"/>
                  <a:gd name="connsiteY10" fmla="*/ 1512168 h 2016224"/>
                  <a:gd name="connsiteX11" fmla="*/ 710886 w 1833802"/>
                  <a:gd name="connsiteY11" fmla="*/ 1018870 h 2016224"/>
                  <a:gd name="connsiteX12" fmla="*/ 6165 w 1833802"/>
                  <a:gd name="connsiteY12" fmla="*/ 504056 h 2016224"/>
                  <a:gd name="connsiteX0" fmla="*/ 6165 w 1833802"/>
                  <a:gd name="connsiteY0" fmla="*/ 504056 h 2016224"/>
                  <a:gd name="connsiteX1" fmla="*/ 813953 w 1833802"/>
                  <a:gd name="connsiteY1" fmla="*/ 840981 h 2016224"/>
                  <a:gd name="connsiteX2" fmla="*/ 906265 w 1833802"/>
                  <a:gd name="connsiteY2" fmla="*/ 0 h 2016224"/>
                  <a:gd name="connsiteX3" fmla="*/ 1041607 w 1833802"/>
                  <a:gd name="connsiteY3" fmla="*/ 830223 h 2016224"/>
                  <a:gd name="connsiteX4" fmla="*/ 1806365 w 1833802"/>
                  <a:gd name="connsiteY4" fmla="*/ 504056 h 2016224"/>
                  <a:gd name="connsiteX5" fmla="*/ 1284524 w 1833802"/>
                  <a:gd name="connsiteY5" fmla="*/ 1008112 h 2016224"/>
                  <a:gd name="connsiteX6" fmla="*/ 1806365 w 1833802"/>
                  <a:gd name="connsiteY6" fmla="*/ 1512168 h 2016224"/>
                  <a:gd name="connsiteX7" fmla="*/ 1041606 w 1833802"/>
                  <a:gd name="connsiteY7" fmla="*/ 1164485 h 2016224"/>
                  <a:gd name="connsiteX8" fmla="*/ 906265 w 1833802"/>
                  <a:gd name="connsiteY8" fmla="*/ 2016224 h 2016224"/>
                  <a:gd name="connsiteX9" fmla="*/ 803196 w 1833802"/>
                  <a:gd name="connsiteY9" fmla="*/ 1207516 h 2016224"/>
                  <a:gd name="connsiteX10" fmla="*/ 6165 w 1833802"/>
                  <a:gd name="connsiteY10" fmla="*/ 1512168 h 2016224"/>
                  <a:gd name="connsiteX11" fmla="*/ 710886 w 1833802"/>
                  <a:gd name="connsiteY11" fmla="*/ 1018870 h 2016224"/>
                  <a:gd name="connsiteX12" fmla="*/ 6165 w 1833802"/>
                  <a:gd name="connsiteY12" fmla="*/ 504056 h 2016224"/>
                  <a:gd name="connsiteX0" fmla="*/ 6165 w 1833802"/>
                  <a:gd name="connsiteY0" fmla="*/ 504056 h 2016224"/>
                  <a:gd name="connsiteX1" fmla="*/ 813953 w 1833802"/>
                  <a:gd name="connsiteY1" fmla="*/ 840981 h 2016224"/>
                  <a:gd name="connsiteX2" fmla="*/ 906265 w 1833802"/>
                  <a:gd name="connsiteY2" fmla="*/ 0 h 2016224"/>
                  <a:gd name="connsiteX3" fmla="*/ 1041607 w 1833802"/>
                  <a:gd name="connsiteY3" fmla="*/ 830223 h 2016224"/>
                  <a:gd name="connsiteX4" fmla="*/ 1806365 w 1833802"/>
                  <a:gd name="connsiteY4" fmla="*/ 504056 h 2016224"/>
                  <a:gd name="connsiteX5" fmla="*/ 1284524 w 1833802"/>
                  <a:gd name="connsiteY5" fmla="*/ 1008112 h 2016224"/>
                  <a:gd name="connsiteX6" fmla="*/ 1806365 w 1833802"/>
                  <a:gd name="connsiteY6" fmla="*/ 1512168 h 2016224"/>
                  <a:gd name="connsiteX7" fmla="*/ 1041606 w 1833802"/>
                  <a:gd name="connsiteY7" fmla="*/ 1164485 h 2016224"/>
                  <a:gd name="connsiteX8" fmla="*/ 906265 w 1833802"/>
                  <a:gd name="connsiteY8" fmla="*/ 2016224 h 2016224"/>
                  <a:gd name="connsiteX9" fmla="*/ 803196 w 1833802"/>
                  <a:gd name="connsiteY9" fmla="*/ 1207516 h 2016224"/>
                  <a:gd name="connsiteX10" fmla="*/ 6165 w 1833802"/>
                  <a:gd name="connsiteY10" fmla="*/ 1512168 h 2016224"/>
                  <a:gd name="connsiteX11" fmla="*/ 710886 w 1833802"/>
                  <a:gd name="connsiteY11" fmla="*/ 1018870 h 2016224"/>
                  <a:gd name="connsiteX12" fmla="*/ 6165 w 1833802"/>
                  <a:gd name="connsiteY12" fmla="*/ 504056 h 2016224"/>
                  <a:gd name="connsiteX0" fmla="*/ 7880 w 1835517"/>
                  <a:gd name="connsiteY0" fmla="*/ 504056 h 2016224"/>
                  <a:gd name="connsiteX1" fmla="*/ 815668 w 1835517"/>
                  <a:gd name="connsiteY1" fmla="*/ 840981 h 2016224"/>
                  <a:gd name="connsiteX2" fmla="*/ 907980 w 1835517"/>
                  <a:gd name="connsiteY2" fmla="*/ 0 h 2016224"/>
                  <a:gd name="connsiteX3" fmla="*/ 1043322 w 1835517"/>
                  <a:gd name="connsiteY3" fmla="*/ 830223 h 2016224"/>
                  <a:gd name="connsiteX4" fmla="*/ 1808080 w 1835517"/>
                  <a:gd name="connsiteY4" fmla="*/ 504056 h 2016224"/>
                  <a:gd name="connsiteX5" fmla="*/ 1286239 w 1835517"/>
                  <a:gd name="connsiteY5" fmla="*/ 1008112 h 2016224"/>
                  <a:gd name="connsiteX6" fmla="*/ 1808080 w 1835517"/>
                  <a:gd name="connsiteY6" fmla="*/ 1512168 h 2016224"/>
                  <a:gd name="connsiteX7" fmla="*/ 1043321 w 1835517"/>
                  <a:gd name="connsiteY7" fmla="*/ 1164485 h 2016224"/>
                  <a:gd name="connsiteX8" fmla="*/ 907980 w 1835517"/>
                  <a:gd name="connsiteY8" fmla="*/ 2016224 h 2016224"/>
                  <a:gd name="connsiteX9" fmla="*/ 804911 w 1835517"/>
                  <a:gd name="connsiteY9" fmla="*/ 1207516 h 2016224"/>
                  <a:gd name="connsiteX10" fmla="*/ 7880 w 1835517"/>
                  <a:gd name="connsiteY10" fmla="*/ 1512168 h 2016224"/>
                  <a:gd name="connsiteX11" fmla="*/ 712601 w 1835517"/>
                  <a:gd name="connsiteY11" fmla="*/ 1018870 h 2016224"/>
                  <a:gd name="connsiteX12" fmla="*/ 7880 w 1835517"/>
                  <a:gd name="connsiteY12" fmla="*/ 504056 h 2016224"/>
                  <a:gd name="connsiteX0" fmla="*/ 7880 w 1835517"/>
                  <a:gd name="connsiteY0" fmla="*/ 504056 h 2016224"/>
                  <a:gd name="connsiteX1" fmla="*/ 815668 w 1835517"/>
                  <a:gd name="connsiteY1" fmla="*/ 840981 h 2016224"/>
                  <a:gd name="connsiteX2" fmla="*/ 907980 w 1835517"/>
                  <a:gd name="connsiteY2" fmla="*/ 0 h 2016224"/>
                  <a:gd name="connsiteX3" fmla="*/ 1043322 w 1835517"/>
                  <a:gd name="connsiteY3" fmla="*/ 830223 h 2016224"/>
                  <a:gd name="connsiteX4" fmla="*/ 1808080 w 1835517"/>
                  <a:gd name="connsiteY4" fmla="*/ 504056 h 2016224"/>
                  <a:gd name="connsiteX5" fmla="*/ 1286239 w 1835517"/>
                  <a:gd name="connsiteY5" fmla="*/ 1008112 h 2016224"/>
                  <a:gd name="connsiteX6" fmla="*/ 1808080 w 1835517"/>
                  <a:gd name="connsiteY6" fmla="*/ 1512168 h 2016224"/>
                  <a:gd name="connsiteX7" fmla="*/ 1043321 w 1835517"/>
                  <a:gd name="connsiteY7" fmla="*/ 1164485 h 2016224"/>
                  <a:gd name="connsiteX8" fmla="*/ 907980 w 1835517"/>
                  <a:gd name="connsiteY8" fmla="*/ 2016224 h 2016224"/>
                  <a:gd name="connsiteX9" fmla="*/ 804911 w 1835517"/>
                  <a:gd name="connsiteY9" fmla="*/ 1207516 h 2016224"/>
                  <a:gd name="connsiteX10" fmla="*/ 7880 w 1835517"/>
                  <a:gd name="connsiteY10" fmla="*/ 1512168 h 2016224"/>
                  <a:gd name="connsiteX11" fmla="*/ 712601 w 1835517"/>
                  <a:gd name="connsiteY11" fmla="*/ 1018870 h 2016224"/>
                  <a:gd name="connsiteX12" fmla="*/ 7880 w 1835517"/>
                  <a:gd name="connsiteY12" fmla="*/ 504056 h 2016224"/>
                  <a:gd name="connsiteX0" fmla="*/ 7880 w 1835517"/>
                  <a:gd name="connsiteY0" fmla="*/ 504056 h 2016224"/>
                  <a:gd name="connsiteX1" fmla="*/ 815668 w 1835517"/>
                  <a:gd name="connsiteY1" fmla="*/ 840981 h 2016224"/>
                  <a:gd name="connsiteX2" fmla="*/ 907980 w 1835517"/>
                  <a:gd name="connsiteY2" fmla="*/ 0 h 2016224"/>
                  <a:gd name="connsiteX3" fmla="*/ 1043322 w 1835517"/>
                  <a:gd name="connsiteY3" fmla="*/ 830223 h 2016224"/>
                  <a:gd name="connsiteX4" fmla="*/ 1808080 w 1835517"/>
                  <a:gd name="connsiteY4" fmla="*/ 504056 h 2016224"/>
                  <a:gd name="connsiteX5" fmla="*/ 1286239 w 1835517"/>
                  <a:gd name="connsiteY5" fmla="*/ 1008112 h 2016224"/>
                  <a:gd name="connsiteX6" fmla="*/ 1808080 w 1835517"/>
                  <a:gd name="connsiteY6" fmla="*/ 1512168 h 2016224"/>
                  <a:gd name="connsiteX7" fmla="*/ 1043321 w 1835517"/>
                  <a:gd name="connsiteY7" fmla="*/ 1164485 h 2016224"/>
                  <a:gd name="connsiteX8" fmla="*/ 907980 w 1835517"/>
                  <a:gd name="connsiteY8" fmla="*/ 2016224 h 2016224"/>
                  <a:gd name="connsiteX9" fmla="*/ 804911 w 1835517"/>
                  <a:gd name="connsiteY9" fmla="*/ 1207516 h 2016224"/>
                  <a:gd name="connsiteX10" fmla="*/ 7880 w 1835517"/>
                  <a:gd name="connsiteY10" fmla="*/ 1512168 h 2016224"/>
                  <a:gd name="connsiteX11" fmla="*/ 712601 w 1835517"/>
                  <a:gd name="connsiteY11" fmla="*/ 1018870 h 2016224"/>
                  <a:gd name="connsiteX12" fmla="*/ 7880 w 1835517"/>
                  <a:gd name="connsiteY12" fmla="*/ 504056 h 2016224"/>
                  <a:gd name="connsiteX0" fmla="*/ 7880 w 1835517"/>
                  <a:gd name="connsiteY0" fmla="*/ 504056 h 2016224"/>
                  <a:gd name="connsiteX1" fmla="*/ 815668 w 1835517"/>
                  <a:gd name="connsiteY1" fmla="*/ 840981 h 2016224"/>
                  <a:gd name="connsiteX2" fmla="*/ 907980 w 1835517"/>
                  <a:gd name="connsiteY2" fmla="*/ 0 h 2016224"/>
                  <a:gd name="connsiteX3" fmla="*/ 1043322 w 1835517"/>
                  <a:gd name="connsiteY3" fmla="*/ 830223 h 2016224"/>
                  <a:gd name="connsiteX4" fmla="*/ 1808080 w 1835517"/>
                  <a:gd name="connsiteY4" fmla="*/ 504056 h 2016224"/>
                  <a:gd name="connsiteX5" fmla="*/ 1286239 w 1835517"/>
                  <a:gd name="connsiteY5" fmla="*/ 1008112 h 2016224"/>
                  <a:gd name="connsiteX6" fmla="*/ 1808080 w 1835517"/>
                  <a:gd name="connsiteY6" fmla="*/ 1512168 h 2016224"/>
                  <a:gd name="connsiteX7" fmla="*/ 1043321 w 1835517"/>
                  <a:gd name="connsiteY7" fmla="*/ 1164485 h 2016224"/>
                  <a:gd name="connsiteX8" fmla="*/ 907980 w 1835517"/>
                  <a:gd name="connsiteY8" fmla="*/ 2016224 h 2016224"/>
                  <a:gd name="connsiteX9" fmla="*/ 804911 w 1835517"/>
                  <a:gd name="connsiteY9" fmla="*/ 1207516 h 2016224"/>
                  <a:gd name="connsiteX10" fmla="*/ 7880 w 1835517"/>
                  <a:gd name="connsiteY10" fmla="*/ 1512168 h 2016224"/>
                  <a:gd name="connsiteX11" fmla="*/ 712601 w 1835517"/>
                  <a:gd name="connsiteY11" fmla="*/ 1018870 h 2016224"/>
                  <a:gd name="connsiteX12" fmla="*/ 7880 w 1835517"/>
                  <a:gd name="connsiteY12" fmla="*/ 504056 h 2016224"/>
                  <a:gd name="connsiteX0" fmla="*/ 7880 w 1838696"/>
                  <a:gd name="connsiteY0" fmla="*/ 504056 h 2016224"/>
                  <a:gd name="connsiteX1" fmla="*/ 815668 w 1838696"/>
                  <a:gd name="connsiteY1" fmla="*/ 840981 h 2016224"/>
                  <a:gd name="connsiteX2" fmla="*/ 907980 w 1838696"/>
                  <a:gd name="connsiteY2" fmla="*/ 0 h 2016224"/>
                  <a:gd name="connsiteX3" fmla="*/ 1043322 w 1838696"/>
                  <a:gd name="connsiteY3" fmla="*/ 830223 h 2016224"/>
                  <a:gd name="connsiteX4" fmla="*/ 1808080 w 1838696"/>
                  <a:gd name="connsiteY4" fmla="*/ 504056 h 2016224"/>
                  <a:gd name="connsiteX5" fmla="*/ 1286239 w 1838696"/>
                  <a:gd name="connsiteY5" fmla="*/ 1008112 h 2016224"/>
                  <a:gd name="connsiteX6" fmla="*/ 1808080 w 1838696"/>
                  <a:gd name="connsiteY6" fmla="*/ 1512168 h 2016224"/>
                  <a:gd name="connsiteX7" fmla="*/ 1043321 w 1838696"/>
                  <a:gd name="connsiteY7" fmla="*/ 1164485 h 2016224"/>
                  <a:gd name="connsiteX8" fmla="*/ 907980 w 1838696"/>
                  <a:gd name="connsiteY8" fmla="*/ 2016224 h 2016224"/>
                  <a:gd name="connsiteX9" fmla="*/ 804911 w 1838696"/>
                  <a:gd name="connsiteY9" fmla="*/ 1207516 h 2016224"/>
                  <a:gd name="connsiteX10" fmla="*/ 7880 w 1838696"/>
                  <a:gd name="connsiteY10" fmla="*/ 1512168 h 2016224"/>
                  <a:gd name="connsiteX11" fmla="*/ 712601 w 1838696"/>
                  <a:gd name="connsiteY11" fmla="*/ 1018870 h 2016224"/>
                  <a:gd name="connsiteX12" fmla="*/ 7880 w 1838696"/>
                  <a:gd name="connsiteY12" fmla="*/ 504056 h 2016224"/>
                  <a:gd name="connsiteX0" fmla="*/ 7880 w 1838696"/>
                  <a:gd name="connsiteY0" fmla="*/ 504056 h 2016224"/>
                  <a:gd name="connsiteX1" fmla="*/ 815668 w 1838696"/>
                  <a:gd name="connsiteY1" fmla="*/ 840981 h 2016224"/>
                  <a:gd name="connsiteX2" fmla="*/ 907980 w 1838696"/>
                  <a:gd name="connsiteY2" fmla="*/ 0 h 2016224"/>
                  <a:gd name="connsiteX3" fmla="*/ 1043322 w 1838696"/>
                  <a:gd name="connsiteY3" fmla="*/ 830223 h 2016224"/>
                  <a:gd name="connsiteX4" fmla="*/ 1808080 w 1838696"/>
                  <a:gd name="connsiteY4" fmla="*/ 504056 h 2016224"/>
                  <a:gd name="connsiteX5" fmla="*/ 1286239 w 1838696"/>
                  <a:gd name="connsiteY5" fmla="*/ 1008112 h 2016224"/>
                  <a:gd name="connsiteX6" fmla="*/ 1808080 w 1838696"/>
                  <a:gd name="connsiteY6" fmla="*/ 1512168 h 2016224"/>
                  <a:gd name="connsiteX7" fmla="*/ 1043321 w 1838696"/>
                  <a:gd name="connsiteY7" fmla="*/ 1164485 h 2016224"/>
                  <a:gd name="connsiteX8" fmla="*/ 907980 w 1838696"/>
                  <a:gd name="connsiteY8" fmla="*/ 2016224 h 2016224"/>
                  <a:gd name="connsiteX9" fmla="*/ 804911 w 1838696"/>
                  <a:gd name="connsiteY9" fmla="*/ 1207516 h 2016224"/>
                  <a:gd name="connsiteX10" fmla="*/ 7880 w 1838696"/>
                  <a:gd name="connsiteY10" fmla="*/ 1512168 h 2016224"/>
                  <a:gd name="connsiteX11" fmla="*/ 712601 w 1838696"/>
                  <a:gd name="connsiteY11" fmla="*/ 1018870 h 2016224"/>
                  <a:gd name="connsiteX12" fmla="*/ 7880 w 1838696"/>
                  <a:gd name="connsiteY12" fmla="*/ 504056 h 2016224"/>
                  <a:gd name="connsiteX0" fmla="*/ 7880 w 1835864"/>
                  <a:gd name="connsiteY0" fmla="*/ 504056 h 2016224"/>
                  <a:gd name="connsiteX1" fmla="*/ 815668 w 1835864"/>
                  <a:gd name="connsiteY1" fmla="*/ 840981 h 2016224"/>
                  <a:gd name="connsiteX2" fmla="*/ 907980 w 1835864"/>
                  <a:gd name="connsiteY2" fmla="*/ 0 h 2016224"/>
                  <a:gd name="connsiteX3" fmla="*/ 1043322 w 1835864"/>
                  <a:gd name="connsiteY3" fmla="*/ 830223 h 2016224"/>
                  <a:gd name="connsiteX4" fmla="*/ 1808080 w 1835864"/>
                  <a:gd name="connsiteY4" fmla="*/ 504056 h 2016224"/>
                  <a:gd name="connsiteX5" fmla="*/ 1221693 w 1835864"/>
                  <a:gd name="connsiteY5" fmla="*/ 1008112 h 2016224"/>
                  <a:gd name="connsiteX6" fmla="*/ 1808080 w 1835864"/>
                  <a:gd name="connsiteY6" fmla="*/ 1512168 h 2016224"/>
                  <a:gd name="connsiteX7" fmla="*/ 1043321 w 1835864"/>
                  <a:gd name="connsiteY7" fmla="*/ 1164485 h 2016224"/>
                  <a:gd name="connsiteX8" fmla="*/ 907980 w 1835864"/>
                  <a:gd name="connsiteY8" fmla="*/ 2016224 h 2016224"/>
                  <a:gd name="connsiteX9" fmla="*/ 804911 w 1835864"/>
                  <a:gd name="connsiteY9" fmla="*/ 1207516 h 2016224"/>
                  <a:gd name="connsiteX10" fmla="*/ 7880 w 1835864"/>
                  <a:gd name="connsiteY10" fmla="*/ 1512168 h 2016224"/>
                  <a:gd name="connsiteX11" fmla="*/ 712601 w 1835864"/>
                  <a:gd name="connsiteY11" fmla="*/ 1018870 h 2016224"/>
                  <a:gd name="connsiteX12" fmla="*/ 7880 w 1835864"/>
                  <a:gd name="connsiteY12" fmla="*/ 504056 h 2016224"/>
                  <a:gd name="connsiteX0" fmla="*/ 7880 w 1835864"/>
                  <a:gd name="connsiteY0" fmla="*/ 504056 h 2016224"/>
                  <a:gd name="connsiteX1" fmla="*/ 815668 w 1835864"/>
                  <a:gd name="connsiteY1" fmla="*/ 840981 h 2016224"/>
                  <a:gd name="connsiteX2" fmla="*/ 907980 w 1835864"/>
                  <a:gd name="connsiteY2" fmla="*/ 0 h 2016224"/>
                  <a:gd name="connsiteX3" fmla="*/ 1043322 w 1835864"/>
                  <a:gd name="connsiteY3" fmla="*/ 830223 h 2016224"/>
                  <a:gd name="connsiteX4" fmla="*/ 1808080 w 1835864"/>
                  <a:gd name="connsiteY4" fmla="*/ 504056 h 2016224"/>
                  <a:gd name="connsiteX5" fmla="*/ 1221693 w 1835864"/>
                  <a:gd name="connsiteY5" fmla="*/ 1008112 h 2016224"/>
                  <a:gd name="connsiteX6" fmla="*/ 1808080 w 1835864"/>
                  <a:gd name="connsiteY6" fmla="*/ 1512168 h 2016224"/>
                  <a:gd name="connsiteX7" fmla="*/ 1043321 w 1835864"/>
                  <a:gd name="connsiteY7" fmla="*/ 1164485 h 2016224"/>
                  <a:gd name="connsiteX8" fmla="*/ 907980 w 1835864"/>
                  <a:gd name="connsiteY8" fmla="*/ 2016224 h 2016224"/>
                  <a:gd name="connsiteX9" fmla="*/ 804911 w 1835864"/>
                  <a:gd name="connsiteY9" fmla="*/ 1207516 h 2016224"/>
                  <a:gd name="connsiteX10" fmla="*/ 7880 w 1835864"/>
                  <a:gd name="connsiteY10" fmla="*/ 1512168 h 2016224"/>
                  <a:gd name="connsiteX11" fmla="*/ 712601 w 1835864"/>
                  <a:gd name="connsiteY11" fmla="*/ 1018870 h 2016224"/>
                  <a:gd name="connsiteX12" fmla="*/ 7880 w 1835864"/>
                  <a:gd name="connsiteY12" fmla="*/ 504056 h 2016224"/>
                  <a:gd name="connsiteX0" fmla="*/ 7880 w 1835864"/>
                  <a:gd name="connsiteY0" fmla="*/ 504056 h 2016224"/>
                  <a:gd name="connsiteX1" fmla="*/ 815668 w 1835864"/>
                  <a:gd name="connsiteY1" fmla="*/ 840981 h 2016224"/>
                  <a:gd name="connsiteX2" fmla="*/ 907980 w 1835864"/>
                  <a:gd name="connsiteY2" fmla="*/ 0 h 2016224"/>
                  <a:gd name="connsiteX3" fmla="*/ 1043322 w 1835864"/>
                  <a:gd name="connsiteY3" fmla="*/ 830223 h 2016224"/>
                  <a:gd name="connsiteX4" fmla="*/ 1808080 w 1835864"/>
                  <a:gd name="connsiteY4" fmla="*/ 504056 h 2016224"/>
                  <a:gd name="connsiteX5" fmla="*/ 1221693 w 1835864"/>
                  <a:gd name="connsiteY5" fmla="*/ 1008112 h 2016224"/>
                  <a:gd name="connsiteX6" fmla="*/ 1808080 w 1835864"/>
                  <a:gd name="connsiteY6" fmla="*/ 1512168 h 2016224"/>
                  <a:gd name="connsiteX7" fmla="*/ 1043321 w 1835864"/>
                  <a:gd name="connsiteY7" fmla="*/ 1164485 h 2016224"/>
                  <a:gd name="connsiteX8" fmla="*/ 907980 w 1835864"/>
                  <a:gd name="connsiteY8" fmla="*/ 2016224 h 2016224"/>
                  <a:gd name="connsiteX9" fmla="*/ 804911 w 1835864"/>
                  <a:gd name="connsiteY9" fmla="*/ 1207516 h 2016224"/>
                  <a:gd name="connsiteX10" fmla="*/ 7880 w 1835864"/>
                  <a:gd name="connsiteY10" fmla="*/ 1512168 h 2016224"/>
                  <a:gd name="connsiteX11" fmla="*/ 712601 w 1835864"/>
                  <a:gd name="connsiteY11" fmla="*/ 1018870 h 2016224"/>
                  <a:gd name="connsiteX12" fmla="*/ 7880 w 1835864"/>
                  <a:gd name="connsiteY12" fmla="*/ 504056 h 2016224"/>
                  <a:gd name="connsiteX0" fmla="*/ 7880 w 1862324"/>
                  <a:gd name="connsiteY0" fmla="*/ 504056 h 2016224"/>
                  <a:gd name="connsiteX1" fmla="*/ 815668 w 1862324"/>
                  <a:gd name="connsiteY1" fmla="*/ 840981 h 2016224"/>
                  <a:gd name="connsiteX2" fmla="*/ 907980 w 1862324"/>
                  <a:gd name="connsiteY2" fmla="*/ 0 h 2016224"/>
                  <a:gd name="connsiteX3" fmla="*/ 1043322 w 1862324"/>
                  <a:gd name="connsiteY3" fmla="*/ 830223 h 2016224"/>
                  <a:gd name="connsiteX4" fmla="*/ 1808080 w 1862324"/>
                  <a:gd name="connsiteY4" fmla="*/ 504056 h 2016224"/>
                  <a:gd name="connsiteX5" fmla="*/ 1221693 w 1862324"/>
                  <a:gd name="connsiteY5" fmla="*/ 1008112 h 2016224"/>
                  <a:gd name="connsiteX6" fmla="*/ 1808080 w 1862324"/>
                  <a:gd name="connsiteY6" fmla="*/ 1512168 h 2016224"/>
                  <a:gd name="connsiteX7" fmla="*/ 1043321 w 1862324"/>
                  <a:gd name="connsiteY7" fmla="*/ 1164485 h 2016224"/>
                  <a:gd name="connsiteX8" fmla="*/ 907980 w 1862324"/>
                  <a:gd name="connsiteY8" fmla="*/ 2016224 h 2016224"/>
                  <a:gd name="connsiteX9" fmla="*/ 804911 w 1862324"/>
                  <a:gd name="connsiteY9" fmla="*/ 1207516 h 2016224"/>
                  <a:gd name="connsiteX10" fmla="*/ 7880 w 1862324"/>
                  <a:gd name="connsiteY10" fmla="*/ 1512168 h 2016224"/>
                  <a:gd name="connsiteX11" fmla="*/ 712601 w 1862324"/>
                  <a:gd name="connsiteY11" fmla="*/ 1018870 h 2016224"/>
                  <a:gd name="connsiteX12" fmla="*/ 7880 w 1862324"/>
                  <a:gd name="connsiteY12" fmla="*/ 504056 h 2016224"/>
                  <a:gd name="connsiteX0" fmla="*/ 7880 w 1859085"/>
                  <a:gd name="connsiteY0" fmla="*/ 504056 h 2016224"/>
                  <a:gd name="connsiteX1" fmla="*/ 815668 w 1859085"/>
                  <a:gd name="connsiteY1" fmla="*/ 840981 h 2016224"/>
                  <a:gd name="connsiteX2" fmla="*/ 907980 w 1859085"/>
                  <a:gd name="connsiteY2" fmla="*/ 0 h 2016224"/>
                  <a:gd name="connsiteX3" fmla="*/ 1043322 w 1859085"/>
                  <a:gd name="connsiteY3" fmla="*/ 830223 h 2016224"/>
                  <a:gd name="connsiteX4" fmla="*/ 1808080 w 1859085"/>
                  <a:gd name="connsiteY4" fmla="*/ 504056 h 2016224"/>
                  <a:gd name="connsiteX5" fmla="*/ 1167905 w 1859085"/>
                  <a:gd name="connsiteY5" fmla="*/ 997355 h 2016224"/>
                  <a:gd name="connsiteX6" fmla="*/ 1808080 w 1859085"/>
                  <a:gd name="connsiteY6" fmla="*/ 1512168 h 2016224"/>
                  <a:gd name="connsiteX7" fmla="*/ 1043321 w 1859085"/>
                  <a:gd name="connsiteY7" fmla="*/ 1164485 h 2016224"/>
                  <a:gd name="connsiteX8" fmla="*/ 907980 w 1859085"/>
                  <a:gd name="connsiteY8" fmla="*/ 2016224 h 2016224"/>
                  <a:gd name="connsiteX9" fmla="*/ 804911 w 1859085"/>
                  <a:gd name="connsiteY9" fmla="*/ 1207516 h 2016224"/>
                  <a:gd name="connsiteX10" fmla="*/ 7880 w 1859085"/>
                  <a:gd name="connsiteY10" fmla="*/ 1512168 h 2016224"/>
                  <a:gd name="connsiteX11" fmla="*/ 712601 w 1859085"/>
                  <a:gd name="connsiteY11" fmla="*/ 1018870 h 2016224"/>
                  <a:gd name="connsiteX12" fmla="*/ 7880 w 1859085"/>
                  <a:gd name="connsiteY12" fmla="*/ 504056 h 2016224"/>
                  <a:gd name="connsiteX0" fmla="*/ 7880 w 1859085"/>
                  <a:gd name="connsiteY0" fmla="*/ 504056 h 2016224"/>
                  <a:gd name="connsiteX1" fmla="*/ 815668 w 1859085"/>
                  <a:gd name="connsiteY1" fmla="*/ 840981 h 2016224"/>
                  <a:gd name="connsiteX2" fmla="*/ 907980 w 1859085"/>
                  <a:gd name="connsiteY2" fmla="*/ 0 h 2016224"/>
                  <a:gd name="connsiteX3" fmla="*/ 1043322 w 1859085"/>
                  <a:gd name="connsiteY3" fmla="*/ 830223 h 2016224"/>
                  <a:gd name="connsiteX4" fmla="*/ 1808080 w 1859085"/>
                  <a:gd name="connsiteY4" fmla="*/ 504056 h 2016224"/>
                  <a:gd name="connsiteX5" fmla="*/ 1167905 w 1859085"/>
                  <a:gd name="connsiteY5" fmla="*/ 997355 h 2016224"/>
                  <a:gd name="connsiteX6" fmla="*/ 1808080 w 1859085"/>
                  <a:gd name="connsiteY6" fmla="*/ 1512168 h 2016224"/>
                  <a:gd name="connsiteX7" fmla="*/ 1043321 w 1859085"/>
                  <a:gd name="connsiteY7" fmla="*/ 1164485 h 2016224"/>
                  <a:gd name="connsiteX8" fmla="*/ 907980 w 1859085"/>
                  <a:gd name="connsiteY8" fmla="*/ 2016224 h 2016224"/>
                  <a:gd name="connsiteX9" fmla="*/ 837183 w 1859085"/>
                  <a:gd name="connsiteY9" fmla="*/ 1175243 h 2016224"/>
                  <a:gd name="connsiteX10" fmla="*/ 7880 w 1859085"/>
                  <a:gd name="connsiteY10" fmla="*/ 1512168 h 2016224"/>
                  <a:gd name="connsiteX11" fmla="*/ 712601 w 1859085"/>
                  <a:gd name="connsiteY11" fmla="*/ 1018870 h 2016224"/>
                  <a:gd name="connsiteX12" fmla="*/ 7880 w 1859085"/>
                  <a:gd name="connsiteY12" fmla="*/ 504056 h 2016224"/>
                  <a:gd name="connsiteX0" fmla="*/ 7880 w 1859085"/>
                  <a:gd name="connsiteY0" fmla="*/ 504056 h 2034129"/>
                  <a:gd name="connsiteX1" fmla="*/ 815668 w 1859085"/>
                  <a:gd name="connsiteY1" fmla="*/ 840981 h 2034129"/>
                  <a:gd name="connsiteX2" fmla="*/ 907980 w 1859085"/>
                  <a:gd name="connsiteY2" fmla="*/ 0 h 2034129"/>
                  <a:gd name="connsiteX3" fmla="*/ 1043322 w 1859085"/>
                  <a:gd name="connsiteY3" fmla="*/ 830223 h 2034129"/>
                  <a:gd name="connsiteX4" fmla="*/ 1808080 w 1859085"/>
                  <a:gd name="connsiteY4" fmla="*/ 504056 h 2034129"/>
                  <a:gd name="connsiteX5" fmla="*/ 1167905 w 1859085"/>
                  <a:gd name="connsiteY5" fmla="*/ 997355 h 2034129"/>
                  <a:gd name="connsiteX6" fmla="*/ 1808080 w 1859085"/>
                  <a:gd name="connsiteY6" fmla="*/ 1512168 h 2034129"/>
                  <a:gd name="connsiteX7" fmla="*/ 1043321 w 1859085"/>
                  <a:gd name="connsiteY7" fmla="*/ 1164485 h 2034129"/>
                  <a:gd name="connsiteX8" fmla="*/ 907980 w 1859085"/>
                  <a:gd name="connsiteY8" fmla="*/ 2016224 h 2034129"/>
                  <a:gd name="connsiteX9" fmla="*/ 837183 w 1859085"/>
                  <a:gd name="connsiteY9" fmla="*/ 1175243 h 2034129"/>
                  <a:gd name="connsiteX10" fmla="*/ 7880 w 1859085"/>
                  <a:gd name="connsiteY10" fmla="*/ 1512168 h 2034129"/>
                  <a:gd name="connsiteX11" fmla="*/ 712601 w 1859085"/>
                  <a:gd name="connsiteY11" fmla="*/ 1018870 h 2034129"/>
                  <a:gd name="connsiteX12" fmla="*/ 7880 w 1859085"/>
                  <a:gd name="connsiteY12" fmla="*/ 504056 h 2034129"/>
                  <a:gd name="connsiteX0" fmla="*/ 7880 w 1881190"/>
                  <a:gd name="connsiteY0" fmla="*/ 504056 h 2034129"/>
                  <a:gd name="connsiteX1" fmla="*/ 815668 w 1881190"/>
                  <a:gd name="connsiteY1" fmla="*/ 840981 h 2034129"/>
                  <a:gd name="connsiteX2" fmla="*/ 907980 w 1881190"/>
                  <a:gd name="connsiteY2" fmla="*/ 0 h 2034129"/>
                  <a:gd name="connsiteX3" fmla="*/ 1043322 w 1881190"/>
                  <a:gd name="connsiteY3" fmla="*/ 830223 h 2034129"/>
                  <a:gd name="connsiteX4" fmla="*/ 1808080 w 1881190"/>
                  <a:gd name="connsiteY4" fmla="*/ 504056 h 2034129"/>
                  <a:gd name="connsiteX5" fmla="*/ 1167905 w 1881190"/>
                  <a:gd name="connsiteY5" fmla="*/ 997355 h 2034129"/>
                  <a:gd name="connsiteX6" fmla="*/ 1808080 w 1881190"/>
                  <a:gd name="connsiteY6" fmla="*/ 1512168 h 2034129"/>
                  <a:gd name="connsiteX7" fmla="*/ 1043321 w 1881190"/>
                  <a:gd name="connsiteY7" fmla="*/ 1164485 h 2034129"/>
                  <a:gd name="connsiteX8" fmla="*/ 907980 w 1881190"/>
                  <a:gd name="connsiteY8" fmla="*/ 2016224 h 2034129"/>
                  <a:gd name="connsiteX9" fmla="*/ 837183 w 1881190"/>
                  <a:gd name="connsiteY9" fmla="*/ 1175243 h 2034129"/>
                  <a:gd name="connsiteX10" fmla="*/ 7880 w 1881190"/>
                  <a:gd name="connsiteY10" fmla="*/ 1512168 h 2034129"/>
                  <a:gd name="connsiteX11" fmla="*/ 712601 w 1881190"/>
                  <a:gd name="connsiteY11" fmla="*/ 1018870 h 2034129"/>
                  <a:gd name="connsiteX12" fmla="*/ 7880 w 1881190"/>
                  <a:gd name="connsiteY12" fmla="*/ 504056 h 2034129"/>
                  <a:gd name="connsiteX0" fmla="*/ 7880 w 1881190"/>
                  <a:gd name="connsiteY0" fmla="*/ 504056 h 2034129"/>
                  <a:gd name="connsiteX1" fmla="*/ 815668 w 1881190"/>
                  <a:gd name="connsiteY1" fmla="*/ 840981 h 2034129"/>
                  <a:gd name="connsiteX2" fmla="*/ 907980 w 1881190"/>
                  <a:gd name="connsiteY2" fmla="*/ 0 h 2034129"/>
                  <a:gd name="connsiteX3" fmla="*/ 1043322 w 1881190"/>
                  <a:gd name="connsiteY3" fmla="*/ 830223 h 2034129"/>
                  <a:gd name="connsiteX4" fmla="*/ 1808080 w 1881190"/>
                  <a:gd name="connsiteY4" fmla="*/ 504056 h 2034129"/>
                  <a:gd name="connsiteX5" fmla="*/ 1167905 w 1881190"/>
                  <a:gd name="connsiteY5" fmla="*/ 997355 h 2034129"/>
                  <a:gd name="connsiteX6" fmla="*/ 1808080 w 1881190"/>
                  <a:gd name="connsiteY6" fmla="*/ 1512168 h 2034129"/>
                  <a:gd name="connsiteX7" fmla="*/ 1043321 w 1881190"/>
                  <a:gd name="connsiteY7" fmla="*/ 1164485 h 2034129"/>
                  <a:gd name="connsiteX8" fmla="*/ 907980 w 1881190"/>
                  <a:gd name="connsiteY8" fmla="*/ 2016224 h 2034129"/>
                  <a:gd name="connsiteX9" fmla="*/ 837183 w 1881190"/>
                  <a:gd name="connsiteY9" fmla="*/ 1175243 h 2034129"/>
                  <a:gd name="connsiteX10" fmla="*/ 7880 w 1881190"/>
                  <a:gd name="connsiteY10" fmla="*/ 1512168 h 2034129"/>
                  <a:gd name="connsiteX11" fmla="*/ 712601 w 1881190"/>
                  <a:gd name="connsiteY11" fmla="*/ 1018870 h 2034129"/>
                  <a:gd name="connsiteX12" fmla="*/ 7880 w 1881190"/>
                  <a:gd name="connsiteY12" fmla="*/ 504056 h 2034129"/>
                  <a:gd name="connsiteX0" fmla="*/ 7880 w 1881190"/>
                  <a:gd name="connsiteY0" fmla="*/ 512031 h 2042104"/>
                  <a:gd name="connsiteX1" fmla="*/ 815668 w 1881190"/>
                  <a:gd name="connsiteY1" fmla="*/ 848956 h 2042104"/>
                  <a:gd name="connsiteX2" fmla="*/ 907980 w 1881190"/>
                  <a:gd name="connsiteY2" fmla="*/ 7975 h 2042104"/>
                  <a:gd name="connsiteX3" fmla="*/ 1043322 w 1881190"/>
                  <a:gd name="connsiteY3" fmla="*/ 838198 h 2042104"/>
                  <a:gd name="connsiteX4" fmla="*/ 1808080 w 1881190"/>
                  <a:gd name="connsiteY4" fmla="*/ 512031 h 2042104"/>
                  <a:gd name="connsiteX5" fmla="*/ 1167905 w 1881190"/>
                  <a:gd name="connsiteY5" fmla="*/ 1005330 h 2042104"/>
                  <a:gd name="connsiteX6" fmla="*/ 1808080 w 1881190"/>
                  <a:gd name="connsiteY6" fmla="*/ 1520143 h 2042104"/>
                  <a:gd name="connsiteX7" fmla="*/ 1043321 w 1881190"/>
                  <a:gd name="connsiteY7" fmla="*/ 1172460 h 2042104"/>
                  <a:gd name="connsiteX8" fmla="*/ 907980 w 1881190"/>
                  <a:gd name="connsiteY8" fmla="*/ 2024199 h 2042104"/>
                  <a:gd name="connsiteX9" fmla="*/ 837183 w 1881190"/>
                  <a:gd name="connsiteY9" fmla="*/ 1183218 h 2042104"/>
                  <a:gd name="connsiteX10" fmla="*/ 7880 w 1881190"/>
                  <a:gd name="connsiteY10" fmla="*/ 1520143 h 2042104"/>
                  <a:gd name="connsiteX11" fmla="*/ 712601 w 1881190"/>
                  <a:gd name="connsiteY11" fmla="*/ 1026845 h 2042104"/>
                  <a:gd name="connsiteX12" fmla="*/ 7880 w 1881190"/>
                  <a:gd name="connsiteY12" fmla="*/ 512031 h 2042104"/>
                  <a:gd name="connsiteX0" fmla="*/ 98340 w 1971650"/>
                  <a:gd name="connsiteY0" fmla="*/ 512031 h 2042104"/>
                  <a:gd name="connsiteX1" fmla="*/ 906128 w 1971650"/>
                  <a:gd name="connsiteY1" fmla="*/ 848956 h 2042104"/>
                  <a:gd name="connsiteX2" fmla="*/ 998440 w 1971650"/>
                  <a:gd name="connsiteY2" fmla="*/ 7975 h 2042104"/>
                  <a:gd name="connsiteX3" fmla="*/ 1133782 w 1971650"/>
                  <a:gd name="connsiteY3" fmla="*/ 838198 h 2042104"/>
                  <a:gd name="connsiteX4" fmla="*/ 1898540 w 1971650"/>
                  <a:gd name="connsiteY4" fmla="*/ 512031 h 2042104"/>
                  <a:gd name="connsiteX5" fmla="*/ 1258365 w 1971650"/>
                  <a:gd name="connsiteY5" fmla="*/ 1005330 h 2042104"/>
                  <a:gd name="connsiteX6" fmla="*/ 1898540 w 1971650"/>
                  <a:gd name="connsiteY6" fmla="*/ 1520143 h 2042104"/>
                  <a:gd name="connsiteX7" fmla="*/ 1133781 w 1971650"/>
                  <a:gd name="connsiteY7" fmla="*/ 1172460 h 2042104"/>
                  <a:gd name="connsiteX8" fmla="*/ 998440 w 1971650"/>
                  <a:gd name="connsiteY8" fmla="*/ 2024199 h 2042104"/>
                  <a:gd name="connsiteX9" fmla="*/ 927643 w 1971650"/>
                  <a:gd name="connsiteY9" fmla="*/ 1183218 h 2042104"/>
                  <a:gd name="connsiteX10" fmla="*/ 98340 w 1971650"/>
                  <a:gd name="connsiteY10" fmla="*/ 1520143 h 2042104"/>
                  <a:gd name="connsiteX11" fmla="*/ 803061 w 1971650"/>
                  <a:gd name="connsiteY11" fmla="*/ 1026845 h 2042104"/>
                  <a:gd name="connsiteX12" fmla="*/ 98340 w 1971650"/>
                  <a:gd name="connsiteY12" fmla="*/ 512031 h 2042104"/>
                  <a:gd name="connsiteX0" fmla="*/ 98340 w 1971650"/>
                  <a:gd name="connsiteY0" fmla="*/ 512031 h 2042104"/>
                  <a:gd name="connsiteX1" fmla="*/ 906128 w 1971650"/>
                  <a:gd name="connsiteY1" fmla="*/ 848956 h 2042104"/>
                  <a:gd name="connsiteX2" fmla="*/ 998440 w 1971650"/>
                  <a:gd name="connsiteY2" fmla="*/ 7975 h 2042104"/>
                  <a:gd name="connsiteX3" fmla="*/ 1133782 w 1971650"/>
                  <a:gd name="connsiteY3" fmla="*/ 838198 h 2042104"/>
                  <a:gd name="connsiteX4" fmla="*/ 1898540 w 1971650"/>
                  <a:gd name="connsiteY4" fmla="*/ 512031 h 2042104"/>
                  <a:gd name="connsiteX5" fmla="*/ 1258365 w 1971650"/>
                  <a:gd name="connsiteY5" fmla="*/ 1005330 h 2042104"/>
                  <a:gd name="connsiteX6" fmla="*/ 1898540 w 1971650"/>
                  <a:gd name="connsiteY6" fmla="*/ 1520143 h 2042104"/>
                  <a:gd name="connsiteX7" fmla="*/ 1133781 w 1971650"/>
                  <a:gd name="connsiteY7" fmla="*/ 1172460 h 2042104"/>
                  <a:gd name="connsiteX8" fmla="*/ 998440 w 1971650"/>
                  <a:gd name="connsiteY8" fmla="*/ 2024199 h 2042104"/>
                  <a:gd name="connsiteX9" fmla="*/ 927643 w 1971650"/>
                  <a:gd name="connsiteY9" fmla="*/ 1183218 h 2042104"/>
                  <a:gd name="connsiteX10" fmla="*/ 98340 w 1971650"/>
                  <a:gd name="connsiteY10" fmla="*/ 1520143 h 2042104"/>
                  <a:gd name="connsiteX11" fmla="*/ 803061 w 1971650"/>
                  <a:gd name="connsiteY11" fmla="*/ 1026845 h 2042104"/>
                  <a:gd name="connsiteX12" fmla="*/ 98340 w 1971650"/>
                  <a:gd name="connsiteY12" fmla="*/ 512031 h 20421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971650" h="2042104">
                    <a:moveTo>
                      <a:pt x="98340" y="512031"/>
                    </a:moveTo>
                    <a:cubicBezTo>
                      <a:pt x="496695" y="251408"/>
                      <a:pt x="669138" y="786850"/>
                      <a:pt x="906128" y="848956"/>
                    </a:cubicBezTo>
                    <a:cubicBezTo>
                      <a:pt x="969171" y="618831"/>
                      <a:pt x="569638" y="-82301"/>
                      <a:pt x="998440" y="7975"/>
                    </a:cubicBezTo>
                    <a:cubicBezTo>
                      <a:pt x="1427242" y="98251"/>
                      <a:pt x="1070739" y="608073"/>
                      <a:pt x="1133782" y="838198"/>
                    </a:cubicBezTo>
                    <a:cubicBezTo>
                      <a:pt x="1370772" y="776092"/>
                      <a:pt x="1792788" y="64313"/>
                      <a:pt x="1898540" y="512031"/>
                    </a:cubicBezTo>
                    <a:cubicBezTo>
                      <a:pt x="2004292" y="959749"/>
                      <a:pt x="1432312" y="837311"/>
                      <a:pt x="1258365" y="1005330"/>
                    </a:cubicBezTo>
                    <a:cubicBezTo>
                      <a:pt x="1432312" y="1173349"/>
                      <a:pt x="2210833" y="1281036"/>
                      <a:pt x="1898540" y="1520143"/>
                    </a:cubicBezTo>
                    <a:cubicBezTo>
                      <a:pt x="1586247" y="1759250"/>
                      <a:pt x="1370771" y="1234566"/>
                      <a:pt x="1133781" y="1172460"/>
                    </a:cubicBezTo>
                    <a:cubicBezTo>
                      <a:pt x="1070738" y="1402585"/>
                      <a:pt x="1448759" y="2168263"/>
                      <a:pt x="998440" y="2024199"/>
                    </a:cubicBezTo>
                    <a:cubicBezTo>
                      <a:pt x="548121" y="1880135"/>
                      <a:pt x="990686" y="1413343"/>
                      <a:pt x="927643" y="1183218"/>
                    </a:cubicBezTo>
                    <a:cubicBezTo>
                      <a:pt x="690653" y="1245324"/>
                      <a:pt x="171819" y="2021649"/>
                      <a:pt x="98340" y="1520143"/>
                    </a:cubicBezTo>
                    <a:cubicBezTo>
                      <a:pt x="24861" y="1018637"/>
                      <a:pt x="629114" y="1194864"/>
                      <a:pt x="803061" y="1026845"/>
                    </a:cubicBezTo>
                    <a:cubicBezTo>
                      <a:pt x="629114" y="858826"/>
                      <a:pt x="-300015" y="772654"/>
                      <a:pt x="98340" y="512031"/>
                    </a:cubicBezTo>
                    <a:close/>
                  </a:path>
                </a:pathLst>
              </a:custGeom>
              <a:noFill/>
              <a:ln w="38100">
                <a:solidFill>
                  <a:srgbClr val="FF5050"/>
                </a:solidFill>
              </a:ln>
              <a:scene3d>
                <a:camera prst="orthographicFront"/>
                <a:lightRig rig="morning" dir="t"/>
              </a:scene3d>
              <a:sp3d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7" name="3 Elipse"/>
              <p:cNvSpPr/>
              <p:nvPr/>
            </p:nvSpPr>
            <p:spPr>
              <a:xfrm rot="485660" flipH="1" flipV="1">
                <a:off x="8133304" y="3510465"/>
                <a:ext cx="346047" cy="128843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670"/>
                  <a:gd name="connsiteX1" fmla="*/ 1224136 w 2507594"/>
                  <a:gd name="connsiteY1" fmla="*/ 21622 h 936670"/>
                  <a:gd name="connsiteX2" fmla="*/ 2507594 w 2507594"/>
                  <a:gd name="connsiteY2" fmla="*/ 676900 h 936670"/>
                  <a:gd name="connsiteX3" fmla="*/ 1224136 w 2507594"/>
                  <a:gd name="connsiteY3" fmla="*/ 936022 h 936670"/>
                  <a:gd name="connsiteX4" fmla="*/ 0 w 2507594"/>
                  <a:gd name="connsiteY4" fmla="*/ 478822 h 936670"/>
                  <a:gd name="connsiteX0" fmla="*/ 0 w 2507594"/>
                  <a:gd name="connsiteY0" fmla="*/ 477455 h 935303"/>
                  <a:gd name="connsiteX1" fmla="*/ 1224136 w 2507594"/>
                  <a:gd name="connsiteY1" fmla="*/ 20255 h 935303"/>
                  <a:gd name="connsiteX2" fmla="*/ 2507594 w 2507594"/>
                  <a:gd name="connsiteY2" fmla="*/ 675533 h 935303"/>
                  <a:gd name="connsiteX3" fmla="*/ 1224136 w 2507594"/>
                  <a:gd name="connsiteY3" fmla="*/ 934655 h 935303"/>
                  <a:gd name="connsiteX4" fmla="*/ 0 w 2507594"/>
                  <a:gd name="connsiteY4" fmla="*/ 477455 h 935303"/>
                  <a:gd name="connsiteX0" fmla="*/ 0 w 2507594"/>
                  <a:gd name="connsiteY0" fmla="*/ 477455 h 935641"/>
                  <a:gd name="connsiteX1" fmla="*/ 1224136 w 2507594"/>
                  <a:gd name="connsiteY1" fmla="*/ 20255 h 935641"/>
                  <a:gd name="connsiteX2" fmla="*/ 2507594 w 2507594"/>
                  <a:gd name="connsiteY2" fmla="*/ 675533 h 935641"/>
                  <a:gd name="connsiteX3" fmla="*/ 1224136 w 2507594"/>
                  <a:gd name="connsiteY3" fmla="*/ 934655 h 935641"/>
                  <a:gd name="connsiteX4" fmla="*/ 0 w 2507594"/>
                  <a:gd name="connsiteY4" fmla="*/ 477455 h 935641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21317"/>
                  <a:gd name="connsiteX1" fmla="*/ 1244591 w 2528049"/>
                  <a:gd name="connsiteY1" fmla="*/ 3909 h 921317"/>
                  <a:gd name="connsiteX2" fmla="*/ 2528049 w 2528049"/>
                  <a:gd name="connsiteY2" fmla="*/ 659187 h 921317"/>
                  <a:gd name="connsiteX3" fmla="*/ 1244591 w 2528049"/>
                  <a:gd name="connsiteY3" fmla="*/ 918309 h 921317"/>
                  <a:gd name="connsiteX4" fmla="*/ 0 w 2528049"/>
                  <a:gd name="connsiteY4" fmla="*/ 432522 h 921317"/>
                  <a:gd name="connsiteX0" fmla="*/ 0 w 2528049"/>
                  <a:gd name="connsiteY0" fmla="*/ 336397 h 825192"/>
                  <a:gd name="connsiteX1" fmla="*/ 1289237 w 2528049"/>
                  <a:gd name="connsiteY1" fmla="*/ 5982 h 825192"/>
                  <a:gd name="connsiteX2" fmla="*/ 2528049 w 2528049"/>
                  <a:gd name="connsiteY2" fmla="*/ 563062 h 825192"/>
                  <a:gd name="connsiteX3" fmla="*/ 1244591 w 2528049"/>
                  <a:gd name="connsiteY3" fmla="*/ 822184 h 825192"/>
                  <a:gd name="connsiteX4" fmla="*/ 0 w 2528049"/>
                  <a:gd name="connsiteY4" fmla="*/ 336397 h 8251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28049" h="825192">
                    <a:moveTo>
                      <a:pt x="0" y="336397"/>
                    </a:moveTo>
                    <a:cubicBezTo>
                      <a:pt x="154363" y="113063"/>
                      <a:pt x="867896" y="-31795"/>
                      <a:pt x="1289237" y="5982"/>
                    </a:cubicBezTo>
                    <a:cubicBezTo>
                      <a:pt x="1710578" y="43759"/>
                      <a:pt x="2107920" y="248774"/>
                      <a:pt x="2528049" y="563062"/>
                    </a:cubicBezTo>
                    <a:cubicBezTo>
                      <a:pt x="1561847" y="859940"/>
                      <a:pt x="1699823" y="825892"/>
                      <a:pt x="1244591" y="822184"/>
                    </a:cubicBezTo>
                    <a:cubicBezTo>
                      <a:pt x="789359" y="818476"/>
                      <a:pt x="357946" y="691155"/>
                      <a:pt x="0" y="336397"/>
                    </a:cubicBezTo>
                    <a:close/>
                  </a:path>
                </a:pathLst>
              </a:custGeom>
              <a:gradFill>
                <a:gsLst>
                  <a:gs pos="50000">
                    <a:srgbClr val="00B050"/>
                  </a:gs>
                  <a:gs pos="100000">
                    <a:srgbClr val="5DF85B"/>
                  </a:gs>
                  <a:gs pos="0">
                    <a:srgbClr val="00FF00"/>
                  </a:gs>
                </a:gsLst>
                <a:lin ang="2700000" scaled="1"/>
              </a:gradFill>
              <a:ln w="76200">
                <a:noFill/>
              </a:ln>
              <a:scene3d>
                <a:camera prst="orthographicFront"/>
                <a:lightRig rig="morning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8" name="3 Elipse"/>
              <p:cNvSpPr/>
              <p:nvPr/>
            </p:nvSpPr>
            <p:spPr>
              <a:xfrm rot="15606881" flipH="1" flipV="1">
                <a:off x="8430868" y="3766244"/>
                <a:ext cx="238130" cy="200945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07594" h="936832">
                    <a:moveTo>
                      <a:pt x="0" y="478822"/>
                    </a:moveTo>
                    <a:cubicBezTo>
                      <a:pt x="0" y="226317"/>
                      <a:pt x="622230" y="-85342"/>
                      <a:pt x="1224136" y="21622"/>
                    </a:cubicBezTo>
                    <a:cubicBezTo>
                      <a:pt x="1826042" y="128586"/>
                      <a:pt x="2087465" y="362612"/>
                      <a:pt x="2507594" y="676900"/>
                    </a:cubicBezTo>
                    <a:cubicBezTo>
                      <a:pt x="1541392" y="973778"/>
                      <a:pt x="1527238" y="920113"/>
                      <a:pt x="1224136" y="936022"/>
                    </a:cubicBezTo>
                    <a:cubicBezTo>
                      <a:pt x="921034" y="951931"/>
                      <a:pt x="0" y="731327"/>
                      <a:pt x="0" y="478822"/>
                    </a:cubicBezTo>
                    <a:close/>
                  </a:path>
                </a:pathLst>
              </a:custGeom>
              <a:solidFill>
                <a:srgbClr val="00B050"/>
              </a:solidFill>
              <a:ln w="76200">
                <a:noFill/>
              </a:ln>
              <a:scene3d>
                <a:camera prst="orthographicFront"/>
                <a:lightRig rig="flood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9" name="14 Forma libre"/>
              <p:cNvSpPr/>
              <p:nvPr/>
            </p:nvSpPr>
            <p:spPr>
              <a:xfrm rot="2286636" flipV="1">
                <a:off x="8047154" y="3358309"/>
                <a:ext cx="375477" cy="744382"/>
              </a:xfrm>
              <a:custGeom>
                <a:avLst/>
                <a:gdLst>
                  <a:gd name="connsiteX0" fmla="*/ 752513 w 819249"/>
                  <a:gd name="connsiteY0" fmla="*/ 0 h 571500"/>
                  <a:gd name="connsiteX1" fmla="*/ 47663 w 819249"/>
                  <a:gd name="connsiteY1" fmla="*/ 66675 h 571500"/>
                  <a:gd name="connsiteX2" fmla="*/ 819188 w 819249"/>
                  <a:gd name="connsiteY2" fmla="*/ 133350 h 571500"/>
                  <a:gd name="connsiteX3" fmla="*/ 38 w 819249"/>
                  <a:gd name="connsiteY3" fmla="*/ 180975 h 571500"/>
                  <a:gd name="connsiteX4" fmla="*/ 781088 w 819249"/>
                  <a:gd name="connsiteY4" fmla="*/ 257175 h 571500"/>
                  <a:gd name="connsiteX5" fmla="*/ 47663 w 819249"/>
                  <a:gd name="connsiteY5" fmla="*/ 304800 h 571500"/>
                  <a:gd name="connsiteX6" fmla="*/ 771563 w 819249"/>
                  <a:gd name="connsiteY6" fmla="*/ 390525 h 571500"/>
                  <a:gd name="connsiteX7" fmla="*/ 47663 w 819249"/>
                  <a:gd name="connsiteY7" fmla="*/ 447675 h 571500"/>
                  <a:gd name="connsiteX8" fmla="*/ 771563 w 819249"/>
                  <a:gd name="connsiteY8" fmla="*/ 514350 h 571500"/>
                  <a:gd name="connsiteX9" fmla="*/ 95288 w 819249"/>
                  <a:gd name="connsiteY9" fmla="*/ 571500 h 571500"/>
                  <a:gd name="connsiteX10" fmla="*/ 95288 w 819249"/>
                  <a:gd name="connsiteY10" fmla="*/ 571500 h 571500"/>
                  <a:gd name="connsiteX0" fmla="*/ 752513 w 819249"/>
                  <a:gd name="connsiteY0" fmla="*/ 0 h 571500"/>
                  <a:gd name="connsiteX1" fmla="*/ 47663 w 819249"/>
                  <a:gd name="connsiteY1" fmla="*/ 66675 h 571500"/>
                  <a:gd name="connsiteX2" fmla="*/ 819188 w 819249"/>
                  <a:gd name="connsiteY2" fmla="*/ 133350 h 571500"/>
                  <a:gd name="connsiteX3" fmla="*/ 38 w 819249"/>
                  <a:gd name="connsiteY3" fmla="*/ 180975 h 571500"/>
                  <a:gd name="connsiteX4" fmla="*/ 781088 w 819249"/>
                  <a:gd name="connsiteY4" fmla="*/ 257175 h 571500"/>
                  <a:gd name="connsiteX5" fmla="*/ 47663 w 819249"/>
                  <a:gd name="connsiteY5" fmla="*/ 304800 h 571500"/>
                  <a:gd name="connsiteX6" fmla="*/ 771563 w 819249"/>
                  <a:gd name="connsiteY6" fmla="*/ 390525 h 571500"/>
                  <a:gd name="connsiteX7" fmla="*/ 47663 w 819249"/>
                  <a:gd name="connsiteY7" fmla="*/ 447675 h 571500"/>
                  <a:gd name="connsiteX8" fmla="*/ 771563 w 819249"/>
                  <a:gd name="connsiteY8" fmla="*/ 514350 h 571500"/>
                  <a:gd name="connsiteX9" fmla="*/ 95288 w 819249"/>
                  <a:gd name="connsiteY9" fmla="*/ 571500 h 571500"/>
                  <a:gd name="connsiteX10" fmla="*/ 95288 w 819249"/>
                  <a:gd name="connsiteY10" fmla="*/ 571500 h 571500"/>
                  <a:gd name="connsiteX0" fmla="*/ 47663 w 819249"/>
                  <a:gd name="connsiteY0" fmla="*/ 0 h 504825"/>
                  <a:gd name="connsiteX1" fmla="*/ 819188 w 819249"/>
                  <a:gd name="connsiteY1" fmla="*/ 66675 h 504825"/>
                  <a:gd name="connsiteX2" fmla="*/ 38 w 819249"/>
                  <a:gd name="connsiteY2" fmla="*/ 114300 h 504825"/>
                  <a:gd name="connsiteX3" fmla="*/ 781088 w 819249"/>
                  <a:gd name="connsiteY3" fmla="*/ 190500 h 504825"/>
                  <a:gd name="connsiteX4" fmla="*/ 47663 w 819249"/>
                  <a:gd name="connsiteY4" fmla="*/ 238125 h 504825"/>
                  <a:gd name="connsiteX5" fmla="*/ 771563 w 819249"/>
                  <a:gd name="connsiteY5" fmla="*/ 323850 h 504825"/>
                  <a:gd name="connsiteX6" fmla="*/ 47663 w 819249"/>
                  <a:gd name="connsiteY6" fmla="*/ 381000 h 504825"/>
                  <a:gd name="connsiteX7" fmla="*/ 771563 w 819249"/>
                  <a:gd name="connsiteY7" fmla="*/ 447675 h 504825"/>
                  <a:gd name="connsiteX8" fmla="*/ 95288 w 819249"/>
                  <a:gd name="connsiteY8" fmla="*/ 504825 h 504825"/>
                  <a:gd name="connsiteX9" fmla="*/ 95288 w 819249"/>
                  <a:gd name="connsiteY9" fmla="*/ 504825 h 504825"/>
                  <a:gd name="connsiteX0" fmla="*/ 50416 w 1170913"/>
                  <a:gd name="connsiteY0" fmla="*/ 0 h 504825"/>
                  <a:gd name="connsiteX1" fmla="*/ 821941 w 1170913"/>
                  <a:gd name="connsiteY1" fmla="*/ 66675 h 504825"/>
                  <a:gd name="connsiteX2" fmla="*/ 2791 w 1170913"/>
                  <a:gd name="connsiteY2" fmla="*/ 114300 h 504825"/>
                  <a:gd name="connsiteX3" fmla="*/ 1170869 w 1170913"/>
                  <a:gd name="connsiteY3" fmla="*/ 178712 h 504825"/>
                  <a:gd name="connsiteX4" fmla="*/ 50416 w 1170913"/>
                  <a:gd name="connsiteY4" fmla="*/ 238125 h 504825"/>
                  <a:gd name="connsiteX5" fmla="*/ 774316 w 1170913"/>
                  <a:gd name="connsiteY5" fmla="*/ 323850 h 504825"/>
                  <a:gd name="connsiteX6" fmla="*/ 50416 w 1170913"/>
                  <a:gd name="connsiteY6" fmla="*/ 381000 h 504825"/>
                  <a:gd name="connsiteX7" fmla="*/ 774316 w 1170913"/>
                  <a:gd name="connsiteY7" fmla="*/ 447675 h 504825"/>
                  <a:gd name="connsiteX8" fmla="*/ 98041 w 1170913"/>
                  <a:gd name="connsiteY8" fmla="*/ 504825 h 504825"/>
                  <a:gd name="connsiteX9" fmla="*/ 98041 w 117091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771650 w 1252785"/>
                  <a:gd name="connsiteY5" fmla="*/ 323850 h 504825"/>
                  <a:gd name="connsiteX6" fmla="*/ 47750 w 1252785"/>
                  <a:gd name="connsiteY6" fmla="*/ 381000 h 504825"/>
                  <a:gd name="connsiteX7" fmla="*/ 771650 w 1252785"/>
                  <a:gd name="connsiteY7" fmla="*/ 447675 h 504825"/>
                  <a:gd name="connsiteX8" fmla="*/ 95375 w 1252785"/>
                  <a:gd name="connsiteY8" fmla="*/ 504825 h 504825"/>
                  <a:gd name="connsiteX9" fmla="*/ 95375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47750 w 1252783"/>
                  <a:gd name="connsiteY6" fmla="*/ 381000 h 504825"/>
                  <a:gd name="connsiteX7" fmla="*/ 771650 w 1252783"/>
                  <a:gd name="connsiteY7" fmla="*/ 447675 h 504825"/>
                  <a:gd name="connsiteX8" fmla="*/ 95375 w 1252783"/>
                  <a:gd name="connsiteY8" fmla="*/ 504825 h 504825"/>
                  <a:gd name="connsiteX9" fmla="*/ 95375 w 125278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1189640 w 1252785"/>
                  <a:gd name="connsiteY5" fmla="*/ 300273 h 504825"/>
                  <a:gd name="connsiteX6" fmla="*/ 125156 w 1252785"/>
                  <a:gd name="connsiteY6" fmla="*/ 355950 h 504825"/>
                  <a:gd name="connsiteX7" fmla="*/ 771650 w 1252785"/>
                  <a:gd name="connsiteY7" fmla="*/ 447675 h 504825"/>
                  <a:gd name="connsiteX8" fmla="*/ 95375 w 1252785"/>
                  <a:gd name="connsiteY8" fmla="*/ 504825 h 504825"/>
                  <a:gd name="connsiteX9" fmla="*/ 95375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125156 w 1252783"/>
                  <a:gd name="connsiteY6" fmla="*/ 355950 h 504825"/>
                  <a:gd name="connsiteX7" fmla="*/ 1189640 w 1252783"/>
                  <a:gd name="connsiteY7" fmla="*/ 410836 h 504825"/>
                  <a:gd name="connsiteX8" fmla="*/ 95375 w 1252783"/>
                  <a:gd name="connsiteY8" fmla="*/ 504825 h 504825"/>
                  <a:gd name="connsiteX9" fmla="*/ 95375 w 125278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1189640 w 1252785"/>
                  <a:gd name="connsiteY5" fmla="*/ 300273 h 504825"/>
                  <a:gd name="connsiteX6" fmla="*/ 125156 w 1252785"/>
                  <a:gd name="connsiteY6" fmla="*/ 355950 h 504825"/>
                  <a:gd name="connsiteX7" fmla="*/ 1189640 w 1252785"/>
                  <a:gd name="connsiteY7" fmla="*/ 410836 h 504825"/>
                  <a:gd name="connsiteX8" fmla="*/ 95375 w 1252785"/>
                  <a:gd name="connsiteY8" fmla="*/ 504825 h 504825"/>
                  <a:gd name="connsiteX9" fmla="*/ 17969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125156 w 1252783"/>
                  <a:gd name="connsiteY6" fmla="*/ 355950 h 504825"/>
                  <a:gd name="connsiteX7" fmla="*/ 1189640 w 1252783"/>
                  <a:gd name="connsiteY7" fmla="*/ 410836 h 504825"/>
                  <a:gd name="connsiteX8" fmla="*/ 95375 w 1252783"/>
                  <a:gd name="connsiteY8" fmla="*/ 504825 h 504825"/>
                  <a:gd name="connsiteX0" fmla="*/ 47750 w 1252785"/>
                  <a:gd name="connsiteY0" fmla="*/ 0 h 465039"/>
                  <a:gd name="connsiteX1" fmla="*/ 1252745 w 1252785"/>
                  <a:gd name="connsiteY1" fmla="*/ 65202 h 465039"/>
                  <a:gd name="connsiteX2" fmla="*/ 125 w 1252785"/>
                  <a:gd name="connsiteY2" fmla="*/ 114300 h 465039"/>
                  <a:gd name="connsiteX3" fmla="*/ 1168203 w 1252785"/>
                  <a:gd name="connsiteY3" fmla="*/ 178712 h 465039"/>
                  <a:gd name="connsiteX4" fmla="*/ 47750 w 1252785"/>
                  <a:gd name="connsiteY4" fmla="*/ 238125 h 465039"/>
                  <a:gd name="connsiteX5" fmla="*/ 1189640 w 1252785"/>
                  <a:gd name="connsiteY5" fmla="*/ 300273 h 465039"/>
                  <a:gd name="connsiteX6" fmla="*/ 125156 w 1252785"/>
                  <a:gd name="connsiteY6" fmla="*/ 355950 h 465039"/>
                  <a:gd name="connsiteX7" fmla="*/ 1189640 w 1252785"/>
                  <a:gd name="connsiteY7" fmla="*/ 410836 h 465039"/>
                  <a:gd name="connsiteX8" fmla="*/ 126337 w 1252785"/>
                  <a:gd name="connsiteY8" fmla="*/ 465039 h 465039"/>
                  <a:gd name="connsiteX0" fmla="*/ 47750 w 1252783"/>
                  <a:gd name="connsiteY0" fmla="*/ 0 h 465039"/>
                  <a:gd name="connsiteX1" fmla="*/ 1252745 w 1252783"/>
                  <a:gd name="connsiteY1" fmla="*/ 65202 h 465039"/>
                  <a:gd name="connsiteX2" fmla="*/ 125 w 1252783"/>
                  <a:gd name="connsiteY2" fmla="*/ 114300 h 465039"/>
                  <a:gd name="connsiteX3" fmla="*/ 1168203 w 1252783"/>
                  <a:gd name="connsiteY3" fmla="*/ 178712 h 465039"/>
                  <a:gd name="connsiteX4" fmla="*/ 47750 w 1252783"/>
                  <a:gd name="connsiteY4" fmla="*/ 238125 h 465039"/>
                  <a:gd name="connsiteX5" fmla="*/ 1189640 w 1252783"/>
                  <a:gd name="connsiteY5" fmla="*/ 300273 h 465039"/>
                  <a:gd name="connsiteX6" fmla="*/ 125156 w 1252783"/>
                  <a:gd name="connsiteY6" fmla="*/ 355950 h 465039"/>
                  <a:gd name="connsiteX7" fmla="*/ 1189640 w 1252783"/>
                  <a:gd name="connsiteY7" fmla="*/ 410836 h 465039"/>
                  <a:gd name="connsiteX8" fmla="*/ 126337 w 1252783"/>
                  <a:gd name="connsiteY8" fmla="*/ 465039 h 465039"/>
                  <a:gd name="connsiteX0" fmla="*/ 47750 w 1252785"/>
                  <a:gd name="connsiteY0" fmla="*/ 0 h 465039"/>
                  <a:gd name="connsiteX1" fmla="*/ 1252745 w 1252785"/>
                  <a:gd name="connsiteY1" fmla="*/ 65202 h 465039"/>
                  <a:gd name="connsiteX2" fmla="*/ 125 w 1252785"/>
                  <a:gd name="connsiteY2" fmla="*/ 114300 h 465039"/>
                  <a:gd name="connsiteX3" fmla="*/ 1168203 w 1252785"/>
                  <a:gd name="connsiteY3" fmla="*/ 178712 h 465039"/>
                  <a:gd name="connsiteX4" fmla="*/ 47750 w 1252785"/>
                  <a:gd name="connsiteY4" fmla="*/ 238125 h 465039"/>
                  <a:gd name="connsiteX5" fmla="*/ 1189640 w 1252785"/>
                  <a:gd name="connsiteY5" fmla="*/ 300273 h 465039"/>
                  <a:gd name="connsiteX6" fmla="*/ 125156 w 1252785"/>
                  <a:gd name="connsiteY6" fmla="*/ 355950 h 465039"/>
                  <a:gd name="connsiteX7" fmla="*/ 1189640 w 1252785"/>
                  <a:gd name="connsiteY7" fmla="*/ 410836 h 465039"/>
                  <a:gd name="connsiteX8" fmla="*/ 126337 w 1252785"/>
                  <a:gd name="connsiteY8" fmla="*/ 465039 h 465039"/>
                  <a:gd name="connsiteX0" fmla="*/ 47750 w 1252783"/>
                  <a:gd name="connsiteY0" fmla="*/ 0 h 465039"/>
                  <a:gd name="connsiteX1" fmla="*/ 1252745 w 1252783"/>
                  <a:gd name="connsiteY1" fmla="*/ 65202 h 465039"/>
                  <a:gd name="connsiteX2" fmla="*/ 125 w 1252783"/>
                  <a:gd name="connsiteY2" fmla="*/ 114300 h 465039"/>
                  <a:gd name="connsiteX3" fmla="*/ 1168203 w 1252783"/>
                  <a:gd name="connsiteY3" fmla="*/ 178712 h 465039"/>
                  <a:gd name="connsiteX4" fmla="*/ 47750 w 1252783"/>
                  <a:gd name="connsiteY4" fmla="*/ 238125 h 465039"/>
                  <a:gd name="connsiteX5" fmla="*/ 1189640 w 1252783"/>
                  <a:gd name="connsiteY5" fmla="*/ 300273 h 465039"/>
                  <a:gd name="connsiteX6" fmla="*/ 125156 w 1252783"/>
                  <a:gd name="connsiteY6" fmla="*/ 355950 h 465039"/>
                  <a:gd name="connsiteX7" fmla="*/ 1189640 w 1252783"/>
                  <a:gd name="connsiteY7" fmla="*/ 410836 h 465039"/>
                  <a:gd name="connsiteX8" fmla="*/ 126337 w 1252783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91 w 1205088"/>
                  <a:gd name="connsiteY0" fmla="*/ 0 h 465039"/>
                  <a:gd name="connsiteX1" fmla="*/ 1205086 w 1205088"/>
                  <a:gd name="connsiteY1" fmla="*/ 65202 h 465039"/>
                  <a:gd name="connsiteX2" fmla="*/ 14391 w 1205088"/>
                  <a:gd name="connsiteY2" fmla="*/ 121668 h 465039"/>
                  <a:gd name="connsiteX3" fmla="*/ 1120544 w 1205088"/>
                  <a:gd name="connsiteY3" fmla="*/ 178712 h 465039"/>
                  <a:gd name="connsiteX4" fmla="*/ 91 w 1205088"/>
                  <a:gd name="connsiteY4" fmla="*/ 238125 h 465039"/>
                  <a:gd name="connsiteX5" fmla="*/ 1141981 w 1205088"/>
                  <a:gd name="connsiteY5" fmla="*/ 300273 h 465039"/>
                  <a:gd name="connsiteX6" fmla="*/ 77497 w 1205088"/>
                  <a:gd name="connsiteY6" fmla="*/ 355950 h 465039"/>
                  <a:gd name="connsiteX7" fmla="*/ 1141981 w 1205088"/>
                  <a:gd name="connsiteY7" fmla="*/ 410836 h 465039"/>
                  <a:gd name="connsiteX8" fmla="*/ 78678 w 1205088"/>
                  <a:gd name="connsiteY8" fmla="*/ 465039 h 465039"/>
                  <a:gd name="connsiteX0" fmla="*/ 93 w 1205091"/>
                  <a:gd name="connsiteY0" fmla="*/ 0 h 465039"/>
                  <a:gd name="connsiteX1" fmla="*/ 1205088 w 1205091"/>
                  <a:gd name="connsiteY1" fmla="*/ 65202 h 465039"/>
                  <a:gd name="connsiteX2" fmla="*/ 14393 w 1205091"/>
                  <a:gd name="connsiteY2" fmla="*/ 121668 h 465039"/>
                  <a:gd name="connsiteX3" fmla="*/ 1120546 w 1205091"/>
                  <a:gd name="connsiteY3" fmla="*/ 178712 h 465039"/>
                  <a:gd name="connsiteX4" fmla="*/ 93 w 1205091"/>
                  <a:gd name="connsiteY4" fmla="*/ 238125 h 465039"/>
                  <a:gd name="connsiteX5" fmla="*/ 1141983 w 1205091"/>
                  <a:gd name="connsiteY5" fmla="*/ 300273 h 465039"/>
                  <a:gd name="connsiteX6" fmla="*/ 77499 w 1205091"/>
                  <a:gd name="connsiteY6" fmla="*/ 350056 h 465039"/>
                  <a:gd name="connsiteX7" fmla="*/ 1141983 w 1205091"/>
                  <a:gd name="connsiteY7" fmla="*/ 410836 h 465039"/>
                  <a:gd name="connsiteX8" fmla="*/ 78680 w 1205091"/>
                  <a:gd name="connsiteY8" fmla="*/ 465039 h 465039"/>
                  <a:gd name="connsiteX0" fmla="*/ 93 w 1205091"/>
                  <a:gd name="connsiteY0" fmla="*/ 0 h 465039"/>
                  <a:gd name="connsiteX1" fmla="*/ 1205088 w 1205091"/>
                  <a:gd name="connsiteY1" fmla="*/ 65202 h 465039"/>
                  <a:gd name="connsiteX2" fmla="*/ 14393 w 1205091"/>
                  <a:gd name="connsiteY2" fmla="*/ 121668 h 465039"/>
                  <a:gd name="connsiteX3" fmla="*/ 1120546 w 1205091"/>
                  <a:gd name="connsiteY3" fmla="*/ 178712 h 465039"/>
                  <a:gd name="connsiteX4" fmla="*/ 93 w 1205091"/>
                  <a:gd name="connsiteY4" fmla="*/ 238125 h 465039"/>
                  <a:gd name="connsiteX5" fmla="*/ 1141983 w 1205091"/>
                  <a:gd name="connsiteY5" fmla="*/ 300273 h 465039"/>
                  <a:gd name="connsiteX6" fmla="*/ 77499 w 1205091"/>
                  <a:gd name="connsiteY6" fmla="*/ 350056 h 465039"/>
                  <a:gd name="connsiteX7" fmla="*/ 1141983 w 1205091"/>
                  <a:gd name="connsiteY7" fmla="*/ 410836 h 465039"/>
                  <a:gd name="connsiteX8" fmla="*/ 78680 w 1205091"/>
                  <a:gd name="connsiteY8" fmla="*/ 465039 h 465039"/>
                  <a:gd name="connsiteX0" fmla="*/ 91 w 1205089"/>
                  <a:gd name="connsiteY0" fmla="*/ 0 h 465039"/>
                  <a:gd name="connsiteX1" fmla="*/ 1205086 w 1205089"/>
                  <a:gd name="connsiteY1" fmla="*/ 65202 h 465039"/>
                  <a:gd name="connsiteX2" fmla="*/ 14391 w 1205089"/>
                  <a:gd name="connsiteY2" fmla="*/ 121668 h 465039"/>
                  <a:gd name="connsiteX3" fmla="*/ 1120544 w 1205089"/>
                  <a:gd name="connsiteY3" fmla="*/ 178712 h 465039"/>
                  <a:gd name="connsiteX4" fmla="*/ 91 w 1205089"/>
                  <a:gd name="connsiteY4" fmla="*/ 238125 h 465039"/>
                  <a:gd name="connsiteX5" fmla="*/ 1141981 w 1205089"/>
                  <a:gd name="connsiteY5" fmla="*/ 300273 h 465039"/>
                  <a:gd name="connsiteX6" fmla="*/ 77497 w 1205089"/>
                  <a:gd name="connsiteY6" fmla="*/ 350056 h 465039"/>
                  <a:gd name="connsiteX7" fmla="*/ 1141981 w 1205089"/>
                  <a:gd name="connsiteY7" fmla="*/ 410836 h 465039"/>
                  <a:gd name="connsiteX8" fmla="*/ 78678 w 1205089"/>
                  <a:gd name="connsiteY8" fmla="*/ 465039 h 465039"/>
                  <a:gd name="connsiteX0" fmla="*/ 91 w 1205089"/>
                  <a:gd name="connsiteY0" fmla="*/ 0 h 465039"/>
                  <a:gd name="connsiteX1" fmla="*/ 1205086 w 1205089"/>
                  <a:gd name="connsiteY1" fmla="*/ 65202 h 465039"/>
                  <a:gd name="connsiteX2" fmla="*/ 14391 w 1205089"/>
                  <a:gd name="connsiteY2" fmla="*/ 121668 h 465039"/>
                  <a:gd name="connsiteX3" fmla="*/ 1120544 w 1205089"/>
                  <a:gd name="connsiteY3" fmla="*/ 178712 h 465039"/>
                  <a:gd name="connsiteX4" fmla="*/ 91 w 1205089"/>
                  <a:gd name="connsiteY4" fmla="*/ 238125 h 465039"/>
                  <a:gd name="connsiteX5" fmla="*/ 1141981 w 1205089"/>
                  <a:gd name="connsiteY5" fmla="*/ 300273 h 465039"/>
                  <a:gd name="connsiteX6" fmla="*/ 77497 w 1205089"/>
                  <a:gd name="connsiteY6" fmla="*/ 350056 h 465039"/>
                  <a:gd name="connsiteX7" fmla="*/ 1141981 w 1205089"/>
                  <a:gd name="connsiteY7" fmla="*/ 410836 h 465039"/>
                  <a:gd name="connsiteX8" fmla="*/ 78678 w 1205089"/>
                  <a:gd name="connsiteY8" fmla="*/ 465039 h 465039"/>
                  <a:gd name="connsiteX0" fmla="*/ 91 w 1205191"/>
                  <a:gd name="connsiteY0" fmla="*/ 0 h 465039"/>
                  <a:gd name="connsiteX1" fmla="*/ 1205086 w 1205191"/>
                  <a:gd name="connsiteY1" fmla="*/ 65202 h 465039"/>
                  <a:gd name="connsiteX2" fmla="*/ 14391 w 1205191"/>
                  <a:gd name="connsiteY2" fmla="*/ 121668 h 465039"/>
                  <a:gd name="connsiteX3" fmla="*/ 1120544 w 1205191"/>
                  <a:gd name="connsiteY3" fmla="*/ 178712 h 465039"/>
                  <a:gd name="connsiteX4" fmla="*/ 91 w 1205191"/>
                  <a:gd name="connsiteY4" fmla="*/ 238125 h 465039"/>
                  <a:gd name="connsiteX5" fmla="*/ 1141981 w 1205191"/>
                  <a:gd name="connsiteY5" fmla="*/ 300273 h 465039"/>
                  <a:gd name="connsiteX6" fmla="*/ 77497 w 1205191"/>
                  <a:gd name="connsiteY6" fmla="*/ 350056 h 465039"/>
                  <a:gd name="connsiteX7" fmla="*/ 1141981 w 1205191"/>
                  <a:gd name="connsiteY7" fmla="*/ 410836 h 465039"/>
                  <a:gd name="connsiteX8" fmla="*/ 78678 w 1205191"/>
                  <a:gd name="connsiteY8" fmla="*/ 465039 h 465039"/>
                  <a:gd name="connsiteX0" fmla="*/ 46534 w 1205103"/>
                  <a:gd name="connsiteY0" fmla="*/ 0 h 456198"/>
                  <a:gd name="connsiteX1" fmla="*/ 1205086 w 1205103"/>
                  <a:gd name="connsiteY1" fmla="*/ 56361 h 456198"/>
                  <a:gd name="connsiteX2" fmla="*/ 14391 w 1205103"/>
                  <a:gd name="connsiteY2" fmla="*/ 112827 h 456198"/>
                  <a:gd name="connsiteX3" fmla="*/ 1120544 w 1205103"/>
                  <a:gd name="connsiteY3" fmla="*/ 169871 h 456198"/>
                  <a:gd name="connsiteX4" fmla="*/ 91 w 1205103"/>
                  <a:gd name="connsiteY4" fmla="*/ 229284 h 456198"/>
                  <a:gd name="connsiteX5" fmla="*/ 1141981 w 1205103"/>
                  <a:gd name="connsiteY5" fmla="*/ 291432 h 456198"/>
                  <a:gd name="connsiteX6" fmla="*/ 77497 w 1205103"/>
                  <a:gd name="connsiteY6" fmla="*/ 341215 h 456198"/>
                  <a:gd name="connsiteX7" fmla="*/ 1141981 w 1205103"/>
                  <a:gd name="connsiteY7" fmla="*/ 401995 h 456198"/>
                  <a:gd name="connsiteX8" fmla="*/ 78678 w 1205103"/>
                  <a:gd name="connsiteY8" fmla="*/ 456198 h 456198"/>
                  <a:gd name="connsiteX0" fmla="*/ 46534 w 1205904"/>
                  <a:gd name="connsiteY0" fmla="*/ 0 h 456198"/>
                  <a:gd name="connsiteX1" fmla="*/ 1205086 w 1205904"/>
                  <a:gd name="connsiteY1" fmla="*/ 56361 h 456198"/>
                  <a:gd name="connsiteX2" fmla="*/ 14391 w 1205904"/>
                  <a:gd name="connsiteY2" fmla="*/ 112827 h 456198"/>
                  <a:gd name="connsiteX3" fmla="*/ 1120544 w 1205904"/>
                  <a:gd name="connsiteY3" fmla="*/ 169871 h 456198"/>
                  <a:gd name="connsiteX4" fmla="*/ 91 w 1205904"/>
                  <a:gd name="connsiteY4" fmla="*/ 229284 h 456198"/>
                  <a:gd name="connsiteX5" fmla="*/ 1141981 w 1205904"/>
                  <a:gd name="connsiteY5" fmla="*/ 291432 h 456198"/>
                  <a:gd name="connsiteX6" fmla="*/ 77497 w 1205904"/>
                  <a:gd name="connsiteY6" fmla="*/ 341215 h 456198"/>
                  <a:gd name="connsiteX7" fmla="*/ 1141981 w 1205904"/>
                  <a:gd name="connsiteY7" fmla="*/ 401995 h 456198"/>
                  <a:gd name="connsiteX8" fmla="*/ 78678 w 1205904"/>
                  <a:gd name="connsiteY8" fmla="*/ 456198 h 456198"/>
                  <a:gd name="connsiteX0" fmla="*/ 1205086 w 1205086"/>
                  <a:gd name="connsiteY0" fmla="*/ 0 h 399837"/>
                  <a:gd name="connsiteX1" fmla="*/ 14391 w 1205086"/>
                  <a:gd name="connsiteY1" fmla="*/ 56466 h 399837"/>
                  <a:gd name="connsiteX2" fmla="*/ 1120544 w 1205086"/>
                  <a:gd name="connsiteY2" fmla="*/ 113510 h 399837"/>
                  <a:gd name="connsiteX3" fmla="*/ 91 w 1205086"/>
                  <a:gd name="connsiteY3" fmla="*/ 172923 h 399837"/>
                  <a:gd name="connsiteX4" fmla="*/ 1141981 w 1205086"/>
                  <a:gd name="connsiteY4" fmla="*/ 235071 h 399837"/>
                  <a:gd name="connsiteX5" fmla="*/ 77497 w 1205086"/>
                  <a:gd name="connsiteY5" fmla="*/ 284854 h 399837"/>
                  <a:gd name="connsiteX6" fmla="*/ 1141981 w 1205086"/>
                  <a:gd name="connsiteY6" fmla="*/ 345634 h 399837"/>
                  <a:gd name="connsiteX7" fmla="*/ 78678 w 1205086"/>
                  <a:gd name="connsiteY7" fmla="*/ 399837 h 399837"/>
                  <a:gd name="connsiteX0" fmla="*/ 14391 w 1141985"/>
                  <a:gd name="connsiteY0" fmla="*/ 0 h 343371"/>
                  <a:gd name="connsiteX1" fmla="*/ 1120544 w 1141985"/>
                  <a:gd name="connsiteY1" fmla="*/ 57044 h 343371"/>
                  <a:gd name="connsiteX2" fmla="*/ 91 w 1141985"/>
                  <a:gd name="connsiteY2" fmla="*/ 116457 h 343371"/>
                  <a:gd name="connsiteX3" fmla="*/ 1141981 w 1141985"/>
                  <a:gd name="connsiteY3" fmla="*/ 178605 h 343371"/>
                  <a:gd name="connsiteX4" fmla="*/ 77497 w 1141985"/>
                  <a:gd name="connsiteY4" fmla="*/ 228388 h 343371"/>
                  <a:gd name="connsiteX5" fmla="*/ 1141981 w 1141985"/>
                  <a:gd name="connsiteY5" fmla="*/ 289168 h 343371"/>
                  <a:gd name="connsiteX6" fmla="*/ 78678 w 1141985"/>
                  <a:gd name="connsiteY6" fmla="*/ 343371 h 343371"/>
                  <a:gd name="connsiteX0" fmla="*/ 1120544 w 1141985"/>
                  <a:gd name="connsiteY0" fmla="*/ 0 h 286327"/>
                  <a:gd name="connsiteX1" fmla="*/ 91 w 1141985"/>
                  <a:gd name="connsiteY1" fmla="*/ 59413 h 286327"/>
                  <a:gd name="connsiteX2" fmla="*/ 1141981 w 1141985"/>
                  <a:gd name="connsiteY2" fmla="*/ 121561 h 286327"/>
                  <a:gd name="connsiteX3" fmla="*/ 77497 w 1141985"/>
                  <a:gd name="connsiteY3" fmla="*/ 171344 h 286327"/>
                  <a:gd name="connsiteX4" fmla="*/ 1141981 w 1141985"/>
                  <a:gd name="connsiteY4" fmla="*/ 232124 h 286327"/>
                  <a:gd name="connsiteX5" fmla="*/ 78678 w 1141985"/>
                  <a:gd name="connsiteY5" fmla="*/ 286327 h 286327"/>
                  <a:gd name="connsiteX0" fmla="*/ 4817881 w 4979423"/>
                  <a:gd name="connsiteY0" fmla="*/ 0 h 286327"/>
                  <a:gd name="connsiteX1" fmla="*/ 26 w 4979423"/>
                  <a:gd name="connsiteY1" fmla="*/ 26746 h 286327"/>
                  <a:gd name="connsiteX2" fmla="*/ 4839318 w 4979423"/>
                  <a:gd name="connsiteY2" fmla="*/ 121561 h 286327"/>
                  <a:gd name="connsiteX3" fmla="*/ 3774834 w 4979423"/>
                  <a:gd name="connsiteY3" fmla="*/ 171344 h 286327"/>
                  <a:gd name="connsiteX4" fmla="*/ 4839318 w 4979423"/>
                  <a:gd name="connsiteY4" fmla="*/ 232124 h 286327"/>
                  <a:gd name="connsiteX5" fmla="*/ 3776015 w 4979423"/>
                  <a:gd name="connsiteY5" fmla="*/ 286327 h 286327"/>
                  <a:gd name="connsiteX0" fmla="*/ 1850115 w 5053819"/>
                  <a:gd name="connsiteY0" fmla="*/ 0 h 344311"/>
                  <a:gd name="connsiteX1" fmla="*/ 74422 w 5053819"/>
                  <a:gd name="connsiteY1" fmla="*/ 84730 h 344311"/>
                  <a:gd name="connsiteX2" fmla="*/ 4913714 w 5053819"/>
                  <a:gd name="connsiteY2" fmla="*/ 179545 h 344311"/>
                  <a:gd name="connsiteX3" fmla="*/ 3849230 w 5053819"/>
                  <a:gd name="connsiteY3" fmla="*/ 229328 h 344311"/>
                  <a:gd name="connsiteX4" fmla="*/ 4913714 w 5053819"/>
                  <a:gd name="connsiteY4" fmla="*/ 290108 h 344311"/>
                  <a:gd name="connsiteX5" fmla="*/ 3850411 w 5053819"/>
                  <a:gd name="connsiteY5" fmla="*/ 344311 h 344311"/>
                  <a:gd name="connsiteX0" fmla="*/ 1719938 w 5064051"/>
                  <a:gd name="connsiteY0" fmla="*/ 0 h 331244"/>
                  <a:gd name="connsiteX1" fmla="*/ 84654 w 5064051"/>
                  <a:gd name="connsiteY1" fmla="*/ 71663 h 331244"/>
                  <a:gd name="connsiteX2" fmla="*/ 4923946 w 5064051"/>
                  <a:gd name="connsiteY2" fmla="*/ 166478 h 331244"/>
                  <a:gd name="connsiteX3" fmla="*/ 3859462 w 5064051"/>
                  <a:gd name="connsiteY3" fmla="*/ 216261 h 331244"/>
                  <a:gd name="connsiteX4" fmla="*/ 4923946 w 5064051"/>
                  <a:gd name="connsiteY4" fmla="*/ 277041 h 331244"/>
                  <a:gd name="connsiteX5" fmla="*/ 3860643 w 5064051"/>
                  <a:gd name="connsiteY5" fmla="*/ 331244 h 331244"/>
                  <a:gd name="connsiteX0" fmla="*/ 1701515 w 5045628"/>
                  <a:gd name="connsiteY0" fmla="*/ 0 h 331244"/>
                  <a:gd name="connsiteX1" fmla="*/ 66231 w 5045628"/>
                  <a:gd name="connsiteY1" fmla="*/ 71663 h 331244"/>
                  <a:gd name="connsiteX2" fmla="*/ 4905523 w 5045628"/>
                  <a:gd name="connsiteY2" fmla="*/ 166478 h 331244"/>
                  <a:gd name="connsiteX3" fmla="*/ 3841039 w 5045628"/>
                  <a:gd name="connsiteY3" fmla="*/ 216261 h 331244"/>
                  <a:gd name="connsiteX4" fmla="*/ 4905523 w 5045628"/>
                  <a:gd name="connsiteY4" fmla="*/ 277041 h 331244"/>
                  <a:gd name="connsiteX5" fmla="*/ 3842220 w 5045628"/>
                  <a:gd name="connsiteY5" fmla="*/ 331244 h 331244"/>
                  <a:gd name="connsiteX0" fmla="*/ 1701515 w 5045628"/>
                  <a:gd name="connsiteY0" fmla="*/ 0 h 331244"/>
                  <a:gd name="connsiteX1" fmla="*/ 66231 w 5045628"/>
                  <a:gd name="connsiteY1" fmla="*/ 71663 h 331244"/>
                  <a:gd name="connsiteX2" fmla="*/ 4905523 w 5045628"/>
                  <a:gd name="connsiteY2" fmla="*/ 166478 h 331244"/>
                  <a:gd name="connsiteX3" fmla="*/ 3841039 w 5045628"/>
                  <a:gd name="connsiteY3" fmla="*/ 216261 h 331244"/>
                  <a:gd name="connsiteX4" fmla="*/ 4905523 w 5045628"/>
                  <a:gd name="connsiteY4" fmla="*/ 277041 h 331244"/>
                  <a:gd name="connsiteX5" fmla="*/ 3842220 w 5045628"/>
                  <a:gd name="connsiteY5" fmla="*/ 331244 h 331244"/>
                  <a:gd name="connsiteX0" fmla="*/ 1701515 w 5045628"/>
                  <a:gd name="connsiteY0" fmla="*/ 0 h 331244"/>
                  <a:gd name="connsiteX1" fmla="*/ 66231 w 5045628"/>
                  <a:gd name="connsiteY1" fmla="*/ 71663 h 331244"/>
                  <a:gd name="connsiteX2" fmla="*/ 4905523 w 5045628"/>
                  <a:gd name="connsiteY2" fmla="*/ 166478 h 331244"/>
                  <a:gd name="connsiteX3" fmla="*/ 3841039 w 5045628"/>
                  <a:gd name="connsiteY3" fmla="*/ 216261 h 331244"/>
                  <a:gd name="connsiteX4" fmla="*/ 4905523 w 5045628"/>
                  <a:gd name="connsiteY4" fmla="*/ 277041 h 331244"/>
                  <a:gd name="connsiteX5" fmla="*/ 3842220 w 5045628"/>
                  <a:gd name="connsiteY5" fmla="*/ 331244 h 331244"/>
                  <a:gd name="connsiteX0" fmla="*/ 1635298 w 4839306"/>
                  <a:gd name="connsiteY0" fmla="*/ 0 h 331244"/>
                  <a:gd name="connsiteX1" fmla="*/ 14 w 4839306"/>
                  <a:gd name="connsiteY1" fmla="*/ 71663 h 331244"/>
                  <a:gd name="connsiteX2" fmla="*/ 1609932 w 4839306"/>
                  <a:gd name="connsiteY2" fmla="*/ 174645 h 331244"/>
                  <a:gd name="connsiteX3" fmla="*/ 3774822 w 4839306"/>
                  <a:gd name="connsiteY3" fmla="*/ 216261 h 331244"/>
                  <a:gd name="connsiteX4" fmla="*/ 4839306 w 4839306"/>
                  <a:gd name="connsiteY4" fmla="*/ 277041 h 331244"/>
                  <a:gd name="connsiteX5" fmla="*/ 3776003 w 4839306"/>
                  <a:gd name="connsiteY5" fmla="*/ 331244 h 331244"/>
                  <a:gd name="connsiteX0" fmla="*/ 1635298 w 4839306"/>
                  <a:gd name="connsiteY0" fmla="*/ 0 h 331244"/>
                  <a:gd name="connsiteX1" fmla="*/ 14 w 4839306"/>
                  <a:gd name="connsiteY1" fmla="*/ 71663 h 331244"/>
                  <a:gd name="connsiteX2" fmla="*/ 1609932 w 4839306"/>
                  <a:gd name="connsiteY2" fmla="*/ 174645 h 331244"/>
                  <a:gd name="connsiteX3" fmla="*/ 3634412 w 4839306"/>
                  <a:gd name="connsiteY3" fmla="*/ 227694 h 331244"/>
                  <a:gd name="connsiteX4" fmla="*/ 4839306 w 4839306"/>
                  <a:gd name="connsiteY4" fmla="*/ 277041 h 331244"/>
                  <a:gd name="connsiteX5" fmla="*/ 3776003 w 4839306"/>
                  <a:gd name="connsiteY5" fmla="*/ 331244 h 331244"/>
                  <a:gd name="connsiteX0" fmla="*/ 1635298 w 4628694"/>
                  <a:gd name="connsiteY0" fmla="*/ 0 h 331244"/>
                  <a:gd name="connsiteX1" fmla="*/ 14 w 4628694"/>
                  <a:gd name="connsiteY1" fmla="*/ 71663 h 331244"/>
                  <a:gd name="connsiteX2" fmla="*/ 1609932 w 4628694"/>
                  <a:gd name="connsiteY2" fmla="*/ 174645 h 331244"/>
                  <a:gd name="connsiteX3" fmla="*/ 3634412 w 4628694"/>
                  <a:gd name="connsiteY3" fmla="*/ 227694 h 331244"/>
                  <a:gd name="connsiteX4" fmla="*/ 4628694 w 4628694"/>
                  <a:gd name="connsiteY4" fmla="*/ 286841 h 331244"/>
                  <a:gd name="connsiteX5" fmla="*/ 3776003 w 4628694"/>
                  <a:gd name="connsiteY5" fmla="*/ 331244 h 331244"/>
                  <a:gd name="connsiteX0" fmla="*/ 1644341 w 4637737"/>
                  <a:gd name="connsiteY0" fmla="*/ 0 h 331244"/>
                  <a:gd name="connsiteX1" fmla="*/ 9057 w 4637737"/>
                  <a:gd name="connsiteY1" fmla="*/ 71663 h 331244"/>
                  <a:gd name="connsiteX2" fmla="*/ 1618975 w 4637737"/>
                  <a:gd name="connsiteY2" fmla="*/ 174645 h 331244"/>
                  <a:gd name="connsiteX3" fmla="*/ 3643455 w 4637737"/>
                  <a:gd name="connsiteY3" fmla="*/ 227694 h 331244"/>
                  <a:gd name="connsiteX4" fmla="*/ 4637737 w 4637737"/>
                  <a:gd name="connsiteY4" fmla="*/ 286841 h 331244"/>
                  <a:gd name="connsiteX5" fmla="*/ 3785046 w 4637737"/>
                  <a:gd name="connsiteY5" fmla="*/ 331244 h 331244"/>
                  <a:gd name="connsiteX0" fmla="*/ 1644341 w 4637737"/>
                  <a:gd name="connsiteY0" fmla="*/ 0 h 331244"/>
                  <a:gd name="connsiteX1" fmla="*/ 9057 w 4637737"/>
                  <a:gd name="connsiteY1" fmla="*/ 71663 h 331244"/>
                  <a:gd name="connsiteX2" fmla="*/ 1618975 w 4637737"/>
                  <a:gd name="connsiteY2" fmla="*/ 174645 h 331244"/>
                  <a:gd name="connsiteX3" fmla="*/ 3643455 w 4637737"/>
                  <a:gd name="connsiteY3" fmla="*/ 227694 h 331244"/>
                  <a:gd name="connsiteX4" fmla="*/ 4637737 w 4637737"/>
                  <a:gd name="connsiteY4" fmla="*/ 286841 h 331244"/>
                  <a:gd name="connsiteX5" fmla="*/ 3785046 w 4637737"/>
                  <a:gd name="connsiteY5" fmla="*/ 331244 h 331244"/>
                  <a:gd name="connsiteX0" fmla="*/ 1285770 w 4630188"/>
                  <a:gd name="connsiteY0" fmla="*/ 0 h 380245"/>
                  <a:gd name="connsiteX1" fmla="*/ 1508 w 4630188"/>
                  <a:gd name="connsiteY1" fmla="*/ 120664 h 380245"/>
                  <a:gd name="connsiteX2" fmla="*/ 1611426 w 4630188"/>
                  <a:gd name="connsiteY2" fmla="*/ 223646 h 380245"/>
                  <a:gd name="connsiteX3" fmla="*/ 3635906 w 4630188"/>
                  <a:gd name="connsiteY3" fmla="*/ 276695 h 380245"/>
                  <a:gd name="connsiteX4" fmla="*/ 4630188 w 4630188"/>
                  <a:gd name="connsiteY4" fmla="*/ 335842 h 380245"/>
                  <a:gd name="connsiteX5" fmla="*/ 3777497 w 4630188"/>
                  <a:gd name="connsiteY5" fmla="*/ 380245 h 380245"/>
                  <a:gd name="connsiteX0" fmla="*/ 1286088 w 4630506"/>
                  <a:gd name="connsiteY0" fmla="*/ 0 h 380245"/>
                  <a:gd name="connsiteX1" fmla="*/ 1826 w 4630506"/>
                  <a:gd name="connsiteY1" fmla="*/ 120664 h 380245"/>
                  <a:gd name="connsiteX2" fmla="*/ 1611744 w 4630506"/>
                  <a:gd name="connsiteY2" fmla="*/ 223646 h 380245"/>
                  <a:gd name="connsiteX3" fmla="*/ 3636224 w 4630506"/>
                  <a:gd name="connsiteY3" fmla="*/ 276695 h 380245"/>
                  <a:gd name="connsiteX4" fmla="*/ 4630506 w 4630506"/>
                  <a:gd name="connsiteY4" fmla="*/ 335842 h 380245"/>
                  <a:gd name="connsiteX5" fmla="*/ 3777815 w 4630506"/>
                  <a:gd name="connsiteY5" fmla="*/ 380245 h 380245"/>
                  <a:gd name="connsiteX0" fmla="*/ 1193861 w 4631885"/>
                  <a:gd name="connsiteY0" fmla="*/ 0 h 331244"/>
                  <a:gd name="connsiteX1" fmla="*/ 3205 w 4631885"/>
                  <a:gd name="connsiteY1" fmla="*/ 71663 h 331244"/>
                  <a:gd name="connsiteX2" fmla="*/ 1613123 w 4631885"/>
                  <a:gd name="connsiteY2" fmla="*/ 174645 h 331244"/>
                  <a:gd name="connsiteX3" fmla="*/ 3637603 w 4631885"/>
                  <a:gd name="connsiteY3" fmla="*/ 227694 h 331244"/>
                  <a:gd name="connsiteX4" fmla="*/ 4631885 w 4631885"/>
                  <a:gd name="connsiteY4" fmla="*/ 286841 h 331244"/>
                  <a:gd name="connsiteX5" fmla="*/ 3779194 w 4631885"/>
                  <a:gd name="connsiteY5" fmla="*/ 331244 h 331244"/>
                  <a:gd name="connsiteX0" fmla="*/ 1194387 w 4632411"/>
                  <a:gd name="connsiteY0" fmla="*/ 0 h 331244"/>
                  <a:gd name="connsiteX1" fmla="*/ 3731 w 4632411"/>
                  <a:gd name="connsiteY1" fmla="*/ 71663 h 331244"/>
                  <a:gd name="connsiteX2" fmla="*/ 1613649 w 4632411"/>
                  <a:gd name="connsiteY2" fmla="*/ 174645 h 331244"/>
                  <a:gd name="connsiteX3" fmla="*/ 3638129 w 4632411"/>
                  <a:gd name="connsiteY3" fmla="*/ 227694 h 331244"/>
                  <a:gd name="connsiteX4" fmla="*/ 4632411 w 4632411"/>
                  <a:gd name="connsiteY4" fmla="*/ 286841 h 331244"/>
                  <a:gd name="connsiteX5" fmla="*/ 3779720 w 4632411"/>
                  <a:gd name="connsiteY5" fmla="*/ 331244 h 331244"/>
                  <a:gd name="connsiteX0" fmla="*/ 1191060 w 4629084"/>
                  <a:gd name="connsiteY0" fmla="*/ 0 h 331244"/>
                  <a:gd name="connsiteX1" fmla="*/ 404 w 4629084"/>
                  <a:gd name="connsiteY1" fmla="*/ 71663 h 331244"/>
                  <a:gd name="connsiteX2" fmla="*/ 1610322 w 4629084"/>
                  <a:gd name="connsiteY2" fmla="*/ 174645 h 331244"/>
                  <a:gd name="connsiteX3" fmla="*/ 3634802 w 4629084"/>
                  <a:gd name="connsiteY3" fmla="*/ 227694 h 331244"/>
                  <a:gd name="connsiteX4" fmla="*/ 4629084 w 4629084"/>
                  <a:gd name="connsiteY4" fmla="*/ 286841 h 331244"/>
                  <a:gd name="connsiteX5" fmla="*/ 3776393 w 4629084"/>
                  <a:gd name="connsiteY5" fmla="*/ 331244 h 331244"/>
                  <a:gd name="connsiteX0" fmla="*/ 1425290 w 4629302"/>
                  <a:gd name="connsiteY0" fmla="*/ 0 h 327977"/>
                  <a:gd name="connsiteX1" fmla="*/ 622 w 4629302"/>
                  <a:gd name="connsiteY1" fmla="*/ 68396 h 327977"/>
                  <a:gd name="connsiteX2" fmla="*/ 1610540 w 4629302"/>
                  <a:gd name="connsiteY2" fmla="*/ 171378 h 327977"/>
                  <a:gd name="connsiteX3" fmla="*/ 3635020 w 4629302"/>
                  <a:gd name="connsiteY3" fmla="*/ 224427 h 327977"/>
                  <a:gd name="connsiteX4" fmla="*/ 4629302 w 4629302"/>
                  <a:gd name="connsiteY4" fmla="*/ 283574 h 327977"/>
                  <a:gd name="connsiteX5" fmla="*/ 3776611 w 4629302"/>
                  <a:gd name="connsiteY5" fmla="*/ 327977 h 327977"/>
                  <a:gd name="connsiteX0" fmla="*/ 1425290 w 4629302"/>
                  <a:gd name="connsiteY0" fmla="*/ 0 h 326644"/>
                  <a:gd name="connsiteX1" fmla="*/ 622 w 4629302"/>
                  <a:gd name="connsiteY1" fmla="*/ 68396 h 326644"/>
                  <a:gd name="connsiteX2" fmla="*/ 1610540 w 4629302"/>
                  <a:gd name="connsiteY2" fmla="*/ 171378 h 326644"/>
                  <a:gd name="connsiteX3" fmla="*/ 3635020 w 4629302"/>
                  <a:gd name="connsiteY3" fmla="*/ 224427 h 326644"/>
                  <a:gd name="connsiteX4" fmla="*/ 4629302 w 4629302"/>
                  <a:gd name="connsiteY4" fmla="*/ 283574 h 326644"/>
                  <a:gd name="connsiteX5" fmla="*/ 3572883 w 4629302"/>
                  <a:gd name="connsiteY5" fmla="*/ 326644 h 326644"/>
                  <a:gd name="connsiteX0" fmla="*/ 1425290 w 4629302"/>
                  <a:gd name="connsiteY0" fmla="*/ 0 h 326644"/>
                  <a:gd name="connsiteX1" fmla="*/ 622 w 4629302"/>
                  <a:gd name="connsiteY1" fmla="*/ 68396 h 326644"/>
                  <a:gd name="connsiteX2" fmla="*/ 1610540 w 4629302"/>
                  <a:gd name="connsiteY2" fmla="*/ 171378 h 326644"/>
                  <a:gd name="connsiteX3" fmla="*/ 3635020 w 4629302"/>
                  <a:gd name="connsiteY3" fmla="*/ 224427 h 326644"/>
                  <a:gd name="connsiteX4" fmla="*/ 4629302 w 4629302"/>
                  <a:gd name="connsiteY4" fmla="*/ 283574 h 326644"/>
                  <a:gd name="connsiteX5" fmla="*/ 3572883 w 4629302"/>
                  <a:gd name="connsiteY5" fmla="*/ 326644 h 326644"/>
                  <a:gd name="connsiteX0" fmla="*/ 1425290 w 4629302"/>
                  <a:gd name="connsiteY0" fmla="*/ 0 h 326644"/>
                  <a:gd name="connsiteX1" fmla="*/ 622 w 4629302"/>
                  <a:gd name="connsiteY1" fmla="*/ 68396 h 326644"/>
                  <a:gd name="connsiteX2" fmla="*/ 1610540 w 4629302"/>
                  <a:gd name="connsiteY2" fmla="*/ 171378 h 326644"/>
                  <a:gd name="connsiteX3" fmla="*/ 3635020 w 4629302"/>
                  <a:gd name="connsiteY3" fmla="*/ 224427 h 326644"/>
                  <a:gd name="connsiteX4" fmla="*/ 4629302 w 4629302"/>
                  <a:gd name="connsiteY4" fmla="*/ 283574 h 326644"/>
                  <a:gd name="connsiteX5" fmla="*/ 3572883 w 4629302"/>
                  <a:gd name="connsiteY5" fmla="*/ 326644 h 326644"/>
                  <a:gd name="connsiteX0" fmla="*/ 1435206 w 4639218"/>
                  <a:gd name="connsiteY0" fmla="*/ 0 h 326644"/>
                  <a:gd name="connsiteX1" fmla="*/ 10538 w 4639218"/>
                  <a:gd name="connsiteY1" fmla="*/ 68396 h 326644"/>
                  <a:gd name="connsiteX2" fmla="*/ 1620456 w 4639218"/>
                  <a:gd name="connsiteY2" fmla="*/ 171378 h 326644"/>
                  <a:gd name="connsiteX3" fmla="*/ 3644936 w 4639218"/>
                  <a:gd name="connsiteY3" fmla="*/ 224427 h 326644"/>
                  <a:gd name="connsiteX4" fmla="*/ 4639218 w 4639218"/>
                  <a:gd name="connsiteY4" fmla="*/ 283574 h 326644"/>
                  <a:gd name="connsiteX5" fmla="*/ 3582799 w 4639218"/>
                  <a:gd name="connsiteY5" fmla="*/ 326644 h 326644"/>
                  <a:gd name="connsiteX0" fmla="*/ 1425330 w 4629342"/>
                  <a:gd name="connsiteY0" fmla="*/ 5311 h 331955"/>
                  <a:gd name="connsiteX1" fmla="*/ 1412893 w 4629342"/>
                  <a:gd name="connsiteY1" fmla="*/ 4997 h 331955"/>
                  <a:gd name="connsiteX2" fmla="*/ 662 w 4629342"/>
                  <a:gd name="connsiteY2" fmla="*/ 73707 h 331955"/>
                  <a:gd name="connsiteX3" fmla="*/ 1610580 w 4629342"/>
                  <a:gd name="connsiteY3" fmla="*/ 176689 h 331955"/>
                  <a:gd name="connsiteX4" fmla="*/ 3635060 w 4629342"/>
                  <a:gd name="connsiteY4" fmla="*/ 229738 h 331955"/>
                  <a:gd name="connsiteX5" fmla="*/ 4629342 w 4629342"/>
                  <a:gd name="connsiteY5" fmla="*/ 288885 h 331955"/>
                  <a:gd name="connsiteX6" fmla="*/ 3572923 w 4629342"/>
                  <a:gd name="connsiteY6" fmla="*/ 331955 h 331955"/>
                  <a:gd name="connsiteX0" fmla="*/ 1429574 w 4633586"/>
                  <a:gd name="connsiteY0" fmla="*/ 0 h 326644"/>
                  <a:gd name="connsiteX1" fmla="*/ 1124276 w 4633586"/>
                  <a:gd name="connsiteY1" fmla="*/ 9462 h 326644"/>
                  <a:gd name="connsiteX2" fmla="*/ 4906 w 4633586"/>
                  <a:gd name="connsiteY2" fmla="*/ 68396 h 326644"/>
                  <a:gd name="connsiteX3" fmla="*/ 1614824 w 4633586"/>
                  <a:gd name="connsiteY3" fmla="*/ 171378 h 326644"/>
                  <a:gd name="connsiteX4" fmla="*/ 3639304 w 4633586"/>
                  <a:gd name="connsiteY4" fmla="*/ 224427 h 326644"/>
                  <a:gd name="connsiteX5" fmla="*/ 4633586 w 4633586"/>
                  <a:gd name="connsiteY5" fmla="*/ 283574 h 326644"/>
                  <a:gd name="connsiteX6" fmla="*/ 3577167 w 4633586"/>
                  <a:gd name="connsiteY6" fmla="*/ 326644 h 326644"/>
                  <a:gd name="connsiteX0" fmla="*/ 1862496 w 4633586"/>
                  <a:gd name="connsiteY0" fmla="*/ 7868 h 317182"/>
                  <a:gd name="connsiteX1" fmla="*/ 1124276 w 4633586"/>
                  <a:gd name="connsiteY1" fmla="*/ 0 h 317182"/>
                  <a:gd name="connsiteX2" fmla="*/ 4906 w 4633586"/>
                  <a:gd name="connsiteY2" fmla="*/ 58934 h 317182"/>
                  <a:gd name="connsiteX3" fmla="*/ 1614824 w 4633586"/>
                  <a:gd name="connsiteY3" fmla="*/ 161916 h 317182"/>
                  <a:gd name="connsiteX4" fmla="*/ 3639304 w 4633586"/>
                  <a:gd name="connsiteY4" fmla="*/ 214965 h 317182"/>
                  <a:gd name="connsiteX5" fmla="*/ 4633586 w 4633586"/>
                  <a:gd name="connsiteY5" fmla="*/ 274112 h 317182"/>
                  <a:gd name="connsiteX6" fmla="*/ 3577167 w 4633586"/>
                  <a:gd name="connsiteY6" fmla="*/ 317182 h 317182"/>
                  <a:gd name="connsiteX0" fmla="*/ 1862538 w 4633628"/>
                  <a:gd name="connsiteY0" fmla="*/ 8008 h 317322"/>
                  <a:gd name="connsiteX1" fmla="*/ 1124318 w 4633628"/>
                  <a:gd name="connsiteY1" fmla="*/ 140 h 317322"/>
                  <a:gd name="connsiteX2" fmla="*/ 4948 w 4633628"/>
                  <a:gd name="connsiteY2" fmla="*/ 59074 h 317322"/>
                  <a:gd name="connsiteX3" fmla="*/ 1614866 w 4633628"/>
                  <a:gd name="connsiteY3" fmla="*/ 162056 h 317322"/>
                  <a:gd name="connsiteX4" fmla="*/ 3639346 w 4633628"/>
                  <a:gd name="connsiteY4" fmla="*/ 215105 h 317322"/>
                  <a:gd name="connsiteX5" fmla="*/ 4633628 w 4633628"/>
                  <a:gd name="connsiteY5" fmla="*/ 274252 h 317322"/>
                  <a:gd name="connsiteX6" fmla="*/ 3577209 w 4633628"/>
                  <a:gd name="connsiteY6" fmla="*/ 317322 h 317322"/>
                  <a:gd name="connsiteX0" fmla="*/ 1862599 w 4633689"/>
                  <a:gd name="connsiteY0" fmla="*/ 7868 h 317182"/>
                  <a:gd name="connsiteX1" fmla="*/ 1124379 w 4633689"/>
                  <a:gd name="connsiteY1" fmla="*/ 0 h 317182"/>
                  <a:gd name="connsiteX2" fmla="*/ 5009 w 4633689"/>
                  <a:gd name="connsiteY2" fmla="*/ 58934 h 317182"/>
                  <a:gd name="connsiteX3" fmla="*/ 1614927 w 4633689"/>
                  <a:gd name="connsiteY3" fmla="*/ 161916 h 317182"/>
                  <a:gd name="connsiteX4" fmla="*/ 3639407 w 4633689"/>
                  <a:gd name="connsiteY4" fmla="*/ 214965 h 317182"/>
                  <a:gd name="connsiteX5" fmla="*/ 4633689 w 4633689"/>
                  <a:gd name="connsiteY5" fmla="*/ 274112 h 317182"/>
                  <a:gd name="connsiteX6" fmla="*/ 3577270 w 4633689"/>
                  <a:gd name="connsiteY6" fmla="*/ 317182 h 317182"/>
                  <a:gd name="connsiteX0" fmla="*/ 1870019 w 4641109"/>
                  <a:gd name="connsiteY0" fmla="*/ 9545 h 318859"/>
                  <a:gd name="connsiteX1" fmla="*/ 1131799 w 4641109"/>
                  <a:gd name="connsiteY1" fmla="*/ 1677 h 318859"/>
                  <a:gd name="connsiteX2" fmla="*/ 889873 w 4641109"/>
                  <a:gd name="connsiteY2" fmla="*/ 6120 h 318859"/>
                  <a:gd name="connsiteX3" fmla="*/ 12429 w 4641109"/>
                  <a:gd name="connsiteY3" fmla="*/ 60611 h 318859"/>
                  <a:gd name="connsiteX4" fmla="*/ 1622347 w 4641109"/>
                  <a:gd name="connsiteY4" fmla="*/ 163593 h 318859"/>
                  <a:gd name="connsiteX5" fmla="*/ 3646827 w 4641109"/>
                  <a:gd name="connsiteY5" fmla="*/ 216642 h 318859"/>
                  <a:gd name="connsiteX6" fmla="*/ 4641109 w 4641109"/>
                  <a:gd name="connsiteY6" fmla="*/ 275789 h 318859"/>
                  <a:gd name="connsiteX7" fmla="*/ 3584690 w 4641109"/>
                  <a:gd name="connsiteY7" fmla="*/ 318859 h 318859"/>
                  <a:gd name="connsiteX0" fmla="*/ 1870019 w 4641109"/>
                  <a:gd name="connsiteY0" fmla="*/ 3425 h 312739"/>
                  <a:gd name="connsiteX1" fmla="*/ 889873 w 4641109"/>
                  <a:gd name="connsiteY1" fmla="*/ 0 h 312739"/>
                  <a:gd name="connsiteX2" fmla="*/ 12429 w 4641109"/>
                  <a:gd name="connsiteY2" fmla="*/ 54491 h 312739"/>
                  <a:gd name="connsiteX3" fmla="*/ 1622347 w 4641109"/>
                  <a:gd name="connsiteY3" fmla="*/ 157473 h 312739"/>
                  <a:gd name="connsiteX4" fmla="*/ 3646827 w 4641109"/>
                  <a:gd name="connsiteY4" fmla="*/ 210522 h 312739"/>
                  <a:gd name="connsiteX5" fmla="*/ 4641109 w 4641109"/>
                  <a:gd name="connsiteY5" fmla="*/ 269669 h 312739"/>
                  <a:gd name="connsiteX6" fmla="*/ 3584690 w 4641109"/>
                  <a:gd name="connsiteY6" fmla="*/ 312739 h 312739"/>
                  <a:gd name="connsiteX0" fmla="*/ 1870019 w 4641109"/>
                  <a:gd name="connsiteY0" fmla="*/ 6529 h 315843"/>
                  <a:gd name="connsiteX1" fmla="*/ 889873 w 4641109"/>
                  <a:gd name="connsiteY1" fmla="*/ 3104 h 315843"/>
                  <a:gd name="connsiteX2" fmla="*/ 12429 w 4641109"/>
                  <a:gd name="connsiteY2" fmla="*/ 57595 h 315843"/>
                  <a:gd name="connsiteX3" fmla="*/ 1622347 w 4641109"/>
                  <a:gd name="connsiteY3" fmla="*/ 160577 h 315843"/>
                  <a:gd name="connsiteX4" fmla="*/ 3646827 w 4641109"/>
                  <a:gd name="connsiteY4" fmla="*/ 213626 h 315843"/>
                  <a:gd name="connsiteX5" fmla="*/ 4641109 w 4641109"/>
                  <a:gd name="connsiteY5" fmla="*/ 272773 h 315843"/>
                  <a:gd name="connsiteX6" fmla="*/ 3584690 w 4641109"/>
                  <a:gd name="connsiteY6" fmla="*/ 315843 h 315843"/>
                  <a:gd name="connsiteX0" fmla="*/ 1871761 w 4642851"/>
                  <a:gd name="connsiteY0" fmla="*/ 6529 h 315843"/>
                  <a:gd name="connsiteX1" fmla="*/ 891615 w 4642851"/>
                  <a:gd name="connsiteY1" fmla="*/ 3104 h 315843"/>
                  <a:gd name="connsiteX2" fmla="*/ 14171 w 4642851"/>
                  <a:gd name="connsiteY2" fmla="*/ 57595 h 315843"/>
                  <a:gd name="connsiteX3" fmla="*/ 1624089 w 4642851"/>
                  <a:gd name="connsiteY3" fmla="*/ 160577 h 315843"/>
                  <a:gd name="connsiteX4" fmla="*/ 3648569 w 4642851"/>
                  <a:gd name="connsiteY4" fmla="*/ 213626 h 315843"/>
                  <a:gd name="connsiteX5" fmla="*/ 4642851 w 4642851"/>
                  <a:gd name="connsiteY5" fmla="*/ 272773 h 315843"/>
                  <a:gd name="connsiteX6" fmla="*/ 3586432 w 4642851"/>
                  <a:gd name="connsiteY6" fmla="*/ 315843 h 315843"/>
                  <a:gd name="connsiteX0" fmla="*/ 1871761 w 4642851"/>
                  <a:gd name="connsiteY0" fmla="*/ 6659 h 315973"/>
                  <a:gd name="connsiteX1" fmla="*/ 891615 w 4642851"/>
                  <a:gd name="connsiteY1" fmla="*/ 3234 h 315973"/>
                  <a:gd name="connsiteX2" fmla="*/ 14171 w 4642851"/>
                  <a:gd name="connsiteY2" fmla="*/ 57725 h 315973"/>
                  <a:gd name="connsiteX3" fmla="*/ 1624089 w 4642851"/>
                  <a:gd name="connsiteY3" fmla="*/ 160707 h 315973"/>
                  <a:gd name="connsiteX4" fmla="*/ 3648569 w 4642851"/>
                  <a:gd name="connsiteY4" fmla="*/ 213756 h 315973"/>
                  <a:gd name="connsiteX5" fmla="*/ 4642851 w 4642851"/>
                  <a:gd name="connsiteY5" fmla="*/ 272903 h 315973"/>
                  <a:gd name="connsiteX6" fmla="*/ 3586432 w 4642851"/>
                  <a:gd name="connsiteY6" fmla="*/ 315973 h 315973"/>
                  <a:gd name="connsiteX0" fmla="*/ 1871337 w 4642427"/>
                  <a:gd name="connsiteY0" fmla="*/ 6659 h 315973"/>
                  <a:gd name="connsiteX1" fmla="*/ 891191 w 4642427"/>
                  <a:gd name="connsiteY1" fmla="*/ 3234 h 315973"/>
                  <a:gd name="connsiteX2" fmla="*/ 13747 w 4642427"/>
                  <a:gd name="connsiteY2" fmla="*/ 57725 h 315973"/>
                  <a:gd name="connsiteX3" fmla="*/ 1623665 w 4642427"/>
                  <a:gd name="connsiteY3" fmla="*/ 160707 h 315973"/>
                  <a:gd name="connsiteX4" fmla="*/ 3648145 w 4642427"/>
                  <a:gd name="connsiteY4" fmla="*/ 213756 h 315973"/>
                  <a:gd name="connsiteX5" fmla="*/ 4642427 w 4642427"/>
                  <a:gd name="connsiteY5" fmla="*/ 272903 h 315973"/>
                  <a:gd name="connsiteX6" fmla="*/ 3586008 w 4642427"/>
                  <a:gd name="connsiteY6" fmla="*/ 315973 h 315973"/>
                  <a:gd name="connsiteX0" fmla="*/ 1873477 w 4644567"/>
                  <a:gd name="connsiteY0" fmla="*/ 5510 h 314824"/>
                  <a:gd name="connsiteX1" fmla="*/ 893331 w 4644567"/>
                  <a:gd name="connsiteY1" fmla="*/ 2085 h 314824"/>
                  <a:gd name="connsiteX2" fmla="*/ 15887 w 4644567"/>
                  <a:gd name="connsiteY2" fmla="*/ 56576 h 314824"/>
                  <a:gd name="connsiteX3" fmla="*/ 1625805 w 4644567"/>
                  <a:gd name="connsiteY3" fmla="*/ 159558 h 314824"/>
                  <a:gd name="connsiteX4" fmla="*/ 3650285 w 4644567"/>
                  <a:gd name="connsiteY4" fmla="*/ 212607 h 314824"/>
                  <a:gd name="connsiteX5" fmla="*/ 4644567 w 4644567"/>
                  <a:gd name="connsiteY5" fmla="*/ 271754 h 314824"/>
                  <a:gd name="connsiteX6" fmla="*/ 3588148 w 4644567"/>
                  <a:gd name="connsiteY6" fmla="*/ 314824 h 314824"/>
                  <a:gd name="connsiteX0" fmla="*/ 1859133 w 4630223"/>
                  <a:gd name="connsiteY0" fmla="*/ 5510 h 314824"/>
                  <a:gd name="connsiteX1" fmla="*/ 878987 w 4630223"/>
                  <a:gd name="connsiteY1" fmla="*/ 2085 h 314824"/>
                  <a:gd name="connsiteX2" fmla="*/ 1543 w 4630223"/>
                  <a:gd name="connsiteY2" fmla="*/ 56576 h 314824"/>
                  <a:gd name="connsiteX3" fmla="*/ 1611461 w 4630223"/>
                  <a:gd name="connsiteY3" fmla="*/ 159558 h 314824"/>
                  <a:gd name="connsiteX4" fmla="*/ 3635941 w 4630223"/>
                  <a:gd name="connsiteY4" fmla="*/ 212607 h 314824"/>
                  <a:gd name="connsiteX5" fmla="*/ 4630223 w 4630223"/>
                  <a:gd name="connsiteY5" fmla="*/ 271754 h 314824"/>
                  <a:gd name="connsiteX6" fmla="*/ 3573804 w 4630223"/>
                  <a:gd name="connsiteY6" fmla="*/ 314824 h 314824"/>
                  <a:gd name="connsiteX0" fmla="*/ 878987 w 4630223"/>
                  <a:gd name="connsiteY0" fmla="*/ 0 h 312739"/>
                  <a:gd name="connsiteX1" fmla="*/ 1543 w 4630223"/>
                  <a:gd name="connsiteY1" fmla="*/ 54491 h 312739"/>
                  <a:gd name="connsiteX2" fmla="*/ 1611461 w 4630223"/>
                  <a:gd name="connsiteY2" fmla="*/ 157473 h 312739"/>
                  <a:gd name="connsiteX3" fmla="*/ 3635941 w 4630223"/>
                  <a:gd name="connsiteY3" fmla="*/ 210522 h 312739"/>
                  <a:gd name="connsiteX4" fmla="*/ 4630223 w 4630223"/>
                  <a:gd name="connsiteY4" fmla="*/ 269669 h 312739"/>
                  <a:gd name="connsiteX5" fmla="*/ 3573804 w 4630223"/>
                  <a:gd name="connsiteY5" fmla="*/ 312739 h 312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630223" h="312739">
                    <a:moveTo>
                      <a:pt x="878987" y="0"/>
                    </a:moveTo>
                    <a:cubicBezTo>
                      <a:pt x="488698" y="5823"/>
                      <a:pt x="44994" y="17137"/>
                      <a:pt x="1543" y="54491"/>
                    </a:cubicBezTo>
                    <a:cubicBezTo>
                      <a:pt x="-41908" y="91845"/>
                      <a:pt x="840198" y="135467"/>
                      <a:pt x="1611461" y="157473"/>
                    </a:cubicBezTo>
                    <a:lnTo>
                      <a:pt x="3635941" y="210522"/>
                    </a:lnTo>
                    <a:cubicBezTo>
                      <a:pt x="4164533" y="225666"/>
                      <a:pt x="4630026" y="237243"/>
                      <a:pt x="4630223" y="269669"/>
                    </a:cubicBezTo>
                    <a:cubicBezTo>
                      <a:pt x="4630420" y="302095"/>
                      <a:pt x="3573804" y="312739"/>
                      <a:pt x="3573804" y="312739"/>
                    </a:cubicBezTo>
                  </a:path>
                </a:pathLst>
              </a:custGeom>
              <a:noFill/>
              <a:ln w="38100" cap="flat" cmpd="sng" algn="ctr">
                <a:solidFill>
                  <a:srgbClr val="00B050"/>
                </a:solidFill>
                <a:prstDash val="solid"/>
              </a:ln>
              <a:effectLst/>
              <a:scene3d>
                <a:camera prst="orthographicFront"/>
                <a:lightRig rig="morning" dir="t"/>
              </a:scene3d>
              <a:sp3d>
                <a:bevelT w="152400" h="50800" prst="softRound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40" name="19 Estrella de 6 puntas"/>
              <p:cNvSpPr/>
              <p:nvPr/>
            </p:nvSpPr>
            <p:spPr>
              <a:xfrm rot="6544616" flipH="1" flipV="1">
                <a:off x="7589485" y="3673195"/>
                <a:ext cx="492556" cy="632062"/>
              </a:xfrm>
              <a:custGeom>
                <a:avLst/>
                <a:gdLst>
                  <a:gd name="connsiteX0" fmla="*/ 0 w 1800200"/>
                  <a:gd name="connsiteY0" fmla="*/ 504056 h 2016224"/>
                  <a:gd name="connsiteX1" fmla="*/ 710970 w 1800200"/>
                  <a:gd name="connsiteY1" fmla="*/ 690374 h 2016224"/>
                  <a:gd name="connsiteX2" fmla="*/ 900100 w 1800200"/>
                  <a:gd name="connsiteY2" fmla="*/ 0 h 2016224"/>
                  <a:gd name="connsiteX3" fmla="*/ 1089230 w 1800200"/>
                  <a:gd name="connsiteY3" fmla="*/ 690374 h 2016224"/>
                  <a:gd name="connsiteX4" fmla="*/ 1800200 w 1800200"/>
                  <a:gd name="connsiteY4" fmla="*/ 504056 h 2016224"/>
                  <a:gd name="connsiteX5" fmla="*/ 1278359 w 1800200"/>
                  <a:gd name="connsiteY5" fmla="*/ 1008112 h 2016224"/>
                  <a:gd name="connsiteX6" fmla="*/ 1800200 w 1800200"/>
                  <a:gd name="connsiteY6" fmla="*/ 1512168 h 2016224"/>
                  <a:gd name="connsiteX7" fmla="*/ 1089230 w 1800200"/>
                  <a:gd name="connsiteY7" fmla="*/ 1325850 h 2016224"/>
                  <a:gd name="connsiteX8" fmla="*/ 900100 w 1800200"/>
                  <a:gd name="connsiteY8" fmla="*/ 2016224 h 2016224"/>
                  <a:gd name="connsiteX9" fmla="*/ 710970 w 1800200"/>
                  <a:gd name="connsiteY9" fmla="*/ 1325850 h 2016224"/>
                  <a:gd name="connsiteX10" fmla="*/ 0 w 1800200"/>
                  <a:gd name="connsiteY10" fmla="*/ 1512168 h 2016224"/>
                  <a:gd name="connsiteX11" fmla="*/ 521841 w 1800200"/>
                  <a:gd name="connsiteY11" fmla="*/ 1008112 h 2016224"/>
                  <a:gd name="connsiteX12" fmla="*/ 0 w 1800200"/>
                  <a:gd name="connsiteY12" fmla="*/ 504056 h 2016224"/>
                  <a:gd name="connsiteX0" fmla="*/ 0 w 1800200"/>
                  <a:gd name="connsiteY0" fmla="*/ 504056 h 2016224"/>
                  <a:gd name="connsiteX1" fmla="*/ 710970 w 1800200"/>
                  <a:gd name="connsiteY1" fmla="*/ 690374 h 2016224"/>
                  <a:gd name="connsiteX2" fmla="*/ 900100 w 1800200"/>
                  <a:gd name="connsiteY2" fmla="*/ 0 h 2016224"/>
                  <a:gd name="connsiteX3" fmla="*/ 1089230 w 1800200"/>
                  <a:gd name="connsiteY3" fmla="*/ 690374 h 2016224"/>
                  <a:gd name="connsiteX4" fmla="*/ 1800200 w 1800200"/>
                  <a:gd name="connsiteY4" fmla="*/ 504056 h 2016224"/>
                  <a:gd name="connsiteX5" fmla="*/ 1278359 w 1800200"/>
                  <a:gd name="connsiteY5" fmla="*/ 1008112 h 2016224"/>
                  <a:gd name="connsiteX6" fmla="*/ 1800200 w 1800200"/>
                  <a:gd name="connsiteY6" fmla="*/ 1512168 h 2016224"/>
                  <a:gd name="connsiteX7" fmla="*/ 1089230 w 1800200"/>
                  <a:gd name="connsiteY7" fmla="*/ 1325850 h 2016224"/>
                  <a:gd name="connsiteX8" fmla="*/ 900100 w 1800200"/>
                  <a:gd name="connsiteY8" fmla="*/ 2016224 h 2016224"/>
                  <a:gd name="connsiteX9" fmla="*/ 710970 w 1800200"/>
                  <a:gd name="connsiteY9" fmla="*/ 1325850 h 2016224"/>
                  <a:gd name="connsiteX10" fmla="*/ 0 w 1800200"/>
                  <a:gd name="connsiteY10" fmla="*/ 1512168 h 2016224"/>
                  <a:gd name="connsiteX11" fmla="*/ 521841 w 1800200"/>
                  <a:gd name="connsiteY11" fmla="*/ 1008112 h 2016224"/>
                  <a:gd name="connsiteX12" fmla="*/ 0 w 1800200"/>
                  <a:gd name="connsiteY12" fmla="*/ 504056 h 2016224"/>
                  <a:gd name="connsiteX0" fmla="*/ 0 w 1800200"/>
                  <a:gd name="connsiteY0" fmla="*/ 504056 h 2016224"/>
                  <a:gd name="connsiteX1" fmla="*/ 710970 w 1800200"/>
                  <a:gd name="connsiteY1" fmla="*/ 690374 h 2016224"/>
                  <a:gd name="connsiteX2" fmla="*/ 900100 w 1800200"/>
                  <a:gd name="connsiteY2" fmla="*/ 0 h 2016224"/>
                  <a:gd name="connsiteX3" fmla="*/ 1089230 w 1800200"/>
                  <a:gd name="connsiteY3" fmla="*/ 690374 h 2016224"/>
                  <a:gd name="connsiteX4" fmla="*/ 1800200 w 1800200"/>
                  <a:gd name="connsiteY4" fmla="*/ 504056 h 2016224"/>
                  <a:gd name="connsiteX5" fmla="*/ 1278359 w 1800200"/>
                  <a:gd name="connsiteY5" fmla="*/ 1008112 h 2016224"/>
                  <a:gd name="connsiteX6" fmla="*/ 1800200 w 1800200"/>
                  <a:gd name="connsiteY6" fmla="*/ 1512168 h 2016224"/>
                  <a:gd name="connsiteX7" fmla="*/ 1089230 w 1800200"/>
                  <a:gd name="connsiteY7" fmla="*/ 1325850 h 2016224"/>
                  <a:gd name="connsiteX8" fmla="*/ 900100 w 1800200"/>
                  <a:gd name="connsiteY8" fmla="*/ 2016224 h 2016224"/>
                  <a:gd name="connsiteX9" fmla="*/ 710970 w 1800200"/>
                  <a:gd name="connsiteY9" fmla="*/ 1325850 h 2016224"/>
                  <a:gd name="connsiteX10" fmla="*/ 0 w 1800200"/>
                  <a:gd name="connsiteY10" fmla="*/ 1512168 h 2016224"/>
                  <a:gd name="connsiteX11" fmla="*/ 521841 w 1800200"/>
                  <a:gd name="connsiteY11" fmla="*/ 1008112 h 2016224"/>
                  <a:gd name="connsiteX12" fmla="*/ 0 w 1800200"/>
                  <a:gd name="connsiteY12" fmla="*/ 504056 h 2016224"/>
                  <a:gd name="connsiteX0" fmla="*/ 0 w 1800200"/>
                  <a:gd name="connsiteY0" fmla="*/ 504056 h 2016224"/>
                  <a:gd name="connsiteX1" fmla="*/ 710970 w 1800200"/>
                  <a:gd name="connsiteY1" fmla="*/ 690374 h 2016224"/>
                  <a:gd name="connsiteX2" fmla="*/ 900100 w 1800200"/>
                  <a:gd name="connsiteY2" fmla="*/ 0 h 2016224"/>
                  <a:gd name="connsiteX3" fmla="*/ 1089230 w 1800200"/>
                  <a:gd name="connsiteY3" fmla="*/ 690374 h 2016224"/>
                  <a:gd name="connsiteX4" fmla="*/ 1800200 w 1800200"/>
                  <a:gd name="connsiteY4" fmla="*/ 504056 h 2016224"/>
                  <a:gd name="connsiteX5" fmla="*/ 1278359 w 1800200"/>
                  <a:gd name="connsiteY5" fmla="*/ 1008112 h 2016224"/>
                  <a:gd name="connsiteX6" fmla="*/ 1800200 w 1800200"/>
                  <a:gd name="connsiteY6" fmla="*/ 1512168 h 2016224"/>
                  <a:gd name="connsiteX7" fmla="*/ 1089230 w 1800200"/>
                  <a:gd name="connsiteY7" fmla="*/ 1325850 h 2016224"/>
                  <a:gd name="connsiteX8" fmla="*/ 900100 w 1800200"/>
                  <a:gd name="connsiteY8" fmla="*/ 2016224 h 2016224"/>
                  <a:gd name="connsiteX9" fmla="*/ 710970 w 1800200"/>
                  <a:gd name="connsiteY9" fmla="*/ 1325850 h 2016224"/>
                  <a:gd name="connsiteX10" fmla="*/ 0 w 1800200"/>
                  <a:gd name="connsiteY10" fmla="*/ 1512168 h 2016224"/>
                  <a:gd name="connsiteX11" fmla="*/ 521841 w 1800200"/>
                  <a:gd name="connsiteY11" fmla="*/ 1008112 h 2016224"/>
                  <a:gd name="connsiteX12" fmla="*/ 0 w 1800200"/>
                  <a:gd name="connsiteY12" fmla="*/ 504056 h 2016224"/>
                  <a:gd name="connsiteX0" fmla="*/ 0 w 1815990"/>
                  <a:gd name="connsiteY0" fmla="*/ 504056 h 2016224"/>
                  <a:gd name="connsiteX1" fmla="*/ 710970 w 1815990"/>
                  <a:gd name="connsiteY1" fmla="*/ 690374 h 2016224"/>
                  <a:gd name="connsiteX2" fmla="*/ 900100 w 1815990"/>
                  <a:gd name="connsiteY2" fmla="*/ 0 h 2016224"/>
                  <a:gd name="connsiteX3" fmla="*/ 1089230 w 1815990"/>
                  <a:gd name="connsiteY3" fmla="*/ 690374 h 2016224"/>
                  <a:gd name="connsiteX4" fmla="*/ 1800200 w 1815990"/>
                  <a:gd name="connsiteY4" fmla="*/ 504056 h 2016224"/>
                  <a:gd name="connsiteX5" fmla="*/ 1278359 w 1815990"/>
                  <a:gd name="connsiteY5" fmla="*/ 1008112 h 2016224"/>
                  <a:gd name="connsiteX6" fmla="*/ 1800200 w 1815990"/>
                  <a:gd name="connsiteY6" fmla="*/ 1512168 h 2016224"/>
                  <a:gd name="connsiteX7" fmla="*/ 1089230 w 1815990"/>
                  <a:gd name="connsiteY7" fmla="*/ 1325850 h 2016224"/>
                  <a:gd name="connsiteX8" fmla="*/ 900100 w 1815990"/>
                  <a:gd name="connsiteY8" fmla="*/ 2016224 h 2016224"/>
                  <a:gd name="connsiteX9" fmla="*/ 710970 w 1815990"/>
                  <a:gd name="connsiteY9" fmla="*/ 1325850 h 2016224"/>
                  <a:gd name="connsiteX10" fmla="*/ 0 w 1815990"/>
                  <a:gd name="connsiteY10" fmla="*/ 1512168 h 2016224"/>
                  <a:gd name="connsiteX11" fmla="*/ 521841 w 1815990"/>
                  <a:gd name="connsiteY11" fmla="*/ 1008112 h 2016224"/>
                  <a:gd name="connsiteX12" fmla="*/ 0 w 1815990"/>
                  <a:gd name="connsiteY12" fmla="*/ 504056 h 2016224"/>
                  <a:gd name="connsiteX0" fmla="*/ 0 w 1815990"/>
                  <a:gd name="connsiteY0" fmla="*/ 504056 h 2016224"/>
                  <a:gd name="connsiteX1" fmla="*/ 710970 w 1815990"/>
                  <a:gd name="connsiteY1" fmla="*/ 690374 h 2016224"/>
                  <a:gd name="connsiteX2" fmla="*/ 900100 w 1815990"/>
                  <a:gd name="connsiteY2" fmla="*/ 0 h 2016224"/>
                  <a:gd name="connsiteX3" fmla="*/ 1089230 w 1815990"/>
                  <a:gd name="connsiteY3" fmla="*/ 690374 h 2016224"/>
                  <a:gd name="connsiteX4" fmla="*/ 1800200 w 1815990"/>
                  <a:gd name="connsiteY4" fmla="*/ 504056 h 2016224"/>
                  <a:gd name="connsiteX5" fmla="*/ 1278359 w 1815990"/>
                  <a:gd name="connsiteY5" fmla="*/ 1008112 h 2016224"/>
                  <a:gd name="connsiteX6" fmla="*/ 1800200 w 1815990"/>
                  <a:gd name="connsiteY6" fmla="*/ 1512168 h 2016224"/>
                  <a:gd name="connsiteX7" fmla="*/ 1089230 w 1815990"/>
                  <a:gd name="connsiteY7" fmla="*/ 1325850 h 2016224"/>
                  <a:gd name="connsiteX8" fmla="*/ 900100 w 1815990"/>
                  <a:gd name="connsiteY8" fmla="*/ 2016224 h 2016224"/>
                  <a:gd name="connsiteX9" fmla="*/ 710970 w 1815990"/>
                  <a:gd name="connsiteY9" fmla="*/ 1325850 h 2016224"/>
                  <a:gd name="connsiteX10" fmla="*/ 0 w 1815990"/>
                  <a:gd name="connsiteY10" fmla="*/ 1512168 h 2016224"/>
                  <a:gd name="connsiteX11" fmla="*/ 521841 w 1815990"/>
                  <a:gd name="connsiteY11" fmla="*/ 1008112 h 2016224"/>
                  <a:gd name="connsiteX12" fmla="*/ 0 w 1815990"/>
                  <a:gd name="connsiteY12" fmla="*/ 504056 h 2016224"/>
                  <a:gd name="connsiteX0" fmla="*/ 0 w 1815990"/>
                  <a:gd name="connsiteY0" fmla="*/ 504056 h 2016224"/>
                  <a:gd name="connsiteX1" fmla="*/ 710970 w 1815990"/>
                  <a:gd name="connsiteY1" fmla="*/ 690374 h 2016224"/>
                  <a:gd name="connsiteX2" fmla="*/ 900100 w 1815990"/>
                  <a:gd name="connsiteY2" fmla="*/ 0 h 2016224"/>
                  <a:gd name="connsiteX3" fmla="*/ 1089230 w 1815990"/>
                  <a:gd name="connsiteY3" fmla="*/ 690374 h 2016224"/>
                  <a:gd name="connsiteX4" fmla="*/ 1800200 w 1815990"/>
                  <a:gd name="connsiteY4" fmla="*/ 504056 h 2016224"/>
                  <a:gd name="connsiteX5" fmla="*/ 1278359 w 1815990"/>
                  <a:gd name="connsiteY5" fmla="*/ 1008112 h 2016224"/>
                  <a:gd name="connsiteX6" fmla="*/ 1800200 w 1815990"/>
                  <a:gd name="connsiteY6" fmla="*/ 1512168 h 2016224"/>
                  <a:gd name="connsiteX7" fmla="*/ 1089230 w 1815990"/>
                  <a:gd name="connsiteY7" fmla="*/ 1325850 h 2016224"/>
                  <a:gd name="connsiteX8" fmla="*/ 900100 w 1815990"/>
                  <a:gd name="connsiteY8" fmla="*/ 2016224 h 2016224"/>
                  <a:gd name="connsiteX9" fmla="*/ 710970 w 1815990"/>
                  <a:gd name="connsiteY9" fmla="*/ 1325850 h 2016224"/>
                  <a:gd name="connsiteX10" fmla="*/ 0 w 1815990"/>
                  <a:gd name="connsiteY10" fmla="*/ 1512168 h 2016224"/>
                  <a:gd name="connsiteX11" fmla="*/ 521841 w 1815990"/>
                  <a:gd name="connsiteY11" fmla="*/ 1008112 h 2016224"/>
                  <a:gd name="connsiteX12" fmla="*/ 0 w 1815990"/>
                  <a:gd name="connsiteY12" fmla="*/ 504056 h 2016224"/>
                  <a:gd name="connsiteX0" fmla="*/ 0 w 1815990"/>
                  <a:gd name="connsiteY0" fmla="*/ 504056 h 2016224"/>
                  <a:gd name="connsiteX1" fmla="*/ 710970 w 1815990"/>
                  <a:gd name="connsiteY1" fmla="*/ 690374 h 2016224"/>
                  <a:gd name="connsiteX2" fmla="*/ 900100 w 1815990"/>
                  <a:gd name="connsiteY2" fmla="*/ 0 h 2016224"/>
                  <a:gd name="connsiteX3" fmla="*/ 1089230 w 1815990"/>
                  <a:gd name="connsiteY3" fmla="*/ 690374 h 2016224"/>
                  <a:gd name="connsiteX4" fmla="*/ 1800200 w 1815990"/>
                  <a:gd name="connsiteY4" fmla="*/ 504056 h 2016224"/>
                  <a:gd name="connsiteX5" fmla="*/ 1278359 w 1815990"/>
                  <a:gd name="connsiteY5" fmla="*/ 1008112 h 2016224"/>
                  <a:gd name="connsiteX6" fmla="*/ 1800200 w 1815990"/>
                  <a:gd name="connsiteY6" fmla="*/ 1512168 h 2016224"/>
                  <a:gd name="connsiteX7" fmla="*/ 1089230 w 1815990"/>
                  <a:gd name="connsiteY7" fmla="*/ 1325850 h 2016224"/>
                  <a:gd name="connsiteX8" fmla="*/ 900100 w 1815990"/>
                  <a:gd name="connsiteY8" fmla="*/ 2016224 h 2016224"/>
                  <a:gd name="connsiteX9" fmla="*/ 710970 w 1815990"/>
                  <a:gd name="connsiteY9" fmla="*/ 1325850 h 2016224"/>
                  <a:gd name="connsiteX10" fmla="*/ 0 w 1815990"/>
                  <a:gd name="connsiteY10" fmla="*/ 1512168 h 2016224"/>
                  <a:gd name="connsiteX11" fmla="*/ 521841 w 1815990"/>
                  <a:gd name="connsiteY11" fmla="*/ 1008112 h 2016224"/>
                  <a:gd name="connsiteX12" fmla="*/ 0 w 1815990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3034 w 1819024"/>
                  <a:gd name="connsiteY0" fmla="*/ 504056 h 2016224"/>
                  <a:gd name="connsiteX1" fmla="*/ 714004 w 1819024"/>
                  <a:gd name="connsiteY1" fmla="*/ 690374 h 2016224"/>
                  <a:gd name="connsiteX2" fmla="*/ 903134 w 1819024"/>
                  <a:gd name="connsiteY2" fmla="*/ 0 h 2016224"/>
                  <a:gd name="connsiteX3" fmla="*/ 1092264 w 1819024"/>
                  <a:gd name="connsiteY3" fmla="*/ 690374 h 2016224"/>
                  <a:gd name="connsiteX4" fmla="*/ 1803234 w 1819024"/>
                  <a:gd name="connsiteY4" fmla="*/ 504056 h 2016224"/>
                  <a:gd name="connsiteX5" fmla="*/ 1281393 w 1819024"/>
                  <a:gd name="connsiteY5" fmla="*/ 1008112 h 2016224"/>
                  <a:gd name="connsiteX6" fmla="*/ 1803234 w 1819024"/>
                  <a:gd name="connsiteY6" fmla="*/ 1512168 h 2016224"/>
                  <a:gd name="connsiteX7" fmla="*/ 1092264 w 1819024"/>
                  <a:gd name="connsiteY7" fmla="*/ 1325850 h 2016224"/>
                  <a:gd name="connsiteX8" fmla="*/ 903134 w 1819024"/>
                  <a:gd name="connsiteY8" fmla="*/ 2016224 h 2016224"/>
                  <a:gd name="connsiteX9" fmla="*/ 714004 w 1819024"/>
                  <a:gd name="connsiteY9" fmla="*/ 1325850 h 2016224"/>
                  <a:gd name="connsiteX10" fmla="*/ 3034 w 1819024"/>
                  <a:gd name="connsiteY10" fmla="*/ 1512168 h 2016224"/>
                  <a:gd name="connsiteX11" fmla="*/ 524875 w 1819024"/>
                  <a:gd name="connsiteY11" fmla="*/ 1008112 h 2016224"/>
                  <a:gd name="connsiteX12" fmla="*/ 3034 w 1819024"/>
                  <a:gd name="connsiteY12" fmla="*/ 504056 h 2016224"/>
                  <a:gd name="connsiteX0" fmla="*/ 3034 w 1819024"/>
                  <a:gd name="connsiteY0" fmla="*/ 504056 h 2016224"/>
                  <a:gd name="connsiteX1" fmla="*/ 714004 w 1819024"/>
                  <a:gd name="connsiteY1" fmla="*/ 690374 h 2016224"/>
                  <a:gd name="connsiteX2" fmla="*/ 903134 w 1819024"/>
                  <a:gd name="connsiteY2" fmla="*/ 0 h 2016224"/>
                  <a:gd name="connsiteX3" fmla="*/ 1092264 w 1819024"/>
                  <a:gd name="connsiteY3" fmla="*/ 690374 h 2016224"/>
                  <a:gd name="connsiteX4" fmla="*/ 1803234 w 1819024"/>
                  <a:gd name="connsiteY4" fmla="*/ 504056 h 2016224"/>
                  <a:gd name="connsiteX5" fmla="*/ 1281393 w 1819024"/>
                  <a:gd name="connsiteY5" fmla="*/ 1008112 h 2016224"/>
                  <a:gd name="connsiteX6" fmla="*/ 1803234 w 1819024"/>
                  <a:gd name="connsiteY6" fmla="*/ 1512168 h 2016224"/>
                  <a:gd name="connsiteX7" fmla="*/ 1092264 w 1819024"/>
                  <a:gd name="connsiteY7" fmla="*/ 1325850 h 2016224"/>
                  <a:gd name="connsiteX8" fmla="*/ 903134 w 1819024"/>
                  <a:gd name="connsiteY8" fmla="*/ 2016224 h 2016224"/>
                  <a:gd name="connsiteX9" fmla="*/ 714004 w 1819024"/>
                  <a:gd name="connsiteY9" fmla="*/ 1325850 h 2016224"/>
                  <a:gd name="connsiteX10" fmla="*/ 3034 w 1819024"/>
                  <a:gd name="connsiteY10" fmla="*/ 1512168 h 2016224"/>
                  <a:gd name="connsiteX11" fmla="*/ 524875 w 1819024"/>
                  <a:gd name="connsiteY11" fmla="*/ 1008112 h 2016224"/>
                  <a:gd name="connsiteX12" fmla="*/ 3034 w 1819024"/>
                  <a:gd name="connsiteY12" fmla="*/ 504056 h 2016224"/>
                  <a:gd name="connsiteX0" fmla="*/ 3034 w 1819024"/>
                  <a:gd name="connsiteY0" fmla="*/ 504056 h 2016224"/>
                  <a:gd name="connsiteX1" fmla="*/ 714004 w 1819024"/>
                  <a:gd name="connsiteY1" fmla="*/ 690374 h 2016224"/>
                  <a:gd name="connsiteX2" fmla="*/ 903134 w 1819024"/>
                  <a:gd name="connsiteY2" fmla="*/ 0 h 2016224"/>
                  <a:gd name="connsiteX3" fmla="*/ 1092264 w 1819024"/>
                  <a:gd name="connsiteY3" fmla="*/ 690374 h 2016224"/>
                  <a:gd name="connsiteX4" fmla="*/ 1803234 w 1819024"/>
                  <a:gd name="connsiteY4" fmla="*/ 504056 h 2016224"/>
                  <a:gd name="connsiteX5" fmla="*/ 1281393 w 1819024"/>
                  <a:gd name="connsiteY5" fmla="*/ 1008112 h 2016224"/>
                  <a:gd name="connsiteX6" fmla="*/ 1803234 w 1819024"/>
                  <a:gd name="connsiteY6" fmla="*/ 1512168 h 2016224"/>
                  <a:gd name="connsiteX7" fmla="*/ 1092264 w 1819024"/>
                  <a:gd name="connsiteY7" fmla="*/ 1325850 h 2016224"/>
                  <a:gd name="connsiteX8" fmla="*/ 903134 w 1819024"/>
                  <a:gd name="connsiteY8" fmla="*/ 2016224 h 2016224"/>
                  <a:gd name="connsiteX9" fmla="*/ 714004 w 1819024"/>
                  <a:gd name="connsiteY9" fmla="*/ 1325850 h 2016224"/>
                  <a:gd name="connsiteX10" fmla="*/ 3034 w 1819024"/>
                  <a:gd name="connsiteY10" fmla="*/ 1512168 h 2016224"/>
                  <a:gd name="connsiteX11" fmla="*/ 524875 w 1819024"/>
                  <a:gd name="connsiteY11" fmla="*/ 1008112 h 2016224"/>
                  <a:gd name="connsiteX12" fmla="*/ 3034 w 1819024"/>
                  <a:gd name="connsiteY12" fmla="*/ 504056 h 2016224"/>
                  <a:gd name="connsiteX0" fmla="*/ 8515 w 1824505"/>
                  <a:gd name="connsiteY0" fmla="*/ 504056 h 2016224"/>
                  <a:gd name="connsiteX1" fmla="*/ 719485 w 1824505"/>
                  <a:gd name="connsiteY1" fmla="*/ 690374 h 2016224"/>
                  <a:gd name="connsiteX2" fmla="*/ 908615 w 1824505"/>
                  <a:gd name="connsiteY2" fmla="*/ 0 h 2016224"/>
                  <a:gd name="connsiteX3" fmla="*/ 1097745 w 1824505"/>
                  <a:gd name="connsiteY3" fmla="*/ 690374 h 2016224"/>
                  <a:gd name="connsiteX4" fmla="*/ 1808715 w 1824505"/>
                  <a:gd name="connsiteY4" fmla="*/ 504056 h 2016224"/>
                  <a:gd name="connsiteX5" fmla="*/ 1286874 w 1824505"/>
                  <a:gd name="connsiteY5" fmla="*/ 1008112 h 2016224"/>
                  <a:gd name="connsiteX6" fmla="*/ 1808715 w 1824505"/>
                  <a:gd name="connsiteY6" fmla="*/ 1512168 h 2016224"/>
                  <a:gd name="connsiteX7" fmla="*/ 1097745 w 1824505"/>
                  <a:gd name="connsiteY7" fmla="*/ 1325850 h 2016224"/>
                  <a:gd name="connsiteX8" fmla="*/ 908615 w 1824505"/>
                  <a:gd name="connsiteY8" fmla="*/ 2016224 h 2016224"/>
                  <a:gd name="connsiteX9" fmla="*/ 719485 w 1824505"/>
                  <a:gd name="connsiteY9" fmla="*/ 1325850 h 2016224"/>
                  <a:gd name="connsiteX10" fmla="*/ 8515 w 1824505"/>
                  <a:gd name="connsiteY10" fmla="*/ 1512168 h 2016224"/>
                  <a:gd name="connsiteX11" fmla="*/ 530356 w 1824505"/>
                  <a:gd name="connsiteY11" fmla="*/ 1008112 h 2016224"/>
                  <a:gd name="connsiteX12" fmla="*/ 8515 w 1824505"/>
                  <a:gd name="connsiteY12" fmla="*/ 504056 h 2016224"/>
                  <a:gd name="connsiteX0" fmla="*/ 8515 w 1824505"/>
                  <a:gd name="connsiteY0" fmla="*/ 504056 h 2016224"/>
                  <a:gd name="connsiteX1" fmla="*/ 719485 w 1824505"/>
                  <a:gd name="connsiteY1" fmla="*/ 690374 h 2016224"/>
                  <a:gd name="connsiteX2" fmla="*/ 908615 w 1824505"/>
                  <a:gd name="connsiteY2" fmla="*/ 0 h 2016224"/>
                  <a:gd name="connsiteX3" fmla="*/ 1097745 w 1824505"/>
                  <a:gd name="connsiteY3" fmla="*/ 690374 h 2016224"/>
                  <a:gd name="connsiteX4" fmla="*/ 1808715 w 1824505"/>
                  <a:gd name="connsiteY4" fmla="*/ 504056 h 2016224"/>
                  <a:gd name="connsiteX5" fmla="*/ 1286874 w 1824505"/>
                  <a:gd name="connsiteY5" fmla="*/ 1008112 h 2016224"/>
                  <a:gd name="connsiteX6" fmla="*/ 1808715 w 1824505"/>
                  <a:gd name="connsiteY6" fmla="*/ 1512168 h 2016224"/>
                  <a:gd name="connsiteX7" fmla="*/ 1097745 w 1824505"/>
                  <a:gd name="connsiteY7" fmla="*/ 1325850 h 2016224"/>
                  <a:gd name="connsiteX8" fmla="*/ 908615 w 1824505"/>
                  <a:gd name="connsiteY8" fmla="*/ 2016224 h 2016224"/>
                  <a:gd name="connsiteX9" fmla="*/ 719485 w 1824505"/>
                  <a:gd name="connsiteY9" fmla="*/ 1325850 h 2016224"/>
                  <a:gd name="connsiteX10" fmla="*/ 8515 w 1824505"/>
                  <a:gd name="connsiteY10" fmla="*/ 1512168 h 2016224"/>
                  <a:gd name="connsiteX11" fmla="*/ 530356 w 1824505"/>
                  <a:gd name="connsiteY11" fmla="*/ 1008112 h 2016224"/>
                  <a:gd name="connsiteX12" fmla="*/ 8515 w 1824505"/>
                  <a:gd name="connsiteY12" fmla="*/ 504056 h 2016224"/>
                  <a:gd name="connsiteX0" fmla="*/ 8515 w 1836152"/>
                  <a:gd name="connsiteY0" fmla="*/ 504056 h 2016224"/>
                  <a:gd name="connsiteX1" fmla="*/ 719485 w 1836152"/>
                  <a:gd name="connsiteY1" fmla="*/ 690374 h 2016224"/>
                  <a:gd name="connsiteX2" fmla="*/ 908615 w 1836152"/>
                  <a:gd name="connsiteY2" fmla="*/ 0 h 2016224"/>
                  <a:gd name="connsiteX3" fmla="*/ 1097745 w 1836152"/>
                  <a:gd name="connsiteY3" fmla="*/ 690374 h 2016224"/>
                  <a:gd name="connsiteX4" fmla="*/ 1808715 w 1836152"/>
                  <a:gd name="connsiteY4" fmla="*/ 504056 h 2016224"/>
                  <a:gd name="connsiteX5" fmla="*/ 1286874 w 1836152"/>
                  <a:gd name="connsiteY5" fmla="*/ 1008112 h 2016224"/>
                  <a:gd name="connsiteX6" fmla="*/ 1808715 w 1836152"/>
                  <a:gd name="connsiteY6" fmla="*/ 1512168 h 2016224"/>
                  <a:gd name="connsiteX7" fmla="*/ 1097745 w 1836152"/>
                  <a:gd name="connsiteY7" fmla="*/ 1325850 h 2016224"/>
                  <a:gd name="connsiteX8" fmla="*/ 908615 w 1836152"/>
                  <a:gd name="connsiteY8" fmla="*/ 2016224 h 2016224"/>
                  <a:gd name="connsiteX9" fmla="*/ 719485 w 1836152"/>
                  <a:gd name="connsiteY9" fmla="*/ 1325850 h 2016224"/>
                  <a:gd name="connsiteX10" fmla="*/ 8515 w 1836152"/>
                  <a:gd name="connsiteY10" fmla="*/ 1512168 h 2016224"/>
                  <a:gd name="connsiteX11" fmla="*/ 530356 w 1836152"/>
                  <a:gd name="connsiteY11" fmla="*/ 1008112 h 2016224"/>
                  <a:gd name="connsiteX12" fmla="*/ 8515 w 1836152"/>
                  <a:gd name="connsiteY12" fmla="*/ 504056 h 2016224"/>
                  <a:gd name="connsiteX0" fmla="*/ 8515 w 1836152"/>
                  <a:gd name="connsiteY0" fmla="*/ 504056 h 2016224"/>
                  <a:gd name="connsiteX1" fmla="*/ 719485 w 1836152"/>
                  <a:gd name="connsiteY1" fmla="*/ 690374 h 2016224"/>
                  <a:gd name="connsiteX2" fmla="*/ 908615 w 1836152"/>
                  <a:gd name="connsiteY2" fmla="*/ 0 h 2016224"/>
                  <a:gd name="connsiteX3" fmla="*/ 1097745 w 1836152"/>
                  <a:gd name="connsiteY3" fmla="*/ 690374 h 2016224"/>
                  <a:gd name="connsiteX4" fmla="*/ 1808715 w 1836152"/>
                  <a:gd name="connsiteY4" fmla="*/ 504056 h 2016224"/>
                  <a:gd name="connsiteX5" fmla="*/ 1286874 w 1836152"/>
                  <a:gd name="connsiteY5" fmla="*/ 1008112 h 2016224"/>
                  <a:gd name="connsiteX6" fmla="*/ 1808715 w 1836152"/>
                  <a:gd name="connsiteY6" fmla="*/ 1512168 h 2016224"/>
                  <a:gd name="connsiteX7" fmla="*/ 1097745 w 1836152"/>
                  <a:gd name="connsiteY7" fmla="*/ 1325850 h 2016224"/>
                  <a:gd name="connsiteX8" fmla="*/ 908615 w 1836152"/>
                  <a:gd name="connsiteY8" fmla="*/ 2016224 h 2016224"/>
                  <a:gd name="connsiteX9" fmla="*/ 719485 w 1836152"/>
                  <a:gd name="connsiteY9" fmla="*/ 1325850 h 2016224"/>
                  <a:gd name="connsiteX10" fmla="*/ 8515 w 1836152"/>
                  <a:gd name="connsiteY10" fmla="*/ 1512168 h 2016224"/>
                  <a:gd name="connsiteX11" fmla="*/ 530356 w 1836152"/>
                  <a:gd name="connsiteY11" fmla="*/ 1008112 h 2016224"/>
                  <a:gd name="connsiteX12" fmla="*/ 8515 w 1836152"/>
                  <a:gd name="connsiteY12" fmla="*/ 504056 h 2016224"/>
                  <a:gd name="connsiteX0" fmla="*/ 8515 w 1836152"/>
                  <a:gd name="connsiteY0" fmla="*/ 504056 h 2016224"/>
                  <a:gd name="connsiteX1" fmla="*/ 719485 w 1836152"/>
                  <a:gd name="connsiteY1" fmla="*/ 690374 h 2016224"/>
                  <a:gd name="connsiteX2" fmla="*/ 908615 w 1836152"/>
                  <a:gd name="connsiteY2" fmla="*/ 0 h 2016224"/>
                  <a:gd name="connsiteX3" fmla="*/ 1043957 w 1836152"/>
                  <a:gd name="connsiteY3" fmla="*/ 830223 h 2016224"/>
                  <a:gd name="connsiteX4" fmla="*/ 1808715 w 1836152"/>
                  <a:gd name="connsiteY4" fmla="*/ 504056 h 2016224"/>
                  <a:gd name="connsiteX5" fmla="*/ 1286874 w 1836152"/>
                  <a:gd name="connsiteY5" fmla="*/ 1008112 h 2016224"/>
                  <a:gd name="connsiteX6" fmla="*/ 1808715 w 1836152"/>
                  <a:gd name="connsiteY6" fmla="*/ 1512168 h 2016224"/>
                  <a:gd name="connsiteX7" fmla="*/ 1097745 w 1836152"/>
                  <a:gd name="connsiteY7" fmla="*/ 1325850 h 2016224"/>
                  <a:gd name="connsiteX8" fmla="*/ 908615 w 1836152"/>
                  <a:gd name="connsiteY8" fmla="*/ 2016224 h 2016224"/>
                  <a:gd name="connsiteX9" fmla="*/ 719485 w 1836152"/>
                  <a:gd name="connsiteY9" fmla="*/ 1325850 h 2016224"/>
                  <a:gd name="connsiteX10" fmla="*/ 8515 w 1836152"/>
                  <a:gd name="connsiteY10" fmla="*/ 1512168 h 2016224"/>
                  <a:gd name="connsiteX11" fmla="*/ 530356 w 1836152"/>
                  <a:gd name="connsiteY11" fmla="*/ 1008112 h 2016224"/>
                  <a:gd name="connsiteX12" fmla="*/ 8515 w 1836152"/>
                  <a:gd name="connsiteY12" fmla="*/ 504056 h 2016224"/>
                  <a:gd name="connsiteX0" fmla="*/ 8515 w 1836152"/>
                  <a:gd name="connsiteY0" fmla="*/ 504056 h 2016224"/>
                  <a:gd name="connsiteX1" fmla="*/ 816303 w 1836152"/>
                  <a:gd name="connsiteY1" fmla="*/ 840981 h 2016224"/>
                  <a:gd name="connsiteX2" fmla="*/ 908615 w 1836152"/>
                  <a:gd name="connsiteY2" fmla="*/ 0 h 2016224"/>
                  <a:gd name="connsiteX3" fmla="*/ 1043957 w 1836152"/>
                  <a:gd name="connsiteY3" fmla="*/ 830223 h 2016224"/>
                  <a:gd name="connsiteX4" fmla="*/ 1808715 w 1836152"/>
                  <a:gd name="connsiteY4" fmla="*/ 504056 h 2016224"/>
                  <a:gd name="connsiteX5" fmla="*/ 1286874 w 1836152"/>
                  <a:gd name="connsiteY5" fmla="*/ 1008112 h 2016224"/>
                  <a:gd name="connsiteX6" fmla="*/ 1808715 w 1836152"/>
                  <a:gd name="connsiteY6" fmla="*/ 1512168 h 2016224"/>
                  <a:gd name="connsiteX7" fmla="*/ 1097745 w 1836152"/>
                  <a:gd name="connsiteY7" fmla="*/ 1325850 h 2016224"/>
                  <a:gd name="connsiteX8" fmla="*/ 908615 w 1836152"/>
                  <a:gd name="connsiteY8" fmla="*/ 2016224 h 2016224"/>
                  <a:gd name="connsiteX9" fmla="*/ 719485 w 1836152"/>
                  <a:gd name="connsiteY9" fmla="*/ 1325850 h 2016224"/>
                  <a:gd name="connsiteX10" fmla="*/ 8515 w 1836152"/>
                  <a:gd name="connsiteY10" fmla="*/ 1512168 h 2016224"/>
                  <a:gd name="connsiteX11" fmla="*/ 530356 w 1836152"/>
                  <a:gd name="connsiteY11" fmla="*/ 1008112 h 2016224"/>
                  <a:gd name="connsiteX12" fmla="*/ 8515 w 1836152"/>
                  <a:gd name="connsiteY12" fmla="*/ 504056 h 2016224"/>
                  <a:gd name="connsiteX0" fmla="*/ 6165 w 1833802"/>
                  <a:gd name="connsiteY0" fmla="*/ 504056 h 2016224"/>
                  <a:gd name="connsiteX1" fmla="*/ 813953 w 1833802"/>
                  <a:gd name="connsiteY1" fmla="*/ 840981 h 2016224"/>
                  <a:gd name="connsiteX2" fmla="*/ 906265 w 1833802"/>
                  <a:gd name="connsiteY2" fmla="*/ 0 h 2016224"/>
                  <a:gd name="connsiteX3" fmla="*/ 1041607 w 1833802"/>
                  <a:gd name="connsiteY3" fmla="*/ 830223 h 2016224"/>
                  <a:gd name="connsiteX4" fmla="*/ 1806365 w 1833802"/>
                  <a:gd name="connsiteY4" fmla="*/ 504056 h 2016224"/>
                  <a:gd name="connsiteX5" fmla="*/ 1284524 w 1833802"/>
                  <a:gd name="connsiteY5" fmla="*/ 1008112 h 2016224"/>
                  <a:gd name="connsiteX6" fmla="*/ 1806365 w 1833802"/>
                  <a:gd name="connsiteY6" fmla="*/ 1512168 h 2016224"/>
                  <a:gd name="connsiteX7" fmla="*/ 1095395 w 1833802"/>
                  <a:gd name="connsiteY7" fmla="*/ 1325850 h 2016224"/>
                  <a:gd name="connsiteX8" fmla="*/ 906265 w 1833802"/>
                  <a:gd name="connsiteY8" fmla="*/ 2016224 h 2016224"/>
                  <a:gd name="connsiteX9" fmla="*/ 717135 w 1833802"/>
                  <a:gd name="connsiteY9" fmla="*/ 1325850 h 2016224"/>
                  <a:gd name="connsiteX10" fmla="*/ 6165 w 1833802"/>
                  <a:gd name="connsiteY10" fmla="*/ 1512168 h 2016224"/>
                  <a:gd name="connsiteX11" fmla="*/ 710886 w 1833802"/>
                  <a:gd name="connsiteY11" fmla="*/ 1018870 h 2016224"/>
                  <a:gd name="connsiteX12" fmla="*/ 6165 w 1833802"/>
                  <a:gd name="connsiteY12" fmla="*/ 504056 h 2016224"/>
                  <a:gd name="connsiteX0" fmla="*/ 6165 w 1833802"/>
                  <a:gd name="connsiteY0" fmla="*/ 504056 h 2016224"/>
                  <a:gd name="connsiteX1" fmla="*/ 813953 w 1833802"/>
                  <a:gd name="connsiteY1" fmla="*/ 840981 h 2016224"/>
                  <a:gd name="connsiteX2" fmla="*/ 906265 w 1833802"/>
                  <a:gd name="connsiteY2" fmla="*/ 0 h 2016224"/>
                  <a:gd name="connsiteX3" fmla="*/ 1041607 w 1833802"/>
                  <a:gd name="connsiteY3" fmla="*/ 830223 h 2016224"/>
                  <a:gd name="connsiteX4" fmla="*/ 1806365 w 1833802"/>
                  <a:gd name="connsiteY4" fmla="*/ 504056 h 2016224"/>
                  <a:gd name="connsiteX5" fmla="*/ 1284524 w 1833802"/>
                  <a:gd name="connsiteY5" fmla="*/ 1008112 h 2016224"/>
                  <a:gd name="connsiteX6" fmla="*/ 1806365 w 1833802"/>
                  <a:gd name="connsiteY6" fmla="*/ 1512168 h 2016224"/>
                  <a:gd name="connsiteX7" fmla="*/ 1095395 w 1833802"/>
                  <a:gd name="connsiteY7" fmla="*/ 1325850 h 2016224"/>
                  <a:gd name="connsiteX8" fmla="*/ 906265 w 1833802"/>
                  <a:gd name="connsiteY8" fmla="*/ 2016224 h 2016224"/>
                  <a:gd name="connsiteX9" fmla="*/ 803196 w 1833802"/>
                  <a:gd name="connsiteY9" fmla="*/ 1207516 h 2016224"/>
                  <a:gd name="connsiteX10" fmla="*/ 6165 w 1833802"/>
                  <a:gd name="connsiteY10" fmla="*/ 1512168 h 2016224"/>
                  <a:gd name="connsiteX11" fmla="*/ 710886 w 1833802"/>
                  <a:gd name="connsiteY11" fmla="*/ 1018870 h 2016224"/>
                  <a:gd name="connsiteX12" fmla="*/ 6165 w 1833802"/>
                  <a:gd name="connsiteY12" fmla="*/ 504056 h 2016224"/>
                  <a:gd name="connsiteX0" fmla="*/ 6165 w 1833802"/>
                  <a:gd name="connsiteY0" fmla="*/ 504056 h 2016224"/>
                  <a:gd name="connsiteX1" fmla="*/ 813953 w 1833802"/>
                  <a:gd name="connsiteY1" fmla="*/ 840981 h 2016224"/>
                  <a:gd name="connsiteX2" fmla="*/ 906265 w 1833802"/>
                  <a:gd name="connsiteY2" fmla="*/ 0 h 2016224"/>
                  <a:gd name="connsiteX3" fmla="*/ 1041607 w 1833802"/>
                  <a:gd name="connsiteY3" fmla="*/ 830223 h 2016224"/>
                  <a:gd name="connsiteX4" fmla="*/ 1806365 w 1833802"/>
                  <a:gd name="connsiteY4" fmla="*/ 504056 h 2016224"/>
                  <a:gd name="connsiteX5" fmla="*/ 1284524 w 1833802"/>
                  <a:gd name="connsiteY5" fmla="*/ 1008112 h 2016224"/>
                  <a:gd name="connsiteX6" fmla="*/ 1806365 w 1833802"/>
                  <a:gd name="connsiteY6" fmla="*/ 1512168 h 2016224"/>
                  <a:gd name="connsiteX7" fmla="*/ 1041606 w 1833802"/>
                  <a:gd name="connsiteY7" fmla="*/ 1164485 h 2016224"/>
                  <a:gd name="connsiteX8" fmla="*/ 906265 w 1833802"/>
                  <a:gd name="connsiteY8" fmla="*/ 2016224 h 2016224"/>
                  <a:gd name="connsiteX9" fmla="*/ 803196 w 1833802"/>
                  <a:gd name="connsiteY9" fmla="*/ 1207516 h 2016224"/>
                  <a:gd name="connsiteX10" fmla="*/ 6165 w 1833802"/>
                  <a:gd name="connsiteY10" fmla="*/ 1512168 h 2016224"/>
                  <a:gd name="connsiteX11" fmla="*/ 710886 w 1833802"/>
                  <a:gd name="connsiteY11" fmla="*/ 1018870 h 2016224"/>
                  <a:gd name="connsiteX12" fmla="*/ 6165 w 1833802"/>
                  <a:gd name="connsiteY12" fmla="*/ 504056 h 2016224"/>
                  <a:gd name="connsiteX0" fmla="*/ 6165 w 1833802"/>
                  <a:gd name="connsiteY0" fmla="*/ 504056 h 2016224"/>
                  <a:gd name="connsiteX1" fmla="*/ 813953 w 1833802"/>
                  <a:gd name="connsiteY1" fmla="*/ 840981 h 2016224"/>
                  <a:gd name="connsiteX2" fmla="*/ 906265 w 1833802"/>
                  <a:gd name="connsiteY2" fmla="*/ 0 h 2016224"/>
                  <a:gd name="connsiteX3" fmla="*/ 1041607 w 1833802"/>
                  <a:gd name="connsiteY3" fmla="*/ 830223 h 2016224"/>
                  <a:gd name="connsiteX4" fmla="*/ 1806365 w 1833802"/>
                  <a:gd name="connsiteY4" fmla="*/ 504056 h 2016224"/>
                  <a:gd name="connsiteX5" fmla="*/ 1284524 w 1833802"/>
                  <a:gd name="connsiteY5" fmla="*/ 1008112 h 2016224"/>
                  <a:gd name="connsiteX6" fmla="*/ 1806365 w 1833802"/>
                  <a:gd name="connsiteY6" fmla="*/ 1512168 h 2016224"/>
                  <a:gd name="connsiteX7" fmla="*/ 1041606 w 1833802"/>
                  <a:gd name="connsiteY7" fmla="*/ 1164485 h 2016224"/>
                  <a:gd name="connsiteX8" fmla="*/ 906265 w 1833802"/>
                  <a:gd name="connsiteY8" fmla="*/ 2016224 h 2016224"/>
                  <a:gd name="connsiteX9" fmla="*/ 803196 w 1833802"/>
                  <a:gd name="connsiteY9" fmla="*/ 1207516 h 2016224"/>
                  <a:gd name="connsiteX10" fmla="*/ 6165 w 1833802"/>
                  <a:gd name="connsiteY10" fmla="*/ 1512168 h 2016224"/>
                  <a:gd name="connsiteX11" fmla="*/ 710886 w 1833802"/>
                  <a:gd name="connsiteY11" fmla="*/ 1018870 h 2016224"/>
                  <a:gd name="connsiteX12" fmla="*/ 6165 w 1833802"/>
                  <a:gd name="connsiteY12" fmla="*/ 504056 h 2016224"/>
                  <a:gd name="connsiteX0" fmla="*/ 7880 w 1835517"/>
                  <a:gd name="connsiteY0" fmla="*/ 504056 h 2016224"/>
                  <a:gd name="connsiteX1" fmla="*/ 815668 w 1835517"/>
                  <a:gd name="connsiteY1" fmla="*/ 840981 h 2016224"/>
                  <a:gd name="connsiteX2" fmla="*/ 907980 w 1835517"/>
                  <a:gd name="connsiteY2" fmla="*/ 0 h 2016224"/>
                  <a:gd name="connsiteX3" fmla="*/ 1043322 w 1835517"/>
                  <a:gd name="connsiteY3" fmla="*/ 830223 h 2016224"/>
                  <a:gd name="connsiteX4" fmla="*/ 1808080 w 1835517"/>
                  <a:gd name="connsiteY4" fmla="*/ 504056 h 2016224"/>
                  <a:gd name="connsiteX5" fmla="*/ 1286239 w 1835517"/>
                  <a:gd name="connsiteY5" fmla="*/ 1008112 h 2016224"/>
                  <a:gd name="connsiteX6" fmla="*/ 1808080 w 1835517"/>
                  <a:gd name="connsiteY6" fmla="*/ 1512168 h 2016224"/>
                  <a:gd name="connsiteX7" fmla="*/ 1043321 w 1835517"/>
                  <a:gd name="connsiteY7" fmla="*/ 1164485 h 2016224"/>
                  <a:gd name="connsiteX8" fmla="*/ 907980 w 1835517"/>
                  <a:gd name="connsiteY8" fmla="*/ 2016224 h 2016224"/>
                  <a:gd name="connsiteX9" fmla="*/ 804911 w 1835517"/>
                  <a:gd name="connsiteY9" fmla="*/ 1207516 h 2016224"/>
                  <a:gd name="connsiteX10" fmla="*/ 7880 w 1835517"/>
                  <a:gd name="connsiteY10" fmla="*/ 1512168 h 2016224"/>
                  <a:gd name="connsiteX11" fmla="*/ 712601 w 1835517"/>
                  <a:gd name="connsiteY11" fmla="*/ 1018870 h 2016224"/>
                  <a:gd name="connsiteX12" fmla="*/ 7880 w 1835517"/>
                  <a:gd name="connsiteY12" fmla="*/ 504056 h 2016224"/>
                  <a:gd name="connsiteX0" fmla="*/ 7880 w 1835517"/>
                  <a:gd name="connsiteY0" fmla="*/ 504056 h 2016224"/>
                  <a:gd name="connsiteX1" fmla="*/ 815668 w 1835517"/>
                  <a:gd name="connsiteY1" fmla="*/ 840981 h 2016224"/>
                  <a:gd name="connsiteX2" fmla="*/ 907980 w 1835517"/>
                  <a:gd name="connsiteY2" fmla="*/ 0 h 2016224"/>
                  <a:gd name="connsiteX3" fmla="*/ 1043322 w 1835517"/>
                  <a:gd name="connsiteY3" fmla="*/ 830223 h 2016224"/>
                  <a:gd name="connsiteX4" fmla="*/ 1808080 w 1835517"/>
                  <a:gd name="connsiteY4" fmla="*/ 504056 h 2016224"/>
                  <a:gd name="connsiteX5" fmla="*/ 1286239 w 1835517"/>
                  <a:gd name="connsiteY5" fmla="*/ 1008112 h 2016224"/>
                  <a:gd name="connsiteX6" fmla="*/ 1808080 w 1835517"/>
                  <a:gd name="connsiteY6" fmla="*/ 1512168 h 2016224"/>
                  <a:gd name="connsiteX7" fmla="*/ 1043321 w 1835517"/>
                  <a:gd name="connsiteY7" fmla="*/ 1164485 h 2016224"/>
                  <a:gd name="connsiteX8" fmla="*/ 907980 w 1835517"/>
                  <a:gd name="connsiteY8" fmla="*/ 2016224 h 2016224"/>
                  <a:gd name="connsiteX9" fmla="*/ 804911 w 1835517"/>
                  <a:gd name="connsiteY9" fmla="*/ 1207516 h 2016224"/>
                  <a:gd name="connsiteX10" fmla="*/ 7880 w 1835517"/>
                  <a:gd name="connsiteY10" fmla="*/ 1512168 h 2016224"/>
                  <a:gd name="connsiteX11" fmla="*/ 712601 w 1835517"/>
                  <a:gd name="connsiteY11" fmla="*/ 1018870 h 2016224"/>
                  <a:gd name="connsiteX12" fmla="*/ 7880 w 1835517"/>
                  <a:gd name="connsiteY12" fmla="*/ 504056 h 2016224"/>
                  <a:gd name="connsiteX0" fmla="*/ 7880 w 1835517"/>
                  <a:gd name="connsiteY0" fmla="*/ 504056 h 2016224"/>
                  <a:gd name="connsiteX1" fmla="*/ 815668 w 1835517"/>
                  <a:gd name="connsiteY1" fmla="*/ 840981 h 2016224"/>
                  <a:gd name="connsiteX2" fmla="*/ 907980 w 1835517"/>
                  <a:gd name="connsiteY2" fmla="*/ 0 h 2016224"/>
                  <a:gd name="connsiteX3" fmla="*/ 1043322 w 1835517"/>
                  <a:gd name="connsiteY3" fmla="*/ 830223 h 2016224"/>
                  <a:gd name="connsiteX4" fmla="*/ 1808080 w 1835517"/>
                  <a:gd name="connsiteY4" fmla="*/ 504056 h 2016224"/>
                  <a:gd name="connsiteX5" fmla="*/ 1286239 w 1835517"/>
                  <a:gd name="connsiteY5" fmla="*/ 1008112 h 2016224"/>
                  <a:gd name="connsiteX6" fmla="*/ 1808080 w 1835517"/>
                  <a:gd name="connsiteY6" fmla="*/ 1512168 h 2016224"/>
                  <a:gd name="connsiteX7" fmla="*/ 1043321 w 1835517"/>
                  <a:gd name="connsiteY7" fmla="*/ 1164485 h 2016224"/>
                  <a:gd name="connsiteX8" fmla="*/ 907980 w 1835517"/>
                  <a:gd name="connsiteY8" fmla="*/ 2016224 h 2016224"/>
                  <a:gd name="connsiteX9" fmla="*/ 804911 w 1835517"/>
                  <a:gd name="connsiteY9" fmla="*/ 1207516 h 2016224"/>
                  <a:gd name="connsiteX10" fmla="*/ 7880 w 1835517"/>
                  <a:gd name="connsiteY10" fmla="*/ 1512168 h 2016224"/>
                  <a:gd name="connsiteX11" fmla="*/ 712601 w 1835517"/>
                  <a:gd name="connsiteY11" fmla="*/ 1018870 h 2016224"/>
                  <a:gd name="connsiteX12" fmla="*/ 7880 w 1835517"/>
                  <a:gd name="connsiteY12" fmla="*/ 504056 h 2016224"/>
                  <a:gd name="connsiteX0" fmla="*/ 7880 w 1835517"/>
                  <a:gd name="connsiteY0" fmla="*/ 504056 h 2016224"/>
                  <a:gd name="connsiteX1" fmla="*/ 815668 w 1835517"/>
                  <a:gd name="connsiteY1" fmla="*/ 840981 h 2016224"/>
                  <a:gd name="connsiteX2" fmla="*/ 907980 w 1835517"/>
                  <a:gd name="connsiteY2" fmla="*/ 0 h 2016224"/>
                  <a:gd name="connsiteX3" fmla="*/ 1043322 w 1835517"/>
                  <a:gd name="connsiteY3" fmla="*/ 830223 h 2016224"/>
                  <a:gd name="connsiteX4" fmla="*/ 1808080 w 1835517"/>
                  <a:gd name="connsiteY4" fmla="*/ 504056 h 2016224"/>
                  <a:gd name="connsiteX5" fmla="*/ 1286239 w 1835517"/>
                  <a:gd name="connsiteY5" fmla="*/ 1008112 h 2016224"/>
                  <a:gd name="connsiteX6" fmla="*/ 1808080 w 1835517"/>
                  <a:gd name="connsiteY6" fmla="*/ 1512168 h 2016224"/>
                  <a:gd name="connsiteX7" fmla="*/ 1043321 w 1835517"/>
                  <a:gd name="connsiteY7" fmla="*/ 1164485 h 2016224"/>
                  <a:gd name="connsiteX8" fmla="*/ 907980 w 1835517"/>
                  <a:gd name="connsiteY8" fmla="*/ 2016224 h 2016224"/>
                  <a:gd name="connsiteX9" fmla="*/ 804911 w 1835517"/>
                  <a:gd name="connsiteY9" fmla="*/ 1207516 h 2016224"/>
                  <a:gd name="connsiteX10" fmla="*/ 7880 w 1835517"/>
                  <a:gd name="connsiteY10" fmla="*/ 1512168 h 2016224"/>
                  <a:gd name="connsiteX11" fmla="*/ 712601 w 1835517"/>
                  <a:gd name="connsiteY11" fmla="*/ 1018870 h 2016224"/>
                  <a:gd name="connsiteX12" fmla="*/ 7880 w 1835517"/>
                  <a:gd name="connsiteY12" fmla="*/ 504056 h 2016224"/>
                  <a:gd name="connsiteX0" fmla="*/ 7880 w 1838696"/>
                  <a:gd name="connsiteY0" fmla="*/ 504056 h 2016224"/>
                  <a:gd name="connsiteX1" fmla="*/ 815668 w 1838696"/>
                  <a:gd name="connsiteY1" fmla="*/ 840981 h 2016224"/>
                  <a:gd name="connsiteX2" fmla="*/ 907980 w 1838696"/>
                  <a:gd name="connsiteY2" fmla="*/ 0 h 2016224"/>
                  <a:gd name="connsiteX3" fmla="*/ 1043322 w 1838696"/>
                  <a:gd name="connsiteY3" fmla="*/ 830223 h 2016224"/>
                  <a:gd name="connsiteX4" fmla="*/ 1808080 w 1838696"/>
                  <a:gd name="connsiteY4" fmla="*/ 504056 h 2016224"/>
                  <a:gd name="connsiteX5" fmla="*/ 1286239 w 1838696"/>
                  <a:gd name="connsiteY5" fmla="*/ 1008112 h 2016224"/>
                  <a:gd name="connsiteX6" fmla="*/ 1808080 w 1838696"/>
                  <a:gd name="connsiteY6" fmla="*/ 1512168 h 2016224"/>
                  <a:gd name="connsiteX7" fmla="*/ 1043321 w 1838696"/>
                  <a:gd name="connsiteY7" fmla="*/ 1164485 h 2016224"/>
                  <a:gd name="connsiteX8" fmla="*/ 907980 w 1838696"/>
                  <a:gd name="connsiteY8" fmla="*/ 2016224 h 2016224"/>
                  <a:gd name="connsiteX9" fmla="*/ 804911 w 1838696"/>
                  <a:gd name="connsiteY9" fmla="*/ 1207516 h 2016224"/>
                  <a:gd name="connsiteX10" fmla="*/ 7880 w 1838696"/>
                  <a:gd name="connsiteY10" fmla="*/ 1512168 h 2016224"/>
                  <a:gd name="connsiteX11" fmla="*/ 712601 w 1838696"/>
                  <a:gd name="connsiteY11" fmla="*/ 1018870 h 2016224"/>
                  <a:gd name="connsiteX12" fmla="*/ 7880 w 1838696"/>
                  <a:gd name="connsiteY12" fmla="*/ 504056 h 2016224"/>
                  <a:gd name="connsiteX0" fmla="*/ 7880 w 1838696"/>
                  <a:gd name="connsiteY0" fmla="*/ 504056 h 2016224"/>
                  <a:gd name="connsiteX1" fmla="*/ 815668 w 1838696"/>
                  <a:gd name="connsiteY1" fmla="*/ 840981 h 2016224"/>
                  <a:gd name="connsiteX2" fmla="*/ 907980 w 1838696"/>
                  <a:gd name="connsiteY2" fmla="*/ 0 h 2016224"/>
                  <a:gd name="connsiteX3" fmla="*/ 1043322 w 1838696"/>
                  <a:gd name="connsiteY3" fmla="*/ 830223 h 2016224"/>
                  <a:gd name="connsiteX4" fmla="*/ 1808080 w 1838696"/>
                  <a:gd name="connsiteY4" fmla="*/ 504056 h 2016224"/>
                  <a:gd name="connsiteX5" fmla="*/ 1286239 w 1838696"/>
                  <a:gd name="connsiteY5" fmla="*/ 1008112 h 2016224"/>
                  <a:gd name="connsiteX6" fmla="*/ 1808080 w 1838696"/>
                  <a:gd name="connsiteY6" fmla="*/ 1512168 h 2016224"/>
                  <a:gd name="connsiteX7" fmla="*/ 1043321 w 1838696"/>
                  <a:gd name="connsiteY7" fmla="*/ 1164485 h 2016224"/>
                  <a:gd name="connsiteX8" fmla="*/ 907980 w 1838696"/>
                  <a:gd name="connsiteY8" fmla="*/ 2016224 h 2016224"/>
                  <a:gd name="connsiteX9" fmla="*/ 804911 w 1838696"/>
                  <a:gd name="connsiteY9" fmla="*/ 1207516 h 2016224"/>
                  <a:gd name="connsiteX10" fmla="*/ 7880 w 1838696"/>
                  <a:gd name="connsiteY10" fmla="*/ 1512168 h 2016224"/>
                  <a:gd name="connsiteX11" fmla="*/ 712601 w 1838696"/>
                  <a:gd name="connsiteY11" fmla="*/ 1018870 h 2016224"/>
                  <a:gd name="connsiteX12" fmla="*/ 7880 w 1838696"/>
                  <a:gd name="connsiteY12" fmla="*/ 504056 h 2016224"/>
                  <a:gd name="connsiteX0" fmla="*/ 7880 w 1835864"/>
                  <a:gd name="connsiteY0" fmla="*/ 504056 h 2016224"/>
                  <a:gd name="connsiteX1" fmla="*/ 815668 w 1835864"/>
                  <a:gd name="connsiteY1" fmla="*/ 840981 h 2016224"/>
                  <a:gd name="connsiteX2" fmla="*/ 907980 w 1835864"/>
                  <a:gd name="connsiteY2" fmla="*/ 0 h 2016224"/>
                  <a:gd name="connsiteX3" fmla="*/ 1043322 w 1835864"/>
                  <a:gd name="connsiteY3" fmla="*/ 830223 h 2016224"/>
                  <a:gd name="connsiteX4" fmla="*/ 1808080 w 1835864"/>
                  <a:gd name="connsiteY4" fmla="*/ 504056 h 2016224"/>
                  <a:gd name="connsiteX5" fmla="*/ 1221693 w 1835864"/>
                  <a:gd name="connsiteY5" fmla="*/ 1008112 h 2016224"/>
                  <a:gd name="connsiteX6" fmla="*/ 1808080 w 1835864"/>
                  <a:gd name="connsiteY6" fmla="*/ 1512168 h 2016224"/>
                  <a:gd name="connsiteX7" fmla="*/ 1043321 w 1835864"/>
                  <a:gd name="connsiteY7" fmla="*/ 1164485 h 2016224"/>
                  <a:gd name="connsiteX8" fmla="*/ 907980 w 1835864"/>
                  <a:gd name="connsiteY8" fmla="*/ 2016224 h 2016224"/>
                  <a:gd name="connsiteX9" fmla="*/ 804911 w 1835864"/>
                  <a:gd name="connsiteY9" fmla="*/ 1207516 h 2016224"/>
                  <a:gd name="connsiteX10" fmla="*/ 7880 w 1835864"/>
                  <a:gd name="connsiteY10" fmla="*/ 1512168 h 2016224"/>
                  <a:gd name="connsiteX11" fmla="*/ 712601 w 1835864"/>
                  <a:gd name="connsiteY11" fmla="*/ 1018870 h 2016224"/>
                  <a:gd name="connsiteX12" fmla="*/ 7880 w 1835864"/>
                  <a:gd name="connsiteY12" fmla="*/ 504056 h 2016224"/>
                  <a:gd name="connsiteX0" fmla="*/ 7880 w 1835864"/>
                  <a:gd name="connsiteY0" fmla="*/ 504056 h 2016224"/>
                  <a:gd name="connsiteX1" fmla="*/ 815668 w 1835864"/>
                  <a:gd name="connsiteY1" fmla="*/ 840981 h 2016224"/>
                  <a:gd name="connsiteX2" fmla="*/ 907980 w 1835864"/>
                  <a:gd name="connsiteY2" fmla="*/ 0 h 2016224"/>
                  <a:gd name="connsiteX3" fmla="*/ 1043322 w 1835864"/>
                  <a:gd name="connsiteY3" fmla="*/ 830223 h 2016224"/>
                  <a:gd name="connsiteX4" fmla="*/ 1808080 w 1835864"/>
                  <a:gd name="connsiteY4" fmla="*/ 504056 h 2016224"/>
                  <a:gd name="connsiteX5" fmla="*/ 1221693 w 1835864"/>
                  <a:gd name="connsiteY5" fmla="*/ 1008112 h 2016224"/>
                  <a:gd name="connsiteX6" fmla="*/ 1808080 w 1835864"/>
                  <a:gd name="connsiteY6" fmla="*/ 1512168 h 2016224"/>
                  <a:gd name="connsiteX7" fmla="*/ 1043321 w 1835864"/>
                  <a:gd name="connsiteY7" fmla="*/ 1164485 h 2016224"/>
                  <a:gd name="connsiteX8" fmla="*/ 907980 w 1835864"/>
                  <a:gd name="connsiteY8" fmla="*/ 2016224 h 2016224"/>
                  <a:gd name="connsiteX9" fmla="*/ 804911 w 1835864"/>
                  <a:gd name="connsiteY9" fmla="*/ 1207516 h 2016224"/>
                  <a:gd name="connsiteX10" fmla="*/ 7880 w 1835864"/>
                  <a:gd name="connsiteY10" fmla="*/ 1512168 h 2016224"/>
                  <a:gd name="connsiteX11" fmla="*/ 712601 w 1835864"/>
                  <a:gd name="connsiteY11" fmla="*/ 1018870 h 2016224"/>
                  <a:gd name="connsiteX12" fmla="*/ 7880 w 1835864"/>
                  <a:gd name="connsiteY12" fmla="*/ 504056 h 2016224"/>
                  <a:gd name="connsiteX0" fmla="*/ 7880 w 1835864"/>
                  <a:gd name="connsiteY0" fmla="*/ 504056 h 2016224"/>
                  <a:gd name="connsiteX1" fmla="*/ 815668 w 1835864"/>
                  <a:gd name="connsiteY1" fmla="*/ 840981 h 2016224"/>
                  <a:gd name="connsiteX2" fmla="*/ 907980 w 1835864"/>
                  <a:gd name="connsiteY2" fmla="*/ 0 h 2016224"/>
                  <a:gd name="connsiteX3" fmla="*/ 1043322 w 1835864"/>
                  <a:gd name="connsiteY3" fmla="*/ 830223 h 2016224"/>
                  <a:gd name="connsiteX4" fmla="*/ 1808080 w 1835864"/>
                  <a:gd name="connsiteY4" fmla="*/ 504056 h 2016224"/>
                  <a:gd name="connsiteX5" fmla="*/ 1221693 w 1835864"/>
                  <a:gd name="connsiteY5" fmla="*/ 1008112 h 2016224"/>
                  <a:gd name="connsiteX6" fmla="*/ 1808080 w 1835864"/>
                  <a:gd name="connsiteY6" fmla="*/ 1512168 h 2016224"/>
                  <a:gd name="connsiteX7" fmla="*/ 1043321 w 1835864"/>
                  <a:gd name="connsiteY7" fmla="*/ 1164485 h 2016224"/>
                  <a:gd name="connsiteX8" fmla="*/ 907980 w 1835864"/>
                  <a:gd name="connsiteY8" fmla="*/ 2016224 h 2016224"/>
                  <a:gd name="connsiteX9" fmla="*/ 804911 w 1835864"/>
                  <a:gd name="connsiteY9" fmla="*/ 1207516 h 2016224"/>
                  <a:gd name="connsiteX10" fmla="*/ 7880 w 1835864"/>
                  <a:gd name="connsiteY10" fmla="*/ 1512168 h 2016224"/>
                  <a:gd name="connsiteX11" fmla="*/ 712601 w 1835864"/>
                  <a:gd name="connsiteY11" fmla="*/ 1018870 h 2016224"/>
                  <a:gd name="connsiteX12" fmla="*/ 7880 w 1835864"/>
                  <a:gd name="connsiteY12" fmla="*/ 504056 h 2016224"/>
                  <a:gd name="connsiteX0" fmla="*/ 7880 w 1862324"/>
                  <a:gd name="connsiteY0" fmla="*/ 504056 h 2016224"/>
                  <a:gd name="connsiteX1" fmla="*/ 815668 w 1862324"/>
                  <a:gd name="connsiteY1" fmla="*/ 840981 h 2016224"/>
                  <a:gd name="connsiteX2" fmla="*/ 907980 w 1862324"/>
                  <a:gd name="connsiteY2" fmla="*/ 0 h 2016224"/>
                  <a:gd name="connsiteX3" fmla="*/ 1043322 w 1862324"/>
                  <a:gd name="connsiteY3" fmla="*/ 830223 h 2016224"/>
                  <a:gd name="connsiteX4" fmla="*/ 1808080 w 1862324"/>
                  <a:gd name="connsiteY4" fmla="*/ 504056 h 2016224"/>
                  <a:gd name="connsiteX5" fmla="*/ 1221693 w 1862324"/>
                  <a:gd name="connsiteY5" fmla="*/ 1008112 h 2016224"/>
                  <a:gd name="connsiteX6" fmla="*/ 1808080 w 1862324"/>
                  <a:gd name="connsiteY6" fmla="*/ 1512168 h 2016224"/>
                  <a:gd name="connsiteX7" fmla="*/ 1043321 w 1862324"/>
                  <a:gd name="connsiteY7" fmla="*/ 1164485 h 2016224"/>
                  <a:gd name="connsiteX8" fmla="*/ 907980 w 1862324"/>
                  <a:gd name="connsiteY8" fmla="*/ 2016224 h 2016224"/>
                  <a:gd name="connsiteX9" fmla="*/ 804911 w 1862324"/>
                  <a:gd name="connsiteY9" fmla="*/ 1207516 h 2016224"/>
                  <a:gd name="connsiteX10" fmla="*/ 7880 w 1862324"/>
                  <a:gd name="connsiteY10" fmla="*/ 1512168 h 2016224"/>
                  <a:gd name="connsiteX11" fmla="*/ 712601 w 1862324"/>
                  <a:gd name="connsiteY11" fmla="*/ 1018870 h 2016224"/>
                  <a:gd name="connsiteX12" fmla="*/ 7880 w 1862324"/>
                  <a:gd name="connsiteY12" fmla="*/ 504056 h 2016224"/>
                  <a:gd name="connsiteX0" fmla="*/ 7880 w 1859085"/>
                  <a:gd name="connsiteY0" fmla="*/ 504056 h 2016224"/>
                  <a:gd name="connsiteX1" fmla="*/ 815668 w 1859085"/>
                  <a:gd name="connsiteY1" fmla="*/ 840981 h 2016224"/>
                  <a:gd name="connsiteX2" fmla="*/ 907980 w 1859085"/>
                  <a:gd name="connsiteY2" fmla="*/ 0 h 2016224"/>
                  <a:gd name="connsiteX3" fmla="*/ 1043322 w 1859085"/>
                  <a:gd name="connsiteY3" fmla="*/ 830223 h 2016224"/>
                  <a:gd name="connsiteX4" fmla="*/ 1808080 w 1859085"/>
                  <a:gd name="connsiteY4" fmla="*/ 504056 h 2016224"/>
                  <a:gd name="connsiteX5" fmla="*/ 1167905 w 1859085"/>
                  <a:gd name="connsiteY5" fmla="*/ 997355 h 2016224"/>
                  <a:gd name="connsiteX6" fmla="*/ 1808080 w 1859085"/>
                  <a:gd name="connsiteY6" fmla="*/ 1512168 h 2016224"/>
                  <a:gd name="connsiteX7" fmla="*/ 1043321 w 1859085"/>
                  <a:gd name="connsiteY7" fmla="*/ 1164485 h 2016224"/>
                  <a:gd name="connsiteX8" fmla="*/ 907980 w 1859085"/>
                  <a:gd name="connsiteY8" fmla="*/ 2016224 h 2016224"/>
                  <a:gd name="connsiteX9" fmla="*/ 804911 w 1859085"/>
                  <a:gd name="connsiteY9" fmla="*/ 1207516 h 2016224"/>
                  <a:gd name="connsiteX10" fmla="*/ 7880 w 1859085"/>
                  <a:gd name="connsiteY10" fmla="*/ 1512168 h 2016224"/>
                  <a:gd name="connsiteX11" fmla="*/ 712601 w 1859085"/>
                  <a:gd name="connsiteY11" fmla="*/ 1018870 h 2016224"/>
                  <a:gd name="connsiteX12" fmla="*/ 7880 w 1859085"/>
                  <a:gd name="connsiteY12" fmla="*/ 504056 h 2016224"/>
                  <a:gd name="connsiteX0" fmla="*/ 7880 w 1859085"/>
                  <a:gd name="connsiteY0" fmla="*/ 504056 h 2016224"/>
                  <a:gd name="connsiteX1" fmla="*/ 815668 w 1859085"/>
                  <a:gd name="connsiteY1" fmla="*/ 840981 h 2016224"/>
                  <a:gd name="connsiteX2" fmla="*/ 907980 w 1859085"/>
                  <a:gd name="connsiteY2" fmla="*/ 0 h 2016224"/>
                  <a:gd name="connsiteX3" fmla="*/ 1043322 w 1859085"/>
                  <a:gd name="connsiteY3" fmla="*/ 830223 h 2016224"/>
                  <a:gd name="connsiteX4" fmla="*/ 1808080 w 1859085"/>
                  <a:gd name="connsiteY4" fmla="*/ 504056 h 2016224"/>
                  <a:gd name="connsiteX5" fmla="*/ 1167905 w 1859085"/>
                  <a:gd name="connsiteY5" fmla="*/ 997355 h 2016224"/>
                  <a:gd name="connsiteX6" fmla="*/ 1808080 w 1859085"/>
                  <a:gd name="connsiteY6" fmla="*/ 1512168 h 2016224"/>
                  <a:gd name="connsiteX7" fmla="*/ 1043321 w 1859085"/>
                  <a:gd name="connsiteY7" fmla="*/ 1164485 h 2016224"/>
                  <a:gd name="connsiteX8" fmla="*/ 907980 w 1859085"/>
                  <a:gd name="connsiteY8" fmla="*/ 2016224 h 2016224"/>
                  <a:gd name="connsiteX9" fmla="*/ 837183 w 1859085"/>
                  <a:gd name="connsiteY9" fmla="*/ 1175243 h 2016224"/>
                  <a:gd name="connsiteX10" fmla="*/ 7880 w 1859085"/>
                  <a:gd name="connsiteY10" fmla="*/ 1512168 h 2016224"/>
                  <a:gd name="connsiteX11" fmla="*/ 712601 w 1859085"/>
                  <a:gd name="connsiteY11" fmla="*/ 1018870 h 2016224"/>
                  <a:gd name="connsiteX12" fmla="*/ 7880 w 1859085"/>
                  <a:gd name="connsiteY12" fmla="*/ 504056 h 2016224"/>
                  <a:gd name="connsiteX0" fmla="*/ 7880 w 1859085"/>
                  <a:gd name="connsiteY0" fmla="*/ 504056 h 2034129"/>
                  <a:gd name="connsiteX1" fmla="*/ 815668 w 1859085"/>
                  <a:gd name="connsiteY1" fmla="*/ 840981 h 2034129"/>
                  <a:gd name="connsiteX2" fmla="*/ 907980 w 1859085"/>
                  <a:gd name="connsiteY2" fmla="*/ 0 h 2034129"/>
                  <a:gd name="connsiteX3" fmla="*/ 1043322 w 1859085"/>
                  <a:gd name="connsiteY3" fmla="*/ 830223 h 2034129"/>
                  <a:gd name="connsiteX4" fmla="*/ 1808080 w 1859085"/>
                  <a:gd name="connsiteY4" fmla="*/ 504056 h 2034129"/>
                  <a:gd name="connsiteX5" fmla="*/ 1167905 w 1859085"/>
                  <a:gd name="connsiteY5" fmla="*/ 997355 h 2034129"/>
                  <a:gd name="connsiteX6" fmla="*/ 1808080 w 1859085"/>
                  <a:gd name="connsiteY6" fmla="*/ 1512168 h 2034129"/>
                  <a:gd name="connsiteX7" fmla="*/ 1043321 w 1859085"/>
                  <a:gd name="connsiteY7" fmla="*/ 1164485 h 2034129"/>
                  <a:gd name="connsiteX8" fmla="*/ 907980 w 1859085"/>
                  <a:gd name="connsiteY8" fmla="*/ 2016224 h 2034129"/>
                  <a:gd name="connsiteX9" fmla="*/ 837183 w 1859085"/>
                  <a:gd name="connsiteY9" fmla="*/ 1175243 h 2034129"/>
                  <a:gd name="connsiteX10" fmla="*/ 7880 w 1859085"/>
                  <a:gd name="connsiteY10" fmla="*/ 1512168 h 2034129"/>
                  <a:gd name="connsiteX11" fmla="*/ 712601 w 1859085"/>
                  <a:gd name="connsiteY11" fmla="*/ 1018870 h 2034129"/>
                  <a:gd name="connsiteX12" fmla="*/ 7880 w 1859085"/>
                  <a:gd name="connsiteY12" fmla="*/ 504056 h 2034129"/>
                  <a:gd name="connsiteX0" fmla="*/ 7880 w 1881190"/>
                  <a:gd name="connsiteY0" fmla="*/ 504056 h 2034129"/>
                  <a:gd name="connsiteX1" fmla="*/ 815668 w 1881190"/>
                  <a:gd name="connsiteY1" fmla="*/ 840981 h 2034129"/>
                  <a:gd name="connsiteX2" fmla="*/ 907980 w 1881190"/>
                  <a:gd name="connsiteY2" fmla="*/ 0 h 2034129"/>
                  <a:gd name="connsiteX3" fmla="*/ 1043322 w 1881190"/>
                  <a:gd name="connsiteY3" fmla="*/ 830223 h 2034129"/>
                  <a:gd name="connsiteX4" fmla="*/ 1808080 w 1881190"/>
                  <a:gd name="connsiteY4" fmla="*/ 504056 h 2034129"/>
                  <a:gd name="connsiteX5" fmla="*/ 1167905 w 1881190"/>
                  <a:gd name="connsiteY5" fmla="*/ 997355 h 2034129"/>
                  <a:gd name="connsiteX6" fmla="*/ 1808080 w 1881190"/>
                  <a:gd name="connsiteY6" fmla="*/ 1512168 h 2034129"/>
                  <a:gd name="connsiteX7" fmla="*/ 1043321 w 1881190"/>
                  <a:gd name="connsiteY7" fmla="*/ 1164485 h 2034129"/>
                  <a:gd name="connsiteX8" fmla="*/ 907980 w 1881190"/>
                  <a:gd name="connsiteY8" fmla="*/ 2016224 h 2034129"/>
                  <a:gd name="connsiteX9" fmla="*/ 837183 w 1881190"/>
                  <a:gd name="connsiteY9" fmla="*/ 1175243 h 2034129"/>
                  <a:gd name="connsiteX10" fmla="*/ 7880 w 1881190"/>
                  <a:gd name="connsiteY10" fmla="*/ 1512168 h 2034129"/>
                  <a:gd name="connsiteX11" fmla="*/ 712601 w 1881190"/>
                  <a:gd name="connsiteY11" fmla="*/ 1018870 h 2034129"/>
                  <a:gd name="connsiteX12" fmla="*/ 7880 w 1881190"/>
                  <a:gd name="connsiteY12" fmla="*/ 504056 h 2034129"/>
                  <a:gd name="connsiteX0" fmla="*/ 7880 w 1881190"/>
                  <a:gd name="connsiteY0" fmla="*/ 504056 h 2034129"/>
                  <a:gd name="connsiteX1" fmla="*/ 815668 w 1881190"/>
                  <a:gd name="connsiteY1" fmla="*/ 840981 h 2034129"/>
                  <a:gd name="connsiteX2" fmla="*/ 907980 w 1881190"/>
                  <a:gd name="connsiteY2" fmla="*/ 0 h 2034129"/>
                  <a:gd name="connsiteX3" fmla="*/ 1043322 w 1881190"/>
                  <a:gd name="connsiteY3" fmla="*/ 830223 h 2034129"/>
                  <a:gd name="connsiteX4" fmla="*/ 1808080 w 1881190"/>
                  <a:gd name="connsiteY4" fmla="*/ 504056 h 2034129"/>
                  <a:gd name="connsiteX5" fmla="*/ 1167905 w 1881190"/>
                  <a:gd name="connsiteY5" fmla="*/ 997355 h 2034129"/>
                  <a:gd name="connsiteX6" fmla="*/ 1808080 w 1881190"/>
                  <a:gd name="connsiteY6" fmla="*/ 1512168 h 2034129"/>
                  <a:gd name="connsiteX7" fmla="*/ 1043321 w 1881190"/>
                  <a:gd name="connsiteY7" fmla="*/ 1164485 h 2034129"/>
                  <a:gd name="connsiteX8" fmla="*/ 907980 w 1881190"/>
                  <a:gd name="connsiteY8" fmla="*/ 2016224 h 2034129"/>
                  <a:gd name="connsiteX9" fmla="*/ 837183 w 1881190"/>
                  <a:gd name="connsiteY9" fmla="*/ 1175243 h 2034129"/>
                  <a:gd name="connsiteX10" fmla="*/ 7880 w 1881190"/>
                  <a:gd name="connsiteY10" fmla="*/ 1512168 h 2034129"/>
                  <a:gd name="connsiteX11" fmla="*/ 712601 w 1881190"/>
                  <a:gd name="connsiteY11" fmla="*/ 1018870 h 2034129"/>
                  <a:gd name="connsiteX12" fmla="*/ 7880 w 1881190"/>
                  <a:gd name="connsiteY12" fmla="*/ 504056 h 2034129"/>
                  <a:gd name="connsiteX0" fmla="*/ 7880 w 1881190"/>
                  <a:gd name="connsiteY0" fmla="*/ 512031 h 2042104"/>
                  <a:gd name="connsiteX1" fmla="*/ 815668 w 1881190"/>
                  <a:gd name="connsiteY1" fmla="*/ 848956 h 2042104"/>
                  <a:gd name="connsiteX2" fmla="*/ 907980 w 1881190"/>
                  <a:gd name="connsiteY2" fmla="*/ 7975 h 2042104"/>
                  <a:gd name="connsiteX3" fmla="*/ 1043322 w 1881190"/>
                  <a:gd name="connsiteY3" fmla="*/ 838198 h 2042104"/>
                  <a:gd name="connsiteX4" fmla="*/ 1808080 w 1881190"/>
                  <a:gd name="connsiteY4" fmla="*/ 512031 h 2042104"/>
                  <a:gd name="connsiteX5" fmla="*/ 1167905 w 1881190"/>
                  <a:gd name="connsiteY5" fmla="*/ 1005330 h 2042104"/>
                  <a:gd name="connsiteX6" fmla="*/ 1808080 w 1881190"/>
                  <a:gd name="connsiteY6" fmla="*/ 1520143 h 2042104"/>
                  <a:gd name="connsiteX7" fmla="*/ 1043321 w 1881190"/>
                  <a:gd name="connsiteY7" fmla="*/ 1172460 h 2042104"/>
                  <a:gd name="connsiteX8" fmla="*/ 907980 w 1881190"/>
                  <a:gd name="connsiteY8" fmla="*/ 2024199 h 2042104"/>
                  <a:gd name="connsiteX9" fmla="*/ 837183 w 1881190"/>
                  <a:gd name="connsiteY9" fmla="*/ 1183218 h 2042104"/>
                  <a:gd name="connsiteX10" fmla="*/ 7880 w 1881190"/>
                  <a:gd name="connsiteY10" fmla="*/ 1520143 h 2042104"/>
                  <a:gd name="connsiteX11" fmla="*/ 712601 w 1881190"/>
                  <a:gd name="connsiteY11" fmla="*/ 1026845 h 2042104"/>
                  <a:gd name="connsiteX12" fmla="*/ 7880 w 1881190"/>
                  <a:gd name="connsiteY12" fmla="*/ 512031 h 2042104"/>
                  <a:gd name="connsiteX0" fmla="*/ 98340 w 1971650"/>
                  <a:gd name="connsiteY0" fmla="*/ 512031 h 2042104"/>
                  <a:gd name="connsiteX1" fmla="*/ 906128 w 1971650"/>
                  <a:gd name="connsiteY1" fmla="*/ 848956 h 2042104"/>
                  <a:gd name="connsiteX2" fmla="*/ 998440 w 1971650"/>
                  <a:gd name="connsiteY2" fmla="*/ 7975 h 2042104"/>
                  <a:gd name="connsiteX3" fmla="*/ 1133782 w 1971650"/>
                  <a:gd name="connsiteY3" fmla="*/ 838198 h 2042104"/>
                  <a:gd name="connsiteX4" fmla="*/ 1898540 w 1971650"/>
                  <a:gd name="connsiteY4" fmla="*/ 512031 h 2042104"/>
                  <a:gd name="connsiteX5" fmla="*/ 1258365 w 1971650"/>
                  <a:gd name="connsiteY5" fmla="*/ 1005330 h 2042104"/>
                  <a:gd name="connsiteX6" fmla="*/ 1898540 w 1971650"/>
                  <a:gd name="connsiteY6" fmla="*/ 1520143 h 2042104"/>
                  <a:gd name="connsiteX7" fmla="*/ 1133781 w 1971650"/>
                  <a:gd name="connsiteY7" fmla="*/ 1172460 h 2042104"/>
                  <a:gd name="connsiteX8" fmla="*/ 998440 w 1971650"/>
                  <a:gd name="connsiteY8" fmla="*/ 2024199 h 2042104"/>
                  <a:gd name="connsiteX9" fmla="*/ 927643 w 1971650"/>
                  <a:gd name="connsiteY9" fmla="*/ 1183218 h 2042104"/>
                  <a:gd name="connsiteX10" fmla="*/ 98340 w 1971650"/>
                  <a:gd name="connsiteY10" fmla="*/ 1520143 h 2042104"/>
                  <a:gd name="connsiteX11" fmla="*/ 803061 w 1971650"/>
                  <a:gd name="connsiteY11" fmla="*/ 1026845 h 2042104"/>
                  <a:gd name="connsiteX12" fmla="*/ 98340 w 1971650"/>
                  <a:gd name="connsiteY12" fmla="*/ 512031 h 2042104"/>
                  <a:gd name="connsiteX0" fmla="*/ 98340 w 1971650"/>
                  <a:gd name="connsiteY0" fmla="*/ 512031 h 2042104"/>
                  <a:gd name="connsiteX1" fmla="*/ 906128 w 1971650"/>
                  <a:gd name="connsiteY1" fmla="*/ 848956 h 2042104"/>
                  <a:gd name="connsiteX2" fmla="*/ 998440 w 1971650"/>
                  <a:gd name="connsiteY2" fmla="*/ 7975 h 2042104"/>
                  <a:gd name="connsiteX3" fmla="*/ 1133782 w 1971650"/>
                  <a:gd name="connsiteY3" fmla="*/ 838198 h 2042104"/>
                  <a:gd name="connsiteX4" fmla="*/ 1898540 w 1971650"/>
                  <a:gd name="connsiteY4" fmla="*/ 512031 h 2042104"/>
                  <a:gd name="connsiteX5" fmla="*/ 1258365 w 1971650"/>
                  <a:gd name="connsiteY5" fmla="*/ 1005330 h 2042104"/>
                  <a:gd name="connsiteX6" fmla="*/ 1898540 w 1971650"/>
                  <a:gd name="connsiteY6" fmla="*/ 1520143 h 2042104"/>
                  <a:gd name="connsiteX7" fmla="*/ 1133781 w 1971650"/>
                  <a:gd name="connsiteY7" fmla="*/ 1172460 h 2042104"/>
                  <a:gd name="connsiteX8" fmla="*/ 998440 w 1971650"/>
                  <a:gd name="connsiteY8" fmla="*/ 2024199 h 2042104"/>
                  <a:gd name="connsiteX9" fmla="*/ 927643 w 1971650"/>
                  <a:gd name="connsiteY9" fmla="*/ 1183218 h 2042104"/>
                  <a:gd name="connsiteX10" fmla="*/ 98340 w 1971650"/>
                  <a:gd name="connsiteY10" fmla="*/ 1520143 h 2042104"/>
                  <a:gd name="connsiteX11" fmla="*/ 803061 w 1971650"/>
                  <a:gd name="connsiteY11" fmla="*/ 1026845 h 2042104"/>
                  <a:gd name="connsiteX12" fmla="*/ 98340 w 1971650"/>
                  <a:gd name="connsiteY12" fmla="*/ 512031 h 20421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971650" h="2042104">
                    <a:moveTo>
                      <a:pt x="98340" y="512031"/>
                    </a:moveTo>
                    <a:cubicBezTo>
                      <a:pt x="496695" y="251408"/>
                      <a:pt x="669138" y="786850"/>
                      <a:pt x="906128" y="848956"/>
                    </a:cubicBezTo>
                    <a:cubicBezTo>
                      <a:pt x="969171" y="618831"/>
                      <a:pt x="569638" y="-82301"/>
                      <a:pt x="998440" y="7975"/>
                    </a:cubicBezTo>
                    <a:cubicBezTo>
                      <a:pt x="1427242" y="98251"/>
                      <a:pt x="1070739" y="608073"/>
                      <a:pt x="1133782" y="838198"/>
                    </a:cubicBezTo>
                    <a:cubicBezTo>
                      <a:pt x="1370772" y="776092"/>
                      <a:pt x="1792788" y="64313"/>
                      <a:pt x="1898540" y="512031"/>
                    </a:cubicBezTo>
                    <a:cubicBezTo>
                      <a:pt x="2004292" y="959749"/>
                      <a:pt x="1432312" y="837311"/>
                      <a:pt x="1258365" y="1005330"/>
                    </a:cubicBezTo>
                    <a:cubicBezTo>
                      <a:pt x="1432312" y="1173349"/>
                      <a:pt x="2210833" y="1281036"/>
                      <a:pt x="1898540" y="1520143"/>
                    </a:cubicBezTo>
                    <a:cubicBezTo>
                      <a:pt x="1586247" y="1759250"/>
                      <a:pt x="1370771" y="1234566"/>
                      <a:pt x="1133781" y="1172460"/>
                    </a:cubicBezTo>
                    <a:cubicBezTo>
                      <a:pt x="1070738" y="1402585"/>
                      <a:pt x="1448759" y="2168263"/>
                      <a:pt x="998440" y="2024199"/>
                    </a:cubicBezTo>
                    <a:cubicBezTo>
                      <a:pt x="548121" y="1880135"/>
                      <a:pt x="990686" y="1413343"/>
                      <a:pt x="927643" y="1183218"/>
                    </a:cubicBezTo>
                    <a:cubicBezTo>
                      <a:pt x="690653" y="1245324"/>
                      <a:pt x="171819" y="2021649"/>
                      <a:pt x="98340" y="1520143"/>
                    </a:cubicBezTo>
                    <a:cubicBezTo>
                      <a:pt x="24861" y="1018637"/>
                      <a:pt x="629114" y="1194864"/>
                      <a:pt x="803061" y="1026845"/>
                    </a:cubicBezTo>
                    <a:cubicBezTo>
                      <a:pt x="629114" y="858826"/>
                      <a:pt x="-300015" y="772654"/>
                      <a:pt x="98340" y="512031"/>
                    </a:cubicBezTo>
                    <a:close/>
                  </a:path>
                </a:pathLst>
              </a:custGeom>
              <a:gradFill flip="none" rotWithShape="1">
                <a:gsLst>
                  <a:gs pos="16000">
                    <a:srgbClr val="FFC000"/>
                  </a:gs>
                  <a:gs pos="59000">
                    <a:srgbClr val="CC0099"/>
                  </a:gs>
                  <a:gs pos="93000">
                    <a:srgbClr val="C00000"/>
                  </a:gs>
                </a:gsLst>
                <a:path path="circle">
                  <a:fillToRect l="50000" t="50000" r="50000" b="50000"/>
                </a:path>
                <a:tileRect/>
              </a:gradFill>
              <a:ln w="57150">
                <a:noFill/>
              </a:ln>
              <a:scene3d>
                <a:camera prst="orthographicFront"/>
                <a:lightRig rig="flat" dir="t"/>
              </a:scene3d>
              <a:sp3d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1" name="19 Estrella de 6 puntas"/>
              <p:cNvSpPr/>
              <p:nvPr/>
            </p:nvSpPr>
            <p:spPr>
              <a:xfrm rot="6544616" flipH="1" flipV="1">
                <a:off x="7590300" y="3675011"/>
                <a:ext cx="492556" cy="632062"/>
              </a:xfrm>
              <a:custGeom>
                <a:avLst/>
                <a:gdLst>
                  <a:gd name="connsiteX0" fmla="*/ 0 w 1800200"/>
                  <a:gd name="connsiteY0" fmla="*/ 504056 h 2016224"/>
                  <a:gd name="connsiteX1" fmla="*/ 710970 w 1800200"/>
                  <a:gd name="connsiteY1" fmla="*/ 690374 h 2016224"/>
                  <a:gd name="connsiteX2" fmla="*/ 900100 w 1800200"/>
                  <a:gd name="connsiteY2" fmla="*/ 0 h 2016224"/>
                  <a:gd name="connsiteX3" fmla="*/ 1089230 w 1800200"/>
                  <a:gd name="connsiteY3" fmla="*/ 690374 h 2016224"/>
                  <a:gd name="connsiteX4" fmla="*/ 1800200 w 1800200"/>
                  <a:gd name="connsiteY4" fmla="*/ 504056 h 2016224"/>
                  <a:gd name="connsiteX5" fmla="*/ 1278359 w 1800200"/>
                  <a:gd name="connsiteY5" fmla="*/ 1008112 h 2016224"/>
                  <a:gd name="connsiteX6" fmla="*/ 1800200 w 1800200"/>
                  <a:gd name="connsiteY6" fmla="*/ 1512168 h 2016224"/>
                  <a:gd name="connsiteX7" fmla="*/ 1089230 w 1800200"/>
                  <a:gd name="connsiteY7" fmla="*/ 1325850 h 2016224"/>
                  <a:gd name="connsiteX8" fmla="*/ 900100 w 1800200"/>
                  <a:gd name="connsiteY8" fmla="*/ 2016224 h 2016224"/>
                  <a:gd name="connsiteX9" fmla="*/ 710970 w 1800200"/>
                  <a:gd name="connsiteY9" fmla="*/ 1325850 h 2016224"/>
                  <a:gd name="connsiteX10" fmla="*/ 0 w 1800200"/>
                  <a:gd name="connsiteY10" fmla="*/ 1512168 h 2016224"/>
                  <a:gd name="connsiteX11" fmla="*/ 521841 w 1800200"/>
                  <a:gd name="connsiteY11" fmla="*/ 1008112 h 2016224"/>
                  <a:gd name="connsiteX12" fmla="*/ 0 w 1800200"/>
                  <a:gd name="connsiteY12" fmla="*/ 504056 h 2016224"/>
                  <a:gd name="connsiteX0" fmla="*/ 0 w 1800200"/>
                  <a:gd name="connsiteY0" fmla="*/ 504056 h 2016224"/>
                  <a:gd name="connsiteX1" fmla="*/ 710970 w 1800200"/>
                  <a:gd name="connsiteY1" fmla="*/ 690374 h 2016224"/>
                  <a:gd name="connsiteX2" fmla="*/ 900100 w 1800200"/>
                  <a:gd name="connsiteY2" fmla="*/ 0 h 2016224"/>
                  <a:gd name="connsiteX3" fmla="*/ 1089230 w 1800200"/>
                  <a:gd name="connsiteY3" fmla="*/ 690374 h 2016224"/>
                  <a:gd name="connsiteX4" fmla="*/ 1800200 w 1800200"/>
                  <a:gd name="connsiteY4" fmla="*/ 504056 h 2016224"/>
                  <a:gd name="connsiteX5" fmla="*/ 1278359 w 1800200"/>
                  <a:gd name="connsiteY5" fmla="*/ 1008112 h 2016224"/>
                  <a:gd name="connsiteX6" fmla="*/ 1800200 w 1800200"/>
                  <a:gd name="connsiteY6" fmla="*/ 1512168 h 2016224"/>
                  <a:gd name="connsiteX7" fmla="*/ 1089230 w 1800200"/>
                  <a:gd name="connsiteY7" fmla="*/ 1325850 h 2016224"/>
                  <a:gd name="connsiteX8" fmla="*/ 900100 w 1800200"/>
                  <a:gd name="connsiteY8" fmla="*/ 2016224 h 2016224"/>
                  <a:gd name="connsiteX9" fmla="*/ 710970 w 1800200"/>
                  <a:gd name="connsiteY9" fmla="*/ 1325850 h 2016224"/>
                  <a:gd name="connsiteX10" fmla="*/ 0 w 1800200"/>
                  <a:gd name="connsiteY10" fmla="*/ 1512168 h 2016224"/>
                  <a:gd name="connsiteX11" fmla="*/ 521841 w 1800200"/>
                  <a:gd name="connsiteY11" fmla="*/ 1008112 h 2016224"/>
                  <a:gd name="connsiteX12" fmla="*/ 0 w 1800200"/>
                  <a:gd name="connsiteY12" fmla="*/ 504056 h 2016224"/>
                  <a:gd name="connsiteX0" fmla="*/ 0 w 1800200"/>
                  <a:gd name="connsiteY0" fmla="*/ 504056 h 2016224"/>
                  <a:gd name="connsiteX1" fmla="*/ 710970 w 1800200"/>
                  <a:gd name="connsiteY1" fmla="*/ 690374 h 2016224"/>
                  <a:gd name="connsiteX2" fmla="*/ 900100 w 1800200"/>
                  <a:gd name="connsiteY2" fmla="*/ 0 h 2016224"/>
                  <a:gd name="connsiteX3" fmla="*/ 1089230 w 1800200"/>
                  <a:gd name="connsiteY3" fmla="*/ 690374 h 2016224"/>
                  <a:gd name="connsiteX4" fmla="*/ 1800200 w 1800200"/>
                  <a:gd name="connsiteY4" fmla="*/ 504056 h 2016224"/>
                  <a:gd name="connsiteX5" fmla="*/ 1278359 w 1800200"/>
                  <a:gd name="connsiteY5" fmla="*/ 1008112 h 2016224"/>
                  <a:gd name="connsiteX6" fmla="*/ 1800200 w 1800200"/>
                  <a:gd name="connsiteY6" fmla="*/ 1512168 h 2016224"/>
                  <a:gd name="connsiteX7" fmla="*/ 1089230 w 1800200"/>
                  <a:gd name="connsiteY7" fmla="*/ 1325850 h 2016224"/>
                  <a:gd name="connsiteX8" fmla="*/ 900100 w 1800200"/>
                  <a:gd name="connsiteY8" fmla="*/ 2016224 h 2016224"/>
                  <a:gd name="connsiteX9" fmla="*/ 710970 w 1800200"/>
                  <a:gd name="connsiteY9" fmla="*/ 1325850 h 2016224"/>
                  <a:gd name="connsiteX10" fmla="*/ 0 w 1800200"/>
                  <a:gd name="connsiteY10" fmla="*/ 1512168 h 2016224"/>
                  <a:gd name="connsiteX11" fmla="*/ 521841 w 1800200"/>
                  <a:gd name="connsiteY11" fmla="*/ 1008112 h 2016224"/>
                  <a:gd name="connsiteX12" fmla="*/ 0 w 1800200"/>
                  <a:gd name="connsiteY12" fmla="*/ 504056 h 2016224"/>
                  <a:gd name="connsiteX0" fmla="*/ 0 w 1800200"/>
                  <a:gd name="connsiteY0" fmla="*/ 504056 h 2016224"/>
                  <a:gd name="connsiteX1" fmla="*/ 710970 w 1800200"/>
                  <a:gd name="connsiteY1" fmla="*/ 690374 h 2016224"/>
                  <a:gd name="connsiteX2" fmla="*/ 900100 w 1800200"/>
                  <a:gd name="connsiteY2" fmla="*/ 0 h 2016224"/>
                  <a:gd name="connsiteX3" fmla="*/ 1089230 w 1800200"/>
                  <a:gd name="connsiteY3" fmla="*/ 690374 h 2016224"/>
                  <a:gd name="connsiteX4" fmla="*/ 1800200 w 1800200"/>
                  <a:gd name="connsiteY4" fmla="*/ 504056 h 2016224"/>
                  <a:gd name="connsiteX5" fmla="*/ 1278359 w 1800200"/>
                  <a:gd name="connsiteY5" fmla="*/ 1008112 h 2016224"/>
                  <a:gd name="connsiteX6" fmla="*/ 1800200 w 1800200"/>
                  <a:gd name="connsiteY6" fmla="*/ 1512168 h 2016224"/>
                  <a:gd name="connsiteX7" fmla="*/ 1089230 w 1800200"/>
                  <a:gd name="connsiteY7" fmla="*/ 1325850 h 2016224"/>
                  <a:gd name="connsiteX8" fmla="*/ 900100 w 1800200"/>
                  <a:gd name="connsiteY8" fmla="*/ 2016224 h 2016224"/>
                  <a:gd name="connsiteX9" fmla="*/ 710970 w 1800200"/>
                  <a:gd name="connsiteY9" fmla="*/ 1325850 h 2016224"/>
                  <a:gd name="connsiteX10" fmla="*/ 0 w 1800200"/>
                  <a:gd name="connsiteY10" fmla="*/ 1512168 h 2016224"/>
                  <a:gd name="connsiteX11" fmla="*/ 521841 w 1800200"/>
                  <a:gd name="connsiteY11" fmla="*/ 1008112 h 2016224"/>
                  <a:gd name="connsiteX12" fmla="*/ 0 w 1800200"/>
                  <a:gd name="connsiteY12" fmla="*/ 504056 h 2016224"/>
                  <a:gd name="connsiteX0" fmla="*/ 0 w 1815990"/>
                  <a:gd name="connsiteY0" fmla="*/ 504056 h 2016224"/>
                  <a:gd name="connsiteX1" fmla="*/ 710970 w 1815990"/>
                  <a:gd name="connsiteY1" fmla="*/ 690374 h 2016224"/>
                  <a:gd name="connsiteX2" fmla="*/ 900100 w 1815990"/>
                  <a:gd name="connsiteY2" fmla="*/ 0 h 2016224"/>
                  <a:gd name="connsiteX3" fmla="*/ 1089230 w 1815990"/>
                  <a:gd name="connsiteY3" fmla="*/ 690374 h 2016224"/>
                  <a:gd name="connsiteX4" fmla="*/ 1800200 w 1815990"/>
                  <a:gd name="connsiteY4" fmla="*/ 504056 h 2016224"/>
                  <a:gd name="connsiteX5" fmla="*/ 1278359 w 1815990"/>
                  <a:gd name="connsiteY5" fmla="*/ 1008112 h 2016224"/>
                  <a:gd name="connsiteX6" fmla="*/ 1800200 w 1815990"/>
                  <a:gd name="connsiteY6" fmla="*/ 1512168 h 2016224"/>
                  <a:gd name="connsiteX7" fmla="*/ 1089230 w 1815990"/>
                  <a:gd name="connsiteY7" fmla="*/ 1325850 h 2016224"/>
                  <a:gd name="connsiteX8" fmla="*/ 900100 w 1815990"/>
                  <a:gd name="connsiteY8" fmla="*/ 2016224 h 2016224"/>
                  <a:gd name="connsiteX9" fmla="*/ 710970 w 1815990"/>
                  <a:gd name="connsiteY9" fmla="*/ 1325850 h 2016224"/>
                  <a:gd name="connsiteX10" fmla="*/ 0 w 1815990"/>
                  <a:gd name="connsiteY10" fmla="*/ 1512168 h 2016224"/>
                  <a:gd name="connsiteX11" fmla="*/ 521841 w 1815990"/>
                  <a:gd name="connsiteY11" fmla="*/ 1008112 h 2016224"/>
                  <a:gd name="connsiteX12" fmla="*/ 0 w 1815990"/>
                  <a:gd name="connsiteY12" fmla="*/ 504056 h 2016224"/>
                  <a:gd name="connsiteX0" fmla="*/ 0 w 1815990"/>
                  <a:gd name="connsiteY0" fmla="*/ 504056 h 2016224"/>
                  <a:gd name="connsiteX1" fmla="*/ 710970 w 1815990"/>
                  <a:gd name="connsiteY1" fmla="*/ 690374 h 2016224"/>
                  <a:gd name="connsiteX2" fmla="*/ 900100 w 1815990"/>
                  <a:gd name="connsiteY2" fmla="*/ 0 h 2016224"/>
                  <a:gd name="connsiteX3" fmla="*/ 1089230 w 1815990"/>
                  <a:gd name="connsiteY3" fmla="*/ 690374 h 2016224"/>
                  <a:gd name="connsiteX4" fmla="*/ 1800200 w 1815990"/>
                  <a:gd name="connsiteY4" fmla="*/ 504056 h 2016224"/>
                  <a:gd name="connsiteX5" fmla="*/ 1278359 w 1815990"/>
                  <a:gd name="connsiteY5" fmla="*/ 1008112 h 2016224"/>
                  <a:gd name="connsiteX6" fmla="*/ 1800200 w 1815990"/>
                  <a:gd name="connsiteY6" fmla="*/ 1512168 h 2016224"/>
                  <a:gd name="connsiteX7" fmla="*/ 1089230 w 1815990"/>
                  <a:gd name="connsiteY7" fmla="*/ 1325850 h 2016224"/>
                  <a:gd name="connsiteX8" fmla="*/ 900100 w 1815990"/>
                  <a:gd name="connsiteY8" fmla="*/ 2016224 h 2016224"/>
                  <a:gd name="connsiteX9" fmla="*/ 710970 w 1815990"/>
                  <a:gd name="connsiteY9" fmla="*/ 1325850 h 2016224"/>
                  <a:gd name="connsiteX10" fmla="*/ 0 w 1815990"/>
                  <a:gd name="connsiteY10" fmla="*/ 1512168 h 2016224"/>
                  <a:gd name="connsiteX11" fmla="*/ 521841 w 1815990"/>
                  <a:gd name="connsiteY11" fmla="*/ 1008112 h 2016224"/>
                  <a:gd name="connsiteX12" fmla="*/ 0 w 1815990"/>
                  <a:gd name="connsiteY12" fmla="*/ 504056 h 2016224"/>
                  <a:gd name="connsiteX0" fmla="*/ 0 w 1815990"/>
                  <a:gd name="connsiteY0" fmla="*/ 504056 h 2016224"/>
                  <a:gd name="connsiteX1" fmla="*/ 710970 w 1815990"/>
                  <a:gd name="connsiteY1" fmla="*/ 690374 h 2016224"/>
                  <a:gd name="connsiteX2" fmla="*/ 900100 w 1815990"/>
                  <a:gd name="connsiteY2" fmla="*/ 0 h 2016224"/>
                  <a:gd name="connsiteX3" fmla="*/ 1089230 w 1815990"/>
                  <a:gd name="connsiteY3" fmla="*/ 690374 h 2016224"/>
                  <a:gd name="connsiteX4" fmla="*/ 1800200 w 1815990"/>
                  <a:gd name="connsiteY4" fmla="*/ 504056 h 2016224"/>
                  <a:gd name="connsiteX5" fmla="*/ 1278359 w 1815990"/>
                  <a:gd name="connsiteY5" fmla="*/ 1008112 h 2016224"/>
                  <a:gd name="connsiteX6" fmla="*/ 1800200 w 1815990"/>
                  <a:gd name="connsiteY6" fmla="*/ 1512168 h 2016224"/>
                  <a:gd name="connsiteX7" fmla="*/ 1089230 w 1815990"/>
                  <a:gd name="connsiteY7" fmla="*/ 1325850 h 2016224"/>
                  <a:gd name="connsiteX8" fmla="*/ 900100 w 1815990"/>
                  <a:gd name="connsiteY8" fmla="*/ 2016224 h 2016224"/>
                  <a:gd name="connsiteX9" fmla="*/ 710970 w 1815990"/>
                  <a:gd name="connsiteY9" fmla="*/ 1325850 h 2016224"/>
                  <a:gd name="connsiteX10" fmla="*/ 0 w 1815990"/>
                  <a:gd name="connsiteY10" fmla="*/ 1512168 h 2016224"/>
                  <a:gd name="connsiteX11" fmla="*/ 521841 w 1815990"/>
                  <a:gd name="connsiteY11" fmla="*/ 1008112 h 2016224"/>
                  <a:gd name="connsiteX12" fmla="*/ 0 w 1815990"/>
                  <a:gd name="connsiteY12" fmla="*/ 504056 h 2016224"/>
                  <a:gd name="connsiteX0" fmla="*/ 0 w 1815990"/>
                  <a:gd name="connsiteY0" fmla="*/ 504056 h 2016224"/>
                  <a:gd name="connsiteX1" fmla="*/ 710970 w 1815990"/>
                  <a:gd name="connsiteY1" fmla="*/ 690374 h 2016224"/>
                  <a:gd name="connsiteX2" fmla="*/ 900100 w 1815990"/>
                  <a:gd name="connsiteY2" fmla="*/ 0 h 2016224"/>
                  <a:gd name="connsiteX3" fmla="*/ 1089230 w 1815990"/>
                  <a:gd name="connsiteY3" fmla="*/ 690374 h 2016224"/>
                  <a:gd name="connsiteX4" fmla="*/ 1800200 w 1815990"/>
                  <a:gd name="connsiteY4" fmla="*/ 504056 h 2016224"/>
                  <a:gd name="connsiteX5" fmla="*/ 1278359 w 1815990"/>
                  <a:gd name="connsiteY5" fmla="*/ 1008112 h 2016224"/>
                  <a:gd name="connsiteX6" fmla="*/ 1800200 w 1815990"/>
                  <a:gd name="connsiteY6" fmla="*/ 1512168 h 2016224"/>
                  <a:gd name="connsiteX7" fmla="*/ 1089230 w 1815990"/>
                  <a:gd name="connsiteY7" fmla="*/ 1325850 h 2016224"/>
                  <a:gd name="connsiteX8" fmla="*/ 900100 w 1815990"/>
                  <a:gd name="connsiteY8" fmla="*/ 2016224 h 2016224"/>
                  <a:gd name="connsiteX9" fmla="*/ 710970 w 1815990"/>
                  <a:gd name="connsiteY9" fmla="*/ 1325850 h 2016224"/>
                  <a:gd name="connsiteX10" fmla="*/ 0 w 1815990"/>
                  <a:gd name="connsiteY10" fmla="*/ 1512168 h 2016224"/>
                  <a:gd name="connsiteX11" fmla="*/ 521841 w 1815990"/>
                  <a:gd name="connsiteY11" fmla="*/ 1008112 h 2016224"/>
                  <a:gd name="connsiteX12" fmla="*/ 0 w 1815990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164 w 1816154"/>
                  <a:gd name="connsiteY0" fmla="*/ 504056 h 2016224"/>
                  <a:gd name="connsiteX1" fmla="*/ 711134 w 1816154"/>
                  <a:gd name="connsiteY1" fmla="*/ 690374 h 2016224"/>
                  <a:gd name="connsiteX2" fmla="*/ 900264 w 1816154"/>
                  <a:gd name="connsiteY2" fmla="*/ 0 h 2016224"/>
                  <a:gd name="connsiteX3" fmla="*/ 1089394 w 1816154"/>
                  <a:gd name="connsiteY3" fmla="*/ 690374 h 2016224"/>
                  <a:gd name="connsiteX4" fmla="*/ 1800364 w 1816154"/>
                  <a:gd name="connsiteY4" fmla="*/ 504056 h 2016224"/>
                  <a:gd name="connsiteX5" fmla="*/ 1278523 w 1816154"/>
                  <a:gd name="connsiteY5" fmla="*/ 1008112 h 2016224"/>
                  <a:gd name="connsiteX6" fmla="*/ 1800364 w 1816154"/>
                  <a:gd name="connsiteY6" fmla="*/ 1512168 h 2016224"/>
                  <a:gd name="connsiteX7" fmla="*/ 1089394 w 1816154"/>
                  <a:gd name="connsiteY7" fmla="*/ 1325850 h 2016224"/>
                  <a:gd name="connsiteX8" fmla="*/ 900264 w 1816154"/>
                  <a:gd name="connsiteY8" fmla="*/ 2016224 h 2016224"/>
                  <a:gd name="connsiteX9" fmla="*/ 711134 w 1816154"/>
                  <a:gd name="connsiteY9" fmla="*/ 1325850 h 2016224"/>
                  <a:gd name="connsiteX10" fmla="*/ 164 w 1816154"/>
                  <a:gd name="connsiteY10" fmla="*/ 1512168 h 2016224"/>
                  <a:gd name="connsiteX11" fmla="*/ 522005 w 1816154"/>
                  <a:gd name="connsiteY11" fmla="*/ 1008112 h 2016224"/>
                  <a:gd name="connsiteX12" fmla="*/ 164 w 1816154"/>
                  <a:gd name="connsiteY12" fmla="*/ 504056 h 2016224"/>
                  <a:gd name="connsiteX0" fmla="*/ 3034 w 1819024"/>
                  <a:gd name="connsiteY0" fmla="*/ 504056 h 2016224"/>
                  <a:gd name="connsiteX1" fmla="*/ 714004 w 1819024"/>
                  <a:gd name="connsiteY1" fmla="*/ 690374 h 2016224"/>
                  <a:gd name="connsiteX2" fmla="*/ 903134 w 1819024"/>
                  <a:gd name="connsiteY2" fmla="*/ 0 h 2016224"/>
                  <a:gd name="connsiteX3" fmla="*/ 1092264 w 1819024"/>
                  <a:gd name="connsiteY3" fmla="*/ 690374 h 2016224"/>
                  <a:gd name="connsiteX4" fmla="*/ 1803234 w 1819024"/>
                  <a:gd name="connsiteY4" fmla="*/ 504056 h 2016224"/>
                  <a:gd name="connsiteX5" fmla="*/ 1281393 w 1819024"/>
                  <a:gd name="connsiteY5" fmla="*/ 1008112 h 2016224"/>
                  <a:gd name="connsiteX6" fmla="*/ 1803234 w 1819024"/>
                  <a:gd name="connsiteY6" fmla="*/ 1512168 h 2016224"/>
                  <a:gd name="connsiteX7" fmla="*/ 1092264 w 1819024"/>
                  <a:gd name="connsiteY7" fmla="*/ 1325850 h 2016224"/>
                  <a:gd name="connsiteX8" fmla="*/ 903134 w 1819024"/>
                  <a:gd name="connsiteY8" fmla="*/ 2016224 h 2016224"/>
                  <a:gd name="connsiteX9" fmla="*/ 714004 w 1819024"/>
                  <a:gd name="connsiteY9" fmla="*/ 1325850 h 2016224"/>
                  <a:gd name="connsiteX10" fmla="*/ 3034 w 1819024"/>
                  <a:gd name="connsiteY10" fmla="*/ 1512168 h 2016224"/>
                  <a:gd name="connsiteX11" fmla="*/ 524875 w 1819024"/>
                  <a:gd name="connsiteY11" fmla="*/ 1008112 h 2016224"/>
                  <a:gd name="connsiteX12" fmla="*/ 3034 w 1819024"/>
                  <a:gd name="connsiteY12" fmla="*/ 504056 h 2016224"/>
                  <a:gd name="connsiteX0" fmla="*/ 3034 w 1819024"/>
                  <a:gd name="connsiteY0" fmla="*/ 504056 h 2016224"/>
                  <a:gd name="connsiteX1" fmla="*/ 714004 w 1819024"/>
                  <a:gd name="connsiteY1" fmla="*/ 690374 h 2016224"/>
                  <a:gd name="connsiteX2" fmla="*/ 903134 w 1819024"/>
                  <a:gd name="connsiteY2" fmla="*/ 0 h 2016224"/>
                  <a:gd name="connsiteX3" fmla="*/ 1092264 w 1819024"/>
                  <a:gd name="connsiteY3" fmla="*/ 690374 h 2016224"/>
                  <a:gd name="connsiteX4" fmla="*/ 1803234 w 1819024"/>
                  <a:gd name="connsiteY4" fmla="*/ 504056 h 2016224"/>
                  <a:gd name="connsiteX5" fmla="*/ 1281393 w 1819024"/>
                  <a:gd name="connsiteY5" fmla="*/ 1008112 h 2016224"/>
                  <a:gd name="connsiteX6" fmla="*/ 1803234 w 1819024"/>
                  <a:gd name="connsiteY6" fmla="*/ 1512168 h 2016224"/>
                  <a:gd name="connsiteX7" fmla="*/ 1092264 w 1819024"/>
                  <a:gd name="connsiteY7" fmla="*/ 1325850 h 2016224"/>
                  <a:gd name="connsiteX8" fmla="*/ 903134 w 1819024"/>
                  <a:gd name="connsiteY8" fmla="*/ 2016224 h 2016224"/>
                  <a:gd name="connsiteX9" fmla="*/ 714004 w 1819024"/>
                  <a:gd name="connsiteY9" fmla="*/ 1325850 h 2016224"/>
                  <a:gd name="connsiteX10" fmla="*/ 3034 w 1819024"/>
                  <a:gd name="connsiteY10" fmla="*/ 1512168 h 2016224"/>
                  <a:gd name="connsiteX11" fmla="*/ 524875 w 1819024"/>
                  <a:gd name="connsiteY11" fmla="*/ 1008112 h 2016224"/>
                  <a:gd name="connsiteX12" fmla="*/ 3034 w 1819024"/>
                  <a:gd name="connsiteY12" fmla="*/ 504056 h 2016224"/>
                  <a:gd name="connsiteX0" fmla="*/ 3034 w 1819024"/>
                  <a:gd name="connsiteY0" fmla="*/ 504056 h 2016224"/>
                  <a:gd name="connsiteX1" fmla="*/ 714004 w 1819024"/>
                  <a:gd name="connsiteY1" fmla="*/ 690374 h 2016224"/>
                  <a:gd name="connsiteX2" fmla="*/ 903134 w 1819024"/>
                  <a:gd name="connsiteY2" fmla="*/ 0 h 2016224"/>
                  <a:gd name="connsiteX3" fmla="*/ 1092264 w 1819024"/>
                  <a:gd name="connsiteY3" fmla="*/ 690374 h 2016224"/>
                  <a:gd name="connsiteX4" fmla="*/ 1803234 w 1819024"/>
                  <a:gd name="connsiteY4" fmla="*/ 504056 h 2016224"/>
                  <a:gd name="connsiteX5" fmla="*/ 1281393 w 1819024"/>
                  <a:gd name="connsiteY5" fmla="*/ 1008112 h 2016224"/>
                  <a:gd name="connsiteX6" fmla="*/ 1803234 w 1819024"/>
                  <a:gd name="connsiteY6" fmla="*/ 1512168 h 2016224"/>
                  <a:gd name="connsiteX7" fmla="*/ 1092264 w 1819024"/>
                  <a:gd name="connsiteY7" fmla="*/ 1325850 h 2016224"/>
                  <a:gd name="connsiteX8" fmla="*/ 903134 w 1819024"/>
                  <a:gd name="connsiteY8" fmla="*/ 2016224 h 2016224"/>
                  <a:gd name="connsiteX9" fmla="*/ 714004 w 1819024"/>
                  <a:gd name="connsiteY9" fmla="*/ 1325850 h 2016224"/>
                  <a:gd name="connsiteX10" fmla="*/ 3034 w 1819024"/>
                  <a:gd name="connsiteY10" fmla="*/ 1512168 h 2016224"/>
                  <a:gd name="connsiteX11" fmla="*/ 524875 w 1819024"/>
                  <a:gd name="connsiteY11" fmla="*/ 1008112 h 2016224"/>
                  <a:gd name="connsiteX12" fmla="*/ 3034 w 1819024"/>
                  <a:gd name="connsiteY12" fmla="*/ 504056 h 2016224"/>
                  <a:gd name="connsiteX0" fmla="*/ 8515 w 1824505"/>
                  <a:gd name="connsiteY0" fmla="*/ 504056 h 2016224"/>
                  <a:gd name="connsiteX1" fmla="*/ 719485 w 1824505"/>
                  <a:gd name="connsiteY1" fmla="*/ 690374 h 2016224"/>
                  <a:gd name="connsiteX2" fmla="*/ 908615 w 1824505"/>
                  <a:gd name="connsiteY2" fmla="*/ 0 h 2016224"/>
                  <a:gd name="connsiteX3" fmla="*/ 1097745 w 1824505"/>
                  <a:gd name="connsiteY3" fmla="*/ 690374 h 2016224"/>
                  <a:gd name="connsiteX4" fmla="*/ 1808715 w 1824505"/>
                  <a:gd name="connsiteY4" fmla="*/ 504056 h 2016224"/>
                  <a:gd name="connsiteX5" fmla="*/ 1286874 w 1824505"/>
                  <a:gd name="connsiteY5" fmla="*/ 1008112 h 2016224"/>
                  <a:gd name="connsiteX6" fmla="*/ 1808715 w 1824505"/>
                  <a:gd name="connsiteY6" fmla="*/ 1512168 h 2016224"/>
                  <a:gd name="connsiteX7" fmla="*/ 1097745 w 1824505"/>
                  <a:gd name="connsiteY7" fmla="*/ 1325850 h 2016224"/>
                  <a:gd name="connsiteX8" fmla="*/ 908615 w 1824505"/>
                  <a:gd name="connsiteY8" fmla="*/ 2016224 h 2016224"/>
                  <a:gd name="connsiteX9" fmla="*/ 719485 w 1824505"/>
                  <a:gd name="connsiteY9" fmla="*/ 1325850 h 2016224"/>
                  <a:gd name="connsiteX10" fmla="*/ 8515 w 1824505"/>
                  <a:gd name="connsiteY10" fmla="*/ 1512168 h 2016224"/>
                  <a:gd name="connsiteX11" fmla="*/ 530356 w 1824505"/>
                  <a:gd name="connsiteY11" fmla="*/ 1008112 h 2016224"/>
                  <a:gd name="connsiteX12" fmla="*/ 8515 w 1824505"/>
                  <a:gd name="connsiteY12" fmla="*/ 504056 h 2016224"/>
                  <a:gd name="connsiteX0" fmla="*/ 8515 w 1824505"/>
                  <a:gd name="connsiteY0" fmla="*/ 504056 h 2016224"/>
                  <a:gd name="connsiteX1" fmla="*/ 719485 w 1824505"/>
                  <a:gd name="connsiteY1" fmla="*/ 690374 h 2016224"/>
                  <a:gd name="connsiteX2" fmla="*/ 908615 w 1824505"/>
                  <a:gd name="connsiteY2" fmla="*/ 0 h 2016224"/>
                  <a:gd name="connsiteX3" fmla="*/ 1097745 w 1824505"/>
                  <a:gd name="connsiteY3" fmla="*/ 690374 h 2016224"/>
                  <a:gd name="connsiteX4" fmla="*/ 1808715 w 1824505"/>
                  <a:gd name="connsiteY4" fmla="*/ 504056 h 2016224"/>
                  <a:gd name="connsiteX5" fmla="*/ 1286874 w 1824505"/>
                  <a:gd name="connsiteY5" fmla="*/ 1008112 h 2016224"/>
                  <a:gd name="connsiteX6" fmla="*/ 1808715 w 1824505"/>
                  <a:gd name="connsiteY6" fmla="*/ 1512168 h 2016224"/>
                  <a:gd name="connsiteX7" fmla="*/ 1097745 w 1824505"/>
                  <a:gd name="connsiteY7" fmla="*/ 1325850 h 2016224"/>
                  <a:gd name="connsiteX8" fmla="*/ 908615 w 1824505"/>
                  <a:gd name="connsiteY8" fmla="*/ 2016224 h 2016224"/>
                  <a:gd name="connsiteX9" fmla="*/ 719485 w 1824505"/>
                  <a:gd name="connsiteY9" fmla="*/ 1325850 h 2016224"/>
                  <a:gd name="connsiteX10" fmla="*/ 8515 w 1824505"/>
                  <a:gd name="connsiteY10" fmla="*/ 1512168 h 2016224"/>
                  <a:gd name="connsiteX11" fmla="*/ 530356 w 1824505"/>
                  <a:gd name="connsiteY11" fmla="*/ 1008112 h 2016224"/>
                  <a:gd name="connsiteX12" fmla="*/ 8515 w 1824505"/>
                  <a:gd name="connsiteY12" fmla="*/ 504056 h 2016224"/>
                  <a:gd name="connsiteX0" fmla="*/ 8515 w 1836152"/>
                  <a:gd name="connsiteY0" fmla="*/ 504056 h 2016224"/>
                  <a:gd name="connsiteX1" fmla="*/ 719485 w 1836152"/>
                  <a:gd name="connsiteY1" fmla="*/ 690374 h 2016224"/>
                  <a:gd name="connsiteX2" fmla="*/ 908615 w 1836152"/>
                  <a:gd name="connsiteY2" fmla="*/ 0 h 2016224"/>
                  <a:gd name="connsiteX3" fmla="*/ 1097745 w 1836152"/>
                  <a:gd name="connsiteY3" fmla="*/ 690374 h 2016224"/>
                  <a:gd name="connsiteX4" fmla="*/ 1808715 w 1836152"/>
                  <a:gd name="connsiteY4" fmla="*/ 504056 h 2016224"/>
                  <a:gd name="connsiteX5" fmla="*/ 1286874 w 1836152"/>
                  <a:gd name="connsiteY5" fmla="*/ 1008112 h 2016224"/>
                  <a:gd name="connsiteX6" fmla="*/ 1808715 w 1836152"/>
                  <a:gd name="connsiteY6" fmla="*/ 1512168 h 2016224"/>
                  <a:gd name="connsiteX7" fmla="*/ 1097745 w 1836152"/>
                  <a:gd name="connsiteY7" fmla="*/ 1325850 h 2016224"/>
                  <a:gd name="connsiteX8" fmla="*/ 908615 w 1836152"/>
                  <a:gd name="connsiteY8" fmla="*/ 2016224 h 2016224"/>
                  <a:gd name="connsiteX9" fmla="*/ 719485 w 1836152"/>
                  <a:gd name="connsiteY9" fmla="*/ 1325850 h 2016224"/>
                  <a:gd name="connsiteX10" fmla="*/ 8515 w 1836152"/>
                  <a:gd name="connsiteY10" fmla="*/ 1512168 h 2016224"/>
                  <a:gd name="connsiteX11" fmla="*/ 530356 w 1836152"/>
                  <a:gd name="connsiteY11" fmla="*/ 1008112 h 2016224"/>
                  <a:gd name="connsiteX12" fmla="*/ 8515 w 1836152"/>
                  <a:gd name="connsiteY12" fmla="*/ 504056 h 2016224"/>
                  <a:gd name="connsiteX0" fmla="*/ 8515 w 1836152"/>
                  <a:gd name="connsiteY0" fmla="*/ 504056 h 2016224"/>
                  <a:gd name="connsiteX1" fmla="*/ 719485 w 1836152"/>
                  <a:gd name="connsiteY1" fmla="*/ 690374 h 2016224"/>
                  <a:gd name="connsiteX2" fmla="*/ 908615 w 1836152"/>
                  <a:gd name="connsiteY2" fmla="*/ 0 h 2016224"/>
                  <a:gd name="connsiteX3" fmla="*/ 1097745 w 1836152"/>
                  <a:gd name="connsiteY3" fmla="*/ 690374 h 2016224"/>
                  <a:gd name="connsiteX4" fmla="*/ 1808715 w 1836152"/>
                  <a:gd name="connsiteY4" fmla="*/ 504056 h 2016224"/>
                  <a:gd name="connsiteX5" fmla="*/ 1286874 w 1836152"/>
                  <a:gd name="connsiteY5" fmla="*/ 1008112 h 2016224"/>
                  <a:gd name="connsiteX6" fmla="*/ 1808715 w 1836152"/>
                  <a:gd name="connsiteY6" fmla="*/ 1512168 h 2016224"/>
                  <a:gd name="connsiteX7" fmla="*/ 1097745 w 1836152"/>
                  <a:gd name="connsiteY7" fmla="*/ 1325850 h 2016224"/>
                  <a:gd name="connsiteX8" fmla="*/ 908615 w 1836152"/>
                  <a:gd name="connsiteY8" fmla="*/ 2016224 h 2016224"/>
                  <a:gd name="connsiteX9" fmla="*/ 719485 w 1836152"/>
                  <a:gd name="connsiteY9" fmla="*/ 1325850 h 2016224"/>
                  <a:gd name="connsiteX10" fmla="*/ 8515 w 1836152"/>
                  <a:gd name="connsiteY10" fmla="*/ 1512168 h 2016224"/>
                  <a:gd name="connsiteX11" fmla="*/ 530356 w 1836152"/>
                  <a:gd name="connsiteY11" fmla="*/ 1008112 h 2016224"/>
                  <a:gd name="connsiteX12" fmla="*/ 8515 w 1836152"/>
                  <a:gd name="connsiteY12" fmla="*/ 504056 h 2016224"/>
                  <a:gd name="connsiteX0" fmla="*/ 8515 w 1836152"/>
                  <a:gd name="connsiteY0" fmla="*/ 504056 h 2016224"/>
                  <a:gd name="connsiteX1" fmla="*/ 719485 w 1836152"/>
                  <a:gd name="connsiteY1" fmla="*/ 690374 h 2016224"/>
                  <a:gd name="connsiteX2" fmla="*/ 908615 w 1836152"/>
                  <a:gd name="connsiteY2" fmla="*/ 0 h 2016224"/>
                  <a:gd name="connsiteX3" fmla="*/ 1043957 w 1836152"/>
                  <a:gd name="connsiteY3" fmla="*/ 830223 h 2016224"/>
                  <a:gd name="connsiteX4" fmla="*/ 1808715 w 1836152"/>
                  <a:gd name="connsiteY4" fmla="*/ 504056 h 2016224"/>
                  <a:gd name="connsiteX5" fmla="*/ 1286874 w 1836152"/>
                  <a:gd name="connsiteY5" fmla="*/ 1008112 h 2016224"/>
                  <a:gd name="connsiteX6" fmla="*/ 1808715 w 1836152"/>
                  <a:gd name="connsiteY6" fmla="*/ 1512168 h 2016224"/>
                  <a:gd name="connsiteX7" fmla="*/ 1097745 w 1836152"/>
                  <a:gd name="connsiteY7" fmla="*/ 1325850 h 2016224"/>
                  <a:gd name="connsiteX8" fmla="*/ 908615 w 1836152"/>
                  <a:gd name="connsiteY8" fmla="*/ 2016224 h 2016224"/>
                  <a:gd name="connsiteX9" fmla="*/ 719485 w 1836152"/>
                  <a:gd name="connsiteY9" fmla="*/ 1325850 h 2016224"/>
                  <a:gd name="connsiteX10" fmla="*/ 8515 w 1836152"/>
                  <a:gd name="connsiteY10" fmla="*/ 1512168 h 2016224"/>
                  <a:gd name="connsiteX11" fmla="*/ 530356 w 1836152"/>
                  <a:gd name="connsiteY11" fmla="*/ 1008112 h 2016224"/>
                  <a:gd name="connsiteX12" fmla="*/ 8515 w 1836152"/>
                  <a:gd name="connsiteY12" fmla="*/ 504056 h 2016224"/>
                  <a:gd name="connsiteX0" fmla="*/ 8515 w 1836152"/>
                  <a:gd name="connsiteY0" fmla="*/ 504056 h 2016224"/>
                  <a:gd name="connsiteX1" fmla="*/ 816303 w 1836152"/>
                  <a:gd name="connsiteY1" fmla="*/ 840981 h 2016224"/>
                  <a:gd name="connsiteX2" fmla="*/ 908615 w 1836152"/>
                  <a:gd name="connsiteY2" fmla="*/ 0 h 2016224"/>
                  <a:gd name="connsiteX3" fmla="*/ 1043957 w 1836152"/>
                  <a:gd name="connsiteY3" fmla="*/ 830223 h 2016224"/>
                  <a:gd name="connsiteX4" fmla="*/ 1808715 w 1836152"/>
                  <a:gd name="connsiteY4" fmla="*/ 504056 h 2016224"/>
                  <a:gd name="connsiteX5" fmla="*/ 1286874 w 1836152"/>
                  <a:gd name="connsiteY5" fmla="*/ 1008112 h 2016224"/>
                  <a:gd name="connsiteX6" fmla="*/ 1808715 w 1836152"/>
                  <a:gd name="connsiteY6" fmla="*/ 1512168 h 2016224"/>
                  <a:gd name="connsiteX7" fmla="*/ 1097745 w 1836152"/>
                  <a:gd name="connsiteY7" fmla="*/ 1325850 h 2016224"/>
                  <a:gd name="connsiteX8" fmla="*/ 908615 w 1836152"/>
                  <a:gd name="connsiteY8" fmla="*/ 2016224 h 2016224"/>
                  <a:gd name="connsiteX9" fmla="*/ 719485 w 1836152"/>
                  <a:gd name="connsiteY9" fmla="*/ 1325850 h 2016224"/>
                  <a:gd name="connsiteX10" fmla="*/ 8515 w 1836152"/>
                  <a:gd name="connsiteY10" fmla="*/ 1512168 h 2016224"/>
                  <a:gd name="connsiteX11" fmla="*/ 530356 w 1836152"/>
                  <a:gd name="connsiteY11" fmla="*/ 1008112 h 2016224"/>
                  <a:gd name="connsiteX12" fmla="*/ 8515 w 1836152"/>
                  <a:gd name="connsiteY12" fmla="*/ 504056 h 2016224"/>
                  <a:gd name="connsiteX0" fmla="*/ 6165 w 1833802"/>
                  <a:gd name="connsiteY0" fmla="*/ 504056 h 2016224"/>
                  <a:gd name="connsiteX1" fmla="*/ 813953 w 1833802"/>
                  <a:gd name="connsiteY1" fmla="*/ 840981 h 2016224"/>
                  <a:gd name="connsiteX2" fmla="*/ 906265 w 1833802"/>
                  <a:gd name="connsiteY2" fmla="*/ 0 h 2016224"/>
                  <a:gd name="connsiteX3" fmla="*/ 1041607 w 1833802"/>
                  <a:gd name="connsiteY3" fmla="*/ 830223 h 2016224"/>
                  <a:gd name="connsiteX4" fmla="*/ 1806365 w 1833802"/>
                  <a:gd name="connsiteY4" fmla="*/ 504056 h 2016224"/>
                  <a:gd name="connsiteX5" fmla="*/ 1284524 w 1833802"/>
                  <a:gd name="connsiteY5" fmla="*/ 1008112 h 2016224"/>
                  <a:gd name="connsiteX6" fmla="*/ 1806365 w 1833802"/>
                  <a:gd name="connsiteY6" fmla="*/ 1512168 h 2016224"/>
                  <a:gd name="connsiteX7" fmla="*/ 1095395 w 1833802"/>
                  <a:gd name="connsiteY7" fmla="*/ 1325850 h 2016224"/>
                  <a:gd name="connsiteX8" fmla="*/ 906265 w 1833802"/>
                  <a:gd name="connsiteY8" fmla="*/ 2016224 h 2016224"/>
                  <a:gd name="connsiteX9" fmla="*/ 717135 w 1833802"/>
                  <a:gd name="connsiteY9" fmla="*/ 1325850 h 2016224"/>
                  <a:gd name="connsiteX10" fmla="*/ 6165 w 1833802"/>
                  <a:gd name="connsiteY10" fmla="*/ 1512168 h 2016224"/>
                  <a:gd name="connsiteX11" fmla="*/ 710886 w 1833802"/>
                  <a:gd name="connsiteY11" fmla="*/ 1018870 h 2016224"/>
                  <a:gd name="connsiteX12" fmla="*/ 6165 w 1833802"/>
                  <a:gd name="connsiteY12" fmla="*/ 504056 h 2016224"/>
                  <a:gd name="connsiteX0" fmla="*/ 6165 w 1833802"/>
                  <a:gd name="connsiteY0" fmla="*/ 504056 h 2016224"/>
                  <a:gd name="connsiteX1" fmla="*/ 813953 w 1833802"/>
                  <a:gd name="connsiteY1" fmla="*/ 840981 h 2016224"/>
                  <a:gd name="connsiteX2" fmla="*/ 906265 w 1833802"/>
                  <a:gd name="connsiteY2" fmla="*/ 0 h 2016224"/>
                  <a:gd name="connsiteX3" fmla="*/ 1041607 w 1833802"/>
                  <a:gd name="connsiteY3" fmla="*/ 830223 h 2016224"/>
                  <a:gd name="connsiteX4" fmla="*/ 1806365 w 1833802"/>
                  <a:gd name="connsiteY4" fmla="*/ 504056 h 2016224"/>
                  <a:gd name="connsiteX5" fmla="*/ 1284524 w 1833802"/>
                  <a:gd name="connsiteY5" fmla="*/ 1008112 h 2016224"/>
                  <a:gd name="connsiteX6" fmla="*/ 1806365 w 1833802"/>
                  <a:gd name="connsiteY6" fmla="*/ 1512168 h 2016224"/>
                  <a:gd name="connsiteX7" fmla="*/ 1095395 w 1833802"/>
                  <a:gd name="connsiteY7" fmla="*/ 1325850 h 2016224"/>
                  <a:gd name="connsiteX8" fmla="*/ 906265 w 1833802"/>
                  <a:gd name="connsiteY8" fmla="*/ 2016224 h 2016224"/>
                  <a:gd name="connsiteX9" fmla="*/ 803196 w 1833802"/>
                  <a:gd name="connsiteY9" fmla="*/ 1207516 h 2016224"/>
                  <a:gd name="connsiteX10" fmla="*/ 6165 w 1833802"/>
                  <a:gd name="connsiteY10" fmla="*/ 1512168 h 2016224"/>
                  <a:gd name="connsiteX11" fmla="*/ 710886 w 1833802"/>
                  <a:gd name="connsiteY11" fmla="*/ 1018870 h 2016224"/>
                  <a:gd name="connsiteX12" fmla="*/ 6165 w 1833802"/>
                  <a:gd name="connsiteY12" fmla="*/ 504056 h 2016224"/>
                  <a:gd name="connsiteX0" fmla="*/ 6165 w 1833802"/>
                  <a:gd name="connsiteY0" fmla="*/ 504056 h 2016224"/>
                  <a:gd name="connsiteX1" fmla="*/ 813953 w 1833802"/>
                  <a:gd name="connsiteY1" fmla="*/ 840981 h 2016224"/>
                  <a:gd name="connsiteX2" fmla="*/ 906265 w 1833802"/>
                  <a:gd name="connsiteY2" fmla="*/ 0 h 2016224"/>
                  <a:gd name="connsiteX3" fmla="*/ 1041607 w 1833802"/>
                  <a:gd name="connsiteY3" fmla="*/ 830223 h 2016224"/>
                  <a:gd name="connsiteX4" fmla="*/ 1806365 w 1833802"/>
                  <a:gd name="connsiteY4" fmla="*/ 504056 h 2016224"/>
                  <a:gd name="connsiteX5" fmla="*/ 1284524 w 1833802"/>
                  <a:gd name="connsiteY5" fmla="*/ 1008112 h 2016224"/>
                  <a:gd name="connsiteX6" fmla="*/ 1806365 w 1833802"/>
                  <a:gd name="connsiteY6" fmla="*/ 1512168 h 2016224"/>
                  <a:gd name="connsiteX7" fmla="*/ 1041606 w 1833802"/>
                  <a:gd name="connsiteY7" fmla="*/ 1164485 h 2016224"/>
                  <a:gd name="connsiteX8" fmla="*/ 906265 w 1833802"/>
                  <a:gd name="connsiteY8" fmla="*/ 2016224 h 2016224"/>
                  <a:gd name="connsiteX9" fmla="*/ 803196 w 1833802"/>
                  <a:gd name="connsiteY9" fmla="*/ 1207516 h 2016224"/>
                  <a:gd name="connsiteX10" fmla="*/ 6165 w 1833802"/>
                  <a:gd name="connsiteY10" fmla="*/ 1512168 h 2016224"/>
                  <a:gd name="connsiteX11" fmla="*/ 710886 w 1833802"/>
                  <a:gd name="connsiteY11" fmla="*/ 1018870 h 2016224"/>
                  <a:gd name="connsiteX12" fmla="*/ 6165 w 1833802"/>
                  <a:gd name="connsiteY12" fmla="*/ 504056 h 2016224"/>
                  <a:gd name="connsiteX0" fmla="*/ 6165 w 1833802"/>
                  <a:gd name="connsiteY0" fmla="*/ 504056 h 2016224"/>
                  <a:gd name="connsiteX1" fmla="*/ 813953 w 1833802"/>
                  <a:gd name="connsiteY1" fmla="*/ 840981 h 2016224"/>
                  <a:gd name="connsiteX2" fmla="*/ 906265 w 1833802"/>
                  <a:gd name="connsiteY2" fmla="*/ 0 h 2016224"/>
                  <a:gd name="connsiteX3" fmla="*/ 1041607 w 1833802"/>
                  <a:gd name="connsiteY3" fmla="*/ 830223 h 2016224"/>
                  <a:gd name="connsiteX4" fmla="*/ 1806365 w 1833802"/>
                  <a:gd name="connsiteY4" fmla="*/ 504056 h 2016224"/>
                  <a:gd name="connsiteX5" fmla="*/ 1284524 w 1833802"/>
                  <a:gd name="connsiteY5" fmla="*/ 1008112 h 2016224"/>
                  <a:gd name="connsiteX6" fmla="*/ 1806365 w 1833802"/>
                  <a:gd name="connsiteY6" fmla="*/ 1512168 h 2016224"/>
                  <a:gd name="connsiteX7" fmla="*/ 1041606 w 1833802"/>
                  <a:gd name="connsiteY7" fmla="*/ 1164485 h 2016224"/>
                  <a:gd name="connsiteX8" fmla="*/ 906265 w 1833802"/>
                  <a:gd name="connsiteY8" fmla="*/ 2016224 h 2016224"/>
                  <a:gd name="connsiteX9" fmla="*/ 803196 w 1833802"/>
                  <a:gd name="connsiteY9" fmla="*/ 1207516 h 2016224"/>
                  <a:gd name="connsiteX10" fmla="*/ 6165 w 1833802"/>
                  <a:gd name="connsiteY10" fmla="*/ 1512168 h 2016224"/>
                  <a:gd name="connsiteX11" fmla="*/ 710886 w 1833802"/>
                  <a:gd name="connsiteY11" fmla="*/ 1018870 h 2016224"/>
                  <a:gd name="connsiteX12" fmla="*/ 6165 w 1833802"/>
                  <a:gd name="connsiteY12" fmla="*/ 504056 h 2016224"/>
                  <a:gd name="connsiteX0" fmla="*/ 7880 w 1835517"/>
                  <a:gd name="connsiteY0" fmla="*/ 504056 h 2016224"/>
                  <a:gd name="connsiteX1" fmla="*/ 815668 w 1835517"/>
                  <a:gd name="connsiteY1" fmla="*/ 840981 h 2016224"/>
                  <a:gd name="connsiteX2" fmla="*/ 907980 w 1835517"/>
                  <a:gd name="connsiteY2" fmla="*/ 0 h 2016224"/>
                  <a:gd name="connsiteX3" fmla="*/ 1043322 w 1835517"/>
                  <a:gd name="connsiteY3" fmla="*/ 830223 h 2016224"/>
                  <a:gd name="connsiteX4" fmla="*/ 1808080 w 1835517"/>
                  <a:gd name="connsiteY4" fmla="*/ 504056 h 2016224"/>
                  <a:gd name="connsiteX5" fmla="*/ 1286239 w 1835517"/>
                  <a:gd name="connsiteY5" fmla="*/ 1008112 h 2016224"/>
                  <a:gd name="connsiteX6" fmla="*/ 1808080 w 1835517"/>
                  <a:gd name="connsiteY6" fmla="*/ 1512168 h 2016224"/>
                  <a:gd name="connsiteX7" fmla="*/ 1043321 w 1835517"/>
                  <a:gd name="connsiteY7" fmla="*/ 1164485 h 2016224"/>
                  <a:gd name="connsiteX8" fmla="*/ 907980 w 1835517"/>
                  <a:gd name="connsiteY8" fmla="*/ 2016224 h 2016224"/>
                  <a:gd name="connsiteX9" fmla="*/ 804911 w 1835517"/>
                  <a:gd name="connsiteY9" fmla="*/ 1207516 h 2016224"/>
                  <a:gd name="connsiteX10" fmla="*/ 7880 w 1835517"/>
                  <a:gd name="connsiteY10" fmla="*/ 1512168 h 2016224"/>
                  <a:gd name="connsiteX11" fmla="*/ 712601 w 1835517"/>
                  <a:gd name="connsiteY11" fmla="*/ 1018870 h 2016224"/>
                  <a:gd name="connsiteX12" fmla="*/ 7880 w 1835517"/>
                  <a:gd name="connsiteY12" fmla="*/ 504056 h 2016224"/>
                  <a:gd name="connsiteX0" fmla="*/ 7880 w 1835517"/>
                  <a:gd name="connsiteY0" fmla="*/ 504056 h 2016224"/>
                  <a:gd name="connsiteX1" fmla="*/ 815668 w 1835517"/>
                  <a:gd name="connsiteY1" fmla="*/ 840981 h 2016224"/>
                  <a:gd name="connsiteX2" fmla="*/ 907980 w 1835517"/>
                  <a:gd name="connsiteY2" fmla="*/ 0 h 2016224"/>
                  <a:gd name="connsiteX3" fmla="*/ 1043322 w 1835517"/>
                  <a:gd name="connsiteY3" fmla="*/ 830223 h 2016224"/>
                  <a:gd name="connsiteX4" fmla="*/ 1808080 w 1835517"/>
                  <a:gd name="connsiteY4" fmla="*/ 504056 h 2016224"/>
                  <a:gd name="connsiteX5" fmla="*/ 1286239 w 1835517"/>
                  <a:gd name="connsiteY5" fmla="*/ 1008112 h 2016224"/>
                  <a:gd name="connsiteX6" fmla="*/ 1808080 w 1835517"/>
                  <a:gd name="connsiteY6" fmla="*/ 1512168 h 2016224"/>
                  <a:gd name="connsiteX7" fmla="*/ 1043321 w 1835517"/>
                  <a:gd name="connsiteY7" fmla="*/ 1164485 h 2016224"/>
                  <a:gd name="connsiteX8" fmla="*/ 907980 w 1835517"/>
                  <a:gd name="connsiteY8" fmla="*/ 2016224 h 2016224"/>
                  <a:gd name="connsiteX9" fmla="*/ 804911 w 1835517"/>
                  <a:gd name="connsiteY9" fmla="*/ 1207516 h 2016224"/>
                  <a:gd name="connsiteX10" fmla="*/ 7880 w 1835517"/>
                  <a:gd name="connsiteY10" fmla="*/ 1512168 h 2016224"/>
                  <a:gd name="connsiteX11" fmla="*/ 712601 w 1835517"/>
                  <a:gd name="connsiteY11" fmla="*/ 1018870 h 2016224"/>
                  <a:gd name="connsiteX12" fmla="*/ 7880 w 1835517"/>
                  <a:gd name="connsiteY12" fmla="*/ 504056 h 2016224"/>
                  <a:gd name="connsiteX0" fmla="*/ 7880 w 1835517"/>
                  <a:gd name="connsiteY0" fmla="*/ 504056 h 2016224"/>
                  <a:gd name="connsiteX1" fmla="*/ 815668 w 1835517"/>
                  <a:gd name="connsiteY1" fmla="*/ 840981 h 2016224"/>
                  <a:gd name="connsiteX2" fmla="*/ 907980 w 1835517"/>
                  <a:gd name="connsiteY2" fmla="*/ 0 h 2016224"/>
                  <a:gd name="connsiteX3" fmla="*/ 1043322 w 1835517"/>
                  <a:gd name="connsiteY3" fmla="*/ 830223 h 2016224"/>
                  <a:gd name="connsiteX4" fmla="*/ 1808080 w 1835517"/>
                  <a:gd name="connsiteY4" fmla="*/ 504056 h 2016224"/>
                  <a:gd name="connsiteX5" fmla="*/ 1286239 w 1835517"/>
                  <a:gd name="connsiteY5" fmla="*/ 1008112 h 2016224"/>
                  <a:gd name="connsiteX6" fmla="*/ 1808080 w 1835517"/>
                  <a:gd name="connsiteY6" fmla="*/ 1512168 h 2016224"/>
                  <a:gd name="connsiteX7" fmla="*/ 1043321 w 1835517"/>
                  <a:gd name="connsiteY7" fmla="*/ 1164485 h 2016224"/>
                  <a:gd name="connsiteX8" fmla="*/ 907980 w 1835517"/>
                  <a:gd name="connsiteY8" fmla="*/ 2016224 h 2016224"/>
                  <a:gd name="connsiteX9" fmla="*/ 804911 w 1835517"/>
                  <a:gd name="connsiteY9" fmla="*/ 1207516 h 2016224"/>
                  <a:gd name="connsiteX10" fmla="*/ 7880 w 1835517"/>
                  <a:gd name="connsiteY10" fmla="*/ 1512168 h 2016224"/>
                  <a:gd name="connsiteX11" fmla="*/ 712601 w 1835517"/>
                  <a:gd name="connsiteY11" fmla="*/ 1018870 h 2016224"/>
                  <a:gd name="connsiteX12" fmla="*/ 7880 w 1835517"/>
                  <a:gd name="connsiteY12" fmla="*/ 504056 h 2016224"/>
                  <a:gd name="connsiteX0" fmla="*/ 7880 w 1835517"/>
                  <a:gd name="connsiteY0" fmla="*/ 504056 h 2016224"/>
                  <a:gd name="connsiteX1" fmla="*/ 815668 w 1835517"/>
                  <a:gd name="connsiteY1" fmla="*/ 840981 h 2016224"/>
                  <a:gd name="connsiteX2" fmla="*/ 907980 w 1835517"/>
                  <a:gd name="connsiteY2" fmla="*/ 0 h 2016224"/>
                  <a:gd name="connsiteX3" fmla="*/ 1043322 w 1835517"/>
                  <a:gd name="connsiteY3" fmla="*/ 830223 h 2016224"/>
                  <a:gd name="connsiteX4" fmla="*/ 1808080 w 1835517"/>
                  <a:gd name="connsiteY4" fmla="*/ 504056 h 2016224"/>
                  <a:gd name="connsiteX5" fmla="*/ 1286239 w 1835517"/>
                  <a:gd name="connsiteY5" fmla="*/ 1008112 h 2016224"/>
                  <a:gd name="connsiteX6" fmla="*/ 1808080 w 1835517"/>
                  <a:gd name="connsiteY6" fmla="*/ 1512168 h 2016224"/>
                  <a:gd name="connsiteX7" fmla="*/ 1043321 w 1835517"/>
                  <a:gd name="connsiteY7" fmla="*/ 1164485 h 2016224"/>
                  <a:gd name="connsiteX8" fmla="*/ 907980 w 1835517"/>
                  <a:gd name="connsiteY8" fmla="*/ 2016224 h 2016224"/>
                  <a:gd name="connsiteX9" fmla="*/ 804911 w 1835517"/>
                  <a:gd name="connsiteY9" fmla="*/ 1207516 h 2016224"/>
                  <a:gd name="connsiteX10" fmla="*/ 7880 w 1835517"/>
                  <a:gd name="connsiteY10" fmla="*/ 1512168 h 2016224"/>
                  <a:gd name="connsiteX11" fmla="*/ 712601 w 1835517"/>
                  <a:gd name="connsiteY11" fmla="*/ 1018870 h 2016224"/>
                  <a:gd name="connsiteX12" fmla="*/ 7880 w 1835517"/>
                  <a:gd name="connsiteY12" fmla="*/ 504056 h 2016224"/>
                  <a:gd name="connsiteX0" fmla="*/ 7880 w 1838696"/>
                  <a:gd name="connsiteY0" fmla="*/ 504056 h 2016224"/>
                  <a:gd name="connsiteX1" fmla="*/ 815668 w 1838696"/>
                  <a:gd name="connsiteY1" fmla="*/ 840981 h 2016224"/>
                  <a:gd name="connsiteX2" fmla="*/ 907980 w 1838696"/>
                  <a:gd name="connsiteY2" fmla="*/ 0 h 2016224"/>
                  <a:gd name="connsiteX3" fmla="*/ 1043322 w 1838696"/>
                  <a:gd name="connsiteY3" fmla="*/ 830223 h 2016224"/>
                  <a:gd name="connsiteX4" fmla="*/ 1808080 w 1838696"/>
                  <a:gd name="connsiteY4" fmla="*/ 504056 h 2016224"/>
                  <a:gd name="connsiteX5" fmla="*/ 1286239 w 1838696"/>
                  <a:gd name="connsiteY5" fmla="*/ 1008112 h 2016224"/>
                  <a:gd name="connsiteX6" fmla="*/ 1808080 w 1838696"/>
                  <a:gd name="connsiteY6" fmla="*/ 1512168 h 2016224"/>
                  <a:gd name="connsiteX7" fmla="*/ 1043321 w 1838696"/>
                  <a:gd name="connsiteY7" fmla="*/ 1164485 h 2016224"/>
                  <a:gd name="connsiteX8" fmla="*/ 907980 w 1838696"/>
                  <a:gd name="connsiteY8" fmla="*/ 2016224 h 2016224"/>
                  <a:gd name="connsiteX9" fmla="*/ 804911 w 1838696"/>
                  <a:gd name="connsiteY9" fmla="*/ 1207516 h 2016224"/>
                  <a:gd name="connsiteX10" fmla="*/ 7880 w 1838696"/>
                  <a:gd name="connsiteY10" fmla="*/ 1512168 h 2016224"/>
                  <a:gd name="connsiteX11" fmla="*/ 712601 w 1838696"/>
                  <a:gd name="connsiteY11" fmla="*/ 1018870 h 2016224"/>
                  <a:gd name="connsiteX12" fmla="*/ 7880 w 1838696"/>
                  <a:gd name="connsiteY12" fmla="*/ 504056 h 2016224"/>
                  <a:gd name="connsiteX0" fmla="*/ 7880 w 1838696"/>
                  <a:gd name="connsiteY0" fmla="*/ 504056 h 2016224"/>
                  <a:gd name="connsiteX1" fmla="*/ 815668 w 1838696"/>
                  <a:gd name="connsiteY1" fmla="*/ 840981 h 2016224"/>
                  <a:gd name="connsiteX2" fmla="*/ 907980 w 1838696"/>
                  <a:gd name="connsiteY2" fmla="*/ 0 h 2016224"/>
                  <a:gd name="connsiteX3" fmla="*/ 1043322 w 1838696"/>
                  <a:gd name="connsiteY3" fmla="*/ 830223 h 2016224"/>
                  <a:gd name="connsiteX4" fmla="*/ 1808080 w 1838696"/>
                  <a:gd name="connsiteY4" fmla="*/ 504056 h 2016224"/>
                  <a:gd name="connsiteX5" fmla="*/ 1286239 w 1838696"/>
                  <a:gd name="connsiteY5" fmla="*/ 1008112 h 2016224"/>
                  <a:gd name="connsiteX6" fmla="*/ 1808080 w 1838696"/>
                  <a:gd name="connsiteY6" fmla="*/ 1512168 h 2016224"/>
                  <a:gd name="connsiteX7" fmla="*/ 1043321 w 1838696"/>
                  <a:gd name="connsiteY7" fmla="*/ 1164485 h 2016224"/>
                  <a:gd name="connsiteX8" fmla="*/ 907980 w 1838696"/>
                  <a:gd name="connsiteY8" fmla="*/ 2016224 h 2016224"/>
                  <a:gd name="connsiteX9" fmla="*/ 804911 w 1838696"/>
                  <a:gd name="connsiteY9" fmla="*/ 1207516 h 2016224"/>
                  <a:gd name="connsiteX10" fmla="*/ 7880 w 1838696"/>
                  <a:gd name="connsiteY10" fmla="*/ 1512168 h 2016224"/>
                  <a:gd name="connsiteX11" fmla="*/ 712601 w 1838696"/>
                  <a:gd name="connsiteY11" fmla="*/ 1018870 h 2016224"/>
                  <a:gd name="connsiteX12" fmla="*/ 7880 w 1838696"/>
                  <a:gd name="connsiteY12" fmla="*/ 504056 h 2016224"/>
                  <a:gd name="connsiteX0" fmla="*/ 7880 w 1835864"/>
                  <a:gd name="connsiteY0" fmla="*/ 504056 h 2016224"/>
                  <a:gd name="connsiteX1" fmla="*/ 815668 w 1835864"/>
                  <a:gd name="connsiteY1" fmla="*/ 840981 h 2016224"/>
                  <a:gd name="connsiteX2" fmla="*/ 907980 w 1835864"/>
                  <a:gd name="connsiteY2" fmla="*/ 0 h 2016224"/>
                  <a:gd name="connsiteX3" fmla="*/ 1043322 w 1835864"/>
                  <a:gd name="connsiteY3" fmla="*/ 830223 h 2016224"/>
                  <a:gd name="connsiteX4" fmla="*/ 1808080 w 1835864"/>
                  <a:gd name="connsiteY4" fmla="*/ 504056 h 2016224"/>
                  <a:gd name="connsiteX5" fmla="*/ 1221693 w 1835864"/>
                  <a:gd name="connsiteY5" fmla="*/ 1008112 h 2016224"/>
                  <a:gd name="connsiteX6" fmla="*/ 1808080 w 1835864"/>
                  <a:gd name="connsiteY6" fmla="*/ 1512168 h 2016224"/>
                  <a:gd name="connsiteX7" fmla="*/ 1043321 w 1835864"/>
                  <a:gd name="connsiteY7" fmla="*/ 1164485 h 2016224"/>
                  <a:gd name="connsiteX8" fmla="*/ 907980 w 1835864"/>
                  <a:gd name="connsiteY8" fmla="*/ 2016224 h 2016224"/>
                  <a:gd name="connsiteX9" fmla="*/ 804911 w 1835864"/>
                  <a:gd name="connsiteY9" fmla="*/ 1207516 h 2016224"/>
                  <a:gd name="connsiteX10" fmla="*/ 7880 w 1835864"/>
                  <a:gd name="connsiteY10" fmla="*/ 1512168 h 2016224"/>
                  <a:gd name="connsiteX11" fmla="*/ 712601 w 1835864"/>
                  <a:gd name="connsiteY11" fmla="*/ 1018870 h 2016224"/>
                  <a:gd name="connsiteX12" fmla="*/ 7880 w 1835864"/>
                  <a:gd name="connsiteY12" fmla="*/ 504056 h 2016224"/>
                  <a:gd name="connsiteX0" fmla="*/ 7880 w 1835864"/>
                  <a:gd name="connsiteY0" fmla="*/ 504056 h 2016224"/>
                  <a:gd name="connsiteX1" fmla="*/ 815668 w 1835864"/>
                  <a:gd name="connsiteY1" fmla="*/ 840981 h 2016224"/>
                  <a:gd name="connsiteX2" fmla="*/ 907980 w 1835864"/>
                  <a:gd name="connsiteY2" fmla="*/ 0 h 2016224"/>
                  <a:gd name="connsiteX3" fmla="*/ 1043322 w 1835864"/>
                  <a:gd name="connsiteY3" fmla="*/ 830223 h 2016224"/>
                  <a:gd name="connsiteX4" fmla="*/ 1808080 w 1835864"/>
                  <a:gd name="connsiteY4" fmla="*/ 504056 h 2016224"/>
                  <a:gd name="connsiteX5" fmla="*/ 1221693 w 1835864"/>
                  <a:gd name="connsiteY5" fmla="*/ 1008112 h 2016224"/>
                  <a:gd name="connsiteX6" fmla="*/ 1808080 w 1835864"/>
                  <a:gd name="connsiteY6" fmla="*/ 1512168 h 2016224"/>
                  <a:gd name="connsiteX7" fmla="*/ 1043321 w 1835864"/>
                  <a:gd name="connsiteY7" fmla="*/ 1164485 h 2016224"/>
                  <a:gd name="connsiteX8" fmla="*/ 907980 w 1835864"/>
                  <a:gd name="connsiteY8" fmla="*/ 2016224 h 2016224"/>
                  <a:gd name="connsiteX9" fmla="*/ 804911 w 1835864"/>
                  <a:gd name="connsiteY9" fmla="*/ 1207516 h 2016224"/>
                  <a:gd name="connsiteX10" fmla="*/ 7880 w 1835864"/>
                  <a:gd name="connsiteY10" fmla="*/ 1512168 h 2016224"/>
                  <a:gd name="connsiteX11" fmla="*/ 712601 w 1835864"/>
                  <a:gd name="connsiteY11" fmla="*/ 1018870 h 2016224"/>
                  <a:gd name="connsiteX12" fmla="*/ 7880 w 1835864"/>
                  <a:gd name="connsiteY12" fmla="*/ 504056 h 2016224"/>
                  <a:gd name="connsiteX0" fmla="*/ 7880 w 1835864"/>
                  <a:gd name="connsiteY0" fmla="*/ 504056 h 2016224"/>
                  <a:gd name="connsiteX1" fmla="*/ 815668 w 1835864"/>
                  <a:gd name="connsiteY1" fmla="*/ 840981 h 2016224"/>
                  <a:gd name="connsiteX2" fmla="*/ 907980 w 1835864"/>
                  <a:gd name="connsiteY2" fmla="*/ 0 h 2016224"/>
                  <a:gd name="connsiteX3" fmla="*/ 1043322 w 1835864"/>
                  <a:gd name="connsiteY3" fmla="*/ 830223 h 2016224"/>
                  <a:gd name="connsiteX4" fmla="*/ 1808080 w 1835864"/>
                  <a:gd name="connsiteY4" fmla="*/ 504056 h 2016224"/>
                  <a:gd name="connsiteX5" fmla="*/ 1221693 w 1835864"/>
                  <a:gd name="connsiteY5" fmla="*/ 1008112 h 2016224"/>
                  <a:gd name="connsiteX6" fmla="*/ 1808080 w 1835864"/>
                  <a:gd name="connsiteY6" fmla="*/ 1512168 h 2016224"/>
                  <a:gd name="connsiteX7" fmla="*/ 1043321 w 1835864"/>
                  <a:gd name="connsiteY7" fmla="*/ 1164485 h 2016224"/>
                  <a:gd name="connsiteX8" fmla="*/ 907980 w 1835864"/>
                  <a:gd name="connsiteY8" fmla="*/ 2016224 h 2016224"/>
                  <a:gd name="connsiteX9" fmla="*/ 804911 w 1835864"/>
                  <a:gd name="connsiteY9" fmla="*/ 1207516 h 2016224"/>
                  <a:gd name="connsiteX10" fmla="*/ 7880 w 1835864"/>
                  <a:gd name="connsiteY10" fmla="*/ 1512168 h 2016224"/>
                  <a:gd name="connsiteX11" fmla="*/ 712601 w 1835864"/>
                  <a:gd name="connsiteY11" fmla="*/ 1018870 h 2016224"/>
                  <a:gd name="connsiteX12" fmla="*/ 7880 w 1835864"/>
                  <a:gd name="connsiteY12" fmla="*/ 504056 h 2016224"/>
                  <a:gd name="connsiteX0" fmla="*/ 7880 w 1862324"/>
                  <a:gd name="connsiteY0" fmla="*/ 504056 h 2016224"/>
                  <a:gd name="connsiteX1" fmla="*/ 815668 w 1862324"/>
                  <a:gd name="connsiteY1" fmla="*/ 840981 h 2016224"/>
                  <a:gd name="connsiteX2" fmla="*/ 907980 w 1862324"/>
                  <a:gd name="connsiteY2" fmla="*/ 0 h 2016224"/>
                  <a:gd name="connsiteX3" fmla="*/ 1043322 w 1862324"/>
                  <a:gd name="connsiteY3" fmla="*/ 830223 h 2016224"/>
                  <a:gd name="connsiteX4" fmla="*/ 1808080 w 1862324"/>
                  <a:gd name="connsiteY4" fmla="*/ 504056 h 2016224"/>
                  <a:gd name="connsiteX5" fmla="*/ 1221693 w 1862324"/>
                  <a:gd name="connsiteY5" fmla="*/ 1008112 h 2016224"/>
                  <a:gd name="connsiteX6" fmla="*/ 1808080 w 1862324"/>
                  <a:gd name="connsiteY6" fmla="*/ 1512168 h 2016224"/>
                  <a:gd name="connsiteX7" fmla="*/ 1043321 w 1862324"/>
                  <a:gd name="connsiteY7" fmla="*/ 1164485 h 2016224"/>
                  <a:gd name="connsiteX8" fmla="*/ 907980 w 1862324"/>
                  <a:gd name="connsiteY8" fmla="*/ 2016224 h 2016224"/>
                  <a:gd name="connsiteX9" fmla="*/ 804911 w 1862324"/>
                  <a:gd name="connsiteY9" fmla="*/ 1207516 h 2016224"/>
                  <a:gd name="connsiteX10" fmla="*/ 7880 w 1862324"/>
                  <a:gd name="connsiteY10" fmla="*/ 1512168 h 2016224"/>
                  <a:gd name="connsiteX11" fmla="*/ 712601 w 1862324"/>
                  <a:gd name="connsiteY11" fmla="*/ 1018870 h 2016224"/>
                  <a:gd name="connsiteX12" fmla="*/ 7880 w 1862324"/>
                  <a:gd name="connsiteY12" fmla="*/ 504056 h 2016224"/>
                  <a:gd name="connsiteX0" fmla="*/ 7880 w 1859085"/>
                  <a:gd name="connsiteY0" fmla="*/ 504056 h 2016224"/>
                  <a:gd name="connsiteX1" fmla="*/ 815668 w 1859085"/>
                  <a:gd name="connsiteY1" fmla="*/ 840981 h 2016224"/>
                  <a:gd name="connsiteX2" fmla="*/ 907980 w 1859085"/>
                  <a:gd name="connsiteY2" fmla="*/ 0 h 2016224"/>
                  <a:gd name="connsiteX3" fmla="*/ 1043322 w 1859085"/>
                  <a:gd name="connsiteY3" fmla="*/ 830223 h 2016224"/>
                  <a:gd name="connsiteX4" fmla="*/ 1808080 w 1859085"/>
                  <a:gd name="connsiteY4" fmla="*/ 504056 h 2016224"/>
                  <a:gd name="connsiteX5" fmla="*/ 1167905 w 1859085"/>
                  <a:gd name="connsiteY5" fmla="*/ 997355 h 2016224"/>
                  <a:gd name="connsiteX6" fmla="*/ 1808080 w 1859085"/>
                  <a:gd name="connsiteY6" fmla="*/ 1512168 h 2016224"/>
                  <a:gd name="connsiteX7" fmla="*/ 1043321 w 1859085"/>
                  <a:gd name="connsiteY7" fmla="*/ 1164485 h 2016224"/>
                  <a:gd name="connsiteX8" fmla="*/ 907980 w 1859085"/>
                  <a:gd name="connsiteY8" fmla="*/ 2016224 h 2016224"/>
                  <a:gd name="connsiteX9" fmla="*/ 804911 w 1859085"/>
                  <a:gd name="connsiteY9" fmla="*/ 1207516 h 2016224"/>
                  <a:gd name="connsiteX10" fmla="*/ 7880 w 1859085"/>
                  <a:gd name="connsiteY10" fmla="*/ 1512168 h 2016224"/>
                  <a:gd name="connsiteX11" fmla="*/ 712601 w 1859085"/>
                  <a:gd name="connsiteY11" fmla="*/ 1018870 h 2016224"/>
                  <a:gd name="connsiteX12" fmla="*/ 7880 w 1859085"/>
                  <a:gd name="connsiteY12" fmla="*/ 504056 h 2016224"/>
                  <a:gd name="connsiteX0" fmla="*/ 7880 w 1859085"/>
                  <a:gd name="connsiteY0" fmla="*/ 504056 h 2016224"/>
                  <a:gd name="connsiteX1" fmla="*/ 815668 w 1859085"/>
                  <a:gd name="connsiteY1" fmla="*/ 840981 h 2016224"/>
                  <a:gd name="connsiteX2" fmla="*/ 907980 w 1859085"/>
                  <a:gd name="connsiteY2" fmla="*/ 0 h 2016224"/>
                  <a:gd name="connsiteX3" fmla="*/ 1043322 w 1859085"/>
                  <a:gd name="connsiteY3" fmla="*/ 830223 h 2016224"/>
                  <a:gd name="connsiteX4" fmla="*/ 1808080 w 1859085"/>
                  <a:gd name="connsiteY4" fmla="*/ 504056 h 2016224"/>
                  <a:gd name="connsiteX5" fmla="*/ 1167905 w 1859085"/>
                  <a:gd name="connsiteY5" fmla="*/ 997355 h 2016224"/>
                  <a:gd name="connsiteX6" fmla="*/ 1808080 w 1859085"/>
                  <a:gd name="connsiteY6" fmla="*/ 1512168 h 2016224"/>
                  <a:gd name="connsiteX7" fmla="*/ 1043321 w 1859085"/>
                  <a:gd name="connsiteY7" fmla="*/ 1164485 h 2016224"/>
                  <a:gd name="connsiteX8" fmla="*/ 907980 w 1859085"/>
                  <a:gd name="connsiteY8" fmla="*/ 2016224 h 2016224"/>
                  <a:gd name="connsiteX9" fmla="*/ 837183 w 1859085"/>
                  <a:gd name="connsiteY9" fmla="*/ 1175243 h 2016224"/>
                  <a:gd name="connsiteX10" fmla="*/ 7880 w 1859085"/>
                  <a:gd name="connsiteY10" fmla="*/ 1512168 h 2016224"/>
                  <a:gd name="connsiteX11" fmla="*/ 712601 w 1859085"/>
                  <a:gd name="connsiteY11" fmla="*/ 1018870 h 2016224"/>
                  <a:gd name="connsiteX12" fmla="*/ 7880 w 1859085"/>
                  <a:gd name="connsiteY12" fmla="*/ 504056 h 2016224"/>
                  <a:gd name="connsiteX0" fmla="*/ 7880 w 1859085"/>
                  <a:gd name="connsiteY0" fmla="*/ 504056 h 2034129"/>
                  <a:gd name="connsiteX1" fmla="*/ 815668 w 1859085"/>
                  <a:gd name="connsiteY1" fmla="*/ 840981 h 2034129"/>
                  <a:gd name="connsiteX2" fmla="*/ 907980 w 1859085"/>
                  <a:gd name="connsiteY2" fmla="*/ 0 h 2034129"/>
                  <a:gd name="connsiteX3" fmla="*/ 1043322 w 1859085"/>
                  <a:gd name="connsiteY3" fmla="*/ 830223 h 2034129"/>
                  <a:gd name="connsiteX4" fmla="*/ 1808080 w 1859085"/>
                  <a:gd name="connsiteY4" fmla="*/ 504056 h 2034129"/>
                  <a:gd name="connsiteX5" fmla="*/ 1167905 w 1859085"/>
                  <a:gd name="connsiteY5" fmla="*/ 997355 h 2034129"/>
                  <a:gd name="connsiteX6" fmla="*/ 1808080 w 1859085"/>
                  <a:gd name="connsiteY6" fmla="*/ 1512168 h 2034129"/>
                  <a:gd name="connsiteX7" fmla="*/ 1043321 w 1859085"/>
                  <a:gd name="connsiteY7" fmla="*/ 1164485 h 2034129"/>
                  <a:gd name="connsiteX8" fmla="*/ 907980 w 1859085"/>
                  <a:gd name="connsiteY8" fmla="*/ 2016224 h 2034129"/>
                  <a:gd name="connsiteX9" fmla="*/ 837183 w 1859085"/>
                  <a:gd name="connsiteY9" fmla="*/ 1175243 h 2034129"/>
                  <a:gd name="connsiteX10" fmla="*/ 7880 w 1859085"/>
                  <a:gd name="connsiteY10" fmla="*/ 1512168 h 2034129"/>
                  <a:gd name="connsiteX11" fmla="*/ 712601 w 1859085"/>
                  <a:gd name="connsiteY11" fmla="*/ 1018870 h 2034129"/>
                  <a:gd name="connsiteX12" fmla="*/ 7880 w 1859085"/>
                  <a:gd name="connsiteY12" fmla="*/ 504056 h 2034129"/>
                  <a:gd name="connsiteX0" fmla="*/ 7880 w 1881190"/>
                  <a:gd name="connsiteY0" fmla="*/ 504056 h 2034129"/>
                  <a:gd name="connsiteX1" fmla="*/ 815668 w 1881190"/>
                  <a:gd name="connsiteY1" fmla="*/ 840981 h 2034129"/>
                  <a:gd name="connsiteX2" fmla="*/ 907980 w 1881190"/>
                  <a:gd name="connsiteY2" fmla="*/ 0 h 2034129"/>
                  <a:gd name="connsiteX3" fmla="*/ 1043322 w 1881190"/>
                  <a:gd name="connsiteY3" fmla="*/ 830223 h 2034129"/>
                  <a:gd name="connsiteX4" fmla="*/ 1808080 w 1881190"/>
                  <a:gd name="connsiteY4" fmla="*/ 504056 h 2034129"/>
                  <a:gd name="connsiteX5" fmla="*/ 1167905 w 1881190"/>
                  <a:gd name="connsiteY5" fmla="*/ 997355 h 2034129"/>
                  <a:gd name="connsiteX6" fmla="*/ 1808080 w 1881190"/>
                  <a:gd name="connsiteY6" fmla="*/ 1512168 h 2034129"/>
                  <a:gd name="connsiteX7" fmla="*/ 1043321 w 1881190"/>
                  <a:gd name="connsiteY7" fmla="*/ 1164485 h 2034129"/>
                  <a:gd name="connsiteX8" fmla="*/ 907980 w 1881190"/>
                  <a:gd name="connsiteY8" fmla="*/ 2016224 h 2034129"/>
                  <a:gd name="connsiteX9" fmla="*/ 837183 w 1881190"/>
                  <a:gd name="connsiteY9" fmla="*/ 1175243 h 2034129"/>
                  <a:gd name="connsiteX10" fmla="*/ 7880 w 1881190"/>
                  <a:gd name="connsiteY10" fmla="*/ 1512168 h 2034129"/>
                  <a:gd name="connsiteX11" fmla="*/ 712601 w 1881190"/>
                  <a:gd name="connsiteY11" fmla="*/ 1018870 h 2034129"/>
                  <a:gd name="connsiteX12" fmla="*/ 7880 w 1881190"/>
                  <a:gd name="connsiteY12" fmla="*/ 504056 h 2034129"/>
                  <a:gd name="connsiteX0" fmla="*/ 7880 w 1881190"/>
                  <a:gd name="connsiteY0" fmla="*/ 504056 h 2034129"/>
                  <a:gd name="connsiteX1" fmla="*/ 815668 w 1881190"/>
                  <a:gd name="connsiteY1" fmla="*/ 840981 h 2034129"/>
                  <a:gd name="connsiteX2" fmla="*/ 907980 w 1881190"/>
                  <a:gd name="connsiteY2" fmla="*/ 0 h 2034129"/>
                  <a:gd name="connsiteX3" fmla="*/ 1043322 w 1881190"/>
                  <a:gd name="connsiteY3" fmla="*/ 830223 h 2034129"/>
                  <a:gd name="connsiteX4" fmla="*/ 1808080 w 1881190"/>
                  <a:gd name="connsiteY4" fmla="*/ 504056 h 2034129"/>
                  <a:gd name="connsiteX5" fmla="*/ 1167905 w 1881190"/>
                  <a:gd name="connsiteY5" fmla="*/ 997355 h 2034129"/>
                  <a:gd name="connsiteX6" fmla="*/ 1808080 w 1881190"/>
                  <a:gd name="connsiteY6" fmla="*/ 1512168 h 2034129"/>
                  <a:gd name="connsiteX7" fmla="*/ 1043321 w 1881190"/>
                  <a:gd name="connsiteY7" fmla="*/ 1164485 h 2034129"/>
                  <a:gd name="connsiteX8" fmla="*/ 907980 w 1881190"/>
                  <a:gd name="connsiteY8" fmla="*/ 2016224 h 2034129"/>
                  <a:gd name="connsiteX9" fmla="*/ 837183 w 1881190"/>
                  <a:gd name="connsiteY9" fmla="*/ 1175243 h 2034129"/>
                  <a:gd name="connsiteX10" fmla="*/ 7880 w 1881190"/>
                  <a:gd name="connsiteY10" fmla="*/ 1512168 h 2034129"/>
                  <a:gd name="connsiteX11" fmla="*/ 712601 w 1881190"/>
                  <a:gd name="connsiteY11" fmla="*/ 1018870 h 2034129"/>
                  <a:gd name="connsiteX12" fmla="*/ 7880 w 1881190"/>
                  <a:gd name="connsiteY12" fmla="*/ 504056 h 2034129"/>
                  <a:gd name="connsiteX0" fmla="*/ 7880 w 1881190"/>
                  <a:gd name="connsiteY0" fmla="*/ 512031 h 2042104"/>
                  <a:gd name="connsiteX1" fmla="*/ 815668 w 1881190"/>
                  <a:gd name="connsiteY1" fmla="*/ 848956 h 2042104"/>
                  <a:gd name="connsiteX2" fmla="*/ 907980 w 1881190"/>
                  <a:gd name="connsiteY2" fmla="*/ 7975 h 2042104"/>
                  <a:gd name="connsiteX3" fmla="*/ 1043322 w 1881190"/>
                  <a:gd name="connsiteY3" fmla="*/ 838198 h 2042104"/>
                  <a:gd name="connsiteX4" fmla="*/ 1808080 w 1881190"/>
                  <a:gd name="connsiteY4" fmla="*/ 512031 h 2042104"/>
                  <a:gd name="connsiteX5" fmla="*/ 1167905 w 1881190"/>
                  <a:gd name="connsiteY5" fmla="*/ 1005330 h 2042104"/>
                  <a:gd name="connsiteX6" fmla="*/ 1808080 w 1881190"/>
                  <a:gd name="connsiteY6" fmla="*/ 1520143 h 2042104"/>
                  <a:gd name="connsiteX7" fmla="*/ 1043321 w 1881190"/>
                  <a:gd name="connsiteY7" fmla="*/ 1172460 h 2042104"/>
                  <a:gd name="connsiteX8" fmla="*/ 907980 w 1881190"/>
                  <a:gd name="connsiteY8" fmla="*/ 2024199 h 2042104"/>
                  <a:gd name="connsiteX9" fmla="*/ 837183 w 1881190"/>
                  <a:gd name="connsiteY9" fmla="*/ 1183218 h 2042104"/>
                  <a:gd name="connsiteX10" fmla="*/ 7880 w 1881190"/>
                  <a:gd name="connsiteY10" fmla="*/ 1520143 h 2042104"/>
                  <a:gd name="connsiteX11" fmla="*/ 712601 w 1881190"/>
                  <a:gd name="connsiteY11" fmla="*/ 1026845 h 2042104"/>
                  <a:gd name="connsiteX12" fmla="*/ 7880 w 1881190"/>
                  <a:gd name="connsiteY12" fmla="*/ 512031 h 2042104"/>
                  <a:gd name="connsiteX0" fmla="*/ 98340 w 1971650"/>
                  <a:gd name="connsiteY0" fmla="*/ 512031 h 2042104"/>
                  <a:gd name="connsiteX1" fmla="*/ 906128 w 1971650"/>
                  <a:gd name="connsiteY1" fmla="*/ 848956 h 2042104"/>
                  <a:gd name="connsiteX2" fmla="*/ 998440 w 1971650"/>
                  <a:gd name="connsiteY2" fmla="*/ 7975 h 2042104"/>
                  <a:gd name="connsiteX3" fmla="*/ 1133782 w 1971650"/>
                  <a:gd name="connsiteY3" fmla="*/ 838198 h 2042104"/>
                  <a:gd name="connsiteX4" fmla="*/ 1898540 w 1971650"/>
                  <a:gd name="connsiteY4" fmla="*/ 512031 h 2042104"/>
                  <a:gd name="connsiteX5" fmla="*/ 1258365 w 1971650"/>
                  <a:gd name="connsiteY5" fmla="*/ 1005330 h 2042104"/>
                  <a:gd name="connsiteX6" fmla="*/ 1898540 w 1971650"/>
                  <a:gd name="connsiteY6" fmla="*/ 1520143 h 2042104"/>
                  <a:gd name="connsiteX7" fmla="*/ 1133781 w 1971650"/>
                  <a:gd name="connsiteY7" fmla="*/ 1172460 h 2042104"/>
                  <a:gd name="connsiteX8" fmla="*/ 998440 w 1971650"/>
                  <a:gd name="connsiteY8" fmla="*/ 2024199 h 2042104"/>
                  <a:gd name="connsiteX9" fmla="*/ 927643 w 1971650"/>
                  <a:gd name="connsiteY9" fmla="*/ 1183218 h 2042104"/>
                  <a:gd name="connsiteX10" fmla="*/ 98340 w 1971650"/>
                  <a:gd name="connsiteY10" fmla="*/ 1520143 h 2042104"/>
                  <a:gd name="connsiteX11" fmla="*/ 803061 w 1971650"/>
                  <a:gd name="connsiteY11" fmla="*/ 1026845 h 2042104"/>
                  <a:gd name="connsiteX12" fmla="*/ 98340 w 1971650"/>
                  <a:gd name="connsiteY12" fmla="*/ 512031 h 2042104"/>
                  <a:gd name="connsiteX0" fmla="*/ 98340 w 1971650"/>
                  <a:gd name="connsiteY0" fmla="*/ 512031 h 2042104"/>
                  <a:gd name="connsiteX1" fmla="*/ 906128 w 1971650"/>
                  <a:gd name="connsiteY1" fmla="*/ 848956 h 2042104"/>
                  <a:gd name="connsiteX2" fmla="*/ 998440 w 1971650"/>
                  <a:gd name="connsiteY2" fmla="*/ 7975 h 2042104"/>
                  <a:gd name="connsiteX3" fmla="*/ 1133782 w 1971650"/>
                  <a:gd name="connsiteY3" fmla="*/ 838198 h 2042104"/>
                  <a:gd name="connsiteX4" fmla="*/ 1898540 w 1971650"/>
                  <a:gd name="connsiteY4" fmla="*/ 512031 h 2042104"/>
                  <a:gd name="connsiteX5" fmla="*/ 1258365 w 1971650"/>
                  <a:gd name="connsiteY5" fmla="*/ 1005330 h 2042104"/>
                  <a:gd name="connsiteX6" fmla="*/ 1898540 w 1971650"/>
                  <a:gd name="connsiteY6" fmla="*/ 1520143 h 2042104"/>
                  <a:gd name="connsiteX7" fmla="*/ 1133781 w 1971650"/>
                  <a:gd name="connsiteY7" fmla="*/ 1172460 h 2042104"/>
                  <a:gd name="connsiteX8" fmla="*/ 998440 w 1971650"/>
                  <a:gd name="connsiteY8" fmla="*/ 2024199 h 2042104"/>
                  <a:gd name="connsiteX9" fmla="*/ 927643 w 1971650"/>
                  <a:gd name="connsiteY9" fmla="*/ 1183218 h 2042104"/>
                  <a:gd name="connsiteX10" fmla="*/ 98340 w 1971650"/>
                  <a:gd name="connsiteY10" fmla="*/ 1520143 h 2042104"/>
                  <a:gd name="connsiteX11" fmla="*/ 803061 w 1971650"/>
                  <a:gd name="connsiteY11" fmla="*/ 1026845 h 2042104"/>
                  <a:gd name="connsiteX12" fmla="*/ 98340 w 1971650"/>
                  <a:gd name="connsiteY12" fmla="*/ 512031 h 20421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971650" h="2042104">
                    <a:moveTo>
                      <a:pt x="98340" y="512031"/>
                    </a:moveTo>
                    <a:cubicBezTo>
                      <a:pt x="496695" y="251408"/>
                      <a:pt x="669138" y="786850"/>
                      <a:pt x="906128" y="848956"/>
                    </a:cubicBezTo>
                    <a:cubicBezTo>
                      <a:pt x="969171" y="618831"/>
                      <a:pt x="569638" y="-82301"/>
                      <a:pt x="998440" y="7975"/>
                    </a:cubicBezTo>
                    <a:cubicBezTo>
                      <a:pt x="1427242" y="98251"/>
                      <a:pt x="1070739" y="608073"/>
                      <a:pt x="1133782" y="838198"/>
                    </a:cubicBezTo>
                    <a:cubicBezTo>
                      <a:pt x="1370772" y="776092"/>
                      <a:pt x="1792788" y="64313"/>
                      <a:pt x="1898540" y="512031"/>
                    </a:cubicBezTo>
                    <a:cubicBezTo>
                      <a:pt x="2004292" y="959749"/>
                      <a:pt x="1432312" y="837311"/>
                      <a:pt x="1258365" y="1005330"/>
                    </a:cubicBezTo>
                    <a:cubicBezTo>
                      <a:pt x="1432312" y="1173349"/>
                      <a:pt x="2210833" y="1281036"/>
                      <a:pt x="1898540" y="1520143"/>
                    </a:cubicBezTo>
                    <a:cubicBezTo>
                      <a:pt x="1586247" y="1759250"/>
                      <a:pt x="1370771" y="1234566"/>
                      <a:pt x="1133781" y="1172460"/>
                    </a:cubicBezTo>
                    <a:cubicBezTo>
                      <a:pt x="1070738" y="1402585"/>
                      <a:pt x="1448759" y="2168263"/>
                      <a:pt x="998440" y="2024199"/>
                    </a:cubicBezTo>
                    <a:cubicBezTo>
                      <a:pt x="548121" y="1880135"/>
                      <a:pt x="990686" y="1413343"/>
                      <a:pt x="927643" y="1183218"/>
                    </a:cubicBezTo>
                    <a:cubicBezTo>
                      <a:pt x="690653" y="1245324"/>
                      <a:pt x="171819" y="2021649"/>
                      <a:pt x="98340" y="1520143"/>
                    </a:cubicBezTo>
                    <a:cubicBezTo>
                      <a:pt x="24861" y="1018637"/>
                      <a:pt x="629114" y="1194864"/>
                      <a:pt x="803061" y="1026845"/>
                    </a:cubicBezTo>
                    <a:cubicBezTo>
                      <a:pt x="629114" y="858826"/>
                      <a:pt x="-300015" y="772654"/>
                      <a:pt x="98340" y="512031"/>
                    </a:cubicBezTo>
                    <a:close/>
                  </a:path>
                </a:pathLst>
              </a:custGeom>
              <a:noFill/>
              <a:ln w="25400">
                <a:solidFill>
                  <a:srgbClr val="FF5050"/>
                </a:solidFill>
              </a:ln>
              <a:scene3d>
                <a:camera prst="orthographicFront"/>
                <a:lightRig rig="morning" dir="t"/>
              </a:scene3d>
              <a:sp3d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</p:grpSp>
      <p:sp>
        <p:nvSpPr>
          <p:cNvPr id="17" name="16 Rectángulo"/>
          <p:cNvSpPr/>
          <p:nvPr/>
        </p:nvSpPr>
        <p:spPr>
          <a:xfrm flipH="1">
            <a:off x="-108520" y="-21310"/>
            <a:ext cx="943304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9032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292080" y="1059582"/>
            <a:ext cx="3312368" cy="2677656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44450">
              <a:extrusionClr>
                <a:srgbClr val="FF0066"/>
              </a:extrusionClr>
            </a:sp3d>
          </a:bodyPr>
          <a:lstStyle/>
          <a:p>
            <a:pPr algn="ctr"/>
            <a:r>
              <a:rPr lang="es-ES" sz="2800" b="1" dirty="0">
                <a:gradFill>
                  <a:gsLst>
                    <a:gs pos="5000">
                      <a:srgbClr val="FF0066">
                        <a:lumMod val="83000"/>
                      </a:srgbClr>
                    </a:gs>
                    <a:gs pos="36000">
                      <a:srgbClr val="FF0000">
                        <a:lumMod val="50000"/>
                        <a:lumOff val="50000"/>
                      </a:srgbClr>
                    </a:gs>
                    <a:gs pos="77000">
                      <a:srgbClr val="FDBA95">
                        <a:lumMod val="59000"/>
                        <a:lumOff val="41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3. La vida es demasiado breve como para desperdiciarla odiando gratuitamente…</a:t>
            </a:r>
          </a:p>
          <a:p>
            <a:pPr algn="ctr"/>
            <a:r>
              <a:rPr lang="es-ES" sz="2800" b="1" dirty="0">
                <a:gradFill>
                  <a:gsLst>
                    <a:gs pos="5000">
                      <a:srgbClr val="FF0066">
                        <a:lumMod val="83000"/>
                      </a:srgbClr>
                    </a:gs>
                    <a:gs pos="36000">
                      <a:srgbClr val="FF0000">
                        <a:lumMod val="50000"/>
                        <a:lumOff val="50000"/>
                      </a:srgbClr>
                    </a:gs>
                    <a:gs pos="77000">
                      <a:srgbClr val="FDBA95">
                        <a:lumMod val="59000"/>
                        <a:lumOff val="41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 </a:t>
            </a:r>
          </a:p>
        </p:txBody>
      </p:sp>
      <p:grpSp>
        <p:nvGrpSpPr>
          <p:cNvPr id="11" name="10 Grupo"/>
          <p:cNvGrpSpPr/>
          <p:nvPr/>
        </p:nvGrpSpPr>
        <p:grpSpPr>
          <a:xfrm>
            <a:off x="-6234" y="0"/>
            <a:ext cx="9618794" cy="4699913"/>
            <a:chOff x="-6234" y="0"/>
            <a:chExt cx="9458466" cy="4699913"/>
          </a:xfrm>
        </p:grpSpPr>
        <p:sp>
          <p:nvSpPr>
            <p:cNvPr id="12" name="1 Rectángulo"/>
            <p:cNvSpPr/>
            <p:nvPr/>
          </p:nvSpPr>
          <p:spPr>
            <a:xfrm>
              <a:off x="-6234" y="0"/>
              <a:ext cx="9147529" cy="4699913"/>
            </a:xfrm>
            <a:custGeom>
              <a:avLst/>
              <a:gdLst>
                <a:gd name="connsiteX0" fmla="*/ 0 w 9252520"/>
                <a:gd name="connsiteY0" fmla="*/ 0 h 4371950"/>
                <a:gd name="connsiteX1" fmla="*/ 9252520 w 9252520"/>
                <a:gd name="connsiteY1" fmla="*/ 0 h 4371950"/>
                <a:gd name="connsiteX2" fmla="*/ 9252520 w 9252520"/>
                <a:gd name="connsiteY2" fmla="*/ 4371950 h 4371950"/>
                <a:gd name="connsiteX3" fmla="*/ 0 w 9252520"/>
                <a:gd name="connsiteY3" fmla="*/ 4371950 h 4371950"/>
                <a:gd name="connsiteX4" fmla="*/ 0 w 9252520"/>
                <a:gd name="connsiteY4" fmla="*/ 0 h 4371950"/>
                <a:gd name="connsiteX0" fmla="*/ 0 w 9252520"/>
                <a:gd name="connsiteY0" fmla="*/ 0 h 4700940"/>
                <a:gd name="connsiteX1" fmla="*/ 9252520 w 9252520"/>
                <a:gd name="connsiteY1" fmla="*/ 0 h 4700940"/>
                <a:gd name="connsiteX2" fmla="*/ 9252520 w 9252520"/>
                <a:gd name="connsiteY2" fmla="*/ 4371950 h 4700940"/>
                <a:gd name="connsiteX3" fmla="*/ 0 w 9252520"/>
                <a:gd name="connsiteY3" fmla="*/ 4371950 h 4700940"/>
                <a:gd name="connsiteX4" fmla="*/ 0 w 9252520"/>
                <a:gd name="connsiteY4" fmla="*/ 0 h 4700940"/>
                <a:gd name="connsiteX0" fmla="*/ 0 w 9252520"/>
                <a:gd name="connsiteY0" fmla="*/ 0 h 4741826"/>
                <a:gd name="connsiteX1" fmla="*/ 9252520 w 9252520"/>
                <a:gd name="connsiteY1" fmla="*/ 0 h 4741826"/>
                <a:gd name="connsiteX2" fmla="*/ 9252520 w 9252520"/>
                <a:gd name="connsiteY2" fmla="*/ 4426378 h 4741826"/>
                <a:gd name="connsiteX3" fmla="*/ 0 w 9252520"/>
                <a:gd name="connsiteY3" fmla="*/ 4371950 h 4741826"/>
                <a:gd name="connsiteX4" fmla="*/ 0 w 9252520"/>
                <a:gd name="connsiteY4" fmla="*/ 0 h 4741826"/>
                <a:gd name="connsiteX0" fmla="*/ 0 w 9252520"/>
                <a:gd name="connsiteY0" fmla="*/ 0 h 4703194"/>
                <a:gd name="connsiteX1" fmla="*/ 9252520 w 9252520"/>
                <a:gd name="connsiteY1" fmla="*/ 0 h 4703194"/>
                <a:gd name="connsiteX2" fmla="*/ 9252520 w 9252520"/>
                <a:gd name="connsiteY2" fmla="*/ 4426378 h 4703194"/>
                <a:gd name="connsiteX3" fmla="*/ 0 w 9252520"/>
                <a:gd name="connsiteY3" fmla="*/ 4371950 h 4703194"/>
                <a:gd name="connsiteX4" fmla="*/ 0 w 9252520"/>
                <a:gd name="connsiteY4" fmla="*/ 0 h 4703194"/>
                <a:gd name="connsiteX0" fmla="*/ 0 w 9252520"/>
                <a:gd name="connsiteY0" fmla="*/ 0 h 4719513"/>
                <a:gd name="connsiteX1" fmla="*/ 9252520 w 9252520"/>
                <a:gd name="connsiteY1" fmla="*/ 0 h 4719513"/>
                <a:gd name="connsiteX2" fmla="*/ 9252520 w 9252520"/>
                <a:gd name="connsiteY2" fmla="*/ 4426378 h 4719513"/>
                <a:gd name="connsiteX3" fmla="*/ 0 w 9252520"/>
                <a:gd name="connsiteY3" fmla="*/ 4437265 h 4719513"/>
                <a:gd name="connsiteX4" fmla="*/ 0 w 9252520"/>
                <a:gd name="connsiteY4" fmla="*/ 0 h 4719513"/>
                <a:gd name="connsiteX0" fmla="*/ 0 w 9252520"/>
                <a:gd name="connsiteY0" fmla="*/ 0 h 4694255"/>
                <a:gd name="connsiteX1" fmla="*/ 9252520 w 9252520"/>
                <a:gd name="connsiteY1" fmla="*/ 0 h 4694255"/>
                <a:gd name="connsiteX2" fmla="*/ 9252520 w 9252520"/>
                <a:gd name="connsiteY2" fmla="*/ 4426378 h 4694255"/>
                <a:gd name="connsiteX3" fmla="*/ 0 w 9252520"/>
                <a:gd name="connsiteY3" fmla="*/ 4437265 h 4694255"/>
                <a:gd name="connsiteX4" fmla="*/ 0 w 9252520"/>
                <a:gd name="connsiteY4" fmla="*/ 0 h 4694255"/>
                <a:gd name="connsiteX0" fmla="*/ 0 w 9252520"/>
                <a:gd name="connsiteY0" fmla="*/ 0 h 4672323"/>
                <a:gd name="connsiteX1" fmla="*/ 9252520 w 9252520"/>
                <a:gd name="connsiteY1" fmla="*/ 0 h 4672323"/>
                <a:gd name="connsiteX2" fmla="*/ 9252520 w 9252520"/>
                <a:gd name="connsiteY2" fmla="*/ 4426378 h 4672323"/>
                <a:gd name="connsiteX3" fmla="*/ 0 w 9252520"/>
                <a:gd name="connsiteY3" fmla="*/ 4437265 h 4672323"/>
                <a:gd name="connsiteX4" fmla="*/ 0 w 9252520"/>
                <a:gd name="connsiteY4" fmla="*/ 0 h 4672323"/>
                <a:gd name="connsiteX0" fmla="*/ 0 w 9252520"/>
                <a:gd name="connsiteY0" fmla="*/ 0 h 4685917"/>
                <a:gd name="connsiteX1" fmla="*/ 9252520 w 9252520"/>
                <a:gd name="connsiteY1" fmla="*/ 0 h 4685917"/>
                <a:gd name="connsiteX2" fmla="*/ 9252520 w 9252520"/>
                <a:gd name="connsiteY2" fmla="*/ 4426378 h 4685917"/>
                <a:gd name="connsiteX3" fmla="*/ 0 w 9252520"/>
                <a:gd name="connsiteY3" fmla="*/ 4437265 h 4685917"/>
                <a:gd name="connsiteX4" fmla="*/ 0 w 9252520"/>
                <a:gd name="connsiteY4" fmla="*/ 0 h 4685917"/>
                <a:gd name="connsiteX0" fmla="*/ 0 w 9252520"/>
                <a:gd name="connsiteY0" fmla="*/ 0 h 4676083"/>
                <a:gd name="connsiteX1" fmla="*/ 9252520 w 9252520"/>
                <a:gd name="connsiteY1" fmla="*/ 0 h 4676083"/>
                <a:gd name="connsiteX2" fmla="*/ 9252520 w 9252520"/>
                <a:gd name="connsiteY2" fmla="*/ 4426378 h 4676083"/>
                <a:gd name="connsiteX3" fmla="*/ 0 w 9252520"/>
                <a:gd name="connsiteY3" fmla="*/ 4437265 h 4676083"/>
                <a:gd name="connsiteX4" fmla="*/ 0 w 9252520"/>
                <a:gd name="connsiteY4" fmla="*/ 0 h 4676083"/>
                <a:gd name="connsiteX0" fmla="*/ 0 w 9252520"/>
                <a:gd name="connsiteY0" fmla="*/ 0 h 4699913"/>
                <a:gd name="connsiteX1" fmla="*/ 9252520 w 9252520"/>
                <a:gd name="connsiteY1" fmla="*/ 0 h 4699913"/>
                <a:gd name="connsiteX2" fmla="*/ 9252520 w 9252520"/>
                <a:gd name="connsiteY2" fmla="*/ 4426378 h 4699913"/>
                <a:gd name="connsiteX3" fmla="*/ 0 w 9252520"/>
                <a:gd name="connsiteY3" fmla="*/ 4437265 h 4699913"/>
                <a:gd name="connsiteX4" fmla="*/ 0 w 9252520"/>
                <a:gd name="connsiteY4" fmla="*/ 0 h 4699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52520" h="4699913">
                  <a:moveTo>
                    <a:pt x="0" y="0"/>
                  </a:moveTo>
                  <a:lnTo>
                    <a:pt x="9252520" y="0"/>
                  </a:lnTo>
                  <a:lnTo>
                    <a:pt x="9252520" y="4426378"/>
                  </a:lnTo>
                  <a:cubicBezTo>
                    <a:pt x="4328661" y="5133950"/>
                    <a:pt x="2964429" y="4219550"/>
                    <a:pt x="0" y="4437265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6">
                    <a:lumMod val="20000"/>
                    <a:lumOff val="80000"/>
                  </a:schemeClr>
                </a:gs>
                <a:gs pos="97917">
                  <a:srgbClr val="5E020B">
                    <a:alpha val="60784"/>
                    <a:lumMod val="54000"/>
                  </a:srgbClr>
                </a:gs>
                <a:gs pos="50000">
                  <a:schemeClr val="accent2">
                    <a:lumMod val="60000"/>
                    <a:lumOff val="40000"/>
                    <a:alpha val="65000"/>
                  </a:schemeClr>
                </a:gs>
                <a:gs pos="77000">
                  <a:srgbClr val="5E020B">
                    <a:alpha val="60784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flood" dir="t">
                <a:rot lat="0" lon="0" rev="2400000"/>
              </a:lightRig>
            </a:scene3d>
            <a:sp3d prstMaterial="powder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3" name="29 Rectángulo"/>
            <p:cNvSpPr/>
            <p:nvPr/>
          </p:nvSpPr>
          <p:spPr>
            <a:xfrm rot="15155895">
              <a:off x="5824933" y="-656592"/>
              <a:ext cx="1197906" cy="6056693"/>
            </a:xfrm>
            <a:custGeom>
              <a:avLst/>
              <a:gdLst>
                <a:gd name="connsiteX0" fmla="*/ 0 w 914400"/>
                <a:gd name="connsiteY0" fmla="*/ 0 h 5143500"/>
                <a:gd name="connsiteX1" fmla="*/ 914400 w 914400"/>
                <a:gd name="connsiteY1" fmla="*/ 0 h 5143500"/>
                <a:gd name="connsiteX2" fmla="*/ 914400 w 914400"/>
                <a:gd name="connsiteY2" fmla="*/ 5143500 h 5143500"/>
                <a:gd name="connsiteX3" fmla="*/ 0 w 914400"/>
                <a:gd name="connsiteY3" fmla="*/ 5143500 h 5143500"/>
                <a:gd name="connsiteX4" fmla="*/ 0 w 914400"/>
                <a:gd name="connsiteY4" fmla="*/ 0 h 5143500"/>
                <a:gd name="connsiteX0" fmla="*/ 313 w 914713"/>
                <a:gd name="connsiteY0" fmla="*/ 0 h 5143500"/>
                <a:gd name="connsiteX1" fmla="*/ 914713 w 914713"/>
                <a:gd name="connsiteY1" fmla="*/ 0 h 5143500"/>
                <a:gd name="connsiteX2" fmla="*/ 914713 w 914713"/>
                <a:gd name="connsiteY2" fmla="*/ 5143500 h 5143500"/>
                <a:gd name="connsiteX3" fmla="*/ 313 w 914713"/>
                <a:gd name="connsiteY3" fmla="*/ 5143500 h 5143500"/>
                <a:gd name="connsiteX4" fmla="*/ 0 w 914713"/>
                <a:gd name="connsiteY4" fmla="*/ 2446317 h 5143500"/>
                <a:gd name="connsiteX5" fmla="*/ 313 w 914713"/>
                <a:gd name="connsiteY5" fmla="*/ 0 h 5143500"/>
                <a:gd name="connsiteX0" fmla="*/ 313 w 914713"/>
                <a:gd name="connsiteY0" fmla="*/ 0 h 5143500"/>
                <a:gd name="connsiteX1" fmla="*/ 914713 w 914713"/>
                <a:gd name="connsiteY1" fmla="*/ 0 h 5143500"/>
                <a:gd name="connsiteX2" fmla="*/ 902526 w 914713"/>
                <a:gd name="connsiteY2" fmla="*/ 2481943 h 5143500"/>
                <a:gd name="connsiteX3" fmla="*/ 914713 w 914713"/>
                <a:gd name="connsiteY3" fmla="*/ 5143500 h 5143500"/>
                <a:gd name="connsiteX4" fmla="*/ 313 w 914713"/>
                <a:gd name="connsiteY4" fmla="*/ 5143500 h 5143500"/>
                <a:gd name="connsiteX5" fmla="*/ 0 w 914713"/>
                <a:gd name="connsiteY5" fmla="*/ 2446317 h 5143500"/>
                <a:gd name="connsiteX6" fmla="*/ 313 w 914713"/>
                <a:gd name="connsiteY6" fmla="*/ 0 h 5143500"/>
                <a:gd name="connsiteX0" fmla="*/ 313 w 977699"/>
                <a:gd name="connsiteY0" fmla="*/ 0 h 5143500"/>
                <a:gd name="connsiteX1" fmla="*/ 914713 w 977699"/>
                <a:gd name="connsiteY1" fmla="*/ 0 h 5143500"/>
                <a:gd name="connsiteX2" fmla="*/ 902526 w 977699"/>
                <a:gd name="connsiteY2" fmla="*/ 2481943 h 5143500"/>
                <a:gd name="connsiteX3" fmla="*/ 914713 w 977699"/>
                <a:gd name="connsiteY3" fmla="*/ 5143500 h 5143500"/>
                <a:gd name="connsiteX4" fmla="*/ 313 w 977699"/>
                <a:gd name="connsiteY4" fmla="*/ 5143500 h 5143500"/>
                <a:gd name="connsiteX5" fmla="*/ 0 w 977699"/>
                <a:gd name="connsiteY5" fmla="*/ 2446317 h 5143500"/>
                <a:gd name="connsiteX6" fmla="*/ 313 w 977699"/>
                <a:gd name="connsiteY6" fmla="*/ 0 h 5143500"/>
                <a:gd name="connsiteX0" fmla="*/ 67860 w 1045246"/>
                <a:gd name="connsiteY0" fmla="*/ 0 h 5143500"/>
                <a:gd name="connsiteX1" fmla="*/ 982260 w 1045246"/>
                <a:gd name="connsiteY1" fmla="*/ 0 h 5143500"/>
                <a:gd name="connsiteX2" fmla="*/ 970073 w 1045246"/>
                <a:gd name="connsiteY2" fmla="*/ 2481943 h 5143500"/>
                <a:gd name="connsiteX3" fmla="*/ 982260 w 1045246"/>
                <a:gd name="connsiteY3" fmla="*/ 5143500 h 5143500"/>
                <a:gd name="connsiteX4" fmla="*/ 67860 w 1045246"/>
                <a:gd name="connsiteY4" fmla="*/ 5143500 h 5143500"/>
                <a:gd name="connsiteX5" fmla="*/ 67547 w 1045246"/>
                <a:gd name="connsiteY5" fmla="*/ 2446317 h 5143500"/>
                <a:gd name="connsiteX6" fmla="*/ 67860 w 1045246"/>
                <a:gd name="connsiteY6" fmla="*/ 0 h 5143500"/>
                <a:gd name="connsiteX0" fmla="*/ 594079 w 1571465"/>
                <a:gd name="connsiteY0" fmla="*/ 0 h 5143500"/>
                <a:gd name="connsiteX1" fmla="*/ 1508479 w 1571465"/>
                <a:gd name="connsiteY1" fmla="*/ 0 h 5143500"/>
                <a:gd name="connsiteX2" fmla="*/ 1496292 w 1571465"/>
                <a:gd name="connsiteY2" fmla="*/ 2481943 h 5143500"/>
                <a:gd name="connsiteX3" fmla="*/ 1508479 w 1571465"/>
                <a:gd name="connsiteY3" fmla="*/ 5143500 h 5143500"/>
                <a:gd name="connsiteX4" fmla="*/ 594079 w 1571465"/>
                <a:gd name="connsiteY4" fmla="*/ 5143500 h 5143500"/>
                <a:gd name="connsiteX5" fmla="*/ 0 w 1571465"/>
                <a:gd name="connsiteY5" fmla="*/ 2921330 h 5143500"/>
                <a:gd name="connsiteX6" fmla="*/ 594079 w 1571465"/>
                <a:gd name="connsiteY6" fmla="*/ 0 h 5143500"/>
                <a:gd name="connsiteX0" fmla="*/ 594079 w 1571465"/>
                <a:gd name="connsiteY0" fmla="*/ 0 h 5143500"/>
                <a:gd name="connsiteX1" fmla="*/ 1508479 w 1571465"/>
                <a:gd name="connsiteY1" fmla="*/ 0 h 5143500"/>
                <a:gd name="connsiteX2" fmla="*/ 1496292 w 1571465"/>
                <a:gd name="connsiteY2" fmla="*/ 2481943 h 5143500"/>
                <a:gd name="connsiteX3" fmla="*/ 1508479 w 1571465"/>
                <a:gd name="connsiteY3" fmla="*/ 5143500 h 5143500"/>
                <a:gd name="connsiteX4" fmla="*/ 594079 w 1571465"/>
                <a:gd name="connsiteY4" fmla="*/ 5143500 h 5143500"/>
                <a:gd name="connsiteX5" fmla="*/ 0 w 1571465"/>
                <a:gd name="connsiteY5" fmla="*/ 2921330 h 5143500"/>
                <a:gd name="connsiteX6" fmla="*/ 594079 w 1571465"/>
                <a:gd name="connsiteY6" fmla="*/ 0 h 5143500"/>
                <a:gd name="connsiteX0" fmla="*/ 594079 w 1520842"/>
                <a:gd name="connsiteY0" fmla="*/ 0 h 5143500"/>
                <a:gd name="connsiteX1" fmla="*/ 1508479 w 1520842"/>
                <a:gd name="connsiteY1" fmla="*/ 0 h 5143500"/>
                <a:gd name="connsiteX2" fmla="*/ 391887 w 1520842"/>
                <a:gd name="connsiteY2" fmla="*/ 2921330 h 5143500"/>
                <a:gd name="connsiteX3" fmla="*/ 1508479 w 1520842"/>
                <a:gd name="connsiteY3" fmla="*/ 5143500 h 5143500"/>
                <a:gd name="connsiteX4" fmla="*/ 594079 w 1520842"/>
                <a:gd name="connsiteY4" fmla="*/ 5143500 h 5143500"/>
                <a:gd name="connsiteX5" fmla="*/ 0 w 1520842"/>
                <a:gd name="connsiteY5" fmla="*/ 2921330 h 5143500"/>
                <a:gd name="connsiteX6" fmla="*/ 594079 w 1520842"/>
                <a:gd name="connsiteY6" fmla="*/ 0 h 5143500"/>
                <a:gd name="connsiteX0" fmla="*/ 594079 w 1508479"/>
                <a:gd name="connsiteY0" fmla="*/ 0 h 5143500"/>
                <a:gd name="connsiteX1" fmla="*/ 926588 w 1508479"/>
                <a:gd name="connsiteY1" fmla="*/ 11875 h 5143500"/>
                <a:gd name="connsiteX2" fmla="*/ 391887 w 1508479"/>
                <a:gd name="connsiteY2" fmla="*/ 2921330 h 5143500"/>
                <a:gd name="connsiteX3" fmla="*/ 1508479 w 1508479"/>
                <a:gd name="connsiteY3" fmla="*/ 5143500 h 5143500"/>
                <a:gd name="connsiteX4" fmla="*/ 594079 w 1508479"/>
                <a:gd name="connsiteY4" fmla="*/ 5143500 h 5143500"/>
                <a:gd name="connsiteX5" fmla="*/ 0 w 1508479"/>
                <a:gd name="connsiteY5" fmla="*/ 2921330 h 5143500"/>
                <a:gd name="connsiteX6" fmla="*/ 594079 w 1508479"/>
                <a:gd name="connsiteY6" fmla="*/ 0 h 5143500"/>
                <a:gd name="connsiteX0" fmla="*/ 594079 w 1508479"/>
                <a:gd name="connsiteY0" fmla="*/ 1 h 5143501"/>
                <a:gd name="connsiteX1" fmla="*/ 1045342 w 1508479"/>
                <a:gd name="connsiteY1" fmla="*/ 0 h 5143501"/>
                <a:gd name="connsiteX2" fmla="*/ 391887 w 1508479"/>
                <a:gd name="connsiteY2" fmla="*/ 2921331 h 5143501"/>
                <a:gd name="connsiteX3" fmla="*/ 1508479 w 1508479"/>
                <a:gd name="connsiteY3" fmla="*/ 5143501 h 5143501"/>
                <a:gd name="connsiteX4" fmla="*/ 594079 w 1508479"/>
                <a:gd name="connsiteY4" fmla="*/ 5143501 h 5143501"/>
                <a:gd name="connsiteX5" fmla="*/ 0 w 1508479"/>
                <a:gd name="connsiteY5" fmla="*/ 2921331 h 5143501"/>
                <a:gd name="connsiteX6" fmla="*/ 594079 w 1508479"/>
                <a:gd name="connsiteY6" fmla="*/ 1 h 5143501"/>
                <a:gd name="connsiteX0" fmla="*/ 821141 w 1509910"/>
                <a:gd name="connsiteY0" fmla="*/ 0 h 5214752"/>
                <a:gd name="connsiteX1" fmla="*/ 1046773 w 1509910"/>
                <a:gd name="connsiteY1" fmla="*/ 71251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0 h 5214752"/>
                <a:gd name="connsiteX1" fmla="*/ 1046773 w 1509910"/>
                <a:gd name="connsiteY1" fmla="*/ 71251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0 h 5214752"/>
                <a:gd name="connsiteX1" fmla="*/ 1046773 w 1509910"/>
                <a:gd name="connsiteY1" fmla="*/ 71251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0 h 5214752"/>
                <a:gd name="connsiteX1" fmla="*/ 1046773 w 1509910"/>
                <a:gd name="connsiteY1" fmla="*/ 71251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35627 h 5250379"/>
                <a:gd name="connsiteX1" fmla="*/ 916144 w 1509910"/>
                <a:gd name="connsiteY1" fmla="*/ 0 h 5250379"/>
                <a:gd name="connsiteX2" fmla="*/ 393318 w 1509910"/>
                <a:gd name="connsiteY2" fmla="*/ 3028209 h 5250379"/>
                <a:gd name="connsiteX3" fmla="*/ 1509910 w 1509910"/>
                <a:gd name="connsiteY3" fmla="*/ 5250379 h 5250379"/>
                <a:gd name="connsiteX4" fmla="*/ 595510 w 1509910"/>
                <a:gd name="connsiteY4" fmla="*/ 5250379 h 5250379"/>
                <a:gd name="connsiteX5" fmla="*/ 1431 w 1509910"/>
                <a:gd name="connsiteY5" fmla="*/ 3028209 h 5250379"/>
                <a:gd name="connsiteX6" fmla="*/ 821141 w 1509910"/>
                <a:gd name="connsiteY6" fmla="*/ 35627 h 5250379"/>
                <a:gd name="connsiteX0" fmla="*/ 821141 w 1509910"/>
                <a:gd name="connsiteY0" fmla="*/ 0 h 5214752"/>
                <a:gd name="connsiteX1" fmla="*/ 904268 w 1509910"/>
                <a:gd name="connsiteY1" fmla="*/ 23750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0 h 5214752"/>
                <a:gd name="connsiteX1" fmla="*/ 904268 w 1509910"/>
                <a:gd name="connsiteY1" fmla="*/ 23750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905436 w 1511078"/>
                <a:gd name="connsiteY0" fmla="*/ 0 h 5191002"/>
                <a:gd name="connsiteX1" fmla="*/ 905436 w 1511078"/>
                <a:gd name="connsiteY1" fmla="*/ 0 h 5191002"/>
                <a:gd name="connsiteX2" fmla="*/ 394486 w 1511078"/>
                <a:gd name="connsiteY2" fmla="*/ 2968832 h 5191002"/>
                <a:gd name="connsiteX3" fmla="*/ 1511078 w 1511078"/>
                <a:gd name="connsiteY3" fmla="*/ 5191002 h 5191002"/>
                <a:gd name="connsiteX4" fmla="*/ 596678 w 1511078"/>
                <a:gd name="connsiteY4" fmla="*/ 5191002 h 5191002"/>
                <a:gd name="connsiteX5" fmla="*/ 2599 w 1511078"/>
                <a:gd name="connsiteY5" fmla="*/ 2968832 h 5191002"/>
                <a:gd name="connsiteX6" fmla="*/ 905436 w 1511078"/>
                <a:gd name="connsiteY6" fmla="*/ 0 h 5191002"/>
                <a:gd name="connsiteX0" fmla="*/ 903108 w 1508750"/>
                <a:gd name="connsiteY0" fmla="*/ 0 h 5191002"/>
                <a:gd name="connsiteX1" fmla="*/ 903108 w 1508750"/>
                <a:gd name="connsiteY1" fmla="*/ 0 h 5191002"/>
                <a:gd name="connsiteX2" fmla="*/ 392158 w 1508750"/>
                <a:gd name="connsiteY2" fmla="*/ 2968832 h 5191002"/>
                <a:gd name="connsiteX3" fmla="*/ 1508750 w 1508750"/>
                <a:gd name="connsiteY3" fmla="*/ 5191002 h 5191002"/>
                <a:gd name="connsiteX4" fmla="*/ 594350 w 1508750"/>
                <a:gd name="connsiteY4" fmla="*/ 5191002 h 5191002"/>
                <a:gd name="connsiteX5" fmla="*/ 271 w 1508750"/>
                <a:gd name="connsiteY5" fmla="*/ 2968832 h 5191002"/>
                <a:gd name="connsiteX6" fmla="*/ 903108 w 1508750"/>
                <a:gd name="connsiteY6" fmla="*/ 0 h 5191002"/>
                <a:gd name="connsiteX0" fmla="*/ 938688 w 1544330"/>
                <a:gd name="connsiteY0" fmla="*/ 0 h 5191002"/>
                <a:gd name="connsiteX1" fmla="*/ 938688 w 1544330"/>
                <a:gd name="connsiteY1" fmla="*/ 0 h 5191002"/>
                <a:gd name="connsiteX2" fmla="*/ 427738 w 1544330"/>
                <a:gd name="connsiteY2" fmla="*/ 2968832 h 5191002"/>
                <a:gd name="connsiteX3" fmla="*/ 1544330 w 1544330"/>
                <a:gd name="connsiteY3" fmla="*/ 5191002 h 5191002"/>
                <a:gd name="connsiteX4" fmla="*/ 629930 w 1544330"/>
                <a:gd name="connsiteY4" fmla="*/ 5191002 h 5191002"/>
                <a:gd name="connsiteX5" fmla="*/ 225 w 1544330"/>
                <a:gd name="connsiteY5" fmla="*/ 3063835 h 5191002"/>
                <a:gd name="connsiteX6" fmla="*/ 938688 w 1544330"/>
                <a:gd name="connsiteY6" fmla="*/ 0 h 5191002"/>
                <a:gd name="connsiteX0" fmla="*/ 940916 w 1546558"/>
                <a:gd name="connsiteY0" fmla="*/ 0 h 5191002"/>
                <a:gd name="connsiteX1" fmla="*/ 940916 w 1546558"/>
                <a:gd name="connsiteY1" fmla="*/ 0 h 5191002"/>
                <a:gd name="connsiteX2" fmla="*/ 429966 w 1546558"/>
                <a:gd name="connsiteY2" fmla="*/ 2968832 h 5191002"/>
                <a:gd name="connsiteX3" fmla="*/ 1546558 w 1546558"/>
                <a:gd name="connsiteY3" fmla="*/ 5191002 h 5191002"/>
                <a:gd name="connsiteX4" fmla="*/ 633781 w 1546558"/>
                <a:gd name="connsiteY4" fmla="*/ 4977478 h 5191002"/>
                <a:gd name="connsiteX5" fmla="*/ 2453 w 1546558"/>
                <a:gd name="connsiteY5" fmla="*/ 3063835 h 5191002"/>
                <a:gd name="connsiteX6" fmla="*/ 940916 w 1546558"/>
                <a:gd name="connsiteY6" fmla="*/ 0 h 5191002"/>
                <a:gd name="connsiteX0" fmla="*/ 940916 w 1546558"/>
                <a:gd name="connsiteY0" fmla="*/ 0 h 5191002"/>
                <a:gd name="connsiteX1" fmla="*/ 940916 w 1546558"/>
                <a:gd name="connsiteY1" fmla="*/ 0 h 5191002"/>
                <a:gd name="connsiteX2" fmla="*/ 429966 w 1546558"/>
                <a:gd name="connsiteY2" fmla="*/ 2968832 h 5191002"/>
                <a:gd name="connsiteX3" fmla="*/ 1546558 w 1546558"/>
                <a:gd name="connsiteY3" fmla="*/ 5191002 h 5191002"/>
                <a:gd name="connsiteX4" fmla="*/ 633781 w 1546558"/>
                <a:gd name="connsiteY4" fmla="*/ 4977478 h 5191002"/>
                <a:gd name="connsiteX5" fmla="*/ 2453 w 1546558"/>
                <a:gd name="connsiteY5" fmla="*/ 3063835 h 5191002"/>
                <a:gd name="connsiteX6" fmla="*/ 940916 w 1546558"/>
                <a:gd name="connsiteY6" fmla="*/ 0 h 5191002"/>
                <a:gd name="connsiteX0" fmla="*/ 941203 w 1546845"/>
                <a:gd name="connsiteY0" fmla="*/ 0 h 5191002"/>
                <a:gd name="connsiteX1" fmla="*/ 941203 w 1546845"/>
                <a:gd name="connsiteY1" fmla="*/ 0 h 5191002"/>
                <a:gd name="connsiteX2" fmla="*/ 430253 w 1546845"/>
                <a:gd name="connsiteY2" fmla="*/ 2968832 h 5191002"/>
                <a:gd name="connsiteX3" fmla="*/ 1546845 w 1546845"/>
                <a:gd name="connsiteY3" fmla="*/ 5191002 h 5191002"/>
                <a:gd name="connsiteX4" fmla="*/ 618854 w 1546845"/>
                <a:gd name="connsiteY4" fmla="*/ 4947668 h 5191002"/>
                <a:gd name="connsiteX5" fmla="*/ 2740 w 1546845"/>
                <a:gd name="connsiteY5" fmla="*/ 3063835 h 5191002"/>
                <a:gd name="connsiteX6" fmla="*/ 941203 w 1546845"/>
                <a:gd name="connsiteY6" fmla="*/ 0 h 5191002"/>
                <a:gd name="connsiteX0" fmla="*/ 941203 w 1546845"/>
                <a:gd name="connsiteY0" fmla="*/ 0 h 5191002"/>
                <a:gd name="connsiteX1" fmla="*/ 941203 w 1546845"/>
                <a:gd name="connsiteY1" fmla="*/ 0 h 5191002"/>
                <a:gd name="connsiteX2" fmla="*/ 430253 w 1546845"/>
                <a:gd name="connsiteY2" fmla="*/ 2968832 h 5191002"/>
                <a:gd name="connsiteX3" fmla="*/ 1546845 w 1546845"/>
                <a:gd name="connsiteY3" fmla="*/ 5191002 h 5191002"/>
                <a:gd name="connsiteX4" fmla="*/ 618854 w 1546845"/>
                <a:gd name="connsiteY4" fmla="*/ 4947668 h 5191002"/>
                <a:gd name="connsiteX5" fmla="*/ 2740 w 1546845"/>
                <a:gd name="connsiteY5" fmla="*/ 3063835 h 5191002"/>
                <a:gd name="connsiteX6" fmla="*/ 941203 w 1546845"/>
                <a:gd name="connsiteY6" fmla="*/ 0 h 5191002"/>
                <a:gd name="connsiteX0" fmla="*/ 941203 w 1546845"/>
                <a:gd name="connsiteY0" fmla="*/ 0 h 5191002"/>
                <a:gd name="connsiteX1" fmla="*/ 941203 w 1546845"/>
                <a:gd name="connsiteY1" fmla="*/ 0 h 5191002"/>
                <a:gd name="connsiteX2" fmla="*/ 430253 w 1546845"/>
                <a:gd name="connsiteY2" fmla="*/ 2968832 h 5191002"/>
                <a:gd name="connsiteX3" fmla="*/ 1546845 w 1546845"/>
                <a:gd name="connsiteY3" fmla="*/ 5191002 h 5191002"/>
                <a:gd name="connsiteX4" fmla="*/ 618854 w 1546845"/>
                <a:gd name="connsiteY4" fmla="*/ 4947668 h 5191002"/>
                <a:gd name="connsiteX5" fmla="*/ 2740 w 1546845"/>
                <a:gd name="connsiteY5" fmla="*/ 3063835 h 5191002"/>
                <a:gd name="connsiteX6" fmla="*/ 941203 w 1546845"/>
                <a:gd name="connsiteY6" fmla="*/ 0 h 5191002"/>
                <a:gd name="connsiteX0" fmla="*/ 940825 w 1546467"/>
                <a:gd name="connsiteY0" fmla="*/ 0 h 5191002"/>
                <a:gd name="connsiteX1" fmla="*/ 940825 w 1546467"/>
                <a:gd name="connsiteY1" fmla="*/ 0 h 5191002"/>
                <a:gd name="connsiteX2" fmla="*/ 429875 w 1546467"/>
                <a:gd name="connsiteY2" fmla="*/ 2968832 h 5191002"/>
                <a:gd name="connsiteX3" fmla="*/ 1546467 w 1546467"/>
                <a:gd name="connsiteY3" fmla="*/ 5191002 h 5191002"/>
                <a:gd name="connsiteX4" fmla="*/ 638857 w 1546467"/>
                <a:gd name="connsiteY4" fmla="*/ 4929810 h 5191002"/>
                <a:gd name="connsiteX5" fmla="*/ 2362 w 1546467"/>
                <a:gd name="connsiteY5" fmla="*/ 3063835 h 5191002"/>
                <a:gd name="connsiteX6" fmla="*/ 940825 w 1546467"/>
                <a:gd name="connsiteY6" fmla="*/ 0 h 5191002"/>
                <a:gd name="connsiteX0" fmla="*/ 940626 w 1546268"/>
                <a:gd name="connsiteY0" fmla="*/ 0 h 5191002"/>
                <a:gd name="connsiteX1" fmla="*/ 940626 w 1546268"/>
                <a:gd name="connsiteY1" fmla="*/ 0 h 5191002"/>
                <a:gd name="connsiteX2" fmla="*/ 429676 w 1546268"/>
                <a:gd name="connsiteY2" fmla="*/ 2968832 h 5191002"/>
                <a:gd name="connsiteX3" fmla="*/ 1546268 w 1546268"/>
                <a:gd name="connsiteY3" fmla="*/ 5191002 h 5191002"/>
                <a:gd name="connsiteX4" fmla="*/ 650140 w 1546268"/>
                <a:gd name="connsiteY4" fmla="*/ 4908966 h 5191002"/>
                <a:gd name="connsiteX5" fmla="*/ 2163 w 1546268"/>
                <a:gd name="connsiteY5" fmla="*/ 3063835 h 5191002"/>
                <a:gd name="connsiteX6" fmla="*/ 940626 w 1546268"/>
                <a:gd name="connsiteY6" fmla="*/ 0 h 5191002"/>
                <a:gd name="connsiteX0" fmla="*/ 940626 w 1584276"/>
                <a:gd name="connsiteY0" fmla="*/ 0 h 5166474"/>
                <a:gd name="connsiteX1" fmla="*/ 940626 w 1584276"/>
                <a:gd name="connsiteY1" fmla="*/ 0 h 5166474"/>
                <a:gd name="connsiteX2" fmla="*/ 429676 w 1584276"/>
                <a:gd name="connsiteY2" fmla="*/ 2968832 h 5166474"/>
                <a:gd name="connsiteX3" fmla="*/ 1584276 w 1584276"/>
                <a:gd name="connsiteY3" fmla="*/ 5166474 h 5166474"/>
                <a:gd name="connsiteX4" fmla="*/ 650140 w 1584276"/>
                <a:gd name="connsiteY4" fmla="*/ 4908966 h 5166474"/>
                <a:gd name="connsiteX5" fmla="*/ 2163 w 1584276"/>
                <a:gd name="connsiteY5" fmla="*/ 3063835 h 5166474"/>
                <a:gd name="connsiteX6" fmla="*/ 940626 w 1584276"/>
                <a:gd name="connsiteY6" fmla="*/ 0 h 5166474"/>
                <a:gd name="connsiteX0" fmla="*/ 940626 w 1639297"/>
                <a:gd name="connsiteY0" fmla="*/ 0 h 5047651"/>
                <a:gd name="connsiteX1" fmla="*/ 940626 w 1639297"/>
                <a:gd name="connsiteY1" fmla="*/ 0 h 5047651"/>
                <a:gd name="connsiteX2" fmla="*/ 429676 w 1639297"/>
                <a:gd name="connsiteY2" fmla="*/ 2968832 h 5047651"/>
                <a:gd name="connsiteX3" fmla="*/ 1639297 w 1639297"/>
                <a:gd name="connsiteY3" fmla="*/ 5047651 h 5047651"/>
                <a:gd name="connsiteX4" fmla="*/ 650140 w 1639297"/>
                <a:gd name="connsiteY4" fmla="*/ 4908966 h 5047651"/>
                <a:gd name="connsiteX5" fmla="*/ 2163 w 1639297"/>
                <a:gd name="connsiteY5" fmla="*/ 3063835 h 5047651"/>
                <a:gd name="connsiteX6" fmla="*/ 940626 w 1639297"/>
                <a:gd name="connsiteY6" fmla="*/ 0 h 5047651"/>
                <a:gd name="connsiteX0" fmla="*/ 940914 w 1639585"/>
                <a:gd name="connsiteY0" fmla="*/ 0 h 5047651"/>
                <a:gd name="connsiteX1" fmla="*/ 940914 w 1639585"/>
                <a:gd name="connsiteY1" fmla="*/ 0 h 5047651"/>
                <a:gd name="connsiteX2" fmla="*/ 429964 w 1639585"/>
                <a:gd name="connsiteY2" fmla="*/ 2968832 h 5047651"/>
                <a:gd name="connsiteX3" fmla="*/ 1639585 w 1639585"/>
                <a:gd name="connsiteY3" fmla="*/ 5047651 h 5047651"/>
                <a:gd name="connsiteX4" fmla="*/ 633892 w 1639585"/>
                <a:gd name="connsiteY4" fmla="*/ 4850011 h 5047651"/>
                <a:gd name="connsiteX5" fmla="*/ 2451 w 1639585"/>
                <a:gd name="connsiteY5" fmla="*/ 3063835 h 5047651"/>
                <a:gd name="connsiteX6" fmla="*/ 940914 w 1639585"/>
                <a:gd name="connsiteY6" fmla="*/ 0 h 5047651"/>
                <a:gd name="connsiteX0" fmla="*/ 940914 w 1639585"/>
                <a:gd name="connsiteY0" fmla="*/ 0 h 5047651"/>
                <a:gd name="connsiteX1" fmla="*/ 940914 w 1639585"/>
                <a:gd name="connsiteY1" fmla="*/ 0 h 5047651"/>
                <a:gd name="connsiteX2" fmla="*/ 429964 w 1639585"/>
                <a:gd name="connsiteY2" fmla="*/ 2968832 h 5047651"/>
                <a:gd name="connsiteX3" fmla="*/ 1639585 w 1639585"/>
                <a:gd name="connsiteY3" fmla="*/ 5047651 h 5047651"/>
                <a:gd name="connsiteX4" fmla="*/ 633892 w 1639585"/>
                <a:gd name="connsiteY4" fmla="*/ 4850011 h 5047651"/>
                <a:gd name="connsiteX5" fmla="*/ 2451 w 1639585"/>
                <a:gd name="connsiteY5" fmla="*/ 3063835 h 5047651"/>
                <a:gd name="connsiteX6" fmla="*/ 940914 w 1639585"/>
                <a:gd name="connsiteY6" fmla="*/ 0 h 5047651"/>
                <a:gd name="connsiteX0" fmla="*/ 940914 w 1639585"/>
                <a:gd name="connsiteY0" fmla="*/ 0 h 5047651"/>
                <a:gd name="connsiteX1" fmla="*/ 940914 w 1639585"/>
                <a:gd name="connsiteY1" fmla="*/ 0 h 5047651"/>
                <a:gd name="connsiteX2" fmla="*/ 429964 w 1639585"/>
                <a:gd name="connsiteY2" fmla="*/ 2968832 h 5047651"/>
                <a:gd name="connsiteX3" fmla="*/ 1639585 w 1639585"/>
                <a:gd name="connsiteY3" fmla="*/ 5047651 h 5047651"/>
                <a:gd name="connsiteX4" fmla="*/ 633892 w 1639585"/>
                <a:gd name="connsiteY4" fmla="*/ 4850011 h 5047651"/>
                <a:gd name="connsiteX5" fmla="*/ 2451 w 1639585"/>
                <a:gd name="connsiteY5" fmla="*/ 3063835 h 5047651"/>
                <a:gd name="connsiteX6" fmla="*/ 940914 w 1639585"/>
                <a:gd name="connsiteY6" fmla="*/ 0 h 5047651"/>
                <a:gd name="connsiteX0" fmla="*/ 940914 w 1662337"/>
                <a:gd name="connsiteY0" fmla="*/ 0 h 5023764"/>
                <a:gd name="connsiteX1" fmla="*/ 940914 w 1662337"/>
                <a:gd name="connsiteY1" fmla="*/ 0 h 5023764"/>
                <a:gd name="connsiteX2" fmla="*/ 429964 w 1662337"/>
                <a:gd name="connsiteY2" fmla="*/ 2968832 h 5023764"/>
                <a:gd name="connsiteX3" fmla="*/ 1662336 w 1662337"/>
                <a:gd name="connsiteY3" fmla="*/ 5023764 h 5023764"/>
                <a:gd name="connsiteX4" fmla="*/ 633892 w 1662337"/>
                <a:gd name="connsiteY4" fmla="*/ 4850011 h 5023764"/>
                <a:gd name="connsiteX5" fmla="*/ 2451 w 1662337"/>
                <a:gd name="connsiteY5" fmla="*/ 3063835 h 5023764"/>
                <a:gd name="connsiteX6" fmla="*/ 940914 w 1662337"/>
                <a:gd name="connsiteY6" fmla="*/ 0 h 5023764"/>
                <a:gd name="connsiteX0" fmla="*/ 1006273 w 1727695"/>
                <a:gd name="connsiteY0" fmla="*/ 0 h 5023764"/>
                <a:gd name="connsiteX1" fmla="*/ 1006273 w 1727695"/>
                <a:gd name="connsiteY1" fmla="*/ 0 h 5023764"/>
                <a:gd name="connsiteX2" fmla="*/ 495323 w 1727695"/>
                <a:gd name="connsiteY2" fmla="*/ 2968832 h 5023764"/>
                <a:gd name="connsiteX3" fmla="*/ 1727695 w 1727695"/>
                <a:gd name="connsiteY3" fmla="*/ 5023764 h 5023764"/>
                <a:gd name="connsiteX4" fmla="*/ 699251 w 1727695"/>
                <a:gd name="connsiteY4" fmla="*/ 4850011 h 5023764"/>
                <a:gd name="connsiteX5" fmla="*/ 2266 w 1727695"/>
                <a:gd name="connsiteY5" fmla="*/ 3052021 h 5023764"/>
                <a:gd name="connsiteX6" fmla="*/ 1006273 w 1727695"/>
                <a:gd name="connsiteY6" fmla="*/ 0 h 5023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27695" h="5023764">
                  <a:moveTo>
                    <a:pt x="1006273" y="0"/>
                  </a:moveTo>
                  <a:lnTo>
                    <a:pt x="1006273" y="0"/>
                  </a:lnTo>
                  <a:cubicBezTo>
                    <a:pt x="586626" y="722415"/>
                    <a:pt x="375086" y="2131538"/>
                    <a:pt x="495323" y="2968832"/>
                  </a:cubicBezTo>
                  <a:cubicBezTo>
                    <a:pt x="615560" y="3806126"/>
                    <a:pt x="1723633" y="4136578"/>
                    <a:pt x="1727695" y="5023764"/>
                  </a:cubicBezTo>
                  <a:lnTo>
                    <a:pt x="699251" y="4850011"/>
                  </a:lnTo>
                  <a:cubicBezTo>
                    <a:pt x="784306" y="4293603"/>
                    <a:pt x="-48904" y="3860356"/>
                    <a:pt x="2266" y="3052021"/>
                  </a:cubicBezTo>
                  <a:cubicBezTo>
                    <a:pt x="53436" y="2243686"/>
                    <a:pt x="258024" y="1064821"/>
                    <a:pt x="1006273" y="0"/>
                  </a:cubicBezTo>
                  <a:close/>
                </a:path>
              </a:pathLst>
            </a:custGeom>
            <a:gradFill flip="none" rotWithShape="1">
              <a:gsLst>
                <a:gs pos="1250">
                  <a:srgbClr val="FF6600">
                    <a:lumMod val="49000"/>
                    <a:lumOff val="51000"/>
                  </a:srgbClr>
                </a:gs>
                <a:gs pos="63000">
                  <a:srgbClr val="FF3399">
                    <a:lumMod val="62000"/>
                  </a:srgbClr>
                </a:gs>
                <a:gs pos="100000">
                  <a:srgbClr val="C00000">
                    <a:shade val="67500"/>
                    <a:satMod val="115000"/>
                    <a:lumMod val="81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53975">
              <a:noFill/>
            </a:ln>
            <a:effectLst>
              <a:outerShdw blurRad="50800" dist="50800" dir="5400000" algn="ctr" rotWithShape="0">
                <a:srgbClr val="531E1D"/>
              </a:outerShdw>
            </a:effectLst>
            <a:scene3d>
              <a:camera prst="orthographicFront"/>
              <a:lightRig rig="flat" dir="t">
                <a:rot lat="0" lon="0" rev="2400000"/>
              </a:lightRig>
            </a:scene3d>
            <a:sp3d>
              <a:bevelT w="254000"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4" name="29 Rectángulo"/>
            <p:cNvSpPr/>
            <p:nvPr/>
          </p:nvSpPr>
          <p:spPr>
            <a:xfrm rot="15322879">
              <a:off x="6442202" y="861019"/>
              <a:ext cx="938709" cy="4856146"/>
            </a:xfrm>
            <a:custGeom>
              <a:avLst/>
              <a:gdLst>
                <a:gd name="connsiteX0" fmla="*/ 0 w 914400"/>
                <a:gd name="connsiteY0" fmla="*/ 0 h 5143500"/>
                <a:gd name="connsiteX1" fmla="*/ 914400 w 914400"/>
                <a:gd name="connsiteY1" fmla="*/ 0 h 5143500"/>
                <a:gd name="connsiteX2" fmla="*/ 914400 w 914400"/>
                <a:gd name="connsiteY2" fmla="*/ 5143500 h 5143500"/>
                <a:gd name="connsiteX3" fmla="*/ 0 w 914400"/>
                <a:gd name="connsiteY3" fmla="*/ 5143500 h 5143500"/>
                <a:gd name="connsiteX4" fmla="*/ 0 w 914400"/>
                <a:gd name="connsiteY4" fmla="*/ 0 h 5143500"/>
                <a:gd name="connsiteX0" fmla="*/ 313 w 914713"/>
                <a:gd name="connsiteY0" fmla="*/ 0 h 5143500"/>
                <a:gd name="connsiteX1" fmla="*/ 914713 w 914713"/>
                <a:gd name="connsiteY1" fmla="*/ 0 h 5143500"/>
                <a:gd name="connsiteX2" fmla="*/ 914713 w 914713"/>
                <a:gd name="connsiteY2" fmla="*/ 5143500 h 5143500"/>
                <a:gd name="connsiteX3" fmla="*/ 313 w 914713"/>
                <a:gd name="connsiteY3" fmla="*/ 5143500 h 5143500"/>
                <a:gd name="connsiteX4" fmla="*/ 0 w 914713"/>
                <a:gd name="connsiteY4" fmla="*/ 2446317 h 5143500"/>
                <a:gd name="connsiteX5" fmla="*/ 313 w 914713"/>
                <a:gd name="connsiteY5" fmla="*/ 0 h 5143500"/>
                <a:gd name="connsiteX0" fmla="*/ 313 w 914713"/>
                <a:gd name="connsiteY0" fmla="*/ 0 h 5143500"/>
                <a:gd name="connsiteX1" fmla="*/ 914713 w 914713"/>
                <a:gd name="connsiteY1" fmla="*/ 0 h 5143500"/>
                <a:gd name="connsiteX2" fmla="*/ 902526 w 914713"/>
                <a:gd name="connsiteY2" fmla="*/ 2481943 h 5143500"/>
                <a:gd name="connsiteX3" fmla="*/ 914713 w 914713"/>
                <a:gd name="connsiteY3" fmla="*/ 5143500 h 5143500"/>
                <a:gd name="connsiteX4" fmla="*/ 313 w 914713"/>
                <a:gd name="connsiteY4" fmla="*/ 5143500 h 5143500"/>
                <a:gd name="connsiteX5" fmla="*/ 0 w 914713"/>
                <a:gd name="connsiteY5" fmla="*/ 2446317 h 5143500"/>
                <a:gd name="connsiteX6" fmla="*/ 313 w 914713"/>
                <a:gd name="connsiteY6" fmla="*/ 0 h 5143500"/>
                <a:gd name="connsiteX0" fmla="*/ 313 w 977699"/>
                <a:gd name="connsiteY0" fmla="*/ 0 h 5143500"/>
                <a:gd name="connsiteX1" fmla="*/ 914713 w 977699"/>
                <a:gd name="connsiteY1" fmla="*/ 0 h 5143500"/>
                <a:gd name="connsiteX2" fmla="*/ 902526 w 977699"/>
                <a:gd name="connsiteY2" fmla="*/ 2481943 h 5143500"/>
                <a:gd name="connsiteX3" fmla="*/ 914713 w 977699"/>
                <a:gd name="connsiteY3" fmla="*/ 5143500 h 5143500"/>
                <a:gd name="connsiteX4" fmla="*/ 313 w 977699"/>
                <a:gd name="connsiteY4" fmla="*/ 5143500 h 5143500"/>
                <a:gd name="connsiteX5" fmla="*/ 0 w 977699"/>
                <a:gd name="connsiteY5" fmla="*/ 2446317 h 5143500"/>
                <a:gd name="connsiteX6" fmla="*/ 313 w 977699"/>
                <a:gd name="connsiteY6" fmla="*/ 0 h 5143500"/>
                <a:gd name="connsiteX0" fmla="*/ 67860 w 1045246"/>
                <a:gd name="connsiteY0" fmla="*/ 0 h 5143500"/>
                <a:gd name="connsiteX1" fmla="*/ 982260 w 1045246"/>
                <a:gd name="connsiteY1" fmla="*/ 0 h 5143500"/>
                <a:gd name="connsiteX2" fmla="*/ 970073 w 1045246"/>
                <a:gd name="connsiteY2" fmla="*/ 2481943 h 5143500"/>
                <a:gd name="connsiteX3" fmla="*/ 982260 w 1045246"/>
                <a:gd name="connsiteY3" fmla="*/ 5143500 h 5143500"/>
                <a:gd name="connsiteX4" fmla="*/ 67860 w 1045246"/>
                <a:gd name="connsiteY4" fmla="*/ 5143500 h 5143500"/>
                <a:gd name="connsiteX5" fmla="*/ 67547 w 1045246"/>
                <a:gd name="connsiteY5" fmla="*/ 2446317 h 5143500"/>
                <a:gd name="connsiteX6" fmla="*/ 67860 w 1045246"/>
                <a:gd name="connsiteY6" fmla="*/ 0 h 5143500"/>
                <a:gd name="connsiteX0" fmla="*/ 594079 w 1571465"/>
                <a:gd name="connsiteY0" fmla="*/ 0 h 5143500"/>
                <a:gd name="connsiteX1" fmla="*/ 1508479 w 1571465"/>
                <a:gd name="connsiteY1" fmla="*/ 0 h 5143500"/>
                <a:gd name="connsiteX2" fmla="*/ 1496292 w 1571465"/>
                <a:gd name="connsiteY2" fmla="*/ 2481943 h 5143500"/>
                <a:gd name="connsiteX3" fmla="*/ 1508479 w 1571465"/>
                <a:gd name="connsiteY3" fmla="*/ 5143500 h 5143500"/>
                <a:gd name="connsiteX4" fmla="*/ 594079 w 1571465"/>
                <a:gd name="connsiteY4" fmla="*/ 5143500 h 5143500"/>
                <a:gd name="connsiteX5" fmla="*/ 0 w 1571465"/>
                <a:gd name="connsiteY5" fmla="*/ 2921330 h 5143500"/>
                <a:gd name="connsiteX6" fmla="*/ 594079 w 1571465"/>
                <a:gd name="connsiteY6" fmla="*/ 0 h 5143500"/>
                <a:gd name="connsiteX0" fmla="*/ 594079 w 1571465"/>
                <a:gd name="connsiteY0" fmla="*/ 0 h 5143500"/>
                <a:gd name="connsiteX1" fmla="*/ 1508479 w 1571465"/>
                <a:gd name="connsiteY1" fmla="*/ 0 h 5143500"/>
                <a:gd name="connsiteX2" fmla="*/ 1496292 w 1571465"/>
                <a:gd name="connsiteY2" fmla="*/ 2481943 h 5143500"/>
                <a:gd name="connsiteX3" fmla="*/ 1508479 w 1571465"/>
                <a:gd name="connsiteY3" fmla="*/ 5143500 h 5143500"/>
                <a:gd name="connsiteX4" fmla="*/ 594079 w 1571465"/>
                <a:gd name="connsiteY4" fmla="*/ 5143500 h 5143500"/>
                <a:gd name="connsiteX5" fmla="*/ 0 w 1571465"/>
                <a:gd name="connsiteY5" fmla="*/ 2921330 h 5143500"/>
                <a:gd name="connsiteX6" fmla="*/ 594079 w 1571465"/>
                <a:gd name="connsiteY6" fmla="*/ 0 h 5143500"/>
                <a:gd name="connsiteX0" fmla="*/ 594079 w 1520842"/>
                <a:gd name="connsiteY0" fmla="*/ 0 h 5143500"/>
                <a:gd name="connsiteX1" fmla="*/ 1508479 w 1520842"/>
                <a:gd name="connsiteY1" fmla="*/ 0 h 5143500"/>
                <a:gd name="connsiteX2" fmla="*/ 391887 w 1520842"/>
                <a:gd name="connsiteY2" fmla="*/ 2921330 h 5143500"/>
                <a:gd name="connsiteX3" fmla="*/ 1508479 w 1520842"/>
                <a:gd name="connsiteY3" fmla="*/ 5143500 h 5143500"/>
                <a:gd name="connsiteX4" fmla="*/ 594079 w 1520842"/>
                <a:gd name="connsiteY4" fmla="*/ 5143500 h 5143500"/>
                <a:gd name="connsiteX5" fmla="*/ 0 w 1520842"/>
                <a:gd name="connsiteY5" fmla="*/ 2921330 h 5143500"/>
                <a:gd name="connsiteX6" fmla="*/ 594079 w 1520842"/>
                <a:gd name="connsiteY6" fmla="*/ 0 h 5143500"/>
                <a:gd name="connsiteX0" fmla="*/ 594079 w 1508479"/>
                <a:gd name="connsiteY0" fmla="*/ 0 h 5143500"/>
                <a:gd name="connsiteX1" fmla="*/ 926588 w 1508479"/>
                <a:gd name="connsiteY1" fmla="*/ 11875 h 5143500"/>
                <a:gd name="connsiteX2" fmla="*/ 391887 w 1508479"/>
                <a:gd name="connsiteY2" fmla="*/ 2921330 h 5143500"/>
                <a:gd name="connsiteX3" fmla="*/ 1508479 w 1508479"/>
                <a:gd name="connsiteY3" fmla="*/ 5143500 h 5143500"/>
                <a:gd name="connsiteX4" fmla="*/ 594079 w 1508479"/>
                <a:gd name="connsiteY4" fmla="*/ 5143500 h 5143500"/>
                <a:gd name="connsiteX5" fmla="*/ 0 w 1508479"/>
                <a:gd name="connsiteY5" fmla="*/ 2921330 h 5143500"/>
                <a:gd name="connsiteX6" fmla="*/ 594079 w 1508479"/>
                <a:gd name="connsiteY6" fmla="*/ 0 h 5143500"/>
                <a:gd name="connsiteX0" fmla="*/ 594079 w 1508479"/>
                <a:gd name="connsiteY0" fmla="*/ 1 h 5143501"/>
                <a:gd name="connsiteX1" fmla="*/ 1045342 w 1508479"/>
                <a:gd name="connsiteY1" fmla="*/ 0 h 5143501"/>
                <a:gd name="connsiteX2" fmla="*/ 391887 w 1508479"/>
                <a:gd name="connsiteY2" fmla="*/ 2921331 h 5143501"/>
                <a:gd name="connsiteX3" fmla="*/ 1508479 w 1508479"/>
                <a:gd name="connsiteY3" fmla="*/ 5143501 h 5143501"/>
                <a:gd name="connsiteX4" fmla="*/ 594079 w 1508479"/>
                <a:gd name="connsiteY4" fmla="*/ 5143501 h 5143501"/>
                <a:gd name="connsiteX5" fmla="*/ 0 w 1508479"/>
                <a:gd name="connsiteY5" fmla="*/ 2921331 h 5143501"/>
                <a:gd name="connsiteX6" fmla="*/ 594079 w 1508479"/>
                <a:gd name="connsiteY6" fmla="*/ 1 h 5143501"/>
                <a:gd name="connsiteX0" fmla="*/ 821141 w 1509910"/>
                <a:gd name="connsiteY0" fmla="*/ 0 h 5214752"/>
                <a:gd name="connsiteX1" fmla="*/ 1046773 w 1509910"/>
                <a:gd name="connsiteY1" fmla="*/ 71251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0 h 5214752"/>
                <a:gd name="connsiteX1" fmla="*/ 1046773 w 1509910"/>
                <a:gd name="connsiteY1" fmla="*/ 71251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0 h 5214752"/>
                <a:gd name="connsiteX1" fmla="*/ 1046773 w 1509910"/>
                <a:gd name="connsiteY1" fmla="*/ 71251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0 h 5214752"/>
                <a:gd name="connsiteX1" fmla="*/ 1046773 w 1509910"/>
                <a:gd name="connsiteY1" fmla="*/ 71251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35627 h 5250379"/>
                <a:gd name="connsiteX1" fmla="*/ 916144 w 1509910"/>
                <a:gd name="connsiteY1" fmla="*/ 0 h 5250379"/>
                <a:gd name="connsiteX2" fmla="*/ 393318 w 1509910"/>
                <a:gd name="connsiteY2" fmla="*/ 3028209 h 5250379"/>
                <a:gd name="connsiteX3" fmla="*/ 1509910 w 1509910"/>
                <a:gd name="connsiteY3" fmla="*/ 5250379 h 5250379"/>
                <a:gd name="connsiteX4" fmla="*/ 595510 w 1509910"/>
                <a:gd name="connsiteY4" fmla="*/ 5250379 h 5250379"/>
                <a:gd name="connsiteX5" fmla="*/ 1431 w 1509910"/>
                <a:gd name="connsiteY5" fmla="*/ 3028209 h 5250379"/>
                <a:gd name="connsiteX6" fmla="*/ 821141 w 1509910"/>
                <a:gd name="connsiteY6" fmla="*/ 35627 h 5250379"/>
                <a:gd name="connsiteX0" fmla="*/ 821141 w 1509910"/>
                <a:gd name="connsiteY0" fmla="*/ 0 h 5214752"/>
                <a:gd name="connsiteX1" fmla="*/ 904268 w 1509910"/>
                <a:gd name="connsiteY1" fmla="*/ 23750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0 h 5214752"/>
                <a:gd name="connsiteX1" fmla="*/ 904268 w 1509910"/>
                <a:gd name="connsiteY1" fmla="*/ 23750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905436 w 1511078"/>
                <a:gd name="connsiteY0" fmla="*/ 0 h 5191002"/>
                <a:gd name="connsiteX1" fmla="*/ 905436 w 1511078"/>
                <a:gd name="connsiteY1" fmla="*/ 0 h 5191002"/>
                <a:gd name="connsiteX2" fmla="*/ 394486 w 1511078"/>
                <a:gd name="connsiteY2" fmla="*/ 2968832 h 5191002"/>
                <a:gd name="connsiteX3" fmla="*/ 1511078 w 1511078"/>
                <a:gd name="connsiteY3" fmla="*/ 5191002 h 5191002"/>
                <a:gd name="connsiteX4" fmla="*/ 596678 w 1511078"/>
                <a:gd name="connsiteY4" fmla="*/ 5191002 h 5191002"/>
                <a:gd name="connsiteX5" fmla="*/ 2599 w 1511078"/>
                <a:gd name="connsiteY5" fmla="*/ 2968832 h 5191002"/>
                <a:gd name="connsiteX6" fmla="*/ 905436 w 1511078"/>
                <a:gd name="connsiteY6" fmla="*/ 0 h 5191002"/>
                <a:gd name="connsiteX0" fmla="*/ 903108 w 1508750"/>
                <a:gd name="connsiteY0" fmla="*/ 0 h 5191002"/>
                <a:gd name="connsiteX1" fmla="*/ 903108 w 1508750"/>
                <a:gd name="connsiteY1" fmla="*/ 0 h 5191002"/>
                <a:gd name="connsiteX2" fmla="*/ 392158 w 1508750"/>
                <a:gd name="connsiteY2" fmla="*/ 2968832 h 5191002"/>
                <a:gd name="connsiteX3" fmla="*/ 1508750 w 1508750"/>
                <a:gd name="connsiteY3" fmla="*/ 5191002 h 5191002"/>
                <a:gd name="connsiteX4" fmla="*/ 594350 w 1508750"/>
                <a:gd name="connsiteY4" fmla="*/ 5191002 h 5191002"/>
                <a:gd name="connsiteX5" fmla="*/ 271 w 1508750"/>
                <a:gd name="connsiteY5" fmla="*/ 2968832 h 5191002"/>
                <a:gd name="connsiteX6" fmla="*/ 903108 w 1508750"/>
                <a:gd name="connsiteY6" fmla="*/ 0 h 5191002"/>
                <a:gd name="connsiteX0" fmla="*/ 906597 w 1512239"/>
                <a:gd name="connsiteY0" fmla="*/ 0 h 5191002"/>
                <a:gd name="connsiteX1" fmla="*/ 906597 w 1512239"/>
                <a:gd name="connsiteY1" fmla="*/ 0 h 5191002"/>
                <a:gd name="connsiteX2" fmla="*/ 395647 w 1512239"/>
                <a:gd name="connsiteY2" fmla="*/ 2968832 h 5191002"/>
                <a:gd name="connsiteX3" fmla="*/ 1512239 w 1512239"/>
                <a:gd name="connsiteY3" fmla="*/ 5191002 h 5191002"/>
                <a:gd name="connsiteX4" fmla="*/ 544735 w 1512239"/>
                <a:gd name="connsiteY4" fmla="*/ 4952821 h 5191002"/>
                <a:gd name="connsiteX5" fmla="*/ 3760 w 1512239"/>
                <a:gd name="connsiteY5" fmla="*/ 2968832 h 5191002"/>
                <a:gd name="connsiteX6" fmla="*/ 906597 w 1512239"/>
                <a:gd name="connsiteY6" fmla="*/ 0 h 5191002"/>
                <a:gd name="connsiteX0" fmla="*/ 906597 w 1512239"/>
                <a:gd name="connsiteY0" fmla="*/ 0 h 5191002"/>
                <a:gd name="connsiteX1" fmla="*/ 906597 w 1512239"/>
                <a:gd name="connsiteY1" fmla="*/ 0 h 5191002"/>
                <a:gd name="connsiteX2" fmla="*/ 395647 w 1512239"/>
                <a:gd name="connsiteY2" fmla="*/ 2968832 h 5191002"/>
                <a:gd name="connsiteX3" fmla="*/ 1512239 w 1512239"/>
                <a:gd name="connsiteY3" fmla="*/ 5191002 h 5191002"/>
                <a:gd name="connsiteX4" fmla="*/ 544735 w 1512239"/>
                <a:gd name="connsiteY4" fmla="*/ 4952821 h 5191002"/>
                <a:gd name="connsiteX5" fmla="*/ 3760 w 1512239"/>
                <a:gd name="connsiteY5" fmla="*/ 2968832 h 5191002"/>
                <a:gd name="connsiteX6" fmla="*/ 906597 w 1512239"/>
                <a:gd name="connsiteY6" fmla="*/ 0 h 5191002"/>
                <a:gd name="connsiteX0" fmla="*/ 906046 w 1511688"/>
                <a:gd name="connsiteY0" fmla="*/ 0 h 5191002"/>
                <a:gd name="connsiteX1" fmla="*/ 906046 w 1511688"/>
                <a:gd name="connsiteY1" fmla="*/ 0 h 5191002"/>
                <a:gd name="connsiteX2" fmla="*/ 395096 w 1511688"/>
                <a:gd name="connsiteY2" fmla="*/ 2968832 h 5191002"/>
                <a:gd name="connsiteX3" fmla="*/ 1511688 w 1511688"/>
                <a:gd name="connsiteY3" fmla="*/ 5191002 h 5191002"/>
                <a:gd name="connsiteX4" fmla="*/ 567836 w 1511688"/>
                <a:gd name="connsiteY4" fmla="*/ 4904394 h 5191002"/>
                <a:gd name="connsiteX5" fmla="*/ 3209 w 1511688"/>
                <a:gd name="connsiteY5" fmla="*/ 2968832 h 5191002"/>
                <a:gd name="connsiteX6" fmla="*/ 906046 w 1511688"/>
                <a:gd name="connsiteY6" fmla="*/ 0 h 5191002"/>
                <a:gd name="connsiteX0" fmla="*/ 906046 w 1511688"/>
                <a:gd name="connsiteY0" fmla="*/ 0 h 5191002"/>
                <a:gd name="connsiteX1" fmla="*/ 906046 w 1511688"/>
                <a:gd name="connsiteY1" fmla="*/ 0 h 5191002"/>
                <a:gd name="connsiteX2" fmla="*/ 395096 w 1511688"/>
                <a:gd name="connsiteY2" fmla="*/ 2968832 h 5191002"/>
                <a:gd name="connsiteX3" fmla="*/ 1511688 w 1511688"/>
                <a:gd name="connsiteY3" fmla="*/ 5191002 h 5191002"/>
                <a:gd name="connsiteX4" fmla="*/ 567836 w 1511688"/>
                <a:gd name="connsiteY4" fmla="*/ 4904394 h 5191002"/>
                <a:gd name="connsiteX5" fmla="*/ 3209 w 1511688"/>
                <a:gd name="connsiteY5" fmla="*/ 2968832 h 5191002"/>
                <a:gd name="connsiteX6" fmla="*/ 906046 w 1511688"/>
                <a:gd name="connsiteY6" fmla="*/ 0 h 5191002"/>
                <a:gd name="connsiteX0" fmla="*/ 906046 w 1558666"/>
                <a:gd name="connsiteY0" fmla="*/ 0 h 5157614"/>
                <a:gd name="connsiteX1" fmla="*/ 906046 w 1558666"/>
                <a:gd name="connsiteY1" fmla="*/ 0 h 5157614"/>
                <a:gd name="connsiteX2" fmla="*/ 395096 w 1558666"/>
                <a:gd name="connsiteY2" fmla="*/ 2968832 h 5157614"/>
                <a:gd name="connsiteX3" fmla="*/ 1558665 w 1558666"/>
                <a:gd name="connsiteY3" fmla="*/ 5157614 h 5157614"/>
                <a:gd name="connsiteX4" fmla="*/ 567836 w 1558666"/>
                <a:gd name="connsiteY4" fmla="*/ 4904394 h 5157614"/>
                <a:gd name="connsiteX5" fmla="*/ 3209 w 1558666"/>
                <a:gd name="connsiteY5" fmla="*/ 2968832 h 5157614"/>
                <a:gd name="connsiteX6" fmla="*/ 906046 w 1558666"/>
                <a:gd name="connsiteY6" fmla="*/ 0 h 5157614"/>
                <a:gd name="connsiteX0" fmla="*/ 906046 w 1611293"/>
                <a:gd name="connsiteY0" fmla="*/ 0 h 5015627"/>
                <a:gd name="connsiteX1" fmla="*/ 906046 w 1611293"/>
                <a:gd name="connsiteY1" fmla="*/ 0 h 5015627"/>
                <a:gd name="connsiteX2" fmla="*/ 395096 w 1611293"/>
                <a:gd name="connsiteY2" fmla="*/ 2968832 h 5015627"/>
                <a:gd name="connsiteX3" fmla="*/ 1611293 w 1611293"/>
                <a:gd name="connsiteY3" fmla="*/ 5015627 h 5015627"/>
                <a:gd name="connsiteX4" fmla="*/ 567836 w 1611293"/>
                <a:gd name="connsiteY4" fmla="*/ 4904394 h 5015627"/>
                <a:gd name="connsiteX5" fmla="*/ 3209 w 1611293"/>
                <a:gd name="connsiteY5" fmla="*/ 2968832 h 5015627"/>
                <a:gd name="connsiteX6" fmla="*/ 906046 w 1611293"/>
                <a:gd name="connsiteY6" fmla="*/ 0 h 5015627"/>
                <a:gd name="connsiteX0" fmla="*/ 907247 w 1612494"/>
                <a:gd name="connsiteY0" fmla="*/ 0 h 5015627"/>
                <a:gd name="connsiteX1" fmla="*/ 907247 w 1612494"/>
                <a:gd name="connsiteY1" fmla="*/ 0 h 5015627"/>
                <a:gd name="connsiteX2" fmla="*/ 396297 w 1612494"/>
                <a:gd name="connsiteY2" fmla="*/ 2968832 h 5015627"/>
                <a:gd name="connsiteX3" fmla="*/ 1612494 w 1612494"/>
                <a:gd name="connsiteY3" fmla="*/ 5015627 h 5015627"/>
                <a:gd name="connsiteX4" fmla="*/ 520260 w 1612494"/>
                <a:gd name="connsiteY4" fmla="*/ 4828965 h 5015627"/>
                <a:gd name="connsiteX5" fmla="*/ 4410 w 1612494"/>
                <a:gd name="connsiteY5" fmla="*/ 2968832 h 5015627"/>
                <a:gd name="connsiteX6" fmla="*/ 907247 w 1612494"/>
                <a:gd name="connsiteY6" fmla="*/ 0 h 5015627"/>
                <a:gd name="connsiteX0" fmla="*/ 907249 w 1612496"/>
                <a:gd name="connsiteY0" fmla="*/ 0 h 5015627"/>
                <a:gd name="connsiteX1" fmla="*/ 907249 w 1612496"/>
                <a:gd name="connsiteY1" fmla="*/ 0 h 5015627"/>
                <a:gd name="connsiteX2" fmla="*/ 396299 w 1612496"/>
                <a:gd name="connsiteY2" fmla="*/ 2968832 h 5015627"/>
                <a:gd name="connsiteX3" fmla="*/ 1612496 w 1612496"/>
                <a:gd name="connsiteY3" fmla="*/ 5015627 h 5015627"/>
                <a:gd name="connsiteX4" fmla="*/ 520262 w 1612496"/>
                <a:gd name="connsiteY4" fmla="*/ 4828965 h 5015627"/>
                <a:gd name="connsiteX5" fmla="*/ 4412 w 1612496"/>
                <a:gd name="connsiteY5" fmla="*/ 2968832 h 5015627"/>
                <a:gd name="connsiteX6" fmla="*/ 907249 w 1612496"/>
                <a:gd name="connsiteY6" fmla="*/ 0 h 5015627"/>
                <a:gd name="connsiteX0" fmla="*/ 907249 w 1632774"/>
                <a:gd name="connsiteY0" fmla="*/ 0 h 4970978"/>
                <a:gd name="connsiteX1" fmla="*/ 907249 w 1632774"/>
                <a:gd name="connsiteY1" fmla="*/ 0 h 4970978"/>
                <a:gd name="connsiteX2" fmla="*/ 396299 w 1632774"/>
                <a:gd name="connsiteY2" fmla="*/ 2968832 h 4970978"/>
                <a:gd name="connsiteX3" fmla="*/ 1632774 w 1632774"/>
                <a:gd name="connsiteY3" fmla="*/ 4970978 h 4970978"/>
                <a:gd name="connsiteX4" fmla="*/ 520262 w 1632774"/>
                <a:gd name="connsiteY4" fmla="*/ 4828965 h 4970978"/>
                <a:gd name="connsiteX5" fmla="*/ 4412 w 1632774"/>
                <a:gd name="connsiteY5" fmla="*/ 2968832 h 4970978"/>
                <a:gd name="connsiteX6" fmla="*/ 907249 w 1632774"/>
                <a:gd name="connsiteY6" fmla="*/ 0 h 4970978"/>
                <a:gd name="connsiteX0" fmla="*/ 907249 w 1632774"/>
                <a:gd name="connsiteY0" fmla="*/ 0 h 4970978"/>
                <a:gd name="connsiteX1" fmla="*/ 907249 w 1632774"/>
                <a:gd name="connsiteY1" fmla="*/ 0 h 4970978"/>
                <a:gd name="connsiteX2" fmla="*/ 396299 w 1632774"/>
                <a:gd name="connsiteY2" fmla="*/ 2968832 h 4970978"/>
                <a:gd name="connsiteX3" fmla="*/ 1632774 w 1632774"/>
                <a:gd name="connsiteY3" fmla="*/ 4970978 h 4970978"/>
                <a:gd name="connsiteX4" fmla="*/ 520262 w 1632774"/>
                <a:gd name="connsiteY4" fmla="*/ 4828965 h 4970978"/>
                <a:gd name="connsiteX5" fmla="*/ 4412 w 1632774"/>
                <a:gd name="connsiteY5" fmla="*/ 2968832 h 4970978"/>
                <a:gd name="connsiteX6" fmla="*/ 907249 w 1632774"/>
                <a:gd name="connsiteY6" fmla="*/ 0 h 4970978"/>
                <a:gd name="connsiteX0" fmla="*/ 907315 w 1632840"/>
                <a:gd name="connsiteY0" fmla="*/ 0 h 4970978"/>
                <a:gd name="connsiteX1" fmla="*/ 907315 w 1632840"/>
                <a:gd name="connsiteY1" fmla="*/ 0 h 4970978"/>
                <a:gd name="connsiteX2" fmla="*/ 396365 w 1632840"/>
                <a:gd name="connsiteY2" fmla="*/ 2968832 h 4970978"/>
                <a:gd name="connsiteX3" fmla="*/ 1632840 w 1632840"/>
                <a:gd name="connsiteY3" fmla="*/ 4970978 h 4970978"/>
                <a:gd name="connsiteX4" fmla="*/ 517911 w 1632840"/>
                <a:gd name="connsiteY4" fmla="*/ 4808167 h 4970978"/>
                <a:gd name="connsiteX5" fmla="*/ 4478 w 1632840"/>
                <a:gd name="connsiteY5" fmla="*/ 2968832 h 4970978"/>
                <a:gd name="connsiteX6" fmla="*/ 907315 w 1632840"/>
                <a:gd name="connsiteY6" fmla="*/ 0 h 4970978"/>
                <a:gd name="connsiteX0" fmla="*/ 947786 w 1673311"/>
                <a:gd name="connsiteY0" fmla="*/ 0 h 4970978"/>
                <a:gd name="connsiteX1" fmla="*/ 947786 w 1673311"/>
                <a:gd name="connsiteY1" fmla="*/ 0 h 4970978"/>
                <a:gd name="connsiteX2" fmla="*/ 436836 w 1673311"/>
                <a:gd name="connsiteY2" fmla="*/ 2968832 h 4970978"/>
                <a:gd name="connsiteX3" fmla="*/ 1673311 w 1673311"/>
                <a:gd name="connsiteY3" fmla="*/ 4970978 h 4970978"/>
                <a:gd name="connsiteX4" fmla="*/ 558382 w 1673311"/>
                <a:gd name="connsiteY4" fmla="*/ 4808167 h 4970978"/>
                <a:gd name="connsiteX5" fmla="*/ 4232 w 1673311"/>
                <a:gd name="connsiteY5" fmla="*/ 2942581 h 4970978"/>
                <a:gd name="connsiteX6" fmla="*/ 947786 w 1673311"/>
                <a:gd name="connsiteY6" fmla="*/ 0 h 4970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73311" h="4970978">
                  <a:moveTo>
                    <a:pt x="947786" y="0"/>
                  </a:moveTo>
                  <a:lnTo>
                    <a:pt x="947786" y="0"/>
                  </a:lnTo>
                  <a:cubicBezTo>
                    <a:pt x="528139" y="722415"/>
                    <a:pt x="315915" y="2140336"/>
                    <a:pt x="436836" y="2968832"/>
                  </a:cubicBezTo>
                  <a:cubicBezTo>
                    <a:pt x="557757" y="3797328"/>
                    <a:pt x="1669249" y="4083792"/>
                    <a:pt x="1673311" y="4970978"/>
                  </a:cubicBezTo>
                  <a:lnTo>
                    <a:pt x="558382" y="4808167"/>
                  </a:lnTo>
                  <a:cubicBezTo>
                    <a:pt x="643437" y="4251759"/>
                    <a:pt x="-60669" y="3743942"/>
                    <a:pt x="4232" y="2942581"/>
                  </a:cubicBezTo>
                  <a:cubicBezTo>
                    <a:pt x="69133" y="2141220"/>
                    <a:pt x="199537" y="1064821"/>
                    <a:pt x="947786" y="0"/>
                  </a:cubicBezTo>
                  <a:close/>
                </a:path>
              </a:pathLst>
            </a:custGeom>
            <a:gradFill>
              <a:gsLst>
                <a:gs pos="1250">
                  <a:srgbClr val="FFFF00">
                    <a:lumMod val="26000"/>
                    <a:lumOff val="74000"/>
                    <a:alpha val="49000"/>
                  </a:srgbClr>
                </a:gs>
                <a:gs pos="45000">
                  <a:srgbClr val="FFC000"/>
                </a:gs>
                <a:gs pos="100000">
                  <a:srgbClr val="C00000">
                    <a:shade val="67500"/>
                    <a:satMod val="115000"/>
                    <a:lumMod val="81000"/>
                  </a:srgbClr>
                </a:gs>
                <a:gs pos="100000">
                  <a:srgbClr val="C00000">
                    <a:shade val="100000"/>
                    <a:satMod val="115000"/>
                    <a:lumMod val="53000"/>
                  </a:srgbClr>
                </a:gs>
              </a:gsLst>
              <a:lin ang="5400000" scaled="1"/>
            </a:gradFill>
            <a:ln w="38100">
              <a:noFill/>
            </a:ln>
            <a:effectLst>
              <a:outerShdw blurRad="50800" dist="50800" dir="5400000" algn="ctr" rotWithShape="0">
                <a:srgbClr val="531E1D"/>
              </a:outerShdw>
            </a:effectLst>
            <a:scene3d>
              <a:camera prst="orthographicFront"/>
              <a:lightRig rig="flat" dir="t">
                <a:rot lat="0" lon="0" rev="1200000"/>
              </a:lightRig>
            </a:scene3d>
            <a:sp3d>
              <a:bevelT w="146050"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/>
            </a:p>
          </p:txBody>
        </p:sp>
        <p:sp>
          <p:nvSpPr>
            <p:cNvPr id="15" name="29 Rectángulo"/>
            <p:cNvSpPr/>
            <p:nvPr/>
          </p:nvSpPr>
          <p:spPr>
            <a:xfrm rot="15622799">
              <a:off x="7204234" y="2239999"/>
              <a:ext cx="634120" cy="3424197"/>
            </a:xfrm>
            <a:custGeom>
              <a:avLst/>
              <a:gdLst>
                <a:gd name="connsiteX0" fmla="*/ 0 w 914400"/>
                <a:gd name="connsiteY0" fmla="*/ 0 h 5143500"/>
                <a:gd name="connsiteX1" fmla="*/ 914400 w 914400"/>
                <a:gd name="connsiteY1" fmla="*/ 0 h 5143500"/>
                <a:gd name="connsiteX2" fmla="*/ 914400 w 914400"/>
                <a:gd name="connsiteY2" fmla="*/ 5143500 h 5143500"/>
                <a:gd name="connsiteX3" fmla="*/ 0 w 914400"/>
                <a:gd name="connsiteY3" fmla="*/ 5143500 h 5143500"/>
                <a:gd name="connsiteX4" fmla="*/ 0 w 914400"/>
                <a:gd name="connsiteY4" fmla="*/ 0 h 5143500"/>
                <a:gd name="connsiteX0" fmla="*/ 313 w 914713"/>
                <a:gd name="connsiteY0" fmla="*/ 0 h 5143500"/>
                <a:gd name="connsiteX1" fmla="*/ 914713 w 914713"/>
                <a:gd name="connsiteY1" fmla="*/ 0 h 5143500"/>
                <a:gd name="connsiteX2" fmla="*/ 914713 w 914713"/>
                <a:gd name="connsiteY2" fmla="*/ 5143500 h 5143500"/>
                <a:gd name="connsiteX3" fmla="*/ 313 w 914713"/>
                <a:gd name="connsiteY3" fmla="*/ 5143500 h 5143500"/>
                <a:gd name="connsiteX4" fmla="*/ 0 w 914713"/>
                <a:gd name="connsiteY4" fmla="*/ 2446317 h 5143500"/>
                <a:gd name="connsiteX5" fmla="*/ 313 w 914713"/>
                <a:gd name="connsiteY5" fmla="*/ 0 h 5143500"/>
                <a:gd name="connsiteX0" fmla="*/ 313 w 914713"/>
                <a:gd name="connsiteY0" fmla="*/ 0 h 5143500"/>
                <a:gd name="connsiteX1" fmla="*/ 914713 w 914713"/>
                <a:gd name="connsiteY1" fmla="*/ 0 h 5143500"/>
                <a:gd name="connsiteX2" fmla="*/ 902526 w 914713"/>
                <a:gd name="connsiteY2" fmla="*/ 2481943 h 5143500"/>
                <a:gd name="connsiteX3" fmla="*/ 914713 w 914713"/>
                <a:gd name="connsiteY3" fmla="*/ 5143500 h 5143500"/>
                <a:gd name="connsiteX4" fmla="*/ 313 w 914713"/>
                <a:gd name="connsiteY4" fmla="*/ 5143500 h 5143500"/>
                <a:gd name="connsiteX5" fmla="*/ 0 w 914713"/>
                <a:gd name="connsiteY5" fmla="*/ 2446317 h 5143500"/>
                <a:gd name="connsiteX6" fmla="*/ 313 w 914713"/>
                <a:gd name="connsiteY6" fmla="*/ 0 h 5143500"/>
                <a:gd name="connsiteX0" fmla="*/ 313 w 977699"/>
                <a:gd name="connsiteY0" fmla="*/ 0 h 5143500"/>
                <a:gd name="connsiteX1" fmla="*/ 914713 w 977699"/>
                <a:gd name="connsiteY1" fmla="*/ 0 h 5143500"/>
                <a:gd name="connsiteX2" fmla="*/ 902526 w 977699"/>
                <a:gd name="connsiteY2" fmla="*/ 2481943 h 5143500"/>
                <a:gd name="connsiteX3" fmla="*/ 914713 w 977699"/>
                <a:gd name="connsiteY3" fmla="*/ 5143500 h 5143500"/>
                <a:gd name="connsiteX4" fmla="*/ 313 w 977699"/>
                <a:gd name="connsiteY4" fmla="*/ 5143500 h 5143500"/>
                <a:gd name="connsiteX5" fmla="*/ 0 w 977699"/>
                <a:gd name="connsiteY5" fmla="*/ 2446317 h 5143500"/>
                <a:gd name="connsiteX6" fmla="*/ 313 w 977699"/>
                <a:gd name="connsiteY6" fmla="*/ 0 h 5143500"/>
                <a:gd name="connsiteX0" fmla="*/ 67860 w 1045246"/>
                <a:gd name="connsiteY0" fmla="*/ 0 h 5143500"/>
                <a:gd name="connsiteX1" fmla="*/ 982260 w 1045246"/>
                <a:gd name="connsiteY1" fmla="*/ 0 h 5143500"/>
                <a:gd name="connsiteX2" fmla="*/ 970073 w 1045246"/>
                <a:gd name="connsiteY2" fmla="*/ 2481943 h 5143500"/>
                <a:gd name="connsiteX3" fmla="*/ 982260 w 1045246"/>
                <a:gd name="connsiteY3" fmla="*/ 5143500 h 5143500"/>
                <a:gd name="connsiteX4" fmla="*/ 67860 w 1045246"/>
                <a:gd name="connsiteY4" fmla="*/ 5143500 h 5143500"/>
                <a:gd name="connsiteX5" fmla="*/ 67547 w 1045246"/>
                <a:gd name="connsiteY5" fmla="*/ 2446317 h 5143500"/>
                <a:gd name="connsiteX6" fmla="*/ 67860 w 1045246"/>
                <a:gd name="connsiteY6" fmla="*/ 0 h 5143500"/>
                <a:gd name="connsiteX0" fmla="*/ 594079 w 1571465"/>
                <a:gd name="connsiteY0" fmla="*/ 0 h 5143500"/>
                <a:gd name="connsiteX1" fmla="*/ 1508479 w 1571465"/>
                <a:gd name="connsiteY1" fmla="*/ 0 h 5143500"/>
                <a:gd name="connsiteX2" fmla="*/ 1496292 w 1571465"/>
                <a:gd name="connsiteY2" fmla="*/ 2481943 h 5143500"/>
                <a:gd name="connsiteX3" fmla="*/ 1508479 w 1571465"/>
                <a:gd name="connsiteY3" fmla="*/ 5143500 h 5143500"/>
                <a:gd name="connsiteX4" fmla="*/ 594079 w 1571465"/>
                <a:gd name="connsiteY4" fmla="*/ 5143500 h 5143500"/>
                <a:gd name="connsiteX5" fmla="*/ 0 w 1571465"/>
                <a:gd name="connsiteY5" fmla="*/ 2921330 h 5143500"/>
                <a:gd name="connsiteX6" fmla="*/ 594079 w 1571465"/>
                <a:gd name="connsiteY6" fmla="*/ 0 h 5143500"/>
                <a:gd name="connsiteX0" fmla="*/ 594079 w 1571465"/>
                <a:gd name="connsiteY0" fmla="*/ 0 h 5143500"/>
                <a:gd name="connsiteX1" fmla="*/ 1508479 w 1571465"/>
                <a:gd name="connsiteY1" fmla="*/ 0 h 5143500"/>
                <a:gd name="connsiteX2" fmla="*/ 1496292 w 1571465"/>
                <a:gd name="connsiteY2" fmla="*/ 2481943 h 5143500"/>
                <a:gd name="connsiteX3" fmla="*/ 1508479 w 1571465"/>
                <a:gd name="connsiteY3" fmla="*/ 5143500 h 5143500"/>
                <a:gd name="connsiteX4" fmla="*/ 594079 w 1571465"/>
                <a:gd name="connsiteY4" fmla="*/ 5143500 h 5143500"/>
                <a:gd name="connsiteX5" fmla="*/ 0 w 1571465"/>
                <a:gd name="connsiteY5" fmla="*/ 2921330 h 5143500"/>
                <a:gd name="connsiteX6" fmla="*/ 594079 w 1571465"/>
                <a:gd name="connsiteY6" fmla="*/ 0 h 5143500"/>
                <a:gd name="connsiteX0" fmla="*/ 594079 w 1520842"/>
                <a:gd name="connsiteY0" fmla="*/ 0 h 5143500"/>
                <a:gd name="connsiteX1" fmla="*/ 1508479 w 1520842"/>
                <a:gd name="connsiteY1" fmla="*/ 0 h 5143500"/>
                <a:gd name="connsiteX2" fmla="*/ 391887 w 1520842"/>
                <a:gd name="connsiteY2" fmla="*/ 2921330 h 5143500"/>
                <a:gd name="connsiteX3" fmla="*/ 1508479 w 1520842"/>
                <a:gd name="connsiteY3" fmla="*/ 5143500 h 5143500"/>
                <a:gd name="connsiteX4" fmla="*/ 594079 w 1520842"/>
                <a:gd name="connsiteY4" fmla="*/ 5143500 h 5143500"/>
                <a:gd name="connsiteX5" fmla="*/ 0 w 1520842"/>
                <a:gd name="connsiteY5" fmla="*/ 2921330 h 5143500"/>
                <a:gd name="connsiteX6" fmla="*/ 594079 w 1520842"/>
                <a:gd name="connsiteY6" fmla="*/ 0 h 5143500"/>
                <a:gd name="connsiteX0" fmla="*/ 594079 w 1508479"/>
                <a:gd name="connsiteY0" fmla="*/ 0 h 5143500"/>
                <a:gd name="connsiteX1" fmla="*/ 926588 w 1508479"/>
                <a:gd name="connsiteY1" fmla="*/ 11875 h 5143500"/>
                <a:gd name="connsiteX2" fmla="*/ 391887 w 1508479"/>
                <a:gd name="connsiteY2" fmla="*/ 2921330 h 5143500"/>
                <a:gd name="connsiteX3" fmla="*/ 1508479 w 1508479"/>
                <a:gd name="connsiteY3" fmla="*/ 5143500 h 5143500"/>
                <a:gd name="connsiteX4" fmla="*/ 594079 w 1508479"/>
                <a:gd name="connsiteY4" fmla="*/ 5143500 h 5143500"/>
                <a:gd name="connsiteX5" fmla="*/ 0 w 1508479"/>
                <a:gd name="connsiteY5" fmla="*/ 2921330 h 5143500"/>
                <a:gd name="connsiteX6" fmla="*/ 594079 w 1508479"/>
                <a:gd name="connsiteY6" fmla="*/ 0 h 5143500"/>
                <a:gd name="connsiteX0" fmla="*/ 594079 w 1508479"/>
                <a:gd name="connsiteY0" fmla="*/ 1 h 5143501"/>
                <a:gd name="connsiteX1" fmla="*/ 1045342 w 1508479"/>
                <a:gd name="connsiteY1" fmla="*/ 0 h 5143501"/>
                <a:gd name="connsiteX2" fmla="*/ 391887 w 1508479"/>
                <a:gd name="connsiteY2" fmla="*/ 2921331 h 5143501"/>
                <a:gd name="connsiteX3" fmla="*/ 1508479 w 1508479"/>
                <a:gd name="connsiteY3" fmla="*/ 5143501 h 5143501"/>
                <a:gd name="connsiteX4" fmla="*/ 594079 w 1508479"/>
                <a:gd name="connsiteY4" fmla="*/ 5143501 h 5143501"/>
                <a:gd name="connsiteX5" fmla="*/ 0 w 1508479"/>
                <a:gd name="connsiteY5" fmla="*/ 2921331 h 5143501"/>
                <a:gd name="connsiteX6" fmla="*/ 594079 w 1508479"/>
                <a:gd name="connsiteY6" fmla="*/ 1 h 5143501"/>
                <a:gd name="connsiteX0" fmla="*/ 821141 w 1509910"/>
                <a:gd name="connsiteY0" fmla="*/ 0 h 5214752"/>
                <a:gd name="connsiteX1" fmla="*/ 1046773 w 1509910"/>
                <a:gd name="connsiteY1" fmla="*/ 71251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0 h 5214752"/>
                <a:gd name="connsiteX1" fmla="*/ 1046773 w 1509910"/>
                <a:gd name="connsiteY1" fmla="*/ 71251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0 h 5214752"/>
                <a:gd name="connsiteX1" fmla="*/ 1046773 w 1509910"/>
                <a:gd name="connsiteY1" fmla="*/ 71251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0 h 5214752"/>
                <a:gd name="connsiteX1" fmla="*/ 1046773 w 1509910"/>
                <a:gd name="connsiteY1" fmla="*/ 71251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35627 h 5250379"/>
                <a:gd name="connsiteX1" fmla="*/ 916144 w 1509910"/>
                <a:gd name="connsiteY1" fmla="*/ 0 h 5250379"/>
                <a:gd name="connsiteX2" fmla="*/ 393318 w 1509910"/>
                <a:gd name="connsiteY2" fmla="*/ 3028209 h 5250379"/>
                <a:gd name="connsiteX3" fmla="*/ 1509910 w 1509910"/>
                <a:gd name="connsiteY3" fmla="*/ 5250379 h 5250379"/>
                <a:gd name="connsiteX4" fmla="*/ 595510 w 1509910"/>
                <a:gd name="connsiteY4" fmla="*/ 5250379 h 5250379"/>
                <a:gd name="connsiteX5" fmla="*/ 1431 w 1509910"/>
                <a:gd name="connsiteY5" fmla="*/ 3028209 h 5250379"/>
                <a:gd name="connsiteX6" fmla="*/ 821141 w 1509910"/>
                <a:gd name="connsiteY6" fmla="*/ 35627 h 5250379"/>
                <a:gd name="connsiteX0" fmla="*/ 821141 w 1509910"/>
                <a:gd name="connsiteY0" fmla="*/ 0 h 5214752"/>
                <a:gd name="connsiteX1" fmla="*/ 904268 w 1509910"/>
                <a:gd name="connsiteY1" fmla="*/ 23750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0 h 5214752"/>
                <a:gd name="connsiteX1" fmla="*/ 904268 w 1509910"/>
                <a:gd name="connsiteY1" fmla="*/ 23750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905436 w 1511078"/>
                <a:gd name="connsiteY0" fmla="*/ 0 h 5191002"/>
                <a:gd name="connsiteX1" fmla="*/ 905436 w 1511078"/>
                <a:gd name="connsiteY1" fmla="*/ 0 h 5191002"/>
                <a:gd name="connsiteX2" fmla="*/ 394486 w 1511078"/>
                <a:gd name="connsiteY2" fmla="*/ 2968832 h 5191002"/>
                <a:gd name="connsiteX3" fmla="*/ 1511078 w 1511078"/>
                <a:gd name="connsiteY3" fmla="*/ 5191002 h 5191002"/>
                <a:gd name="connsiteX4" fmla="*/ 596678 w 1511078"/>
                <a:gd name="connsiteY4" fmla="*/ 5191002 h 5191002"/>
                <a:gd name="connsiteX5" fmla="*/ 2599 w 1511078"/>
                <a:gd name="connsiteY5" fmla="*/ 2968832 h 5191002"/>
                <a:gd name="connsiteX6" fmla="*/ 905436 w 1511078"/>
                <a:gd name="connsiteY6" fmla="*/ 0 h 5191002"/>
                <a:gd name="connsiteX0" fmla="*/ 903108 w 1508750"/>
                <a:gd name="connsiteY0" fmla="*/ 0 h 5191002"/>
                <a:gd name="connsiteX1" fmla="*/ 903108 w 1508750"/>
                <a:gd name="connsiteY1" fmla="*/ 0 h 5191002"/>
                <a:gd name="connsiteX2" fmla="*/ 392158 w 1508750"/>
                <a:gd name="connsiteY2" fmla="*/ 2968832 h 5191002"/>
                <a:gd name="connsiteX3" fmla="*/ 1508750 w 1508750"/>
                <a:gd name="connsiteY3" fmla="*/ 5191002 h 5191002"/>
                <a:gd name="connsiteX4" fmla="*/ 594350 w 1508750"/>
                <a:gd name="connsiteY4" fmla="*/ 5191002 h 5191002"/>
                <a:gd name="connsiteX5" fmla="*/ 271 w 1508750"/>
                <a:gd name="connsiteY5" fmla="*/ 2968832 h 5191002"/>
                <a:gd name="connsiteX6" fmla="*/ 903108 w 1508750"/>
                <a:gd name="connsiteY6" fmla="*/ 0 h 5191002"/>
                <a:gd name="connsiteX0" fmla="*/ 905384 w 1511026"/>
                <a:gd name="connsiteY0" fmla="*/ 0 h 5191002"/>
                <a:gd name="connsiteX1" fmla="*/ 905384 w 1511026"/>
                <a:gd name="connsiteY1" fmla="*/ 0 h 5191002"/>
                <a:gd name="connsiteX2" fmla="*/ 394434 w 1511026"/>
                <a:gd name="connsiteY2" fmla="*/ 2968832 h 5191002"/>
                <a:gd name="connsiteX3" fmla="*/ 1511026 w 1511026"/>
                <a:gd name="connsiteY3" fmla="*/ 5191002 h 5191002"/>
                <a:gd name="connsiteX4" fmla="*/ 599341 w 1511026"/>
                <a:gd name="connsiteY4" fmla="*/ 5009353 h 5191002"/>
                <a:gd name="connsiteX5" fmla="*/ 2547 w 1511026"/>
                <a:gd name="connsiteY5" fmla="*/ 2968832 h 5191002"/>
                <a:gd name="connsiteX6" fmla="*/ 905384 w 1511026"/>
                <a:gd name="connsiteY6" fmla="*/ 0 h 5191002"/>
                <a:gd name="connsiteX0" fmla="*/ 905384 w 1511026"/>
                <a:gd name="connsiteY0" fmla="*/ 0 h 5191002"/>
                <a:gd name="connsiteX1" fmla="*/ 905384 w 1511026"/>
                <a:gd name="connsiteY1" fmla="*/ 0 h 5191002"/>
                <a:gd name="connsiteX2" fmla="*/ 394434 w 1511026"/>
                <a:gd name="connsiteY2" fmla="*/ 2968832 h 5191002"/>
                <a:gd name="connsiteX3" fmla="*/ 1511026 w 1511026"/>
                <a:gd name="connsiteY3" fmla="*/ 5191002 h 5191002"/>
                <a:gd name="connsiteX4" fmla="*/ 599341 w 1511026"/>
                <a:gd name="connsiteY4" fmla="*/ 5009353 h 5191002"/>
                <a:gd name="connsiteX5" fmla="*/ 2547 w 1511026"/>
                <a:gd name="connsiteY5" fmla="*/ 2968832 h 5191002"/>
                <a:gd name="connsiteX6" fmla="*/ 905384 w 1511026"/>
                <a:gd name="connsiteY6" fmla="*/ 0 h 5191002"/>
                <a:gd name="connsiteX0" fmla="*/ 905293 w 1510935"/>
                <a:gd name="connsiteY0" fmla="*/ 0 h 5191002"/>
                <a:gd name="connsiteX1" fmla="*/ 905293 w 1510935"/>
                <a:gd name="connsiteY1" fmla="*/ 0 h 5191002"/>
                <a:gd name="connsiteX2" fmla="*/ 394343 w 1510935"/>
                <a:gd name="connsiteY2" fmla="*/ 2968832 h 5191002"/>
                <a:gd name="connsiteX3" fmla="*/ 1510935 w 1510935"/>
                <a:gd name="connsiteY3" fmla="*/ 5191002 h 5191002"/>
                <a:gd name="connsiteX4" fmla="*/ 604146 w 1510935"/>
                <a:gd name="connsiteY4" fmla="*/ 4965320 h 5191002"/>
                <a:gd name="connsiteX5" fmla="*/ 2456 w 1510935"/>
                <a:gd name="connsiteY5" fmla="*/ 2968832 h 5191002"/>
                <a:gd name="connsiteX6" fmla="*/ 905293 w 1510935"/>
                <a:gd name="connsiteY6" fmla="*/ 0 h 5191002"/>
                <a:gd name="connsiteX0" fmla="*/ 905293 w 1510935"/>
                <a:gd name="connsiteY0" fmla="*/ 0 h 5191002"/>
                <a:gd name="connsiteX1" fmla="*/ 905293 w 1510935"/>
                <a:gd name="connsiteY1" fmla="*/ 0 h 5191002"/>
                <a:gd name="connsiteX2" fmla="*/ 394343 w 1510935"/>
                <a:gd name="connsiteY2" fmla="*/ 2968832 h 5191002"/>
                <a:gd name="connsiteX3" fmla="*/ 1510935 w 1510935"/>
                <a:gd name="connsiteY3" fmla="*/ 5191002 h 5191002"/>
                <a:gd name="connsiteX4" fmla="*/ 604146 w 1510935"/>
                <a:gd name="connsiteY4" fmla="*/ 4965320 h 5191002"/>
                <a:gd name="connsiteX5" fmla="*/ 2456 w 1510935"/>
                <a:gd name="connsiteY5" fmla="*/ 2968832 h 5191002"/>
                <a:gd name="connsiteX6" fmla="*/ 905293 w 1510935"/>
                <a:gd name="connsiteY6" fmla="*/ 0 h 5191002"/>
                <a:gd name="connsiteX0" fmla="*/ 905202 w 1510844"/>
                <a:gd name="connsiteY0" fmla="*/ 0 h 5191002"/>
                <a:gd name="connsiteX1" fmla="*/ 905202 w 1510844"/>
                <a:gd name="connsiteY1" fmla="*/ 0 h 5191002"/>
                <a:gd name="connsiteX2" fmla="*/ 394252 w 1510844"/>
                <a:gd name="connsiteY2" fmla="*/ 2968832 h 5191002"/>
                <a:gd name="connsiteX3" fmla="*/ 1510844 w 1510844"/>
                <a:gd name="connsiteY3" fmla="*/ 5191002 h 5191002"/>
                <a:gd name="connsiteX4" fmla="*/ 608952 w 1510844"/>
                <a:gd name="connsiteY4" fmla="*/ 4921288 h 5191002"/>
                <a:gd name="connsiteX5" fmla="*/ 2365 w 1510844"/>
                <a:gd name="connsiteY5" fmla="*/ 2968832 h 5191002"/>
                <a:gd name="connsiteX6" fmla="*/ 905202 w 1510844"/>
                <a:gd name="connsiteY6" fmla="*/ 0 h 5191002"/>
                <a:gd name="connsiteX0" fmla="*/ 905202 w 1636655"/>
                <a:gd name="connsiteY0" fmla="*/ 0 h 5223682"/>
                <a:gd name="connsiteX1" fmla="*/ 905202 w 1636655"/>
                <a:gd name="connsiteY1" fmla="*/ 0 h 5223682"/>
                <a:gd name="connsiteX2" fmla="*/ 394252 w 1636655"/>
                <a:gd name="connsiteY2" fmla="*/ 2968832 h 5223682"/>
                <a:gd name="connsiteX3" fmla="*/ 1636656 w 1636655"/>
                <a:gd name="connsiteY3" fmla="*/ 5223682 h 5223682"/>
                <a:gd name="connsiteX4" fmla="*/ 608952 w 1636655"/>
                <a:gd name="connsiteY4" fmla="*/ 4921288 h 5223682"/>
                <a:gd name="connsiteX5" fmla="*/ 2365 w 1636655"/>
                <a:gd name="connsiteY5" fmla="*/ 2968832 h 5223682"/>
                <a:gd name="connsiteX6" fmla="*/ 905202 w 1636655"/>
                <a:gd name="connsiteY6" fmla="*/ 0 h 5223682"/>
                <a:gd name="connsiteX0" fmla="*/ 905202 w 1733136"/>
                <a:gd name="connsiteY0" fmla="*/ 0 h 5030956"/>
                <a:gd name="connsiteX1" fmla="*/ 905202 w 1733136"/>
                <a:gd name="connsiteY1" fmla="*/ 0 h 5030956"/>
                <a:gd name="connsiteX2" fmla="*/ 394252 w 1733136"/>
                <a:gd name="connsiteY2" fmla="*/ 2968832 h 5030956"/>
                <a:gd name="connsiteX3" fmla="*/ 1733135 w 1733136"/>
                <a:gd name="connsiteY3" fmla="*/ 5030956 h 5030956"/>
                <a:gd name="connsiteX4" fmla="*/ 608952 w 1733136"/>
                <a:gd name="connsiteY4" fmla="*/ 4921288 h 5030956"/>
                <a:gd name="connsiteX5" fmla="*/ 2365 w 1733136"/>
                <a:gd name="connsiteY5" fmla="*/ 2968832 h 5030956"/>
                <a:gd name="connsiteX6" fmla="*/ 905202 w 1733136"/>
                <a:gd name="connsiteY6" fmla="*/ 0 h 5030956"/>
                <a:gd name="connsiteX0" fmla="*/ 905202 w 1733136"/>
                <a:gd name="connsiteY0" fmla="*/ 0 h 5030956"/>
                <a:gd name="connsiteX1" fmla="*/ 905202 w 1733136"/>
                <a:gd name="connsiteY1" fmla="*/ 0 h 5030956"/>
                <a:gd name="connsiteX2" fmla="*/ 394252 w 1733136"/>
                <a:gd name="connsiteY2" fmla="*/ 2968832 h 5030956"/>
                <a:gd name="connsiteX3" fmla="*/ 1733135 w 1733136"/>
                <a:gd name="connsiteY3" fmla="*/ 5030956 h 5030956"/>
                <a:gd name="connsiteX4" fmla="*/ 608952 w 1733136"/>
                <a:gd name="connsiteY4" fmla="*/ 4921288 h 5030956"/>
                <a:gd name="connsiteX5" fmla="*/ 2365 w 1733136"/>
                <a:gd name="connsiteY5" fmla="*/ 2968832 h 5030956"/>
                <a:gd name="connsiteX6" fmla="*/ 905202 w 1733136"/>
                <a:gd name="connsiteY6" fmla="*/ 0 h 5030956"/>
                <a:gd name="connsiteX0" fmla="*/ 905202 w 1733136"/>
                <a:gd name="connsiteY0" fmla="*/ 0 h 5030956"/>
                <a:gd name="connsiteX1" fmla="*/ 905202 w 1733136"/>
                <a:gd name="connsiteY1" fmla="*/ 0 h 5030956"/>
                <a:gd name="connsiteX2" fmla="*/ 394252 w 1733136"/>
                <a:gd name="connsiteY2" fmla="*/ 2968832 h 5030956"/>
                <a:gd name="connsiteX3" fmla="*/ 1733135 w 1733136"/>
                <a:gd name="connsiteY3" fmla="*/ 5030956 h 5030956"/>
                <a:gd name="connsiteX4" fmla="*/ 608952 w 1733136"/>
                <a:gd name="connsiteY4" fmla="*/ 4921288 h 5030956"/>
                <a:gd name="connsiteX5" fmla="*/ 2365 w 1733136"/>
                <a:gd name="connsiteY5" fmla="*/ 2968832 h 5030956"/>
                <a:gd name="connsiteX6" fmla="*/ 905202 w 1733136"/>
                <a:gd name="connsiteY6" fmla="*/ 0 h 5030956"/>
                <a:gd name="connsiteX0" fmla="*/ 905415 w 1733349"/>
                <a:gd name="connsiteY0" fmla="*/ 0 h 5030956"/>
                <a:gd name="connsiteX1" fmla="*/ 905415 w 1733349"/>
                <a:gd name="connsiteY1" fmla="*/ 0 h 5030956"/>
                <a:gd name="connsiteX2" fmla="*/ 394465 w 1733349"/>
                <a:gd name="connsiteY2" fmla="*/ 2968832 h 5030956"/>
                <a:gd name="connsiteX3" fmla="*/ 1733348 w 1733349"/>
                <a:gd name="connsiteY3" fmla="*/ 5030956 h 5030956"/>
                <a:gd name="connsiteX4" fmla="*/ 597691 w 1733349"/>
                <a:gd name="connsiteY4" fmla="*/ 4901051 h 5030956"/>
                <a:gd name="connsiteX5" fmla="*/ 2578 w 1733349"/>
                <a:gd name="connsiteY5" fmla="*/ 2968832 h 5030956"/>
                <a:gd name="connsiteX6" fmla="*/ 905415 w 1733349"/>
                <a:gd name="connsiteY6" fmla="*/ 0 h 5030956"/>
                <a:gd name="connsiteX0" fmla="*/ 905415 w 1733349"/>
                <a:gd name="connsiteY0" fmla="*/ 0 h 5030956"/>
                <a:gd name="connsiteX1" fmla="*/ 905415 w 1733349"/>
                <a:gd name="connsiteY1" fmla="*/ 0 h 5030956"/>
                <a:gd name="connsiteX2" fmla="*/ 394465 w 1733349"/>
                <a:gd name="connsiteY2" fmla="*/ 2968832 h 5030956"/>
                <a:gd name="connsiteX3" fmla="*/ 1733348 w 1733349"/>
                <a:gd name="connsiteY3" fmla="*/ 5030956 h 5030956"/>
                <a:gd name="connsiteX4" fmla="*/ 597691 w 1733349"/>
                <a:gd name="connsiteY4" fmla="*/ 4901051 h 5030956"/>
                <a:gd name="connsiteX5" fmla="*/ 2578 w 1733349"/>
                <a:gd name="connsiteY5" fmla="*/ 2968832 h 5030956"/>
                <a:gd name="connsiteX6" fmla="*/ 905415 w 1733349"/>
                <a:gd name="connsiteY6" fmla="*/ 0 h 50309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33349" h="5030956">
                  <a:moveTo>
                    <a:pt x="905415" y="0"/>
                  </a:moveTo>
                  <a:lnTo>
                    <a:pt x="905415" y="0"/>
                  </a:lnTo>
                  <a:cubicBezTo>
                    <a:pt x="485768" y="722415"/>
                    <a:pt x="256476" y="2130339"/>
                    <a:pt x="394465" y="2968832"/>
                  </a:cubicBezTo>
                  <a:cubicBezTo>
                    <a:pt x="532454" y="3807325"/>
                    <a:pt x="1729286" y="4143770"/>
                    <a:pt x="1733348" y="5030956"/>
                  </a:cubicBezTo>
                  <a:cubicBezTo>
                    <a:pt x="1332052" y="4974763"/>
                    <a:pt x="956044" y="4960485"/>
                    <a:pt x="597691" y="4901051"/>
                  </a:cubicBezTo>
                  <a:cubicBezTo>
                    <a:pt x="682746" y="4344643"/>
                    <a:pt x="-48709" y="3785674"/>
                    <a:pt x="2578" y="2968832"/>
                  </a:cubicBezTo>
                  <a:cubicBezTo>
                    <a:pt x="53865" y="2151990"/>
                    <a:pt x="157166" y="1064821"/>
                    <a:pt x="905415" y="0"/>
                  </a:cubicBezTo>
                  <a:close/>
                </a:path>
              </a:pathLst>
            </a:custGeom>
            <a:gradFill>
              <a:gsLst>
                <a:gs pos="0">
                  <a:srgbClr val="DDEBCF"/>
                </a:gs>
                <a:gs pos="8000">
                  <a:srgbClr val="9CB86E"/>
                </a:gs>
                <a:gs pos="12000">
                  <a:srgbClr val="92D050"/>
                </a:gs>
                <a:gs pos="100000">
                  <a:srgbClr val="156B13">
                    <a:lumMod val="24000"/>
                    <a:alpha val="65000"/>
                  </a:srgbClr>
                </a:gs>
              </a:gsLst>
              <a:lin ang="5400000" scaled="0"/>
            </a:gradFill>
            <a:ln w="38100">
              <a:noFill/>
            </a:ln>
            <a:effectLst>
              <a:outerShdw blurRad="50800" dist="50800" dir="5400000" algn="ctr" rotWithShape="0">
                <a:srgbClr val="531E1D"/>
              </a:outerShdw>
            </a:effectLst>
            <a:scene3d>
              <a:camera prst="orthographicFront"/>
              <a:lightRig rig="flat" dir="t">
                <a:rot lat="0" lon="0" rev="600000"/>
              </a:lightRig>
            </a:scene3d>
            <a:sp3d>
              <a:bevelT w="165100"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9" name="8 Rectángulo"/>
          <p:cNvSpPr/>
          <p:nvPr/>
        </p:nvSpPr>
        <p:spPr>
          <a:xfrm flipH="1">
            <a:off x="28600" y="-23135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7503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303"/>
            <a:ext cx="9144000" cy="513419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084168" y="915566"/>
            <a:ext cx="2736304" cy="3046988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44450">
              <a:extrusionClr>
                <a:srgbClr val="FDC273"/>
              </a:extrusionClr>
            </a:sp3d>
          </a:bodyPr>
          <a:lstStyle/>
          <a:p>
            <a:pPr algn="ctr"/>
            <a:r>
              <a:rPr lang="es-ES" sz="2400" b="1" dirty="0" smtClean="0">
                <a:gradFill>
                  <a:gsLst>
                    <a:gs pos="18000">
                      <a:srgbClr val="FF0000"/>
                    </a:gs>
                    <a:gs pos="100000">
                      <a:srgbClr val="FF9C00">
                        <a:lumMod val="38000"/>
                        <a:lumOff val="62000"/>
                      </a:srgbClr>
                    </a:gs>
                    <a:gs pos="85000">
                      <a:srgbClr val="FF9C00"/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4</a:t>
            </a:r>
            <a:r>
              <a:rPr lang="es-ES" sz="2400" b="1" dirty="0">
                <a:gradFill>
                  <a:gsLst>
                    <a:gs pos="18000">
                      <a:srgbClr val="FF0000"/>
                    </a:gs>
                    <a:gs pos="100000">
                      <a:srgbClr val="FF9C00">
                        <a:lumMod val="38000"/>
                        <a:lumOff val="62000"/>
                      </a:srgbClr>
                    </a:gs>
                    <a:gs pos="85000">
                      <a:srgbClr val="FF9C00"/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 Tu lugar de trabajo no te va a atender cuando estés enfermo. Pero tus amigos y tus padres sí, así que mantente en contacto.</a:t>
            </a:r>
          </a:p>
          <a:p>
            <a:pPr algn="ctr"/>
            <a:endParaRPr lang="es-ES" sz="2400" b="1" dirty="0">
              <a:gradFill>
                <a:gsLst>
                  <a:gs pos="18000">
                    <a:srgbClr val="FF0000"/>
                  </a:gs>
                  <a:gs pos="100000">
                    <a:srgbClr val="FF9C00">
                      <a:lumMod val="38000"/>
                      <a:lumOff val="62000"/>
                    </a:srgbClr>
                  </a:gs>
                  <a:gs pos="85000">
                    <a:srgbClr val="FF9C00"/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</p:txBody>
      </p:sp>
      <p:grpSp>
        <p:nvGrpSpPr>
          <p:cNvPr id="4" name="3 Grupo"/>
          <p:cNvGrpSpPr/>
          <p:nvPr/>
        </p:nvGrpSpPr>
        <p:grpSpPr>
          <a:xfrm flipH="1">
            <a:off x="-35120" y="-27723"/>
            <a:ext cx="9179120" cy="4860457"/>
            <a:chOff x="-35120" y="-27723"/>
            <a:chExt cx="9179120" cy="4658440"/>
          </a:xfrm>
        </p:grpSpPr>
        <p:sp>
          <p:nvSpPr>
            <p:cNvPr id="5" name="1 Rectángulo"/>
            <p:cNvSpPr/>
            <p:nvPr/>
          </p:nvSpPr>
          <p:spPr>
            <a:xfrm>
              <a:off x="-35120" y="-27723"/>
              <a:ext cx="9179120" cy="4658440"/>
            </a:xfrm>
            <a:custGeom>
              <a:avLst/>
              <a:gdLst>
                <a:gd name="connsiteX0" fmla="*/ 0 w 9252520"/>
                <a:gd name="connsiteY0" fmla="*/ 0 h 4371950"/>
                <a:gd name="connsiteX1" fmla="*/ 9252520 w 9252520"/>
                <a:gd name="connsiteY1" fmla="*/ 0 h 4371950"/>
                <a:gd name="connsiteX2" fmla="*/ 9252520 w 9252520"/>
                <a:gd name="connsiteY2" fmla="*/ 4371950 h 4371950"/>
                <a:gd name="connsiteX3" fmla="*/ 0 w 9252520"/>
                <a:gd name="connsiteY3" fmla="*/ 4371950 h 4371950"/>
                <a:gd name="connsiteX4" fmla="*/ 0 w 9252520"/>
                <a:gd name="connsiteY4" fmla="*/ 0 h 4371950"/>
                <a:gd name="connsiteX0" fmla="*/ 0 w 9252520"/>
                <a:gd name="connsiteY0" fmla="*/ 0 h 4700940"/>
                <a:gd name="connsiteX1" fmla="*/ 9252520 w 9252520"/>
                <a:gd name="connsiteY1" fmla="*/ 0 h 4700940"/>
                <a:gd name="connsiteX2" fmla="*/ 9252520 w 9252520"/>
                <a:gd name="connsiteY2" fmla="*/ 4371950 h 4700940"/>
                <a:gd name="connsiteX3" fmla="*/ 0 w 9252520"/>
                <a:gd name="connsiteY3" fmla="*/ 4371950 h 4700940"/>
                <a:gd name="connsiteX4" fmla="*/ 0 w 9252520"/>
                <a:gd name="connsiteY4" fmla="*/ 0 h 4700940"/>
                <a:gd name="connsiteX0" fmla="*/ 0 w 9252520"/>
                <a:gd name="connsiteY0" fmla="*/ 0 h 4741826"/>
                <a:gd name="connsiteX1" fmla="*/ 9252520 w 9252520"/>
                <a:gd name="connsiteY1" fmla="*/ 0 h 4741826"/>
                <a:gd name="connsiteX2" fmla="*/ 9252520 w 9252520"/>
                <a:gd name="connsiteY2" fmla="*/ 4426378 h 4741826"/>
                <a:gd name="connsiteX3" fmla="*/ 0 w 9252520"/>
                <a:gd name="connsiteY3" fmla="*/ 4371950 h 4741826"/>
                <a:gd name="connsiteX4" fmla="*/ 0 w 9252520"/>
                <a:gd name="connsiteY4" fmla="*/ 0 h 4741826"/>
                <a:gd name="connsiteX0" fmla="*/ 0 w 9252520"/>
                <a:gd name="connsiteY0" fmla="*/ 0 h 4703194"/>
                <a:gd name="connsiteX1" fmla="*/ 9252520 w 9252520"/>
                <a:gd name="connsiteY1" fmla="*/ 0 h 4703194"/>
                <a:gd name="connsiteX2" fmla="*/ 9252520 w 9252520"/>
                <a:gd name="connsiteY2" fmla="*/ 4426378 h 4703194"/>
                <a:gd name="connsiteX3" fmla="*/ 0 w 9252520"/>
                <a:gd name="connsiteY3" fmla="*/ 4371950 h 4703194"/>
                <a:gd name="connsiteX4" fmla="*/ 0 w 9252520"/>
                <a:gd name="connsiteY4" fmla="*/ 0 h 4703194"/>
                <a:gd name="connsiteX0" fmla="*/ 0 w 9252520"/>
                <a:gd name="connsiteY0" fmla="*/ 0 h 4719513"/>
                <a:gd name="connsiteX1" fmla="*/ 9252520 w 9252520"/>
                <a:gd name="connsiteY1" fmla="*/ 0 h 4719513"/>
                <a:gd name="connsiteX2" fmla="*/ 9252520 w 9252520"/>
                <a:gd name="connsiteY2" fmla="*/ 4426378 h 4719513"/>
                <a:gd name="connsiteX3" fmla="*/ 0 w 9252520"/>
                <a:gd name="connsiteY3" fmla="*/ 4437265 h 4719513"/>
                <a:gd name="connsiteX4" fmla="*/ 0 w 9252520"/>
                <a:gd name="connsiteY4" fmla="*/ 0 h 4719513"/>
                <a:gd name="connsiteX0" fmla="*/ 0 w 9252520"/>
                <a:gd name="connsiteY0" fmla="*/ 0 h 4694255"/>
                <a:gd name="connsiteX1" fmla="*/ 9252520 w 9252520"/>
                <a:gd name="connsiteY1" fmla="*/ 0 h 4694255"/>
                <a:gd name="connsiteX2" fmla="*/ 9252520 w 9252520"/>
                <a:gd name="connsiteY2" fmla="*/ 4426378 h 4694255"/>
                <a:gd name="connsiteX3" fmla="*/ 0 w 9252520"/>
                <a:gd name="connsiteY3" fmla="*/ 4437265 h 4694255"/>
                <a:gd name="connsiteX4" fmla="*/ 0 w 9252520"/>
                <a:gd name="connsiteY4" fmla="*/ 0 h 4694255"/>
                <a:gd name="connsiteX0" fmla="*/ 0 w 9252520"/>
                <a:gd name="connsiteY0" fmla="*/ 0 h 4672323"/>
                <a:gd name="connsiteX1" fmla="*/ 9252520 w 9252520"/>
                <a:gd name="connsiteY1" fmla="*/ 0 h 4672323"/>
                <a:gd name="connsiteX2" fmla="*/ 9252520 w 9252520"/>
                <a:gd name="connsiteY2" fmla="*/ 4426378 h 4672323"/>
                <a:gd name="connsiteX3" fmla="*/ 0 w 9252520"/>
                <a:gd name="connsiteY3" fmla="*/ 4437265 h 4672323"/>
                <a:gd name="connsiteX4" fmla="*/ 0 w 9252520"/>
                <a:gd name="connsiteY4" fmla="*/ 0 h 4672323"/>
                <a:gd name="connsiteX0" fmla="*/ 0 w 9252520"/>
                <a:gd name="connsiteY0" fmla="*/ 0 h 4685917"/>
                <a:gd name="connsiteX1" fmla="*/ 9252520 w 9252520"/>
                <a:gd name="connsiteY1" fmla="*/ 0 h 4685917"/>
                <a:gd name="connsiteX2" fmla="*/ 9252520 w 9252520"/>
                <a:gd name="connsiteY2" fmla="*/ 4426378 h 4685917"/>
                <a:gd name="connsiteX3" fmla="*/ 0 w 9252520"/>
                <a:gd name="connsiteY3" fmla="*/ 4437265 h 4685917"/>
                <a:gd name="connsiteX4" fmla="*/ 0 w 9252520"/>
                <a:gd name="connsiteY4" fmla="*/ 0 h 4685917"/>
                <a:gd name="connsiteX0" fmla="*/ 0 w 9252520"/>
                <a:gd name="connsiteY0" fmla="*/ 0 h 4676083"/>
                <a:gd name="connsiteX1" fmla="*/ 9252520 w 9252520"/>
                <a:gd name="connsiteY1" fmla="*/ 0 h 4676083"/>
                <a:gd name="connsiteX2" fmla="*/ 9252520 w 9252520"/>
                <a:gd name="connsiteY2" fmla="*/ 4426378 h 4676083"/>
                <a:gd name="connsiteX3" fmla="*/ 0 w 9252520"/>
                <a:gd name="connsiteY3" fmla="*/ 4437265 h 4676083"/>
                <a:gd name="connsiteX4" fmla="*/ 0 w 9252520"/>
                <a:gd name="connsiteY4" fmla="*/ 0 h 4676083"/>
                <a:gd name="connsiteX0" fmla="*/ 0 w 9252520"/>
                <a:gd name="connsiteY0" fmla="*/ 0 h 4699913"/>
                <a:gd name="connsiteX1" fmla="*/ 9252520 w 9252520"/>
                <a:gd name="connsiteY1" fmla="*/ 0 h 4699913"/>
                <a:gd name="connsiteX2" fmla="*/ 9252520 w 9252520"/>
                <a:gd name="connsiteY2" fmla="*/ 4426378 h 4699913"/>
                <a:gd name="connsiteX3" fmla="*/ 0 w 9252520"/>
                <a:gd name="connsiteY3" fmla="*/ 4437265 h 4699913"/>
                <a:gd name="connsiteX4" fmla="*/ 0 w 9252520"/>
                <a:gd name="connsiteY4" fmla="*/ 0 h 4699913"/>
                <a:gd name="connsiteX0" fmla="*/ 0 w 9252520"/>
                <a:gd name="connsiteY0" fmla="*/ 0 h 4658440"/>
                <a:gd name="connsiteX1" fmla="*/ 9252520 w 9252520"/>
                <a:gd name="connsiteY1" fmla="*/ 0 h 4658440"/>
                <a:gd name="connsiteX2" fmla="*/ 9252520 w 9252520"/>
                <a:gd name="connsiteY2" fmla="*/ 4426378 h 4658440"/>
                <a:gd name="connsiteX3" fmla="*/ 0 w 9252520"/>
                <a:gd name="connsiteY3" fmla="*/ 4437265 h 4658440"/>
                <a:gd name="connsiteX4" fmla="*/ 0 w 9252520"/>
                <a:gd name="connsiteY4" fmla="*/ 0 h 4658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52520" h="4658440">
                  <a:moveTo>
                    <a:pt x="0" y="0"/>
                  </a:moveTo>
                  <a:lnTo>
                    <a:pt x="9252520" y="0"/>
                  </a:lnTo>
                  <a:lnTo>
                    <a:pt x="9252520" y="4426378"/>
                  </a:lnTo>
                  <a:cubicBezTo>
                    <a:pt x="4328661" y="5133950"/>
                    <a:pt x="2552369" y="3951477"/>
                    <a:pt x="0" y="4437265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98333">
                  <a:srgbClr val="003300">
                    <a:alpha val="46000"/>
                    <a:lumMod val="0"/>
                  </a:srgbClr>
                </a:gs>
                <a:gs pos="0">
                  <a:schemeClr val="accent6">
                    <a:lumMod val="20000"/>
                    <a:lumOff val="80000"/>
                    <a:alpha val="74000"/>
                  </a:schemeClr>
                </a:gs>
                <a:gs pos="79570">
                  <a:srgbClr val="4C6B4B">
                    <a:alpha val="37000"/>
                  </a:srgbClr>
                </a:gs>
                <a:gs pos="91000">
                  <a:srgbClr val="003300">
                    <a:alpha val="46000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6" name="5 Grupo"/>
            <p:cNvGrpSpPr/>
            <p:nvPr/>
          </p:nvGrpSpPr>
          <p:grpSpPr>
            <a:xfrm rot="5400000">
              <a:off x="5535189" y="1392537"/>
              <a:ext cx="1552473" cy="4486963"/>
              <a:chOff x="1763688" y="555526"/>
              <a:chExt cx="1584176" cy="4464496"/>
            </a:xfrm>
            <a:gradFill>
              <a:gsLst>
                <a:gs pos="0">
                  <a:schemeClr val="tx2">
                    <a:lumMod val="90000"/>
                    <a:alpha val="72000"/>
                  </a:schemeClr>
                </a:gs>
                <a:gs pos="30000">
                  <a:schemeClr val="tx2">
                    <a:lumMod val="50000"/>
                    <a:alpha val="31000"/>
                  </a:schemeClr>
                </a:gs>
                <a:gs pos="100000">
                  <a:schemeClr val="tx2">
                    <a:lumMod val="10000"/>
                    <a:alpha val="52000"/>
                  </a:schemeClr>
                </a:gs>
              </a:gsLst>
              <a:lin ang="5400000" scaled="0"/>
            </a:gradFill>
            <a:scene3d>
              <a:camera prst="orthographicFront"/>
              <a:lightRig rig="flat" dir="t">
                <a:rot lat="0" lon="0" rev="13800000"/>
              </a:lightRig>
            </a:scene3d>
          </p:grpSpPr>
          <p:sp>
            <p:nvSpPr>
              <p:cNvPr id="11" name="CuadroTexto 6"/>
              <p:cNvSpPr txBox="1"/>
              <p:nvPr/>
            </p:nvSpPr>
            <p:spPr>
              <a:xfrm rot="10800000">
                <a:off x="2123728" y="3219822"/>
                <a:ext cx="936104" cy="1800200"/>
              </a:xfrm>
              <a:custGeom>
                <a:avLst/>
                <a:gdLst>
                  <a:gd name="connsiteX0" fmla="*/ 1424825 w 3432663"/>
                  <a:gd name="connsiteY0" fmla="*/ 0 h 3746571"/>
                  <a:gd name="connsiteX1" fmla="*/ 1883536 w 3432663"/>
                  <a:gd name="connsiteY1" fmla="*/ 64066 h 3746571"/>
                  <a:gd name="connsiteX2" fmla="*/ 2116736 w 3432663"/>
                  <a:gd name="connsiteY2" fmla="*/ 353644 h 3746571"/>
                  <a:gd name="connsiteX3" fmla="*/ 2051389 w 3432663"/>
                  <a:gd name="connsiteY3" fmla="*/ 500995 h 3746571"/>
                  <a:gd name="connsiteX4" fmla="*/ 1936070 w 3432663"/>
                  <a:gd name="connsiteY4" fmla="*/ 571468 h 3746571"/>
                  <a:gd name="connsiteX5" fmla="*/ 1863035 w 3432663"/>
                  <a:gd name="connsiteY5" fmla="*/ 576593 h 3746571"/>
                  <a:gd name="connsiteX6" fmla="*/ 1768218 w 3432663"/>
                  <a:gd name="connsiteY6" fmla="*/ 558654 h 3746571"/>
                  <a:gd name="connsiteX7" fmla="*/ 1740029 w 3432663"/>
                  <a:gd name="connsiteY7" fmla="*/ 533028 h 3746571"/>
                  <a:gd name="connsiteX8" fmla="*/ 1757967 w 3432663"/>
                  <a:gd name="connsiteY8" fmla="*/ 502276 h 3746571"/>
                  <a:gd name="connsiteX9" fmla="*/ 1809220 w 3432663"/>
                  <a:gd name="connsiteY9" fmla="*/ 426679 h 3746571"/>
                  <a:gd name="connsiteX10" fmla="*/ 1824596 w 3432663"/>
                  <a:gd name="connsiteY10" fmla="*/ 343393 h 3746571"/>
                  <a:gd name="connsiteX11" fmla="*/ 1686214 w 3432663"/>
                  <a:gd name="connsiteY11" fmla="*/ 153758 h 3746571"/>
                  <a:gd name="connsiteX12" fmla="*/ 1409449 w 3432663"/>
                  <a:gd name="connsiteY12" fmla="*/ 102506 h 3746571"/>
                  <a:gd name="connsiteX13" fmla="*/ 960988 w 3432663"/>
                  <a:gd name="connsiteY13" fmla="*/ 187072 h 3746571"/>
                  <a:gd name="connsiteX14" fmla="*/ 743164 w 3432663"/>
                  <a:gd name="connsiteY14" fmla="*/ 481775 h 3746571"/>
                  <a:gd name="connsiteX15" fmla="*/ 899485 w 3432663"/>
                  <a:gd name="connsiteY15" fmla="*/ 740602 h 3746571"/>
                  <a:gd name="connsiteX16" fmla="*/ 1283880 w 3432663"/>
                  <a:gd name="connsiteY16" fmla="*/ 943050 h 3746571"/>
                  <a:gd name="connsiteX17" fmla="*/ 1757967 w 3432663"/>
                  <a:gd name="connsiteY17" fmla="*/ 1153185 h 3746571"/>
                  <a:gd name="connsiteX18" fmla="*/ 2280745 w 3432663"/>
                  <a:gd name="connsiteY18" fmla="*/ 1458139 h 3746571"/>
                  <a:gd name="connsiteX19" fmla="*/ 2636951 w 3432663"/>
                  <a:gd name="connsiteY19" fmla="*/ 1875848 h 3746571"/>
                  <a:gd name="connsiteX20" fmla="*/ 3432663 w 3432663"/>
                  <a:gd name="connsiteY20" fmla="*/ 2904434 h 3746571"/>
                  <a:gd name="connsiteX21" fmla="*/ 2316622 w 3432663"/>
                  <a:gd name="connsiteY21" fmla="*/ 3410866 h 3746571"/>
                  <a:gd name="connsiteX22" fmla="*/ 1306944 w 3432663"/>
                  <a:gd name="connsiteY22" fmla="*/ 3746571 h 3746571"/>
                  <a:gd name="connsiteX23" fmla="*/ 407459 w 3432663"/>
                  <a:gd name="connsiteY23" fmla="*/ 3490308 h 3746571"/>
                  <a:gd name="connsiteX24" fmla="*/ 0 w 3432663"/>
                  <a:gd name="connsiteY24" fmla="*/ 2711267 h 3746571"/>
                  <a:gd name="connsiteX25" fmla="*/ 283171 w 3432663"/>
                  <a:gd name="connsiteY25" fmla="*/ 2118017 h 3746571"/>
                  <a:gd name="connsiteX26" fmla="*/ 963551 w 3432663"/>
                  <a:gd name="connsiteY26" fmla="*/ 1870723 h 3746571"/>
                  <a:gd name="connsiteX27" fmla="*/ 1591396 w 3432663"/>
                  <a:gd name="connsiteY27" fmla="*/ 2019356 h 3746571"/>
                  <a:gd name="connsiteX28" fmla="*/ 1860473 w 3432663"/>
                  <a:gd name="connsiteY28" fmla="*/ 2490881 h 3746571"/>
                  <a:gd name="connsiteX29" fmla="*/ 1679807 w 3432663"/>
                  <a:gd name="connsiteY29" fmla="*/ 2861181 h 3746571"/>
                  <a:gd name="connsiteX30" fmla="*/ 1260816 w 3432663"/>
                  <a:gd name="connsiteY30" fmla="*/ 3008533 h 3746571"/>
                  <a:gd name="connsiteX31" fmla="*/ 894360 w 3432663"/>
                  <a:gd name="connsiteY31" fmla="*/ 2926528 h 3746571"/>
                  <a:gd name="connsiteX32" fmla="*/ 717538 w 3432663"/>
                  <a:gd name="connsiteY32" fmla="*/ 2649764 h 3746571"/>
                  <a:gd name="connsiteX33" fmla="*/ 807230 w 3432663"/>
                  <a:gd name="connsiteY33" fmla="*/ 2470379 h 3746571"/>
                  <a:gd name="connsiteX34" fmla="*/ 930236 w 3432663"/>
                  <a:gd name="connsiteY34" fmla="*/ 2406314 h 3746571"/>
                  <a:gd name="connsiteX35" fmla="*/ 989177 w 3432663"/>
                  <a:gd name="connsiteY35" fmla="*/ 2398626 h 3746571"/>
                  <a:gd name="connsiteX36" fmla="*/ 1009678 w 3432663"/>
                  <a:gd name="connsiteY36" fmla="*/ 2414001 h 3746571"/>
                  <a:gd name="connsiteX37" fmla="*/ 999428 w 3432663"/>
                  <a:gd name="connsiteY37" fmla="*/ 2444753 h 3746571"/>
                  <a:gd name="connsiteX38" fmla="*/ 989177 w 3432663"/>
                  <a:gd name="connsiteY38" fmla="*/ 2475505 h 3746571"/>
                  <a:gd name="connsiteX39" fmla="*/ 973801 w 3432663"/>
                  <a:gd name="connsiteY39" fmla="*/ 2588261 h 3746571"/>
                  <a:gd name="connsiteX40" fmla="*/ 1054524 w 3432663"/>
                  <a:gd name="connsiteY40" fmla="*/ 2725362 h 3746571"/>
                  <a:gd name="connsiteX41" fmla="*/ 1230065 w 3432663"/>
                  <a:gd name="connsiteY41" fmla="*/ 2783021 h 3746571"/>
                  <a:gd name="connsiteX42" fmla="*/ 1494016 w 3432663"/>
                  <a:gd name="connsiteY42" fmla="*/ 2685641 h 3746571"/>
                  <a:gd name="connsiteX43" fmla="*/ 1599084 w 3432663"/>
                  <a:gd name="connsiteY43" fmla="*/ 2444753 h 3746571"/>
                  <a:gd name="connsiteX44" fmla="*/ 1386385 w 3432663"/>
                  <a:gd name="connsiteY44" fmla="*/ 2109048 h 3746571"/>
                  <a:gd name="connsiteX45" fmla="*/ 943050 w 3432663"/>
                  <a:gd name="connsiteY45" fmla="*/ 2003980 h 3746571"/>
                  <a:gd name="connsiteX46" fmla="*/ 371582 w 3432663"/>
                  <a:gd name="connsiteY46" fmla="*/ 2198740 h 3746571"/>
                  <a:gd name="connsiteX47" fmla="*/ 117881 w 3432663"/>
                  <a:gd name="connsiteY47" fmla="*/ 2711267 h 3746571"/>
                  <a:gd name="connsiteX48" fmla="*/ 499714 w 3432663"/>
                  <a:gd name="connsiteY48" fmla="*/ 3351926 h 3746571"/>
                  <a:gd name="connsiteX49" fmla="*/ 1312069 w 3432663"/>
                  <a:gd name="connsiteY49" fmla="*/ 3567187 h 3746571"/>
                  <a:gd name="connsiteX50" fmla="*/ 2134674 w 3432663"/>
                  <a:gd name="connsiteY50" fmla="*/ 3269921 h 3746571"/>
                  <a:gd name="connsiteX51" fmla="*/ 2490881 w 3432663"/>
                  <a:gd name="connsiteY51" fmla="*/ 2506256 h 3746571"/>
                  <a:gd name="connsiteX52" fmla="*/ 2372999 w 3432663"/>
                  <a:gd name="connsiteY52" fmla="*/ 2070608 h 3746571"/>
                  <a:gd name="connsiteX53" fmla="*/ 2057795 w 3432663"/>
                  <a:gd name="connsiteY53" fmla="*/ 1755405 h 3746571"/>
                  <a:gd name="connsiteX54" fmla="*/ 1614460 w 3432663"/>
                  <a:gd name="connsiteY54" fmla="*/ 1496578 h 3746571"/>
                  <a:gd name="connsiteX55" fmla="*/ 858483 w 3432663"/>
                  <a:gd name="connsiteY55" fmla="*/ 1135247 h 3746571"/>
                  <a:gd name="connsiteX56" fmla="*/ 476650 w 3432663"/>
                  <a:gd name="connsiteY56" fmla="*/ 609907 h 3746571"/>
                  <a:gd name="connsiteX57" fmla="*/ 781604 w 3432663"/>
                  <a:gd name="connsiteY57" fmla="*/ 143508 h 3746571"/>
                  <a:gd name="connsiteX58" fmla="*/ 1424825 w 3432663"/>
                  <a:gd name="connsiteY58" fmla="*/ 0 h 3746571"/>
                  <a:gd name="connsiteX0" fmla="*/ 1424825 w 3453135"/>
                  <a:gd name="connsiteY0" fmla="*/ 0 h 3746571"/>
                  <a:gd name="connsiteX1" fmla="*/ 1883536 w 3453135"/>
                  <a:gd name="connsiteY1" fmla="*/ 64066 h 3746571"/>
                  <a:gd name="connsiteX2" fmla="*/ 2116736 w 3453135"/>
                  <a:gd name="connsiteY2" fmla="*/ 353644 h 3746571"/>
                  <a:gd name="connsiteX3" fmla="*/ 2051389 w 3453135"/>
                  <a:gd name="connsiteY3" fmla="*/ 500995 h 3746571"/>
                  <a:gd name="connsiteX4" fmla="*/ 1936070 w 3453135"/>
                  <a:gd name="connsiteY4" fmla="*/ 571468 h 3746571"/>
                  <a:gd name="connsiteX5" fmla="*/ 1863035 w 3453135"/>
                  <a:gd name="connsiteY5" fmla="*/ 576593 h 3746571"/>
                  <a:gd name="connsiteX6" fmla="*/ 1768218 w 3453135"/>
                  <a:gd name="connsiteY6" fmla="*/ 558654 h 3746571"/>
                  <a:gd name="connsiteX7" fmla="*/ 1740029 w 3453135"/>
                  <a:gd name="connsiteY7" fmla="*/ 533028 h 3746571"/>
                  <a:gd name="connsiteX8" fmla="*/ 1757967 w 3453135"/>
                  <a:gd name="connsiteY8" fmla="*/ 502276 h 3746571"/>
                  <a:gd name="connsiteX9" fmla="*/ 1809220 w 3453135"/>
                  <a:gd name="connsiteY9" fmla="*/ 426679 h 3746571"/>
                  <a:gd name="connsiteX10" fmla="*/ 1824596 w 3453135"/>
                  <a:gd name="connsiteY10" fmla="*/ 343393 h 3746571"/>
                  <a:gd name="connsiteX11" fmla="*/ 1686214 w 3453135"/>
                  <a:gd name="connsiteY11" fmla="*/ 153758 h 3746571"/>
                  <a:gd name="connsiteX12" fmla="*/ 1409449 w 3453135"/>
                  <a:gd name="connsiteY12" fmla="*/ 102506 h 3746571"/>
                  <a:gd name="connsiteX13" fmla="*/ 960988 w 3453135"/>
                  <a:gd name="connsiteY13" fmla="*/ 187072 h 3746571"/>
                  <a:gd name="connsiteX14" fmla="*/ 743164 w 3453135"/>
                  <a:gd name="connsiteY14" fmla="*/ 481775 h 3746571"/>
                  <a:gd name="connsiteX15" fmla="*/ 899485 w 3453135"/>
                  <a:gd name="connsiteY15" fmla="*/ 740602 h 3746571"/>
                  <a:gd name="connsiteX16" fmla="*/ 1283880 w 3453135"/>
                  <a:gd name="connsiteY16" fmla="*/ 943050 h 3746571"/>
                  <a:gd name="connsiteX17" fmla="*/ 1757967 w 3453135"/>
                  <a:gd name="connsiteY17" fmla="*/ 1153185 h 3746571"/>
                  <a:gd name="connsiteX18" fmla="*/ 2280745 w 3453135"/>
                  <a:gd name="connsiteY18" fmla="*/ 1458139 h 3746571"/>
                  <a:gd name="connsiteX19" fmla="*/ 2983314 w 3453135"/>
                  <a:gd name="connsiteY19" fmla="*/ 1543339 h 3746571"/>
                  <a:gd name="connsiteX20" fmla="*/ 3432663 w 3453135"/>
                  <a:gd name="connsiteY20" fmla="*/ 2904434 h 3746571"/>
                  <a:gd name="connsiteX21" fmla="*/ 2316622 w 3453135"/>
                  <a:gd name="connsiteY21" fmla="*/ 3410866 h 3746571"/>
                  <a:gd name="connsiteX22" fmla="*/ 1306944 w 3453135"/>
                  <a:gd name="connsiteY22" fmla="*/ 3746571 h 3746571"/>
                  <a:gd name="connsiteX23" fmla="*/ 407459 w 3453135"/>
                  <a:gd name="connsiteY23" fmla="*/ 3490308 h 3746571"/>
                  <a:gd name="connsiteX24" fmla="*/ 0 w 3453135"/>
                  <a:gd name="connsiteY24" fmla="*/ 2711267 h 3746571"/>
                  <a:gd name="connsiteX25" fmla="*/ 283171 w 3453135"/>
                  <a:gd name="connsiteY25" fmla="*/ 2118017 h 3746571"/>
                  <a:gd name="connsiteX26" fmla="*/ 963551 w 3453135"/>
                  <a:gd name="connsiteY26" fmla="*/ 1870723 h 3746571"/>
                  <a:gd name="connsiteX27" fmla="*/ 1591396 w 3453135"/>
                  <a:gd name="connsiteY27" fmla="*/ 2019356 h 3746571"/>
                  <a:gd name="connsiteX28" fmla="*/ 1860473 w 3453135"/>
                  <a:gd name="connsiteY28" fmla="*/ 2490881 h 3746571"/>
                  <a:gd name="connsiteX29" fmla="*/ 1679807 w 3453135"/>
                  <a:gd name="connsiteY29" fmla="*/ 2861181 h 3746571"/>
                  <a:gd name="connsiteX30" fmla="*/ 1260816 w 3453135"/>
                  <a:gd name="connsiteY30" fmla="*/ 3008533 h 3746571"/>
                  <a:gd name="connsiteX31" fmla="*/ 894360 w 3453135"/>
                  <a:gd name="connsiteY31" fmla="*/ 2926528 h 3746571"/>
                  <a:gd name="connsiteX32" fmla="*/ 717538 w 3453135"/>
                  <a:gd name="connsiteY32" fmla="*/ 2649764 h 3746571"/>
                  <a:gd name="connsiteX33" fmla="*/ 807230 w 3453135"/>
                  <a:gd name="connsiteY33" fmla="*/ 2470379 h 3746571"/>
                  <a:gd name="connsiteX34" fmla="*/ 930236 w 3453135"/>
                  <a:gd name="connsiteY34" fmla="*/ 2406314 h 3746571"/>
                  <a:gd name="connsiteX35" fmla="*/ 989177 w 3453135"/>
                  <a:gd name="connsiteY35" fmla="*/ 2398626 h 3746571"/>
                  <a:gd name="connsiteX36" fmla="*/ 1009678 w 3453135"/>
                  <a:gd name="connsiteY36" fmla="*/ 2414001 h 3746571"/>
                  <a:gd name="connsiteX37" fmla="*/ 999428 w 3453135"/>
                  <a:gd name="connsiteY37" fmla="*/ 2444753 h 3746571"/>
                  <a:gd name="connsiteX38" fmla="*/ 989177 w 3453135"/>
                  <a:gd name="connsiteY38" fmla="*/ 2475505 h 3746571"/>
                  <a:gd name="connsiteX39" fmla="*/ 973801 w 3453135"/>
                  <a:gd name="connsiteY39" fmla="*/ 2588261 h 3746571"/>
                  <a:gd name="connsiteX40" fmla="*/ 1054524 w 3453135"/>
                  <a:gd name="connsiteY40" fmla="*/ 2725362 h 3746571"/>
                  <a:gd name="connsiteX41" fmla="*/ 1230065 w 3453135"/>
                  <a:gd name="connsiteY41" fmla="*/ 2783021 h 3746571"/>
                  <a:gd name="connsiteX42" fmla="*/ 1494016 w 3453135"/>
                  <a:gd name="connsiteY42" fmla="*/ 2685641 h 3746571"/>
                  <a:gd name="connsiteX43" fmla="*/ 1599084 w 3453135"/>
                  <a:gd name="connsiteY43" fmla="*/ 2444753 h 3746571"/>
                  <a:gd name="connsiteX44" fmla="*/ 1386385 w 3453135"/>
                  <a:gd name="connsiteY44" fmla="*/ 2109048 h 3746571"/>
                  <a:gd name="connsiteX45" fmla="*/ 943050 w 3453135"/>
                  <a:gd name="connsiteY45" fmla="*/ 2003980 h 3746571"/>
                  <a:gd name="connsiteX46" fmla="*/ 371582 w 3453135"/>
                  <a:gd name="connsiteY46" fmla="*/ 2198740 h 3746571"/>
                  <a:gd name="connsiteX47" fmla="*/ 117881 w 3453135"/>
                  <a:gd name="connsiteY47" fmla="*/ 2711267 h 3746571"/>
                  <a:gd name="connsiteX48" fmla="*/ 499714 w 3453135"/>
                  <a:gd name="connsiteY48" fmla="*/ 3351926 h 3746571"/>
                  <a:gd name="connsiteX49" fmla="*/ 1312069 w 3453135"/>
                  <a:gd name="connsiteY49" fmla="*/ 3567187 h 3746571"/>
                  <a:gd name="connsiteX50" fmla="*/ 2134674 w 3453135"/>
                  <a:gd name="connsiteY50" fmla="*/ 3269921 h 3746571"/>
                  <a:gd name="connsiteX51" fmla="*/ 2490881 w 3453135"/>
                  <a:gd name="connsiteY51" fmla="*/ 2506256 h 3746571"/>
                  <a:gd name="connsiteX52" fmla="*/ 2372999 w 3453135"/>
                  <a:gd name="connsiteY52" fmla="*/ 2070608 h 3746571"/>
                  <a:gd name="connsiteX53" fmla="*/ 2057795 w 3453135"/>
                  <a:gd name="connsiteY53" fmla="*/ 1755405 h 3746571"/>
                  <a:gd name="connsiteX54" fmla="*/ 1614460 w 3453135"/>
                  <a:gd name="connsiteY54" fmla="*/ 1496578 h 3746571"/>
                  <a:gd name="connsiteX55" fmla="*/ 858483 w 3453135"/>
                  <a:gd name="connsiteY55" fmla="*/ 1135247 h 3746571"/>
                  <a:gd name="connsiteX56" fmla="*/ 476650 w 3453135"/>
                  <a:gd name="connsiteY56" fmla="*/ 609907 h 3746571"/>
                  <a:gd name="connsiteX57" fmla="*/ 781604 w 3453135"/>
                  <a:gd name="connsiteY57" fmla="*/ 143508 h 3746571"/>
                  <a:gd name="connsiteX58" fmla="*/ 1424825 w 3453135"/>
                  <a:gd name="connsiteY58" fmla="*/ 0 h 3746571"/>
                  <a:gd name="connsiteX0" fmla="*/ 1424825 w 3452383"/>
                  <a:gd name="connsiteY0" fmla="*/ 0 h 3746571"/>
                  <a:gd name="connsiteX1" fmla="*/ 1883536 w 3452383"/>
                  <a:gd name="connsiteY1" fmla="*/ 64066 h 3746571"/>
                  <a:gd name="connsiteX2" fmla="*/ 2116736 w 3452383"/>
                  <a:gd name="connsiteY2" fmla="*/ 353644 h 3746571"/>
                  <a:gd name="connsiteX3" fmla="*/ 2051389 w 3452383"/>
                  <a:gd name="connsiteY3" fmla="*/ 500995 h 3746571"/>
                  <a:gd name="connsiteX4" fmla="*/ 1936070 w 3452383"/>
                  <a:gd name="connsiteY4" fmla="*/ 571468 h 3746571"/>
                  <a:gd name="connsiteX5" fmla="*/ 1863035 w 3452383"/>
                  <a:gd name="connsiteY5" fmla="*/ 576593 h 3746571"/>
                  <a:gd name="connsiteX6" fmla="*/ 1768218 w 3452383"/>
                  <a:gd name="connsiteY6" fmla="*/ 558654 h 3746571"/>
                  <a:gd name="connsiteX7" fmla="*/ 1740029 w 3452383"/>
                  <a:gd name="connsiteY7" fmla="*/ 533028 h 3746571"/>
                  <a:gd name="connsiteX8" fmla="*/ 1757967 w 3452383"/>
                  <a:gd name="connsiteY8" fmla="*/ 502276 h 3746571"/>
                  <a:gd name="connsiteX9" fmla="*/ 1809220 w 3452383"/>
                  <a:gd name="connsiteY9" fmla="*/ 426679 h 3746571"/>
                  <a:gd name="connsiteX10" fmla="*/ 1824596 w 3452383"/>
                  <a:gd name="connsiteY10" fmla="*/ 343393 h 3746571"/>
                  <a:gd name="connsiteX11" fmla="*/ 1686214 w 3452383"/>
                  <a:gd name="connsiteY11" fmla="*/ 153758 h 3746571"/>
                  <a:gd name="connsiteX12" fmla="*/ 1409449 w 3452383"/>
                  <a:gd name="connsiteY12" fmla="*/ 102506 h 3746571"/>
                  <a:gd name="connsiteX13" fmla="*/ 960988 w 3452383"/>
                  <a:gd name="connsiteY13" fmla="*/ 187072 h 3746571"/>
                  <a:gd name="connsiteX14" fmla="*/ 743164 w 3452383"/>
                  <a:gd name="connsiteY14" fmla="*/ 481775 h 3746571"/>
                  <a:gd name="connsiteX15" fmla="*/ 899485 w 3452383"/>
                  <a:gd name="connsiteY15" fmla="*/ 740602 h 3746571"/>
                  <a:gd name="connsiteX16" fmla="*/ 1283880 w 3452383"/>
                  <a:gd name="connsiteY16" fmla="*/ 943050 h 3746571"/>
                  <a:gd name="connsiteX17" fmla="*/ 1757967 w 3452383"/>
                  <a:gd name="connsiteY17" fmla="*/ 1153185 h 3746571"/>
                  <a:gd name="connsiteX18" fmla="*/ 2391581 w 3452383"/>
                  <a:gd name="connsiteY18" fmla="*/ 1111775 h 3746571"/>
                  <a:gd name="connsiteX19" fmla="*/ 2983314 w 3452383"/>
                  <a:gd name="connsiteY19" fmla="*/ 1543339 h 3746571"/>
                  <a:gd name="connsiteX20" fmla="*/ 3432663 w 3452383"/>
                  <a:gd name="connsiteY20" fmla="*/ 2904434 h 3746571"/>
                  <a:gd name="connsiteX21" fmla="*/ 2316622 w 3452383"/>
                  <a:gd name="connsiteY21" fmla="*/ 3410866 h 3746571"/>
                  <a:gd name="connsiteX22" fmla="*/ 1306944 w 3452383"/>
                  <a:gd name="connsiteY22" fmla="*/ 3746571 h 3746571"/>
                  <a:gd name="connsiteX23" fmla="*/ 407459 w 3452383"/>
                  <a:gd name="connsiteY23" fmla="*/ 3490308 h 3746571"/>
                  <a:gd name="connsiteX24" fmla="*/ 0 w 3452383"/>
                  <a:gd name="connsiteY24" fmla="*/ 2711267 h 3746571"/>
                  <a:gd name="connsiteX25" fmla="*/ 283171 w 3452383"/>
                  <a:gd name="connsiteY25" fmla="*/ 2118017 h 3746571"/>
                  <a:gd name="connsiteX26" fmla="*/ 963551 w 3452383"/>
                  <a:gd name="connsiteY26" fmla="*/ 1870723 h 3746571"/>
                  <a:gd name="connsiteX27" fmla="*/ 1591396 w 3452383"/>
                  <a:gd name="connsiteY27" fmla="*/ 2019356 h 3746571"/>
                  <a:gd name="connsiteX28" fmla="*/ 1860473 w 3452383"/>
                  <a:gd name="connsiteY28" fmla="*/ 2490881 h 3746571"/>
                  <a:gd name="connsiteX29" fmla="*/ 1679807 w 3452383"/>
                  <a:gd name="connsiteY29" fmla="*/ 2861181 h 3746571"/>
                  <a:gd name="connsiteX30" fmla="*/ 1260816 w 3452383"/>
                  <a:gd name="connsiteY30" fmla="*/ 3008533 h 3746571"/>
                  <a:gd name="connsiteX31" fmla="*/ 894360 w 3452383"/>
                  <a:gd name="connsiteY31" fmla="*/ 2926528 h 3746571"/>
                  <a:gd name="connsiteX32" fmla="*/ 717538 w 3452383"/>
                  <a:gd name="connsiteY32" fmla="*/ 2649764 h 3746571"/>
                  <a:gd name="connsiteX33" fmla="*/ 807230 w 3452383"/>
                  <a:gd name="connsiteY33" fmla="*/ 2470379 h 3746571"/>
                  <a:gd name="connsiteX34" fmla="*/ 930236 w 3452383"/>
                  <a:gd name="connsiteY34" fmla="*/ 2406314 h 3746571"/>
                  <a:gd name="connsiteX35" fmla="*/ 989177 w 3452383"/>
                  <a:gd name="connsiteY35" fmla="*/ 2398626 h 3746571"/>
                  <a:gd name="connsiteX36" fmla="*/ 1009678 w 3452383"/>
                  <a:gd name="connsiteY36" fmla="*/ 2414001 h 3746571"/>
                  <a:gd name="connsiteX37" fmla="*/ 999428 w 3452383"/>
                  <a:gd name="connsiteY37" fmla="*/ 2444753 h 3746571"/>
                  <a:gd name="connsiteX38" fmla="*/ 989177 w 3452383"/>
                  <a:gd name="connsiteY38" fmla="*/ 2475505 h 3746571"/>
                  <a:gd name="connsiteX39" fmla="*/ 973801 w 3452383"/>
                  <a:gd name="connsiteY39" fmla="*/ 2588261 h 3746571"/>
                  <a:gd name="connsiteX40" fmla="*/ 1054524 w 3452383"/>
                  <a:gd name="connsiteY40" fmla="*/ 2725362 h 3746571"/>
                  <a:gd name="connsiteX41" fmla="*/ 1230065 w 3452383"/>
                  <a:gd name="connsiteY41" fmla="*/ 2783021 h 3746571"/>
                  <a:gd name="connsiteX42" fmla="*/ 1494016 w 3452383"/>
                  <a:gd name="connsiteY42" fmla="*/ 2685641 h 3746571"/>
                  <a:gd name="connsiteX43" fmla="*/ 1599084 w 3452383"/>
                  <a:gd name="connsiteY43" fmla="*/ 2444753 h 3746571"/>
                  <a:gd name="connsiteX44" fmla="*/ 1386385 w 3452383"/>
                  <a:gd name="connsiteY44" fmla="*/ 2109048 h 3746571"/>
                  <a:gd name="connsiteX45" fmla="*/ 943050 w 3452383"/>
                  <a:gd name="connsiteY45" fmla="*/ 2003980 h 3746571"/>
                  <a:gd name="connsiteX46" fmla="*/ 371582 w 3452383"/>
                  <a:gd name="connsiteY46" fmla="*/ 2198740 h 3746571"/>
                  <a:gd name="connsiteX47" fmla="*/ 117881 w 3452383"/>
                  <a:gd name="connsiteY47" fmla="*/ 2711267 h 3746571"/>
                  <a:gd name="connsiteX48" fmla="*/ 499714 w 3452383"/>
                  <a:gd name="connsiteY48" fmla="*/ 3351926 h 3746571"/>
                  <a:gd name="connsiteX49" fmla="*/ 1312069 w 3452383"/>
                  <a:gd name="connsiteY49" fmla="*/ 3567187 h 3746571"/>
                  <a:gd name="connsiteX50" fmla="*/ 2134674 w 3452383"/>
                  <a:gd name="connsiteY50" fmla="*/ 3269921 h 3746571"/>
                  <a:gd name="connsiteX51" fmla="*/ 2490881 w 3452383"/>
                  <a:gd name="connsiteY51" fmla="*/ 2506256 h 3746571"/>
                  <a:gd name="connsiteX52" fmla="*/ 2372999 w 3452383"/>
                  <a:gd name="connsiteY52" fmla="*/ 2070608 h 3746571"/>
                  <a:gd name="connsiteX53" fmla="*/ 2057795 w 3452383"/>
                  <a:gd name="connsiteY53" fmla="*/ 1755405 h 3746571"/>
                  <a:gd name="connsiteX54" fmla="*/ 1614460 w 3452383"/>
                  <a:gd name="connsiteY54" fmla="*/ 1496578 h 3746571"/>
                  <a:gd name="connsiteX55" fmla="*/ 858483 w 3452383"/>
                  <a:gd name="connsiteY55" fmla="*/ 1135247 h 3746571"/>
                  <a:gd name="connsiteX56" fmla="*/ 476650 w 3452383"/>
                  <a:gd name="connsiteY56" fmla="*/ 609907 h 3746571"/>
                  <a:gd name="connsiteX57" fmla="*/ 781604 w 3452383"/>
                  <a:gd name="connsiteY57" fmla="*/ 143508 h 3746571"/>
                  <a:gd name="connsiteX58" fmla="*/ 1424825 w 3452383"/>
                  <a:gd name="connsiteY58" fmla="*/ 0 h 3746571"/>
                  <a:gd name="connsiteX0" fmla="*/ 1424825 w 3452383"/>
                  <a:gd name="connsiteY0" fmla="*/ 0 h 3746571"/>
                  <a:gd name="connsiteX1" fmla="*/ 1883536 w 3452383"/>
                  <a:gd name="connsiteY1" fmla="*/ 64066 h 3746571"/>
                  <a:gd name="connsiteX2" fmla="*/ 2116736 w 3452383"/>
                  <a:gd name="connsiteY2" fmla="*/ 353644 h 3746571"/>
                  <a:gd name="connsiteX3" fmla="*/ 2051389 w 3452383"/>
                  <a:gd name="connsiteY3" fmla="*/ 500995 h 3746571"/>
                  <a:gd name="connsiteX4" fmla="*/ 1936070 w 3452383"/>
                  <a:gd name="connsiteY4" fmla="*/ 571468 h 3746571"/>
                  <a:gd name="connsiteX5" fmla="*/ 1863035 w 3452383"/>
                  <a:gd name="connsiteY5" fmla="*/ 576593 h 3746571"/>
                  <a:gd name="connsiteX6" fmla="*/ 1768218 w 3452383"/>
                  <a:gd name="connsiteY6" fmla="*/ 558654 h 3746571"/>
                  <a:gd name="connsiteX7" fmla="*/ 1740029 w 3452383"/>
                  <a:gd name="connsiteY7" fmla="*/ 533028 h 3746571"/>
                  <a:gd name="connsiteX8" fmla="*/ 1757967 w 3452383"/>
                  <a:gd name="connsiteY8" fmla="*/ 502276 h 3746571"/>
                  <a:gd name="connsiteX9" fmla="*/ 1809220 w 3452383"/>
                  <a:gd name="connsiteY9" fmla="*/ 426679 h 3746571"/>
                  <a:gd name="connsiteX10" fmla="*/ 1824596 w 3452383"/>
                  <a:gd name="connsiteY10" fmla="*/ 343393 h 3746571"/>
                  <a:gd name="connsiteX11" fmla="*/ 1686214 w 3452383"/>
                  <a:gd name="connsiteY11" fmla="*/ 153758 h 3746571"/>
                  <a:gd name="connsiteX12" fmla="*/ 1409449 w 3452383"/>
                  <a:gd name="connsiteY12" fmla="*/ 102506 h 3746571"/>
                  <a:gd name="connsiteX13" fmla="*/ 960988 w 3452383"/>
                  <a:gd name="connsiteY13" fmla="*/ 187072 h 3746571"/>
                  <a:gd name="connsiteX14" fmla="*/ 743164 w 3452383"/>
                  <a:gd name="connsiteY14" fmla="*/ 481775 h 3746571"/>
                  <a:gd name="connsiteX15" fmla="*/ 899485 w 3452383"/>
                  <a:gd name="connsiteY15" fmla="*/ 740602 h 3746571"/>
                  <a:gd name="connsiteX16" fmla="*/ 1283880 w 3452383"/>
                  <a:gd name="connsiteY16" fmla="*/ 943050 h 3746571"/>
                  <a:gd name="connsiteX17" fmla="*/ 1730258 w 3452383"/>
                  <a:gd name="connsiteY17" fmla="*/ 1042349 h 3746571"/>
                  <a:gd name="connsiteX18" fmla="*/ 2391581 w 3452383"/>
                  <a:gd name="connsiteY18" fmla="*/ 1111775 h 3746571"/>
                  <a:gd name="connsiteX19" fmla="*/ 2983314 w 3452383"/>
                  <a:gd name="connsiteY19" fmla="*/ 1543339 h 3746571"/>
                  <a:gd name="connsiteX20" fmla="*/ 3432663 w 3452383"/>
                  <a:gd name="connsiteY20" fmla="*/ 2904434 h 3746571"/>
                  <a:gd name="connsiteX21" fmla="*/ 2316622 w 3452383"/>
                  <a:gd name="connsiteY21" fmla="*/ 3410866 h 3746571"/>
                  <a:gd name="connsiteX22" fmla="*/ 1306944 w 3452383"/>
                  <a:gd name="connsiteY22" fmla="*/ 3746571 h 3746571"/>
                  <a:gd name="connsiteX23" fmla="*/ 407459 w 3452383"/>
                  <a:gd name="connsiteY23" fmla="*/ 3490308 h 3746571"/>
                  <a:gd name="connsiteX24" fmla="*/ 0 w 3452383"/>
                  <a:gd name="connsiteY24" fmla="*/ 2711267 h 3746571"/>
                  <a:gd name="connsiteX25" fmla="*/ 283171 w 3452383"/>
                  <a:gd name="connsiteY25" fmla="*/ 2118017 h 3746571"/>
                  <a:gd name="connsiteX26" fmla="*/ 963551 w 3452383"/>
                  <a:gd name="connsiteY26" fmla="*/ 1870723 h 3746571"/>
                  <a:gd name="connsiteX27" fmla="*/ 1591396 w 3452383"/>
                  <a:gd name="connsiteY27" fmla="*/ 2019356 h 3746571"/>
                  <a:gd name="connsiteX28" fmla="*/ 1860473 w 3452383"/>
                  <a:gd name="connsiteY28" fmla="*/ 2490881 h 3746571"/>
                  <a:gd name="connsiteX29" fmla="*/ 1679807 w 3452383"/>
                  <a:gd name="connsiteY29" fmla="*/ 2861181 h 3746571"/>
                  <a:gd name="connsiteX30" fmla="*/ 1260816 w 3452383"/>
                  <a:gd name="connsiteY30" fmla="*/ 3008533 h 3746571"/>
                  <a:gd name="connsiteX31" fmla="*/ 894360 w 3452383"/>
                  <a:gd name="connsiteY31" fmla="*/ 2926528 h 3746571"/>
                  <a:gd name="connsiteX32" fmla="*/ 717538 w 3452383"/>
                  <a:gd name="connsiteY32" fmla="*/ 2649764 h 3746571"/>
                  <a:gd name="connsiteX33" fmla="*/ 807230 w 3452383"/>
                  <a:gd name="connsiteY33" fmla="*/ 2470379 h 3746571"/>
                  <a:gd name="connsiteX34" fmla="*/ 930236 w 3452383"/>
                  <a:gd name="connsiteY34" fmla="*/ 2406314 h 3746571"/>
                  <a:gd name="connsiteX35" fmla="*/ 989177 w 3452383"/>
                  <a:gd name="connsiteY35" fmla="*/ 2398626 h 3746571"/>
                  <a:gd name="connsiteX36" fmla="*/ 1009678 w 3452383"/>
                  <a:gd name="connsiteY36" fmla="*/ 2414001 h 3746571"/>
                  <a:gd name="connsiteX37" fmla="*/ 999428 w 3452383"/>
                  <a:gd name="connsiteY37" fmla="*/ 2444753 h 3746571"/>
                  <a:gd name="connsiteX38" fmla="*/ 989177 w 3452383"/>
                  <a:gd name="connsiteY38" fmla="*/ 2475505 h 3746571"/>
                  <a:gd name="connsiteX39" fmla="*/ 973801 w 3452383"/>
                  <a:gd name="connsiteY39" fmla="*/ 2588261 h 3746571"/>
                  <a:gd name="connsiteX40" fmla="*/ 1054524 w 3452383"/>
                  <a:gd name="connsiteY40" fmla="*/ 2725362 h 3746571"/>
                  <a:gd name="connsiteX41" fmla="*/ 1230065 w 3452383"/>
                  <a:gd name="connsiteY41" fmla="*/ 2783021 h 3746571"/>
                  <a:gd name="connsiteX42" fmla="*/ 1494016 w 3452383"/>
                  <a:gd name="connsiteY42" fmla="*/ 2685641 h 3746571"/>
                  <a:gd name="connsiteX43" fmla="*/ 1599084 w 3452383"/>
                  <a:gd name="connsiteY43" fmla="*/ 2444753 h 3746571"/>
                  <a:gd name="connsiteX44" fmla="*/ 1386385 w 3452383"/>
                  <a:gd name="connsiteY44" fmla="*/ 2109048 h 3746571"/>
                  <a:gd name="connsiteX45" fmla="*/ 943050 w 3452383"/>
                  <a:gd name="connsiteY45" fmla="*/ 2003980 h 3746571"/>
                  <a:gd name="connsiteX46" fmla="*/ 371582 w 3452383"/>
                  <a:gd name="connsiteY46" fmla="*/ 2198740 h 3746571"/>
                  <a:gd name="connsiteX47" fmla="*/ 117881 w 3452383"/>
                  <a:gd name="connsiteY47" fmla="*/ 2711267 h 3746571"/>
                  <a:gd name="connsiteX48" fmla="*/ 499714 w 3452383"/>
                  <a:gd name="connsiteY48" fmla="*/ 3351926 h 3746571"/>
                  <a:gd name="connsiteX49" fmla="*/ 1312069 w 3452383"/>
                  <a:gd name="connsiteY49" fmla="*/ 3567187 h 3746571"/>
                  <a:gd name="connsiteX50" fmla="*/ 2134674 w 3452383"/>
                  <a:gd name="connsiteY50" fmla="*/ 3269921 h 3746571"/>
                  <a:gd name="connsiteX51" fmla="*/ 2490881 w 3452383"/>
                  <a:gd name="connsiteY51" fmla="*/ 2506256 h 3746571"/>
                  <a:gd name="connsiteX52" fmla="*/ 2372999 w 3452383"/>
                  <a:gd name="connsiteY52" fmla="*/ 2070608 h 3746571"/>
                  <a:gd name="connsiteX53" fmla="*/ 2057795 w 3452383"/>
                  <a:gd name="connsiteY53" fmla="*/ 1755405 h 3746571"/>
                  <a:gd name="connsiteX54" fmla="*/ 1614460 w 3452383"/>
                  <a:gd name="connsiteY54" fmla="*/ 1496578 h 3746571"/>
                  <a:gd name="connsiteX55" fmla="*/ 858483 w 3452383"/>
                  <a:gd name="connsiteY55" fmla="*/ 1135247 h 3746571"/>
                  <a:gd name="connsiteX56" fmla="*/ 476650 w 3452383"/>
                  <a:gd name="connsiteY56" fmla="*/ 609907 h 3746571"/>
                  <a:gd name="connsiteX57" fmla="*/ 781604 w 3452383"/>
                  <a:gd name="connsiteY57" fmla="*/ 143508 h 3746571"/>
                  <a:gd name="connsiteX58" fmla="*/ 1424825 w 3452383"/>
                  <a:gd name="connsiteY58" fmla="*/ 0 h 3746571"/>
                  <a:gd name="connsiteX0" fmla="*/ 1424825 w 3451091"/>
                  <a:gd name="connsiteY0" fmla="*/ 0 h 3837621"/>
                  <a:gd name="connsiteX1" fmla="*/ 1883536 w 3451091"/>
                  <a:gd name="connsiteY1" fmla="*/ 64066 h 3837621"/>
                  <a:gd name="connsiteX2" fmla="*/ 2116736 w 3451091"/>
                  <a:gd name="connsiteY2" fmla="*/ 353644 h 3837621"/>
                  <a:gd name="connsiteX3" fmla="*/ 2051389 w 3451091"/>
                  <a:gd name="connsiteY3" fmla="*/ 500995 h 3837621"/>
                  <a:gd name="connsiteX4" fmla="*/ 1936070 w 3451091"/>
                  <a:gd name="connsiteY4" fmla="*/ 571468 h 3837621"/>
                  <a:gd name="connsiteX5" fmla="*/ 1863035 w 3451091"/>
                  <a:gd name="connsiteY5" fmla="*/ 576593 h 3837621"/>
                  <a:gd name="connsiteX6" fmla="*/ 1768218 w 3451091"/>
                  <a:gd name="connsiteY6" fmla="*/ 558654 h 3837621"/>
                  <a:gd name="connsiteX7" fmla="*/ 1740029 w 3451091"/>
                  <a:gd name="connsiteY7" fmla="*/ 533028 h 3837621"/>
                  <a:gd name="connsiteX8" fmla="*/ 1757967 w 3451091"/>
                  <a:gd name="connsiteY8" fmla="*/ 502276 h 3837621"/>
                  <a:gd name="connsiteX9" fmla="*/ 1809220 w 3451091"/>
                  <a:gd name="connsiteY9" fmla="*/ 426679 h 3837621"/>
                  <a:gd name="connsiteX10" fmla="*/ 1824596 w 3451091"/>
                  <a:gd name="connsiteY10" fmla="*/ 343393 h 3837621"/>
                  <a:gd name="connsiteX11" fmla="*/ 1686214 w 3451091"/>
                  <a:gd name="connsiteY11" fmla="*/ 153758 h 3837621"/>
                  <a:gd name="connsiteX12" fmla="*/ 1409449 w 3451091"/>
                  <a:gd name="connsiteY12" fmla="*/ 102506 h 3837621"/>
                  <a:gd name="connsiteX13" fmla="*/ 960988 w 3451091"/>
                  <a:gd name="connsiteY13" fmla="*/ 187072 h 3837621"/>
                  <a:gd name="connsiteX14" fmla="*/ 743164 w 3451091"/>
                  <a:gd name="connsiteY14" fmla="*/ 481775 h 3837621"/>
                  <a:gd name="connsiteX15" fmla="*/ 899485 w 3451091"/>
                  <a:gd name="connsiteY15" fmla="*/ 740602 h 3837621"/>
                  <a:gd name="connsiteX16" fmla="*/ 1283880 w 3451091"/>
                  <a:gd name="connsiteY16" fmla="*/ 943050 h 3837621"/>
                  <a:gd name="connsiteX17" fmla="*/ 1730258 w 3451091"/>
                  <a:gd name="connsiteY17" fmla="*/ 1042349 h 3837621"/>
                  <a:gd name="connsiteX18" fmla="*/ 2391581 w 3451091"/>
                  <a:gd name="connsiteY18" fmla="*/ 1111775 h 3837621"/>
                  <a:gd name="connsiteX19" fmla="*/ 2983314 w 3451091"/>
                  <a:gd name="connsiteY19" fmla="*/ 1543339 h 3837621"/>
                  <a:gd name="connsiteX20" fmla="*/ 3432663 w 3451091"/>
                  <a:gd name="connsiteY20" fmla="*/ 2904434 h 3837621"/>
                  <a:gd name="connsiteX21" fmla="*/ 2344331 w 3451091"/>
                  <a:gd name="connsiteY21" fmla="*/ 3771084 h 3837621"/>
                  <a:gd name="connsiteX22" fmla="*/ 1306944 w 3451091"/>
                  <a:gd name="connsiteY22" fmla="*/ 3746571 h 3837621"/>
                  <a:gd name="connsiteX23" fmla="*/ 407459 w 3451091"/>
                  <a:gd name="connsiteY23" fmla="*/ 3490308 h 3837621"/>
                  <a:gd name="connsiteX24" fmla="*/ 0 w 3451091"/>
                  <a:gd name="connsiteY24" fmla="*/ 2711267 h 3837621"/>
                  <a:gd name="connsiteX25" fmla="*/ 283171 w 3451091"/>
                  <a:gd name="connsiteY25" fmla="*/ 2118017 h 3837621"/>
                  <a:gd name="connsiteX26" fmla="*/ 963551 w 3451091"/>
                  <a:gd name="connsiteY26" fmla="*/ 1870723 h 3837621"/>
                  <a:gd name="connsiteX27" fmla="*/ 1591396 w 3451091"/>
                  <a:gd name="connsiteY27" fmla="*/ 2019356 h 3837621"/>
                  <a:gd name="connsiteX28" fmla="*/ 1860473 w 3451091"/>
                  <a:gd name="connsiteY28" fmla="*/ 2490881 h 3837621"/>
                  <a:gd name="connsiteX29" fmla="*/ 1679807 w 3451091"/>
                  <a:gd name="connsiteY29" fmla="*/ 2861181 h 3837621"/>
                  <a:gd name="connsiteX30" fmla="*/ 1260816 w 3451091"/>
                  <a:gd name="connsiteY30" fmla="*/ 3008533 h 3837621"/>
                  <a:gd name="connsiteX31" fmla="*/ 894360 w 3451091"/>
                  <a:gd name="connsiteY31" fmla="*/ 2926528 h 3837621"/>
                  <a:gd name="connsiteX32" fmla="*/ 717538 w 3451091"/>
                  <a:gd name="connsiteY32" fmla="*/ 2649764 h 3837621"/>
                  <a:gd name="connsiteX33" fmla="*/ 807230 w 3451091"/>
                  <a:gd name="connsiteY33" fmla="*/ 2470379 h 3837621"/>
                  <a:gd name="connsiteX34" fmla="*/ 930236 w 3451091"/>
                  <a:gd name="connsiteY34" fmla="*/ 2406314 h 3837621"/>
                  <a:gd name="connsiteX35" fmla="*/ 989177 w 3451091"/>
                  <a:gd name="connsiteY35" fmla="*/ 2398626 h 3837621"/>
                  <a:gd name="connsiteX36" fmla="*/ 1009678 w 3451091"/>
                  <a:gd name="connsiteY36" fmla="*/ 2414001 h 3837621"/>
                  <a:gd name="connsiteX37" fmla="*/ 999428 w 3451091"/>
                  <a:gd name="connsiteY37" fmla="*/ 2444753 h 3837621"/>
                  <a:gd name="connsiteX38" fmla="*/ 989177 w 3451091"/>
                  <a:gd name="connsiteY38" fmla="*/ 2475505 h 3837621"/>
                  <a:gd name="connsiteX39" fmla="*/ 973801 w 3451091"/>
                  <a:gd name="connsiteY39" fmla="*/ 2588261 h 3837621"/>
                  <a:gd name="connsiteX40" fmla="*/ 1054524 w 3451091"/>
                  <a:gd name="connsiteY40" fmla="*/ 2725362 h 3837621"/>
                  <a:gd name="connsiteX41" fmla="*/ 1230065 w 3451091"/>
                  <a:gd name="connsiteY41" fmla="*/ 2783021 h 3837621"/>
                  <a:gd name="connsiteX42" fmla="*/ 1494016 w 3451091"/>
                  <a:gd name="connsiteY42" fmla="*/ 2685641 h 3837621"/>
                  <a:gd name="connsiteX43" fmla="*/ 1599084 w 3451091"/>
                  <a:gd name="connsiteY43" fmla="*/ 2444753 h 3837621"/>
                  <a:gd name="connsiteX44" fmla="*/ 1386385 w 3451091"/>
                  <a:gd name="connsiteY44" fmla="*/ 2109048 h 3837621"/>
                  <a:gd name="connsiteX45" fmla="*/ 943050 w 3451091"/>
                  <a:gd name="connsiteY45" fmla="*/ 2003980 h 3837621"/>
                  <a:gd name="connsiteX46" fmla="*/ 371582 w 3451091"/>
                  <a:gd name="connsiteY46" fmla="*/ 2198740 h 3837621"/>
                  <a:gd name="connsiteX47" fmla="*/ 117881 w 3451091"/>
                  <a:gd name="connsiteY47" fmla="*/ 2711267 h 3837621"/>
                  <a:gd name="connsiteX48" fmla="*/ 499714 w 3451091"/>
                  <a:gd name="connsiteY48" fmla="*/ 3351926 h 3837621"/>
                  <a:gd name="connsiteX49" fmla="*/ 1312069 w 3451091"/>
                  <a:gd name="connsiteY49" fmla="*/ 3567187 h 3837621"/>
                  <a:gd name="connsiteX50" fmla="*/ 2134674 w 3451091"/>
                  <a:gd name="connsiteY50" fmla="*/ 3269921 h 3837621"/>
                  <a:gd name="connsiteX51" fmla="*/ 2490881 w 3451091"/>
                  <a:gd name="connsiteY51" fmla="*/ 2506256 h 3837621"/>
                  <a:gd name="connsiteX52" fmla="*/ 2372999 w 3451091"/>
                  <a:gd name="connsiteY52" fmla="*/ 2070608 h 3837621"/>
                  <a:gd name="connsiteX53" fmla="*/ 2057795 w 3451091"/>
                  <a:gd name="connsiteY53" fmla="*/ 1755405 h 3837621"/>
                  <a:gd name="connsiteX54" fmla="*/ 1614460 w 3451091"/>
                  <a:gd name="connsiteY54" fmla="*/ 1496578 h 3837621"/>
                  <a:gd name="connsiteX55" fmla="*/ 858483 w 3451091"/>
                  <a:gd name="connsiteY55" fmla="*/ 1135247 h 3837621"/>
                  <a:gd name="connsiteX56" fmla="*/ 476650 w 3451091"/>
                  <a:gd name="connsiteY56" fmla="*/ 609907 h 3837621"/>
                  <a:gd name="connsiteX57" fmla="*/ 781604 w 3451091"/>
                  <a:gd name="connsiteY57" fmla="*/ 143508 h 3837621"/>
                  <a:gd name="connsiteX58" fmla="*/ 1424825 w 3451091"/>
                  <a:gd name="connsiteY58" fmla="*/ 0 h 3837621"/>
                  <a:gd name="connsiteX0" fmla="*/ 1424825 w 3451091"/>
                  <a:gd name="connsiteY0" fmla="*/ 0 h 3982745"/>
                  <a:gd name="connsiteX1" fmla="*/ 1883536 w 3451091"/>
                  <a:gd name="connsiteY1" fmla="*/ 64066 h 3982745"/>
                  <a:gd name="connsiteX2" fmla="*/ 2116736 w 3451091"/>
                  <a:gd name="connsiteY2" fmla="*/ 353644 h 3982745"/>
                  <a:gd name="connsiteX3" fmla="*/ 2051389 w 3451091"/>
                  <a:gd name="connsiteY3" fmla="*/ 500995 h 3982745"/>
                  <a:gd name="connsiteX4" fmla="*/ 1936070 w 3451091"/>
                  <a:gd name="connsiteY4" fmla="*/ 571468 h 3982745"/>
                  <a:gd name="connsiteX5" fmla="*/ 1863035 w 3451091"/>
                  <a:gd name="connsiteY5" fmla="*/ 576593 h 3982745"/>
                  <a:gd name="connsiteX6" fmla="*/ 1768218 w 3451091"/>
                  <a:gd name="connsiteY6" fmla="*/ 558654 h 3982745"/>
                  <a:gd name="connsiteX7" fmla="*/ 1740029 w 3451091"/>
                  <a:gd name="connsiteY7" fmla="*/ 533028 h 3982745"/>
                  <a:gd name="connsiteX8" fmla="*/ 1757967 w 3451091"/>
                  <a:gd name="connsiteY8" fmla="*/ 502276 h 3982745"/>
                  <a:gd name="connsiteX9" fmla="*/ 1809220 w 3451091"/>
                  <a:gd name="connsiteY9" fmla="*/ 426679 h 3982745"/>
                  <a:gd name="connsiteX10" fmla="*/ 1824596 w 3451091"/>
                  <a:gd name="connsiteY10" fmla="*/ 343393 h 3982745"/>
                  <a:gd name="connsiteX11" fmla="*/ 1686214 w 3451091"/>
                  <a:gd name="connsiteY11" fmla="*/ 153758 h 3982745"/>
                  <a:gd name="connsiteX12" fmla="*/ 1409449 w 3451091"/>
                  <a:gd name="connsiteY12" fmla="*/ 102506 h 3982745"/>
                  <a:gd name="connsiteX13" fmla="*/ 960988 w 3451091"/>
                  <a:gd name="connsiteY13" fmla="*/ 187072 h 3982745"/>
                  <a:gd name="connsiteX14" fmla="*/ 743164 w 3451091"/>
                  <a:gd name="connsiteY14" fmla="*/ 481775 h 3982745"/>
                  <a:gd name="connsiteX15" fmla="*/ 899485 w 3451091"/>
                  <a:gd name="connsiteY15" fmla="*/ 740602 h 3982745"/>
                  <a:gd name="connsiteX16" fmla="*/ 1283880 w 3451091"/>
                  <a:gd name="connsiteY16" fmla="*/ 943050 h 3982745"/>
                  <a:gd name="connsiteX17" fmla="*/ 1730258 w 3451091"/>
                  <a:gd name="connsiteY17" fmla="*/ 1042349 h 3982745"/>
                  <a:gd name="connsiteX18" fmla="*/ 2391581 w 3451091"/>
                  <a:gd name="connsiteY18" fmla="*/ 1111775 h 3982745"/>
                  <a:gd name="connsiteX19" fmla="*/ 2983314 w 3451091"/>
                  <a:gd name="connsiteY19" fmla="*/ 1543339 h 3982745"/>
                  <a:gd name="connsiteX20" fmla="*/ 3432663 w 3451091"/>
                  <a:gd name="connsiteY20" fmla="*/ 2904434 h 3982745"/>
                  <a:gd name="connsiteX21" fmla="*/ 2344331 w 3451091"/>
                  <a:gd name="connsiteY21" fmla="*/ 3771084 h 3982745"/>
                  <a:gd name="connsiteX22" fmla="*/ 1251526 w 3451091"/>
                  <a:gd name="connsiteY22" fmla="*/ 3968244 h 3982745"/>
                  <a:gd name="connsiteX23" fmla="*/ 407459 w 3451091"/>
                  <a:gd name="connsiteY23" fmla="*/ 3490308 h 3982745"/>
                  <a:gd name="connsiteX24" fmla="*/ 0 w 3451091"/>
                  <a:gd name="connsiteY24" fmla="*/ 2711267 h 3982745"/>
                  <a:gd name="connsiteX25" fmla="*/ 283171 w 3451091"/>
                  <a:gd name="connsiteY25" fmla="*/ 2118017 h 3982745"/>
                  <a:gd name="connsiteX26" fmla="*/ 963551 w 3451091"/>
                  <a:gd name="connsiteY26" fmla="*/ 1870723 h 3982745"/>
                  <a:gd name="connsiteX27" fmla="*/ 1591396 w 3451091"/>
                  <a:gd name="connsiteY27" fmla="*/ 2019356 h 3982745"/>
                  <a:gd name="connsiteX28" fmla="*/ 1860473 w 3451091"/>
                  <a:gd name="connsiteY28" fmla="*/ 2490881 h 3982745"/>
                  <a:gd name="connsiteX29" fmla="*/ 1679807 w 3451091"/>
                  <a:gd name="connsiteY29" fmla="*/ 2861181 h 3982745"/>
                  <a:gd name="connsiteX30" fmla="*/ 1260816 w 3451091"/>
                  <a:gd name="connsiteY30" fmla="*/ 3008533 h 3982745"/>
                  <a:gd name="connsiteX31" fmla="*/ 894360 w 3451091"/>
                  <a:gd name="connsiteY31" fmla="*/ 2926528 h 3982745"/>
                  <a:gd name="connsiteX32" fmla="*/ 717538 w 3451091"/>
                  <a:gd name="connsiteY32" fmla="*/ 2649764 h 3982745"/>
                  <a:gd name="connsiteX33" fmla="*/ 807230 w 3451091"/>
                  <a:gd name="connsiteY33" fmla="*/ 2470379 h 3982745"/>
                  <a:gd name="connsiteX34" fmla="*/ 930236 w 3451091"/>
                  <a:gd name="connsiteY34" fmla="*/ 2406314 h 3982745"/>
                  <a:gd name="connsiteX35" fmla="*/ 989177 w 3451091"/>
                  <a:gd name="connsiteY35" fmla="*/ 2398626 h 3982745"/>
                  <a:gd name="connsiteX36" fmla="*/ 1009678 w 3451091"/>
                  <a:gd name="connsiteY36" fmla="*/ 2414001 h 3982745"/>
                  <a:gd name="connsiteX37" fmla="*/ 999428 w 3451091"/>
                  <a:gd name="connsiteY37" fmla="*/ 2444753 h 3982745"/>
                  <a:gd name="connsiteX38" fmla="*/ 989177 w 3451091"/>
                  <a:gd name="connsiteY38" fmla="*/ 2475505 h 3982745"/>
                  <a:gd name="connsiteX39" fmla="*/ 973801 w 3451091"/>
                  <a:gd name="connsiteY39" fmla="*/ 2588261 h 3982745"/>
                  <a:gd name="connsiteX40" fmla="*/ 1054524 w 3451091"/>
                  <a:gd name="connsiteY40" fmla="*/ 2725362 h 3982745"/>
                  <a:gd name="connsiteX41" fmla="*/ 1230065 w 3451091"/>
                  <a:gd name="connsiteY41" fmla="*/ 2783021 h 3982745"/>
                  <a:gd name="connsiteX42" fmla="*/ 1494016 w 3451091"/>
                  <a:gd name="connsiteY42" fmla="*/ 2685641 h 3982745"/>
                  <a:gd name="connsiteX43" fmla="*/ 1599084 w 3451091"/>
                  <a:gd name="connsiteY43" fmla="*/ 2444753 h 3982745"/>
                  <a:gd name="connsiteX44" fmla="*/ 1386385 w 3451091"/>
                  <a:gd name="connsiteY44" fmla="*/ 2109048 h 3982745"/>
                  <a:gd name="connsiteX45" fmla="*/ 943050 w 3451091"/>
                  <a:gd name="connsiteY45" fmla="*/ 2003980 h 3982745"/>
                  <a:gd name="connsiteX46" fmla="*/ 371582 w 3451091"/>
                  <a:gd name="connsiteY46" fmla="*/ 2198740 h 3982745"/>
                  <a:gd name="connsiteX47" fmla="*/ 117881 w 3451091"/>
                  <a:gd name="connsiteY47" fmla="*/ 2711267 h 3982745"/>
                  <a:gd name="connsiteX48" fmla="*/ 499714 w 3451091"/>
                  <a:gd name="connsiteY48" fmla="*/ 3351926 h 3982745"/>
                  <a:gd name="connsiteX49" fmla="*/ 1312069 w 3451091"/>
                  <a:gd name="connsiteY49" fmla="*/ 3567187 h 3982745"/>
                  <a:gd name="connsiteX50" fmla="*/ 2134674 w 3451091"/>
                  <a:gd name="connsiteY50" fmla="*/ 3269921 h 3982745"/>
                  <a:gd name="connsiteX51" fmla="*/ 2490881 w 3451091"/>
                  <a:gd name="connsiteY51" fmla="*/ 2506256 h 3982745"/>
                  <a:gd name="connsiteX52" fmla="*/ 2372999 w 3451091"/>
                  <a:gd name="connsiteY52" fmla="*/ 2070608 h 3982745"/>
                  <a:gd name="connsiteX53" fmla="*/ 2057795 w 3451091"/>
                  <a:gd name="connsiteY53" fmla="*/ 1755405 h 3982745"/>
                  <a:gd name="connsiteX54" fmla="*/ 1614460 w 3451091"/>
                  <a:gd name="connsiteY54" fmla="*/ 1496578 h 3982745"/>
                  <a:gd name="connsiteX55" fmla="*/ 858483 w 3451091"/>
                  <a:gd name="connsiteY55" fmla="*/ 1135247 h 3982745"/>
                  <a:gd name="connsiteX56" fmla="*/ 476650 w 3451091"/>
                  <a:gd name="connsiteY56" fmla="*/ 609907 h 3982745"/>
                  <a:gd name="connsiteX57" fmla="*/ 781604 w 3451091"/>
                  <a:gd name="connsiteY57" fmla="*/ 143508 h 3982745"/>
                  <a:gd name="connsiteX58" fmla="*/ 1424825 w 3451091"/>
                  <a:gd name="connsiteY58" fmla="*/ 0 h 3982745"/>
                  <a:gd name="connsiteX0" fmla="*/ 1424825 w 3451091"/>
                  <a:gd name="connsiteY0" fmla="*/ 0 h 3982745"/>
                  <a:gd name="connsiteX1" fmla="*/ 1883536 w 3451091"/>
                  <a:gd name="connsiteY1" fmla="*/ 64066 h 3982745"/>
                  <a:gd name="connsiteX2" fmla="*/ 2116736 w 3451091"/>
                  <a:gd name="connsiteY2" fmla="*/ 353644 h 3982745"/>
                  <a:gd name="connsiteX3" fmla="*/ 2051389 w 3451091"/>
                  <a:gd name="connsiteY3" fmla="*/ 500995 h 3982745"/>
                  <a:gd name="connsiteX4" fmla="*/ 1936070 w 3451091"/>
                  <a:gd name="connsiteY4" fmla="*/ 571468 h 3982745"/>
                  <a:gd name="connsiteX5" fmla="*/ 1863035 w 3451091"/>
                  <a:gd name="connsiteY5" fmla="*/ 576593 h 3982745"/>
                  <a:gd name="connsiteX6" fmla="*/ 1768218 w 3451091"/>
                  <a:gd name="connsiteY6" fmla="*/ 558654 h 3982745"/>
                  <a:gd name="connsiteX7" fmla="*/ 1740029 w 3451091"/>
                  <a:gd name="connsiteY7" fmla="*/ 533028 h 3982745"/>
                  <a:gd name="connsiteX8" fmla="*/ 1757967 w 3451091"/>
                  <a:gd name="connsiteY8" fmla="*/ 502276 h 3982745"/>
                  <a:gd name="connsiteX9" fmla="*/ 1809220 w 3451091"/>
                  <a:gd name="connsiteY9" fmla="*/ 426679 h 3982745"/>
                  <a:gd name="connsiteX10" fmla="*/ 1824596 w 3451091"/>
                  <a:gd name="connsiteY10" fmla="*/ 343393 h 3982745"/>
                  <a:gd name="connsiteX11" fmla="*/ 1686214 w 3451091"/>
                  <a:gd name="connsiteY11" fmla="*/ 153758 h 3982745"/>
                  <a:gd name="connsiteX12" fmla="*/ 1409449 w 3451091"/>
                  <a:gd name="connsiteY12" fmla="*/ 102506 h 3982745"/>
                  <a:gd name="connsiteX13" fmla="*/ 960988 w 3451091"/>
                  <a:gd name="connsiteY13" fmla="*/ 187072 h 3982745"/>
                  <a:gd name="connsiteX14" fmla="*/ 743164 w 3451091"/>
                  <a:gd name="connsiteY14" fmla="*/ 481775 h 3982745"/>
                  <a:gd name="connsiteX15" fmla="*/ 899485 w 3451091"/>
                  <a:gd name="connsiteY15" fmla="*/ 740602 h 3982745"/>
                  <a:gd name="connsiteX16" fmla="*/ 1283880 w 3451091"/>
                  <a:gd name="connsiteY16" fmla="*/ 943050 h 3982745"/>
                  <a:gd name="connsiteX17" fmla="*/ 1730258 w 3451091"/>
                  <a:gd name="connsiteY17" fmla="*/ 1042349 h 3982745"/>
                  <a:gd name="connsiteX18" fmla="*/ 2391581 w 3451091"/>
                  <a:gd name="connsiteY18" fmla="*/ 1111775 h 3982745"/>
                  <a:gd name="connsiteX19" fmla="*/ 2983314 w 3451091"/>
                  <a:gd name="connsiteY19" fmla="*/ 1543339 h 3982745"/>
                  <a:gd name="connsiteX20" fmla="*/ 3432663 w 3451091"/>
                  <a:gd name="connsiteY20" fmla="*/ 2904434 h 3982745"/>
                  <a:gd name="connsiteX21" fmla="*/ 2344331 w 3451091"/>
                  <a:gd name="connsiteY21" fmla="*/ 3771084 h 3982745"/>
                  <a:gd name="connsiteX22" fmla="*/ 1251526 w 3451091"/>
                  <a:gd name="connsiteY22" fmla="*/ 3968244 h 3982745"/>
                  <a:gd name="connsiteX23" fmla="*/ 407459 w 3451091"/>
                  <a:gd name="connsiteY23" fmla="*/ 3490308 h 3982745"/>
                  <a:gd name="connsiteX24" fmla="*/ 0 w 3451091"/>
                  <a:gd name="connsiteY24" fmla="*/ 2711267 h 3982745"/>
                  <a:gd name="connsiteX25" fmla="*/ 283171 w 3451091"/>
                  <a:gd name="connsiteY25" fmla="*/ 2118017 h 3982745"/>
                  <a:gd name="connsiteX26" fmla="*/ 963551 w 3451091"/>
                  <a:gd name="connsiteY26" fmla="*/ 1870723 h 3982745"/>
                  <a:gd name="connsiteX27" fmla="*/ 1591396 w 3451091"/>
                  <a:gd name="connsiteY27" fmla="*/ 2019356 h 3982745"/>
                  <a:gd name="connsiteX28" fmla="*/ 1860473 w 3451091"/>
                  <a:gd name="connsiteY28" fmla="*/ 2490881 h 3982745"/>
                  <a:gd name="connsiteX29" fmla="*/ 1679807 w 3451091"/>
                  <a:gd name="connsiteY29" fmla="*/ 2861181 h 3982745"/>
                  <a:gd name="connsiteX30" fmla="*/ 1260816 w 3451091"/>
                  <a:gd name="connsiteY30" fmla="*/ 3008533 h 3982745"/>
                  <a:gd name="connsiteX31" fmla="*/ 894360 w 3451091"/>
                  <a:gd name="connsiteY31" fmla="*/ 2926528 h 3982745"/>
                  <a:gd name="connsiteX32" fmla="*/ 717538 w 3451091"/>
                  <a:gd name="connsiteY32" fmla="*/ 2649764 h 3982745"/>
                  <a:gd name="connsiteX33" fmla="*/ 807230 w 3451091"/>
                  <a:gd name="connsiteY33" fmla="*/ 2470379 h 3982745"/>
                  <a:gd name="connsiteX34" fmla="*/ 930236 w 3451091"/>
                  <a:gd name="connsiteY34" fmla="*/ 2406314 h 3982745"/>
                  <a:gd name="connsiteX35" fmla="*/ 989177 w 3451091"/>
                  <a:gd name="connsiteY35" fmla="*/ 2398626 h 3982745"/>
                  <a:gd name="connsiteX36" fmla="*/ 1009678 w 3451091"/>
                  <a:gd name="connsiteY36" fmla="*/ 2414001 h 3982745"/>
                  <a:gd name="connsiteX37" fmla="*/ 999428 w 3451091"/>
                  <a:gd name="connsiteY37" fmla="*/ 2444753 h 3982745"/>
                  <a:gd name="connsiteX38" fmla="*/ 989177 w 3451091"/>
                  <a:gd name="connsiteY38" fmla="*/ 2475505 h 3982745"/>
                  <a:gd name="connsiteX39" fmla="*/ 973801 w 3451091"/>
                  <a:gd name="connsiteY39" fmla="*/ 2588261 h 3982745"/>
                  <a:gd name="connsiteX40" fmla="*/ 1054524 w 3451091"/>
                  <a:gd name="connsiteY40" fmla="*/ 2725362 h 3982745"/>
                  <a:gd name="connsiteX41" fmla="*/ 1230065 w 3451091"/>
                  <a:gd name="connsiteY41" fmla="*/ 2783021 h 3982745"/>
                  <a:gd name="connsiteX42" fmla="*/ 1494016 w 3451091"/>
                  <a:gd name="connsiteY42" fmla="*/ 2685641 h 3982745"/>
                  <a:gd name="connsiteX43" fmla="*/ 1599084 w 3451091"/>
                  <a:gd name="connsiteY43" fmla="*/ 2444753 h 3982745"/>
                  <a:gd name="connsiteX44" fmla="*/ 1386385 w 3451091"/>
                  <a:gd name="connsiteY44" fmla="*/ 2109048 h 3982745"/>
                  <a:gd name="connsiteX45" fmla="*/ 943050 w 3451091"/>
                  <a:gd name="connsiteY45" fmla="*/ 2003980 h 3982745"/>
                  <a:gd name="connsiteX46" fmla="*/ 371582 w 3451091"/>
                  <a:gd name="connsiteY46" fmla="*/ 2198740 h 3982745"/>
                  <a:gd name="connsiteX47" fmla="*/ 117881 w 3451091"/>
                  <a:gd name="connsiteY47" fmla="*/ 2711267 h 3982745"/>
                  <a:gd name="connsiteX48" fmla="*/ 499714 w 3451091"/>
                  <a:gd name="connsiteY48" fmla="*/ 3351926 h 3982745"/>
                  <a:gd name="connsiteX49" fmla="*/ 1312069 w 3451091"/>
                  <a:gd name="connsiteY49" fmla="*/ 3567187 h 3982745"/>
                  <a:gd name="connsiteX50" fmla="*/ 2134674 w 3451091"/>
                  <a:gd name="connsiteY50" fmla="*/ 3269921 h 3982745"/>
                  <a:gd name="connsiteX51" fmla="*/ 2490881 w 3451091"/>
                  <a:gd name="connsiteY51" fmla="*/ 2506256 h 3982745"/>
                  <a:gd name="connsiteX52" fmla="*/ 2372999 w 3451091"/>
                  <a:gd name="connsiteY52" fmla="*/ 2070608 h 3982745"/>
                  <a:gd name="connsiteX53" fmla="*/ 2057795 w 3451091"/>
                  <a:gd name="connsiteY53" fmla="*/ 1755405 h 3982745"/>
                  <a:gd name="connsiteX54" fmla="*/ 1614460 w 3451091"/>
                  <a:gd name="connsiteY54" fmla="*/ 1496578 h 3982745"/>
                  <a:gd name="connsiteX55" fmla="*/ 858483 w 3451091"/>
                  <a:gd name="connsiteY55" fmla="*/ 1135247 h 3982745"/>
                  <a:gd name="connsiteX56" fmla="*/ 476650 w 3451091"/>
                  <a:gd name="connsiteY56" fmla="*/ 609907 h 3982745"/>
                  <a:gd name="connsiteX57" fmla="*/ 781604 w 3451091"/>
                  <a:gd name="connsiteY57" fmla="*/ 143508 h 3982745"/>
                  <a:gd name="connsiteX58" fmla="*/ 1424825 w 3451091"/>
                  <a:gd name="connsiteY58" fmla="*/ 0 h 3982745"/>
                  <a:gd name="connsiteX0" fmla="*/ 1424825 w 3492000"/>
                  <a:gd name="connsiteY0" fmla="*/ 0 h 3982745"/>
                  <a:gd name="connsiteX1" fmla="*/ 1883536 w 3492000"/>
                  <a:gd name="connsiteY1" fmla="*/ 64066 h 3982745"/>
                  <a:gd name="connsiteX2" fmla="*/ 2116736 w 3492000"/>
                  <a:gd name="connsiteY2" fmla="*/ 353644 h 3982745"/>
                  <a:gd name="connsiteX3" fmla="*/ 2051389 w 3492000"/>
                  <a:gd name="connsiteY3" fmla="*/ 500995 h 3982745"/>
                  <a:gd name="connsiteX4" fmla="*/ 1936070 w 3492000"/>
                  <a:gd name="connsiteY4" fmla="*/ 571468 h 3982745"/>
                  <a:gd name="connsiteX5" fmla="*/ 1863035 w 3492000"/>
                  <a:gd name="connsiteY5" fmla="*/ 576593 h 3982745"/>
                  <a:gd name="connsiteX6" fmla="*/ 1768218 w 3492000"/>
                  <a:gd name="connsiteY6" fmla="*/ 558654 h 3982745"/>
                  <a:gd name="connsiteX7" fmla="*/ 1740029 w 3492000"/>
                  <a:gd name="connsiteY7" fmla="*/ 533028 h 3982745"/>
                  <a:gd name="connsiteX8" fmla="*/ 1757967 w 3492000"/>
                  <a:gd name="connsiteY8" fmla="*/ 502276 h 3982745"/>
                  <a:gd name="connsiteX9" fmla="*/ 1809220 w 3492000"/>
                  <a:gd name="connsiteY9" fmla="*/ 426679 h 3982745"/>
                  <a:gd name="connsiteX10" fmla="*/ 1824596 w 3492000"/>
                  <a:gd name="connsiteY10" fmla="*/ 343393 h 3982745"/>
                  <a:gd name="connsiteX11" fmla="*/ 1686214 w 3492000"/>
                  <a:gd name="connsiteY11" fmla="*/ 153758 h 3982745"/>
                  <a:gd name="connsiteX12" fmla="*/ 1409449 w 3492000"/>
                  <a:gd name="connsiteY12" fmla="*/ 102506 h 3982745"/>
                  <a:gd name="connsiteX13" fmla="*/ 960988 w 3492000"/>
                  <a:gd name="connsiteY13" fmla="*/ 187072 h 3982745"/>
                  <a:gd name="connsiteX14" fmla="*/ 743164 w 3492000"/>
                  <a:gd name="connsiteY14" fmla="*/ 481775 h 3982745"/>
                  <a:gd name="connsiteX15" fmla="*/ 899485 w 3492000"/>
                  <a:gd name="connsiteY15" fmla="*/ 740602 h 3982745"/>
                  <a:gd name="connsiteX16" fmla="*/ 1283880 w 3492000"/>
                  <a:gd name="connsiteY16" fmla="*/ 943050 h 3982745"/>
                  <a:gd name="connsiteX17" fmla="*/ 1730258 w 3492000"/>
                  <a:gd name="connsiteY17" fmla="*/ 1042349 h 3982745"/>
                  <a:gd name="connsiteX18" fmla="*/ 2391581 w 3492000"/>
                  <a:gd name="connsiteY18" fmla="*/ 1111775 h 3982745"/>
                  <a:gd name="connsiteX19" fmla="*/ 2983314 w 3492000"/>
                  <a:gd name="connsiteY19" fmla="*/ 1543339 h 3982745"/>
                  <a:gd name="connsiteX20" fmla="*/ 3432663 w 3492000"/>
                  <a:gd name="connsiteY20" fmla="*/ 2904434 h 3982745"/>
                  <a:gd name="connsiteX21" fmla="*/ 2344331 w 3492000"/>
                  <a:gd name="connsiteY21" fmla="*/ 3771084 h 3982745"/>
                  <a:gd name="connsiteX22" fmla="*/ 1251526 w 3492000"/>
                  <a:gd name="connsiteY22" fmla="*/ 3968244 h 3982745"/>
                  <a:gd name="connsiteX23" fmla="*/ 407459 w 3492000"/>
                  <a:gd name="connsiteY23" fmla="*/ 3490308 h 3982745"/>
                  <a:gd name="connsiteX24" fmla="*/ 0 w 3492000"/>
                  <a:gd name="connsiteY24" fmla="*/ 2711267 h 3982745"/>
                  <a:gd name="connsiteX25" fmla="*/ 283171 w 3492000"/>
                  <a:gd name="connsiteY25" fmla="*/ 2118017 h 3982745"/>
                  <a:gd name="connsiteX26" fmla="*/ 963551 w 3492000"/>
                  <a:gd name="connsiteY26" fmla="*/ 1870723 h 3982745"/>
                  <a:gd name="connsiteX27" fmla="*/ 1591396 w 3492000"/>
                  <a:gd name="connsiteY27" fmla="*/ 2019356 h 3982745"/>
                  <a:gd name="connsiteX28" fmla="*/ 1860473 w 3492000"/>
                  <a:gd name="connsiteY28" fmla="*/ 2490881 h 3982745"/>
                  <a:gd name="connsiteX29" fmla="*/ 1679807 w 3492000"/>
                  <a:gd name="connsiteY29" fmla="*/ 2861181 h 3982745"/>
                  <a:gd name="connsiteX30" fmla="*/ 1260816 w 3492000"/>
                  <a:gd name="connsiteY30" fmla="*/ 3008533 h 3982745"/>
                  <a:gd name="connsiteX31" fmla="*/ 894360 w 3492000"/>
                  <a:gd name="connsiteY31" fmla="*/ 2926528 h 3982745"/>
                  <a:gd name="connsiteX32" fmla="*/ 717538 w 3492000"/>
                  <a:gd name="connsiteY32" fmla="*/ 2649764 h 3982745"/>
                  <a:gd name="connsiteX33" fmla="*/ 807230 w 3492000"/>
                  <a:gd name="connsiteY33" fmla="*/ 2470379 h 3982745"/>
                  <a:gd name="connsiteX34" fmla="*/ 930236 w 3492000"/>
                  <a:gd name="connsiteY34" fmla="*/ 2406314 h 3982745"/>
                  <a:gd name="connsiteX35" fmla="*/ 989177 w 3492000"/>
                  <a:gd name="connsiteY35" fmla="*/ 2398626 h 3982745"/>
                  <a:gd name="connsiteX36" fmla="*/ 1009678 w 3492000"/>
                  <a:gd name="connsiteY36" fmla="*/ 2414001 h 3982745"/>
                  <a:gd name="connsiteX37" fmla="*/ 999428 w 3492000"/>
                  <a:gd name="connsiteY37" fmla="*/ 2444753 h 3982745"/>
                  <a:gd name="connsiteX38" fmla="*/ 989177 w 3492000"/>
                  <a:gd name="connsiteY38" fmla="*/ 2475505 h 3982745"/>
                  <a:gd name="connsiteX39" fmla="*/ 973801 w 3492000"/>
                  <a:gd name="connsiteY39" fmla="*/ 2588261 h 3982745"/>
                  <a:gd name="connsiteX40" fmla="*/ 1054524 w 3492000"/>
                  <a:gd name="connsiteY40" fmla="*/ 2725362 h 3982745"/>
                  <a:gd name="connsiteX41" fmla="*/ 1230065 w 3492000"/>
                  <a:gd name="connsiteY41" fmla="*/ 2783021 h 3982745"/>
                  <a:gd name="connsiteX42" fmla="*/ 1494016 w 3492000"/>
                  <a:gd name="connsiteY42" fmla="*/ 2685641 h 3982745"/>
                  <a:gd name="connsiteX43" fmla="*/ 1599084 w 3492000"/>
                  <a:gd name="connsiteY43" fmla="*/ 2444753 h 3982745"/>
                  <a:gd name="connsiteX44" fmla="*/ 1386385 w 3492000"/>
                  <a:gd name="connsiteY44" fmla="*/ 2109048 h 3982745"/>
                  <a:gd name="connsiteX45" fmla="*/ 943050 w 3492000"/>
                  <a:gd name="connsiteY45" fmla="*/ 2003980 h 3982745"/>
                  <a:gd name="connsiteX46" fmla="*/ 371582 w 3492000"/>
                  <a:gd name="connsiteY46" fmla="*/ 2198740 h 3982745"/>
                  <a:gd name="connsiteX47" fmla="*/ 117881 w 3492000"/>
                  <a:gd name="connsiteY47" fmla="*/ 2711267 h 3982745"/>
                  <a:gd name="connsiteX48" fmla="*/ 499714 w 3492000"/>
                  <a:gd name="connsiteY48" fmla="*/ 3351926 h 3982745"/>
                  <a:gd name="connsiteX49" fmla="*/ 1312069 w 3492000"/>
                  <a:gd name="connsiteY49" fmla="*/ 3567187 h 3982745"/>
                  <a:gd name="connsiteX50" fmla="*/ 2134674 w 3492000"/>
                  <a:gd name="connsiteY50" fmla="*/ 3269921 h 3982745"/>
                  <a:gd name="connsiteX51" fmla="*/ 2490881 w 3492000"/>
                  <a:gd name="connsiteY51" fmla="*/ 2506256 h 3982745"/>
                  <a:gd name="connsiteX52" fmla="*/ 2372999 w 3492000"/>
                  <a:gd name="connsiteY52" fmla="*/ 2070608 h 3982745"/>
                  <a:gd name="connsiteX53" fmla="*/ 2057795 w 3492000"/>
                  <a:gd name="connsiteY53" fmla="*/ 1755405 h 3982745"/>
                  <a:gd name="connsiteX54" fmla="*/ 1614460 w 3492000"/>
                  <a:gd name="connsiteY54" fmla="*/ 1496578 h 3982745"/>
                  <a:gd name="connsiteX55" fmla="*/ 858483 w 3492000"/>
                  <a:gd name="connsiteY55" fmla="*/ 1135247 h 3982745"/>
                  <a:gd name="connsiteX56" fmla="*/ 476650 w 3492000"/>
                  <a:gd name="connsiteY56" fmla="*/ 609907 h 3982745"/>
                  <a:gd name="connsiteX57" fmla="*/ 781604 w 3492000"/>
                  <a:gd name="connsiteY57" fmla="*/ 143508 h 3982745"/>
                  <a:gd name="connsiteX58" fmla="*/ 1424825 w 3492000"/>
                  <a:gd name="connsiteY58" fmla="*/ 0 h 3982745"/>
                  <a:gd name="connsiteX0" fmla="*/ 1424825 w 3492000"/>
                  <a:gd name="connsiteY0" fmla="*/ 0 h 3982745"/>
                  <a:gd name="connsiteX1" fmla="*/ 1883536 w 3492000"/>
                  <a:gd name="connsiteY1" fmla="*/ 64066 h 3982745"/>
                  <a:gd name="connsiteX2" fmla="*/ 2116736 w 3492000"/>
                  <a:gd name="connsiteY2" fmla="*/ 353644 h 3982745"/>
                  <a:gd name="connsiteX3" fmla="*/ 2051389 w 3492000"/>
                  <a:gd name="connsiteY3" fmla="*/ 500995 h 3982745"/>
                  <a:gd name="connsiteX4" fmla="*/ 1936070 w 3492000"/>
                  <a:gd name="connsiteY4" fmla="*/ 571468 h 3982745"/>
                  <a:gd name="connsiteX5" fmla="*/ 1863035 w 3492000"/>
                  <a:gd name="connsiteY5" fmla="*/ 576593 h 3982745"/>
                  <a:gd name="connsiteX6" fmla="*/ 1768218 w 3492000"/>
                  <a:gd name="connsiteY6" fmla="*/ 558654 h 3982745"/>
                  <a:gd name="connsiteX7" fmla="*/ 1740029 w 3492000"/>
                  <a:gd name="connsiteY7" fmla="*/ 533028 h 3982745"/>
                  <a:gd name="connsiteX8" fmla="*/ 1757967 w 3492000"/>
                  <a:gd name="connsiteY8" fmla="*/ 502276 h 3982745"/>
                  <a:gd name="connsiteX9" fmla="*/ 1809220 w 3492000"/>
                  <a:gd name="connsiteY9" fmla="*/ 426679 h 3982745"/>
                  <a:gd name="connsiteX10" fmla="*/ 1824596 w 3492000"/>
                  <a:gd name="connsiteY10" fmla="*/ 343393 h 3982745"/>
                  <a:gd name="connsiteX11" fmla="*/ 1686214 w 3492000"/>
                  <a:gd name="connsiteY11" fmla="*/ 153758 h 3982745"/>
                  <a:gd name="connsiteX12" fmla="*/ 1409449 w 3492000"/>
                  <a:gd name="connsiteY12" fmla="*/ 102506 h 3982745"/>
                  <a:gd name="connsiteX13" fmla="*/ 960988 w 3492000"/>
                  <a:gd name="connsiteY13" fmla="*/ 187072 h 3982745"/>
                  <a:gd name="connsiteX14" fmla="*/ 743164 w 3492000"/>
                  <a:gd name="connsiteY14" fmla="*/ 481775 h 3982745"/>
                  <a:gd name="connsiteX15" fmla="*/ 899485 w 3492000"/>
                  <a:gd name="connsiteY15" fmla="*/ 740602 h 3982745"/>
                  <a:gd name="connsiteX16" fmla="*/ 1283880 w 3492000"/>
                  <a:gd name="connsiteY16" fmla="*/ 943050 h 3982745"/>
                  <a:gd name="connsiteX17" fmla="*/ 1730258 w 3492000"/>
                  <a:gd name="connsiteY17" fmla="*/ 1042349 h 3982745"/>
                  <a:gd name="connsiteX18" fmla="*/ 2391581 w 3492000"/>
                  <a:gd name="connsiteY18" fmla="*/ 1111775 h 3982745"/>
                  <a:gd name="connsiteX19" fmla="*/ 2983314 w 3492000"/>
                  <a:gd name="connsiteY19" fmla="*/ 1543339 h 3982745"/>
                  <a:gd name="connsiteX20" fmla="*/ 3432663 w 3492000"/>
                  <a:gd name="connsiteY20" fmla="*/ 2904434 h 3982745"/>
                  <a:gd name="connsiteX21" fmla="*/ 2344331 w 3492000"/>
                  <a:gd name="connsiteY21" fmla="*/ 3771084 h 3982745"/>
                  <a:gd name="connsiteX22" fmla="*/ 1251526 w 3492000"/>
                  <a:gd name="connsiteY22" fmla="*/ 3968244 h 3982745"/>
                  <a:gd name="connsiteX23" fmla="*/ 407459 w 3492000"/>
                  <a:gd name="connsiteY23" fmla="*/ 3490308 h 3982745"/>
                  <a:gd name="connsiteX24" fmla="*/ 0 w 3492000"/>
                  <a:gd name="connsiteY24" fmla="*/ 2711267 h 3982745"/>
                  <a:gd name="connsiteX25" fmla="*/ 283171 w 3492000"/>
                  <a:gd name="connsiteY25" fmla="*/ 2118017 h 3982745"/>
                  <a:gd name="connsiteX26" fmla="*/ 963551 w 3492000"/>
                  <a:gd name="connsiteY26" fmla="*/ 1870723 h 3982745"/>
                  <a:gd name="connsiteX27" fmla="*/ 1591396 w 3492000"/>
                  <a:gd name="connsiteY27" fmla="*/ 2019356 h 3982745"/>
                  <a:gd name="connsiteX28" fmla="*/ 1860473 w 3492000"/>
                  <a:gd name="connsiteY28" fmla="*/ 2490881 h 3982745"/>
                  <a:gd name="connsiteX29" fmla="*/ 1679807 w 3492000"/>
                  <a:gd name="connsiteY29" fmla="*/ 2861181 h 3982745"/>
                  <a:gd name="connsiteX30" fmla="*/ 1260816 w 3492000"/>
                  <a:gd name="connsiteY30" fmla="*/ 3008533 h 3982745"/>
                  <a:gd name="connsiteX31" fmla="*/ 894360 w 3492000"/>
                  <a:gd name="connsiteY31" fmla="*/ 2926528 h 3982745"/>
                  <a:gd name="connsiteX32" fmla="*/ 717538 w 3492000"/>
                  <a:gd name="connsiteY32" fmla="*/ 2649764 h 3982745"/>
                  <a:gd name="connsiteX33" fmla="*/ 807230 w 3492000"/>
                  <a:gd name="connsiteY33" fmla="*/ 2470379 h 3982745"/>
                  <a:gd name="connsiteX34" fmla="*/ 930236 w 3492000"/>
                  <a:gd name="connsiteY34" fmla="*/ 2406314 h 3982745"/>
                  <a:gd name="connsiteX35" fmla="*/ 989177 w 3492000"/>
                  <a:gd name="connsiteY35" fmla="*/ 2398626 h 3982745"/>
                  <a:gd name="connsiteX36" fmla="*/ 1009678 w 3492000"/>
                  <a:gd name="connsiteY36" fmla="*/ 2414001 h 3982745"/>
                  <a:gd name="connsiteX37" fmla="*/ 999428 w 3492000"/>
                  <a:gd name="connsiteY37" fmla="*/ 2444753 h 3982745"/>
                  <a:gd name="connsiteX38" fmla="*/ 989177 w 3492000"/>
                  <a:gd name="connsiteY38" fmla="*/ 2475505 h 3982745"/>
                  <a:gd name="connsiteX39" fmla="*/ 973801 w 3492000"/>
                  <a:gd name="connsiteY39" fmla="*/ 2588261 h 3982745"/>
                  <a:gd name="connsiteX40" fmla="*/ 1054524 w 3492000"/>
                  <a:gd name="connsiteY40" fmla="*/ 2725362 h 3982745"/>
                  <a:gd name="connsiteX41" fmla="*/ 1230065 w 3492000"/>
                  <a:gd name="connsiteY41" fmla="*/ 2783021 h 3982745"/>
                  <a:gd name="connsiteX42" fmla="*/ 1494016 w 3492000"/>
                  <a:gd name="connsiteY42" fmla="*/ 2685641 h 3982745"/>
                  <a:gd name="connsiteX43" fmla="*/ 1599084 w 3492000"/>
                  <a:gd name="connsiteY43" fmla="*/ 2444753 h 3982745"/>
                  <a:gd name="connsiteX44" fmla="*/ 1386385 w 3492000"/>
                  <a:gd name="connsiteY44" fmla="*/ 2109048 h 3982745"/>
                  <a:gd name="connsiteX45" fmla="*/ 943050 w 3492000"/>
                  <a:gd name="connsiteY45" fmla="*/ 2003980 h 3982745"/>
                  <a:gd name="connsiteX46" fmla="*/ 371582 w 3492000"/>
                  <a:gd name="connsiteY46" fmla="*/ 2198740 h 3982745"/>
                  <a:gd name="connsiteX47" fmla="*/ 117881 w 3492000"/>
                  <a:gd name="connsiteY47" fmla="*/ 2711267 h 3982745"/>
                  <a:gd name="connsiteX48" fmla="*/ 499714 w 3492000"/>
                  <a:gd name="connsiteY48" fmla="*/ 3351926 h 3982745"/>
                  <a:gd name="connsiteX49" fmla="*/ 1312069 w 3492000"/>
                  <a:gd name="connsiteY49" fmla="*/ 3567187 h 3982745"/>
                  <a:gd name="connsiteX50" fmla="*/ 2134674 w 3492000"/>
                  <a:gd name="connsiteY50" fmla="*/ 3269921 h 3982745"/>
                  <a:gd name="connsiteX51" fmla="*/ 2490881 w 3492000"/>
                  <a:gd name="connsiteY51" fmla="*/ 2506256 h 3982745"/>
                  <a:gd name="connsiteX52" fmla="*/ 2372999 w 3492000"/>
                  <a:gd name="connsiteY52" fmla="*/ 2070608 h 3982745"/>
                  <a:gd name="connsiteX53" fmla="*/ 2057795 w 3492000"/>
                  <a:gd name="connsiteY53" fmla="*/ 1755405 h 3982745"/>
                  <a:gd name="connsiteX54" fmla="*/ 1614460 w 3492000"/>
                  <a:gd name="connsiteY54" fmla="*/ 1496578 h 3982745"/>
                  <a:gd name="connsiteX55" fmla="*/ 858483 w 3492000"/>
                  <a:gd name="connsiteY55" fmla="*/ 1135247 h 3982745"/>
                  <a:gd name="connsiteX56" fmla="*/ 476650 w 3492000"/>
                  <a:gd name="connsiteY56" fmla="*/ 609907 h 3982745"/>
                  <a:gd name="connsiteX57" fmla="*/ 781604 w 3492000"/>
                  <a:gd name="connsiteY57" fmla="*/ 143508 h 3982745"/>
                  <a:gd name="connsiteX58" fmla="*/ 1424825 w 3492000"/>
                  <a:gd name="connsiteY58" fmla="*/ 0 h 3982745"/>
                  <a:gd name="connsiteX0" fmla="*/ 1424825 w 3450454"/>
                  <a:gd name="connsiteY0" fmla="*/ 0 h 4000455"/>
                  <a:gd name="connsiteX1" fmla="*/ 1883536 w 3450454"/>
                  <a:gd name="connsiteY1" fmla="*/ 64066 h 4000455"/>
                  <a:gd name="connsiteX2" fmla="*/ 2116736 w 3450454"/>
                  <a:gd name="connsiteY2" fmla="*/ 353644 h 4000455"/>
                  <a:gd name="connsiteX3" fmla="*/ 2051389 w 3450454"/>
                  <a:gd name="connsiteY3" fmla="*/ 500995 h 4000455"/>
                  <a:gd name="connsiteX4" fmla="*/ 1936070 w 3450454"/>
                  <a:gd name="connsiteY4" fmla="*/ 571468 h 4000455"/>
                  <a:gd name="connsiteX5" fmla="*/ 1863035 w 3450454"/>
                  <a:gd name="connsiteY5" fmla="*/ 576593 h 4000455"/>
                  <a:gd name="connsiteX6" fmla="*/ 1768218 w 3450454"/>
                  <a:gd name="connsiteY6" fmla="*/ 558654 h 4000455"/>
                  <a:gd name="connsiteX7" fmla="*/ 1740029 w 3450454"/>
                  <a:gd name="connsiteY7" fmla="*/ 533028 h 4000455"/>
                  <a:gd name="connsiteX8" fmla="*/ 1757967 w 3450454"/>
                  <a:gd name="connsiteY8" fmla="*/ 502276 h 4000455"/>
                  <a:gd name="connsiteX9" fmla="*/ 1809220 w 3450454"/>
                  <a:gd name="connsiteY9" fmla="*/ 426679 h 4000455"/>
                  <a:gd name="connsiteX10" fmla="*/ 1824596 w 3450454"/>
                  <a:gd name="connsiteY10" fmla="*/ 343393 h 4000455"/>
                  <a:gd name="connsiteX11" fmla="*/ 1686214 w 3450454"/>
                  <a:gd name="connsiteY11" fmla="*/ 153758 h 4000455"/>
                  <a:gd name="connsiteX12" fmla="*/ 1409449 w 3450454"/>
                  <a:gd name="connsiteY12" fmla="*/ 102506 h 4000455"/>
                  <a:gd name="connsiteX13" fmla="*/ 960988 w 3450454"/>
                  <a:gd name="connsiteY13" fmla="*/ 187072 h 4000455"/>
                  <a:gd name="connsiteX14" fmla="*/ 743164 w 3450454"/>
                  <a:gd name="connsiteY14" fmla="*/ 481775 h 4000455"/>
                  <a:gd name="connsiteX15" fmla="*/ 899485 w 3450454"/>
                  <a:gd name="connsiteY15" fmla="*/ 740602 h 4000455"/>
                  <a:gd name="connsiteX16" fmla="*/ 1283880 w 3450454"/>
                  <a:gd name="connsiteY16" fmla="*/ 943050 h 4000455"/>
                  <a:gd name="connsiteX17" fmla="*/ 1730258 w 3450454"/>
                  <a:gd name="connsiteY17" fmla="*/ 1042349 h 4000455"/>
                  <a:gd name="connsiteX18" fmla="*/ 2391581 w 3450454"/>
                  <a:gd name="connsiteY18" fmla="*/ 1111775 h 4000455"/>
                  <a:gd name="connsiteX19" fmla="*/ 2983314 w 3450454"/>
                  <a:gd name="connsiteY19" fmla="*/ 1543339 h 4000455"/>
                  <a:gd name="connsiteX20" fmla="*/ 3432663 w 3450454"/>
                  <a:gd name="connsiteY20" fmla="*/ 2904434 h 4000455"/>
                  <a:gd name="connsiteX21" fmla="*/ 2358186 w 3450454"/>
                  <a:gd name="connsiteY21" fmla="*/ 3840356 h 4000455"/>
                  <a:gd name="connsiteX22" fmla="*/ 1251526 w 3450454"/>
                  <a:gd name="connsiteY22" fmla="*/ 3968244 h 4000455"/>
                  <a:gd name="connsiteX23" fmla="*/ 407459 w 3450454"/>
                  <a:gd name="connsiteY23" fmla="*/ 3490308 h 4000455"/>
                  <a:gd name="connsiteX24" fmla="*/ 0 w 3450454"/>
                  <a:gd name="connsiteY24" fmla="*/ 2711267 h 4000455"/>
                  <a:gd name="connsiteX25" fmla="*/ 283171 w 3450454"/>
                  <a:gd name="connsiteY25" fmla="*/ 2118017 h 4000455"/>
                  <a:gd name="connsiteX26" fmla="*/ 963551 w 3450454"/>
                  <a:gd name="connsiteY26" fmla="*/ 1870723 h 4000455"/>
                  <a:gd name="connsiteX27" fmla="*/ 1591396 w 3450454"/>
                  <a:gd name="connsiteY27" fmla="*/ 2019356 h 4000455"/>
                  <a:gd name="connsiteX28" fmla="*/ 1860473 w 3450454"/>
                  <a:gd name="connsiteY28" fmla="*/ 2490881 h 4000455"/>
                  <a:gd name="connsiteX29" fmla="*/ 1679807 w 3450454"/>
                  <a:gd name="connsiteY29" fmla="*/ 2861181 h 4000455"/>
                  <a:gd name="connsiteX30" fmla="*/ 1260816 w 3450454"/>
                  <a:gd name="connsiteY30" fmla="*/ 3008533 h 4000455"/>
                  <a:gd name="connsiteX31" fmla="*/ 894360 w 3450454"/>
                  <a:gd name="connsiteY31" fmla="*/ 2926528 h 4000455"/>
                  <a:gd name="connsiteX32" fmla="*/ 717538 w 3450454"/>
                  <a:gd name="connsiteY32" fmla="*/ 2649764 h 4000455"/>
                  <a:gd name="connsiteX33" fmla="*/ 807230 w 3450454"/>
                  <a:gd name="connsiteY33" fmla="*/ 2470379 h 4000455"/>
                  <a:gd name="connsiteX34" fmla="*/ 930236 w 3450454"/>
                  <a:gd name="connsiteY34" fmla="*/ 2406314 h 4000455"/>
                  <a:gd name="connsiteX35" fmla="*/ 989177 w 3450454"/>
                  <a:gd name="connsiteY35" fmla="*/ 2398626 h 4000455"/>
                  <a:gd name="connsiteX36" fmla="*/ 1009678 w 3450454"/>
                  <a:gd name="connsiteY36" fmla="*/ 2414001 h 4000455"/>
                  <a:gd name="connsiteX37" fmla="*/ 999428 w 3450454"/>
                  <a:gd name="connsiteY37" fmla="*/ 2444753 h 4000455"/>
                  <a:gd name="connsiteX38" fmla="*/ 989177 w 3450454"/>
                  <a:gd name="connsiteY38" fmla="*/ 2475505 h 4000455"/>
                  <a:gd name="connsiteX39" fmla="*/ 973801 w 3450454"/>
                  <a:gd name="connsiteY39" fmla="*/ 2588261 h 4000455"/>
                  <a:gd name="connsiteX40" fmla="*/ 1054524 w 3450454"/>
                  <a:gd name="connsiteY40" fmla="*/ 2725362 h 4000455"/>
                  <a:gd name="connsiteX41" fmla="*/ 1230065 w 3450454"/>
                  <a:gd name="connsiteY41" fmla="*/ 2783021 h 4000455"/>
                  <a:gd name="connsiteX42" fmla="*/ 1494016 w 3450454"/>
                  <a:gd name="connsiteY42" fmla="*/ 2685641 h 4000455"/>
                  <a:gd name="connsiteX43" fmla="*/ 1599084 w 3450454"/>
                  <a:gd name="connsiteY43" fmla="*/ 2444753 h 4000455"/>
                  <a:gd name="connsiteX44" fmla="*/ 1386385 w 3450454"/>
                  <a:gd name="connsiteY44" fmla="*/ 2109048 h 4000455"/>
                  <a:gd name="connsiteX45" fmla="*/ 943050 w 3450454"/>
                  <a:gd name="connsiteY45" fmla="*/ 2003980 h 4000455"/>
                  <a:gd name="connsiteX46" fmla="*/ 371582 w 3450454"/>
                  <a:gd name="connsiteY46" fmla="*/ 2198740 h 4000455"/>
                  <a:gd name="connsiteX47" fmla="*/ 117881 w 3450454"/>
                  <a:gd name="connsiteY47" fmla="*/ 2711267 h 4000455"/>
                  <a:gd name="connsiteX48" fmla="*/ 499714 w 3450454"/>
                  <a:gd name="connsiteY48" fmla="*/ 3351926 h 4000455"/>
                  <a:gd name="connsiteX49" fmla="*/ 1312069 w 3450454"/>
                  <a:gd name="connsiteY49" fmla="*/ 3567187 h 4000455"/>
                  <a:gd name="connsiteX50" fmla="*/ 2134674 w 3450454"/>
                  <a:gd name="connsiteY50" fmla="*/ 3269921 h 4000455"/>
                  <a:gd name="connsiteX51" fmla="*/ 2490881 w 3450454"/>
                  <a:gd name="connsiteY51" fmla="*/ 2506256 h 4000455"/>
                  <a:gd name="connsiteX52" fmla="*/ 2372999 w 3450454"/>
                  <a:gd name="connsiteY52" fmla="*/ 2070608 h 4000455"/>
                  <a:gd name="connsiteX53" fmla="*/ 2057795 w 3450454"/>
                  <a:gd name="connsiteY53" fmla="*/ 1755405 h 4000455"/>
                  <a:gd name="connsiteX54" fmla="*/ 1614460 w 3450454"/>
                  <a:gd name="connsiteY54" fmla="*/ 1496578 h 4000455"/>
                  <a:gd name="connsiteX55" fmla="*/ 858483 w 3450454"/>
                  <a:gd name="connsiteY55" fmla="*/ 1135247 h 4000455"/>
                  <a:gd name="connsiteX56" fmla="*/ 476650 w 3450454"/>
                  <a:gd name="connsiteY56" fmla="*/ 609907 h 4000455"/>
                  <a:gd name="connsiteX57" fmla="*/ 781604 w 3450454"/>
                  <a:gd name="connsiteY57" fmla="*/ 143508 h 4000455"/>
                  <a:gd name="connsiteX58" fmla="*/ 1424825 w 3450454"/>
                  <a:gd name="connsiteY58" fmla="*/ 0 h 4000455"/>
                  <a:gd name="connsiteX0" fmla="*/ 1424825 w 3397005"/>
                  <a:gd name="connsiteY0" fmla="*/ 0 h 4003842"/>
                  <a:gd name="connsiteX1" fmla="*/ 1883536 w 3397005"/>
                  <a:gd name="connsiteY1" fmla="*/ 64066 h 4003842"/>
                  <a:gd name="connsiteX2" fmla="*/ 2116736 w 3397005"/>
                  <a:gd name="connsiteY2" fmla="*/ 353644 h 4003842"/>
                  <a:gd name="connsiteX3" fmla="*/ 2051389 w 3397005"/>
                  <a:gd name="connsiteY3" fmla="*/ 500995 h 4003842"/>
                  <a:gd name="connsiteX4" fmla="*/ 1936070 w 3397005"/>
                  <a:gd name="connsiteY4" fmla="*/ 571468 h 4003842"/>
                  <a:gd name="connsiteX5" fmla="*/ 1863035 w 3397005"/>
                  <a:gd name="connsiteY5" fmla="*/ 576593 h 4003842"/>
                  <a:gd name="connsiteX6" fmla="*/ 1768218 w 3397005"/>
                  <a:gd name="connsiteY6" fmla="*/ 558654 h 4003842"/>
                  <a:gd name="connsiteX7" fmla="*/ 1740029 w 3397005"/>
                  <a:gd name="connsiteY7" fmla="*/ 533028 h 4003842"/>
                  <a:gd name="connsiteX8" fmla="*/ 1757967 w 3397005"/>
                  <a:gd name="connsiteY8" fmla="*/ 502276 h 4003842"/>
                  <a:gd name="connsiteX9" fmla="*/ 1809220 w 3397005"/>
                  <a:gd name="connsiteY9" fmla="*/ 426679 h 4003842"/>
                  <a:gd name="connsiteX10" fmla="*/ 1824596 w 3397005"/>
                  <a:gd name="connsiteY10" fmla="*/ 343393 h 4003842"/>
                  <a:gd name="connsiteX11" fmla="*/ 1686214 w 3397005"/>
                  <a:gd name="connsiteY11" fmla="*/ 153758 h 4003842"/>
                  <a:gd name="connsiteX12" fmla="*/ 1409449 w 3397005"/>
                  <a:gd name="connsiteY12" fmla="*/ 102506 h 4003842"/>
                  <a:gd name="connsiteX13" fmla="*/ 960988 w 3397005"/>
                  <a:gd name="connsiteY13" fmla="*/ 187072 h 4003842"/>
                  <a:gd name="connsiteX14" fmla="*/ 743164 w 3397005"/>
                  <a:gd name="connsiteY14" fmla="*/ 481775 h 4003842"/>
                  <a:gd name="connsiteX15" fmla="*/ 899485 w 3397005"/>
                  <a:gd name="connsiteY15" fmla="*/ 740602 h 4003842"/>
                  <a:gd name="connsiteX16" fmla="*/ 1283880 w 3397005"/>
                  <a:gd name="connsiteY16" fmla="*/ 943050 h 4003842"/>
                  <a:gd name="connsiteX17" fmla="*/ 1730258 w 3397005"/>
                  <a:gd name="connsiteY17" fmla="*/ 1042349 h 4003842"/>
                  <a:gd name="connsiteX18" fmla="*/ 2391581 w 3397005"/>
                  <a:gd name="connsiteY18" fmla="*/ 1111775 h 4003842"/>
                  <a:gd name="connsiteX19" fmla="*/ 2983314 w 3397005"/>
                  <a:gd name="connsiteY19" fmla="*/ 1543339 h 4003842"/>
                  <a:gd name="connsiteX20" fmla="*/ 3377245 w 3397005"/>
                  <a:gd name="connsiteY20" fmla="*/ 2821306 h 4003842"/>
                  <a:gd name="connsiteX21" fmla="*/ 2358186 w 3397005"/>
                  <a:gd name="connsiteY21" fmla="*/ 3840356 h 4003842"/>
                  <a:gd name="connsiteX22" fmla="*/ 1251526 w 3397005"/>
                  <a:gd name="connsiteY22" fmla="*/ 3968244 h 4003842"/>
                  <a:gd name="connsiteX23" fmla="*/ 407459 w 3397005"/>
                  <a:gd name="connsiteY23" fmla="*/ 3490308 h 4003842"/>
                  <a:gd name="connsiteX24" fmla="*/ 0 w 3397005"/>
                  <a:gd name="connsiteY24" fmla="*/ 2711267 h 4003842"/>
                  <a:gd name="connsiteX25" fmla="*/ 283171 w 3397005"/>
                  <a:gd name="connsiteY25" fmla="*/ 2118017 h 4003842"/>
                  <a:gd name="connsiteX26" fmla="*/ 963551 w 3397005"/>
                  <a:gd name="connsiteY26" fmla="*/ 1870723 h 4003842"/>
                  <a:gd name="connsiteX27" fmla="*/ 1591396 w 3397005"/>
                  <a:gd name="connsiteY27" fmla="*/ 2019356 h 4003842"/>
                  <a:gd name="connsiteX28" fmla="*/ 1860473 w 3397005"/>
                  <a:gd name="connsiteY28" fmla="*/ 2490881 h 4003842"/>
                  <a:gd name="connsiteX29" fmla="*/ 1679807 w 3397005"/>
                  <a:gd name="connsiteY29" fmla="*/ 2861181 h 4003842"/>
                  <a:gd name="connsiteX30" fmla="*/ 1260816 w 3397005"/>
                  <a:gd name="connsiteY30" fmla="*/ 3008533 h 4003842"/>
                  <a:gd name="connsiteX31" fmla="*/ 894360 w 3397005"/>
                  <a:gd name="connsiteY31" fmla="*/ 2926528 h 4003842"/>
                  <a:gd name="connsiteX32" fmla="*/ 717538 w 3397005"/>
                  <a:gd name="connsiteY32" fmla="*/ 2649764 h 4003842"/>
                  <a:gd name="connsiteX33" fmla="*/ 807230 w 3397005"/>
                  <a:gd name="connsiteY33" fmla="*/ 2470379 h 4003842"/>
                  <a:gd name="connsiteX34" fmla="*/ 930236 w 3397005"/>
                  <a:gd name="connsiteY34" fmla="*/ 2406314 h 4003842"/>
                  <a:gd name="connsiteX35" fmla="*/ 989177 w 3397005"/>
                  <a:gd name="connsiteY35" fmla="*/ 2398626 h 4003842"/>
                  <a:gd name="connsiteX36" fmla="*/ 1009678 w 3397005"/>
                  <a:gd name="connsiteY36" fmla="*/ 2414001 h 4003842"/>
                  <a:gd name="connsiteX37" fmla="*/ 999428 w 3397005"/>
                  <a:gd name="connsiteY37" fmla="*/ 2444753 h 4003842"/>
                  <a:gd name="connsiteX38" fmla="*/ 989177 w 3397005"/>
                  <a:gd name="connsiteY38" fmla="*/ 2475505 h 4003842"/>
                  <a:gd name="connsiteX39" fmla="*/ 973801 w 3397005"/>
                  <a:gd name="connsiteY39" fmla="*/ 2588261 h 4003842"/>
                  <a:gd name="connsiteX40" fmla="*/ 1054524 w 3397005"/>
                  <a:gd name="connsiteY40" fmla="*/ 2725362 h 4003842"/>
                  <a:gd name="connsiteX41" fmla="*/ 1230065 w 3397005"/>
                  <a:gd name="connsiteY41" fmla="*/ 2783021 h 4003842"/>
                  <a:gd name="connsiteX42" fmla="*/ 1494016 w 3397005"/>
                  <a:gd name="connsiteY42" fmla="*/ 2685641 h 4003842"/>
                  <a:gd name="connsiteX43" fmla="*/ 1599084 w 3397005"/>
                  <a:gd name="connsiteY43" fmla="*/ 2444753 h 4003842"/>
                  <a:gd name="connsiteX44" fmla="*/ 1386385 w 3397005"/>
                  <a:gd name="connsiteY44" fmla="*/ 2109048 h 4003842"/>
                  <a:gd name="connsiteX45" fmla="*/ 943050 w 3397005"/>
                  <a:gd name="connsiteY45" fmla="*/ 2003980 h 4003842"/>
                  <a:gd name="connsiteX46" fmla="*/ 371582 w 3397005"/>
                  <a:gd name="connsiteY46" fmla="*/ 2198740 h 4003842"/>
                  <a:gd name="connsiteX47" fmla="*/ 117881 w 3397005"/>
                  <a:gd name="connsiteY47" fmla="*/ 2711267 h 4003842"/>
                  <a:gd name="connsiteX48" fmla="*/ 499714 w 3397005"/>
                  <a:gd name="connsiteY48" fmla="*/ 3351926 h 4003842"/>
                  <a:gd name="connsiteX49" fmla="*/ 1312069 w 3397005"/>
                  <a:gd name="connsiteY49" fmla="*/ 3567187 h 4003842"/>
                  <a:gd name="connsiteX50" fmla="*/ 2134674 w 3397005"/>
                  <a:gd name="connsiteY50" fmla="*/ 3269921 h 4003842"/>
                  <a:gd name="connsiteX51" fmla="*/ 2490881 w 3397005"/>
                  <a:gd name="connsiteY51" fmla="*/ 2506256 h 4003842"/>
                  <a:gd name="connsiteX52" fmla="*/ 2372999 w 3397005"/>
                  <a:gd name="connsiteY52" fmla="*/ 2070608 h 4003842"/>
                  <a:gd name="connsiteX53" fmla="*/ 2057795 w 3397005"/>
                  <a:gd name="connsiteY53" fmla="*/ 1755405 h 4003842"/>
                  <a:gd name="connsiteX54" fmla="*/ 1614460 w 3397005"/>
                  <a:gd name="connsiteY54" fmla="*/ 1496578 h 4003842"/>
                  <a:gd name="connsiteX55" fmla="*/ 858483 w 3397005"/>
                  <a:gd name="connsiteY55" fmla="*/ 1135247 h 4003842"/>
                  <a:gd name="connsiteX56" fmla="*/ 476650 w 3397005"/>
                  <a:gd name="connsiteY56" fmla="*/ 609907 h 4003842"/>
                  <a:gd name="connsiteX57" fmla="*/ 781604 w 3397005"/>
                  <a:gd name="connsiteY57" fmla="*/ 143508 h 4003842"/>
                  <a:gd name="connsiteX58" fmla="*/ 1424825 w 3397005"/>
                  <a:gd name="connsiteY58" fmla="*/ 0 h 4003842"/>
                  <a:gd name="connsiteX0" fmla="*/ 1424825 w 3397005"/>
                  <a:gd name="connsiteY0" fmla="*/ 0 h 4003842"/>
                  <a:gd name="connsiteX1" fmla="*/ 1883536 w 3397005"/>
                  <a:gd name="connsiteY1" fmla="*/ 64066 h 4003842"/>
                  <a:gd name="connsiteX2" fmla="*/ 2116736 w 3397005"/>
                  <a:gd name="connsiteY2" fmla="*/ 353644 h 4003842"/>
                  <a:gd name="connsiteX3" fmla="*/ 2051389 w 3397005"/>
                  <a:gd name="connsiteY3" fmla="*/ 500995 h 4003842"/>
                  <a:gd name="connsiteX4" fmla="*/ 1936070 w 3397005"/>
                  <a:gd name="connsiteY4" fmla="*/ 571468 h 4003842"/>
                  <a:gd name="connsiteX5" fmla="*/ 1863035 w 3397005"/>
                  <a:gd name="connsiteY5" fmla="*/ 576593 h 4003842"/>
                  <a:gd name="connsiteX6" fmla="*/ 1768218 w 3397005"/>
                  <a:gd name="connsiteY6" fmla="*/ 558654 h 4003842"/>
                  <a:gd name="connsiteX7" fmla="*/ 1740029 w 3397005"/>
                  <a:gd name="connsiteY7" fmla="*/ 533028 h 4003842"/>
                  <a:gd name="connsiteX8" fmla="*/ 1757967 w 3397005"/>
                  <a:gd name="connsiteY8" fmla="*/ 502276 h 4003842"/>
                  <a:gd name="connsiteX9" fmla="*/ 1809220 w 3397005"/>
                  <a:gd name="connsiteY9" fmla="*/ 426679 h 4003842"/>
                  <a:gd name="connsiteX10" fmla="*/ 1824596 w 3397005"/>
                  <a:gd name="connsiteY10" fmla="*/ 343393 h 4003842"/>
                  <a:gd name="connsiteX11" fmla="*/ 1686214 w 3397005"/>
                  <a:gd name="connsiteY11" fmla="*/ 153758 h 4003842"/>
                  <a:gd name="connsiteX12" fmla="*/ 1409449 w 3397005"/>
                  <a:gd name="connsiteY12" fmla="*/ 102506 h 4003842"/>
                  <a:gd name="connsiteX13" fmla="*/ 960988 w 3397005"/>
                  <a:gd name="connsiteY13" fmla="*/ 187072 h 4003842"/>
                  <a:gd name="connsiteX14" fmla="*/ 743164 w 3397005"/>
                  <a:gd name="connsiteY14" fmla="*/ 481775 h 4003842"/>
                  <a:gd name="connsiteX15" fmla="*/ 899485 w 3397005"/>
                  <a:gd name="connsiteY15" fmla="*/ 740602 h 4003842"/>
                  <a:gd name="connsiteX16" fmla="*/ 1283880 w 3397005"/>
                  <a:gd name="connsiteY16" fmla="*/ 943050 h 4003842"/>
                  <a:gd name="connsiteX17" fmla="*/ 1730258 w 3397005"/>
                  <a:gd name="connsiteY17" fmla="*/ 1042349 h 4003842"/>
                  <a:gd name="connsiteX18" fmla="*/ 2391581 w 3397005"/>
                  <a:gd name="connsiteY18" fmla="*/ 1111775 h 4003842"/>
                  <a:gd name="connsiteX19" fmla="*/ 2983314 w 3397005"/>
                  <a:gd name="connsiteY19" fmla="*/ 1543339 h 4003842"/>
                  <a:gd name="connsiteX20" fmla="*/ 3377245 w 3397005"/>
                  <a:gd name="connsiteY20" fmla="*/ 2821306 h 4003842"/>
                  <a:gd name="connsiteX21" fmla="*/ 2358186 w 3397005"/>
                  <a:gd name="connsiteY21" fmla="*/ 3840356 h 4003842"/>
                  <a:gd name="connsiteX22" fmla="*/ 1251526 w 3397005"/>
                  <a:gd name="connsiteY22" fmla="*/ 3968244 h 4003842"/>
                  <a:gd name="connsiteX23" fmla="*/ 407459 w 3397005"/>
                  <a:gd name="connsiteY23" fmla="*/ 3490308 h 4003842"/>
                  <a:gd name="connsiteX24" fmla="*/ 0 w 3397005"/>
                  <a:gd name="connsiteY24" fmla="*/ 2711267 h 4003842"/>
                  <a:gd name="connsiteX25" fmla="*/ 283171 w 3397005"/>
                  <a:gd name="connsiteY25" fmla="*/ 2118017 h 4003842"/>
                  <a:gd name="connsiteX26" fmla="*/ 963551 w 3397005"/>
                  <a:gd name="connsiteY26" fmla="*/ 1870723 h 4003842"/>
                  <a:gd name="connsiteX27" fmla="*/ 1591396 w 3397005"/>
                  <a:gd name="connsiteY27" fmla="*/ 2019356 h 4003842"/>
                  <a:gd name="connsiteX28" fmla="*/ 1860473 w 3397005"/>
                  <a:gd name="connsiteY28" fmla="*/ 2490881 h 4003842"/>
                  <a:gd name="connsiteX29" fmla="*/ 1679807 w 3397005"/>
                  <a:gd name="connsiteY29" fmla="*/ 2861181 h 4003842"/>
                  <a:gd name="connsiteX30" fmla="*/ 1260816 w 3397005"/>
                  <a:gd name="connsiteY30" fmla="*/ 3008533 h 4003842"/>
                  <a:gd name="connsiteX31" fmla="*/ 894360 w 3397005"/>
                  <a:gd name="connsiteY31" fmla="*/ 2926528 h 4003842"/>
                  <a:gd name="connsiteX32" fmla="*/ 717538 w 3397005"/>
                  <a:gd name="connsiteY32" fmla="*/ 2649764 h 4003842"/>
                  <a:gd name="connsiteX33" fmla="*/ 807230 w 3397005"/>
                  <a:gd name="connsiteY33" fmla="*/ 2470379 h 4003842"/>
                  <a:gd name="connsiteX34" fmla="*/ 930236 w 3397005"/>
                  <a:gd name="connsiteY34" fmla="*/ 2406314 h 4003842"/>
                  <a:gd name="connsiteX35" fmla="*/ 989177 w 3397005"/>
                  <a:gd name="connsiteY35" fmla="*/ 2398626 h 4003842"/>
                  <a:gd name="connsiteX36" fmla="*/ 1009678 w 3397005"/>
                  <a:gd name="connsiteY36" fmla="*/ 2414001 h 4003842"/>
                  <a:gd name="connsiteX37" fmla="*/ 999428 w 3397005"/>
                  <a:gd name="connsiteY37" fmla="*/ 2444753 h 4003842"/>
                  <a:gd name="connsiteX38" fmla="*/ 989177 w 3397005"/>
                  <a:gd name="connsiteY38" fmla="*/ 2475505 h 4003842"/>
                  <a:gd name="connsiteX39" fmla="*/ 973801 w 3397005"/>
                  <a:gd name="connsiteY39" fmla="*/ 2588261 h 4003842"/>
                  <a:gd name="connsiteX40" fmla="*/ 1054524 w 3397005"/>
                  <a:gd name="connsiteY40" fmla="*/ 2725362 h 4003842"/>
                  <a:gd name="connsiteX41" fmla="*/ 1230065 w 3397005"/>
                  <a:gd name="connsiteY41" fmla="*/ 2783021 h 4003842"/>
                  <a:gd name="connsiteX42" fmla="*/ 1494016 w 3397005"/>
                  <a:gd name="connsiteY42" fmla="*/ 2685641 h 4003842"/>
                  <a:gd name="connsiteX43" fmla="*/ 1599084 w 3397005"/>
                  <a:gd name="connsiteY43" fmla="*/ 2444753 h 4003842"/>
                  <a:gd name="connsiteX44" fmla="*/ 1386385 w 3397005"/>
                  <a:gd name="connsiteY44" fmla="*/ 2109048 h 4003842"/>
                  <a:gd name="connsiteX45" fmla="*/ 943050 w 3397005"/>
                  <a:gd name="connsiteY45" fmla="*/ 2003980 h 4003842"/>
                  <a:gd name="connsiteX46" fmla="*/ 371582 w 3397005"/>
                  <a:gd name="connsiteY46" fmla="*/ 2198740 h 4003842"/>
                  <a:gd name="connsiteX47" fmla="*/ 117881 w 3397005"/>
                  <a:gd name="connsiteY47" fmla="*/ 2711267 h 4003842"/>
                  <a:gd name="connsiteX48" fmla="*/ 499714 w 3397005"/>
                  <a:gd name="connsiteY48" fmla="*/ 3351926 h 4003842"/>
                  <a:gd name="connsiteX49" fmla="*/ 1312069 w 3397005"/>
                  <a:gd name="connsiteY49" fmla="*/ 3567187 h 4003842"/>
                  <a:gd name="connsiteX50" fmla="*/ 2134674 w 3397005"/>
                  <a:gd name="connsiteY50" fmla="*/ 3269921 h 4003842"/>
                  <a:gd name="connsiteX51" fmla="*/ 2490881 w 3397005"/>
                  <a:gd name="connsiteY51" fmla="*/ 2506256 h 4003842"/>
                  <a:gd name="connsiteX52" fmla="*/ 2372999 w 3397005"/>
                  <a:gd name="connsiteY52" fmla="*/ 2070608 h 4003842"/>
                  <a:gd name="connsiteX53" fmla="*/ 2057795 w 3397005"/>
                  <a:gd name="connsiteY53" fmla="*/ 1755405 h 4003842"/>
                  <a:gd name="connsiteX54" fmla="*/ 1614460 w 3397005"/>
                  <a:gd name="connsiteY54" fmla="*/ 1496578 h 4003842"/>
                  <a:gd name="connsiteX55" fmla="*/ 858483 w 3397005"/>
                  <a:gd name="connsiteY55" fmla="*/ 1135247 h 4003842"/>
                  <a:gd name="connsiteX56" fmla="*/ 476650 w 3397005"/>
                  <a:gd name="connsiteY56" fmla="*/ 609907 h 4003842"/>
                  <a:gd name="connsiteX57" fmla="*/ 781604 w 3397005"/>
                  <a:gd name="connsiteY57" fmla="*/ 143508 h 4003842"/>
                  <a:gd name="connsiteX58" fmla="*/ 1424825 w 3397005"/>
                  <a:gd name="connsiteY58" fmla="*/ 0 h 4003842"/>
                  <a:gd name="connsiteX0" fmla="*/ 1424825 w 3397005"/>
                  <a:gd name="connsiteY0" fmla="*/ 0 h 4003842"/>
                  <a:gd name="connsiteX1" fmla="*/ 1883536 w 3397005"/>
                  <a:gd name="connsiteY1" fmla="*/ 64066 h 4003842"/>
                  <a:gd name="connsiteX2" fmla="*/ 2116736 w 3397005"/>
                  <a:gd name="connsiteY2" fmla="*/ 353644 h 4003842"/>
                  <a:gd name="connsiteX3" fmla="*/ 2051389 w 3397005"/>
                  <a:gd name="connsiteY3" fmla="*/ 500995 h 4003842"/>
                  <a:gd name="connsiteX4" fmla="*/ 1936070 w 3397005"/>
                  <a:gd name="connsiteY4" fmla="*/ 571468 h 4003842"/>
                  <a:gd name="connsiteX5" fmla="*/ 1863035 w 3397005"/>
                  <a:gd name="connsiteY5" fmla="*/ 576593 h 4003842"/>
                  <a:gd name="connsiteX6" fmla="*/ 1768218 w 3397005"/>
                  <a:gd name="connsiteY6" fmla="*/ 558654 h 4003842"/>
                  <a:gd name="connsiteX7" fmla="*/ 1740029 w 3397005"/>
                  <a:gd name="connsiteY7" fmla="*/ 533028 h 4003842"/>
                  <a:gd name="connsiteX8" fmla="*/ 1757967 w 3397005"/>
                  <a:gd name="connsiteY8" fmla="*/ 502276 h 4003842"/>
                  <a:gd name="connsiteX9" fmla="*/ 1809220 w 3397005"/>
                  <a:gd name="connsiteY9" fmla="*/ 426679 h 4003842"/>
                  <a:gd name="connsiteX10" fmla="*/ 1824596 w 3397005"/>
                  <a:gd name="connsiteY10" fmla="*/ 343393 h 4003842"/>
                  <a:gd name="connsiteX11" fmla="*/ 1686214 w 3397005"/>
                  <a:gd name="connsiteY11" fmla="*/ 153758 h 4003842"/>
                  <a:gd name="connsiteX12" fmla="*/ 1409449 w 3397005"/>
                  <a:gd name="connsiteY12" fmla="*/ 102506 h 4003842"/>
                  <a:gd name="connsiteX13" fmla="*/ 960988 w 3397005"/>
                  <a:gd name="connsiteY13" fmla="*/ 187072 h 4003842"/>
                  <a:gd name="connsiteX14" fmla="*/ 743164 w 3397005"/>
                  <a:gd name="connsiteY14" fmla="*/ 481775 h 4003842"/>
                  <a:gd name="connsiteX15" fmla="*/ 899485 w 3397005"/>
                  <a:gd name="connsiteY15" fmla="*/ 740602 h 4003842"/>
                  <a:gd name="connsiteX16" fmla="*/ 1283880 w 3397005"/>
                  <a:gd name="connsiteY16" fmla="*/ 943050 h 4003842"/>
                  <a:gd name="connsiteX17" fmla="*/ 1730258 w 3397005"/>
                  <a:gd name="connsiteY17" fmla="*/ 1042349 h 4003842"/>
                  <a:gd name="connsiteX18" fmla="*/ 2391581 w 3397005"/>
                  <a:gd name="connsiteY18" fmla="*/ 1111775 h 4003842"/>
                  <a:gd name="connsiteX19" fmla="*/ 2983314 w 3397005"/>
                  <a:gd name="connsiteY19" fmla="*/ 1543339 h 4003842"/>
                  <a:gd name="connsiteX20" fmla="*/ 3377245 w 3397005"/>
                  <a:gd name="connsiteY20" fmla="*/ 2821306 h 4003842"/>
                  <a:gd name="connsiteX21" fmla="*/ 2358186 w 3397005"/>
                  <a:gd name="connsiteY21" fmla="*/ 3840356 h 4003842"/>
                  <a:gd name="connsiteX22" fmla="*/ 1251526 w 3397005"/>
                  <a:gd name="connsiteY22" fmla="*/ 3968244 h 4003842"/>
                  <a:gd name="connsiteX23" fmla="*/ 407459 w 3397005"/>
                  <a:gd name="connsiteY23" fmla="*/ 3490308 h 4003842"/>
                  <a:gd name="connsiteX24" fmla="*/ 0 w 3397005"/>
                  <a:gd name="connsiteY24" fmla="*/ 2711267 h 4003842"/>
                  <a:gd name="connsiteX25" fmla="*/ 283171 w 3397005"/>
                  <a:gd name="connsiteY25" fmla="*/ 2118017 h 4003842"/>
                  <a:gd name="connsiteX26" fmla="*/ 963551 w 3397005"/>
                  <a:gd name="connsiteY26" fmla="*/ 1870723 h 4003842"/>
                  <a:gd name="connsiteX27" fmla="*/ 1591396 w 3397005"/>
                  <a:gd name="connsiteY27" fmla="*/ 2019356 h 4003842"/>
                  <a:gd name="connsiteX28" fmla="*/ 1860473 w 3397005"/>
                  <a:gd name="connsiteY28" fmla="*/ 2490881 h 4003842"/>
                  <a:gd name="connsiteX29" fmla="*/ 1679807 w 3397005"/>
                  <a:gd name="connsiteY29" fmla="*/ 2861181 h 4003842"/>
                  <a:gd name="connsiteX30" fmla="*/ 1260816 w 3397005"/>
                  <a:gd name="connsiteY30" fmla="*/ 3008533 h 4003842"/>
                  <a:gd name="connsiteX31" fmla="*/ 894360 w 3397005"/>
                  <a:gd name="connsiteY31" fmla="*/ 2926528 h 4003842"/>
                  <a:gd name="connsiteX32" fmla="*/ 717538 w 3397005"/>
                  <a:gd name="connsiteY32" fmla="*/ 2649764 h 4003842"/>
                  <a:gd name="connsiteX33" fmla="*/ 807230 w 3397005"/>
                  <a:gd name="connsiteY33" fmla="*/ 2470379 h 4003842"/>
                  <a:gd name="connsiteX34" fmla="*/ 930236 w 3397005"/>
                  <a:gd name="connsiteY34" fmla="*/ 2406314 h 4003842"/>
                  <a:gd name="connsiteX35" fmla="*/ 989177 w 3397005"/>
                  <a:gd name="connsiteY35" fmla="*/ 2398626 h 4003842"/>
                  <a:gd name="connsiteX36" fmla="*/ 1009678 w 3397005"/>
                  <a:gd name="connsiteY36" fmla="*/ 2414001 h 4003842"/>
                  <a:gd name="connsiteX37" fmla="*/ 999428 w 3397005"/>
                  <a:gd name="connsiteY37" fmla="*/ 2444753 h 4003842"/>
                  <a:gd name="connsiteX38" fmla="*/ 989177 w 3397005"/>
                  <a:gd name="connsiteY38" fmla="*/ 2475505 h 4003842"/>
                  <a:gd name="connsiteX39" fmla="*/ 973801 w 3397005"/>
                  <a:gd name="connsiteY39" fmla="*/ 2588261 h 4003842"/>
                  <a:gd name="connsiteX40" fmla="*/ 1054524 w 3397005"/>
                  <a:gd name="connsiteY40" fmla="*/ 2725362 h 4003842"/>
                  <a:gd name="connsiteX41" fmla="*/ 1230065 w 3397005"/>
                  <a:gd name="connsiteY41" fmla="*/ 2783021 h 4003842"/>
                  <a:gd name="connsiteX42" fmla="*/ 1494016 w 3397005"/>
                  <a:gd name="connsiteY42" fmla="*/ 2685641 h 4003842"/>
                  <a:gd name="connsiteX43" fmla="*/ 1599084 w 3397005"/>
                  <a:gd name="connsiteY43" fmla="*/ 2444753 h 4003842"/>
                  <a:gd name="connsiteX44" fmla="*/ 1386385 w 3397005"/>
                  <a:gd name="connsiteY44" fmla="*/ 2109048 h 4003842"/>
                  <a:gd name="connsiteX45" fmla="*/ 943050 w 3397005"/>
                  <a:gd name="connsiteY45" fmla="*/ 2003980 h 4003842"/>
                  <a:gd name="connsiteX46" fmla="*/ 371582 w 3397005"/>
                  <a:gd name="connsiteY46" fmla="*/ 2198740 h 4003842"/>
                  <a:gd name="connsiteX47" fmla="*/ 117881 w 3397005"/>
                  <a:gd name="connsiteY47" fmla="*/ 2711267 h 4003842"/>
                  <a:gd name="connsiteX48" fmla="*/ 499714 w 3397005"/>
                  <a:gd name="connsiteY48" fmla="*/ 3351926 h 4003842"/>
                  <a:gd name="connsiteX49" fmla="*/ 1312069 w 3397005"/>
                  <a:gd name="connsiteY49" fmla="*/ 3567187 h 4003842"/>
                  <a:gd name="connsiteX50" fmla="*/ 2134674 w 3397005"/>
                  <a:gd name="connsiteY50" fmla="*/ 3269921 h 4003842"/>
                  <a:gd name="connsiteX51" fmla="*/ 2490881 w 3397005"/>
                  <a:gd name="connsiteY51" fmla="*/ 2506256 h 4003842"/>
                  <a:gd name="connsiteX52" fmla="*/ 2372999 w 3397005"/>
                  <a:gd name="connsiteY52" fmla="*/ 2070608 h 4003842"/>
                  <a:gd name="connsiteX53" fmla="*/ 2057795 w 3397005"/>
                  <a:gd name="connsiteY53" fmla="*/ 1755405 h 4003842"/>
                  <a:gd name="connsiteX54" fmla="*/ 1614460 w 3397005"/>
                  <a:gd name="connsiteY54" fmla="*/ 1496578 h 4003842"/>
                  <a:gd name="connsiteX55" fmla="*/ 858483 w 3397005"/>
                  <a:gd name="connsiteY55" fmla="*/ 1135247 h 4003842"/>
                  <a:gd name="connsiteX56" fmla="*/ 476650 w 3397005"/>
                  <a:gd name="connsiteY56" fmla="*/ 609907 h 4003842"/>
                  <a:gd name="connsiteX57" fmla="*/ 781604 w 3397005"/>
                  <a:gd name="connsiteY57" fmla="*/ 143508 h 4003842"/>
                  <a:gd name="connsiteX58" fmla="*/ 1424825 w 3397005"/>
                  <a:gd name="connsiteY58" fmla="*/ 0 h 4003842"/>
                  <a:gd name="connsiteX0" fmla="*/ 1424825 w 3403366"/>
                  <a:gd name="connsiteY0" fmla="*/ 0 h 4003842"/>
                  <a:gd name="connsiteX1" fmla="*/ 1883536 w 3403366"/>
                  <a:gd name="connsiteY1" fmla="*/ 64066 h 4003842"/>
                  <a:gd name="connsiteX2" fmla="*/ 2116736 w 3403366"/>
                  <a:gd name="connsiteY2" fmla="*/ 353644 h 4003842"/>
                  <a:gd name="connsiteX3" fmla="*/ 2051389 w 3403366"/>
                  <a:gd name="connsiteY3" fmla="*/ 500995 h 4003842"/>
                  <a:gd name="connsiteX4" fmla="*/ 1936070 w 3403366"/>
                  <a:gd name="connsiteY4" fmla="*/ 571468 h 4003842"/>
                  <a:gd name="connsiteX5" fmla="*/ 1863035 w 3403366"/>
                  <a:gd name="connsiteY5" fmla="*/ 576593 h 4003842"/>
                  <a:gd name="connsiteX6" fmla="*/ 1768218 w 3403366"/>
                  <a:gd name="connsiteY6" fmla="*/ 558654 h 4003842"/>
                  <a:gd name="connsiteX7" fmla="*/ 1740029 w 3403366"/>
                  <a:gd name="connsiteY7" fmla="*/ 533028 h 4003842"/>
                  <a:gd name="connsiteX8" fmla="*/ 1757967 w 3403366"/>
                  <a:gd name="connsiteY8" fmla="*/ 502276 h 4003842"/>
                  <a:gd name="connsiteX9" fmla="*/ 1809220 w 3403366"/>
                  <a:gd name="connsiteY9" fmla="*/ 426679 h 4003842"/>
                  <a:gd name="connsiteX10" fmla="*/ 1824596 w 3403366"/>
                  <a:gd name="connsiteY10" fmla="*/ 343393 h 4003842"/>
                  <a:gd name="connsiteX11" fmla="*/ 1686214 w 3403366"/>
                  <a:gd name="connsiteY11" fmla="*/ 153758 h 4003842"/>
                  <a:gd name="connsiteX12" fmla="*/ 1409449 w 3403366"/>
                  <a:gd name="connsiteY12" fmla="*/ 102506 h 4003842"/>
                  <a:gd name="connsiteX13" fmla="*/ 960988 w 3403366"/>
                  <a:gd name="connsiteY13" fmla="*/ 187072 h 4003842"/>
                  <a:gd name="connsiteX14" fmla="*/ 743164 w 3403366"/>
                  <a:gd name="connsiteY14" fmla="*/ 481775 h 4003842"/>
                  <a:gd name="connsiteX15" fmla="*/ 899485 w 3403366"/>
                  <a:gd name="connsiteY15" fmla="*/ 740602 h 4003842"/>
                  <a:gd name="connsiteX16" fmla="*/ 1283880 w 3403366"/>
                  <a:gd name="connsiteY16" fmla="*/ 943050 h 4003842"/>
                  <a:gd name="connsiteX17" fmla="*/ 1730258 w 3403366"/>
                  <a:gd name="connsiteY17" fmla="*/ 1042349 h 4003842"/>
                  <a:gd name="connsiteX18" fmla="*/ 2391581 w 3403366"/>
                  <a:gd name="connsiteY18" fmla="*/ 1111775 h 4003842"/>
                  <a:gd name="connsiteX19" fmla="*/ 2983314 w 3403366"/>
                  <a:gd name="connsiteY19" fmla="*/ 1543339 h 4003842"/>
                  <a:gd name="connsiteX20" fmla="*/ 3377245 w 3403366"/>
                  <a:gd name="connsiteY20" fmla="*/ 2821306 h 4003842"/>
                  <a:gd name="connsiteX21" fmla="*/ 2358186 w 3403366"/>
                  <a:gd name="connsiteY21" fmla="*/ 3840356 h 4003842"/>
                  <a:gd name="connsiteX22" fmla="*/ 1251526 w 3403366"/>
                  <a:gd name="connsiteY22" fmla="*/ 3968244 h 4003842"/>
                  <a:gd name="connsiteX23" fmla="*/ 407459 w 3403366"/>
                  <a:gd name="connsiteY23" fmla="*/ 3490308 h 4003842"/>
                  <a:gd name="connsiteX24" fmla="*/ 0 w 3403366"/>
                  <a:gd name="connsiteY24" fmla="*/ 2711267 h 4003842"/>
                  <a:gd name="connsiteX25" fmla="*/ 283171 w 3403366"/>
                  <a:gd name="connsiteY25" fmla="*/ 2118017 h 4003842"/>
                  <a:gd name="connsiteX26" fmla="*/ 963551 w 3403366"/>
                  <a:gd name="connsiteY26" fmla="*/ 1870723 h 4003842"/>
                  <a:gd name="connsiteX27" fmla="*/ 1591396 w 3403366"/>
                  <a:gd name="connsiteY27" fmla="*/ 2019356 h 4003842"/>
                  <a:gd name="connsiteX28" fmla="*/ 1860473 w 3403366"/>
                  <a:gd name="connsiteY28" fmla="*/ 2490881 h 4003842"/>
                  <a:gd name="connsiteX29" fmla="*/ 1679807 w 3403366"/>
                  <a:gd name="connsiteY29" fmla="*/ 2861181 h 4003842"/>
                  <a:gd name="connsiteX30" fmla="*/ 1260816 w 3403366"/>
                  <a:gd name="connsiteY30" fmla="*/ 3008533 h 4003842"/>
                  <a:gd name="connsiteX31" fmla="*/ 894360 w 3403366"/>
                  <a:gd name="connsiteY31" fmla="*/ 2926528 h 4003842"/>
                  <a:gd name="connsiteX32" fmla="*/ 717538 w 3403366"/>
                  <a:gd name="connsiteY32" fmla="*/ 2649764 h 4003842"/>
                  <a:gd name="connsiteX33" fmla="*/ 807230 w 3403366"/>
                  <a:gd name="connsiteY33" fmla="*/ 2470379 h 4003842"/>
                  <a:gd name="connsiteX34" fmla="*/ 930236 w 3403366"/>
                  <a:gd name="connsiteY34" fmla="*/ 2406314 h 4003842"/>
                  <a:gd name="connsiteX35" fmla="*/ 989177 w 3403366"/>
                  <a:gd name="connsiteY35" fmla="*/ 2398626 h 4003842"/>
                  <a:gd name="connsiteX36" fmla="*/ 1009678 w 3403366"/>
                  <a:gd name="connsiteY36" fmla="*/ 2414001 h 4003842"/>
                  <a:gd name="connsiteX37" fmla="*/ 999428 w 3403366"/>
                  <a:gd name="connsiteY37" fmla="*/ 2444753 h 4003842"/>
                  <a:gd name="connsiteX38" fmla="*/ 989177 w 3403366"/>
                  <a:gd name="connsiteY38" fmla="*/ 2475505 h 4003842"/>
                  <a:gd name="connsiteX39" fmla="*/ 973801 w 3403366"/>
                  <a:gd name="connsiteY39" fmla="*/ 2588261 h 4003842"/>
                  <a:gd name="connsiteX40" fmla="*/ 1054524 w 3403366"/>
                  <a:gd name="connsiteY40" fmla="*/ 2725362 h 4003842"/>
                  <a:gd name="connsiteX41" fmla="*/ 1230065 w 3403366"/>
                  <a:gd name="connsiteY41" fmla="*/ 2783021 h 4003842"/>
                  <a:gd name="connsiteX42" fmla="*/ 1494016 w 3403366"/>
                  <a:gd name="connsiteY42" fmla="*/ 2685641 h 4003842"/>
                  <a:gd name="connsiteX43" fmla="*/ 1599084 w 3403366"/>
                  <a:gd name="connsiteY43" fmla="*/ 2444753 h 4003842"/>
                  <a:gd name="connsiteX44" fmla="*/ 1386385 w 3403366"/>
                  <a:gd name="connsiteY44" fmla="*/ 2109048 h 4003842"/>
                  <a:gd name="connsiteX45" fmla="*/ 943050 w 3403366"/>
                  <a:gd name="connsiteY45" fmla="*/ 2003980 h 4003842"/>
                  <a:gd name="connsiteX46" fmla="*/ 371582 w 3403366"/>
                  <a:gd name="connsiteY46" fmla="*/ 2198740 h 4003842"/>
                  <a:gd name="connsiteX47" fmla="*/ 117881 w 3403366"/>
                  <a:gd name="connsiteY47" fmla="*/ 2711267 h 4003842"/>
                  <a:gd name="connsiteX48" fmla="*/ 499714 w 3403366"/>
                  <a:gd name="connsiteY48" fmla="*/ 3351926 h 4003842"/>
                  <a:gd name="connsiteX49" fmla="*/ 1312069 w 3403366"/>
                  <a:gd name="connsiteY49" fmla="*/ 3567187 h 4003842"/>
                  <a:gd name="connsiteX50" fmla="*/ 2134674 w 3403366"/>
                  <a:gd name="connsiteY50" fmla="*/ 3269921 h 4003842"/>
                  <a:gd name="connsiteX51" fmla="*/ 2490881 w 3403366"/>
                  <a:gd name="connsiteY51" fmla="*/ 2506256 h 4003842"/>
                  <a:gd name="connsiteX52" fmla="*/ 2372999 w 3403366"/>
                  <a:gd name="connsiteY52" fmla="*/ 2070608 h 4003842"/>
                  <a:gd name="connsiteX53" fmla="*/ 2057795 w 3403366"/>
                  <a:gd name="connsiteY53" fmla="*/ 1755405 h 4003842"/>
                  <a:gd name="connsiteX54" fmla="*/ 1614460 w 3403366"/>
                  <a:gd name="connsiteY54" fmla="*/ 1496578 h 4003842"/>
                  <a:gd name="connsiteX55" fmla="*/ 858483 w 3403366"/>
                  <a:gd name="connsiteY55" fmla="*/ 1135247 h 4003842"/>
                  <a:gd name="connsiteX56" fmla="*/ 476650 w 3403366"/>
                  <a:gd name="connsiteY56" fmla="*/ 609907 h 4003842"/>
                  <a:gd name="connsiteX57" fmla="*/ 781604 w 3403366"/>
                  <a:gd name="connsiteY57" fmla="*/ 143508 h 4003842"/>
                  <a:gd name="connsiteX58" fmla="*/ 1424825 w 3403366"/>
                  <a:gd name="connsiteY58" fmla="*/ 0 h 4003842"/>
                  <a:gd name="connsiteX0" fmla="*/ 1424825 w 3405535"/>
                  <a:gd name="connsiteY0" fmla="*/ 0 h 4003842"/>
                  <a:gd name="connsiteX1" fmla="*/ 1883536 w 3405535"/>
                  <a:gd name="connsiteY1" fmla="*/ 64066 h 4003842"/>
                  <a:gd name="connsiteX2" fmla="*/ 2116736 w 3405535"/>
                  <a:gd name="connsiteY2" fmla="*/ 353644 h 4003842"/>
                  <a:gd name="connsiteX3" fmla="*/ 2051389 w 3405535"/>
                  <a:gd name="connsiteY3" fmla="*/ 500995 h 4003842"/>
                  <a:gd name="connsiteX4" fmla="*/ 1936070 w 3405535"/>
                  <a:gd name="connsiteY4" fmla="*/ 571468 h 4003842"/>
                  <a:gd name="connsiteX5" fmla="*/ 1863035 w 3405535"/>
                  <a:gd name="connsiteY5" fmla="*/ 576593 h 4003842"/>
                  <a:gd name="connsiteX6" fmla="*/ 1768218 w 3405535"/>
                  <a:gd name="connsiteY6" fmla="*/ 558654 h 4003842"/>
                  <a:gd name="connsiteX7" fmla="*/ 1740029 w 3405535"/>
                  <a:gd name="connsiteY7" fmla="*/ 533028 h 4003842"/>
                  <a:gd name="connsiteX8" fmla="*/ 1757967 w 3405535"/>
                  <a:gd name="connsiteY8" fmla="*/ 502276 h 4003842"/>
                  <a:gd name="connsiteX9" fmla="*/ 1809220 w 3405535"/>
                  <a:gd name="connsiteY9" fmla="*/ 426679 h 4003842"/>
                  <a:gd name="connsiteX10" fmla="*/ 1824596 w 3405535"/>
                  <a:gd name="connsiteY10" fmla="*/ 343393 h 4003842"/>
                  <a:gd name="connsiteX11" fmla="*/ 1686214 w 3405535"/>
                  <a:gd name="connsiteY11" fmla="*/ 153758 h 4003842"/>
                  <a:gd name="connsiteX12" fmla="*/ 1409449 w 3405535"/>
                  <a:gd name="connsiteY12" fmla="*/ 102506 h 4003842"/>
                  <a:gd name="connsiteX13" fmla="*/ 960988 w 3405535"/>
                  <a:gd name="connsiteY13" fmla="*/ 187072 h 4003842"/>
                  <a:gd name="connsiteX14" fmla="*/ 743164 w 3405535"/>
                  <a:gd name="connsiteY14" fmla="*/ 481775 h 4003842"/>
                  <a:gd name="connsiteX15" fmla="*/ 899485 w 3405535"/>
                  <a:gd name="connsiteY15" fmla="*/ 740602 h 4003842"/>
                  <a:gd name="connsiteX16" fmla="*/ 1283880 w 3405535"/>
                  <a:gd name="connsiteY16" fmla="*/ 943050 h 4003842"/>
                  <a:gd name="connsiteX17" fmla="*/ 1730258 w 3405535"/>
                  <a:gd name="connsiteY17" fmla="*/ 1042349 h 4003842"/>
                  <a:gd name="connsiteX18" fmla="*/ 2391581 w 3405535"/>
                  <a:gd name="connsiteY18" fmla="*/ 1111775 h 4003842"/>
                  <a:gd name="connsiteX19" fmla="*/ 2983314 w 3405535"/>
                  <a:gd name="connsiteY19" fmla="*/ 1543339 h 4003842"/>
                  <a:gd name="connsiteX20" fmla="*/ 3377245 w 3405535"/>
                  <a:gd name="connsiteY20" fmla="*/ 2821306 h 4003842"/>
                  <a:gd name="connsiteX21" fmla="*/ 2358186 w 3405535"/>
                  <a:gd name="connsiteY21" fmla="*/ 3840356 h 4003842"/>
                  <a:gd name="connsiteX22" fmla="*/ 1251526 w 3405535"/>
                  <a:gd name="connsiteY22" fmla="*/ 3968244 h 4003842"/>
                  <a:gd name="connsiteX23" fmla="*/ 407459 w 3405535"/>
                  <a:gd name="connsiteY23" fmla="*/ 3490308 h 4003842"/>
                  <a:gd name="connsiteX24" fmla="*/ 0 w 3405535"/>
                  <a:gd name="connsiteY24" fmla="*/ 2711267 h 4003842"/>
                  <a:gd name="connsiteX25" fmla="*/ 283171 w 3405535"/>
                  <a:gd name="connsiteY25" fmla="*/ 2118017 h 4003842"/>
                  <a:gd name="connsiteX26" fmla="*/ 963551 w 3405535"/>
                  <a:gd name="connsiteY26" fmla="*/ 1870723 h 4003842"/>
                  <a:gd name="connsiteX27" fmla="*/ 1591396 w 3405535"/>
                  <a:gd name="connsiteY27" fmla="*/ 2019356 h 4003842"/>
                  <a:gd name="connsiteX28" fmla="*/ 1860473 w 3405535"/>
                  <a:gd name="connsiteY28" fmla="*/ 2490881 h 4003842"/>
                  <a:gd name="connsiteX29" fmla="*/ 1679807 w 3405535"/>
                  <a:gd name="connsiteY29" fmla="*/ 2861181 h 4003842"/>
                  <a:gd name="connsiteX30" fmla="*/ 1260816 w 3405535"/>
                  <a:gd name="connsiteY30" fmla="*/ 3008533 h 4003842"/>
                  <a:gd name="connsiteX31" fmla="*/ 894360 w 3405535"/>
                  <a:gd name="connsiteY31" fmla="*/ 2926528 h 4003842"/>
                  <a:gd name="connsiteX32" fmla="*/ 717538 w 3405535"/>
                  <a:gd name="connsiteY32" fmla="*/ 2649764 h 4003842"/>
                  <a:gd name="connsiteX33" fmla="*/ 807230 w 3405535"/>
                  <a:gd name="connsiteY33" fmla="*/ 2470379 h 4003842"/>
                  <a:gd name="connsiteX34" fmla="*/ 930236 w 3405535"/>
                  <a:gd name="connsiteY34" fmla="*/ 2406314 h 4003842"/>
                  <a:gd name="connsiteX35" fmla="*/ 989177 w 3405535"/>
                  <a:gd name="connsiteY35" fmla="*/ 2398626 h 4003842"/>
                  <a:gd name="connsiteX36" fmla="*/ 1009678 w 3405535"/>
                  <a:gd name="connsiteY36" fmla="*/ 2414001 h 4003842"/>
                  <a:gd name="connsiteX37" fmla="*/ 999428 w 3405535"/>
                  <a:gd name="connsiteY37" fmla="*/ 2444753 h 4003842"/>
                  <a:gd name="connsiteX38" fmla="*/ 989177 w 3405535"/>
                  <a:gd name="connsiteY38" fmla="*/ 2475505 h 4003842"/>
                  <a:gd name="connsiteX39" fmla="*/ 973801 w 3405535"/>
                  <a:gd name="connsiteY39" fmla="*/ 2588261 h 4003842"/>
                  <a:gd name="connsiteX40" fmla="*/ 1054524 w 3405535"/>
                  <a:gd name="connsiteY40" fmla="*/ 2725362 h 4003842"/>
                  <a:gd name="connsiteX41" fmla="*/ 1230065 w 3405535"/>
                  <a:gd name="connsiteY41" fmla="*/ 2783021 h 4003842"/>
                  <a:gd name="connsiteX42" fmla="*/ 1494016 w 3405535"/>
                  <a:gd name="connsiteY42" fmla="*/ 2685641 h 4003842"/>
                  <a:gd name="connsiteX43" fmla="*/ 1599084 w 3405535"/>
                  <a:gd name="connsiteY43" fmla="*/ 2444753 h 4003842"/>
                  <a:gd name="connsiteX44" fmla="*/ 1386385 w 3405535"/>
                  <a:gd name="connsiteY44" fmla="*/ 2109048 h 4003842"/>
                  <a:gd name="connsiteX45" fmla="*/ 943050 w 3405535"/>
                  <a:gd name="connsiteY45" fmla="*/ 2003980 h 4003842"/>
                  <a:gd name="connsiteX46" fmla="*/ 371582 w 3405535"/>
                  <a:gd name="connsiteY46" fmla="*/ 2198740 h 4003842"/>
                  <a:gd name="connsiteX47" fmla="*/ 117881 w 3405535"/>
                  <a:gd name="connsiteY47" fmla="*/ 2711267 h 4003842"/>
                  <a:gd name="connsiteX48" fmla="*/ 499714 w 3405535"/>
                  <a:gd name="connsiteY48" fmla="*/ 3351926 h 4003842"/>
                  <a:gd name="connsiteX49" fmla="*/ 1312069 w 3405535"/>
                  <a:gd name="connsiteY49" fmla="*/ 3567187 h 4003842"/>
                  <a:gd name="connsiteX50" fmla="*/ 2134674 w 3405535"/>
                  <a:gd name="connsiteY50" fmla="*/ 3269921 h 4003842"/>
                  <a:gd name="connsiteX51" fmla="*/ 2490881 w 3405535"/>
                  <a:gd name="connsiteY51" fmla="*/ 2506256 h 4003842"/>
                  <a:gd name="connsiteX52" fmla="*/ 2372999 w 3405535"/>
                  <a:gd name="connsiteY52" fmla="*/ 2070608 h 4003842"/>
                  <a:gd name="connsiteX53" fmla="*/ 2057795 w 3405535"/>
                  <a:gd name="connsiteY53" fmla="*/ 1755405 h 4003842"/>
                  <a:gd name="connsiteX54" fmla="*/ 1614460 w 3405535"/>
                  <a:gd name="connsiteY54" fmla="*/ 1496578 h 4003842"/>
                  <a:gd name="connsiteX55" fmla="*/ 858483 w 3405535"/>
                  <a:gd name="connsiteY55" fmla="*/ 1135247 h 4003842"/>
                  <a:gd name="connsiteX56" fmla="*/ 476650 w 3405535"/>
                  <a:gd name="connsiteY56" fmla="*/ 609907 h 4003842"/>
                  <a:gd name="connsiteX57" fmla="*/ 781604 w 3405535"/>
                  <a:gd name="connsiteY57" fmla="*/ 143508 h 4003842"/>
                  <a:gd name="connsiteX58" fmla="*/ 1424825 w 3405535"/>
                  <a:gd name="connsiteY58" fmla="*/ 0 h 4003842"/>
                  <a:gd name="connsiteX0" fmla="*/ 1424825 w 3403321"/>
                  <a:gd name="connsiteY0" fmla="*/ 0 h 4003842"/>
                  <a:gd name="connsiteX1" fmla="*/ 1883536 w 3403321"/>
                  <a:gd name="connsiteY1" fmla="*/ 64066 h 4003842"/>
                  <a:gd name="connsiteX2" fmla="*/ 2116736 w 3403321"/>
                  <a:gd name="connsiteY2" fmla="*/ 353644 h 4003842"/>
                  <a:gd name="connsiteX3" fmla="*/ 2051389 w 3403321"/>
                  <a:gd name="connsiteY3" fmla="*/ 500995 h 4003842"/>
                  <a:gd name="connsiteX4" fmla="*/ 1936070 w 3403321"/>
                  <a:gd name="connsiteY4" fmla="*/ 571468 h 4003842"/>
                  <a:gd name="connsiteX5" fmla="*/ 1863035 w 3403321"/>
                  <a:gd name="connsiteY5" fmla="*/ 576593 h 4003842"/>
                  <a:gd name="connsiteX6" fmla="*/ 1768218 w 3403321"/>
                  <a:gd name="connsiteY6" fmla="*/ 558654 h 4003842"/>
                  <a:gd name="connsiteX7" fmla="*/ 1740029 w 3403321"/>
                  <a:gd name="connsiteY7" fmla="*/ 533028 h 4003842"/>
                  <a:gd name="connsiteX8" fmla="*/ 1757967 w 3403321"/>
                  <a:gd name="connsiteY8" fmla="*/ 502276 h 4003842"/>
                  <a:gd name="connsiteX9" fmla="*/ 1809220 w 3403321"/>
                  <a:gd name="connsiteY9" fmla="*/ 426679 h 4003842"/>
                  <a:gd name="connsiteX10" fmla="*/ 1824596 w 3403321"/>
                  <a:gd name="connsiteY10" fmla="*/ 343393 h 4003842"/>
                  <a:gd name="connsiteX11" fmla="*/ 1686214 w 3403321"/>
                  <a:gd name="connsiteY11" fmla="*/ 153758 h 4003842"/>
                  <a:gd name="connsiteX12" fmla="*/ 1409449 w 3403321"/>
                  <a:gd name="connsiteY12" fmla="*/ 102506 h 4003842"/>
                  <a:gd name="connsiteX13" fmla="*/ 960988 w 3403321"/>
                  <a:gd name="connsiteY13" fmla="*/ 187072 h 4003842"/>
                  <a:gd name="connsiteX14" fmla="*/ 743164 w 3403321"/>
                  <a:gd name="connsiteY14" fmla="*/ 481775 h 4003842"/>
                  <a:gd name="connsiteX15" fmla="*/ 899485 w 3403321"/>
                  <a:gd name="connsiteY15" fmla="*/ 740602 h 4003842"/>
                  <a:gd name="connsiteX16" fmla="*/ 1283880 w 3403321"/>
                  <a:gd name="connsiteY16" fmla="*/ 943050 h 4003842"/>
                  <a:gd name="connsiteX17" fmla="*/ 1730258 w 3403321"/>
                  <a:gd name="connsiteY17" fmla="*/ 1042349 h 4003842"/>
                  <a:gd name="connsiteX18" fmla="*/ 2983314 w 3403321"/>
                  <a:gd name="connsiteY18" fmla="*/ 1543339 h 4003842"/>
                  <a:gd name="connsiteX19" fmla="*/ 3377245 w 3403321"/>
                  <a:gd name="connsiteY19" fmla="*/ 2821306 h 4003842"/>
                  <a:gd name="connsiteX20" fmla="*/ 2358186 w 3403321"/>
                  <a:gd name="connsiteY20" fmla="*/ 3840356 h 4003842"/>
                  <a:gd name="connsiteX21" fmla="*/ 1251526 w 3403321"/>
                  <a:gd name="connsiteY21" fmla="*/ 3968244 h 4003842"/>
                  <a:gd name="connsiteX22" fmla="*/ 407459 w 3403321"/>
                  <a:gd name="connsiteY22" fmla="*/ 3490308 h 4003842"/>
                  <a:gd name="connsiteX23" fmla="*/ 0 w 3403321"/>
                  <a:gd name="connsiteY23" fmla="*/ 2711267 h 4003842"/>
                  <a:gd name="connsiteX24" fmla="*/ 283171 w 3403321"/>
                  <a:gd name="connsiteY24" fmla="*/ 2118017 h 4003842"/>
                  <a:gd name="connsiteX25" fmla="*/ 963551 w 3403321"/>
                  <a:gd name="connsiteY25" fmla="*/ 1870723 h 4003842"/>
                  <a:gd name="connsiteX26" fmla="*/ 1591396 w 3403321"/>
                  <a:gd name="connsiteY26" fmla="*/ 2019356 h 4003842"/>
                  <a:gd name="connsiteX27" fmla="*/ 1860473 w 3403321"/>
                  <a:gd name="connsiteY27" fmla="*/ 2490881 h 4003842"/>
                  <a:gd name="connsiteX28" fmla="*/ 1679807 w 3403321"/>
                  <a:gd name="connsiteY28" fmla="*/ 2861181 h 4003842"/>
                  <a:gd name="connsiteX29" fmla="*/ 1260816 w 3403321"/>
                  <a:gd name="connsiteY29" fmla="*/ 3008533 h 4003842"/>
                  <a:gd name="connsiteX30" fmla="*/ 894360 w 3403321"/>
                  <a:gd name="connsiteY30" fmla="*/ 2926528 h 4003842"/>
                  <a:gd name="connsiteX31" fmla="*/ 717538 w 3403321"/>
                  <a:gd name="connsiteY31" fmla="*/ 2649764 h 4003842"/>
                  <a:gd name="connsiteX32" fmla="*/ 807230 w 3403321"/>
                  <a:gd name="connsiteY32" fmla="*/ 2470379 h 4003842"/>
                  <a:gd name="connsiteX33" fmla="*/ 930236 w 3403321"/>
                  <a:gd name="connsiteY33" fmla="*/ 2406314 h 4003842"/>
                  <a:gd name="connsiteX34" fmla="*/ 989177 w 3403321"/>
                  <a:gd name="connsiteY34" fmla="*/ 2398626 h 4003842"/>
                  <a:gd name="connsiteX35" fmla="*/ 1009678 w 3403321"/>
                  <a:gd name="connsiteY35" fmla="*/ 2414001 h 4003842"/>
                  <a:gd name="connsiteX36" fmla="*/ 999428 w 3403321"/>
                  <a:gd name="connsiteY36" fmla="*/ 2444753 h 4003842"/>
                  <a:gd name="connsiteX37" fmla="*/ 989177 w 3403321"/>
                  <a:gd name="connsiteY37" fmla="*/ 2475505 h 4003842"/>
                  <a:gd name="connsiteX38" fmla="*/ 973801 w 3403321"/>
                  <a:gd name="connsiteY38" fmla="*/ 2588261 h 4003842"/>
                  <a:gd name="connsiteX39" fmla="*/ 1054524 w 3403321"/>
                  <a:gd name="connsiteY39" fmla="*/ 2725362 h 4003842"/>
                  <a:gd name="connsiteX40" fmla="*/ 1230065 w 3403321"/>
                  <a:gd name="connsiteY40" fmla="*/ 2783021 h 4003842"/>
                  <a:gd name="connsiteX41" fmla="*/ 1494016 w 3403321"/>
                  <a:gd name="connsiteY41" fmla="*/ 2685641 h 4003842"/>
                  <a:gd name="connsiteX42" fmla="*/ 1599084 w 3403321"/>
                  <a:gd name="connsiteY42" fmla="*/ 2444753 h 4003842"/>
                  <a:gd name="connsiteX43" fmla="*/ 1386385 w 3403321"/>
                  <a:gd name="connsiteY43" fmla="*/ 2109048 h 4003842"/>
                  <a:gd name="connsiteX44" fmla="*/ 943050 w 3403321"/>
                  <a:gd name="connsiteY44" fmla="*/ 2003980 h 4003842"/>
                  <a:gd name="connsiteX45" fmla="*/ 371582 w 3403321"/>
                  <a:gd name="connsiteY45" fmla="*/ 2198740 h 4003842"/>
                  <a:gd name="connsiteX46" fmla="*/ 117881 w 3403321"/>
                  <a:gd name="connsiteY46" fmla="*/ 2711267 h 4003842"/>
                  <a:gd name="connsiteX47" fmla="*/ 499714 w 3403321"/>
                  <a:gd name="connsiteY47" fmla="*/ 3351926 h 4003842"/>
                  <a:gd name="connsiteX48" fmla="*/ 1312069 w 3403321"/>
                  <a:gd name="connsiteY48" fmla="*/ 3567187 h 4003842"/>
                  <a:gd name="connsiteX49" fmla="*/ 2134674 w 3403321"/>
                  <a:gd name="connsiteY49" fmla="*/ 3269921 h 4003842"/>
                  <a:gd name="connsiteX50" fmla="*/ 2490881 w 3403321"/>
                  <a:gd name="connsiteY50" fmla="*/ 2506256 h 4003842"/>
                  <a:gd name="connsiteX51" fmla="*/ 2372999 w 3403321"/>
                  <a:gd name="connsiteY51" fmla="*/ 2070608 h 4003842"/>
                  <a:gd name="connsiteX52" fmla="*/ 2057795 w 3403321"/>
                  <a:gd name="connsiteY52" fmla="*/ 1755405 h 4003842"/>
                  <a:gd name="connsiteX53" fmla="*/ 1614460 w 3403321"/>
                  <a:gd name="connsiteY53" fmla="*/ 1496578 h 4003842"/>
                  <a:gd name="connsiteX54" fmla="*/ 858483 w 3403321"/>
                  <a:gd name="connsiteY54" fmla="*/ 1135247 h 4003842"/>
                  <a:gd name="connsiteX55" fmla="*/ 476650 w 3403321"/>
                  <a:gd name="connsiteY55" fmla="*/ 609907 h 4003842"/>
                  <a:gd name="connsiteX56" fmla="*/ 781604 w 3403321"/>
                  <a:gd name="connsiteY56" fmla="*/ 143508 h 4003842"/>
                  <a:gd name="connsiteX57" fmla="*/ 1424825 w 3403321"/>
                  <a:gd name="connsiteY57" fmla="*/ 0 h 4003842"/>
                  <a:gd name="connsiteX0" fmla="*/ 1424825 w 3409854"/>
                  <a:gd name="connsiteY0" fmla="*/ 0 h 4003842"/>
                  <a:gd name="connsiteX1" fmla="*/ 1883536 w 3409854"/>
                  <a:gd name="connsiteY1" fmla="*/ 64066 h 4003842"/>
                  <a:gd name="connsiteX2" fmla="*/ 2116736 w 3409854"/>
                  <a:gd name="connsiteY2" fmla="*/ 353644 h 4003842"/>
                  <a:gd name="connsiteX3" fmla="*/ 2051389 w 3409854"/>
                  <a:gd name="connsiteY3" fmla="*/ 500995 h 4003842"/>
                  <a:gd name="connsiteX4" fmla="*/ 1936070 w 3409854"/>
                  <a:gd name="connsiteY4" fmla="*/ 571468 h 4003842"/>
                  <a:gd name="connsiteX5" fmla="*/ 1863035 w 3409854"/>
                  <a:gd name="connsiteY5" fmla="*/ 576593 h 4003842"/>
                  <a:gd name="connsiteX6" fmla="*/ 1768218 w 3409854"/>
                  <a:gd name="connsiteY6" fmla="*/ 558654 h 4003842"/>
                  <a:gd name="connsiteX7" fmla="*/ 1740029 w 3409854"/>
                  <a:gd name="connsiteY7" fmla="*/ 533028 h 4003842"/>
                  <a:gd name="connsiteX8" fmla="*/ 1757967 w 3409854"/>
                  <a:gd name="connsiteY8" fmla="*/ 502276 h 4003842"/>
                  <a:gd name="connsiteX9" fmla="*/ 1809220 w 3409854"/>
                  <a:gd name="connsiteY9" fmla="*/ 426679 h 4003842"/>
                  <a:gd name="connsiteX10" fmla="*/ 1824596 w 3409854"/>
                  <a:gd name="connsiteY10" fmla="*/ 343393 h 4003842"/>
                  <a:gd name="connsiteX11" fmla="*/ 1686214 w 3409854"/>
                  <a:gd name="connsiteY11" fmla="*/ 153758 h 4003842"/>
                  <a:gd name="connsiteX12" fmla="*/ 1409449 w 3409854"/>
                  <a:gd name="connsiteY12" fmla="*/ 102506 h 4003842"/>
                  <a:gd name="connsiteX13" fmla="*/ 960988 w 3409854"/>
                  <a:gd name="connsiteY13" fmla="*/ 187072 h 4003842"/>
                  <a:gd name="connsiteX14" fmla="*/ 743164 w 3409854"/>
                  <a:gd name="connsiteY14" fmla="*/ 481775 h 4003842"/>
                  <a:gd name="connsiteX15" fmla="*/ 899485 w 3409854"/>
                  <a:gd name="connsiteY15" fmla="*/ 740602 h 4003842"/>
                  <a:gd name="connsiteX16" fmla="*/ 1283880 w 3409854"/>
                  <a:gd name="connsiteY16" fmla="*/ 943050 h 4003842"/>
                  <a:gd name="connsiteX17" fmla="*/ 2983314 w 3409854"/>
                  <a:gd name="connsiteY17" fmla="*/ 1543339 h 4003842"/>
                  <a:gd name="connsiteX18" fmla="*/ 3377245 w 3409854"/>
                  <a:gd name="connsiteY18" fmla="*/ 2821306 h 4003842"/>
                  <a:gd name="connsiteX19" fmla="*/ 2358186 w 3409854"/>
                  <a:gd name="connsiteY19" fmla="*/ 3840356 h 4003842"/>
                  <a:gd name="connsiteX20" fmla="*/ 1251526 w 3409854"/>
                  <a:gd name="connsiteY20" fmla="*/ 3968244 h 4003842"/>
                  <a:gd name="connsiteX21" fmla="*/ 407459 w 3409854"/>
                  <a:gd name="connsiteY21" fmla="*/ 3490308 h 4003842"/>
                  <a:gd name="connsiteX22" fmla="*/ 0 w 3409854"/>
                  <a:gd name="connsiteY22" fmla="*/ 2711267 h 4003842"/>
                  <a:gd name="connsiteX23" fmla="*/ 283171 w 3409854"/>
                  <a:gd name="connsiteY23" fmla="*/ 2118017 h 4003842"/>
                  <a:gd name="connsiteX24" fmla="*/ 963551 w 3409854"/>
                  <a:gd name="connsiteY24" fmla="*/ 1870723 h 4003842"/>
                  <a:gd name="connsiteX25" fmla="*/ 1591396 w 3409854"/>
                  <a:gd name="connsiteY25" fmla="*/ 2019356 h 4003842"/>
                  <a:gd name="connsiteX26" fmla="*/ 1860473 w 3409854"/>
                  <a:gd name="connsiteY26" fmla="*/ 2490881 h 4003842"/>
                  <a:gd name="connsiteX27" fmla="*/ 1679807 w 3409854"/>
                  <a:gd name="connsiteY27" fmla="*/ 2861181 h 4003842"/>
                  <a:gd name="connsiteX28" fmla="*/ 1260816 w 3409854"/>
                  <a:gd name="connsiteY28" fmla="*/ 3008533 h 4003842"/>
                  <a:gd name="connsiteX29" fmla="*/ 894360 w 3409854"/>
                  <a:gd name="connsiteY29" fmla="*/ 2926528 h 4003842"/>
                  <a:gd name="connsiteX30" fmla="*/ 717538 w 3409854"/>
                  <a:gd name="connsiteY30" fmla="*/ 2649764 h 4003842"/>
                  <a:gd name="connsiteX31" fmla="*/ 807230 w 3409854"/>
                  <a:gd name="connsiteY31" fmla="*/ 2470379 h 4003842"/>
                  <a:gd name="connsiteX32" fmla="*/ 930236 w 3409854"/>
                  <a:gd name="connsiteY32" fmla="*/ 2406314 h 4003842"/>
                  <a:gd name="connsiteX33" fmla="*/ 989177 w 3409854"/>
                  <a:gd name="connsiteY33" fmla="*/ 2398626 h 4003842"/>
                  <a:gd name="connsiteX34" fmla="*/ 1009678 w 3409854"/>
                  <a:gd name="connsiteY34" fmla="*/ 2414001 h 4003842"/>
                  <a:gd name="connsiteX35" fmla="*/ 999428 w 3409854"/>
                  <a:gd name="connsiteY35" fmla="*/ 2444753 h 4003842"/>
                  <a:gd name="connsiteX36" fmla="*/ 989177 w 3409854"/>
                  <a:gd name="connsiteY36" fmla="*/ 2475505 h 4003842"/>
                  <a:gd name="connsiteX37" fmla="*/ 973801 w 3409854"/>
                  <a:gd name="connsiteY37" fmla="*/ 2588261 h 4003842"/>
                  <a:gd name="connsiteX38" fmla="*/ 1054524 w 3409854"/>
                  <a:gd name="connsiteY38" fmla="*/ 2725362 h 4003842"/>
                  <a:gd name="connsiteX39" fmla="*/ 1230065 w 3409854"/>
                  <a:gd name="connsiteY39" fmla="*/ 2783021 h 4003842"/>
                  <a:gd name="connsiteX40" fmla="*/ 1494016 w 3409854"/>
                  <a:gd name="connsiteY40" fmla="*/ 2685641 h 4003842"/>
                  <a:gd name="connsiteX41" fmla="*/ 1599084 w 3409854"/>
                  <a:gd name="connsiteY41" fmla="*/ 2444753 h 4003842"/>
                  <a:gd name="connsiteX42" fmla="*/ 1386385 w 3409854"/>
                  <a:gd name="connsiteY42" fmla="*/ 2109048 h 4003842"/>
                  <a:gd name="connsiteX43" fmla="*/ 943050 w 3409854"/>
                  <a:gd name="connsiteY43" fmla="*/ 2003980 h 4003842"/>
                  <a:gd name="connsiteX44" fmla="*/ 371582 w 3409854"/>
                  <a:gd name="connsiteY44" fmla="*/ 2198740 h 4003842"/>
                  <a:gd name="connsiteX45" fmla="*/ 117881 w 3409854"/>
                  <a:gd name="connsiteY45" fmla="*/ 2711267 h 4003842"/>
                  <a:gd name="connsiteX46" fmla="*/ 499714 w 3409854"/>
                  <a:gd name="connsiteY46" fmla="*/ 3351926 h 4003842"/>
                  <a:gd name="connsiteX47" fmla="*/ 1312069 w 3409854"/>
                  <a:gd name="connsiteY47" fmla="*/ 3567187 h 4003842"/>
                  <a:gd name="connsiteX48" fmla="*/ 2134674 w 3409854"/>
                  <a:gd name="connsiteY48" fmla="*/ 3269921 h 4003842"/>
                  <a:gd name="connsiteX49" fmla="*/ 2490881 w 3409854"/>
                  <a:gd name="connsiteY49" fmla="*/ 2506256 h 4003842"/>
                  <a:gd name="connsiteX50" fmla="*/ 2372999 w 3409854"/>
                  <a:gd name="connsiteY50" fmla="*/ 2070608 h 4003842"/>
                  <a:gd name="connsiteX51" fmla="*/ 2057795 w 3409854"/>
                  <a:gd name="connsiteY51" fmla="*/ 1755405 h 4003842"/>
                  <a:gd name="connsiteX52" fmla="*/ 1614460 w 3409854"/>
                  <a:gd name="connsiteY52" fmla="*/ 1496578 h 4003842"/>
                  <a:gd name="connsiteX53" fmla="*/ 858483 w 3409854"/>
                  <a:gd name="connsiteY53" fmla="*/ 1135247 h 4003842"/>
                  <a:gd name="connsiteX54" fmla="*/ 476650 w 3409854"/>
                  <a:gd name="connsiteY54" fmla="*/ 609907 h 4003842"/>
                  <a:gd name="connsiteX55" fmla="*/ 781604 w 3409854"/>
                  <a:gd name="connsiteY55" fmla="*/ 143508 h 4003842"/>
                  <a:gd name="connsiteX56" fmla="*/ 1424825 w 3409854"/>
                  <a:gd name="connsiteY56" fmla="*/ 0 h 4003842"/>
                  <a:gd name="connsiteX0" fmla="*/ 1424825 w 3409854"/>
                  <a:gd name="connsiteY0" fmla="*/ 0 h 3990022"/>
                  <a:gd name="connsiteX1" fmla="*/ 1883536 w 3409854"/>
                  <a:gd name="connsiteY1" fmla="*/ 64066 h 3990022"/>
                  <a:gd name="connsiteX2" fmla="*/ 2116736 w 3409854"/>
                  <a:gd name="connsiteY2" fmla="*/ 353644 h 3990022"/>
                  <a:gd name="connsiteX3" fmla="*/ 2051389 w 3409854"/>
                  <a:gd name="connsiteY3" fmla="*/ 500995 h 3990022"/>
                  <a:gd name="connsiteX4" fmla="*/ 1936070 w 3409854"/>
                  <a:gd name="connsiteY4" fmla="*/ 571468 h 3990022"/>
                  <a:gd name="connsiteX5" fmla="*/ 1863035 w 3409854"/>
                  <a:gd name="connsiteY5" fmla="*/ 576593 h 3990022"/>
                  <a:gd name="connsiteX6" fmla="*/ 1768218 w 3409854"/>
                  <a:gd name="connsiteY6" fmla="*/ 558654 h 3990022"/>
                  <a:gd name="connsiteX7" fmla="*/ 1740029 w 3409854"/>
                  <a:gd name="connsiteY7" fmla="*/ 533028 h 3990022"/>
                  <a:gd name="connsiteX8" fmla="*/ 1757967 w 3409854"/>
                  <a:gd name="connsiteY8" fmla="*/ 502276 h 3990022"/>
                  <a:gd name="connsiteX9" fmla="*/ 1809220 w 3409854"/>
                  <a:gd name="connsiteY9" fmla="*/ 426679 h 3990022"/>
                  <a:gd name="connsiteX10" fmla="*/ 1824596 w 3409854"/>
                  <a:gd name="connsiteY10" fmla="*/ 343393 h 3990022"/>
                  <a:gd name="connsiteX11" fmla="*/ 1686214 w 3409854"/>
                  <a:gd name="connsiteY11" fmla="*/ 153758 h 3990022"/>
                  <a:gd name="connsiteX12" fmla="*/ 1409449 w 3409854"/>
                  <a:gd name="connsiteY12" fmla="*/ 102506 h 3990022"/>
                  <a:gd name="connsiteX13" fmla="*/ 960988 w 3409854"/>
                  <a:gd name="connsiteY13" fmla="*/ 187072 h 3990022"/>
                  <a:gd name="connsiteX14" fmla="*/ 743164 w 3409854"/>
                  <a:gd name="connsiteY14" fmla="*/ 481775 h 3990022"/>
                  <a:gd name="connsiteX15" fmla="*/ 899485 w 3409854"/>
                  <a:gd name="connsiteY15" fmla="*/ 740602 h 3990022"/>
                  <a:gd name="connsiteX16" fmla="*/ 1283880 w 3409854"/>
                  <a:gd name="connsiteY16" fmla="*/ 943050 h 3990022"/>
                  <a:gd name="connsiteX17" fmla="*/ 2983314 w 3409854"/>
                  <a:gd name="connsiteY17" fmla="*/ 1543339 h 3990022"/>
                  <a:gd name="connsiteX18" fmla="*/ 3377245 w 3409854"/>
                  <a:gd name="connsiteY18" fmla="*/ 2821306 h 3990022"/>
                  <a:gd name="connsiteX19" fmla="*/ 2358186 w 3409854"/>
                  <a:gd name="connsiteY19" fmla="*/ 3840356 h 3990022"/>
                  <a:gd name="connsiteX20" fmla="*/ 1251526 w 3409854"/>
                  <a:gd name="connsiteY20" fmla="*/ 3968244 h 3990022"/>
                  <a:gd name="connsiteX21" fmla="*/ 407459 w 3409854"/>
                  <a:gd name="connsiteY21" fmla="*/ 3490308 h 3990022"/>
                  <a:gd name="connsiteX22" fmla="*/ 0 w 3409854"/>
                  <a:gd name="connsiteY22" fmla="*/ 2711267 h 3990022"/>
                  <a:gd name="connsiteX23" fmla="*/ 283171 w 3409854"/>
                  <a:gd name="connsiteY23" fmla="*/ 2118017 h 3990022"/>
                  <a:gd name="connsiteX24" fmla="*/ 963551 w 3409854"/>
                  <a:gd name="connsiteY24" fmla="*/ 1870723 h 3990022"/>
                  <a:gd name="connsiteX25" fmla="*/ 1591396 w 3409854"/>
                  <a:gd name="connsiteY25" fmla="*/ 2019356 h 3990022"/>
                  <a:gd name="connsiteX26" fmla="*/ 1860473 w 3409854"/>
                  <a:gd name="connsiteY26" fmla="*/ 2490881 h 3990022"/>
                  <a:gd name="connsiteX27" fmla="*/ 1679807 w 3409854"/>
                  <a:gd name="connsiteY27" fmla="*/ 2861181 h 3990022"/>
                  <a:gd name="connsiteX28" fmla="*/ 1260816 w 3409854"/>
                  <a:gd name="connsiteY28" fmla="*/ 3008533 h 3990022"/>
                  <a:gd name="connsiteX29" fmla="*/ 894360 w 3409854"/>
                  <a:gd name="connsiteY29" fmla="*/ 2926528 h 3990022"/>
                  <a:gd name="connsiteX30" fmla="*/ 717538 w 3409854"/>
                  <a:gd name="connsiteY30" fmla="*/ 2649764 h 3990022"/>
                  <a:gd name="connsiteX31" fmla="*/ 807230 w 3409854"/>
                  <a:gd name="connsiteY31" fmla="*/ 2470379 h 3990022"/>
                  <a:gd name="connsiteX32" fmla="*/ 930236 w 3409854"/>
                  <a:gd name="connsiteY32" fmla="*/ 2406314 h 3990022"/>
                  <a:gd name="connsiteX33" fmla="*/ 989177 w 3409854"/>
                  <a:gd name="connsiteY33" fmla="*/ 2398626 h 3990022"/>
                  <a:gd name="connsiteX34" fmla="*/ 1009678 w 3409854"/>
                  <a:gd name="connsiteY34" fmla="*/ 2414001 h 3990022"/>
                  <a:gd name="connsiteX35" fmla="*/ 999428 w 3409854"/>
                  <a:gd name="connsiteY35" fmla="*/ 2444753 h 3990022"/>
                  <a:gd name="connsiteX36" fmla="*/ 989177 w 3409854"/>
                  <a:gd name="connsiteY36" fmla="*/ 2475505 h 3990022"/>
                  <a:gd name="connsiteX37" fmla="*/ 973801 w 3409854"/>
                  <a:gd name="connsiteY37" fmla="*/ 2588261 h 3990022"/>
                  <a:gd name="connsiteX38" fmla="*/ 1054524 w 3409854"/>
                  <a:gd name="connsiteY38" fmla="*/ 2725362 h 3990022"/>
                  <a:gd name="connsiteX39" fmla="*/ 1230065 w 3409854"/>
                  <a:gd name="connsiteY39" fmla="*/ 2783021 h 3990022"/>
                  <a:gd name="connsiteX40" fmla="*/ 1494016 w 3409854"/>
                  <a:gd name="connsiteY40" fmla="*/ 2685641 h 3990022"/>
                  <a:gd name="connsiteX41" fmla="*/ 1599084 w 3409854"/>
                  <a:gd name="connsiteY41" fmla="*/ 2444753 h 3990022"/>
                  <a:gd name="connsiteX42" fmla="*/ 1386385 w 3409854"/>
                  <a:gd name="connsiteY42" fmla="*/ 2109048 h 3990022"/>
                  <a:gd name="connsiteX43" fmla="*/ 943050 w 3409854"/>
                  <a:gd name="connsiteY43" fmla="*/ 2003980 h 3990022"/>
                  <a:gd name="connsiteX44" fmla="*/ 371582 w 3409854"/>
                  <a:gd name="connsiteY44" fmla="*/ 2198740 h 3990022"/>
                  <a:gd name="connsiteX45" fmla="*/ 117881 w 3409854"/>
                  <a:gd name="connsiteY45" fmla="*/ 2711267 h 3990022"/>
                  <a:gd name="connsiteX46" fmla="*/ 499714 w 3409854"/>
                  <a:gd name="connsiteY46" fmla="*/ 3351926 h 3990022"/>
                  <a:gd name="connsiteX47" fmla="*/ 1312069 w 3409854"/>
                  <a:gd name="connsiteY47" fmla="*/ 3567187 h 3990022"/>
                  <a:gd name="connsiteX48" fmla="*/ 2134674 w 3409854"/>
                  <a:gd name="connsiteY48" fmla="*/ 3269921 h 3990022"/>
                  <a:gd name="connsiteX49" fmla="*/ 2490881 w 3409854"/>
                  <a:gd name="connsiteY49" fmla="*/ 2506256 h 3990022"/>
                  <a:gd name="connsiteX50" fmla="*/ 2372999 w 3409854"/>
                  <a:gd name="connsiteY50" fmla="*/ 2070608 h 3990022"/>
                  <a:gd name="connsiteX51" fmla="*/ 2057795 w 3409854"/>
                  <a:gd name="connsiteY51" fmla="*/ 1755405 h 3990022"/>
                  <a:gd name="connsiteX52" fmla="*/ 1614460 w 3409854"/>
                  <a:gd name="connsiteY52" fmla="*/ 1496578 h 3990022"/>
                  <a:gd name="connsiteX53" fmla="*/ 858483 w 3409854"/>
                  <a:gd name="connsiteY53" fmla="*/ 1135247 h 3990022"/>
                  <a:gd name="connsiteX54" fmla="*/ 476650 w 3409854"/>
                  <a:gd name="connsiteY54" fmla="*/ 609907 h 3990022"/>
                  <a:gd name="connsiteX55" fmla="*/ 781604 w 3409854"/>
                  <a:gd name="connsiteY55" fmla="*/ 143508 h 3990022"/>
                  <a:gd name="connsiteX56" fmla="*/ 1424825 w 3409854"/>
                  <a:gd name="connsiteY56" fmla="*/ 0 h 3990022"/>
                  <a:gd name="connsiteX0" fmla="*/ 1425671 w 3410700"/>
                  <a:gd name="connsiteY0" fmla="*/ 0 h 3988066"/>
                  <a:gd name="connsiteX1" fmla="*/ 1884382 w 3410700"/>
                  <a:gd name="connsiteY1" fmla="*/ 64066 h 3988066"/>
                  <a:gd name="connsiteX2" fmla="*/ 2117582 w 3410700"/>
                  <a:gd name="connsiteY2" fmla="*/ 353644 h 3988066"/>
                  <a:gd name="connsiteX3" fmla="*/ 2052235 w 3410700"/>
                  <a:gd name="connsiteY3" fmla="*/ 500995 h 3988066"/>
                  <a:gd name="connsiteX4" fmla="*/ 1936916 w 3410700"/>
                  <a:gd name="connsiteY4" fmla="*/ 571468 h 3988066"/>
                  <a:gd name="connsiteX5" fmla="*/ 1863881 w 3410700"/>
                  <a:gd name="connsiteY5" fmla="*/ 576593 h 3988066"/>
                  <a:gd name="connsiteX6" fmla="*/ 1769064 w 3410700"/>
                  <a:gd name="connsiteY6" fmla="*/ 558654 h 3988066"/>
                  <a:gd name="connsiteX7" fmla="*/ 1740875 w 3410700"/>
                  <a:gd name="connsiteY7" fmla="*/ 533028 h 3988066"/>
                  <a:gd name="connsiteX8" fmla="*/ 1758813 w 3410700"/>
                  <a:gd name="connsiteY8" fmla="*/ 502276 h 3988066"/>
                  <a:gd name="connsiteX9" fmla="*/ 1810066 w 3410700"/>
                  <a:gd name="connsiteY9" fmla="*/ 426679 h 3988066"/>
                  <a:gd name="connsiteX10" fmla="*/ 1825442 w 3410700"/>
                  <a:gd name="connsiteY10" fmla="*/ 343393 h 3988066"/>
                  <a:gd name="connsiteX11" fmla="*/ 1687060 w 3410700"/>
                  <a:gd name="connsiteY11" fmla="*/ 153758 h 3988066"/>
                  <a:gd name="connsiteX12" fmla="*/ 1410295 w 3410700"/>
                  <a:gd name="connsiteY12" fmla="*/ 102506 h 3988066"/>
                  <a:gd name="connsiteX13" fmla="*/ 961834 w 3410700"/>
                  <a:gd name="connsiteY13" fmla="*/ 187072 h 3988066"/>
                  <a:gd name="connsiteX14" fmla="*/ 744010 w 3410700"/>
                  <a:gd name="connsiteY14" fmla="*/ 481775 h 3988066"/>
                  <a:gd name="connsiteX15" fmla="*/ 900331 w 3410700"/>
                  <a:gd name="connsiteY15" fmla="*/ 740602 h 3988066"/>
                  <a:gd name="connsiteX16" fmla="*/ 1284726 w 3410700"/>
                  <a:gd name="connsiteY16" fmla="*/ 943050 h 3988066"/>
                  <a:gd name="connsiteX17" fmla="*/ 2984160 w 3410700"/>
                  <a:gd name="connsiteY17" fmla="*/ 1543339 h 3988066"/>
                  <a:gd name="connsiteX18" fmla="*/ 3378091 w 3410700"/>
                  <a:gd name="connsiteY18" fmla="*/ 2821306 h 3988066"/>
                  <a:gd name="connsiteX19" fmla="*/ 2359032 w 3410700"/>
                  <a:gd name="connsiteY19" fmla="*/ 3840356 h 3988066"/>
                  <a:gd name="connsiteX20" fmla="*/ 1252372 w 3410700"/>
                  <a:gd name="connsiteY20" fmla="*/ 3968244 h 3988066"/>
                  <a:gd name="connsiteX21" fmla="*/ 352887 w 3410700"/>
                  <a:gd name="connsiteY21" fmla="*/ 3518017 h 3988066"/>
                  <a:gd name="connsiteX22" fmla="*/ 846 w 3410700"/>
                  <a:gd name="connsiteY22" fmla="*/ 2711267 h 3988066"/>
                  <a:gd name="connsiteX23" fmla="*/ 284017 w 3410700"/>
                  <a:gd name="connsiteY23" fmla="*/ 2118017 h 3988066"/>
                  <a:gd name="connsiteX24" fmla="*/ 964397 w 3410700"/>
                  <a:gd name="connsiteY24" fmla="*/ 1870723 h 3988066"/>
                  <a:gd name="connsiteX25" fmla="*/ 1592242 w 3410700"/>
                  <a:gd name="connsiteY25" fmla="*/ 2019356 h 3988066"/>
                  <a:gd name="connsiteX26" fmla="*/ 1861319 w 3410700"/>
                  <a:gd name="connsiteY26" fmla="*/ 2490881 h 3988066"/>
                  <a:gd name="connsiteX27" fmla="*/ 1680653 w 3410700"/>
                  <a:gd name="connsiteY27" fmla="*/ 2861181 h 3988066"/>
                  <a:gd name="connsiteX28" fmla="*/ 1261662 w 3410700"/>
                  <a:gd name="connsiteY28" fmla="*/ 3008533 h 3988066"/>
                  <a:gd name="connsiteX29" fmla="*/ 895206 w 3410700"/>
                  <a:gd name="connsiteY29" fmla="*/ 2926528 h 3988066"/>
                  <a:gd name="connsiteX30" fmla="*/ 718384 w 3410700"/>
                  <a:gd name="connsiteY30" fmla="*/ 2649764 h 3988066"/>
                  <a:gd name="connsiteX31" fmla="*/ 808076 w 3410700"/>
                  <a:gd name="connsiteY31" fmla="*/ 2470379 h 3988066"/>
                  <a:gd name="connsiteX32" fmla="*/ 931082 w 3410700"/>
                  <a:gd name="connsiteY32" fmla="*/ 2406314 h 3988066"/>
                  <a:gd name="connsiteX33" fmla="*/ 990023 w 3410700"/>
                  <a:gd name="connsiteY33" fmla="*/ 2398626 h 3988066"/>
                  <a:gd name="connsiteX34" fmla="*/ 1010524 w 3410700"/>
                  <a:gd name="connsiteY34" fmla="*/ 2414001 h 3988066"/>
                  <a:gd name="connsiteX35" fmla="*/ 1000274 w 3410700"/>
                  <a:gd name="connsiteY35" fmla="*/ 2444753 h 3988066"/>
                  <a:gd name="connsiteX36" fmla="*/ 990023 w 3410700"/>
                  <a:gd name="connsiteY36" fmla="*/ 2475505 h 3988066"/>
                  <a:gd name="connsiteX37" fmla="*/ 974647 w 3410700"/>
                  <a:gd name="connsiteY37" fmla="*/ 2588261 h 3988066"/>
                  <a:gd name="connsiteX38" fmla="*/ 1055370 w 3410700"/>
                  <a:gd name="connsiteY38" fmla="*/ 2725362 h 3988066"/>
                  <a:gd name="connsiteX39" fmla="*/ 1230911 w 3410700"/>
                  <a:gd name="connsiteY39" fmla="*/ 2783021 h 3988066"/>
                  <a:gd name="connsiteX40" fmla="*/ 1494862 w 3410700"/>
                  <a:gd name="connsiteY40" fmla="*/ 2685641 h 3988066"/>
                  <a:gd name="connsiteX41" fmla="*/ 1599930 w 3410700"/>
                  <a:gd name="connsiteY41" fmla="*/ 2444753 h 3988066"/>
                  <a:gd name="connsiteX42" fmla="*/ 1387231 w 3410700"/>
                  <a:gd name="connsiteY42" fmla="*/ 2109048 h 3988066"/>
                  <a:gd name="connsiteX43" fmla="*/ 943896 w 3410700"/>
                  <a:gd name="connsiteY43" fmla="*/ 2003980 h 3988066"/>
                  <a:gd name="connsiteX44" fmla="*/ 372428 w 3410700"/>
                  <a:gd name="connsiteY44" fmla="*/ 2198740 h 3988066"/>
                  <a:gd name="connsiteX45" fmla="*/ 118727 w 3410700"/>
                  <a:gd name="connsiteY45" fmla="*/ 2711267 h 3988066"/>
                  <a:gd name="connsiteX46" fmla="*/ 500560 w 3410700"/>
                  <a:gd name="connsiteY46" fmla="*/ 3351926 h 3988066"/>
                  <a:gd name="connsiteX47" fmla="*/ 1312915 w 3410700"/>
                  <a:gd name="connsiteY47" fmla="*/ 3567187 h 3988066"/>
                  <a:gd name="connsiteX48" fmla="*/ 2135520 w 3410700"/>
                  <a:gd name="connsiteY48" fmla="*/ 3269921 h 3988066"/>
                  <a:gd name="connsiteX49" fmla="*/ 2491727 w 3410700"/>
                  <a:gd name="connsiteY49" fmla="*/ 2506256 h 3988066"/>
                  <a:gd name="connsiteX50" fmla="*/ 2373845 w 3410700"/>
                  <a:gd name="connsiteY50" fmla="*/ 2070608 h 3988066"/>
                  <a:gd name="connsiteX51" fmla="*/ 2058641 w 3410700"/>
                  <a:gd name="connsiteY51" fmla="*/ 1755405 h 3988066"/>
                  <a:gd name="connsiteX52" fmla="*/ 1615306 w 3410700"/>
                  <a:gd name="connsiteY52" fmla="*/ 1496578 h 3988066"/>
                  <a:gd name="connsiteX53" fmla="*/ 859329 w 3410700"/>
                  <a:gd name="connsiteY53" fmla="*/ 1135247 h 3988066"/>
                  <a:gd name="connsiteX54" fmla="*/ 477496 w 3410700"/>
                  <a:gd name="connsiteY54" fmla="*/ 609907 h 3988066"/>
                  <a:gd name="connsiteX55" fmla="*/ 782450 w 3410700"/>
                  <a:gd name="connsiteY55" fmla="*/ 143508 h 3988066"/>
                  <a:gd name="connsiteX56" fmla="*/ 1425671 w 3410700"/>
                  <a:gd name="connsiteY56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2052235 w 3475899"/>
                  <a:gd name="connsiteY3" fmla="*/ 500995 h 3988066"/>
                  <a:gd name="connsiteX4" fmla="*/ 1936916 w 3475899"/>
                  <a:gd name="connsiteY4" fmla="*/ 571468 h 3988066"/>
                  <a:gd name="connsiteX5" fmla="*/ 1863881 w 3475899"/>
                  <a:gd name="connsiteY5" fmla="*/ 576593 h 3988066"/>
                  <a:gd name="connsiteX6" fmla="*/ 1769064 w 3475899"/>
                  <a:gd name="connsiteY6" fmla="*/ 558654 h 3988066"/>
                  <a:gd name="connsiteX7" fmla="*/ 1740875 w 3475899"/>
                  <a:gd name="connsiteY7" fmla="*/ 533028 h 3988066"/>
                  <a:gd name="connsiteX8" fmla="*/ 1758813 w 3475899"/>
                  <a:gd name="connsiteY8" fmla="*/ 502276 h 3988066"/>
                  <a:gd name="connsiteX9" fmla="*/ 1810066 w 3475899"/>
                  <a:gd name="connsiteY9" fmla="*/ 426679 h 3988066"/>
                  <a:gd name="connsiteX10" fmla="*/ 1825442 w 3475899"/>
                  <a:gd name="connsiteY10" fmla="*/ 343393 h 3988066"/>
                  <a:gd name="connsiteX11" fmla="*/ 1687060 w 3475899"/>
                  <a:gd name="connsiteY11" fmla="*/ 153758 h 3988066"/>
                  <a:gd name="connsiteX12" fmla="*/ 1410295 w 3475899"/>
                  <a:gd name="connsiteY12" fmla="*/ 102506 h 3988066"/>
                  <a:gd name="connsiteX13" fmla="*/ 961834 w 3475899"/>
                  <a:gd name="connsiteY13" fmla="*/ 187072 h 3988066"/>
                  <a:gd name="connsiteX14" fmla="*/ 744010 w 3475899"/>
                  <a:gd name="connsiteY14" fmla="*/ 481775 h 3988066"/>
                  <a:gd name="connsiteX15" fmla="*/ 900331 w 3475899"/>
                  <a:gd name="connsiteY15" fmla="*/ 740602 h 3988066"/>
                  <a:gd name="connsiteX16" fmla="*/ 1284726 w 3475899"/>
                  <a:gd name="connsiteY16" fmla="*/ 943050 h 3988066"/>
                  <a:gd name="connsiteX17" fmla="*/ 2984160 w 3475899"/>
                  <a:gd name="connsiteY17" fmla="*/ 1543339 h 3988066"/>
                  <a:gd name="connsiteX18" fmla="*/ 3378091 w 3475899"/>
                  <a:gd name="connsiteY18" fmla="*/ 2821306 h 3988066"/>
                  <a:gd name="connsiteX19" fmla="*/ 2359032 w 3475899"/>
                  <a:gd name="connsiteY19" fmla="*/ 3840356 h 3988066"/>
                  <a:gd name="connsiteX20" fmla="*/ 1252372 w 3475899"/>
                  <a:gd name="connsiteY20" fmla="*/ 3968244 h 3988066"/>
                  <a:gd name="connsiteX21" fmla="*/ 352887 w 3475899"/>
                  <a:gd name="connsiteY21" fmla="*/ 3518017 h 3988066"/>
                  <a:gd name="connsiteX22" fmla="*/ 846 w 3475899"/>
                  <a:gd name="connsiteY22" fmla="*/ 2711267 h 3988066"/>
                  <a:gd name="connsiteX23" fmla="*/ 284017 w 3475899"/>
                  <a:gd name="connsiteY23" fmla="*/ 2118017 h 3988066"/>
                  <a:gd name="connsiteX24" fmla="*/ 964397 w 3475899"/>
                  <a:gd name="connsiteY24" fmla="*/ 1870723 h 3988066"/>
                  <a:gd name="connsiteX25" fmla="*/ 1592242 w 3475899"/>
                  <a:gd name="connsiteY25" fmla="*/ 2019356 h 3988066"/>
                  <a:gd name="connsiteX26" fmla="*/ 1861319 w 3475899"/>
                  <a:gd name="connsiteY26" fmla="*/ 2490881 h 3988066"/>
                  <a:gd name="connsiteX27" fmla="*/ 1680653 w 3475899"/>
                  <a:gd name="connsiteY27" fmla="*/ 2861181 h 3988066"/>
                  <a:gd name="connsiteX28" fmla="*/ 1261662 w 3475899"/>
                  <a:gd name="connsiteY28" fmla="*/ 3008533 h 3988066"/>
                  <a:gd name="connsiteX29" fmla="*/ 895206 w 3475899"/>
                  <a:gd name="connsiteY29" fmla="*/ 2926528 h 3988066"/>
                  <a:gd name="connsiteX30" fmla="*/ 718384 w 3475899"/>
                  <a:gd name="connsiteY30" fmla="*/ 2649764 h 3988066"/>
                  <a:gd name="connsiteX31" fmla="*/ 808076 w 3475899"/>
                  <a:gd name="connsiteY31" fmla="*/ 2470379 h 3988066"/>
                  <a:gd name="connsiteX32" fmla="*/ 931082 w 3475899"/>
                  <a:gd name="connsiteY32" fmla="*/ 2406314 h 3988066"/>
                  <a:gd name="connsiteX33" fmla="*/ 990023 w 3475899"/>
                  <a:gd name="connsiteY33" fmla="*/ 2398626 h 3988066"/>
                  <a:gd name="connsiteX34" fmla="*/ 1010524 w 3475899"/>
                  <a:gd name="connsiteY34" fmla="*/ 2414001 h 3988066"/>
                  <a:gd name="connsiteX35" fmla="*/ 1000274 w 3475899"/>
                  <a:gd name="connsiteY35" fmla="*/ 2444753 h 3988066"/>
                  <a:gd name="connsiteX36" fmla="*/ 990023 w 3475899"/>
                  <a:gd name="connsiteY36" fmla="*/ 2475505 h 3988066"/>
                  <a:gd name="connsiteX37" fmla="*/ 974647 w 3475899"/>
                  <a:gd name="connsiteY37" fmla="*/ 2588261 h 3988066"/>
                  <a:gd name="connsiteX38" fmla="*/ 1055370 w 3475899"/>
                  <a:gd name="connsiteY38" fmla="*/ 2725362 h 3988066"/>
                  <a:gd name="connsiteX39" fmla="*/ 1230911 w 3475899"/>
                  <a:gd name="connsiteY39" fmla="*/ 2783021 h 3988066"/>
                  <a:gd name="connsiteX40" fmla="*/ 1494862 w 3475899"/>
                  <a:gd name="connsiteY40" fmla="*/ 2685641 h 3988066"/>
                  <a:gd name="connsiteX41" fmla="*/ 1599930 w 3475899"/>
                  <a:gd name="connsiteY41" fmla="*/ 2444753 h 3988066"/>
                  <a:gd name="connsiteX42" fmla="*/ 1387231 w 3475899"/>
                  <a:gd name="connsiteY42" fmla="*/ 2109048 h 3988066"/>
                  <a:gd name="connsiteX43" fmla="*/ 943896 w 3475899"/>
                  <a:gd name="connsiteY43" fmla="*/ 2003980 h 3988066"/>
                  <a:gd name="connsiteX44" fmla="*/ 372428 w 3475899"/>
                  <a:gd name="connsiteY44" fmla="*/ 2198740 h 3988066"/>
                  <a:gd name="connsiteX45" fmla="*/ 118727 w 3475899"/>
                  <a:gd name="connsiteY45" fmla="*/ 2711267 h 3988066"/>
                  <a:gd name="connsiteX46" fmla="*/ 500560 w 3475899"/>
                  <a:gd name="connsiteY46" fmla="*/ 3351926 h 3988066"/>
                  <a:gd name="connsiteX47" fmla="*/ 1312915 w 3475899"/>
                  <a:gd name="connsiteY47" fmla="*/ 3567187 h 3988066"/>
                  <a:gd name="connsiteX48" fmla="*/ 2135520 w 3475899"/>
                  <a:gd name="connsiteY48" fmla="*/ 3269921 h 3988066"/>
                  <a:gd name="connsiteX49" fmla="*/ 2491727 w 3475899"/>
                  <a:gd name="connsiteY49" fmla="*/ 2506256 h 3988066"/>
                  <a:gd name="connsiteX50" fmla="*/ 2373845 w 3475899"/>
                  <a:gd name="connsiteY50" fmla="*/ 2070608 h 3988066"/>
                  <a:gd name="connsiteX51" fmla="*/ 2058641 w 3475899"/>
                  <a:gd name="connsiteY51" fmla="*/ 1755405 h 3988066"/>
                  <a:gd name="connsiteX52" fmla="*/ 1615306 w 3475899"/>
                  <a:gd name="connsiteY52" fmla="*/ 1496578 h 3988066"/>
                  <a:gd name="connsiteX53" fmla="*/ 859329 w 3475899"/>
                  <a:gd name="connsiteY53" fmla="*/ 1135247 h 3988066"/>
                  <a:gd name="connsiteX54" fmla="*/ 477496 w 3475899"/>
                  <a:gd name="connsiteY54" fmla="*/ 609907 h 3988066"/>
                  <a:gd name="connsiteX55" fmla="*/ 782450 w 3475899"/>
                  <a:gd name="connsiteY55" fmla="*/ 143508 h 3988066"/>
                  <a:gd name="connsiteX56" fmla="*/ 1425671 w 3475899"/>
                  <a:gd name="connsiteY56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2052235 w 3475899"/>
                  <a:gd name="connsiteY3" fmla="*/ 500995 h 3988066"/>
                  <a:gd name="connsiteX4" fmla="*/ 1863881 w 3475899"/>
                  <a:gd name="connsiteY4" fmla="*/ 576593 h 3988066"/>
                  <a:gd name="connsiteX5" fmla="*/ 1769064 w 3475899"/>
                  <a:gd name="connsiteY5" fmla="*/ 558654 h 3988066"/>
                  <a:gd name="connsiteX6" fmla="*/ 1740875 w 3475899"/>
                  <a:gd name="connsiteY6" fmla="*/ 533028 h 3988066"/>
                  <a:gd name="connsiteX7" fmla="*/ 1758813 w 3475899"/>
                  <a:gd name="connsiteY7" fmla="*/ 502276 h 3988066"/>
                  <a:gd name="connsiteX8" fmla="*/ 1810066 w 3475899"/>
                  <a:gd name="connsiteY8" fmla="*/ 426679 h 3988066"/>
                  <a:gd name="connsiteX9" fmla="*/ 1825442 w 3475899"/>
                  <a:gd name="connsiteY9" fmla="*/ 343393 h 3988066"/>
                  <a:gd name="connsiteX10" fmla="*/ 1687060 w 3475899"/>
                  <a:gd name="connsiteY10" fmla="*/ 153758 h 3988066"/>
                  <a:gd name="connsiteX11" fmla="*/ 1410295 w 3475899"/>
                  <a:gd name="connsiteY11" fmla="*/ 102506 h 3988066"/>
                  <a:gd name="connsiteX12" fmla="*/ 961834 w 3475899"/>
                  <a:gd name="connsiteY12" fmla="*/ 187072 h 3988066"/>
                  <a:gd name="connsiteX13" fmla="*/ 744010 w 3475899"/>
                  <a:gd name="connsiteY13" fmla="*/ 481775 h 3988066"/>
                  <a:gd name="connsiteX14" fmla="*/ 900331 w 3475899"/>
                  <a:gd name="connsiteY14" fmla="*/ 740602 h 3988066"/>
                  <a:gd name="connsiteX15" fmla="*/ 1284726 w 3475899"/>
                  <a:gd name="connsiteY15" fmla="*/ 943050 h 3988066"/>
                  <a:gd name="connsiteX16" fmla="*/ 2984160 w 3475899"/>
                  <a:gd name="connsiteY16" fmla="*/ 1543339 h 3988066"/>
                  <a:gd name="connsiteX17" fmla="*/ 3378091 w 3475899"/>
                  <a:gd name="connsiteY17" fmla="*/ 2821306 h 3988066"/>
                  <a:gd name="connsiteX18" fmla="*/ 2359032 w 3475899"/>
                  <a:gd name="connsiteY18" fmla="*/ 3840356 h 3988066"/>
                  <a:gd name="connsiteX19" fmla="*/ 1252372 w 3475899"/>
                  <a:gd name="connsiteY19" fmla="*/ 3968244 h 3988066"/>
                  <a:gd name="connsiteX20" fmla="*/ 352887 w 3475899"/>
                  <a:gd name="connsiteY20" fmla="*/ 3518017 h 3988066"/>
                  <a:gd name="connsiteX21" fmla="*/ 846 w 3475899"/>
                  <a:gd name="connsiteY21" fmla="*/ 2711267 h 3988066"/>
                  <a:gd name="connsiteX22" fmla="*/ 284017 w 3475899"/>
                  <a:gd name="connsiteY22" fmla="*/ 2118017 h 3988066"/>
                  <a:gd name="connsiteX23" fmla="*/ 964397 w 3475899"/>
                  <a:gd name="connsiteY23" fmla="*/ 1870723 h 3988066"/>
                  <a:gd name="connsiteX24" fmla="*/ 1592242 w 3475899"/>
                  <a:gd name="connsiteY24" fmla="*/ 2019356 h 3988066"/>
                  <a:gd name="connsiteX25" fmla="*/ 1861319 w 3475899"/>
                  <a:gd name="connsiteY25" fmla="*/ 2490881 h 3988066"/>
                  <a:gd name="connsiteX26" fmla="*/ 1680653 w 3475899"/>
                  <a:gd name="connsiteY26" fmla="*/ 2861181 h 3988066"/>
                  <a:gd name="connsiteX27" fmla="*/ 1261662 w 3475899"/>
                  <a:gd name="connsiteY27" fmla="*/ 3008533 h 3988066"/>
                  <a:gd name="connsiteX28" fmla="*/ 895206 w 3475899"/>
                  <a:gd name="connsiteY28" fmla="*/ 2926528 h 3988066"/>
                  <a:gd name="connsiteX29" fmla="*/ 718384 w 3475899"/>
                  <a:gd name="connsiteY29" fmla="*/ 2649764 h 3988066"/>
                  <a:gd name="connsiteX30" fmla="*/ 808076 w 3475899"/>
                  <a:gd name="connsiteY30" fmla="*/ 2470379 h 3988066"/>
                  <a:gd name="connsiteX31" fmla="*/ 931082 w 3475899"/>
                  <a:gd name="connsiteY31" fmla="*/ 2406314 h 3988066"/>
                  <a:gd name="connsiteX32" fmla="*/ 990023 w 3475899"/>
                  <a:gd name="connsiteY32" fmla="*/ 2398626 h 3988066"/>
                  <a:gd name="connsiteX33" fmla="*/ 1010524 w 3475899"/>
                  <a:gd name="connsiteY33" fmla="*/ 2414001 h 3988066"/>
                  <a:gd name="connsiteX34" fmla="*/ 1000274 w 3475899"/>
                  <a:gd name="connsiteY34" fmla="*/ 2444753 h 3988066"/>
                  <a:gd name="connsiteX35" fmla="*/ 990023 w 3475899"/>
                  <a:gd name="connsiteY35" fmla="*/ 2475505 h 3988066"/>
                  <a:gd name="connsiteX36" fmla="*/ 974647 w 3475899"/>
                  <a:gd name="connsiteY36" fmla="*/ 2588261 h 3988066"/>
                  <a:gd name="connsiteX37" fmla="*/ 1055370 w 3475899"/>
                  <a:gd name="connsiteY37" fmla="*/ 2725362 h 3988066"/>
                  <a:gd name="connsiteX38" fmla="*/ 1230911 w 3475899"/>
                  <a:gd name="connsiteY38" fmla="*/ 2783021 h 3988066"/>
                  <a:gd name="connsiteX39" fmla="*/ 1494862 w 3475899"/>
                  <a:gd name="connsiteY39" fmla="*/ 2685641 h 3988066"/>
                  <a:gd name="connsiteX40" fmla="*/ 1599930 w 3475899"/>
                  <a:gd name="connsiteY40" fmla="*/ 2444753 h 3988066"/>
                  <a:gd name="connsiteX41" fmla="*/ 1387231 w 3475899"/>
                  <a:gd name="connsiteY41" fmla="*/ 2109048 h 3988066"/>
                  <a:gd name="connsiteX42" fmla="*/ 943896 w 3475899"/>
                  <a:gd name="connsiteY42" fmla="*/ 2003980 h 3988066"/>
                  <a:gd name="connsiteX43" fmla="*/ 372428 w 3475899"/>
                  <a:gd name="connsiteY43" fmla="*/ 2198740 h 3988066"/>
                  <a:gd name="connsiteX44" fmla="*/ 118727 w 3475899"/>
                  <a:gd name="connsiteY44" fmla="*/ 2711267 h 3988066"/>
                  <a:gd name="connsiteX45" fmla="*/ 500560 w 3475899"/>
                  <a:gd name="connsiteY45" fmla="*/ 3351926 h 3988066"/>
                  <a:gd name="connsiteX46" fmla="*/ 1312915 w 3475899"/>
                  <a:gd name="connsiteY46" fmla="*/ 3567187 h 3988066"/>
                  <a:gd name="connsiteX47" fmla="*/ 2135520 w 3475899"/>
                  <a:gd name="connsiteY47" fmla="*/ 3269921 h 3988066"/>
                  <a:gd name="connsiteX48" fmla="*/ 2491727 w 3475899"/>
                  <a:gd name="connsiteY48" fmla="*/ 2506256 h 3988066"/>
                  <a:gd name="connsiteX49" fmla="*/ 2373845 w 3475899"/>
                  <a:gd name="connsiteY49" fmla="*/ 2070608 h 3988066"/>
                  <a:gd name="connsiteX50" fmla="*/ 2058641 w 3475899"/>
                  <a:gd name="connsiteY50" fmla="*/ 1755405 h 3988066"/>
                  <a:gd name="connsiteX51" fmla="*/ 1615306 w 3475899"/>
                  <a:gd name="connsiteY51" fmla="*/ 1496578 h 3988066"/>
                  <a:gd name="connsiteX52" fmla="*/ 859329 w 3475899"/>
                  <a:gd name="connsiteY52" fmla="*/ 1135247 h 3988066"/>
                  <a:gd name="connsiteX53" fmla="*/ 477496 w 3475899"/>
                  <a:gd name="connsiteY53" fmla="*/ 609907 h 3988066"/>
                  <a:gd name="connsiteX54" fmla="*/ 782450 w 3475899"/>
                  <a:gd name="connsiteY54" fmla="*/ 143508 h 3988066"/>
                  <a:gd name="connsiteX55" fmla="*/ 1425671 w 3475899"/>
                  <a:gd name="connsiteY55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2052235 w 3475899"/>
                  <a:gd name="connsiteY3" fmla="*/ 500995 h 3988066"/>
                  <a:gd name="connsiteX4" fmla="*/ 1863881 w 3475899"/>
                  <a:gd name="connsiteY4" fmla="*/ 576593 h 3988066"/>
                  <a:gd name="connsiteX5" fmla="*/ 1769064 w 3475899"/>
                  <a:gd name="connsiteY5" fmla="*/ 558654 h 3988066"/>
                  <a:gd name="connsiteX6" fmla="*/ 1740875 w 3475899"/>
                  <a:gd name="connsiteY6" fmla="*/ 533028 h 3988066"/>
                  <a:gd name="connsiteX7" fmla="*/ 1758813 w 3475899"/>
                  <a:gd name="connsiteY7" fmla="*/ 502276 h 3988066"/>
                  <a:gd name="connsiteX8" fmla="*/ 1825442 w 3475899"/>
                  <a:gd name="connsiteY8" fmla="*/ 343393 h 3988066"/>
                  <a:gd name="connsiteX9" fmla="*/ 1687060 w 3475899"/>
                  <a:gd name="connsiteY9" fmla="*/ 153758 h 3988066"/>
                  <a:gd name="connsiteX10" fmla="*/ 1410295 w 3475899"/>
                  <a:gd name="connsiteY10" fmla="*/ 102506 h 3988066"/>
                  <a:gd name="connsiteX11" fmla="*/ 961834 w 3475899"/>
                  <a:gd name="connsiteY11" fmla="*/ 187072 h 3988066"/>
                  <a:gd name="connsiteX12" fmla="*/ 744010 w 3475899"/>
                  <a:gd name="connsiteY12" fmla="*/ 481775 h 3988066"/>
                  <a:gd name="connsiteX13" fmla="*/ 900331 w 3475899"/>
                  <a:gd name="connsiteY13" fmla="*/ 740602 h 3988066"/>
                  <a:gd name="connsiteX14" fmla="*/ 1284726 w 3475899"/>
                  <a:gd name="connsiteY14" fmla="*/ 943050 h 3988066"/>
                  <a:gd name="connsiteX15" fmla="*/ 2984160 w 3475899"/>
                  <a:gd name="connsiteY15" fmla="*/ 1543339 h 3988066"/>
                  <a:gd name="connsiteX16" fmla="*/ 3378091 w 3475899"/>
                  <a:gd name="connsiteY16" fmla="*/ 2821306 h 3988066"/>
                  <a:gd name="connsiteX17" fmla="*/ 2359032 w 3475899"/>
                  <a:gd name="connsiteY17" fmla="*/ 3840356 h 3988066"/>
                  <a:gd name="connsiteX18" fmla="*/ 1252372 w 3475899"/>
                  <a:gd name="connsiteY18" fmla="*/ 3968244 h 3988066"/>
                  <a:gd name="connsiteX19" fmla="*/ 352887 w 3475899"/>
                  <a:gd name="connsiteY19" fmla="*/ 3518017 h 3988066"/>
                  <a:gd name="connsiteX20" fmla="*/ 846 w 3475899"/>
                  <a:gd name="connsiteY20" fmla="*/ 2711267 h 3988066"/>
                  <a:gd name="connsiteX21" fmla="*/ 284017 w 3475899"/>
                  <a:gd name="connsiteY21" fmla="*/ 2118017 h 3988066"/>
                  <a:gd name="connsiteX22" fmla="*/ 964397 w 3475899"/>
                  <a:gd name="connsiteY22" fmla="*/ 1870723 h 3988066"/>
                  <a:gd name="connsiteX23" fmla="*/ 1592242 w 3475899"/>
                  <a:gd name="connsiteY23" fmla="*/ 2019356 h 3988066"/>
                  <a:gd name="connsiteX24" fmla="*/ 1861319 w 3475899"/>
                  <a:gd name="connsiteY24" fmla="*/ 2490881 h 3988066"/>
                  <a:gd name="connsiteX25" fmla="*/ 1680653 w 3475899"/>
                  <a:gd name="connsiteY25" fmla="*/ 2861181 h 3988066"/>
                  <a:gd name="connsiteX26" fmla="*/ 1261662 w 3475899"/>
                  <a:gd name="connsiteY26" fmla="*/ 3008533 h 3988066"/>
                  <a:gd name="connsiteX27" fmla="*/ 895206 w 3475899"/>
                  <a:gd name="connsiteY27" fmla="*/ 2926528 h 3988066"/>
                  <a:gd name="connsiteX28" fmla="*/ 718384 w 3475899"/>
                  <a:gd name="connsiteY28" fmla="*/ 2649764 h 3988066"/>
                  <a:gd name="connsiteX29" fmla="*/ 808076 w 3475899"/>
                  <a:gd name="connsiteY29" fmla="*/ 2470379 h 3988066"/>
                  <a:gd name="connsiteX30" fmla="*/ 931082 w 3475899"/>
                  <a:gd name="connsiteY30" fmla="*/ 2406314 h 3988066"/>
                  <a:gd name="connsiteX31" fmla="*/ 990023 w 3475899"/>
                  <a:gd name="connsiteY31" fmla="*/ 2398626 h 3988066"/>
                  <a:gd name="connsiteX32" fmla="*/ 1010524 w 3475899"/>
                  <a:gd name="connsiteY32" fmla="*/ 2414001 h 3988066"/>
                  <a:gd name="connsiteX33" fmla="*/ 1000274 w 3475899"/>
                  <a:gd name="connsiteY33" fmla="*/ 2444753 h 3988066"/>
                  <a:gd name="connsiteX34" fmla="*/ 990023 w 3475899"/>
                  <a:gd name="connsiteY34" fmla="*/ 2475505 h 3988066"/>
                  <a:gd name="connsiteX35" fmla="*/ 974647 w 3475899"/>
                  <a:gd name="connsiteY35" fmla="*/ 2588261 h 3988066"/>
                  <a:gd name="connsiteX36" fmla="*/ 1055370 w 3475899"/>
                  <a:gd name="connsiteY36" fmla="*/ 2725362 h 3988066"/>
                  <a:gd name="connsiteX37" fmla="*/ 1230911 w 3475899"/>
                  <a:gd name="connsiteY37" fmla="*/ 2783021 h 3988066"/>
                  <a:gd name="connsiteX38" fmla="*/ 1494862 w 3475899"/>
                  <a:gd name="connsiteY38" fmla="*/ 2685641 h 3988066"/>
                  <a:gd name="connsiteX39" fmla="*/ 1599930 w 3475899"/>
                  <a:gd name="connsiteY39" fmla="*/ 2444753 h 3988066"/>
                  <a:gd name="connsiteX40" fmla="*/ 1387231 w 3475899"/>
                  <a:gd name="connsiteY40" fmla="*/ 2109048 h 3988066"/>
                  <a:gd name="connsiteX41" fmla="*/ 943896 w 3475899"/>
                  <a:gd name="connsiteY41" fmla="*/ 2003980 h 3988066"/>
                  <a:gd name="connsiteX42" fmla="*/ 372428 w 3475899"/>
                  <a:gd name="connsiteY42" fmla="*/ 2198740 h 3988066"/>
                  <a:gd name="connsiteX43" fmla="*/ 118727 w 3475899"/>
                  <a:gd name="connsiteY43" fmla="*/ 2711267 h 3988066"/>
                  <a:gd name="connsiteX44" fmla="*/ 500560 w 3475899"/>
                  <a:gd name="connsiteY44" fmla="*/ 3351926 h 3988066"/>
                  <a:gd name="connsiteX45" fmla="*/ 1312915 w 3475899"/>
                  <a:gd name="connsiteY45" fmla="*/ 3567187 h 3988066"/>
                  <a:gd name="connsiteX46" fmla="*/ 2135520 w 3475899"/>
                  <a:gd name="connsiteY46" fmla="*/ 3269921 h 3988066"/>
                  <a:gd name="connsiteX47" fmla="*/ 2491727 w 3475899"/>
                  <a:gd name="connsiteY47" fmla="*/ 2506256 h 3988066"/>
                  <a:gd name="connsiteX48" fmla="*/ 2373845 w 3475899"/>
                  <a:gd name="connsiteY48" fmla="*/ 2070608 h 3988066"/>
                  <a:gd name="connsiteX49" fmla="*/ 2058641 w 3475899"/>
                  <a:gd name="connsiteY49" fmla="*/ 1755405 h 3988066"/>
                  <a:gd name="connsiteX50" fmla="*/ 1615306 w 3475899"/>
                  <a:gd name="connsiteY50" fmla="*/ 1496578 h 3988066"/>
                  <a:gd name="connsiteX51" fmla="*/ 859329 w 3475899"/>
                  <a:gd name="connsiteY51" fmla="*/ 1135247 h 3988066"/>
                  <a:gd name="connsiteX52" fmla="*/ 477496 w 3475899"/>
                  <a:gd name="connsiteY52" fmla="*/ 609907 h 3988066"/>
                  <a:gd name="connsiteX53" fmla="*/ 782450 w 3475899"/>
                  <a:gd name="connsiteY53" fmla="*/ 143508 h 3988066"/>
                  <a:gd name="connsiteX54" fmla="*/ 1425671 w 3475899"/>
                  <a:gd name="connsiteY54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1863881 w 3475899"/>
                  <a:gd name="connsiteY3" fmla="*/ 576593 h 3988066"/>
                  <a:gd name="connsiteX4" fmla="*/ 1769064 w 3475899"/>
                  <a:gd name="connsiteY4" fmla="*/ 558654 h 3988066"/>
                  <a:gd name="connsiteX5" fmla="*/ 1740875 w 3475899"/>
                  <a:gd name="connsiteY5" fmla="*/ 533028 h 3988066"/>
                  <a:gd name="connsiteX6" fmla="*/ 1758813 w 3475899"/>
                  <a:gd name="connsiteY6" fmla="*/ 502276 h 3988066"/>
                  <a:gd name="connsiteX7" fmla="*/ 1825442 w 3475899"/>
                  <a:gd name="connsiteY7" fmla="*/ 343393 h 3988066"/>
                  <a:gd name="connsiteX8" fmla="*/ 1687060 w 3475899"/>
                  <a:gd name="connsiteY8" fmla="*/ 153758 h 3988066"/>
                  <a:gd name="connsiteX9" fmla="*/ 1410295 w 3475899"/>
                  <a:gd name="connsiteY9" fmla="*/ 102506 h 3988066"/>
                  <a:gd name="connsiteX10" fmla="*/ 961834 w 3475899"/>
                  <a:gd name="connsiteY10" fmla="*/ 187072 h 3988066"/>
                  <a:gd name="connsiteX11" fmla="*/ 744010 w 3475899"/>
                  <a:gd name="connsiteY11" fmla="*/ 481775 h 3988066"/>
                  <a:gd name="connsiteX12" fmla="*/ 900331 w 3475899"/>
                  <a:gd name="connsiteY12" fmla="*/ 740602 h 3988066"/>
                  <a:gd name="connsiteX13" fmla="*/ 1284726 w 3475899"/>
                  <a:gd name="connsiteY13" fmla="*/ 943050 h 3988066"/>
                  <a:gd name="connsiteX14" fmla="*/ 2984160 w 3475899"/>
                  <a:gd name="connsiteY14" fmla="*/ 1543339 h 3988066"/>
                  <a:gd name="connsiteX15" fmla="*/ 3378091 w 3475899"/>
                  <a:gd name="connsiteY15" fmla="*/ 2821306 h 3988066"/>
                  <a:gd name="connsiteX16" fmla="*/ 2359032 w 3475899"/>
                  <a:gd name="connsiteY16" fmla="*/ 3840356 h 3988066"/>
                  <a:gd name="connsiteX17" fmla="*/ 1252372 w 3475899"/>
                  <a:gd name="connsiteY17" fmla="*/ 3968244 h 3988066"/>
                  <a:gd name="connsiteX18" fmla="*/ 352887 w 3475899"/>
                  <a:gd name="connsiteY18" fmla="*/ 3518017 h 3988066"/>
                  <a:gd name="connsiteX19" fmla="*/ 846 w 3475899"/>
                  <a:gd name="connsiteY19" fmla="*/ 2711267 h 3988066"/>
                  <a:gd name="connsiteX20" fmla="*/ 284017 w 3475899"/>
                  <a:gd name="connsiteY20" fmla="*/ 2118017 h 3988066"/>
                  <a:gd name="connsiteX21" fmla="*/ 964397 w 3475899"/>
                  <a:gd name="connsiteY21" fmla="*/ 1870723 h 3988066"/>
                  <a:gd name="connsiteX22" fmla="*/ 1592242 w 3475899"/>
                  <a:gd name="connsiteY22" fmla="*/ 2019356 h 3988066"/>
                  <a:gd name="connsiteX23" fmla="*/ 1861319 w 3475899"/>
                  <a:gd name="connsiteY23" fmla="*/ 2490881 h 3988066"/>
                  <a:gd name="connsiteX24" fmla="*/ 1680653 w 3475899"/>
                  <a:gd name="connsiteY24" fmla="*/ 2861181 h 3988066"/>
                  <a:gd name="connsiteX25" fmla="*/ 1261662 w 3475899"/>
                  <a:gd name="connsiteY25" fmla="*/ 3008533 h 3988066"/>
                  <a:gd name="connsiteX26" fmla="*/ 895206 w 3475899"/>
                  <a:gd name="connsiteY26" fmla="*/ 2926528 h 3988066"/>
                  <a:gd name="connsiteX27" fmla="*/ 718384 w 3475899"/>
                  <a:gd name="connsiteY27" fmla="*/ 2649764 h 3988066"/>
                  <a:gd name="connsiteX28" fmla="*/ 808076 w 3475899"/>
                  <a:gd name="connsiteY28" fmla="*/ 2470379 h 3988066"/>
                  <a:gd name="connsiteX29" fmla="*/ 931082 w 3475899"/>
                  <a:gd name="connsiteY29" fmla="*/ 2406314 h 3988066"/>
                  <a:gd name="connsiteX30" fmla="*/ 990023 w 3475899"/>
                  <a:gd name="connsiteY30" fmla="*/ 2398626 h 3988066"/>
                  <a:gd name="connsiteX31" fmla="*/ 1010524 w 3475899"/>
                  <a:gd name="connsiteY31" fmla="*/ 2414001 h 3988066"/>
                  <a:gd name="connsiteX32" fmla="*/ 1000274 w 3475899"/>
                  <a:gd name="connsiteY32" fmla="*/ 2444753 h 3988066"/>
                  <a:gd name="connsiteX33" fmla="*/ 990023 w 3475899"/>
                  <a:gd name="connsiteY33" fmla="*/ 2475505 h 3988066"/>
                  <a:gd name="connsiteX34" fmla="*/ 974647 w 3475899"/>
                  <a:gd name="connsiteY34" fmla="*/ 2588261 h 3988066"/>
                  <a:gd name="connsiteX35" fmla="*/ 1055370 w 3475899"/>
                  <a:gd name="connsiteY35" fmla="*/ 2725362 h 3988066"/>
                  <a:gd name="connsiteX36" fmla="*/ 1230911 w 3475899"/>
                  <a:gd name="connsiteY36" fmla="*/ 2783021 h 3988066"/>
                  <a:gd name="connsiteX37" fmla="*/ 1494862 w 3475899"/>
                  <a:gd name="connsiteY37" fmla="*/ 2685641 h 3988066"/>
                  <a:gd name="connsiteX38" fmla="*/ 1599930 w 3475899"/>
                  <a:gd name="connsiteY38" fmla="*/ 2444753 h 3988066"/>
                  <a:gd name="connsiteX39" fmla="*/ 1387231 w 3475899"/>
                  <a:gd name="connsiteY39" fmla="*/ 2109048 h 3988066"/>
                  <a:gd name="connsiteX40" fmla="*/ 943896 w 3475899"/>
                  <a:gd name="connsiteY40" fmla="*/ 2003980 h 3988066"/>
                  <a:gd name="connsiteX41" fmla="*/ 372428 w 3475899"/>
                  <a:gd name="connsiteY41" fmla="*/ 2198740 h 3988066"/>
                  <a:gd name="connsiteX42" fmla="*/ 118727 w 3475899"/>
                  <a:gd name="connsiteY42" fmla="*/ 2711267 h 3988066"/>
                  <a:gd name="connsiteX43" fmla="*/ 500560 w 3475899"/>
                  <a:gd name="connsiteY43" fmla="*/ 3351926 h 3988066"/>
                  <a:gd name="connsiteX44" fmla="*/ 1312915 w 3475899"/>
                  <a:gd name="connsiteY44" fmla="*/ 3567187 h 3988066"/>
                  <a:gd name="connsiteX45" fmla="*/ 2135520 w 3475899"/>
                  <a:gd name="connsiteY45" fmla="*/ 3269921 h 3988066"/>
                  <a:gd name="connsiteX46" fmla="*/ 2491727 w 3475899"/>
                  <a:gd name="connsiteY46" fmla="*/ 2506256 h 3988066"/>
                  <a:gd name="connsiteX47" fmla="*/ 2373845 w 3475899"/>
                  <a:gd name="connsiteY47" fmla="*/ 2070608 h 3988066"/>
                  <a:gd name="connsiteX48" fmla="*/ 2058641 w 3475899"/>
                  <a:gd name="connsiteY48" fmla="*/ 1755405 h 3988066"/>
                  <a:gd name="connsiteX49" fmla="*/ 1615306 w 3475899"/>
                  <a:gd name="connsiteY49" fmla="*/ 1496578 h 3988066"/>
                  <a:gd name="connsiteX50" fmla="*/ 859329 w 3475899"/>
                  <a:gd name="connsiteY50" fmla="*/ 1135247 h 3988066"/>
                  <a:gd name="connsiteX51" fmla="*/ 477496 w 3475899"/>
                  <a:gd name="connsiteY51" fmla="*/ 609907 h 3988066"/>
                  <a:gd name="connsiteX52" fmla="*/ 782450 w 3475899"/>
                  <a:gd name="connsiteY52" fmla="*/ 143508 h 3988066"/>
                  <a:gd name="connsiteX53" fmla="*/ 1425671 w 3475899"/>
                  <a:gd name="connsiteY53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1863881 w 3475899"/>
                  <a:gd name="connsiteY3" fmla="*/ 576593 h 3988066"/>
                  <a:gd name="connsiteX4" fmla="*/ 1769064 w 3475899"/>
                  <a:gd name="connsiteY4" fmla="*/ 558654 h 3988066"/>
                  <a:gd name="connsiteX5" fmla="*/ 1740875 w 3475899"/>
                  <a:gd name="connsiteY5" fmla="*/ 533028 h 3988066"/>
                  <a:gd name="connsiteX6" fmla="*/ 1825442 w 3475899"/>
                  <a:gd name="connsiteY6" fmla="*/ 343393 h 3988066"/>
                  <a:gd name="connsiteX7" fmla="*/ 1687060 w 3475899"/>
                  <a:gd name="connsiteY7" fmla="*/ 153758 h 3988066"/>
                  <a:gd name="connsiteX8" fmla="*/ 1410295 w 3475899"/>
                  <a:gd name="connsiteY8" fmla="*/ 102506 h 3988066"/>
                  <a:gd name="connsiteX9" fmla="*/ 961834 w 3475899"/>
                  <a:gd name="connsiteY9" fmla="*/ 187072 h 3988066"/>
                  <a:gd name="connsiteX10" fmla="*/ 744010 w 3475899"/>
                  <a:gd name="connsiteY10" fmla="*/ 481775 h 3988066"/>
                  <a:gd name="connsiteX11" fmla="*/ 900331 w 3475899"/>
                  <a:gd name="connsiteY11" fmla="*/ 740602 h 3988066"/>
                  <a:gd name="connsiteX12" fmla="*/ 1284726 w 3475899"/>
                  <a:gd name="connsiteY12" fmla="*/ 943050 h 3988066"/>
                  <a:gd name="connsiteX13" fmla="*/ 2984160 w 3475899"/>
                  <a:gd name="connsiteY13" fmla="*/ 1543339 h 3988066"/>
                  <a:gd name="connsiteX14" fmla="*/ 3378091 w 3475899"/>
                  <a:gd name="connsiteY14" fmla="*/ 2821306 h 3988066"/>
                  <a:gd name="connsiteX15" fmla="*/ 2359032 w 3475899"/>
                  <a:gd name="connsiteY15" fmla="*/ 3840356 h 3988066"/>
                  <a:gd name="connsiteX16" fmla="*/ 1252372 w 3475899"/>
                  <a:gd name="connsiteY16" fmla="*/ 3968244 h 3988066"/>
                  <a:gd name="connsiteX17" fmla="*/ 352887 w 3475899"/>
                  <a:gd name="connsiteY17" fmla="*/ 3518017 h 3988066"/>
                  <a:gd name="connsiteX18" fmla="*/ 846 w 3475899"/>
                  <a:gd name="connsiteY18" fmla="*/ 2711267 h 3988066"/>
                  <a:gd name="connsiteX19" fmla="*/ 284017 w 3475899"/>
                  <a:gd name="connsiteY19" fmla="*/ 2118017 h 3988066"/>
                  <a:gd name="connsiteX20" fmla="*/ 964397 w 3475899"/>
                  <a:gd name="connsiteY20" fmla="*/ 1870723 h 3988066"/>
                  <a:gd name="connsiteX21" fmla="*/ 1592242 w 3475899"/>
                  <a:gd name="connsiteY21" fmla="*/ 2019356 h 3988066"/>
                  <a:gd name="connsiteX22" fmla="*/ 1861319 w 3475899"/>
                  <a:gd name="connsiteY22" fmla="*/ 2490881 h 3988066"/>
                  <a:gd name="connsiteX23" fmla="*/ 1680653 w 3475899"/>
                  <a:gd name="connsiteY23" fmla="*/ 2861181 h 3988066"/>
                  <a:gd name="connsiteX24" fmla="*/ 1261662 w 3475899"/>
                  <a:gd name="connsiteY24" fmla="*/ 3008533 h 3988066"/>
                  <a:gd name="connsiteX25" fmla="*/ 895206 w 3475899"/>
                  <a:gd name="connsiteY25" fmla="*/ 2926528 h 3988066"/>
                  <a:gd name="connsiteX26" fmla="*/ 718384 w 3475899"/>
                  <a:gd name="connsiteY26" fmla="*/ 2649764 h 3988066"/>
                  <a:gd name="connsiteX27" fmla="*/ 808076 w 3475899"/>
                  <a:gd name="connsiteY27" fmla="*/ 2470379 h 3988066"/>
                  <a:gd name="connsiteX28" fmla="*/ 931082 w 3475899"/>
                  <a:gd name="connsiteY28" fmla="*/ 2406314 h 3988066"/>
                  <a:gd name="connsiteX29" fmla="*/ 990023 w 3475899"/>
                  <a:gd name="connsiteY29" fmla="*/ 2398626 h 3988066"/>
                  <a:gd name="connsiteX30" fmla="*/ 1010524 w 3475899"/>
                  <a:gd name="connsiteY30" fmla="*/ 2414001 h 3988066"/>
                  <a:gd name="connsiteX31" fmla="*/ 1000274 w 3475899"/>
                  <a:gd name="connsiteY31" fmla="*/ 2444753 h 3988066"/>
                  <a:gd name="connsiteX32" fmla="*/ 990023 w 3475899"/>
                  <a:gd name="connsiteY32" fmla="*/ 2475505 h 3988066"/>
                  <a:gd name="connsiteX33" fmla="*/ 974647 w 3475899"/>
                  <a:gd name="connsiteY33" fmla="*/ 2588261 h 3988066"/>
                  <a:gd name="connsiteX34" fmla="*/ 1055370 w 3475899"/>
                  <a:gd name="connsiteY34" fmla="*/ 2725362 h 3988066"/>
                  <a:gd name="connsiteX35" fmla="*/ 1230911 w 3475899"/>
                  <a:gd name="connsiteY35" fmla="*/ 2783021 h 3988066"/>
                  <a:gd name="connsiteX36" fmla="*/ 1494862 w 3475899"/>
                  <a:gd name="connsiteY36" fmla="*/ 2685641 h 3988066"/>
                  <a:gd name="connsiteX37" fmla="*/ 1599930 w 3475899"/>
                  <a:gd name="connsiteY37" fmla="*/ 2444753 h 3988066"/>
                  <a:gd name="connsiteX38" fmla="*/ 1387231 w 3475899"/>
                  <a:gd name="connsiteY38" fmla="*/ 2109048 h 3988066"/>
                  <a:gd name="connsiteX39" fmla="*/ 943896 w 3475899"/>
                  <a:gd name="connsiteY39" fmla="*/ 2003980 h 3988066"/>
                  <a:gd name="connsiteX40" fmla="*/ 372428 w 3475899"/>
                  <a:gd name="connsiteY40" fmla="*/ 2198740 h 3988066"/>
                  <a:gd name="connsiteX41" fmla="*/ 118727 w 3475899"/>
                  <a:gd name="connsiteY41" fmla="*/ 2711267 h 3988066"/>
                  <a:gd name="connsiteX42" fmla="*/ 500560 w 3475899"/>
                  <a:gd name="connsiteY42" fmla="*/ 3351926 h 3988066"/>
                  <a:gd name="connsiteX43" fmla="*/ 1312915 w 3475899"/>
                  <a:gd name="connsiteY43" fmla="*/ 3567187 h 3988066"/>
                  <a:gd name="connsiteX44" fmla="*/ 2135520 w 3475899"/>
                  <a:gd name="connsiteY44" fmla="*/ 3269921 h 3988066"/>
                  <a:gd name="connsiteX45" fmla="*/ 2491727 w 3475899"/>
                  <a:gd name="connsiteY45" fmla="*/ 2506256 h 3988066"/>
                  <a:gd name="connsiteX46" fmla="*/ 2373845 w 3475899"/>
                  <a:gd name="connsiteY46" fmla="*/ 2070608 h 3988066"/>
                  <a:gd name="connsiteX47" fmla="*/ 2058641 w 3475899"/>
                  <a:gd name="connsiteY47" fmla="*/ 1755405 h 3988066"/>
                  <a:gd name="connsiteX48" fmla="*/ 1615306 w 3475899"/>
                  <a:gd name="connsiteY48" fmla="*/ 1496578 h 3988066"/>
                  <a:gd name="connsiteX49" fmla="*/ 859329 w 3475899"/>
                  <a:gd name="connsiteY49" fmla="*/ 1135247 h 3988066"/>
                  <a:gd name="connsiteX50" fmla="*/ 477496 w 3475899"/>
                  <a:gd name="connsiteY50" fmla="*/ 609907 h 3988066"/>
                  <a:gd name="connsiteX51" fmla="*/ 782450 w 3475899"/>
                  <a:gd name="connsiteY51" fmla="*/ 143508 h 3988066"/>
                  <a:gd name="connsiteX52" fmla="*/ 1425671 w 3475899"/>
                  <a:gd name="connsiteY52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1863881 w 3475899"/>
                  <a:gd name="connsiteY3" fmla="*/ 576593 h 3988066"/>
                  <a:gd name="connsiteX4" fmla="*/ 1769064 w 3475899"/>
                  <a:gd name="connsiteY4" fmla="*/ 558654 h 3988066"/>
                  <a:gd name="connsiteX5" fmla="*/ 1825442 w 3475899"/>
                  <a:gd name="connsiteY5" fmla="*/ 343393 h 3988066"/>
                  <a:gd name="connsiteX6" fmla="*/ 1687060 w 3475899"/>
                  <a:gd name="connsiteY6" fmla="*/ 153758 h 3988066"/>
                  <a:gd name="connsiteX7" fmla="*/ 1410295 w 3475899"/>
                  <a:gd name="connsiteY7" fmla="*/ 102506 h 3988066"/>
                  <a:gd name="connsiteX8" fmla="*/ 961834 w 3475899"/>
                  <a:gd name="connsiteY8" fmla="*/ 187072 h 3988066"/>
                  <a:gd name="connsiteX9" fmla="*/ 744010 w 3475899"/>
                  <a:gd name="connsiteY9" fmla="*/ 481775 h 3988066"/>
                  <a:gd name="connsiteX10" fmla="*/ 900331 w 3475899"/>
                  <a:gd name="connsiteY10" fmla="*/ 740602 h 3988066"/>
                  <a:gd name="connsiteX11" fmla="*/ 1284726 w 3475899"/>
                  <a:gd name="connsiteY11" fmla="*/ 943050 h 3988066"/>
                  <a:gd name="connsiteX12" fmla="*/ 2984160 w 3475899"/>
                  <a:gd name="connsiteY12" fmla="*/ 1543339 h 3988066"/>
                  <a:gd name="connsiteX13" fmla="*/ 3378091 w 3475899"/>
                  <a:gd name="connsiteY13" fmla="*/ 2821306 h 3988066"/>
                  <a:gd name="connsiteX14" fmla="*/ 2359032 w 3475899"/>
                  <a:gd name="connsiteY14" fmla="*/ 3840356 h 3988066"/>
                  <a:gd name="connsiteX15" fmla="*/ 1252372 w 3475899"/>
                  <a:gd name="connsiteY15" fmla="*/ 3968244 h 3988066"/>
                  <a:gd name="connsiteX16" fmla="*/ 352887 w 3475899"/>
                  <a:gd name="connsiteY16" fmla="*/ 3518017 h 3988066"/>
                  <a:gd name="connsiteX17" fmla="*/ 846 w 3475899"/>
                  <a:gd name="connsiteY17" fmla="*/ 2711267 h 3988066"/>
                  <a:gd name="connsiteX18" fmla="*/ 284017 w 3475899"/>
                  <a:gd name="connsiteY18" fmla="*/ 2118017 h 3988066"/>
                  <a:gd name="connsiteX19" fmla="*/ 964397 w 3475899"/>
                  <a:gd name="connsiteY19" fmla="*/ 1870723 h 3988066"/>
                  <a:gd name="connsiteX20" fmla="*/ 1592242 w 3475899"/>
                  <a:gd name="connsiteY20" fmla="*/ 2019356 h 3988066"/>
                  <a:gd name="connsiteX21" fmla="*/ 1861319 w 3475899"/>
                  <a:gd name="connsiteY21" fmla="*/ 2490881 h 3988066"/>
                  <a:gd name="connsiteX22" fmla="*/ 1680653 w 3475899"/>
                  <a:gd name="connsiteY22" fmla="*/ 2861181 h 3988066"/>
                  <a:gd name="connsiteX23" fmla="*/ 1261662 w 3475899"/>
                  <a:gd name="connsiteY23" fmla="*/ 3008533 h 3988066"/>
                  <a:gd name="connsiteX24" fmla="*/ 895206 w 3475899"/>
                  <a:gd name="connsiteY24" fmla="*/ 2926528 h 3988066"/>
                  <a:gd name="connsiteX25" fmla="*/ 718384 w 3475899"/>
                  <a:gd name="connsiteY25" fmla="*/ 2649764 h 3988066"/>
                  <a:gd name="connsiteX26" fmla="*/ 808076 w 3475899"/>
                  <a:gd name="connsiteY26" fmla="*/ 2470379 h 3988066"/>
                  <a:gd name="connsiteX27" fmla="*/ 931082 w 3475899"/>
                  <a:gd name="connsiteY27" fmla="*/ 2406314 h 3988066"/>
                  <a:gd name="connsiteX28" fmla="*/ 990023 w 3475899"/>
                  <a:gd name="connsiteY28" fmla="*/ 2398626 h 3988066"/>
                  <a:gd name="connsiteX29" fmla="*/ 1010524 w 3475899"/>
                  <a:gd name="connsiteY29" fmla="*/ 2414001 h 3988066"/>
                  <a:gd name="connsiteX30" fmla="*/ 1000274 w 3475899"/>
                  <a:gd name="connsiteY30" fmla="*/ 2444753 h 3988066"/>
                  <a:gd name="connsiteX31" fmla="*/ 990023 w 3475899"/>
                  <a:gd name="connsiteY31" fmla="*/ 2475505 h 3988066"/>
                  <a:gd name="connsiteX32" fmla="*/ 974647 w 3475899"/>
                  <a:gd name="connsiteY32" fmla="*/ 2588261 h 3988066"/>
                  <a:gd name="connsiteX33" fmla="*/ 1055370 w 3475899"/>
                  <a:gd name="connsiteY33" fmla="*/ 2725362 h 3988066"/>
                  <a:gd name="connsiteX34" fmla="*/ 1230911 w 3475899"/>
                  <a:gd name="connsiteY34" fmla="*/ 2783021 h 3988066"/>
                  <a:gd name="connsiteX35" fmla="*/ 1494862 w 3475899"/>
                  <a:gd name="connsiteY35" fmla="*/ 2685641 h 3988066"/>
                  <a:gd name="connsiteX36" fmla="*/ 1599930 w 3475899"/>
                  <a:gd name="connsiteY36" fmla="*/ 2444753 h 3988066"/>
                  <a:gd name="connsiteX37" fmla="*/ 1387231 w 3475899"/>
                  <a:gd name="connsiteY37" fmla="*/ 2109048 h 3988066"/>
                  <a:gd name="connsiteX38" fmla="*/ 943896 w 3475899"/>
                  <a:gd name="connsiteY38" fmla="*/ 2003980 h 3988066"/>
                  <a:gd name="connsiteX39" fmla="*/ 372428 w 3475899"/>
                  <a:gd name="connsiteY39" fmla="*/ 2198740 h 3988066"/>
                  <a:gd name="connsiteX40" fmla="*/ 118727 w 3475899"/>
                  <a:gd name="connsiteY40" fmla="*/ 2711267 h 3988066"/>
                  <a:gd name="connsiteX41" fmla="*/ 500560 w 3475899"/>
                  <a:gd name="connsiteY41" fmla="*/ 3351926 h 3988066"/>
                  <a:gd name="connsiteX42" fmla="*/ 1312915 w 3475899"/>
                  <a:gd name="connsiteY42" fmla="*/ 3567187 h 3988066"/>
                  <a:gd name="connsiteX43" fmla="*/ 2135520 w 3475899"/>
                  <a:gd name="connsiteY43" fmla="*/ 3269921 h 3988066"/>
                  <a:gd name="connsiteX44" fmla="*/ 2491727 w 3475899"/>
                  <a:gd name="connsiteY44" fmla="*/ 2506256 h 3988066"/>
                  <a:gd name="connsiteX45" fmla="*/ 2373845 w 3475899"/>
                  <a:gd name="connsiteY45" fmla="*/ 2070608 h 3988066"/>
                  <a:gd name="connsiteX46" fmla="*/ 2058641 w 3475899"/>
                  <a:gd name="connsiteY46" fmla="*/ 1755405 h 3988066"/>
                  <a:gd name="connsiteX47" fmla="*/ 1615306 w 3475899"/>
                  <a:gd name="connsiteY47" fmla="*/ 1496578 h 3988066"/>
                  <a:gd name="connsiteX48" fmla="*/ 859329 w 3475899"/>
                  <a:gd name="connsiteY48" fmla="*/ 1135247 h 3988066"/>
                  <a:gd name="connsiteX49" fmla="*/ 477496 w 3475899"/>
                  <a:gd name="connsiteY49" fmla="*/ 609907 h 3988066"/>
                  <a:gd name="connsiteX50" fmla="*/ 782450 w 3475899"/>
                  <a:gd name="connsiteY50" fmla="*/ 143508 h 3988066"/>
                  <a:gd name="connsiteX51" fmla="*/ 1425671 w 3475899"/>
                  <a:gd name="connsiteY51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1863881 w 3475899"/>
                  <a:gd name="connsiteY3" fmla="*/ 576593 h 3988066"/>
                  <a:gd name="connsiteX4" fmla="*/ 1825442 w 3475899"/>
                  <a:gd name="connsiteY4" fmla="*/ 343393 h 3988066"/>
                  <a:gd name="connsiteX5" fmla="*/ 1687060 w 3475899"/>
                  <a:gd name="connsiteY5" fmla="*/ 153758 h 3988066"/>
                  <a:gd name="connsiteX6" fmla="*/ 1410295 w 3475899"/>
                  <a:gd name="connsiteY6" fmla="*/ 102506 h 3988066"/>
                  <a:gd name="connsiteX7" fmla="*/ 961834 w 3475899"/>
                  <a:gd name="connsiteY7" fmla="*/ 187072 h 3988066"/>
                  <a:gd name="connsiteX8" fmla="*/ 744010 w 3475899"/>
                  <a:gd name="connsiteY8" fmla="*/ 481775 h 3988066"/>
                  <a:gd name="connsiteX9" fmla="*/ 900331 w 3475899"/>
                  <a:gd name="connsiteY9" fmla="*/ 740602 h 3988066"/>
                  <a:gd name="connsiteX10" fmla="*/ 1284726 w 3475899"/>
                  <a:gd name="connsiteY10" fmla="*/ 943050 h 3988066"/>
                  <a:gd name="connsiteX11" fmla="*/ 2984160 w 3475899"/>
                  <a:gd name="connsiteY11" fmla="*/ 1543339 h 3988066"/>
                  <a:gd name="connsiteX12" fmla="*/ 3378091 w 3475899"/>
                  <a:gd name="connsiteY12" fmla="*/ 2821306 h 3988066"/>
                  <a:gd name="connsiteX13" fmla="*/ 2359032 w 3475899"/>
                  <a:gd name="connsiteY13" fmla="*/ 3840356 h 3988066"/>
                  <a:gd name="connsiteX14" fmla="*/ 1252372 w 3475899"/>
                  <a:gd name="connsiteY14" fmla="*/ 3968244 h 3988066"/>
                  <a:gd name="connsiteX15" fmla="*/ 352887 w 3475899"/>
                  <a:gd name="connsiteY15" fmla="*/ 3518017 h 3988066"/>
                  <a:gd name="connsiteX16" fmla="*/ 846 w 3475899"/>
                  <a:gd name="connsiteY16" fmla="*/ 2711267 h 3988066"/>
                  <a:gd name="connsiteX17" fmla="*/ 284017 w 3475899"/>
                  <a:gd name="connsiteY17" fmla="*/ 2118017 h 3988066"/>
                  <a:gd name="connsiteX18" fmla="*/ 964397 w 3475899"/>
                  <a:gd name="connsiteY18" fmla="*/ 1870723 h 3988066"/>
                  <a:gd name="connsiteX19" fmla="*/ 1592242 w 3475899"/>
                  <a:gd name="connsiteY19" fmla="*/ 2019356 h 3988066"/>
                  <a:gd name="connsiteX20" fmla="*/ 1861319 w 3475899"/>
                  <a:gd name="connsiteY20" fmla="*/ 2490881 h 3988066"/>
                  <a:gd name="connsiteX21" fmla="*/ 1680653 w 3475899"/>
                  <a:gd name="connsiteY21" fmla="*/ 2861181 h 3988066"/>
                  <a:gd name="connsiteX22" fmla="*/ 1261662 w 3475899"/>
                  <a:gd name="connsiteY22" fmla="*/ 3008533 h 3988066"/>
                  <a:gd name="connsiteX23" fmla="*/ 895206 w 3475899"/>
                  <a:gd name="connsiteY23" fmla="*/ 2926528 h 3988066"/>
                  <a:gd name="connsiteX24" fmla="*/ 718384 w 3475899"/>
                  <a:gd name="connsiteY24" fmla="*/ 2649764 h 3988066"/>
                  <a:gd name="connsiteX25" fmla="*/ 808076 w 3475899"/>
                  <a:gd name="connsiteY25" fmla="*/ 2470379 h 3988066"/>
                  <a:gd name="connsiteX26" fmla="*/ 931082 w 3475899"/>
                  <a:gd name="connsiteY26" fmla="*/ 2406314 h 3988066"/>
                  <a:gd name="connsiteX27" fmla="*/ 990023 w 3475899"/>
                  <a:gd name="connsiteY27" fmla="*/ 2398626 h 3988066"/>
                  <a:gd name="connsiteX28" fmla="*/ 1010524 w 3475899"/>
                  <a:gd name="connsiteY28" fmla="*/ 2414001 h 3988066"/>
                  <a:gd name="connsiteX29" fmla="*/ 1000274 w 3475899"/>
                  <a:gd name="connsiteY29" fmla="*/ 2444753 h 3988066"/>
                  <a:gd name="connsiteX30" fmla="*/ 990023 w 3475899"/>
                  <a:gd name="connsiteY30" fmla="*/ 2475505 h 3988066"/>
                  <a:gd name="connsiteX31" fmla="*/ 974647 w 3475899"/>
                  <a:gd name="connsiteY31" fmla="*/ 2588261 h 3988066"/>
                  <a:gd name="connsiteX32" fmla="*/ 1055370 w 3475899"/>
                  <a:gd name="connsiteY32" fmla="*/ 2725362 h 3988066"/>
                  <a:gd name="connsiteX33" fmla="*/ 1230911 w 3475899"/>
                  <a:gd name="connsiteY33" fmla="*/ 2783021 h 3988066"/>
                  <a:gd name="connsiteX34" fmla="*/ 1494862 w 3475899"/>
                  <a:gd name="connsiteY34" fmla="*/ 2685641 h 3988066"/>
                  <a:gd name="connsiteX35" fmla="*/ 1599930 w 3475899"/>
                  <a:gd name="connsiteY35" fmla="*/ 2444753 h 3988066"/>
                  <a:gd name="connsiteX36" fmla="*/ 1387231 w 3475899"/>
                  <a:gd name="connsiteY36" fmla="*/ 2109048 h 3988066"/>
                  <a:gd name="connsiteX37" fmla="*/ 943896 w 3475899"/>
                  <a:gd name="connsiteY37" fmla="*/ 2003980 h 3988066"/>
                  <a:gd name="connsiteX38" fmla="*/ 372428 w 3475899"/>
                  <a:gd name="connsiteY38" fmla="*/ 2198740 h 3988066"/>
                  <a:gd name="connsiteX39" fmla="*/ 118727 w 3475899"/>
                  <a:gd name="connsiteY39" fmla="*/ 2711267 h 3988066"/>
                  <a:gd name="connsiteX40" fmla="*/ 500560 w 3475899"/>
                  <a:gd name="connsiteY40" fmla="*/ 3351926 h 3988066"/>
                  <a:gd name="connsiteX41" fmla="*/ 1312915 w 3475899"/>
                  <a:gd name="connsiteY41" fmla="*/ 3567187 h 3988066"/>
                  <a:gd name="connsiteX42" fmla="*/ 2135520 w 3475899"/>
                  <a:gd name="connsiteY42" fmla="*/ 3269921 h 3988066"/>
                  <a:gd name="connsiteX43" fmla="*/ 2491727 w 3475899"/>
                  <a:gd name="connsiteY43" fmla="*/ 2506256 h 3988066"/>
                  <a:gd name="connsiteX44" fmla="*/ 2373845 w 3475899"/>
                  <a:gd name="connsiteY44" fmla="*/ 2070608 h 3988066"/>
                  <a:gd name="connsiteX45" fmla="*/ 2058641 w 3475899"/>
                  <a:gd name="connsiteY45" fmla="*/ 1755405 h 3988066"/>
                  <a:gd name="connsiteX46" fmla="*/ 1615306 w 3475899"/>
                  <a:gd name="connsiteY46" fmla="*/ 1496578 h 3988066"/>
                  <a:gd name="connsiteX47" fmla="*/ 859329 w 3475899"/>
                  <a:gd name="connsiteY47" fmla="*/ 1135247 h 3988066"/>
                  <a:gd name="connsiteX48" fmla="*/ 477496 w 3475899"/>
                  <a:gd name="connsiteY48" fmla="*/ 609907 h 3988066"/>
                  <a:gd name="connsiteX49" fmla="*/ 782450 w 3475899"/>
                  <a:gd name="connsiteY49" fmla="*/ 143508 h 3988066"/>
                  <a:gd name="connsiteX50" fmla="*/ 1425671 w 3475899"/>
                  <a:gd name="connsiteY50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1825442 w 3475899"/>
                  <a:gd name="connsiteY3" fmla="*/ 343393 h 3988066"/>
                  <a:gd name="connsiteX4" fmla="*/ 1687060 w 3475899"/>
                  <a:gd name="connsiteY4" fmla="*/ 153758 h 3988066"/>
                  <a:gd name="connsiteX5" fmla="*/ 1410295 w 3475899"/>
                  <a:gd name="connsiteY5" fmla="*/ 102506 h 3988066"/>
                  <a:gd name="connsiteX6" fmla="*/ 961834 w 3475899"/>
                  <a:gd name="connsiteY6" fmla="*/ 187072 h 3988066"/>
                  <a:gd name="connsiteX7" fmla="*/ 744010 w 3475899"/>
                  <a:gd name="connsiteY7" fmla="*/ 481775 h 3988066"/>
                  <a:gd name="connsiteX8" fmla="*/ 900331 w 3475899"/>
                  <a:gd name="connsiteY8" fmla="*/ 740602 h 3988066"/>
                  <a:gd name="connsiteX9" fmla="*/ 1284726 w 3475899"/>
                  <a:gd name="connsiteY9" fmla="*/ 943050 h 3988066"/>
                  <a:gd name="connsiteX10" fmla="*/ 2984160 w 3475899"/>
                  <a:gd name="connsiteY10" fmla="*/ 1543339 h 3988066"/>
                  <a:gd name="connsiteX11" fmla="*/ 3378091 w 3475899"/>
                  <a:gd name="connsiteY11" fmla="*/ 2821306 h 3988066"/>
                  <a:gd name="connsiteX12" fmla="*/ 2359032 w 3475899"/>
                  <a:gd name="connsiteY12" fmla="*/ 3840356 h 3988066"/>
                  <a:gd name="connsiteX13" fmla="*/ 1252372 w 3475899"/>
                  <a:gd name="connsiteY13" fmla="*/ 3968244 h 3988066"/>
                  <a:gd name="connsiteX14" fmla="*/ 352887 w 3475899"/>
                  <a:gd name="connsiteY14" fmla="*/ 3518017 h 3988066"/>
                  <a:gd name="connsiteX15" fmla="*/ 846 w 3475899"/>
                  <a:gd name="connsiteY15" fmla="*/ 2711267 h 3988066"/>
                  <a:gd name="connsiteX16" fmla="*/ 284017 w 3475899"/>
                  <a:gd name="connsiteY16" fmla="*/ 2118017 h 3988066"/>
                  <a:gd name="connsiteX17" fmla="*/ 964397 w 3475899"/>
                  <a:gd name="connsiteY17" fmla="*/ 1870723 h 3988066"/>
                  <a:gd name="connsiteX18" fmla="*/ 1592242 w 3475899"/>
                  <a:gd name="connsiteY18" fmla="*/ 2019356 h 3988066"/>
                  <a:gd name="connsiteX19" fmla="*/ 1861319 w 3475899"/>
                  <a:gd name="connsiteY19" fmla="*/ 2490881 h 3988066"/>
                  <a:gd name="connsiteX20" fmla="*/ 1680653 w 3475899"/>
                  <a:gd name="connsiteY20" fmla="*/ 2861181 h 3988066"/>
                  <a:gd name="connsiteX21" fmla="*/ 1261662 w 3475899"/>
                  <a:gd name="connsiteY21" fmla="*/ 3008533 h 3988066"/>
                  <a:gd name="connsiteX22" fmla="*/ 895206 w 3475899"/>
                  <a:gd name="connsiteY22" fmla="*/ 2926528 h 3988066"/>
                  <a:gd name="connsiteX23" fmla="*/ 718384 w 3475899"/>
                  <a:gd name="connsiteY23" fmla="*/ 2649764 h 3988066"/>
                  <a:gd name="connsiteX24" fmla="*/ 808076 w 3475899"/>
                  <a:gd name="connsiteY24" fmla="*/ 2470379 h 3988066"/>
                  <a:gd name="connsiteX25" fmla="*/ 931082 w 3475899"/>
                  <a:gd name="connsiteY25" fmla="*/ 2406314 h 3988066"/>
                  <a:gd name="connsiteX26" fmla="*/ 990023 w 3475899"/>
                  <a:gd name="connsiteY26" fmla="*/ 2398626 h 3988066"/>
                  <a:gd name="connsiteX27" fmla="*/ 1010524 w 3475899"/>
                  <a:gd name="connsiteY27" fmla="*/ 2414001 h 3988066"/>
                  <a:gd name="connsiteX28" fmla="*/ 1000274 w 3475899"/>
                  <a:gd name="connsiteY28" fmla="*/ 2444753 h 3988066"/>
                  <a:gd name="connsiteX29" fmla="*/ 990023 w 3475899"/>
                  <a:gd name="connsiteY29" fmla="*/ 2475505 h 3988066"/>
                  <a:gd name="connsiteX30" fmla="*/ 974647 w 3475899"/>
                  <a:gd name="connsiteY30" fmla="*/ 2588261 h 3988066"/>
                  <a:gd name="connsiteX31" fmla="*/ 1055370 w 3475899"/>
                  <a:gd name="connsiteY31" fmla="*/ 2725362 h 3988066"/>
                  <a:gd name="connsiteX32" fmla="*/ 1230911 w 3475899"/>
                  <a:gd name="connsiteY32" fmla="*/ 2783021 h 3988066"/>
                  <a:gd name="connsiteX33" fmla="*/ 1494862 w 3475899"/>
                  <a:gd name="connsiteY33" fmla="*/ 2685641 h 3988066"/>
                  <a:gd name="connsiteX34" fmla="*/ 1599930 w 3475899"/>
                  <a:gd name="connsiteY34" fmla="*/ 2444753 h 3988066"/>
                  <a:gd name="connsiteX35" fmla="*/ 1387231 w 3475899"/>
                  <a:gd name="connsiteY35" fmla="*/ 2109048 h 3988066"/>
                  <a:gd name="connsiteX36" fmla="*/ 943896 w 3475899"/>
                  <a:gd name="connsiteY36" fmla="*/ 2003980 h 3988066"/>
                  <a:gd name="connsiteX37" fmla="*/ 372428 w 3475899"/>
                  <a:gd name="connsiteY37" fmla="*/ 2198740 h 3988066"/>
                  <a:gd name="connsiteX38" fmla="*/ 118727 w 3475899"/>
                  <a:gd name="connsiteY38" fmla="*/ 2711267 h 3988066"/>
                  <a:gd name="connsiteX39" fmla="*/ 500560 w 3475899"/>
                  <a:gd name="connsiteY39" fmla="*/ 3351926 h 3988066"/>
                  <a:gd name="connsiteX40" fmla="*/ 1312915 w 3475899"/>
                  <a:gd name="connsiteY40" fmla="*/ 3567187 h 3988066"/>
                  <a:gd name="connsiteX41" fmla="*/ 2135520 w 3475899"/>
                  <a:gd name="connsiteY41" fmla="*/ 3269921 h 3988066"/>
                  <a:gd name="connsiteX42" fmla="*/ 2491727 w 3475899"/>
                  <a:gd name="connsiteY42" fmla="*/ 2506256 h 3988066"/>
                  <a:gd name="connsiteX43" fmla="*/ 2373845 w 3475899"/>
                  <a:gd name="connsiteY43" fmla="*/ 2070608 h 3988066"/>
                  <a:gd name="connsiteX44" fmla="*/ 2058641 w 3475899"/>
                  <a:gd name="connsiteY44" fmla="*/ 1755405 h 3988066"/>
                  <a:gd name="connsiteX45" fmla="*/ 1615306 w 3475899"/>
                  <a:gd name="connsiteY45" fmla="*/ 1496578 h 3988066"/>
                  <a:gd name="connsiteX46" fmla="*/ 859329 w 3475899"/>
                  <a:gd name="connsiteY46" fmla="*/ 1135247 h 3988066"/>
                  <a:gd name="connsiteX47" fmla="*/ 477496 w 3475899"/>
                  <a:gd name="connsiteY47" fmla="*/ 609907 h 3988066"/>
                  <a:gd name="connsiteX48" fmla="*/ 782450 w 3475899"/>
                  <a:gd name="connsiteY48" fmla="*/ 143508 h 3988066"/>
                  <a:gd name="connsiteX49" fmla="*/ 1425671 w 3475899"/>
                  <a:gd name="connsiteY49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1825442 w 3475899"/>
                  <a:gd name="connsiteY2" fmla="*/ 343393 h 3988066"/>
                  <a:gd name="connsiteX3" fmla="*/ 1687060 w 3475899"/>
                  <a:gd name="connsiteY3" fmla="*/ 153758 h 3988066"/>
                  <a:gd name="connsiteX4" fmla="*/ 1410295 w 3475899"/>
                  <a:gd name="connsiteY4" fmla="*/ 102506 h 3988066"/>
                  <a:gd name="connsiteX5" fmla="*/ 961834 w 3475899"/>
                  <a:gd name="connsiteY5" fmla="*/ 187072 h 3988066"/>
                  <a:gd name="connsiteX6" fmla="*/ 744010 w 3475899"/>
                  <a:gd name="connsiteY6" fmla="*/ 481775 h 3988066"/>
                  <a:gd name="connsiteX7" fmla="*/ 900331 w 3475899"/>
                  <a:gd name="connsiteY7" fmla="*/ 740602 h 3988066"/>
                  <a:gd name="connsiteX8" fmla="*/ 1284726 w 3475899"/>
                  <a:gd name="connsiteY8" fmla="*/ 943050 h 3988066"/>
                  <a:gd name="connsiteX9" fmla="*/ 2984160 w 3475899"/>
                  <a:gd name="connsiteY9" fmla="*/ 1543339 h 3988066"/>
                  <a:gd name="connsiteX10" fmla="*/ 3378091 w 3475899"/>
                  <a:gd name="connsiteY10" fmla="*/ 2821306 h 3988066"/>
                  <a:gd name="connsiteX11" fmla="*/ 2359032 w 3475899"/>
                  <a:gd name="connsiteY11" fmla="*/ 3840356 h 3988066"/>
                  <a:gd name="connsiteX12" fmla="*/ 1252372 w 3475899"/>
                  <a:gd name="connsiteY12" fmla="*/ 3968244 h 3988066"/>
                  <a:gd name="connsiteX13" fmla="*/ 352887 w 3475899"/>
                  <a:gd name="connsiteY13" fmla="*/ 3518017 h 3988066"/>
                  <a:gd name="connsiteX14" fmla="*/ 846 w 3475899"/>
                  <a:gd name="connsiteY14" fmla="*/ 2711267 h 3988066"/>
                  <a:gd name="connsiteX15" fmla="*/ 284017 w 3475899"/>
                  <a:gd name="connsiteY15" fmla="*/ 2118017 h 3988066"/>
                  <a:gd name="connsiteX16" fmla="*/ 964397 w 3475899"/>
                  <a:gd name="connsiteY16" fmla="*/ 1870723 h 3988066"/>
                  <a:gd name="connsiteX17" fmla="*/ 1592242 w 3475899"/>
                  <a:gd name="connsiteY17" fmla="*/ 2019356 h 3988066"/>
                  <a:gd name="connsiteX18" fmla="*/ 1861319 w 3475899"/>
                  <a:gd name="connsiteY18" fmla="*/ 2490881 h 3988066"/>
                  <a:gd name="connsiteX19" fmla="*/ 1680653 w 3475899"/>
                  <a:gd name="connsiteY19" fmla="*/ 2861181 h 3988066"/>
                  <a:gd name="connsiteX20" fmla="*/ 1261662 w 3475899"/>
                  <a:gd name="connsiteY20" fmla="*/ 3008533 h 3988066"/>
                  <a:gd name="connsiteX21" fmla="*/ 895206 w 3475899"/>
                  <a:gd name="connsiteY21" fmla="*/ 2926528 h 3988066"/>
                  <a:gd name="connsiteX22" fmla="*/ 718384 w 3475899"/>
                  <a:gd name="connsiteY22" fmla="*/ 2649764 h 3988066"/>
                  <a:gd name="connsiteX23" fmla="*/ 808076 w 3475899"/>
                  <a:gd name="connsiteY23" fmla="*/ 2470379 h 3988066"/>
                  <a:gd name="connsiteX24" fmla="*/ 931082 w 3475899"/>
                  <a:gd name="connsiteY24" fmla="*/ 2406314 h 3988066"/>
                  <a:gd name="connsiteX25" fmla="*/ 990023 w 3475899"/>
                  <a:gd name="connsiteY25" fmla="*/ 2398626 h 3988066"/>
                  <a:gd name="connsiteX26" fmla="*/ 1010524 w 3475899"/>
                  <a:gd name="connsiteY26" fmla="*/ 2414001 h 3988066"/>
                  <a:gd name="connsiteX27" fmla="*/ 1000274 w 3475899"/>
                  <a:gd name="connsiteY27" fmla="*/ 2444753 h 3988066"/>
                  <a:gd name="connsiteX28" fmla="*/ 990023 w 3475899"/>
                  <a:gd name="connsiteY28" fmla="*/ 2475505 h 3988066"/>
                  <a:gd name="connsiteX29" fmla="*/ 974647 w 3475899"/>
                  <a:gd name="connsiteY29" fmla="*/ 2588261 h 3988066"/>
                  <a:gd name="connsiteX30" fmla="*/ 1055370 w 3475899"/>
                  <a:gd name="connsiteY30" fmla="*/ 2725362 h 3988066"/>
                  <a:gd name="connsiteX31" fmla="*/ 1230911 w 3475899"/>
                  <a:gd name="connsiteY31" fmla="*/ 2783021 h 3988066"/>
                  <a:gd name="connsiteX32" fmla="*/ 1494862 w 3475899"/>
                  <a:gd name="connsiteY32" fmla="*/ 2685641 h 3988066"/>
                  <a:gd name="connsiteX33" fmla="*/ 1599930 w 3475899"/>
                  <a:gd name="connsiteY33" fmla="*/ 2444753 h 3988066"/>
                  <a:gd name="connsiteX34" fmla="*/ 1387231 w 3475899"/>
                  <a:gd name="connsiteY34" fmla="*/ 2109048 h 3988066"/>
                  <a:gd name="connsiteX35" fmla="*/ 943896 w 3475899"/>
                  <a:gd name="connsiteY35" fmla="*/ 2003980 h 3988066"/>
                  <a:gd name="connsiteX36" fmla="*/ 372428 w 3475899"/>
                  <a:gd name="connsiteY36" fmla="*/ 2198740 h 3988066"/>
                  <a:gd name="connsiteX37" fmla="*/ 118727 w 3475899"/>
                  <a:gd name="connsiteY37" fmla="*/ 2711267 h 3988066"/>
                  <a:gd name="connsiteX38" fmla="*/ 500560 w 3475899"/>
                  <a:gd name="connsiteY38" fmla="*/ 3351926 h 3988066"/>
                  <a:gd name="connsiteX39" fmla="*/ 1312915 w 3475899"/>
                  <a:gd name="connsiteY39" fmla="*/ 3567187 h 3988066"/>
                  <a:gd name="connsiteX40" fmla="*/ 2135520 w 3475899"/>
                  <a:gd name="connsiteY40" fmla="*/ 3269921 h 3988066"/>
                  <a:gd name="connsiteX41" fmla="*/ 2491727 w 3475899"/>
                  <a:gd name="connsiteY41" fmla="*/ 2506256 h 3988066"/>
                  <a:gd name="connsiteX42" fmla="*/ 2373845 w 3475899"/>
                  <a:gd name="connsiteY42" fmla="*/ 2070608 h 3988066"/>
                  <a:gd name="connsiteX43" fmla="*/ 2058641 w 3475899"/>
                  <a:gd name="connsiteY43" fmla="*/ 1755405 h 3988066"/>
                  <a:gd name="connsiteX44" fmla="*/ 1615306 w 3475899"/>
                  <a:gd name="connsiteY44" fmla="*/ 1496578 h 3988066"/>
                  <a:gd name="connsiteX45" fmla="*/ 859329 w 3475899"/>
                  <a:gd name="connsiteY45" fmla="*/ 1135247 h 3988066"/>
                  <a:gd name="connsiteX46" fmla="*/ 477496 w 3475899"/>
                  <a:gd name="connsiteY46" fmla="*/ 609907 h 3988066"/>
                  <a:gd name="connsiteX47" fmla="*/ 782450 w 3475899"/>
                  <a:gd name="connsiteY47" fmla="*/ 143508 h 3988066"/>
                  <a:gd name="connsiteX48" fmla="*/ 1425671 w 3475899"/>
                  <a:gd name="connsiteY48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1687060 w 3475899"/>
                  <a:gd name="connsiteY2" fmla="*/ 153758 h 3988066"/>
                  <a:gd name="connsiteX3" fmla="*/ 1410295 w 3475899"/>
                  <a:gd name="connsiteY3" fmla="*/ 102506 h 3988066"/>
                  <a:gd name="connsiteX4" fmla="*/ 961834 w 3475899"/>
                  <a:gd name="connsiteY4" fmla="*/ 187072 h 3988066"/>
                  <a:gd name="connsiteX5" fmla="*/ 744010 w 3475899"/>
                  <a:gd name="connsiteY5" fmla="*/ 481775 h 3988066"/>
                  <a:gd name="connsiteX6" fmla="*/ 900331 w 3475899"/>
                  <a:gd name="connsiteY6" fmla="*/ 740602 h 3988066"/>
                  <a:gd name="connsiteX7" fmla="*/ 1284726 w 3475899"/>
                  <a:gd name="connsiteY7" fmla="*/ 943050 h 3988066"/>
                  <a:gd name="connsiteX8" fmla="*/ 2984160 w 3475899"/>
                  <a:gd name="connsiteY8" fmla="*/ 1543339 h 3988066"/>
                  <a:gd name="connsiteX9" fmla="*/ 3378091 w 3475899"/>
                  <a:gd name="connsiteY9" fmla="*/ 2821306 h 3988066"/>
                  <a:gd name="connsiteX10" fmla="*/ 2359032 w 3475899"/>
                  <a:gd name="connsiteY10" fmla="*/ 3840356 h 3988066"/>
                  <a:gd name="connsiteX11" fmla="*/ 1252372 w 3475899"/>
                  <a:gd name="connsiteY11" fmla="*/ 3968244 h 3988066"/>
                  <a:gd name="connsiteX12" fmla="*/ 352887 w 3475899"/>
                  <a:gd name="connsiteY12" fmla="*/ 3518017 h 3988066"/>
                  <a:gd name="connsiteX13" fmla="*/ 846 w 3475899"/>
                  <a:gd name="connsiteY13" fmla="*/ 2711267 h 3988066"/>
                  <a:gd name="connsiteX14" fmla="*/ 284017 w 3475899"/>
                  <a:gd name="connsiteY14" fmla="*/ 2118017 h 3988066"/>
                  <a:gd name="connsiteX15" fmla="*/ 964397 w 3475899"/>
                  <a:gd name="connsiteY15" fmla="*/ 1870723 h 3988066"/>
                  <a:gd name="connsiteX16" fmla="*/ 1592242 w 3475899"/>
                  <a:gd name="connsiteY16" fmla="*/ 2019356 h 3988066"/>
                  <a:gd name="connsiteX17" fmla="*/ 1861319 w 3475899"/>
                  <a:gd name="connsiteY17" fmla="*/ 2490881 h 3988066"/>
                  <a:gd name="connsiteX18" fmla="*/ 1680653 w 3475899"/>
                  <a:gd name="connsiteY18" fmla="*/ 2861181 h 3988066"/>
                  <a:gd name="connsiteX19" fmla="*/ 1261662 w 3475899"/>
                  <a:gd name="connsiteY19" fmla="*/ 3008533 h 3988066"/>
                  <a:gd name="connsiteX20" fmla="*/ 895206 w 3475899"/>
                  <a:gd name="connsiteY20" fmla="*/ 2926528 h 3988066"/>
                  <a:gd name="connsiteX21" fmla="*/ 718384 w 3475899"/>
                  <a:gd name="connsiteY21" fmla="*/ 2649764 h 3988066"/>
                  <a:gd name="connsiteX22" fmla="*/ 808076 w 3475899"/>
                  <a:gd name="connsiteY22" fmla="*/ 2470379 h 3988066"/>
                  <a:gd name="connsiteX23" fmla="*/ 931082 w 3475899"/>
                  <a:gd name="connsiteY23" fmla="*/ 2406314 h 3988066"/>
                  <a:gd name="connsiteX24" fmla="*/ 990023 w 3475899"/>
                  <a:gd name="connsiteY24" fmla="*/ 2398626 h 3988066"/>
                  <a:gd name="connsiteX25" fmla="*/ 1010524 w 3475899"/>
                  <a:gd name="connsiteY25" fmla="*/ 2414001 h 3988066"/>
                  <a:gd name="connsiteX26" fmla="*/ 1000274 w 3475899"/>
                  <a:gd name="connsiteY26" fmla="*/ 2444753 h 3988066"/>
                  <a:gd name="connsiteX27" fmla="*/ 990023 w 3475899"/>
                  <a:gd name="connsiteY27" fmla="*/ 2475505 h 3988066"/>
                  <a:gd name="connsiteX28" fmla="*/ 974647 w 3475899"/>
                  <a:gd name="connsiteY28" fmla="*/ 2588261 h 3988066"/>
                  <a:gd name="connsiteX29" fmla="*/ 1055370 w 3475899"/>
                  <a:gd name="connsiteY29" fmla="*/ 2725362 h 3988066"/>
                  <a:gd name="connsiteX30" fmla="*/ 1230911 w 3475899"/>
                  <a:gd name="connsiteY30" fmla="*/ 2783021 h 3988066"/>
                  <a:gd name="connsiteX31" fmla="*/ 1494862 w 3475899"/>
                  <a:gd name="connsiteY31" fmla="*/ 2685641 h 3988066"/>
                  <a:gd name="connsiteX32" fmla="*/ 1599930 w 3475899"/>
                  <a:gd name="connsiteY32" fmla="*/ 2444753 h 3988066"/>
                  <a:gd name="connsiteX33" fmla="*/ 1387231 w 3475899"/>
                  <a:gd name="connsiteY33" fmla="*/ 2109048 h 3988066"/>
                  <a:gd name="connsiteX34" fmla="*/ 943896 w 3475899"/>
                  <a:gd name="connsiteY34" fmla="*/ 2003980 h 3988066"/>
                  <a:gd name="connsiteX35" fmla="*/ 372428 w 3475899"/>
                  <a:gd name="connsiteY35" fmla="*/ 2198740 h 3988066"/>
                  <a:gd name="connsiteX36" fmla="*/ 118727 w 3475899"/>
                  <a:gd name="connsiteY36" fmla="*/ 2711267 h 3988066"/>
                  <a:gd name="connsiteX37" fmla="*/ 500560 w 3475899"/>
                  <a:gd name="connsiteY37" fmla="*/ 3351926 h 3988066"/>
                  <a:gd name="connsiteX38" fmla="*/ 1312915 w 3475899"/>
                  <a:gd name="connsiteY38" fmla="*/ 3567187 h 3988066"/>
                  <a:gd name="connsiteX39" fmla="*/ 2135520 w 3475899"/>
                  <a:gd name="connsiteY39" fmla="*/ 3269921 h 3988066"/>
                  <a:gd name="connsiteX40" fmla="*/ 2491727 w 3475899"/>
                  <a:gd name="connsiteY40" fmla="*/ 2506256 h 3988066"/>
                  <a:gd name="connsiteX41" fmla="*/ 2373845 w 3475899"/>
                  <a:gd name="connsiteY41" fmla="*/ 2070608 h 3988066"/>
                  <a:gd name="connsiteX42" fmla="*/ 2058641 w 3475899"/>
                  <a:gd name="connsiteY42" fmla="*/ 1755405 h 3988066"/>
                  <a:gd name="connsiteX43" fmla="*/ 1615306 w 3475899"/>
                  <a:gd name="connsiteY43" fmla="*/ 1496578 h 3988066"/>
                  <a:gd name="connsiteX44" fmla="*/ 859329 w 3475899"/>
                  <a:gd name="connsiteY44" fmla="*/ 1135247 h 3988066"/>
                  <a:gd name="connsiteX45" fmla="*/ 477496 w 3475899"/>
                  <a:gd name="connsiteY45" fmla="*/ 609907 h 3988066"/>
                  <a:gd name="connsiteX46" fmla="*/ 782450 w 3475899"/>
                  <a:gd name="connsiteY46" fmla="*/ 143508 h 3988066"/>
                  <a:gd name="connsiteX47" fmla="*/ 1425671 w 3475899"/>
                  <a:gd name="connsiteY47" fmla="*/ 0 h 3988066"/>
                  <a:gd name="connsiteX0" fmla="*/ 1425671 w 3475899"/>
                  <a:gd name="connsiteY0" fmla="*/ 0 h 3988066"/>
                  <a:gd name="connsiteX1" fmla="*/ 1687060 w 3475899"/>
                  <a:gd name="connsiteY1" fmla="*/ 153758 h 3988066"/>
                  <a:gd name="connsiteX2" fmla="*/ 1410295 w 3475899"/>
                  <a:gd name="connsiteY2" fmla="*/ 102506 h 3988066"/>
                  <a:gd name="connsiteX3" fmla="*/ 961834 w 3475899"/>
                  <a:gd name="connsiteY3" fmla="*/ 187072 h 3988066"/>
                  <a:gd name="connsiteX4" fmla="*/ 744010 w 3475899"/>
                  <a:gd name="connsiteY4" fmla="*/ 481775 h 3988066"/>
                  <a:gd name="connsiteX5" fmla="*/ 900331 w 3475899"/>
                  <a:gd name="connsiteY5" fmla="*/ 740602 h 3988066"/>
                  <a:gd name="connsiteX6" fmla="*/ 1284726 w 3475899"/>
                  <a:gd name="connsiteY6" fmla="*/ 943050 h 3988066"/>
                  <a:gd name="connsiteX7" fmla="*/ 2984160 w 3475899"/>
                  <a:gd name="connsiteY7" fmla="*/ 1543339 h 3988066"/>
                  <a:gd name="connsiteX8" fmla="*/ 3378091 w 3475899"/>
                  <a:gd name="connsiteY8" fmla="*/ 2821306 h 3988066"/>
                  <a:gd name="connsiteX9" fmla="*/ 2359032 w 3475899"/>
                  <a:gd name="connsiteY9" fmla="*/ 3840356 h 3988066"/>
                  <a:gd name="connsiteX10" fmla="*/ 1252372 w 3475899"/>
                  <a:gd name="connsiteY10" fmla="*/ 3968244 h 3988066"/>
                  <a:gd name="connsiteX11" fmla="*/ 352887 w 3475899"/>
                  <a:gd name="connsiteY11" fmla="*/ 3518017 h 3988066"/>
                  <a:gd name="connsiteX12" fmla="*/ 846 w 3475899"/>
                  <a:gd name="connsiteY12" fmla="*/ 2711267 h 3988066"/>
                  <a:gd name="connsiteX13" fmla="*/ 284017 w 3475899"/>
                  <a:gd name="connsiteY13" fmla="*/ 2118017 h 3988066"/>
                  <a:gd name="connsiteX14" fmla="*/ 964397 w 3475899"/>
                  <a:gd name="connsiteY14" fmla="*/ 1870723 h 3988066"/>
                  <a:gd name="connsiteX15" fmla="*/ 1592242 w 3475899"/>
                  <a:gd name="connsiteY15" fmla="*/ 2019356 h 3988066"/>
                  <a:gd name="connsiteX16" fmla="*/ 1861319 w 3475899"/>
                  <a:gd name="connsiteY16" fmla="*/ 2490881 h 3988066"/>
                  <a:gd name="connsiteX17" fmla="*/ 1680653 w 3475899"/>
                  <a:gd name="connsiteY17" fmla="*/ 2861181 h 3988066"/>
                  <a:gd name="connsiteX18" fmla="*/ 1261662 w 3475899"/>
                  <a:gd name="connsiteY18" fmla="*/ 3008533 h 3988066"/>
                  <a:gd name="connsiteX19" fmla="*/ 895206 w 3475899"/>
                  <a:gd name="connsiteY19" fmla="*/ 2926528 h 3988066"/>
                  <a:gd name="connsiteX20" fmla="*/ 718384 w 3475899"/>
                  <a:gd name="connsiteY20" fmla="*/ 2649764 h 3988066"/>
                  <a:gd name="connsiteX21" fmla="*/ 808076 w 3475899"/>
                  <a:gd name="connsiteY21" fmla="*/ 2470379 h 3988066"/>
                  <a:gd name="connsiteX22" fmla="*/ 931082 w 3475899"/>
                  <a:gd name="connsiteY22" fmla="*/ 2406314 h 3988066"/>
                  <a:gd name="connsiteX23" fmla="*/ 990023 w 3475899"/>
                  <a:gd name="connsiteY23" fmla="*/ 2398626 h 3988066"/>
                  <a:gd name="connsiteX24" fmla="*/ 1010524 w 3475899"/>
                  <a:gd name="connsiteY24" fmla="*/ 2414001 h 3988066"/>
                  <a:gd name="connsiteX25" fmla="*/ 1000274 w 3475899"/>
                  <a:gd name="connsiteY25" fmla="*/ 2444753 h 3988066"/>
                  <a:gd name="connsiteX26" fmla="*/ 990023 w 3475899"/>
                  <a:gd name="connsiteY26" fmla="*/ 2475505 h 3988066"/>
                  <a:gd name="connsiteX27" fmla="*/ 974647 w 3475899"/>
                  <a:gd name="connsiteY27" fmla="*/ 2588261 h 3988066"/>
                  <a:gd name="connsiteX28" fmla="*/ 1055370 w 3475899"/>
                  <a:gd name="connsiteY28" fmla="*/ 2725362 h 3988066"/>
                  <a:gd name="connsiteX29" fmla="*/ 1230911 w 3475899"/>
                  <a:gd name="connsiteY29" fmla="*/ 2783021 h 3988066"/>
                  <a:gd name="connsiteX30" fmla="*/ 1494862 w 3475899"/>
                  <a:gd name="connsiteY30" fmla="*/ 2685641 h 3988066"/>
                  <a:gd name="connsiteX31" fmla="*/ 1599930 w 3475899"/>
                  <a:gd name="connsiteY31" fmla="*/ 2444753 h 3988066"/>
                  <a:gd name="connsiteX32" fmla="*/ 1387231 w 3475899"/>
                  <a:gd name="connsiteY32" fmla="*/ 2109048 h 3988066"/>
                  <a:gd name="connsiteX33" fmla="*/ 943896 w 3475899"/>
                  <a:gd name="connsiteY33" fmla="*/ 2003980 h 3988066"/>
                  <a:gd name="connsiteX34" fmla="*/ 372428 w 3475899"/>
                  <a:gd name="connsiteY34" fmla="*/ 2198740 h 3988066"/>
                  <a:gd name="connsiteX35" fmla="*/ 118727 w 3475899"/>
                  <a:gd name="connsiteY35" fmla="*/ 2711267 h 3988066"/>
                  <a:gd name="connsiteX36" fmla="*/ 500560 w 3475899"/>
                  <a:gd name="connsiteY36" fmla="*/ 3351926 h 3988066"/>
                  <a:gd name="connsiteX37" fmla="*/ 1312915 w 3475899"/>
                  <a:gd name="connsiteY37" fmla="*/ 3567187 h 3988066"/>
                  <a:gd name="connsiteX38" fmla="*/ 2135520 w 3475899"/>
                  <a:gd name="connsiteY38" fmla="*/ 3269921 h 3988066"/>
                  <a:gd name="connsiteX39" fmla="*/ 2491727 w 3475899"/>
                  <a:gd name="connsiteY39" fmla="*/ 2506256 h 3988066"/>
                  <a:gd name="connsiteX40" fmla="*/ 2373845 w 3475899"/>
                  <a:gd name="connsiteY40" fmla="*/ 2070608 h 3988066"/>
                  <a:gd name="connsiteX41" fmla="*/ 2058641 w 3475899"/>
                  <a:gd name="connsiteY41" fmla="*/ 1755405 h 3988066"/>
                  <a:gd name="connsiteX42" fmla="*/ 1615306 w 3475899"/>
                  <a:gd name="connsiteY42" fmla="*/ 1496578 h 3988066"/>
                  <a:gd name="connsiteX43" fmla="*/ 859329 w 3475899"/>
                  <a:gd name="connsiteY43" fmla="*/ 1135247 h 3988066"/>
                  <a:gd name="connsiteX44" fmla="*/ 477496 w 3475899"/>
                  <a:gd name="connsiteY44" fmla="*/ 609907 h 3988066"/>
                  <a:gd name="connsiteX45" fmla="*/ 782450 w 3475899"/>
                  <a:gd name="connsiteY45" fmla="*/ 143508 h 3988066"/>
                  <a:gd name="connsiteX46" fmla="*/ 1425671 w 3475899"/>
                  <a:gd name="connsiteY46" fmla="*/ 0 h 3988066"/>
                  <a:gd name="connsiteX0" fmla="*/ 1425671 w 3475899"/>
                  <a:gd name="connsiteY0" fmla="*/ 421 h 3988487"/>
                  <a:gd name="connsiteX1" fmla="*/ 1410295 w 3475899"/>
                  <a:gd name="connsiteY1" fmla="*/ 102927 h 3988487"/>
                  <a:gd name="connsiteX2" fmla="*/ 961834 w 3475899"/>
                  <a:gd name="connsiteY2" fmla="*/ 187493 h 3988487"/>
                  <a:gd name="connsiteX3" fmla="*/ 744010 w 3475899"/>
                  <a:gd name="connsiteY3" fmla="*/ 482196 h 3988487"/>
                  <a:gd name="connsiteX4" fmla="*/ 900331 w 3475899"/>
                  <a:gd name="connsiteY4" fmla="*/ 741023 h 3988487"/>
                  <a:gd name="connsiteX5" fmla="*/ 1284726 w 3475899"/>
                  <a:gd name="connsiteY5" fmla="*/ 943471 h 3988487"/>
                  <a:gd name="connsiteX6" fmla="*/ 2984160 w 3475899"/>
                  <a:gd name="connsiteY6" fmla="*/ 1543760 h 3988487"/>
                  <a:gd name="connsiteX7" fmla="*/ 3378091 w 3475899"/>
                  <a:gd name="connsiteY7" fmla="*/ 2821727 h 3988487"/>
                  <a:gd name="connsiteX8" fmla="*/ 2359032 w 3475899"/>
                  <a:gd name="connsiteY8" fmla="*/ 3840777 h 3988487"/>
                  <a:gd name="connsiteX9" fmla="*/ 1252372 w 3475899"/>
                  <a:gd name="connsiteY9" fmla="*/ 3968665 h 3988487"/>
                  <a:gd name="connsiteX10" fmla="*/ 352887 w 3475899"/>
                  <a:gd name="connsiteY10" fmla="*/ 3518438 h 3988487"/>
                  <a:gd name="connsiteX11" fmla="*/ 846 w 3475899"/>
                  <a:gd name="connsiteY11" fmla="*/ 2711688 h 3988487"/>
                  <a:gd name="connsiteX12" fmla="*/ 284017 w 3475899"/>
                  <a:gd name="connsiteY12" fmla="*/ 2118438 h 3988487"/>
                  <a:gd name="connsiteX13" fmla="*/ 964397 w 3475899"/>
                  <a:gd name="connsiteY13" fmla="*/ 1871144 h 3988487"/>
                  <a:gd name="connsiteX14" fmla="*/ 1592242 w 3475899"/>
                  <a:gd name="connsiteY14" fmla="*/ 2019777 h 3988487"/>
                  <a:gd name="connsiteX15" fmla="*/ 1861319 w 3475899"/>
                  <a:gd name="connsiteY15" fmla="*/ 2491302 h 3988487"/>
                  <a:gd name="connsiteX16" fmla="*/ 1680653 w 3475899"/>
                  <a:gd name="connsiteY16" fmla="*/ 2861602 h 3988487"/>
                  <a:gd name="connsiteX17" fmla="*/ 1261662 w 3475899"/>
                  <a:gd name="connsiteY17" fmla="*/ 3008954 h 3988487"/>
                  <a:gd name="connsiteX18" fmla="*/ 895206 w 3475899"/>
                  <a:gd name="connsiteY18" fmla="*/ 2926949 h 3988487"/>
                  <a:gd name="connsiteX19" fmla="*/ 718384 w 3475899"/>
                  <a:gd name="connsiteY19" fmla="*/ 2650185 h 3988487"/>
                  <a:gd name="connsiteX20" fmla="*/ 808076 w 3475899"/>
                  <a:gd name="connsiteY20" fmla="*/ 2470800 h 3988487"/>
                  <a:gd name="connsiteX21" fmla="*/ 931082 w 3475899"/>
                  <a:gd name="connsiteY21" fmla="*/ 2406735 h 3988487"/>
                  <a:gd name="connsiteX22" fmla="*/ 990023 w 3475899"/>
                  <a:gd name="connsiteY22" fmla="*/ 2399047 h 3988487"/>
                  <a:gd name="connsiteX23" fmla="*/ 1010524 w 3475899"/>
                  <a:gd name="connsiteY23" fmla="*/ 2414422 h 3988487"/>
                  <a:gd name="connsiteX24" fmla="*/ 1000274 w 3475899"/>
                  <a:gd name="connsiteY24" fmla="*/ 2445174 h 3988487"/>
                  <a:gd name="connsiteX25" fmla="*/ 990023 w 3475899"/>
                  <a:gd name="connsiteY25" fmla="*/ 2475926 h 3988487"/>
                  <a:gd name="connsiteX26" fmla="*/ 974647 w 3475899"/>
                  <a:gd name="connsiteY26" fmla="*/ 2588682 h 3988487"/>
                  <a:gd name="connsiteX27" fmla="*/ 1055370 w 3475899"/>
                  <a:gd name="connsiteY27" fmla="*/ 2725783 h 3988487"/>
                  <a:gd name="connsiteX28" fmla="*/ 1230911 w 3475899"/>
                  <a:gd name="connsiteY28" fmla="*/ 2783442 h 3988487"/>
                  <a:gd name="connsiteX29" fmla="*/ 1494862 w 3475899"/>
                  <a:gd name="connsiteY29" fmla="*/ 2686062 h 3988487"/>
                  <a:gd name="connsiteX30" fmla="*/ 1599930 w 3475899"/>
                  <a:gd name="connsiteY30" fmla="*/ 2445174 h 3988487"/>
                  <a:gd name="connsiteX31" fmla="*/ 1387231 w 3475899"/>
                  <a:gd name="connsiteY31" fmla="*/ 2109469 h 3988487"/>
                  <a:gd name="connsiteX32" fmla="*/ 943896 w 3475899"/>
                  <a:gd name="connsiteY32" fmla="*/ 2004401 h 3988487"/>
                  <a:gd name="connsiteX33" fmla="*/ 372428 w 3475899"/>
                  <a:gd name="connsiteY33" fmla="*/ 2199161 h 3988487"/>
                  <a:gd name="connsiteX34" fmla="*/ 118727 w 3475899"/>
                  <a:gd name="connsiteY34" fmla="*/ 2711688 h 3988487"/>
                  <a:gd name="connsiteX35" fmla="*/ 500560 w 3475899"/>
                  <a:gd name="connsiteY35" fmla="*/ 3352347 h 3988487"/>
                  <a:gd name="connsiteX36" fmla="*/ 1312915 w 3475899"/>
                  <a:gd name="connsiteY36" fmla="*/ 3567608 h 3988487"/>
                  <a:gd name="connsiteX37" fmla="*/ 2135520 w 3475899"/>
                  <a:gd name="connsiteY37" fmla="*/ 3270342 h 3988487"/>
                  <a:gd name="connsiteX38" fmla="*/ 2491727 w 3475899"/>
                  <a:gd name="connsiteY38" fmla="*/ 2506677 h 3988487"/>
                  <a:gd name="connsiteX39" fmla="*/ 2373845 w 3475899"/>
                  <a:gd name="connsiteY39" fmla="*/ 2071029 h 3988487"/>
                  <a:gd name="connsiteX40" fmla="*/ 2058641 w 3475899"/>
                  <a:gd name="connsiteY40" fmla="*/ 1755826 h 3988487"/>
                  <a:gd name="connsiteX41" fmla="*/ 1615306 w 3475899"/>
                  <a:gd name="connsiteY41" fmla="*/ 1496999 h 3988487"/>
                  <a:gd name="connsiteX42" fmla="*/ 859329 w 3475899"/>
                  <a:gd name="connsiteY42" fmla="*/ 1135668 h 3988487"/>
                  <a:gd name="connsiteX43" fmla="*/ 477496 w 3475899"/>
                  <a:gd name="connsiteY43" fmla="*/ 610328 h 3988487"/>
                  <a:gd name="connsiteX44" fmla="*/ 782450 w 3475899"/>
                  <a:gd name="connsiteY44" fmla="*/ 143929 h 3988487"/>
                  <a:gd name="connsiteX45" fmla="*/ 1425671 w 3475899"/>
                  <a:gd name="connsiteY45" fmla="*/ 421 h 3988487"/>
                  <a:gd name="connsiteX0" fmla="*/ 1425671 w 3475899"/>
                  <a:gd name="connsiteY0" fmla="*/ 0 h 3988066"/>
                  <a:gd name="connsiteX1" fmla="*/ 961834 w 3475899"/>
                  <a:gd name="connsiteY1" fmla="*/ 187072 h 3988066"/>
                  <a:gd name="connsiteX2" fmla="*/ 744010 w 3475899"/>
                  <a:gd name="connsiteY2" fmla="*/ 481775 h 3988066"/>
                  <a:gd name="connsiteX3" fmla="*/ 900331 w 3475899"/>
                  <a:gd name="connsiteY3" fmla="*/ 740602 h 3988066"/>
                  <a:gd name="connsiteX4" fmla="*/ 1284726 w 3475899"/>
                  <a:gd name="connsiteY4" fmla="*/ 943050 h 3988066"/>
                  <a:gd name="connsiteX5" fmla="*/ 2984160 w 3475899"/>
                  <a:gd name="connsiteY5" fmla="*/ 1543339 h 3988066"/>
                  <a:gd name="connsiteX6" fmla="*/ 3378091 w 3475899"/>
                  <a:gd name="connsiteY6" fmla="*/ 2821306 h 3988066"/>
                  <a:gd name="connsiteX7" fmla="*/ 2359032 w 3475899"/>
                  <a:gd name="connsiteY7" fmla="*/ 3840356 h 3988066"/>
                  <a:gd name="connsiteX8" fmla="*/ 1252372 w 3475899"/>
                  <a:gd name="connsiteY8" fmla="*/ 3968244 h 3988066"/>
                  <a:gd name="connsiteX9" fmla="*/ 352887 w 3475899"/>
                  <a:gd name="connsiteY9" fmla="*/ 3518017 h 3988066"/>
                  <a:gd name="connsiteX10" fmla="*/ 846 w 3475899"/>
                  <a:gd name="connsiteY10" fmla="*/ 2711267 h 3988066"/>
                  <a:gd name="connsiteX11" fmla="*/ 284017 w 3475899"/>
                  <a:gd name="connsiteY11" fmla="*/ 2118017 h 3988066"/>
                  <a:gd name="connsiteX12" fmla="*/ 964397 w 3475899"/>
                  <a:gd name="connsiteY12" fmla="*/ 1870723 h 3988066"/>
                  <a:gd name="connsiteX13" fmla="*/ 1592242 w 3475899"/>
                  <a:gd name="connsiteY13" fmla="*/ 2019356 h 3988066"/>
                  <a:gd name="connsiteX14" fmla="*/ 1861319 w 3475899"/>
                  <a:gd name="connsiteY14" fmla="*/ 2490881 h 3988066"/>
                  <a:gd name="connsiteX15" fmla="*/ 1680653 w 3475899"/>
                  <a:gd name="connsiteY15" fmla="*/ 2861181 h 3988066"/>
                  <a:gd name="connsiteX16" fmla="*/ 1261662 w 3475899"/>
                  <a:gd name="connsiteY16" fmla="*/ 3008533 h 3988066"/>
                  <a:gd name="connsiteX17" fmla="*/ 895206 w 3475899"/>
                  <a:gd name="connsiteY17" fmla="*/ 2926528 h 3988066"/>
                  <a:gd name="connsiteX18" fmla="*/ 718384 w 3475899"/>
                  <a:gd name="connsiteY18" fmla="*/ 2649764 h 3988066"/>
                  <a:gd name="connsiteX19" fmla="*/ 808076 w 3475899"/>
                  <a:gd name="connsiteY19" fmla="*/ 2470379 h 3988066"/>
                  <a:gd name="connsiteX20" fmla="*/ 931082 w 3475899"/>
                  <a:gd name="connsiteY20" fmla="*/ 2406314 h 3988066"/>
                  <a:gd name="connsiteX21" fmla="*/ 990023 w 3475899"/>
                  <a:gd name="connsiteY21" fmla="*/ 2398626 h 3988066"/>
                  <a:gd name="connsiteX22" fmla="*/ 1010524 w 3475899"/>
                  <a:gd name="connsiteY22" fmla="*/ 2414001 h 3988066"/>
                  <a:gd name="connsiteX23" fmla="*/ 1000274 w 3475899"/>
                  <a:gd name="connsiteY23" fmla="*/ 2444753 h 3988066"/>
                  <a:gd name="connsiteX24" fmla="*/ 990023 w 3475899"/>
                  <a:gd name="connsiteY24" fmla="*/ 2475505 h 3988066"/>
                  <a:gd name="connsiteX25" fmla="*/ 974647 w 3475899"/>
                  <a:gd name="connsiteY25" fmla="*/ 2588261 h 3988066"/>
                  <a:gd name="connsiteX26" fmla="*/ 1055370 w 3475899"/>
                  <a:gd name="connsiteY26" fmla="*/ 2725362 h 3988066"/>
                  <a:gd name="connsiteX27" fmla="*/ 1230911 w 3475899"/>
                  <a:gd name="connsiteY27" fmla="*/ 2783021 h 3988066"/>
                  <a:gd name="connsiteX28" fmla="*/ 1494862 w 3475899"/>
                  <a:gd name="connsiteY28" fmla="*/ 2685641 h 3988066"/>
                  <a:gd name="connsiteX29" fmla="*/ 1599930 w 3475899"/>
                  <a:gd name="connsiteY29" fmla="*/ 2444753 h 3988066"/>
                  <a:gd name="connsiteX30" fmla="*/ 1387231 w 3475899"/>
                  <a:gd name="connsiteY30" fmla="*/ 2109048 h 3988066"/>
                  <a:gd name="connsiteX31" fmla="*/ 943896 w 3475899"/>
                  <a:gd name="connsiteY31" fmla="*/ 2003980 h 3988066"/>
                  <a:gd name="connsiteX32" fmla="*/ 372428 w 3475899"/>
                  <a:gd name="connsiteY32" fmla="*/ 2198740 h 3988066"/>
                  <a:gd name="connsiteX33" fmla="*/ 118727 w 3475899"/>
                  <a:gd name="connsiteY33" fmla="*/ 2711267 h 3988066"/>
                  <a:gd name="connsiteX34" fmla="*/ 500560 w 3475899"/>
                  <a:gd name="connsiteY34" fmla="*/ 3351926 h 3988066"/>
                  <a:gd name="connsiteX35" fmla="*/ 1312915 w 3475899"/>
                  <a:gd name="connsiteY35" fmla="*/ 3567187 h 3988066"/>
                  <a:gd name="connsiteX36" fmla="*/ 2135520 w 3475899"/>
                  <a:gd name="connsiteY36" fmla="*/ 3269921 h 3988066"/>
                  <a:gd name="connsiteX37" fmla="*/ 2491727 w 3475899"/>
                  <a:gd name="connsiteY37" fmla="*/ 2506256 h 3988066"/>
                  <a:gd name="connsiteX38" fmla="*/ 2373845 w 3475899"/>
                  <a:gd name="connsiteY38" fmla="*/ 2070608 h 3988066"/>
                  <a:gd name="connsiteX39" fmla="*/ 2058641 w 3475899"/>
                  <a:gd name="connsiteY39" fmla="*/ 1755405 h 3988066"/>
                  <a:gd name="connsiteX40" fmla="*/ 1615306 w 3475899"/>
                  <a:gd name="connsiteY40" fmla="*/ 1496578 h 3988066"/>
                  <a:gd name="connsiteX41" fmla="*/ 859329 w 3475899"/>
                  <a:gd name="connsiteY41" fmla="*/ 1135247 h 3988066"/>
                  <a:gd name="connsiteX42" fmla="*/ 477496 w 3475899"/>
                  <a:gd name="connsiteY42" fmla="*/ 609907 h 3988066"/>
                  <a:gd name="connsiteX43" fmla="*/ 782450 w 3475899"/>
                  <a:gd name="connsiteY43" fmla="*/ 143508 h 3988066"/>
                  <a:gd name="connsiteX44" fmla="*/ 1425671 w 3475899"/>
                  <a:gd name="connsiteY44" fmla="*/ 0 h 3988066"/>
                  <a:gd name="connsiteX0" fmla="*/ 782450 w 3475899"/>
                  <a:gd name="connsiteY0" fmla="*/ 32557 h 3877115"/>
                  <a:gd name="connsiteX1" fmla="*/ 961834 w 3475899"/>
                  <a:gd name="connsiteY1" fmla="*/ 76121 h 3877115"/>
                  <a:gd name="connsiteX2" fmla="*/ 744010 w 3475899"/>
                  <a:gd name="connsiteY2" fmla="*/ 370824 h 3877115"/>
                  <a:gd name="connsiteX3" fmla="*/ 900331 w 3475899"/>
                  <a:gd name="connsiteY3" fmla="*/ 629651 h 3877115"/>
                  <a:gd name="connsiteX4" fmla="*/ 1284726 w 3475899"/>
                  <a:gd name="connsiteY4" fmla="*/ 832099 h 3877115"/>
                  <a:gd name="connsiteX5" fmla="*/ 2984160 w 3475899"/>
                  <a:gd name="connsiteY5" fmla="*/ 1432388 h 3877115"/>
                  <a:gd name="connsiteX6" fmla="*/ 3378091 w 3475899"/>
                  <a:gd name="connsiteY6" fmla="*/ 2710355 h 3877115"/>
                  <a:gd name="connsiteX7" fmla="*/ 2359032 w 3475899"/>
                  <a:gd name="connsiteY7" fmla="*/ 3729405 h 3877115"/>
                  <a:gd name="connsiteX8" fmla="*/ 1252372 w 3475899"/>
                  <a:gd name="connsiteY8" fmla="*/ 3857293 h 3877115"/>
                  <a:gd name="connsiteX9" fmla="*/ 352887 w 3475899"/>
                  <a:gd name="connsiteY9" fmla="*/ 3407066 h 3877115"/>
                  <a:gd name="connsiteX10" fmla="*/ 846 w 3475899"/>
                  <a:gd name="connsiteY10" fmla="*/ 2600316 h 3877115"/>
                  <a:gd name="connsiteX11" fmla="*/ 284017 w 3475899"/>
                  <a:gd name="connsiteY11" fmla="*/ 2007066 h 3877115"/>
                  <a:gd name="connsiteX12" fmla="*/ 964397 w 3475899"/>
                  <a:gd name="connsiteY12" fmla="*/ 1759772 h 3877115"/>
                  <a:gd name="connsiteX13" fmla="*/ 1592242 w 3475899"/>
                  <a:gd name="connsiteY13" fmla="*/ 1908405 h 3877115"/>
                  <a:gd name="connsiteX14" fmla="*/ 1861319 w 3475899"/>
                  <a:gd name="connsiteY14" fmla="*/ 2379930 h 3877115"/>
                  <a:gd name="connsiteX15" fmla="*/ 1680653 w 3475899"/>
                  <a:gd name="connsiteY15" fmla="*/ 2750230 h 3877115"/>
                  <a:gd name="connsiteX16" fmla="*/ 1261662 w 3475899"/>
                  <a:gd name="connsiteY16" fmla="*/ 2897582 h 3877115"/>
                  <a:gd name="connsiteX17" fmla="*/ 895206 w 3475899"/>
                  <a:gd name="connsiteY17" fmla="*/ 2815577 h 3877115"/>
                  <a:gd name="connsiteX18" fmla="*/ 718384 w 3475899"/>
                  <a:gd name="connsiteY18" fmla="*/ 2538813 h 3877115"/>
                  <a:gd name="connsiteX19" fmla="*/ 808076 w 3475899"/>
                  <a:gd name="connsiteY19" fmla="*/ 2359428 h 3877115"/>
                  <a:gd name="connsiteX20" fmla="*/ 931082 w 3475899"/>
                  <a:gd name="connsiteY20" fmla="*/ 2295363 h 3877115"/>
                  <a:gd name="connsiteX21" fmla="*/ 990023 w 3475899"/>
                  <a:gd name="connsiteY21" fmla="*/ 2287675 h 3877115"/>
                  <a:gd name="connsiteX22" fmla="*/ 1010524 w 3475899"/>
                  <a:gd name="connsiteY22" fmla="*/ 2303050 h 3877115"/>
                  <a:gd name="connsiteX23" fmla="*/ 1000274 w 3475899"/>
                  <a:gd name="connsiteY23" fmla="*/ 2333802 h 3877115"/>
                  <a:gd name="connsiteX24" fmla="*/ 990023 w 3475899"/>
                  <a:gd name="connsiteY24" fmla="*/ 2364554 h 3877115"/>
                  <a:gd name="connsiteX25" fmla="*/ 974647 w 3475899"/>
                  <a:gd name="connsiteY25" fmla="*/ 2477310 h 3877115"/>
                  <a:gd name="connsiteX26" fmla="*/ 1055370 w 3475899"/>
                  <a:gd name="connsiteY26" fmla="*/ 2614411 h 3877115"/>
                  <a:gd name="connsiteX27" fmla="*/ 1230911 w 3475899"/>
                  <a:gd name="connsiteY27" fmla="*/ 2672070 h 3877115"/>
                  <a:gd name="connsiteX28" fmla="*/ 1494862 w 3475899"/>
                  <a:gd name="connsiteY28" fmla="*/ 2574690 h 3877115"/>
                  <a:gd name="connsiteX29" fmla="*/ 1599930 w 3475899"/>
                  <a:gd name="connsiteY29" fmla="*/ 2333802 h 3877115"/>
                  <a:gd name="connsiteX30" fmla="*/ 1387231 w 3475899"/>
                  <a:gd name="connsiteY30" fmla="*/ 1998097 h 3877115"/>
                  <a:gd name="connsiteX31" fmla="*/ 943896 w 3475899"/>
                  <a:gd name="connsiteY31" fmla="*/ 1893029 h 3877115"/>
                  <a:gd name="connsiteX32" fmla="*/ 372428 w 3475899"/>
                  <a:gd name="connsiteY32" fmla="*/ 2087789 h 3877115"/>
                  <a:gd name="connsiteX33" fmla="*/ 118727 w 3475899"/>
                  <a:gd name="connsiteY33" fmla="*/ 2600316 h 3877115"/>
                  <a:gd name="connsiteX34" fmla="*/ 500560 w 3475899"/>
                  <a:gd name="connsiteY34" fmla="*/ 3240975 h 3877115"/>
                  <a:gd name="connsiteX35" fmla="*/ 1312915 w 3475899"/>
                  <a:gd name="connsiteY35" fmla="*/ 3456236 h 3877115"/>
                  <a:gd name="connsiteX36" fmla="*/ 2135520 w 3475899"/>
                  <a:gd name="connsiteY36" fmla="*/ 3158970 h 3877115"/>
                  <a:gd name="connsiteX37" fmla="*/ 2491727 w 3475899"/>
                  <a:gd name="connsiteY37" fmla="*/ 2395305 h 3877115"/>
                  <a:gd name="connsiteX38" fmla="*/ 2373845 w 3475899"/>
                  <a:gd name="connsiteY38" fmla="*/ 1959657 h 3877115"/>
                  <a:gd name="connsiteX39" fmla="*/ 2058641 w 3475899"/>
                  <a:gd name="connsiteY39" fmla="*/ 1644454 h 3877115"/>
                  <a:gd name="connsiteX40" fmla="*/ 1615306 w 3475899"/>
                  <a:gd name="connsiteY40" fmla="*/ 1385627 h 3877115"/>
                  <a:gd name="connsiteX41" fmla="*/ 859329 w 3475899"/>
                  <a:gd name="connsiteY41" fmla="*/ 1024296 h 3877115"/>
                  <a:gd name="connsiteX42" fmla="*/ 477496 w 3475899"/>
                  <a:gd name="connsiteY42" fmla="*/ 498956 h 3877115"/>
                  <a:gd name="connsiteX43" fmla="*/ 782450 w 3475899"/>
                  <a:gd name="connsiteY43" fmla="*/ 32557 h 3877115"/>
                  <a:gd name="connsiteX0" fmla="*/ 477496 w 3475899"/>
                  <a:gd name="connsiteY0" fmla="*/ 424506 h 3802665"/>
                  <a:gd name="connsiteX1" fmla="*/ 961834 w 3475899"/>
                  <a:gd name="connsiteY1" fmla="*/ 1671 h 3802665"/>
                  <a:gd name="connsiteX2" fmla="*/ 744010 w 3475899"/>
                  <a:gd name="connsiteY2" fmla="*/ 296374 h 3802665"/>
                  <a:gd name="connsiteX3" fmla="*/ 900331 w 3475899"/>
                  <a:gd name="connsiteY3" fmla="*/ 555201 h 3802665"/>
                  <a:gd name="connsiteX4" fmla="*/ 1284726 w 3475899"/>
                  <a:gd name="connsiteY4" fmla="*/ 757649 h 3802665"/>
                  <a:gd name="connsiteX5" fmla="*/ 2984160 w 3475899"/>
                  <a:gd name="connsiteY5" fmla="*/ 1357938 h 3802665"/>
                  <a:gd name="connsiteX6" fmla="*/ 3378091 w 3475899"/>
                  <a:gd name="connsiteY6" fmla="*/ 2635905 h 3802665"/>
                  <a:gd name="connsiteX7" fmla="*/ 2359032 w 3475899"/>
                  <a:gd name="connsiteY7" fmla="*/ 3654955 h 3802665"/>
                  <a:gd name="connsiteX8" fmla="*/ 1252372 w 3475899"/>
                  <a:gd name="connsiteY8" fmla="*/ 3782843 h 3802665"/>
                  <a:gd name="connsiteX9" fmla="*/ 352887 w 3475899"/>
                  <a:gd name="connsiteY9" fmla="*/ 3332616 h 3802665"/>
                  <a:gd name="connsiteX10" fmla="*/ 846 w 3475899"/>
                  <a:gd name="connsiteY10" fmla="*/ 2525866 h 3802665"/>
                  <a:gd name="connsiteX11" fmla="*/ 284017 w 3475899"/>
                  <a:gd name="connsiteY11" fmla="*/ 1932616 h 3802665"/>
                  <a:gd name="connsiteX12" fmla="*/ 964397 w 3475899"/>
                  <a:gd name="connsiteY12" fmla="*/ 1685322 h 3802665"/>
                  <a:gd name="connsiteX13" fmla="*/ 1592242 w 3475899"/>
                  <a:gd name="connsiteY13" fmla="*/ 1833955 h 3802665"/>
                  <a:gd name="connsiteX14" fmla="*/ 1861319 w 3475899"/>
                  <a:gd name="connsiteY14" fmla="*/ 2305480 h 3802665"/>
                  <a:gd name="connsiteX15" fmla="*/ 1680653 w 3475899"/>
                  <a:gd name="connsiteY15" fmla="*/ 2675780 h 3802665"/>
                  <a:gd name="connsiteX16" fmla="*/ 1261662 w 3475899"/>
                  <a:gd name="connsiteY16" fmla="*/ 2823132 h 3802665"/>
                  <a:gd name="connsiteX17" fmla="*/ 895206 w 3475899"/>
                  <a:gd name="connsiteY17" fmla="*/ 2741127 h 3802665"/>
                  <a:gd name="connsiteX18" fmla="*/ 718384 w 3475899"/>
                  <a:gd name="connsiteY18" fmla="*/ 2464363 h 3802665"/>
                  <a:gd name="connsiteX19" fmla="*/ 808076 w 3475899"/>
                  <a:gd name="connsiteY19" fmla="*/ 2284978 h 3802665"/>
                  <a:gd name="connsiteX20" fmla="*/ 931082 w 3475899"/>
                  <a:gd name="connsiteY20" fmla="*/ 2220913 h 3802665"/>
                  <a:gd name="connsiteX21" fmla="*/ 990023 w 3475899"/>
                  <a:gd name="connsiteY21" fmla="*/ 2213225 h 3802665"/>
                  <a:gd name="connsiteX22" fmla="*/ 1010524 w 3475899"/>
                  <a:gd name="connsiteY22" fmla="*/ 2228600 h 3802665"/>
                  <a:gd name="connsiteX23" fmla="*/ 1000274 w 3475899"/>
                  <a:gd name="connsiteY23" fmla="*/ 2259352 h 3802665"/>
                  <a:gd name="connsiteX24" fmla="*/ 990023 w 3475899"/>
                  <a:gd name="connsiteY24" fmla="*/ 2290104 h 3802665"/>
                  <a:gd name="connsiteX25" fmla="*/ 974647 w 3475899"/>
                  <a:gd name="connsiteY25" fmla="*/ 2402860 h 3802665"/>
                  <a:gd name="connsiteX26" fmla="*/ 1055370 w 3475899"/>
                  <a:gd name="connsiteY26" fmla="*/ 2539961 h 3802665"/>
                  <a:gd name="connsiteX27" fmla="*/ 1230911 w 3475899"/>
                  <a:gd name="connsiteY27" fmla="*/ 2597620 h 3802665"/>
                  <a:gd name="connsiteX28" fmla="*/ 1494862 w 3475899"/>
                  <a:gd name="connsiteY28" fmla="*/ 2500240 h 3802665"/>
                  <a:gd name="connsiteX29" fmla="*/ 1599930 w 3475899"/>
                  <a:gd name="connsiteY29" fmla="*/ 2259352 h 3802665"/>
                  <a:gd name="connsiteX30" fmla="*/ 1387231 w 3475899"/>
                  <a:gd name="connsiteY30" fmla="*/ 1923647 h 3802665"/>
                  <a:gd name="connsiteX31" fmla="*/ 943896 w 3475899"/>
                  <a:gd name="connsiteY31" fmla="*/ 1818579 h 3802665"/>
                  <a:gd name="connsiteX32" fmla="*/ 372428 w 3475899"/>
                  <a:gd name="connsiteY32" fmla="*/ 2013339 h 3802665"/>
                  <a:gd name="connsiteX33" fmla="*/ 118727 w 3475899"/>
                  <a:gd name="connsiteY33" fmla="*/ 2525866 h 3802665"/>
                  <a:gd name="connsiteX34" fmla="*/ 500560 w 3475899"/>
                  <a:gd name="connsiteY34" fmla="*/ 3166525 h 3802665"/>
                  <a:gd name="connsiteX35" fmla="*/ 1312915 w 3475899"/>
                  <a:gd name="connsiteY35" fmla="*/ 3381786 h 3802665"/>
                  <a:gd name="connsiteX36" fmla="*/ 2135520 w 3475899"/>
                  <a:gd name="connsiteY36" fmla="*/ 3084520 h 3802665"/>
                  <a:gd name="connsiteX37" fmla="*/ 2491727 w 3475899"/>
                  <a:gd name="connsiteY37" fmla="*/ 2320855 h 3802665"/>
                  <a:gd name="connsiteX38" fmla="*/ 2373845 w 3475899"/>
                  <a:gd name="connsiteY38" fmla="*/ 1885207 h 3802665"/>
                  <a:gd name="connsiteX39" fmla="*/ 2058641 w 3475899"/>
                  <a:gd name="connsiteY39" fmla="*/ 1570004 h 3802665"/>
                  <a:gd name="connsiteX40" fmla="*/ 1615306 w 3475899"/>
                  <a:gd name="connsiteY40" fmla="*/ 1311177 h 3802665"/>
                  <a:gd name="connsiteX41" fmla="*/ 859329 w 3475899"/>
                  <a:gd name="connsiteY41" fmla="*/ 949846 h 3802665"/>
                  <a:gd name="connsiteX42" fmla="*/ 477496 w 3475899"/>
                  <a:gd name="connsiteY42" fmla="*/ 424506 h 380266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135520 w 3475899"/>
                  <a:gd name="connsiteY36" fmla="*/ 3980450 h 4698595"/>
                  <a:gd name="connsiteX37" fmla="*/ 2491727 w 3475899"/>
                  <a:gd name="connsiteY37" fmla="*/ 3216785 h 4698595"/>
                  <a:gd name="connsiteX38" fmla="*/ 2373845 w 3475899"/>
                  <a:gd name="connsiteY38" fmla="*/ 2781137 h 4698595"/>
                  <a:gd name="connsiteX39" fmla="*/ 2058641 w 3475899"/>
                  <a:gd name="connsiteY39" fmla="*/ 2465934 h 4698595"/>
                  <a:gd name="connsiteX40" fmla="*/ 1615306 w 3475899"/>
                  <a:gd name="connsiteY40" fmla="*/ 2207107 h 4698595"/>
                  <a:gd name="connsiteX41" fmla="*/ 859329 w 3475899"/>
                  <a:gd name="connsiteY41" fmla="*/ 1845776 h 4698595"/>
                  <a:gd name="connsiteX42" fmla="*/ 477496 w 3475899"/>
                  <a:gd name="connsiteY42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135520 w 3475899"/>
                  <a:gd name="connsiteY36" fmla="*/ 3980450 h 4698595"/>
                  <a:gd name="connsiteX37" fmla="*/ 2705552 w 3475899"/>
                  <a:gd name="connsiteY37" fmla="*/ 3234379 h 4698595"/>
                  <a:gd name="connsiteX38" fmla="*/ 2373845 w 3475899"/>
                  <a:gd name="connsiteY38" fmla="*/ 2781137 h 4698595"/>
                  <a:gd name="connsiteX39" fmla="*/ 2058641 w 3475899"/>
                  <a:gd name="connsiteY39" fmla="*/ 2465934 h 4698595"/>
                  <a:gd name="connsiteX40" fmla="*/ 1615306 w 3475899"/>
                  <a:gd name="connsiteY40" fmla="*/ 2207107 h 4698595"/>
                  <a:gd name="connsiteX41" fmla="*/ 859329 w 3475899"/>
                  <a:gd name="connsiteY41" fmla="*/ 1845776 h 4698595"/>
                  <a:gd name="connsiteX42" fmla="*/ 477496 w 3475899"/>
                  <a:gd name="connsiteY42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349344 w 3475899"/>
                  <a:gd name="connsiteY36" fmla="*/ 4033228 h 4698595"/>
                  <a:gd name="connsiteX37" fmla="*/ 2705552 w 3475899"/>
                  <a:gd name="connsiteY37" fmla="*/ 3234379 h 4698595"/>
                  <a:gd name="connsiteX38" fmla="*/ 2373845 w 3475899"/>
                  <a:gd name="connsiteY38" fmla="*/ 2781137 h 4698595"/>
                  <a:gd name="connsiteX39" fmla="*/ 2058641 w 3475899"/>
                  <a:gd name="connsiteY39" fmla="*/ 2465934 h 4698595"/>
                  <a:gd name="connsiteX40" fmla="*/ 1615306 w 3475899"/>
                  <a:gd name="connsiteY40" fmla="*/ 2207107 h 4698595"/>
                  <a:gd name="connsiteX41" fmla="*/ 859329 w 3475899"/>
                  <a:gd name="connsiteY41" fmla="*/ 1845776 h 4698595"/>
                  <a:gd name="connsiteX42" fmla="*/ 477496 w 3475899"/>
                  <a:gd name="connsiteY42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349344 w 3475899"/>
                  <a:gd name="connsiteY36" fmla="*/ 4033228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2058641 w 3475899"/>
                  <a:gd name="connsiteY39" fmla="*/ 2465934 h 4698595"/>
                  <a:gd name="connsiteX40" fmla="*/ 1615306 w 3475899"/>
                  <a:gd name="connsiteY40" fmla="*/ 2207107 h 4698595"/>
                  <a:gd name="connsiteX41" fmla="*/ 859329 w 3475899"/>
                  <a:gd name="connsiteY41" fmla="*/ 1845776 h 4698595"/>
                  <a:gd name="connsiteX42" fmla="*/ 477496 w 3475899"/>
                  <a:gd name="connsiteY42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349344 w 3475899"/>
                  <a:gd name="connsiteY36" fmla="*/ 4033228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349344 w 3475899"/>
                  <a:gd name="connsiteY36" fmla="*/ 4033228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349344 w 3475899"/>
                  <a:gd name="connsiteY36" fmla="*/ 4033228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349344 w 3475899"/>
                  <a:gd name="connsiteY36" fmla="*/ 4033228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349344 w 3475899"/>
                  <a:gd name="connsiteY36" fmla="*/ 4033228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195013 w 3475899"/>
                  <a:gd name="connsiteY36" fmla="*/ 3993179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195013 w 3475899"/>
                  <a:gd name="connsiteY36" fmla="*/ 3993179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195013 w 3475899"/>
                  <a:gd name="connsiteY36" fmla="*/ 3993179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195013 w 3475899"/>
                  <a:gd name="connsiteY36" fmla="*/ 3993179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195013 w 3475899"/>
                  <a:gd name="connsiteY36" fmla="*/ 3993179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769638 w 3475899"/>
                  <a:gd name="connsiteY39" fmla="*/ 2113659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11483"/>
                  <a:gd name="connsiteY0" fmla="*/ 1320436 h 4698595"/>
                  <a:gd name="connsiteX1" fmla="*/ 391637 w 3411483"/>
                  <a:gd name="connsiteY1" fmla="*/ 346 h 4698595"/>
                  <a:gd name="connsiteX2" fmla="*/ 744010 w 3411483"/>
                  <a:gd name="connsiteY2" fmla="*/ 1192304 h 4698595"/>
                  <a:gd name="connsiteX3" fmla="*/ 900331 w 3411483"/>
                  <a:gd name="connsiteY3" fmla="*/ 1451131 h 4698595"/>
                  <a:gd name="connsiteX4" fmla="*/ 1240632 w 3411483"/>
                  <a:gd name="connsiteY4" fmla="*/ 1733678 h 4698595"/>
                  <a:gd name="connsiteX5" fmla="*/ 2984160 w 3411483"/>
                  <a:gd name="connsiteY5" fmla="*/ 2253868 h 4698595"/>
                  <a:gd name="connsiteX6" fmla="*/ 3378091 w 3411483"/>
                  <a:gd name="connsiteY6" fmla="*/ 3531835 h 4698595"/>
                  <a:gd name="connsiteX7" fmla="*/ 2359032 w 3411483"/>
                  <a:gd name="connsiteY7" fmla="*/ 4550885 h 4698595"/>
                  <a:gd name="connsiteX8" fmla="*/ 1252372 w 3411483"/>
                  <a:gd name="connsiteY8" fmla="*/ 4678773 h 4698595"/>
                  <a:gd name="connsiteX9" fmla="*/ 352887 w 3411483"/>
                  <a:gd name="connsiteY9" fmla="*/ 4228546 h 4698595"/>
                  <a:gd name="connsiteX10" fmla="*/ 846 w 3411483"/>
                  <a:gd name="connsiteY10" fmla="*/ 3421796 h 4698595"/>
                  <a:gd name="connsiteX11" fmla="*/ 284017 w 3411483"/>
                  <a:gd name="connsiteY11" fmla="*/ 2828546 h 4698595"/>
                  <a:gd name="connsiteX12" fmla="*/ 964397 w 3411483"/>
                  <a:gd name="connsiteY12" fmla="*/ 2581252 h 4698595"/>
                  <a:gd name="connsiteX13" fmla="*/ 1592242 w 3411483"/>
                  <a:gd name="connsiteY13" fmla="*/ 2729885 h 4698595"/>
                  <a:gd name="connsiteX14" fmla="*/ 1861319 w 3411483"/>
                  <a:gd name="connsiteY14" fmla="*/ 3201410 h 4698595"/>
                  <a:gd name="connsiteX15" fmla="*/ 1680653 w 3411483"/>
                  <a:gd name="connsiteY15" fmla="*/ 3571710 h 4698595"/>
                  <a:gd name="connsiteX16" fmla="*/ 1261662 w 3411483"/>
                  <a:gd name="connsiteY16" fmla="*/ 3719062 h 4698595"/>
                  <a:gd name="connsiteX17" fmla="*/ 895206 w 3411483"/>
                  <a:gd name="connsiteY17" fmla="*/ 3637057 h 4698595"/>
                  <a:gd name="connsiteX18" fmla="*/ 718384 w 3411483"/>
                  <a:gd name="connsiteY18" fmla="*/ 3360293 h 4698595"/>
                  <a:gd name="connsiteX19" fmla="*/ 808076 w 3411483"/>
                  <a:gd name="connsiteY19" fmla="*/ 3180908 h 4698595"/>
                  <a:gd name="connsiteX20" fmla="*/ 931082 w 3411483"/>
                  <a:gd name="connsiteY20" fmla="*/ 3116843 h 4698595"/>
                  <a:gd name="connsiteX21" fmla="*/ 990023 w 3411483"/>
                  <a:gd name="connsiteY21" fmla="*/ 3109155 h 4698595"/>
                  <a:gd name="connsiteX22" fmla="*/ 1010524 w 3411483"/>
                  <a:gd name="connsiteY22" fmla="*/ 3124530 h 4698595"/>
                  <a:gd name="connsiteX23" fmla="*/ 1000274 w 3411483"/>
                  <a:gd name="connsiteY23" fmla="*/ 3155282 h 4698595"/>
                  <a:gd name="connsiteX24" fmla="*/ 990023 w 3411483"/>
                  <a:gd name="connsiteY24" fmla="*/ 3186034 h 4698595"/>
                  <a:gd name="connsiteX25" fmla="*/ 974647 w 3411483"/>
                  <a:gd name="connsiteY25" fmla="*/ 3298790 h 4698595"/>
                  <a:gd name="connsiteX26" fmla="*/ 1055370 w 3411483"/>
                  <a:gd name="connsiteY26" fmla="*/ 3435891 h 4698595"/>
                  <a:gd name="connsiteX27" fmla="*/ 1230911 w 3411483"/>
                  <a:gd name="connsiteY27" fmla="*/ 3493550 h 4698595"/>
                  <a:gd name="connsiteX28" fmla="*/ 1494862 w 3411483"/>
                  <a:gd name="connsiteY28" fmla="*/ 3396170 h 4698595"/>
                  <a:gd name="connsiteX29" fmla="*/ 1599930 w 3411483"/>
                  <a:gd name="connsiteY29" fmla="*/ 3155282 h 4698595"/>
                  <a:gd name="connsiteX30" fmla="*/ 1387231 w 3411483"/>
                  <a:gd name="connsiteY30" fmla="*/ 2819577 h 4698595"/>
                  <a:gd name="connsiteX31" fmla="*/ 943896 w 3411483"/>
                  <a:gd name="connsiteY31" fmla="*/ 2714509 h 4698595"/>
                  <a:gd name="connsiteX32" fmla="*/ 372428 w 3411483"/>
                  <a:gd name="connsiteY32" fmla="*/ 2909269 h 4698595"/>
                  <a:gd name="connsiteX33" fmla="*/ 118727 w 3411483"/>
                  <a:gd name="connsiteY33" fmla="*/ 3421796 h 4698595"/>
                  <a:gd name="connsiteX34" fmla="*/ 500560 w 3411483"/>
                  <a:gd name="connsiteY34" fmla="*/ 4062455 h 4698595"/>
                  <a:gd name="connsiteX35" fmla="*/ 1312915 w 3411483"/>
                  <a:gd name="connsiteY35" fmla="*/ 4277716 h 4698595"/>
                  <a:gd name="connsiteX36" fmla="*/ 2195013 w 3411483"/>
                  <a:gd name="connsiteY36" fmla="*/ 3993179 h 4698595"/>
                  <a:gd name="connsiteX37" fmla="*/ 2705552 w 3411483"/>
                  <a:gd name="connsiteY37" fmla="*/ 3234379 h 4698595"/>
                  <a:gd name="connsiteX38" fmla="*/ 2587666 w 3411483"/>
                  <a:gd name="connsiteY38" fmla="*/ 2728357 h 4698595"/>
                  <a:gd name="connsiteX39" fmla="*/ 1769638 w 3411483"/>
                  <a:gd name="connsiteY39" fmla="*/ 2113659 h 4698595"/>
                  <a:gd name="connsiteX40" fmla="*/ 859329 w 3411483"/>
                  <a:gd name="connsiteY40" fmla="*/ 1845776 h 4698595"/>
                  <a:gd name="connsiteX41" fmla="*/ 477496 w 3411483"/>
                  <a:gd name="connsiteY41" fmla="*/ 1320436 h 4698595"/>
                  <a:gd name="connsiteX0" fmla="*/ 477496 w 3411485"/>
                  <a:gd name="connsiteY0" fmla="*/ 760057 h 4138216"/>
                  <a:gd name="connsiteX1" fmla="*/ 810541 w 3411485"/>
                  <a:gd name="connsiteY1" fmla="*/ 659 h 4138216"/>
                  <a:gd name="connsiteX2" fmla="*/ 744010 w 3411485"/>
                  <a:gd name="connsiteY2" fmla="*/ 631925 h 4138216"/>
                  <a:gd name="connsiteX3" fmla="*/ 900331 w 3411485"/>
                  <a:gd name="connsiteY3" fmla="*/ 890752 h 4138216"/>
                  <a:gd name="connsiteX4" fmla="*/ 1240632 w 3411485"/>
                  <a:gd name="connsiteY4" fmla="*/ 1173299 h 4138216"/>
                  <a:gd name="connsiteX5" fmla="*/ 2984160 w 3411485"/>
                  <a:gd name="connsiteY5" fmla="*/ 1693489 h 4138216"/>
                  <a:gd name="connsiteX6" fmla="*/ 3378091 w 3411485"/>
                  <a:gd name="connsiteY6" fmla="*/ 2971456 h 4138216"/>
                  <a:gd name="connsiteX7" fmla="*/ 2359032 w 3411485"/>
                  <a:gd name="connsiteY7" fmla="*/ 3990506 h 4138216"/>
                  <a:gd name="connsiteX8" fmla="*/ 1252372 w 3411485"/>
                  <a:gd name="connsiteY8" fmla="*/ 4118394 h 4138216"/>
                  <a:gd name="connsiteX9" fmla="*/ 352887 w 3411485"/>
                  <a:gd name="connsiteY9" fmla="*/ 3668167 h 4138216"/>
                  <a:gd name="connsiteX10" fmla="*/ 846 w 3411485"/>
                  <a:gd name="connsiteY10" fmla="*/ 2861417 h 4138216"/>
                  <a:gd name="connsiteX11" fmla="*/ 284017 w 3411485"/>
                  <a:gd name="connsiteY11" fmla="*/ 2268167 h 4138216"/>
                  <a:gd name="connsiteX12" fmla="*/ 964397 w 3411485"/>
                  <a:gd name="connsiteY12" fmla="*/ 2020873 h 4138216"/>
                  <a:gd name="connsiteX13" fmla="*/ 1592242 w 3411485"/>
                  <a:gd name="connsiteY13" fmla="*/ 2169506 h 4138216"/>
                  <a:gd name="connsiteX14" fmla="*/ 1861319 w 3411485"/>
                  <a:gd name="connsiteY14" fmla="*/ 2641031 h 4138216"/>
                  <a:gd name="connsiteX15" fmla="*/ 1680653 w 3411485"/>
                  <a:gd name="connsiteY15" fmla="*/ 3011331 h 4138216"/>
                  <a:gd name="connsiteX16" fmla="*/ 1261662 w 3411485"/>
                  <a:gd name="connsiteY16" fmla="*/ 3158683 h 4138216"/>
                  <a:gd name="connsiteX17" fmla="*/ 895206 w 3411485"/>
                  <a:gd name="connsiteY17" fmla="*/ 3076678 h 4138216"/>
                  <a:gd name="connsiteX18" fmla="*/ 718384 w 3411485"/>
                  <a:gd name="connsiteY18" fmla="*/ 2799914 h 4138216"/>
                  <a:gd name="connsiteX19" fmla="*/ 808076 w 3411485"/>
                  <a:gd name="connsiteY19" fmla="*/ 2620529 h 4138216"/>
                  <a:gd name="connsiteX20" fmla="*/ 931082 w 3411485"/>
                  <a:gd name="connsiteY20" fmla="*/ 2556464 h 4138216"/>
                  <a:gd name="connsiteX21" fmla="*/ 990023 w 3411485"/>
                  <a:gd name="connsiteY21" fmla="*/ 2548776 h 4138216"/>
                  <a:gd name="connsiteX22" fmla="*/ 1010524 w 3411485"/>
                  <a:gd name="connsiteY22" fmla="*/ 2564151 h 4138216"/>
                  <a:gd name="connsiteX23" fmla="*/ 1000274 w 3411485"/>
                  <a:gd name="connsiteY23" fmla="*/ 2594903 h 4138216"/>
                  <a:gd name="connsiteX24" fmla="*/ 990023 w 3411485"/>
                  <a:gd name="connsiteY24" fmla="*/ 2625655 h 4138216"/>
                  <a:gd name="connsiteX25" fmla="*/ 974647 w 3411485"/>
                  <a:gd name="connsiteY25" fmla="*/ 2738411 h 4138216"/>
                  <a:gd name="connsiteX26" fmla="*/ 1055370 w 3411485"/>
                  <a:gd name="connsiteY26" fmla="*/ 2875512 h 4138216"/>
                  <a:gd name="connsiteX27" fmla="*/ 1230911 w 3411485"/>
                  <a:gd name="connsiteY27" fmla="*/ 2933171 h 4138216"/>
                  <a:gd name="connsiteX28" fmla="*/ 1494862 w 3411485"/>
                  <a:gd name="connsiteY28" fmla="*/ 2835791 h 4138216"/>
                  <a:gd name="connsiteX29" fmla="*/ 1599930 w 3411485"/>
                  <a:gd name="connsiteY29" fmla="*/ 2594903 h 4138216"/>
                  <a:gd name="connsiteX30" fmla="*/ 1387231 w 3411485"/>
                  <a:gd name="connsiteY30" fmla="*/ 2259198 h 4138216"/>
                  <a:gd name="connsiteX31" fmla="*/ 943896 w 3411485"/>
                  <a:gd name="connsiteY31" fmla="*/ 2154130 h 4138216"/>
                  <a:gd name="connsiteX32" fmla="*/ 372428 w 3411485"/>
                  <a:gd name="connsiteY32" fmla="*/ 2348890 h 4138216"/>
                  <a:gd name="connsiteX33" fmla="*/ 118727 w 3411485"/>
                  <a:gd name="connsiteY33" fmla="*/ 2861417 h 4138216"/>
                  <a:gd name="connsiteX34" fmla="*/ 500560 w 3411485"/>
                  <a:gd name="connsiteY34" fmla="*/ 3502076 h 4138216"/>
                  <a:gd name="connsiteX35" fmla="*/ 1312915 w 3411485"/>
                  <a:gd name="connsiteY35" fmla="*/ 3717337 h 4138216"/>
                  <a:gd name="connsiteX36" fmla="*/ 2195013 w 3411485"/>
                  <a:gd name="connsiteY36" fmla="*/ 3432800 h 4138216"/>
                  <a:gd name="connsiteX37" fmla="*/ 2705552 w 3411485"/>
                  <a:gd name="connsiteY37" fmla="*/ 2674000 h 4138216"/>
                  <a:gd name="connsiteX38" fmla="*/ 2587666 w 3411485"/>
                  <a:gd name="connsiteY38" fmla="*/ 2167978 h 4138216"/>
                  <a:gd name="connsiteX39" fmla="*/ 1769638 w 3411485"/>
                  <a:gd name="connsiteY39" fmla="*/ 1553280 h 4138216"/>
                  <a:gd name="connsiteX40" fmla="*/ 859329 w 3411485"/>
                  <a:gd name="connsiteY40" fmla="*/ 1285397 h 4138216"/>
                  <a:gd name="connsiteX41" fmla="*/ 477496 w 3411485"/>
                  <a:gd name="connsiteY41" fmla="*/ 760057 h 4138216"/>
                  <a:gd name="connsiteX0" fmla="*/ 477496 w 3415891"/>
                  <a:gd name="connsiteY0" fmla="*/ 760057 h 4122191"/>
                  <a:gd name="connsiteX1" fmla="*/ 810541 w 3415891"/>
                  <a:gd name="connsiteY1" fmla="*/ 659 h 4122191"/>
                  <a:gd name="connsiteX2" fmla="*/ 744010 w 3415891"/>
                  <a:gd name="connsiteY2" fmla="*/ 631925 h 4122191"/>
                  <a:gd name="connsiteX3" fmla="*/ 900331 w 3415891"/>
                  <a:gd name="connsiteY3" fmla="*/ 890752 h 4122191"/>
                  <a:gd name="connsiteX4" fmla="*/ 1240632 w 3415891"/>
                  <a:gd name="connsiteY4" fmla="*/ 1173299 h 4122191"/>
                  <a:gd name="connsiteX5" fmla="*/ 2984160 w 3415891"/>
                  <a:gd name="connsiteY5" fmla="*/ 1693489 h 4122191"/>
                  <a:gd name="connsiteX6" fmla="*/ 3378091 w 3415891"/>
                  <a:gd name="connsiteY6" fmla="*/ 2971456 h 4122191"/>
                  <a:gd name="connsiteX7" fmla="*/ 2292890 w 3415891"/>
                  <a:gd name="connsiteY7" fmla="*/ 3857009 h 4122191"/>
                  <a:gd name="connsiteX8" fmla="*/ 1252372 w 3415891"/>
                  <a:gd name="connsiteY8" fmla="*/ 4118394 h 4122191"/>
                  <a:gd name="connsiteX9" fmla="*/ 352887 w 3415891"/>
                  <a:gd name="connsiteY9" fmla="*/ 3668167 h 4122191"/>
                  <a:gd name="connsiteX10" fmla="*/ 846 w 3415891"/>
                  <a:gd name="connsiteY10" fmla="*/ 2861417 h 4122191"/>
                  <a:gd name="connsiteX11" fmla="*/ 284017 w 3415891"/>
                  <a:gd name="connsiteY11" fmla="*/ 2268167 h 4122191"/>
                  <a:gd name="connsiteX12" fmla="*/ 964397 w 3415891"/>
                  <a:gd name="connsiteY12" fmla="*/ 2020873 h 4122191"/>
                  <a:gd name="connsiteX13" fmla="*/ 1592242 w 3415891"/>
                  <a:gd name="connsiteY13" fmla="*/ 2169506 h 4122191"/>
                  <a:gd name="connsiteX14" fmla="*/ 1861319 w 3415891"/>
                  <a:gd name="connsiteY14" fmla="*/ 2641031 h 4122191"/>
                  <a:gd name="connsiteX15" fmla="*/ 1680653 w 3415891"/>
                  <a:gd name="connsiteY15" fmla="*/ 3011331 h 4122191"/>
                  <a:gd name="connsiteX16" fmla="*/ 1261662 w 3415891"/>
                  <a:gd name="connsiteY16" fmla="*/ 3158683 h 4122191"/>
                  <a:gd name="connsiteX17" fmla="*/ 895206 w 3415891"/>
                  <a:gd name="connsiteY17" fmla="*/ 3076678 h 4122191"/>
                  <a:gd name="connsiteX18" fmla="*/ 718384 w 3415891"/>
                  <a:gd name="connsiteY18" fmla="*/ 2799914 h 4122191"/>
                  <a:gd name="connsiteX19" fmla="*/ 808076 w 3415891"/>
                  <a:gd name="connsiteY19" fmla="*/ 2620529 h 4122191"/>
                  <a:gd name="connsiteX20" fmla="*/ 931082 w 3415891"/>
                  <a:gd name="connsiteY20" fmla="*/ 2556464 h 4122191"/>
                  <a:gd name="connsiteX21" fmla="*/ 990023 w 3415891"/>
                  <a:gd name="connsiteY21" fmla="*/ 2548776 h 4122191"/>
                  <a:gd name="connsiteX22" fmla="*/ 1010524 w 3415891"/>
                  <a:gd name="connsiteY22" fmla="*/ 2564151 h 4122191"/>
                  <a:gd name="connsiteX23" fmla="*/ 1000274 w 3415891"/>
                  <a:gd name="connsiteY23" fmla="*/ 2594903 h 4122191"/>
                  <a:gd name="connsiteX24" fmla="*/ 990023 w 3415891"/>
                  <a:gd name="connsiteY24" fmla="*/ 2625655 h 4122191"/>
                  <a:gd name="connsiteX25" fmla="*/ 974647 w 3415891"/>
                  <a:gd name="connsiteY25" fmla="*/ 2738411 h 4122191"/>
                  <a:gd name="connsiteX26" fmla="*/ 1055370 w 3415891"/>
                  <a:gd name="connsiteY26" fmla="*/ 2875512 h 4122191"/>
                  <a:gd name="connsiteX27" fmla="*/ 1230911 w 3415891"/>
                  <a:gd name="connsiteY27" fmla="*/ 2933171 h 4122191"/>
                  <a:gd name="connsiteX28" fmla="*/ 1494862 w 3415891"/>
                  <a:gd name="connsiteY28" fmla="*/ 2835791 h 4122191"/>
                  <a:gd name="connsiteX29" fmla="*/ 1599930 w 3415891"/>
                  <a:gd name="connsiteY29" fmla="*/ 2594903 h 4122191"/>
                  <a:gd name="connsiteX30" fmla="*/ 1387231 w 3415891"/>
                  <a:gd name="connsiteY30" fmla="*/ 2259198 h 4122191"/>
                  <a:gd name="connsiteX31" fmla="*/ 943896 w 3415891"/>
                  <a:gd name="connsiteY31" fmla="*/ 2154130 h 4122191"/>
                  <a:gd name="connsiteX32" fmla="*/ 372428 w 3415891"/>
                  <a:gd name="connsiteY32" fmla="*/ 2348890 h 4122191"/>
                  <a:gd name="connsiteX33" fmla="*/ 118727 w 3415891"/>
                  <a:gd name="connsiteY33" fmla="*/ 2861417 h 4122191"/>
                  <a:gd name="connsiteX34" fmla="*/ 500560 w 3415891"/>
                  <a:gd name="connsiteY34" fmla="*/ 3502076 h 4122191"/>
                  <a:gd name="connsiteX35" fmla="*/ 1312915 w 3415891"/>
                  <a:gd name="connsiteY35" fmla="*/ 3717337 h 4122191"/>
                  <a:gd name="connsiteX36" fmla="*/ 2195013 w 3415891"/>
                  <a:gd name="connsiteY36" fmla="*/ 3432800 h 4122191"/>
                  <a:gd name="connsiteX37" fmla="*/ 2705552 w 3415891"/>
                  <a:gd name="connsiteY37" fmla="*/ 2674000 h 4122191"/>
                  <a:gd name="connsiteX38" fmla="*/ 2587666 w 3415891"/>
                  <a:gd name="connsiteY38" fmla="*/ 2167978 h 4122191"/>
                  <a:gd name="connsiteX39" fmla="*/ 1769638 w 3415891"/>
                  <a:gd name="connsiteY39" fmla="*/ 1553280 h 4122191"/>
                  <a:gd name="connsiteX40" fmla="*/ 859329 w 3415891"/>
                  <a:gd name="connsiteY40" fmla="*/ 1285397 h 4122191"/>
                  <a:gd name="connsiteX41" fmla="*/ 477496 w 3415891"/>
                  <a:gd name="connsiteY41" fmla="*/ 760057 h 4122191"/>
                  <a:gd name="connsiteX0" fmla="*/ 477496 w 3415891"/>
                  <a:gd name="connsiteY0" fmla="*/ 760057 h 4122191"/>
                  <a:gd name="connsiteX1" fmla="*/ 810541 w 3415891"/>
                  <a:gd name="connsiteY1" fmla="*/ 659 h 4122191"/>
                  <a:gd name="connsiteX2" fmla="*/ 744010 w 3415891"/>
                  <a:gd name="connsiteY2" fmla="*/ 631925 h 4122191"/>
                  <a:gd name="connsiteX3" fmla="*/ 900331 w 3415891"/>
                  <a:gd name="connsiteY3" fmla="*/ 890752 h 4122191"/>
                  <a:gd name="connsiteX4" fmla="*/ 1240632 w 3415891"/>
                  <a:gd name="connsiteY4" fmla="*/ 1173299 h 4122191"/>
                  <a:gd name="connsiteX5" fmla="*/ 2984160 w 3415891"/>
                  <a:gd name="connsiteY5" fmla="*/ 1693489 h 4122191"/>
                  <a:gd name="connsiteX6" fmla="*/ 3378091 w 3415891"/>
                  <a:gd name="connsiteY6" fmla="*/ 2971456 h 4122191"/>
                  <a:gd name="connsiteX7" fmla="*/ 2292890 w 3415891"/>
                  <a:gd name="connsiteY7" fmla="*/ 3857009 h 4122191"/>
                  <a:gd name="connsiteX8" fmla="*/ 1252372 w 3415891"/>
                  <a:gd name="connsiteY8" fmla="*/ 4118394 h 4122191"/>
                  <a:gd name="connsiteX9" fmla="*/ 352887 w 3415891"/>
                  <a:gd name="connsiteY9" fmla="*/ 3668167 h 4122191"/>
                  <a:gd name="connsiteX10" fmla="*/ 846 w 3415891"/>
                  <a:gd name="connsiteY10" fmla="*/ 2861417 h 4122191"/>
                  <a:gd name="connsiteX11" fmla="*/ 284017 w 3415891"/>
                  <a:gd name="connsiteY11" fmla="*/ 2268167 h 4122191"/>
                  <a:gd name="connsiteX12" fmla="*/ 964397 w 3415891"/>
                  <a:gd name="connsiteY12" fmla="*/ 2020873 h 4122191"/>
                  <a:gd name="connsiteX13" fmla="*/ 1592242 w 3415891"/>
                  <a:gd name="connsiteY13" fmla="*/ 2169506 h 4122191"/>
                  <a:gd name="connsiteX14" fmla="*/ 1861319 w 3415891"/>
                  <a:gd name="connsiteY14" fmla="*/ 2641031 h 4122191"/>
                  <a:gd name="connsiteX15" fmla="*/ 1680653 w 3415891"/>
                  <a:gd name="connsiteY15" fmla="*/ 3011331 h 4122191"/>
                  <a:gd name="connsiteX16" fmla="*/ 1261662 w 3415891"/>
                  <a:gd name="connsiteY16" fmla="*/ 3158683 h 4122191"/>
                  <a:gd name="connsiteX17" fmla="*/ 895206 w 3415891"/>
                  <a:gd name="connsiteY17" fmla="*/ 3076678 h 4122191"/>
                  <a:gd name="connsiteX18" fmla="*/ 718384 w 3415891"/>
                  <a:gd name="connsiteY18" fmla="*/ 2799914 h 4122191"/>
                  <a:gd name="connsiteX19" fmla="*/ 808076 w 3415891"/>
                  <a:gd name="connsiteY19" fmla="*/ 2620529 h 4122191"/>
                  <a:gd name="connsiteX20" fmla="*/ 931082 w 3415891"/>
                  <a:gd name="connsiteY20" fmla="*/ 2556464 h 4122191"/>
                  <a:gd name="connsiteX21" fmla="*/ 990023 w 3415891"/>
                  <a:gd name="connsiteY21" fmla="*/ 2548776 h 4122191"/>
                  <a:gd name="connsiteX22" fmla="*/ 1010524 w 3415891"/>
                  <a:gd name="connsiteY22" fmla="*/ 2564151 h 4122191"/>
                  <a:gd name="connsiteX23" fmla="*/ 1000274 w 3415891"/>
                  <a:gd name="connsiteY23" fmla="*/ 2594903 h 4122191"/>
                  <a:gd name="connsiteX24" fmla="*/ 990023 w 3415891"/>
                  <a:gd name="connsiteY24" fmla="*/ 2625655 h 4122191"/>
                  <a:gd name="connsiteX25" fmla="*/ 974647 w 3415891"/>
                  <a:gd name="connsiteY25" fmla="*/ 2738411 h 4122191"/>
                  <a:gd name="connsiteX26" fmla="*/ 1055370 w 3415891"/>
                  <a:gd name="connsiteY26" fmla="*/ 2875512 h 4122191"/>
                  <a:gd name="connsiteX27" fmla="*/ 1230911 w 3415891"/>
                  <a:gd name="connsiteY27" fmla="*/ 2933171 h 4122191"/>
                  <a:gd name="connsiteX28" fmla="*/ 1494862 w 3415891"/>
                  <a:gd name="connsiteY28" fmla="*/ 2835791 h 4122191"/>
                  <a:gd name="connsiteX29" fmla="*/ 1599930 w 3415891"/>
                  <a:gd name="connsiteY29" fmla="*/ 2594903 h 4122191"/>
                  <a:gd name="connsiteX30" fmla="*/ 1387231 w 3415891"/>
                  <a:gd name="connsiteY30" fmla="*/ 2259198 h 4122191"/>
                  <a:gd name="connsiteX31" fmla="*/ 943896 w 3415891"/>
                  <a:gd name="connsiteY31" fmla="*/ 2154130 h 4122191"/>
                  <a:gd name="connsiteX32" fmla="*/ 372428 w 3415891"/>
                  <a:gd name="connsiteY32" fmla="*/ 2348890 h 4122191"/>
                  <a:gd name="connsiteX33" fmla="*/ 118727 w 3415891"/>
                  <a:gd name="connsiteY33" fmla="*/ 2861417 h 4122191"/>
                  <a:gd name="connsiteX34" fmla="*/ 500560 w 3415891"/>
                  <a:gd name="connsiteY34" fmla="*/ 3502076 h 4122191"/>
                  <a:gd name="connsiteX35" fmla="*/ 1312915 w 3415891"/>
                  <a:gd name="connsiteY35" fmla="*/ 3717337 h 4122191"/>
                  <a:gd name="connsiteX36" fmla="*/ 2195013 w 3415891"/>
                  <a:gd name="connsiteY36" fmla="*/ 3432800 h 4122191"/>
                  <a:gd name="connsiteX37" fmla="*/ 2705552 w 3415891"/>
                  <a:gd name="connsiteY37" fmla="*/ 2674000 h 4122191"/>
                  <a:gd name="connsiteX38" fmla="*/ 2587666 w 3415891"/>
                  <a:gd name="connsiteY38" fmla="*/ 2167978 h 4122191"/>
                  <a:gd name="connsiteX39" fmla="*/ 1769638 w 3415891"/>
                  <a:gd name="connsiteY39" fmla="*/ 1553280 h 4122191"/>
                  <a:gd name="connsiteX40" fmla="*/ 859329 w 3415891"/>
                  <a:gd name="connsiteY40" fmla="*/ 1285397 h 4122191"/>
                  <a:gd name="connsiteX41" fmla="*/ 477496 w 3415891"/>
                  <a:gd name="connsiteY41" fmla="*/ 760057 h 4122191"/>
                  <a:gd name="connsiteX0" fmla="*/ 477496 w 3415891"/>
                  <a:gd name="connsiteY0" fmla="*/ 760057 h 3958557"/>
                  <a:gd name="connsiteX1" fmla="*/ 810541 w 3415891"/>
                  <a:gd name="connsiteY1" fmla="*/ 659 h 3958557"/>
                  <a:gd name="connsiteX2" fmla="*/ 744010 w 3415891"/>
                  <a:gd name="connsiteY2" fmla="*/ 631925 h 3958557"/>
                  <a:gd name="connsiteX3" fmla="*/ 900331 w 3415891"/>
                  <a:gd name="connsiteY3" fmla="*/ 890752 h 3958557"/>
                  <a:gd name="connsiteX4" fmla="*/ 1240632 w 3415891"/>
                  <a:gd name="connsiteY4" fmla="*/ 1173299 h 3958557"/>
                  <a:gd name="connsiteX5" fmla="*/ 2984160 w 3415891"/>
                  <a:gd name="connsiteY5" fmla="*/ 1693489 h 3958557"/>
                  <a:gd name="connsiteX6" fmla="*/ 3378091 w 3415891"/>
                  <a:gd name="connsiteY6" fmla="*/ 2971456 h 3958557"/>
                  <a:gd name="connsiteX7" fmla="*/ 2292890 w 3415891"/>
                  <a:gd name="connsiteY7" fmla="*/ 3857009 h 3958557"/>
                  <a:gd name="connsiteX8" fmla="*/ 1075991 w 3415891"/>
                  <a:gd name="connsiteY8" fmla="*/ 3918147 h 3958557"/>
                  <a:gd name="connsiteX9" fmla="*/ 352887 w 3415891"/>
                  <a:gd name="connsiteY9" fmla="*/ 3668167 h 3958557"/>
                  <a:gd name="connsiteX10" fmla="*/ 846 w 3415891"/>
                  <a:gd name="connsiteY10" fmla="*/ 2861417 h 3958557"/>
                  <a:gd name="connsiteX11" fmla="*/ 284017 w 3415891"/>
                  <a:gd name="connsiteY11" fmla="*/ 2268167 h 3958557"/>
                  <a:gd name="connsiteX12" fmla="*/ 964397 w 3415891"/>
                  <a:gd name="connsiteY12" fmla="*/ 2020873 h 3958557"/>
                  <a:gd name="connsiteX13" fmla="*/ 1592242 w 3415891"/>
                  <a:gd name="connsiteY13" fmla="*/ 2169506 h 3958557"/>
                  <a:gd name="connsiteX14" fmla="*/ 1861319 w 3415891"/>
                  <a:gd name="connsiteY14" fmla="*/ 2641031 h 3958557"/>
                  <a:gd name="connsiteX15" fmla="*/ 1680653 w 3415891"/>
                  <a:gd name="connsiteY15" fmla="*/ 3011331 h 3958557"/>
                  <a:gd name="connsiteX16" fmla="*/ 1261662 w 3415891"/>
                  <a:gd name="connsiteY16" fmla="*/ 3158683 h 3958557"/>
                  <a:gd name="connsiteX17" fmla="*/ 895206 w 3415891"/>
                  <a:gd name="connsiteY17" fmla="*/ 3076678 h 3958557"/>
                  <a:gd name="connsiteX18" fmla="*/ 718384 w 3415891"/>
                  <a:gd name="connsiteY18" fmla="*/ 2799914 h 3958557"/>
                  <a:gd name="connsiteX19" fmla="*/ 808076 w 3415891"/>
                  <a:gd name="connsiteY19" fmla="*/ 2620529 h 3958557"/>
                  <a:gd name="connsiteX20" fmla="*/ 931082 w 3415891"/>
                  <a:gd name="connsiteY20" fmla="*/ 2556464 h 3958557"/>
                  <a:gd name="connsiteX21" fmla="*/ 990023 w 3415891"/>
                  <a:gd name="connsiteY21" fmla="*/ 2548776 h 3958557"/>
                  <a:gd name="connsiteX22" fmla="*/ 1010524 w 3415891"/>
                  <a:gd name="connsiteY22" fmla="*/ 2564151 h 3958557"/>
                  <a:gd name="connsiteX23" fmla="*/ 1000274 w 3415891"/>
                  <a:gd name="connsiteY23" fmla="*/ 2594903 h 3958557"/>
                  <a:gd name="connsiteX24" fmla="*/ 990023 w 3415891"/>
                  <a:gd name="connsiteY24" fmla="*/ 2625655 h 3958557"/>
                  <a:gd name="connsiteX25" fmla="*/ 974647 w 3415891"/>
                  <a:gd name="connsiteY25" fmla="*/ 2738411 h 3958557"/>
                  <a:gd name="connsiteX26" fmla="*/ 1055370 w 3415891"/>
                  <a:gd name="connsiteY26" fmla="*/ 2875512 h 3958557"/>
                  <a:gd name="connsiteX27" fmla="*/ 1230911 w 3415891"/>
                  <a:gd name="connsiteY27" fmla="*/ 2933171 h 3958557"/>
                  <a:gd name="connsiteX28" fmla="*/ 1494862 w 3415891"/>
                  <a:gd name="connsiteY28" fmla="*/ 2835791 h 3958557"/>
                  <a:gd name="connsiteX29" fmla="*/ 1599930 w 3415891"/>
                  <a:gd name="connsiteY29" fmla="*/ 2594903 h 3958557"/>
                  <a:gd name="connsiteX30" fmla="*/ 1387231 w 3415891"/>
                  <a:gd name="connsiteY30" fmla="*/ 2259198 h 3958557"/>
                  <a:gd name="connsiteX31" fmla="*/ 943896 w 3415891"/>
                  <a:gd name="connsiteY31" fmla="*/ 2154130 h 3958557"/>
                  <a:gd name="connsiteX32" fmla="*/ 372428 w 3415891"/>
                  <a:gd name="connsiteY32" fmla="*/ 2348890 h 3958557"/>
                  <a:gd name="connsiteX33" fmla="*/ 118727 w 3415891"/>
                  <a:gd name="connsiteY33" fmla="*/ 2861417 h 3958557"/>
                  <a:gd name="connsiteX34" fmla="*/ 500560 w 3415891"/>
                  <a:gd name="connsiteY34" fmla="*/ 3502076 h 3958557"/>
                  <a:gd name="connsiteX35" fmla="*/ 1312915 w 3415891"/>
                  <a:gd name="connsiteY35" fmla="*/ 3717337 h 3958557"/>
                  <a:gd name="connsiteX36" fmla="*/ 2195013 w 3415891"/>
                  <a:gd name="connsiteY36" fmla="*/ 3432800 h 3958557"/>
                  <a:gd name="connsiteX37" fmla="*/ 2705552 w 3415891"/>
                  <a:gd name="connsiteY37" fmla="*/ 2674000 h 3958557"/>
                  <a:gd name="connsiteX38" fmla="*/ 2587666 w 3415891"/>
                  <a:gd name="connsiteY38" fmla="*/ 2167978 h 3958557"/>
                  <a:gd name="connsiteX39" fmla="*/ 1769638 w 3415891"/>
                  <a:gd name="connsiteY39" fmla="*/ 1553280 h 3958557"/>
                  <a:gd name="connsiteX40" fmla="*/ 859329 w 3415891"/>
                  <a:gd name="connsiteY40" fmla="*/ 1285397 h 3958557"/>
                  <a:gd name="connsiteX41" fmla="*/ 477496 w 3415891"/>
                  <a:gd name="connsiteY41" fmla="*/ 760057 h 3958557"/>
                  <a:gd name="connsiteX0" fmla="*/ 565295 w 3503690"/>
                  <a:gd name="connsiteY0" fmla="*/ 760057 h 3958557"/>
                  <a:gd name="connsiteX1" fmla="*/ 898340 w 3503690"/>
                  <a:gd name="connsiteY1" fmla="*/ 659 h 3958557"/>
                  <a:gd name="connsiteX2" fmla="*/ 831809 w 3503690"/>
                  <a:gd name="connsiteY2" fmla="*/ 631925 h 3958557"/>
                  <a:gd name="connsiteX3" fmla="*/ 988130 w 3503690"/>
                  <a:gd name="connsiteY3" fmla="*/ 890752 h 3958557"/>
                  <a:gd name="connsiteX4" fmla="*/ 1328431 w 3503690"/>
                  <a:gd name="connsiteY4" fmla="*/ 1173299 h 3958557"/>
                  <a:gd name="connsiteX5" fmla="*/ 3071959 w 3503690"/>
                  <a:gd name="connsiteY5" fmla="*/ 1693489 h 3958557"/>
                  <a:gd name="connsiteX6" fmla="*/ 3465890 w 3503690"/>
                  <a:gd name="connsiteY6" fmla="*/ 2971456 h 3958557"/>
                  <a:gd name="connsiteX7" fmla="*/ 2380689 w 3503690"/>
                  <a:gd name="connsiteY7" fmla="*/ 3857009 h 3958557"/>
                  <a:gd name="connsiteX8" fmla="*/ 1163790 w 3503690"/>
                  <a:gd name="connsiteY8" fmla="*/ 3918147 h 3958557"/>
                  <a:gd name="connsiteX9" fmla="*/ 440686 w 3503690"/>
                  <a:gd name="connsiteY9" fmla="*/ 3668167 h 3958557"/>
                  <a:gd name="connsiteX10" fmla="*/ 454 w 3503690"/>
                  <a:gd name="connsiteY10" fmla="*/ 2861417 h 3958557"/>
                  <a:gd name="connsiteX11" fmla="*/ 371816 w 3503690"/>
                  <a:gd name="connsiteY11" fmla="*/ 2268167 h 3958557"/>
                  <a:gd name="connsiteX12" fmla="*/ 1052196 w 3503690"/>
                  <a:gd name="connsiteY12" fmla="*/ 2020873 h 3958557"/>
                  <a:gd name="connsiteX13" fmla="*/ 1680041 w 3503690"/>
                  <a:gd name="connsiteY13" fmla="*/ 2169506 h 3958557"/>
                  <a:gd name="connsiteX14" fmla="*/ 1949118 w 3503690"/>
                  <a:gd name="connsiteY14" fmla="*/ 2641031 h 3958557"/>
                  <a:gd name="connsiteX15" fmla="*/ 1768452 w 3503690"/>
                  <a:gd name="connsiteY15" fmla="*/ 3011331 h 3958557"/>
                  <a:gd name="connsiteX16" fmla="*/ 1349461 w 3503690"/>
                  <a:gd name="connsiteY16" fmla="*/ 3158683 h 3958557"/>
                  <a:gd name="connsiteX17" fmla="*/ 983005 w 3503690"/>
                  <a:gd name="connsiteY17" fmla="*/ 3076678 h 3958557"/>
                  <a:gd name="connsiteX18" fmla="*/ 806183 w 3503690"/>
                  <a:gd name="connsiteY18" fmla="*/ 2799914 h 3958557"/>
                  <a:gd name="connsiteX19" fmla="*/ 895875 w 3503690"/>
                  <a:gd name="connsiteY19" fmla="*/ 2620529 h 3958557"/>
                  <a:gd name="connsiteX20" fmla="*/ 1018881 w 3503690"/>
                  <a:gd name="connsiteY20" fmla="*/ 2556464 h 3958557"/>
                  <a:gd name="connsiteX21" fmla="*/ 1077822 w 3503690"/>
                  <a:gd name="connsiteY21" fmla="*/ 2548776 h 3958557"/>
                  <a:gd name="connsiteX22" fmla="*/ 1098323 w 3503690"/>
                  <a:gd name="connsiteY22" fmla="*/ 2564151 h 3958557"/>
                  <a:gd name="connsiteX23" fmla="*/ 1088073 w 3503690"/>
                  <a:gd name="connsiteY23" fmla="*/ 2594903 h 3958557"/>
                  <a:gd name="connsiteX24" fmla="*/ 1077822 w 3503690"/>
                  <a:gd name="connsiteY24" fmla="*/ 2625655 h 3958557"/>
                  <a:gd name="connsiteX25" fmla="*/ 1062446 w 3503690"/>
                  <a:gd name="connsiteY25" fmla="*/ 2738411 h 3958557"/>
                  <a:gd name="connsiteX26" fmla="*/ 1143169 w 3503690"/>
                  <a:gd name="connsiteY26" fmla="*/ 2875512 h 3958557"/>
                  <a:gd name="connsiteX27" fmla="*/ 1318710 w 3503690"/>
                  <a:gd name="connsiteY27" fmla="*/ 2933171 h 3958557"/>
                  <a:gd name="connsiteX28" fmla="*/ 1582661 w 3503690"/>
                  <a:gd name="connsiteY28" fmla="*/ 2835791 h 3958557"/>
                  <a:gd name="connsiteX29" fmla="*/ 1687729 w 3503690"/>
                  <a:gd name="connsiteY29" fmla="*/ 2594903 h 3958557"/>
                  <a:gd name="connsiteX30" fmla="*/ 1475030 w 3503690"/>
                  <a:gd name="connsiteY30" fmla="*/ 2259198 h 3958557"/>
                  <a:gd name="connsiteX31" fmla="*/ 1031695 w 3503690"/>
                  <a:gd name="connsiteY31" fmla="*/ 2154130 h 3958557"/>
                  <a:gd name="connsiteX32" fmla="*/ 460227 w 3503690"/>
                  <a:gd name="connsiteY32" fmla="*/ 2348890 h 3958557"/>
                  <a:gd name="connsiteX33" fmla="*/ 206526 w 3503690"/>
                  <a:gd name="connsiteY33" fmla="*/ 2861417 h 3958557"/>
                  <a:gd name="connsiteX34" fmla="*/ 588359 w 3503690"/>
                  <a:gd name="connsiteY34" fmla="*/ 3502076 h 3958557"/>
                  <a:gd name="connsiteX35" fmla="*/ 1400714 w 3503690"/>
                  <a:gd name="connsiteY35" fmla="*/ 3717337 h 3958557"/>
                  <a:gd name="connsiteX36" fmla="*/ 2282812 w 3503690"/>
                  <a:gd name="connsiteY36" fmla="*/ 3432800 h 3958557"/>
                  <a:gd name="connsiteX37" fmla="*/ 2793351 w 3503690"/>
                  <a:gd name="connsiteY37" fmla="*/ 2674000 h 3958557"/>
                  <a:gd name="connsiteX38" fmla="*/ 2675465 w 3503690"/>
                  <a:gd name="connsiteY38" fmla="*/ 2167978 h 3958557"/>
                  <a:gd name="connsiteX39" fmla="*/ 1857437 w 3503690"/>
                  <a:gd name="connsiteY39" fmla="*/ 1553280 h 3958557"/>
                  <a:gd name="connsiteX40" fmla="*/ 947128 w 3503690"/>
                  <a:gd name="connsiteY40" fmla="*/ 1285397 h 3958557"/>
                  <a:gd name="connsiteX41" fmla="*/ 565295 w 3503690"/>
                  <a:gd name="connsiteY41" fmla="*/ 760057 h 3958557"/>
                  <a:gd name="connsiteX0" fmla="*/ 565297 w 3505172"/>
                  <a:gd name="connsiteY0" fmla="*/ 760057 h 3929318"/>
                  <a:gd name="connsiteX1" fmla="*/ 898342 w 3505172"/>
                  <a:gd name="connsiteY1" fmla="*/ 659 h 3929318"/>
                  <a:gd name="connsiteX2" fmla="*/ 831811 w 3505172"/>
                  <a:gd name="connsiteY2" fmla="*/ 631925 h 3929318"/>
                  <a:gd name="connsiteX3" fmla="*/ 988132 w 3505172"/>
                  <a:gd name="connsiteY3" fmla="*/ 890752 h 3929318"/>
                  <a:gd name="connsiteX4" fmla="*/ 1328433 w 3505172"/>
                  <a:gd name="connsiteY4" fmla="*/ 1173299 h 3929318"/>
                  <a:gd name="connsiteX5" fmla="*/ 3071961 w 3505172"/>
                  <a:gd name="connsiteY5" fmla="*/ 1693489 h 3929318"/>
                  <a:gd name="connsiteX6" fmla="*/ 3465892 w 3505172"/>
                  <a:gd name="connsiteY6" fmla="*/ 2971456 h 3929318"/>
                  <a:gd name="connsiteX7" fmla="*/ 2358642 w 3505172"/>
                  <a:gd name="connsiteY7" fmla="*/ 3790260 h 3929318"/>
                  <a:gd name="connsiteX8" fmla="*/ 1163792 w 3505172"/>
                  <a:gd name="connsiteY8" fmla="*/ 3918147 h 3929318"/>
                  <a:gd name="connsiteX9" fmla="*/ 440688 w 3505172"/>
                  <a:gd name="connsiteY9" fmla="*/ 3668167 h 3929318"/>
                  <a:gd name="connsiteX10" fmla="*/ 456 w 3505172"/>
                  <a:gd name="connsiteY10" fmla="*/ 2861417 h 3929318"/>
                  <a:gd name="connsiteX11" fmla="*/ 371818 w 3505172"/>
                  <a:gd name="connsiteY11" fmla="*/ 2268167 h 3929318"/>
                  <a:gd name="connsiteX12" fmla="*/ 1052198 w 3505172"/>
                  <a:gd name="connsiteY12" fmla="*/ 2020873 h 3929318"/>
                  <a:gd name="connsiteX13" fmla="*/ 1680043 w 3505172"/>
                  <a:gd name="connsiteY13" fmla="*/ 2169506 h 3929318"/>
                  <a:gd name="connsiteX14" fmla="*/ 1949120 w 3505172"/>
                  <a:gd name="connsiteY14" fmla="*/ 2641031 h 3929318"/>
                  <a:gd name="connsiteX15" fmla="*/ 1768454 w 3505172"/>
                  <a:gd name="connsiteY15" fmla="*/ 3011331 h 3929318"/>
                  <a:gd name="connsiteX16" fmla="*/ 1349463 w 3505172"/>
                  <a:gd name="connsiteY16" fmla="*/ 3158683 h 3929318"/>
                  <a:gd name="connsiteX17" fmla="*/ 983007 w 3505172"/>
                  <a:gd name="connsiteY17" fmla="*/ 3076678 h 3929318"/>
                  <a:gd name="connsiteX18" fmla="*/ 806185 w 3505172"/>
                  <a:gd name="connsiteY18" fmla="*/ 2799914 h 3929318"/>
                  <a:gd name="connsiteX19" fmla="*/ 895877 w 3505172"/>
                  <a:gd name="connsiteY19" fmla="*/ 2620529 h 3929318"/>
                  <a:gd name="connsiteX20" fmla="*/ 1018883 w 3505172"/>
                  <a:gd name="connsiteY20" fmla="*/ 2556464 h 3929318"/>
                  <a:gd name="connsiteX21" fmla="*/ 1077824 w 3505172"/>
                  <a:gd name="connsiteY21" fmla="*/ 2548776 h 3929318"/>
                  <a:gd name="connsiteX22" fmla="*/ 1098325 w 3505172"/>
                  <a:gd name="connsiteY22" fmla="*/ 2564151 h 3929318"/>
                  <a:gd name="connsiteX23" fmla="*/ 1088075 w 3505172"/>
                  <a:gd name="connsiteY23" fmla="*/ 2594903 h 3929318"/>
                  <a:gd name="connsiteX24" fmla="*/ 1077824 w 3505172"/>
                  <a:gd name="connsiteY24" fmla="*/ 2625655 h 3929318"/>
                  <a:gd name="connsiteX25" fmla="*/ 1062448 w 3505172"/>
                  <a:gd name="connsiteY25" fmla="*/ 2738411 h 3929318"/>
                  <a:gd name="connsiteX26" fmla="*/ 1143171 w 3505172"/>
                  <a:gd name="connsiteY26" fmla="*/ 2875512 h 3929318"/>
                  <a:gd name="connsiteX27" fmla="*/ 1318712 w 3505172"/>
                  <a:gd name="connsiteY27" fmla="*/ 2933171 h 3929318"/>
                  <a:gd name="connsiteX28" fmla="*/ 1582663 w 3505172"/>
                  <a:gd name="connsiteY28" fmla="*/ 2835791 h 3929318"/>
                  <a:gd name="connsiteX29" fmla="*/ 1687731 w 3505172"/>
                  <a:gd name="connsiteY29" fmla="*/ 2594903 h 3929318"/>
                  <a:gd name="connsiteX30" fmla="*/ 1475032 w 3505172"/>
                  <a:gd name="connsiteY30" fmla="*/ 2259198 h 3929318"/>
                  <a:gd name="connsiteX31" fmla="*/ 1031697 w 3505172"/>
                  <a:gd name="connsiteY31" fmla="*/ 2154130 h 3929318"/>
                  <a:gd name="connsiteX32" fmla="*/ 460229 w 3505172"/>
                  <a:gd name="connsiteY32" fmla="*/ 2348890 h 3929318"/>
                  <a:gd name="connsiteX33" fmla="*/ 206528 w 3505172"/>
                  <a:gd name="connsiteY33" fmla="*/ 2861417 h 3929318"/>
                  <a:gd name="connsiteX34" fmla="*/ 588361 w 3505172"/>
                  <a:gd name="connsiteY34" fmla="*/ 3502076 h 3929318"/>
                  <a:gd name="connsiteX35" fmla="*/ 1400716 w 3505172"/>
                  <a:gd name="connsiteY35" fmla="*/ 3717337 h 3929318"/>
                  <a:gd name="connsiteX36" fmla="*/ 2282814 w 3505172"/>
                  <a:gd name="connsiteY36" fmla="*/ 3432800 h 3929318"/>
                  <a:gd name="connsiteX37" fmla="*/ 2793353 w 3505172"/>
                  <a:gd name="connsiteY37" fmla="*/ 2674000 h 3929318"/>
                  <a:gd name="connsiteX38" fmla="*/ 2675467 w 3505172"/>
                  <a:gd name="connsiteY38" fmla="*/ 2167978 h 3929318"/>
                  <a:gd name="connsiteX39" fmla="*/ 1857439 w 3505172"/>
                  <a:gd name="connsiteY39" fmla="*/ 1553280 h 3929318"/>
                  <a:gd name="connsiteX40" fmla="*/ 947130 w 3505172"/>
                  <a:gd name="connsiteY40" fmla="*/ 1285397 h 3929318"/>
                  <a:gd name="connsiteX41" fmla="*/ 565297 w 3505172"/>
                  <a:gd name="connsiteY41" fmla="*/ 760057 h 3929318"/>
                  <a:gd name="connsiteX0" fmla="*/ 565297 w 3359163"/>
                  <a:gd name="connsiteY0" fmla="*/ 760057 h 3930630"/>
                  <a:gd name="connsiteX1" fmla="*/ 898342 w 3359163"/>
                  <a:gd name="connsiteY1" fmla="*/ 659 h 3930630"/>
                  <a:gd name="connsiteX2" fmla="*/ 831811 w 3359163"/>
                  <a:gd name="connsiteY2" fmla="*/ 631925 h 3930630"/>
                  <a:gd name="connsiteX3" fmla="*/ 988132 w 3359163"/>
                  <a:gd name="connsiteY3" fmla="*/ 890752 h 3930630"/>
                  <a:gd name="connsiteX4" fmla="*/ 1328433 w 3359163"/>
                  <a:gd name="connsiteY4" fmla="*/ 1173299 h 3930630"/>
                  <a:gd name="connsiteX5" fmla="*/ 3071961 w 3359163"/>
                  <a:gd name="connsiteY5" fmla="*/ 1693489 h 3930630"/>
                  <a:gd name="connsiteX6" fmla="*/ 3289512 w 3359163"/>
                  <a:gd name="connsiteY6" fmla="*/ 2931407 h 3930630"/>
                  <a:gd name="connsiteX7" fmla="*/ 2358642 w 3359163"/>
                  <a:gd name="connsiteY7" fmla="*/ 3790260 h 3930630"/>
                  <a:gd name="connsiteX8" fmla="*/ 1163792 w 3359163"/>
                  <a:gd name="connsiteY8" fmla="*/ 3918147 h 3930630"/>
                  <a:gd name="connsiteX9" fmla="*/ 440688 w 3359163"/>
                  <a:gd name="connsiteY9" fmla="*/ 3668167 h 3930630"/>
                  <a:gd name="connsiteX10" fmla="*/ 456 w 3359163"/>
                  <a:gd name="connsiteY10" fmla="*/ 2861417 h 3930630"/>
                  <a:gd name="connsiteX11" fmla="*/ 371818 w 3359163"/>
                  <a:gd name="connsiteY11" fmla="*/ 2268167 h 3930630"/>
                  <a:gd name="connsiteX12" fmla="*/ 1052198 w 3359163"/>
                  <a:gd name="connsiteY12" fmla="*/ 2020873 h 3930630"/>
                  <a:gd name="connsiteX13" fmla="*/ 1680043 w 3359163"/>
                  <a:gd name="connsiteY13" fmla="*/ 2169506 h 3930630"/>
                  <a:gd name="connsiteX14" fmla="*/ 1949120 w 3359163"/>
                  <a:gd name="connsiteY14" fmla="*/ 2641031 h 3930630"/>
                  <a:gd name="connsiteX15" fmla="*/ 1768454 w 3359163"/>
                  <a:gd name="connsiteY15" fmla="*/ 3011331 h 3930630"/>
                  <a:gd name="connsiteX16" fmla="*/ 1349463 w 3359163"/>
                  <a:gd name="connsiteY16" fmla="*/ 3158683 h 3930630"/>
                  <a:gd name="connsiteX17" fmla="*/ 983007 w 3359163"/>
                  <a:gd name="connsiteY17" fmla="*/ 3076678 h 3930630"/>
                  <a:gd name="connsiteX18" fmla="*/ 806185 w 3359163"/>
                  <a:gd name="connsiteY18" fmla="*/ 2799914 h 3930630"/>
                  <a:gd name="connsiteX19" fmla="*/ 895877 w 3359163"/>
                  <a:gd name="connsiteY19" fmla="*/ 2620529 h 3930630"/>
                  <a:gd name="connsiteX20" fmla="*/ 1018883 w 3359163"/>
                  <a:gd name="connsiteY20" fmla="*/ 2556464 h 3930630"/>
                  <a:gd name="connsiteX21" fmla="*/ 1077824 w 3359163"/>
                  <a:gd name="connsiteY21" fmla="*/ 2548776 h 3930630"/>
                  <a:gd name="connsiteX22" fmla="*/ 1098325 w 3359163"/>
                  <a:gd name="connsiteY22" fmla="*/ 2564151 h 3930630"/>
                  <a:gd name="connsiteX23" fmla="*/ 1088075 w 3359163"/>
                  <a:gd name="connsiteY23" fmla="*/ 2594903 h 3930630"/>
                  <a:gd name="connsiteX24" fmla="*/ 1077824 w 3359163"/>
                  <a:gd name="connsiteY24" fmla="*/ 2625655 h 3930630"/>
                  <a:gd name="connsiteX25" fmla="*/ 1062448 w 3359163"/>
                  <a:gd name="connsiteY25" fmla="*/ 2738411 h 3930630"/>
                  <a:gd name="connsiteX26" fmla="*/ 1143171 w 3359163"/>
                  <a:gd name="connsiteY26" fmla="*/ 2875512 h 3930630"/>
                  <a:gd name="connsiteX27" fmla="*/ 1318712 w 3359163"/>
                  <a:gd name="connsiteY27" fmla="*/ 2933171 h 3930630"/>
                  <a:gd name="connsiteX28" fmla="*/ 1582663 w 3359163"/>
                  <a:gd name="connsiteY28" fmla="*/ 2835791 h 3930630"/>
                  <a:gd name="connsiteX29" fmla="*/ 1687731 w 3359163"/>
                  <a:gd name="connsiteY29" fmla="*/ 2594903 h 3930630"/>
                  <a:gd name="connsiteX30" fmla="*/ 1475032 w 3359163"/>
                  <a:gd name="connsiteY30" fmla="*/ 2259198 h 3930630"/>
                  <a:gd name="connsiteX31" fmla="*/ 1031697 w 3359163"/>
                  <a:gd name="connsiteY31" fmla="*/ 2154130 h 3930630"/>
                  <a:gd name="connsiteX32" fmla="*/ 460229 w 3359163"/>
                  <a:gd name="connsiteY32" fmla="*/ 2348890 h 3930630"/>
                  <a:gd name="connsiteX33" fmla="*/ 206528 w 3359163"/>
                  <a:gd name="connsiteY33" fmla="*/ 2861417 h 3930630"/>
                  <a:gd name="connsiteX34" fmla="*/ 588361 w 3359163"/>
                  <a:gd name="connsiteY34" fmla="*/ 3502076 h 3930630"/>
                  <a:gd name="connsiteX35" fmla="*/ 1400716 w 3359163"/>
                  <a:gd name="connsiteY35" fmla="*/ 3717337 h 3930630"/>
                  <a:gd name="connsiteX36" fmla="*/ 2282814 w 3359163"/>
                  <a:gd name="connsiteY36" fmla="*/ 3432800 h 3930630"/>
                  <a:gd name="connsiteX37" fmla="*/ 2793353 w 3359163"/>
                  <a:gd name="connsiteY37" fmla="*/ 2674000 h 3930630"/>
                  <a:gd name="connsiteX38" fmla="*/ 2675467 w 3359163"/>
                  <a:gd name="connsiteY38" fmla="*/ 2167978 h 3930630"/>
                  <a:gd name="connsiteX39" fmla="*/ 1857439 w 3359163"/>
                  <a:gd name="connsiteY39" fmla="*/ 1553280 h 3930630"/>
                  <a:gd name="connsiteX40" fmla="*/ 947130 w 3359163"/>
                  <a:gd name="connsiteY40" fmla="*/ 1285397 h 3930630"/>
                  <a:gd name="connsiteX41" fmla="*/ 565297 w 3359163"/>
                  <a:gd name="connsiteY41" fmla="*/ 760057 h 3930630"/>
                  <a:gd name="connsiteX0" fmla="*/ 565297 w 3314397"/>
                  <a:gd name="connsiteY0" fmla="*/ 760057 h 3930630"/>
                  <a:gd name="connsiteX1" fmla="*/ 898342 w 3314397"/>
                  <a:gd name="connsiteY1" fmla="*/ 659 h 3930630"/>
                  <a:gd name="connsiteX2" fmla="*/ 831811 w 3314397"/>
                  <a:gd name="connsiteY2" fmla="*/ 631925 h 3930630"/>
                  <a:gd name="connsiteX3" fmla="*/ 988132 w 3314397"/>
                  <a:gd name="connsiteY3" fmla="*/ 890752 h 3930630"/>
                  <a:gd name="connsiteX4" fmla="*/ 1328433 w 3314397"/>
                  <a:gd name="connsiteY4" fmla="*/ 1173299 h 3930630"/>
                  <a:gd name="connsiteX5" fmla="*/ 2895583 w 3314397"/>
                  <a:gd name="connsiteY5" fmla="*/ 1826988 h 3930630"/>
                  <a:gd name="connsiteX6" fmla="*/ 3289512 w 3314397"/>
                  <a:gd name="connsiteY6" fmla="*/ 2931407 h 3930630"/>
                  <a:gd name="connsiteX7" fmla="*/ 2358642 w 3314397"/>
                  <a:gd name="connsiteY7" fmla="*/ 3790260 h 3930630"/>
                  <a:gd name="connsiteX8" fmla="*/ 1163792 w 3314397"/>
                  <a:gd name="connsiteY8" fmla="*/ 3918147 h 3930630"/>
                  <a:gd name="connsiteX9" fmla="*/ 440688 w 3314397"/>
                  <a:gd name="connsiteY9" fmla="*/ 3668167 h 3930630"/>
                  <a:gd name="connsiteX10" fmla="*/ 456 w 3314397"/>
                  <a:gd name="connsiteY10" fmla="*/ 2861417 h 3930630"/>
                  <a:gd name="connsiteX11" fmla="*/ 371818 w 3314397"/>
                  <a:gd name="connsiteY11" fmla="*/ 2268167 h 3930630"/>
                  <a:gd name="connsiteX12" fmla="*/ 1052198 w 3314397"/>
                  <a:gd name="connsiteY12" fmla="*/ 2020873 h 3930630"/>
                  <a:gd name="connsiteX13" fmla="*/ 1680043 w 3314397"/>
                  <a:gd name="connsiteY13" fmla="*/ 2169506 h 3930630"/>
                  <a:gd name="connsiteX14" fmla="*/ 1949120 w 3314397"/>
                  <a:gd name="connsiteY14" fmla="*/ 2641031 h 3930630"/>
                  <a:gd name="connsiteX15" fmla="*/ 1768454 w 3314397"/>
                  <a:gd name="connsiteY15" fmla="*/ 3011331 h 3930630"/>
                  <a:gd name="connsiteX16" fmla="*/ 1349463 w 3314397"/>
                  <a:gd name="connsiteY16" fmla="*/ 3158683 h 3930630"/>
                  <a:gd name="connsiteX17" fmla="*/ 983007 w 3314397"/>
                  <a:gd name="connsiteY17" fmla="*/ 3076678 h 3930630"/>
                  <a:gd name="connsiteX18" fmla="*/ 806185 w 3314397"/>
                  <a:gd name="connsiteY18" fmla="*/ 2799914 h 3930630"/>
                  <a:gd name="connsiteX19" fmla="*/ 895877 w 3314397"/>
                  <a:gd name="connsiteY19" fmla="*/ 2620529 h 3930630"/>
                  <a:gd name="connsiteX20" fmla="*/ 1018883 w 3314397"/>
                  <a:gd name="connsiteY20" fmla="*/ 2556464 h 3930630"/>
                  <a:gd name="connsiteX21" fmla="*/ 1077824 w 3314397"/>
                  <a:gd name="connsiteY21" fmla="*/ 2548776 h 3930630"/>
                  <a:gd name="connsiteX22" fmla="*/ 1098325 w 3314397"/>
                  <a:gd name="connsiteY22" fmla="*/ 2564151 h 3930630"/>
                  <a:gd name="connsiteX23" fmla="*/ 1088075 w 3314397"/>
                  <a:gd name="connsiteY23" fmla="*/ 2594903 h 3930630"/>
                  <a:gd name="connsiteX24" fmla="*/ 1077824 w 3314397"/>
                  <a:gd name="connsiteY24" fmla="*/ 2625655 h 3930630"/>
                  <a:gd name="connsiteX25" fmla="*/ 1062448 w 3314397"/>
                  <a:gd name="connsiteY25" fmla="*/ 2738411 h 3930630"/>
                  <a:gd name="connsiteX26" fmla="*/ 1143171 w 3314397"/>
                  <a:gd name="connsiteY26" fmla="*/ 2875512 h 3930630"/>
                  <a:gd name="connsiteX27" fmla="*/ 1318712 w 3314397"/>
                  <a:gd name="connsiteY27" fmla="*/ 2933171 h 3930630"/>
                  <a:gd name="connsiteX28" fmla="*/ 1582663 w 3314397"/>
                  <a:gd name="connsiteY28" fmla="*/ 2835791 h 3930630"/>
                  <a:gd name="connsiteX29" fmla="*/ 1687731 w 3314397"/>
                  <a:gd name="connsiteY29" fmla="*/ 2594903 h 3930630"/>
                  <a:gd name="connsiteX30" fmla="*/ 1475032 w 3314397"/>
                  <a:gd name="connsiteY30" fmla="*/ 2259198 h 3930630"/>
                  <a:gd name="connsiteX31" fmla="*/ 1031697 w 3314397"/>
                  <a:gd name="connsiteY31" fmla="*/ 2154130 h 3930630"/>
                  <a:gd name="connsiteX32" fmla="*/ 460229 w 3314397"/>
                  <a:gd name="connsiteY32" fmla="*/ 2348890 h 3930630"/>
                  <a:gd name="connsiteX33" fmla="*/ 206528 w 3314397"/>
                  <a:gd name="connsiteY33" fmla="*/ 2861417 h 3930630"/>
                  <a:gd name="connsiteX34" fmla="*/ 588361 w 3314397"/>
                  <a:gd name="connsiteY34" fmla="*/ 3502076 h 3930630"/>
                  <a:gd name="connsiteX35" fmla="*/ 1400716 w 3314397"/>
                  <a:gd name="connsiteY35" fmla="*/ 3717337 h 3930630"/>
                  <a:gd name="connsiteX36" fmla="*/ 2282814 w 3314397"/>
                  <a:gd name="connsiteY36" fmla="*/ 3432800 h 3930630"/>
                  <a:gd name="connsiteX37" fmla="*/ 2793353 w 3314397"/>
                  <a:gd name="connsiteY37" fmla="*/ 2674000 h 3930630"/>
                  <a:gd name="connsiteX38" fmla="*/ 2675467 w 3314397"/>
                  <a:gd name="connsiteY38" fmla="*/ 2167978 h 3930630"/>
                  <a:gd name="connsiteX39" fmla="*/ 1857439 w 3314397"/>
                  <a:gd name="connsiteY39" fmla="*/ 1553280 h 3930630"/>
                  <a:gd name="connsiteX40" fmla="*/ 947130 w 3314397"/>
                  <a:gd name="connsiteY40" fmla="*/ 1285397 h 3930630"/>
                  <a:gd name="connsiteX41" fmla="*/ 565297 w 3314397"/>
                  <a:gd name="connsiteY41" fmla="*/ 760057 h 3930630"/>
                  <a:gd name="connsiteX0" fmla="*/ 565297 w 3314397"/>
                  <a:gd name="connsiteY0" fmla="*/ 760057 h 3930630"/>
                  <a:gd name="connsiteX1" fmla="*/ 898342 w 3314397"/>
                  <a:gd name="connsiteY1" fmla="*/ 659 h 3930630"/>
                  <a:gd name="connsiteX2" fmla="*/ 831811 w 3314397"/>
                  <a:gd name="connsiteY2" fmla="*/ 631925 h 3930630"/>
                  <a:gd name="connsiteX3" fmla="*/ 988132 w 3314397"/>
                  <a:gd name="connsiteY3" fmla="*/ 890752 h 3930630"/>
                  <a:gd name="connsiteX4" fmla="*/ 1328433 w 3314397"/>
                  <a:gd name="connsiteY4" fmla="*/ 1173299 h 3930630"/>
                  <a:gd name="connsiteX5" fmla="*/ 2895583 w 3314397"/>
                  <a:gd name="connsiteY5" fmla="*/ 1826988 h 3930630"/>
                  <a:gd name="connsiteX6" fmla="*/ 3289512 w 3314397"/>
                  <a:gd name="connsiteY6" fmla="*/ 2931407 h 3930630"/>
                  <a:gd name="connsiteX7" fmla="*/ 2358642 w 3314397"/>
                  <a:gd name="connsiteY7" fmla="*/ 3790260 h 3930630"/>
                  <a:gd name="connsiteX8" fmla="*/ 1163792 w 3314397"/>
                  <a:gd name="connsiteY8" fmla="*/ 3918147 h 3930630"/>
                  <a:gd name="connsiteX9" fmla="*/ 440688 w 3314397"/>
                  <a:gd name="connsiteY9" fmla="*/ 3668167 h 3930630"/>
                  <a:gd name="connsiteX10" fmla="*/ 456 w 3314397"/>
                  <a:gd name="connsiteY10" fmla="*/ 2861417 h 3930630"/>
                  <a:gd name="connsiteX11" fmla="*/ 371818 w 3314397"/>
                  <a:gd name="connsiteY11" fmla="*/ 2268167 h 3930630"/>
                  <a:gd name="connsiteX12" fmla="*/ 1052198 w 3314397"/>
                  <a:gd name="connsiteY12" fmla="*/ 2020873 h 3930630"/>
                  <a:gd name="connsiteX13" fmla="*/ 1680043 w 3314397"/>
                  <a:gd name="connsiteY13" fmla="*/ 2169506 h 3930630"/>
                  <a:gd name="connsiteX14" fmla="*/ 1949120 w 3314397"/>
                  <a:gd name="connsiteY14" fmla="*/ 2641031 h 3930630"/>
                  <a:gd name="connsiteX15" fmla="*/ 1768454 w 3314397"/>
                  <a:gd name="connsiteY15" fmla="*/ 3011331 h 3930630"/>
                  <a:gd name="connsiteX16" fmla="*/ 1349463 w 3314397"/>
                  <a:gd name="connsiteY16" fmla="*/ 3158683 h 3930630"/>
                  <a:gd name="connsiteX17" fmla="*/ 983007 w 3314397"/>
                  <a:gd name="connsiteY17" fmla="*/ 3076678 h 3930630"/>
                  <a:gd name="connsiteX18" fmla="*/ 806185 w 3314397"/>
                  <a:gd name="connsiteY18" fmla="*/ 2799914 h 3930630"/>
                  <a:gd name="connsiteX19" fmla="*/ 895877 w 3314397"/>
                  <a:gd name="connsiteY19" fmla="*/ 2620529 h 3930630"/>
                  <a:gd name="connsiteX20" fmla="*/ 1018883 w 3314397"/>
                  <a:gd name="connsiteY20" fmla="*/ 2556464 h 3930630"/>
                  <a:gd name="connsiteX21" fmla="*/ 1077824 w 3314397"/>
                  <a:gd name="connsiteY21" fmla="*/ 2548776 h 3930630"/>
                  <a:gd name="connsiteX22" fmla="*/ 1098325 w 3314397"/>
                  <a:gd name="connsiteY22" fmla="*/ 2564151 h 3930630"/>
                  <a:gd name="connsiteX23" fmla="*/ 1088075 w 3314397"/>
                  <a:gd name="connsiteY23" fmla="*/ 2594903 h 3930630"/>
                  <a:gd name="connsiteX24" fmla="*/ 1077824 w 3314397"/>
                  <a:gd name="connsiteY24" fmla="*/ 2625655 h 3930630"/>
                  <a:gd name="connsiteX25" fmla="*/ 1062448 w 3314397"/>
                  <a:gd name="connsiteY25" fmla="*/ 2738411 h 3930630"/>
                  <a:gd name="connsiteX26" fmla="*/ 1143171 w 3314397"/>
                  <a:gd name="connsiteY26" fmla="*/ 2875512 h 3930630"/>
                  <a:gd name="connsiteX27" fmla="*/ 1318712 w 3314397"/>
                  <a:gd name="connsiteY27" fmla="*/ 2933171 h 3930630"/>
                  <a:gd name="connsiteX28" fmla="*/ 1582663 w 3314397"/>
                  <a:gd name="connsiteY28" fmla="*/ 2835791 h 3930630"/>
                  <a:gd name="connsiteX29" fmla="*/ 1687731 w 3314397"/>
                  <a:gd name="connsiteY29" fmla="*/ 2594903 h 3930630"/>
                  <a:gd name="connsiteX30" fmla="*/ 1475032 w 3314397"/>
                  <a:gd name="connsiteY30" fmla="*/ 2259198 h 3930630"/>
                  <a:gd name="connsiteX31" fmla="*/ 1031697 w 3314397"/>
                  <a:gd name="connsiteY31" fmla="*/ 2154130 h 3930630"/>
                  <a:gd name="connsiteX32" fmla="*/ 460229 w 3314397"/>
                  <a:gd name="connsiteY32" fmla="*/ 2348890 h 3930630"/>
                  <a:gd name="connsiteX33" fmla="*/ 206528 w 3314397"/>
                  <a:gd name="connsiteY33" fmla="*/ 2861417 h 3930630"/>
                  <a:gd name="connsiteX34" fmla="*/ 588361 w 3314397"/>
                  <a:gd name="connsiteY34" fmla="*/ 3502076 h 3930630"/>
                  <a:gd name="connsiteX35" fmla="*/ 1400716 w 3314397"/>
                  <a:gd name="connsiteY35" fmla="*/ 3717337 h 3930630"/>
                  <a:gd name="connsiteX36" fmla="*/ 2282814 w 3314397"/>
                  <a:gd name="connsiteY36" fmla="*/ 3432800 h 3930630"/>
                  <a:gd name="connsiteX37" fmla="*/ 2793353 w 3314397"/>
                  <a:gd name="connsiteY37" fmla="*/ 2674000 h 3930630"/>
                  <a:gd name="connsiteX38" fmla="*/ 2675467 w 3314397"/>
                  <a:gd name="connsiteY38" fmla="*/ 2167978 h 3930630"/>
                  <a:gd name="connsiteX39" fmla="*/ 1857439 w 3314397"/>
                  <a:gd name="connsiteY39" fmla="*/ 1553280 h 3930630"/>
                  <a:gd name="connsiteX40" fmla="*/ 1035318 w 3314397"/>
                  <a:gd name="connsiteY40" fmla="*/ 1258698 h 3930630"/>
                  <a:gd name="connsiteX41" fmla="*/ 565297 w 3314397"/>
                  <a:gd name="connsiteY41" fmla="*/ 760057 h 3930630"/>
                  <a:gd name="connsiteX0" fmla="*/ 565297 w 3314397"/>
                  <a:gd name="connsiteY0" fmla="*/ 760057 h 3930630"/>
                  <a:gd name="connsiteX1" fmla="*/ 898342 w 3314397"/>
                  <a:gd name="connsiteY1" fmla="*/ 659 h 3930630"/>
                  <a:gd name="connsiteX2" fmla="*/ 831811 w 3314397"/>
                  <a:gd name="connsiteY2" fmla="*/ 631925 h 3930630"/>
                  <a:gd name="connsiteX3" fmla="*/ 988132 w 3314397"/>
                  <a:gd name="connsiteY3" fmla="*/ 890752 h 3930630"/>
                  <a:gd name="connsiteX4" fmla="*/ 1328433 w 3314397"/>
                  <a:gd name="connsiteY4" fmla="*/ 1173299 h 3930630"/>
                  <a:gd name="connsiteX5" fmla="*/ 2895583 w 3314397"/>
                  <a:gd name="connsiteY5" fmla="*/ 1826988 h 3930630"/>
                  <a:gd name="connsiteX6" fmla="*/ 3289512 w 3314397"/>
                  <a:gd name="connsiteY6" fmla="*/ 2931407 h 3930630"/>
                  <a:gd name="connsiteX7" fmla="*/ 2358642 w 3314397"/>
                  <a:gd name="connsiteY7" fmla="*/ 3790260 h 3930630"/>
                  <a:gd name="connsiteX8" fmla="*/ 1163792 w 3314397"/>
                  <a:gd name="connsiteY8" fmla="*/ 3918147 h 3930630"/>
                  <a:gd name="connsiteX9" fmla="*/ 440688 w 3314397"/>
                  <a:gd name="connsiteY9" fmla="*/ 3668167 h 3930630"/>
                  <a:gd name="connsiteX10" fmla="*/ 456 w 3314397"/>
                  <a:gd name="connsiteY10" fmla="*/ 2861417 h 3930630"/>
                  <a:gd name="connsiteX11" fmla="*/ 371818 w 3314397"/>
                  <a:gd name="connsiteY11" fmla="*/ 2268167 h 3930630"/>
                  <a:gd name="connsiteX12" fmla="*/ 1052198 w 3314397"/>
                  <a:gd name="connsiteY12" fmla="*/ 2020873 h 3930630"/>
                  <a:gd name="connsiteX13" fmla="*/ 1680043 w 3314397"/>
                  <a:gd name="connsiteY13" fmla="*/ 2169506 h 3930630"/>
                  <a:gd name="connsiteX14" fmla="*/ 1949120 w 3314397"/>
                  <a:gd name="connsiteY14" fmla="*/ 2641031 h 3930630"/>
                  <a:gd name="connsiteX15" fmla="*/ 1768454 w 3314397"/>
                  <a:gd name="connsiteY15" fmla="*/ 3011331 h 3930630"/>
                  <a:gd name="connsiteX16" fmla="*/ 1349463 w 3314397"/>
                  <a:gd name="connsiteY16" fmla="*/ 3158683 h 3930630"/>
                  <a:gd name="connsiteX17" fmla="*/ 983007 w 3314397"/>
                  <a:gd name="connsiteY17" fmla="*/ 3076678 h 3930630"/>
                  <a:gd name="connsiteX18" fmla="*/ 806185 w 3314397"/>
                  <a:gd name="connsiteY18" fmla="*/ 2799914 h 3930630"/>
                  <a:gd name="connsiteX19" fmla="*/ 895877 w 3314397"/>
                  <a:gd name="connsiteY19" fmla="*/ 2620529 h 3930630"/>
                  <a:gd name="connsiteX20" fmla="*/ 1018883 w 3314397"/>
                  <a:gd name="connsiteY20" fmla="*/ 2556464 h 3930630"/>
                  <a:gd name="connsiteX21" fmla="*/ 1077824 w 3314397"/>
                  <a:gd name="connsiteY21" fmla="*/ 2548776 h 3930630"/>
                  <a:gd name="connsiteX22" fmla="*/ 1098325 w 3314397"/>
                  <a:gd name="connsiteY22" fmla="*/ 2564151 h 3930630"/>
                  <a:gd name="connsiteX23" fmla="*/ 1088075 w 3314397"/>
                  <a:gd name="connsiteY23" fmla="*/ 2594903 h 3930630"/>
                  <a:gd name="connsiteX24" fmla="*/ 1077824 w 3314397"/>
                  <a:gd name="connsiteY24" fmla="*/ 2625655 h 3930630"/>
                  <a:gd name="connsiteX25" fmla="*/ 1062448 w 3314397"/>
                  <a:gd name="connsiteY25" fmla="*/ 2738411 h 3930630"/>
                  <a:gd name="connsiteX26" fmla="*/ 1143171 w 3314397"/>
                  <a:gd name="connsiteY26" fmla="*/ 2875512 h 3930630"/>
                  <a:gd name="connsiteX27" fmla="*/ 1318712 w 3314397"/>
                  <a:gd name="connsiteY27" fmla="*/ 2933171 h 3930630"/>
                  <a:gd name="connsiteX28" fmla="*/ 1582663 w 3314397"/>
                  <a:gd name="connsiteY28" fmla="*/ 2835791 h 3930630"/>
                  <a:gd name="connsiteX29" fmla="*/ 1687731 w 3314397"/>
                  <a:gd name="connsiteY29" fmla="*/ 2594903 h 3930630"/>
                  <a:gd name="connsiteX30" fmla="*/ 1475032 w 3314397"/>
                  <a:gd name="connsiteY30" fmla="*/ 2259198 h 3930630"/>
                  <a:gd name="connsiteX31" fmla="*/ 1031697 w 3314397"/>
                  <a:gd name="connsiteY31" fmla="*/ 2154130 h 3930630"/>
                  <a:gd name="connsiteX32" fmla="*/ 460229 w 3314397"/>
                  <a:gd name="connsiteY32" fmla="*/ 2348890 h 3930630"/>
                  <a:gd name="connsiteX33" fmla="*/ 206528 w 3314397"/>
                  <a:gd name="connsiteY33" fmla="*/ 2861417 h 3930630"/>
                  <a:gd name="connsiteX34" fmla="*/ 588361 w 3314397"/>
                  <a:gd name="connsiteY34" fmla="*/ 3502076 h 3930630"/>
                  <a:gd name="connsiteX35" fmla="*/ 1400716 w 3314397"/>
                  <a:gd name="connsiteY35" fmla="*/ 3717337 h 3930630"/>
                  <a:gd name="connsiteX36" fmla="*/ 2282814 w 3314397"/>
                  <a:gd name="connsiteY36" fmla="*/ 3432800 h 3930630"/>
                  <a:gd name="connsiteX37" fmla="*/ 2793353 w 3314397"/>
                  <a:gd name="connsiteY37" fmla="*/ 2674000 h 3930630"/>
                  <a:gd name="connsiteX38" fmla="*/ 2675467 w 3314397"/>
                  <a:gd name="connsiteY38" fmla="*/ 2167978 h 3930630"/>
                  <a:gd name="connsiteX39" fmla="*/ 1857439 w 3314397"/>
                  <a:gd name="connsiteY39" fmla="*/ 1553280 h 3930630"/>
                  <a:gd name="connsiteX40" fmla="*/ 1035318 w 3314397"/>
                  <a:gd name="connsiteY40" fmla="*/ 1258698 h 3930630"/>
                  <a:gd name="connsiteX41" fmla="*/ 565297 w 3314397"/>
                  <a:gd name="connsiteY41" fmla="*/ 760057 h 3930630"/>
                  <a:gd name="connsiteX0" fmla="*/ 565297 w 3314397"/>
                  <a:gd name="connsiteY0" fmla="*/ 760057 h 3930630"/>
                  <a:gd name="connsiteX1" fmla="*/ 898342 w 3314397"/>
                  <a:gd name="connsiteY1" fmla="*/ 659 h 3930630"/>
                  <a:gd name="connsiteX2" fmla="*/ 831811 w 3314397"/>
                  <a:gd name="connsiteY2" fmla="*/ 631925 h 3930630"/>
                  <a:gd name="connsiteX3" fmla="*/ 988132 w 3314397"/>
                  <a:gd name="connsiteY3" fmla="*/ 890752 h 3930630"/>
                  <a:gd name="connsiteX4" fmla="*/ 1328433 w 3314397"/>
                  <a:gd name="connsiteY4" fmla="*/ 1173299 h 3930630"/>
                  <a:gd name="connsiteX5" fmla="*/ 2895583 w 3314397"/>
                  <a:gd name="connsiteY5" fmla="*/ 1826988 h 3930630"/>
                  <a:gd name="connsiteX6" fmla="*/ 3289512 w 3314397"/>
                  <a:gd name="connsiteY6" fmla="*/ 2931407 h 3930630"/>
                  <a:gd name="connsiteX7" fmla="*/ 2358642 w 3314397"/>
                  <a:gd name="connsiteY7" fmla="*/ 3790260 h 3930630"/>
                  <a:gd name="connsiteX8" fmla="*/ 1163792 w 3314397"/>
                  <a:gd name="connsiteY8" fmla="*/ 3918147 h 3930630"/>
                  <a:gd name="connsiteX9" fmla="*/ 440688 w 3314397"/>
                  <a:gd name="connsiteY9" fmla="*/ 3668167 h 3930630"/>
                  <a:gd name="connsiteX10" fmla="*/ 456 w 3314397"/>
                  <a:gd name="connsiteY10" fmla="*/ 2861417 h 3930630"/>
                  <a:gd name="connsiteX11" fmla="*/ 371818 w 3314397"/>
                  <a:gd name="connsiteY11" fmla="*/ 2268167 h 3930630"/>
                  <a:gd name="connsiteX12" fmla="*/ 1052198 w 3314397"/>
                  <a:gd name="connsiteY12" fmla="*/ 2020873 h 3930630"/>
                  <a:gd name="connsiteX13" fmla="*/ 1680043 w 3314397"/>
                  <a:gd name="connsiteY13" fmla="*/ 2169506 h 3930630"/>
                  <a:gd name="connsiteX14" fmla="*/ 1949120 w 3314397"/>
                  <a:gd name="connsiteY14" fmla="*/ 2641031 h 3930630"/>
                  <a:gd name="connsiteX15" fmla="*/ 1768454 w 3314397"/>
                  <a:gd name="connsiteY15" fmla="*/ 3011331 h 3930630"/>
                  <a:gd name="connsiteX16" fmla="*/ 1349463 w 3314397"/>
                  <a:gd name="connsiteY16" fmla="*/ 3158683 h 3930630"/>
                  <a:gd name="connsiteX17" fmla="*/ 983007 w 3314397"/>
                  <a:gd name="connsiteY17" fmla="*/ 3076678 h 3930630"/>
                  <a:gd name="connsiteX18" fmla="*/ 806185 w 3314397"/>
                  <a:gd name="connsiteY18" fmla="*/ 2799914 h 3930630"/>
                  <a:gd name="connsiteX19" fmla="*/ 895877 w 3314397"/>
                  <a:gd name="connsiteY19" fmla="*/ 2620529 h 3930630"/>
                  <a:gd name="connsiteX20" fmla="*/ 1018883 w 3314397"/>
                  <a:gd name="connsiteY20" fmla="*/ 2556464 h 3930630"/>
                  <a:gd name="connsiteX21" fmla="*/ 1077824 w 3314397"/>
                  <a:gd name="connsiteY21" fmla="*/ 2548776 h 3930630"/>
                  <a:gd name="connsiteX22" fmla="*/ 1098325 w 3314397"/>
                  <a:gd name="connsiteY22" fmla="*/ 2564151 h 3930630"/>
                  <a:gd name="connsiteX23" fmla="*/ 1088075 w 3314397"/>
                  <a:gd name="connsiteY23" fmla="*/ 2594903 h 3930630"/>
                  <a:gd name="connsiteX24" fmla="*/ 1077824 w 3314397"/>
                  <a:gd name="connsiteY24" fmla="*/ 2625655 h 3930630"/>
                  <a:gd name="connsiteX25" fmla="*/ 1062448 w 3314397"/>
                  <a:gd name="connsiteY25" fmla="*/ 2738411 h 3930630"/>
                  <a:gd name="connsiteX26" fmla="*/ 1143171 w 3314397"/>
                  <a:gd name="connsiteY26" fmla="*/ 2875512 h 3930630"/>
                  <a:gd name="connsiteX27" fmla="*/ 1318712 w 3314397"/>
                  <a:gd name="connsiteY27" fmla="*/ 2933171 h 3930630"/>
                  <a:gd name="connsiteX28" fmla="*/ 1582663 w 3314397"/>
                  <a:gd name="connsiteY28" fmla="*/ 2835791 h 3930630"/>
                  <a:gd name="connsiteX29" fmla="*/ 1687731 w 3314397"/>
                  <a:gd name="connsiteY29" fmla="*/ 2594903 h 3930630"/>
                  <a:gd name="connsiteX30" fmla="*/ 1475032 w 3314397"/>
                  <a:gd name="connsiteY30" fmla="*/ 2259198 h 3930630"/>
                  <a:gd name="connsiteX31" fmla="*/ 1031697 w 3314397"/>
                  <a:gd name="connsiteY31" fmla="*/ 2154130 h 3930630"/>
                  <a:gd name="connsiteX32" fmla="*/ 460229 w 3314397"/>
                  <a:gd name="connsiteY32" fmla="*/ 2348890 h 3930630"/>
                  <a:gd name="connsiteX33" fmla="*/ 206528 w 3314397"/>
                  <a:gd name="connsiteY33" fmla="*/ 2861417 h 3930630"/>
                  <a:gd name="connsiteX34" fmla="*/ 588361 w 3314397"/>
                  <a:gd name="connsiteY34" fmla="*/ 3502076 h 3930630"/>
                  <a:gd name="connsiteX35" fmla="*/ 1400716 w 3314397"/>
                  <a:gd name="connsiteY35" fmla="*/ 3717337 h 3930630"/>
                  <a:gd name="connsiteX36" fmla="*/ 2282814 w 3314397"/>
                  <a:gd name="connsiteY36" fmla="*/ 3432800 h 3930630"/>
                  <a:gd name="connsiteX37" fmla="*/ 2793353 w 3314397"/>
                  <a:gd name="connsiteY37" fmla="*/ 2674000 h 3930630"/>
                  <a:gd name="connsiteX38" fmla="*/ 2675467 w 3314397"/>
                  <a:gd name="connsiteY38" fmla="*/ 2167978 h 3930630"/>
                  <a:gd name="connsiteX39" fmla="*/ 1857439 w 3314397"/>
                  <a:gd name="connsiteY39" fmla="*/ 1553280 h 3930630"/>
                  <a:gd name="connsiteX40" fmla="*/ 1035318 w 3314397"/>
                  <a:gd name="connsiteY40" fmla="*/ 1258698 h 3930630"/>
                  <a:gd name="connsiteX41" fmla="*/ 565297 w 3314397"/>
                  <a:gd name="connsiteY41" fmla="*/ 760057 h 3930630"/>
                  <a:gd name="connsiteX0" fmla="*/ 587343 w 3314397"/>
                  <a:gd name="connsiteY0" fmla="*/ 814080 h 3931254"/>
                  <a:gd name="connsiteX1" fmla="*/ 898342 w 3314397"/>
                  <a:gd name="connsiteY1" fmla="*/ 1283 h 3931254"/>
                  <a:gd name="connsiteX2" fmla="*/ 831811 w 3314397"/>
                  <a:gd name="connsiteY2" fmla="*/ 632549 h 3931254"/>
                  <a:gd name="connsiteX3" fmla="*/ 988132 w 3314397"/>
                  <a:gd name="connsiteY3" fmla="*/ 891376 h 3931254"/>
                  <a:gd name="connsiteX4" fmla="*/ 1328433 w 3314397"/>
                  <a:gd name="connsiteY4" fmla="*/ 1173923 h 3931254"/>
                  <a:gd name="connsiteX5" fmla="*/ 2895583 w 3314397"/>
                  <a:gd name="connsiteY5" fmla="*/ 1827612 h 3931254"/>
                  <a:gd name="connsiteX6" fmla="*/ 3289512 w 3314397"/>
                  <a:gd name="connsiteY6" fmla="*/ 2932031 h 3931254"/>
                  <a:gd name="connsiteX7" fmla="*/ 2358642 w 3314397"/>
                  <a:gd name="connsiteY7" fmla="*/ 3790884 h 3931254"/>
                  <a:gd name="connsiteX8" fmla="*/ 1163792 w 3314397"/>
                  <a:gd name="connsiteY8" fmla="*/ 3918771 h 3931254"/>
                  <a:gd name="connsiteX9" fmla="*/ 440688 w 3314397"/>
                  <a:gd name="connsiteY9" fmla="*/ 3668791 h 3931254"/>
                  <a:gd name="connsiteX10" fmla="*/ 456 w 3314397"/>
                  <a:gd name="connsiteY10" fmla="*/ 2862041 h 3931254"/>
                  <a:gd name="connsiteX11" fmla="*/ 371818 w 3314397"/>
                  <a:gd name="connsiteY11" fmla="*/ 2268791 h 3931254"/>
                  <a:gd name="connsiteX12" fmla="*/ 1052198 w 3314397"/>
                  <a:gd name="connsiteY12" fmla="*/ 2021497 h 3931254"/>
                  <a:gd name="connsiteX13" fmla="*/ 1680043 w 3314397"/>
                  <a:gd name="connsiteY13" fmla="*/ 2170130 h 3931254"/>
                  <a:gd name="connsiteX14" fmla="*/ 1949120 w 3314397"/>
                  <a:gd name="connsiteY14" fmla="*/ 2641655 h 3931254"/>
                  <a:gd name="connsiteX15" fmla="*/ 1768454 w 3314397"/>
                  <a:gd name="connsiteY15" fmla="*/ 3011955 h 3931254"/>
                  <a:gd name="connsiteX16" fmla="*/ 1349463 w 3314397"/>
                  <a:gd name="connsiteY16" fmla="*/ 3159307 h 3931254"/>
                  <a:gd name="connsiteX17" fmla="*/ 983007 w 3314397"/>
                  <a:gd name="connsiteY17" fmla="*/ 3077302 h 3931254"/>
                  <a:gd name="connsiteX18" fmla="*/ 806185 w 3314397"/>
                  <a:gd name="connsiteY18" fmla="*/ 2800538 h 3931254"/>
                  <a:gd name="connsiteX19" fmla="*/ 895877 w 3314397"/>
                  <a:gd name="connsiteY19" fmla="*/ 2621153 h 3931254"/>
                  <a:gd name="connsiteX20" fmla="*/ 1018883 w 3314397"/>
                  <a:gd name="connsiteY20" fmla="*/ 2557088 h 3931254"/>
                  <a:gd name="connsiteX21" fmla="*/ 1077824 w 3314397"/>
                  <a:gd name="connsiteY21" fmla="*/ 2549400 h 3931254"/>
                  <a:gd name="connsiteX22" fmla="*/ 1098325 w 3314397"/>
                  <a:gd name="connsiteY22" fmla="*/ 2564775 h 3931254"/>
                  <a:gd name="connsiteX23" fmla="*/ 1088075 w 3314397"/>
                  <a:gd name="connsiteY23" fmla="*/ 2595527 h 3931254"/>
                  <a:gd name="connsiteX24" fmla="*/ 1077824 w 3314397"/>
                  <a:gd name="connsiteY24" fmla="*/ 2626279 h 3931254"/>
                  <a:gd name="connsiteX25" fmla="*/ 1062448 w 3314397"/>
                  <a:gd name="connsiteY25" fmla="*/ 2739035 h 3931254"/>
                  <a:gd name="connsiteX26" fmla="*/ 1143171 w 3314397"/>
                  <a:gd name="connsiteY26" fmla="*/ 2876136 h 3931254"/>
                  <a:gd name="connsiteX27" fmla="*/ 1318712 w 3314397"/>
                  <a:gd name="connsiteY27" fmla="*/ 2933795 h 3931254"/>
                  <a:gd name="connsiteX28" fmla="*/ 1582663 w 3314397"/>
                  <a:gd name="connsiteY28" fmla="*/ 2836415 h 3931254"/>
                  <a:gd name="connsiteX29" fmla="*/ 1687731 w 3314397"/>
                  <a:gd name="connsiteY29" fmla="*/ 2595527 h 3931254"/>
                  <a:gd name="connsiteX30" fmla="*/ 1475032 w 3314397"/>
                  <a:gd name="connsiteY30" fmla="*/ 2259822 h 3931254"/>
                  <a:gd name="connsiteX31" fmla="*/ 1031697 w 3314397"/>
                  <a:gd name="connsiteY31" fmla="*/ 2154754 h 3931254"/>
                  <a:gd name="connsiteX32" fmla="*/ 460229 w 3314397"/>
                  <a:gd name="connsiteY32" fmla="*/ 2349514 h 3931254"/>
                  <a:gd name="connsiteX33" fmla="*/ 206528 w 3314397"/>
                  <a:gd name="connsiteY33" fmla="*/ 2862041 h 3931254"/>
                  <a:gd name="connsiteX34" fmla="*/ 588361 w 3314397"/>
                  <a:gd name="connsiteY34" fmla="*/ 3502700 h 3931254"/>
                  <a:gd name="connsiteX35" fmla="*/ 1400716 w 3314397"/>
                  <a:gd name="connsiteY35" fmla="*/ 3717961 h 3931254"/>
                  <a:gd name="connsiteX36" fmla="*/ 2282814 w 3314397"/>
                  <a:gd name="connsiteY36" fmla="*/ 3433424 h 3931254"/>
                  <a:gd name="connsiteX37" fmla="*/ 2793353 w 3314397"/>
                  <a:gd name="connsiteY37" fmla="*/ 2674624 h 3931254"/>
                  <a:gd name="connsiteX38" fmla="*/ 2675467 w 3314397"/>
                  <a:gd name="connsiteY38" fmla="*/ 2168602 h 3931254"/>
                  <a:gd name="connsiteX39" fmla="*/ 1857439 w 3314397"/>
                  <a:gd name="connsiteY39" fmla="*/ 1553904 h 3931254"/>
                  <a:gd name="connsiteX40" fmla="*/ 1035318 w 3314397"/>
                  <a:gd name="connsiteY40" fmla="*/ 1259322 h 3931254"/>
                  <a:gd name="connsiteX41" fmla="*/ 587343 w 3314397"/>
                  <a:gd name="connsiteY41" fmla="*/ 814080 h 3931254"/>
                  <a:gd name="connsiteX0" fmla="*/ 587343 w 3314397"/>
                  <a:gd name="connsiteY0" fmla="*/ 814080 h 3931254"/>
                  <a:gd name="connsiteX1" fmla="*/ 898342 w 3314397"/>
                  <a:gd name="connsiteY1" fmla="*/ 1283 h 3931254"/>
                  <a:gd name="connsiteX2" fmla="*/ 831811 w 3314397"/>
                  <a:gd name="connsiteY2" fmla="*/ 632549 h 3931254"/>
                  <a:gd name="connsiteX3" fmla="*/ 988132 w 3314397"/>
                  <a:gd name="connsiteY3" fmla="*/ 891376 h 3931254"/>
                  <a:gd name="connsiteX4" fmla="*/ 1328433 w 3314397"/>
                  <a:gd name="connsiteY4" fmla="*/ 1173923 h 3931254"/>
                  <a:gd name="connsiteX5" fmla="*/ 2895583 w 3314397"/>
                  <a:gd name="connsiteY5" fmla="*/ 1827612 h 3931254"/>
                  <a:gd name="connsiteX6" fmla="*/ 3289512 w 3314397"/>
                  <a:gd name="connsiteY6" fmla="*/ 2932031 h 3931254"/>
                  <a:gd name="connsiteX7" fmla="*/ 2358642 w 3314397"/>
                  <a:gd name="connsiteY7" fmla="*/ 3790884 h 3931254"/>
                  <a:gd name="connsiteX8" fmla="*/ 1163792 w 3314397"/>
                  <a:gd name="connsiteY8" fmla="*/ 3918771 h 3931254"/>
                  <a:gd name="connsiteX9" fmla="*/ 440688 w 3314397"/>
                  <a:gd name="connsiteY9" fmla="*/ 3668791 h 3931254"/>
                  <a:gd name="connsiteX10" fmla="*/ 456 w 3314397"/>
                  <a:gd name="connsiteY10" fmla="*/ 2862041 h 3931254"/>
                  <a:gd name="connsiteX11" fmla="*/ 371818 w 3314397"/>
                  <a:gd name="connsiteY11" fmla="*/ 2268791 h 3931254"/>
                  <a:gd name="connsiteX12" fmla="*/ 1052198 w 3314397"/>
                  <a:gd name="connsiteY12" fmla="*/ 2021497 h 3931254"/>
                  <a:gd name="connsiteX13" fmla="*/ 1680043 w 3314397"/>
                  <a:gd name="connsiteY13" fmla="*/ 2170130 h 3931254"/>
                  <a:gd name="connsiteX14" fmla="*/ 1949120 w 3314397"/>
                  <a:gd name="connsiteY14" fmla="*/ 2641655 h 3931254"/>
                  <a:gd name="connsiteX15" fmla="*/ 1768454 w 3314397"/>
                  <a:gd name="connsiteY15" fmla="*/ 3011955 h 3931254"/>
                  <a:gd name="connsiteX16" fmla="*/ 1349463 w 3314397"/>
                  <a:gd name="connsiteY16" fmla="*/ 3159307 h 3931254"/>
                  <a:gd name="connsiteX17" fmla="*/ 983007 w 3314397"/>
                  <a:gd name="connsiteY17" fmla="*/ 3077302 h 3931254"/>
                  <a:gd name="connsiteX18" fmla="*/ 806185 w 3314397"/>
                  <a:gd name="connsiteY18" fmla="*/ 2800538 h 3931254"/>
                  <a:gd name="connsiteX19" fmla="*/ 895877 w 3314397"/>
                  <a:gd name="connsiteY19" fmla="*/ 2621153 h 3931254"/>
                  <a:gd name="connsiteX20" fmla="*/ 1018883 w 3314397"/>
                  <a:gd name="connsiteY20" fmla="*/ 2557088 h 3931254"/>
                  <a:gd name="connsiteX21" fmla="*/ 1077824 w 3314397"/>
                  <a:gd name="connsiteY21" fmla="*/ 2549400 h 3931254"/>
                  <a:gd name="connsiteX22" fmla="*/ 1098325 w 3314397"/>
                  <a:gd name="connsiteY22" fmla="*/ 2564775 h 3931254"/>
                  <a:gd name="connsiteX23" fmla="*/ 1088075 w 3314397"/>
                  <a:gd name="connsiteY23" fmla="*/ 2595527 h 3931254"/>
                  <a:gd name="connsiteX24" fmla="*/ 1077824 w 3314397"/>
                  <a:gd name="connsiteY24" fmla="*/ 2626279 h 3931254"/>
                  <a:gd name="connsiteX25" fmla="*/ 1062448 w 3314397"/>
                  <a:gd name="connsiteY25" fmla="*/ 2739035 h 3931254"/>
                  <a:gd name="connsiteX26" fmla="*/ 1143171 w 3314397"/>
                  <a:gd name="connsiteY26" fmla="*/ 2876136 h 3931254"/>
                  <a:gd name="connsiteX27" fmla="*/ 1318712 w 3314397"/>
                  <a:gd name="connsiteY27" fmla="*/ 2933795 h 3931254"/>
                  <a:gd name="connsiteX28" fmla="*/ 1582663 w 3314397"/>
                  <a:gd name="connsiteY28" fmla="*/ 2836415 h 3931254"/>
                  <a:gd name="connsiteX29" fmla="*/ 1687731 w 3314397"/>
                  <a:gd name="connsiteY29" fmla="*/ 2595527 h 3931254"/>
                  <a:gd name="connsiteX30" fmla="*/ 1475032 w 3314397"/>
                  <a:gd name="connsiteY30" fmla="*/ 2259822 h 3931254"/>
                  <a:gd name="connsiteX31" fmla="*/ 1031697 w 3314397"/>
                  <a:gd name="connsiteY31" fmla="*/ 2154754 h 3931254"/>
                  <a:gd name="connsiteX32" fmla="*/ 460229 w 3314397"/>
                  <a:gd name="connsiteY32" fmla="*/ 2349514 h 3931254"/>
                  <a:gd name="connsiteX33" fmla="*/ 206528 w 3314397"/>
                  <a:gd name="connsiteY33" fmla="*/ 2862041 h 3931254"/>
                  <a:gd name="connsiteX34" fmla="*/ 588361 w 3314397"/>
                  <a:gd name="connsiteY34" fmla="*/ 3502700 h 3931254"/>
                  <a:gd name="connsiteX35" fmla="*/ 1400716 w 3314397"/>
                  <a:gd name="connsiteY35" fmla="*/ 3717961 h 3931254"/>
                  <a:gd name="connsiteX36" fmla="*/ 2282814 w 3314397"/>
                  <a:gd name="connsiteY36" fmla="*/ 3433424 h 3931254"/>
                  <a:gd name="connsiteX37" fmla="*/ 2793353 w 3314397"/>
                  <a:gd name="connsiteY37" fmla="*/ 2674624 h 3931254"/>
                  <a:gd name="connsiteX38" fmla="*/ 2675467 w 3314397"/>
                  <a:gd name="connsiteY38" fmla="*/ 2168602 h 3931254"/>
                  <a:gd name="connsiteX39" fmla="*/ 1857439 w 3314397"/>
                  <a:gd name="connsiteY39" fmla="*/ 1553904 h 3931254"/>
                  <a:gd name="connsiteX40" fmla="*/ 1035318 w 3314397"/>
                  <a:gd name="connsiteY40" fmla="*/ 1259322 h 3931254"/>
                  <a:gd name="connsiteX41" fmla="*/ 587343 w 3314397"/>
                  <a:gd name="connsiteY41" fmla="*/ 814080 h 3931254"/>
                  <a:gd name="connsiteX0" fmla="*/ 587343 w 3314397"/>
                  <a:gd name="connsiteY0" fmla="*/ 814080 h 3931254"/>
                  <a:gd name="connsiteX1" fmla="*/ 898342 w 3314397"/>
                  <a:gd name="connsiteY1" fmla="*/ 1283 h 3931254"/>
                  <a:gd name="connsiteX2" fmla="*/ 831811 w 3314397"/>
                  <a:gd name="connsiteY2" fmla="*/ 632549 h 3931254"/>
                  <a:gd name="connsiteX3" fmla="*/ 988132 w 3314397"/>
                  <a:gd name="connsiteY3" fmla="*/ 891376 h 3931254"/>
                  <a:gd name="connsiteX4" fmla="*/ 1328433 w 3314397"/>
                  <a:gd name="connsiteY4" fmla="*/ 1173923 h 3931254"/>
                  <a:gd name="connsiteX5" fmla="*/ 2895583 w 3314397"/>
                  <a:gd name="connsiteY5" fmla="*/ 1827612 h 3931254"/>
                  <a:gd name="connsiteX6" fmla="*/ 3289512 w 3314397"/>
                  <a:gd name="connsiteY6" fmla="*/ 2932031 h 3931254"/>
                  <a:gd name="connsiteX7" fmla="*/ 2358642 w 3314397"/>
                  <a:gd name="connsiteY7" fmla="*/ 3790884 h 3931254"/>
                  <a:gd name="connsiteX8" fmla="*/ 1163792 w 3314397"/>
                  <a:gd name="connsiteY8" fmla="*/ 3918771 h 3931254"/>
                  <a:gd name="connsiteX9" fmla="*/ 440688 w 3314397"/>
                  <a:gd name="connsiteY9" fmla="*/ 3668791 h 3931254"/>
                  <a:gd name="connsiteX10" fmla="*/ 456 w 3314397"/>
                  <a:gd name="connsiteY10" fmla="*/ 2862041 h 3931254"/>
                  <a:gd name="connsiteX11" fmla="*/ 371818 w 3314397"/>
                  <a:gd name="connsiteY11" fmla="*/ 2268791 h 3931254"/>
                  <a:gd name="connsiteX12" fmla="*/ 1052198 w 3314397"/>
                  <a:gd name="connsiteY12" fmla="*/ 2021497 h 3931254"/>
                  <a:gd name="connsiteX13" fmla="*/ 1680043 w 3314397"/>
                  <a:gd name="connsiteY13" fmla="*/ 2170130 h 3931254"/>
                  <a:gd name="connsiteX14" fmla="*/ 1949120 w 3314397"/>
                  <a:gd name="connsiteY14" fmla="*/ 2641655 h 3931254"/>
                  <a:gd name="connsiteX15" fmla="*/ 1768454 w 3314397"/>
                  <a:gd name="connsiteY15" fmla="*/ 3011955 h 3931254"/>
                  <a:gd name="connsiteX16" fmla="*/ 1349463 w 3314397"/>
                  <a:gd name="connsiteY16" fmla="*/ 3159307 h 3931254"/>
                  <a:gd name="connsiteX17" fmla="*/ 983007 w 3314397"/>
                  <a:gd name="connsiteY17" fmla="*/ 3077302 h 3931254"/>
                  <a:gd name="connsiteX18" fmla="*/ 806185 w 3314397"/>
                  <a:gd name="connsiteY18" fmla="*/ 2800538 h 3931254"/>
                  <a:gd name="connsiteX19" fmla="*/ 895877 w 3314397"/>
                  <a:gd name="connsiteY19" fmla="*/ 2621153 h 3931254"/>
                  <a:gd name="connsiteX20" fmla="*/ 1018883 w 3314397"/>
                  <a:gd name="connsiteY20" fmla="*/ 2557088 h 3931254"/>
                  <a:gd name="connsiteX21" fmla="*/ 1077824 w 3314397"/>
                  <a:gd name="connsiteY21" fmla="*/ 2549400 h 3931254"/>
                  <a:gd name="connsiteX22" fmla="*/ 1098325 w 3314397"/>
                  <a:gd name="connsiteY22" fmla="*/ 2564775 h 3931254"/>
                  <a:gd name="connsiteX23" fmla="*/ 1088075 w 3314397"/>
                  <a:gd name="connsiteY23" fmla="*/ 2595527 h 3931254"/>
                  <a:gd name="connsiteX24" fmla="*/ 1077824 w 3314397"/>
                  <a:gd name="connsiteY24" fmla="*/ 2626279 h 3931254"/>
                  <a:gd name="connsiteX25" fmla="*/ 1062448 w 3314397"/>
                  <a:gd name="connsiteY25" fmla="*/ 2739035 h 3931254"/>
                  <a:gd name="connsiteX26" fmla="*/ 1143171 w 3314397"/>
                  <a:gd name="connsiteY26" fmla="*/ 2876136 h 3931254"/>
                  <a:gd name="connsiteX27" fmla="*/ 1318712 w 3314397"/>
                  <a:gd name="connsiteY27" fmla="*/ 2933795 h 3931254"/>
                  <a:gd name="connsiteX28" fmla="*/ 1582663 w 3314397"/>
                  <a:gd name="connsiteY28" fmla="*/ 2836415 h 3931254"/>
                  <a:gd name="connsiteX29" fmla="*/ 1687731 w 3314397"/>
                  <a:gd name="connsiteY29" fmla="*/ 2595527 h 3931254"/>
                  <a:gd name="connsiteX30" fmla="*/ 1475032 w 3314397"/>
                  <a:gd name="connsiteY30" fmla="*/ 2259822 h 3931254"/>
                  <a:gd name="connsiteX31" fmla="*/ 1031697 w 3314397"/>
                  <a:gd name="connsiteY31" fmla="*/ 2154754 h 3931254"/>
                  <a:gd name="connsiteX32" fmla="*/ 460229 w 3314397"/>
                  <a:gd name="connsiteY32" fmla="*/ 2349514 h 3931254"/>
                  <a:gd name="connsiteX33" fmla="*/ 206528 w 3314397"/>
                  <a:gd name="connsiteY33" fmla="*/ 2862041 h 3931254"/>
                  <a:gd name="connsiteX34" fmla="*/ 588361 w 3314397"/>
                  <a:gd name="connsiteY34" fmla="*/ 3502700 h 3931254"/>
                  <a:gd name="connsiteX35" fmla="*/ 1400716 w 3314397"/>
                  <a:gd name="connsiteY35" fmla="*/ 3717961 h 3931254"/>
                  <a:gd name="connsiteX36" fmla="*/ 2282814 w 3314397"/>
                  <a:gd name="connsiteY36" fmla="*/ 3433424 h 3931254"/>
                  <a:gd name="connsiteX37" fmla="*/ 2793353 w 3314397"/>
                  <a:gd name="connsiteY37" fmla="*/ 2674624 h 3931254"/>
                  <a:gd name="connsiteX38" fmla="*/ 1857439 w 3314397"/>
                  <a:gd name="connsiteY38" fmla="*/ 1553904 h 3931254"/>
                  <a:gd name="connsiteX39" fmla="*/ 1035318 w 3314397"/>
                  <a:gd name="connsiteY39" fmla="*/ 1259322 h 3931254"/>
                  <a:gd name="connsiteX40" fmla="*/ 587343 w 3314397"/>
                  <a:gd name="connsiteY40" fmla="*/ 814080 h 3931254"/>
                  <a:gd name="connsiteX0" fmla="*/ 587343 w 3314397"/>
                  <a:gd name="connsiteY0" fmla="*/ 814080 h 3931254"/>
                  <a:gd name="connsiteX1" fmla="*/ 898342 w 3314397"/>
                  <a:gd name="connsiteY1" fmla="*/ 1283 h 3931254"/>
                  <a:gd name="connsiteX2" fmla="*/ 831811 w 3314397"/>
                  <a:gd name="connsiteY2" fmla="*/ 632549 h 3931254"/>
                  <a:gd name="connsiteX3" fmla="*/ 988132 w 3314397"/>
                  <a:gd name="connsiteY3" fmla="*/ 891376 h 3931254"/>
                  <a:gd name="connsiteX4" fmla="*/ 1328433 w 3314397"/>
                  <a:gd name="connsiteY4" fmla="*/ 1173923 h 3931254"/>
                  <a:gd name="connsiteX5" fmla="*/ 2895583 w 3314397"/>
                  <a:gd name="connsiteY5" fmla="*/ 1827612 h 3931254"/>
                  <a:gd name="connsiteX6" fmla="*/ 3289512 w 3314397"/>
                  <a:gd name="connsiteY6" fmla="*/ 2932031 h 3931254"/>
                  <a:gd name="connsiteX7" fmla="*/ 2358642 w 3314397"/>
                  <a:gd name="connsiteY7" fmla="*/ 3790884 h 3931254"/>
                  <a:gd name="connsiteX8" fmla="*/ 1163792 w 3314397"/>
                  <a:gd name="connsiteY8" fmla="*/ 3918771 h 3931254"/>
                  <a:gd name="connsiteX9" fmla="*/ 440688 w 3314397"/>
                  <a:gd name="connsiteY9" fmla="*/ 3668791 h 3931254"/>
                  <a:gd name="connsiteX10" fmla="*/ 456 w 3314397"/>
                  <a:gd name="connsiteY10" fmla="*/ 2862041 h 3931254"/>
                  <a:gd name="connsiteX11" fmla="*/ 371818 w 3314397"/>
                  <a:gd name="connsiteY11" fmla="*/ 2268791 h 3931254"/>
                  <a:gd name="connsiteX12" fmla="*/ 1052198 w 3314397"/>
                  <a:gd name="connsiteY12" fmla="*/ 2021497 h 3931254"/>
                  <a:gd name="connsiteX13" fmla="*/ 1680043 w 3314397"/>
                  <a:gd name="connsiteY13" fmla="*/ 2170130 h 3931254"/>
                  <a:gd name="connsiteX14" fmla="*/ 1949120 w 3314397"/>
                  <a:gd name="connsiteY14" fmla="*/ 2641655 h 3931254"/>
                  <a:gd name="connsiteX15" fmla="*/ 1768454 w 3314397"/>
                  <a:gd name="connsiteY15" fmla="*/ 3011955 h 3931254"/>
                  <a:gd name="connsiteX16" fmla="*/ 1349463 w 3314397"/>
                  <a:gd name="connsiteY16" fmla="*/ 3159307 h 3931254"/>
                  <a:gd name="connsiteX17" fmla="*/ 983007 w 3314397"/>
                  <a:gd name="connsiteY17" fmla="*/ 3077302 h 3931254"/>
                  <a:gd name="connsiteX18" fmla="*/ 806185 w 3314397"/>
                  <a:gd name="connsiteY18" fmla="*/ 2800538 h 3931254"/>
                  <a:gd name="connsiteX19" fmla="*/ 895877 w 3314397"/>
                  <a:gd name="connsiteY19" fmla="*/ 2621153 h 3931254"/>
                  <a:gd name="connsiteX20" fmla="*/ 1018883 w 3314397"/>
                  <a:gd name="connsiteY20" fmla="*/ 2557088 h 3931254"/>
                  <a:gd name="connsiteX21" fmla="*/ 1077824 w 3314397"/>
                  <a:gd name="connsiteY21" fmla="*/ 2549400 h 3931254"/>
                  <a:gd name="connsiteX22" fmla="*/ 1098325 w 3314397"/>
                  <a:gd name="connsiteY22" fmla="*/ 2564775 h 3931254"/>
                  <a:gd name="connsiteX23" fmla="*/ 1088075 w 3314397"/>
                  <a:gd name="connsiteY23" fmla="*/ 2595527 h 3931254"/>
                  <a:gd name="connsiteX24" fmla="*/ 1077824 w 3314397"/>
                  <a:gd name="connsiteY24" fmla="*/ 2626279 h 3931254"/>
                  <a:gd name="connsiteX25" fmla="*/ 1062448 w 3314397"/>
                  <a:gd name="connsiteY25" fmla="*/ 2739035 h 3931254"/>
                  <a:gd name="connsiteX26" fmla="*/ 1143171 w 3314397"/>
                  <a:gd name="connsiteY26" fmla="*/ 2876136 h 3931254"/>
                  <a:gd name="connsiteX27" fmla="*/ 1318712 w 3314397"/>
                  <a:gd name="connsiteY27" fmla="*/ 2933795 h 3931254"/>
                  <a:gd name="connsiteX28" fmla="*/ 1582663 w 3314397"/>
                  <a:gd name="connsiteY28" fmla="*/ 2836415 h 3931254"/>
                  <a:gd name="connsiteX29" fmla="*/ 1687731 w 3314397"/>
                  <a:gd name="connsiteY29" fmla="*/ 2595527 h 3931254"/>
                  <a:gd name="connsiteX30" fmla="*/ 1475032 w 3314397"/>
                  <a:gd name="connsiteY30" fmla="*/ 2259822 h 3931254"/>
                  <a:gd name="connsiteX31" fmla="*/ 1031697 w 3314397"/>
                  <a:gd name="connsiteY31" fmla="*/ 2154754 h 3931254"/>
                  <a:gd name="connsiteX32" fmla="*/ 460229 w 3314397"/>
                  <a:gd name="connsiteY32" fmla="*/ 2349514 h 3931254"/>
                  <a:gd name="connsiteX33" fmla="*/ 206528 w 3314397"/>
                  <a:gd name="connsiteY33" fmla="*/ 2862041 h 3931254"/>
                  <a:gd name="connsiteX34" fmla="*/ 588361 w 3314397"/>
                  <a:gd name="connsiteY34" fmla="*/ 3502700 h 3931254"/>
                  <a:gd name="connsiteX35" fmla="*/ 1400716 w 3314397"/>
                  <a:gd name="connsiteY35" fmla="*/ 3717961 h 3931254"/>
                  <a:gd name="connsiteX36" fmla="*/ 2282814 w 3314397"/>
                  <a:gd name="connsiteY36" fmla="*/ 3433424 h 3931254"/>
                  <a:gd name="connsiteX37" fmla="*/ 2793353 w 3314397"/>
                  <a:gd name="connsiteY37" fmla="*/ 2674624 h 3931254"/>
                  <a:gd name="connsiteX38" fmla="*/ 1857439 w 3314397"/>
                  <a:gd name="connsiteY38" fmla="*/ 1553904 h 3931254"/>
                  <a:gd name="connsiteX39" fmla="*/ 1035318 w 3314397"/>
                  <a:gd name="connsiteY39" fmla="*/ 1259322 h 3931254"/>
                  <a:gd name="connsiteX40" fmla="*/ 587343 w 3314397"/>
                  <a:gd name="connsiteY40" fmla="*/ 814080 h 3931254"/>
                  <a:gd name="connsiteX0" fmla="*/ 587343 w 3314397"/>
                  <a:gd name="connsiteY0" fmla="*/ 814080 h 3931254"/>
                  <a:gd name="connsiteX1" fmla="*/ 898342 w 3314397"/>
                  <a:gd name="connsiteY1" fmla="*/ 1283 h 3931254"/>
                  <a:gd name="connsiteX2" fmla="*/ 831811 w 3314397"/>
                  <a:gd name="connsiteY2" fmla="*/ 632549 h 3931254"/>
                  <a:gd name="connsiteX3" fmla="*/ 988132 w 3314397"/>
                  <a:gd name="connsiteY3" fmla="*/ 891376 h 3931254"/>
                  <a:gd name="connsiteX4" fmla="*/ 1328433 w 3314397"/>
                  <a:gd name="connsiteY4" fmla="*/ 1173923 h 3931254"/>
                  <a:gd name="connsiteX5" fmla="*/ 2895583 w 3314397"/>
                  <a:gd name="connsiteY5" fmla="*/ 1827612 h 3931254"/>
                  <a:gd name="connsiteX6" fmla="*/ 3289512 w 3314397"/>
                  <a:gd name="connsiteY6" fmla="*/ 2932031 h 3931254"/>
                  <a:gd name="connsiteX7" fmla="*/ 2358642 w 3314397"/>
                  <a:gd name="connsiteY7" fmla="*/ 3790884 h 3931254"/>
                  <a:gd name="connsiteX8" fmla="*/ 1163792 w 3314397"/>
                  <a:gd name="connsiteY8" fmla="*/ 3918771 h 3931254"/>
                  <a:gd name="connsiteX9" fmla="*/ 440688 w 3314397"/>
                  <a:gd name="connsiteY9" fmla="*/ 3668791 h 3931254"/>
                  <a:gd name="connsiteX10" fmla="*/ 456 w 3314397"/>
                  <a:gd name="connsiteY10" fmla="*/ 2862041 h 3931254"/>
                  <a:gd name="connsiteX11" fmla="*/ 371818 w 3314397"/>
                  <a:gd name="connsiteY11" fmla="*/ 2268791 h 3931254"/>
                  <a:gd name="connsiteX12" fmla="*/ 1052198 w 3314397"/>
                  <a:gd name="connsiteY12" fmla="*/ 2021497 h 3931254"/>
                  <a:gd name="connsiteX13" fmla="*/ 1680043 w 3314397"/>
                  <a:gd name="connsiteY13" fmla="*/ 2170130 h 3931254"/>
                  <a:gd name="connsiteX14" fmla="*/ 1949120 w 3314397"/>
                  <a:gd name="connsiteY14" fmla="*/ 2641655 h 3931254"/>
                  <a:gd name="connsiteX15" fmla="*/ 1768454 w 3314397"/>
                  <a:gd name="connsiteY15" fmla="*/ 3011955 h 3931254"/>
                  <a:gd name="connsiteX16" fmla="*/ 1349463 w 3314397"/>
                  <a:gd name="connsiteY16" fmla="*/ 3159307 h 3931254"/>
                  <a:gd name="connsiteX17" fmla="*/ 983007 w 3314397"/>
                  <a:gd name="connsiteY17" fmla="*/ 3077302 h 3931254"/>
                  <a:gd name="connsiteX18" fmla="*/ 806185 w 3314397"/>
                  <a:gd name="connsiteY18" fmla="*/ 2800538 h 3931254"/>
                  <a:gd name="connsiteX19" fmla="*/ 895877 w 3314397"/>
                  <a:gd name="connsiteY19" fmla="*/ 2621153 h 3931254"/>
                  <a:gd name="connsiteX20" fmla="*/ 1018883 w 3314397"/>
                  <a:gd name="connsiteY20" fmla="*/ 2557088 h 3931254"/>
                  <a:gd name="connsiteX21" fmla="*/ 1077824 w 3314397"/>
                  <a:gd name="connsiteY21" fmla="*/ 2549400 h 3931254"/>
                  <a:gd name="connsiteX22" fmla="*/ 1098325 w 3314397"/>
                  <a:gd name="connsiteY22" fmla="*/ 2564775 h 3931254"/>
                  <a:gd name="connsiteX23" fmla="*/ 1088075 w 3314397"/>
                  <a:gd name="connsiteY23" fmla="*/ 2595527 h 3931254"/>
                  <a:gd name="connsiteX24" fmla="*/ 1077824 w 3314397"/>
                  <a:gd name="connsiteY24" fmla="*/ 2626279 h 3931254"/>
                  <a:gd name="connsiteX25" fmla="*/ 1062448 w 3314397"/>
                  <a:gd name="connsiteY25" fmla="*/ 2739035 h 3931254"/>
                  <a:gd name="connsiteX26" fmla="*/ 1143171 w 3314397"/>
                  <a:gd name="connsiteY26" fmla="*/ 2876136 h 3931254"/>
                  <a:gd name="connsiteX27" fmla="*/ 1318712 w 3314397"/>
                  <a:gd name="connsiteY27" fmla="*/ 2933795 h 3931254"/>
                  <a:gd name="connsiteX28" fmla="*/ 1582663 w 3314397"/>
                  <a:gd name="connsiteY28" fmla="*/ 2836415 h 3931254"/>
                  <a:gd name="connsiteX29" fmla="*/ 1687731 w 3314397"/>
                  <a:gd name="connsiteY29" fmla="*/ 2595527 h 3931254"/>
                  <a:gd name="connsiteX30" fmla="*/ 1475032 w 3314397"/>
                  <a:gd name="connsiteY30" fmla="*/ 2259822 h 3931254"/>
                  <a:gd name="connsiteX31" fmla="*/ 1031697 w 3314397"/>
                  <a:gd name="connsiteY31" fmla="*/ 2154754 h 3931254"/>
                  <a:gd name="connsiteX32" fmla="*/ 460229 w 3314397"/>
                  <a:gd name="connsiteY32" fmla="*/ 2349514 h 3931254"/>
                  <a:gd name="connsiteX33" fmla="*/ 206528 w 3314397"/>
                  <a:gd name="connsiteY33" fmla="*/ 2862041 h 3931254"/>
                  <a:gd name="connsiteX34" fmla="*/ 588361 w 3314397"/>
                  <a:gd name="connsiteY34" fmla="*/ 3502700 h 3931254"/>
                  <a:gd name="connsiteX35" fmla="*/ 1400716 w 3314397"/>
                  <a:gd name="connsiteY35" fmla="*/ 3717961 h 3931254"/>
                  <a:gd name="connsiteX36" fmla="*/ 2282814 w 3314397"/>
                  <a:gd name="connsiteY36" fmla="*/ 3433424 h 3931254"/>
                  <a:gd name="connsiteX37" fmla="*/ 2793353 w 3314397"/>
                  <a:gd name="connsiteY37" fmla="*/ 2674624 h 3931254"/>
                  <a:gd name="connsiteX38" fmla="*/ 1857439 w 3314397"/>
                  <a:gd name="connsiteY38" fmla="*/ 1553904 h 3931254"/>
                  <a:gd name="connsiteX39" fmla="*/ 1035318 w 3314397"/>
                  <a:gd name="connsiteY39" fmla="*/ 1259322 h 3931254"/>
                  <a:gd name="connsiteX40" fmla="*/ 587343 w 3314397"/>
                  <a:gd name="connsiteY40" fmla="*/ 814080 h 3931254"/>
                  <a:gd name="connsiteX0" fmla="*/ 587343 w 3314397"/>
                  <a:gd name="connsiteY0" fmla="*/ 814080 h 3931254"/>
                  <a:gd name="connsiteX1" fmla="*/ 898342 w 3314397"/>
                  <a:gd name="connsiteY1" fmla="*/ 1283 h 3931254"/>
                  <a:gd name="connsiteX2" fmla="*/ 831811 w 3314397"/>
                  <a:gd name="connsiteY2" fmla="*/ 632549 h 3931254"/>
                  <a:gd name="connsiteX3" fmla="*/ 988132 w 3314397"/>
                  <a:gd name="connsiteY3" fmla="*/ 891376 h 3931254"/>
                  <a:gd name="connsiteX4" fmla="*/ 1328433 w 3314397"/>
                  <a:gd name="connsiteY4" fmla="*/ 1173923 h 3931254"/>
                  <a:gd name="connsiteX5" fmla="*/ 2895583 w 3314397"/>
                  <a:gd name="connsiteY5" fmla="*/ 1827612 h 3931254"/>
                  <a:gd name="connsiteX6" fmla="*/ 3289512 w 3314397"/>
                  <a:gd name="connsiteY6" fmla="*/ 2932031 h 3931254"/>
                  <a:gd name="connsiteX7" fmla="*/ 2358642 w 3314397"/>
                  <a:gd name="connsiteY7" fmla="*/ 3790884 h 3931254"/>
                  <a:gd name="connsiteX8" fmla="*/ 1163792 w 3314397"/>
                  <a:gd name="connsiteY8" fmla="*/ 3918771 h 3931254"/>
                  <a:gd name="connsiteX9" fmla="*/ 440688 w 3314397"/>
                  <a:gd name="connsiteY9" fmla="*/ 3668791 h 3931254"/>
                  <a:gd name="connsiteX10" fmla="*/ 456 w 3314397"/>
                  <a:gd name="connsiteY10" fmla="*/ 2862041 h 3931254"/>
                  <a:gd name="connsiteX11" fmla="*/ 371818 w 3314397"/>
                  <a:gd name="connsiteY11" fmla="*/ 2268791 h 3931254"/>
                  <a:gd name="connsiteX12" fmla="*/ 1052198 w 3314397"/>
                  <a:gd name="connsiteY12" fmla="*/ 2021497 h 3931254"/>
                  <a:gd name="connsiteX13" fmla="*/ 1680043 w 3314397"/>
                  <a:gd name="connsiteY13" fmla="*/ 2170130 h 3931254"/>
                  <a:gd name="connsiteX14" fmla="*/ 1949120 w 3314397"/>
                  <a:gd name="connsiteY14" fmla="*/ 2641655 h 3931254"/>
                  <a:gd name="connsiteX15" fmla="*/ 1768454 w 3314397"/>
                  <a:gd name="connsiteY15" fmla="*/ 3011955 h 3931254"/>
                  <a:gd name="connsiteX16" fmla="*/ 1349463 w 3314397"/>
                  <a:gd name="connsiteY16" fmla="*/ 3159307 h 3931254"/>
                  <a:gd name="connsiteX17" fmla="*/ 983007 w 3314397"/>
                  <a:gd name="connsiteY17" fmla="*/ 3077302 h 3931254"/>
                  <a:gd name="connsiteX18" fmla="*/ 806185 w 3314397"/>
                  <a:gd name="connsiteY18" fmla="*/ 2800538 h 3931254"/>
                  <a:gd name="connsiteX19" fmla="*/ 895877 w 3314397"/>
                  <a:gd name="connsiteY19" fmla="*/ 2621153 h 3931254"/>
                  <a:gd name="connsiteX20" fmla="*/ 1018883 w 3314397"/>
                  <a:gd name="connsiteY20" fmla="*/ 2557088 h 3931254"/>
                  <a:gd name="connsiteX21" fmla="*/ 1077824 w 3314397"/>
                  <a:gd name="connsiteY21" fmla="*/ 2549400 h 3931254"/>
                  <a:gd name="connsiteX22" fmla="*/ 1098325 w 3314397"/>
                  <a:gd name="connsiteY22" fmla="*/ 2564775 h 3931254"/>
                  <a:gd name="connsiteX23" fmla="*/ 1088075 w 3314397"/>
                  <a:gd name="connsiteY23" fmla="*/ 2595527 h 3931254"/>
                  <a:gd name="connsiteX24" fmla="*/ 1077824 w 3314397"/>
                  <a:gd name="connsiteY24" fmla="*/ 2626279 h 3931254"/>
                  <a:gd name="connsiteX25" fmla="*/ 1062448 w 3314397"/>
                  <a:gd name="connsiteY25" fmla="*/ 2739035 h 3931254"/>
                  <a:gd name="connsiteX26" fmla="*/ 1143171 w 3314397"/>
                  <a:gd name="connsiteY26" fmla="*/ 2876136 h 3931254"/>
                  <a:gd name="connsiteX27" fmla="*/ 1318712 w 3314397"/>
                  <a:gd name="connsiteY27" fmla="*/ 2933795 h 3931254"/>
                  <a:gd name="connsiteX28" fmla="*/ 1582663 w 3314397"/>
                  <a:gd name="connsiteY28" fmla="*/ 2836415 h 3931254"/>
                  <a:gd name="connsiteX29" fmla="*/ 1687731 w 3314397"/>
                  <a:gd name="connsiteY29" fmla="*/ 2595527 h 3931254"/>
                  <a:gd name="connsiteX30" fmla="*/ 1475032 w 3314397"/>
                  <a:gd name="connsiteY30" fmla="*/ 2259822 h 3931254"/>
                  <a:gd name="connsiteX31" fmla="*/ 1031697 w 3314397"/>
                  <a:gd name="connsiteY31" fmla="*/ 2154754 h 3931254"/>
                  <a:gd name="connsiteX32" fmla="*/ 460229 w 3314397"/>
                  <a:gd name="connsiteY32" fmla="*/ 2349514 h 3931254"/>
                  <a:gd name="connsiteX33" fmla="*/ 206528 w 3314397"/>
                  <a:gd name="connsiteY33" fmla="*/ 2862041 h 3931254"/>
                  <a:gd name="connsiteX34" fmla="*/ 588361 w 3314397"/>
                  <a:gd name="connsiteY34" fmla="*/ 3502700 h 3931254"/>
                  <a:gd name="connsiteX35" fmla="*/ 1400716 w 3314397"/>
                  <a:gd name="connsiteY35" fmla="*/ 3717961 h 3931254"/>
                  <a:gd name="connsiteX36" fmla="*/ 2282814 w 3314397"/>
                  <a:gd name="connsiteY36" fmla="*/ 3433424 h 3931254"/>
                  <a:gd name="connsiteX37" fmla="*/ 2793353 w 3314397"/>
                  <a:gd name="connsiteY37" fmla="*/ 2674624 h 3931254"/>
                  <a:gd name="connsiteX38" fmla="*/ 1857439 w 3314397"/>
                  <a:gd name="connsiteY38" fmla="*/ 1553904 h 3931254"/>
                  <a:gd name="connsiteX39" fmla="*/ 1035318 w 3314397"/>
                  <a:gd name="connsiteY39" fmla="*/ 1259322 h 3931254"/>
                  <a:gd name="connsiteX40" fmla="*/ 587343 w 3314397"/>
                  <a:gd name="connsiteY40" fmla="*/ 814080 h 3931254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857439 w 3314397"/>
                  <a:gd name="connsiteY37" fmla="*/ 1554027 h 3931377"/>
                  <a:gd name="connsiteX38" fmla="*/ 1035318 w 3314397"/>
                  <a:gd name="connsiteY38" fmla="*/ 1259445 h 3931377"/>
                  <a:gd name="connsiteX39" fmla="*/ 587343 w 3314397"/>
                  <a:gd name="connsiteY39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859495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859495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859495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2859495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2881543 w 3314397"/>
                  <a:gd name="connsiteY36" fmla="*/ 2567950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2881543 w 3314397"/>
                  <a:gd name="connsiteY36" fmla="*/ 2567950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2881543 w 3314397"/>
                  <a:gd name="connsiteY36" fmla="*/ 2567950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2881543 w 3314397"/>
                  <a:gd name="connsiteY36" fmla="*/ 2567950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2881543 w 3314397"/>
                  <a:gd name="connsiteY36" fmla="*/ 2567950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1035318 w 3314397"/>
                  <a:gd name="connsiteY36" fmla="*/ 1259445 h 3931377"/>
                  <a:gd name="connsiteX37" fmla="*/ 587343 w 3314397"/>
                  <a:gd name="connsiteY37" fmla="*/ 814203 h 3931377"/>
                  <a:gd name="connsiteX0" fmla="*/ 587343 w 3314397"/>
                  <a:gd name="connsiteY0" fmla="*/ 814203 h 4170059"/>
                  <a:gd name="connsiteX1" fmla="*/ 898342 w 3314397"/>
                  <a:gd name="connsiteY1" fmla="*/ 1406 h 4170059"/>
                  <a:gd name="connsiteX2" fmla="*/ 831811 w 3314397"/>
                  <a:gd name="connsiteY2" fmla="*/ 632672 h 4170059"/>
                  <a:gd name="connsiteX3" fmla="*/ 1328433 w 3314397"/>
                  <a:gd name="connsiteY3" fmla="*/ 1174046 h 4170059"/>
                  <a:gd name="connsiteX4" fmla="*/ 2895583 w 3314397"/>
                  <a:gd name="connsiteY4" fmla="*/ 1827735 h 4170059"/>
                  <a:gd name="connsiteX5" fmla="*/ 3289512 w 3314397"/>
                  <a:gd name="connsiteY5" fmla="*/ 2932154 h 4170059"/>
                  <a:gd name="connsiteX6" fmla="*/ 2358642 w 3314397"/>
                  <a:gd name="connsiteY6" fmla="*/ 3791007 h 4170059"/>
                  <a:gd name="connsiteX7" fmla="*/ 1163792 w 3314397"/>
                  <a:gd name="connsiteY7" fmla="*/ 3918894 h 4170059"/>
                  <a:gd name="connsiteX8" fmla="*/ 440688 w 3314397"/>
                  <a:gd name="connsiteY8" fmla="*/ 3668914 h 4170059"/>
                  <a:gd name="connsiteX9" fmla="*/ 456 w 3314397"/>
                  <a:gd name="connsiteY9" fmla="*/ 2862164 h 4170059"/>
                  <a:gd name="connsiteX10" fmla="*/ 371818 w 3314397"/>
                  <a:gd name="connsiteY10" fmla="*/ 2268914 h 4170059"/>
                  <a:gd name="connsiteX11" fmla="*/ 1052198 w 3314397"/>
                  <a:gd name="connsiteY11" fmla="*/ 2021620 h 4170059"/>
                  <a:gd name="connsiteX12" fmla="*/ 1680043 w 3314397"/>
                  <a:gd name="connsiteY12" fmla="*/ 2170253 h 4170059"/>
                  <a:gd name="connsiteX13" fmla="*/ 1949120 w 3314397"/>
                  <a:gd name="connsiteY13" fmla="*/ 2641778 h 4170059"/>
                  <a:gd name="connsiteX14" fmla="*/ 1768454 w 3314397"/>
                  <a:gd name="connsiteY14" fmla="*/ 3012078 h 4170059"/>
                  <a:gd name="connsiteX15" fmla="*/ 1349463 w 3314397"/>
                  <a:gd name="connsiteY15" fmla="*/ 3159430 h 4170059"/>
                  <a:gd name="connsiteX16" fmla="*/ 983007 w 3314397"/>
                  <a:gd name="connsiteY16" fmla="*/ 3077425 h 4170059"/>
                  <a:gd name="connsiteX17" fmla="*/ 806185 w 3314397"/>
                  <a:gd name="connsiteY17" fmla="*/ 2800661 h 4170059"/>
                  <a:gd name="connsiteX18" fmla="*/ 895877 w 3314397"/>
                  <a:gd name="connsiteY18" fmla="*/ 2621276 h 4170059"/>
                  <a:gd name="connsiteX19" fmla="*/ 1018883 w 3314397"/>
                  <a:gd name="connsiteY19" fmla="*/ 2557211 h 4170059"/>
                  <a:gd name="connsiteX20" fmla="*/ 1077824 w 3314397"/>
                  <a:gd name="connsiteY20" fmla="*/ 2549523 h 4170059"/>
                  <a:gd name="connsiteX21" fmla="*/ 1098325 w 3314397"/>
                  <a:gd name="connsiteY21" fmla="*/ 2564898 h 4170059"/>
                  <a:gd name="connsiteX22" fmla="*/ 1088075 w 3314397"/>
                  <a:gd name="connsiteY22" fmla="*/ 2595650 h 4170059"/>
                  <a:gd name="connsiteX23" fmla="*/ 1077824 w 3314397"/>
                  <a:gd name="connsiteY23" fmla="*/ 2626402 h 4170059"/>
                  <a:gd name="connsiteX24" fmla="*/ 1062448 w 3314397"/>
                  <a:gd name="connsiteY24" fmla="*/ 2739158 h 4170059"/>
                  <a:gd name="connsiteX25" fmla="*/ 1143171 w 3314397"/>
                  <a:gd name="connsiteY25" fmla="*/ 2876259 h 4170059"/>
                  <a:gd name="connsiteX26" fmla="*/ 1318712 w 3314397"/>
                  <a:gd name="connsiteY26" fmla="*/ 2933918 h 4170059"/>
                  <a:gd name="connsiteX27" fmla="*/ 1582663 w 3314397"/>
                  <a:gd name="connsiteY27" fmla="*/ 2836538 h 4170059"/>
                  <a:gd name="connsiteX28" fmla="*/ 1687731 w 3314397"/>
                  <a:gd name="connsiteY28" fmla="*/ 2595650 h 4170059"/>
                  <a:gd name="connsiteX29" fmla="*/ 1475032 w 3314397"/>
                  <a:gd name="connsiteY29" fmla="*/ 2259945 h 4170059"/>
                  <a:gd name="connsiteX30" fmla="*/ 1031697 w 3314397"/>
                  <a:gd name="connsiteY30" fmla="*/ 2154877 h 4170059"/>
                  <a:gd name="connsiteX31" fmla="*/ 460229 w 3314397"/>
                  <a:gd name="connsiteY31" fmla="*/ 2349637 h 4170059"/>
                  <a:gd name="connsiteX32" fmla="*/ 206528 w 3314397"/>
                  <a:gd name="connsiteY32" fmla="*/ 2862164 h 4170059"/>
                  <a:gd name="connsiteX33" fmla="*/ 588361 w 3314397"/>
                  <a:gd name="connsiteY33" fmla="*/ 3502823 h 4170059"/>
                  <a:gd name="connsiteX34" fmla="*/ 1400716 w 3314397"/>
                  <a:gd name="connsiteY34" fmla="*/ 3718084 h 4170059"/>
                  <a:gd name="connsiteX35" fmla="*/ 2348956 w 3314397"/>
                  <a:gd name="connsiteY35" fmla="*/ 3433547 h 4170059"/>
                  <a:gd name="connsiteX36" fmla="*/ 1035318 w 3314397"/>
                  <a:gd name="connsiteY36" fmla="*/ 1259445 h 4170059"/>
                  <a:gd name="connsiteX37" fmla="*/ 587343 w 3314397"/>
                  <a:gd name="connsiteY37" fmla="*/ 814203 h 4170059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1035318 w 3314397"/>
                  <a:gd name="connsiteY36" fmla="*/ 1259445 h 3931377"/>
                  <a:gd name="connsiteX37" fmla="*/ 587343 w 3314397"/>
                  <a:gd name="connsiteY37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1035318 w 3314397"/>
                  <a:gd name="connsiteY36" fmla="*/ 1259445 h 3931377"/>
                  <a:gd name="connsiteX37" fmla="*/ 587343 w 3314397"/>
                  <a:gd name="connsiteY37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1035318 w 3314397"/>
                  <a:gd name="connsiteY36" fmla="*/ 1259445 h 3931377"/>
                  <a:gd name="connsiteX37" fmla="*/ 587343 w 3314397"/>
                  <a:gd name="connsiteY37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1035318 w 3314397"/>
                  <a:gd name="connsiteY36" fmla="*/ 1259445 h 3931377"/>
                  <a:gd name="connsiteX37" fmla="*/ 587343 w 3314397"/>
                  <a:gd name="connsiteY37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1035318 w 3314397"/>
                  <a:gd name="connsiteY36" fmla="*/ 1259445 h 3931377"/>
                  <a:gd name="connsiteX37" fmla="*/ 587343 w 3314397"/>
                  <a:gd name="connsiteY37" fmla="*/ 814203 h 3931377"/>
                  <a:gd name="connsiteX0" fmla="*/ 499154 w 3314397"/>
                  <a:gd name="connsiteY0" fmla="*/ 773622 h 3930846"/>
                  <a:gd name="connsiteX1" fmla="*/ 898342 w 3314397"/>
                  <a:gd name="connsiteY1" fmla="*/ 875 h 3930846"/>
                  <a:gd name="connsiteX2" fmla="*/ 831811 w 3314397"/>
                  <a:gd name="connsiteY2" fmla="*/ 632141 h 3930846"/>
                  <a:gd name="connsiteX3" fmla="*/ 1328433 w 3314397"/>
                  <a:gd name="connsiteY3" fmla="*/ 1173515 h 3930846"/>
                  <a:gd name="connsiteX4" fmla="*/ 2895583 w 3314397"/>
                  <a:gd name="connsiteY4" fmla="*/ 1827204 h 3930846"/>
                  <a:gd name="connsiteX5" fmla="*/ 3289512 w 3314397"/>
                  <a:gd name="connsiteY5" fmla="*/ 2931623 h 3930846"/>
                  <a:gd name="connsiteX6" fmla="*/ 2358642 w 3314397"/>
                  <a:gd name="connsiteY6" fmla="*/ 3790476 h 3930846"/>
                  <a:gd name="connsiteX7" fmla="*/ 1163792 w 3314397"/>
                  <a:gd name="connsiteY7" fmla="*/ 3918363 h 3930846"/>
                  <a:gd name="connsiteX8" fmla="*/ 440688 w 3314397"/>
                  <a:gd name="connsiteY8" fmla="*/ 3668383 h 3930846"/>
                  <a:gd name="connsiteX9" fmla="*/ 456 w 3314397"/>
                  <a:gd name="connsiteY9" fmla="*/ 2861633 h 3930846"/>
                  <a:gd name="connsiteX10" fmla="*/ 371818 w 3314397"/>
                  <a:gd name="connsiteY10" fmla="*/ 2268383 h 3930846"/>
                  <a:gd name="connsiteX11" fmla="*/ 1052198 w 3314397"/>
                  <a:gd name="connsiteY11" fmla="*/ 2021089 h 3930846"/>
                  <a:gd name="connsiteX12" fmla="*/ 1680043 w 3314397"/>
                  <a:gd name="connsiteY12" fmla="*/ 2169722 h 3930846"/>
                  <a:gd name="connsiteX13" fmla="*/ 1949120 w 3314397"/>
                  <a:gd name="connsiteY13" fmla="*/ 2641247 h 3930846"/>
                  <a:gd name="connsiteX14" fmla="*/ 1768454 w 3314397"/>
                  <a:gd name="connsiteY14" fmla="*/ 3011547 h 3930846"/>
                  <a:gd name="connsiteX15" fmla="*/ 1349463 w 3314397"/>
                  <a:gd name="connsiteY15" fmla="*/ 3158899 h 3930846"/>
                  <a:gd name="connsiteX16" fmla="*/ 983007 w 3314397"/>
                  <a:gd name="connsiteY16" fmla="*/ 3076894 h 3930846"/>
                  <a:gd name="connsiteX17" fmla="*/ 806185 w 3314397"/>
                  <a:gd name="connsiteY17" fmla="*/ 2800130 h 3930846"/>
                  <a:gd name="connsiteX18" fmla="*/ 895877 w 3314397"/>
                  <a:gd name="connsiteY18" fmla="*/ 2620745 h 3930846"/>
                  <a:gd name="connsiteX19" fmla="*/ 1018883 w 3314397"/>
                  <a:gd name="connsiteY19" fmla="*/ 2556680 h 3930846"/>
                  <a:gd name="connsiteX20" fmla="*/ 1077824 w 3314397"/>
                  <a:gd name="connsiteY20" fmla="*/ 2548992 h 3930846"/>
                  <a:gd name="connsiteX21" fmla="*/ 1098325 w 3314397"/>
                  <a:gd name="connsiteY21" fmla="*/ 2564367 h 3930846"/>
                  <a:gd name="connsiteX22" fmla="*/ 1088075 w 3314397"/>
                  <a:gd name="connsiteY22" fmla="*/ 2595119 h 3930846"/>
                  <a:gd name="connsiteX23" fmla="*/ 1077824 w 3314397"/>
                  <a:gd name="connsiteY23" fmla="*/ 2625871 h 3930846"/>
                  <a:gd name="connsiteX24" fmla="*/ 1062448 w 3314397"/>
                  <a:gd name="connsiteY24" fmla="*/ 2738627 h 3930846"/>
                  <a:gd name="connsiteX25" fmla="*/ 1143171 w 3314397"/>
                  <a:gd name="connsiteY25" fmla="*/ 2875728 h 3930846"/>
                  <a:gd name="connsiteX26" fmla="*/ 1318712 w 3314397"/>
                  <a:gd name="connsiteY26" fmla="*/ 2933387 h 3930846"/>
                  <a:gd name="connsiteX27" fmla="*/ 1582663 w 3314397"/>
                  <a:gd name="connsiteY27" fmla="*/ 2836007 h 3930846"/>
                  <a:gd name="connsiteX28" fmla="*/ 1687731 w 3314397"/>
                  <a:gd name="connsiteY28" fmla="*/ 2595119 h 3930846"/>
                  <a:gd name="connsiteX29" fmla="*/ 1475032 w 3314397"/>
                  <a:gd name="connsiteY29" fmla="*/ 2259414 h 3930846"/>
                  <a:gd name="connsiteX30" fmla="*/ 1031697 w 3314397"/>
                  <a:gd name="connsiteY30" fmla="*/ 2154346 h 3930846"/>
                  <a:gd name="connsiteX31" fmla="*/ 460229 w 3314397"/>
                  <a:gd name="connsiteY31" fmla="*/ 2349106 h 3930846"/>
                  <a:gd name="connsiteX32" fmla="*/ 206528 w 3314397"/>
                  <a:gd name="connsiteY32" fmla="*/ 2861633 h 3930846"/>
                  <a:gd name="connsiteX33" fmla="*/ 588361 w 3314397"/>
                  <a:gd name="connsiteY33" fmla="*/ 3502292 h 3930846"/>
                  <a:gd name="connsiteX34" fmla="*/ 1400716 w 3314397"/>
                  <a:gd name="connsiteY34" fmla="*/ 3717553 h 3930846"/>
                  <a:gd name="connsiteX35" fmla="*/ 2348956 w 3314397"/>
                  <a:gd name="connsiteY35" fmla="*/ 3433016 h 3930846"/>
                  <a:gd name="connsiteX36" fmla="*/ 1035318 w 3314397"/>
                  <a:gd name="connsiteY36" fmla="*/ 1258914 h 3930846"/>
                  <a:gd name="connsiteX37" fmla="*/ 499154 w 3314397"/>
                  <a:gd name="connsiteY37" fmla="*/ 773622 h 3930846"/>
                  <a:gd name="connsiteX0" fmla="*/ 499154 w 3314397"/>
                  <a:gd name="connsiteY0" fmla="*/ 773622 h 3930846"/>
                  <a:gd name="connsiteX1" fmla="*/ 898342 w 3314397"/>
                  <a:gd name="connsiteY1" fmla="*/ 875 h 3930846"/>
                  <a:gd name="connsiteX2" fmla="*/ 831811 w 3314397"/>
                  <a:gd name="connsiteY2" fmla="*/ 632141 h 3930846"/>
                  <a:gd name="connsiteX3" fmla="*/ 1328433 w 3314397"/>
                  <a:gd name="connsiteY3" fmla="*/ 1173515 h 3930846"/>
                  <a:gd name="connsiteX4" fmla="*/ 2895583 w 3314397"/>
                  <a:gd name="connsiteY4" fmla="*/ 1827204 h 3930846"/>
                  <a:gd name="connsiteX5" fmla="*/ 3289512 w 3314397"/>
                  <a:gd name="connsiteY5" fmla="*/ 2931623 h 3930846"/>
                  <a:gd name="connsiteX6" fmla="*/ 2358642 w 3314397"/>
                  <a:gd name="connsiteY6" fmla="*/ 3790476 h 3930846"/>
                  <a:gd name="connsiteX7" fmla="*/ 1163792 w 3314397"/>
                  <a:gd name="connsiteY7" fmla="*/ 3918363 h 3930846"/>
                  <a:gd name="connsiteX8" fmla="*/ 440688 w 3314397"/>
                  <a:gd name="connsiteY8" fmla="*/ 3668383 h 3930846"/>
                  <a:gd name="connsiteX9" fmla="*/ 456 w 3314397"/>
                  <a:gd name="connsiteY9" fmla="*/ 2861633 h 3930846"/>
                  <a:gd name="connsiteX10" fmla="*/ 371818 w 3314397"/>
                  <a:gd name="connsiteY10" fmla="*/ 2268383 h 3930846"/>
                  <a:gd name="connsiteX11" fmla="*/ 1052198 w 3314397"/>
                  <a:gd name="connsiteY11" fmla="*/ 2021089 h 3930846"/>
                  <a:gd name="connsiteX12" fmla="*/ 1680043 w 3314397"/>
                  <a:gd name="connsiteY12" fmla="*/ 2169722 h 3930846"/>
                  <a:gd name="connsiteX13" fmla="*/ 1949120 w 3314397"/>
                  <a:gd name="connsiteY13" fmla="*/ 2641247 h 3930846"/>
                  <a:gd name="connsiteX14" fmla="*/ 1768454 w 3314397"/>
                  <a:gd name="connsiteY14" fmla="*/ 3011547 h 3930846"/>
                  <a:gd name="connsiteX15" fmla="*/ 1349463 w 3314397"/>
                  <a:gd name="connsiteY15" fmla="*/ 3158899 h 3930846"/>
                  <a:gd name="connsiteX16" fmla="*/ 983007 w 3314397"/>
                  <a:gd name="connsiteY16" fmla="*/ 3076894 h 3930846"/>
                  <a:gd name="connsiteX17" fmla="*/ 806185 w 3314397"/>
                  <a:gd name="connsiteY17" fmla="*/ 2800130 h 3930846"/>
                  <a:gd name="connsiteX18" fmla="*/ 895877 w 3314397"/>
                  <a:gd name="connsiteY18" fmla="*/ 2620745 h 3930846"/>
                  <a:gd name="connsiteX19" fmla="*/ 1018883 w 3314397"/>
                  <a:gd name="connsiteY19" fmla="*/ 2556680 h 3930846"/>
                  <a:gd name="connsiteX20" fmla="*/ 1077824 w 3314397"/>
                  <a:gd name="connsiteY20" fmla="*/ 2548992 h 3930846"/>
                  <a:gd name="connsiteX21" fmla="*/ 1098325 w 3314397"/>
                  <a:gd name="connsiteY21" fmla="*/ 2564367 h 3930846"/>
                  <a:gd name="connsiteX22" fmla="*/ 1088075 w 3314397"/>
                  <a:gd name="connsiteY22" fmla="*/ 2595119 h 3930846"/>
                  <a:gd name="connsiteX23" fmla="*/ 1077824 w 3314397"/>
                  <a:gd name="connsiteY23" fmla="*/ 2625871 h 3930846"/>
                  <a:gd name="connsiteX24" fmla="*/ 1062448 w 3314397"/>
                  <a:gd name="connsiteY24" fmla="*/ 2738627 h 3930846"/>
                  <a:gd name="connsiteX25" fmla="*/ 1143171 w 3314397"/>
                  <a:gd name="connsiteY25" fmla="*/ 2875728 h 3930846"/>
                  <a:gd name="connsiteX26" fmla="*/ 1318712 w 3314397"/>
                  <a:gd name="connsiteY26" fmla="*/ 2933387 h 3930846"/>
                  <a:gd name="connsiteX27" fmla="*/ 1582663 w 3314397"/>
                  <a:gd name="connsiteY27" fmla="*/ 2836007 h 3930846"/>
                  <a:gd name="connsiteX28" fmla="*/ 1687731 w 3314397"/>
                  <a:gd name="connsiteY28" fmla="*/ 2595119 h 3930846"/>
                  <a:gd name="connsiteX29" fmla="*/ 1475032 w 3314397"/>
                  <a:gd name="connsiteY29" fmla="*/ 2259414 h 3930846"/>
                  <a:gd name="connsiteX30" fmla="*/ 1031697 w 3314397"/>
                  <a:gd name="connsiteY30" fmla="*/ 2154346 h 3930846"/>
                  <a:gd name="connsiteX31" fmla="*/ 460229 w 3314397"/>
                  <a:gd name="connsiteY31" fmla="*/ 2349106 h 3930846"/>
                  <a:gd name="connsiteX32" fmla="*/ 206528 w 3314397"/>
                  <a:gd name="connsiteY32" fmla="*/ 2861633 h 3930846"/>
                  <a:gd name="connsiteX33" fmla="*/ 588361 w 3314397"/>
                  <a:gd name="connsiteY33" fmla="*/ 3502292 h 3930846"/>
                  <a:gd name="connsiteX34" fmla="*/ 1400716 w 3314397"/>
                  <a:gd name="connsiteY34" fmla="*/ 3717553 h 3930846"/>
                  <a:gd name="connsiteX35" fmla="*/ 2348956 w 3314397"/>
                  <a:gd name="connsiteY35" fmla="*/ 3433016 h 3930846"/>
                  <a:gd name="connsiteX36" fmla="*/ 1035318 w 3314397"/>
                  <a:gd name="connsiteY36" fmla="*/ 1258914 h 3930846"/>
                  <a:gd name="connsiteX37" fmla="*/ 499154 w 3314397"/>
                  <a:gd name="connsiteY37" fmla="*/ 773622 h 3930846"/>
                  <a:gd name="connsiteX0" fmla="*/ 433011 w 3314397"/>
                  <a:gd name="connsiteY0" fmla="*/ 773622 h 3930846"/>
                  <a:gd name="connsiteX1" fmla="*/ 898342 w 3314397"/>
                  <a:gd name="connsiteY1" fmla="*/ 875 h 3930846"/>
                  <a:gd name="connsiteX2" fmla="*/ 831811 w 3314397"/>
                  <a:gd name="connsiteY2" fmla="*/ 632141 h 3930846"/>
                  <a:gd name="connsiteX3" fmla="*/ 1328433 w 3314397"/>
                  <a:gd name="connsiteY3" fmla="*/ 1173515 h 3930846"/>
                  <a:gd name="connsiteX4" fmla="*/ 2895583 w 3314397"/>
                  <a:gd name="connsiteY4" fmla="*/ 1827204 h 3930846"/>
                  <a:gd name="connsiteX5" fmla="*/ 3289512 w 3314397"/>
                  <a:gd name="connsiteY5" fmla="*/ 2931623 h 3930846"/>
                  <a:gd name="connsiteX6" fmla="*/ 2358642 w 3314397"/>
                  <a:gd name="connsiteY6" fmla="*/ 3790476 h 3930846"/>
                  <a:gd name="connsiteX7" fmla="*/ 1163792 w 3314397"/>
                  <a:gd name="connsiteY7" fmla="*/ 3918363 h 3930846"/>
                  <a:gd name="connsiteX8" fmla="*/ 440688 w 3314397"/>
                  <a:gd name="connsiteY8" fmla="*/ 3668383 h 3930846"/>
                  <a:gd name="connsiteX9" fmla="*/ 456 w 3314397"/>
                  <a:gd name="connsiteY9" fmla="*/ 2861633 h 3930846"/>
                  <a:gd name="connsiteX10" fmla="*/ 371818 w 3314397"/>
                  <a:gd name="connsiteY10" fmla="*/ 2268383 h 3930846"/>
                  <a:gd name="connsiteX11" fmla="*/ 1052198 w 3314397"/>
                  <a:gd name="connsiteY11" fmla="*/ 2021089 h 3930846"/>
                  <a:gd name="connsiteX12" fmla="*/ 1680043 w 3314397"/>
                  <a:gd name="connsiteY12" fmla="*/ 2169722 h 3930846"/>
                  <a:gd name="connsiteX13" fmla="*/ 1949120 w 3314397"/>
                  <a:gd name="connsiteY13" fmla="*/ 2641247 h 3930846"/>
                  <a:gd name="connsiteX14" fmla="*/ 1768454 w 3314397"/>
                  <a:gd name="connsiteY14" fmla="*/ 3011547 h 3930846"/>
                  <a:gd name="connsiteX15" fmla="*/ 1349463 w 3314397"/>
                  <a:gd name="connsiteY15" fmla="*/ 3158899 h 3930846"/>
                  <a:gd name="connsiteX16" fmla="*/ 983007 w 3314397"/>
                  <a:gd name="connsiteY16" fmla="*/ 3076894 h 3930846"/>
                  <a:gd name="connsiteX17" fmla="*/ 806185 w 3314397"/>
                  <a:gd name="connsiteY17" fmla="*/ 2800130 h 3930846"/>
                  <a:gd name="connsiteX18" fmla="*/ 895877 w 3314397"/>
                  <a:gd name="connsiteY18" fmla="*/ 2620745 h 3930846"/>
                  <a:gd name="connsiteX19" fmla="*/ 1018883 w 3314397"/>
                  <a:gd name="connsiteY19" fmla="*/ 2556680 h 3930846"/>
                  <a:gd name="connsiteX20" fmla="*/ 1077824 w 3314397"/>
                  <a:gd name="connsiteY20" fmla="*/ 2548992 h 3930846"/>
                  <a:gd name="connsiteX21" fmla="*/ 1098325 w 3314397"/>
                  <a:gd name="connsiteY21" fmla="*/ 2564367 h 3930846"/>
                  <a:gd name="connsiteX22" fmla="*/ 1088075 w 3314397"/>
                  <a:gd name="connsiteY22" fmla="*/ 2595119 h 3930846"/>
                  <a:gd name="connsiteX23" fmla="*/ 1077824 w 3314397"/>
                  <a:gd name="connsiteY23" fmla="*/ 2625871 h 3930846"/>
                  <a:gd name="connsiteX24" fmla="*/ 1062448 w 3314397"/>
                  <a:gd name="connsiteY24" fmla="*/ 2738627 h 3930846"/>
                  <a:gd name="connsiteX25" fmla="*/ 1143171 w 3314397"/>
                  <a:gd name="connsiteY25" fmla="*/ 2875728 h 3930846"/>
                  <a:gd name="connsiteX26" fmla="*/ 1318712 w 3314397"/>
                  <a:gd name="connsiteY26" fmla="*/ 2933387 h 3930846"/>
                  <a:gd name="connsiteX27" fmla="*/ 1582663 w 3314397"/>
                  <a:gd name="connsiteY27" fmla="*/ 2836007 h 3930846"/>
                  <a:gd name="connsiteX28" fmla="*/ 1687731 w 3314397"/>
                  <a:gd name="connsiteY28" fmla="*/ 2595119 h 3930846"/>
                  <a:gd name="connsiteX29" fmla="*/ 1475032 w 3314397"/>
                  <a:gd name="connsiteY29" fmla="*/ 2259414 h 3930846"/>
                  <a:gd name="connsiteX30" fmla="*/ 1031697 w 3314397"/>
                  <a:gd name="connsiteY30" fmla="*/ 2154346 h 3930846"/>
                  <a:gd name="connsiteX31" fmla="*/ 460229 w 3314397"/>
                  <a:gd name="connsiteY31" fmla="*/ 2349106 h 3930846"/>
                  <a:gd name="connsiteX32" fmla="*/ 206528 w 3314397"/>
                  <a:gd name="connsiteY32" fmla="*/ 2861633 h 3930846"/>
                  <a:gd name="connsiteX33" fmla="*/ 588361 w 3314397"/>
                  <a:gd name="connsiteY33" fmla="*/ 3502292 h 3930846"/>
                  <a:gd name="connsiteX34" fmla="*/ 1400716 w 3314397"/>
                  <a:gd name="connsiteY34" fmla="*/ 3717553 h 3930846"/>
                  <a:gd name="connsiteX35" fmla="*/ 2348956 w 3314397"/>
                  <a:gd name="connsiteY35" fmla="*/ 3433016 h 3930846"/>
                  <a:gd name="connsiteX36" fmla="*/ 1035318 w 3314397"/>
                  <a:gd name="connsiteY36" fmla="*/ 1258914 h 3930846"/>
                  <a:gd name="connsiteX37" fmla="*/ 433011 w 3314397"/>
                  <a:gd name="connsiteY37" fmla="*/ 773622 h 3930846"/>
                  <a:gd name="connsiteX0" fmla="*/ 433011 w 3314397"/>
                  <a:gd name="connsiteY0" fmla="*/ 773622 h 3930846"/>
                  <a:gd name="connsiteX1" fmla="*/ 898342 w 3314397"/>
                  <a:gd name="connsiteY1" fmla="*/ 875 h 3930846"/>
                  <a:gd name="connsiteX2" fmla="*/ 831811 w 3314397"/>
                  <a:gd name="connsiteY2" fmla="*/ 632141 h 3930846"/>
                  <a:gd name="connsiteX3" fmla="*/ 1328433 w 3314397"/>
                  <a:gd name="connsiteY3" fmla="*/ 1173515 h 3930846"/>
                  <a:gd name="connsiteX4" fmla="*/ 2895583 w 3314397"/>
                  <a:gd name="connsiteY4" fmla="*/ 1827204 h 3930846"/>
                  <a:gd name="connsiteX5" fmla="*/ 3289512 w 3314397"/>
                  <a:gd name="connsiteY5" fmla="*/ 2931623 h 3930846"/>
                  <a:gd name="connsiteX6" fmla="*/ 2358642 w 3314397"/>
                  <a:gd name="connsiteY6" fmla="*/ 3790476 h 3930846"/>
                  <a:gd name="connsiteX7" fmla="*/ 1163792 w 3314397"/>
                  <a:gd name="connsiteY7" fmla="*/ 3918363 h 3930846"/>
                  <a:gd name="connsiteX8" fmla="*/ 440688 w 3314397"/>
                  <a:gd name="connsiteY8" fmla="*/ 3668383 h 3930846"/>
                  <a:gd name="connsiteX9" fmla="*/ 456 w 3314397"/>
                  <a:gd name="connsiteY9" fmla="*/ 2861633 h 3930846"/>
                  <a:gd name="connsiteX10" fmla="*/ 371818 w 3314397"/>
                  <a:gd name="connsiteY10" fmla="*/ 2268383 h 3930846"/>
                  <a:gd name="connsiteX11" fmla="*/ 1052198 w 3314397"/>
                  <a:gd name="connsiteY11" fmla="*/ 2021089 h 3930846"/>
                  <a:gd name="connsiteX12" fmla="*/ 1680043 w 3314397"/>
                  <a:gd name="connsiteY12" fmla="*/ 2169722 h 3930846"/>
                  <a:gd name="connsiteX13" fmla="*/ 1949120 w 3314397"/>
                  <a:gd name="connsiteY13" fmla="*/ 2641247 h 3930846"/>
                  <a:gd name="connsiteX14" fmla="*/ 1768454 w 3314397"/>
                  <a:gd name="connsiteY14" fmla="*/ 3011547 h 3930846"/>
                  <a:gd name="connsiteX15" fmla="*/ 1349463 w 3314397"/>
                  <a:gd name="connsiteY15" fmla="*/ 3158899 h 3930846"/>
                  <a:gd name="connsiteX16" fmla="*/ 983007 w 3314397"/>
                  <a:gd name="connsiteY16" fmla="*/ 3076894 h 3930846"/>
                  <a:gd name="connsiteX17" fmla="*/ 806185 w 3314397"/>
                  <a:gd name="connsiteY17" fmla="*/ 2800130 h 3930846"/>
                  <a:gd name="connsiteX18" fmla="*/ 895877 w 3314397"/>
                  <a:gd name="connsiteY18" fmla="*/ 2620745 h 3930846"/>
                  <a:gd name="connsiteX19" fmla="*/ 1018883 w 3314397"/>
                  <a:gd name="connsiteY19" fmla="*/ 2556680 h 3930846"/>
                  <a:gd name="connsiteX20" fmla="*/ 1077824 w 3314397"/>
                  <a:gd name="connsiteY20" fmla="*/ 2548992 h 3930846"/>
                  <a:gd name="connsiteX21" fmla="*/ 1098325 w 3314397"/>
                  <a:gd name="connsiteY21" fmla="*/ 2564367 h 3930846"/>
                  <a:gd name="connsiteX22" fmla="*/ 1088075 w 3314397"/>
                  <a:gd name="connsiteY22" fmla="*/ 2595119 h 3930846"/>
                  <a:gd name="connsiteX23" fmla="*/ 1077824 w 3314397"/>
                  <a:gd name="connsiteY23" fmla="*/ 2625871 h 3930846"/>
                  <a:gd name="connsiteX24" fmla="*/ 1062448 w 3314397"/>
                  <a:gd name="connsiteY24" fmla="*/ 2738627 h 3930846"/>
                  <a:gd name="connsiteX25" fmla="*/ 1143171 w 3314397"/>
                  <a:gd name="connsiteY25" fmla="*/ 2875728 h 3930846"/>
                  <a:gd name="connsiteX26" fmla="*/ 1318712 w 3314397"/>
                  <a:gd name="connsiteY26" fmla="*/ 2933387 h 3930846"/>
                  <a:gd name="connsiteX27" fmla="*/ 1582663 w 3314397"/>
                  <a:gd name="connsiteY27" fmla="*/ 2836007 h 3930846"/>
                  <a:gd name="connsiteX28" fmla="*/ 1687731 w 3314397"/>
                  <a:gd name="connsiteY28" fmla="*/ 2595119 h 3930846"/>
                  <a:gd name="connsiteX29" fmla="*/ 1475032 w 3314397"/>
                  <a:gd name="connsiteY29" fmla="*/ 2259414 h 3930846"/>
                  <a:gd name="connsiteX30" fmla="*/ 1031697 w 3314397"/>
                  <a:gd name="connsiteY30" fmla="*/ 2154346 h 3930846"/>
                  <a:gd name="connsiteX31" fmla="*/ 460229 w 3314397"/>
                  <a:gd name="connsiteY31" fmla="*/ 2349106 h 3930846"/>
                  <a:gd name="connsiteX32" fmla="*/ 206528 w 3314397"/>
                  <a:gd name="connsiteY32" fmla="*/ 2861633 h 3930846"/>
                  <a:gd name="connsiteX33" fmla="*/ 588361 w 3314397"/>
                  <a:gd name="connsiteY33" fmla="*/ 3502292 h 3930846"/>
                  <a:gd name="connsiteX34" fmla="*/ 1400716 w 3314397"/>
                  <a:gd name="connsiteY34" fmla="*/ 3717553 h 3930846"/>
                  <a:gd name="connsiteX35" fmla="*/ 2348956 w 3314397"/>
                  <a:gd name="connsiteY35" fmla="*/ 3433016 h 3930846"/>
                  <a:gd name="connsiteX36" fmla="*/ 1035318 w 3314397"/>
                  <a:gd name="connsiteY36" fmla="*/ 1258914 h 3930846"/>
                  <a:gd name="connsiteX37" fmla="*/ 433011 w 3314397"/>
                  <a:gd name="connsiteY37" fmla="*/ 773622 h 3930846"/>
                  <a:gd name="connsiteX0" fmla="*/ 433011 w 3314397"/>
                  <a:gd name="connsiteY0" fmla="*/ 773622 h 3930846"/>
                  <a:gd name="connsiteX1" fmla="*/ 898342 w 3314397"/>
                  <a:gd name="connsiteY1" fmla="*/ 875 h 3930846"/>
                  <a:gd name="connsiteX2" fmla="*/ 831811 w 3314397"/>
                  <a:gd name="connsiteY2" fmla="*/ 632141 h 3930846"/>
                  <a:gd name="connsiteX3" fmla="*/ 1328433 w 3314397"/>
                  <a:gd name="connsiteY3" fmla="*/ 1173515 h 3930846"/>
                  <a:gd name="connsiteX4" fmla="*/ 2895583 w 3314397"/>
                  <a:gd name="connsiteY4" fmla="*/ 1827204 h 3930846"/>
                  <a:gd name="connsiteX5" fmla="*/ 3289512 w 3314397"/>
                  <a:gd name="connsiteY5" fmla="*/ 2931623 h 3930846"/>
                  <a:gd name="connsiteX6" fmla="*/ 2358642 w 3314397"/>
                  <a:gd name="connsiteY6" fmla="*/ 3790476 h 3930846"/>
                  <a:gd name="connsiteX7" fmla="*/ 1163792 w 3314397"/>
                  <a:gd name="connsiteY7" fmla="*/ 3918363 h 3930846"/>
                  <a:gd name="connsiteX8" fmla="*/ 440688 w 3314397"/>
                  <a:gd name="connsiteY8" fmla="*/ 3668383 h 3930846"/>
                  <a:gd name="connsiteX9" fmla="*/ 456 w 3314397"/>
                  <a:gd name="connsiteY9" fmla="*/ 2861633 h 3930846"/>
                  <a:gd name="connsiteX10" fmla="*/ 371818 w 3314397"/>
                  <a:gd name="connsiteY10" fmla="*/ 2268383 h 3930846"/>
                  <a:gd name="connsiteX11" fmla="*/ 1052198 w 3314397"/>
                  <a:gd name="connsiteY11" fmla="*/ 2021089 h 3930846"/>
                  <a:gd name="connsiteX12" fmla="*/ 1680043 w 3314397"/>
                  <a:gd name="connsiteY12" fmla="*/ 2169722 h 3930846"/>
                  <a:gd name="connsiteX13" fmla="*/ 1949120 w 3314397"/>
                  <a:gd name="connsiteY13" fmla="*/ 2641247 h 3930846"/>
                  <a:gd name="connsiteX14" fmla="*/ 1768454 w 3314397"/>
                  <a:gd name="connsiteY14" fmla="*/ 3011547 h 3930846"/>
                  <a:gd name="connsiteX15" fmla="*/ 1349463 w 3314397"/>
                  <a:gd name="connsiteY15" fmla="*/ 3158899 h 3930846"/>
                  <a:gd name="connsiteX16" fmla="*/ 983007 w 3314397"/>
                  <a:gd name="connsiteY16" fmla="*/ 3076894 h 3930846"/>
                  <a:gd name="connsiteX17" fmla="*/ 806185 w 3314397"/>
                  <a:gd name="connsiteY17" fmla="*/ 2800130 h 3930846"/>
                  <a:gd name="connsiteX18" fmla="*/ 895877 w 3314397"/>
                  <a:gd name="connsiteY18" fmla="*/ 2620745 h 3930846"/>
                  <a:gd name="connsiteX19" fmla="*/ 1018883 w 3314397"/>
                  <a:gd name="connsiteY19" fmla="*/ 2556680 h 3930846"/>
                  <a:gd name="connsiteX20" fmla="*/ 1077824 w 3314397"/>
                  <a:gd name="connsiteY20" fmla="*/ 2548992 h 3930846"/>
                  <a:gd name="connsiteX21" fmla="*/ 1098325 w 3314397"/>
                  <a:gd name="connsiteY21" fmla="*/ 2564367 h 3930846"/>
                  <a:gd name="connsiteX22" fmla="*/ 1088075 w 3314397"/>
                  <a:gd name="connsiteY22" fmla="*/ 2595119 h 3930846"/>
                  <a:gd name="connsiteX23" fmla="*/ 1077824 w 3314397"/>
                  <a:gd name="connsiteY23" fmla="*/ 2625871 h 3930846"/>
                  <a:gd name="connsiteX24" fmla="*/ 1062448 w 3314397"/>
                  <a:gd name="connsiteY24" fmla="*/ 2738627 h 3930846"/>
                  <a:gd name="connsiteX25" fmla="*/ 1143171 w 3314397"/>
                  <a:gd name="connsiteY25" fmla="*/ 2875728 h 3930846"/>
                  <a:gd name="connsiteX26" fmla="*/ 1318712 w 3314397"/>
                  <a:gd name="connsiteY26" fmla="*/ 2933387 h 3930846"/>
                  <a:gd name="connsiteX27" fmla="*/ 1582663 w 3314397"/>
                  <a:gd name="connsiteY27" fmla="*/ 2836007 h 3930846"/>
                  <a:gd name="connsiteX28" fmla="*/ 1687731 w 3314397"/>
                  <a:gd name="connsiteY28" fmla="*/ 2595119 h 3930846"/>
                  <a:gd name="connsiteX29" fmla="*/ 1475032 w 3314397"/>
                  <a:gd name="connsiteY29" fmla="*/ 2259414 h 3930846"/>
                  <a:gd name="connsiteX30" fmla="*/ 1031697 w 3314397"/>
                  <a:gd name="connsiteY30" fmla="*/ 2154346 h 3930846"/>
                  <a:gd name="connsiteX31" fmla="*/ 460229 w 3314397"/>
                  <a:gd name="connsiteY31" fmla="*/ 2349106 h 3930846"/>
                  <a:gd name="connsiteX32" fmla="*/ 206528 w 3314397"/>
                  <a:gd name="connsiteY32" fmla="*/ 2861633 h 3930846"/>
                  <a:gd name="connsiteX33" fmla="*/ 588361 w 3314397"/>
                  <a:gd name="connsiteY33" fmla="*/ 3502292 h 3930846"/>
                  <a:gd name="connsiteX34" fmla="*/ 1400716 w 3314397"/>
                  <a:gd name="connsiteY34" fmla="*/ 3717553 h 3930846"/>
                  <a:gd name="connsiteX35" fmla="*/ 2348956 w 3314397"/>
                  <a:gd name="connsiteY35" fmla="*/ 3433016 h 3930846"/>
                  <a:gd name="connsiteX36" fmla="*/ 1035318 w 3314397"/>
                  <a:gd name="connsiteY36" fmla="*/ 1258914 h 3930846"/>
                  <a:gd name="connsiteX37" fmla="*/ 433011 w 3314397"/>
                  <a:gd name="connsiteY37" fmla="*/ 773622 h 3930846"/>
                  <a:gd name="connsiteX0" fmla="*/ 433011 w 3298501"/>
                  <a:gd name="connsiteY0" fmla="*/ 773622 h 3930846"/>
                  <a:gd name="connsiteX1" fmla="*/ 898342 w 3298501"/>
                  <a:gd name="connsiteY1" fmla="*/ 875 h 3930846"/>
                  <a:gd name="connsiteX2" fmla="*/ 831811 w 3298501"/>
                  <a:gd name="connsiteY2" fmla="*/ 632141 h 3930846"/>
                  <a:gd name="connsiteX3" fmla="*/ 1328433 w 3298501"/>
                  <a:gd name="connsiteY3" fmla="*/ 1173515 h 3930846"/>
                  <a:gd name="connsiteX4" fmla="*/ 2741251 w 3298501"/>
                  <a:gd name="connsiteY4" fmla="*/ 1880604 h 3930846"/>
                  <a:gd name="connsiteX5" fmla="*/ 3289512 w 3298501"/>
                  <a:gd name="connsiteY5" fmla="*/ 2931623 h 3930846"/>
                  <a:gd name="connsiteX6" fmla="*/ 2358642 w 3298501"/>
                  <a:gd name="connsiteY6" fmla="*/ 3790476 h 3930846"/>
                  <a:gd name="connsiteX7" fmla="*/ 1163792 w 3298501"/>
                  <a:gd name="connsiteY7" fmla="*/ 3918363 h 3930846"/>
                  <a:gd name="connsiteX8" fmla="*/ 440688 w 3298501"/>
                  <a:gd name="connsiteY8" fmla="*/ 3668383 h 3930846"/>
                  <a:gd name="connsiteX9" fmla="*/ 456 w 3298501"/>
                  <a:gd name="connsiteY9" fmla="*/ 2861633 h 3930846"/>
                  <a:gd name="connsiteX10" fmla="*/ 371818 w 3298501"/>
                  <a:gd name="connsiteY10" fmla="*/ 2268383 h 3930846"/>
                  <a:gd name="connsiteX11" fmla="*/ 1052198 w 3298501"/>
                  <a:gd name="connsiteY11" fmla="*/ 2021089 h 3930846"/>
                  <a:gd name="connsiteX12" fmla="*/ 1680043 w 3298501"/>
                  <a:gd name="connsiteY12" fmla="*/ 2169722 h 3930846"/>
                  <a:gd name="connsiteX13" fmla="*/ 1949120 w 3298501"/>
                  <a:gd name="connsiteY13" fmla="*/ 2641247 h 3930846"/>
                  <a:gd name="connsiteX14" fmla="*/ 1768454 w 3298501"/>
                  <a:gd name="connsiteY14" fmla="*/ 3011547 h 3930846"/>
                  <a:gd name="connsiteX15" fmla="*/ 1349463 w 3298501"/>
                  <a:gd name="connsiteY15" fmla="*/ 3158899 h 3930846"/>
                  <a:gd name="connsiteX16" fmla="*/ 983007 w 3298501"/>
                  <a:gd name="connsiteY16" fmla="*/ 3076894 h 3930846"/>
                  <a:gd name="connsiteX17" fmla="*/ 806185 w 3298501"/>
                  <a:gd name="connsiteY17" fmla="*/ 2800130 h 3930846"/>
                  <a:gd name="connsiteX18" fmla="*/ 895877 w 3298501"/>
                  <a:gd name="connsiteY18" fmla="*/ 2620745 h 3930846"/>
                  <a:gd name="connsiteX19" fmla="*/ 1018883 w 3298501"/>
                  <a:gd name="connsiteY19" fmla="*/ 2556680 h 3930846"/>
                  <a:gd name="connsiteX20" fmla="*/ 1077824 w 3298501"/>
                  <a:gd name="connsiteY20" fmla="*/ 2548992 h 3930846"/>
                  <a:gd name="connsiteX21" fmla="*/ 1098325 w 3298501"/>
                  <a:gd name="connsiteY21" fmla="*/ 2564367 h 3930846"/>
                  <a:gd name="connsiteX22" fmla="*/ 1088075 w 3298501"/>
                  <a:gd name="connsiteY22" fmla="*/ 2595119 h 3930846"/>
                  <a:gd name="connsiteX23" fmla="*/ 1077824 w 3298501"/>
                  <a:gd name="connsiteY23" fmla="*/ 2625871 h 3930846"/>
                  <a:gd name="connsiteX24" fmla="*/ 1062448 w 3298501"/>
                  <a:gd name="connsiteY24" fmla="*/ 2738627 h 3930846"/>
                  <a:gd name="connsiteX25" fmla="*/ 1143171 w 3298501"/>
                  <a:gd name="connsiteY25" fmla="*/ 2875728 h 3930846"/>
                  <a:gd name="connsiteX26" fmla="*/ 1318712 w 3298501"/>
                  <a:gd name="connsiteY26" fmla="*/ 2933387 h 3930846"/>
                  <a:gd name="connsiteX27" fmla="*/ 1582663 w 3298501"/>
                  <a:gd name="connsiteY27" fmla="*/ 2836007 h 3930846"/>
                  <a:gd name="connsiteX28" fmla="*/ 1687731 w 3298501"/>
                  <a:gd name="connsiteY28" fmla="*/ 2595119 h 3930846"/>
                  <a:gd name="connsiteX29" fmla="*/ 1475032 w 3298501"/>
                  <a:gd name="connsiteY29" fmla="*/ 2259414 h 3930846"/>
                  <a:gd name="connsiteX30" fmla="*/ 1031697 w 3298501"/>
                  <a:gd name="connsiteY30" fmla="*/ 2154346 h 3930846"/>
                  <a:gd name="connsiteX31" fmla="*/ 460229 w 3298501"/>
                  <a:gd name="connsiteY31" fmla="*/ 2349106 h 3930846"/>
                  <a:gd name="connsiteX32" fmla="*/ 206528 w 3298501"/>
                  <a:gd name="connsiteY32" fmla="*/ 2861633 h 3930846"/>
                  <a:gd name="connsiteX33" fmla="*/ 588361 w 3298501"/>
                  <a:gd name="connsiteY33" fmla="*/ 3502292 h 3930846"/>
                  <a:gd name="connsiteX34" fmla="*/ 1400716 w 3298501"/>
                  <a:gd name="connsiteY34" fmla="*/ 3717553 h 3930846"/>
                  <a:gd name="connsiteX35" fmla="*/ 2348956 w 3298501"/>
                  <a:gd name="connsiteY35" fmla="*/ 3433016 h 3930846"/>
                  <a:gd name="connsiteX36" fmla="*/ 1035318 w 3298501"/>
                  <a:gd name="connsiteY36" fmla="*/ 1258914 h 3930846"/>
                  <a:gd name="connsiteX37" fmla="*/ 433011 w 3298501"/>
                  <a:gd name="connsiteY37" fmla="*/ 773622 h 3930846"/>
                  <a:gd name="connsiteX0" fmla="*/ 543248 w 3298501"/>
                  <a:gd name="connsiteY0" fmla="*/ 706252 h 3930225"/>
                  <a:gd name="connsiteX1" fmla="*/ 898342 w 3298501"/>
                  <a:gd name="connsiteY1" fmla="*/ 254 h 3930225"/>
                  <a:gd name="connsiteX2" fmla="*/ 831811 w 3298501"/>
                  <a:gd name="connsiteY2" fmla="*/ 631520 h 3930225"/>
                  <a:gd name="connsiteX3" fmla="*/ 1328433 w 3298501"/>
                  <a:gd name="connsiteY3" fmla="*/ 1172894 h 3930225"/>
                  <a:gd name="connsiteX4" fmla="*/ 2741251 w 3298501"/>
                  <a:gd name="connsiteY4" fmla="*/ 1879983 h 3930225"/>
                  <a:gd name="connsiteX5" fmla="*/ 3289512 w 3298501"/>
                  <a:gd name="connsiteY5" fmla="*/ 2931002 h 3930225"/>
                  <a:gd name="connsiteX6" fmla="*/ 2358642 w 3298501"/>
                  <a:gd name="connsiteY6" fmla="*/ 3789855 h 3930225"/>
                  <a:gd name="connsiteX7" fmla="*/ 1163792 w 3298501"/>
                  <a:gd name="connsiteY7" fmla="*/ 3917742 h 3930225"/>
                  <a:gd name="connsiteX8" fmla="*/ 440688 w 3298501"/>
                  <a:gd name="connsiteY8" fmla="*/ 3667762 h 3930225"/>
                  <a:gd name="connsiteX9" fmla="*/ 456 w 3298501"/>
                  <a:gd name="connsiteY9" fmla="*/ 2861012 h 3930225"/>
                  <a:gd name="connsiteX10" fmla="*/ 371818 w 3298501"/>
                  <a:gd name="connsiteY10" fmla="*/ 2267762 h 3930225"/>
                  <a:gd name="connsiteX11" fmla="*/ 1052198 w 3298501"/>
                  <a:gd name="connsiteY11" fmla="*/ 2020468 h 3930225"/>
                  <a:gd name="connsiteX12" fmla="*/ 1680043 w 3298501"/>
                  <a:gd name="connsiteY12" fmla="*/ 2169101 h 3930225"/>
                  <a:gd name="connsiteX13" fmla="*/ 1949120 w 3298501"/>
                  <a:gd name="connsiteY13" fmla="*/ 2640626 h 3930225"/>
                  <a:gd name="connsiteX14" fmla="*/ 1768454 w 3298501"/>
                  <a:gd name="connsiteY14" fmla="*/ 3010926 h 3930225"/>
                  <a:gd name="connsiteX15" fmla="*/ 1349463 w 3298501"/>
                  <a:gd name="connsiteY15" fmla="*/ 3158278 h 3930225"/>
                  <a:gd name="connsiteX16" fmla="*/ 983007 w 3298501"/>
                  <a:gd name="connsiteY16" fmla="*/ 3076273 h 3930225"/>
                  <a:gd name="connsiteX17" fmla="*/ 806185 w 3298501"/>
                  <a:gd name="connsiteY17" fmla="*/ 2799509 h 3930225"/>
                  <a:gd name="connsiteX18" fmla="*/ 895877 w 3298501"/>
                  <a:gd name="connsiteY18" fmla="*/ 2620124 h 3930225"/>
                  <a:gd name="connsiteX19" fmla="*/ 1018883 w 3298501"/>
                  <a:gd name="connsiteY19" fmla="*/ 2556059 h 3930225"/>
                  <a:gd name="connsiteX20" fmla="*/ 1077824 w 3298501"/>
                  <a:gd name="connsiteY20" fmla="*/ 2548371 h 3930225"/>
                  <a:gd name="connsiteX21" fmla="*/ 1098325 w 3298501"/>
                  <a:gd name="connsiteY21" fmla="*/ 2563746 h 3930225"/>
                  <a:gd name="connsiteX22" fmla="*/ 1088075 w 3298501"/>
                  <a:gd name="connsiteY22" fmla="*/ 2594498 h 3930225"/>
                  <a:gd name="connsiteX23" fmla="*/ 1077824 w 3298501"/>
                  <a:gd name="connsiteY23" fmla="*/ 2625250 h 3930225"/>
                  <a:gd name="connsiteX24" fmla="*/ 1062448 w 3298501"/>
                  <a:gd name="connsiteY24" fmla="*/ 2738006 h 3930225"/>
                  <a:gd name="connsiteX25" fmla="*/ 1143171 w 3298501"/>
                  <a:gd name="connsiteY25" fmla="*/ 2875107 h 3930225"/>
                  <a:gd name="connsiteX26" fmla="*/ 1318712 w 3298501"/>
                  <a:gd name="connsiteY26" fmla="*/ 2932766 h 3930225"/>
                  <a:gd name="connsiteX27" fmla="*/ 1582663 w 3298501"/>
                  <a:gd name="connsiteY27" fmla="*/ 2835386 h 3930225"/>
                  <a:gd name="connsiteX28" fmla="*/ 1687731 w 3298501"/>
                  <a:gd name="connsiteY28" fmla="*/ 2594498 h 3930225"/>
                  <a:gd name="connsiteX29" fmla="*/ 1475032 w 3298501"/>
                  <a:gd name="connsiteY29" fmla="*/ 2258793 h 3930225"/>
                  <a:gd name="connsiteX30" fmla="*/ 1031697 w 3298501"/>
                  <a:gd name="connsiteY30" fmla="*/ 2153725 h 3930225"/>
                  <a:gd name="connsiteX31" fmla="*/ 460229 w 3298501"/>
                  <a:gd name="connsiteY31" fmla="*/ 2348485 h 3930225"/>
                  <a:gd name="connsiteX32" fmla="*/ 206528 w 3298501"/>
                  <a:gd name="connsiteY32" fmla="*/ 2861012 h 3930225"/>
                  <a:gd name="connsiteX33" fmla="*/ 588361 w 3298501"/>
                  <a:gd name="connsiteY33" fmla="*/ 3501671 h 3930225"/>
                  <a:gd name="connsiteX34" fmla="*/ 1400716 w 3298501"/>
                  <a:gd name="connsiteY34" fmla="*/ 3716932 h 3930225"/>
                  <a:gd name="connsiteX35" fmla="*/ 2348956 w 3298501"/>
                  <a:gd name="connsiteY35" fmla="*/ 3432395 h 3930225"/>
                  <a:gd name="connsiteX36" fmla="*/ 1035318 w 3298501"/>
                  <a:gd name="connsiteY36" fmla="*/ 1258293 h 3930225"/>
                  <a:gd name="connsiteX37" fmla="*/ 543248 w 3298501"/>
                  <a:gd name="connsiteY37" fmla="*/ 706252 h 3930225"/>
                  <a:gd name="connsiteX0" fmla="*/ 543248 w 3212681"/>
                  <a:gd name="connsiteY0" fmla="*/ 706252 h 3930225"/>
                  <a:gd name="connsiteX1" fmla="*/ 898342 w 3212681"/>
                  <a:gd name="connsiteY1" fmla="*/ 254 h 3930225"/>
                  <a:gd name="connsiteX2" fmla="*/ 831811 w 3212681"/>
                  <a:gd name="connsiteY2" fmla="*/ 631520 h 3930225"/>
                  <a:gd name="connsiteX3" fmla="*/ 1328433 w 3212681"/>
                  <a:gd name="connsiteY3" fmla="*/ 1172894 h 3930225"/>
                  <a:gd name="connsiteX4" fmla="*/ 2741251 w 3212681"/>
                  <a:gd name="connsiteY4" fmla="*/ 1879983 h 3930225"/>
                  <a:gd name="connsiteX5" fmla="*/ 3201322 w 3212681"/>
                  <a:gd name="connsiteY5" fmla="*/ 2931002 h 3930225"/>
                  <a:gd name="connsiteX6" fmla="*/ 2358642 w 3212681"/>
                  <a:gd name="connsiteY6" fmla="*/ 3789855 h 3930225"/>
                  <a:gd name="connsiteX7" fmla="*/ 1163792 w 3212681"/>
                  <a:gd name="connsiteY7" fmla="*/ 3917742 h 3930225"/>
                  <a:gd name="connsiteX8" fmla="*/ 440688 w 3212681"/>
                  <a:gd name="connsiteY8" fmla="*/ 3667762 h 3930225"/>
                  <a:gd name="connsiteX9" fmla="*/ 456 w 3212681"/>
                  <a:gd name="connsiteY9" fmla="*/ 2861012 h 3930225"/>
                  <a:gd name="connsiteX10" fmla="*/ 371818 w 3212681"/>
                  <a:gd name="connsiteY10" fmla="*/ 2267762 h 3930225"/>
                  <a:gd name="connsiteX11" fmla="*/ 1052198 w 3212681"/>
                  <a:gd name="connsiteY11" fmla="*/ 2020468 h 3930225"/>
                  <a:gd name="connsiteX12" fmla="*/ 1680043 w 3212681"/>
                  <a:gd name="connsiteY12" fmla="*/ 2169101 h 3930225"/>
                  <a:gd name="connsiteX13" fmla="*/ 1949120 w 3212681"/>
                  <a:gd name="connsiteY13" fmla="*/ 2640626 h 3930225"/>
                  <a:gd name="connsiteX14" fmla="*/ 1768454 w 3212681"/>
                  <a:gd name="connsiteY14" fmla="*/ 3010926 h 3930225"/>
                  <a:gd name="connsiteX15" fmla="*/ 1349463 w 3212681"/>
                  <a:gd name="connsiteY15" fmla="*/ 3158278 h 3930225"/>
                  <a:gd name="connsiteX16" fmla="*/ 983007 w 3212681"/>
                  <a:gd name="connsiteY16" fmla="*/ 3076273 h 3930225"/>
                  <a:gd name="connsiteX17" fmla="*/ 806185 w 3212681"/>
                  <a:gd name="connsiteY17" fmla="*/ 2799509 h 3930225"/>
                  <a:gd name="connsiteX18" fmla="*/ 895877 w 3212681"/>
                  <a:gd name="connsiteY18" fmla="*/ 2620124 h 3930225"/>
                  <a:gd name="connsiteX19" fmla="*/ 1018883 w 3212681"/>
                  <a:gd name="connsiteY19" fmla="*/ 2556059 h 3930225"/>
                  <a:gd name="connsiteX20" fmla="*/ 1077824 w 3212681"/>
                  <a:gd name="connsiteY20" fmla="*/ 2548371 h 3930225"/>
                  <a:gd name="connsiteX21" fmla="*/ 1098325 w 3212681"/>
                  <a:gd name="connsiteY21" fmla="*/ 2563746 h 3930225"/>
                  <a:gd name="connsiteX22" fmla="*/ 1088075 w 3212681"/>
                  <a:gd name="connsiteY22" fmla="*/ 2594498 h 3930225"/>
                  <a:gd name="connsiteX23" fmla="*/ 1077824 w 3212681"/>
                  <a:gd name="connsiteY23" fmla="*/ 2625250 h 3930225"/>
                  <a:gd name="connsiteX24" fmla="*/ 1062448 w 3212681"/>
                  <a:gd name="connsiteY24" fmla="*/ 2738006 h 3930225"/>
                  <a:gd name="connsiteX25" fmla="*/ 1143171 w 3212681"/>
                  <a:gd name="connsiteY25" fmla="*/ 2875107 h 3930225"/>
                  <a:gd name="connsiteX26" fmla="*/ 1318712 w 3212681"/>
                  <a:gd name="connsiteY26" fmla="*/ 2932766 h 3930225"/>
                  <a:gd name="connsiteX27" fmla="*/ 1582663 w 3212681"/>
                  <a:gd name="connsiteY27" fmla="*/ 2835386 h 3930225"/>
                  <a:gd name="connsiteX28" fmla="*/ 1687731 w 3212681"/>
                  <a:gd name="connsiteY28" fmla="*/ 2594498 h 3930225"/>
                  <a:gd name="connsiteX29" fmla="*/ 1475032 w 3212681"/>
                  <a:gd name="connsiteY29" fmla="*/ 2258793 h 3930225"/>
                  <a:gd name="connsiteX30" fmla="*/ 1031697 w 3212681"/>
                  <a:gd name="connsiteY30" fmla="*/ 2153725 h 3930225"/>
                  <a:gd name="connsiteX31" fmla="*/ 460229 w 3212681"/>
                  <a:gd name="connsiteY31" fmla="*/ 2348485 h 3930225"/>
                  <a:gd name="connsiteX32" fmla="*/ 206528 w 3212681"/>
                  <a:gd name="connsiteY32" fmla="*/ 2861012 h 3930225"/>
                  <a:gd name="connsiteX33" fmla="*/ 588361 w 3212681"/>
                  <a:gd name="connsiteY33" fmla="*/ 3501671 h 3930225"/>
                  <a:gd name="connsiteX34" fmla="*/ 1400716 w 3212681"/>
                  <a:gd name="connsiteY34" fmla="*/ 3716932 h 3930225"/>
                  <a:gd name="connsiteX35" fmla="*/ 2348956 w 3212681"/>
                  <a:gd name="connsiteY35" fmla="*/ 3432395 h 3930225"/>
                  <a:gd name="connsiteX36" fmla="*/ 1035318 w 3212681"/>
                  <a:gd name="connsiteY36" fmla="*/ 1258293 h 3930225"/>
                  <a:gd name="connsiteX37" fmla="*/ 543248 w 3212681"/>
                  <a:gd name="connsiteY37" fmla="*/ 706252 h 3930225"/>
                  <a:gd name="connsiteX0" fmla="*/ 366867 w 3212681"/>
                  <a:gd name="connsiteY0" fmla="*/ 679406 h 3930078"/>
                  <a:gd name="connsiteX1" fmla="*/ 898342 w 3212681"/>
                  <a:gd name="connsiteY1" fmla="*/ 107 h 3930078"/>
                  <a:gd name="connsiteX2" fmla="*/ 831811 w 3212681"/>
                  <a:gd name="connsiteY2" fmla="*/ 631373 h 3930078"/>
                  <a:gd name="connsiteX3" fmla="*/ 1328433 w 3212681"/>
                  <a:gd name="connsiteY3" fmla="*/ 1172747 h 3930078"/>
                  <a:gd name="connsiteX4" fmla="*/ 2741251 w 3212681"/>
                  <a:gd name="connsiteY4" fmla="*/ 1879836 h 3930078"/>
                  <a:gd name="connsiteX5" fmla="*/ 3201322 w 3212681"/>
                  <a:gd name="connsiteY5" fmla="*/ 2930855 h 3930078"/>
                  <a:gd name="connsiteX6" fmla="*/ 2358642 w 3212681"/>
                  <a:gd name="connsiteY6" fmla="*/ 3789708 h 3930078"/>
                  <a:gd name="connsiteX7" fmla="*/ 1163792 w 3212681"/>
                  <a:gd name="connsiteY7" fmla="*/ 3917595 h 3930078"/>
                  <a:gd name="connsiteX8" fmla="*/ 440688 w 3212681"/>
                  <a:gd name="connsiteY8" fmla="*/ 3667615 h 3930078"/>
                  <a:gd name="connsiteX9" fmla="*/ 456 w 3212681"/>
                  <a:gd name="connsiteY9" fmla="*/ 2860865 h 3930078"/>
                  <a:gd name="connsiteX10" fmla="*/ 371818 w 3212681"/>
                  <a:gd name="connsiteY10" fmla="*/ 2267615 h 3930078"/>
                  <a:gd name="connsiteX11" fmla="*/ 1052198 w 3212681"/>
                  <a:gd name="connsiteY11" fmla="*/ 2020321 h 3930078"/>
                  <a:gd name="connsiteX12" fmla="*/ 1680043 w 3212681"/>
                  <a:gd name="connsiteY12" fmla="*/ 2168954 h 3930078"/>
                  <a:gd name="connsiteX13" fmla="*/ 1949120 w 3212681"/>
                  <a:gd name="connsiteY13" fmla="*/ 2640479 h 3930078"/>
                  <a:gd name="connsiteX14" fmla="*/ 1768454 w 3212681"/>
                  <a:gd name="connsiteY14" fmla="*/ 3010779 h 3930078"/>
                  <a:gd name="connsiteX15" fmla="*/ 1349463 w 3212681"/>
                  <a:gd name="connsiteY15" fmla="*/ 3158131 h 3930078"/>
                  <a:gd name="connsiteX16" fmla="*/ 983007 w 3212681"/>
                  <a:gd name="connsiteY16" fmla="*/ 3076126 h 3930078"/>
                  <a:gd name="connsiteX17" fmla="*/ 806185 w 3212681"/>
                  <a:gd name="connsiteY17" fmla="*/ 2799362 h 3930078"/>
                  <a:gd name="connsiteX18" fmla="*/ 895877 w 3212681"/>
                  <a:gd name="connsiteY18" fmla="*/ 2619977 h 3930078"/>
                  <a:gd name="connsiteX19" fmla="*/ 1018883 w 3212681"/>
                  <a:gd name="connsiteY19" fmla="*/ 2555912 h 3930078"/>
                  <a:gd name="connsiteX20" fmla="*/ 1077824 w 3212681"/>
                  <a:gd name="connsiteY20" fmla="*/ 2548224 h 3930078"/>
                  <a:gd name="connsiteX21" fmla="*/ 1098325 w 3212681"/>
                  <a:gd name="connsiteY21" fmla="*/ 2563599 h 3930078"/>
                  <a:gd name="connsiteX22" fmla="*/ 1088075 w 3212681"/>
                  <a:gd name="connsiteY22" fmla="*/ 2594351 h 3930078"/>
                  <a:gd name="connsiteX23" fmla="*/ 1077824 w 3212681"/>
                  <a:gd name="connsiteY23" fmla="*/ 2625103 h 3930078"/>
                  <a:gd name="connsiteX24" fmla="*/ 1062448 w 3212681"/>
                  <a:gd name="connsiteY24" fmla="*/ 2737859 h 3930078"/>
                  <a:gd name="connsiteX25" fmla="*/ 1143171 w 3212681"/>
                  <a:gd name="connsiteY25" fmla="*/ 2874960 h 3930078"/>
                  <a:gd name="connsiteX26" fmla="*/ 1318712 w 3212681"/>
                  <a:gd name="connsiteY26" fmla="*/ 2932619 h 3930078"/>
                  <a:gd name="connsiteX27" fmla="*/ 1582663 w 3212681"/>
                  <a:gd name="connsiteY27" fmla="*/ 2835239 h 3930078"/>
                  <a:gd name="connsiteX28" fmla="*/ 1687731 w 3212681"/>
                  <a:gd name="connsiteY28" fmla="*/ 2594351 h 3930078"/>
                  <a:gd name="connsiteX29" fmla="*/ 1475032 w 3212681"/>
                  <a:gd name="connsiteY29" fmla="*/ 2258646 h 3930078"/>
                  <a:gd name="connsiteX30" fmla="*/ 1031697 w 3212681"/>
                  <a:gd name="connsiteY30" fmla="*/ 2153578 h 3930078"/>
                  <a:gd name="connsiteX31" fmla="*/ 460229 w 3212681"/>
                  <a:gd name="connsiteY31" fmla="*/ 2348338 h 3930078"/>
                  <a:gd name="connsiteX32" fmla="*/ 206528 w 3212681"/>
                  <a:gd name="connsiteY32" fmla="*/ 2860865 h 3930078"/>
                  <a:gd name="connsiteX33" fmla="*/ 588361 w 3212681"/>
                  <a:gd name="connsiteY33" fmla="*/ 3501524 h 3930078"/>
                  <a:gd name="connsiteX34" fmla="*/ 1400716 w 3212681"/>
                  <a:gd name="connsiteY34" fmla="*/ 3716785 h 3930078"/>
                  <a:gd name="connsiteX35" fmla="*/ 2348956 w 3212681"/>
                  <a:gd name="connsiteY35" fmla="*/ 3432248 h 3930078"/>
                  <a:gd name="connsiteX36" fmla="*/ 1035318 w 3212681"/>
                  <a:gd name="connsiteY36" fmla="*/ 1258146 h 3930078"/>
                  <a:gd name="connsiteX37" fmla="*/ 366867 w 3212681"/>
                  <a:gd name="connsiteY37" fmla="*/ 679406 h 3930078"/>
                  <a:gd name="connsiteX0" fmla="*/ 366867 w 3212681"/>
                  <a:gd name="connsiteY0" fmla="*/ 679319 h 3929991"/>
                  <a:gd name="connsiteX1" fmla="*/ 898342 w 3212681"/>
                  <a:gd name="connsiteY1" fmla="*/ 20 h 3929991"/>
                  <a:gd name="connsiteX2" fmla="*/ 699527 w 3212681"/>
                  <a:gd name="connsiteY2" fmla="*/ 657986 h 3929991"/>
                  <a:gd name="connsiteX3" fmla="*/ 1328433 w 3212681"/>
                  <a:gd name="connsiteY3" fmla="*/ 1172660 h 3929991"/>
                  <a:gd name="connsiteX4" fmla="*/ 2741251 w 3212681"/>
                  <a:gd name="connsiteY4" fmla="*/ 1879749 h 3929991"/>
                  <a:gd name="connsiteX5" fmla="*/ 3201322 w 3212681"/>
                  <a:gd name="connsiteY5" fmla="*/ 2930768 h 3929991"/>
                  <a:gd name="connsiteX6" fmla="*/ 2358642 w 3212681"/>
                  <a:gd name="connsiteY6" fmla="*/ 3789621 h 3929991"/>
                  <a:gd name="connsiteX7" fmla="*/ 1163792 w 3212681"/>
                  <a:gd name="connsiteY7" fmla="*/ 3917508 h 3929991"/>
                  <a:gd name="connsiteX8" fmla="*/ 440688 w 3212681"/>
                  <a:gd name="connsiteY8" fmla="*/ 3667528 h 3929991"/>
                  <a:gd name="connsiteX9" fmla="*/ 456 w 3212681"/>
                  <a:gd name="connsiteY9" fmla="*/ 2860778 h 3929991"/>
                  <a:gd name="connsiteX10" fmla="*/ 371818 w 3212681"/>
                  <a:gd name="connsiteY10" fmla="*/ 2267528 h 3929991"/>
                  <a:gd name="connsiteX11" fmla="*/ 1052198 w 3212681"/>
                  <a:gd name="connsiteY11" fmla="*/ 2020234 h 3929991"/>
                  <a:gd name="connsiteX12" fmla="*/ 1680043 w 3212681"/>
                  <a:gd name="connsiteY12" fmla="*/ 2168867 h 3929991"/>
                  <a:gd name="connsiteX13" fmla="*/ 1949120 w 3212681"/>
                  <a:gd name="connsiteY13" fmla="*/ 2640392 h 3929991"/>
                  <a:gd name="connsiteX14" fmla="*/ 1768454 w 3212681"/>
                  <a:gd name="connsiteY14" fmla="*/ 3010692 h 3929991"/>
                  <a:gd name="connsiteX15" fmla="*/ 1349463 w 3212681"/>
                  <a:gd name="connsiteY15" fmla="*/ 3158044 h 3929991"/>
                  <a:gd name="connsiteX16" fmla="*/ 983007 w 3212681"/>
                  <a:gd name="connsiteY16" fmla="*/ 3076039 h 3929991"/>
                  <a:gd name="connsiteX17" fmla="*/ 806185 w 3212681"/>
                  <a:gd name="connsiteY17" fmla="*/ 2799275 h 3929991"/>
                  <a:gd name="connsiteX18" fmla="*/ 895877 w 3212681"/>
                  <a:gd name="connsiteY18" fmla="*/ 2619890 h 3929991"/>
                  <a:gd name="connsiteX19" fmla="*/ 1018883 w 3212681"/>
                  <a:gd name="connsiteY19" fmla="*/ 2555825 h 3929991"/>
                  <a:gd name="connsiteX20" fmla="*/ 1077824 w 3212681"/>
                  <a:gd name="connsiteY20" fmla="*/ 2548137 h 3929991"/>
                  <a:gd name="connsiteX21" fmla="*/ 1098325 w 3212681"/>
                  <a:gd name="connsiteY21" fmla="*/ 2563512 h 3929991"/>
                  <a:gd name="connsiteX22" fmla="*/ 1088075 w 3212681"/>
                  <a:gd name="connsiteY22" fmla="*/ 2594264 h 3929991"/>
                  <a:gd name="connsiteX23" fmla="*/ 1077824 w 3212681"/>
                  <a:gd name="connsiteY23" fmla="*/ 2625016 h 3929991"/>
                  <a:gd name="connsiteX24" fmla="*/ 1062448 w 3212681"/>
                  <a:gd name="connsiteY24" fmla="*/ 2737772 h 3929991"/>
                  <a:gd name="connsiteX25" fmla="*/ 1143171 w 3212681"/>
                  <a:gd name="connsiteY25" fmla="*/ 2874873 h 3929991"/>
                  <a:gd name="connsiteX26" fmla="*/ 1318712 w 3212681"/>
                  <a:gd name="connsiteY26" fmla="*/ 2932532 h 3929991"/>
                  <a:gd name="connsiteX27" fmla="*/ 1582663 w 3212681"/>
                  <a:gd name="connsiteY27" fmla="*/ 2835152 h 3929991"/>
                  <a:gd name="connsiteX28" fmla="*/ 1687731 w 3212681"/>
                  <a:gd name="connsiteY28" fmla="*/ 2594264 h 3929991"/>
                  <a:gd name="connsiteX29" fmla="*/ 1475032 w 3212681"/>
                  <a:gd name="connsiteY29" fmla="*/ 2258559 h 3929991"/>
                  <a:gd name="connsiteX30" fmla="*/ 1031697 w 3212681"/>
                  <a:gd name="connsiteY30" fmla="*/ 2153491 h 3929991"/>
                  <a:gd name="connsiteX31" fmla="*/ 460229 w 3212681"/>
                  <a:gd name="connsiteY31" fmla="*/ 2348251 h 3929991"/>
                  <a:gd name="connsiteX32" fmla="*/ 206528 w 3212681"/>
                  <a:gd name="connsiteY32" fmla="*/ 2860778 h 3929991"/>
                  <a:gd name="connsiteX33" fmla="*/ 588361 w 3212681"/>
                  <a:gd name="connsiteY33" fmla="*/ 3501437 h 3929991"/>
                  <a:gd name="connsiteX34" fmla="*/ 1400716 w 3212681"/>
                  <a:gd name="connsiteY34" fmla="*/ 3716698 h 3929991"/>
                  <a:gd name="connsiteX35" fmla="*/ 2348956 w 3212681"/>
                  <a:gd name="connsiteY35" fmla="*/ 3432161 h 3929991"/>
                  <a:gd name="connsiteX36" fmla="*/ 1035318 w 3212681"/>
                  <a:gd name="connsiteY36" fmla="*/ 1258059 h 3929991"/>
                  <a:gd name="connsiteX37" fmla="*/ 366867 w 3212681"/>
                  <a:gd name="connsiteY37" fmla="*/ 679319 h 3929991"/>
                  <a:gd name="connsiteX0" fmla="*/ 366867 w 3212681"/>
                  <a:gd name="connsiteY0" fmla="*/ 679320 h 3929991"/>
                  <a:gd name="connsiteX1" fmla="*/ 898342 w 3212681"/>
                  <a:gd name="connsiteY1" fmla="*/ 20 h 3929991"/>
                  <a:gd name="connsiteX2" fmla="*/ 699527 w 3212681"/>
                  <a:gd name="connsiteY2" fmla="*/ 657986 h 3929991"/>
                  <a:gd name="connsiteX3" fmla="*/ 1328433 w 3212681"/>
                  <a:gd name="connsiteY3" fmla="*/ 1172660 h 3929991"/>
                  <a:gd name="connsiteX4" fmla="*/ 2741251 w 3212681"/>
                  <a:gd name="connsiteY4" fmla="*/ 1879749 h 3929991"/>
                  <a:gd name="connsiteX5" fmla="*/ 3201322 w 3212681"/>
                  <a:gd name="connsiteY5" fmla="*/ 2930768 h 3929991"/>
                  <a:gd name="connsiteX6" fmla="*/ 2358642 w 3212681"/>
                  <a:gd name="connsiteY6" fmla="*/ 3789621 h 3929991"/>
                  <a:gd name="connsiteX7" fmla="*/ 1163792 w 3212681"/>
                  <a:gd name="connsiteY7" fmla="*/ 3917508 h 3929991"/>
                  <a:gd name="connsiteX8" fmla="*/ 440688 w 3212681"/>
                  <a:gd name="connsiteY8" fmla="*/ 3667528 h 3929991"/>
                  <a:gd name="connsiteX9" fmla="*/ 456 w 3212681"/>
                  <a:gd name="connsiteY9" fmla="*/ 2860778 h 3929991"/>
                  <a:gd name="connsiteX10" fmla="*/ 371818 w 3212681"/>
                  <a:gd name="connsiteY10" fmla="*/ 2267528 h 3929991"/>
                  <a:gd name="connsiteX11" fmla="*/ 1052198 w 3212681"/>
                  <a:gd name="connsiteY11" fmla="*/ 2020234 h 3929991"/>
                  <a:gd name="connsiteX12" fmla="*/ 1680043 w 3212681"/>
                  <a:gd name="connsiteY12" fmla="*/ 2168867 h 3929991"/>
                  <a:gd name="connsiteX13" fmla="*/ 1949120 w 3212681"/>
                  <a:gd name="connsiteY13" fmla="*/ 2640392 h 3929991"/>
                  <a:gd name="connsiteX14" fmla="*/ 1768454 w 3212681"/>
                  <a:gd name="connsiteY14" fmla="*/ 3010692 h 3929991"/>
                  <a:gd name="connsiteX15" fmla="*/ 1349463 w 3212681"/>
                  <a:gd name="connsiteY15" fmla="*/ 3158044 h 3929991"/>
                  <a:gd name="connsiteX16" fmla="*/ 983007 w 3212681"/>
                  <a:gd name="connsiteY16" fmla="*/ 3076039 h 3929991"/>
                  <a:gd name="connsiteX17" fmla="*/ 806185 w 3212681"/>
                  <a:gd name="connsiteY17" fmla="*/ 2799275 h 3929991"/>
                  <a:gd name="connsiteX18" fmla="*/ 895877 w 3212681"/>
                  <a:gd name="connsiteY18" fmla="*/ 2619890 h 3929991"/>
                  <a:gd name="connsiteX19" fmla="*/ 1018883 w 3212681"/>
                  <a:gd name="connsiteY19" fmla="*/ 2555825 h 3929991"/>
                  <a:gd name="connsiteX20" fmla="*/ 1077824 w 3212681"/>
                  <a:gd name="connsiteY20" fmla="*/ 2548137 h 3929991"/>
                  <a:gd name="connsiteX21" fmla="*/ 1098325 w 3212681"/>
                  <a:gd name="connsiteY21" fmla="*/ 2563512 h 3929991"/>
                  <a:gd name="connsiteX22" fmla="*/ 1088075 w 3212681"/>
                  <a:gd name="connsiteY22" fmla="*/ 2594264 h 3929991"/>
                  <a:gd name="connsiteX23" fmla="*/ 1077824 w 3212681"/>
                  <a:gd name="connsiteY23" fmla="*/ 2625016 h 3929991"/>
                  <a:gd name="connsiteX24" fmla="*/ 1062448 w 3212681"/>
                  <a:gd name="connsiteY24" fmla="*/ 2737772 h 3929991"/>
                  <a:gd name="connsiteX25" fmla="*/ 1143171 w 3212681"/>
                  <a:gd name="connsiteY25" fmla="*/ 2874873 h 3929991"/>
                  <a:gd name="connsiteX26" fmla="*/ 1318712 w 3212681"/>
                  <a:gd name="connsiteY26" fmla="*/ 2932532 h 3929991"/>
                  <a:gd name="connsiteX27" fmla="*/ 1582663 w 3212681"/>
                  <a:gd name="connsiteY27" fmla="*/ 2835152 h 3929991"/>
                  <a:gd name="connsiteX28" fmla="*/ 1687731 w 3212681"/>
                  <a:gd name="connsiteY28" fmla="*/ 2594264 h 3929991"/>
                  <a:gd name="connsiteX29" fmla="*/ 1475032 w 3212681"/>
                  <a:gd name="connsiteY29" fmla="*/ 2258559 h 3929991"/>
                  <a:gd name="connsiteX30" fmla="*/ 1031697 w 3212681"/>
                  <a:gd name="connsiteY30" fmla="*/ 2153491 h 3929991"/>
                  <a:gd name="connsiteX31" fmla="*/ 460229 w 3212681"/>
                  <a:gd name="connsiteY31" fmla="*/ 2348251 h 3929991"/>
                  <a:gd name="connsiteX32" fmla="*/ 206528 w 3212681"/>
                  <a:gd name="connsiteY32" fmla="*/ 2860778 h 3929991"/>
                  <a:gd name="connsiteX33" fmla="*/ 588361 w 3212681"/>
                  <a:gd name="connsiteY33" fmla="*/ 3501437 h 3929991"/>
                  <a:gd name="connsiteX34" fmla="*/ 1400716 w 3212681"/>
                  <a:gd name="connsiteY34" fmla="*/ 3716698 h 3929991"/>
                  <a:gd name="connsiteX35" fmla="*/ 2348956 w 3212681"/>
                  <a:gd name="connsiteY35" fmla="*/ 3432161 h 3929991"/>
                  <a:gd name="connsiteX36" fmla="*/ 1035318 w 3212681"/>
                  <a:gd name="connsiteY36" fmla="*/ 1258059 h 3929991"/>
                  <a:gd name="connsiteX37" fmla="*/ 366867 w 3212681"/>
                  <a:gd name="connsiteY37" fmla="*/ 679320 h 3929991"/>
                  <a:gd name="connsiteX0" fmla="*/ 366867 w 3208014"/>
                  <a:gd name="connsiteY0" fmla="*/ 679320 h 3929991"/>
                  <a:gd name="connsiteX1" fmla="*/ 898342 w 3208014"/>
                  <a:gd name="connsiteY1" fmla="*/ 20 h 3929991"/>
                  <a:gd name="connsiteX2" fmla="*/ 699527 w 3208014"/>
                  <a:gd name="connsiteY2" fmla="*/ 657986 h 3929991"/>
                  <a:gd name="connsiteX3" fmla="*/ 1328433 w 3208014"/>
                  <a:gd name="connsiteY3" fmla="*/ 1172660 h 3929991"/>
                  <a:gd name="connsiteX4" fmla="*/ 2675109 w 3208014"/>
                  <a:gd name="connsiteY4" fmla="*/ 1906450 h 3929991"/>
                  <a:gd name="connsiteX5" fmla="*/ 3201322 w 3208014"/>
                  <a:gd name="connsiteY5" fmla="*/ 2930768 h 3929991"/>
                  <a:gd name="connsiteX6" fmla="*/ 2358642 w 3208014"/>
                  <a:gd name="connsiteY6" fmla="*/ 3789621 h 3929991"/>
                  <a:gd name="connsiteX7" fmla="*/ 1163792 w 3208014"/>
                  <a:gd name="connsiteY7" fmla="*/ 3917508 h 3929991"/>
                  <a:gd name="connsiteX8" fmla="*/ 440688 w 3208014"/>
                  <a:gd name="connsiteY8" fmla="*/ 3667528 h 3929991"/>
                  <a:gd name="connsiteX9" fmla="*/ 456 w 3208014"/>
                  <a:gd name="connsiteY9" fmla="*/ 2860778 h 3929991"/>
                  <a:gd name="connsiteX10" fmla="*/ 371818 w 3208014"/>
                  <a:gd name="connsiteY10" fmla="*/ 2267528 h 3929991"/>
                  <a:gd name="connsiteX11" fmla="*/ 1052198 w 3208014"/>
                  <a:gd name="connsiteY11" fmla="*/ 2020234 h 3929991"/>
                  <a:gd name="connsiteX12" fmla="*/ 1680043 w 3208014"/>
                  <a:gd name="connsiteY12" fmla="*/ 2168867 h 3929991"/>
                  <a:gd name="connsiteX13" fmla="*/ 1949120 w 3208014"/>
                  <a:gd name="connsiteY13" fmla="*/ 2640392 h 3929991"/>
                  <a:gd name="connsiteX14" fmla="*/ 1768454 w 3208014"/>
                  <a:gd name="connsiteY14" fmla="*/ 3010692 h 3929991"/>
                  <a:gd name="connsiteX15" fmla="*/ 1349463 w 3208014"/>
                  <a:gd name="connsiteY15" fmla="*/ 3158044 h 3929991"/>
                  <a:gd name="connsiteX16" fmla="*/ 983007 w 3208014"/>
                  <a:gd name="connsiteY16" fmla="*/ 3076039 h 3929991"/>
                  <a:gd name="connsiteX17" fmla="*/ 806185 w 3208014"/>
                  <a:gd name="connsiteY17" fmla="*/ 2799275 h 3929991"/>
                  <a:gd name="connsiteX18" fmla="*/ 895877 w 3208014"/>
                  <a:gd name="connsiteY18" fmla="*/ 2619890 h 3929991"/>
                  <a:gd name="connsiteX19" fmla="*/ 1018883 w 3208014"/>
                  <a:gd name="connsiteY19" fmla="*/ 2555825 h 3929991"/>
                  <a:gd name="connsiteX20" fmla="*/ 1077824 w 3208014"/>
                  <a:gd name="connsiteY20" fmla="*/ 2548137 h 3929991"/>
                  <a:gd name="connsiteX21" fmla="*/ 1098325 w 3208014"/>
                  <a:gd name="connsiteY21" fmla="*/ 2563512 h 3929991"/>
                  <a:gd name="connsiteX22" fmla="*/ 1088075 w 3208014"/>
                  <a:gd name="connsiteY22" fmla="*/ 2594264 h 3929991"/>
                  <a:gd name="connsiteX23" fmla="*/ 1077824 w 3208014"/>
                  <a:gd name="connsiteY23" fmla="*/ 2625016 h 3929991"/>
                  <a:gd name="connsiteX24" fmla="*/ 1062448 w 3208014"/>
                  <a:gd name="connsiteY24" fmla="*/ 2737772 h 3929991"/>
                  <a:gd name="connsiteX25" fmla="*/ 1143171 w 3208014"/>
                  <a:gd name="connsiteY25" fmla="*/ 2874873 h 3929991"/>
                  <a:gd name="connsiteX26" fmla="*/ 1318712 w 3208014"/>
                  <a:gd name="connsiteY26" fmla="*/ 2932532 h 3929991"/>
                  <a:gd name="connsiteX27" fmla="*/ 1582663 w 3208014"/>
                  <a:gd name="connsiteY27" fmla="*/ 2835152 h 3929991"/>
                  <a:gd name="connsiteX28" fmla="*/ 1687731 w 3208014"/>
                  <a:gd name="connsiteY28" fmla="*/ 2594264 h 3929991"/>
                  <a:gd name="connsiteX29" fmla="*/ 1475032 w 3208014"/>
                  <a:gd name="connsiteY29" fmla="*/ 2258559 h 3929991"/>
                  <a:gd name="connsiteX30" fmla="*/ 1031697 w 3208014"/>
                  <a:gd name="connsiteY30" fmla="*/ 2153491 h 3929991"/>
                  <a:gd name="connsiteX31" fmla="*/ 460229 w 3208014"/>
                  <a:gd name="connsiteY31" fmla="*/ 2348251 h 3929991"/>
                  <a:gd name="connsiteX32" fmla="*/ 206528 w 3208014"/>
                  <a:gd name="connsiteY32" fmla="*/ 2860778 h 3929991"/>
                  <a:gd name="connsiteX33" fmla="*/ 588361 w 3208014"/>
                  <a:gd name="connsiteY33" fmla="*/ 3501437 h 3929991"/>
                  <a:gd name="connsiteX34" fmla="*/ 1400716 w 3208014"/>
                  <a:gd name="connsiteY34" fmla="*/ 3716698 h 3929991"/>
                  <a:gd name="connsiteX35" fmla="*/ 2348956 w 3208014"/>
                  <a:gd name="connsiteY35" fmla="*/ 3432161 h 3929991"/>
                  <a:gd name="connsiteX36" fmla="*/ 1035318 w 3208014"/>
                  <a:gd name="connsiteY36" fmla="*/ 1258059 h 3929991"/>
                  <a:gd name="connsiteX37" fmla="*/ 366867 w 3208014"/>
                  <a:gd name="connsiteY37" fmla="*/ 679320 h 3929991"/>
                  <a:gd name="connsiteX0" fmla="*/ 366867 w 3208014"/>
                  <a:gd name="connsiteY0" fmla="*/ 679320 h 3929991"/>
                  <a:gd name="connsiteX1" fmla="*/ 898342 w 3208014"/>
                  <a:gd name="connsiteY1" fmla="*/ 20 h 3929991"/>
                  <a:gd name="connsiteX2" fmla="*/ 611338 w 3208014"/>
                  <a:gd name="connsiteY2" fmla="*/ 657986 h 3929991"/>
                  <a:gd name="connsiteX3" fmla="*/ 1328433 w 3208014"/>
                  <a:gd name="connsiteY3" fmla="*/ 1172660 h 3929991"/>
                  <a:gd name="connsiteX4" fmla="*/ 2675109 w 3208014"/>
                  <a:gd name="connsiteY4" fmla="*/ 1906450 h 3929991"/>
                  <a:gd name="connsiteX5" fmla="*/ 3201322 w 3208014"/>
                  <a:gd name="connsiteY5" fmla="*/ 2930768 h 3929991"/>
                  <a:gd name="connsiteX6" fmla="*/ 2358642 w 3208014"/>
                  <a:gd name="connsiteY6" fmla="*/ 3789621 h 3929991"/>
                  <a:gd name="connsiteX7" fmla="*/ 1163792 w 3208014"/>
                  <a:gd name="connsiteY7" fmla="*/ 3917508 h 3929991"/>
                  <a:gd name="connsiteX8" fmla="*/ 440688 w 3208014"/>
                  <a:gd name="connsiteY8" fmla="*/ 3667528 h 3929991"/>
                  <a:gd name="connsiteX9" fmla="*/ 456 w 3208014"/>
                  <a:gd name="connsiteY9" fmla="*/ 2860778 h 3929991"/>
                  <a:gd name="connsiteX10" fmla="*/ 371818 w 3208014"/>
                  <a:gd name="connsiteY10" fmla="*/ 2267528 h 3929991"/>
                  <a:gd name="connsiteX11" fmla="*/ 1052198 w 3208014"/>
                  <a:gd name="connsiteY11" fmla="*/ 2020234 h 3929991"/>
                  <a:gd name="connsiteX12" fmla="*/ 1680043 w 3208014"/>
                  <a:gd name="connsiteY12" fmla="*/ 2168867 h 3929991"/>
                  <a:gd name="connsiteX13" fmla="*/ 1949120 w 3208014"/>
                  <a:gd name="connsiteY13" fmla="*/ 2640392 h 3929991"/>
                  <a:gd name="connsiteX14" fmla="*/ 1768454 w 3208014"/>
                  <a:gd name="connsiteY14" fmla="*/ 3010692 h 3929991"/>
                  <a:gd name="connsiteX15" fmla="*/ 1349463 w 3208014"/>
                  <a:gd name="connsiteY15" fmla="*/ 3158044 h 3929991"/>
                  <a:gd name="connsiteX16" fmla="*/ 983007 w 3208014"/>
                  <a:gd name="connsiteY16" fmla="*/ 3076039 h 3929991"/>
                  <a:gd name="connsiteX17" fmla="*/ 806185 w 3208014"/>
                  <a:gd name="connsiteY17" fmla="*/ 2799275 h 3929991"/>
                  <a:gd name="connsiteX18" fmla="*/ 895877 w 3208014"/>
                  <a:gd name="connsiteY18" fmla="*/ 2619890 h 3929991"/>
                  <a:gd name="connsiteX19" fmla="*/ 1018883 w 3208014"/>
                  <a:gd name="connsiteY19" fmla="*/ 2555825 h 3929991"/>
                  <a:gd name="connsiteX20" fmla="*/ 1077824 w 3208014"/>
                  <a:gd name="connsiteY20" fmla="*/ 2548137 h 3929991"/>
                  <a:gd name="connsiteX21" fmla="*/ 1098325 w 3208014"/>
                  <a:gd name="connsiteY21" fmla="*/ 2563512 h 3929991"/>
                  <a:gd name="connsiteX22" fmla="*/ 1088075 w 3208014"/>
                  <a:gd name="connsiteY22" fmla="*/ 2594264 h 3929991"/>
                  <a:gd name="connsiteX23" fmla="*/ 1077824 w 3208014"/>
                  <a:gd name="connsiteY23" fmla="*/ 2625016 h 3929991"/>
                  <a:gd name="connsiteX24" fmla="*/ 1062448 w 3208014"/>
                  <a:gd name="connsiteY24" fmla="*/ 2737772 h 3929991"/>
                  <a:gd name="connsiteX25" fmla="*/ 1143171 w 3208014"/>
                  <a:gd name="connsiteY25" fmla="*/ 2874873 h 3929991"/>
                  <a:gd name="connsiteX26" fmla="*/ 1318712 w 3208014"/>
                  <a:gd name="connsiteY26" fmla="*/ 2932532 h 3929991"/>
                  <a:gd name="connsiteX27" fmla="*/ 1582663 w 3208014"/>
                  <a:gd name="connsiteY27" fmla="*/ 2835152 h 3929991"/>
                  <a:gd name="connsiteX28" fmla="*/ 1687731 w 3208014"/>
                  <a:gd name="connsiteY28" fmla="*/ 2594264 h 3929991"/>
                  <a:gd name="connsiteX29" fmla="*/ 1475032 w 3208014"/>
                  <a:gd name="connsiteY29" fmla="*/ 2258559 h 3929991"/>
                  <a:gd name="connsiteX30" fmla="*/ 1031697 w 3208014"/>
                  <a:gd name="connsiteY30" fmla="*/ 2153491 h 3929991"/>
                  <a:gd name="connsiteX31" fmla="*/ 460229 w 3208014"/>
                  <a:gd name="connsiteY31" fmla="*/ 2348251 h 3929991"/>
                  <a:gd name="connsiteX32" fmla="*/ 206528 w 3208014"/>
                  <a:gd name="connsiteY32" fmla="*/ 2860778 h 3929991"/>
                  <a:gd name="connsiteX33" fmla="*/ 588361 w 3208014"/>
                  <a:gd name="connsiteY33" fmla="*/ 3501437 h 3929991"/>
                  <a:gd name="connsiteX34" fmla="*/ 1400716 w 3208014"/>
                  <a:gd name="connsiteY34" fmla="*/ 3716698 h 3929991"/>
                  <a:gd name="connsiteX35" fmla="*/ 2348956 w 3208014"/>
                  <a:gd name="connsiteY35" fmla="*/ 3432161 h 3929991"/>
                  <a:gd name="connsiteX36" fmla="*/ 1035318 w 3208014"/>
                  <a:gd name="connsiteY36" fmla="*/ 1258059 h 3929991"/>
                  <a:gd name="connsiteX37" fmla="*/ 366867 w 3208014"/>
                  <a:gd name="connsiteY37" fmla="*/ 679320 h 3929991"/>
                  <a:gd name="connsiteX0" fmla="*/ 366867 w 3208014"/>
                  <a:gd name="connsiteY0" fmla="*/ 679320 h 3929991"/>
                  <a:gd name="connsiteX1" fmla="*/ 898342 w 3208014"/>
                  <a:gd name="connsiteY1" fmla="*/ 20 h 3929991"/>
                  <a:gd name="connsiteX2" fmla="*/ 611338 w 3208014"/>
                  <a:gd name="connsiteY2" fmla="*/ 657986 h 3929991"/>
                  <a:gd name="connsiteX3" fmla="*/ 1328433 w 3208014"/>
                  <a:gd name="connsiteY3" fmla="*/ 1172660 h 3929991"/>
                  <a:gd name="connsiteX4" fmla="*/ 2675109 w 3208014"/>
                  <a:gd name="connsiteY4" fmla="*/ 1906450 h 3929991"/>
                  <a:gd name="connsiteX5" fmla="*/ 3201322 w 3208014"/>
                  <a:gd name="connsiteY5" fmla="*/ 2930768 h 3929991"/>
                  <a:gd name="connsiteX6" fmla="*/ 2358642 w 3208014"/>
                  <a:gd name="connsiteY6" fmla="*/ 3789621 h 3929991"/>
                  <a:gd name="connsiteX7" fmla="*/ 1163792 w 3208014"/>
                  <a:gd name="connsiteY7" fmla="*/ 3917508 h 3929991"/>
                  <a:gd name="connsiteX8" fmla="*/ 440688 w 3208014"/>
                  <a:gd name="connsiteY8" fmla="*/ 3667528 h 3929991"/>
                  <a:gd name="connsiteX9" fmla="*/ 456 w 3208014"/>
                  <a:gd name="connsiteY9" fmla="*/ 2860778 h 3929991"/>
                  <a:gd name="connsiteX10" fmla="*/ 371818 w 3208014"/>
                  <a:gd name="connsiteY10" fmla="*/ 2267528 h 3929991"/>
                  <a:gd name="connsiteX11" fmla="*/ 1052198 w 3208014"/>
                  <a:gd name="connsiteY11" fmla="*/ 2020234 h 3929991"/>
                  <a:gd name="connsiteX12" fmla="*/ 1680043 w 3208014"/>
                  <a:gd name="connsiteY12" fmla="*/ 2168867 h 3929991"/>
                  <a:gd name="connsiteX13" fmla="*/ 1949120 w 3208014"/>
                  <a:gd name="connsiteY13" fmla="*/ 2640392 h 3929991"/>
                  <a:gd name="connsiteX14" fmla="*/ 1768454 w 3208014"/>
                  <a:gd name="connsiteY14" fmla="*/ 3010692 h 3929991"/>
                  <a:gd name="connsiteX15" fmla="*/ 1349463 w 3208014"/>
                  <a:gd name="connsiteY15" fmla="*/ 3158044 h 3929991"/>
                  <a:gd name="connsiteX16" fmla="*/ 983007 w 3208014"/>
                  <a:gd name="connsiteY16" fmla="*/ 3076039 h 3929991"/>
                  <a:gd name="connsiteX17" fmla="*/ 806185 w 3208014"/>
                  <a:gd name="connsiteY17" fmla="*/ 2799275 h 3929991"/>
                  <a:gd name="connsiteX18" fmla="*/ 895877 w 3208014"/>
                  <a:gd name="connsiteY18" fmla="*/ 2619890 h 3929991"/>
                  <a:gd name="connsiteX19" fmla="*/ 1018883 w 3208014"/>
                  <a:gd name="connsiteY19" fmla="*/ 2555825 h 3929991"/>
                  <a:gd name="connsiteX20" fmla="*/ 1077824 w 3208014"/>
                  <a:gd name="connsiteY20" fmla="*/ 2548137 h 3929991"/>
                  <a:gd name="connsiteX21" fmla="*/ 1098325 w 3208014"/>
                  <a:gd name="connsiteY21" fmla="*/ 2563512 h 3929991"/>
                  <a:gd name="connsiteX22" fmla="*/ 1088075 w 3208014"/>
                  <a:gd name="connsiteY22" fmla="*/ 2594264 h 3929991"/>
                  <a:gd name="connsiteX23" fmla="*/ 1077824 w 3208014"/>
                  <a:gd name="connsiteY23" fmla="*/ 2625016 h 3929991"/>
                  <a:gd name="connsiteX24" fmla="*/ 1062448 w 3208014"/>
                  <a:gd name="connsiteY24" fmla="*/ 2737772 h 3929991"/>
                  <a:gd name="connsiteX25" fmla="*/ 1143171 w 3208014"/>
                  <a:gd name="connsiteY25" fmla="*/ 2874873 h 3929991"/>
                  <a:gd name="connsiteX26" fmla="*/ 1318712 w 3208014"/>
                  <a:gd name="connsiteY26" fmla="*/ 2932532 h 3929991"/>
                  <a:gd name="connsiteX27" fmla="*/ 1582663 w 3208014"/>
                  <a:gd name="connsiteY27" fmla="*/ 2835152 h 3929991"/>
                  <a:gd name="connsiteX28" fmla="*/ 1687731 w 3208014"/>
                  <a:gd name="connsiteY28" fmla="*/ 2594264 h 3929991"/>
                  <a:gd name="connsiteX29" fmla="*/ 1475032 w 3208014"/>
                  <a:gd name="connsiteY29" fmla="*/ 2258559 h 3929991"/>
                  <a:gd name="connsiteX30" fmla="*/ 1031697 w 3208014"/>
                  <a:gd name="connsiteY30" fmla="*/ 2153491 h 3929991"/>
                  <a:gd name="connsiteX31" fmla="*/ 460229 w 3208014"/>
                  <a:gd name="connsiteY31" fmla="*/ 2348251 h 3929991"/>
                  <a:gd name="connsiteX32" fmla="*/ 206528 w 3208014"/>
                  <a:gd name="connsiteY32" fmla="*/ 2860778 h 3929991"/>
                  <a:gd name="connsiteX33" fmla="*/ 588361 w 3208014"/>
                  <a:gd name="connsiteY33" fmla="*/ 3501437 h 3929991"/>
                  <a:gd name="connsiteX34" fmla="*/ 1400716 w 3208014"/>
                  <a:gd name="connsiteY34" fmla="*/ 3716698 h 3929991"/>
                  <a:gd name="connsiteX35" fmla="*/ 2348956 w 3208014"/>
                  <a:gd name="connsiteY35" fmla="*/ 3432161 h 3929991"/>
                  <a:gd name="connsiteX36" fmla="*/ 1035318 w 3208014"/>
                  <a:gd name="connsiteY36" fmla="*/ 1258059 h 3929991"/>
                  <a:gd name="connsiteX37" fmla="*/ 366867 w 3208014"/>
                  <a:gd name="connsiteY37" fmla="*/ 679320 h 3929991"/>
                  <a:gd name="connsiteX0" fmla="*/ 366867 w 3208014"/>
                  <a:gd name="connsiteY0" fmla="*/ 679320 h 3929991"/>
                  <a:gd name="connsiteX1" fmla="*/ 898342 w 3208014"/>
                  <a:gd name="connsiteY1" fmla="*/ 20 h 3929991"/>
                  <a:gd name="connsiteX2" fmla="*/ 611338 w 3208014"/>
                  <a:gd name="connsiteY2" fmla="*/ 657986 h 3929991"/>
                  <a:gd name="connsiteX3" fmla="*/ 1328433 w 3208014"/>
                  <a:gd name="connsiteY3" fmla="*/ 1172660 h 3929991"/>
                  <a:gd name="connsiteX4" fmla="*/ 2675109 w 3208014"/>
                  <a:gd name="connsiteY4" fmla="*/ 1906450 h 3929991"/>
                  <a:gd name="connsiteX5" fmla="*/ 3201322 w 3208014"/>
                  <a:gd name="connsiteY5" fmla="*/ 2930768 h 3929991"/>
                  <a:gd name="connsiteX6" fmla="*/ 2358642 w 3208014"/>
                  <a:gd name="connsiteY6" fmla="*/ 3789621 h 3929991"/>
                  <a:gd name="connsiteX7" fmla="*/ 1163792 w 3208014"/>
                  <a:gd name="connsiteY7" fmla="*/ 3917508 h 3929991"/>
                  <a:gd name="connsiteX8" fmla="*/ 440688 w 3208014"/>
                  <a:gd name="connsiteY8" fmla="*/ 3667528 h 3929991"/>
                  <a:gd name="connsiteX9" fmla="*/ 456 w 3208014"/>
                  <a:gd name="connsiteY9" fmla="*/ 2860778 h 3929991"/>
                  <a:gd name="connsiteX10" fmla="*/ 371818 w 3208014"/>
                  <a:gd name="connsiteY10" fmla="*/ 2267528 h 3929991"/>
                  <a:gd name="connsiteX11" fmla="*/ 1052198 w 3208014"/>
                  <a:gd name="connsiteY11" fmla="*/ 2020234 h 3929991"/>
                  <a:gd name="connsiteX12" fmla="*/ 1680043 w 3208014"/>
                  <a:gd name="connsiteY12" fmla="*/ 2168867 h 3929991"/>
                  <a:gd name="connsiteX13" fmla="*/ 1949120 w 3208014"/>
                  <a:gd name="connsiteY13" fmla="*/ 2640392 h 3929991"/>
                  <a:gd name="connsiteX14" fmla="*/ 1768454 w 3208014"/>
                  <a:gd name="connsiteY14" fmla="*/ 3010692 h 3929991"/>
                  <a:gd name="connsiteX15" fmla="*/ 1349463 w 3208014"/>
                  <a:gd name="connsiteY15" fmla="*/ 3158044 h 3929991"/>
                  <a:gd name="connsiteX16" fmla="*/ 983007 w 3208014"/>
                  <a:gd name="connsiteY16" fmla="*/ 3076039 h 3929991"/>
                  <a:gd name="connsiteX17" fmla="*/ 806185 w 3208014"/>
                  <a:gd name="connsiteY17" fmla="*/ 2799275 h 3929991"/>
                  <a:gd name="connsiteX18" fmla="*/ 895877 w 3208014"/>
                  <a:gd name="connsiteY18" fmla="*/ 2619890 h 3929991"/>
                  <a:gd name="connsiteX19" fmla="*/ 1018883 w 3208014"/>
                  <a:gd name="connsiteY19" fmla="*/ 2555825 h 3929991"/>
                  <a:gd name="connsiteX20" fmla="*/ 1077824 w 3208014"/>
                  <a:gd name="connsiteY20" fmla="*/ 2548137 h 3929991"/>
                  <a:gd name="connsiteX21" fmla="*/ 1098325 w 3208014"/>
                  <a:gd name="connsiteY21" fmla="*/ 2563512 h 3929991"/>
                  <a:gd name="connsiteX22" fmla="*/ 1088075 w 3208014"/>
                  <a:gd name="connsiteY22" fmla="*/ 2594264 h 3929991"/>
                  <a:gd name="connsiteX23" fmla="*/ 1077824 w 3208014"/>
                  <a:gd name="connsiteY23" fmla="*/ 2625016 h 3929991"/>
                  <a:gd name="connsiteX24" fmla="*/ 1062448 w 3208014"/>
                  <a:gd name="connsiteY24" fmla="*/ 2737772 h 3929991"/>
                  <a:gd name="connsiteX25" fmla="*/ 1143171 w 3208014"/>
                  <a:gd name="connsiteY25" fmla="*/ 2874873 h 3929991"/>
                  <a:gd name="connsiteX26" fmla="*/ 1318712 w 3208014"/>
                  <a:gd name="connsiteY26" fmla="*/ 2932532 h 3929991"/>
                  <a:gd name="connsiteX27" fmla="*/ 1582663 w 3208014"/>
                  <a:gd name="connsiteY27" fmla="*/ 2835152 h 3929991"/>
                  <a:gd name="connsiteX28" fmla="*/ 1687731 w 3208014"/>
                  <a:gd name="connsiteY28" fmla="*/ 2594264 h 3929991"/>
                  <a:gd name="connsiteX29" fmla="*/ 1475032 w 3208014"/>
                  <a:gd name="connsiteY29" fmla="*/ 2258559 h 3929991"/>
                  <a:gd name="connsiteX30" fmla="*/ 1031697 w 3208014"/>
                  <a:gd name="connsiteY30" fmla="*/ 2153491 h 3929991"/>
                  <a:gd name="connsiteX31" fmla="*/ 460229 w 3208014"/>
                  <a:gd name="connsiteY31" fmla="*/ 2348251 h 3929991"/>
                  <a:gd name="connsiteX32" fmla="*/ 206528 w 3208014"/>
                  <a:gd name="connsiteY32" fmla="*/ 2860778 h 3929991"/>
                  <a:gd name="connsiteX33" fmla="*/ 588361 w 3208014"/>
                  <a:gd name="connsiteY33" fmla="*/ 3501437 h 3929991"/>
                  <a:gd name="connsiteX34" fmla="*/ 1400716 w 3208014"/>
                  <a:gd name="connsiteY34" fmla="*/ 3716698 h 3929991"/>
                  <a:gd name="connsiteX35" fmla="*/ 2348956 w 3208014"/>
                  <a:gd name="connsiteY35" fmla="*/ 3432161 h 3929991"/>
                  <a:gd name="connsiteX36" fmla="*/ 1035318 w 3208014"/>
                  <a:gd name="connsiteY36" fmla="*/ 1258059 h 3929991"/>
                  <a:gd name="connsiteX37" fmla="*/ 366867 w 3208014"/>
                  <a:gd name="connsiteY37" fmla="*/ 679320 h 39299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3208014" h="3929991">
                    <a:moveTo>
                      <a:pt x="366867" y="679320"/>
                    </a:moveTo>
                    <a:cubicBezTo>
                      <a:pt x="317808" y="427842"/>
                      <a:pt x="857597" y="3576"/>
                      <a:pt x="898342" y="20"/>
                    </a:cubicBezTo>
                    <a:cubicBezTo>
                      <a:pt x="939087" y="-3536"/>
                      <a:pt x="549678" y="459157"/>
                      <a:pt x="611338" y="657986"/>
                    </a:cubicBezTo>
                    <a:cubicBezTo>
                      <a:pt x="705067" y="960224"/>
                      <a:pt x="918328" y="991283"/>
                      <a:pt x="1328433" y="1172660"/>
                    </a:cubicBezTo>
                    <a:cubicBezTo>
                      <a:pt x="1738538" y="1354037"/>
                      <a:pt x="2362961" y="1613432"/>
                      <a:pt x="2675109" y="1906450"/>
                    </a:cubicBezTo>
                    <a:cubicBezTo>
                      <a:pt x="2987257" y="2199468"/>
                      <a:pt x="3254066" y="2616906"/>
                      <a:pt x="3201322" y="2930768"/>
                    </a:cubicBezTo>
                    <a:cubicBezTo>
                      <a:pt x="3148578" y="3244630"/>
                      <a:pt x="2698230" y="3625164"/>
                      <a:pt x="2358642" y="3789621"/>
                    </a:cubicBezTo>
                    <a:cubicBezTo>
                      <a:pt x="2019054" y="3954078"/>
                      <a:pt x="1483451" y="3937857"/>
                      <a:pt x="1163792" y="3917508"/>
                    </a:cubicBezTo>
                    <a:cubicBezTo>
                      <a:pt x="844133" y="3897159"/>
                      <a:pt x="810958" y="3870348"/>
                      <a:pt x="440688" y="3667528"/>
                    </a:cubicBezTo>
                    <a:cubicBezTo>
                      <a:pt x="70418" y="3464708"/>
                      <a:pt x="11934" y="3094111"/>
                      <a:pt x="456" y="2860778"/>
                    </a:cubicBezTo>
                    <a:cubicBezTo>
                      <a:pt x="-11022" y="2627445"/>
                      <a:pt x="196528" y="2407619"/>
                      <a:pt x="371818" y="2267528"/>
                    </a:cubicBezTo>
                    <a:cubicBezTo>
                      <a:pt x="547108" y="2127437"/>
                      <a:pt x="787392" y="2020234"/>
                      <a:pt x="1052198" y="2020234"/>
                    </a:cubicBezTo>
                    <a:cubicBezTo>
                      <a:pt x="1310169" y="2020234"/>
                      <a:pt x="1519451" y="2069778"/>
                      <a:pt x="1680043" y="2168867"/>
                    </a:cubicBezTo>
                    <a:cubicBezTo>
                      <a:pt x="1859427" y="2279914"/>
                      <a:pt x="1949120" y="2437089"/>
                      <a:pt x="1949120" y="2640392"/>
                    </a:cubicBezTo>
                    <a:cubicBezTo>
                      <a:pt x="1949120" y="2789024"/>
                      <a:pt x="1888898" y="2912458"/>
                      <a:pt x="1768454" y="3010692"/>
                    </a:cubicBezTo>
                    <a:cubicBezTo>
                      <a:pt x="1648010" y="3108927"/>
                      <a:pt x="1508347" y="3158044"/>
                      <a:pt x="1349463" y="3158044"/>
                    </a:cubicBezTo>
                    <a:cubicBezTo>
                      <a:pt x="1204247" y="3158044"/>
                      <a:pt x="1082095" y="3130709"/>
                      <a:pt x="983007" y="3076039"/>
                    </a:cubicBezTo>
                    <a:cubicBezTo>
                      <a:pt x="865125" y="3011120"/>
                      <a:pt x="806185" y="2918865"/>
                      <a:pt x="806185" y="2799275"/>
                    </a:cubicBezTo>
                    <a:cubicBezTo>
                      <a:pt x="806185" y="2727521"/>
                      <a:pt x="836082" y="2667726"/>
                      <a:pt x="895877" y="2619890"/>
                    </a:cubicBezTo>
                    <a:cubicBezTo>
                      <a:pt x="942004" y="2582305"/>
                      <a:pt x="983007" y="2560950"/>
                      <a:pt x="1018883" y="2555825"/>
                    </a:cubicBezTo>
                    <a:cubicBezTo>
                      <a:pt x="1054760" y="2550699"/>
                      <a:pt x="1074407" y="2548137"/>
                      <a:pt x="1077824" y="2548137"/>
                    </a:cubicBezTo>
                    <a:cubicBezTo>
                      <a:pt x="1091491" y="2548137"/>
                      <a:pt x="1098325" y="2553262"/>
                      <a:pt x="1098325" y="2563512"/>
                    </a:cubicBezTo>
                    <a:lnTo>
                      <a:pt x="1088075" y="2594264"/>
                    </a:lnTo>
                    <a:cubicBezTo>
                      <a:pt x="1086366" y="2597681"/>
                      <a:pt x="1082949" y="2607932"/>
                      <a:pt x="1077824" y="2625016"/>
                    </a:cubicBezTo>
                    <a:cubicBezTo>
                      <a:pt x="1067573" y="2659184"/>
                      <a:pt x="1062448" y="2696769"/>
                      <a:pt x="1062448" y="2737772"/>
                    </a:cubicBezTo>
                    <a:cubicBezTo>
                      <a:pt x="1062448" y="2790733"/>
                      <a:pt x="1089356" y="2836433"/>
                      <a:pt x="1143171" y="2874873"/>
                    </a:cubicBezTo>
                    <a:cubicBezTo>
                      <a:pt x="1196987" y="2913312"/>
                      <a:pt x="1255500" y="2932532"/>
                      <a:pt x="1318712" y="2932532"/>
                    </a:cubicBezTo>
                    <a:cubicBezTo>
                      <a:pt x="1424634" y="2932532"/>
                      <a:pt x="1512618" y="2900072"/>
                      <a:pt x="1582663" y="2835152"/>
                    </a:cubicBezTo>
                    <a:cubicBezTo>
                      <a:pt x="1652708" y="2770232"/>
                      <a:pt x="1687731" y="2689936"/>
                      <a:pt x="1687731" y="2594264"/>
                    </a:cubicBezTo>
                    <a:cubicBezTo>
                      <a:pt x="1687731" y="2450757"/>
                      <a:pt x="1616831" y="2338855"/>
                      <a:pt x="1475032" y="2258559"/>
                    </a:cubicBezTo>
                    <a:cubicBezTo>
                      <a:pt x="1352026" y="2188514"/>
                      <a:pt x="1204247" y="2153491"/>
                      <a:pt x="1031697" y="2153491"/>
                    </a:cubicBezTo>
                    <a:cubicBezTo>
                      <a:pt x="811310" y="2153491"/>
                      <a:pt x="620821" y="2218411"/>
                      <a:pt x="460229" y="2348251"/>
                    </a:cubicBezTo>
                    <a:cubicBezTo>
                      <a:pt x="291095" y="2484925"/>
                      <a:pt x="206528" y="2655767"/>
                      <a:pt x="206528" y="2860778"/>
                    </a:cubicBezTo>
                    <a:cubicBezTo>
                      <a:pt x="206528" y="3127292"/>
                      <a:pt x="333806" y="3340845"/>
                      <a:pt x="588361" y="3501437"/>
                    </a:cubicBezTo>
                    <a:cubicBezTo>
                      <a:pt x="815581" y="3644944"/>
                      <a:pt x="1107284" y="3728244"/>
                      <a:pt x="1400716" y="3716698"/>
                    </a:cubicBezTo>
                    <a:cubicBezTo>
                      <a:pt x="1694148" y="3705152"/>
                      <a:pt x="1880715" y="3668386"/>
                      <a:pt x="2348956" y="3432161"/>
                    </a:cubicBezTo>
                    <a:cubicBezTo>
                      <a:pt x="2817197" y="3195936"/>
                      <a:pt x="3445477" y="2041712"/>
                      <a:pt x="1035318" y="1258059"/>
                    </a:cubicBezTo>
                    <a:cubicBezTo>
                      <a:pt x="477146" y="968350"/>
                      <a:pt x="415926" y="930798"/>
                      <a:pt x="366867" y="679320"/>
                    </a:cubicBezTo>
                    <a:close/>
                  </a:path>
                </a:pathLst>
              </a:custGeom>
              <a:gradFill>
                <a:gsLst>
                  <a:gs pos="17503">
                    <a:srgbClr val="66FF33"/>
                  </a:gs>
                  <a:gs pos="42900">
                    <a:schemeClr val="accent3">
                      <a:lumMod val="50000"/>
                    </a:schemeClr>
                  </a:gs>
                  <a:gs pos="0">
                    <a:srgbClr val="F0EBD5"/>
                  </a:gs>
                  <a:gs pos="100000">
                    <a:schemeClr val="tx2">
                      <a:lumMod val="10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dist="50800" dir="5400000" algn="ctr" rotWithShape="0">
                  <a:schemeClr val="tx2">
                    <a:lumMod val="10000"/>
                  </a:schemeClr>
                </a:outerShdw>
              </a:effectLst>
              <a:sp3d>
                <a:bevelT w="165100" prst="coolSlant"/>
              </a:sp3d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s-ES" sz="41300" dirty="0">
                  <a:gradFill>
                    <a:gsLst>
                      <a:gs pos="17503">
                        <a:srgbClr val="F6C5C7"/>
                      </a:gs>
                      <a:gs pos="42900">
                        <a:srgbClr val="E988B9"/>
                      </a:gs>
                      <a:gs pos="0">
                        <a:srgbClr val="F0EBD5"/>
                      </a:gs>
                      <a:gs pos="100000">
                        <a:srgbClr val="CC0099">
                          <a:lumMod val="46000"/>
                        </a:srgbClr>
                      </a:gs>
                    </a:gsLst>
                    <a:lin ang="5400000" scaled="0"/>
                  </a:gradFill>
                  <a:latin typeface="Harrington" panose="04040505050A02020702" pitchFamily="82" charset="0"/>
                </a:endParaRPr>
              </a:p>
            </p:txBody>
          </p:sp>
          <p:sp>
            <p:nvSpPr>
              <p:cNvPr id="12" name="CuadroTexto 6"/>
              <p:cNvSpPr txBox="1"/>
              <p:nvPr/>
            </p:nvSpPr>
            <p:spPr>
              <a:xfrm rot="10800000">
                <a:off x="2699792" y="2283718"/>
                <a:ext cx="648072" cy="1232520"/>
              </a:xfrm>
              <a:custGeom>
                <a:avLst/>
                <a:gdLst>
                  <a:gd name="connsiteX0" fmla="*/ 1424825 w 3432663"/>
                  <a:gd name="connsiteY0" fmla="*/ 0 h 3746571"/>
                  <a:gd name="connsiteX1" fmla="*/ 1883536 w 3432663"/>
                  <a:gd name="connsiteY1" fmla="*/ 64066 h 3746571"/>
                  <a:gd name="connsiteX2" fmla="*/ 2116736 w 3432663"/>
                  <a:gd name="connsiteY2" fmla="*/ 353644 h 3746571"/>
                  <a:gd name="connsiteX3" fmla="*/ 2051389 w 3432663"/>
                  <a:gd name="connsiteY3" fmla="*/ 500995 h 3746571"/>
                  <a:gd name="connsiteX4" fmla="*/ 1936070 w 3432663"/>
                  <a:gd name="connsiteY4" fmla="*/ 571468 h 3746571"/>
                  <a:gd name="connsiteX5" fmla="*/ 1863035 w 3432663"/>
                  <a:gd name="connsiteY5" fmla="*/ 576593 h 3746571"/>
                  <a:gd name="connsiteX6" fmla="*/ 1768218 w 3432663"/>
                  <a:gd name="connsiteY6" fmla="*/ 558654 h 3746571"/>
                  <a:gd name="connsiteX7" fmla="*/ 1740029 w 3432663"/>
                  <a:gd name="connsiteY7" fmla="*/ 533028 h 3746571"/>
                  <a:gd name="connsiteX8" fmla="*/ 1757967 w 3432663"/>
                  <a:gd name="connsiteY8" fmla="*/ 502276 h 3746571"/>
                  <a:gd name="connsiteX9" fmla="*/ 1809220 w 3432663"/>
                  <a:gd name="connsiteY9" fmla="*/ 426679 h 3746571"/>
                  <a:gd name="connsiteX10" fmla="*/ 1824596 w 3432663"/>
                  <a:gd name="connsiteY10" fmla="*/ 343393 h 3746571"/>
                  <a:gd name="connsiteX11" fmla="*/ 1686214 w 3432663"/>
                  <a:gd name="connsiteY11" fmla="*/ 153758 h 3746571"/>
                  <a:gd name="connsiteX12" fmla="*/ 1409449 w 3432663"/>
                  <a:gd name="connsiteY12" fmla="*/ 102506 h 3746571"/>
                  <a:gd name="connsiteX13" fmla="*/ 960988 w 3432663"/>
                  <a:gd name="connsiteY13" fmla="*/ 187072 h 3746571"/>
                  <a:gd name="connsiteX14" fmla="*/ 743164 w 3432663"/>
                  <a:gd name="connsiteY14" fmla="*/ 481775 h 3746571"/>
                  <a:gd name="connsiteX15" fmla="*/ 899485 w 3432663"/>
                  <a:gd name="connsiteY15" fmla="*/ 740602 h 3746571"/>
                  <a:gd name="connsiteX16" fmla="*/ 1283880 w 3432663"/>
                  <a:gd name="connsiteY16" fmla="*/ 943050 h 3746571"/>
                  <a:gd name="connsiteX17" fmla="*/ 1757967 w 3432663"/>
                  <a:gd name="connsiteY17" fmla="*/ 1153185 h 3746571"/>
                  <a:gd name="connsiteX18" fmla="*/ 2280745 w 3432663"/>
                  <a:gd name="connsiteY18" fmla="*/ 1458139 h 3746571"/>
                  <a:gd name="connsiteX19" fmla="*/ 2636951 w 3432663"/>
                  <a:gd name="connsiteY19" fmla="*/ 1875848 h 3746571"/>
                  <a:gd name="connsiteX20" fmla="*/ 3432663 w 3432663"/>
                  <a:gd name="connsiteY20" fmla="*/ 2904434 h 3746571"/>
                  <a:gd name="connsiteX21" fmla="*/ 2316622 w 3432663"/>
                  <a:gd name="connsiteY21" fmla="*/ 3410866 h 3746571"/>
                  <a:gd name="connsiteX22" fmla="*/ 1306944 w 3432663"/>
                  <a:gd name="connsiteY22" fmla="*/ 3746571 h 3746571"/>
                  <a:gd name="connsiteX23" fmla="*/ 407459 w 3432663"/>
                  <a:gd name="connsiteY23" fmla="*/ 3490308 h 3746571"/>
                  <a:gd name="connsiteX24" fmla="*/ 0 w 3432663"/>
                  <a:gd name="connsiteY24" fmla="*/ 2711267 h 3746571"/>
                  <a:gd name="connsiteX25" fmla="*/ 283171 w 3432663"/>
                  <a:gd name="connsiteY25" fmla="*/ 2118017 h 3746571"/>
                  <a:gd name="connsiteX26" fmla="*/ 963551 w 3432663"/>
                  <a:gd name="connsiteY26" fmla="*/ 1870723 h 3746571"/>
                  <a:gd name="connsiteX27" fmla="*/ 1591396 w 3432663"/>
                  <a:gd name="connsiteY27" fmla="*/ 2019356 h 3746571"/>
                  <a:gd name="connsiteX28" fmla="*/ 1860473 w 3432663"/>
                  <a:gd name="connsiteY28" fmla="*/ 2490881 h 3746571"/>
                  <a:gd name="connsiteX29" fmla="*/ 1679807 w 3432663"/>
                  <a:gd name="connsiteY29" fmla="*/ 2861181 h 3746571"/>
                  <a:gd name="connsiteX30" fmla="*/ 1260816 w 3432663"/>
                  <a:gd name="connsiteY30" fmla="*/ 3008533 h 3746571"/>
                  <a:gd name="connsiteX31" fmla="*/ 894360 w 3432663"/>
                  <a:gd name="connsiteY31" fmla="*/ 2926528 h 3746571"/>
                  <a:gd name="connsiteX32" fmla="*/ 717538 w 3432663"/>
                  <a:gd name="connsiteY32" fmla="*/ 2649764 h 3746571"/>
                  <a:gd name="connsiteX33" fmla="*/ 807230 w 3432663"/>
                  <a:gd name="connsiteY33" fmla="*/ 2470379 h 3746571"/>
                  <a:gd name="connsiteX34" fmla="*/ 930236 w 3432663"/>
                  <a:gd name="connsiteY34" fmla="*/ 2406314 h 3746571"/>
                  <a:gd name="connsiteX35" fmla="*/ 989177 w 3432663"/>
                  <a:gd name="connsiteY35" fmla="*/ 2398626 h 3746571"/>
                  <a:gd name="connsiteX36" fmla="*/ 1009678 w 3432663"/>
                  <a:gd name="connsiteY36" fmla="*/ 2414001 h 3746571"/>
                  <a:gd name="connsiteX37" fmla="*/ 999428 w 3432663"/>
                  <a:gd name="connsiteY37" fmla="*/ 2444753 h 3746571"/>
                  <a:gd name="connsiteX38" fmla="*/ 989177 w 3432663"/>
                  <a:gd name="connsiteY38" fmla="*/ 2475505 h 3746571"/>
                  <a:gd name="connsiteX39" fmla="*/ 973801 w 3432663"/>
                  <a:gd name="connsiteY39" fmla="*/ 2588261 h 3746571"/>
                  <a:gd name="connsiteX40" fmla="*/ 1054524 w 3432663"/>
                  <a:gd name="connsiteY40" fmla="*/ 2725362 h 3746571"/>
                  <a:gd name="connsiteX41" fmla="*/ 1230065 w 3432663"/>
                  <a:gd name="connsiteY41" fmla="*/ 2783021 h 3746571"/>
                  <a:gd name="connsiteX42" fmla="*/ 1494016 w 3432663"/>
                  <a:gd name="connsiteY42" fmla="*/ 2685641 h 3746571"/>
                  <a:gd name="connsiteX43" fmla="*/ 1599084 w 3432663"/>
                  <a:gd name="connsiteY43" fmla="*/ 2444753 h 3746571"/>
                  <a:gd name="connsiteX44" fmla="*/ 1386385 w 3432663"/>
                  <a:gd name="connsiteY44" fmla="*/ 2109048 h 3746571"/>
                  <a:gd name="connsiteX45" fmla="*/ 943050 w 3432663"/>
                  <a:gd name="connsiteY45" fmla="*/ 2003980 h 3746571"/>
                  <a:gd name="connsiteX46" fmla="*/ 371582 w 3432663"/>
                  <a:gd name="connsiteY46" fmla="*/ 2198740 h 3746571"/>
                  <a:gd name="connsiteX47" fmla="*/ 117881 w 3432663"/>
                  <a:gd name="connsiteY47" fmla="*/ 2711267 h 3746571"/>
                  <a:gd name="connsiteX48" fmla="*/ 499714 w 3432663"/>
                  <a:gd name="connsiteY48" fmla="*/ 3351926 h 3746571"/>
                  <a:gd name="connsiteX49" fmla="*/ 1312069 w 3432663"/>
                  <a:gd name="connsiteY49" fmla="*/ 3567187 h 3746571"/>
                  <a:gd name="connsiteX50" fmla="*/ 2134674 w 3432663"/>
                  <a:gd name="connsiteY50" fmla="*/ 3269921 h 3746571"/>
                  <a:gd name="connsiteX51" fmla="*/ 2490881 w 3432663"/>
                  <a:gd name="connsiteY51" fmla="*/ 2506256 h 3746571"/>
                  <a:gd name="connsiteX52" fmla="*/ 2372999 w 3432663"/>
                  <a:gd name="connsiteY52" fmla="*/ 2070608 h 3746571"/>
                  <a:gd name="connsiteX53" fmla="*/ 2057795 w 3432663"/>
                  <a:gd name="connsiteY53" fmla="*/ 1755405 h 3746571"/>
                  <a:gd name="connsiteX54" fmla="*/ 1614460 w 3432663"/>
                  <a:gd name="connsiteY54" fmla="*/ 1496578 h 3746571"/>
                  <a:gd name="connsiteX55" fmla="*/ 858483 w 3432663"/>
                  <a:gd name="connsiteY55" fmla="*/ 1135247 h 3746571"/>
                  <a:gd name="connsiteX56" fmla="*/ 476650 w 3432663"/>
                  <a:gd name="connsiteY56" fmla="*/ 609907 h 3746571"/>
                  <a:gd name="connsiteX57" fmla="*/ 781604 w 3432663"/>
                  <a:gd name="connsiteY57" fmla="*/ 143508 h 3746571"/>
                  <a:gd name="connsiteX58" fmla="*/ 1424825 w 3432663"/>
                  <a:gd name="connsiteY58" fmla="*/ 0 h 3746571"/>
                  <a:gd name="connsiteX0" fmla="*/ 1424825 w 3453135"/>
                  <a:gd name="connsiteY0" fmla="*/ 0 h 3746571"/>
                  <a:gd name="connsiteX1" fmla="*/ 1883536 w 3453135"/>
                  <a:gd name="connsiteY1" fmla="*/ 64066 h 3746571"/>
                  <a:gd name="connsiteX2" fmla="*/ 2116736 w 3453135"/>
                  <a:gd name="connsiteY2" fmla="*/ 353644 h 3746571"/>
                  <a:gd name="connsiteX3" fmla="*/ 2051389 w 3453135"/>
                  <a:gd name="connsiteY3" fmla="*/ 500995 h 3746571"/>
                  <a:gd name="connsiteX4" fmla="*/ 1936070 w 3453135"/>
                  <a:gd name="connsiteY4" fmla="*/ 571468 h 3746571"/>
                  <a:gd name="connsiteX5" fmla="*/ 1863035 w 3453135"/>
                  <a:gd name="connsiteY5" fmla="*/ 576593 h 3746571"/>
                  <a:gd name="connsiteX6" fmla="*/ 1768218 w 3453135"/>
                  <a:gd name="connsiteY6" fmla="*/ 558654 h 3746571"/>
                  <a:gd name="connsiteX7" fmla="*/ 1740029 w 3453135"/>
                  <a:gd name="connsiteY7" fmla="*/ 533028 h 3746571"/>
                  <a:gd name="connsiteX8" fmla="*/ 1757967 w 3453135"/>
                  <a:gd name="connsiteY8" fmla="*/ 502276 h 3746571"/>
                  <a:gd name="connsiteX9" fmla="*/ 1809220 w 3453135"/>
                  <a:gd name="connsiteY9" fmla="*/ 426679 h 3746571"/>
                  <a:gd name="connsiteX10" fmla="*/ 1824596 w 3453135"/>
                  <a:gd name="connsiteY10" fmla="*/ 343393 h 3746571"/>
                  <a:gd name="connsiteX11" fmla="*/ 1686214 w 3453135"/>
                  <a:gd name="connsiteY11" fmla="*/ 153758 h 3746571"/>
                  <a:gd name="connsiteX12" fmla="*/ 1409449 w 3453135"/>
                  <a:gd name="connsiteY12" fmla="*/ 102506 h 3746571"/>
                  <a:gd name="connsiteX13" fmla="*/ 960988 w 3453135"/>
                  <a:gd name="connsiteY13" fmla="*/ 187072 h 3746571"/>
                  <a:gd name="connsiteX14" fmla="*/ 743164 w 3453135"/>
                  <a:gd name="connsiteY14" fmla="*/ 481775 h 3746571"/>
                  <a:gd name="connsiteX15" fmla="*/ 899485 w 3453135"/>
                  <a:gd name="connsiteY15" fmla="*/ 740602 h 3746571"/>
                  <a:gd name="connsiteX16" fmla="*/ 1283880 w 3453135"/>
                  <a:gd name="connsiteY16" fmla="*/ 943050 h 3746571"/>
                  <a:gd name="connsiteX17" fmla="*/ 1757967 w 3453135"/>
                  <a:gd name="connsiteY17" fmla="*/ 1153185 h 3746571"/>
                  <a:gd name="connsiteX18" fmla="*/ 2280745 w 3453135"/>
                  <a:gd name="connsiteY18" fmla="*/ 1458139 h 3746571"/>
                  <a:gd name="connsiteX19" fmla="*/ 2983314 w 3453135"/>
                  <a:gd name="connsiteY19" fmla="*/ 1543339 h 3746571"/>
                  <a:gd name="connsiteX20" fmla="*/ 3432663 w 3453135"/>
                  <a:gd name="connsiteY20" fmla="*/ 2904434 h 3746571"/>
                  <a:gd name="connsiteX21" fmla="*/ 2316622 w 3453135"/>
                  <a:gd name="connsiteY21" fmla="*/ 3410866 h 3746571"/>
                  <a:gd name="connsiteX22" fmla="*/ 1306944 w 3453135"/>
                  <a:gd name="connsiteY22" fmla="*/ 3746571 h 3746571"/>
                  <a:gd name="connsiteX23" fmla="*/ 407459 w 3453135"/>
                  <a:gd name="connsiteY23" fmla="*/ 3490308 h 3746571"/>
                  <a:gd name="connsiteX24" fmla="*/ 0 w 3453135"/>
                  <a:gd name="connsiteY24" fmla="*/ 2711267 h 3746571"/>
                  <a:gd name="connsiteX25" fmla="*/ 283171 w 3453135"/>
                  <a:gd name="connsiteY25" fmla="*/ 2118017 h 3746571"/>
                  <a:gd name="connsiteX26" fmla="*/ 963551 w 3453135"/>
                  <a:gd name="connsiteY26" fmla="*/ 1870723 h 3746571"/>
                  <a:gd name="connsiteX27" fmla="*/ 1591396 w 3453135"/>
                  <a:gd name="connsiteY27" fmla="*/ 2019356 h 3746571"/>
                  <a:gd name="connsiteX28" fmla="*/ 1860473 w 3453135"/>
                  <a:gd name="connsiteY28" fmla="*/ 2490881 h 3746571"/>
                  <a:gd name="connsiteX29" fmla="*/ 1679807 w 3453135"/>
                  <a:gd name="connsiteY29" fmla="*/ 2861181 h 3746571"/>
                  <a:gd name="connsiteX30" fmla="*/ 1260816 w 3453135"/>
                  <a:gd name="connsiteY30" fmla="*/ 3008533 h 3746571"/>
                  <a:gd name="connsiteX31" fmla="*/ 894360 w 3453135"/>
                  <a:gd name="connsiteY31" fmla="*/ 2926528 h 3746571"/>
                  <a:gd name="connsiteX32" fmla="*/ 717538 w 3453135"/>
                  <a:gd name="connsiteY32" fmla="*/ 2649764 h 3746571"/>
                  <a:gd name="connsiteX33" fmla="*/ 807230 w 3453135"/>
                  <a:gd name="connsiteY33" fmla="*/ 2470379 h 3746571"/>
                  <a:gd name="connsiteX34" fmla="*/ 930236 w 3453135"/>
                  <a:gd name="connsiteY34" fmla="*/ 2406314 h 3746571"/>
                  <a:gd name="connsiteX35" fmla="*/ 989177 w 3453135"/>
                  <a:gd name="connsiteY35" fmla="*/ 2398626 h 3746571"/>
                  <a:gd name="connsiteX36" fmla="*/ 1009678 w 3453135"/>
                  <a:gd name="connsiteY36" fmla="*/ 2414001 h 3746571"/>
                  <a:gd name="connsiteX37" fmla="*/ 999428 w 3453135"/>
                  <a:gd name="connsiteY37" fmla="*/ 2444753 h 3746571"/>
                  <a:gd name="connsiteX38" fmla="*/ 989177 w 3453135"/>
                  <a:gd name="connsiteY38" fmla="*/ 2475505 h 3746571"/>
                  <a:gd name="connsiteX39" fmla="*/ 973801 w 3453135"/>
                  <a:gd name="connsiteY39" fmla="*/ 2588261 h 3746571"/>
                  <a:gd name="connsiteX40" fmla="*/ 1054524 w 3453135"/>
                  <a:gd name="connsiteY40" fmla="*/ 2725362 h 3746571"/>
                  <a:gd name="connsiteX41" fmla="*/ 1230065 w 3453135"/>
                  <a:gd name="connsiteY41" fmla="*/ 2783021 h 3746571"/>
                  <a:gd name="connsiteX42" fmla="*/ 1494016 w 3453135"/>
                  <a:gd name="connsiteY42" fmla="*/ 2685641 h 3746571"/>
                  <a:gd name="connsiteX43" fmla="*/ 1599084 w 3453135"/>
                  <a:gd name="connsiteY43" fmla="*/ 2444753 h 3746571"/>
                  <a:gd name="connsiteX44" fmla="*/ 1386385 w 3453135"/>
                  <a:gd name="connsiteY44" fmla="*/ 2109048 h 3746571"/>
                  <a:gd name="connsiteX45" fmla="*/ 943050 w 3453135"/>
                  <a:gd name="connsiteY45" fmla="*/ 2003980 h 3746571"/>
                  <a:gd name="connsiteX46" fmla="*/ 371582 w 3453135"/>
                  <a:gd name="connsiteY46" fmla="*/ 2198740 h 3746571"/>
                  <a:gd name="connsiteX47" fmla="*/ 117881 w 3453135"/>
                  <a:gd name="connsiteY47" fmla="*/ 2711267 h 3746571"/>
                  <a:gd name="connsiteX48" fmla="*/ 499714 w 3453135"/>
                  <a:gd name="connsiteY48" fmla="*/ 3351926 h 3746571"/>
                  <a:gd name="connsiteX49" fmla="*/ 1312069 w 3453135"/>
                  <a:gd name="connsiteY49" fmla="*/ 3567187 h 3746571"/>
                  <a:gd name="connsiteX50" fmla="*/ 2134674 w 3453135"/>
                  <a:gd name="connsiteY50" fmla="*/ 3269921 h 3746571"/>
                  <a:gd name="connsiteX51" fmla="*/ 2490881 w 3453135"/>
                  <a:gd name="connsiteY51" fmla="*/ 2506256 h 3746571"/>
                  <a:gd name="connsiteX52" fmla="*/ 2372999 w 3453135"/>
                  <a:gd name="connsiteY52" fmla="*/ 2070608 h 3746571"/>
                  <a:gd name="connsiteX53" fmla="*/ 2057795 w 3453135"/>
                  <a:gd name="connsiteY53" fmla="*/ 1755405 h 3746571"/>
                  <a:gd name="connsiteX54" fmla="*/ 1614460 w 3453135"/>
                  <a:gd name="connsiteY54" fmla="*/ 1496578 h 3746571"/>
                  <a:gd name="connsiteX55" fmla="*/ 858483 w 3453135"/>
                  <a:gd name="connsiteY55" fmla="*/ 1135247 h 3746571"/>
                  <a:gd name="connsiteX56" fmla="*/ 476650 w 3453135"/>
                  <a:gd name="connsiteY56" fmla="*/ 609907 h 3746571"/>
                  <a:gd name="connsiteX57" fmla="*/ 781604 w 3453135"/>
                  <a:gd name="connsiteY57" fmla="*/ 143508 h 3746571"/>
                  <a:gd name="connsiteX58" fmla="*/ 1424825 w 3453135"/>
                  <a:gd name="connsiteY58" fmla="*/ 0 h 3746571"/>
                  <a:gd name="connsiteX0" fmla="*/ 1424825 w 3452383"/>
                  <a:gd name="connsiteY0" fmla="*/ 0 h 3746571"/>
                  <a:gd name="connsiteX1" fmla="*/ 1883536 w 3452383"/>
                  <a:gd name="connsiteY1" fmla="*/ 64066 h 3746571"/>
                  <a:gd name="connsiteX2" fmla="*/ 2116736 w 3452383"/>
                  <a:gd name="connsiteY2" fmla="*/ 353644 h 3746571"/>
                  <a:gd name="connsiteX3" fmla="*/ 2051389 w 3452383"/>
                  <a:gd name="connsiteY3" fmla="*/ 500995 h 3746571"/>
                  <a:gd name="connsiteX4" fmla="*/ 1936070 w 3452383"/>
                  <a:gd name="connsiteY4" fmla="*/ 571468 h 3746571"/>
                  <a:gd name="connsiteX5" fmla="*/ 1863035 w 3452383"/>
                  <a:gd name="connsiteY5" fmla="*/ 576593 h 3746571"/>
                  <a:gd name="connsiteX6" fmla="*/ 1768218 w 3452383"/>
                  <a:gd name="connsiteY6" fmla="*/ 558654 h 3746571"/>
                  <a:gd name="connsiteX7" fmla="*/ 1740029 w 3452383"/>
                  <a:gd name="connsiteY7" fmla="*/ 533028 h 3746571"/>
                  <a:gd name="connsiteX8" fmla="*/ 1757967 w 3452383"/>
                  <a:gd name="connsiteY8" fmla="*/ 502276 h 3746571"/>
                  <a:gd name="connsiteX9" fmla="*/ 1809220 w 3452383"/>
                  <a:gd name="connsiteY9" fmla="*/ 426679 h 3746571"/>
                  <a:gd name="connsiteX10" fmla="*/ 1824596 w 3452383"/>
                  <a:gd name="connsiteY10" fmla="*/ 343393 h 3746571"/>
                  <a:gd name="connsiteX11" fmla="*/ 1686214 w 3452383"/>
                  <a:gd name="connsiteY11" fmla="*/ 153758 h 3746571"/>
                  <a:gd name="connsiteX12" fmla="*/ 1409449 w 3452383"/>
                  <a:gd name="connsiteY12" fmla="*/ 102506 h 3746571"/>
                  <a:gd name="connsiteX13" fmla="*/ 960988 w 3452383"/>
                  <a:gd name="connsiteY13" fmla="*/ 187072 h 3746571"/>
                  <a:gd name="connsiteX14" fmla="*/ 743164 w 3452383"/>
                  <a:gd name="connsiteY14" fmla="*/ 481775 h 3746571"/>
                  <a:gd name="connsiteX15" fmla="*/ 899485 w 3452383"/>
                  <a:gd name="connsiteY15" fmla="*/ 740602 h 3746571"/>
                  <a:gd name="connsiteX16" fmla="*/ 1283880 w 3452383"/>
                  <a:gd name="connsiteY16" fmla="*/ 943050 h 3746571"/>
                  <a:gd name="connsiteX17" fmla="*/ 1757967 w 3452383"/>
                  <a:gd name="connsiteY17" fmla="*/ 1153185 h 3746571"/>
                  <a:gd name="connsiteX18" fmla="*/ 2391581 w 3452383"/>
                  <a:gd name="connsiteY18" fmla="*/ 1111775 h 3746571"/>
                  <a:gd name="connsiteX19" fmla="*/ 2983314 w 3452383"/>
                  <a:gd name="connsiteY19" fmla="*/ 1543339 h 3746571"/>
                  <a:gd name="connsiteX20" fmla="*/ 3432663 w 3452383"/>
                  <a:gd name="connsiteY20" fmla="*/ 2904434 h 3746571"/>
                  <a:gd name="connsiteX21" fmla="*/ 2316622 w 3452383"/>
                  <a:gd name="connsiteY21" fmla="*/ 3410866 h 3746571"/>
                  <a:gd name="connsiteX22" fmla="*/ 1306944 w 3452383"/>
                  <a:gd name="connsiteY22" fmla="*/ 3746571 h 3746571"/>
                  <a:gd name="connsiteX23" fmla="*/ 407459 w 3452383"/>
                  <a:gd name="connsiteY23" fmla="*/ 3490308 h 3746571"/>
                  <a:gd name="connsiteX24" fmla="*/ 0 w 3452383"/>
                  <a:gd name="connsiteY24" fmla="*/ 2711267 h 3746571"/>
                  <a:gd name="connsiteX25" fmla="*/ 283171 w 3452383"/>
                  <a:gd name="connsiteY25" fmla="*/ 2118017 h 3746571"/>
                  <a:gd name="connsiteX26" fmla="*/ 963551 w 3452383"/>
                  <a:gd name="connsiteY26" fmla="*/ 1870723 h 3746571"/>
                  <a:gd name="connsiteX27" fmla="*/ 1591396 w 3452383"/>
                  <a:gd name="connsiteY27" fmla="*/ 2019356 h 3746571"/>
                  <a:gd name="connsiteX28" fmla="*/ 1860473 w 3452383"/>
                  <a:gd name="connsiteY28" fmla="*/ 2490881 h 3746571"/>
                  <a:gd name="connsiteX29" fmla="*/ 1679807 w 3452383"/>
                  <a:gd name="connsiteY29" fmla="*/ 2861181 h 3746571"/>
                  <a:gd name="connsiteX30" fmla="*/ 1260816 w 3452383"/>
                  <a:gd name="connsiteY30" fmla="*/ 3008533 h 3746571"/>
                  <a:gd name="connsiteX31" fmla="*/ 894360 w 3452383"/>
                  <a:gd name="connsiteY31" fmla="*/ 2926528 h 3746571"/>
                  <a:gd name="connsiteX32" fmla="*/ 717538 w 3452383"/>
                  <a:gd name="connsiteY32" fmla="*/ 2649764 h 3746571"/>
                  <a:gd name="connsiteX33" fmla="*/ 807230 w 3452383"/>
                  <a:gd name="connsiteY33" fmla="*/ 2470379 h 3746571"/>
                  <a:gd name="connsiteX34" fmla="*/ 930236 w 3452383"/>
                  <a:gd name="connsiteY34" fmla="*/ 2406314 h 3746571"/>
                  <a:gd name="connsiteX35" fmla="*/ 989177 w 3452383"/>
                  <a:gd name="connsiteY35" fmla="*/ 2398626 h 3746571"/>
                  <a:gd name="connsiteX36" fmla="*/ 1009678 w 3452383"/>
                  <a:gd name="connsiteY36" fmla="*/ 2414001 h 3746571"/>
                  <a:gd name="connsiteX37" fmla="*/ 999428 w 3452383"/>
                  <a:gd name="connsiteY37" fmla="*/ 2444753 h 3746571"/>
                  <a:gd name="connsiteX38" fmla="*/ 989177 w 3452383"/>
                  <a:gd name="connsiteY38" fmla="*/ 2475505 h 3746571"/>
                  <a:gd name="connsiteX39" fmla="*/ 973801 w 3452383"/>
                  <a:gd name="connsiteY39" fmla="*/ 2588261 h 3746571"/>
                  <a:gd name="connsiteX40" fmla="*/ 1054524 w 3452383"/>
                  <a:gd name="connsiteY40" fmla="*/ 2725362 h 3746571"/>
                  <a:gd name="connsiteX41" fmla="*/ 1230065 w 3452383"/>
                  <a:gd name="connsiteY41" fmla="*/ 2783021 h 3746571"/>
                  <a:gd name="connsiteX42" fmla="*/ 1494016 w 3452383"/>
                  <a:gd name="connsiteY42" fmla="*/ 2685641 h 3746571"/>
                  <a:gd name="connsiteX43" fmla="*/ 1599084 w 3452383"/>
                  <a:gd name="connsiteY43" fmla="*/ 2444753 h 3746571"/>
                  <a:gd name="connsiteX44" fmla="*/ 1386385 w 3452383"/>
                  <a:gd name="connsiteY44" fmla="*/ 2109048 h 3746571"/>
                  <a:gd name="connsiteX45" fmla="*/ 943050 w 3452383"/>
                  <a:gd name="connsiteY45" fmla="*/ 2003980 h 3746571"/>
                  <a:gd name="connsiteX46" fmla="*/ 371582 w 3452383"/>
                  <a:gd name="connsiteY46" fmla="*/ 2198740 h 3746571"/>
                  <a:gd name="connsiteX47" fmla="*/ 117881 w 3452383"/>
                  <a:gd name="connsiteY47" fmla="*/ 2711267 h 3746571"/>
                  <a:gd name="connsiteX48" fmla="*/ 499714 w 3452383"/>
                  <a:gd name="connsiteY48" fmla="*/ 3351926 h 3746571"/>
                  <a:gd name="connsiteX49" fmla="*/ 1312069 w 3452383"/>
                  <a:gd name="connsiteY49" fmla="*/ 3567187 h 3746571"/>
                  <a:gd name="connsiteX50" fmla="*/ 2134674 w 3452383"/>
                  <a:gd name="connsiteY50" fmla="*/ 3269921 h 3746571"/>
                  <a:gd name="connsiteX51" fmla="*/ 2490881 w 3452383"/>
                  <a:gd name="connsiteY51" fmla="*/ 2506256 h 3746571"/>
                  <a:gd name="connsiteX52" fmla="*/ 2372999 w 3452383"/>
                  <a:gd name="connsiteY52" fmla="*/ 2070608 h 3746571"/>
                  <a:gd name="connsiteX53" fmla="*/ 2057795 w 3452383"/>
                  <a:gd name="connsiteY53" fmla="*/ 1755405 h 3746571"/>
                  <a:gd name="connsiteX54" fmla="*/ 1614460 w 3452383"/>
                  <a:gd name="connsiteY54" fmla="*/ 1496578 h 3746571"/>
                  <a:gd name="connsiteX55" fmla="*/ 858483 w 3452383"/>
                  <a:gd name="connsiteY55" fmla="*/ 1135247 h 3746571"/>
                  <a:gd name="connsiteX56" fmla="*/ 476650 w 3452383"/>
                  <a:gd name="connsiteY56" fmla="*/ 609907 h 3746571"/>
                  <a:gd name="connsiteX57" fmla="*/ 781604 w 3452383"/>
                  <a:gd name="connsiteY57" fmla="*/ 143508 h 3746571"/>
                  <a:gd name="connsiteX58" fmla="*/ 1424825 w 3452383"/>
                  <a:gd name="connsiteY58" fmla="*/ 0 h 3746571"/>
                  <a:gd name="connsiteX0" fmla="*/ 1424825 w 3452383"/>
                  <a:gd name="connsiteY0" fmla="*/ 0 h 3746571"/>
                  <a:gd name="connsiteX1" fmla="*/ 1883536 w 3452383"/>
                  <a:gd name="connsiteY1" fmla="*/ 64066 h 3746571"/>
                  <a:gd name="connsiteX2" fmla="*/ 2116736 w 3452383"/>
                  <a:gd name="connsiteY2" fmla="*/ 353644 h 3746571"/>
                  <a:gd name="connsiteX3" fmla="*/ 2051389 w 3452383"/>
                  <a:gd name="connsiteY3" fmla="*/ 500995 h 3746571"/>
                  <a:gd name="connsiteX4" fmla="*/ 1936070 w 3452383"/>
                  <a:gd name="connsiteY4" fmla="*/ 571468 h 3746571"/>
                  <a:gd name="connsiteX5" fmla="*/ 1863035 w 3452383"/>
                  <a:gd name="connsiteY5" fmla="*/ 576593 h 3746571"/>
                  <a:gd name="connsiteX6" fmla="*/ 1768218 w 3452383"/>
                  <a:gd name="connsiteY6" fmla="*/ 558654 h 3746571"/>
                  <a:gd name="connsiteX7" fmla="*/ 1740029 w 3452383"/>
                  <a:gd name="connsiteY7" fmla="*/ 533028 h 3746571"/>
                  <a:gd name="connsiteX8" fmla="*/ 1757967 w 3452383"/>
                  <a:gd name="connsiteY8" fmla="*/ 502276 h 3746571"/>
                  <a:gd name="connsiteX9" fmla="*/ 1809220 w 3452383"/>
                  <a:gd name="connsiteY9" fmla="*/ 426679 h 3746571"/>
                  <a:gd name="connsiteX10" fmla="*/ 1824596 w 3452383"/>
                  <a:gd name="connsiteY10" fmla="*/ 343393 h 3746571"/>
                  <a:gd name="connsiteX11" fmla="*/ 1686214 w 3452383"/>
                  <a:gd name="connsiteY11" fmla="*/ 153758 h 3746571"/>
                  <a:gd name="connsiteX12" fmla="*/ 1409449 w 3452383"/>
                  <a:gd name="connsiteY12" fmla="*/ 102506 h 3746571"/>
                  <a:gd name="connsiteX13" fmla="*/ 960988 w 3452383"/>
                  <a:gd name="connsiteY13" fmla="*/ 187072 h 3746571"/>
                  <a:gd name="connsiteX14" fmla="*/ 743164 w 3452383"/>
                  <a:gd name="connsiteY14" fmla="*/ 481775 h 3746571"/>
                  <a:gd name="connsiteX15" fmla="*/ 899485 w 3452383"/>
                  <a:gd name="connsiteY15" fmla="*/ 740602 h 3746571"/>
                  <a:gd name="connsiteX16" fmla="*/ 1283880 w 3452383"/>
                  <a:gd name="connsiteY16" fmla="*/ 943050 h 3746571"/>
                  <a:gd name="connsiteX17" fmla="*/ 1730258 w 3452383"/>
                  <a:gd name="connsiteY17" fmla="*/ 1042349 h 3746571"/>
                  <a:gd name="connsiteX18" fmla="*/ 2391581 w 3452383"/>
                  <a:gd name="connsiteY18" fmla="*/ 1111775 h 3746571"/>
                  <a:gd name="connsiteX19" fmla="*/ 2983314 w 3452383"/>
                  <a:gd name="connsiteY19" fmla="*/ 1543339 h 3746571"/>
                  <a:gd name="connsiteX20" fmla="*/ 3432663 w 3452383"/>
                  <a:gd name="connsiteY20" fmla="*/ 2904434 h 3746571"/>
                  <a:gd name="connsiteX21" fmla="*/ 2316622 w 3452383"/>
                  <a:gd name="connsiteY21" fmla="*/ 3410866 h 3746571"/>
                  <a:gd name="connsiteX22" fmla="*/ 1306944 w 3452383"/>
                  <a:gd name="connsiteY22" fmla="*/ 3746571 h 3746571"/>
                  <a:gd name="connsiteX23" fmla="*/ 407459 w 3452383"/>
                  <a:gd name="connsiteY23" fmla="*/ 3490308 h 3746571"/>
                  <a:gd name="connsiteX24" fmla="*/ 0 w 3452383"/>
                  <a:gd name="connsiteY24" fmla="*/ 2711267 h 3746571"/>
                  <a:gd name="connsiteX25" fmla="*/ 283171 w 3452383"/>
                  <a:gd name="connsiteY25" fmla="*/ 2118017 h 3746571"/>
                  <a:gd name="connsiteX26" fmla="*/ 963551 w 3452383"/>
                  <a:gd name="connsiteY26" fmla="*/ 1870723 h 3746571"/>
                  <a:gd name="connsiteX27" fmla="*/ 1591396 w 3452383"/>
                  <a:gd name="connsiteY27" fmla="*/ 2019356 h 3746571"/>
                  <a:gd name="connsiteX28" fmla="*/ 1860473 w 3452383"/>
                  <a:gd name="connsiteY28" fmla="*/ 2490881 h 3746571"/>
                  <a:gd name="connsiteX29" fmla="*/ 1679807 w 3452383"/>
                  <a:gd name="connsiteY29" fmla="*/ 2861181 h 3746571"/>
                  <a:gd name="connsiteX30" fmla="*/ 1260816 w 3452383"/>
                  <a:gd name="connsiteY30" fmla="*/ 3008533 h 3746571"/>
                  <a:gd name="connsiteX31" fmla="*/ 894360 w 3452383"/>
                  <a:gd name="connsiteY31" fmla="*/ 2926528 h 3746571"/>
                  <a:gd name="connsiteX32" fmla="*/ 717538 w 3452383"/>
                  <a:gd name="connsiteY32" fmla="*/ 2649764 h 3746571"/>
                  <a:gd name="connsiteX33" fmla="*/ 807230 w 3452383"/>
                  <a:gd name="connsiteY33" fmla="*/ 2470379 h 3746571"/>
                  <a:gd name="connsiteX34" fmla="*/ 930236 w 3452383"/>
                  <a:gd name="connsiteY34" fmla="*/ 2406314 h 3746571"/>
                  <a:gd name="connsiteX35" fmla="*/ 989177 w 3452383"/>
                  <a:gd name="connsiteY35" fmla="*/ 2398626 h 3746571"/>
                  <a:gd name="connsiteX36" fmla="*/ 1009678 w 3452383"/>
                  <a:gd name="connsiteY36" fmla="*/ 2414001 h 3746571"/>
                  <a:gd name="connsiteX37" fmla="*/ 999428 w 3452383"/>
                  <a:gd name="connsiteY37" fmla="*/ 2444753 h 3746571"/>
                  <a:gd name="connsiteX38" fmla="*/ 989177 w 3452383"/>
                  <a:gd name="connsiteY38" fmla="*/ 2475505 h 3746571"/>
                  <a:gd name="connsiteX39" fmla="*/ 973801 w 3452383"/>
                  <a:gd name="connsiteY39" fmla="*/ 2588261 h 3746571"/>
                  <a:gd name="connsiteX40" fmla="*/ 1054524 w 3452383"/>
                  <a:gd name="connsiteY40" fmla="*/ 2725362 h 3746571"/>
                  <a:gd name="connsiteX41" fmla="*/ 1230065 w 3452383"/>
                  <a:gd name="connsiteY41" fmla="*/ 2783021 h 3746571"/>
                  <a:gd name="connsiteX42" fmla="*/ 1494016 w 3452383"/>
                  <a:gd name="connsiteY42" fmla="*/ 2685641 h 3746571"/>
                  <a:gd name="connsiteX43" fmla="*/ 1599084 w 3452383"/>
                  <a:gd name="connsiteY43" fmla="*/ 2444753 h 3746571"/>
                  <a:gd name="connsiteX44" fmla="*/ 1386385 w 3452383"/>
                  <a:gd name="connsiteY44" fmla="*/ 2109048 h 3746571"/>
                  <a:gd name="connsiteX45" fmla="*/ 943050 w 3452383"/>
                  <a:gd name="connsiteY45" fmla="*/ 2003980 h 3746571"/>
                  <a:gd name="connsiteX46" fmla="*/ 371582 w 3452383"/>
                  <a:gd name="connsiteY46" fmla="*/ 2198740 h 3746571"/>
                  <a:gd name="connsiteX47" fmla="*/ 117881 w 3452383"/>
                  <a:gd name="connsiteY47" fmla="*/ 2711267 h 3746571"/>
                  <a:gd name="connsiteX48" fmla="*/ 499714 w 3452383"/>
                  <a:gd name="connsiteY48" fmla="*/ 3351926 h 3746571"/>
                  <a:gd name="connsiteX49" fmla="*/ 1312069 w 3452383"/>
                  <a:gd name="connsiteY49" fmla="*/ 3567187 h 3746571"/>
                  <a:gd name="connsiteX50" fmla="*/ 2134674 w 3452383"/>
                  <a:gd name="connsiteY50" fmla="*/ 3269921 h 3746571"/>
                  <a:gd name="connsiteX51" fmla="*/ 2490881 w 3452383"/>
                  <a:gd name="connsiteY51" fmla="*/ 2506256 h 3746571"/>
                  <a:gd name="connsiteX52" fmla="*/ 2372999 w 3452383"/>
                  <a:gd name="connsiteY52" fmla="*/ 2070608 h 3746571"/>
                  <a:gd name="connsiteX53" fmla="*/ 2057795 w 3452383"/>
                  <a:gd name="connsiteY53" fmla="*/ 1755405 h 3746571"/>
                  <a:gd name="connsiteX54" fmla="*/ 1614460 w 3452383"/>
                  <a:gd name="connsiteY54" fmla="*/ 1496578 h 3746571"/>
                  <a:gd name="connsiteX55" fmla="*/ 858483 w 3452383"/>
                  <a:gd name="connsiteY55" fmla="*/ 1135247 h 3746571"/>
                  <a:gd name="connsiteX56" fmla="*/ 476650 w 3452383"/>
                  <a:gd name="connsiteY56" fmla="*/ 609907 h 3746571"/>
                  <a:gd name="connsiteX57" fmla="*/ 781604 w 3452383"/>
                  <a:gd name="connsiteY57" fmla="*/ 143508 h 3746571"/>
                  <a:gd name="connsiteX58" fmla="*/ 1424825 w 3452383"/>
                  <a:gd name="connsiteY58" fmla="*/ 0 h 3746571"/>
                  <a:gd name="connsiteX0" fmla="*/ 1424825 w 3451091"/>
                  <a:gd name="connsiteY0" fmla="*/ 0 h 3837621"/>
                  <a:gd name="connsiteX1" fmla="*/ 1883536 w 3451091"/>
                  <a:gd name="connsiteY1" fmla="*/ 64066 h 3837621"/>
                  <a:gd name="connsiteX2" fmla="*/ 2116736 w 3451091"/>
                  <a:gd name="connsiteY2" fmla="*/ 353644 h 3837621"/>
                  <a:gd name="connsiteX3" fmla="*/ 2051389 w 3451091"/>
                  <a:gd name="connsiteY3" fmla="*/ 500995 h 3837621"/>
                  <a:gd name="connsiteX4" fmla="*/ 1936070 w 3451091"/>
                  <a:gd name="connsiteY4" fmla="*/ 571468 h 3837621"/>
                  <a:gd name="connsiteX5" fmla="*/ 1863035 w 3451091"/>
                  <a:gd name="connsiteY5" fmla="*/ 576593 h 3837621"/>
                  <a:gd name="connsiteX6" fmla="*/ 1768218 w 3451091"/>
                  <a:gd name="connsiteY6" fmla="*/ 558654 h 3837621"/>
                  <a:gd name="connsiteX7" fmla="*/ 1740029 w 3451091"/>
                  <a:gd name="connsiteY7" fmla="*/ 533028 h 3837621"/>
                  <a:gd name="connsiteX8" fmla="*/ 1757967 w 3451091"/>
                  <a:gd name="connsiteY8" fmla="*/ 502276 h 3837621"/>
                  <a:gd name="connsiteX9" fmla="*/ 1809220 w 3451091"/>
                  <a:gd name="connsiteY9" fmla="*/ 426679 h 3837621"/>
                  <a:gd name="connsiteX10" fmla="*/ 1824596 w 3451091"/>
                  <a:gd name="connsiteY10" fmla="*/ 343393 h 3837621"/>
                  <a:gd name="connsiteX11" fmla="*/ 1686214 w 3451091"/>
                  <a:gd name="connsiteY11" fmla="*/ 153758 h 3837621"/>
                  <a:gd name="connsiteX12" fmla="*/ 1409449 w 3451091"/>
                  <a:gd name="connsiteY12" fmla="*/ 102506 h 3837621"/>
                  <a:gd name="connsiteX13" fmla="*/ 960988 w 3451091"/>
                  <a:gd name="connsiteY13" fmla="*/ 187072 h 3837621"/>
                  <a:gd name="connsiteX14" fmla="*/ 743164 w 3451091"/>
                  <a:gd name="connsiteY14" fmla="*/ 481775 h 3837621"/>
                  <a:gd name="connsiteX15" fmla="*/ 899485 w 3451091"/>
                  <a:gd name="connsiteY15" fmla="*/ 740602 h 3837621"/>
                  <a:gd name="connsiteX16" fmla="*/ 1283880 w 3451091"/>
                  <a:gd name="connsiteY16" fmla="*/ 943050 h 3837621"/>
                  <a:gd name="connsiteX17" fmla="*/ 1730258 w 3451091"/>
                  <a:gd name="connsiteY17" fmla="*/ 1042349 h 3837621"/>
                  <a:gd name="connsiteX18" fmla="*/ 2391581 w 3451091"/>
                  <a:gd name="connsiteY18" fmla="*/ 1111775 h 3837621"/>
                  <a:gd name="connsiteX19" fmla="*/ 2983314 w 3451091"/>
                  <a:gd name="connsiteY19" fmla="*/ 1543339 h 3837621"/>
                  <a:gd name="connsiteX20" fmla="*/ 3432663 w 3451091"/>
                  <a:gd name="connsiteY20" fmla="*/ 2904434 h 3837621"/>
                  <a:gd name="connsiteX21" fmla="*/ 2344331 w 3451091"/>
                  <a:gd name="connsiteY21" fmla="*/ 3771084 h 3837621"/>
                  <a:gd name="connsiteX22" fmla="*/ 1306944 w 3451091"/>
                  <a:gd name="connsiteY22" fmla="*/ 3746571 h 3837621"/>
                  <a:gd name="connsiteX23" fmla="*/ 407459 w 3451091"/>
                  <a:gd name="connsiteY23" fmla="*/ 3490308 h 3837621"/>
                  <a:gd name="connsiteX24" fmla="*/ 0 w 3451091"/>
                  <a:gd name="connsiteY24" fmla="*/ 2711267 h 3837621"/>
                  <a:gd name="connsiteX25" fmla="*/ 283171 w 3451091"/>
                  <a:gd name="connsiteY25" fmla="*/ 2118017 h 3837621"/>
                  <a:gd name="connsiteX26" fmla="*/ 963551 w 3451091"/>
                  <a:gd name="connsiteY26" fmla="*/ 1870723 h 3837621"/>
                  <a:gd name="connsiteX27" fmla="*/ 1591396 w 3451091"/>
                  <a:gd name="connsiteY27" fmla="*/ 2019356 h 3837621"/>
                  <a:gd name="connsiteX28" fmla="*/ 1860473 w 3451091"/>
                  <a:gd name="connsiteY28" fmla="*/ 2490881 h 3837621"/>
                  <a:gd name="connsiteX29" fmla="*/ 1679807 w 3451091"/>
                  <a:gd name="connsiteY29" fmla="*/ 2861181 h 3837621"/>
                  <a:gd name="connsiteX30" fmla="*/ 1260816 w 3451091"/>
                  <a:gd name="connsiteY30" fmla="*/ 3008533 h 3837621"/>
                  <a:gd name="connsiteX31" fmla="*/ 894360 w 3451091"/>
                  <a:gd name="connsiteY31" fmla="*/ 2926528 h 3837621"/>
                  <a:gd name="connsiteX32" fmla="*/ 717538 w 3451091"/>
                  <a:gd name="connsiteY32" fmla="*/ 2649764 h 3837621"/>
                  <a:gd name="connsiteX33" fmla="*/ 807230 w 3451091"/>
                  <a:gd name="connsiteY33" fmla="*/ 2470379 h 3837621"/>
                  <a:gd name="connsiteX34" fmla="*/ 930236 w 3451091"/>
                  <a:gd name="connsiteY34" fmla="*/ 2406314 h 3837621"/>
                  <a:gd name="connsiteX35" fmla="*/ 989177 w 3451091"/>
                  <a:gd name="connsiteY35" fmla="*/ 2398626 h 3837621"/>
                  <a:gd name="connsiteX36" fmla="*/ 1009678 w 3451091"/>
                  <a:gd name="connsiteY36" fmla="*/ 2414001 h 3837621"/>
                  <a:gd name="connsiteX37" fmla="*/ 999428 w 3451091"/>
                  <a:gd name="connsiteY37" fmla="*/ 2444753 h 3837621"/>
                  <a:gd name="connsiteX38" fmla="*/ 989177 w 3451091"/>
                  <a:gd name="connsiteY38" fmla="*/ 2475505 h 3837621"/>
                  <a:gd name="connsiteX39" fmla="*/ 973801 w 3451091"/>
                  <a:gd name="connsiteY39" fmla="*/ 2588261 h 3837621"/>
                  <a:gd name="connsiteX40" fmla="*/ 1054524 w 3451091"/>
                  <a:gd name="connsiteY40" fmla="*/ 2725362 h 3837621"/>
                  <a:gd name="connsiteX41" fmla="*/ 1230065 w 3451091"/>
                  <a:gd name="connsiteY41" fmla="*/ 2783021 h 3837621"/>
                  <a:gd name="connsiteX42" fmla="*/ 1494016 w 3451091"/>
                  <a:gd name="connsiteY42" fmla="*/ 2685641 h 3837621"/>
                  <a:gd name="connsiteX43" fmla="*/ 1599084 w 3451091"/>
                  <a:gd name="connsiteY43" fmla="*/ 2444753 h 3837621"/>
                  <a:gd name="connsiteX44" fmla="*/ 1386385 w 3451091"/>
                  <a:gd name="connsiteY44" fmla="*/ 2109048 h 3837621"/>
                  <a:gd name="connsiteX45" fmla="*/ 943050 w 3451091"/>
                  <a:gd name="connsiteY45" fmla="*/ 2003980 h 3837621"/>
                  <a:gd name="connsiteX46" fmla="*/ 371582 w 3451091"/>
                  <a:gd name="connsiteY46" fmla="*/ 2198740 h 3837621"/>
                  <a:gd name="connsiteX47" fmla="*/ 117881 w 3451091"/>
                  <a:gd name="connsiteY47" fmla="*/ 2711267 h 3837621"/>
                  <a:gd name="connsiteX48" fmla="*/ 499714 w 3451091"/>
                  <a:gd name="connsiteY48" fmla="*/ 3351926 h 3837621"/>
                  <a:gd name="connsiteX49" fmla="*/ 1312069 w 3451091"/>
                  <a:gd name="connsiteY49" fmla="*/ 3567187 h 3837621"/>
                  <a:gd name="connsiteX50" fmla="*/ 2134674 w 3451091"/>
                  <a:gd name="connsiteY50" fmla="*/ 3269921 h 3837621"/>
                  <a:gd name="connsiteX51" fmla="*/ 2490881 w 3451091"/>
                  <a:gd name="connsiteY51" fmla="*/ 2506256 h 3837621"/>
                  <a:gd name="connsiteX52" fmla="*/ 2372999 w 3451091"/>
                  <a:gd name="connsiteY52" fmla="*/ 2070608 h 3837621"/>
                  <a:gd name="connsiteX53" fmla="*/ 2057795 w 3451091"/>
                  <a:gd name="connsiteY53" fmla="*/ 1755405 h 3837621"/>
                  <a:gd name="connsiteX54" fmla="*/ 1614460 w 3451091"/>
                  <a:gd name="connsiteY54" fmla="*/ 1496578 h 3837621"/>
                  <a:gd name="connsiteX55" fmla="*/ 858483 w 3451091"/>
                  <a:gd name="connsiteY55" fmla="*/ 1135247 h 3837621"/>
                  <a:gd name="connsiteX56" fmla="*/ 476650 w 3451091"/>
                  <a:gd name="connsiteY56" fmla="*/ 609907 h 3837621"/>
                  <a:gd name="connsiteX57" fmla="*/ 781604 w 3451091"/>
                  <a:gd name="connsiteY57" fmla="*/ 143508 h 3837621"/>
                  <a:gd name="connsiteX58" fmla="*/ 1424825 w 3451091"/>
                  <a:gd name="connsiteY58" fmla="*/ 0 h 3837621"/>
                  <a:gd name="connsiteX0" fmla="*/ 1424825 w 3451091"/>
                  <a:gd name="connsiteY0" fmla="*/ 0 h 3982745"/>
                  <a:gd name="connsiteX1" fmla="*/ 1883536 w 3451091"/>
                  <a:gd name="connsiteY1" fmla="*/ 64066 h 3982745"/>
                  <a:gd name="connsiteX2" fmla="*/ 2116736 w 3451091"/>
                  <a:gd name="connsiteY2" fmla="*/ 353644 h 3982745"/>
                  <a:gd name="connsiteX3" fmla="*/ 2051389 w 3451091"/>
                  <a:gd name="connsiteY3" fmla="*/ 500995 h 3982745"/>
                  <a:gd name="connsiteX4" fmla="*/ 1936070 w 3451091"/>
                  <a:gd name="connsiteY4" fmla="*/ 571468 h 3982745"/>
                  <a:gd name="connsiteX5" fmla="*/ 1863035 w 3451091"/>
                  <a:gd name="connsiteY5" fmla="*/ 576593 h 3982745"/>
                  <a:gd name="connsiteX6" fmla="*/ 1768218 w 3451091"/>
                  <a:gd name="connsiteY6" fmla="*/ 558654 h 3982745"/>
                  <a:gd name="connsiteX7" fmla="*/ 1740029 w 3451091"/>
                  <a:gd name="connsiteY7" fmla="*/ 533028 h 3982745"/>
                  <a:gd name="connsiteX8" fmla="*/ 1757967 w 3451091"/>
                  <a:gd name="connsiteY8" fmla="*/ 502276 h 3982745"/>
                  <a:gd name="connsiteX9" fmla="*/ 1809220 w 3451091"/>
                  <a:gd name="connsiteY9" fmla="*/ 426679 h 3982745"/>
                  <a:gd name="connsiteX10" fmla="*/ 1824596 w 3451091"/>
                  <a:gd name="connsiteY10" fmla="*/ 343393 h 3982745"/>
                  <a:gd name="connsiteX11" fmla="*/ 1686214 w 3451091"/>
                  <a:gd name="connsiteY11" fmla="*/ 153758 h 3982745"/>
                  <a:gd name="connsiteX12" fmla="*/ 1409449 w 3451091"/>
                  <a:gd name="connsiteY12" fmla="*/ 102506 h 3982745"/>
                  <a:gd name="connsiteX13" fmla="*/ 960988 w 3451091"/>
                  <a:gd name="connsiteY13" fmla="*/ 187072 h 3982745"/>
                  <a:gd name="connsiteX14" fmla="*/ 743164 w 3451091"/>
                  <a:gd name="connsiteY14" fmla="*/ 481775 h 3982745"/>
                  <a:gd name="connsiteX15" fmla="*/ 899485 w 3451091"/>
                  <a:gd name="connsiteY15" fmla="*/ 740602 h 3982745"/>
                  <a:gd name="connsiteX16" fmla="*/ 1283880 w 3451091"/>
                  <a:gd name="connsiteY16" fmla="*/ 943050 h 3982745"/>
                  <a:gd name="connsiteX17" fmla="*/ 1730258 w 3451091"/>
                  <a:gd name="connsiteY17" fmla="*/ 1042349 h 3982745"/>
                  <a:gd name="connsiteX18" fmla="*/ 2391581 w 3451091"/>
                  <a:gd name="connsiteY18" fmla="*/ 1111775 h 3982745"/>
                  <a:gd name="connsiteX19" fmla="*/ 2983314 w 3451091"/>
                  <a:gd name="connsiteY19" fmla="*/ 1543339 h 3982745"/>
                  <a:gd name="connsiteX20" fmla="*/ 3432663 w 3451091"/>
                  <a:gd name="connsiteY20" fmla="*/ 2904434 h 3982745"/>
                  <a:gd name="connsiteX21" fmla="*/ 2344331 w 3451091"/>
                  <a:gd name="connsiteY21" fmla="*/ 3771084 h 3982745"/>
                  <a:gd name="connsiteX22" fmla="*/ 1251526 w 3451091"/>
                  <a:gd name="connsiteY22" fmla="*/ 3968244 h 3982745"/>
                  <a:gd name="connsiteX23" fmla="*/ 407459 w 3451091"/>
                  <a:gd name="connsiteY23" fmla="*/ 3490308 h 3982745"/>
                  <a:gd name="connsiteX24" fmla="*/ 0 w 3451091"/>
                  <a:gd name="connsiteY24" fmla="*/ 2711267 h 3982745"/>
                  <a:gd name="connsiteX25" fmla="*/ 283171 w 3451091"/>
                  <a:gd name="connsiteY25" fmla="*/ 2118017 h 3982745"/>
                  <a:gd name="connsiteX26" fmla="*/ 963551 w 3451091"/>
                  <a:gd name="connsiteY26" fmla="*/ 1870723 h 3982745"/>
                  <a:gd name="connsiteX27" fmla="*/ 1591396 w 3451091"/>
                  <a:gd name="connsiteY27" fmla="*/ 2019356 h 3982745"/>
                  <a:gd name="connsiteX28" fmla="*/ 1860473 w 3451091"/>
                  <a:gd name="connsiteY28" fmla="*/ 2490881 h 3982745"/>
                  <a:gd name="connsiteX29" fmla="*/ 1679807 w 3451091"/>
                  <a:gd name="connsiteY29" fmla="*/ 2861181 h 3982745"/>
                  <a:gd name="connsiteX30" fmla="*/ 1260816 w 3451091"/>
                  <a:gd name="connsiteY30" fmla="*/ 3008533 h 3982745"/>
                  <a:gd name="connsiteX31" fmla="*/ 894360 w 3451091"/>
                  <a:gd name="connsiteY31" fmla="*/ 2926528 h 3982745"/>
                  <a:gd name="connsiteX32" fmla="*/ 717538 w 3451091"/>
                  <a:gd name="connsiteY32" fmla="*/ 2649764 h 3982745"/>
                  <a:gd name="connsiteX33" fmla="*/ 807230 w 3451091"/>
                  <a:gd name="connsiteY33" fmla="*/ 2470379 h 3982745"/>
                  <a:gd name="connsiteX34" fmla="*/ 930236 w 3451091"/>
                  <a:gd name="connsiteY34" fmla="*/ 2406314 h 3982745"/>
                  <a:gd name="connsiteX35" fmla="*/ 989177 w 3451091"/>
                  <a:gd name="connsiteY35" fmla="*/ 2398626 h 3982745"/>
                  <a:gd name="connsiteX36" fmla="*/ 1009678 w 3451091"/>
                  <a:gd name="connsiteY36" fmla="*/ 2414001 h 3982745"/>
                  <a:gd name="connsiteX37" fmla="*/ 999428 w 3451091"/>
                  <a:gd name="connsiteY37" fmla="*/ 2444753 h 3982745"/>
                  <a:gd name="connsiteX38" fmla="*/ 989177 w 3451091"/>
                  <a:gd name="connsiteY38" fmla="*/ 2475505 h 3982745"/>
                  <a:gd name="connsiteX39" fmla="*/ 973801 w 3451091"/>
                  <a:gd name="connsiteY39" fmla="*/ 2588261 h 3982745"/>
                  <a:gd name="connsiteX40" fmla="*/ 1054524 w 3451091"/>
                  <a:gd name="connsiteY40" fmla="*/ 2725362 h 3982745"/>
                  <a:gd name="connsiteX41" fmla="*/ 1230065 w 3451091"/>
                  <a:gd name="connsiteY41" fmla="*/ 2783021 h 3982745"/>
                  <a:gd name="connsiteX42" fmla="*/ 1494016 w 3451091"/>
                  <a:gd name="connsiteY42" fmla="*/ 2685641 h 3982745"/>
                  <a:gd name="connsiteX43" fmla="*/ 1599084 w 3451091"/>
                  <a:gd name="connsiteY43" fmla="*/ 2444753 h 3982745"/>
                  <a:gd name="connsiteX44" fmla="*/ 1386385 w 3451091"/>
                  <a:gd name="connsiteY44" fmla="*/ 2109048 h 3982745"/>
                  <a:gd name="connsiteX45" fmla="*/ 943050 w 3451091"/>
                  <a:gd name="connsiteY45" fmla="*/ 2003980 h 3982745"/>
                  <a:gd name="connsiteX46" fmla="*/ 371582 w 3451091"/>
                  <a:gd name="connsiteY46" fmla="*/ 2198740 h 3982745"/>
                  <a:gd name="connsiteX47" fmla="*/ 117881 w 3451091"/>
                  <a:gd name="connsiteY47" fmla="*/ 2711267 h 3982745"/>
                  <a:gd name="connsiteX48" fmla="*/ 499714 w 3451091"/>
                  <a:gd name="connsiteY48" fmla="*/ 3351926 h 3982745"/>
                  <a:gd name="connsiteX49" fmla="*/ 1312069 w 3451091"/>
                  <a:gd name="connsiteY49" fmla="*/ 3567187 h 3982745"/>
                  <a:gd name="connsiteX50" fmla="*/ 2134674 w 3451091"/>
                  <a:gd name="connsiteY50" fmla="*/ 3269921 h 3982745"/>
                  <a:gd name="connsiteX51" fmla="*/ 2490881 w 3451091"/>
                  <a:gd name="connsiteY51" fmla="*/ 2506256 h 3982745"/>
                  <a:gd name="connsiteX52" fmla="*/ 2372999 w 3451091"/>
                  <a:gd name="connsiteY52" fmla="*/ 2070608 h 3982745"/>
                  <a:gd name="connsiteX53" fmla="*/ 2057795 w 3451091"/>
                  <a:gd name="connsiteY53" fmla="*/ 1755405 h 3982745"/>
                  <a:gd name="connsiteX54" fmla="*/ 1614460 w 3451091"/>
                  <a:gd name="connsiteY54" fmla="*/ 1496578 h 3982745"/>
                  <a:gd name="connsiteX55" fmla="*/ 858483 w 3451091"/>
                  <a:gd name="connsiteY55" fmla="*/ 1135247 h 3982745"/>
                  <a:gd name="connsiteX56" fmla="*/ 476650 w 3451091"/>
                  <a:gd name="connsiteY56" fmla="*/ 609907 h 3982745"/>
                  <a:gd name="connsiteX57" fmla="*/ 781604 w 3451091"/>
                  <a:gd name="connsiteY57" fmla="*/ 143508 h 3982745"/>
                  <a:gd name="connsiteX58" fmla="*/ 1424825 w 3451091"/>
                  <a:gd name="connsiteY58" fmla="*/ 0 h 3982745"/>
                  <a:gd name="connsiteX0" fmla="*/ 1424825 w 3451091"/>
                  <a:gd name="connsiteY0" fmla="*/ 0 h 3982745"/>
                  <a:gd name="connsiteX1" fmla="*/ 1883536 w 3451091"/>
                  <a:gd name="connsiteY1" fmla="*/ 64066 h 3982745"/>
                  <a:gd name="connsiteX2" fmla="*/ 2116736 w 3451091"/>
                  <a:gd name="connsiteY2" fmla="*/ 353644 h 3982745"/>
                  <a:gd name="connsiteX3" fmla="*/ 2051389 w 3451091"/>
                  <a:gd name="connsiteY3" fmla="*/ 500995 h 3982745"/>
                  <a:gd name="connsiteX4" fmla="*/ 1936070 w 3451091"/>
                  <a:gd name="connsiteY4" fmla="*/ 571468 h 3982745"/>
                  <a:gd name="connsiteX5" fmla="*/ 1863035 w 3451091"/>
                  <a:gd name="connsiteY5" fmla="*/ 576593 h 3982745"/>
                  <a:gd name="connsiteX6" fmla="*/ 1768218 w 3451091"/>
                  <a:gd name="connsiteY6" fmla="*/ 558654 h 3982745"/>
                  <a:gd name="connsiteX7" fmla="*/ 1740029 w 3451091"/>
                  <a:gd name="connsiteY7" fmla="*/ 533028 h 3982745"/>
                  <a:gd name="connsiteX8" fmla="*/ 1757967 w 3451091"/>
                  <a:gd name="connsiteY8" fmla="*/ 502276 h 3982745"/>
                  <a:gd name="connsiteX9" fmla="*/ 1809220 w 3451091"/>
                  <a:gd name="connsiteY9" fmla="*/ 426679 h 3982745"/>
                  <a:gd name="connsiteX10" fmla="*/ 1824596 w 3451091"/>
                  <a:gd name="connsiteY10" fmla="*/ 343393 h 3982745"/>
                  <a:gd name="connsiteX11" fmla="*/ 1686214 w 3451091"/>
                  <a:gd name="connsiteY11" fmla="*/ 153758 h 3982745"/>
                  <a:gd name="connsiteX12" fmla="*/ 1409449 w 3451091"/>
                  <a:gd name="connsiteY12" fmla="*/ 102506 h 3982745"/>
                  <a:gd name="connsiteX13" fmla="*/ 960988 w 3451091"/>
                  <a:gd name="connsiteY13" fmla="*/ 187072 h 3982745"/>
                  <a:gd name="connsiteX14" fmla="*/ 743164 w 3451091"/>
                  <a:gd name="connsiteY14" fmla="*/ 481775 h 3982745"/>
                  <a:gd name="connsiteX15" fmla="*/ 899485 w 3451091"/>
                  <a:gd name="connsiteY15" fmla="*/ 740602 h 3982745"/>
                  <a:gd name="connsiteX16" fmla="*/ 1283880 w 3451091"/>
                  <a:gd name="connsiteY16" fmla="*/ 943050 h 3982745"/>
                  <a:gd name="connsiteX17" fmla="*/ 1730258 w 3451091"/>
                  <a:gd name="connsiteY17" fmla="*/ 1042349 h 3982745"/>
                  <a:gd name="connsiteX18" fmla="*/ 2391581 w 3451091"/>
                  <a:gd name="connsiteY18" fmla="*/ 1111775 h 3982745"/>
                  <a:gd name="connsiteX19" fmla="*/ 2983314 w 3451091"/>
                  <a:gd name="connsiteY19" fmla="*/ 1543339 h 3982745"/>
                  <a:gd name="connsiteX20" fmla="*/ 3432663 w 3451091"/>
                  <a:gd name="connsiteY20" fmla="*/ 2904434 h 3982745"/>
                  <a:gd name="connsiteX21" fmla="*/ 2344331 w 3451091"/>
                  <a:gd name="connsiteY21" fmla="*/ 3771084 h 3982745"/>
                  <a:gd name="connsiteX22" fmla="*/ 1251526 w 3451091"/>
                  <a:gd name="connsiteY22" fmla="*/ 3968244 h 3982745"/>
                  <a:gd name="connsiteX23" fmla="*/ 407459 w 3451091"/>
                  <a:gd name="connsiteY23" fmla="*/ 3490308 h 3982745"/>
                  <a:gd name="connsiteX24" fmla="*/ 0 w 3451091"/>
                  <a:gd name="connsiteY24" fmla="*/ 2711267 h 3982745"/>
                  <a:gd name="connsiteX25" fmla="*/ 283171 w 3451091"/>
                  <a:gd name="connsiteY25" fmla="*/ 2118017 h 3982745"/>
                  <a:gd name="connsiteX26" fmla="*/ 963551 w 3451091"/>
                  <a:gd name="connsiteY26" fmla="*/ 1870723 h 3982745"/>
                  <a:gd name="connsiteX27" fmla="*/ 1591396 w 3451091"/>
                  <a:gd name="connsiteY27" fmla="*/ 2019356 h 3982745"/>
                  <a:gd name="connsiteX28" fmla="*/ 1860473 w 3451091"/>
                  <a:gd name="connsiteY28" fmla="*/ 2490881 h 3982745"/>
                  <a:gd name="connsiteX29" fmla="*/ 1679807 w 3451091"/>
                  <a:gd name="connsiteY29" fmla="*/ 2861181 h 3982745"/>
                  <a:gd name="connsiteX30" fmla="*/ 1260816 w 3451091"/>
                  <a:gd name="connsiteY30" fmla="*/ 3008533 h 3982745"/>
                  <a:gd name="connsiteX31" fmla="*/ 894360 w 3451091"/>
                  <a:gd name="connsiteY31" fmla="*/ 2926528 h 3982745"/>
                  <a:gd name="connsiteX32" fmla="*/ 717538 w 3451091"/>
                  <a:gd name="connsiteY32" fmla="*/ 2649764 h 3982745"/>
                  <a:gd name="connsiteX33" fmla="*/ 807230 w 3451091"/>
                  <a:gd name="connsiteY33" fmla="*/ 2470379 h 3982745"/>
                  <a:gd name="connsiteX34" fmla="*/ 930236 w 3451091"/>
                  <a:gd name="connsiteY34" fmla="*/ 2406314 h 3982745"/>
                  <a:gd name="connsiteX35" fmla="*/ 989177 w 3451091"/>
                  <a:gd name="connsiteY35" fmla="*/ 2398626 h 3982745"/>
                  <a:gd name="connsiteX36" fmla="*/ 1009678 w 3451091"/>
                  <a:gd name="connsiteY36" fmla="*/ 2414001 h 3982745"/>
                  <a:gd name="connsiteX37" fmla="*/ 999428 w 3451091"/>
                  <a:gd name="connsiteY37" fmla="*/ 2444753 h 3982745"/>
                  <a:gd name="connsiteX38" fmla="*/ 989177 w 3451091"/>
                  <a:gd name="connsiteY38" fmla="*/ 2475505 h 3982745"/>
                  <a:gd name="connsiteX39" fmla="*/ 973801 w 3451091"/>
                  <a:gd name="connsiteY39" fmla="*/ 2588261 h 3982745"/>
                  <a:gd name="connsiteX40" fmla="*/ 1054524 w 3451091"/>
                  <a:gd name="connsiteY40" fmla="*/ 2725362 h 3982745"/>
                  <a:gd name="connsiteX41" fmla="*/ 1230065 w 3451091"/>
                  <a:gd name="connsiteY41" fmla="*/ 2783021 h 3982745"/>
                  <a:gd name="connsiteX42" fmla="*/ 1494016 w 3451091"/>
                  <a:gd name="connsiteY42" fmla="*/ 2685641 h 3982745"/>
                  <a:gd name="connsiteX43" fmla="*/ 1599084 w 3451091"/>
                  <a:gd name="connsiteY43" fmla="*/ 2444753 h 3982745"/>
                  <a:gd name="connsiteX44" fmla="*/ 1386385 w 3451091"/>
                  <a:gd name="connsiteY44" fmla="*/ 2109048 h 3982745"/>
                  <a:gd name="connsiteX45" fmla="*/ 943050 w 3451091"/>
                  <a:gd name="connsiteY45" fmla="*/ 2003980 h 3982745"/>
                  <a:gd name="connsiteX46" fmla="*/ 371582 w 3451091"/>
                  <a:gd name="connsiteY46" fmla="*/ 2198740 h 3982745"/>
                  <a:gd name="connsiteX47" fmla="*/ 117881 w 3451091"/>
                  <a:gd name="connsiteY47" fmla="*/ 2711267 h 3982745"/>
                  <a:gd name="connsiteX48" fmla="*/ 499714 w 3451091"/>
                  <a:gd name="connsiteY48" fmla="*/ 3351926 h 3982745"/>
                  <a:gd name="connsiteX49" fmla="*/ 1312069 w 3451091"/>
                  <a:gd name="connsiteY49" fmla="*/ 3567187 h 3982745"/>
                  <a:gd name="connsiteX50" fmla="*/ 2134674 w 3451091"/>
                  <a:gd name="connsiteY50" fmla="*/ 3269921 h 3982745"/>
                  <a:gd name="connsiteX51" fmla="*/ 2490881 w 3451091"/>
                  <a:gd name="connsiteY51" fmla="*/ 2506256 h 3982745"/>
                  <a:gd name="connsiteX52" fmla="*/ 2372999 w 3451091"/>
                  <a:gd name="connsiteY52" fmla="*/ 2070608 h 3982745"/>
                  <a:gd name="connsiteX53" fmla="*/ 2057795 w 3451091"/>
                  <a:gd name="connsiteY53" fmla="*/ 1755405 h 3982745"/>
                  <a:gd name="connsiteX54" fmla="*/ 1614460 w 3451091"/>
                  <a:gd name="connsiteY54" fmla="*/ 1496578 h 3982745"/>
                  <a:gd name="connsiteX55" fmla="*/ 858483 w 3451091"/>
                  <a:gd name="connsiteY55" fmla="*/ 1135247 h 3982745"/>
                  <a:gd name="connsiteX56" fmla="*/ 476650 w 3451091"/>
                  <a:gd name="connsiteY56" fmla="*/ 609907 h 3982745"/>
                  <a:gd name="connsiteX57" fmla="*/ 781604 w 3451091"/>
                  <a:gd name="connsiteY57" fmla="*/ 143508 h 3982745"/>
                  <a:gd name="connsiteX58" fmla="*/ 1424825 w 3451091"/>
                  <a:gd name="connsiteY58" fmla="*/ 0 h 3982745"/>
                  <a:gd name="connsiteX0" fmla="*/ 1424825 w 3492000"/>
                  <a:gd name="connsiteY0" fmla="*/ 0 h 3982745"/>
                  <a:gd name="connsiteX1" fmla="*/ 1883536 w 3492000"/>
                  <a:gd name="connsiteY1" fmla="*/ 64066 h 3982745"/>
                  <a:gd name="connsiteX2" fmla="*/ 2116736 w 3492000"/>
                  <a:gd name="connsiteY2" fmla="*/ 353644 h 3982745"/>
                  <a:gd name="connsiteX3" fmla="*/ 2051389 w 3492000"/>
                  <a:gd name="connsiteY3" fmla="*/ 500995 h 3982745"/>
                  <a:gd name="connsiteX4" fmla="*/ 1936070 w 3492000"/>
                  <a:gd name="connsiteY4" fmla="*/ 571468 h 3982745"/>
                  <a:gd name="connsiteX5" fmla="*/ 1863035 w 3492000"/>
                  <a:gd name="connsiteY5" fmla="*/ 576593 h 3982745"/>
                  <a:gd name="connsiteX6" fmla="*/ 1768218 w 3492000"/>
                  <a:gd name="connsiteY6" fmla="*/ 558654 h 3982745"/>
                  <a:gd name="connsiteX7" fmla="*/ 1740029 w 3492000"/>
                  <a:gd name="connsiteY7" fmla="*/ 533028 h 3982745"/>
                  <a:gd name="connsiteX8" fmla="*/ 1757967 w 3492000"/>
                  <a:gd name="connsiteY8" fmla="*/ 502276 h 3982745"/>
                  <a:gd name="connsiteX9" fmla="*/ 1809220 w 3492000"/>
                  <a:gd name="connsiteY9" fmla="*/ 426679 h 3982745"/>
                  <a:gd name="connsiteX10" fmla="*/ 1824596 w 3492000"/>
                  <a:gd name="connsiteY10" fmla="*/ 343393 h 3982745"/>
                  <a:gd name="connsiteX11" fmla="*/ 1686214 w 3492000"/>
                  <a:gd name="connsiteY11" fmla="*/ 153758 h 3982745"/>
                  <a:gd name="connsiteX12" fmla="*/ 1409449 w 3492000"/>
                  <a:gd name="connsiteY12" fmla="*/ 102506 h 3982745"/>
                  <a:gd name="connsiteX13" fmla="*/ 960988 w 3492000"/>
                  <a:gd name="connsiteY13" fmla="*/ 187072 h 3982745"/>
                  <a:gd name="connsiteX14" fmla="*/ 743164 w 3492000"/>
                  <a:gd name="connsiteY14" fmla="*/ 481775 h 3982745"/>
                  <a:gd name="connsiteX15" fmla="*/ 899485 w 3492000"/>
                  <a:gd name="connsiteY15" fmla="*/ 740602 h 3982745"/>
                  <a:gd name="connsiteX16" fmla="*/ 1283880 w 3492000"/>
                  <a:gd name="connsiteY16" fmla="*/ 943050 h 3982745"/>
                  <a:gd name="connsiteX17" fmla="*/ 1730258 w 3492000"/>
                  <a:gd name="connsiteY17" fmla="*/ 1042349 h 3982745"/>
                  <a:gd name="connsiteX18" fmla="*/ 2391581 w 3492000"/>
                  <a:gd name="connsiteY18" fmla="*/ 1111775 h 3982745"/>
                  <a:gd name="connsiteX19" fmla="*/ 2983314 w 3492000"/>
                  <a:gd name="connsiteY19" fmla="*/ 1543339 h 3982745"/>
                  <a:gd name="connsiteX20" fmla="*/ 3432663 w 3492000"/>
                  <a:gd name="connsiteY20" fmla="*/ 2904434 h 3982745"/>
                  <a:gd name="connsiteX21" fmla="*/ 2344331 w 3492000"/>
                  <a:gd name="connsiteY21" fmla="*/ 3771084 h 3982745"/>
                  <a:gd name="connsiteX22" fmla="*/ 1251526 w 3492000"/>
                  <a:gd name="connsiteY22" fmla="*/ 3968244 h 3982745"/>
                  <a:gd name="connsiteX23" fmla="*/ 407459 w 3492000"/>
                  <a:gd name="connsiteY23" fmla="*/ 3490308 h 3982745"/>
                  <a:gd name="connsiteX24" fmla="*/ 0 w 3492000"/>
                  <a:gd name="connsiteY24" fmla="*/ 2711267 h 3982745"/>
                  <a:gd name="connsiteX25" fmla="*/ 283171 w 3492000"/>
                  <a:gd name="connsiteY25" fmla="*/ 2118017 h 3982745"/>
                  <a:gd name="connsiteX26" fmla="*/ 963551 w 3492000"/>
                  <a:gd name="connsiteY26" fmla="*/ 1870723 h 3982745"/>
                  <a:gd name="connsiteX27" fmla="*/ 1591396 w 3492000"/>
                  <a:gd name="connsiteY27" fmla="*/ 2019356 h 3982745"/>
                  <a:gd name="connsiteX28" fmla="*/ 1860473 w 3492000"/>
                  <a:gd name="connsiteY28" fmla="*/ 2490881 h 3982745"/>
                  <a:gd name="connsiteX29" fmla="*/ 1679807 w 3492000"/>
                  <a:gd name="connsiteY29" fmla="*/ 2861181 h 3982745"/>
                  <a:gd name="connsiteX30" fmla="*/ 1260816 w 3492000"/>
                  <a:gd name="connsiteY30" fmla="*/ 3008533 h 3982745"/>
                  <a:gd name="connsiteX31" fmla="*/ 894360 w 3492000"/>
                  <a:gd name="connsiteY31" fmla="*/ 2926528 h 3982745"/>
                  <a:gd name="connsiteX32" fmla="*/ 717538 w 3492000"/>
                  <a:gd name="connsiteY32" fmla="*/ 2649764 h 3982745"/>
                  <a:gd name="connsiteX33" fmla="*/ 807230 w 3492000"/>
                  <a:gd name="connsiteY33" fmla="*/ 2470379 h 3982745"/>
                  <a:gd name="connsiteX34" fmla="*/ 930236 w 3492000"/>
                  <a:gd name="connsiteY34" fmla="*/ 2406314 h 3982745"/>
                  <a:gd name="connsiteX35" fmla="*/ 989177 w 3492000"/>
                  <a:gd name="connsiteY35" fmla="*/ 2398626 h 3982745"/>
                  <a:gd name="connsiteX36" fmla="*/ 1009678 w 3492000"/>
                  <a:gd name="connsiteY36" fmla="*/ 2414001 h 3982745"/>
                  <a:gd name="connsiteX37" fmla="*/ 999428 w 3492000"/>
                  <a:gd name="connsiteY37" fmla="*/ 2444753 h 3982745"/>
                  <a:gd name="connsiteX38" fmla="*/ 989177 w 3492000"/>
                  <a:gd name="connsiteY38" fmla="*/ 2475505 h 3982745"/>
                  <a:gd name="connsiteX39" fmla="*/ 973801 w 3492000"/>
                  <a:gd name="connsiteY39" fmla="*/ 2588261 h 3982745"/>
                  <a:gd name="connsiteX40" fmla="*/ 1054524 w 3492000"/>
                  <a:gd name="connsiteY40" fmla="*/ 2725362 h 3982745"/>
                  <a:gd name="connsiteX41" fmla="*/ 1230065 w 3492000"/>
                  <a:gd name="connsiteY41" fmla="*/ 2783021 h 3982745"/>
                  <a:gd name="connsiteX42" fmla="*/ 1494016 w 3492000"/>
                  <a:gd name="connsiteY42" fmla="*/ 2685641 h 3982745"/>
                  <a:gd name="connsiteX43" fmla="*/ 1599084 w 3492000"/>
                  <a:gd name="connsiteY43" fmla="*/ 2444753 h 3982745"/>
                  <a:gd name="connsiteX44" fmla="*/ 1386385 w 3492000"/>
                  <a:gd name="connsiteY44" fmla="*/ 2109048 h 3982745"/>
                  <a:gd name="connsiteX45" fmla="*/ 943050 w 3492000"/>
                  <a:gd name="connsiteY45" fmla="*/ 2003980 h 3982745"/>
                  <a:gd name="connsiteX46" fmla="*/ 371582 w 3492000"/>
                  <a:gd name="connsiteY46" fmla="*/ 2198740 h 3982745"/>
                  <a:gd name="connsiteX47" fmla="*/ 117881 w 3492000"/>
                  <a:gd name="connsiteY47" fmla="*/ 2711267 h 3982745"/>
                  <a:gd name="connsiteX48" fmla="*/ 499714 w 3492000"/>
                  <a:gd name="connsiteY48" fmla="*/ 3351926 h 3982745"/>
                  <a:gd name="connsiteX49" fmla="*/ 1312069 w 3492000"/>
                  <a:gd name="connsiteY49" fmla="*/ 3567187 h 3982745"/>
                  <a:gd name="connsiteX50" fmla="*/ 2134674 w 3492000"/>
                  <a:gd name="connsiteY50" fmla="*/ 3269921 h 3982745"/>
                  <a:gd name="connsiteX51" fmla="*/ 2490881 w 3492000"/>
                  <a:gd name="connsiteY51" fmla="*/ 2506256 h 3982745"/>
                  <a:gd name="connsiteX52" fmla="*/ 2372999 w 3492000"/>
                  <a:gd name="connsiteY52" fmla="*/ 2070608 h 3982745"/>
                  <a:gd name="connsiteX53" fmla="*/ 2057795 w 3492000"/>
                  <a:gd name="connsiteY53" fmla="*/ 1755405 h 3982745"/>
                  <a:gd name="connsiteX54" fmla="*/ 1614460 w 3492000"/>
                  <a:gd name="connsiteY54" fmla="*/ 1496578 h 3982745"/>
                  <a:gd name="connsiteX55" fmla="*/ 858483 w 3492000"/>
                  <a:gd name="connsiteY55" fmla="*/ 1135247 h 3982745"/>
                  <a:gd name="connsiteX56" fmla="*/ 476650 w 3492000"/>
                  <a:gd name="connsiteY56" fmla="*/ 609907 h 3982745"/>
                  <a:gd name="connsiteX57" fmla="*/ 781604 w 3492000"/>
                  <a:gd name="connsiteY57" fmla="*/ 143508 h 3982745"/>
                  <a:gd name="connsiteX58" fmla="*/ 1424825 w 3492000"/>
                  <a:gd name="connsiteY58" fmla="*/ 0 h 3982745"/>
                  <a:gd name="connsiteX0" fmla="*/ 1424825 w 3492000"/>
                  <a:gd name="connsiteY0" fmla="*/ 0 h 3982745"/>
                  <a:gd name="connsiteX1" fmla="*/ 1883536 w 3492000"/>
                  <a:gd name="connsiteY1" fmla="*/ 64066 h 3982745"/>
                  <a:gd name="connsiteX2" fmla="*/ 2116736 w 3492000"/>
                  <a:gd name="connsiteY2" fmla="*/ 353644 h 3982745"/>
                  <a:gd name="connsiteX3" fmla="*/ 2051389 w 3492000"/>
                  <a:gd name="connsiteY3" fmla="*/ 500995 h 3982745"/>
                  <a:gd name="connsiteX4" fmla="*/ 1936070 w 3492000"/>
                  <a:gd name="connsiteY4" fmla="*/ 571468 h 3982745"/>
                  <a:gd name="connsiteX5" fmla="*/ 1863035 w 3492000"/>
                  <a:gd name="connsiteY5" fmla="*/ 576593 h 3982745"/>
                  <a:gd name="connsiteX6" fmla="*/ 1768218 w 3492000"/>
                  <a:gd name="connsiteY6" fmla="*/ 558654 h 3982745"/>
                  <a:gd name="connsiteX7" fmla="*/ 1740029 w 3492000"/>
                  <a:gd name="connsiteY7" fmla="*/ 533028 h 3982745"/>
                  <a:gd name="connsiteX8" fmla="*/ 1757967 w 3492000"/>
                  <a:gd name="connsiteY8" fmla="*/ 502276 h 3982745"/>
                  <a:gd name="connsiteX9" fmla="*/ 1809220 w 3492000"/>
                  <a:gd name="connsiteY9" fmla="*/ 426679 h 3982745"/>
                  <a:gd name="connsiteX10" fmla="*/ 1824596 w 3492000"/>
                  <a:gd name="connsiteY10" fmla="*/ 343393 h 3982745"/>
                  <a:gd name="connsiteX11" fmla="*/ 1686214 w 3492000"/>
                  <a:gd name="connsiteY11" fmla="*/ 153758 h 3982745"/>
                  <a:gd name="connsiteX12" fmla="*/ 1409449 w 3492000"/>
                  <a:gd name="connsiteY12" fmla="*/ 102506 h 3982745"/>
                  <a:gd name="connsiteX13" fmla="*/ 960988 w 3492000"/>
                  <a:gd name="connsiteY13" fmla="*/ 187072 h 3982745"/>
                  <a:gd name="connsiteX14" fmla="*/ 743164 w 3492000"/>
                  <a:gd name="connsiteY14" fmla="*/ 481775 h 3982745"/>
                  <a:gd name="connsiteX15" fmla="*/ 899485 w 3492000"/>
                  <a:gd name="connsiteY15" fmla="*/ 740602 h 3982745"/>
                  <a:gd name="connsiteX16" fmla="*/ 1283880 w 3492000"/>
                  <a:gd name="connsiteY16" fmla="*/ 943050 h 3982745"/>
                  <a:gd name="connsiteX17" fmla="*/ 1730258 w 3492000"/>
                  <a:gd name="connsiteY17" fmla="*/ 1042349 h 3982745"/>
                  <a:gd name="connsiteX18" fmla="*/ 2391581 w 3492000"/>
                  <a:gd name="connsiteY18" fmla="*/ 1111775 h 3982745"/>
                  <a:gd name="connsiteX19" fmla="*/ 2983314 w 3492000"/>
                  <a:gd name="connsiteY19" fmla="*/ 1543339 h 3982745"/>
                  <a:gd name="connsiteX20" fmla="*/ 3432663 w 3492000"/>
                  <a:gd name="connsiteY20" fmla="*/ 2904434 h 3982745"/>
                  <a:gd name="connsiteX21" fmla="*/ 2344331 w 3492000"/>
                  <a:gd name="connsiteY21" fmla="*/ 3771084 h 3982745"/>
                  <a:gd name="connsiteX22" fmla="*/ 1251526 w 3492000"/>
                  <a:gd name="connsiteY22" fmla="*/ 3968244 h 3982745"/>
                  <a:gd name="connsiteX23" fmla="*/ 407459 w 3492000"/>
                  <a:gd name="connsiteY23" fmla="*/ 3490308 h 3982745"/>
                  <a:gd name="connsiteX24" fmla="*/ 0 w 3492000"/>
                  <a:gd name="connsiteY24" fmla="*/ 2711267 h 3982745"/>
                  <a:gd name="connsiteX25" fmla="*/ 283171 w 3492000"/>
                  <a:gd name="connsiteY25" fmla="*/ 2118017 h 3982745"/>
                  <a:gd name="connsiteX26" fmla="*/ 963551 w 3492000"/>
                  <a:gd name="connsiteY26" fmla="*/ 1870723 h 3982745"/>
                  <a:gd name="connsiteX27" fmla="*/ 1591396 w 3492000"/>
                  <a:gd name="connsiteY27" fmla="*/ 2019356 h 3982745"/>
                  <a:gd name="connsiteX28" fmla="*/ 1860473 w 3492000"/>
                  <a:gd name="connsiteY28" fmla="*/ 2490881 h 3982745"/>
                  <a:gd name="connsiteX29" fmla="*/ 1679807 w 3492000"/>
                  <a:gd name="connsiteY29" fmla="*/ 2861181 h 3982745"/>
                  <a:gd name="connsiteX30" fmla="*/ 1260816 w 3492000"/>
                  <a:gd name="connsiteY30" fmla="*/ 3008533 h 3982745"/>
                  <a:gd name="connsiteX31" fmla="*/ 894360 w 3492000"/>
                  <a:gd name="connsiteY31" fmla="*/ 2926528 h 3982745"/>
                  <a:gd name="connsiteX32" fmla="*/ 717538 w 3492000"/>
                  <a:gd name="connsiteY32" fmla="*/ 2649764 h 3982745"/>
                  <a:gd name="connsiteX33" fmla="*/ 807230 w 3492000"/>
                  <a:gd name="connsiteY33" fmla="*/ 2470379 h 3982745"/>
                  <a:gd name="connsiteX34" fmla="*/ 930236 w 3492000"/>
                  <a:gd name="connsiteY34" fmla="*/ 2406314 h 3982745"/>
                  <a:gd name="connsiteX35" fmla="*/ 989177 w 3492000"/>
                  <a:gd name="connsiteY35" fmla="*/ 2398626 h 3982745"/>
                  <a:gd name="connsiteX36" fmla="*/ 1009678 w 3492000"/>
                  <a:gd name="connsiteY36" fmla="*/ 2414001 h 3982745"/>
                  <a:gd name="connsiteX37" fmla="*/ 999428 w 3492000"/>
                  <a:gd name="connsiteY37" fmla="*/ 2444753 h 3982745"/>
                  <a:gd name="connsiteX38" fmla="*/ 989177 w 3492000"/>
                  <a:gd name="connsiteY38" fmla="*/ 2475505 h 3982745"/>
                  <a:gd name="connsiteX39" fmla="*/ 973801 w 3492000"/>
                  <a:gd name="connsiteY39" fmla="*/ 2588261 h 3982745"/>
                  <a:gd name="connsiteX40" fmla="*/ 1054524 w 3492000"/>
                  <a:gd name="connsiteY40" fmla="*/ 2725362 h 3982745"/>
                  <a:gd name="connsiteX41" fmla="*/ 1230065 w 3492000"/>
                  <a:gd name="connsiteY41" fmla="*/ 2783021 h 3982745"/>
                  <a:gd name="connsiteX42" fmla="*/ 1494016 w 3492000"/>
                  <a:gd name="connsiteY42" fmla="*/ 2685641 h 3982745"/>
                  <a:gd name="connsiteX43" fmla="*/ 1599084 w 3492000"/>
                  <a:gd name="connsiteY43" fmla="*/ 2444753 h 3982745"/>
                  <a:gd name="connsiteX44" fmla="*/ 1386385 w 3492000"/>
                  <a:gd name="connsiteY44" fmla="*/ 2109048 h 3982745"/>
                  <a:gd name="connsiteX45" fmla="*/ 943050 w 3492000"/>
                  <a:gd name="connsiteY45" fmla="*/ 2003980 h 3982745"/>
                  <a:gd name="connsiteX46" fmla="*/ 371582 w 3492000"/>
                  <a:gd name="connsiteY46" fmla="*/ 2198740 h 3982745"/>
                  <a:gd name="connsiteX47" fmla="*/ 117881 w 3492000"/>
                  <a:gd name="connsiteY47" fmla="*/ 2711267 h 3982745"/>
                  <a:gd name="connsiteX48" fmla="*/ 499714 w 3492000"/>
                  <a:gd name="connsiteY48" fmla="*/ 3351926 h 3982745"/>
                  <a:gd name="connsiteX49" fmla="*/ 1312069 w 3492000"/>
                  <a:gd name="connsiteY49" fmla="*/ 3567187 h 3982745"/>
                  <a:gd name="connsiteX50" fmla="*/ 2134674 w 3492000"/>
                  <a:gd name="connsiteY50" fmla="*/ 3269921 h 3982745"/>
                  <a:gd name="connsiteX51" fmla="*/ 2490881 w 3492000"/>
                  <a:gd name="connsiteY51" fmla="*/ 2506256 h 3982745"/>
                  <a:gd name="connsiteX52" fmla="*/ 2372999 w 3492000"/>
                  <a:gd name="connsiteY52" fmla="*/ 2070608 h 3982745"/>
                  <a:gd name="connsiteX53" fmla="*/ 2057795 w 3492000"/>
                  <a:gd name="connsiteY53" fmla="*/ 1755405 h 3982745"/>
                  <a:gd name="connsiteX54" fmla="*/ 1614460 w 3492000"/>
                  <a:gd name="connsiteY54" fmla="*/ 1496578 h 3982745"/>
                  <a:gd name="connsiteX55" fmla="*/ 858483 w 3492000"/>
                  <a:gd name="connsiteY55" fmla="*/ 1135247 h 3982745"/>
                  <a:gd name="connsiteX56" fmla="*/ 476650 w 3492000"/>
                  <a:gd name="connsiteY56" fmla="*/ 609907 h 3982745"/>
                  <a:gd name="connsiteX57" fmla="*/ 781604 w 3492000"/>
                  <a:gd name="connsiteY57" fmla="*/ 143508 h 3982745"/>
                  <a:gd name="connsiteX58" fmla="*/ 1424825 w 3492000"/>
                  <a:gd name="connsiteY58" fmla="*/ 0 h 3982745"/>
                  <a:gd name="connsiteX0" fmla="*/ 1424825 w 3450454"/>
                  <a:gd name="connsiteY0" fmla="*/ 0 h 4000455"/>
                  <a:gd name="connsiteX1" fmla="*/ 1883536 w 3450454"/>
                  <a:gd name="connsiteY1" fmla="*/ 64066 h 4000455"/>
                  <a:gd name="connsiteX2" fmla="*/ 2116736 w 3450454"/>
                  <a:gd name="connsiteY2" fmla="*/ 353644 h 4000455"/>
                  <a:gd name="connsiteX3" fmla="*/ 2051389 w 3450454"/>
                  <a:gd name="connsiteY3" fmla="*/ 500995 h 4000455"/>
                  <a:gd name="connsiteX4" fmla="*/ 1936070 w 3450454"/>
                  <a:gd name="connsiteY4" fmla="*/ 571468 h 4000455"/>
                  <a:gd name="connsiteX5" fmla="*/ 1863035 w 3450454"/>
                  <a:gd name="connsiteY5" fmla="*/ 576593 h 4000455"/>
                  <a:gd name="connsiteX6" fmla="*/ 1768218 w 3450454"/>
                  <a:gd name="connsiteY6" fmla="*/ 558654 h 4000455"/>
                  <a:gd name="connsiteX7" fmla="*/ 1740029 w 3450454"/>
                  <a:gd name="connsiteY7" fmla="*/ 533028 h 4000455"/>
                  <a:gd name="connsiteX8" fmla="*/ 1757967 w 3450454"/>
                  <a:gd name="connsiteY8" fmla="*/ 502276 h 4000455"/>
                  <a:gd name="connsiteX9" fmla="*/ 1809220 w 3450454"/>
                  <a:gd name="connsiteY9" fmla="*/ 426679 h 4000455"/>
                  <a:gd name="connsiteX10" fmla="*/ 1824596 w 3450454"/>
                  <a:gd name="connsiteY10" fmla="*/ 343393 h 4000455"/>
                  <a:gd name="connsiteX11" fmla="*/ 1686214 w 3450454"/>
                  <a:gd name="connsiteY11" fmla="*/ 153758 h 4000455"/>
                  <a:gd name="connsiteX12" fmla="*/ 1409449 w 3450454"/>
                  <a:gd name="connsiteY12" fmla="*/ 102506 h 4000455"/>
                  <a:gd name="connsiteX13" fmla="*/ 960988 w 3450454"/>
                  <a:gd name="connsiteY13" fmla="*/ 187072 h 4000455"/>
                  <a:gd name="connsiteX14" fmla="*/ 743164 w 3450454"/>
                  <a:gd name="connsiteY14" fmla="*/ 481775 h 4000455"/>
                  <a:gd name="connsiteX15" fmla="*/ 899485 w 3450454"/>
                  <a:gd name="connsiteY15" fmla="*/ 740602 h 4000455"/>
                  <a:gd name="connsiteX16" fmla="*/ 1283880 w 3450454"/>
                  <a:gd name="connsiteY16" fmla="*/ 943050 h 4000455"/>
                  <a:gd name="connsiteX17" fmla="*/ 1730258 w 3450454"/>
                  <a:gd name="connsiteY17" fmla="*/ 1042349 h 4000455"/>
                  <a:gd name="connsiteX18" fmla="*/ 2391581 w 3450454"/>
                  <a:gd name="connsiteY18" fmla="*/ 1111775 h 4000455"/>
                  <a:gd name="connsiteX19" fmla="*/ 2983314 w 3450454"/>
                  <a:gd name="connsiteY19" fmla="*/ 1543339 h 4000455"/>
                  <a:gd name="connsiteX20" fmla="*/ 3432663 w 3450454"/>
                  <a:gd name="connsiteY20" fmla="*/ 2904434 h 4000455"/>
                  <a:gd name="connsiteX21" fmla="*/ 2358186 w 3450454"/>
                  <a:gd name="connsiteY21" fmla="*/ 3840356 h 4000455"/>
                  <a:gd name="connsiteX22" fmla="*/ 1251526 w 3450454"/>
                  <a:gd name="connsiteY22" fmla="*/ 3968244 h 4000455"/>
                  <a:gd name="connsiteX23" fmla="*/ 407459 w 3450454"/>
                  <a:gd name="connsiteY23" fmla="*/ 3490308 h 4000455"/>
                  <a:gd name="connsiteX24" fmla="*/ 0 w 3450454"/>
                  <a:gd name="connsiteY24" fmla="*/ 2711267 h 4000455"/>
                  <a:gd name="connsiteX25" fmla="*/ 283171 w 3450454"/>
                  <a:gd name="connsiteY25" fmla="*/ 2118017 h 4000455"/>
                  <a:gd name="connsiteX26" fmla="*/ 963551 w 3450454"/>
                  <a:gd name="connsiteY26" fmla="*/ 1870723 h 4000455"/>
                  <a:gd name="connsiteX27" fmla="*/ 1591396 w 3450454"/>
                  <a:gd name="connsiteY27" fmla="*/ 2019356 h 4000455"/>
                  <a:gd name="connsiteX28" fmla="*/ 1860473 w 3450454"/>
                  <a:gd name="connsiteY28" fmla="*/ 2490881 h 4000455"/>
                  <a:gd name="connsiteX29" fmla="*/ 1679807 w 3450454"/>
                  <a:gd name="connsiteY29" fmla="*/ 2861181 h 4000455"/>
                  <a:gd name="connsiteX30" fmla="*/ 1260816 w 3450454"/>
                  <a:gd name="connsiteY30" fmla="*/ 3008533 h 4000455"/>
                  <a:gd name="connsiteX31" fmla="*/ 894360 w 3450454"/>
                  <a:gd name="connsiteY31" fmla="*/ 2926528 h 4000455"/>
                  <a:gd name="connsiteX32" fmla="*/ 717538 w 3450454"/>
                  <a:gd name="connsiteY32" fmla="*/ 2649764 h 4000455"/>
                  <a:gd name="connsiteX33" fmla="*/ 807230 w 3450454"/>
                  <a:gd name="connsiteY33" fmla="*/ 2470379 h 4000455"/>
                  <a:gd name="connsiteX34" fmla="*/ 930236 w 3450454"/>
                  <a:gd name="connsiteY34" fmla="*/ 2406314 h 4000455"/>
                  <a:gd name="connsiteX35" fmla="*/ 989177 w 3450454"/>
                  <a:gd name="connsiteY35" fmla="*/ 2398626 h 4000455"/>
                  <a:gd name="connsiteX36" fmla="*/ 1009678 w 3450454"/>
                  <a:gd name="connsiteY36" fmla="*/ 2414001 h 4000455"/>
                  <a:gd name="connsiteX37" fmla="*/ 999428 w 3450454"/>
                  <a:gd name="connsiteY37" fmla="*/ 2444753 h 4000455"/>
                  <a:gd name="connsiteX38" fmla="*/ 989177 w 3450454"/>
                  <a:gd name="connsiteY38" fmla="*/ 2475505 h 4000455"/>
                  <a:gd name="connsiteX39" fmla="*/ 973801 w 3450454"/>
                  <a:gd name="connsiteY39" fmla="*/ 2588261 h 4000455"/>
                  <a:gd name="connsiteX40" fmla="*/ 1054524 w 3450454"/>
                  <a:gd name="connsiteY40" fmla="*/ 2725362 h 4000455"/>
                  <a:gd name="connsiteX41" fmla="*/ 1230065 w 3450454"/>
                  <a:gd name="connsiteY41" fmla="*/ 2783021 h 4000455"/>
                  <a:gd name="connsiteX42" fmla="*/ 1494016 w 3450454"/>
                  <a:gd name="connsiteY42" fmla="*/ 2685641 h 4000455"/>
                  <a:gd name="connsiteX43" fmla="*/ 1599084 w 3450454"/>
                  <a:gd name="connsiteY43" fmla="*/ 2444753 h 4000455"/>
                  <a:gd name="connsiteX44" fmla="*/ 1386385 w 3450454"/>
                  <a:gd name="connsiteY44" fmla="*/ 2109048 h 4000455"/>
                  <a:gd name="connsiteX45" fmla="*/ 943050 w 3450454"/>
                  <a:gd name="connsiteY45" fmla="*/ 2003980 h 4000455"/>
                  <a:gd name="connsiteX46" fmla="*/ 371582 w 3450454"/>
                  <a:gd name="connsiteY46" fmla="*/ 2198740 h 4000455"/>
                  <a:gd name="connsiteX47" fmla="*/ 117881 w 3450454"/>
                  <a:gd name="connsiteY47" fmla="*/ 2711267 h 4000455"/>
                  <a:gd name="connsiteX48" fmla="*/ 499714 w 3450454"/>
                  <a:gd name="connsiteY48" fmla="*/ 3351926 h 4000455"/>
                  <a:gd name="connsiteX49" fmla="*/ 1312069 w 3450454"/>
                  <a:gd name="connsiteY49" fmla="*/ 3567187 h 4000455"/>
                  <a:gd name="connsiteX50" fmla="*/ 2134674 w 3450454"/>
                  <a:gd name="connsiteY50" fmla="*/ 3269921 h 4000455"/>
                  <a:gd name="connsiteX51" fmla="*/ 2490881 w 3450454"/>
                  <a:gd name="connsiteY51" fmla="*/ 2506256 h 4000455"/>
                  <a:gd name="connsiteX52" fmla="*/ 2372999 w 3450454"/>
                  <a:gd name="connsiteY52" fmla="*/ 2070608 h 4000455"/>
                  <a:gd name="connsiteX53" fmla="*/ 2057795 w 3450454"/>
                  <a:gd name="connsiteY53" fmla="*/ 1755405 h 4000455"/>
                  <a:gd name="connsiteX54" fmla="*/ 1614460 w 3450454"/>
                  <a:gd name="connsiteY54" fmla="*/ 1496578 h 4000455"/>
                  <a:gd name="connsiteX55" fmla="*/ 858483 w 3450454"/>
                  <a:gd name="connsiteY55" fmla="*/ 1135247 h 4000455"/>
                  <a:gd name="connsiteX56" fmla="*/ 476650 w 3450454"/>
                  <a:gd name="connsiteY56" fmla="*/ 609907 h 4000455"/>
                  <a:gd name="connsiteX57" fmla="*/ 781604 w 3450454"/>
                  <a:gd name="connsiteY57" fmla="*/ 143508 h 4000455"/>
                  <a:gd name="connsiteX58" fmla="*/ 1424825 w 3450454"/>
                  <a:gd name="connsiteY58" fmla="*/ 0 h 4000455"/>
                  <a:gd name="connsiteX0" fmla="*/ 1424825 w 3397005"/>
                  <a:gd name="connsiteY0" fmla="*/ 0 h 4003842"/>
                  <a:gd name="connsiteX1" fmla="*/ 1883536 w 3397005"/>
                  <a:gd name="connsiteY1" fmla="*/ 64066 h 4003842"/>
                  <a:gd name="connsiteX2" fmla="*/ 2116736 w 3397005"/>
                  <a:gd name="connsiteY2" fmla="*/ 353644 h 4003842"/>
                  <a:gd name="connsiteX3" fmla="*/ 2051389 w 3397005"/>
                  <a:gd name="connsiteY3" fmla="*/ 500995 h 4003842"/>
                  <a:gd name="connsiteX4" fmla="*/ 1936070 w 3397005"/>
                  <a:gd name="connsiteY4" fmla="*/ 571468 h 4003842"/>
                  <a:gd name="connsiteX5" fmla="*/ 1863035 w 3397005"/>
                  <a:gd name="connsiteY5" fmla="*/ 576593 h 4003842"/>
                  <a:gd name="connsiteX6" fmla="*/ 1768218 w 3397005"/>
                  <a:gd name="connsiteY6" fmla="*/ 558654 h 4003842"/>
                  <a:gd name="connsiteX7" fmla="*/ 1740029 w 3397005"/>
                  <a:gd name="connsiteY7" fmla="*/ 533028 h 4003842"/>
                  <a:gd name="connsiteX8" fmla="*/ 1757967 w 3397005"/>
                  <a:gd name="connsiteY8" fmla="*/ 502276 h 4003842"/>
                  <a:gd name="connsiteX9" fmla="*/ 1809220 w 3397005"/>
                  <a:gd name="connsiteY9" fmla="*/ 426679 h 4003842"/>
                  <a:gd name="connsiteX10" fmla="*/ 1824596 w 3397005"/>
                  <a:gd name="connsiteY10" fmla="*/ 343393 h 4003842"/>
                  <a:gd name="connsiteX11" fmla="*/ 1686214 w 3397005"/>
                  <a:gd name="connsiteY11" fmla="*/ 153758 h 4003842"/>
                  <a:gd name="connsiteX12" fmla="*/ 1409449 w 3397005"/>
                  <a:gd name="connsiteY12" fmla="*/ 102506 h 4003842"/>
                  <a:gd name="connsiteX13" fmla="*/ 960988 w 3397005"/>
                  <a:gd name="connsiteY13" fmla="*/ 187072 h 4003842"/>
                  <a:gd name="connsiteX14" fmla="*/ 743164 w 3397005"/>
                  <a:gd name="connsiteY14" fmla="*/ 481775 h 4003842"/>
                  <a:gd name="connsiteX15" fmla="*/ 899485 w 3397005"/>
                  <a:gd name="connsiteY15" fmla="*/ 740602 h 4003842"/>
                  <a:gd name="connsiteX16" fmla="*/ 1283880 w 3397005"/>
                  <a:gd name="connsiteY16" fmla="*/ 943050 h 4003842"/>
                  <a:gd name="connsiteX17" fmla="*/ 1730258 w 3397005"/>
                  <a:gd name="connsiteY17" fmla="*/ 1042349 h 4003842"/>
                  <a:gd name="connsiteX18" fmla="*/ 2391581 w 3397005"/>
                  <a:gd name="connsiteY18" fmla="*/ 1111775 h 4003842"/>
                  <a:gd name="connsiteX19" fmla="*/ 2983314 w 3397005"/>
                  <a:gd name="connsiteY19" fmla="*/ 1543339 h 4003842"/>
                  <a:gd name="connsiteX20" fmla="*/ 3377245 w 3397005"/>
                  <a:gd name="connsiteY20" fmla="*/ 2821306 h 4003842"/>
                  <a:gd name="connsiteX21" fmla="*/ 2358186 w 3397005"/>
                  <a:gd name="connsiteY21" fmla="*/ 3840356 h 4003842"/>
                  <a:gd name="connsiteX22" fmla="*/ 1251526 w 3397005"/>
                  <a:gd name="connsiteY22" fmla="*/ 3968244 h 4003842"/>
                  <a:gd name="connsiteX23" fmla="*/ 407459 w 3397005"/>
                  <a:gd name="connsiteY23" fmla="*/ 3490308 h 4003842"/>
                  <a:gd name="connsiteX24" fmla="*/ 0 w 3397005"/>
                  <a:gd name="connsiteY24" fmla="*/ 2711267 h 4003842"/>
                  <a:gd name="connsiteX25" fmla="*/ 283171 w 3397005"/>
                  <a:gd name="connsiteY25" fmla="*/ 2118017 h 4003842"/>
                  <a:gd name="connsiteX26" fmla="*/ 963551 w 3397005"/>
                  <a:gd name="connsiteY26" fmla="*/ 1870723 h 4003842"/>
                  <a:gd name="connsiteX27" fmla="*/ 1591396 w 3397005"/>
                  <a:gd name="connsiteY27" fmla="*/ 2019356 h 4003842"/>
                  <a:gd name="connsiteX28" fmla="*/ 1860473 w 3397005"/>
                  <a:gd name="connsiteY28" fmla="*/ 2490881 h 4003842"/>
                  <a:gd name="connsiteX29" fmla="*/ 1679807 w 3397005"/>
                  <a:gd name="connsiteY29" fmla="*/ 2861181 h 4003842"/>
                  <a:gd name="connsiteX30" fmla="*/ 1260816 w 3397005"/>
                  <a:gd name="connsiteY30" fmla="*/ 3008533 h 4003842"/>
                  <a:gd name="connsiteX31" fmla="*/ 894360 w 3397005"/>
                  <a:gd name="connsiteY31" fmla="*/ 2926528 h 4003842"/>
                  <a:gd name="connsiteX32" fmla="*/ 717538 w 3397005"/>
                  <a:gd name="connsiteY32" fmla="*/ 2649764 h 4003842"/>
                  <a:gd name="connsiteX33" fmla="*/ 807230 w 3397005"/>
                  <a:gd name="connsiteY33" fmla="*/ 2470379 h 4003842"/>
                  <a:gd name="connsiteX34" fmla="*/ 930236 w 3397005"/>
                  <a:gd name="connsiteY34" fmla="*/ 2406314 h 4003842"/>
                  <a:gd name="connsiteX35" fmla="*/ 989177 w 3397005"/>
                  <a:gd name="connsiteY35" fmla="*/ 2398626 h 4003842"/>
                  <a:gd name="connsiteX36" fmla="*/ 1009678 w 3397005"/>
                  <a:gd name="connsiteY36" fmla="*/ 2414001 h 4003842"/>
                  <a:gd name="connsiteX37" fmla="*/ 999428 w 3397005"/>
                  <a:gd name="connsiteY37" fmla="*/ 2444753 h 4003842"/>
                  <a:gd name="connsiteX38" fmla="*/ 989177 w 3397005"/>
                  <a:gd name="connsiteY38" fmla="*/ 2475505 h 4003842"/>
                  <a:gd name="connsiteX39" fmla="*/ 973801 w 3397005"/>
                  <a:gd name="connsiteY39" fmla="*/ 2588261 h 4003842"/>
                  <a:gd name="connsiteX40" fmla="*/ 1054524 w 3397005"/>
                  <a:gd name="connsiteY40" fmla="*/ 2725362 h 4003842"/>
                  <a:gd name="connsiteX41" fmla="*/ 1230065 w 3397005"/>
                  <a:gd name="connsiteY41" fmla="*/ 2783021 h 4003842"/>
                  <a:gd name="connsiteX42" fmla="*/ 1494016 w 3397005"/>
                  <a:gd name="connsiteY42" fmla="*/ 2685641 h 4003842"/>
                  <a:gd name="connsiteX43" fmla="*/ 1599084 w 3397005"/>
                  <a:gd name="connsiteY43" fmla="*/ 2444753 h 4003842"/>
                  <a:gd name="connsiteX44" fmla="*/ 1386385 w 3397005"/>
                  <a:gd name="connsiteY44" fmla="*/ 2109048 h 4003842"/>
                  <a:gd name="connsiteX45" fmla="*/ 943050 w 3397005"/>
                  <a:gd name="connsiteY45" fmla="*/ 2003980 h 4003842"/>
                  <a:gd name="connsiteX46" fmla="*/ 371582 w 3397005"/>
                  <a:gd name="connsiteY46" fmla="*/ 2198740 h 4003842"/>
                  <a:gd name="connsiteX47" fmla="*/ 117881 w 3397005"/>
                  <a:gd name="connsiteY47" fmla="*/ 2711267 h 4003842"/>
                  <a:gd name="connsiteX48" fmla="*/ 499714 w 3397005"/>
                  <a:gd name="connsiteY48" fmla="*/ 3351926 h 4003842"/>
                  <a:gd name="connsiteX49" fmla="*/ 1312069 w 3397005"/>
                  <a:gd name="connsiteY49" fmla="*/ 3567187 h 4003842"/>
                  <a:gd name="connsiteX50" fmla="*/ 2134674 w 3397005"/>
                  <a:gd name="connsiteY50" fmla="*/ 3269921 h 4003842"/>
                  <a:gd name="connsiteX51" fmla="*/ 2490881 w 3397005"/>
                  <a:gd name="connsiteY51" fmla="*/ 2506256 h 4003842"/>
                  <a:gd name="connsiteX52" fmla="*/ 2372999 w 3397005"/>
                  <a:gd name="connsiteY52" fmla="*/ 2070608 h 4003842"/>
                  <a:gd name="connsiteX53" fmla="*/ 2057795 w 3397005"/>
                  <a:gd name="connsiteY53" fmla="*/ 1755405 h 4003842"/>
                  <a:gd name="connsiteX54" fmla="*/ 1614460 w 3397005"/>
                  <a:gd name="connsiteY54" fmla="*/ 1496578 h 4003842"/>
                  <a:gd name="connsiteX55" fmla="*/ 858483 w 3397005"/>
                  <a:gd name="connsiteY55" fmla="*/ 1135247 h 4003842"/>
                  <a:gd name="connsiteX56" fmla="*/ 476650 w 3397005"/>
                  <a:gd name="connsiteY56" fmla="*/ 609907 h 4003842"/>
                  <a:gd name="connsiteX57" fmla="*/ 781604 w 3397005"/>
                  <a:gd name="connsiteY57" fmla="*/ 143508 h 4003842"/>
                  <a:gd name="connsiteX58" fmla="*/ 1424825 w 3397005"/>
                  <a:gd name="connsiteY58" fmla="*/ 0 h 4003842"/>
                  <a:gd name="connsiteX0" fmla="*/ 1424825 w 3397005"/>
                  <a:gd name="connsiteY0" fmla="*/ 0 h 4003842"/>
                  <a:gd name="connsiteX1" fmla="*/ 1883536 w 3397005"/>
                  <a:gd name="connsiteY1" fmla="*/ 64066 h 4003842"/>
                  <a:gd name="connsiteX2" fmla="*/ 2116736 w 3397005"/>
                  <a:gd name="connsiteY2" fmla="*/ 353644 h 4003842"/>
                  <a:gd name="connsiteX3" fmla="*/ 2051389 w 3397005"/>
                  <a:gd name="connsiteY3" fmla="*/ 500995 h 4003842"/>
                  <a:gd name="connsiteX4" fmla="*/ 1936070 w 3397005"/>
                  <a:gd name="connsiteY4" fmla="*/ 571468 h 4003842"/>
                  <a:gd name="connsiteX5" fmla="*/ 1863035 w 3397005"/>
                  <a:gd name="connsiteY5" fmla="*/ 576593 h 4003842"/>
                  <a:gd name="connsiteX6" fmla="*/ 1768218 w 3397005"/>
                  <a:gd name="connsiteY6" fmla="*/ 558654 h 4003842"/>
                  <a:gd name="connsiteX7" fmla="*/ 1740029 w 3397005"/>
                  <a:gd name="connsiteY7" fmla="*/ 533028 h 4003842"/>
                  <a:gd name="connsiteX8" fmla="*/ 1757967 w 3397005"/>
                  <a:gd name="connsiteY8" fmla="*/ 502276 h 4003842"/>
                  <a:gd name="connsiteX9" fmla="*/ 1809220 w 3397005"/>
                  <a:gd name="connsiteY9" fmla="*/ 426679 h 4003842"/>
                  <a:gd name="connsiteX10" fmla="*/ 1824596 w 3397005"/>
                  <a:gd name="connsiteY10" fmla="*/ 343393 h 4003842"/>
                  <a:gd name="connsiteX11" fmla="*/ 1686214 w 3397005"/>
                  <a:gd name="connsiteY11" fmla="*/ 153758 h 4003842"/>
                  <a:gd name="connsiteX12" fmla="*/ 1409449 w 3397005"/>
                  <a:gd name="connsiteY12" fmla="*/ 102506 h 4003842"/>
                  <a:gd name="connsiteX13" fmla="*/ 960988 w 3397005"/>
                  <a:gd name="connsiteY13" fmla="*/ 187072 h 4003842"/>
                  <a:gd name="connsiteX14" fmla="*/ 743164 w 3397005"/>
                  <a:gd name="connsiteY14" fmla="*/ 481775 h 4003842"/>
                  <a:gd name="connsiteX15" fmla="*/ 899485 w 3397005"/>
                  <a:gd name="connsiteY15" fmla="*/ 740602 h 4003842"/>
                  <a:gd name="connsiteX16" fmla="*/ 1283880 w 3397005"/>
                  <a:gd name="connsiteY16" fmla="*/ 943050 h 4003842"/>
                  <a:gd name="connsiteX17" fmla="*/ 1730258 w 3397005"/>
                  <a:gd name="connsiteY17" fmla="*/ 1042349 h 4003842"/>
                  <a:gd name="connsiteX18" fmla="*/ 2391581 w 3397005"/>
                  <a:gd name="connsiteY18" fmla="*/ 1111775 h 4003842"/>
                  <a:gd name="connsiteX19" fmla="*/ 2983314 w 3397005"/>
                  <a:gd name="connsiteY19" fmla="*/ 1543339 h 4003842"/>
                  <a:gd name="connsiteX20" fmla="*/ 3377245 w 3397005"/>
                  <a:gd name="connsiteY20" fmla="*/ 2821306 h 4003842"/>
                  <a:gd name="connsiteX21" fmla="*/ 2358186 w 3397005"/>
                  <a:gd name="connsiteY21" fmla="*/ 3840356 h 4003842"/>
                  <a:gd name="connsiteX22" fmla="*/ 1251526 w 3397005"/>
                  <a:gd name="connsiteY22" fmla="*/ 3968244 h 4003842"/>
                  <a:gd name="connsiteX23" fmla="*/ 407459 w 3397005"/>
                  <a:gd name="connsiteY23" fmla="*/ 3490308 h 4003842"/>
                  <a:gd name="connsiteX24" fmla="*/ 0 w 3397005"/>
                  <a:gd name="connsiteY24" fmla="*/ 2711267 h 4003842"/>
                  <a:gd name="connsiteX25" fmla="*/ 283171 w 3397005"/>
                  <a:gd name="connsiteY25" fmla="*/ 2118017 h 4003842"/>
                  <a:gd name="connsiteX26" fmla="*/ 963551 w 3397005"/>
                  <a:gd name="connsiteY26" fmla="*/ 1870723 h 4003842"/>
                  <a:gd name="connsiteX27" fmla="*/ 1591396 w 3397005"/>
                  <a:gd name="connsiteY27" fmla="*/ 2019356 h 4003842"/>
                  <a:gd name="connsiteX28" fmla="*/ 1860473 w 3397005"/>
                  <a:gd name="connsiteY28" fmla="*/ 2490881 h 4003842"/>
                  <a:gd name="connsiteX29" fmla="*/ 1679807 w 3397005"/>
                  <a:gd name="connsiteY29" fmla="*/ 2861181 h 4003842"/>
                  <a:gd name="connsiteX30" fmla="*/ 1260816 w 3397005"/>
                  <a:gd name="connsiteY30" fmla="*/ 3008533 h 4003842"/>
                  <a:gd name="connsiteX31" fmla="*/ 894360 w 3397005"/>
                  <a:gd name="connsiteY31" fmla="*/ 2926528 h 4003842"/>
                  <a:gd name="connsiteX32" fmla="*/ 717538 w 3397005"/>
                  <a:gd name="connsiteY32" fmla="*/ 2649764 h 4003842"/>
                  <a:gd name="connsiteX33" fmla="*/ 807230 w 3397005"/>
                  <a:gd name="connsiteY33" fmla="*/ 2470379 h 4003842"/>
                  <a:gd name="connsiteX34" fmla="*/ 930236 w 3397005"/>
                  <a:gd name="connsiteY34" fmla="*/ 2406314 h 4003842"/>
                  <a:gd name="connsiteX35" fmla="*/ 989177 w 3397005"/>
                  <a:gd name="connsiteY35" fmla="*/ 2398626 h 4003842"/>
                  <a:gd name="connsiteX36" fmla="*/ 1009678 w 3397005"/>
                  <a:gd name="connsiteY36" fmla="*/ 2414001 h 4003842"/>
                  <a:gd name="connsiteX37" fmla="*/ 999428 w 3397005"/>
                  <a:gd name="connsiteY37" fmla="*/ 2444753 h 4003842"/>
                  <a:gd name="connsiteX38" fmla="*/ 989177 w 3397005"/>
                  <a:gd name="connsiteY38" fmla="*/ 2475505 h 4003842"/>
                  <a:gd name="connsiteX39" fmla="*/ 973801 w 3397005"/>
                  <a:gd name="connsiteY39" fmla="*/ 2588261 h 4003842"/>
                  <a:gd name="connsiteX40" fmla="*/ 1054524 w 3397005"/>
                  <a:gd name="connsiteY40" fmla="*/ 2725362 h 4003842"/>
                  <a:gd name="connsiteX41" fmla="*/ 1230065 w 3397005"/>
                  <a:gd name="connsiteY41" fmla="*/ 2783021 h 4003842"/>
                  <a:gd name="connsiteX42" fmla="*/ 1494016 w 3397005"/>
                  <a:gd name="connsiteY42" fmla="*/ 2685641 h 4003842"/>
                  <a:gd name="connsiteX43" fmla="*/ 1599084 w 3397005"/>
                  <a:gd name="connsiteY43" fmla="*/ 2444753 h 4003842"/>
                  <a:gd name="connsiteX44" fmla="*/ 1386385 w 3397005"/>
                  <a:gd name="connsiteY44" fmla="*/ 2109048 h 4003842"/>
                  <a:gd name="connsiteX45" fmla="*/ 943050 w 3397005"/>
                  <a:gd name="connsiteY45" fmla="*/ 2003980 h 4003842"/>
                  <a:gd name="connsiteX46" fmla="*/ 371582 w 3397005"/>
                  <a:gd name="connsiteY46" fmla="*/ 2198740 h 4003842"/>
                  <a:gd name="connsiteX47" fmla="*/ 117881 w 3397005"/>
                  <a:gd name="connsiteY47" fmla="*/ 2711267 h 4003842"/>
                  <a:gd name="connsiteX48" fmla="*/ 499714 w 3397005"/>
                  <a:gd name="connsiteY48" fmla="*/ 3351926 h 4003842"/>
                  <a:gd name="connsiteX49" fmla="*/ 1312069 w 3397005"/>
                  <a:gd name="connsiteY49" fmla="*/ 3567187 h 4003842"/>
                  <a:gd name="connsiteX50" fmla="*/ 2134674 w 3397005"/>
                  <a:gd name="connsiteY50" fmla="*/ 3269921 h 4003842"/>
                  <a:gd name="connsiteX51" fmla="*/ 2490881 w 3397005"/>
                  <a:gd name="connsiteY51" fmla="*/ 2506256 h 4003842"/>
                  <a:gd name="connsiteX52" fmla="*/ 2372999 w 3397005"/>
                  <a:gd name="connsiteY52" fmla="*/ 2070608 h 4003842"/>
                  <a:gd name="connsiteX53" fmla="*/ 2057795 w 3397005"/>
                  <a:gd name="connsiteY53" fmla="*/ 1755405 h 4003842"/>
                  <a:gd name="connsiteX54" fmla="*/ 1614460 w 3397005"/>
                  <a:gd name="connsiteY54" fmla="*/ 1496578 h 4003842"/>
                  <a:gd name="connsiteX55" fmla="*/ 858483 w 3397005"/>
                  <a:gd name="connsiteY55" fmla="*/ 1135247 h 4003842"/>
                  <a:gd name="connsiteX56" fmla="*/ 476650 w 3397005"/>
                  <a:gd name="connsiteY56" fmla="*/ 609907 h 4003842"/>
                  <a:gd name="connsiteX57" fmla="*/ 781604 w 3397005"/>
                  <a:gd name="connsiteY57" fmla="*/ 143508 h 4003842"/>
                  <a:gd name="connsiteX58" fmla="*/ 1424825 w 3397005"/>
                  <a:gd name="connsiteY58" fmla="*/ 0 h 4003842"/>
                  <a:gd name="connsiteX0" fmla="*/ 1424825 w 3397005"/>
                  <a:gd name="connsiteY0" fmla="*/ 0 h 4003842"/>
                  <a:gd name="connsiteX1" fmla="*/ 1883536 w 3397005"/>
                  <a:gd name="connsiteY1" fmla="*/ 64066 h 4003842"/>
                  <a:gd name="connsiteX2" fmla="*/ 2116736 w 3397005"/>
                  <a:gd name="connsiteY2" fmla="*/ 353644 h 4003842"/>
                  <a:gd name="connsiteX3" fmla="*/ 2051389 w 3397005"/>
                  <a:gd name="connsiteY3" fmla="*/ 500995 h 4003842"/>
                  <a:gd name="connsiteX4" fmla="*/ 1936070 w 3397005"/>
                  <a:gd name="connsiteY4" fmla="*/ 571468 h 4003842"/>
                  <a:gd name="connsiteX5" fmla="*/ 1863035 w 3397005"/>
                  <a:gd name="connsiteY5" fmla="*/ 576593 h 4003842"/>
                  <a:gd name="connsiteX6" fmla="*/ 1768218 w 3397005"/>
                  <a:gd name="connsiteY6" fmla="*/ 558654 h 4003842"/>
                  <a:gd name="connsiteX7" fmla="*/ 1740029 w 3397005"/>
                  <a:gd name="connsiteY7" fmla="*/ 533028 h 4003842"/>
                  <a:gd name="connsiteX8" fmla="*/ 1757967 w 3397005"/>
                  <a:gd name="connsiteY8" fmla="*/ 502276 h 4003842"/>
                  <a:gd name="connsiteX9" fmla="*/ 1809220 w 3397005"/>
                  <a:gd name="connsiteY9" fmla="*/ 426679 h 4003842"/>
                  <a:gd name="connsiteX10" fmla="*/ 1824596 w 3397005"/>
                  <a:gd name="connsiteY10" fmla="*/ 343393 h 4003842"/>
                  <a:gd name="connsiteX11" fmla="*/ 1686214 w 3397005"/>
                  <a:gd name="connsiteY11" fmla="*/ 153758 h 4003842"/>
                  <a:gd name="connsiteX12" fmla="*/ 1409449 w 3397005"/>
                  <a:gd name="connsiteY12" fmla="*/ 102506 h 4003842"/>
                  <a:gd name="connsiteX13" fmla="*/ 960988 w 3397005"/>
                  <a:gd name="connsiteY13" fmla="*/ 187072 h 4003842"/>
                  <a:gd name="connsiteX14" fmla="*/ 743164 w 3397005"/>
                  <a:gd name="connsiteY14" fmla="*/ 481775 h 4003842"/>
                  <a:gd name="connsiteX15" fmla="*/ 899485 w 3397005"/>
                  <a:gd name="connsiteY15" fmla="*/ 740602 h 4003842"/>
                  <a:gd name="connsiteX16" fmla="*/ 1283880 w 3397005"/>
                  <a:gd name="connsiteY16" fmla="*/ 943050 h 4003842"/>
                  <a:gd name="connsiteX17" fmla="*/ 1730258 w 3397005"/>
                  <a:gd name="connsiteY17" fmla="*/ 1042349 h 4003842"/>
                  <a:gd name="connsiteX18" fmla="*/ 2391581 w 3397005"/>
                  <a:gd name="connsiteY18" fmla="*/ 1111775 h 4003842"/>
                  <a:gd name="connsiteX19" fmla="*/ 2983314 w 3397005"/>
                  <a:gd name="connsiteY19" fmla="*/ 1543339 h 4003842"/>
                  <a:gd name="connsiteX20" fmla="*/ 3377245 w 3397005"/>
                  <a:gd name="connsiteY20" fmla="*/ 2821306 h 4003842"/>
                  <a:gd name="connsiteX21" fmla="*/ 2358186 w 3397005"/>
                  <a:gd name="connsiteY21" fmla="*/ 3840356 h 4003842"/>
                  <a:gd name="connsiteX22" fmla="*/ 1251526 w 3397005"/>
                  <a:gd name="connsiteY22" fmla="*/ 3968244 h 4003842"/>
                  <a:gd name="connsiteX23" fmla="*/ 407459 w 3397005"/>
                  <a:gd name="connsiteY23" fmla="*/ 3490308 h 4003842"/>
                  <a:gd name="connsiteX24" fmla="*/ 0 w 3397005"/>
                  <a:gd name="connsiteY24" fmla="*/ 2711267 h 4003842"/>
                  <a:gd name="connsiteX25" fmla="*/ 283171 w 3397005"/>
                  <a:gd name="connsiteY25" fmla="*/ 2118017 h 4003842"/>
                  <a:gd name="connsiteX26" fmla="*/ 963551 w 3397005"/>
                  <a:gd name="connsiteY26" fmla="*/ 1870723 h 4003842"/>
                  <a:gd name="connsiteX27" fmla="*/ 1591396 w 3397005"/>
                  <a:gd name="connsiteY27" fmla="*/ 2019356 h 4003842"/>
                  <a:gd name="connsiteX28" fmla="*/ 1860473 w 3397005"/>
                  <a:gd name="connsiteY28" fmla="*/ 2490881 h 4003842"/>
                  <a:gd name="connsiteX29" fmla="*/ 1679807 w 3397005"/>
                  <a:gd name="connsiteY29" fmla="*/ 2861181 h 4003842"/>
                  <a:gd name="connsiteX30" fmla="*/ 1260816 w 3397005"/>
                  <a:gd name="connsiteY30" fmla="*/ 3008533 h 4003842"/>
                  <a:gd name="connsiteX31" fmla="*/ 894360 w 3397005"/>
                  <a:gd name="connsiteY31" fmla="*/ 2926528 h 4003842"/>
                  <a:gd name="connsiteX32" fmla="*/ 717538 w 3397005"/>
                  <a:gd name="connsiteY32" fmla="*/ 2649764 h 4003842"/>
                  <a:gd name="connsiteX33" fmla="*/ 807230 w 3397005"/>
                  <a:gd name="connsiteY33" fmla="*/ 2470379 h 4003842"/>
                  <a:gd name="connsiteX34" fmla="*/ 930236 w 3397005"/>
                  <a:gd name="connsiteY34" fmla="*/ 2406314 h 4003842"/>
                  <a:gd name="connsiteX35" fmla="*/ 989177 w 3397005"/>
                  <a:gd name="connsiteY35" fmla="*/ 2398626 h 4003842"/>
                  <a:gd name="connsiteX36" fmla="*/ 1009678 w 3397005"/>
                  <a:gd name="connsiteY36" fmla="*/ 2414001 h 4003842"/>
                  <a:gd name="connsiteX37" fmla="*/ 999428 w 3397005"/>
                  <a:gd name="connsiteY37" fmla="*/ 2444753 h 4003842"/>
                  <a:gd name="connsiteX38" fmla="*/ 989177 w 3397005"/>
                  <a:gd name="connsiteY38" fmla="*/ 2475505 h 4003842"/>
                  <a:gd name="connsiteX39" fmla="*/ 973801 w 3397005"/>
                  <a:gd name="connsiteY39" fmla="*/ 2588261 h 4003842"/>
                  <a:gd name="connsiteX40" fmla="*/ 1054524 w 3397005"/>
                  <a:gd name="connsiteY40" fmla="*/ 2725362 h 4003842"/>
                  <a:gd name="connsiteX41" fmla="*/ 1230065 w 3397005"/>
                  <a:gd name="connsiteY41" fmla="*/ 2783021 h 4003842"/>
                  <a:gd name="connsiteX42" fmla="*/ 1494016 w 3397005"/>
                  <a:gd name="connsiteY42" fmla="*/ 2685641 h 4003842"/>
                  <a:gd name="connsiteX43" fmla="*/ 1599084 w 3397005"/>
                  <a:gd name="connsiteY43" fmla="*/ 2444753 h 4003842"/>
                  <a:gd name="connsiteX44" fmla="*/ 1386385 w 3397005"/>
                  <a:gd name="connsiteY44" fmla="*/ 2109048 h 4003842"/>
                  <a:gd name="connsiteX45" fmla="*/ 943050 w 3397005"/>
                  <a:gd name="connsiteY45" fmla="*/ 2003980 h 4003842"/>
                  <a:gd name="connsiteX46" fmla="*/ 371582 w 3397005"/>
                  <a:gd name="connsiteY46" fmla="*/ 2198740 h 4003842"/>
                  <a:gd name="connsiteX47" fmla="*/ 117881 w 3397005"/>
                  <a:gd name="connsiteY47" fmla="*/ 2711267 h 4003842"/>
                  <a:gd name="connsiteX48" fmla="*/ 499714 w 3397005"/>
                  <a:gd name="connsiteY48" fmla="*/ 3351926 h 4003842"/>
                  <a:gd name="connsiteX49" fmla="*/ 1312069 w 3397005"/>
                  <a:gd name="connsiteY49" fmla="*/ 3567187 h 4003842"/>
                  <a:gd name="connsiteX50" fmla="*/ 2134674 w 3397005"/>
                  <a:gd name="connsiteY50" fmla="*/ 3269921 h 4003842"/>
                  <a:gd name="connsiteX51" fmla="*/ 2490881 w 3397005"/>
                  <a:gd name="connsiteY51" fmla="*/ 2506256 h 4003842"/>
                  <a:gd name="connsiteX52" fmla="*/ 2372999 w 3397005"/>
                  <a:gd name="connsiteY52" fmla="*/ 2070608 h 4003842"/>
                  <a:gd name="connsiteX53" fmla="*/ 2057795 w 3397005"/>
                  <a:gd name="connsiteY53" fmla="*/ 1755405 h 4003842"/>
                  <a:gd name="connsiteX54" fmla="*/ 1614460 w 3397005"/>
                  <a:gd name="connsiteY54" fmla="*/ 1496578 h 4003842"/>
                  <a:gd name="connsiteX55" fmla="*/ 858483 w 3397005"/>
                  <a:gd name="connsiteY55" fmla="*/ 1135247 h 4003842"/>
                  <a:gd name="connsiteX56" fmla="*/ 476650 w 3397005"/>
                  <a:gd name="connsiteY56" fmla="*/ 609907 h 4003842"/>
                  <a:gd name="connsiteX57" fmla="*/ 781604 w 3397005"/>
                  <a:gd name="connsiteY57" fmla="*/ 143508 h 4003842"/>
                  <a:gd name="connsiteX58" fmla="*/ 1424825 w 3397005"/>
                  <a:gd name="connsiteY58" fmla="*/ 0 h 4003842"/>
                  <a:gd name="connsiteX0" fmla="*/ 1424825 w 3403366"/>
                  <a:gd name="connsiteY0" fmla="*/ 0 h 4003842"/>
                  <a:gd name="connsiteX1" fmla="*/ 1883536 w 3403366"/>
                  <a:gd name="connsiteY1" fmla="*/ 64066 h 4003842"/>
                  <a:gd name="connsiteX2" fmla="*/ 2116736 w 3403366"/>
                  <a:gd name="connsiteY2" fmla="*/ 353644 h 4003842"/>
                  <a:gd name="connsiteX3" fmla="*/ 2051389 w 3403366"/>
                  <a:gd name="connsiteY3" fmla="*/ 500995 h 4003842"/>
                  <a:gd name="connsiteX4" fmla="*/ 1936070 w 3403366"/>
                  <a:gd name="connsiteY4" fmla="*/ 571468 h 4003842"/>
                  <a:gd name="connsiteX5" fmla="*/ 1863035 w 3403366"/>
                  <a:gd name="connsiteY5" fmla="*/ 576593 h 4003842"/>
                  <a:gd name="connsiteX6" fmla="*/ 1768218 w 3403366"/>
                  <a:gd name="connsiteY6" fmla="*/ 558654 h 4003842"/>
                  <a:gd name="connsiteX7" fmla="*/ 1740029 w 3403366"/>
                  <a:gd name="connsiteY7" fmla="*/ 533028 h 4003842"/>
                  <a:gd name="connsiteX8" fmla="*/ 1757967 w 3403366"/>
                  <a:gd name="connsiteY8" fmla="*/ 502276 h 4003842"/>
                  <a:gd name="connsiteX9" fmla="*/ 1809220 w 3403366"/>
                  <a:gd name="connsiteY9" fmla="*/ 426679 h 4003842"/>
                  <a:gd name="connsiteX10" fmla="*/ 1824596 w 3403366"/>
                  <a:gd name="connsiteY10" fmla="*/ 343393 h 4003842"/>
                  <a:gd name="connsiteX11" fmla="*/ 1686214 w 3403366"/>
                  <a:gd name="connsiteY11" fmla="*/ 153758 h 4003842"/>
                  <a:gd name="connsiteX12" fmla="*/ 1409449 w 3403366"/>
                  <a:gd name="connsiteY12" fmla="*/ 102506 h 4003842"/>
                  <a:gd name="connsiteX13" fmla="*/ 960988 w 3403366"/>
                  <a:gd name="connsiteY13" fmla="*/ 187072 h 4003842"/>
                  <a:gd name="connsiteX14" fmla="*/ 743164 w 3403366"/>
                  <a:gd name="connsiteY14" fmla="*/ 481775 h 4003842"/>
                  <a:gd name="connsiteX15" fmla="*/ 899485 w 3403366"/>
                  <a:gd name="connsiteY15" fmla="*/ 740602 h 4003842"/>
                  <a:gd name="connsiteX16" fmla="*/ 1283880 w 3403366"/>
                  <a:gd name="connsiteY16" fmla="*/ 943050 h 4003842"/>
                  <a:gd name="connsiteX17" fmla="*/ 1730258 w 3403366"/>
                  <a:gd name="connsiteY17" fmla="*/ 1042349 h 4003842"/>
                  <a:gd name="connsiteX18" fmla="*/ 2391581 w 3403366"/>
                  <a:gd name="connsiteY18" fmla="*/ 1111775 h 4003842"/>
                  <a:gd name="connsiteX19" fmla="*/ 2983314 w 3403366"/>
                  <a:gd name="connsiteY19" fmla="*/ 1543339 h 4003842"/>
                  <a:gd name="connsiteX20" fmla="*/ 3377245 w 3403366"/>
                  <a:gd name="connsiteY20" fmla="*/ 2821306 h 4003842"/>
                  <a:gd name="connsiteX21" fmla="*/ 2358186 w 3403366"/>
                  <a:gd name="connsiteY21" fmla="*/ 3840356 h 4003842"/>
                  <a:gd name="connsiteX22" fmla="*/ 1251526 w 3403366"/>
                  <a:gd name="connsiteY22" fmla="*/ 3968244 h 4003842"/>
                  <a:gd name="connsiteX23" fmla="*/ 407459 w 3403366"/>
                  <a:gd name="connsiteY23" fmla="*/ 3490308 h 4003842"/>
                  <a:gd name="connsiteX24" fmla="*/ 0 w 3403366"/>
                  <a:gd name="connsiteY24" fmla="*/ 2711267 h 4003842"/>
                  <a:gd name="connsiteX25" fmla="*/ 283171 w 3403366"/>
                  <a:gd name="connsiteY25" fmla="*/ 2118017 h 4003842"/>
                  <a:gd name="connsiteX26" fmla="*/ 963551 w 3403366"/>
                  <a:gd name="connsiteY26" fmla="*/ 1870723 h 4003842"/>
                  <a:gd name="connsiteX27" fmla="*/ 1591396 w 3403366"/>
                  <a:gd name="connsiteY27" fmla="*/ 2019356 h 4003842"/>
                  <a:gd name="connsiteX28" fmla="*/ 1860473 w 3403366"/>
                  <a:gd name="connsiteY28" fmla="*/ 2490881 h 4003842"/>
                  <a:gd name="connsiteX29" fmla="*/ 1679807 w 3403366"/>
                  <a:gd name="connsiteY29" fmla="*/ 2861181 h 4003842"/>
                  <a:gd name="connsiteX30" fmla="*/ 1260816 w 3403366"/>
                  <a:gd name="connsiteY30" fmla="*/ 3008533 h 4003842"/>
                  <a:gd name="connsiteX31" fmla="*/ 894360 w 3403366"/>
                  <a:gd name="connsiteY31" fmla="*/ 2926528 h 4003842"/>
                  <a:gd name="connsiteX32" fmla="*/ 717538 w 3403366"/>
                  <a:gd name="connsiteY32" fmla="*/ 2649764 h 4003842"/>
                  <a:gd name="connsiteX33" fmla="*/ 807230 w 3403366"/>
                  <a:gd name="connsiteY33" fmla="*/ 2470379 h 4003842"/>
                  <a:gd name="connsiteX34" fmla="*/ 930236 w 3403366"/>
                  <a:gd name="connsiteY34" fmla="*/ 2406314 h 4003842"/>
                  <a:gd name="connsiteX35" fmla="*/ 989177 w 3403366"/>
                  <a:gd name="connsiteY35" fmla="*/ 2398626 h 4003842"/>
                  <a:gd name="connsiteX36" fmla="*/ 1009678 w 3403366"/>
                  <a:gd name="connsiteY36" fmla="*/ 2414001 h 4003842"/>
                  <a:gd name="connsiteX37" fmla="*/ 999428 w 3403366"/>
                  <a:gd name="connsiteY37" fmla="*/ 2444753 h 4003842"/>
                  <a:gd name="connsiteX38" fmla="*/ 989177 w 3403366"/>
                  <a:gd name="connsiteY38" fmla="*/ 2475505 h 4003842"/>
                  <a:gd name="connsiteX39" fmla="*/ 973801 w 3403366"/>
                  <a:gd name="connsiteY39" fmla="*/ 2588261 h 4003842"/>
                  <a:gd name="connsiteX40" fmla="*/ 1054524 w 3403366"/>
                  <a:gd name="connsiteY40" fmla="*/ 2725362 h 4003842"/>
                  <a:gd name="connsiteX41" fmla="*/ 1230065 w 3403366"/>
                  <a:gd name="connsiteY41" fmla="*/ 2783021 h 4003842"/>
                  <a:gd name="connsiteX42" fmla="*/ 1494016 w 3403366"/>
                  <a:gd name="connsiteY42" fmla="*/ 2685641 h 4003842"/>
                  <a:gd name="connsiteX43" fmla="*/ 1599084 w 3403366"/>
                  <a:gd name="connsiteY43" fmla="*/ 2444753 h 4003842"/>
                  <a:gd name="connsiteX44" fmla="*/ 1386385 w 3403366"/>
                  <a:gd name="connsiteY44" fmla="*/ 2109048 h 4003842"/>
                  <a:gd name="connsiteX45" fmla="*/ 943050 w 3403366"/>
                  <a:gd name="connsiteY45" fmla="*/ 2003980 h 4003842"/>
                  <a:gd name="connsiteX46" fmla="*/ 371582 w 3403366"/>
                  <a:gd name="connsiteY46" fmla="*/ 2198740 h 4003842"/>
                  <a:gd name="connsiteX47" fmla="*/ 117881 w 3403366"/>
                  <a:gd name="connsiteY47" fmla="*/ 2711267 h 4003842"/>
                  <a:gd name="connsiteX48" fmla="*/ 499714 w 3403366"/>
                  <a:gd name="connsiteY48" fmla="*/ 3351926 h 4003842"/>
                  <a:gd name="connsiteX49" fmla="*/ 1312069 w 3403366"/>
                  <a:gd name="connsiteY49" fmla="*/ 3567187 h 4003842"/>
                  <a:gd name="connsiteX50" fmla="*/ 2134674 w 3403366"/>
                  <a:gd name="connsiteY50" fmla="*/ 3269921 h 4003842"/>
                  <a:gd name="connsiteX51" fmla="*/ 2490881 w 3403366"/>
                  <a:gd name="connsiteY51" fmla="*/ 2506256 h 4003842"/>
                  <a:gd name="connsiteX52" fmla="*/ 2372999 w 3403366"/>
                  <a:gd name="connsiteY52" fmla="*/ 2070608 h 4003842"/>
                  <a:gd name="connsiteX53" fmla="*/ 2057795 w 3403366"/>
                  <a:gd name="connsiteY53" fmla="*/ 1755405 h 4003842"/>
                  <a:gd name="connsiteX54" fmla="*/ 1614460 w 3403366"/>
                  <a:gd name="connsiteY54" fmla="*/ 1496578 h 4003842"/>
                  <a:gd name="connsiteX55" fmla="*/ 858483 w 3403366"/>
                  <a:gd name="connsiteY55" fmla="*/ 1135247 h 4003842"/>
                  <a:gd name="connsiteX56" fmla="*/ 476650 w 3403366"/>
                  <a:gd name="connsiteY56" fmla="*/ 609907 h 4003842"/>
                  <a:gd name="connsiteX57" fmla="*/ 781604 w 3403366"/>
                  <a:gd name="connsiteY57" fmla="*/ 143508 h 4003842"/>
                  <a:gd name="connsiteX58" fmla="*/ 1424825 w 3403366"/>
                  <a:gd name="connsiteY58" fmla="*/ 0 h 4003842"/>
                  <a:gd name="connsiteX0" fmla="*/ 1424825 w 3405535"/>
                  <a:gd name="connsiteY0" fmla="*/ 0 h 4003842"/>
                  <a:gd name="connsiteX1" fmla="*/ 1883536 w 3405535"/>
                  <a:gd name="connsiteY1" fmla="*/ 64066 h 4003842"/>
                  <a:gd name="connsiteX2" fmla="*/ 2116736 w 3405535"/>
                  <a:gd name="connsiteY2" fmla="*/ 353644 h 4003842"/>
                  <a:gd name="connsiteX3" fmla="*/ 2051389 w 3405535"/>
                  <a:gd name="connsiteY3" fmla="*/ 500995 h 4003842"/>
                  <a:gd name="connsiteX4" fmla="*/ 1936070 w 3405535"/>
                  <a:gd name="connsiteY4" fmla="*/ 571468 h 4003842"/>
                  <a:gd name="connsiteX5" fmla="*/ 1863035 w 3405535"/>
                  <a:gd name="connsiteY5" fmla="*/ 576593 h 4003842"/>
                  <a:gd name="connsiteX6" fmla="*/ 1768218 w 3405535"/>
                  <a:gd name="connsiteY6" fmla="*/ 558654 h 4003842"/>
                  <a:gd name="connsiteX7" fmla="*/ 1740029 w 3405535"/>
                  <a:gd name="connsiteY7" fmla="*/ 533028 h 4003842"/>
                  <a:gd name="connsiteX8" fmla="*/ 1757967 w 3405535"/>
                  <a:gd name="connsiteY8" fmla="*/ 502276 h 4003842"/>
                  <a:gd name="connsiteX9" fmla="*/ 1809220 w 3405535"/>
                  <a:gd name="connsiteY9" fmla="*/ 426679 h 4003842"/>
                  <a:gd name="connsiteX10" fmla="*/ 1824596 w 3405535"/>
                  <a:gd name="connsiteY10" fmla="*/ 343393 h 4003842"/>
                  <a:gd name="connsiteX11" fmla="*/ 1686214 w 3405535"/>
                  <a:gd name="connsiteY11" fmla="*/ 153758 h 4003842"/>
                  <a:gd name="connsiteX12" fmla="*/ 1409449 w 3405535"/>
                  <a:gd name="connsiteY12" fmla="*/ 102506 h 4003842"/>
                  <a:gd name="connsiteX13" fmla="*/ 960988 w 3405535"/>
                  <a:gd name="connsiteY13" fmla="*/ 187072 h 4003842"/>
                  <a:gd name="connsiteX14" fmla="*/ 743164 w 3405535"/>
                  <a:gd name="connsiteY14" fmla="*/ 481775 h 4003842"/>
                  <a:gd name="connsiteX15" fmla="*/ 899485 w 3405535"/>
                  <a:gd name="connsiteY15" fmla="*/ 740602 h 4003842"/>
                  <a:gd name="connsiteX16" fmla="*/ 1283880 w 3405535"/>
                  <a:gd name="connsiteY16" fmla="*/ 943050 h 4003842"/>
                  <a:gd name="connsiteX17" fmla="*/ 1730258 w 3405535"/>
                  <a:gd name="connsiteY17" fmla="*/ 1042349 h 4003842"/>
                  <a:gd name="connsiteX18" fmla="*/ 2391581 w 3405535"/>
                  <a:gd name="connsiteY18" fmla="*/ 1111775 h 4003842"/>
                  <a:gd name="connsiteX19" fmla="*/ 2983314 w 3405535"/>
                  <a:gd name="connsiteY19" fmla="*/ 1543339 h 4003842"/>
                  <a:gd name="connsiteX20" fmla="*/ 3377245 w 3405535"/>
                  <a:gd name="connsiteY20" fmla="*/ 2821306 h 4003842"/>
                  <a:gd name="connsiteX21" fmla="*/ 2358186 w 3405535"/>
                  <a:gd name="connsiteY21" fmla="*/ 3840356 h 4003842"/>
                  <a:gd name="connsiteX22" fmla="*/ 1251526 w 3405535"/>
                  <a:gd name="connsiteY22" fmla="*/ 3968244 h 4003842"/>
                  <a:gd name="connsiteX23" fmla="*/ 407459 w 3405535"/>
                  <a:gd name="connsiteY23" fmla="*/ 3490308 h 4003842"/>
                  <a:gd name="connsiteX24" fmla="*/ 0 w 3405535"/>
                  <a:gd name="connsiteY24" fmla="*/ 2711267 h 4003842"/>
                  <a:gd name="connsiteX25" fmla="*/ 283171 w 3405535"/>
                  <a:gd name="connsiteY25" fmla="*/ 2118017 h 4003842"/>
                  <a:gd name="connsiteX26" fmla="*/ 963551 w 3405535"/>
                  <a:gd name="connsiteY26" fmla="*/ 1870723 h 4003842"/>
                  <a:gd name="connsiteX27" fmla="*/ 1591396 w 3405535"/>
                  <a:gd name="connsiteY27" fmla="*/ 2019356 h 4003842"/>
                  <a:gd name="connsiteX28" fmla="*/ 1860473 w 3405535"/>
                  <a:gd name="connsiteY28" fmla="*/ 2490881 h 4003842"/>
                  <a:gd name="connsiteX29" fmla="*/ 1679807 w 3405535"/>
                  <a:gd name="connsiteY29" fmla="*/ 2861181 h 4003842"/>
                  <a:gd name="connsiteX30" fmla="*/ 1260816 w 3405535"/>
                  <a:gd name="connsiteY30" fmla="*/ 3008533 h 4003842"/>
                  <a:gd name="connsiteX31" fmla="*/ 894360 w 3405535"/>
                  <a:gd name="connsiteY31" fmla="*/ 2926528 h 4003842"/>
                  <a:gd name="connsiteX32" fmla="*/ 717538 w 3405535"/>
                  <a:gd name="connsiteY32" fmla="*/ 2649764 h 4003842"/>
                  <a:gd name="connsiteX33" fmla="*/ 807230 w 3405535"/>
                  <a:gd name="connsiteY33" fmla="*/ 2470379 h 4003842"/>
                  <a:gd name="connsiteX34" fmla="*/ 930236 w 3405535"/>
                  <a:gd name="connsiteY34" fmla="*/ 2406314 h 4003842"/>
                  <a:gd name="connsiteX35" fmla="*/ 989177 w 3405535"/>
                  <a:gd name="connsiteY35" fmla="*/ 2398626 h 4003842"/>
                  <a:gd name="connsiteX36" fmla="*/ 1009678 w 3405535"/>
                  <a:gd name="connsiteY36" fmla="*/ 2414001 h 4003842"/>
                  <a:gd name="connsiteX37" fmla="*/ 999428 w 3405535"/>
                  <a:gd name="connsiteY37" fmla="*/ 2444753 h 4003842"/>
                  <a:gd name="connsiteX38" fmla="*/ 989177 w 3405535"/>
                  <a:gd name="connsiteY38" fmla="*/ 2475505 h 4003842"/>
                  <a:gd name="connsiteX39" fmla="*/ 973801 w 3405535"/>
                  <a:gd name="connsiteY39" fmla="*/ 2588261 h 4003842"/>
                  <a:gd name="connsiteX40" fmla="*/ 1054524 w 3405535"/>
                  <a:gd name="connsiteY40" fmla="*/ 2725362 h 4003842"/>
                  <a:gd name="connsiteX41" fmla="*/ 1230065 w 3405535"/>
                  <a:gd name="connsiteY41" fmla="*/ 2783021 h 4003842"/>
                  <a:gd name="connsiteX42" fmla="*/ 1494016 w 3405535"/>
                  <a:gd name="connsiteY42" fmla="*/ 2685641 h 4003842"/>
                  <a:gd name="connsiteX43" fmla="*/ 1599084 w 3405535"/>
                  <a:gd name="connsiteY43" fmla="*/ 2444753 h 4003842"/>
                  <a:gd name="connsiteX44" fmla="*/ 1386385 w 3405535"/>
                  <a:gd name="connsiteY44" fmla="*/ 2109048 h 4003842"/>
                  <a:gd name="connsiteX45" fmla="*/ 943050 w 3405535"/>
                  <a:gd name="connsiteY45" fmla="*/ 2003980 h 4003842"/>
                  <a:gd name="connsiteX46" fmla="*/ 371582 w 3405535"/>
                  <a:gd name="connsiteY46" fmla="*/ 2198740 h 4003842"/>
                  <a:gd name="connsiteX47" fmla="*/ 117881 w 3405535"/>
                  <a:gd name="connsiteY47" fmla="*/ 2711267 h 4003842"/>
                  <a:gd name="connsiteX48" fmla="*/ 499714 w 3405535"/>
                  <a:gd name="connsiteY48" fmla="*/ 3351926 h 4003842"/>
                  <a:gd name="connsiteX49" fmla="*/ 1312069 w 3405535"/>
                  <a:gd name="connsiteY49" fmla="*/ 3567187 h 4003842"/>
                  <a:gd name="connsiteX50" fmla="*/ 2134674 w 3405535"/>
                  <a:gd name="connsiteY50" fmla="*/ 3269921 h 4003842"/>
                  <a:gd name="connsiteX51" fmla="*/ 2490881 w 3405535"/>
                  <a:gd name="connsiteY51" fmla="*/ 2506256 h 4003842"/>
                  <a:gd name="connsiteX52" fmla="*/ 2372999 w 3405535"/>
                  <a:gd name="connsiteY52" fmla="*/ 2070608 h 4003842"/>
                  <a:gd name="connsiteX53" fmla="*/ 2057795 w 3405535"/>
                  <a:gd name="connsiteY53" fmla="*/ 1755405 h 4003842"/>
                  <a:gd name="connsiteX54" fmla="*/ 1614460 w 3405535"/>
                  <a:gd name="connsiteY54" fmla="*/ 1496578 h 4003842"/>
                  <a:gd name="connsiteX55" fmla="*/ 858483 w 3405535"/>
                  <a:gd name="connsiteY55" fmla="*/ 1135247 h 4003842"/>
                  <a:gd name="connsiteX56" fmla="*/ 476650 w 3405535"/>
                  <a:gd name="connsiteY56" fmla="*/ 609907 h 4003842"/>
                  <a:gd name="connsiteX57" fmla="*/ 781604 w 3405535"/>
                  <a:gd name="connsiteY57" fmla="*/ 143508 h 4003842"/>
                  <a:gd name="connsiteX58" fmla="*/ 1424825 w 3405535"/>
                  <a:gd name="connsiteY58" fmla="*/ 0 h 4003842"/>
                  <a:gd name="connsiteX0" fmla="*/ 1424825 w 3403321"/>
                  <a:gd name="connsiteY0" fmla="*/ 0 h 4003842"/>
                  <a:gd name="connsiteX1" fmla="*/ 1883536 w 3403321"/>
                  <a:gd name="connsiteY1" fmla="*/ 64066 h 4003842"/>
                  <a:gd name="connsiteX2" fmla="*/ 2116736 w 3403321"/>
                  <a:gd name="connsiteY2" fmla="*/ 353644 h 4003842"/>
                  <a:gd name="connsiteX3" fmla="*/ 2051389 w 3403321"/>
                  <a:gd name="connsiteY3" fmla="*/ 500995 h 4003842"/>
                  <a:gd name="connsiteX4" fmla="*/ 1936070 w 3403321"/>
                  <a:gd name="connsiteY4" fmla="*/ 571468 h 4003842"/>
                  <a:gd name="connsiteX5" fmla="*/ 1863035 w 3403321"/>
                  <a:gd name="connsiteY5" fmla="*/ 576593 h 4003842"/>
                  <a:gd name="connsiteX6" fmla="*/ 1768218 w 3403321"/>
                  <a:gd name="connsiteY6" fmla="*/ 558654 h 4003842"/>
                  <a:gd name="connsiteX7" fmla="*/ 1740029 w 3403321"/>
                  <a:gd name="connsiteY7" fmla="*/ 533028 h 4003842"/>
                  <a:gd name="connsiteX8" fmla="*/ 1757967 w 3403321"/>
                  <a:gd name="connsiteY8" fmla="*/ 502276 h 4003842"/>
                  <a:gd name="connsiteX9" fmla="*/ 1809220 w 3403321"/>
                  <a:gd name="connsiteY9" fmla="*/ 426679 h 4003842"/>
                  <a:gd name="connsiteX10" fmla="*/ 1824596 w 3403321"/>
                  <a:gd name="connsiteY10" fmla="*/ 343393 h 4003842"/>
                  <a:gd name="connsiteX11" fmla="*/ 1686214 w 3403321"/>
                  <a:gd name="connsiteY11" fmla="*/ 153758 h 4003842"/>
                  <a:gd name="connsiteX12" fmla="*/ 1409449 w 3403321"/>
                  <a:gd name="connsiteY12" fmla="*/ 102506 h 4003842"/>
                  <a:gd name="connsiteX13" fmla="*/ 960988 w 3403321"/>
                  <a:gd name="connsiteY13" fmla="*/ 187072 h 4003842"/>
                  <a:gd name="connsiteX14" fmla="*/ 743164 w 3403321"/>
                  <a:gd name="connsiteY14" fmla="*/ 481775 h 4003842"/>
                  <a:gd name="connsiteX15" fmla="*/ 899485 w 3403321"/>
                  <a:gd name="connsiteY15" fmla="*/ 740602 h 4003842"/>
                  <a:gd name="connsiteX16" fmla="*/ 1283880 w 3403321"/>
                  <a:gd name="connsiteY16" fmla="*/ 943050 h 4003842"/>
                  <a:gd name="connsiteX17" fmla="*/ 1730258 w 3403321"/>
                  <a:gd name="connsiteY17" fmla="*/ 1042349 h 4003842"/>
                  <a:gd name="connsiteX18" fmla="*/ 2983314 w 3403321"/>
                  <a:gd name="connsiteY18" fmla="*/ 1543339 h 4003842"/>
                  <a:gd name="connsiteX19" fmla="*/ 3377245 w 3403321"/>
                  <a:gd name="connsiteY19" fmla="*/ 2821306 h 4003842"/>
                  <a:gd name="connsiteX20" fmla="*/ 2358186 w 3403321"/>
                  <a:gd name="connsiteY20" fmla="*/ 3840356 h 4003842"/>
                  <a:gd name="connsiteX21" fmla="*/ 1251526 w 3403321"/>
                  <a:gd name="connsiteY21" fmla="*/ 3968244 h 4003842"/>
                  <a:gd name="connsiteX22" fmla="*/ 407459 w 3403321"/>
                  <a:gd name="connsiteY22" fmla="*/ 3490308 h 4003842"/>
                  <a:gd name="connsiteX23" fmla="*/ 0 w 3403321"/>
                  <a:gd name="connsiteY23" fmla="*/ 2711267 h 4003842"/>
                  <a:gd name="connsiteX24" fmla="*/ 283171 w 3403321"/>
                  <a:gd name="connsiteY24" fmla="*/ 2118017 h 4003842"/>
                  <a:gd name="connsiteX25" fmla="*/ 963551 w 3403321"/>
                  <a:gd name="connsiteY25" fmla="*/ 1870723 h 4003842"/>
                  <a:gd name="connsiteX26" fmla="*/ 1591396 w 3403321"/>
                  <a:gd name="connsiteY26" fmla="*/ 2019356 h 4003842"/>
                  <a:gd name="connsiteX27" fmla="*/ 1860473 w 3403321"/>
                  <a:gd name="connsiteY27" fmla="*/ 2490881 h 4003842"/>
                  <a:gd name="connsiteX28" fmla="*/ 1679807 w 3403321"/>
                  <a:gd name="connsiteY28" fmla="*/ 2861181 h 4003842"/>
                  <a:gd name="connsiteX29" fmla="*/ 1260816 w 3403321"/>
                  <a:gd name="connsiteY29" fmla="*/ 3008533 h 4003842"/>
                  <a:gd name="connsiteX30" fmla="*/ 894360 w 3403321"/>
                  <a:gd name="connsiteY30" fmla="*/ 2926528 h 4003842"/>
                  <a:gd name="connsiteX31" fmla="*/ 717538 w 3403321"/>
                  <a:gd name="connsiteY31" fmla="*/ 2649764 h 4003842"/>
                  <a:gd name="connsiteX32" fmla="*/ 807230 w 3403321"/>
                  <a:gd name="connsiteY32" fmla="*/ 2470379 h 4003842"/>
                  <a:gd name="connsiteX33" fmla="*/ 930236 w 3403321"/>
                  <a:gd name="connsiteY33" fmla="*/ 2406314 h 4003842"/>
                  <a:gd name="connsiteX34" fmla="*/ 989177 w 3403321"/>
                  <a:gd name="connsiteY34" fmla="*/ 2398626 h 4003842"/>
                  <a:gd name="connsiteX35" fmla="*/ 1009678 w 3403321"/>
                  <a:gd name="connsiteY35" fmla="*/ 2414001 h 4003842"/>
                  <a:gd name="connsiteX36" fmla="*/ 999428 w 3403321"/>
                  <a:gd name="connsiteY36" fmla="*/ 2444753 h 4003842"/>
                  <a:gd name="connsiteX37" fmla="*/ 989177 w 3403321"/>
                  <a:gd name="connsiteY37" fmla="*/ 2475505 h 4003842"/>
                  <a:gd name="connsiteX38" fmla="*/ 973801 w 3403321"/>
                  <a:gd name="connsiteY38" fmla="*/ 2588261 h 4003842"/>
                  <a:gd name="connsiteX39" fmla="*/ 1054524 w 3403321"/>
                  <a:gd name="connsiteY39" fmla="*/ 2725362 h 4003842"/>
                  <a:gd name="connsiteX40" fmla="*/ 1230065 w 3403321"/>
                  <a:gd name="connsiteY40" fmla="*/ 2783021 h 4003842"/>
                  <a:gd name="connsiteX41" fmla="*/ 1494016 w 3403321"/>
                  <a:gd name="connsiteY41" fmla="*/ 2685641 h 4003842"/>
                  <a:gd name="connsiteX42" fmla="*/ 1599084 w 3403321"/>
                  <a:gd name="connsiteY42" fmla="*/ 2444753 h 4003842"/>
                  <a:gd name="connsiteX43" fmla="*/ 1386385 w 3403321"/>
                  <a:gd name="connsiteY43" fmla="*/ 2109048 h 4003842"/>
                  <a:gd name="connsiteX44" fmla="*/ 943050 w 3403321"/>
                  <a:gd name="connsiteY44" fmla="*/ 2003980 h 4003842"/>
                  <a:gd name="connsiteX45" fmla="*/ 371582 w 3403321"/>
                  <a:gd name="connsiteY45" fmla="*/ 2198740 h 4003842"/>
                  <a:gd name="connsiteX46" fmla="*/ 117881 w 3403321"/>
                  <a:gd name="connsiteY46" fmla="*/ 2711267 h 4003842"/>
                  <a:gd name="connsiteX47" fmla="*/ 499714 w 3403321"/>
                  <a:gd name="connsiteY47" fmla="*/ 3351926 h 4003842"/>
                  <a:gd name="connsiteX48" fmla="*/ 1312069 w 3403321"/>
                  <a:gd name="connsiteY48" fmla="*/ 3567187 h 4003842"/>
                  <a:gd name="connsiteX49" fmla="*/ 2134674 w 3403321"/>
                  <a:gd name="connsiteY49" fmla="*/ 3269921 h 4003842"/>
                  <a:gd name="connsiteX50" fmla="*/ 2490881 w 3403321"/>
                  <a:gd name="connsiteY50" fmla="*/ 2506256 h 4003842"/>
                  <a:gd name="connsiteX51" fmla="*/ 2372999 w 3403321"/>
                  <a:gd name="connsiteY51" fmla="*/ 2070608 h 4003842"/>
                  <a:gd name="connsiteX52" fmla="*/ 2057795 w 3403321"/>
                  <a:gd name="connsiteY52" fmla="*/ 1755405 h 4003842"/>
                  <a:gd name="connsiteX53" fmla="*/ 1614460 w 3403321"/>
                  <a:gd name="connsiteY53" fmla="*/ 1496578 h 4003842"/>
                  <a:gd name="connsiteX54" fmla="*/ 858483 w 3403321"/>
                  <a:gd name="connsiteY54" fmla="*/ 1135247 h 4003842"/>
                  <a:gd name="connsiteX55" fmla="*/ 476650 w 3403321"/>
                  <a:gd name="connsiteY55" fmla="*/ 609907 h 4003842"/>
                  <a:gd name="connsiteX56" fmla="*/ 781604 w 3403321"/>
                  <a:gd name="connsiteY56" fmla="*/ 143508 h 4003842"/>
                  <a:gd name="connsiteX57" fmla="*/ 1424825 w 3403321"/>
                  <a:gd name="connsiteY57" fmla="*/ 0 h 4003842"/>
                  <a:gd name="connsiteX0" fmla="*/ 1424825 w 3409854"/>
                  <a:gd name="connsiteY0" fmla="*/ 0 h 4003842"/>
                  <a:gd name="connsiteX1" fmla="*/ 1883536 w 3409854"/>
                  <a:gd name="connsiteY1" fmla="*/ 64066 h 4003842"/>
                  <a:gd name="connsiteX2" fmla="*/ 2116736 w 3409854"/>
                  <a:gd name="connsiteY2" fmla="*/ 353644 h 4003842"/>
                  <a:gd name="connsiteX3" fmla="*/ 2051389 w 3409854"/>
                  <a:gd name="connsiteY3" fmla="*/ 500995 h 4003842"/>
                  <a:gd name="connsiteX4" fmla="*/ 1936070 w 3409854"/>
                  <a:gd name="connsiteY4" fmla="*/ 571468 h 4003842"/>
                  <a:gd name="connsiteX5" fmla="*/ 1863035 w 3409854"/>
                  <a:gd name="connsiteY5" fmla="*/ 576593 h 4003842"/>
                  <a:gd name="connsiteX6" fmla="*/ 1768218 w 3409854"/>
                  <a:gd name="connsiteY6" fmla="*/ 558654 h 4003842"/>
                  <a:gd name="connsiteX7" fmla="*/ 1740029 w 3409854"/>
                  <a:gd name="connsiteY7" fmla="*/ 533028 h 4003842"/>
                  <a:gd name="connsiteX8" fmla="*/ 1757967 w 3409854"/>
                  <a:gd name="connsiteY8" fmla="*/ 502276 h 4003842"/>
                  <a:gd name="connsiteX9" fmla="*/ 1809220 w 3409854"/>
                  <a:gd name="connsiteY9" fmla="*/ 426679 h 4003842"/>
                  <a:gd name="connsiteX10" fmla="*/ 1824596 w 3409854"/>
                  <a:gd name="connsiteY10" fmla="*/ 343393 h 4003842"/>
                  <a:gd name="connsiteX11" fmla="*/ 1686214 w 3409854"/>
                  <a:gd name="connsiteY11" fmla="*/ 153758 h 4003842"/>
                  <a:gd name="connsiteX12" fmla="*/ 1409449 w 3409854"/>
                  <a:gd name="connsiteY12" fmla="*/ 102506 h 4003842"/>
                  <a:gd name="connsiteX13" fmla="*/ 960988 w 3409854"/>
                  <a:gd name="connsiteY13" fmla="*/ 187072 h 4003842"/>
                  <a:gd name="connsiteX14" fmla="*/ 743164 w 3409854"/>
                  <a:gd name="connsiteY14" fmla="*/ 481775 h 4003842"/>
                  <a:gd name="connsiteX15" fmla="*/ 899485 w 3409854"/>
                  <a:gd name="connsiteY15" fmla="*/ 740602 h 4003842"/>
                  <a:gd name="connsiteX16" fmla="*/ 1283880 w 3409854"/>
                  <a:gd name="connsiteY16" fmla="*/ 943050 h 4003842"/>
                  <a:gd name="connsiteX17" fmla="*/ 2983314 w 3409854"/>
                  <a:gd name="connsiteY17" fmla="*/ 1543339 h 4003842"/>
                  <a:gd name="connsiteX18" fmla="*/ 3377245 w 3409854"/>
                  <a:gd name="connsiteY18" fmla="*/ 2821306 h 4003842"/>
                  <a:gd name="connsiteX19" fmla="*/ 2358186 w 3409854"/>
                  <a:gd name="connsiteY19" fmla="*/ 3840356 h 4003842"/>
                  <a:gd name="connsiteX20" fmla="*/ 1251526 w 3409854"/>
                  <a:gd name="connsiteY20" fmla="*/ 3968244 h 4003842"/>
                  <a:gd name="connsiteX21" fmla="*/ 407459 w 3409854"/>
                  <a:gd name="connsiteY21" fmla="*/ 3490308 h 4003842"/>
                  <a:gd name="connsiteX22" fmla="*/ 0 w 3409854"/>
                  <a:gd name="connsiteY22" fmla="*/ 2711267 h 4003842"/>
                  <a:gd name="connsiteX23" fmla="*/ 283171 w 3409854"/>
                  <a:gd name="connsiteY23" fmla="*/ 2118017 h 4003842"/>
                  <a:gd name="connsiteX24" fmla="*/ 963551 w 3409854"/>
                  <a:gd name="connsiteY24" fmla="*/ 1870723 h 4003842"/>
                  <a:gd name="connsiteX25" fmla="*/ 1591396 w 3409854"/>
                  <a:gd name="connsiteY25" fmla="*/ 2019356 h 4003842"/>
                  <a:gd name="connsiteX26" fmla="*/ 1860473 w 3409854"/>
                  <a:gd name="connsiteY26" fmla="*/ 2490881 h 4003842"/>
                  <a:gd name="connsiteX27" fmla="*/ 1679807 w 3409854"/>
                  <a:gd name="connsiteY27" fmla="*/ 2861181 h 4003842"/>
                  <a:gd name="connsiteX28" fmla="*/ 1260816 w 3409854"/>
                  <a:gd name="connsiteY28" fmla="*/ 3008533 h 4003842"/>
                  <a:gd name="connsiteX29" fmla="*/ 894360 w 3409854"/>
                  <a:gd name="connsiteY29" fmla="*/ 2926528 h 4003842"/>
                  <a:gd name="connsiteX30" fmla="*/ 717538 w 3409854"/>
                  <a:gd name="connsiteY30" fmla="*/ 2649764 h 4003842"/>
                  <a:gd name="connsiteX31" fmla="*/ 807230 w 3409854"/>
                  <a:gd name="connsiteY31" fmla="*/ 2470379 h 4003842"/>
                  <a:gd name="connsiteX32" fmla="*/ 930236 w 3409854"/>
                  <a:gd name="connsiteY32" fmla="*/ 2406314 h 4003842"/>
                  <a:gd name="connsiteX33" fmla="*/ 989177 w 3409854"/>
                  <a:gd name="connsiteY33" fmla="*/ 2398626 h 4003842"/>
                  <a:gd name="connsiteX34" fmla="*/ 1009678 w 3409854"/>
                  <a:gd name="connsiteY34" fmla="*/ 2414001 h 4003842"/>
                  <a:gd name="connsiteX35" fmla="*/ 999428 w 3409854"/>
                  <a:gd name="connsiteY35" fmla="*/ 2444753 h 4003842"/>
                  <a:gd name="connsiteX36" fmla="*/ 989177 w 3409854"/>
                  <a:gd name="connsiteY36" fmla="*/ 2475505 h 4003842"/>
                  <a:gd name="connsiteX37" fmla="*/ 973801 w 3409854"/>
                  <a:gd name="connsiteY37" fmla="*/ 2588261 h 4003842"/>
                  <a:gd name="connsiteX38" fmla="*/ 1054524 w 3409854"/>
                  <a:gd name="connsiteY38" fmla="*/ 2725362 h 4003842"/>
                  <a:gd name="connsiteX39" fmla="*/ 1230065 w 3409854"/>
                  <a:gd name="connsiteY39" fmla="*/ 2783021 h 4003842"/>
                  <a:gd name="connsiteX40" fmla="*/ 1494016 w 3409854"/>
                  <a:gd name="connsiteY40" fmla="*/ 2685641 h 4003842"/>
                  <a:gd name="connsiteX41" fmla="*/ 1599084 w 3409854"/>
                  <a:gd name="connsiteY41" fmla="*/ 2444753 h 4003842"/>
                  <a:gd name="connsiteX42" fmla="*/ 1386385 w 3409854"/>
                  <a:gd name="connsiteY42" fmla="*/ 2109048 h 4003842"/>
                  <a:gd name="connsiteX43" fmla="*/ 943050 w 3409854"/>
                  <a:gd name="connsiteY43" fmla="*/ 2003980 h 4003842"/>
                  <a:gd name="connsiteX44" fmla="*/ 371582 w 3409854"/>
                  <a:gd name="connsiteY44" fmla="*/ 2198740 h 4003842"/>
                  <a:gd name="connsiteX45" fmla="*/ 117881 w 3409854"/>
                  <a:gd name="connsiteY45" fmla="*/ 2711267 h 4003842"/>
                  <a:gd name="connsiteX46" fmla="*/ 499714 w 3409854"/>
                  <a:gd name="connsiteY46" fmla="*/ 3351926 h 4003842"/>
                  <a:gd name="connsiteX47" fmla="*/ 1312069 w 3409854"/>
                  <a:gd name="connsiteY47" fmla="*/ 3567187 h 4003842"/>
                  <a:gd name="connsiteX48" fmla="*/ 2134674 w 3409854"/>
                  <a:gd name="connsiteY48" fmla="*/ 3269921 h 4003842"/>
                  <a:gd name="connsiteX49" fmla="*/ 2490881 w 3409854"/>
                  <a:gd name="connsiteY49" fmla="*/ 2506256 h 4003842"/>
                  <a:gd name="connsiteX50" fmla="*/ 2372999 w 3409854"/>
                  <a:gd name="connsiteY50" fmla="*/ 2070608 h 4003842"/>
                  <a:gd name="connsiteX51" fmla="*/ 2057795 w 3409854"/>
                  <a:gd name="connsiteY51" fmla="*/ 1755405 h 4003842"/>
                  <a:gd name="connsiteX52" fmla="*/ 1614460 w 3409854"/>
                  <a:gd name="connsiteY52" fmla="*/ 1496578 h 4003842"/>
                  <a:gd name="connsiteX53" fmla="*/ 858483 w 3409854"/>
                  <a:gd name="connsiteY53" fmla="*/ 1135247 h 4003842"/>
                  <a:gd name="connsiteX54" fmla="*/ 476650 w 3409854"/>
                  <a:gd name="connsiteY54" fmla="*/ 609907 h 4003842"/>
                  <a:gd name="connsiteX55" fmla="*/ 781604 w 3409854"/>
                  <a:gd name="connsiteY55" fmla="*/ 143508 h 4003842"/>
                  <a:gd name="connsiteX56" fmla="*/ 1424825 w 3409854"/>
                  <a:gd name="connsiteY56" fmla="*/ 0 h 4003842"/>
                  <a:gd name="connsiteX0" fmla="*/ 1424825 w 3409854"/>
                  <a:gd name="connsiteY0" fmla="*/ 0 h 3990022"/>
                  <a:gd name="connsiteX1" fmla="*/ 1883536 w 3409854"/>
                  <a:gd name="connsiteY1" fmla="*/ 64066 h 3990022"/>
                  <a:gd name="connsiteX2" fmla="*/ 2116736 w 3409854"/>
                  <a:gd name="connsiteY2" fmla="*/ 353644 h 3990022"/>
                  <a:gd name="connsiteX3" fmla="*/ 2051389 w 3409854"/>
                  <a:gd name="connsiteY3" fmla="*/ 500995 h 3990022"/>
                  <a:gd name="connsiteX4" fmla="*/ 1936070 w 3409854"/>
                  <a:gd name="connsiteY4" fmla="*/ 571468 h 3990022"/>
                  <a:gd name="connsiteX5" fmla="*/ 1863035 w 3409854"/>
                  <a:gd name="connsiteY5" fmla="*/ 576593 h 3990022"/>
                  <a:gd name="connsiteX6" fmla="*/ 1768218 w 3409854"/>
                  <a:gd name="connsiteY6" fmla="*/ 558654 h 3990022"/>
                  <a:gd name="connsiteX7" fmla="*/ 1740029 w 3409854"/>
                  <a:gd name="connsiteY7" fmla="*/ 533028 h 3990022"/>
                  <a:gd name="connsiteX8" fmla="*/ 1757967 w 3409854"/>
                  <a:gd name="connsiteY8" fmla="*/ 502276 h 3990022"/>
                  <a:gd name="connsiteX9" fmla="*/ 1809220 w 3409854"/>
                  <a:gd name="connsiteY9" fmla="*/ 426679 h 3990022"/>
                  <a:gd name="connsiteX10" fmla="*/ 1824596 w 3409854"/>
                  <a:gd name="connsiteY10" fmla="*/ 343393 h 3990022"/>
                  <a:gd name="connsiteX11" fmla="*/ 1686214 w 3409854"/>
                  <a:gd name="connsiteY11" fmla="*/ 153758 h 3990022"/>
                  <a:gd name="connsiteX12" fmla="*/ 1409449 w 3409854"/>
                  <a:gd name="connsiteY12" fmla="*/ 102506 h 3990022"/>
                  <a:gd name="connsiteX13" fmla="*/ 960988 w 3409854"/>
                  <a:gd name="connsiteY13" fmla="*/ 187072 h 3990022"/>
                  <a:gd name="connsiteX14" fmla="*/ 743164 w 3409854"/>
                  <a:gd name="connsiteY14" fmla="*/ 481775 h 3990022"/>
                  <a:gd name="connsiteX15" fmla="*/ 899485 w 3409854"/>
                  <a:gd name="connsiteY15" fmla="*/ 740602 h 3990022"/>
                  <a:gd name="connsiteX16" fmla="*/ 1283880 w 3409854"/>
                  <a:gd name="connsiteY16" fmla="*/ 943050 h 3990022"/>
                  <a:gd name="connsiteX17" fmla="*/ 2983314 w 3409854"/>
                  <a:gd name="connsiteY17" fmla="*/ 1543339 h 3990022"/>
                  <a:gd name="connsiteX18" fmla="*/ 3377245 w 3409854"/>
                  <a:gd name="connsiteY18" fmla="*/ 2821306 h 3990022"/>
                  <a:gd name="connsiteX19" fmla="*/ 2358186 w 3409854"/>
                  <a:gd name="connsiteY19" fmla="*/ 3840356 h 3990022"/>
                  <a:gd name="connsiteX20" fmla="*/ 1251526 w 3409854"/>
                  <a:gd name="connsiteY20" fmla="*/ 3968244 h 3990022"/>
                  <a:gd name="connsiteX21" fmla="*/ 407459 w 3409854"/>
                  <a:gd name="connsiteY21" fmla="*/ 3490308 h 3990022"/>
                  <a:gd name="connsiteX22" fmla="*/ 0 w 3409854"/>
                  <a:gd name="connsiteY22" fmla="*/ 2711267 h 3990022"/>
                  <a:gd name="connsiteX23" fmla="*/ 283171 w 3409854"/>
                  <a:gd name="connsiteY23" fmla="*/ 2118017 h 3990022"/>
                  <a:gd name="connsiteX24" fmla="*/ 963551 w 3409854"/>
                  <a:gd name="connsiteY24" fmla="*/ 1870723 h 3990022"/>
                  <a:gd name="connsiteX25" fmla="*/ 1591396 w 3409854"/>
                  <a:gd name="connsiteY25" fmla="*/ 2019356 h 3990022"/>
                  <a:gd name="connsiteX26" fmla="*/ 1860473 w 3409854"/>
                  <a:gd name="connsiteY26" fmla="*/ 2490881 h 3990022"/>
                  <a:gd name="connsiteX27" fmla="*/ 1679807 w 3409854"/>
                  <a:gd name="connsiteY27" fmla="*/ 2861181 h 3990022"/>
                  <a:gd name="connsiteX28" fmla="*/ 1260816 w 3409854"/>
                  <a:gd name="connsiteY28" fmla="*/ 3008533 h 3990022"/>
                  <a:gd name="connsiteX29" fmla="*/ 894360 w 3409854"/>
                  <a:gd name="connsiteY29" fmla="*/ 2926528 h 3990022"/>
                  <a:gd name="connsiteX30" fmla="*/ 717538 w 3409854"/>
                  <a:gd name="connsiteY30" fmla="*/ 2649764 h 3990022"/>
                  <a:gd name="connsiteX31" fmla="*/ 807230 w 3409854"/>
                  <a:gd name="connsiteY31" fmla="*/ 2470379 h 3990022"/>
                  <a:gd name="connsiteX32" fmla="*/ 930236 w 3409854"/>
                  <a:gd name="connsiteY32" fmla="*/ 2406314 h 3990022"/>
                  <a:gd name="connsiteX33" fmla="*/ 989177 w 3409854"/>
                  <a:gd name="connsiteY33" fmla="*/ 2398626 h 3990022"/>
                  <a:gd name="connsiteX34" fmla="*/ 1009678 w 3409854"/>
                  <a:gd name="connsiteY34" fmla="*/ 2414001 h 3990022"/>
                  <a:gd name="connsiteX35" fmla="*/ 999428 w 3409854"/>
                  <a:gd name="connsiteY35" fmla="*/ 2444753 h 3990022"/>
                  <a:gd name="connsiteX36" fmla="*/ 989177 w 3409854"/>
                  <a:gd name="connsiteY36" fmla="*/ 2475505 h 3990022"/>
                  <a:gd name="connsiteX37" fmla="*/ 973801 w 3409854"/>
                  <a:gd name="connsiteY37" fmla="*/ 2588261 h 3990022"/>
                  <a:gd name="connsiteX38" fmla="*/ 1054524 w 3409854"/>
                  <a:gd name="connsiteY38" fmla="*/ 2725362 h 3990022"/>
                  <a:gd name="connsiteX39" fmla="*/ 1230065 w 3409854"/>
                  <a:gd name="connsiteY39" fmla="*/ 2783021 h 3990022"/>
                  <a:gd name="connsiteX40" fmla="*/ 1494016 w 3409854"/>
                  <a:gd name="connsiteY40" fmla="*/ 2685641 h 3990022"/>
                  <a:gd name="connsiteX41" fmla="*/ 1599084 w 3409854"/>
                  <a:gd name="connsiteY41" fmla="*/ 2444753 h 3990022"/>
                  <a:gd name="connsiteX42" fmla="*/ 1386385 w 3409854"/>
                  <a:gd name="connsiteY42" fmla="*/ 2109048 h 3990022"/>
                  <a:gd name="connsiteX43" fmla="*/ 943050 w 3409854"/>
                  <a:gd name="connsiteY43" fmla="*/ 2003980 h 3990022"/>
                  <a:gd name="connsiteX44" fmla="*/ 371582 w 3409854"/>
                  <a:gd name="connsiteY44" fmla="*/ 2198740 h 3990022"/>
                  <a:gd name="connsiteX45" fmla="*/ 117881 w 3409854"/>
                  <a:gd name="connsiteY45" fmla="*/ 2711267 h 3990022"/>
                  <a:gd name="connsiteX46" fmla="*/ 499714 w 3409854"/>
                  <a:gd name="connsiteY46" fmla="*/ 3351926 h 3990022"/>
                  <a:gd name="connsiteX47" fmla="*/ 1312069 w 3409854"/>
                  <a:gd name="connsiteY47" fmla="*/ 3567187 h 3990022"/>
                  <a:gd name="connsiteX48" fmla="*/ 2134674 w 3409854"/>
                  <a:gd name="connsiteY48" fmla="*/ 3269921 h 3990022"/>
                  <a:gd name="connsiteX49" fmla="*/ 2490881 w 3409854"/>
                  <a:gd name="connsiteY49" fmla="*/ 2506256 h 3990022"/>
                  <a:gd name="connsiteX50" fmla="*/ 2372999 w 3409854"/>
                  <a:gd name="connsiteY50" fmla="*/ 2070608 h 3990022"/>
                  <a:gd name="connsiteX51" fmla="*/ 2057795 w 3409854"/>
                  <a:gd name="connsiteY51" fmla="*/ 1755405 h 3990022"/>
                  <a:gd name="connsiteX52" fmla="*/ 1614460 w 3409854"/>
                  <a:gd name="connsiteY52" fmla="*/ 1496578 h 3990022"/>
                  <a:gd name="connsiteX53" fmla="*/ 858483 w 3409854"/>
                  <a:gd name="connsiteY53" fmla="*/ 1135247 h 3990022"/>
                  <a:gd name="connsiteX54" fmla="*/ 476650 w 3409854"/>
                  <a:gd name="connsiteY54" fmla="*/ 609907 h 3990022"/>
                  <a:gd name="connsiteX55" fmla="*/ 781604 w 3409854"/>
                  <a:gd name="connsiteY55" fmla="*/ 143508 h 3990022"/>
                  <a:gd name="connsiteX56" fmla="*/ 1424825 w 3409854"/>
                  <a:gd name="connsiteY56" fmla="*/ 0 h 3990022"/>
                  <a:gd name="connsiteX0" fmla="*/ 1425671 w 3410700"/>
                  <a:gd name="connsiteY0" fmla="*/ 0 h 3988066"/>
                  <a:gd name="connsiteX1" fmla="*/ 1884382 w 3410700"/>
                  <a:gd name="connsiteY1" fmla="*/ 64066 h 3988066"/>
                  <a:gd name="connsiteX2" fmla="*/ 2117582 w 3410700"/>
                  <a:gd name="connsiteY2" fmla="*/ 353644 h 3988066"/>
                  <a:gd name="connsiteX3" fmla="*/ 2052235 w 3410700"/>
                  <a:gd name="connsiteY3" fmla="*/ 500995 h 3988066"/>
                  <a:gd name="connsiteX4" fmla="*/ 1936916 w 3410700"/>
                  <a:gd name="connsiteY4" fmla="*/ 571468 h 3988066"/>
                  <a:gd name="connsiteX5" fmla="*/ 1863881 w 3410700"/>
                  <a:gd name="connsiteY5" fmla="*/ 576593 h 3988066"/>
                  <a:gd name="connsiteX6" fmla="*/ 1769064 w 3410700"/>
                  <a:gd name="connsiteY6" fmla="*/ 558654 h 3988066"/>
                  <a:gd name="connsiteX7" fmla="*/ 1740875 w 3410700"/>
                  <a:gd name="connsiteY7" fmla="*/ 533028 h 3988066"/>
                  <a:gd name="connsiteX8" fmla="*/ 1758813 w 3410700"/>
                  <a:gd name="connsiteY8" fmla="*/ 502276 h 3988066"/>
                  <a:gd name="connsiteX9" fmla="*/ 1810066 w 3410700"/>
                  <a:gd name="connsiteY9" fmla="*/ 426679 h 3988066"/>
                  <a:gd name="connsiteX10" fmla="*/ 1825442 w 3410700"/>
                  <a:gd name="connsiteY10" fmla="*/ 343393 h 3988066"/>
                  <a:gd name="connsiteX11" fmla="*/ 1687060 w 3410700"/>
                  <a:gd name="connsiteY11" fmla="*/ 153758 h 3988066"/>
                  <a:gd name="connsiteX12" fmla="*/ 1410295 w 3410700"/>
                  <a:gd name="connsiteY12" fmla="*/ 102506 h 3988066"/>
                  <a:gd name="connsiteX13" fmla="*/ 961834 w 3410700"/>
                  <a:gd name="connsiteY13" fmla="*/ 187072 h 3988066"/>
                  <a:gd name="connsiteX14" fmla="*/ 744010 w 3410700"/>
                  <a:gd name="connsiteY14" fmla="*/ 481775 h 3988066"/>
                  <a:gd name="connsiteX15" fmla="*/ 900331 w 3410700"/>
                  <a:gd name="connsiteY15" fmla="*/ 740602 h 3988066"/>
                  <a:gd name="connsiteX16" fmla="*/ 1284726 w 3410700"/>
                  <a:gd name="connsiteY16" fmla="*/ 943050 h 3988066"/>
                  <a:gd name="connsiteX17" fmla="*/ 2984160 w 3410700"/>
                  <a:gd name="connsiteY17" fmla="*/ 1543339 h 3988066"/>
                  <a:gd name="connsiteX18" fmla="*/ 3378091 w 3410700"/>
                  <a:gd name="connsiteY18" fmla="*/ 2821306 h 3988066"/>
                  <a:gd name="connsiteX19" fmla="*/ 2359032 w 3410700"/>
                  <a:gd name="connsiteY19" fmla="*/ 3840356 h 3988066"/>
                  <a:gd name="connsiteX20" fmla="*/ 1252372 w 3410700"/>
                  <a:gd name="connsiteY20" fmla="*/ 3968244 h 3988066"/>
                  <a:gd name="connsiteX21" fmla="*/ 352887 w 3410700"/>
                  <a:gd name="connsiteY21" fmla="*/ 3518017 h 3988066"/>
                  <a:gd name="connsiteX22" fmla="*/ 846 w 3410700"/>
                  <a:gd name="connsiteY22" fmla="*/ 2711267 h 3988066"/>
                  <a:gd name="connsiteX23" fmla="*/ 284017 w 3410700"/>
                  <a:gd name="connsiteY23" fmla="*/ 2118017 h 3988066"/>
                  <a:gd name="connsiteX24" fmla="*/ 964397 w 3410700"/>
                  <a:gd name="connsiteY24" fmla="*/ 1870723 h 3988066"/>
                  <a:gd name="connsiteX25" fmla="*/ 1592242 w 3410700"/>
                  <a:gd name="connsiteY25" fmla="*/ 2019356 h 3988066"/>
                  <a:gd name="connsiteX26" fmla="*/ 1861319 w 3410700"/>
                  <a:gd name="connsiteY26" fmla="*/ 2490881 h 3988066"/>
                  <a:gd name="connsiteX27" fmla="*/ 1680653 w 3410700"/>
                  <a:gd name="connsiteY27" fmla="*/ 2861181 h 3988066"/>
                  <a:gd name="connsiteX28" fmla="*/ 1261662 w 3410700"/>
                  <a:gd name="connsiteY28" fmla="*/ 3008533 h 3988066"/>
                  <a:gd name="connsiteX29" fmla="*/ 895206 w 3410700"/>
                  <a:gd name="connsiteY29" fmla="*/ 2926528 h 3988066"/>
                  <a:gd name="connsiteX30" fmla="*/ 718384 w 3410700"/>
                  <a:gd name="connsiteY30" fmla="*/ 2649764 h 3988066"/>
                  <a:gd name="connsiteX31" fmla="*/ 808076 w 3410700"/>
                  <a:gd name="connsiteY31" fmla="*/ 2470379 h 3988066"/>
                  <a:gd name="connsiteX32" fmla="*/ 931082 w 3410700"/>
                  <a:gd name="connsiteY32" fmla="*/ 2406314 h 3988066"/>
                  <a:gd name="connsiteX33" fmla="*/ 990023 w 3410700"/>
                  <a:gd name="connsiteY33" fmla="*/ 2398626 h 3988066"/>
                  <a:gd name="connsiteX34" fmla="*/ 1010524 w 3410700"/>
                  <a:gd name="connsiteY34" fmla="*/ 2414001 h 3988066"/>
                  <a:gd name="connsiteX35" fmla="*/ 1000274 w 3410700"/>
                  <a:gd name="connsiteY35" fmla="*/ 2444753 h 3988066"/>
                  <a:gd name="connsiteX36" fmla="*/ 990023 w 3410700"/>
                  <a:gd name="connsiteY36" fmla="*/ 2475505 h 3988066"/>
                  <a:gd name="connsiteX37" fmla="*/ 974647 w 3410700"/>
                  <a:gd name="connsiteY37" fmla="*/ 2588261 h 3988066"/>
                  <a:gd name="connsiteX38" fmla="*/ 1055370 w 3410700"/>
                  <a:gd name="connsiteY38" fmla="*/ 2725362 h 3988066"/>
                  <a:gd name="connsiteX39" fmla="*/ 1230911 w 3410700"/>
                  <a:gd name="connsiteY39" fmla="*/ 2783021 h 3988066"/>
                  <a:gd name="connsiteX40" fmla="*/ 1494862 w 3410700"/>
                  <a:gd name="connsiteY40" fmla="*/ 2685641 h 3988066"/>
                  <a:gd name="connsiteX41" fmla="*/ 1599930 w 3410700"/>
                  <a:gd name="connsiteY41" fmla="*/ 2444753 h 3988066"/>
                  <a:gd name="connsiteX42" fmla="*/ 1387231 w 3410700"/>
                  <a:gd name="connsiteY42" fmla="*/ 2109048 h 3988066"/>
                  <a:gd name="connsiteX43" fmla="*/ 943896 w 3410700"/>
                  <a:gd name="connsiteY43" fmla="*/ 2003980 h 3988066"/>
                  <a:gd name="connsiteX44" fmla="*/ 372428 w 3410700"/>
                  <a:gd name="connsiteY44" fmla="*/ 2198740 h 3988066"/>
                  <a:gd name="connsiteX45" fmla="*/ 118727 w 3410700"/>
                  <a:gd name="connsiteY45" fmla="*/ 2711267 h 3988066"/>
                  <a:gd name="connsiteX46" fmla="*/ 500560 w 3410700"/>
                  <a:gd name="connsiteY46" fmla="*/ 3351926 h 3988066"/>
                  <a:gd name="connsiteX47" fmla="*/ 1312915 w 3410700"/>
                  <a:gd name="connsiteY47" fmla="*/ 3567187 h 3988066"/>
                  <a:gd name="connsiteX48" fmla="*/ 2135520 w 3410700"/>
                  <a:gd name="connsiteY48" fmla="*/ 3269921 h 3988066"/>
                  <a:gd name="connsiteX49" fmla="*/ 2491727 w 3410700"/>
                  <a:gd name="connsiteY49" fmla="*/ 2506256 h 3988066"/>
                  <a:gd name="connsiteX50" fmla="*/ 2373845 w 3410700"/>
                  <a:gd name="connsiteY50" fmla="*/ 2070608 h 3988066"/>
                  <a:gd name="connsiteX51" fmla="*/ 2058641 w 3410700"/>
                  <a:gd name="connsiteY51" fmla="*/ 1755405 h 3988066"/>
                  <a:gd name="connsiteX52" fmla="*/ 1615306 w 3410700"/>
                  <a:gd name="connsiteY52" fmla="*/ 1496578 h 3988066"/>
                  <a:gd name="connsiteX53" fmla="*/ 859329 w 3410700"/>
                  <a:gd name="connsiteY53" fmla="*/ 1135247 h 3988066"/>
                  <a:gd name="connsiteX54" fmla="*/ 477496 w 3410700"/>
                  <a:gd name="connsiteY54" fmla="*/ 609907 h 3988066"/>
                  <a:gd name="connsiteX55" fmla="*/ 782450 w 3410700"/>
                  <a:gd name="connsiteY55" fmla="*/ 143508 h 3988066"/>
                  <a:gd name="connsiteX56" fmla="*/ 1425671 w 3410700"/>
                  <a:gd name="connsiteY56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2052235 w 3475899"/>
                  <a:gd name="connsiteY3" fmla="*/ 500995 h 3988066"/>
                  <a:gd name="connsiteX4" fmla="*/ 1936916 w 3475899"/>
                  <a:gd name="connsiteY4" fmla="*/ 571468 h 3988066"/>
                  <a:gd name="connsiteX5" fmla="*/ 1863881 w 3475899"/>
                  <a:gd name="connsiteY5" fmla="*/ 576593 h 3988066"/>
                  <a:gd name="connsiteX6" fmla="*/ 1769064 w 3475899"/>
                  <a:gd name="connsiteY6" fmla="*/ 558654 h 3988066"/>
                  <a:gd name="connsiteX7" fmla="*/ 1740875 w 3475899"/>
                  <a:gd name="connsiteY7" fmla="*/ 533028 h 3988066"/>
                  <a:gd name="connsiteX8" fmla="*/ 1758813 w 3475899"/>
                  <a:gd name="connsiteY8" fmla="*/ 502276 h 3988066"/>
                  <a:gd name="connsiteX9" fmla="*/ 1810066 w 3475899"/>
                  <a:gd name="connsiteY9" fmla="*/ 426679 h 3988066"/>
                  <a:gd name="connsiteX10" fmla="*/ 1825442 w 3475899"/>
                  <a:gd name="connsiteY10" fmla="*/ 343393 h 3988066"/>
                  <a:gd name="connsiteX11" fmla="*/ 1687060 w 3475899"/>
                  <a:gd name="connsiteY11" fmla="*/ 153758 h 3988066"/>
                  <a:gd name="connsiteX12" fmla="*/ 1410295 w 3475899"/>
                  <a:gd name="connsiteY12" fmla="*/ 102506 h 3988066"/>
                  <a:gd name="connsiteX13" fmla="*/ 961834 w 3475899"/>
                  <a:gd name="connsiteY13" fmla="*/ 187072 h 3988066"/>
                  <a:gd name="connsiteX14" fmla="*/ 744010 w 3475899"/>
                  <a:gd name="connsiteY14" fmla="*/ 481775 h 3988066"/>
                  <a:gd name="connsiteX15" fmla="*/ 900331 w 3475899"/>
                  <a:gd name="connsiteY15" fmla="*/ 740602 h 3988066"/>
                  <a:gd name="connsiteX16" fmla="*/ 1284726 w 3475899"/>
                  <a:gd name="connsiteY16" fmla="*/ 943050 h 3988066"/>
                  <a:gd name="connsiteX17" fmla="*/ 2984160 w 3475899"/>
                  <a:gd name="connsiteY17" fmla="*/ 1543339 h 3988066"/>
                  <a:gd name="connsiteX18" fmla="*/ 3378091 w 3475899"/>
                  <a:gd name="connsiteY18" fmla="*/ 2821306 h 3988066"/>
                  <a:gd name="connsiteX19" fmla="*/ 2359032 w 3475899"/>
                  <a:gd name="connsiteY19" fmla="*/ 3840356 h 3988066"/>
                  <a:gd name="connsiteX20" fmla="*/ 1252372 w 3475899"/>
                  <a:gd name="connsiteY20" fmla="*/ 3968244 h 3988066"/>
                  <a:gd name="connsiteX21" fmla="*/ 352887 w 3475899"/>
                  <a:gd name="connsiteY21" fmla="*/ 3518017 h 3988066"/>
                  <a:gd name="connsiteX22" fmla="*/ 846 w 3475899"/>
                  <a:gd name="connsiteY22" fmla="*/ 2711267 h 3988066"/>
                  <a:gd name="connsiteX23" fmla="*/ 284017 w 3475899"/>
                  <a:gd name="connsiteY23" fmla="*/ 2118017 h 3988066"/>
                  <a:gd name="connsiteX24" fmla="*/ 964397 w 3475899"/>
                  <a:gd name="connsiteY24" fmla="*/ 1870723 h 3988066"/>
                  <a:gd name="connsiteX25" fmla="*/ 1592242 w 3475899"/>
                  <a:gd name="connsiteY25" fmla="*/ 2019356 h 3988066"/>
                  <a:gd name="connsiteX26" fmla="*/ 1861319 w 3475899"/>
                  <a:gd name="connsiteY26" fmla="*/ 2490881 h 3988066"/>
                  <a:gd name="connsiteX27" fmla="*/ 1680653 w 3475899"/>
                  <a:gd name="connsiteY27" fmla="*/ 2861181 h 3988066"/>
                  <a:gd name="connsiteX28" fmla="*/ 1261662 w 3475899"/>
                  <a:gd name="connsiteY28" fmla="*/ 3008533 h 3988066"/>
                  <a:gd name="connsiteX29" fmla="*/ 895206 w 3475899"/>
                  <a:gd name="connsiteY29" fmla="*/ 2926528 h 3988066"/>
                  <a:gd name="connsiteX30" fmla="*/ 718384 w 3475899"/>
                  <a:gd name="connsiteY30" fmla="*/ 2649764 h 3988066"/>
                  <a:gd name="connsiteX31" fmla="*/ 808076 w 3475899"/>
                  <a:gd name="connsiteY31" fmla="*/ 2470379 h 3988066"/>
                  <a:gd name="connsiteX32" fmla="*/ 931082 w 3475899"/>
                  <a:gd name="connsiteY32" fmla="*/ 2406314 h 3988066"/>
                  <a:gd name="connsiteX33" fmla="*/ 990023 w 3475899"/>
                  <a:gd name="connsiteY33" fmla="*/ 2398626 h 3988066"/>
                  <a:gd name="connsiteX34" fmla="*/ 1010524 w 3475899"/>
                  <a:gd name="connsiteY34" fmla="*/ 2414001 h 3988066"/>
                  <a:gd name="connsiteX35" fmla="*/ 1000274 w 3475899"/>
                  <a:gd name="connsiteY35" fmla="*/ 2444753 h 3988066"/>
                  <a:gd name="connsiteX36" fmla="*/ 990023 w 3475899"/>
                  <a:gd name="connsiteY36" fmla="*/ 2475505 h 3988066"/>
                  <a:gd name="connsiteX37" fmla="*/ 974647 w 3475899"/>
                  <a:gd name="connsiteY37" fmla="*/ 2588261 h 3988066"/>
                  <a:gd name="connsiteX38" fmla="*/ 1055370 w 3475899"/>
                  <a:gd name="connsiteY38" fmla="*/ 2725362 h 3988066"/>
                  <a:gd name="connsiteX39" fmla="*/ 1230911 w 3475899"/>
                  <a:gd name="connsiteY39" fmla="*/ 2783021 h 3988066"/>
                  <a:gd name="connsiteX40" fmla="*/ 1494862 w 3475899"/>
                  <a:gd name="connsiteY40" fmla="*/ 2685641 h 3988066"/>
                  <a:gd name="connsiteX41" fmla="*/ 1599930 w 3475899"/>
                  <a:gd name="connsiteY41" fmla="*/ 2444753 h 3988066"/>
                  <a:gd name="connsiteX42" fmla="*/ 1387231 w 3475899"/>
                  <a:gd name="connsiteY42" fmla="*/ 2109048 h 3988066"/>
                  <a:gd name="connsiteX43" fmla="*/ 943896 w 3475899"/>
                  <a:gd name="connsiteY43" fmla="*/ 2003980 h 3988066"/>
                  <a:gd name="connsiteX44" fmla="*/ 372428 w 3475899"/>
                  <a:gd name="connsiteY44" fmla="*/ 2198740 h 3988066"/>
                  <a:gd name="connsiteX45" fmla="*/ 118727 w 3475899"/>
                  <a:gd name="connsiteY45" fmla="*/ 2711267 h 3988066"/>
                  <a:gd name="connsiteX46" fmla="*/ 500560 w 3475899"/>
                  <a:gd name="connsiteY46" fmla="*/ 3351926 h 3988066"/>
                  <a:gd name="connsiteX47" fmla="*/ 1312915 w 3475899"/>
                  <a:gd name="connsiteY47" fmla="*/ 3567187 h 3988066"/>
                  <a:gd name="connsiteX48" fmla="*/ 2135520 w 3475899"/>
                  <a:gd name="connsiteY48" fmla="*/ 3269921 h 3988066"/>
                  <a:gd name="connsiteX49" fmla="*/ 2491727 w 3475899"/>
                  <a:gd name="connsiteY49" fmla="*/ 2506256 h 3988066"/>
                  <a:gd name="connsiteX50" fmla="*/ 2373845 w 3475899"/>
                  <a:gd name="connsiteY50" fmla="*/ 2070608 h 3988066"/>
                  <a:gd name="connsiteX51" fmla="*/ 2058641 w 3475899"/>
                  <a:gd name="connsiteY51" fmla="*/ 1755405 h 3988066"/>
                  <a:gd name="connsiteX52" fmla="*/ 1615306 w 3475899"/>
                  <a:gd name="connsiteY52" fmla="*/ 1496578 h 3988066"/>
                  <a:gd name="connsiteX53" fmla="*/ 859329 w 3475899"/>
                  <a:gd name="connsiteY53" fmla="*/ 1135247 h 3988066"/>
                  <a:gd name="connsiteX54" fmla="*/ 477496 w 3475899"/>
                  <a:gd name="connsiteY54" fmla="*/ 609907 h 3988066"/>
                  <a:gd name="connsiteX55" fmla="*/ 782450 w 3475899"/>
                  <a:gd name="connsiteY55" fmla="*/ 143508 h 3988066"/>
                  <a:gd name="connsiteX56" fmla="*/ 1425671 w 3475899"/>
                  <a:gd name="connsiteY56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2052235 w 3475899"/>
                  <a:gd name="connsiteY3" fmla="*/ 500995 h 3988066"/>
                  <a:gd name="connsiteX4" fmla="*/ 1863881 w 3475899"/>
                  <a:gd name="connsiteY4" fmla="*/ 576593 h 3988066"/>
                  <a:gd name="connsiteX5" fmla="*/ 1769064 w 3475899"/>
                  <a:gd name="connsiteY5" fmla="*/ 558654 h 3988066"/>
                  <a:gd name="connsiteX6" fmla="*/ 1740875 w 3475899"/>
                  <a:gd name="connsiteY6" fmla="*/ 533028 h 3988066"/>
                  <a:gd name="connsiteX7" fmla="*/ 1758813 w 3475899"/>
                  <a:gd name="connsiteY7" fmla="*/ 502276 h 3988066"/>
                  <a:gd name="connsiteX8" fmla="*/ 1810066 w 3475899"/>
                  <a:gd name="connsiteY8" fmla="*/ 426679 h 3988066"/>
                  <a:gd name="connsiteX9" fmla="*/ 1825442 w 3475899"/>
                  <a:gd name="connsiteY9" fmla="*/ 343393 h 3988066"/>
                  <a:gd name="connsiteX10" fmla="*/ 1687060 w 3475899"/>
                  <a:gd name="connsiteY10" fmla="*/ 153758 h 3988066"/>
                  <a:gd name="connsiteX11" fmla="*/ 1410295 w 3475899"/>
                  <a:gd name="connsiteY11" fmla="*/ 102506 h 3988066"/>
                  <a:gd name="connsiteX12" fmla="*/ 961834 w 3475899"/>
                  <a:gd name="connsiteY12" fmla="*/ 187072 h 3988066"/>
                  <a:gd name="connsiteX13" fmla="*/ 744010 w 3475899"/>
                  <a:gd name="connsiteY13" fmla="*/ 481775 h 3988066"/>
                  <a:gd name="connsiteX14" fmla="*/ 900331 w 3475899"/>
                  <a:gd name="connsiteY14" fmla="*/ 740602 h 3988066"/>
                  <a:gd name="connsiteX15" fmla="*/ 1284726 w 3475899"/>
                  <a:gd name="connsiteY15" fmla="*/ 943050 h 3988066"/>
                  <a:gd name="connsiteX16" fmla="*/ 2984160 w 3475899"/>
                  <a:gd name="connsiteY16" fmla="*/ 1543339 h 3988066"/>
                  <a:gd name="connsiteX17" fmla="*/ 3378091 w 3475899"/>
                  <a:gd name="connsiteY17" fmla="*/ 2821306 h 3988066"/>
                  <a:gd name="connsiteX18" fmla="*/ 2359032 w 3475899"/>
                  <a:gd name="connsiteY18" fmla="*/ 3840356 h 3988066"/>
                  <a:gd name="connsiteX19" fmla="*/ 1252372 w 3475899"/>
                  <a:gd name="connsiteY19" fmla="*/ 3968244 h 3988066"/>
                  <a:gd name="connsiteX20" fmla="*/ 352887 w 3475899"/>
                  <a:gd name="connsiteY20" fmla="*/ 3518017 h 3988066"/>
                  <a:gd name="connsiteX21" fmla="*/ 846 w 3475899"/>
                  <a:gd name="connsiteY21" fmla="*/ 2711267 h 3988066"/>
                  <a:gd name="connsiteX22" fmla="*/ 284017 w 3475899"/>
                  <a:gd name="connsiteY22" fmla="*/ 2118017 h 3988066"/>
                  <a:gd name="connsiteX23" fmla="*/ 964397 w 3475899"/>
                  <a:gd name="connsiteY23" fmla="*/ 1870723 h 3988066"/>
                  <a:gd name="connsiteX24" fmla="*/ 1592242 w 3475899"/>
                  <a:gd name="connsiteY24" fmla="*/ 2019356 h 3988066"/>
                  <a:gd name="connsiteX25" fmla="*/ 1861319 w 3475899"/>
                  <a:gd name="connsiteY25" fmla="*/ 2490881 h 3988066"/>
                  <a:gd name="connsiteX26" fmla="*/ 1680653 w 3475899"/>
                  <a:gd name="connsiteY26" fmla="*/ 2861181 h 3988066"/>
                  <a:gd name="connsiteX27" fmla="*/ 1261662 w 3475899"/>
                  <a:gd name="connsiteY27" fmla="*/ 3008533 h 3988066"/>
                  <a:gd name="connsiteX28" fmla="*/ 895206 w 3475899"/>
                  <a:gd name="connsiteY28" fmla="*/ 2926528 h 3988066"/>
                  <a:gd name="connsiteX29" fmla="*/ 718384 w 3475899"/>
                  <a:gd name="connsiteY29" fmla="*/ 2649764 h 3988066"/>
                  <a:gd name="connsiteX30" fmla="*/ 808076 w 3475899"/>
                  <a:gd name="connsiteY30" fmla="*/ 2470379 h 3988066"/>
                  <a:gd name="connsiteX31" fmla="*/ 931082 w 3475899"/>
                  <a:gd name="connsiteY31" fmla="*/ 2406314 h 3988066"/>
                  <a:gd name="connsiteX32" fmla="*/ 990023 w 3475899"/>
                  <a:gd name="connsiteY32" fmla="*/ 2398626 h 3988066"/>
                  <a:gd name="connsiteX33" fmla="*/ 1010524 w 3475899"/>
                  <a:gd name="connsiteY33" fmla="*/ 2414001 h 3988066"/>
                  <a:gd name="connsiteX34" fmla="*/ 1000274 w 3475899"/>
                  <a:gd name="connsiteY34" fmla="*/ 2444753 h 3988066"/>
                  <a:gd name="connsiteX35" fmla="*/ 990023 w 3475899"/>
                  <a:gd name="connsiteY35" fmla="*/ 2475505 h 3988066"/>
                  <a:gd name="connsiteX36" fmla="*/ 974647 w 3475899"/>
                  <a:gd name="connsiteY36" fmla="*/ 2588261 h 3988066"/>
                  <a:gd name="connsiteX37" fmla="*/ 1055370 w 3475899"/>
                  <a:gd name="connsiteY37" fmla="*/ 2725362 h 3988066"/>
                  <a:gd name="connsiteX38" fmla="*/ 1230911 w 3475899"/>
                  <a:gd name="connsiteY38" fmla="*/ 2783021 h 3988066"/>
                  <a:gd name="connsiteX39" fmla="*/ 1494862 w 3475899"/>
                  <a:gd name="connsiteY39" fmla="*/ 2685641 h 3988066"/>
                  <a:gd name="connsiteX40" fmla="*/ 1599930 w 3475899"/>
                  <a:gd name="connsiteY40" fmla="*/ 2444753 h 3988066"/>
                  <a:gd name="connsiteX41" fmla="*/ 1387231 w 3475899"/>
                  <a:gd name="connsiteY41" fmla="*/ 2109048 h 3988066"/>
                  <a:gd name="connsiteX42" fmla="*/ 943896 w 3475899"/>
                  <a:gd name="connsiteY42" fmla="*/ 2003980 h 3988066"/>
                  <a:gd name="connsiteX43" fmla="*/ 372428 w 3475899"/>
                  <a:gd name="connsiteY43" fmla="*/ 2198740 h 3988066"/>
                  <a:gd name="connsiteX44" fmla="*/ 118727 w 3475899"/>
                  <a:gd name="connsiteY44" fmla="*/ 2711267 h 3988066"/>
                  <a:gd name="connsiteX45" fmla="*/ 500560 w 3475899"/>
                  <a:gd name="connsiteY45" fmla="*/ 3351926 h 3988066"/>
                  <a:gd name="connsiteX46" fmla="*/ 1312915 w 3475899"/>
                  <a:gd name="connsiteY46" fmla="*/ 3567187 h 3988066"/>
                  <a:gd name="connsiteX47" fmla="*/ 2135520 w 3475899"/>
                  <a:gd name="connsiteY47" fmla="*/ 3269921 h 3988066"/>
                  <a:gd name="connsiteX48" fmla="*/ 2491727 w 3475899"/>
                  <a:gd name="connsiteY48" fmla="*/ 2506256 h 3988066"/>
                  <a:gd name="connsiteX49" fmla="*/ 2373845 w 3475899"/>
                  <a:gd name="connsiteY49" fmla="*/ 2070608 h 3988066"/>
                  <a:gd name="connsiteX50" fmla="*/ 2058641 w 3475899"/>
                  <a:gd name="connsiteY50" fmla="*/ 1755405 h 3988066"/>
                  <a:gd name="connsiteX51" fmla="*/ 1615306 w 3475899"/>
                  <a:gd name="connsiteY51" fmla="*/ 1496578 h 3988066"/>
                  <a:gd name="connsiteX52" fmla="*/ 859329 w 3475899"/>
                  <a:gd name="connsiteY52" fmla="*/ 1135247 h 3988066"/>
                  <a:gd name="connsiteX53" fmla="*/ 477496 w 3475899"/>
                  <a:gd name="connsiteY53" fmla="*/ 609907 h 3988066"/>
                  <a:gd name="connsiteX54" fmla="*/ 782450 w 3475899"/>
                  <a:gd name="connsiteY54" fmla="*/ 143508 h 3988066"/>
                  <a:gd name="connsiteX55" fmla="*/ 1425671 w 3475899"/>
                  <a:gd name="connsiteY55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2052235 w 3475899"/>
                  <a:gd name="connsiteY3" fmla="*/ 500995 h 3988066"/>
                  <a:gd name="connsiteX4" fmla="*/ 1863881 w 3475899"/>
                  <a:gd name="connsiteY4" fmla="*/ 576593 h 3988066"/>
                  <a:gd name="connsiteX5" fmla="*/ 1769064 w 3475899"/>
                  <a:gd name="connsiteY5" fmla="*/ 558654 h 3988066"/>
                  <a:gd name="connsiteX6" fmla="*/ 1740875 w 3475899"/>
                  <a:gd name="connsiteY6" fmla="*/ 533028 h 3988066"/>
                  <a:gd name="connsiteX7" fmla="*/ 1758813 w 3475899"/>
                  <a:gd name="connsiteY7" fmla="*/ 502276 h 3988066"/>
                  <a:gd name="connsiteX8" fmla="*/ 1825442 w 3475899"/>
                  <a:gd name="connsiteY8" fmla="*/ 343393 h 3988066"/>
                  <a:gd name="connsiteX9" fmla="*/ 1687060 w 3475899"/>
                  <a:gd name="connsiteY9" fmla="*/ 153758 h 3988066"/>
                  <a:gd name="connsiteX10" fmla="*/ 1410295 w 3475899"/>
                  <a:gd name="connsiteY10" fmla="*/ 102506 h 3988066"/>
                  <a:gd name="connsiteX11" fmla="*/ 961834 w 3475899"/>
                  <a:gd name="connsiteY11" fmla="*/ 187072 h 3988066"/>
                  <a:gd name="connsiteX12" fmla="*/ 744010 w 3475899"/>
                  <a:gd name="connsiteY12" fmla="*/ 481775 h 3988066"/>
                  <a:gd name="connsiteX13" fmla="*/ 900331 w 3475899"/>
                  <a:gd name="connsiteY13" fmla="*/ 740602 h 3988066"/>
                  <a:gd name="connsiteX14" fmla="*/ 1284726 w 3475899"/>
                  <a:gd name="connsiteY14" fmla="*/ 943050 h 3988066"/>
                  <a:gd name="connsiteX15" fmla="*/ 2984160 w 3475899"/>
                  <a:gd name="connsiteY15" fmla="*/ 1543339 h 3988066"/>
                  <a:gd name="connsiteX16" fmla="*/ 3378091 w 3475899"/>
                  <a:gd name="connsiteY16" fmla="*/ 2821306 h 3988066"/>
                  <a:gd name="connsiteX17" fmla="*/ 2359032 w 3475899"/>
                  <a:gd name="connsiteY17" fmla="*/ 3840356 h 3988066"/>
                  <a:gd name="connsiteX18" fmla="*/ 1252372 w 3475899"/>
                  <a:gd name="connsiteY18" fmla="*/ 3968244 h 3988066"/>
                  <a:gd name="connsiteX19" fmla="*/ 352887 w 3475899"/>
                  <a:gd name="connsiteY19" fmla="*/ 3518017 h 3988066"/>
                  <a:gd name="connsiteX20" fmla="*/ 846 w 3475899"/>
                  <a:gd name="connsiteY20" fmla="*/ 2711267 h 3988066"/>
                  <a:gd name="connsiteX21" fmla="*/ 284017 w 3475899"/>
                  <a:gd name="connsiteY21" fmla="*/ 2118017 h 3988066"/>
                  <a:gd name="connsiteX22" fmla="*/ 964397 w 3475899"/>
                  <a:gd name="connsiteY22" fmla="*/ 1870723 h 3988066"/>
                  <a:gd name="connsiteX23" fmla="*/ 1592242 w 3475899"/>
                  <a:gd name="connsiteY23" fmla="*/ 2019356 h 3988066"/>
                  <a:gd name="connsiteX24" fmla="*/ 1861319 w 3475899"/>
                  <a:gd name="connsiteY24" fmla="*/ 2490881 h 3988066"/>
                  <a:gd name="connsiteX25" fmla="*/ 1680653 w 3475899"/>
                  <a:gd name="connsiteY25" fmla="*/ 2861181 h 3988066"/>
                  <a:gd name="connsiteX26" fmla="*/ 1261662 w 3475899"/>
                  <a:gd name="connsiteY26" fmla="*/ 3008533 h 3988066"/>
                  <a:gd name="connsiteX27" fmla="*/ 895206 w 3475899"/>
                  <a:gd name="connsiteY27" fmla="*/ 2926528 h 3988066"/>
                  <a:gd name="connsiteX28" fmla="*/ 718384 w 3475899"/>
                  <a:gd name="connsiteY28" fmla="*/ 2649764 h 3988066"/>
                  <a:gd name="connsiteX29" fmla="*/ 808076 w 3475899"/>
                  <a:gd name="connsiteY29" fmla="*/ 2470379 h 3988066"/>
                  <a:gd name="connsiteX30" fmla="*/ 931082 w 3475899"/>
                  <a:gd name="connsiteY30" fmla="*/ 2406314 h 3988066"/>
                  <a:gd name="connsiteX31" fmla="*/ 990023 w 3475899"/>
                  <a:gd name="connsiteY31" fmla="*/ 2398626 h 3988066"/>
                  <a:gd name="connsiteX32" fmla="*/ 1010524 w 3475899"/>
                  <a:gd name="connsiteY32" fmla="*/ 2414001 h 3988066"/>
                  <a:gd name="connsiteX33" fmla="*/ 1000274 w 3475899"/>
                  <a:gd name="connsiteY33" fmla="*/ 2444753 h 3988066"/>
                  <a:gd name="connsiteX34" fmla="*/ 990023 w 3475899"/>
                  <a:gd name="connsiteY34" fmla="*/ 2475505 h 3988066"/>
                  <a:gd name="connsiteX35" fmla="*/ 974647 w 3475899"/>
                  <a:gd name="connsiteY35" fmla="*/ 2588261 h 3988066"/>
                  <a:gd name="connsiteX36" fmla="*/ 1055370 w 3475899"/>
                  <a:gd name="connsiteY36" fmla="*/ 2725362 h 3988066"/>
                  <a:gd name="connsiteX37" fmla="*/ 1230911 w 3475899"/>
                  <a:gd name="connsiteY37" fmla="*/ 2783021 h 3988066"/>
                  <a:gd name="connsiteX38" fmla="*/ 1494862 w 3475899"/>
                  <a:gd name="connsiteY38" fmla="*/ 2685641 h 3988066"/>
                  <a:gd name="connsiteX39" fmla="*/ 1599930 w 3475899"/>
                  <a:gd name="connsiteY39" fmla="*/ 2444753 h 3988066"/>
                  <a:gd name="connsiteX40" fmla="*/ 1387231 w 3475899"/>
                  <a:gd name="connsiteY40" fmla="*/ 2109048 h 3988066"/>
                  <a:gd name="connsiteX41" fmla="*/ 943896 w 3475899"/>
                  <a:gd name="connsiteY41" fmla="*/ 2003980 h 3988066"/>
                  <a:gd name="connsiteX42" fmla="*/ 372428 w 3475899"/>
                  <a:gd name="connsiteY42" fmla="*/ 2198740 h 3988066"/>
                  <a:gd name="connsiteX43" fmla="*/ 118727 w 3475899"/>
                  <a:gd name="connsiteY43" fmla="*/ 2711267 h 3988066"/>
                  <a:gd name="connsiteX44" fmla="*/ 500560 w 3475899"/>
                  <a:gd name="connsiteY44" fmla="*/ 3351926 h 3988066"/>
                  <a:gd name="connsiteX45" fmla="*/ 1312915 w 3475899"/>
                  <a:gd name="connsiteY45" fmla="*/ 3567187 h 3988066"/>
                  <a:gd name="connsiteX46" fmla="*/ 2135520 w 3475899"/>
                  <a:gd name="connsiteY46" fmla="*/ 3269921 h 3988066"/>
                  <a:gd name="connsiteX47" fmla="*/ 2491727 w 3475899"/>
                  <a:gd name="connsiteY47" fmla="*/ 2506256 h 3988066"/>
                  <a:gd name="connsiteX48" fmla="*/ 2373845 w 3475899"/>
                  <a:gd name="connsiteY48" fmla="*/ 2070608 h 3988066"/>
                  <a:gd name="connsiteX49" fmla="*/ 2058641 w 3475899"/>
                  <a:gd name="connsiteY49" fmla="*/ 1755405 h 3988066"/>
                  <a:gd name="connsiteX50" fmla="*/ 1615306 w 3475899"/>
                  <a:gd name="connsiteY50" fmla="*/ 1496578 h 3988066"/>
                  <a:gd name="connsiteX51" fmla="*/ 859329 w 3475899"/>
                  <a:gd name="connsiteY51" fmla="*/ 1135247 h 3988066"/>
                  <a:gd name="connsiteX52" fmla="*/ 477496 w 3475899"/>
                  <a:gd name="connsiteY52" fmla="*/ 609907 h 3988066"/>
                  <a:gd name="connsiteX53" fmla="*/ 782450 w 3475899"/>
                  <a:gd name="connsiteY53" fmla="*/ 143508 h 3988066"/>
                  <a:gd name="connsiteX54" fmla="*/ 1425671 w 3475899"/>
                  <a:gd name="connsiteY54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1863881 w 3475899"/>
                  <a:gd name="connsiteY3" fmla="*/ 576593 h 3988066"/>
                  <a:gd name="connsiteX4" fmla="*/ 1769064 w 3475899"/>
                  <a:gd name="connsiteY4" fmla="*/ 558654 h 3988066"/>
                  <a:gd name="connsiteX5" fmla="*/ 1740875 w 3475899"/>
                  <a:gd name="connsiteY5" fmla="*/ 533028 h 3988066"/>
                  <a:gd name="connsiteX6" fmla="*/ 1758813 w 3475899"/>
                  <a:gd name="connsiteY6" fmla="*/ 502276 h 3988066"/>
                  <a:gd name="connsiteX7" fmla="*/ 1825442 w 3475899"/>
                  <a:gd name="connsiteY7" fmla="*/ 343393 h 3988066"/>
                  <a:gd name="connsiteX8" fmla="*/ 1687060 w 3475899"/>
                  <a:gd name="connsiteY8" fmla="*/ 153758 h 3988066"/>
                  <a:gd name="connsiteX9" fmla="*/ 1410295 w 3475899"/>
                  <a:gd name="connsiteY9" fmla="*/ 102506 h 3988066"/>
                  <a:gd name="connsiteX10" fmla="*/ 961834 w 3475899"/>
                  <a:gd name="connsiteY10" fmla="*/ 187072 h 3988066"/>
                  <a:gd name="connsiteX11" fmla="*/ 744010 w 3475899"/>
                  <a:gd name="connsiteY11" fmla="*/ 481775 h 3988066"/>
                  <a:gd name="connsiteX12" fmla="*/ 900331 w 3475899"/>
                  <a:gd name="connsiteY12" fmla="*/ 740602 h 3988066"/>
                  <a:gd name="connsiteX13" fmla="*/ 1284726 w 3475899"/>
                  <a:gd name="connsiteY13" fmla="*/ 943050 h 3988066"/>
                  <a:gd name="connsiteX14" fmla="*/ 2984160 w 3475899"/>
                  <a:gd name="connsiteY14" fmla="*/ 1543339 h 3988066"/>
                  <a:gd name="connsiteX15" fmla="*/ 3378091 w 3475899"/>
                  <a:gd name="connsiteY15" fmla="*/ 2821306 h 3988066"/>
                  <a:gd name="connsiteX16" fmla="*/ 2359032 w 3475899"/>
                  <a:gd name="connsiteY16" fmla="*/ 3840356 h 3988066"/>
                  <a:gd name="connsiteX17" fmla="*/ 1252372 w 3475899"/>
                  <a:gd name="connsiteY17" fmla="*/ 3968244 h 3988066"/>
                  <a:gd name="connsiteX18" fmla="*/ 352887 w 3475899"/>
                  <a:gd name="connsiteY18" fmla="*/ 3518017 h 3988066"/>
                  <a:gd name="connsiteX19" fmla="*/ 846 w 3475899"/>
                  <a:gd name="connsiteY19" fmla="*/ 2711267 h 3988066"/>
                  <a:gd name="connsiteX20" fmla="*/ 284017 w 3475899"/>
                  <a:gd name="connsiteY20" fmla="*/ 2118017 h 3988066"/>
                  <a:gd name="connsiteX21" fmla="*/ 964397 w 3475899"/>
                  <a:gd name="connsiteY21" fmla="*/ 1870723 h 3988066"/>
                  <a:gd name="connsiteX22" fmla="*/ 1592242 w 3475899"/>
                  <a:gd name="connsiteY22" fmla="*/ 2019356 h 3988066"/>
                  <a:gd name="connsiteX23" fmla="*/ 1861319 w 3475899"/>
                  <a:gd name="connsiteY23" fmla="*/ 2490881 h 3988066"/>
                  <a:gd name="connsiteX24" fmla="*/ 1680653 w 3475899"/>
                  <a:gd name="connsiteY24" fmla="*/ 2861181 h 3988066"/>
                  <a:gd name="connsiteX25" fmla="*/ 1261662 w 3475899"/>
                  <a:gd name="connsiteY25" fmla="*/ 3008533 h 3988066"/>
                  <a:gd name="connsiteX26" fmla="*/ 895206 w 3475899"/>
                  <a:gd name="connsiteY26" fmla="*/ 2926528 h 3988066"/>
                  <a:gd name="connsiteX27" fmla="*/ 718384 w 3475899"/>
                  <a:gd name="connsiteY27" fmla="*/ 2649764 h 3988066"/>
                  <a:gd name="connsiteX28" fmla="*/ 808076 w 3475899"/>
                  <a:gd name="connsiteY28" fmla="*/ 2470379 h 3988066"/>
                  <a:gd name="connsiteX29" fmla="*/ 931082 w 3475899"/>
                  <a:gd name="connsiteY29" fmla="*/ 2406314 h 3988066"/>
                  <a:gd name="connsiteX30" fmla="*/ 990023 w 3475899"/>
                  <a:gd name="connsiteY30" fmla="*/ 2398626 h 3988066"/>
                  <a:gd name="connsiteX31" fmla="*/ 1010524 w 3475899"/>
                  <a:gd name="connsiteY31" fmla="*/ 2414001 h 3988066"/>
                  <a:gd name="connsiteX32" fmla="*/ 1000274 w 3475899"/>
                  <a:gd name="connsiteY32" fmla="*/ 2444753 h 3988066"/>
                  <a:gd name="connsiteX33" fmla="*/ 990023 w 3475899"/>
                  <a:gd name="connsiteY33" fmla="*/ 2475505 h 3988066"/>
                  <a:gd name="connsiteX34" fmla="*/ 974647 w 3475899"/>
                  <a:gd name="connsiteY34" fmla="*/ 2588261 h 3988066"/>
                  <a:gd name="connsiteX35" fmla="*/ 1055370 w 3475899"/>
                  <a:gd name="connsiteY35" fmla="*/ 2725362 h 3988066"/>
                  <a:gd name="connsiteX36" fmla="*/ 1230911 w 3475899"/>
                  <a:gd name="connsiteY36" fmla="*/ 2783021 h 3988066"/>
                  <a:gd name="connsiteX37" fmla="*/ 1494862 w 3475899"/>
                  <a:gd name="connsiteY37" fmla="*/ 2685641 h 3988066"/>
                  <a:gd name="connsiteX38" fmla="*/ 1599930 w 3475899"/>
                  <a:gd name="connsiteY38" fmla="*/ 2444753 h 3988066"/>
                  <a:gd name="connsiteX39" fmla="*/ 1387231 w 3475899"/>
                  <a:gd name="connsiteY39" fmla="*/ 2109048 h 3988066"/>
                  <a:gd name="connsiteX40" fmla="*/ 943896 w 3475899"/>
                  <a:gd name="connsiteY40" fmla="*/ 2003980 h 3988066"/>
                  <a:gd name="connsiteX41" fmla="*/ 372428 w 3475899"/>
                  <a:gd name="connsiteY41" fmla="*/ 2198740 h 3988066"/>
                  <a:gd name="connsiteX42" fmla="*/ 118727 w 3475899"/>
                  <a:gd name="connsiteY42" fmla="*/ 2711267 h 3988066"/>
                  <a:gd name="connsiteX43" fmla="*/ 500560 w 3475899"/>
                  <a:gd name="connsiteY43" fmla="*/ 3351926 h 3988066"/>
                  <a:gd name="connsiteX44" fmla="*/ 1312915 w 3475899"/>
                  <a:gd name="connsiteY44" fmla="*/ 3567187 h 3988066"/>
                  <a:gd name="connsiteX45" fmla="*/ 2135520 w 3475899"/>
                  <a:gd name="connsiteY45" fmla="*/ 3269921 h 3988066"/>
                  <a:gd name="connsiteX46" fmla="*/ 2491727 w 3475899"/>
                  <a:gd name="connsiteY46" fmla="*/ 2506256 h 3988066"/>
                  <a:gd name="connsiteX47" fmla="*/ 2373845 w 3475899"/>
                  <a:gd name="connsiteY47" fmla="*/ 2070608 h 3988066"/>
                  <a:gd name="connsiteX48" fmla="*/ 2058641 w 3475899"/>
                  <a:gd name="connsiteY48" fmla="*/ 1755405 h 3988066"/>
                  <a:gd name="connsiteX49" fmla="*/ 1615306 w 3475899"/>
                  <a:gd name="connsiteY49" fmla="*/ 1496578 h 3988066"/>
                  <a:gd name="connsiteX50" fmla="*/ 859329 w 3475899"/>
                  <a:gd name="connsiteY50" fmla="*/ 1135247 h 3988066"/>
                  <a:gd name="connsiteX51" fmla="*/ 477496 w 3475899"/>
                  <a:gd name="connsiteY51" fmla="*/ 609907 h 3988066"/>
                  <a:gd name="connsiteX52" fmla="*/ 782450 w 3475899"/>
                  <a:gd name="connsiteY52" fmla="*/ 143508 h 3988066"/>
                  <a:gd name="connsiteX53" fmla="*/ 1425671 w 3475899"/>
                  <a:gd name="connsiteY53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1863881 w 3475899"/>
                  <a:gd name="connsiteY3" fmla="*/ 576593 h 3988066"/>
                  <a:gd name="connsiteX4" fmla="*/ 1769064 w 3475899"/>
                  <a:gd name="connsiteY4" fmla="*/ 558654 h 3988066"/>
                  <a:gd name="connsiteX5" fmla="*/ 1740875 w 3475899"/>
                  <a:gd name="connsiteY5" fmla="*/ 533028 h 3988066"/>
                  <a:gd name="connsiteX6" fmla="*/ 1825442 w 3475899"/>
                  <a:gd name="connsiteY6" fmla="*/ 343393 h 3988066"/>
                  <a:gd name="connsiteX7" fmla="*/ 1687060 w 3475899"/>
                  <a:gd name="connsiteY7" fmla="*/ 153758 h 3988066"/>
                  <a:gd name="connsiteX8" fmla="*/ 1410295 w 3475899"/>
                  <a:gd name="connsiteY8" fmla="*/ 102506 h 3988066"/>
                  <a:gd name="connsiteX9" fmla="*/ 961834 w 3475899"/>
                  <a:gd name="connsiteY9" fmla="*/ 187072 h 3988066"/>
                  <a:gd name="connsiteX10" fmla="*/ 744010 w 3475899"/>
                  <a:gd name="connsiteY10" fmla="*/ 481775 h 3988066"/>
                  <a:gd name="connsiteX11" fmla="*/ 900331 w 3475899"/>
                  <a:gd name="connsiteY11" fmla="*/ 740602 h 3988066"/>
                  <a:gd name="connsiteX12" fmla="*/ 1284726 w 3475899"/>
                  <a:gd name="connsiteY12" fmla="*/ 943050 h 3988066"/>
                  <a:gd name="connsiteX13" fmla="*/ 2984160 w 3475899"/>
                  <a:gd name="connsiteY13" fmla="*/ 1543339 h 3988066"/>
                  <a:gd name="connsiteX14" fmla="*/ 3378091 w 3475899"/>
                  <a:gd name="connsiteY14" fmla="*/ 2821306 h 3988066"/>
                  <a:gd name="connsiteX15" fmla="*/ 2359032 w 3475899"/>
                  <a:gd name="connsiteY15" fmla="*/ 3840356 h 3988066"/>
                  <a:gd name="connsiteX16" fmla="*/ 1252372 w 3475899"/>
                  <a:gd name="connsiteY16" fmla="*/ 3968244 h 3988066"/>
                  <a:gd name="connsiteX17" fmla="*/ 352887 w 3475899"/>
                  <a:gd name="connsiteY17" fmla="*/ 3518017 h 3988066"/>
                  <a:gd name="connsiteX18" fmla="*/ 846 w 3475899"/>
                  <a:gd name="connsiteY18" fmla="*/ 2711267 h 3988066"/>
                  <a:gd name="connsiteX19" fmla="*/ 284017 w 3475899"/>
                  <a:gd name="connsiteY19" fmla="*/ 2118017 h 3988066"/>
                  <a:gd name="connsiteX20" fmla="*/ 964397 w 3475899"/>
                  <a:gd name="connsiteY20" fmla="*/ 1870723 h 3988066"/>
                  <a:gd name="connsiteX21" fmla="*/ 1592242 w 3475899"/>
                  <a:gd name="connsiteY21" fmla="*/ 2019356 h 3988066"/>
                  <a:gd name="connsiteX22" fmla="*/ 1861319 w 3475899"/>
                  <a:gd name="connsiteY22" fmla="*/ 2490881 h 3988066"/>
                  <a:gd name="connsiteX23" fmla="*/ 1680653 w 3475899"/>
                  <a:gd name="connsiteY23" fmla="*/ 2861181 h 3988066"/>
                  <a:gd name="connsiteX24" fmla="*/ 1261662 w 3475899"/>
                  <a:gd name="connsiteY24" fmla="*/ 3008533 h 3988066"/>
                  <a:gd name="connsiteX25" fmla="*/ 895206 w 3475899"/>
                  <a:gd name="connsiteY25" fmla="*/ 2926528 h 3988066"/>
                  <a:gd name="connsiteX26" fmla="*/ 718384 w 3475899"/>
                  <a:gd name="connsiteY26" fmla="*/ 2649764 h 3988066"/>
                  <a:gd name="connsiteX27" fmla="*/ 808076 w 3475899"/>
                  <a:gd name="connsiteY27" fmla="*/ 2470379 h 3988066"/>
                  <a:gd name="connsiteX28" fmla="*/ 931082 w 3475899"/>
                  <a:gd name="connsiteY28" fmla="*/ 2406314 h 3988066"/>
                  <a:gd name="connsiteX29" fmla="*/ 990023 w 3475899"/>
                  <a:gd name="connsiteY29" fmla="*/ 2398626 h 3988066"/>
                  <a:gd name="connsiteX30" fmla="*/ 1010524 w 3475899"/>
                  <a:gd name="connsiteY30" fmla="*/ 2414001 h 3988066"/>
                  <a:gd name="connsiteX31" fmla="*/ 1000274 w 3475899"/>
                  <a:gd name="connsiteY31" fmla="*/ 2444753 h 3988066"/>
                  <a:gd name="connsiteX32" fmla="*/ 990023 w 3475899"/>
                  <a:gd name="connsiteY32" fmla="*/ 2475505 h 3988066"/>
                  <a:gd name="connsiteX33" fmla="*/ 974647 w 3475899"/>
                  <a:gd name="connsiteY33" fmla="*/ 2588261 h 3988066"/>
                  <a:gd name="connsiteX34" fmla="*/ 1055370 w 3475899"/>
                  <a:gd name="connsiteY34" fmla="*/ 2725362 h 3988066"/>
                  <a:gd name="connsiteX35" fmla="*/ 1230911 w 3475899"/>
                  <a:gd name="connsiteY35" fmla="*/ 2783021 h 3988066"/>
                  <a:gd name="connsiteX36" fmla="*/ 1494862 w 3475899"/>
                  <a:gd name="connsiteY36" fmla="*/ 2685641 h 3988066"/>
                  <a:gd name="connsiteX37" fmla="*/ 1599930 w 3475899"/>
                  <a:gd name="connsiteY37" fmla="*/ 2444753 h 3988066"/>
                  <a:gd name="connsiteX38" fmla="*/ 1387231 w 3475899"/>
                  <a:gd name="connsiteY38" fmla="*/ 2109048 h 3988066"/>
                  <a:gd name="connsiteX39" fmla="*/ 943896 w 3475899"/>
                  <a:gd name="connsiteY39" fmla="*/ 2003980 h 3988066"/>
                  <a:gd name="connsiteX40" fmla="*/ 372428 w 3475899"/>
                  <a:gd name="connsiteY40" fmla="*/ 2198740 h 3988066"/>
                  <a:gd name="connsiteX41" fmla="*/ 118727 w 3475899"/>
                  <a:gd name="connsiteY41" fmla="*/ 2711267 h 3988066"/>
                  <a:gd name="connsiteX42" fmla="*/ 500560 w 3475899"/>
                  <a:gd name="connsiteY42" fmla="*/ 3351926 h 3988066"/>
                  <a:gd name="connsiteX43" fmla="*/ 1312915 w 3475899"/>
                  <a:gd name="connsiteY43" fmla="*/ 3567187 h 3988066"/>
                  <a:gd name="connsiteX44" fmla="*/ 2135520 w 3475899"/>
                  <a:gd name="connsiteY44" fmla="*/ 3269921 h 3988066"/>
                  <a:gd name="connsiteX45" fmla="*/ 2491727 w 3475899"/>
                  <a:gd name="connsiteY45" fmla="*/ 2506256 h 3988066"/>
                  <a:gd name="connsiteX46" fmla="*/ 2373845 w 3475899"/>
                  <a:gd name="connsiteY46" fmla="*/ 2070608 h 3988066"/>
                  <a:gd name="connsiteX47" fmla="*/ 2058641 w 3475899"/>
                  <a:gd name="connsiteY47" fmla="*/ 1755405 h 3988066"/>
                  <a:gd name="connsiteX48" fmla="*/ 1615306 w 3475899"/>
                  <a:gd name="connsiteY48" fmla="*/ 1496578 h 3988066"/>
                  <a:gd name="connsiteX49" fmla="*/ 859329 w 3475899"/>
                  <a:gd name="connsiteY49" fmla="*/ 1135247 h 3988066"/>
                  <a:gd name="connsiteX50" fmla="*/ 477496 w 3475899"/>
                  <a:gd name="connsiteY50" fmla="*/ 609907 h 3988066"/>
                  <a:gd name="connsiteX51" fmla="*/ 782450 w 3475899"/>
                  <a:gd name="connsiteY51" fmla="*/ 143508 h 3988066"/>
                  <a:gd name="connsiteX52" fmla="*/ 1425671 w 3475899"/>
                  <a:gd name="connsiteY52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1863881 w 3475899"/>
                  <a:gd name="connsiteY3" fmla="*/ 576593 h 3988066"/>
                  <a:gd name="connsiteX4" fmla="*/ 1769064 w 3475899"/>
                  <a:gd name="connsiteY4" fmla="*/ 558654 h 3988066"/>
                  <a:gd name="connsiteX5" fmla="*/ 1825442 w 3475899"/>
                  <a:gd name="connsiteY5" fmla="*/ 343393 h 3988066"/>
                  <a:gd name="connsiteX6" fmla="*/ 1687060 w 3475899"/>
                  <a:gd name="connsiteY6" fmla="*/ 153758 h 3988066"/>
                  <a:gd name="connsiteX7" fmla="*/ 1410295 w 3475899"/>
                  <a:gd name="connsiteY7" fmla="*/ 102506 h 3988066"/>
                  <a:gd name="connsiteX8" fmla="*/ 961834 w 3475899"/>
                  <a:gd name="connsiteY8" fmla="*/ 187072 h 3988066"/>
                  <a:gd name="connsiteX9" fmla="*/ 744010 w 3475899"/>
                  <a:gd name="connsiteY9" fmla="*/ 481775 h 3988066"/>
                  <a:gd name="connsiteX10" fmla="*/ 900331 w 3475899"/>
                  <a:gd name="connsiteY10" fmla="*/ 740602 h 3988066"/>
                  <a:gd name="connsiteX11" fmla="*/ 1284726 w 3475899"/>
                  <a:gd name="connsiteY11" fmla="*/ 943050 h 3988066"/>
                  <a:gd name="connsiteX12" fmla="*/ 2984160 w 3475899"/>
                  <a:gd name="connsiteY12" fmla="*/ 1543339 h 3988066"/>
                  <a:gd name="connsiteX13" fmla="*/ 3378091 w 3475899"/>
                  <a:gd name="connsiteY13" fmla="*/ 2821306 h 3988066"/>
                  <a:gd name="connsiteX14" fmla="*/ 2359032 w 3475899"/>
                  <a:gd name="connsiteY14" fmla="*/ 3840356 h 3988066"/>
                  <a:gd name="connsiteX15" fmla="*/ 1252372 w 3475899"/>
                  <a:gd name="connsiteY15" fmla="*/ 3968244 h 3988066"/>
                  <a:gd name="connsiteX16" fmla="*/ 352887 w 3475899"/>
                  <a:gd name="connsiteY16" fmla="*/ 3518017 h 3988066"/>
                  <a:gd name="connsiteX17" fmla="*/ 846 w 3475899"/>
                  <a:gd name="connsiteY17" fmla="*/ 2711267 h 3988066"/>
                  <a:gd name="connsiteX18" fmla="*/ 284017 w 3475899"/>
                  <a:gd name="connsiteY18" fmla="*/ 2118017 h 3988066"/>
                  <a:gd name="connsiteX19" fmla="*/ 964397 w 3475899"/>
                  <a:gd name="connsiteY19" fmla="*/ 1870723 h 3988066"/>
                  <a:gd name="connsiteX20" fmla="*/ 1592242 w 3475899"/>
                  <a:gd name="connsiteY20" fmla="*/ 2019356 h 3988066"/>
                  <a:gd name="connsiteX21" fmla="*/ 1861319 w 3475899"/>
                  <a:gd name="connsiteY21" fmla="*/ 2490881 h 3988066"/>
                  <a:gd name="connsiteX22" fmla="*/ 1680653 w 3475899"/>
                  <a:gd name="connsiteY22" fmla="*/ 2861181 h 3988066"/>
                  <a:gd name="connsiteX23" fmla="*/ 1261662 w 3475899"/>
                  <a:gd name="connsiteY23" fmla="*/ 3008533 h 3988066"/>
                  <a:gd name="connsiteX24" fmla="*/ 895206 w 3475899"/>
                  <a:gd name="connsiteY24" fmla="*/ 2926528 h 3988066"/>
                  <a:gd name="connsiteX25" fmla="*/ 718384 w 3475899"/>
                  <a:gd name="connsiteY25" fmla="*/ 2649764 h 3988066"/>
                  <a:gd name="connsiteX26" fmla="*/ 808076 w 3475899"/>
                  <a:gd name="connsiteY26" fmla="*/ 2470379 h 3988066"/>
                  <a:gd name="connsiteX27" fmla="*/ 931082 w 3475899"/>
                  <a:gd name="connsiteY27" fmla="*/ 2406314 h 3988066"/>
                  <a:gd name="connsiteX28" fmla="*/ 990023 w 3475899"/>
                  <a:gd name="connsiteY28" fmla="*/ 2398626 h 3988066"/>
                  <a:gd name="connsiteX29" fmla="*/ 1010524 w 3475899"/>
                  <a:gd name="connsiteY29" fmla="*/ 2414001 h 3988066"/>
                  <a:gd name="connsiteX30" fmla="*/ 1000274 w 3475899"/>
                  <a:gd name="connsiteY30" fmla="*/ 2444753 h 3988066"/>
                  <a:gd name="connsiteX31" fmla="*/ 990023 w 3475899"/>
                  <a:gd name="connsiteY31" fmla="*/ 2475505 h 3988066"/>
                  <a:gd name="connsiteX32" fmla="*/ 974647 w 3475899"/>
                  <a:gd name="connsiteY32" fmla="*/ 2588261 h 3988066"/>
                  <a:gd name="connsiteX33" fmla="*/ 1055370 w 3475899"/>
                  <a:gd name="connsiteY33" fmla="*/ 2725362 h 3988066"/>
                  <a:gd name="connsiteX34" fmla="*/ 1230911 w 3475899"/>
                  <a:gd name="connsiteY34" fmla="*/ 2783021 h 3988066"/>
                  <a:gd name="connsiteX35" fmla="*/ 1494862 w 3475899"/>
                  <a:gd name="connsiteY35" fmla="*/ 2685641 h 3988066"/>
                  <a:gd name="connsiteX36" fmla="*/ 1599930 w 3475899"/>
                  <a:gd name="connsiteY36" fmla="*/ 2444753 h 3988066"/>
                  <a:gd name="connsiteX37" fmla="*/ 1387231 w 3475899"/>
                  <a:gd name="connsiteY37" fmla="*/ 2109048 h 3988066"/>
                  <a:gd name="connsiteX38" fmla="*/ 943896 w 3475899"/>
                  <a:gd name="connsiteY38" fmla="*/ 2003980 h 3988066"/>
                  <a:gd name="connsiteX39" fmla="*/ 372428 w 3475899"/>
                  <a:gd name="connsiteY39" fmla="*/ 2198740 h 3988066"/>
                  <a:gd name="connsiteX40" fmla="*/ 118727 w 3475899"/>
                  <a:gd name="connsiteY40" fmla="*/ 2711267 h 3988066"/>
                  <a:gd name="connsiteX41" fmla="*/ 500560 w 3475899"/>
                  <a:gd name="connsiteY41" fmla="*/ 3351926 h 3988066"/>
                  <a:gd name="connsiteX42" fmla="*/ 1312915 w 3475899"/>
                  <a:gd name="connsiteY42" fmla="*/ 3567187 h 3988066"/>
                  <a:gd name="connsiteX43" fmla="*/ 2135520 w 3475899"/>
                  <a:gd name="connsiteY43" fmla="*/ 3269921 h 3988066"/>
                  <a:gd name="connsiteX44" fmla="*/ 2491727 w 3475899"/>
                  <a:gd name="connsiteY44" fmla="*/ 2506256 h 3988066"/>
                  <a:gd name="connsiteX45" fmla="*/ 2373845 w 3475899"/>
                  <a:gd name="connsiteY45" fmla="*/ 2070608 h 3988066"/>
                  <a:gd name="connsiteX46" fmla="*/ 2058641 w 3475899"/>
                  <a:gd name="connsiteY46" fmla="*/ 1755405 h 3988066"/>
                  <a:gd name="connsiteX47" fmla="*/ 1615306 w 3475899"/>
                  <a:gd name="connsiteY47" fmla="*/ 1496578 h 3988066"/>
                  <a:gd name="connsiteX48" fmla="*/ 859329 w 3475899"/>
                  <a:gd name="connsiteY48" fmla="*/ 1135247 h 3988066"/>
                  <a:gd name="connsiteX49" fmla="*/ 477496 w 3475899"/>
                  <a:gd name="connsiteY49" fmla="*/ 609907 h 3988066"/>
                  <a:gd name="connsiteX50" fmla="*/ 782450 w 3475899"/>
                  <a:gd name="connsiteY50" fmla="*/ 143508 h 3988066"/>
                  <a:gd name="connsiteX51" fmla="*/ 1425671 w 3475899"/>
                  <a:gd name="connsiteY51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1863881 w 3475899"/>
                  <a:gd name="connsiteY3" fmla="*/ 576593 h 3988066"/>
                  <a:gd name="connsiteX4" fmla="*/ 1825442 w 3475899"/>
                  <a:gd name="connsiteY4" fmla="*/ 343393 h 3988066"/>
                  <a:gd name="connsiteX5" fmla="*/ 1687060 w 3475899"/>
                  <a:gd name="connsiteY5" fmla="*/ 153758 h 3988066"/>
                  <a:gd name="connsiteX6" fmla="*/ 1410295 w 3475899"/>
                  <a:gd name="connsiteY6" fmla="*/ 102506 h 3988066"/>
                  <a:gd name="connsiteX7" fmla="*/ 961834 w 3475899"/>
                  <a:gd name="connsiteY7" fmla="*/ 187072 h 3988066"/>
                  <a:gd name="connsiteX8" fmla="*/ 744010 w 3475899"/>
                  <a:gd name="connsiteY8" fmla="*/ 481775 h 3988066"/>
                  <a:gd name="connsiteX9" fmla="*/ 900331 w 3475899"/>
                  <a:gd name="connsiteY9" fmla="*/ 740602 h 3988066"/>
                  <a:gd name="connsiteX10" fmla="*/ 1284726 w 3475899"/>
                  <a:gd name="connsiteY10" fmla="*/ 943050 h 3988066"/>
                  <a:gd name="connsiteX11" fmla="*/ 2984160 w 3475899"/>
                  <a:gd name="connsiteY11" fmla="*/ 1543339 h 3988066"/>
                  <a:gd name="connsiteX12" fmla="*/ 3378091 w 3475899"/>
                  <a:gd name="connsiteY12" fmla="*/ 2821306 h 3988066"/>
                  <a:gd name="connsiteX13" fmla="*/ 2359032 w 3475899"/>
                  <a:gd name="connsiteY13" fmla="*/ 3840356 h 3988066"/>
                  <a:gd name="connsiteX14" fmla="*/ 1252372 w 3475899"/>
                  <a:gd name="connsiteY14" fmla="*/ 3968244 h 3988066"/>
                  <a:gd name="connsiteX15" fmla="*/ 352887 w 3475899"/>
                  <a:gd name="connsiteY15" fmla="*/ 3518017 h 3988066"/>
                  <a:gd name="connsiteX16" fmla="*/ 846 w 3475899"/>
                  <a:gd name="connsiteY16" fmla="*/ 2711267 h 3988066"/>
                  <a:gd name="connsiteX17" fmla="*/ 284017 w 3475899"/>
                  <a:gd name="connsiteY17" fmla="*/ 2118017 h 3988066"/>
                  <a:gd name="connsiteX18" fmla="*/ 964397 w 3475899"/>
                  <a:gd name="connsiteY18" fmla="*/ 1870723 h 3988066"/>
                  <a:gd name="connsiteX19" fmla="*/ 1592242 w 3475899"/>
                  <a:gd name="connsiteY19" fmla="*/ 2019356 h 3988066"/>
                  <a:gd name="connsiteX20" fmla="*/ 1861319 w 3475899"/>
                  <a:gd name="connsiteY20" fmla="*/ 2490881 h 3988066"/>
                  <a:gd name="connsiteX21" fmla="*/ 1680653 w 3475899"/>
                  <a:gd name="connsiteY21" fmla="*/ 2861181 h 3988066"/>
                  <a:gd name="connsiteX22" fmla="*/ 1261662 w 3475899"/>
                  <a:gd name="connsiteY22" fmla="*/ 3008533 h 3988066"/>
                  <a:gd name="connsiteX23" fmla="*/ 895206 w 3475899"/>
                  <a:gd name="connsiteY23" fmla="*/ 2926528 h 3988066"/>
                  <a:gd name="connsiteX24" fmla="*/ 718384 w 3475899"/>
                  <a:gd name="connsiteY24" fmla="*/ 2649764 h 3988066"/>
                  <a:gd name="connsiteX25" fmla="*/ 808076 w 3475899"/>
                  <a:gd name="connsiteY25" fmla="*/ 2470379 h 3988066"/>
                  <a:gd name="connsiteX26" fmla="*/ 931082 w 3475899"/>
                  <a:gd name="connsiteY26" fmla="*/ 2406314 h 3988066"/>
                  <a:gd name="connsiteX27" fmla="*/ 990023 w 3475899"/>
                  <a:gd name="connsiteY27" fmla="*/ 2398626 h 3988066"/>
                  <a:gd name="connsiteX28" fmla="*/ 1010524 w 3475899"/>
                  <a:gd name="connsiteY28" fmla="*/ 2414001 h 3988066"/>
                  <a:gd name="connsiteX29" fmla="*/ 1000274 w 3475899"/>
                  <a:gd name="connsiteY29" fmla="*/ 2444753 h 3988066"/>
                  <a:gd name="connsiteX30" fmla="*/ 990023 w 3475899"/>
                  <a:gd name="connsiteY30" fmla="*/ 2475505 h 3988066"/>
                  <a:gd name="connsiteX31" fmla="*/ 974647 w 3475899"/>
                  <a:gd name="connsiteY31" fmla="*/ 2588261 h 3988066"/>
                  <a:gd name="connsiteX32" fmla="*/ 1055370 w 3475899"/>
                  <a:gd name="connsiteY32" fmla="*/ 2725362 h 3988066"/>
                  <a:gd name="connsiteX33" fmla="*/ 1230911 w 3475899"/>
                  <a:gd name="connsiteY33" fmla="*/ 2783021 h 3988066"/>
                  <a:gd name="connsiteX34" fmla="*/ 1494862 w 3475899"/>
                  <a:gd name="connsiteY34" fmla="*/ 2685641 h 3988066"/>
                  <a:gd name="connsiteX35" fmla="*/ 1599930 w 3475899"/>
                  <a:gd name="connsiteY35" fmla="*/ 2444753 h 3988066"/>
                  <a:gd name="connsiteX36" fmla="*/ 1387231 w 3475899"/>
                  <a:gd name="connsiteY36" fmla="*/ 2109048 h 3988066"/>
                  <a:gd name="connsiteX37" fmla="*/ 943896 w 3475899"/>
                  <a:gd name="connsiteY37" fmla="*/ 2003980 h 3988066"/>
                  <a:gd name="connsiteX38" fmla="*/ 372428 w 3475899"/>
                  <a:gd name="connsiteY38" fmla="*/ 2198740 h 3988066"/>
                  <a:gd name="connsiteX39" fmla="*/ 118727 w 3475899"/>
                  <a:gd name="connsiteY39" fmla="*/ 2711267 h 3988066"/>
                  <a:gd name="connsiteX40" fmla="*/ 500560 w 3475899"/>
                  <a:gd name="connsiteY40" fmla="*/ 3351926 h 3988066"/>
                  <a:gd name="connsiteX41" fmla="*/ 1312915 w 3475899"/>
                  <a:gd name="connsiteY41" fmla="*/ 3567187 h 3988066"/>
                  <a:gd name="connsiteX42" fmla="*/ 2135520 w 3475899"/>
                  <a:gd name="connsiteY42" fmla="*/ 3269921 h 3988066"/>
                  <a:gd name="connsiteX43" fmla="*/ 2491727 w 3475899"/>
                  <a:gd name="connsiteY43" fmla="*/ 2506256 h 3988066"/>
                  <a:gd name="connsiteX44" fmla="*/ 2373845 w 3475899"/>
                  <a:gd name="connsiteY44" fmla="*/ 2070608 h 3988066"/>
                  <a:gd name="connsiteX45" fmla="*/ 2058641 w 3475899"/>
                  <a:gd name="connsiteY45" fmla="*/ 1755405 h 3988066"/>
                  <a:gd name="connsiteX46" fmla="*/ 1615306 w 3475899"/>
                  <a:gd name="connsiteY46" fmla="*/ 1496578 h 3988066"/>
                  <a:gd name="connsiteX47" fmla="*/ 859329 w 3475899"/>
                  <a:gd name="connsiteY47" fmla="*/ 1135247 h 3988066"/>
                  <a:gd name="connsiteX48" fmla="*/ 477496 w 3475899"/>
                  <a:gd name="connsiteY48" fmla="*/ 609907 h 3988066"/>
                  <a:gd name="connsiteX49" fmla="*/ 782450 w 3475899"/>
                  <a:gd name="connsiteY49" fmla="*/ 143508 h 3988066"/>
                  <a:gd name="connsiteX50" fmla="*/ 1425671 w 3475899"/>
                  <a:gd name="connsiteY50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1825442 w 3475899"/>
                  <a:gd name="connsiteY3" fmla="*/ 343393 h 3988066"/>
                  <a:gd name="connsiteX4" fmla="*/ 1687060 w 3475899"/>
                  <a:gd name="connsiteY4" fmla="*/ 153758 h 3988066"/>
                  <a:gd name="connsiteX5" fmla="*/ 1410295 w 3475899"/>
                  <a:gd name="connsiteY5" fmla="*/ 102506 h 3988066"/>
                  <a:gd name="connsiteX6" fmla="*/ 961834 w 3475899"/>
                  <a:gd name="connsiteY6" fmla="*/ 187072 h 3988066"/>
                  <a:gd name="connsiteX7" fmla="*/ 744010 w 3475899"/>
                  <a:gd name="connsiteY7" fmla="*/ 481775 h 3988066"/>
                  <a:gd name="connsiteX8" fmla="*/ 900331 w 3475899"/>
                  <a:gd name="connsiteY8" fmla="*/ 740602 h 3988066"/>
                  <a:gd name="connsiteX9" fmla="*/ 1284726 w 3475899"/>
                  <a:gd name="connsiteY9" fmla="*/ 943050 h 3988066"/>
                  <a:gd name="connsiteX10" fmla="*/ 2984160 w 3475899"/>
                  <a:gd name="connsiteY10" fmla="*/ 1543339 h 3988066"/>
                  <a:gd name="connsiteX11" fmla="*/ 3378091 w 3475899"/>
                  <a:gd name="connsiteY11" fmla="*/ 2821306 h 3988066"/>
                  <a:gd name="connsiteX12" fmla="*/ 2359032 w 3475899"/>
                  <a:gd name="connsiteY12" fmla="*/ 3840356 h 3988066"/>
                  <a:gd name="connsiteX13" fmla="*/ 1252372 w 3475899"/>
                  <a:gd name="connsiteY13" fmla="*/ 3968244 h 3988066"/>
                  <a:gd name="connsiteX14" fmla="*/ 352887 w 3475899"/>
                  <a:gd name="connsiteY14" fmla="*/ 3518017 h 3988066"/>
                  <a:gd name="connsiteX15" fmla="*/ 846 w 3475899"/>
                  <a:gd name="connsiteY15" fmla="*/ 2711267 h 3988066"/>
                  <a:gd name="connsiteX16" fmla="*/ 284017 w 3475899"/>
                  <a:gd name="connsiteY16" fmla="*/ 2118017 h 3988066"/>
                  <a:gd name="connsiteX17" fmla="*/ 964397 w 3475899"/>
                  <a:gd name="connsiteY17" fmla="*/ 1870723 h 3988066"/>
                  <a:gd name="connsiteX18" fmla="*/ 1592242 w 3475899"/>
                  <a:gd name="connsiteY18" fmla="*/ 2019356 h 3988066"/>
                  <a:gd name="connsiteX19" fmla="*/ 1861319 w 3475899"/>
                  <a:gd name="connsiteY19" fmla="*/ 2490881 h 3988066"/>
                  <a:gd name="connsiteX20" fmla="*/ 1680653 w 3475899"/>
                  <a:gd name="connsiteY20" fmla="*/ 2861181 h 3988066"/>
                  <a:gd name="connsiteX21" fmla="*/ 1261662 w 3475899"/>
                  <a:gd name="connsiteY21" fmla="*/ 3008533 h 3988066"/>
                  <a:gd name="connsiteX22" fmla="*/ 895206 w 3475899"/>
                  <a:gd name="connsiteY22" fmla="*/ 2926528 h 3988066"/>
                  <a:gd name="connsiteX23" fmla="*/ 718384 w 3475899"/>
                  <a:gd name="connsiteY23" fmla="*/ 2649764 h 3988066"/>
                  <a:gd name="connsiteX24" fmla="*/ 808076 w 3475899"/>
                  <a:gd name="connsiteY24" fmla="*/ 2470379 h 3988066"/>
                  <a:gd name="connsiteX25" fmla="*/ 931082 w 3475899"/>
                  <a:gd name="connsiteY25" fmla="*/ 2406314 h 3988066"/>
                  <a:gd name="connsiteX26" fmla="*/ 990023 w 3475899"/>
                  <a:gd name="connsiteY26" fmla="*/ 2398626 h 3988066"/>
                  <a:gd name="connsiteX27" fmla="*/ 1010524 w 3475899"/>
                  <a:gd name="connsiteY27" fmla="*/ 2414001 h 3988066"/>
                  <a:gd name="connsiteX28" fmla="*/ 1000274 w 3475899"/>
                  <a:gd name="connsiteY28" fmla="*/ 2444753 h 3988066"/>
                  <a:gd name="connsiteX29" fmla="*/ 990023 w 3475899"/>
                  <a:gd name="connsiteY29" fmla="*/ 2475505 h 3988066"/>
                  <a:gd name="connsiteX30" fmla="*/ 974647 w 3475899"/>
                  <a:gd name="connsiteY30" fmla="*/ 2588261 h 3988066"/>
                  <a:gd name="connsiteX31" fmla="*/ 1055370 w 3475899"/>
                  <a:gd name="connsiteY31" fmla="*/ 2725362 h 3988066"/>
                  <a:gd name="connsiteX32" fmla="*/ 1230911 w 3475899"/>
                  <a:gd name="connsiteY32" fmla="*/ 2783021 h 3988066"/>
                  <a:gd name="connsiteX33" fmla="*/ 1494862 w 3475899"/>
                  <a:gd name="connsiteY33" fmla="*/ 2685641 h 3988066"/>
                  <a:gd name="connsiteX34" fmla="*/ 1599930 w 3475899"/>
                  <a:gd name="connsiteY34" fmla="*/ 2444753 h 3988066"/>
                  <a:gd name="connsiteX35" fmla="*/ 1387231 w 3475899"/>
                  <a:gd name="connsiteY35" fmla="*/ 2109048 h 3988066"/>
                  <a:gd name="connsiteX36" fmla="*/ 943896 w 3475899"/>
                  <a:gd name="connsiteY36" fmla="*/ 2003980 h 3988066"/>
                  <a:gd name="connsiteX37" fmla="*/ 372428 w 3475899"/>
                  <a:gd name="connsiteY37" fmla="*/ 2198740 h 3988066"/>
                  <a:gd name="connsiteX38" fmla="*/ 118727 w 3475899"/>
                  <a:gd name="connsiteY38" fmla="*/ 2711267 h 3988066"/>
                  <a:gd name="connsiteX39" fmla="*/ 500560 w 3475899"/>
                  <a:gd name="connsiteY39" fmla="*/ 3351926 h 3988066"/>
                  <a:gd name="connsiteX40" fmla="*/ 1312915 w 3475899"/>
                  <a:gd name="connsiteY40" fmla="*/ 3567187 h 3988066"/>
                  <a:gd name="connsiteX41" fmla="*/ 2135520 w 3475899"/>
                  <a:gd name="connsiteY41" fmla="*/ 3269921 h 3988066"/>
                  <a:gd name="connsiteX42" fmla="*/ 2491727 w 3475899"/>
                  <a:gd name="connsiteY42" fmla="*/ 2506256 h 3988066"/>
                  <a:gd name="connsiteX43" fmla="*/ 2373845 w 3475899"/>
                  <a:gd name="connsiteY43" fmla="*/ 2070608 h 3988066"/>
                  <a:gd name="connsiteX44" fmla="*/ 2058641 w 3475899"/>
                  <a:gd name="connsiteY44" fmla="*/ 1755405 h 3988066"/>
                  <a:gd name="connsiteX45" fmla="*/ 1615306 w 3475899"/>
                  <a:gd name="connsiteY45" fmla="*/ 1496578 h 3988066"/>
                  <a:gd name="connsiteX46" fmla="*/ 859329 w 3475899"/>
                  <a:gd name="connsiteY46" fmla="*/ 1135247 h 3988066"/>
                  <a:gd name="connsiteX47" fmla="*/ 477496 w 3475899"/>
                  <a:gd name="connsiteY47" fmla="*/ 609907 h 3988066"/>
                  <a:gd name="connsiteX48" fmla="*/ 782450 w 3475899"/>
                  <a:gd name="connsiteY48" fmla="*/ 143508 h 3988066"/>
                  <a:gd name="connsiteX49" fmla="*/ 1425671 w 3475899"/>
                  <a:gd name="connsiteY49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1825442 w 3475899"/>
                  <a:gd name="connsiteY2" fmla="*/ 343393 h 3988066"/>
                  <a:gd name="connsiteX3" fmla="*/ 1687060 w 3475899"/>
                  <a:gd name="connsiteY3" fmla="*/ 153758 h 3988066"/>
                  <a:gd name="connsiteX4" fmla="*/ 1410295 w 3475899"/>
                  <a:gd name="connsiteY4" fmla="*/ 102506 h 3988066"/>
                  <a:gd name="connsiteX5" fmla="*/ 961834 w 3475899"/>
                  <a:gd name="connsiteY5" fmla="*/ 187072 h 3988066"/>
                  <a:gd name="connsiteX6" fmla="*/ 744010 w 3475899"/>
                  <a:gd name="connsiteY6" fmla="*/ 481775 h 3988066"/>
                  <a:gd name="connsiteX7" fmla="*/ 900331 w 3475899"/>
                  <a:gd name="connsiteY7" fmla="*/ 740602 h 3988066"/>
                  <a:gd name="connsiteX8" fmla="*/ 1284726 w 3475899"/>
                  <a:gd name="connsiteY8" fmla="*/ 943050 h 3988066"/>
                  <a:gd name="connsiteX9" fmla="*/ 2984160 w 3475899"/>
                  <a:gd name="connsiteY9" fmla="*/ 1543339 h 3988066"/>
                  <a:gd name="connsiteX10" fmla="*/ 3378091 w 3475899"/>
                  <a:gd name="connsiteY10" fmla="*/ 2821306 h 3988066"/>
                  <a:gd name="connsiteX11" fmla="*/ 2359032 w 3475899"/>
                  <a:gd name="connsiteY11" fmla="*/ 3840356 h 3988066"/>
                  <a:gd name="connsiteX12" fmla="*/ 1252372 w 3475899"/>
                  <a:gd name="connsiteY12" fmla="*/ 3968244 h 3988066"/>
                  <a:gd name="connsiteX13" fmla="*/ 352887 w 3475899"/>
                  <a:gd name="connsiteY13" fmla="*/ 3518017 h 3988066"/>
                  <a:gd name="connsiteX14" fmla="*/ 846 w 3475899"/>
                  <a:gd name="connsiteY14" fmla="*/ 2711267 h 3988066"/>
                  <a:gd name="connsiteX15" fmla="*/ 284017 w 3475899"/>
                  <a:gd name="connsiteY15" fmla="*/ 2118017 h 3988066"/>
                  <a:gd name="connsiteX16" fmla="*/ 964397 w 3475899"/>
                  <a:gd name="connsiteY16" fmla="*/ 1870723 h 3988066"/>
                  <a:gd name="connsiteX17" fmla="*/ 1592242 w 3475899"/>
                  <a:gd name="connsiteY17" fmla="*/ 2019356 h 3988066"/>
                  <a:gd name="connsiteX18" fmla="*/ 1861319 w 3475899"/>
                  <a:gd name="connsiteY18" fmla="*/ 2490881 h 3988066"/>
                  <a:gd name="connsiteX19" fmla="*/ 1680653 w 3475899"/>
                  <a:gd name="connsiteY19" fmla="*/ 2861181 h 3988066"/>
                  <a:gd name="connsiteX20" fmla="*/ 1261662 w 3475899"/>
                  <a:gd name="connsiteY20" fmla="*/ 3008533 h 3988066"/>
                  <a:gd name="connsiteX21" fmla="*/ 895206 w 3475899"/>
                  <a:gd name="connsiteY21" fmla="*/ 2926528 h 3988066"/>
                  <a:gd name="connsiteX22" fmla="*/ 718384 w 3475899"/>
                  <a:gd name="connsiteY22" fmla="*/ 2649764 h 3988066"/>
                  <a:gd name="connsiteX23" fmla="*/ 808076 w 3475899"/>
                  <a:gd name="connsiteY23" fmla="*/ 2470379 h 3988066"/>
                  <a:gd name="connsiteX24" fmla="*/ 931082 w 3475899"/>
                  <a:gd name="connsiteY24" fmla="*/ 2406314 h 3988066"/>
                  <a:gd name="connsiteX25" fmla="*/ 990023 w 3475899"/>
                  <a:gd name="connsiteY25" fmla="*/ 2398626 h 3988066"/>
                  <a:gd name="connsiteX26" fmla="*/ 1010524 w 3475899"/>
                  <a:gd name="connsiteY26" fmla="*/ 2414001 h 3988066"/>
                  <a:gd name="connsiteX27" fmla="*/ 1000274 w 3475899"/>
                  <a:gd name="connsiteY27" fmla="*/ 2444753 h 3988066"/>
                  <a:gd name="connsiteX28" fmla="*/ 990023 w 3475899"/>
                  <a:gd name="connsiteY28" fmla="*/ 2475505 h 3988066"/>
                  <a:gd name="connsiteX29" fmla="*/ 974647 w 3475899"/>
                  <a:gd name="connsiteY29" fmla="*/ 2588261 h 3988066"/>
                  <a:gd name="connsiteX30" fmla="*/ 1055370 w 3475899"/>
                  <a:gd name="connsiteY30" fmla="*/ 2725362 h 3988066"/>
                  <a:gd name="connsiteX31" fmla="*/ 1230911 w 3475899"/>
                  <a:gd name="connsiteY31" fmla="*/ 2783021 h 3988066"/>
                  <a:gd name="connsiteX32" fmla="*/ 1494862 w 3475899"/>
                  <a:gd name="connsiteY32" fmla="*/ 2685641 h 3988066"/>
                  <a:gd name="connsiteX33" fmla="*/ 1599930 w 3475899"/>
                  <a:gd name="connsiteY33" fmla="*/ 2444753 h 3988066"/>
                  <a:gd name="connsiteX34" fmla="*/ 1387231 w 3475899"/>
                  <a:gd name="connsiteY34" fmla="*/ 2109048 h 3988066"/>
                  <a:gd name="connsiteX35" fmla="*/ 943896 w 3475899"/>
                  <a:gd name="connsiteY35" fmla="*/ 2003980 h 3988066"/>
                  <a:gd name="connsiteX36" fmla="*/ 372428 w 3475899"/>
                  <a:gd name="connsiteY36" fmla="*/ 2198740 h 3988066"/>
                  <a:gd name="connsiteX37" fmla="*/ 118727 w 3475899"/>
                  <a:gd name="connsiteY37" fmla="*/ 2711267 h 3988066"/>
                  <a:gd name="connsiteX38" fmla="*/ 500560 w 3475899"/>
                  <a:gd name="connsiteY38" fmla="*/ 3351926 h 3988066"/>
                  <a:gd name="connsiteX39" fmla="*/ 1312915 w 3475899"/>
                  <a:gd name="connsiteY39" fmla="*/ 3567187 h 3988066"/>
                  <a:gd name="connsiteX40" fmla="*/ 2135520 w 3475899"/>
                  <a:gd name="connsiteY40" fmla="*/ 3269921 h 3988066"/>
                  <a:gd name="connsiteX41" fmla="*/ 2491727 w 3475899"/>
                  <a:gd name="connsiteY41" fmla="*/ 2506256 h 3988066"/>
                  <a:gd name="connsiteX42" fmla="*/ 2373845 w 3475899"/>
                  <a:gd name="connsiteY42" fmla="*/ 2070608 h 3988066"/>
                  <a:gd name="connsiteX43" fmla="*/ 2058641 w 3475899"/>
                  <a:gd name="connsiteY43" fmla="*/ 1755405 h 3988066"/>
                  <a:gd name="connsiteX44" fmla="*/ 1615306 w 3475899"/>
                  <a:gd name="connsiteY44" fmla="*/ 1496578 h 3988066"/>
                  <a:gd name="connsiteX45" fmla="*/ 859329 w 3475899"/>
                  <a:gd name="connsiteY45" fmla="*/ 1135247 h 3988066"/>
                  <a:gd name="connsiteX46" fmla="*/ 477496 w 3475899"/>
                  <a:gd name="connsiteY46" fmla="*/ 609907 h 3988066"/>
                  <a:gd name="connsiteX47" fmla="*/ 782450 w 3475899"/>
                  <a:gd name="connsiteY47" fmla="*/ 143508 h 3988066"/>
                  <a:gd name="connsiteX48" fmla="*/ 1425671 w 3475899"/>
                  <a:gd name="connsiteY48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1687060 w 3475899"/>
                  <a:gd name="connsiteY2" fmla="*/ 153758 h 3988066"/>
                  <a:gd name="connsiteX3" fmla="*/ 1410295 w 3475899"/>
                  <a:gd name="connsiteY3" fmla="*/ 102506 h 3988066"/>
                  <a:gd name="connsiteX4" fmla="*/ 961834 w 3475899"/>
                  <a:gd name="connsiteY4" fmla="*/ 187072 h 3988066"/>
                  <a:gd name="connsiteX5" fmla="*/ 744010 w 3475899"/>
                  <a:gd name="connsiteY5" fmla="*/ 481775 h 3988066"/>
                  <a:gd name="connsiteX6" fmla="*/ 900331 w 3475899"/>
                  <a:gd name="connsiteY6" fmla="*/ 740602 h 3988066"/>
                  <a:gd name="connsiteX7" fmla="*/ 1284726 w 3475899"/>
                  <a:gd name="connsiteY7" fmla="*/ 943050 h 3988066"/>
                  <a:gd name="connsiteX8" fmla="*/ 2984160 w 3475899"/>
                  <a:gd name="connsiteY8" fmla="*/ 1543339 h 3988066"/>
                  <a:gd name="connsiteX9" fmla="*/ 3378091 w 3475899"/>
                  <a:gd name="connsiteY9" fmla="*/ 2821306 h 3988066"/>
                  <a:gd name="connsiteX10" fmla="*/ 2359032 w 3475899"/>
                  <a:gd name="connsiteY10" fmla="*/ 3840356 h 3988066"/>
                  <a:gd name="connsiteX11" fmla="*/ 1252372 w 3475899"/>
                  <a:gd name="connsiteY11" fmla="*/ 3968244 h 3988066"/>
                  <a:gd name="connsiteX12" fmla="*/ 352887 w 3475899"/>
                  <a:gd name="connsiteY12" fmla="*/ 3518017 h 3988066"/>
                  <a:gd name="connsiteX13" fmla="*/ 846 w 3475899"/>
                  <a:gd name="connsiteY13" fmla="*/ 2711267 h 3988066"/>
                  <a:gd name="connsiteX14" fmla="*/ 284017 w 3475899"/>
                  <a:gd name="connsiteY14" fmla="*/ 2118017 h 3988066"/>
                  <a:gd name="connsiteX15" fmla="*/ 964397 w 3475899"/>
                  <a:gd name="connsiteY15" fmla="*/ 1870723 h 3988066"/>
                  <a:gd name="connsiteX16" fmla="*/ 1592242 w 3475899"/>
                  <a:gd name="connsiteY16" fmla="*/ 2019356 h 3988066"/>
                  <a:gd name="connsiteX17" fmla="*/ 1861319 w 3475899"/>
                  <a:gd name="connsiteY17" fmla="*/ 2490881 h 3988066"/>
                  <a:gd name="connsiteX18" fmla="*/ 1680653 w 3475899"/>
                  <a:gd name="connsiteY18" fmla="*/ 2861181 h 3988066"/>
                  <a:gd name="connsiteX19" fmla="*/ 1261662 w 3475899"/>
                  <a:gd name="connsiteY19" fmla="*/ 3008533 h 3988066"/>
                  <a:gd name="connsiteX20" fmla="*/ 895206 w 3475899"/>
                  <a:gd name="connsiteY20" fmla="*/ 2926528 h 3988066"/>
                  <a:gd name="connsiteX21" fmla="*/ 718384 w 3475899"/>
                  <a:gd name="connsiteY21" fmla="*/ 2649764 h 3988066"/>
                  <a:gd name="connsiteX22" fmla="*/ 808076 w 3475899"/>
                  <a:gd name="connsiteY22" fmla="*/ 2470379 h 3988066"/>
                  <a:gd name="connsiteX23" fmla="*/ 931082 w 3475899"/>
                  <a:gd name="connsiteY23" fmla="*/ 2406314 h 3988066"/>
                  <a:gd name="connsiteX24" fmla="*/ 990023 w 3475899"/>
                  <a:gd name="connsiteY24" fmla="*/ 2398626 h 3988066"/>
                  <a:gd name="connsiteX25" fmla="*/ 1010524 w 3475899"/>
                  <a:gd name="connsiteY25" fmla="*/ 2414001 h 3988066"/>
                  <a:gd name="connsiteX26" fmla="*/ 1000274 w 3475899"/>
                  <a:gd name="connsiteY26" fmla="*/ 2444753 h 3988066"/>
                  <a:gd name="connsiteX27" fmla="*/ 990023 w 3475899"/>
                  <a:gd name="connsiteY27" fmla="*/ 2475505 h 3988066"/>
                  <a:gd name="connsiteX28" fmla="*/ 974647 w 3475899"/>
                  <a:gd name="connsiteY28" fmla="*/ 2588261 h 3988066"/>
                  <a:gd name="connsiteX29" fmla="*/ 1055370 w 3475899"/>
                  <a:gd name="connsiteY29" fmla="*/ 2725362 h 3988066"/>
                  <a:gd name="connsiteX30" fmla="*/ 1230911 w 3475899"/>
                  <a:gd name="connsiteY30" fmla="*/ 2783021 h 3988066"/>
                  <a:gd name="connsiteX31" fmla="*/ 1494862 w 3475899"/>
                  <a:gd name="connsiteY31" fmla="*/ 2685641 h 3988066"/>
                  <a:gd name="connsiteX32" fmla="*/ 1599930 w 3475899"/>
                  <a:gd name="connsiteY32" fmla="*/ 2444753 h 3988066"/>
                  <a:gd name="connsiteX33" fmla="*/ 1387231 w 3475899"/>
                  <a:gd name="connsiteY33" fmla="*/ 2109048 h 3988066"/>
                  <a:gd name="connsiteX34" fmla="*/ 943896 w 3475899"/>
                  <a:gd name="connsiteY34" fmla="*/ 2003980 h 3988066"/>
                  <a:gd name="connsiteX35" fmla="*/ 372428 w 3475899"/>
                  <a:gd name="connsiteY35" fmla="*/ 2198740 h 3988066"/>
                  <a:gd name="connsiteX36" fmla="*/ 118727 w 3475899"/>
                  <a:gd name="connsiteY36" fmla="*/ 2711267 h 3988066"/>
                  <a:gd name="connsiteX37" fmla="*/ 500560 w 3475899"/>
                  <a:gd name="connsiteY37" fmla="*/ 3351926 h 3988066"/>
                  <a:gd name="connsiteX38" fmla="*/ 1312915 w 3475899"/>
                  <a:gd name="connsiteY38" fmla="*/ 3567187 h 3988066"/>
                  <a:gd name="connsiteX39" fmla="*/ 2135520 w 3475899"/>
                  <a:gd name="connsiteY39" fmla="*/ 3269921 h 3988066"/>
                  <a:gd name="connsiteX40" fmla="*/ 2491727 w 3475899"/>
                  <a:gd name="connsiteY40" fmla="*/ 2506256 h 3988066"/>
                  <a:gd name="connsiteX41" fmla="*/ 2373845 w 3475899"/>
                  <a:gd name="connsiteY41" fmla="*/ 2070608 h 3988066"/>
                  <a:gd name="connsiteX42" fmla="*/ 2058641 w 3475899"/>
                  <a:gd name="connsiteY42" fmla="*/ 1755405 h 3988066"/>
                  <a:gd name="connsiteX43" fmla="*/ 1615306 w 3475899"/>
                  <a:gd name="connsiteY43" fmla="*/ 1496578 h 3988066"/>
                  <a:gd name="connsiteX44" fmla="*/ 859329 w 3475899"/>
                  <a:gd name="connsiteY44" fmla="*/ 1135247 h 3988066"/>
                  <a:gd name="connsiteX45" fmla="*/ 477496 w 3475899"/>
                  <a:gd name="connsiteY45" fmla="*/ 609907 h 3988066"/>
                  <a:gd name="connsiteX46" fmla="*/ 782450 w 3475899"/>
                  <a:gd name="connsiteY46" fmla="*/ 143508 h 3988066"/>
                  <a:gd name="connsiteX47" fmla="*/ 1425671 w 3475899"/>
                  <a:gd name="connsiteY47" fmla="*/ 0 h 3988066"/>
                  <a:gd name="connsiteX0" fmla="*/ 1425671 w 3475899"/>
                  <a:gd name="connsiteY0" fmla="*/ 0 h 3988066"/>
                  <a:gd name="connsiteX1" fmla="*/ 1687060 w 3475899"/>
                  <a:gd name="connsiteY1" fmla="*/ 153758 h 3988066"/>
                  <a:gd name="connsiteX2" fmla="*/ 1410295 w 3475899"/>
                  <a:gd name="connsiteY2" fmla="*/ 102506 h 3988066"/>
                  <a:gd name="connsiteX3" fmla="*/ 961834 w 3475899"/>
                  <a:gd name="connsiteY3" fmla="*/ 187072 h 3988066"/>
                  <a:gd name="connsiteX4" fmla="*/ 744010 w 3475899"/>
                  <a:gd name="connsiteY4" fmla="*/ 481775 h 3988066"/>
                  <a:gd name="connsiteX5" fmla="*/ 900331 w 3475899"/>
                  <a:gd name="connsiteY5" fmla="*/ 740602 h 3988066"/>
                  <a:gd name="connsiteX6" fmla="*/ 1284726 w 3475899"/>
                  <a:gd name="connsiteY6" fmla="*/ 943050 h 3988066"/>
                  <a:gd name="connsiteX7" fmla="*/ 2984160 w 3475899"/>
                  <a:gd name="connsiteY7" fmla="*/ 1543339 h 3988066"/>
                  <a:gd name="connsiteX8" fmla="*/ 3378091 w 3475899"/>
                  <a:gd name="connsiteY8" fmla="*/ 2821306 h 3988066"/>
                  <a:gd name="connsiteX9" fmla="*/ 2359032 w 3475899"/>
                  <a:gd name="connsiteY9" fmla="*/ 3840356 h 3988066"/>
                  <a:gd name="connsiteX10" fmla="*/ 1252372 w 3475899"/>
                  <a:gd name="connsiteY10" fmla="*/ 3968244 h 3988066"/>
                  <a:gd name="connsiteX11" fmla="*/ 352887 w 3475899"/>
                  <a:gd name="connsiteY11" fmla="*/ 3518017 h 3988066"/>
                  <a:gd name="connsiteX12" fmla="*/ 846 w 3475899"/>
                  <a:gd name="connsiteY12" fmla="*/ 2711267 h 3988066"/>
                  <a:gd name="connsiteX13" fmla="*/ 284017 w 3475899"/>
                  <a:gd name="connsiteY13" fmla="*/ 2118017 h 3988066"/>
                  <a:gd name="connsiteX14" fmla="*/ 964397 w 3475899"/>
                  <a:gd name="connsiteY14" fmla="*/ 1870723 h 3988066"/>
                  <a:gd name="connsiteX15" fmla="*/ 1592242 w 3475899"/>
                  <a:gd name="connsiteY15" fmla="*/ 2019356 h 3988066"/>
                  <a:gd name="connsiteX16" fmla="*/ 1861319 w 3475899"/>
                  <a:gd name="connsiteY16" fmla="*/ 2490881 h 3988066"/>
                  <a:gd name="connsiteX17" fmla="*/ 1680653 w 3475899"/>
                  <a:gd name="connsiteY17" fmla="*/ 2861181 h 3988066"/>
                  <a:gd name="connsiteX18" fmla="*/ 1261662 w 3475899"/>
                  <a:gd name="connsiteY18" fmla="*/ 3008533 h 3988066"/>
                  <a:gd name="connsiteX19" fmla="*/ 895206 w 3475899"/>
                  <a:gd name="connsiteY19" fmla="*/ 2926528 h 3988066"/>
                  <a:gd name="connsiteX20" fmla="*/ 718384 w 3475899"/>
                  <a:gd name="connsiteY20" fmla="*/ 2649764 h 3988066"/>
                  <a:gd name="connsiteX21" fmla="*/ 808076 w 3475899"/>
                  <a:gd name="connsiteY21" fmla="*/ 2470379 h 3988066"/>
                  <a:gd name="connsiteX22" fmla="*/ 931082 w 3475899"/>
                  <a:gd name="connsiteY22" fmla="*/ 2406314 h 3988066"/>
                  <a:gd name="connsiteX23" fmla="*/ 990023 w 3475899"/>
                  <a:gd name="connsiteY23" fmla="*/ 2398626 h 3988066"/>
                  <a:gd name="connsiteX24" fmla="*/ 1010524 w 3475899"/>
                  <a:gd name="connsiteY24" fmla="*/ 2414001 h 3988066"/>
                  <a:gd name="connsiteX25" fmla="*/ 1000274 w 3475899"/>
                  <a:gd name="connsiteY25" fmla="*/ 2444753 h 3988066"/>
                  <a:gd name="connsiteX26" fmla="*/ 990023 w 3475899"/>
                  <a:gd name="connsiteY26" fmla="*/ 2475505 h 3988066"/>
                  <a:gd name="connsiteX27" fmla="*/ 974647 w 3475899"/>
                  <a:gd name="connsiteY27" fmla="*/ 2588261 h 3988066"/>
                  <a:gd name="connsiteX28" fmla="*/ 1055370 w 3475899"/>
                  <a:gd name="connsiteY28" fmla="*/ 2725362 h 3988066"/>
                  <a:gd name="connsiteX29" fmla="*/ 1230911 w 3475899"/>
                  <a:gd name="connsiteY29" fmla="*/ 2783021 h 3988066"/>
                  <a:gd name="connsiteX30" fmla="*/ 1494862 w 3475899"/>
                  <a:gd name="connsiteY30" fmla="*/ 2685641 h 3988066"/>
                  <a:gd name="connsiteX31" fmla="*/ 1599930 w 3475899"/>
                  <a:gd name="connsiteY31" fmla="*/ 2444753 h 3988066"/>
                  <a:gd name="connsiteX32" fmla="*/ 1387231 w 3475899"/>
                  <a:gd name="connsiteY32" fmla="*/ 2109048 h 3988066"/>
                  <a:gd name="connsiteX33" fmla="*/ 943896 w 3475899"/>
                  <a:gd name="connsiteY33" fmla="*/ 2003980 h 3988066"/>
                  <a:gd name="connsiteX34" fmla="*/ 372428 w 3475899"/>
                  <a:gd name="connsiteY34" fmla="*/ 2198740 h 3988066"/>
                  <a:gd name="connsiteX35" fmla="*/ 118727 w 3475899"/>
                  <a:gd name="connsiteY35" fmla="*/ 2711267 h 3988066"/>
                  <a:gd name="connsiteX36" fmla="*/ 500560 w 3475899"/>
                  <a:gd name="connsiteY36" fmla="*/ 3351926 h 3988066"/>
                  <a:gd name="connsiteX37" fmla="*/ 1312915 w 3475899"/>
                  <a:gd name="connsiteY37" fmla="*/ 3567187 h 3988066"/>
                  <a:gd name="connsiteX38" fmla="*/ 2135520 w 3475899"/>
                  <a:gd name="connsiteY38" fmla="*/ 3269921 h 3988066"/>
                  <a:gd name="connsiteX39" fmla="*/ 2491727 w 3475899"/>
                  <a:gd name="connsiteY39" fmla="*/ 2506256 h 3988066"/>
                  <a:gd name="connsiteX40" fmla="*/ 2373845 w 3475899"/>
                  <a:gd name="connsiteY40" fmla="*/ 2070608 h 3988066"/>
                  <a:gd name="connsiteX41" fmla="*/ 2058641 w 3475899"/>
                  <a:gd name="connsiteY41" fmla="*/ 1755405 h 3988066"/>
                  <a:gd name="connsiteX42" fmla="*/ 1615306 w 3475899"/>
                  <a:gd name="connsiteY42" fmla="*/ 1496578 h 3988066"/>
                  <a:gd name="connsiteX43" fmla="*/ 859329 w 3475899"/>
                  <a:gd name="connsiteY43" fmla="*/ 1135247 h 3988066"/>
                  <a:gd name="connsiteX44" fmla="*/ 477496 w 3475899"/>
                  <a:gd name="connsiteY44" fmla="*/ 609907 h 3988066"/>
                  <a:gd name="connsiteX45" fmla="*/ 782450 w 3475899"/>
                  <a:gd name="connsiteY45" fmla="*/ 143508 h 3988066"/>
                  <a:gd name="connsiteX46" fmla="*/ 1425671 w 3475899"/>
                  <a:gd name="connsiteY46" fmla="*/ 0 h 3988066"/>
                  <a:gd name="connsiteX0" fmla="*/ 1425671 w 3475899"/>
                  <a:gd name="connsiteY0" fmla="*/ 421 h 3988487"/>
                  <a:gd name="connsiteX1" fmla="*/ 1410295 w 3475899"/>
                  <a:gd name="connsiteY1" fmla="*/ 102927 h 3988487"/>
                  <a:gd name="connsiteX2" fmla="*/ 961834 w 3475899"/>
                  <a:gd name="connsiteY2" fmla="*/ 187493 h 3988487"/>
                  <a:gd name="connsiteX3" fmla="*/ 744010 w 3475899"/>
                  <a:gd name="connsiteY3" fmla="*/ 482196 h 3988487"/>
                  <a:gd name="connsiteX4" fmla="*/ 900331 w 3475899"/>
                  <a:gd name="connsiteY4" fmla="*/ 741023 h 3988487"/>
                  <a:gd name="connsiteX5" fmla="*/ 1284726 w 3475899"/>
                  <a:gd name="connsiteY5" fmla="*/ 943471 h 3988487"/>
                  <a:gd name="connsiteX6" fmla="*/ 2984160 w 3475899"/>
                  <a:gd name="connsiteY6" fmla="*/ 1543760 h 3988487"/>
                  <a:gd name="connsiteX7" fmla="*/ 3378091 w 3475899"/>
                  <a:gd name="connsiteY7" fmla="*/ 2821727 h 3988487"/>
                  <a:gd name="connsiteX8" fmla="*/ 2359032 w 3475899"/>
                  <a:gd name="connsiteY8" fmla="*/ 3840777 h 3988487"/>
                  <a:gd name="connsiteX9" fmla="*/ 1252372 w 3475899"/>
                  <a:gd name="connsiteY9" fmla="*/ 3968665 h 3988487"/>
                  <a:gd name="connsiteX10" fmla="*/ 352887 w 3475899"/>
                  <a:gd name="connsiteY10" fmla="*/ 3518438 h 3988487"/>
                  <a:gd name="connsiteX11" fmla="*/ 846 w 3475899"/>
                  <a:gd name="connsiteY11" fmla="*/ 2711688 h 3988487"/>
                  <a:gd name="connsiteX12" fmla="*/ 284017 w 3475899"/>
                  <a:gd name="connsiteY12" fmla="*/ 2118438 h 3988487"/>
                  <a:gd name="connsiteX13" fmla="*/ 964397 w 3475899"/>
                  <a:gd name="connsiteY13" fmla="*/ 1871144 h 3988487"/>
                  <a:gd name="connsiteX14" fmla="*/ 1592242 w 3475899"/>
                  <a:gd name="connsiteY14" fmla="*/ 2019777 h 3988487"/>
                  <a:gd name="connsiteX15" fmla="*/ 1861319 w 3475899"/>
                  <a:gd name="connsiteY15" fmla="*/ 2491302 h 3988487"/>
                  <a:gd name="connsiteX16" fmla="*/ 1680653 w 3475899"/>
                  <a:gd name="connsiteY16" fmla="*/ 2861602 h 3988487"/>
                  <a:gd name="connsiteX17" fmla="*/ 1261662 w 3475899"/>
                  <a:gd name="connsiteY17" fmla="*/ 3008954 h 3988487"/>
                  <a:gd name="connsiteX18" fmla="*/ 895206 w 3475899"/>
                  <a:gd name="connsiteY18" fmla="*/ 2926949 h 3988487"/>
                  <a:gd name="connsiteX19" fmla="*/ 718384 w 3475899"/>
                  <a:gd name="connsiteY19" fmla="*/ 2650185 h 3988487"/>
                  <a:gd name="connsiteX20" fmla="*/ 808076 w 3475899"/>
                  <a:gd name="connsiteY20" fmla="*/ 2470800 h 3988487"/>
                  <a:gd name="connsiteX21" fmla="*/ 931082 w 3475899"/>
                  <a:gd name="connsiteY21" fmla="*/ 2406735 h 3988487"/>
                  <a:gd name="connsiteX22" fmla="*/ 990023 w 3475899"/>
                  <a:gd name="connsiteY22" fmla="*/ 2399047 h 3988487"/>
                  <a:gd name="connsiteX23" fmla="*/ 1010524 w 3475899"/>
                  <a:gd name="connsiteY23" fmla="*/ 2414422 h 3988487"/>
                  <a:gd name="connsiteX24" fmla="*/ 1000274 w 3475899"/>
                  <a:gd name="connsiteY24" fmla="*/ 2445174 h 3988487"/>
                  <a:gd name="connsiteX25" fmla="*/ 990023 w 3475899"/>
                  <a:gd name="connsiteY25" fmla="*/ 2475926 h 3988487"/>
                  <a:gd name="connsiteX26" fmla="*/ 974647 w 3475899"/>
                  <a:gd name="connsiteY26" fmla="*/ 2588682 h 3988487"/>
                  <a:gd name="connsiteX27" fmla="*/ 1055370 w 3475899"/>
                  <a:gd name="connsiteY27" fmla="*/ 2725783 h 3988487"/>
                  <a:gd name="connsiteX28" fmla="*/ 1230911 w 3475899"/>
                  <a:gd name="connsiteY28" fmla="*/ 2783442 h 3988487"/>
                  <a:gd name="connsiteX29" fmla="*/ 1494862 w 3475899"/>
                  <a:gd name="connsiteY29" fmla="*/ 2686062 h 3988487"/>
                  <a:gd name="connsiteX30" fmla="*/ 1599930 w 3475899"/>
                  <a:gd name="connsiteY30" fmla="*/ 2445174 h 3988487"/>
                  <a:gd name="connsiteX31" fmla="*/ 1387231 w 3475899"/>
                  <a:gd name="connsiteY31" fmla="*/ 2109469 h 3988487"/>
                  <a:gd name="connsiteX32" fmla="*/ 943896 w 3475899"/>
                  <a:gd name="connsiteY32" fmla="*/ 2004401 h 3988487"/>
                  <a:gd name="connsiteX33" fmla="*/ 372428 w 3475899"/>
                  <a:gd name="connsiteY33" fmla="*/ 2199161 h 3988487"/>
                  <a:gd name="connsiteX34" fmla="*/ 118727 w 3475899"/>
                  <a:gd name="connsiteY34" fmla="*/ 2711688 h 3988487"/>
                  <a:gd name="connsiteX35" fmla="*/ 500560 w 3475899"/>
                  <a:gd name="connsiteY35" fmla="*/ 3352347 h 3988487"/>
                  <a:gd name="connsiteX36" fmla="*/ 1312915 w 3475899"/>
                  <a:gd name="connsiteY36" fmla="*/ 3567608 h 3988487"/>
                  <a:gd name="connsiteX37" fmla="*/ 2135520 w 3475899"/>
                  <a:gd name="connsiteY37" fmla="*/ 3270342 h 3988487"/>
                  <a:gd name="connsiteX38" fmla="*/ 2491727 w 3475899"/>
                  <a:gd name="connsiteY38" fmla="*/ 2506677 h 3988487"/>
                  <a:gd name="connsiteX39" fmla="*/ 2373845 w 3475899"/>
                  <a:gd name="connsiteY39" fmla="*/ 2071029 h 3988487"/>
                  <a:gd name="connsiteX40" fmla="*/ 2058641 w 3475899"/>
                  <a:gd name="connsiteY40" fmla="*/ 1755826 h 3988487"/>
                  <a:gd name="connsiteX41" fmla="*/ 1615306 w 3475899"/>
                  <a:gd name="connsiteY41" fmla="*/ 1496999 h 3988487"/>
                  <a:gd name="connsiteX42" fmla="*/ 859329 w 3475899"/>
                  <a:gd name="connsiteY42" fmla="*/ 1135668 h 3988487"/>
                  <a:gd name="connsiteX43" fmla="*/ 477496 w 3475899"/>
                  <a:gd name="connsiteY43" fmla="*/ 610328 h 3988487"/>
                  <a:gd name="connsiteX44" fmla="*/ 782450 w 3475899"/>
                  <a:gd name="connsiteY44" fmla="*/ 143929 h 3988487"/>
                  <a:gd name="connsiteX45" fmla="*/ 1425671 w 3475899"/>
                  <a:gd name="connsiteY45" fmla="*/ 421 h 3988487"/>
                  <a:gd name="connsiteX0" fmla="*/ 1425671 w 3475899"/>
                  <a:gd name="connsiteY0" fmla="*/ 0 h 3988066"/>
                  <a:gd name="connsiteX1" fmla="*/ 961834 w 3475899"/>
                  <a:gd name="connsiteY1" fmla="*/ 187072 h 3988066"/>
                  <a:gd name="connsiteX2" fmla="*/ 744010 w 3475899"/>
                  <a:gd name="connsiteY2" fmla="*/ 481775 h 3988066"/>
                  <a:gd name="connsiteX3" fmla="*/ 900331 w 3475899"/>
                  <a:gd name="connsiteY3" fmla="*/ 740602 h 3988066"/>
                  <a:gd name="connsiteX4" fmla="*/ 1284726 w 3475899"/>
                  <a:gd name="connsiteY4" fmla="*/ 943050 h 3988066"/>
                  <a:gd name="connsiteX5" fmla="*/ 2984160 w 3475899"/>
                  <a:gd name="connsiteY5" fmla="*/ 1543339 h 3988066"/>
                  <a:gd name="connsiteX6" fmla="*/ 3378091 w 3475899"/>
                  <a:gd name="connsiteY6" fmla="*/ 2821306 h 3988066"/>
                  <a:gd name="connsiteX7" fmla="*/ 2359032 w 3475899"/>
                  <a:gd name="connsiteY7" fmla="*/ 3840356 h 3988066"/>
                  <a:gd name="connsiteX8" fmla="*/ 1252372 w 3475899"/>
                  <a:gd name="connsiteY8" fmla="*/ 3968244 h 3988066"/>
                  <a:gd name="connsiteX9" fmla="*/ 352887 w 3475899"/>
                  <a:gd name="connsiteY9" fmla="*/ 3518017 h 3988066"/>
                  <a:gd name="connsiteX10" fmla="*/ 846 w 3475899"/>
                  <a:gd name="connsiteY10" fmla="*/ 2711267 h 3988066"/>
                  <a:gd name="connsiteX11" fmla="*/ 284017 w 3475899"/>
                  <a:gd name="connsiteY11" fmla="*/ 2118017 h 3988066"/>
                  <a:gd name="connsiteX12" fmla="*/ 964397 w 3475899"/>
                  <a:gd name="connsiteY12" fmla="*/ 1870723 h 3988066"/>
                  <a:gd name="connsiteX13" fmla="*/ 1592242 w 3475899"/>
                  <a:gd name="connsiteY13" fmla="*/ 2019356 h 3988066"/>
                  <a:gd name="connsiteX14" fmla="*/ 1861319 w 3475899"/>
                  <a:gd name="connsiteY14" fmla="*/ 2490881 h 3988066"/>
                  <a:gd name="connsiteX15" fmla="*/ 1680653 w 3475899"/>
                  <a:gd name="connsiteY15" fmla="*/ 2861181 h 3988066"/>
                  <a:gd name="connsiteX16" fmla="*/ 1261662 w 3475899"/>
                  <a:gd name="connsiteY16" fmla="*/ 3008533 h 3988066"/>
                  <a:gd name="connsiteX17" fmla="*/ 895206 w 3475899"/>
                  <a:gd name="connsiteY17" fmla="*/ 2926528 h 3988066"/>
                  <a:gd name="connsiteX18" fmla="*/ 718384 w 3475899"/>
                  <a:gd name="connsiteY18" fmla="*/ 2649764 h 3988066"/>
                  <a:gd name="connsiteX19" fmla="*/ 808076 w 3475899"/>
                  <a:gd name="connsiteY19" fmla="*/ 2470379 h 3988066"/>
                  <a:gd name="connsiteX20" fmla="*/ 931082 w 3475899"/>
                  <a:gd name="connsiteY20" fmla="*/ 2406314 h 3988066"/>
                  <a:gd name="connsiteX21" fmla="*/ 990023 w 3475899"/>
                  <a:gd name="connsiteY21" fmla="*/ 2398626 h 3988066"/>
                  <a:gd name="connsiteX22" fmla="*/ 1010524 w 3475899"/>
                  <a:gd name="connsiteY22" fmla="*/ 2414001 h 3988066"/>
                  <a:gd name="connsiteX23" fmla="*/ 1000274 w 3475899"/>
                  <a:gd name="connsiteY23" fmla="*/ 2444753 h 3988066"/>
                  <a:gd name="connsiteX24" fmla="*/ 990023 w 3475899"/>
                  <a:gd name="connsiteY24" fmla="*/ 2475505 h 3988066"/>
                  <a:gd name="connsiteX25" fmla="*/ 974647 w 3475899"/>
                  <a:gd name="connsiteY25" fmla="*/ 2588261 h 3988066"/>
                  <a:gd name="connsiteX26" fmla="*/ 1055370 w 3475899"/>
                  <a:gd name="connsiteY26" fmla="*/ 2725362 h 3988066"/>
                  <a:gd name="connsiteX27" fmla="*/ 1230911 w 3475899"/>
                  <a:gd name="connsiteY27" fmla="*/ 2783021 h 3988066"/>
                  <a:gd name="connsiteX28" fmla="*/ 1494862 w 3475899"/>
                  <a:gd name="connsiteY28" fmla="*/ 2685641 h 3988066"/>
                  <a:gd name="connsiteX29" fmla="*/ 1599930 w 3475899"/>
                  <a:gd name="connsiteY29" fmla="*/ 2444753 h 3988066"/>
                  <a:gd name="connsiteX30" fmla="*/ 1387231 w 3475899"/>
                  <a:gd name="connsiteY30" fmla="*/ 2109048 h 3988066"/>
                  <a:gd name="connsiteX31" fmla="*/ 943896 w 3475899"/>
                  <a:gd name="connsiteY31" fmla="*/ 2003980 h 3988066"/>
                  <a:gd name="connsiteX32" fmla="*/ 372428 w 3475899"/>
                  <a:gd name="connsiteY32" fmla="*/ 2198740 h 3988066"/>
                  <a:gd name="connsiteX33" fmla="*/ 118727 w 3475899"/>
                  <a:gd name="connsiteY33" fmla="*/ 2711267 h 3988066"/>
                  <a:gd name="connsiteX34" fmla="*/ 500560 w 3475899"/>
                  <a:gd name="connsiteY34" fmla="*/ 3351926 h 3988066"/>
                  <a:gd name="connsiteX35" fmla="*/ 1312915 w 3475899"/>
                  <a:gd name="connsiteY35" fmla="*/ 3567187 h 3988066"/>
                  <a:gd name="connsiteX36" fmla="*/ 2135520 w 3475899"/>
                  <a:gd name="connsiteY36" fmla="*/ 3269921 h 3988066"/>
                  <a:gd name="connsiteX37" fmla="*/ 2491727 w 3475899"/>
                  <a:gd name="connsiteY37" fmla="*/ 2506256 h 3988066"/>
                  <a:gd name="connsiteX38" fmla="*/ 2373845 w 3475899"/>
                  <a:gd name="connsiteY38" fmla="*/ 2070608 h 3988066"/>
                  <a:gd name="connsiteX39" fmla="*/ 2058641 w 3475899"/>
                  <a:gd name="connsiteY39" fmla="*/ 1755405 h 3988066"/>
                  <a:gd name="connsiteX40" fmla="*/ 1615306 w 3475899"/>
                  <a:gd name="connsiteY40" fmla="*/ 1496578 h 3988066"/>
                  <a:gd name="connsiteX41" fmla="*/ 859329 w 3475899"/>
                  <a:gd name="connsiteY41" fmla="*/ 1135247 h 3988066"/>
                  <a:gd name="connsiteX42" fmla="*/ 477496 w 3475899"/>
                  <a:gd name="connsiteY42" fmla="*/ 609907 h 3988066"/>
                  <a:gd name="connsiteX43" fmla="*/ 782450 w 3475899"/>
                  <a:gd name="connsiteY43" fmla="*/ 143508 h 3988066"/>
                  <a:gd name="connsiteX44" fmla="*/ 1425671 w 3475899"/>
                  <a:gd name="connsiteY44" fmla="*/ 0 h 3988066"/>
                  <a:gd name="connsiteX0" fmla="*/ 782450 w 3475899"/>
                  <a:gd name="connsiteY0" fmla="*/ 32557 h 3877115"/>
                  <a:gd name="connsiteX1" fmla="*/ 961834 w 3475899"/>
                  <a:gd name="connsiteY1" fmla="*/ 76121 h 3877115"/>
                  <a:gd name="connsiteX2" fmla="*/ 744010 w 3475899"/>
                  <a:gd name="connsiteY2" fmla="*/ 370824 h 3877115"/>
                  <a:gd name="connsiteX3" fmla="*/ 900331 w 3475899"/>
                  <a:gd name="connsiteY3" fmla="*/ 629651 h 3877115"/>
                  <a:gd name="connsiteX4" fmla="*/ 1284726 w 3475899"/>
                  <a:gd name="connsiteY4" fmla="*/ 832099 h 3877115"/>
                  <a:gd name="connsiteX5" fmla="*/ 2984160 w 3475899"/>
                  <a:gd name="connsiteY5" fmla="*/ 1432388 h 3877115"/>
                  <a:gd name="connsiteX6" fmla="*/ 3378091 w 3475899"/>
                  <a:gd name="connsiteY6" fmla="*/ 2710355 h 3877115"/>
                  <a:gd name="connsiteX7" fmla="*/ 2359032 w 3475899"/>
                  <a:gd name="connsiteY7" fmla="*/ 3729405 h 3877115"/>
                  <a:gd name="connsiteX8" fmla="*/ 1252372 w 3475899"/>
                  <a:gd name="connsiteY8" fmla="*/ 3857293 h 3877115"/>
                  <a:gd name="connsiteX9" fmla="*/ 352887 w 3475899"/>
                  <a:gd name="connsiteY9" fmla="*/ 3407066 h 3877115"/>
                  <a:gd name="connsiteX10" fmla="*/ 846 w 3475899"/>
                  <a:gd name="connsiteY10" fmla="*/ 2600316 h 3877115"/>
                  <a:gd name="connsiteX11" fmla="*/ 284017 w 3475899"/>
                  <a:gd name="connsiteY11" fmla="*/ 2007066 h 3877115"/>
                  <a:gd name="connsiteX12" fmla="*/ 964397 w 3475899"/>
                  <a:gd name="connsiteY12" fmla="*/ 1759772 h 3877115"/>
                  <a:gd name="connsiteX13" fmla="*/ 1592242 w 3475899"/>
                  <a:gd name="connsiteY13" fmla="*/ 1908405 h 3877115"/>
                  <a:gd name="connsiteX14" fmla="*/ 1861319 w 3475899"/>
                  <a:gd name="connsiteY14" fmla="*/ 2379930 h 3877115"/>
                  <a:gd name="connsiteX15" fmla="*/ 1680653 w 3475899"/>
                  <a:gd name="connsiteY15" fmla="*/ 2750230 h 3877115"/>
                  <a:gd name="connsiteX16" fmla="*/ 1261662 w 3475899"/>
                  <a:gd name="connsiteY16" fmla="*/ 2897582 h 3877115"/>
                  <a:gd name="connsiteX17" fmla="*/ 895206 w 3475899"/>
                  <a:gd name="connsiteY17" fmla="*/ 2815577 h 3877115"/>
                  <a:gd name="connsiteX18" fmla="*/ 718384 w 3475899"/>
                  <a:gd name="connsiteY18" fmla="*/ 2538813 h 3877115"/>
                  <a:gd name="connsiteX19" fmla="*/ 808076 w 3475899"/>
                  <a:gd name="connsiteY19" fmla="*/ 2359428 h 3877115"/>
                  <a:gd name="connsiteX20" fmla="*/ 931082 w 3475899"/>
                  <a:gd name="connsiteY20" fmla="*/ 2295363 h 3877115"/>
                  <a:gd name="connsiteX21" fmla="*/ 990023 w 3475899"/>
                  <a:gd name="connsiteY21" fmla="*/ 2287675 h 3877115"/>
                  <a:gd name="connsiteX22" fmla="*/ 1010524 w 3475899"/>
                  <a:gd name="connsiteY22" fmla="*/ 2303050 h 3877115"/>
                  <a:gd name="connsiteX23" fmla="*/ 1000274 w 3475899"/>
                  <a:gd name="connsiteY23" fmla="*/ 2333802 h 3877115"/>
                  <a:gd name="connsiteX24" fmla="*/ 990023 w 3475899"/>
                  <a:gd name="connsiteY24" fmla="*/ 2364554 h 3877115"/>
                  <a:gd name="connsiteX25" fmla="*/ 974647 w 3475899"/>
                  <a:gd name="connsiteY25" fmla="*/ 2477310 h 3877115"/>
                  <a:gd name="connsiteX26" fmla="*/ 1055370 w 3475899"/>
                  <a:gd name="connsiteY26" fmla="*/ 2614411 h 3877115"/>
                  <a:gd name="connsiteX27" fmla="*/ 1230911 w 3475899"/>
                  <a:gd name="connsiteY27" fmla="*/ 2672070 h 3877115"/>
                  <a:gd name="connsiteX28" fmla="*/ 1494862 w 3475899"/>
                  <a:gd name="connsiteY28" fmla="*/ 2574690 h 3877115"/>
                  <a:gd name="connsiteX29" fmla="*/ 1599930 w 3475899"/>
                  <a:gd name="connsiteY29" fmla="*/ 2333802 h 3877115"/>
                  <a:gd name="connsiteX30" fmla="*/ 1387231 w 3475899"/>
                  <a:gd name="connsiteY30" fmla="*/ 1998097 h 3877115"/>
                  <a:gd name="connsiteX31" fmla="*/ 943896 w 3475899"/>
                  <a:gd name="connsiteY31" fmla="*/ 1893029 h 3877115"/>
                  <a:gd name="connsiteX32" fmla="*/ 372428 w 3475899"/>
                  <a:gd name="connsiteY32" fmla="*/ 2087789 h 3877115"/>
                  <a:gd name="connsiteX33" fmla="*/ 118727 w 3475899"/>
                  <a:gd name="connsiteY33" fmla="*/ 2600316 h 3877115"/>
                  <a:gd name="connsiteX34" fmla="*/ 500560 w 3475899"/>
                  <a:gd name="connsiteY34" fmla="*/ 3240975 h 3877115"/>
                  <a:gd name="connsiteX35" fmla="*/ 1312915 w 3475899"/>
                  <a:gd name="connsiteY35" fmla="*/ 3456236 h 3877115"/>
                  <a:gd name="connsiteX36" fmla="*/ 2135520 w 3475899"/>
                  <a:gd name="connsiteY36" fmla="*/ 3158970 h 3877115"/>
                  <a:gd name="connsiteX37" fmla="*/ 2491727 w 3475899"/>
                  <a:gd name="connsiteY37" fmla="*/ 2395305 h 3877115"/>
                  <a:gd name="connsiteX38" fmla="*/ 2373845 w 3475899"/>
                  <a:gd name="connsiteY38" fmla="*/ 1959657 h 3877115"/>
                  <a:gd name="connsiteX39" fmla="*/ 2058641 w 3475899"/>
                  <a:gd name="connsiteY39" fmla="*/ 1644454 h 3877115"/>
                  <a:gd name="connsiteX40" fmla="*/ 1615306 w 3475899"/>
                  <a:gd name="connsiteY40" fmla="*/ 1385627 h 3877115"/>
                  <a:gd name="connsiteX41" fmla="*/ 859329 w 3475899"/>
                  <a:gd name="connsiteY41" fmla="*/ 1024296 h 3877115"/>
                  <a:gd name="connsiteX42" fmla="*/ 477496 w 3475899"/>
                  <a:gd name="connsiteY42" fmla="*/ 498956 h 3877115"/>
                  <a:gd name="connsiteX43" fmla="*/ 782450 w 3475899"/>
                  <a:gd name="connsiteY43" fmla="*/ 32557 h 3877115"/>
                  <a:gd name="connsiteX0" fmla="*/ 477496 w 3475899"/>
                  <a:gd name="connsiteY0" fmla="*/ 424506 h 3802665"/>
                  <a:gd name="connsiteX1" fmla="*/ 961834 w 3475899"/>
                  <a:gd name="connsiteY1" fmla="*/ 1671 h 3802665"/>
                  <a:gd name="connsiteX2" fmla="*/ 744010 w 3475899"/>
                  <a:gd name="connsiteY2" fmla="*/ 296374 h 3802665"/>
                  <a:gd name="connsiteX3" fmla="*/ 900331 w 3475899"/>
                  <a:gd name="connsiteY3" fmla="*/ 555201 h 3802665"/>
                  <a:gd name="connsiteX4" fmla="*/ 1284726 w 3475899"/>
                  <a:gd name="connsiteY4" fmla="*/ 757649 h 3802665"/>
                  <a:gd name="connsiteX5" fmla="*/ 2984160 w 3475899"/>
                  <a:gd name="connsiteY5" fmla="*/ 1357938 h 3802665"/>
                  <a:gd name="connsiteX6" fmla="*/ 3378091 w 3475899"/>
                  <a:gd name="connsiteY6" fmla="*/ 2635905 h 3802665"/>
                  <a:gd name="connsiteX7" fmla="*/ 2359032 w 3475899"/>
                  <a:gd name="connsiteY7" fmla="*/ 3654955 h 3802665"/>
                  <a:gd name="connsiteX8" fmla="*/ 1252372 w 3475899"/>
                  <a:gd name="connsiteY8" fmla="*/ 3782843 h 3802665"/>
                  <a:gd name="connsiteX9" fmla="*/ 352887 w 3475899"/>
                  <a:gd name="connsiteY9" fmla="*/ 3332616 h 3802665"/>
                  <a:gd name="connsiteX10" fmla="*/ 846 w 3475899"/>
                  <a:gd name="connsiteY10" fmla="*/ 2525866 h 3802665"/>
                  <a:gd name="connsiteX11" fmla="*/ 284017 w 3475899"/>
                  <a:gd name="connsiteY11" fmla="*/ 1932616 h 3802665"/>
                  <a:gd name="connsiteX12" fmla="*/ 964397 w 3475899"/>
                  <a:gd name="connsiteY12" fmla="*/ 1685322 h 3802665"/>
                  <a:gd name="connsiteX13" fmla="*/ 1592242 w 3475899"/>
                  <a:gd name="connsiteY13" fmla="*/ 1833955 h 3802665"/>
                  <a:gd name="connsiteX14" fmla="*/ 1861319 w 3475899"/>
                  <a:gd name="connsiteY14" fmla="*/ 2305480 h 3802665"/>
                  <a:gd name="connsiteX15" fmla="*/ 1680653 w 3475899"/>
                  <a:gd name="connsiteY15" fmla="*/ 2675780 h 3802665"/>
                  <a:gd name="connsiteX16" fmla="*/ 1261662 w 3475899"/>
                  <a:gd name="connsiteY16" fmla="*/ 2823132 h 3802665"/>
                  <a:gd name="connsiteX17" fmla="*/ 895206 w 3475899"/>
                  <a:gd name="connsiteY17" fmla="*/ 2741127 h 3802665"/>
                  <a:gd name="connsiteX18" fmla="*/ 718384 w 3475899"/>
                  <a:gd name="connsiteY18" fmla="*/ 2464363 h 3802665"/>
                  <a:gd name="connsiteX19" fmla="*/ 808076 w 3475899"/>
                  <a:gd name="connsiteY19" fmla="*/ 2284978 h 3802665"/>
                  <a:gd name="connsiteX20" fmla="*/ 931082 w 3475899"/>
                  <a:gd name="connsiteY20" fmla="*/ 2220913 h 3802665"/>
                  <a:gd name="connsiteX21" fmla="*/ 990023 w 3475899"/>
                  <a:gd name="connsiteY21" fmla="*/ 2213225 h 3802665"/>
                  <a:gd name="connsiteX22" fmla="*/ 1010524 w 3475899"/>
                  <a:gd name="connsiteY22" fmla="*/ 2228600 h 3802665"/>
                  <a:gd name="connsiteX23" fmla="*/ 1000274 w 3475899"/>
                  <a:gd name="connsiteY23" fmla="*/ 2259352 h 3802665"/>
                  <a:gd name="connsiteX24" fmla="*/ 990023 w 3475899"/>
                  <a:gd name="connsiteY24" fmla="*/ 2290104 h 3802665"/>
                  <a:gd name="connsiteX25" fmla="*/ 974647 w 3475899"/>
                  <a:gd name="connsiteY25" fmla="*/ 2402860 h 3802665"/>
                  <a:gd name="connsiteX26" fmla="*/ 1055370 w 3475899"/>
                  <a:gd name="connsiteY26" fmla="*/ 2539961 h 3802665"/>
                  <a:gd name="connsiteX27" fmla="*/ 1230911 w 3475899"/>
                  <a:gd name="connsiteY27" fmla="*/ 2597620 h 3802665"/>
                  <a:gd name="connsiteX28" fmla="*/ 1494862 w 3475899"/>
                  <a:gd name="connsiteY28" fmla="*/ 2500240 h 3802665"/>
                  <a:gd name="connsiteX29" fmla="*/ 1599930 w 3475899"/>
                  <a:gd name="connsiteY29" fmla="*/ 2259352 h 3802665"/>
                  <a:gd name="connsiteX30" fmla="*/ 1387231 w 3475899"/>
                  <a:gd name="connsiteY30" fmla="*/ 1923647 h 3802665"/>
                  <a:gd name="connsiteX31" fmla="*/ 943896 w 3475899"/>
                  <a:gd name="connsiteY31" fmla="*/ 1818579 h 3802665"/>
                  <a:gd name="connsiteX32" fmla="*/ 372428 w 3475899"/>
                  <a:gd name="connsiteY32" fmla="*/ 2013339 h 3802665"/>
                  <a:gd name="connsiteX33" fmla="*/ 118727 w 3475899"/>
                  <a:gd name="connsiteY33" fmla="*/ 2525866 h 3802665"/>
                  <a:gd name="connsiteX34" fmla="*/ 500560 w 3475899"/>
                  <a:gd name="connsiteY34" fmla="*/ 3166525 h 3802665"/>
                  <a:gd name="connsiteX35" fmla="*/ 1312915 w 3475899"/>
                  <a:gd name="connsiteY35" fmla="*/ 3381786 h 3802665"/>
                  <a:gd name="connsiteX36" fmla="*/ 2135520 w 3475899"/>
                  <a:gd name="connsiteY36" fmla="*/ 3084520 h 3802665"/>
                  <a:gd name="connsiteX37" fmla="*/ 2491727 w 3475899"/>
                  <a:gd name="connsiteY37" fmla="*/ 2320855 h 3802665"/>
                  <a:gd name="connsiteX38" fmla="*/ 2373845 w 3475899"/>
                  <a:gd name="connsiteY38" fmla="*/ 1885207 h 3802665"/>
                  <a:gd name="connsiteX39" fmla="*/ 2058641 w 3475899"/>
                  <a:gd name="connsiteY39" fmla="*/ 1570004 h 3802665"/>
                  <a:gd name="connsiteX40" fmla="*/ 1615306 w 3475899"/>
                  <a:gd name="connsiteY40" fmla="*/ 1311177 h 3802665"/>
                  <a:gd name="connsiteX41" fmla="*/ 859329 w 3475899"/>
                  <a:gd name="connsiteY41" fmla="*/ 949846 h 3802665"/>
                  <a:gd name="connsiteX42" fmla="*/ 477496 w 3475899"/>
                  <a:gd name="connsiteY42" fmla="*/ 424506 h 380266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135520 w 3475899"/>
                  <a:gd name="connsiteY36" fmla="*/ 3980450 h 4698595"/>
                  <a:gd name="connsiteX37" fmla="*/ 2491727 w 3475899"/>
                  <a:gd name="connsiteY37" fmla="*/ 3216785 h 4698595"/>
                  <a:gd name="connsiteX38" fmla="*/ 2373845 w 3475899"/>
                  <a:gd name="connsiteY38" fmla="*/ 2781137 h 4698595"/>
                  <a:gd name="connsiteX39" fmla="*/ 2058641 w 3475899"/>
                  <a:gd name="connsiteY39" fmla="*/ 2465934 h 4698595"/>
                  <a:gd name="connsiteX40" fmla="*/ 1615306 w 3475899"/>
                  <a:gd name="connsiteY40" fmla="*/ 2207107 h 4698595"/>
                  <a:gd name="connsiteX41" fmla="*/ 859329 w 3475899"/>
                  <a:gd name="connsiteY41" fmla="*/ 1845776 h 4698595"/>
                  <a:gd name="connsiteX42" fmla="*/ 477496 w 3475899"/>
                  <a:gd name="connsiteY42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135520 w 3475899"/>
                  <a:gd name="connsiteY36" fmla="*/ 3980450 h 4698595"/>
                  <a:gd name="connsiteX37" fmla="*/ 2705552 w 3475899"/>
                  <a:gd name="connsiteY37" fmla="*/ 3234379 h 4698595"/>
                  <a:gd name="connsiteX38" fmla="*/ 2373845 w 3475899"/>
                  <a:gd name="connsiteY38" fmla="*/ 2781137 h 4698595"/>
                  <a:gd name="connsiteX39" fmla="*/ 2058641 w 3475899"/>
                  <a:gd name="connsiteY39" fmla="*/ 2465934 h 4698595"/>
                  <a:gd name="connsiteX40" fmla="*/ 1615306 w 3475899"/>
                  <a:gd name="connsiteY40" fmla="*/ 2207107 h 4698595"/>
                  <a:gd name="connsiteX41" fmla="*/ 859329 w 3475899"/>
                  <a:gd name="connsiteY41" fmla="*/ 1845776 h 4698595"/>
                  <a:gd name="connsiteX42" fmla="*/ 477496 w 3475899"/>
                  <a:gd name="connsiteY42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349344 w 3475899"/>
                  <a:gd name="connsiteY36" fmla="*/ 4033228 h 4698595"/>
                  <a:gd name="connsiteX37" fmla="*/ 2705552 w 3475899"/>
                  <a:gd name="connsiteY37" fmla="*/ 3234379 h 4698595"/>
                  <a:gd name="connsiteX38" fmla="*/ 2373845 w 3475899"/>
                  <a:gd name="connsiteY38" fmla="*/ 2781137 h 4698595"/>
                  <a:gd name="connsiteX39" fmla="*/ 2058641 w 3475899"/>
                  <a:gd name="connsiteY39" fmla="*/ 2465934 h 4698595"/>
                  <a:gd name="connsiteX40" fmla="*/ 1615306 w 3475899"/>
                  <a:gd name="connsiteY40" fmla="*/ 2207107 h 4698595"/>
                  <a:gd name="connsiteX41" fmla="*/ 859329 w 3475899"/>
                  <a:gd name="connsiteY41" fmla="*/ 1845776 h 4698595"/>
                  <a:gd name="connsiteX42" fmla="*/ 477496 w 3475899"/>
                  <a:gd name="connsiteY42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349344 w 3475899"/>
                  <a:gd name="connsiteY36" fmla="*/ 4033228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2058641 w 3475899"/>
                  <a:gd name="connsiteY39" fmla="*/ 2465934 h 4698595"/>
                  <a:gd name="connsiteX40" fmla="*/ 1615306 w 3475899"/>
                  <a:gd name="connsiteY40" fmla="*/ 2207107 h 4698595"/>
                  <a:gd name="connsiteX41" fmla="*/ 859329 w 3475899"/>
                  <a:gd name="connsiteY41" fmla="*/ 1845776 h 4698595"/>
                  <a:gd name="connsiteX42" fmla="*/ 477496 w 3475899"/>
                  <a:gd name="connsiteY42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349344 w 3475899"/>
                  <a:gd name="connsiteY36" fmla="*/ 4033228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349344 w 3475899"/>
                  <a:gd name="connsiteY36" fmla="*/ 4033228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349344 w 3475899"/>
                  <a:gd name="connsiteY36" fmla="*/ 4033228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349344 w 3475899"/>
                  <a:gd name="connsiteY36" fmla="*/ 4033228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349344 w 3475899"/>
                  <a:gd name="connsiteY36" fmla="*/ 4033228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195013 w 3475899"/>
                  <a:gd name="connsiteY36" fmla="*/ 3993179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195013 w 3475899"/>
                  <a:gd name="connsiteY36" fmla="*/ 3993179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195013 w 3475899"/>
                  <a:gd name="connsiteY36" fmla="*/ 3993179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195013 w 3475899"/>
                  <a:gd name="connsiteY36" fmla="*/ 3993179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195013 w 3475899"/>
                  <a:gd name="connsiteY36" fmla="*/ 3993179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769638 w 3475899"/>
                  <a:gd name="connsiteY39" fmla="*/ 2113659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11483"/>
                  <a:gd name="connsiteY0" fmla="*/ 1320436 h 4698595"/>
                  <a:gd name="connsiteX1" fmla="*/ 391637 w 3411483"/>
                  <a:gd name="connsiteY1" fmla="*/ 346 h 4698595"/>
                  <a:gd name="connsiteX2" fmla="*/ 744010 w 3411483"/>
                  <a:gd name="connsiteY2" fmla="*/ 1192304 h 4698595"/>
                  <a:gd name="connsiteX3" fmla="*/ 900331 w 3411483"/>
                  <a:gd name="connsiteY3" fmla="*/ 1451131 h 4698595"/>
                  <a:gd name="connsiteX4" fmla="*/ 1240632 w 3411483"/>
                  <a:gd name="connsiteY4" fmla="*/ 1733678 h 4698595"/>
                  <a:gd name="connsiteX5" fmla="*/ 2984160 w 3411483"/>
                  <a:gd name="connsiteY5" fmla="*/ 2253868 h 4698595"/>
                  <a:gd name="connsiteX6" fmla="*/ 3378091 w 3411483"/>
                  <a:gd name="connsiteY6" fmla="*/ 3531835 h 4698595"/>
                  <a:gd name="connsiteX7" fmla="*/ 2359032 w 3411483"/>
                  <a:gd name="connsiteY7" fmla="*/ 4550885 h 4698595"/>
                  <a:gd name="connsiteX8" fmla="*/ 1252372 w 3411483"/>
                  <a:gd name="connsiteY8" fmla="*/ 4678773 h 4698595"/>
                  <a:gd name="connsiteX9" fmla="*/ 352887 w 3411483"/>
                  <a:gd name="connsiteY9" fmla="*/ 4228546 h 4698595"/>
                  <a:gd name="connsiteX10" fmla="*/ 846 w 3411483"/>
                  <a:gd name="connsiteY10" fmla="*/ 3421796 h 4698595"/>
                  <a:gd name="connsiteX11" fmla="*/ 284017 w 3411483"/>
                  <a:gd name="connsiteY11" fmla="*/ 2828546 h 4698595"/>
                  <a:gd name="connsiteX12" fmla="*/ 964397 w 3411483"/>
                  <a:gd name="connsiteY12" fmla="*/ 2581252 h 4698595"/>
                  <a:gd name="connsiteX13" fmla="*/ 1592242 w 3411483"/>
                  <a:gd name="connsiteY13" fmla="*/ 2729885 h 4698595"/>
                  <a:gd name="connsiteX14" fmla="*/ 1861319 w 3411483"/>
                  <a:gd name="connsiteY14" fmla="*/ 3201410 h 4698595"/>
                  <a:gd name="connsiteX15" fmla="*/ 1680653 w 3411483"/>
                  <a:gd name="connsiteY15" fmla="*/ 3571710 h 4698595"/>
                  <a:gd name="connsiteX16" fmla="*/ 1261662 w 3411483"/>
                  <a:gd name="connsiteY16" fmla="*/ 3719062 h 4698595"/>
                  <a:gd name="connsiteX17" fmla="*/ 895206 w 3411483"/>
                  <a:gd name="connsiteY17" fmla="*/ 3637057 h 4698595"/>
                  <a:gd name="connsiteX18" fmla="*/ 718384 w 3411483"/>
                  <a:gd name="connsiteY18" fmla="*/ 3360293 h 4698595"/>
                  <a:gd name="connsiteX19" fmla="*/ 808076 w 3411483"/>
                  <a:gd name="connsiteY19" fmla="*/ 3180908 h 4698595"/>
                  <a:gd name="connsiteX20" fmla="*/ 931082 w 3411483"/>
                  <a:gd name="connsiteY20" fmla="*/ 3116843 h 4698595"/>
                  <a:gd name="connsiteX21" fmla="*/ 990023 w 3411483"/>
                  <a:gd name="connsiteY21" fmla="*/ 3109155 h 4698595"/>
                  <a:gd name="connsiteX22" fmla="*/ 1010524 w 3411483"/>
                  <a:gd name="connsiteY22" fmla="*/ 3124530 h 4698595"/>
                  <a:gd name="connsiteX23" fmla="*/ 1000274 w 3411483"/>
                  <a:gd name="connsiteY23" fmla="*/ 3155282 h 4698595"/>
                  <a:gd name="connsiteX24" fmla="*/ 990023 w 3411483"/>
                  <a:gd name="connsiteY24" fmla="*/ 3186034 h 4698595"/>
                  <a:gd name="connsiteX25" fmla="*/ 974647 w 3411483"/>
                  <a:gd name="connsiteY25" fmla="*/ 3298790 h 4698595"/>
                  <a:gd name="connsiteX26" fmla="*/ 1055370 w 3411483"/>
                  <a:gd name="connsiteY26" fmla="*/ 3435891 h 4698595"/>
                  <a:gd name="connsiteX27" fmla="*/ 1230911 w 3411483"/>
                  <a:gd name="connsiteY27" fmla="*/ 3493550 h 4698595"/>
                  <a:gd name="connsiteX28" fmla="*/ 1494862 w 3411483"/>
                  <a:gd name="connsiteY28" fmla="*/ 3396170 h 4698595"/>
                  <a:gd name="connsiteX29" fmla="*/ 1599930 w 3411483"/>
                  <a:gd name="connsiteY29" fmla="*/ 3155282 h 4698595"/>
                  <a:gd name="connsiteX30" fmla="*/ 1387231 w 3411483"/>
                  <a:gd name="connsiteY30" fmla="*/ 2819577 h 4698595"/>
                  <a:gd name="connsiteX31" fmla="*/ 943896 w 3411483"/>
                  <a:gd name="connsiteY31" fmla="*/ 2714509 h 4698595"/>
                  <a:gd name="connsiteX32" fmla="*/ 372428 w 3411483"/>
                  <a:gd name="connsiteY32" fmla="*/ 2909269 h 4698595"/>
                  <a:gd name="connsiteX33" fmla="*/ 118727 w 3411483"/>
                  <a:gd name="connsiteY33" fmla="*/ 3421796 h 4698595"/>
                  <a:gd name="connsiteX34" fmla="*/ 500560 w 3411483"/>
                  <a:gd name="connsiteY34" fmla="*/ 4062455 h 4698595"/>
                  <a:gd name="connsiteX35" fmla="*/ 1312915 w 3411483"/>
                  <a:gd name="connsiteY35" fmla="*/ 4277716 h 4698595"/>
                  <a:gd name="connsiteX36" fmla="*/ 2195013 w 3411483"/>
                  <a:gd name="connsiteY36" fmla="*/ 3993179 h 4698595"/>
                  <a:gd name="connsiteX37" fmla="*/ 2705552 w 3411483"/>
                  <a:gd name="connsiteY37" fmla="*/ 3234379 h 4698595"/>
                  <a:gd name="connsiteX38" fmla="*/ 2587666 w 3411483"/>
                  <a:gd name="connsiteY38" fmla="*/ 2728357 h 4698595"/>
                  <a:gd name="connsiteX39" fmla="*/ 1769638 w 3411483"/>
                  <a:gd name="connsiteY39" fmla="*/ 2113659 h 4698595"/>
                  <a:gd name="connsiteX40" fmla="*/ 859329 w 3411483"/>
                  <a:gd name="connsiteY40" fmla="*/ 1845776 h 4698595"/>
                  <a:gd name="connsiteX41" fmla="*/ 477496 w 3411483"/>
                  <a:gd name="connsiteY41" fmla="*/ 1320436 h 4698595"/>
                  <a:gd name="connsiteX0" fmla="*/ 477496 w 3411485"/>
                  <a:gd name="connsiteY0" fmla="*/ 760057 h 4138216"/>
                  <a:gd name="connsiteX1" fmla="*/ 810541 w 3411485"/>
                  <a:gd name="connsiteY1" fmla="*/ 659 h 4138216"/>
                  <a:gd name="connsiteX2" fmla="*/ 744010 w 3411485"/>
                  <a:gd name="connsiteY2" fmla="*/ 631925 h 4138216"/>
                  <a:gd name="connsiteX3" fmla="*/ 900331 w 3411485"/>
                  <a:gd name="connsiteY3" fmla="*/ 890752 h 4138216"/>
                  <a:gd name="connsiteX4" fmla="*/ 1240632 w 3411485"/>
                  <a:gd name="connsiteY4" fmla="*/ 1173299 h 4138216"/>
                  <a:gd name="connsiteX5" fmla="*/ 2984160 w 3411485"/>
                  <a:gd name="connsiteY5" fmla="*/ 1693489 h 4138216"/>
                  <a:gd name="connsiteX6" fmla="*/ 3378091 w 3411485"/>
                  <a:gd name="connsiteY6" fmla="*/ 2971456 h 4138216"/>
                  <a:gd name="connsiteX7" fmla="*/ 2359032 w 3411485"/>
                  <a:gd name="connsiteY7" fmla="*/ 3990506 h 4138216"/>
                  <a:gd name="connsiteX8" fmla="*/ 1252372 w 3411485"/>
                  <a:gd name="connsiteY8" fmla="*/ 4118394 h 4138216"/>
                  <a:gd name="connsiteX9" fmla="*/ 352887 w 3411485"/>
                  <a:gd name="connsiteY9" fmla="*/ 3668167 h 4138216"/>
                  <a:gd name="connsiteX10" fmla="*/ 846 w 3411485"/>
                  <a:gd name="connsiteY10" fmla="*/ 2861417 h 4138216"/>
                  <a:gd name="connsiteX11" fmla="*/ 284017 w 3411485"/>
                  <a:gd name="connsiteY11" fmla="*/ 2268167 h 4138216"/>
                  <a:gd name="connsiteX12" fmla="*/ 964397 w 3411485"/>
                  <a:gd name="connsiteY12" fmla="*/ 2020873 h 4138216"/>
                  <a:gd name="connsiteX13" fmla="*/ 1592242 w 3411485"/>
                  <a:gd name="connsiteY13" fmla="*/ 2169506 h 4138216"/>
                  <a:gd name="connsiteX14" fmla="*/ 1861319 w 3411485"/>
                  <a:gd name="connsiteY14" fmla="*/ 2641031 h 4138216"/>
                  <a:gd name="connsiteX15" fmla="*/ 1680653 w 3411485"/>
                  <a:gd name="connsiteY15" fmla="*/ 3011331 h 4138216"/>
                  <a:gd name="connsiteX16" fmla="*/ 1261662 w 3411485"/>
                  <a:gd name="connsiteY16" fmla="*/ 3158683 h 4138216"/>
                  <a:gd name="connsiteX17" fmla="*/ 895206 w 3411485"/>
                  <a:gd name="connsiteY17" fmla="*/ 3076678 h 4138216"/>
                  <a:gd name="connsiteX18" fmla="*/ 718384 w 3411485"/>
                  <a:gd name="connsiteY18" fmla="*/ 2799914 h 4138216"/>
                  <a:gd name="connsiteX19" fmla="*/ 808076 w 3411485"/>
                  <a:gd name="connsiteY19" fmla="*/ 2620529 h 4138216"/>
                  <a:gd name="connsiteX20" fmla="*/ 931082 w 3411485"/>
                  <a:gd name="connsiteY20" fmla="*/ 2556464 h 4138216"/>
                  <a:gd name="connsiteX21" fmla="*/ 990023 w 3411485"/>
                  <a:gd name="connsiteY21" fmla="*/ 2548776 h 4138216"/>
                  <a:gd name="connsiteX22" fmla="*/ 1010524 w 3411485"/>
                  <a:gd name="connsiteY22" fmla="*/ 2564151 h 4138216"/>
                  <a:gd name="connsiteX23" fmla="*/ 1000274 w 3411485"/>
                  <a:gd name="connsiteY23" fmla="*/ 2594903 h 4138216"/>
                  <a:gd name="connsiteX24" fmla="*/ 990023 w 3411485"/>
                  <a:gd name="connsiteY24" fmla="*/ 2625655 h 4138216"/>
                  <a:gd name="connsiteX25" fmla="*/ 974647 w 3411485"/>
                  <a:gd name="connsiteY25" fmla="*/ 2738411 h 4138216"/>
                  <a:gd name="connsiteX26" fmla="*/ 1055370 w 3411485"/>
                  <a:gd name="connsiteY26" fmla="*/ 2875512 h 4138216"/>
                  <a:gd name="connsiteX27" fmla="*/ 1230911 w 3411485"/>
                  <a:gd name="connsiteY27" fmla="*/ 2933171 h 4138216"/>
                  <a:gd name="connsiteX28" fmla="*/ 1494862 w 3411485"/>
                  <a:gd name="connsiteY28" fmla="*/ 2835791 h 4138216"/>
                  <a:gd name="connsiteX29" fmla="*/ 1599930 w 3411485"/>
                  <a:gd name="connsiteY29" fmla="*/ 2594903 h 4138216"/>
                  <a:gd name="connsiteX30" fmla="*/ 1387231 w 3411485"/>
                  <a:gd name="connsiteY30" fmla="*/ 2259198 h 4138216"/>
                  <a:gd name="connsiteX31" fmla="*/ 943896 w 3411485"/>
                  <a:gd name="connsiteY31" fmla="*/ 2154130 h 4138216"/>
                  <a:gd name="connsiteX32" fmla="*/ 372428 w 3411485"/>
                  <a:gd name="connsiteY32" fmla="*/ 2348890 h 4138216"/>
                  <a:gd name="connsiteX33" fmla="*/ 118727 w 3411485"/>
                  <a:gd name="connsiteY33" fmla="*/ 2861417 h 4138216"/>
                  <a:gd name="connsiteX34" fmla="*/ 500560 w 3411485"/>
                  <a:gd name="connsiteY34" fmla="*/ 3502076 h 4138216"/>
                  <a:gd name="connsiteX35" fmla="*/ 1312915 w 3411485"/>
                  <a:gd name="connsiteY35" fmla="*/ 3717337 h 4138216"/>
                  <a:gd name="connsiteX36" fmla="*/ 2195013 w 3411485"/>
                  <a:gd name="connsiteY36" fmla="*/ 3432800 h 4138216"/>
                  <a:gd name="connsiteX37" fmla="*/ 2705552 w 3411485"/>
                  <a:gd name="connsiteY37" fmla="*/ 2674000 h 4138216"/>
                  <a:gd name="connsiteX38" fmla="*/ 2587666 w 3411485"/>
                  <a:gd name="connsiteY38" fmla="*/ 2167978 h 4138216"/>
                  <a:gd name="connsiteX39" fmla="*/ 1769638 w 3411485"/>
                  <a:gd name="connsiteY39" fmla="*/ 1553280 h 4138216"/>
                  <a:gd name="connsiteX40" fmla="*/ 859329 w 3411485"/>
                  <a:gd name="connsiteY40" fmla="*/ 1285397 h 4138216"/>
                  <a:gd name="connsiteX41" fmla="*/ 477496 w 3411485"/>
                  <a:gd name="connsiteY41" fmla="*/ 760057 h 4138216"/>
                  <a:gd name="connsiteX0" fmla="*/ 477496 w 3415891"/>
                  <a:gd name="connsiteY0" fmla="*/ 760057 h 4122191"/>
                  <a:gd name="connsiteX1" fmla="*/ 810541 w 3415891"/>
                  <a:gd name="connsiteY1" fmla="*/ 659 h 4122191"/>
                  <a:gd name="connsiteX2" fmla="*/ 744010 w 3415891"/>
                  <a:gd name="connsiteY2" fmla="*/ 631925 h 4122191"/>
                  <a:gd name="connsiteX3" fmla="*/ 900331 w 3415891"/>
                  <a:gd name="connsiteY3" fmla="*/ 890752 h 4122191"/>
                  <a:gd name="connsiteX4" fmla="*/ 1240632 w 3415891"/>
                  <a:gd name="connsiteY4" fmla="*/ 1173299 h 4122191"/>
                  <a:gd name="connsiteX5" fmla="*/ 2984160 w 3415891"/>
                  <a:gd name="connsiteY5" fmla="*/ 1693489 h 4122191"/>
                  <a:gd name="connsiteX6" fmla="*/ 3378091 w 3415891"/>
                  <a:gd name="connsiteY6" fmla="*/ 2971456 h 4122191"/>
                  <a:gd name="connsiteX7" fmla="*/ 2292890 w 3415891"/>
                  <a:gd name="connsiteY7" fmla="*/ 3857009 h 4122191"/>
                  <a:gd name="connsiteX8" fmla="*/ 1252372 w 3415891"/>
                  <a:gd name="connsiteY8" fmla="*/ 4118394 h 4122191"/>
                  <a:gd name="connsiteX9" fmla="*/ 352887 w 3415891"/>
                  <a:gd name="connsiteY9" fmla="*/ 3668167 h 4122191"/>
                  <a:gd name="connsiteX10" fmla="*/ 846 w 3415891"/>
                  <a:gd name="connsiteY10" fmla="*/ 2861417 h 4122191"/>
                  <a:gd name="connsiteX11" fmla="*/ 284017 w 3415891"/>
                  <a:gd name="connsiteY11" fmla="*/ 2268167 h 4122191"/>
                  <a:gd name="connsiteX12" fmla="*/ 964397 w 3415891"/>
                  <a:gd name="connsiteY12" fmla="*/ 2020873 h 4122191"/>
                  <a:gd name="connsiteX13" fmla="*/ 1592242 w 3415891"/>
                  <a:gd name="connsiteY13" fmla="*/ 2169506 h 4122191"/>
                  <a:gd name="connsiteX14" fmla="*/ 1861319 w 3415891"/>
                  <a:gd name="connsiteY14" fmla="*/ 2641031 h 4122191"/>
                  <a:gd name="connsiteX15" fmla="*/ 1680653 w 3415891"/>
                  <a:gd name="connsiteY15" fmla="*/ 3011331 h 4122191"/>
                  <a:gd name="connsiteX16" fmla="*/ 1261662 w 3415891"/>
                  <a:gd name="connsiteY16" fmla="*/ 3158683 h 4122191"/>
                  <a:gd name="connsiteX17" fmla="*/ 895206 w 3415891"/>
                  <a:gd name="connsiteY17" fmla="*/ 3076678 h 4122191"/>
                  <a:gd name="connsiteX18" fmla="*/ 718384 w 3415891"/>
                  <a:gd name="connsiteY18" fmla="*/ 2799914 h 4122191"/>
                  <a:gd name="connsiteX19" fmla="*/ 808076 w 3415891"/>
                  <a:gd name="connsiteY19" fmla="*/ 2620529 h 4122191"/>
                  <a:gd name="connsiteX20" fmla="*/ 931082 w 3415891"/>
                  <a:gd name="connsiteY20" fmla="*/ 2556464 h 4122191"/>
                  <a:gd name="connsiteX21" fmla="*/ 990023 w 3415891"/>
                  <a:gd name="connsiteY21" fmla="*/ 2548776 h 4122191"/>
                  <a:gd name="connsiteX22" fmla="*/ 1010524 w 3415891"/>
                  <a:gd name="connsiteY22" fmla="*/ 2564151 h 4122191"/>
                  <a:gd name="connsiteX23" fmla="*/ 1000274 w 3415891"/>
                  <a:gd name="connsiteY23" fmla="*/ 2594903 h 4122191"/>
                  <a:gd name="connsiteX24" fmla="*/ 990023 w 3415891"/>
                  <a:gd name="connsiteY24" fmla="*/ 2625655 h 4122191"/>
                  <a:gd name="connsiteX25" fmla="*/ 974647 w 3415891"/>
                  <a:gd name="connsiteY25" fmla="*/ 2738411 h 4122191"/>
                  <a:gd name="connsiteX26" fmla="*/ 1055370 w 3415891"/>
                  <a:gd name="connsiteY26" fmla="*/ 2875512 h 4122191"/>
                  <a:gd name="connsiteX27" fmla="*/ 1230911 w 3415891"/>
                  <a:gd name="connsiteY27" fmla="*/ 2933171 h 4122191"/>
                  <a:gd name="connsiteX28" fmla="*/ 1494862 w 3415891"/>
                  <a:gd name="connsiteY28" fmla="*/ 2835791 h 4122191"/>
                  <a:gd name="connsiteX29" fmla="*/ 1599930 w 3415891"/>
                  <a:gd name="connsiteY29" fmla="*/ 2594903 h 4122191"/>
                  <a:gd name="connsiteX30" fmla="*/ 1387231 w 3415891"/>
                  <a:gd name="connsiteY30" fmla="*/ 2259198 h 4122191"/>
                  <a:gd name="connsiteX31" fmla="*/ 943896 w 3415891"/>
                  <a:gd name="connsiteY31" fmla="*/ 2154130 h 4122191"/>
                  <a:gd name="connsiteX32" fmla="*/ 372428 w 3415891"/>
                  <a:gd name="connsiteY32" fmla="*/ 2348890 h 4122191"/>
                  <a:gd name="connsiteX33" fmla="*/ 118727 w 3415891"/>
                  <a:gd name="connsiteY33" fmla="*/ 2861417 h 4122191"/>
                  <a:gd name="connsiteX34" fmla="*/ 500560 w 3415891"/>
                  <a:gd name="connsiteY34" fmla="*/ 3502076 h 4122191"/>
                  <a:gd name="connsiteX35" fmla="*/ 1312915 w 3415891"/>
                  <a:gd name="connsiteY35" fmla="*/ 3717337 h 4122191"/>
                  <a:gd name="connsiteX36" fmla="*/ 2195013 w 3415891"/>
                  <a:gd name="connsiteY36" fmla="*/ 3432800 h 4122191"/>
                  <a:gd name="connsiteX37" fmla="*/ 2705552 w 3415891"/>
                  <a:gd name="connsiteY37" fmla="*/ 2674000 h 4122191"/>
                  <a:gd name="connsiteX38" fmla="*/ 2587666 w 3415891"/>
                  <a:gd name="connsiteY38" fmla="*/ 2167978 h 4122191"/>
                  <a:gd name="connsiteX39" fmla="*/ 1769638 w 3415891"/>
                  <a:gd name="connsiteY39" fmla="*/ 1553280 h 4122191"/>
                  <a:gd name="connsiteX40" fmla="*/ 859329 w 3415891"/>
                  <a:gd name="connsiteY40" fmla="*/ 1285397 h 4122191"/>
                  <a:gd name="connsiteX41" fmla="*/ 477496 w 3415891"/>
                  <a:gd name="connsiteY41" fmla="*/ 760057 h 4122191"/>
                  <a:gd name="connsiteX0" fmla="*/ 477496 w 3415891"/>
                  <a:gd name="connsiteY0" fmla="*/ 760057 h 4122191"/>
                  <a:gd name="connsiteX1" fmla="*/ 810541 w 3415891"/>
                  <a:gd name="connsiteY1" fmla="*/ 659 h 4122191"/>
                  <a:gd name="connsiteX2" fmla="*/ 744010 w 3415891"/>
                  <a:gd name="connsiteY2" fmla="*/ 631925 h 4122191"/>
                  <a:gd name="connsiteX3" fmla="*/ 900331 w 3415891"/>
                  <a:gd name="connsiteY3" fmla="*/ 890752 h 4122191"/>
                  <a:gd name="connsiteX4" fmla="*/ 1240632 w 3415891"/>
                  <a:gd name="connsiteY4" fmla="*/ 1173299 h 4122191"/>
                  <a:gd name="connsiteX5" fmla="*/ 2984160 w 3415891"/>
                  <a:gd name="connsiteY5" fmla="*/ 1693489 h 4122191"/>
                  <a:gd name="connsiteX6" fmla="*/ 3378091 w 3415891"/>
                  <a:gd name="connsiteY6" fmla="*/ 2971456 h 4122191"/>
                  <a:gd name="connsiteX7" fmla="*/ 2292890 w 3415891"/>
                  <a:gd name="connsiteY7" fmla="*/ 3857009 h 4122191"/>
                  <a:gd name="connsiteX8" fmla="*/ 1252372 w 3415891"/>
                  <a:gd name="connsiteY8" fmla="*/ 4118394 h 4122191"/>
                  <a:gd name="connsiteX9" fmla="*/ 352887 w 3415891"/>
                  <a:gd name="connsiteY9" fmla="*/ 3668167 h 4122191"/>
                  <a:gd name="connsiteX10" fmla="*/ 846 w 3415891"/>
                  <a:gd name="connsiteY10" fmla="*/ 2861417 h 4122191"/>
                  <a:gd name="connsiteX11" fmla="*/ 284017 w 3415891"/>
                  <a:gd name="connsiteY11" fmla="*/ 2268167 h 4122191"/>
                  <a:gd name="connsiteX12" fmla="*/ 964397 w 3415891"/>
                  <a:gd name="connsiteY12" fmla="*/ 2020873 h 4122191"/>
                  <a:gd name="connsiteX13" fmla="*/ 1592242 w 3415891"/>
                  <a:gd name="connsiteY13" fmla="*/ 2169506 h 4122191"/>
                  <a:gd name="connsiteX14" fmla="*/ 1861319 w 3415891"/>
                  <a:gd name="connsiteY14" fmla="*/ 2641031 h 4122191"/>
                  <a:gd name="connsiteX15" fmla="*/ 1680653 w 3415891"/>
                  <a:gd name="connsiteY15" fmla="*/ 3011331 h 4122191"/>
                  <a:gd name="connsiteX16" fmla="*/ 1261662 w 3415891"/>
                  <a:gd name="connsiteY16" fmla="*/ 3158683 h 4122191"/>
                  <a:gd name="connsiteX17" fmla="*/ 895206 w 3415891"/>
                  <a:gd name="connsiteY17" fmla="*/ 3076678 h 4122191"/>
                  <a:gd name="connsiteX18" fmla="*/ 718384 w 3415891"/>
                  <a:gd name="connsiteY18" fmla="*/ 2799914 h 4122191"/>
                  <a:gd name="connsiteX19" fmla="*/ 808076 w 3415891"/>
                  <a:gd name="connsiteY19" fmla="*/ 2620529 h 4122191"/>
                  <a:gd name="connsiteX20" fmla="*/ 931082 w 3415891"/>
                  <a:gd name="connsiteY20" fmla="*/ 2556464 h 4122191"/>
                  <a:gd name="connsiteX21" fmla="*/ 990023 w 3415891"/>
                  <a:gd name="connsiteY21" fmla="*/ 2548776 h 4122191"/>
                  <a:gd name="connsiteX22" fmla="*/ 1010524 w 3415891"/>
                  <a:gd name="connsiteY22" fmla="*/ 2564151 h 4122191"/>
                  <a:gd name="connsiteX23" fmla="*/ 1000274 w 3415891"/>
                  <a:gd name="connsiteY23" fmla="*/ 2594903 h 4122191"/>
                  <a:gd name="connsiteX24" fmla="*/ 990023 w 3415891"/>
                  <a:gd name="connsiteY24" fmla="*/ 2625655 h 4122191"/>
                  <a:gd name="connsiteX25" fmla="*/ 974647 w 3415891"/>
                  <a:gd name="connsiteY25" fmla="*/ 2738411 h 4122191"/>
                  <a:gd name="connsiteX26" fmla="*/ 1055370 w 3415891"/>
                  <a:gd name="connsiteY26" fmla="*/ 2875512 h 4122191"/>
                  <a:gd name="connsiteX27" fmla="*/ 1230911 w 3415891"/>
                  <a:gd name="connsiteY27" fmla="*/ 2933171 h 4122191"/>
                  <a:gd name="connsiteX28" fmla="*/ 1494862 w 3415891"/>
                  <a:gd name="connsiteY28" fmla="*/ 2835791 h 4122191"/>
                  <a:gd name="connsiteX29" fmla="*/ 1599930 w 3415891"/>
                  <a:gd name="connsiteY29" fmla="*/ 2594903 h 4122191"/>
                  <a:gd name="connsiteX30" fmla="*/ 1387231 w 3415891"/>
                  <a:gd name="connsiteY30" fmla="*/ 2259198 h 4122191"/>
                  <a:gd name="connsiteX31" fmla="*/ 943896 w 3415891"/>
                  <a:gd name="connsiteY31" fmla="*/ 2154130 h 4122191"/>
                  <a:gd name="connsiteX32" fmla="*/ 372428 w 3415891"/>
                  <a:gd name="connsiteY32" fmla="*/ 2348890 h 4122191"/>
                  <a:gd name="connsiteX33" fmla="*/ 118727 w 3415891"/>
                  <a:gd name="connsiteY33" fmla="*/ 2861417 h 4122191"/>
                  <a:gd name="connsiteX34" fmla="*/ 500560 w 3415891"/>
                  <a:gd name="connsiteY34" fmla="*/ 3502076 h 4122191"/>
                  <a:gd name="connsiteX35" fmla="*/ 1312915 w 3415891"/>
                  <a:gd name="connsiteY35" fmla="*/ 3717337 h 4122191"/>
                  <a:gd name="connsiteX36" fmla="*/ 2195013 w 3415891"/>
                  <a:gd name="connsiteY36" fmla="*/ 3432800 h 4122191"/>
                  <a:gd name="connsiteX37" fmla="*/ 2705552 w 3415891"/>
                  <a:gd name="connsiteY37" fmla="*/ 2674000 h 4122191"/>
                  <a:gd name="connsiteX38" fmla="*/ 2587666 w 3415891"/>
                  <a:gd name="connsiteY38" fmla="*/ 2167978 h 4122191"/>
                  <a:gd name="connsiteX39" fmla="*/ 1769638 w 3415891"/>
                  <a:gd name="connsiteY39" fmla="*/ 1553280 h 4122191"/>
                  <a:gd name="connsiteX40" fmla="*/ 859329 w 3415891"/>
                  <a:gd name="connsiteY40" fmla="*/ 1285397 h 4122191"/>
                  <a:gd name="connsiteX41" fmla="*/ 477496 w 3415891"/>
                  <a:gd name="connsiteY41" fmla="*/ 760057 h 4122191"/>
                  <a:gd name="connsiteX0" fmla="*/ 477496 w 3415891"/>
                  <a:gd name="connsiteY0" fmla="*/ 760057 h 3958557"/>
                  <a:gd name="connsiteX1" fmla="*/ 810541 w 3415891"/>
                  <a:gd name="connsiteY1" fmla="*/ 659 h 3958557"/>
                  <a:gd name="connsiteX2" fmla="*/ 744010 w 3415891"/>
                  <a:gd name="connsiteY2" fmla="*/ 631925 h 3958557"/>
                  <a:gd name="connsiteX3" fmla="*/ 900331 w 3415891"/>
                  <a:gd name="connsiteY3" fmla="*/ 890752 h 3958557"/>
                  <a:gd name="connsiteX4" fmla="*/ 1240632 w 3415891"/>
                  <a:gd name="connsiteY4" fmla="*/ 1173299 h 3958557"/>
                  <a:gd name="connsiteX5" fmla="*/ 2984160 w 3415891"/>
                  <a:gd name="connsiteY5" fmla="*/ 1693489 h 3958557"/>
                  <a:gd name="connsiteX6" fmla="*/ 3378091 w 3415891"/>
                  <a:gd name="connsiteY6" fmla="*/ 2971456 h 3958557"/>
                  <a:gd name="connsiteX7" fmla="*/ 2292890 w 3415891"/>
                  <a:gd name="connsiteY7" fmla="*/ 3857009 h 3958557"/>
                  <a:gd name="connsiteX8" fmla="*/ 1075991 w 3415891"/>
                  <a:gd name="connsiteY8" fmla="*/ 3918147 h 3958557"/>
                  <a:gd name="connsiteX9" fmla="*/ 352887 w 3415891"/>
                  <a:gd name="connsiteY9" fmla="*/ 3668167 h 3958557"/>
                  <a:gd name="connsiteX10" fmla="*/ 846 w 3415891"/>
                  <a:gd name="connsiteY10" fmla="*/ 2861417 h 3958557"/>
                  <a:gd name="connsiteX11" fmla="*/ 284017 w 3415891"/>
                  <a:gd name="connsiteY11" fmla="*/ 2268167 h 3958557"/>
                  <a:gd name="connsiteX12" fmla="*/ 964397 w 3415891"/>
                  <a:gd name="connsiteY12" fmla="*/ 2020873 h 3958557"/>
                  <a:gd name="connsiteX13" fmla="*/ 1592242 w 3415891"/>
                  <a:gd name="connsiteY13" fmla="*/ 2169506 h 3958557"/>
                  <a:gd name="connsiteX14" fmla="*/ 1861319 w 3415891"/>
                  <a:gd name="connsiteY14" fmla="*/ 2641031 h 3958557"/>
                  <a:gd name="connsiteX15" fmla="*/ 1680653 w 3415891"/>
                  <a:gd name="connsiteY15" fmla="*/ 3011331 h 3958557"/>
                  <a:gd name="connsiteX16" fmla="*/ 1261662 w 3415891"/>
                  <a:gd name="connsiteY16" fmla="*/ 3158683 h 3958557"/>
                  <a:gd name="connsiteX17" fmla="*/ 895206 w 3415891"/>
                  <a:gd name="connsiteY17" fmla="*/ 3076678 h 3958557"/>
                  <a:gd name="connsiteX18" fmla="*/ 718384 w 3415891"/>
                  <a:gd name="connsiteY18" fmla="*/ 2799914 h 3958557"/>
                  <a:gd name="connsiteX19" fmla="*/ 808076 w 3415891"/>
                  <a:gd name="connsiteY19" fmla="*/ 2620529 h 3958557"/>
                  <a:gd name="connsiteX20" fmla="*/ 931082 w 3415891"/>
                  <a:gd name="connsiteY20" fmla="*/ 2556464 h 3958557"/>
                  <a:gd name="connsiteX21" fmla="*/ 990023 w 3415891"/>
                  <a:gd name="connsiteY21" fmla="*/ 2548776 h 3958557"/>
                  <a:gd name="connsiteX22" fmla="*/ 1010524 w 3415891"/>
                  <a:gd name="connsiteY22" fmla="*/ 2564151 h 3958557"/>
                  <a:gd name="connsiteX23" fmla="*/ 1000274 w 3415891"/>
                  <a:gd name="connsiteY23" fmla="*/ 2594903 h 3958557"/>
                  <a:gd name="connsiteX24" fmla="*/ 990023 w 3415891"/>
                  <a:gd name="connsiteY24" fmla="*/ 2625655 h 3958557"/>
                  <a:gd name="connsiteX25" fmla="*/ 974647 w 3415891"/>
                  <a:gd name="connsiteY25" fmla="*/ 2738411 h 3958557"/>
                  <a:gd name="connsiteX26" fmla="*/ 1055370 w 3415891"/>
                  <a:gd name="connsiteY26" fmla="*/ 2875512 h 3958557"/>
                  <a:gd name="connsiteX27" fmla="*/ 1230911 w 3415891"/>
                  <a:gd name="connsiteY27" fmla="*/ 2933171 h 3958557"/>
                  <a:gd name="connsiteX28" fmla="*/ 1494862 w 3415891"/>
                  <a:gd name="connsiteY28" fmla="*/ 2835791 h 3958557"/>
                  <a:gd name="connsiteX29" fmla="*/ 1599930 w 3415891"/>
                  <a:gd name="connsiteY29" fmla="*/ 2594903 h 3958557"/>
                  <a:gd name="connsiteX30" fmla="*/ 1387231 w 3415891"/>
                  <a:gd name="connsiteY30" fmla="*/ 2259198 h 3958557"/>
                  <a:gd name="connsiteX31" fmla="*/ 943896 w 3415891"/>
                  <a:gd name="connsiteY31" fmla="*/ 2154130 h 3958557"/>
                  <a:gd name="connsiteX32" fmla="*/ 372428 w 3415891"/>
                  <a:gd name="connsiteY32" fmla="*/ 2348890 h 3958557"/>
                  <a:gd name="connsiteX33" fmla="*/ 118727 w 3415891"/>
                  <a:gd name="connsiteY33" fmla="*/ 2861417 h 3958557"/>
                  <a:gd name="connsiteX34" fmla="*/ 500560 w 3415891"/>
                  <a:gd name="connsiteY34" fmla="*/ 3502076 h 3958557"/>
                  <a:gd name="connsiteX35" fmla="*/ 1312915 w 3415891"/>
                  <a:gd name="connsiteY35" fmla="*/ 3717337 h 3958557"/>
                  <a:gd name="connsiteX36" fmla="*/ 2195013 w 3415891"/>
                  <a:gd name="connsiteY36" fmla="*/ 3432800 h 3958557"/>
                  <a:gd name="connsiteX37" fmla="*/ 2705552 w 3415891"/>
                  <a:gd name="connsiteY37" fmla="*/ 2674000 h 3958557"/>
                  <a:gd name="connsiteX38" fmla="*/ 2587666 w 3415891"/>
                  <a:gd name="connsiteY38" fmla="*/ 2167978 h 3958557"/>
                  <a:gd name="connsiteX39" fmla="*/ 1769638 w 3415891"/>
                  <a:gd name="connsiteY39" fmla="*/ 1553280 h 3958557"/>
                  <a:gd name="connsiteX40" fmla="*/ 859329 w 3415891"/>
                  <a:gd name="connsiteY40" fmla="*/ 1285397 h 3958557"/>
                  <a:gd name="connsiteX41" fmla="*/ 477496 w 3415891"/>
                  <a:gd name="connsiteY41" fmla="*/ 760057 h 3958557"/>
                  <a:gd name="connsiteX0" fmla="*/ 565295 w 3503690"/>
                  <a:gd name="connsiteY0" fmla="*/ 760057 h 3958557"/>
                  <a:gd name="connsiteX1" fmla="*/ 898340 w 3503690"/>
                  <a:gd name="connsiteY1" fmla="*/ 659 h 3958557"/>
                  <a:gd name="connsiteX2" fmla="*/ 831809 w 3503690"/>
                  <a:gd name="connsiteY2" fmla="*/ 631925 h 3958557"/>
                  <a:gd name="connsiteX3" fmla="*/ 988130 w 3503690"/>
                  <a:gd name="connsiteY3" fmla="*/ 890752 h 3958557"/>
                  <a:gd name="connsiteX4" fmla="*/ 1328431 w 3503690"/>
                  <a:gd name="connsiteY4" fmla="*/ 1173299 h 3958557"/>
                  <a:gd name="connsiteX5" fmla="*/ 3071959 w 3503690"/>
                  <a:gd name="connsiteY5" fmla="*/ 1693489 h 3958557"/>
                  <a:gd name="connsiteX6" fmla="*/ 3465890 w 3503690"/>
                  <a:gd name="connsiteY6" fmla="*/ 2971456 h 3958557"/>
                  <a:gd name="connsiteX7" fmla="*/ 2380689 w 3503690"/>
                  <a:gd name="connsiteY7" fmla="*/ 3857009 h 3958557"/>
                  <a:gd name="connsiteX8" fmla="*/ 1163790 w 3503690"/>
                  <a:gd name="connsiteY8" fmla="*/ 3918147 h 3958557"/>
                  <a:gd name="connsiteX9" fmla="*/ 440686 w 3503690"/>
                  <a:gd name="connsiteY9" fmla="*/ 3668167 h 3958557"/>
                  <a:gd name="connsiteX10" fmla="*/ 454 w 3503690"/>
                  <a:gd name="connsiteY10" fmla="*/ 2861417 h 3958557"/>
                  <a:gd name="connsiteX11" fmla="*/ 371816 w 3503690"/>
                  <a:gd name="connsiteY11" fmla="*/ 2268167 h 3958557"/>
                  <a:gd name="connsiteX12" fmla="*/ 1052196 w 3503690"/>
                  <a:gd name="connsiteY12" fmla="*/ 2020873 h 3958557"/>
                  <a:gd name="connsiteX13" fmla="*/ 1680041 w 3503690"/>
                  <a:gd name="connsiteY13" fmla="*/ 2169506 h 3958557"/>
                  <a:gd name="connsiteX14" fmla="*/ 1949118 w 3503690"/>
                  <a:gd name="connsiteY14" fmla="*/ 2641031 h 3958557"/>
                  <a:gd name="connsiteX15" fmla="*/ 1768452 w 3503690"/>
                  <a:gd name="connsiteY15" fmla="*/ 3011331 h 3958557"/>
                  <a:gd name="connsiteX16" fmla="*/ 1349461 w 3503690"/>
                  <a:gd name="connsiteY16" fmla="*/ 3158683 h 3958557"/>
                  <a:gd name="connsiteX17" fmla="*/ 983005 w 3503690"/>
                  <a:gd name="connsiteY17" fmla="*/ 3076678 h 3958557"/>
                  <a:gd name="connsiteX18" fmla="*/ 806183 w 3503690"/>
                  <a:gd name="connsiteY18" fmla="*/ 2799914 h 3958557"/>
                  <a:gd name="connsiteX19" fmla="*/ 895875 w 3503690"/>
                  <a:gd name="connsiteY19" fmla="*/ 2620529 h 3958557"/>
                  <a:gd name="connsiteX20" fmla="*/ 1018881 w 3503690"/>
                  <a:gd name="connsiteY20" fmla="*/ 2556464 h 3958557"/>
                  <a:gd name="connsiteX21" fmla="*/ 1077822 w 3503690"/>
                  <a:gd name="connsiteY21" fmla="*/ 2548776 h 3958557"/>
                  <a:gd name="connsiteX22" fmla="*/ 1098323 w 3503690"/>
                  <a:gd name="connsiteY22" fmla="*/ 2564151 h 3958557"/>
                  <a:gd name="connsiteX23" fmla="*/ 1088073 w 3503690"/>
                  <a:gd name="connsiteY23" fmla="*/ 2594903 h 3958557"/>
                  <a:gd name="connsiteX24" fmla="*/ 1077822 w 3503690"/>
                  <a:gd name="connsiteY24" fmla="*/ 2625655 h 3958557"/>
                  <a:gd name="connsiteX25" fmla="*/ 1062446 w 3503690"/>
                  <a:gd name="connsiteY25" fmla="*/ 2738411 h 3958557"/>
                  <a:gd name="connsiteX26" fmla="*/ 1143169 w 3503690"/>
                  <a:gd name="connsiteY26" fmla="*/ 2875512 h 3958557"/>
                  <a:gd name="connsiteX27" fmla="*/ 1318710 w 3503690"/>
                  <a:gd name="connsiteY27" fmla="*/ 2933171 h 3958557"/>
                  <a:gd name="connsiteX28" fmla="*/ 1582661 w 3503690"/>
                  <a:gd name="connsiteY28" fmla="*/ 2835791 h 3958557"/>
                  <a:gd name="connsiteX29" fmla="*/ 1687729 w 3503690"/>
                  <a:gd name="connsiteY29" fmla="*/ 2594903 h 3958557"/>
                  <a:gd name="connsiteX30" fmla="*/ 1475030 w 3503690"/>
                  <a:gd name="connsiteY30" fmla="*/ 2259198 h 3958557"/>
                  <a:gd name="connsiteX31" fmla="*/ 1031695 w 3503690"/>
                  <a:gd name="connsiteY31" fmla="*/ 2154130 h 3958557"/>
                  <a:gd name="connsiteX32" fmla="*/ 460227 w 3503690"/>
                  <a:gd name="connsiteY32" fmla="*/ 2348890 h 3958557"/>
                  <a:gd name="connsiteX33" fmla="*/ 206526 w 3503690"/>
                  <a:gd name="connsiteY33" fmla="*/ 2861417 h 3958557"/>
                  <a:gd name="connsiteX34" fmla="*/ 588359 w 3503690"/>
                  <a:gd name="connsiteY34" fmla="*/ 3502076 h 3958557"/>
                  <a:gd name="connsiteX35" fmla="*/ 1400714 w 3503690"/>
                  <a:gd name="connsiteY35" fmla="*/ 3717337 h 3958557"/>
                  <a:gd name="connsiteX36" fmla="*/ 2282812 w 3503690"/>
                  <a:gd name="connsiteY36" fmla="*/ 3432800 h 3958557"/>
                  <a:gd name="connsiteX37" fmla="*/ 2793351 w 3503690"/>
                  <a:gd name="connsiteY37" fmla="*/ 2674000 h 3958557"/>
                  <a:gd name="connsiteX38" fmla="*/ 2675465 w 3503690"/>
                  <a:gd name="connsiteY38" fmla="*/ 2167978 h 3958557"/>
                  <a:gd name="connsiteX39" fmla="*/ 1857437 w 3503690"/>
                  <a:gd name="connsiteY39" fmla="*/ 1553280 h 3958557"/>
                  <a:gd name="connsiteX40" fmla="*/ 947128 w 3503690"/>
                  <a:gd name="connsiteY40" fmla="*/ 1285397 h 3958557"/>
                  <a:gd name="connsiteX41" fmla="*/ 565295 w 3503690"/>
                  <a:gd name="connsiteY41" fmla="*/ 760057 h 3958557"/>
                  <a:gd name="connsiteX0" fmla="*/ 565297 w 3505172"/>
                  <a:gd name="connsiteY0" fmla="*/ 760057 h 3929318"/>
                  <a:gd name="connsiteX1" fmla="*/ 898342 w 3505172"/>
                  <a:gd name="connsiteY1" fmla="*/ 659 h 3929318"/>
                  <a:gd name="connsiteX2" fmla="*/ 831811 w 3505172"/>
                  <a:gd name="connsiteY2" fmla="*/ 631925 h 3929318"/>
                  <a:gd name="connsiteX3" fmla="*/ 988132 w 3505172"/>
                  <a:gd name="connsiteY3" fmla="*/ 890752 h 3929318"/>
                  <a:gd name="connsiteX4" fmla="*/ 1328433 w 3505172"/>
                  <a:gd name="connsiteY4" fmla="*/ 1173299 h 3929318"/>
                  <a:gd name="connsiteX5" fmla="*/ 3071961 w 3505172"/>
                  <a:gd name="connsiteY5" fmla="*/ 1693489 h 3929318"/>
                  <a:gd name="connsiteX6" fmla="*/ 3465892 w 3505172"/>
                  <a:gd name="connsiteY6" fmla="*/ 2971456 h 3929318"/>
                  <a:gd name="connsiteX7" fmla="*/ 2358642 w 3505172"/>
                  <a:gd name="connsiteY7" fmla="*/ 3790260 h 3929318"/>
                  <a:gd name="connsiteX8" fmla="*/ 1163792 w 3505172"/>
                  <a:gd name="connsiteY8" fmla="*/ 3918147 h 3929318"/>
                  <a:gd name="connsiteX9" fmla="*/ 440688 w 3505172"/>
                  <a:gd name="connsiteY9" fmla="*/ 3668167 h 3929318"/>
                  <a:gd name="connsiteX10" fmla="*/ 456 w 3505172"/>
                  <a:gd name="connsiteY10" fmla="*/ 2861417 h 3929318"/>
                  <a:gd name="connsiteX11" fmla="*/ 371818 w 3505172"/>
                  <a:gd name="connsiteY11" fmla="*/ 2268167 h 3929318"/>
                  <a:gd name="connsiteX12" fmla="*/ 1052198 w 3505172"/>
                  <a:gd name="connsiteY12" fmla="*/ 2020873 h 3929318"/>
                  <a:gd name="connsiteX13" fmla="*/ 1680043 w 3505172"/>
                  <a:gd name="connsiteY13" fmla="*/ 2169506 h 3929318"/>
                  <a:gd name="connsiteX14" fmla="*/ 1949120 w 3505172"/>
                  <a:gd name="connsiteY14" fmla="*/ 2641031 h 3929318"/>
                  <a:gd name="connsiteX15" fmla="*/ 1768454 w 3505172"/>
                  <a:gd name="connsiteY15" fmla="*/ 3011331 h 3929318"/>
                  <a:gd name="connsiteX16" fmla="*/ 1349463 w 3505172"/>
                  <a:gd name="connsiteY16" fmla="*/ 3158683 h 3929318"/>
                  <a:gd name="connsiteX17" fmla="*/ 983007 w 3505172"/>
                  <a:gd name="connsiteY17" fmla="*/ 3076678 h 3929318"/>
                  <a:gd name="connsiteX18" fmla="*/ 806185 w 3505172"/>
                  <a:gd name="connsiteY18" fmla="*/ 2799914 h 3929318"/>
                  <a:gd name="connsiteX19" fmla="*/ 895877 w 3505172"/>
                  <a:gd name="connsiteY19" fmla="*/ 2620529 h 3929318"/>
                  <a:gd name="connsiteX20" fmla="*/ 1018883 w 3505172"/>
                  <a:gd name="connsiteY20" fmla="*/ 2556464 h 3929318"/>
                  <a:gd name="connsiteX21" fmla="*/ 1077824 w 3505172"/>
                  <a:gd name="connsiteY21" fmla="*/ 2548776 h 3929318"/>
                  <a:gd name="connsiteX22" fmla="*/ 1098325 w 3505172"/>
                  <a:gd name="connsiteY22" fmla="*/ 2564151 h 3929318"/>
                  <a:gd name="connsiteX23" fmla="*/ 1088075 w 3505172"/>
                  <a:gd name="connsiteY23" fmla="*/ 2594903 h 3929318"/>
                  <a:gd name="connsiteX24" fmla="*/ 1077824 w 3505172"/>
                  <a:gd name="connsiteY24" fmla="*/ 2625655 h 3929318"/>
                  <a:gd name="connsiteX25" fmla="*/ 1062448 w 3505172"/>
                  <a:gd name="connsiteY25" fmla="*/ 2738411 h 3929318"/>
                  <a:gd name="connsiteX26" fmla="*/ 1143171 w 3505172"/>
                  <a:gd name="connsiteY26" fmla="*/ 2875512 h 3929318"/>
                  <a:gd name="connsiteX27" fmla="*/ 1318712 w 3505172"/>
                  <a:gd name="connsiteY27" fmla="*/ 2933171 h 3929318"/>
                  <a:gd name="connsiteX28" fmla="*/ 1582663 w 3505172"/>
                  <a:gd name="connsiteY28" fmla="*/ 2835791 h 3929318"/>
                  <a:gd name="connsiteX29" fmla="*/ 1687731 w 3505172"/>
                  <a:gd name="connsiteY29" fmla="*/ 2594903 h 3929318"/>
                  <a:gd name="connsiteX30" fmla="*/ 1475032 w 3505172"/>
                  <a:gd name="connsiteY30" fmla="*/ 2259198 h 3929318"/>
                  <a:gd name="connsiteX31" fmla="*/ 1031697 w 3505172"/>
                  <a:gd name="connsiteY31" fmla="*/ 2154130 h 3929318"/>
                  <a:gd name="connsiteX32" fmla="*/ 460229 w 3505172"/>
                  <a:gd name="connsiteY32" fmla="*/ 2348890 h 3929318"/>
                  <a:gd name="connsiteX33" fmla="*/ 206528 w 3505172"/>
                  <a:gd name="connsiteY33" fmla="*/ 2861417 h 3929318"/>
                  <a:gd name="connsiteX34" fmla="*/ 588361 w 3505172"/>
                  <a:gd name="connsiteY34" fmla="*/ 3502076 h 3929318"/>
                  <a:gd name="connsiteX35" fmla="*/ 1400716 w 3505172"/>
                  <a:gd name="connsiteY35" fmla="*/ 3717337 h 3929318"/>
                  <a:gd name="connsiteX36" fmla="*/ 2282814 w 3505172"/>
                  <a:gd name="connsiteY36" fmla="*/ 3432800 h 3929318"/>
                  <a:gd name="connsiteX37" fmla="*/ 2793353 w 3505172"/>
                  <a:gd name="connsiteY37" fmla="*/ 2674000 h 3929318"/>
                  <a:gd name="connsiteX38" fmla="*/ 2675467 w 3505172"/>
                  <a:gd name="connsiteY38" fmla="*/ 2167978 h 3929318"/>
                  <a:gd name="connsiteX39" fmla="*/ 1857439 w 3505172"/>
                  <a:gd name="connsiteY39" fmla="*/ 1553280 h 3929318"/>
                  <a:gd name="connsiteX40" fmla="*/ 947130 w 3505172"/>
                  <a:gd name="connsiteY40" fmla="*/ 1285397 h 3929318"/>
                  <a:gd name="connsiteX41" fmla="*/ 565297 w 3505172"/>
                  <a:gd name="connsiteY41" fmla="*/ 760057 h 3929318"/>
                  <a:gd name="connsiteX0" fmla="*/ 565297 w 3359163"/>
                  <a:gd name="connsiteY0" fmla="*/ 760057 h 3930630"/>
                  <a:gd name="connsiteX1" fmla="*/ 898342 w 3359163"/>
                  <a:gd name="connsiteY1" fmla="*/ 659 h 3930630"/>
                  <a:gd name="connsiteX2" fmla="*/ 831811 w 3359163"/>
                  <a:gd name="connsiteY2" fmla="*/ 631925 h 3930630"/>
                  <a:gd name="connsiteX3" fmla="*/ 988132 w 3359163"/>
                  <a:gd name="connsiteY3" fmla="*/ 890752 h 3930630"/>
                  <a:gd name="connsiteX4" fmla="*/ 1328433 w 3359163"/>
                  <a:gd name="connsiteY4" fmla="*/ 1173299 h 3930630"/>
                  <a:gd name="connsiteX5" fmla="*/ 3071961 w 3359163"/>
                  <a:gd name="connsiteY5" fmla="*/ 1693489 h 3930630"/>
                  <a:gd name="connsiteX6" fmla="*/ 3289512 w 3359163"/>
                  <a:gd name="connsiteY6" fmla="*/ 2931407 h 3930630"/>
                  <a:gd name="connsiteX7" fmla="*/ 2358642 w 3359163"/>
                  <a:gd name="connsiteY7" fmla="*/ 3790260 h 3930630"/>
                  <a:gd name="connsiteX8" fmla="*/ 1163792 w 3359163"/>
                  <a:gd name="connsiteY8" fmla="*/ 3918147 h 3930630"/>
                  <a:gd name="connsiteX9" fmla="*/ 440688 w 3359163"/>
                  <a:gd name="connsiteY9" fmla="*/ 3668167 h 3930630"/>
                  <a:gd name="connsiteX10" fmla="*/ 456 w 3359163"/>
                  <a:gd name="connsiteY10" fmla="*/ 2861417 h 3930630"/>
                  <a:gd name="connsiteX11" fmla="*/ 371818 w 3359163"/>
                  <a:gd name="connsiteY11" fmla="*/ 2268167 h 3930630"/>
                  <a:gd name="connsiteX12" fmla="*/ 1052198 w 3359163"/>
                  <a:gd name="connsiteY12" fmla="*/ 2020873 h 3930630"/>
                  <a:gd name="connsiteX13" fmla="*/ 1680043 w 3359163"/>
                  <a:gd name="connsiteY13" fmla="*/ 2169506 h 3930630"/>
                  <a:gd name="connsiteX14" fmla="*/ 1949120 w 3359163"/>
                  <a:gd name="connsiteY14" fmla="*/ 2641031 h 3930630"/>
                  <a:gd name="connsiteX15" fmla="*/ 1768454 w 3359163"/>
                  <a:gd name="connsiteY15" fmla="*/ 3011331 h 3930630"/>
                  <a:gd name="connsiteX16" fmla="*/ 1349463 w 3359163"/>
                  <a:gd name="connsiteY16" fmla="*/ 3158683 h 3930630"/>
                  <a:gd name="connsiteX17" fmla="*/ 983007 w 3359163"/>
                  <a:gd name="connsiteY17" fmla="*/ 3076678 h 3930630"/>
                  <a:gd name="connsiteX18" fmla="*/ 806185 w 3359163"/>
                  <a:gd name="connsiteY18" fmla="*/ 2799914 h 3930630"/>
                  <a:gd name="connsiteX19" fmla="*/ 895877 w 3359163"/>
                  <a:gd name="connsiteY19" fmla="*/ 2620529 h 3930630"/>
                  <a:gd name="connsiteX20" fmla="*/ 1018883 w 3359163"/>
                  <a:gd name="connsiteY20" fmla="*/ 2556464 h 3930630"/>
                  <a:gd name="connsiteX21" fmla="*/ 1077824 w 3359163"/>
                  <a:gd name="connsiteY21" fmla="*/ 2548776 h 3930630"/>
                  <a:gd name="connsiteX22" fmla="*/ 1098325 w 3359163"/>
                  <a:gd name="connsiteY22" fmla="*/ 2564151 h 3930630"/>
                  <a:gd name="connsiteX23" fmla="*/ 1088075 w 3359163"/>
                  <a:gd name="connsiteY23" fmla="*/ 2594903 h 3930630"/>
                  <a:gd name="connsiteX24" fmla="*/ 1077824 w 3359163"/>
                  <a:gd name="connsiteY24" fmla="*/ 2625655 h 3930630"/>
                  <a:gd name="connsiteX25" fmla="*/ 1062448 w 3359163"/>
                  <a:gd name="connsiteY25" fmla="*/ 2738411 h 3930630"/>
                  <a:gd name="connsiteX26" fmla="*/ 1143171 w 3359163"/>
                  <a:gd name="connsiteY26" fmla="*/ 2875512 h 3930630"/>
                  <a:gd name="connsiteX27" fmla="*/ 1318712 w 3359163"/>
                  <a:gd name="connsiteY27" fmla="*/ 2933171 h 3930630"/>
                  <a:gd name="connsiteX28" fmla="*/ 1582663 w 3359163"/>
                  <a:gd name="connsiteY28" fmla="*/ 2835791 h 3930630"/>
                  <a:gd name="connsiteX29" fmla="*/ 1687731 w 3359163"/>
                  <a:gd name="connsiteY29" fmla="*/ 2594903 h 3930630"/>
                  <a:gd name="connsiteX30" fmla="*/ 1475032 w 3359163"/>
                  <a:gd name="connsiteY30" fmla="*/ 2259198 h 3930630"/>
                  <a:gd name="connsiteX31" fmla="*/ 1031697 w 3359163"/>
                  <a:gd name="connsiteY31" fmla="*/ 2154130 h 3930630"/>
                  <a:gd name="connsiteX32" fmla="*/ 460229 w 3359163"/>
                  <a:gd name="connsiteY32" fmla="*/ 2348890 h 3930630"/>
                  <a:gd name="connsiteX33" fmla="*/ 206528 w 3359163"/>
                  <a:gd name="connsiteY33" fmla="*/ 2861417 h 3930630"/>
                  <a:gd name="connsiteX34" fmla="*/ 588361 w 3359163"/>
                  <a:gd name="connsiteY34" fmla="*/ 3502076 h 3930630"/>
                  <a:gd name="connsiteX35" fmla="*/ 1400716 w 3359163"/>
                  <a:gd name="connsiteY35" fmla="*/ 3717337 h 3930630"/>
                  <a:gd name="connsiteX36" fmla="*/ 2282814 w 3359163"/>
                  <a:gd name="connsiteY36" fmla="*/ 3432800 h 3930630"/>
                  <a:gd name="connsiteX37" fmla="*/ 2793353 w 3359163"/>
                  <a:gd name="connsiteY37" fmla="*/ 2674000 h 3930630"/>
                  <a:gd name="connsiteX38" fmla="*/ 2675467 w 3359163"/>
                  <a:gd name="connsiteY38" fmla="*/ 2167978 h 3930630"/>
                  <a:gd name="connsiteX39" fmla="*/ 1857439 w 3359163"/>
                  <a:gd name="connsiteY39" fmla="*/ 1553280 h 3930630"/>
                  <a:gd name="connsiteX40" fmla="*/ 947130 w 3359163"/>
                  <a:gd name="connsiteY40" fmla="*/ 1285397 h 3930630"/>
                  <a:gd name="connsiteX41" fmla="*/ 565297 w 3359163"/>
                  <a:gd name="connsiteY41" fmla="*/ 760057 h 3930630"/>
                  <a:gd name="connsiteX0" fmla="*/ 565297 w 3314397"/>
                  <a:gd name="connsiteY0" fmla="*/ 760057 h 3930630"/>
                  <a:gd name="connsiteX1" fmla="*/ 898342 w 3314397"/>
                  <a:gd name="connsiteY1" fmla="*/ 659 h 3930630"/>
                  <a:gd name="connsiteX2" fmla="*/ 831811 w 3314397"/>
                  <a:gd name="connsiteY2" fmla="*/ 631925 h 3930630"/>
                  <a:gd name="connsiteX3" fmla="*/ 988132 w 3314397"/>
                  <a:gd name="connsiteY3" fmla="*/ 890752 h 3930630"/>
                  <a:gd name="connsiteX4" fmla="*/ 1328433 w 3314397"/>
                  <a:gd name="connsiteY4" fmla="*/ 1173299 h 3930630"/>
                  <a:gd name="connsiteX5" fmla="*/ 2895583 w 3314397"/>
                  <a:gd name="connsiteY5" fmla="*/ 1826988 h 3930630"/>
                  <a:gd name="connsiteX6" fmla="*/ 3289512 w 3314397"/>
                  <a:gd name="connsiteY6" fmla="*/ 2931407 h 3930630"/>
                  <a:gd name="connsiteX7" fmla="*/ 2358642 w 3314397"/>
                  <a:gd name="connsiteY7" fmla="*/ 3790260 h 3930630"/>
                  <a:gd name="connsiteX8" fmla="*/ 1163792 w 3314397"/>
                  <a:gd name="connsiteY8" fmla="*/ 3918147 h 3930630"/>
                  <a:gd name="connsiteX9" fmla="*/ 440688 w 3314397"/>
                  <a:gd name="connsiteY9" fmla="*/ 3668167 h 3930630"/>
                  <a:gd name="connsiteX10" fmla="*/ 456 w 3314397"/>
                  <a:gd name="connsiteY10" fmla="*/ 2861417 h 3930630"/>
                  <a:gd name="connsiteX11" fmla="*/ 371818 w 3314397"/>
                  <a:gd name="connsiteY11" fmla="*/ 2268167 h 3930630"/>
                  <a:gd name="connsiteX12" fmla="*/ 1052198 w 3314397"/>
                  <a:gd name="connsiteY12" fmla="*/ 2020873 h 3930630"/>
                  <a:gd name="connsiteX13" fmla="*/ 1680043 w 3314397"/>
                  <a:gd name="connsiteY13" fmla="*/ 2169506 h 3930630"/>
                  <a:gd name="connsiteX14" fmla="*/ 1949120 w 3314397"/>
                  <a:gd name="connsiteY14" fmla="*/ 2641031 h 3930630"/>
                  <a:gd name="connsiteX15" fmla="*/ 1768454 w 3314397"/>
                  <a:gd name="connsiteY15" fmla="*/ 3011331 h 3930630"/>
                  <a:gd name="connsiteX16" fmla="*/ 1349463 w 3314397"/>
                  <a:gd name="connsiteY16" fmla="*/ 3158683 h 3930630"/>
                  <a:gd name="connsiteX17" fmla="*/ 983007 w 3314397"/>
                  <a:gd name="connsiteY17" fmla="*/ 3076678 h 3930630"/>
                  <a:gd name="connsiteX18" fmla="*/ 806185 w 3314397"/>
                  <a:gd name="connsiteY18" fmla="*/ 2799914 h 3930630"/>
                  <a:gd name="connsiteX19" fmla="*/ 895877 w 3314397"/>
                  <a:gd name="connsiteY19" fmla="*/ 2620529 h 3930630"/>
                  <a:gd name="connsiteX20" fmla="*/ 1018883 w 3314397"/>
                  <a:gd name="connsiteY20" fmla="*/ 2556464 h 3930630"/>
                  <a:gd name="connsiteX21" fmla="*/ 1077824 w 3314397"/>
                  <a:gd name="connsiteY21" fmla="*/ 2548776 h 3930630"/>
                  <a:gd name="connsiteX22" fmla="*/ 1098325 w 3314397"/>
                  <a:gd name="connsiteY22" fmla="*/ 2564151 h 3930630"/>
                  <a:gd name="connsiteX23" fmla="*/ 1088075 w 3314397"/>
                  <a:gd name="connsiteY23" fmla="*/ 2594903 h 3930630"/>
                  <a:gd name="connsiteX24" fmla="*/ 1077824 w 3314397"/>
                  <a:gd name="connsiteY24" fmla="*/ 2625655 h 3930630"/>
                  <a:gd name="connsiteX25" fmla="*/ 1062448 w 3314397"/>
                  <a:gd name="connsiteY25" fmla="*/ 2738411 h 3930630"/>
                  <a:gd name="connsiteX26" fmla="*/ 1143171 w 3314397"/>
                  <a:gd name="connsiteY26" fmla="*/ 2875512 h 3930630"/>
                  <a:gd name="connsiteX27" fmla="*/ 1318712 w 3314397"/>
                  <a:gd name="connsiteY27" fmla="*/ 2933171 h 3930630"/>
                  <a:gd name="connsiteX28" fmla="*/ 1582663 w 3314397"/>
                  <a:gd name="connsiteY28" fmla="*/ 2835791 h 3930630"/>
                  <a:gd name="connsiteX29" fmla="*/ 1687731 w 3314397"/>
                  <a:gd name="connsiteY29" fmla="*/ 2594903 h 3930630"/>
                  <a:gd name="connsiteX30" fmla="*/ 1475032 w 3314397"/>
                  <a:gd name="connsiteY30" fmla="*/ 2259198 h 3930630"/>
                  <a:gd name="connsiteX31" fmla="*/ 1031697 w 3314397"/>
                  <a:gd name="connsiteY31" fmla="*/ 2154130 h 3930630"/>
                  <a:gd name="connsiteX32" fmla="*/ 460229 w 3314397"/>
                  <a:gd name="connsiteY32" fmla="*/ 2348890 h 3930630"/>
                  <a:gd name="connsiteX33" fmla="*/ 206528 w 3314397"/>
                  <a:gd name="connsiteY33" fmla="*/ 2861417 h 3930630"/>
                  <a:gd name="connsiteX34" fmla="*/ 588361 w 3314397"/>
                  <a:gd name="connsiteY34" fmla="*/ 3502076 h 3930630"/>
                  <a:gd name="connsiteX35" fmla="*/ 1400716 w 3314397"/>
                  <a:gd name="connsiteY35" fmla="*/ 3717337 h 3930630"/>
                  <a:gd name="connsiteX36" fmla="*/ 2282814 w 3314397"/>
                  <a:gd name="connsiteY36" fmla="*/ 3432800 h 3930630"/>
                  <a:gd name="connsiteX37" fmla="*/ 2793353 w 3314397"/>
                  <a:gd name="connsiteY37" fmla="*/ 2674000 h 3930630"/>
                  <a:gd name="connsiteX38" fmla="*/ 2675467 w 3314397"/>
                  <a:gd name="connsiteY38" fmla="*/ 2167978 h 3930630"/>
                  <a:gd name="connsiteX39" fmla="*/ 1857439 w 3314397"/>
                  <a:gd name="connsiteY39" fmla="*/ 1553280 h 3930630"/>
                  <a:gd name="connsiteX40" fmla="*/ 947130 w 3314397"/>
                  <a:gd name="connsiteY40" fmla="*/ 1285397 h 3930630"/>
                  <a:gd name="connsiteX41" fmla="*/ 565297 w 3314397"/>
                  <a:gd name="connsiteY41" fmla="*/ 760057 h 3930630"/>
                  <a:gd name="connsiteX0" fmla="*/ 565297 w 3314397"/>
                  <a:gd name="connsiteY0" fmla="*/ 760057 h 3930630"/>
                  <a:gd name="connsiteX1" fmla="*/ 898342 w 3314397"/>
                  <a:gd name="connsiteY1" fmla="*/ 659 h 3930630"/>
                  <a:gd name="connsiteX2" fmla="*/ 831811 w 3314397"/>
                  <a:gd name="connsiteY2" fmla="*/ 631925 h 3930630"/>
                  <a:gd name="connsiteX3" fmla="*/ 988132 w 3314397"/>
                  <a:gd name="connsiteY3" fmla="*/ 890752 h 3930630"/>
                  <a:gd name="connsiteX4" fmla="*/ 1328433 w 3314397"/>
                  <a:gd name="connsiteY4" fmla="*/ 1173299 h 3930630"/>
                  <a:gd name="connsiteX5" fmla="*/ 2895583 w 3314397"/>
                  <a:gd name="connsiteY5" fmla="*/ 1826988 h 3930630"/>
                  <a:gd name="connsiteX6" fmla="*/ 3289512 w 3314397"/>
                  <a:gd name="connsiteY6" fmla="*/ 2931407 h 3930630"/>
                  <a:gd name="connsiteX7" fmla="*/ 2358642 w 3314397"/>
                  <a:gd name="connsiteY7" fmla="*/ 3790260 h 3930630"/>
                  <a:gd name="connsiteX8" fmla="*/ 1163792 w 3314397"/>
                  <a:gd name="connsiteY8" fmla="*/ 3918147 h 3930630"/>
                  <a:gd name="connsiteX9" fmla="*/ 440688 w 3314397"/>
                  <a:gd name="connsiteY9" fmla="*/ 3668167 h 3930630"/>
                  <a:gd name="connsiteX10" fmla="*/ 456 w 3314397"/>
                  <a:gd name="connsiteY10" fmla="*/ 2861417 h 3930630"/>
                  <a:gd name="connsiteX11" fmla="*/ 371818 w 3314397"/>
                  <a:gd name="connsiteY11" fmla="*/ 2268167 h 3930630"/>
                  <a:gd name="connsiteX12" fmla="*/ 1052198 w 3314397"/>
                  <a:gd name="connsiteY12" fmla="*/ 2020873 h 3930630"/>
                  <a:gd name="connsiteX13" fmla="*/ 1680043 w 3314397"/>
                  <a:gd name="connsiteY13" fmla="*/ 2169506 h 3930630"/>
                  <a:gd name="connsiteX14" fmla="*/ 1949120 w 3314397"/>
                  <a:gd name="connsiteY14" fmla="*/ 2641031 h 3930630"/>
                  <a:gd name="connsiteX15" fmla="*/ 1768454 w 3314397"/>
                  <a:gd name="connsiteY15" fmla="*/ 3011331 h 3930630"/>
                  <a:gd name="connsiteX16" fmla="*/ 1349463 w 3314397"/>
                  <a:gd name="connsiteY16" fmla="*/ 3158683 h 3930630"/>
                  <a:gd name="connsiteX17" fmla="*/ 983007 w 3314397"/>
                  <a:gd name="connsiteY17" fmla="*/ 3076678 h 3930630"/>
                  <a:gd name="connsiteX18" fmla="*/ 806185 w 3314397"/>
                  <a:gd name="connsiteY18" fmla="*/ 2799914 h 3930630"/>
                  <a:gd name="connsiteX19" fmla="*/ 895877 w 3314397"/>
                  <a:gd name="connsiteY19" fmla="*/ 2620529 h 3930630"/>
                  <a:gd name="connsiteX20" fmla="*/ 1018883 w 3314397"/>
                  <a:gd name="connsiteY20" fmla="*/ 2556464 h 3930630"/>
                  <a:gd name="connsiteX21" fmla="*/ 1077824 w 3314397"/>
                  <a:gd name="connsiteY21" fmla="*/ 2548776 h 3930630"/>
                  <a:gd name="connsiteX22" fmla="*/ 1098325 w 3314397"/>
                  <a:gd name="connsiteY22" fmla="*/ 2564151 h 3930630"/>
                  <a:gd name="connsiteX23" fmla="*/ 1088075 w 3314397"/>
                  <a:gd name="connsiteY23" fmla="*/ 2594903 h 3930630"/>
                  <a:gd name="connsiteX24" fmla="*/ 1077824 w 3314397"/>
                  <a:gd name="connsiteY24" fmla="*/ 2625655 h 3930630"/>
                  <a:gd name="connsiteX25" fmla="*/ 1062448 w 3314397"/>
                  <a:gd name="connsiteY25" fmla="*/ 2738411 h 3930630"/>
                  <a:gd name="connsiteX26" fmla="*/ 1143171 w 3314397"/>
                  <a:gd name="connsiteY26" fmla="*/ 2875512 h 3930630"/>
                  <a:gd name="connsiteX27" fmla="*/ 1318712 w 3314397"/>
                  <a:gd name="connsiteY27" fmla="*/ 2933171 h 3930630"/>
                  <a:gd name="connsiteX28" fmla="*/ 1582663 w 3314397"/>
                  <a:gd name="connsiteY28" fmla="*/ 2835791 h 3930630"/>
                  <a:gd name="connsiteX29" fmla="*/ 1687731 w 3314397"/>
                  <a:gd name="connsiteY29" fmla="*/ 2594903 h 3930630"/>
                  <a:gd name="connsiteX30" fmla="*/ 1475032 w 3314397"/>
                  <a:gd name="connsiteY30" fmla="*/ 2259198 h 3930630"/>
                  <a:gd name="connsiteX31" fmla="*/ 1031697 w 3314397"/>
                  <a:gd name="connsiteY31" fmla="*/ 2154130 h 3930630"/>
                  <a:gd name="connsiteX32" fmla="*/ 460229 w 3314397"/>
                  <a:gd name="connsiteY32" fmla="*/ 2348890 h 3930630"/>
                  <a:gd name="connsiteX33" fmla="*/ 206528 w 3314397"/>
                  <a:gd name="connsiteY33" fmla="*/ 2861417 h 3930630"/>
                  <a:gd name="connsiteX34" fmla="*/ 588361 w 3314397"/>
                  <a:gd name="connsiteY34" fmla="*/ 3502076 h 3930630"/>
                  <a:gd name="connsiteX35" fmla="*/ 1400716 w 3314397"/>
                  <a:gd name="connsiteY35" fmla="*/ 3717337 h 3930630"/>
                  <a:gd name="connsiteX36" fmla="*/ 2282814 w 3314397"/>
                  <a:gd name="connsiteY36" fmla="*/ 3432800 h 3930630"/>
                  <a:gd name="connsiteX37" fmla="*/ 2793353 w 3314397"/>
                  <a:gd name="connsiteY37" fmla="*/ 2674000 h 3930630"/>
                  <a:gd name="connsiteX38" fmla="*/ 2675467 w 3314397"/>
                  <a:gd name="connsiteY38" fmla="*/ 2167978 h 3930630"/>
                  <a:gd name="connsiteX39" fmla="*/ 1857439 w 3314397"/>
                  <a:gd name="connsiteY39" fmla="*/ 1553280 h 3930630"/>
                  <a:gd name="connsiteX40" fmla="*/ 1035318 w 3314397"/>
                  <a:gd name="connsiteY40" fmla="*/ 1258698 h 3930630"/>
                  <a:gd name="connsiteX41" fmla="*/ 565297 w 3314397"/>
                  <a:gd name="connsiteY41" fmla="*/ 760057 h 3930630"/>
                  <a:gd name="connsiteX0" fmla="*/ 565297 w 3314397"/>
                  <a:gd name="connsiteY0" fmla="*/ 760057 h 3930630"/>
                  <a:gd name="connsiteX1" fmla="*/ 898342 w 3314397"/>
                  <a:gd name="connsiteY1" fmla="*/ 659 h 3930630"/>
                  <a:gd name="connsiteX2" fmla="*/ 831811 w 3314397"/>
                  <a:gd name="connsiteY2" fmla="*/ 631925 h 3930630"/>
                  <a:gd name="connsiteX3" fmla="*/ 988132 w 3314397"/>
                  <a:gd name="connsiteY3" fmla="*/ 890752 h 3930630"/>
                  <a:gd name="connsiteX4" fmla="*/ 1328433 w 3314397"/>
                  <a:gd name="connsiteY4" fmla="*/ 1173299 h 3930630"/>
                  <a:gd name="connsiteX5" fmla="*/ 2895583 w 3314397"/>
                  <a:gd name="connsiteY5" fmla="*/ 1826988 h 3930630"/>
                  <a:gd name="connsiteX6" fmla="*/ 3289512 w 3314397"/>
                  <a:gd name="connsiteY6" fmla="*/ 2931407 h 3930630"/>
                  <a:gd name="connsiteX7" fmla="*/ 2358642 w 3314397"/>
                  <a:gd name="connsiteY7" fmla="*/ 3790260 h 3930630"/>
                  <a:gd name="connsiteX8" fmla="*/ 1163792 w 3314397"/>
                  <a:gd name="connsiteY8" fmla="*/ 3918147 h 3930630"/>
                  <a:gd name="connsiteX9" fmla="*/ 440688 w 3314397"/>
                  <a:gd name="connsiteY9" fmla="*/ 3668167 h 3930630"/>
                  <a:gd name="connsiteX10" fmla="*/ 456 w 3314397"/>
                  <a:gd name="connsiteY10" fmla="*/ 2861417 h 3930630"/>
                  <a:gd name="connsiteX11" fmla="*/ 371818 w 3314397"/>
                  <a:gd name="connsiteY11" fmla="*/ 2268167 h 3930630"/>
                  <a:gd name="connsiteX12" fmla="*/ 1052198 w 3314397"/>
                  <a:gd name="connsiteY12" fmla="*/ 2020873 h 3930630"/>
                  <a:gd name="connsiteX13" fmla="*/ 1680043 w 3314397"/>
                  <a:gd name="connsiteY13" fmla="*/ 2169506 h 3930630"/>
                  <a:gd name="connsiteX14" fmla="*/ 1949120 w 3314397"/>
                  <a:gd name="connsiteY14" fmla="*/ 2641031 h 3930630"/>
                  <a:gd name="connsiteX15" fmla="*/ 1768454 w 3314397"/>
                  <a:gd name="connsiteY15" fmla="*/ 3011331 h 3930630"/>
                  <a:gd name="connsiteX16" fmla="*/ 1349463 w 3314397"/>
                  <a:gd name="connsiteY16" fmla="*/ 3158683 h 3930630"/>
                  <a:gd name="connsiteX17" fmla="*/ 983007 w 3314397"/>
                  <a:gd name="connsiteY17" fmla="*/ 3076678 h 3930630"/>
                  <a:gd name="connsiteX18" fmla="*/ 806185 w 3314397"/>
                  <a:gd name="connsiteY18" fmla="*/ 2799914 h 3930630"/>
                  <a:gd name="connsiteX19" fmla="*/ 895877 w 3314397"/>
                  <a:gd name="connsiteY19" fmla="*/ 2620529 h 3930630"/>
                  <a:gd name="connsiteX20" fmla="*/ 1018883 w 3314397"/>
                  <a:gd name="connsiteY20" fmla="*/ 2556464 h 3930630"/>
                  <a:gd name="connsiteX21" fmla="*/ 1077824 w 3314397"/>
                  <a:gd name="connsiteY21" fmla="*/ 2548776 h 3930630"/>
                  <a:gd name="connsiteX22" fmla="*/ 1098325 w 3314397"/>
                  <a:gd name="connsiteY22" fmla="*/ 2564151 h 3930630"/>
                  <a:gd name="connsiteX23" fmla="*/ 1088075 w 3314397"/>
                  <a:gd name="connsiteY23" fmla="*/ 2594903 h 3930630"/>
                  <a:gd name="connsiteX24" fmla="*/ 1077824 w 3314397"/>
                  <a:gd name="connsiteY24" fmla="*/ 2625655 h 3930630"/>
                  <a:gd name="connsiteX25" fmla="*/ 1062448 w 3314397"/>
                  <a:gd name="connsiteY25" fmla="*/ 2738411 h 3930630"/>
                  <a:gd name="connsiteX26" fmla="*/ 1143171 w 3314397"/>
                  <a:gd name="connsiteY26" fmla="*/ 2875512 h 3930630"/>
                  <a:gd name="connsiteX27" fmla="*/ 1318712 w 3314397"/>
                  <a:gd name="connsiteY27" fmla="*/ 2933171 h 3930630"/>
                  <a:gd name="connsiteX28" fmla="*/ 1582663 w 3314397"/>
                  <a:gd name="connsiteY28" fmla="*/ 2835791 h 3930630"/>
                  <a:gd name="connsiteX29" fmla="*/ 1687731 w 3314397"/>
                  <a:gd name="connsiteY29" fmla="*/ 2594903 h 3930630"/>
                  <a:gd name="connsiteX30" fmla="*/ 1475032 w 3314397"/>
                  <a:gd name="connsiteY30" fmla="*/ 2259198 h 3930630"/>
                  <a:gd name="connsiteX31" fmla="*/ 1031697 w 3314397"/>
                  <a:gd name="connsiteY31" fmla="*/ 2154130 h 3930630"/>
                  <a:gd name="connsiteX32" fmla="*/ 460229 w 3314397"/>
                  <a:gd name="connsiteY32" fmla="*/ 2348890 h 3930630"/>
                  <a:gd name="connsiteX33" fmla="*/ 206528 w 3314397"/>
                  <a:gd name="connsiteY33" fmla="*/ 2861417 h 3930630"/>
                  <a:gd name="connsiteX34" fmla="*/ 588361 w 3314397"/>
                  <a:gd name="connsiteY34" fmla="*/ 3502076 h 3930630"/>
                  <a:gd name="connsiteX35" fmla="*/ 1400716 w 3314397"/>
                  <a:gd name="connsiteY35" fmla="*/ 3717337 h 3930630"/>
                  <a:gd name="connsiteX36" fmla="*/ 2282814 w 3314397"/>
                  <a:gd name="connsiteY36" fmla="*/ 3432800 h 3930630"/>
                  <a:gd name="connsiteX37" fmla="*/ 2793353 w 3314397"/>
                  <a:gd name="connsiteY37" fmla="*/ 2674000 h 3930630"/>
                  <a:gd name="connsiteX38" fmla="*/ 2675467 w 3314397"/>
                  <a:gd name="connsiteY38" fmla="*/ 2167978 h 3930630"/>
                  <a:gd name="connsiteX39" fmla="*/ 1857439 w 3314397"/>
                  <a:gd name="connsiteY39" fmla="*/ 1553280 h 3930630"/>
                  <a:gd name="connsiteX40" fmla="*/ 1035318 w 3314397"/>
                  <a:gd name="connsiteY40" fmla="*/ 1258698 h 3930630"/>
                  <a:gd name="connsiteX41" fmla="*/ 565297 w 3314397"/>
                  <a:gd name="connsiteY41" fmla="*/ 760057 h 3930630"/>
                  <a:gd name="connsiteX0" fmla="*/ 565297 w 3314397"/>
                  <a:gd name="connsiteY0" fmla="*/ 760057 h 3930630"/>
                  <a:gd name="connsiteX1" fmla="*/ 898342 w 3314397"/>
                  <a:gd name="connsiteY1" fmla="*/ 659 h 3930630"/>
                  <a:gd name="connsiteX2" fmla="*/ 831811 w 3314397"/>
                  <a:gd name="connsiteY2" fmla="*/ 631925 h 3930630"/>
                  <a:gd name="connsiteX3" fmla="*/ 988132 w 3314397"/>
                  <a:gd name="connsiteY3" fmla="*/ 890752 h 3930630"/>
                  <a:gd name="connsiteX4" fmla="*/ 1328433 w 3314397"/>
                  <a:gd name="connsiteY4" fmla="*/ 1173299 h 3930630"/>
                  <a:gd name="connsiteX5" fmla="*/ 2895583 w 3314397"/>
                  <a:gd name="connsiteY5" fmla="*/ 1826988 h 3930630"/>
                  <a:gd name="connsiteX6" fmla="*/ 3289512 w 3314397"/>
                  <a:gd name="connsiteY6" fmla="*/ 2931407 h 3930630"/>
                  <a:gd name="connsiteX7" fmla="*/ 2358642 w 3314397"/>
                  <a:gd name="connsiteY7" fmla="*/ 3790260 h 3930630"/>
                  <a:gd name="connsiteX8" fmla="*/ 1163792 w 3314397"/>
                  <a:gd name="connsiteY8" fmla="*/ 3918147 h 3930630"/>
                  <a:gd name="connsiteX9" fmla="*/ 440688 w 3314397"/>
                  <a:gd name="connsiteY9" fmla="*/ 3668167 h 3930630"/>
                  <a:gd name="connsiteX10" fmla="*/ 456 w 3314397"/>
                  <a:gd name="connsiteY10" fmla="*/ 2861417 h 3930630"/>
                  <a:gd name="connsiteX11" fmla="*/ 371818 w 3314397"/>
                  <a:gd name="connsiteY11" fmla="*/ 2268167 h 3930630"/>
                  <a:gd name="connsiteX12" fmla="*/ 1052198 w 3314397"/>
                  <a:gd name="connsiteY12" fmla="*/ 2020873 h 3930630"/>
                  <a:gd name="connsiteX13" fmla="*/ 1680043 w 3314397"/>
                  <a:gd name="connsiteY13" fmla="*/ 2169506 h 3930630"/>
                  <a:gd name="connsiteX14" fmla="*/ 1949120 w 3314397"/>
                  <a:gd name="connsiteY14" fmla="*/ 2641031 h 3930630"/>
                  <a:gd name="connsiteX15" fmla="*/ 1768454 w 3314397"/>
                  <a:gd name="connsiteY15" fmla="*/ 3011331 h 3930630"/>
                  <a:gd name="connsiteX16" fmla="*/ 1349463 w 3314397"/>
                  <a:gd name="connsiteY16" fmla="*/ 3158683 h 3930630"/>
                  <a:gd name="connsiteX17" fmla="*/ 983007 w 3314397"/>
                  <a:gd name="connsiteY17" fmla="*/ 3076678 h 3930630"/>
                  <a:gd name="connsiteX18" fmla="*/ 806185 w 3314397"/>
                  <a:gd name="connsiteY18" fmla="*/ 2799914 h 3930630"/>
                  <a:gd name="connsiteX19" fmla="*/ 895877 w 3314397"/>
                  <a:gd name="connsiteY19" fmla="*/ 2620529 h 3930630"/>
                  <a:gd name="connsiteX20" fmla="*/ 1018883 w 3314397"/>
                  <a:gd name="connsiteY20" fmla="*/ 2556464 h 3930630"/>
                  <a:gd name="connsiteX21" fmla="*/ 1077824 w 3314397"/>
                  <a:gd name="connsiteY21" fmla="*/ 2548776 h 3930630"/>
                  <a:gd name="connsiteX22" fmla="*/ 1098325 w 3314397"/>
                  <a:gd name="connsiteY22" fmla="*/ 2564151 h 3930630"/>
                  <a:gd name="connsiteX23" fmla="*/ 1088075 w 3314397"/>
                  <a:gd name="connsiteY23" fmla="*/ 2594903 h 3930630"/>
                  <a:gd name="connsiteX24" fmla="*/ 1077824 w 3314397"/>
                  <a:gd name="connsiteY24" fmla="*/ 2625655 h 3930630"/>
                  <a:gd name="connsiteX25" fmla="*/ 1062448 w 3314397"/>
                  <a:gd name="connsiteY25" fmla="*/ 2738411 h 3930630"/>
                  <a:gd name="connsiteX26" fmla="*/ 1143171 w 3314397"/>
                  <a:gd name="connsiteY26" fmla="*/ 2875512 h 3930630"/>
                  <a:gd name="connsiteX27" fmla="*/ 1318712 w 3314397"/>
                  <a:gd name="connsiteY27" fmla="*/ 2933171 h 3930630"/>
                  <a:gd name="connsiteX28" fmla="*/ 1582663 w 3314397"/>
                  <a:gd name="connsiteY28" fmla="*/ 2835791 h 3930630"/>
                  <a:gd name="connsiteX29" fmla="*/ 1687731 w 3314397"/>
                  <a:gd name="connsiteY29" fmla="*/ 2594903 h 3930630"/>
                  <a:gd name="connsiteX30" fmla="*/ 1475032 w 3314397"/>
                  <a:gd name="connsiteY30" fmla="*/ 2259198 h 3930630"/>
                  <a:gd name="connsiteX31" fmla="*/ 1031697 w 3314397"/>
                  <a:gd name="connsiteY31" fmla="*/ 2154130 h 3930630"/>
                  <a:gd name="connsiteX32" fmla="*/ 460229 w 3314397"/>
                  <a:gd name="connsiteY32" fmla="*/ 2348890 h 3930630"/>
                  <a:gd name="connsiteX33" fmla="*/ 206528 w 3314397"/>
                  <a:gd name="connsiteY33" fmla="*/ 2861417 h 3930630"/>
                  <a:gd name="connsiteX34" fmla="*/ 588361 w 3314397"/>
                  <a:gd name="connsiteY34" fmla="*/ 3502076 h 3930630"/>
                  <a:gd name="connsiteX35" fmla="*/ 1400716 w 3314397"/>
                  <a:gd name="connsiteY35" fmla="*/ 3717337 h 3930630"/>
                  <a:gd name="connsiteX36" fmla="*/ 2282814 w 3314397"/>
                  <a:gd name="connsiteY36" fmla="*/ 3432800 h 3930630"/>
                  <a:gd name="connsiteX37" fmla="*/ 2793353 w 3314397"/>
                  <a:gd name="connsiteY37" fmla="*/ 2674000 h 3930630"/>
                  <a:gd name="connsiteX38" fmla="*/ 2675467 w 3314397"/>
                  <a:gd name="connsiteY38" fmla="*/ 2167978 h 3930630"/>
                  <a:gd name="connsiteX39" fmla="*/ 1857439 w 3314397"/>
                  <a:gd name="connsiteY39" fmla="*/ 1553280 h 3930630"/>
                  <a:gd name="connsiteX40" fmla="*/ 1035318 w 3314397"/>
                  <a:gd name="connsiteY40" fmla="*/ 1258698 h 3930630"/>
                  <a:gd name="connsiteX41" fmla="*/ 565297 w 3314397"/>
                  <a:gd name="connsiteY41" fmla="*/ 760057 h 3930630"/>
                  <a:gd name="connsiteX0" fmla="*/ 587343 w 3314397"/>
                  <a:gd name="connsiteY0" fmla="*/ 814080 h 3931254"/>
                  <a:gd name="connsiteX1" fmla="*/ 898342 w 3314397"/>
                  <a:gd name="connsiteY1" fmla="*/ 1283 h 3931254"/>
                  <a:gd name="connsiteX2" fmla="*/ 831811 w 3314397"/>
                  <a:gd name="connsiteY2" fmla="*/ 632549 h 3931254"/>
                  <a:gd name="connsiteX3" fmla="*/ 988132 w 3314397"/>
                  <a:gd name="connsiteY3" fmla="*/ 891376 h 3931254"/>
                  <a:gd name="connsiteX4" fmla="*/ 1328433 w 3314397"/>
                  <a:gd name="connsiteY4" fmla="*/ 1173923 h 3931254"/>
                  <a:gd name="connsiteX5" fmla="*/ 2895583 w 3314397"/>
                  <a:gd name="connsiteY5" fmla="*/ 1827612 h 3931254"/>
                  <a:gd name="connsiteX6" fmla="*/ 3289512 w 3314397"/>
                  <a:gd name="connsiteY6" fmla="*/ 2932031 h 3931254"/>
                  <a:gd name="connsiteX7" fmla="*/ 2358642 w 3314397"/>
                  <a:gd name="connsiteY7" fmla="*/ 3790884 h 3931254"/>
                  <a:gd name="connsiteX8" fmla="*/ 1163792 w 3314397"/>
                  <a:gd name="connsiteY8" fmla="*/ 3918771 h 3931254"/>
                  <a:gd name="connsiteX9" fmla="*/ 440688 w 3314397"/>
                  <a:gd name="connsiteY9" fmla="*/ 3668791 h 3931254"/>
                  <a:gd name="connsiteX10" fmla="*/ 456 w 3314397"/>
                  <a:gd name="connsiteY10" fmla="*/ 2862041 h 3931254"/>
                  <a:gd name="connsiteX11" fmla="*/ 371818 w 3314397"/>
                  <a:gd name="connsiteY11" fmla="*/ 2268791 h 3931254"/>
                  <a:gd name="connsiteX12" fmla="*/ 1052198 w 3314397"/>
                  <a:gd name="connsiteY12" fmla="*/ 2021497 h 3931254"/>
                  <a:gd name="connsiteX13" fmla="*/ 1680043 w 3314397"/>
                  <a:gd name="connsiteY13" fmla="*/ 2170130 h 3931254"/>
                  <a:gd name="connsiteX14" fmla="*/ 1949120 w 3314397"/>
                  <a:gd name="connsiteY14" fmla="*/ 2641655 h 3931254"/>
                  <a:gd name="connsiteX15" fmla="*/ 1768454 w 3314397"/>
                  <a:gd name="connsiteY15" fmla="*/ 3011955 h 3931254"/>
                  <a:gd name="connsiteX16" fmla="*/ 1349463 w 3314397"/>
                  <a:gd name="connsiteY16" fmla="*/ 3159307 h 3931254"/>
                  <a:gd name="connsiteX17" fmla="*/ 983007 w 3314397"/>
                  <a:gd name="connsiteY17" fmla="*/ 3077302 h 3931254"/>
                  <a:gd name="connsiteX18" fmla="*/ 806185 w 3314397"/>
                  <a:gd name="connsiteY18" fmla="*/ 2800538 h 3931254"/>
                  <a:gd name="connsiteX19" fmla="*/ 895877 w 3314397"/>
                  <a:gd name="connsiteY19" fmla="*/ 2621153 h 3931254"/>
                  <a:gd name="connsiteX20" fmla="*/ 1018883 w 3314397"/>
                  <a:gd name="connsiteY20" fmla="*/ 2557088 h 3931254"/>
                  <a:gd name="connsiteX21" fmla="*/ 1077824 w 3314397"/>
                  <a:gd name="connsiteY21" fmla="*/ 2549400 h 3931254"/>
                  <a:gd name="connsiteX22" fmla="*/ 1098325 w 3314397"/>
                  <a:gd name="connsiteY22" fmla="*/ 2564775 h 3931254"/>
                  <a:gd name="connsiteX23" fmla="*/ 1088075 w 3314397"/>
                  <a:gd name="connsiteY23" fmla="*/ 2595527 h 3931254"/>
                  <a:gd name="connsiteX24" fmla="*/ 1077824 w 3314397"/>
                  <a:gd name="connsiteY24" fmla="*/ 2626279 h 3931254"/>
                  <a:gd name="connsiteX25" fmla="*/ 1062448 w 3314397"/>
                  <a:gd name="connsiteY25" fmla="*/ 2739035 h 3931254"/>
                  <a:gd name="connsiteX26" fmla="*/ 1143171 w 3314397"/>
                  <a:gd name="connsiteY26" fmla="*/ 2876136 h 3931254"/>
                  <a:gd name="connsiteX27" fmla="*/ 1318712 w 3314397"/>
                  <a:gd name="connsiteY27" fmla="*/ 2933795 h 3931254"/>
                  <a:gd name="connsiteX28" fmla="*/ 1582663 w 3314397"/>
                  <a:gd name="connsiteY28" fmla="*/ 2836415 h 3931254"/>
                  <a:gd name="connsiteX29" fmla="*/ 1687731 w 3314397"/>
                  <a:gd name="connsiteY29" fmla="*/ 2595527 h 3931254"/>
                  <a:gd name="connsiteX30" fmla="*/ 1475032 w 3314397"/>
                  <a:gd name="connsiteY30" fmla="*/ 2259822 h 3931254"/>
                  <a:gd name="connsiteX31" fmla="*/ 1031697 w 3314397"/>
                  <a:gd name="connsiteY31" fmla="*/ 2154754 h 3931254"/>
                  <a:gd name="connsiteX32" fmla="*/ 460229 w 3314397"/>
                  <a:gd name="connsiteY32" fmla="*/ 2349514 h 3931254"/>
                  <a:gd name="connsiteX33" fmla="*/ 206528 w 3314397"/>
                  <a:gd name="connsiteY33" fmla="*/ 2862041 h 3931254"/>
                  <a:gd name="connsiteX34" fmla="*/ 588361 w 3314397"/>
                  <a:gd name="connsiteY34" fmla="*/ 3502700 h 3931254"/>
                  <a:gd name="connsiteX35" fmla="*/ 1400716 w 3314397"/>
                  <a:gd name="connsiteY35" fmla="*/ 3717961 h 3931254"/>
                  <a:gd name="connsiteX36" fmla="*/ 2282814 w 3314397"/>
                  <a:gd name="connsiteY36" fmla="*/ 3433424 h 3931254"/>
                  <a:gd name="connsiteX37" fmla="*/ 2793353 w 3314397"/>
                  <a:gd name="connsiteY37" fmla="*/ 2674624 h 3931254"/>
                  <a:gd name="connsiteX38" fmla="*/ 2675467 w 3314397"/>
                  <a:gd name="connsiteY38" fmla="*/ 2168602 h 3931254"/>
                  <a:gd name="connsiteX39" fmla="*/ 1857439 w 3314397"/>
                  <a:gd name="connsiteY39" fmla="*/ 1553904 h 3931254"/>
                  <a:gd name="connsiteX40" fmla="*/ 1035318 w 3314397"/>
                  <a:gd name="connsiteY40" fmla="*/ 1259322 h 3931254"/>
                  <a:gd name="connsiteX41" fmla="*/ 587343 w 3314397"/>
                  <a:gd name="connsiteY41" fmla="*/ 814080 h 3931254"/>
                  <a:gd name="connsiteX0" fmla="*/ 587343 w 3314397"/>
                  <a:gd name="connsiteY0" fmla="*/ 814080 h 3931254"/>
                  <a:gd name="connsiteX1" fmla="*/ 898342 w 3314397"/>
                  <a:gd name="connsiteY1" fmla="*/ 1283 h 3931254"/>
                  <a:gd name="connsiteX2" fmla="*/ 831811 w 3314397"/>
                  <a:gd name="connsiteY2" fmla="*/ 632549 h 3931254"/>
                  <a:gd name="connsiteX3" fmla="*/ 988132 w 3314397"/>
                  <a:gd name="connsiteY3" fmla="*/ 891376 h 3931254"/>
                  <a:gd name="connsiteX4" fmla="*/ 1328433 w 3314397"/>
                  <a:gd name="connsiteY4" fmla="*/ 1173923 h 3931254"/>
                  <a:gd name="connsiteX5" fmla="*/ 2895583 w 3314397"/>
                  <a:gd name="connsiteY5" fmla="*/ 1827612 h 3931254"/>
                  <a:gd name="connsiteX6" fmla="*/ 3289512 w 3314397"/>
                  <a:gd name="connsiteY6" fmla="*/ 2932031 h 3931254"/>
                  <a:gd name="connsiteX7" fmla="*/ 2358642 w 3314397"/>
                  <a:gd name="connsiteY7" fmla="*/ 3790884 h 3931254"/>
                  <a:gd name="connsiteX8" fmla="*/ 1163792 w 3314397"/>
                  <a:gd name="connsiteY8" fmla="*/ 3918771 h 3931254"/>
                  <a:gd name="connsiteX9" fmla="*/ 440688 w 3314397"/>
                  <a:gd name="connsiteY9" fmla="*/ 3668791 h 3931254"/>
                  <a:gd name="connsiteX10" fmla="*/ 456 w 3314397"/>
                  <a:gd name="connsiteY10" fmla="*/ 2862041 h 3931254"/>
                  <a:gd name="connsiteX11" fmla="*/ 371818 w 3314397"/>
                  <a:gd name="connsiteY11" fmla="*/ 2268791 h 3931254"/>
                  <a:gd name="connsiteX12" fmla="*/ 1052198 w 3314397"/>
                  <a:gd name="connsiteY12" fmla="*/ 2021497 h 3931254"/>
                  <a:gd name="connsiteX13" fmla="*/ 1680043 w 3314397"/>
                  <a:gd name="connsiteY13" fmla="*/ 2170130 h 3931254"/>
                  <a:gd name="connsiteX14" fmla="*/ 1949120 w 3314397"/>
                  <a:gd name="connsiteY14" fmla="*/ 2641655 h 3931254"/>
                  <a:gd name="connsiteX15" fmla="*/ 1768454 w 3314397"/>
                  <a:gd name="connsiteY15" fmla="*/ 3011955 h 3931254"/>
                  <a:gd name="connsiteX16" fmla="*/ 1349463 w 3314397"/>
                  <a:gd name="connsiteY16" fmla="*/ 3159307 h 3931254"/>
                  <a:gd name="connsiteX17" fmla="*/ 983007 w 3314397"/>
                  <a:gd name="connsiteY17" fmla="*/ 3077302 h 3931254"/>
                  <a:gd name="connsiteX18" fmla="*/ 806185 w 3314397"/>
                  <a:gd name="connsiteY18" fmla="*/ 2800538 h 3931254"/>
                  <a:gd name="connsiteX19" fmla="*/ 895877 w 3314397"/>
                  <a:gd name="connsiteY19" fmla="*/ 2621153 h 3931254"/>
                  <a:gd name="connsiteX20" fmla="*/ 1018883 w 3314397"/>
                  <a:gd name="connsiteY20" fmla="*/ 2557088 h 3931254"/>
                  <a:gd name="connsiteX21" fmla="*/ 1077824 w 3314397"/>
                  <a:gd name="connsiteY21" fmla="*/ 2549400 h 3931254"/>
                  <a:gd name="connsiteX22" fmla="*/ 1098325 w 3314397"/>
                  <a:gd name="connsiteY22" fmla="*/ 2564775 h 3931254"/>
                  <a:gd name="connsiteX23" fmla="*/ 1088075 w 3314397"/>
                  <a:gd name="connsiteY23" fmla="*/ 2595527 h 3931254"/>
                  <a:gd name="connsiteX24" fmla="*/ 1077824 w 3314397"/>
                  <a:gd name="connsiteY24" fmla="*/ 2626279 h 3931254"/>
                  <a:gd name="connsiteX25" fmla="*/ 1062448 w 3314397"/>
                  <a:gd name="connsiteY25" fmla="*/ 2739035 h 3931254"/>
                  <a:gd name="connsiteX26" fmla="*/ 1143171 w 3314397"/>
                  <a:gd name="connsiteY26" fmla="*/ 2876136 h 3931254"/>
                  <a:gd name="connsiteX27" fmla="*/ 1318712 w 3314397"/>
                  <a:gd name="connsiteY27" fmla="*/ 2933795 h 3931254"/>
                  <a:gd name="connsiteX28" fmla="*/ 1582663 w 3314397"/>
                  <a:gd name="connsiteY28" fmla="*/ 2836415 h 3931254"/>
                  <a:gd name="connsiteX29" fmla="*/ 1687731 w 3314397"/>
                  <a:gd name="connsiteY29" fmla="*/ 2595527 h 3931254"/>
                  <a:gd name="connsiteX30" fmla="*/ 1475032 w 3314397"/>
                  <a:gd name="connsiteY30" fmla="*/ 2259822 h 3931254"/>
                  <a:gd name="connsiteX31" fmla="*/ 1031697 w 3314397"/>
                  <a:gd name="connsiteY31" fmla="*/ 2154754 h 3931254"/>
                  <a:gd name="connsiteX32" fmla="*/ 460229 w 3314397"/>
                  <a:gd name="connsiteY32" fmla="*/ 2349514 h 3931254"/>
                  <a:gd name="connsiteX33" fmla="*/ 206528 w 3314397"/>
                  <a:gd name="connsiteY33" fmla="*/ 2862041 h 3931254"/>
                  <a:gd name="connsiteX34" fmla="*/ 588361 w 3314397"/>
                  <a:gd name="connsiteY34" fmla="*/ 3502700 h 3931254"/>
                  <a:gd name="connsiteX35" fmla="*/ 1400716 w 3314397"/>
                  <a:gd name="connsiteY35" fmla="*/ 3717961 h 3931254"/>
                  <a:gd name="connsiteX36" fmla="*/ 2282814 w 3314397"/>
                  <a:gd name="connsiteY36" fmla="*/ 3433424 h 3931254"/>
                  <a:gd name="connsiteX37" fmla="*/ 2793353 w 3314397"/>
                  <a:gd name="connsiteY37" fmla="*/ 2674624 h 3931254"/>
                  <a:gd name="connsiteX38" fmla="*/ 2675467 w 3314397"/>
                  <a:gd name="connsiteY38" fmla="*/ 2168602 h 3931254"/>
                  <a:gd name="connsiteX39" fmla="*/ 1857439 w 3314397"/>
                  <a:gd name="connsiteY39" fmla="*/ 1553904 h 3931254"/>
                  <a:gd name="connsiteX40" fmla="*/ 1035318 w 3314397"/>
                  <a:gd name="connsiteY40" fmla="*/ 1259322 h 3931254"/>
                  <a:gd name="connsiteX41" fmla="*/ 587343 w 3314397"/>
                  <a:gd name="connsiteY41" fmla="*/ 814080 h 3931254"/>
                  <a:gd name="connsiteX0" fmla="*/ 587343 w 3314397"/>
                  <a:gd name="connsiteY0" fmla="*/ 814080 h 3931254"/>
                  <a:gd name="connsiteX1" fmla="*/ 898342 w 3314397"/>
                  <a:gd name="connsiteY1" fmla="*/ 1283 h 3931254"/>
                  <a:gd name="connsiteX2" fmla="*/ 831811 w 3314397"/>
                  <a:gd name="connsiteY2" fmla="*/ 632549 h 3931254"/>
                  <a:gd name="connsiteX3" fmla="*/ 988132 w 3314397"/>
                  <a:gd name="connsiteY3" fmla="*/ 891376 h 3931254"/>
                  <a:gd name="connsiteX4" fmla="*/ 1328433 w 3314397"/>
                  <a:gd name="connsiteY4" fmla="*/ 1173923 h 3931254"/>
                  <a:gd name="connsiteX5" fmla="*/ 2895583 w 3314397"/>
                  <a:gd name="connsiteY5" fmla="*/ 1827612 h 3931254"/>
                  <a:gd name="connsiteX6" fmla="*/ 3289512 w 3314397"/>
                  <a:gd name="connsiteY6" fmla="*/ 2932031 h 3931254"/>
                  <a:gd name="connsiteX7" fmla="*/ 2358642 w 3314397"/>
                  <a:gd name="connsiteY7" fmla="*/ 3790884 h 3931254"/>
                  <a:gd name="connsiteX8" fmla="*/ 1163792 w 3314397"/>
                  <a:gd name="connsiteY8" fmla="*/ 3918771 h 3931254"/>
                  <a:gd name="connsiteX9" fmla="*/ 440688 w 3314397"/>
                  <a:gd name="connsiteY9" fmla="*/ 3668791 h 3931254"/>
                  <a:gd name="connsiteX10" fmla="*/ 456 w 3314397"/>
                  <a:gd name="connsiteY10" fmla="*/ 2862041 h 3931254"/>
                  <a:gd name="connsiteX11" fmla="*/ 371818 w 3314397"/>
                  <a:gd name="connsiteY11" fmla="*/ 2268791 h 3931254"/>
                  <a:gd name="connsiteX12" fmla="*/ 1052198 w 3314397"/>
                  <a:gd name="connsiteY12" fmla="*/ 2021497 h 3931254"/>
                  <a:gd name="connsiteX13" fmla="*/ 1680043 w 3314397"/>
                  <a:gd name="connsiteY13" fmla="*/ 2170130 h 3931254"/>
                  <a:gd name="connsiteX14" fmla="*/ 1949120 w 3314397"/>
                  <a:gd name="connsiteY14" fmla="*/ 2641655 h 3931254"/>
                  <a:gd name="connsiteX15" fmla="*/ 1768454 w 3314397"/>
                  <a:gd name="connsiteY15" fmla="*/ 3011955 h 3931254"/>
                  <a:gd name="connsiteX16" fmla="*/ 1349463 w 3314397"/>
                  <a:gd name="connsiteY16" fmla="*/ 3159307 h 3931254"/>
                  <a:gd name="connsiteX17" fmla="*/ 983007 w 3314397"/>
                  <a:gd name="connsiteY17" fmla="*/ 3077302 h 3931254"/>
                  <a:gd name="connsiteX18" fmla="*/ 806185 w 3314397"/>
                  <a:gd name="connsiteY18" fmla="*/ 2800538 h 3931254"/>
                  <a:gd name="connsiteX19" fmla="*/ 895877 w 3314397"/>
                  <a:gd name="connsiteY19" fmla="*/ 2621153 h 3931254"/>
                  <a:gd name="connsiteX20" fmla="*/ 1018883 w 3314397"/>
                  <a:gd name="connsiteY20" fmla="*/ 2557088 h 3931254"/>
                  <a:gd name="connsiteX21" fmla="*/ 1077824 w 3314397"/>
                  <a:gd name="connsiteY21" fmla="*/ 2549400 h 3931254"/>
                  <a:gd name="connsiteX22" fmla="*/ 1098325 w 3314397"/>
                  <a:gd name="connsiteY22" fmla="*/ 2564775 h 3931254"/>
                  <a:gd name="connsiteX23" fmla="*/ 1088075 w 3314397"/>
                  <a:gd name="connsiteY23" fmla="*/ 2595527 h 3931254"/>
                  <a:gd name="connsiteX24" fmla="*/ 1077824 w 3314397"/>
                  <a:gd name="connsiteY24" fmla="*/ 2626279 h 3931254"/>
                  <a:gd name="connsiteX25" fmla="*/ 1062448 w 3314397"/>
                  <a:gd name="connsiteY25" fmla="*/ 2739035 h 3931254"/>
                  <a:gd name="connsiteX26" fmla="*/ 1143171 w 3314397"/>
                  <a:gd name="connsiteY26" fmla="*/ 2876136 h 3931254"/>
                  <a:gd name="connsiteX27" fmla="*/ 1318712 w 3314397"/>
                  <a:gd name="connsiteY27" fmla="*/ 2933795 h 3931254"/>
                  <a:gd name="connsiteX28" fmla="*/ 1582663 w 3314397"/>
                  <a:gd name="connsiteY28" fmla="*/ 2836415 h 3931254"/>
                  <a:gd name="connsiteX29" fmla="*/ 1687731 w 3314397"/>
                  <a:gd name="connsiteY29" fmla="*/ 2595527 h 3931254"/>
                  <a:gd name="connsiteX30" fmla="*/ 1475032 w 3314397"/>
                  <a:gd name="connsiteY30" fmla="*/ 2259822 h 3931254"/>
                  <a:gd name="connsiteX31" fmla="*/ 1031697 w 3314397"/>
                  <a:gd name="connsiteY31" fmla="*/ 2154754 h 3931254"/>
                  <a:gd name="connsiteX32" fmla="*/ 460229 w 3314397"/>
                  <a:gd name="connsiteY32" fmla="*/ 2349514 h 3931254"/>
                  <a:gd name="connsiteX33" fmla="*/ 206528 w 3314397"/>
                  <a:gd name="connsiteY33" fmla="*/ 2862041 h 3931254"/>
                  <a:gd name="connsiteX34" fmla="*/ 588361 w 3314397"/>
                  <a:gd name="connsiteY34" fmla="*/ 3502700 h 3931254"/>
                  <a:gd name="connsiteX35" fmla="*/ 1400716 w 3314397"/>
                  <a:gd name="connsiteY35" fmla="*/ 3717961 h 3931254"/>
                  <a:gd name="connsiteX36" fmla="*/ 2282814 w 3314397"/>
                  <a:gd name="connsiteY36" fmla="*/ 3433424 h 3931254"/>
                  <a:gd name="connsiteX37" fmla="*/ 2793353 w 3314397"/>
                  <a:gd name="connsiteY37" fmla="*/ 2674624 h 3931254"/>
                  <a:gd name="connsiteX38" fmla="*/ 1857439 w 3314397"/>
                  <a:gd name="connsiteY38" fmla="*/ 1553904 h 3931254"/>
                  <a:gd name="connsiteX39" fmla="*/ 1035318 w 3314397"/>
                  <a:gd name="connsiteY39" fmla="*/ 1259322 h 3931254"/>
                  <a:gd name="connsiteX40" fmla="*/ 587343 w 3314397"/>
                  <a:gd name="connsiteY40" fmla="*/ 814080 h 3931254"/>
                  <a:gd name="connsiteX0" fmla="*/ 587343 w 3314397"/>
                  <a:gd name="connsiteY0" fmla="*/ 814080 h 3931254"/>
                  <a:gd name="connsiteX1" fmla="*/ 898342 w 3314397"/>
                  <a:gd name="connsiteY1" fmla="*/ 1283 h 3931254"/>
                  <a:gd name="connsiteX2" fmla="*/ 831811 w 3314397"/>
                  <a:gd name="connsiteY2" fmla="*/ 632549 h 3931254"/>
                  <a:gd name="connsiteX3" fmla="*/ 988132 w 3314397"/>
                  <a:gd name="connsiteY3" fmla="*/ 891376 h 3931254"/>
                  <a:gd name="connsiteX4" fmla="*/ 1328433 w 3314397"/>
                  <a:gd name="connsiteY4" fmla="*/ 1173923 h 3931254"/>
                  <a:gd name="connsiteX5" fmla="*/ 2895583 w 3314397"/>
                  <a:gd name="connsiteY5" fmla="*/ 1827612 h 3931254"/>
                  <a:gd name="connsiteX6" fmla="*/ 3289512 w 3314397"/>
                  <a:gd name="connsiteY6" fmla="*/ 2932031 h 3931254"/>
                  <a:gd name="connsiteX7" fmla="*/ 2358642 w 3314397"/>
                  <a:gd name="connsiteY7" fmla="*/ 3790884 h 3931254"/>
                  <a:gd name="connsiteX8" fmla="*/ 1163792 w 3314397"/>
                  <a:gd name="connsiteY8" fmla="*/ 3918771 h 3931254"/>
                  <a:gd name="connsiteX9" fmla="*/ 440688 w 3314397"/>
                  <a:gd name="connsiteY9" fmla="*/ 3668791 h 3931254"/>
                  <a:gd name="connsiteX10" fmla="*/ 456 w 3314397"/>
                  <a:gd name="connsiteY10" fmla="*/ 2862041 h 3931254"/>
                  <a:gd name="connsiteX11" fmla="*/ 371818 w 3314397"/>
                  <a:gd name="connsiteY11" fmla="*/ 2268791 h 3931254"/>
                  <a:gd name="connsiteX12" fmla="*/ 1052198 w 3314397"/>
                  <a:gd name="connsiteY12" fmla="*/ 2021497 h 3931254"/>
                  <a:gd name="connsiteX13" fmla="*/ 1680043 w 3314397"/>
                  <a:gd name="connsiteY13" fmla="*/ 2170130 h 3931254"/>
                  <a:gd name="connsiteX14" fmla="*/ 1949120 w 3314397"/>
                  <a:gd name="connsiteY14" fmla="*/ 2641655 h 3931254"/>
                  <a:gd name="connsiteX15" fmla="*/ 1768454 w 3314397"/>
                  <a:gd name="connsiteY15" fmla="*/ 3011955 h 3931254"/>
                  <a:gd name="connsiteX16" fmla="*/ 1349463 w 3314397"/>
                  <a:gd name="connsiteY16" fmla="*/ 3159307 h 3931254"/>
                  <a:gd name="connsiteX17" fmla="*/ 983007 w 3314397"/>
                  <a:gd name="connsiteY17" fmla="*/ 3077302 h 3931254"/>
                  <a:gd name="connsiteX18" fmla="*/ 806185 w 3314397"/>
                  <a:gd name="connsiteY18" fmla="*/ 2800538 h 3931254"/>
                  <a:gd name="connsiteX19" fmla="*/ 895877 w 3314397"/>
                  <a:gd name="connsiteY19" fmla="*/ 2621153 h 3931254"/>
                  <a:gd name="connsiteX20" fmla="*/ 1018883 w 3314397"/>
                  <a:gd name="connsiteY20" fmla="*/ 2557088 h 3931254"/>
                  <a:gd name="connsiteX21" fmla="*/ 1077824 w 3314397"/>
                  <a:gd name="connsiteY21" fmla="*/ 2549400 h 3931254"/>
                  <a:gd name="connsiteX22" fmla="*/ 1098325 w 3314397"/>
                  <a:gd name="connsiteY22" fmla="*/ 2564775 h 3931254"/>
                  <a:gd name="connsiteX23" fmla="*/ 1088075 w 3314397"/>
                  <a:gd name="connsiteY23" fmla="*/ 2595527 h 3931254"/>
                  <a:gd name="connsiteX24" fmla="*/ 1077824 w 3314397"/>
                  <a:gd name="connsiteY24" fmla="*/ 2626279 h 3931254"/>
                  <a:gd name="connsiteX25" fmla="*/ 1062448 w 3314397"/>
                  <a:gd name="connsiteY25" fmla="*/ 2739035 h 3931254"/>
                  <a:gd name="connsiteX26" fmla="*/ 1143171 w 3314397"/>
                  <a:gd name="connsiteY26" fmla="*/ 2876136 h 3931254"/>
                  <a:gd name="connsiteX27" fmla="*/ 1318712 w 3314397"/>
                  <a:gd name="connsiteY27" fmla="*/ 2933795 h 3931254"/>
                  <a:gd name="connsiteX28" fmla="*/ 1582663 w 3314397"/>
                  <a:gd name="connsiteY28" fmla="*/ 2836415 h 3931254"/>
                  <a:gd name="connsiteX29" fmla="*/ 1687731 w 3314397"/>
                  <a:gd name="connsiteY29" fmla="*/ 2595527 h 3931254"/>
                  <a:gd name="connsiteX30" fmla="*/ 1475032 w 3314397"/>
                  <a:gd name="connsiteY30" fmla="*/ 2259822 h 3931254"/>
                  <a:gd name="connsiteX31" fmla="*/ 1031697 w 3314397"/>
                  <a:gd name="connsiteY31" fmla="*/ 2154754 h 3931254"/>
                  <a:gd name="connsiteX32" fmla="*/ 460229 w 3314397"/>
                  <a:gd name="connsiteY32" fmla="*/ 2349514 h 3931254"/>
                  <a:gd name="connsiteX33" fmla="*/ 206528 w 3314397"/>
                  <a:gd name="connsiteY33" fmla="*/ 2862041 h 3931254"/>
                  <a:gd name="connsiteX34" fmla="*/ 588361 w 3314397"/>
                  <a:gd name="connsiteY34" fmla="*/ 3502700 h 3931254"/>
                  <a:gd name="connsiteX35" fmla="*/ 1400716 w 3314397"/>
                  <a:gd name="connsiteY35" fmla="*/ 3717961 h 3931254"/>
                  <a:gd name="connsiteX36" fmla="*/ 2282814 w 3314397"/>
                  <a:gd name="connsiteY36" fmla="*/ 3433424 h 3931254"/>
                  <a:gd name="connsiteX37" fmla="*/ 2793353 w 3314397"/>
                  <a:gd name="connsiteY37" fmla="*/ 2674624 h 3931254"/>
                  <a:gd name="connsiteX38" fmla="*/ 1857439 w 3314397"/>
                  <a:gd name="connsiteY38" fmla="*/ 1553904 h 3931254"/>
                  <a:gd name="connsiteX39" fmla="*/ 1035318 w 3314397"/>
                  <a:gd name="connsiteY39" fmla="*/ 1259322 h 3931254"/>
                  <a:gd name="connsiteX40" fmla="*/ 587343 w 3314397"/>
                  <a:gd name="connsiteY40" fmla="*/ 814080 h 3931254"/>
                  <a:gd name="connsiteX0" fmla="*/ 587343 w 3314397"/>
                  <a:gd name="connsiteY0" fmla="*/ 814080 h 3931254"/>
                  <a:gd name="connsiteX1" fmla="*/ 898342 w 3314397"/>
                  <a:gd name="connsiteY1" fmla="*/ 1283 h 3931254"/>
                  <a:gd name="connsiteX2" fmla="*/ 831811 w 3314397"/>
                  <a:gd name="connsiteY2" fmla="*/ 632549 h 3931254"/>
                  <a:gd name="connsiteX3" fmla="*/ 988132 w 3314397"/>
                  <a:gd name="connsiteY3" fmla="*/ 891376 h 3931254"/>
                  <a:gd name="connsiteX4" fmla="*/ 1328433 w 3314397"/>
                  <a:gd name="connsiteY4" fmla="*/ 1173923 h 3931254"/>
                  <a:gd name="connsiteX5" fmla="*/ 2895583 w 3314397"/>
                  <a:gd name="connsiteY5" fmla="*/ 1827612 h 3931254"/>
                  <a:gd name="connsiteX6" fmla="*/ 3289512 w 3314397"/>
                  <a:gd name="connsiteY6" fmla="*/ 2932031 h 3931254"/>
                  <a:gd name="connsiteX7" fmla="*/ 2358642 w 3314397"/>
                  <a:gd name="connsiteY7" fmla="*/ 3790884 h 3931254"/>
                  <a:gd name="connsiteX8" fmla="*/ 1163792 w 3314397"/>
                  <a:gd name="connsiteY8" fmla="*/ 3918771 h 3931254"/>
                  <a:gd name="connsiteX9" fmla="*/ 440688 w 3314397"/>
                  <a:gd name="connsiteY9" fmla="*/ 3668791 h 3931254"/>
                  <a:gd name="connsiteX10" fmla="*/ 456 w 3314397"/>
                  <a:gd name="connsiteY10" fmla="*/ 2862041 h 3931254"/>
                  <a:gd name="connsiteX11" fmla="*/ 371818 w 3314397"/>
                  <a:gd name="connsiteY11" fmla="*/ 2268791 h 3931254"/>
                  <a:gd name="connsiteX12" fmla="*/ 1052198 w 3314397"/>
                  <a:gd name="connsiteY12" fmla="*/ 2021497 h 3931254"/>
                  <a:gd name="connsiteX13" fmla="*/ 1680043 w 3314397"/>
                  <a:gd name="connsiteY13" fmla="*/ 2170130 h 3931254"/>
                  <a:gd name="connsiteX14" fmla="*/ 1949120 w 3314397"/>
                  <a:gd name="connsiteY14" fmla="*/ 2641655 h 3931254"/>
                  <a:gd name="connsiteX15" fmla="*/ 1768454 w 3314397"/>
                  <a:gd name="connsiteY15" fmla="*/ 3011955 h 3931254"/>
                  <a:gd name="connsiteX16" fmla="*/ 1349463 w 3314397"/>
                  <a:gd name="connsiteY16" fmla="*/ 3159307 h 3931254"/>
                  <a:gd name="connsiteX17" fmla="*/ 983007 w 3314397"/>
                  <a:gd name="connsiteY17" fmla="*/ 3077302 h 3931254"/>
                  <a:gd name="connsiteX18" fmla="*/ 806185 w 3314397"/>
                  <a:gd name="connsiteY18" fmla="*/ 2800538 h 3931254"/>
                  <a:gd name="connsiteX19" fmla="*/ 895877 w 3314397"/>
                  <a:gd name="connsiteY19" fmla="*/ 2621153 h 3931254"/>
                  <a:gd name="connsiteX20" fmla="*/ 1018883 w 3314397"/>
                  <a:gd name="connsiteY20" fmla="*/ 2557088 h 3931254"/>
                  <a:gd name="connsiteX21" fmla="*/ 1077824 w 3314397"/>
                  <a:gd name="connsiteY21" fmla="*/ 2549400 h 3931254"/>
                  <a:gd name="connsiteX22" fmla="*/ 1098325 w 3314397"/>
                  <a:gd name="connsiteY22" fmla="*/ 2564775 h 3931254"/>
                  <a:gd name="connsiteX23" fmla="*/ 1088075 w 3314397"/>
                  <a:gd name="connsiteY23" fmla="*/ 2595527 h 3931254"/>
                  <a:gd name="connsiteX24" fmla="*/ 1077824 w 3314397"/>
                  <a:gd name="connsiteY24" fmla="*/ 2626279 h 3931254"/>
                  <a:gd name="connsiteX25" fmla="*/ 1062448 w 3314397"/>
                  <a:gd name="connsiteY25" fmla="*/ 2739035 h 3931254"/>
                  <a:gd name="connsiteX26" fmla="*/ 1143171 w 3314397"/>
                  <a:gd name="connsiteY26" fmla="*/ 2876136 h 3931254"/>
                  <a:gd name="connsiteX27" fmla="*/ 1318712 w 3314397"/>
                  <a:gd name="connsiteY27" fmla="*/ 2933795 h 3931254"/>
                  <a:gd name="connsiteX28" fmla="*/ 1582663 w 3314397"/>
                  <a:gd name="connsiteY28" fmla="*/ 2836415 h 3931254"/>
                  <a:gd name="connsiteX29" fmla="*/ 1687731 w 3314397"/>
                  <a:gd name="connsiteY29" fmla="*/ 2595527 h 3931254"/>
                  <a:gd name="connsiteX30" fmla="*/ 1475032 w 3314397"/>
                  <a:gd name="connsiteY30" fmla="*/ 2259822 h 3931254"/>
                  <a:gd name="connsiteX31" fmla="*/ 1031697 w 3314397"/>
                  <a:gd name="connsiteY31" fmla="*/ 2154754 h 3931254"/>
                  <a:gd name="connsiteX32" fmla="*/ 460229 w 3314397"/>
                  <a:gd name="connsiteY32" fmla="*/ 2349514 h 3931254"/>
                  <a:gd name="connsiteX33" fmla="*/ 206528 w 3314397"/>
                  <a:gd name="connsiteY33" fmla="*/ 2862041 h 3931254"/>
                  <a:gd name="connsiteX34" fmla="*/ 588361 w 3314397"/>
                  <a:gd name="connsiteY34" fmla="*/ 3502700 h 3931254"/>
                  <a:gd name="connsiteX35" fmla="*/ 1400716 w 3314397"/>
                  <a:gd name="connsiteY35" fmla="*/ 3717961 h 3931254"/>
                  <a:gd name="connsiteX36" fmla="*/ 2282814 w 3314397"/>
                  <a:gd name="connsiteY36" fmla="*/ 3433424 h 3931254"/>
                  <a:gd name="connsiteX37" fmla="*/ 2793353 w 3314397"/>
                  <a:gd name="connsiteY37" fmla="*/ 2674624 h 3931254"/>
                  <a:gd name="connsiteX38" fmla="*/ 1857439 w 3314397"/>
                  <a:gd name="connsiteY38" fmla="*/ 1553904 h 3931254"/>
                  <a:gd name="connsiteX39" fmla="*/ 1035318 w 3314397"/>
                  <a:gd name="connsiteY39" fmla="*/ 1259322 h 3931254"/>
                  <a:gd name="connsiteX40" fmla="*/ 587343 w 3314397"/>
                  <a:gd name="connsiteY40" fmla="*/ 814080 h 3931254"/>
                  <a:gd name="connsiteX0" fmla="*/ 587343 w 3314397"/>
                  <a:gd name="connsiteY0" fmla="*/ 814080 h 3931254"/>
                  <a:gd name="connsiteX1" fmla="*/ 898342 w 3314397"/>
                  <a:gd name="connsiteY1" fmla="*/ 1283 h 3931254"/>
                  <a:gd name="connsiteX2" fmla="*/ 831811 w 3314397"/>
                  <a:gd name="connsiteY2" fmla="*/ 632549 h 3931254"/>
                  <a:gd name="connsiteX3" fmla="*/ 988132 w 3314397"/>
                  <a:gd name="connsiteY3" fmla="*/ 891376 h 3931254"/>
                  <a:gd name="connsiteX4" fmla="*/ 1328433 w 3314397"/>
                  <a:gd name="connsiteY4" fmla="*/ 1173923 h 3931254"/>
                  <a:gd name="connsiteX5" fmla="*/ 2895583 w 3314397"/>
                  <a:gd name="connsiteY5" fmla="*/ 1827612 h 3931254"/>
                  <a:gd name="connsiteX6" fmla="*/ 3289512 w 3314397"/>
                  <a:gd name="connsiteY6" fmla="*/ 2932031 h 3931254"/>
                  <a:gd name="connsiteX7" fmla="*/ 2358642 w 3314397"/>
                  <a:gd name="connsiteY7" fmla="*/ 3790884 h 3931254"/>
                  <a:gd name="connsiteX8" fmla="*/ 1163792 w 3314397"/>
                  <a:gd name="connsiteY8" fmla="*/ 3918771 h 3931254"/>
                  <a:gd name="connsiteX9" fmla="*/ 440688 w 3314397"/>
                  <a:gd name="connsiteY9" fmla="*/ 3668791 h 3931254"/>
                  <a:gd name="connsiteX10" fmla="*/ 456 w 3314397"/>
                  <a:gd name="connsiteY10" fmla="*/ 2862041 h 3931254"/>
                  <a:gd name="connsiteX11" fmla="*/ 371818 w 3314397"/>
                  <a:gd name="connsiteY11" fmla="*/ 2268791 h 3931254"/>
                  <a:gd name="connsiteX12" fmla="*/ 1052198 w 3314397"/>
                  <a:gd name="connsiteY12" fmla="*/ 2021497 h 3931254"/>
                  <a:gd name="connsiteX13" fmla="*/ 1680043 w 3314397"/>
                  <a:gd name="connsiteY13" fmla="*/ 2170130 h 3931254"/>
                  <a:gd name="connsiteX14" fmla="*/ 1949120 w 3314397"/>
                  <a:gd name="connsiteY14" fmla="*/ 2641655 h 3931254"/>
                  <a:gd name="connsiteX15" fmla="*/ 1768454 w 3314397"/>
                  <a:gd name="connsiteY15" fmla="*/ 3011955 h 3931254"/>
                  <a:gd name="connsiteX16" fmla="*/ 1349463 w 3314397"/>
                  <a:gd name="connsiteY16" fmla="*/ 3159307 h 3931254"/>
                  <a:gd name="connsiteX17" fmla="*/ 983007 w 3314397"/>
                  <a:gd name="connsiteY17" fmla="*/ 3077302 h 3931254"/>
                  <a:gd name="connsiteX18" fmla="*/ 806185 w 3314397"/>
                  <a:gd name="connsiteY18" fmla="*/ 2800538 h 3931254"/>
                  <a:gd name="connsiteX19" fmla="*/ 895877 w 3314397"/>
                  <a:gd name="connsiteY19" fmla="*/ 2621153 h 3931254"/>
                  <a:gd name="connsiteX20" fmla="*/ 1018883 w 3314397"/>
                  <a:gd name="connsiteY20" fmla="*/ 2557088 h 3931254"/>
                  <a:gd name="connsiteX21" fmla="*/ 1077824 w 3314397"/>
                  <a:gd name="connsiteY21" fmla="*/ 2549400 h 3931254"/>
                  <a:gd name="connsiteX22" fmla="*/ 1098325 w 3314397"/>
                  <a:gd name="connsiteY22" fmla="*/ 2564775 h 3931254"/>
                  <a:gd name="connsiteX23" fmla="*/ 1088075 w 3314397"/>
                  <a:gd name="connsiteY23" fmla="*/ 2595527 h 3931254"/>
                  <a:gd name="connsiteX24" fmla="*/ 1077824 w 3314397"/>
                  <a:gd name="connsiteY24" fmla="*/ 2626279 h 3931254"/>
                  <a:gd name="connsiteX25" fmla="*/ 1062448 w 3314397"/>
                  <a:gd name="connsiteY25" fmla="*/ 2739035 h 3931254"/>
                  <a:gd name="connsiteX26" fmla="*/ 1143171 w 3314397"/>
                  <a:gd name="connsiteY26" fmla="*/ 2876136 h 3931254"/>
                  <a:gd name="connsiteX27" fmla="*/ 1318712 w 3314397"/>
                  <a:gd name="connsiteY27" fmla="*/ 2933795 h 3931254"/>
                  <a:gd name="connsiteX28" fmla="*/ 1582663 w 3314397"/>
                  <a:gd name="connsiteY28" fmla="*/ 2836415 h 3931254"/>
                  <a:gd name="connsiteX29" fmla="*/ 1687731 w 3314397"/>
                  <a:gd name="connsiteY29" fmla="*/ 2595527 h 3931254"/>
                  <a:gd name="connsiteX30" fmla="*/ 1475032 w 3314397"/>
                  <a:gd name="connsiteY30" fmla="*/ 2259822 h 3931254"/>
                  <a:gd name="connsiteX31" fmla="*/ 1031697 w 3314397"/>
                  <a:gd name="connsiteY31" fmla="*/ 2154754 h 3931254"/>
                  <a:gd name="connsiteX32" fmla="*/ 460229 w 3314397"/>
                  <a:gd name="connsiteY32" fmla="*/ 2349514 h 3931254"/>
                  <a:gd name="connsiteX33" fmla="*/ 206528 w 3314397"/>
                  <a:gd name="connsiteY33" fmla="*/ 2862041 h 3931254"/>
                  <a:gd name="connsiteX34" fmla="*/ 588361 w 3314397"/>
                  <a:gd name="connsiteY34" fmla="*/ 3502700 h 3931254"/>
                  <a:gd name="connsiteX35" fmla="*/ 1400716 w 3314397"/>
                  <a:gd name="connsiteY35" fmla="*/ 3717961 h 3931254"/>
                  <a:gd name="connsiteX36" fmla="*/ 2282814 w 3314397"/>
                  <a:gd name="connsiteY36" fmla="*/ 3433424 h 3931254"/>
                  <a:gd name="connsiteX37" fmla="*/ 2793353 w 3314397"/>
                  <a:gd name="connsiteY37" fmla="*/ 2674624 h 3931254"/>
                  <a:gd name="connsiteX38" fmla="*/ 1857439 w 3314397"/>
                  <a:gd name="connsiteY38" fmla="*/ 1553904 h 3931254"/>
                  <a:gd name="connsiteX39" fmla="*/ 1035318 w 3314397"/>
                  <a:gd name="connsiteY39" fmla="*/ 1259322 h 3931254"/>
                  <a:gd name="connsiteX40" fmla="*/ 587343 w 3314397"/>
                  <a:gd name="connsiteY40" fmla="*/ 814080 h 3931254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857439 w 3314397"/>
                  <a:gd name="connsiteY37" fmla="*/ 1554027 h 3931377"/>
                  <a:gd name="connsiteX38" fmla="*/ 1035318 w 3314397"/>
                  <a:gd name="connsiteY38" fmla="*/ 1259445 h 3931377"/>
                  <a:gd name="connsiteX39" fmla="*/ 587343 w 3314397"/>
                  <a:gd name="connsiteY39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859495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859495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859495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2859495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2881543 w 3314397"/>
                  <a:gd name="connsiteY36" fmla="*/ 2567950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2881543 w 3314397"/>
                  <a:gd name="connsiteY36" fmla="*/ 2567950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2881543 w 3314397"/>
                  <a:gd name="connsiteY36" fmla="*/ 2567950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2881543 w 3314397"/>
                  <a:gd name="connsiteY36" fmla="*/ 2567950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2881543 w 3314397"/>
                  <a:gd name="connsiteY36" fmla="*/ 2567950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1035318 w 3314397"/>
                  <a:gd name="connsiteY36" fmla="*/ 1259445 h 3931377"/>
                  <a:gd name="connsiteX37" fmla="*/ 587343 w 3314397"/>
                  <a:gd name="connsiteY37" fmla="*/ 814203 h 3931377"/>
                  <a:gd name="connsiteX0" fmla="*/ 587343 w 3314397"/>
                  <a:gd name="connsiteY0" fmla="*/ 814203 h 4170059"/>
                  <a:gd name="connsiteX1" fmla="*/ 898342 w 3314397"/>
                  <a:gd name="connsiteY1" fmla="*/ 1406 h 4170059"/>
                  <a:gd name="connsiteX2" fmla="*/ 831811 w 3314397"/>
                  <a:gd name="connsiteY2" fmla="*/ 632672 h 4170059"/>
                  <a:gd name="connsiteX3" fmla="*/ 1328433 w 3314397"/>
                  <a:gd name="connsiteY3" fmla="*/ 1174046 h 4170059"/>
                  <a:gd name="connsiteX4" fmla="*/ 2895583 w 3314397"/>
                  <a:gd name="connsiteY4" fmla="*/ 1827735 h 4170059"/>
                  <a:gd name="connsiteX5" fmla="*/ 3289512 w 3314397"/>
                  <a:gd name="connsiteY5" fmla="*/ 2932154 h 4170059"/>
                  <a:gd name="connsiteX6" fmla="*/ 2358642 w 3314397"/>
                  <a:gd name="connsiteY6" fmla="*/ 3791007 h 4170059"/>
                  <a:gd name="connsiteX7" fmla="*/ 1163792 w 3314397"/>
                  <a:gd name="connsiteY7" fmla="*/ 3918894 h 4170059"/>
                  <a:gd name="connsiteX8" fmla="*/ 440688 w 3314397"/>
                  <a:gd name="connsiteY8" fmla="*/ 3668914 h 4170059"/>
                  <a:gd name="connsiteX9" fmla="*/ 456 w 3314397"/>
                  <a:gd name="connsiteY9" fmla="*/ 2862164 h 4170059"/>
                  <a:gd name="connsiteX10" fmla="*/ 371818 w 3314397"/>
                  <a:gd name="connsiteY10" fmla="*/ 2268914 h 4170059"/>
                  <a:gd name="connsiteX11" fmla="*/ 1052198 w 3314397"/>
                  <a:gd name="connsiteY11" fmla="*/ 2021620 h 4170059"/>
                  <a:gd name="connsiteX12" fmla="*/ 1680043 w 3314397"/>
                  <a:gd name="connsiteY12" fmla="*/ 2170253 h 4170059"/>
                  <a:gd name="connsiteX13" fmla="*/ 1949120 w 3314397"/>
                  <a:gd name="connsiteY13" fmla="*/ 2641778 h 4170059"/>
                  <a:gd name="connsiteX14" fmla="*/ 1768454 w 3314397"/>
                  <a:gd name="connsiteY14" fmla="*/ 3012078 h 4170059"/>
                  <a:gd name="connsiteX15" fmla="*/ 1349463 w 3314397"/>
                  <a:gd name="connsiteY15" fmla="*/ 3159430 h 4170059"/>
                  <a:gd name="connsiteX16" fmla="*/ 983007 w 3314397"/>
                  <a:gd name="connsiteY16" fmla="*/ 3077425 h 4170059"/>
                  <a:gd name="connsiteX17" fmla="*/ 806185 w 3314397"/>
                  <a:gd name="connsiteY17" fmla="*/ 2800661 h 4170059"/>
                  <a:gd name="connsiteX18" fmla="*/ 895877 w 3314397"/>
                  <a:gd name="connsiteY18" fmla="*/ 2621276 h 4170059"/>
                  <a:gd name="connsiteX19" fmla="*/ 1018883 w 3314397"/>
                  <a:gd name="connsiteY19" fmla="*/ 2557211 h 4170059"/>
                  <a:gd name="connsiteX20" fmla="*/ 1077824 w 3314397"/>
                  <a:gd name="connsiteY20" fmla="*/ 2549523 h 4170059"/>
                  <a:gd name="connsiteX21" fmla="*/ 1098325 w 3314397"/>
                  <a:gd name="connsiteY21" fmla="*/ 2564898 h 4170059"/>
                  <a:gd name="connsiteX22" fmla="*/ 1088075 w 3314397"/>
                  <a:gd name="connsiteY22" fmla="*/ 2595650 h 4170059"/>
                  <a:gd name="connsiteX23" fmla="*/ 1077824 w 3314397"/>
                  <a:gd name="connsiteY23" fmla="*/ 2626402 h 4170059"/>
                  <a:gd name="connsiteX24" fmla="*/ 1062448 w 3314397"/>
                  <a:gd name="connsiteY24" fmla="*/ 2739158 h 4170059"/>
                  <a:gd name="connsiteX25" fmla="*/ 1143171 w 3314397"/>
                  <a:gd name="connsiteY25" fmla="*/ 2876259 h 4170059"/>
                  <a:gd name="connsiteX26" fmla="*/ 1318712 w 3314397"/>
                  <a:gd name="connsiteY26" fmla="*/ 2933918 h 4170059"/>
                  <a:gd name="connsiteX27" fmla="*/ 1582663 w 3314397"/>
                  <a:gd name="connsiteY27" fmla="*/ 2836538 h 4170059"/>
                  <a:gd name="connsiteX28" fmla="*/ 1687731 w 3314397"/>
                  <a:gd name="connsiteY28" fmla="*/ 2595650 h 4170059"/>
                  <a:gd name="connsiteX29" fmla="*/ 1475032 w 3314397"/>
                  <a:gd name="connsiteY29" fmla="*/ 2259945 h 4170059"/>
                  <a:gd name="connsiteX30" fmla="*/ 1031697 w 3314397"/>
                  <a:gd name="connsiteY30" fmla="*/ 2154877 h 4170059"/>
                  <a:gd name="connsiteX31" fmla="*/ 460229 w 3314397"/>
                  <a:gd name="connsiteY31" fmla="*/ 2349637 h 4170059"/>
                  <a:gd name="connsiteX32" fmla="*/ 206528 w 3314397"/>
                  <a:gd name="connsiteY32" fmla="*/ 2862164 h 4170059"/>
                  <a:gd name="connsiteX33" fmla="*/ 588361 w 3314397"/>
                  <a:gd name="connsiteY33" fmla="*/ 3502823 h 4170059"/>
                  <a:gd name="connsiteX34" fmla="*/ 1400716 w 3314397"/>
                  <a:gd name="connsiteY34" fmla="*/ 3718084 h 4170059"/>
                  <a:gd name="connsiteX35" fmla="*/ 2348956 w 3314397"/>
                  <a:gd name="connsiteY35" fmla="*/ 3433547 h 4170059"/>
                  <a:gd name="connsiteX36" fmla="*/ 1035318 w 3314397"/>
                  <a:gd name="connsiteY36" fmla="*/ 1259445 h 4170059"/>
                  <a:gd name="connsiteX37" fmla="*/ 587343 w 3314397"/>
                  <a:gd name="connsiteY37" fmla="*/ 814203 h 4170059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1035318 w 3314397"/>
                  <a:gd name="connsiteY36" fmla="*/ 1259445 h 3931377"/>
                  <a:gd name="connsiteX37" fmla="*/ 587343 w 3314397"/>
                  <a:gd name="connsiteY37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1035318 w 3314397"/>
                  <a:gd name="connsiteY36" fmla="*/ 1259445 h 3931377"/>
                  <a:gd name="connsiteX37" fmla="*/ 587343 w 3314397"/>
                  <a:gd name="connsiteY37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1035318 w 3314397"/>
                  <a:gd name="connsiteY36" fmla="*/ 1259445 h 3931377"/>
                  <a:gd name="connsiteX37" fmla="*/ 587343 w 3314397"/>
                  <a:gd name="connsiteY37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1035318 w 3314397"/>
                  <a:gd name="connsiteY36" fmla="*/ 1259445 h 3931377"/>
                  <a:gd name="connsiteX37" fmla="*/ 587343 w 3314397"/>
                  <a:gd name="connsiteY37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1035318 w 3314397"/>
                  <a:gd name="connsiteY36" fmla="*/ 1259445 h 3931377"/>
                  <a:gd name="connsiteX37" fmla="*/ 587343 w 3314397"/>
                  <a:gd name="connsiteY37" fmla="*/ 814203 h 3931377"/>
                  <a:gd name="connsiteX0" fmla="*/ 499154 w 3314397"/>
                  <a:gd name="connsiteY0" fmla="*/ 773622 h 3930846"/>
                  <a:gd name="connsiteX1" fmla="*/ 898342 w 3314397"/>
                  <a:gd name="connsiteY1" fmla="*/ 875 h 3930846"/>
                  <a:gd name="connsiteX2" fmla="*/ 831811 w 3314397"/>
                  <a:gd name="connsiteY2" fmla="*/ 632141 h 3930846"/>
                  <a:gd name="connsiteX3" fmla="*/ 1328433 w 3314397"/>
                  <a:gd name="connsiteY3" fmla="*/ 1173515 h 3930846"/>
                  <a:gd name="connsiteX4" fmla="*/ 2895583 w 3314397"/>
                  <a:gd name="connsiteY4" fmla="*/ 1827204 h 3930846"/>
                  <a:gd name="connsiteX5" fmla="*/ 3289512 w 3314397"/>
                  <a:gd name="connsiteY5" fmla="*/ 2931623 h 3930846"/>
                  <a:gd name="connsiteX6" fmla="*/ 2358642 w 3314397"/>
                  <a:gd name="connsiteY6" fmla="*/ 3790476 h 3930846"/>
                  <a:gd name="connsiteX7" fmla="*/ 1163792 w 3314397"/>
                  <a:gd name="connsiteY7" fmla="*/ 3918363 h 3930846"/>
                  <a:gd name="connsiteX8" fmla="*/ 440688 w 3314397"/>
                  <a:gd name="connsiteY8" fmla="*/ 3668383 h 3930846"/>
                  <a:gd name="connsiteX9" fmla="*/ 456 w 3314397"/>
                  <a:gd name="connsiteY9" fmla="*/ 2861633 h 3930846"/>
                  <a:gd name="connsiteX10" fmla="*/ 371818 w 3314397"/>
                  <a:gd name="connsiteY10" fmla="*/ 2268383 h 3930846"/>
                  <a:gd name="connsiteX11" fmla="*/ 1052198 w 3314397"/>
                  <a:gd name="connsiteY11" fmla="*/ 2021089 h 3930846"/>
                  <a:gd name="connsiteX12" fmla="*/ 1680043 w 3314397"/>
                  <a:gd name="connsiteY12" fmla="*/ 2169722 h 3930846"/>
                  <a:gd name="connsiteX13" fmla="*/ 1949120 w 3314397"/>
                  <a:gd name="connsiteY13" fmla="*/ 2641247 h 3930846"/>
                  <a:gd name="connsiteX14" fmla="*/ 1768454 w 3314397"/>
                  <a:gd name="connsiteY14" fmla="*/ 3011547 h 3930846"/>
                  <a:gd name="connsiteX15" fmla="*/ 1349463 w 3314397"/>
                  <a:gd name="connsiteY15" fmla="*/ 3158899 h 3930846"/>
                  <a:gd name="connsiteX16" fmla="*/ 983007 w 3314397"/>
                  <a:gd name="connsiteY16" fmla="*/ 3076894 h 3930846"/>
                  <a:gd name="connsiteX17" fmla="*/ 806185 w 3314397"/>
                  <a:gd name="connsiteY17" fmla="*/ 2800130 h 3930846"/>
                  <a:gd name="connsiteX18" fmla="*/ 895877 w 3314397"/>
                  <a:gd name="connsiteY18" fmla="*/ 2620745 h 3930846"/>
                  <a:gd name="connsiteX19" fmla="*/ 1018883 w 3314397"/>
                  <a:gd name="connsiteY19" fmla="*/ 2556680 h 3930846"/>
                  <a:gd name="connsiteX20" fmla="*/ 1077824 w 3314397"/>
                  <a:gd name="connsiteY20" fmla="*/ 2548992 h 3930846"/>
                  <a:gd name="connsiteX21" fmla="*/ 1098325 w 3314397"/>
                  <a:gd name="connsiteY21" fmla="*/ 2564367 h 3930846"/>
                  <a:gd name="connsiteX22" fmla="*/ 1088075 w 3314397"/>
                  <a:gd name="connsiteY22" fmla="*/ 2595119 h 3930846"/>
                  <a:gd name="connsiteX23" fmla="*/ 1077824 w 3314397"/>
                  <a:gd name="connsiteY23" fmla="*/ 2625871 h 3930846"/>
                  <a:gd name="connsiteX24" fmla="*/ 1062448 w 3314397"/>
                  <a:gd name="connsiteY24" fmla="*/ 2738627 h 3930846"/>
                  <a:gd name="connsiteX25" fmla="*/ 1143171 w 3314397"/>
                  <a:gd name="connsiteY25" fmla="*/ 2875728 h 3930846"/>
                  <a:gd name="connsiteX26" fmla="*/ 1318712 w 3314397"/>
                  <a:gd name="connsiteY26" fmla="*/ 2933387 h 3930846"/>
                  <a:gd name="connsiteX27" fmla="*/ 1582663 w 3314397"/>
                  <a:gd name="connsiteY27" fmla="*/ 2836007 h 3930846"/>
                  <a:gd name="connsiteX28" fmla="*/ 1687731 w 3314397"/>
                  <a:gd name="connsiteY28" fmla="*/ 2595119 h 3930846"/>
                  <a:gd name="connsiteX29" fmla="*/ 1475032 w 3314397"/>
                  <a:gd name="connsiteY29" fmla="*/ 2259414 h 3930846"/>
                  <a:gd name="connsiteX30" fmla="*/ 1031697 w 3314397"/>
                  <a:gd name="connsiteY30" fmla="*/ 2154346 h 3930846"/>
                  <a:gd name="connsiteX31" fmla="*/ 460229 w 3314397"/>
                  <a:gd name="connsiteY31" fmla="*/ 2349106 h 3930846"/>
                  <a:gd name="connsiteX32" fmla="*/ 206528 w 3314397"/>
                  <a:gd name="connsiteY32" fmla="*/ 2861633 h 3930846"/>
                  <a:gd name="connsiteX33" fmla="*/ 588361 w 3314397"/>
                  <a:gd name="connsiteY33" fmla="*/ 3502292 h 3930846"/>
                  <a:gd name="connsiteX34" fmla="*/ 1400716 w 3314397"/>
                  <a:gd name="connsiteY34" fmla="*/ 3717553 h 3930846"/>
                  <a:gd name="connsiteX35" fmla="*/ 2348956 w 3314397"/>
                  <a:gd name="connsiteY35" fmla="*/ 3433016 h 3930846"/>
                  <a:gd name="connsiteX36" fmla="*/ 1035318 w 3314397"/>
                  <a:gd name="connsiteY36" fmla="*/ 1258914 h 3930846"/>
                  <a:gd name="connsiteX37" fmla="*/ 499154 w 3314397"/>
                  <a:gd name="connsiteY37" fmla="*/ 773622 h 3930846"/>
                  <a:gd name="connsiteX0" fmla="*/ 499154 w 3314397"/>
                  <a:gd name="connsiteY0" fmla="*/ 773622 h 3930846"/>
                  <a:gd name="connsiteX1" fmla="*/ 898342 w 3314397"/>
                  <a:gd name="connsiteY1" fmla="*/ 875 h 3930846"/>
                  <a:gd name="connsiteX2" fmla="*/ 831811 w 3314397"/>
                  <a:gd name="connsiteY2" fmla="*/ 632141 h 3930846"/>
                  <a:gd name="connsiteX3" fmla="*/ 1328433 w 3314397"/>
                  <a:gd name="connsiteY3" fmla="*/ 1173515 h 3930846"/>
                  <a:gd name="connsiteX4" fmla="*/ 2895583 w 3314397"/>
                  <a:gd name="connsiteY4" fmla="*/ 1827204 h 3930846"/>
                  <a:gd name="connsiteX5" fmla="*/ 3289512 w 3314397"/>
                  <a:gd name="connsiteY5" fmla="*/ 2931623 h 3930846"/>
                  <a:gd name="connsiteX6" fmla="*/ 2358642 w 3314397"/>
                  <a:gd name="connsiteY6" fmla="*/ 3790476 h 3930846"/>
                  <a:gd name="connsiteX7" fmla="*/ 1163792 w 3314397"/>
                  <a:gd name="connsiteY7" fmla="*/ 3918363 h 3930846"/>
                  <a:gd name="connsiteX8" fmla="*/ 440688 w 3314397"/>
                  <a:gd name="connsiteY8" fmla="*/ 3668383 h 3930846"/>
                  <a:gd name="connsiteX9" fmla="*/ 456 w 3314397"/>
                  <a:gd name="connsiteY9" fmla="*/ 2861633 h 3930846"/>
                  <a:gd name="connsiteX10" fmla="*/ 371818 w 3314397"/>
                  <a:gd name="connsiteY10" fmla="*/ 2268383 h 3930846"/>
                  <a:gd name="connsiteX11" fmla="*/ 1052198 w 3314397"/>
                  <a:gd name="connsiteY11" fmla="*/ 2021089 h 3930846"/>
                  <a:gd name="connsiteX12" fmla="*/ 1680043 w 3314397"/>
                  <a:gd name="connsiteY12" fmla="*/ 2169722 h 3930846"/>
                  <a:gd name="connsiteX13" fmla="*/ 1949120 w 3314397"/>
                  <a:gd name="connsiteY13" fmla="*/ 2641247 h 3930846"/>
                  <a:gd name="connsiteX14" fmla="*/ 1768454 w 3314397"/>
                  <a:gd name="connsiteY14" fmla="*/ 3011547 h 3930846"/>
                  <a:gd name="connsiteX15" fmla="*/ 1349463 w 3314397"/>
                  <a:gd name="connsiteY15" fmla="*/ 3158899 h 3930846"/>
                  <a:gd name="connsiteX16" fmla="*/ 983007 w 3314397"/>
                  <a:gd name="connsiteY16" fmla="*/ 3076894 h 3930846"/>
                  <a:gd name="connsiteX17" fmla="*/ 806185 w 3314397"/>
                  <a:gd name="connsiteY17" fmla="*/ 2800130 h 3930846"/>
                  <a:gd name="connsiteX18" fmla="*/ 895877 w 3314397"/>
                  <a:gd name="connsiteY18" fmla="*/ 2620745 h 3930846"/>
                  <a:gd name="connsiteX19" fmla="*/ 1018883 w 3314397"/>
                  <a:gd name="connsiteY19" fmla="*/ 2556680 h 3930846"/>
                  <a:gd name="connsiteX20" fmla="*/ 1077824 w 3314397"/>
                  <a:gd name="connsiteY20" fmla="*/ 2548992 h 3930846"/>
                  <a:gd name="connsiteX21" fmla="*/ 1098325 w 3314397"/>
                  <a:gd name="connsiteY21" fmla="*/ 2564367 h 3930846"/>
                  <a:gd name="connsiteX22" fmla="*/ 1088075 w 3314397"/>
                  <a:gd name="connsiteY22" fmla="*/ 2595119 h 3930846"/>
                  <a:gd name="connsiteX23" fmla="*/ 1077824 w 3314397"/>
                  <a:gd name="connsiteY23" fmla="*/ 2625871 h 3930846"/>
                  <a:gd name="connsiteX24" fmla="*/ 1062448 w 3314397"/>
                  <a:gd name="connsiteY24" fmla="*/ 2738627 h 3930846"/>
                  <a:gd name="connsiteX25" fmla="*/ 1143171 w 3314397"/>
                  <a:gd name="connsiteY25" fmla="*/ 2875728 h 3930846"/>
                  <a:gd name="connsiteX26" fmla="*/ 1318712 w 3314397"/>
                  <a:gd name="connsiteY26" fmla="*/ 2933387 h 3930846"/>
                  <a:gd name="connsiteX27" fmla="*/ 1582663 w 3314397"/>
                  <a:gd name="connsiteY27" fmla="*/ 2836007 h 3930846"/>
                  <a:gd name="connsiteX28" fmla="*/ 1687731 w 3314397"/>
                  <a:gd name="connsiteY28" fmla="*/ 2595119 h 3930846"/>
                  <a:gd name="connsiteX29" fmla="*/ 1475032 w 3314397"/>
                  <a:gd name="connsiteY29" fmla="*/ 2259414 h 3930846"/>
                  <a:gd name="connsiteX30" fmla="*/ 1031697 w 3314397"/>
                  <a:gd name="connsiteY30" fmla="*/ 2154346 h 3930846"/>
                  <a:gd name="connsiteX31" fmla="*/ 460229 w 3314397"/>
                  <a:gd name="connsiteY31" fmla="*/ 2349106 h 3930846"/>
                  <a:gd name="connsiteX32" fmla="*/ 206528 w 3314397"/>
                  <a:gd name="connsiteY32" fmla="*/ 2861633 h 3930846"/>
                  <a:gd name="connsiteX33" fmla="*/ 588361 w 3314397"/>
                  <a:gd name="connsiteY33" fmla="*/ 3502292 h 3930846"/>
                  <a:gd name="connsiteX34" fmla="*/ 1400716 w 3314397"/>
                  <a:gd name="connsiteY34" fmla="*/ 3717553 h 3930846"/>
                  <a:gd name="connsiteX35" fmla="*/ 2348956 w 3314397"/>
                  <a:gd name="connsiteY35" fmla="*/ 3433016 h 3930846"/>
                  <a:gd name="connsiteX36" fmla="*/ 1035318 w 3314397"/>
                  <a:gd name="connsiteY36" fmla="*/ 1258914 h 3930846"/>
                  <a:gd name="connsiteX37" fmla="*/ 499154 w 3314397"/>
                  <a:gd name="connsiteY37" fmla="*/ 773622 h 3930846"/>
                  <a:gd name="connsiteX0" fmla="*/ 433011 w 3314397"/>
                  <a:gd name="connsiteY0" fmla="*/ 773622 h 3930846"/>
                  <a:gd name="connsiteX1" fmla="*/ 898342 w 3314397"/>
                  <a:gd name="connsiteY1" fmla="*/ 875 h 3930846"/>
                  <a:gd name="connsiteX2" fmla="*/ 831811 w 3314397"/>
                  <a:gd name="connsiteY2" fmla="*/ 632141 h 3930846"/>
                  <a:gd name="connsiteX3" fmla="*/ 1328433 w 3314397"/>
                  <a:gd name="connsiteY3" fmla="*/ 1173515 h 3930846"/>
                  <a:gd name="connsiteX4" fmla="*/ 2895583 w 3314397"/>
                  <a:gd name="connsiteY4" fmla="*/ 1827204 h 3930846"/>
                  <a:gd name="connsiteX5" fmla="*/ 3289512 w 3314397"/>
                  <a:gd name="connsiteY5" fmla="*/ 2931623 h 3930846"/>
                  <a:gd name="connsiteX6" fmla="*/ 2358642 w 3314397"/>
                  <a:gd name="connsiteY6" fmla="*/ 3790476 h 3930846"/>
                  <a:gd name="connsiteX7" fmla="*/ 1163792 w 3314397"/>
                  <a:gd name="connsiteY7" fmla="*/ 3918363 h 3930846"/>
                  <a:gd name="connsiteX8" fmla="*/ 440688 w 3314397"/>
                  <a:gd name="connsiteY8" fmla="*/ 3668383 h 3930846"/>
                  <a:gd name="connsiteX9" fmla="*/ 456 w 3314397"/>
                  <a:gd name="connsiteY9" fmla="*/ 2861633 h 3930846"/>
                  <a:gd name="connsiteX10" fmla="*/ 371818 w 3314397"/>
                  <a:gd name="connsiteY10" fmla="*/ 2268383 h 3930846"/>
                  <a:gd name="connsiteX11" fmla="*/ 1052198 w 3314397"/>
                  <a:gd name="connsiteY11" fmla="*/ 2021089 h 3930846"/>
                  <a:gd name="connsiteX12" fmla="*/ 1680043 w 3314397"/>
                  <a:gd name="connsiteY12" fmla="*/ 2169722 h 3930846"/>
                  <a:gd name="connsiteX13" fmla="*/ 1949120 w 3314397"/>
                  <a:gd name="connsiteY13" fmla="*/ 2641247 h 3930846"/>
                  <a:gd name="connsiteX14" fmla="*/ 1768454 w 3314397"/>
                  <a:gd name="connsiteY14" fmla="*/ 3011547 h 3930846"/>
                  <a:gd name="connsiteX15" fmla="*/ 1349463 w 3314397"/>
                  <a:gd name="connsiteY15" fmla="*/ 3158899 h 3930846"/>
                  <a:gd name="connsiteX16" fmla="*/ 983007 w 3314397"/>
                  <a:gd name="connsiteY16" fmla="*/ 3076894 h 3930846"/>
                  <a:gd name="connsiteX17" fmla="*/ 806185 w 3314397"/>
                  <a:gd name="connsiteY17" fmla="*/ 2800130 h 3930846"/>
                  <a:gd name="connsiteX18" fmla="*/ 895877 w 3314397"/>
                  <a:gd name="connsiteY18" fmla="*/ 2620745 h 3930846"/>
                  <a:gd name="connsiteX19" fmla="*/ 1018883 w 3314397"/>
                  <a:gd name="connsiteY19" fmla="*/ 2556680 h 3930846"/>
                  <a:gd name="connsiteX20" fmla="*/ 1077824 w 3314397"/>
                  <a:gd name="connsiteY20" fmla="*/ 2548992 h 3930846"/>
                  <a:gd name="connsiteX21" fmla="*/ 1098325 w 3314397"/>
                  <a:gd name="connsiteY21" fmla="*/ 2564367 h 3930846"/>
                  <a:gd name="connsiteX22" fmla="*/ 1088075 w 3314397"/>
                  <a:gd name="connsiteY22" fmla="*/ 2595119 h 3930846"/>
                  <a:gd name="connsiteX23" fmla="*/ 1077824 w 3314397"/>
                  <a:gd name="connsiteY23" fmla="*/ 2625871 h 3930846"/>
                  <a:gd name="connsiteX24" fmla="*/ 1062448 w 3314397"/>
                  <a:gd name="connsiteY24" fmla="*/ 2738627 h 3930846"/>
                  <a:gd name="connsiteX25" fmla="*/ 1143171 w 3314397"/>
                  <a:gd name="connsiteY25" fmla="*/ 2875728 h 3930846"/>
                  <a:gd name="connsiteX26" fmla="*/ 1318712 w 3314397"/>
                  <a:gd name="connsiteY26" fmla="*/ 2933387 h 3930846"/>
                  <a:gd name="connsiteX27" fmla="*/ 1582663 w 3314397"/>
                  <a:gd name="connsiteY27" fmla="*/ 2836007 h 3930846"/>
                  <a:gd name="connsiteX28" fmla="*/ 1687731 w 3314397"/>
                  <a:gd name="connsiteY28" fmla="*/ 2595119 h 3930846"/>
                  <a:gd name="connsiteX29" fmla="*/ 1475032 w 3314397"/>
                  <a:gd name="connsiteY29" fmla="*/ 2259414 h 3930846"/>
                  <a:gd name="connsiteX30" fmla="*/ 1031697 w 3314397"/>
                  <a:gd name="connsiteY30" fmla="*/ 2154346 h 3930846"/>
                  <a:gd name="connsiteX31" fmla="*/ 460229 w 3314397"/>
                  <a:gd name="connsiteY31" fmla="*/ 2349106 h 3930846"/>
                  <a:gd name="connsiteX32" fmla="*/ 206528 w 3314397"/>
                  <a:gd name="connsiteY32" fmla="*/ 2861633 h 3930846"/>
                  <a:gd name="connsiteX33" fmla="*/ 588361 w 3314397"/>
                  <a:gd name="connsiteY33" fmla="*/ 3502292 h 3930846"/>
                  <a:gd name="connsiteX34" fmla="*/ 1400716 w 3314397"/>
                  <a:gd name="connsiteY34" fmla="*/ 3717553 h 3930846"/>
                  <a:gd name="connsiteX35" fmla="*/ 2348956 w 3314397"/>
                  <a:gd name="connsiteY35" fmla="*/ 3433016 h 3930846"/>
                  <a:gd name="connsiteX36" fmla="*/ 1035318 w 3314397"/>
                  <a:gd name="connsiteY36" fmla="*/ 1258914 h 3930846"/>
                  <a:gd name="connsiteX37" fmla="*/ 433011 w 3314397"/>
                  <a:gd name="connsiteY37" fmla="*/ 773622 h 3930846"/>
                  <a:gd name="connsiteX0" fmla="*/ 433011 w 3314397"/>
                  <a:gd name="connsiteY0" fmla="*/ 773622 h 3930846"/>
                  <a:gd name="connsiteX1" fmla="*/ 898342 w 3314397"/>
                  <a:gd name="connsiteY1" fmla="*/ 875 h 3930846"/>
                  <a:gd name="connsiteX2" fmla="*/ 831811 w 3314397"/>
                  <a:gd name="connsiteY2" fmla="*/ 632141 h 3930846"/>
                  <a:gd name="connsiteX3" fmla="*/ 1328433 w 3314397"/>
                  <a:gd name="connsiteY3" fmla="*/ 1173515 h 3930846"/>
                  <a:gd name="connsiteX4" fmla="*/ 2895583 w 3314397"/>
                  <a:gd name="connsiteY4" fmla="*/ 1827204 h 3930846"/>
                  <a:gd name="connsiteX5" fmla="*/ 3289512 w 3314397"/>
                  <a:gd name="connsiteY5" fmla="*/ 2931623 h 3930846"/>
                  <a:gd name="connsiteX6" fmla="*/ 2358642 w 3314397"/>
                  <a:gd name="connsiteY6" fmla="*/ 3790476 h 3930846"/>
                  <a:gd name="connsiteX7" fmla="*/ 1163792 w 3314397"/>
                  <a:gd name="connsiteY7" fmla="*/ 3918363 h 3930846"/>
                  <a:gd name="connsiteX8" fmla="*/ 440688 w 3314397"/>
                  <a:gd name="connsiteY8" fmla="*/ 3668383 h 3930846"/>
                  <a:gd name="connsiteX9" fmla="*/ 456 w 3314397"/>
                  <a:gd name="connsiteY9" fmla="*/ 2861633 h 3930846"/>
                  <a:gd name="connsiteX10" fmla="*/ 371818 w 3314397"/>
                  <a:gd name="connsiteY10" fmla="*/ 2268383 h 3930846"/>
                  <a:gd name="connsiteX11" fmla="*/ 1052198 w 3314397"/>
                  <a:gd name="connsiteY11" fmla="*/ 2021089 h 3930846"/>
                  <a:gd name="connsiteX12" fmla="*/ 1680043 w 3314397"/>
                  <a:gd name="connsiteY12" fmla="*/ 2169722 h 3930846"/>
                  <a:gd name="connsiteX13" fmla="*/ 1949120 w 3314397"/>
                  <a:gd name="connsiteY13" fmla="*/ 2641247 h 3930846"/>
                  <a:gd name="connsiteX14" fmla="*/ 1768454 w 3314397"/>
                  <a:gd name="connsiteY14" fmla="*/ 3011547 h 3930846"/>
                  <a:gd name="connsiteX15" fmla="*/ 1349463 w 3314397"/>
                  <a:gd name="connsiteY15" fmla="*/ 3158899 h 3930846"/>
                  <a:gd name="connsiteX16" fmla="*/ 983007 w 3314397"/>
                  <a:gd name="connsiteY16" fmla="*/ 3076894 h 3930846"/>
                  <a:gd name="connsiteX17" fmla="*/ 806185 w 3314397"/>
                  <a:gd name="connsiteY17" fmla="*/ 2800130 h 3930846"/>
                  <a:gd name="connsiteX18" fmla="*/ 895877 w 3314397"/>
                  <a:gd name="connsiteY18" fmla="*/ 2620745 h 3930846"/>
                  <a:gd name="connsiteX19" fmla="*/ 1018883 w 3314397"/>
                  <a:gd name="connsiteY19" fmla="*/ 2556680 h 3930846"/>
                  <a:gd name="connsiteX20" fmla="*/ 1077824 w 3314397"/>
                  <a:gd name="connsiteY20" fmla="*/ 2548992 h 3930846"/>
                  <a:gd name="connsiteX21" fmla="*/ 1098325 w 3314397"/>
                  <a:gd name="connsiteY21" fmla="*/ 2564367 h 3930846"/>
                  <a:gd name="connsiteX22" fmla="*/ 1088075 w 3314397"/>
                  <a:gd name="connsiteY22" fmla="*/ 2595119 h 3930846"/>
                  <a:gd name="connsiteX23" fmla="*/ 1077824 w 3314397"/>
                  <a:gd name="connsiteY23" fmla="*/ 2625871 h 3930846"/>
                  <a:gd name="connsiteX24" fmla="*/ 1062448 w 3314397"/>
                  <a:gd name="connsiteY24" fmla="*/ 2738627 h 3930846"/>
                  <a:gd name="connsiteX25" fmla="*/ 1143171 w 3314397"/>
                  <a:gd name="connsiteY25" fmla="*/ 2875728 h 3930846"/>
                  <a:gd name="connsiteX26" fmla="*/ 1318712 w 3314397"/>
                  <a:gd name="connsiteY26" fmla="*/ 2933387 h 3930846"/>
                  <a:gd name="connsiteX27" fmla="*/ 1582663 w 3314397"/>
                  <a:gd name="connsiteY27" fmla="*/ 2836007 h 3930846"/>
                  <a:gd name="connsiteX28" fmla="*/ 1687731 w 3314397"/>
                  <a:gd name="connsiteY28" fmla="*/ 2595119 h 3930846"/>
                  <a:gd name="connsiteX29" fmla="*/ 1475032 w 3314397"/>
                  <a:gd name="connsiteY29" fmla="*/ 2259414 h 3930846"/>
                  <a:gd name="connsiteX30" fmla="*/ 1031697 w 3314397"/>
                  <a:gd name="connsiteY30" fmla="*/ 2154346 h 3930846"/>
                  <a:gd name="connsiteX31" fmla="*/ 460229 w 3314397"/>
                  <a:gd name="connsiteY31" fmla="*/ 2349106 h 3930846"/>
                  <a:gd name="connsiteX32" fmla="*/ 206528 w 3314397"/>
                  <a:gd name="connsiteY32" fmla="*/ 2861633 h 3930846"/>
                  <a:gd name="connsiteX33" fmla="*/ 588361 w 3314397"/>
                  <a:gd name="connsiteY33" fmla="*/ 3502292 h 3930846"/>
                  <a:gd name="connsiteX34" fmla="*/ 1400716 w 3314397"/>
                  <a:gd name="connsiteY34" fmla="*/ 3717553 h 3930846"/>
                  <a:gd name="connsiteX35" fmla="*/ 2348956 w 3314397"/>
                  <a:gd name="connsiteY35" fmla="*/ 3433016 h 3930846"/>
                  <a:gd name="connsiteX36" fmla="*/ 1035318 w 3314397"/>
                  <a:gd name="connsiteY36" fmla="*/ 1258914 h 3930846"/>
                  <a:gd name="connsiteX37" fmla="*/ 433011 w 3314397"/>
                  <a:gd name="connsiteY37" fmla="*/ 773622 h 3930846"/>
                  <a:gd name="connsiteX0" fmla="*/ 433011 w 3314397"/>
                  <a:gd name="connsiteY0" fmla="*/ 773622 h 3930846"/>
                  <a:gd name="connsiteX1" fmla="*/ 898342 w 3314397"/>
                  <a:gd name="connsiteY1" fmla="*/ 875 h 3930846"/>
                  <a:gd name="connsiteX2" fmla="*/ 831811 w 3314397"/>
                  <a:gd name="connsiteY2" fmla="*/ 632141 h 3930846"/>
                  <a:gd name="connsiteX3" fmla="*/ 1328433 w 3314397"/>
                  <a:gd name="connsiteY3" fmla="*/ 1173515 h 3930846"/>
                  <a:gd name="connsiteX4" fmla="*/ 2895583 w 3314397"/>
                  <a:gd name="connsiteY4" fmla="*/ 1827204 h 3930846"/>
                  <a:gd name="connsiteX5" fmla="*/ 3289512 w 3314397"/>
                  <a:gd name="connsiteY5" fmla="*/ 2931623 h 3930846"/>
                  <a:gd name="connsiteX6" fmla="*/ 2358642 w 3314397"/>
                  <a:gd name="connsiteY6" fmla="*/ 3790476 h 3930846"/>
                  <a:gd name="connsiteX7" fmla="*/ 1163792 w 3314397"/>
                  <a:gd name="connsiteY7" fmla="*/ 3918363 h 3930846"/>
                  <a:gd name="connsiteX8" fmla="*/ 440688 w 3314397"/>
                  <a:gd name="connsiteY8" fmla="*/ 3668383 h 3930846"/>
                  <a:gd name="connsiteX9" fmla="*/ 456 w 3314397"/>
                  <a:gd name="connsiteY9" fmla="*/ 2861633 h 3930846"/>
                  <a:gd name="connsiteX10" fmla="*/ 371818 w 3314397"/>
                  <a:gd name="connsiteY10" fmla="*/ 2268383 h 3930846"/>
                  <a:gd name="connsiteX11" fmla="*/ 1052198 w 3314397"/>
                  <a:gd name="connsiteY11" fmla="*/ 2021089 h 3930846"/>
                  <a:gd name="connsiteX12" fmla="*/ 1680043 w 3314397"/>
                  <a:gd name="connsiteY12" fmla="*/ 2169722 h 3930846"/>
                  <a:gd name="connsiteX13" fmla="*/ 1949120 w 3314397"/>
                  <a:gd name="connsiteY13" fmla="*/ 2641247 h 3930846"/>
                  <a:gd name="connsiteX14" fmla="*/ 1768454 w 3314397"/>
                  <a:gd name="connsiteY14" fmla="*/ 3011547 h 3930846"/>
                  <a:gd name="connsiteX15" fmla="*/ 1349463 w 3314397"/>
                  <a:gd name="connsiteY15" fmla="*/ 3158899 h 3930846"/>
                  <a:gd name="connsiteX16" fmla="*/ 983007 w 3314397"/>
                  <a:gd name="connsiteY16" fmla="*/ 3076894 h 3930846"/>
                  <a:gd name="connsiteX17" fmla="*/ 806185 w 3314397"/>
                  <a:gd name="connsiteY17" fmla="*/ 2800130 h 3930846"/>
                  <a:gd name="connsiteX18" fmla="*/ 895877 w 3314397"/>
                  <a:gd name="connsiteY18" fmla="*/ 2620745 h 3930846"/>
                  <a:gd name="connsiteX19" fmla="*/ 1018883 w 3314397"/>
                  <a:gd name="connsiteY19" fmla="*/ 2556680 h 3930846"/>
                  <a:gd name="connsiteX20" fmla="*/ 1077824 w 3314397"/>
                  <a:gd name="connsiteY20" fmla="*/ 2548992 h 3930846"/>
                  <a:gd name="connsiteX21" fmla="*/ 1098325 w 3314397"/>
                  <a:gd name="connsiteY21" fmla="*/ 2564367 h 3930846"/>
                  <a:gd name="connsiteX22" fmla="*/ 1088075 w 3314397"/>
                  <a:gd name="connsiteY22" fmla="*/ 2595119 h 3930846"/>
                  <a:gd name="connsiteX23" fmla="*/ 1077824 w 3314397"/>
                  <a:gd name="connsiteY23" fmla="*/ 2625871 h 3930846"/>
                  <a:gd name="connsiteX24" fmla="*/ 1062448 w 3314397"/>
                  <a:gd name="connsiteY24" fmla="*/ 2738627 h 3930846"/>
                  <a:gd name="connsiteX25" fmla="*/ 1143171 w 3314397"/>
                  <a:gd name="connsiteY25" fmla="*/ 2875728 h 3930846"/>
                  <a:gd name="connsiteX26" fmla="*/ 1318712 w 3314397"/>
                  <a:gd name="connsiteY26" fmla="*/ 2933387 h 3930846"/>
                  <a:gd name="connsiteX27" fmla="*/ 1582663 w 3314397"/>
                  <a:gd name="connsiteY27" fmla="*/ 2836007 h 3930846"/>
                  <a:gd name="connsiteX28" fmla="*/ 1687731 w 3314397"/>
                  <a:gd name="connsiteY28" fmla="*/ 2595119 h 3930846"/>
                  <a:gd name="connsiteX29" fmla="*/ 1475032 w 3314397"/>
                  <a:gd name="connsiteY29" fmla="*/ 2259414 h 3930846"/>
                  <a:gd name="connsiteX30" fmla="*/ 1031697 w 3314397"/>
                  <a:gd name="connsiteY30" fmla="*/ 2154346 h 3930846"/>
                  <a:gd name="connsiteX31" fmla="*/ 460229 w 3314397"/>
                  <a:gd name="connsiteY31" fmla="*/ 2349106 h 3930846"/>
                  <a:gd name="connsiteX32" fmla="*/ 206528 w 3314397"/>
                  <a:gd name="connsiteY32" fmla="*/ 2861633 h 3930846"/>
                  <a:gd name="connsiteX33" fmla="*/ 588361 w 3314397"/>
                  <a:gd name="connsiteY33" fmla="*/ 3502292 h 3930846"/>
                  <a:gd name="connsiteX34" fmla="*/ 1400716 w 3314397"/>
                  <a:gd name="connsiteY34" fmla="*/ 3717553 h 3930846"/>
                  <a:gd name="connsiteX35" fmla="*/ 2348956 w 3314397"/>
                  <a:gd name="connsiteY35" fmla="*/ 3433016 h 3930846"/>
                  <a:gd name="connsiteX36" fmla="*/ 1035318 w 3314397"/>
                  <a:gd name="connsiteY36" fmla="*/ 1258914 h 3930846"/>
                  <a:gd name="connsiteX37" fmla="*/ 433011 w 3314397"/>
                  <a:gd name="connsiteY37" fmla="*/ 773622 h 3930846"/>
                  <a:gd name="connsiteX0" fmla="*/ 433011 w 3298501"/>
                  <a:gd name="connsiteY0" fmla="*/ 773622 h 3930846"/>
                  <a:gd name="connsiteX1" fmla="*/ 898342 w 3298501"/>
                  <a:gd name="connsiteY1" fmla="*/ 875 h 3930846"/>
                  <a:gd name="connsiteX2" fmla="*/ 831811 w 3298501"/>
                  <a:gd name="connsiteY2" fmla="*/ 632141 h 3930846"/>
                  <a:gd name="connsiteX3" fmla="*/ 1328433 w 3298501"/>
                  <a:gd name="connsiteY3" fmla="*/ 1173515 h 3930846"/>
                  <a:gd name="connsiteX4" fmla="*/ 2741251 w 3298501"/>
                  <a:gd name="connsiteY4" fmla="*/ 1880604 h 3930846"/>
                  <a:gd name="connsiteX5" fmla="*/ 3289512 w 3298501"/>
                  <a:gd name="connsiteY5" fmla="*/ 2931623 h 3930846"/>
                  <a:gd name="connsiteX6" fmla="*/ 2358642 w 3298501"/>
                  <a:gd name="connsiteY6" fmla="*/ 3790476 h 3930846"/>
                  <a:gd name="connsiteX7" fmla="*/ 1163792 w 3298501"/>
                  <a:gd name="connsiteY7" fmla="*/ 3918363 h 3930846"/>
                  <a:gd name="connsiteX8" fmla="*/ 440688 w 3298501"/>
                  <a:gd name="connsiteY8" fmla="*/ 3668383 h 3930846"/>
                  <a:gd name="connsiteX9" fmla="*/ 456 w 3298501"/>
                  <a:gd name="connsiteY9" fmla="*/ 2861633 h 3930846"/>
                  <a:gd name="connsiteX10" fmla="*/ 371818 w 3298501"/>
                  <a:gd name="connsiteY10" fmla="*/ 2268383 h 3930846"/>
                  <a:gd name="connsiteX11" fmla="*/ 1052198 w 3298501"/>
                  <a:gd name="connsiteY11" fmla="*/ 2021089 h 3930846"/>
                  <a:gd name="connsiteX12" fmla="*/ 1680043 w 3298501"/>
                  <a:gd name="connsiteY12" fmla="*/ 2169722 h 3930846"/>
                  <a:gd name="connsiteX13" fmla="*/ 1949120 w 3298501"/>
                  <a:gd name="connsiteY13" fmla="*/ 2641247 h 3930846"/>
                  <a:gd name="connsiteX14" fmla="*/ 1768454 w 3298501"/>
                  <a:gd name="connsiteY14" fmla="*/ 3011547 h 3930846"/>
                  <a:gd name="connsiteX15" fmla="*/ 1349463 w 3298501"/>
                  <a:gd name="connsiteY15" fmla="*/ 3158899 h 3930846"/>
                  <a:gd name="connsiteX16" fmla="*/ 983007 w 3298501"/>
                  <a:gd name="connsiteY16" fmla="*/ 3076894 h 3930846"/>
                  <a:gd name="connsiteX17" fmla="*/ 806185 w 3298501"/>
                  <a:gd name="connsiteY17" fmla="*/ 2800130 h 3930846"/>
                  <a:gd name="connsiteX18" fmla="*/ 895877 w 3298501"/>
                  <a:gd name="connsiteY18" fmla="*/ 2620745 h 3930846"/>
                  <a:gd name="connsiteX19" fmla="*/ 1018883 w 3298501"/>
                  <a:gd name="connsiteY19" fmla="*/ 2556680 h 3930846"/>
                  <a:gd name="connsiteX20" fmla="*/ 1077824 w 3298501"/>
                  <a:gd name="connsiteY20" fmla="*/ 2548992 h 3930846"/>
                  <a:gd name="connsiteX21" fmla="*/ 1098325 w 3298501"/>
                  <a:gd name="connsiteY21" fmla="*/ 2564367 h 3930846"/>
                  <a:gd name="connsiteX22" fmla="*/ 1088075 w 3298501"/>
                  <a:gd name="connsiteY22" fmla="*/ 2595119 h 3930846"/>
                  <a:gd name="connsiteX23" fmla="*/ 1077824 w 3298501"/>
                  <a:gd name="connsiteY23" fmla="*/ 2625871 h 3930846"/>
                  <a:gd name="connsiteX24" fmla="*/ 1062448 w 3298501"/>
                  <a:gd name="connsiteY24" fmla="*/ 2738627 h 3930846"/>
                  <a:gd name="connsiteX25" fmla="*/ 1143171 w 3298501"/>
                  <a:gd name="connsiteY25" fmla="*/ 2875728 h 3930846"/>
                  <a:gd name="connsiteX26" fmla="*/ 1318712 w 3298501"/>
                  <a:gd name="connsiteY26" fmla="*/ 2933387 h 3930846"/>
                  <a:gd name="connsiteX27" fmla="*/ 1582663 w 3298501"/>
                  <a:gd name="connsiteY27" fmla="*/ 2836007 h 3930846"/>
                  <a:gd name="connsiteX28" fmla="*/ 1687731 w 3298501"/>
                  <a:gd name="connsiteY28" fmla="*/ 2595119 h 3930846"/>
                  <a:gd name="connsiteX29" fmla="*/ 1475032 w 3298501"/>
                  <a:gd name="connsiteY29" fmla="*/ 2259414 h 3930846"/>
                  <a:gd name="connsiteX30" fmla="*/ 1031697 w 3298501"/>
                  <a:gd name="connsiteY30" fmla="*/ 2154346 h 3930846"/>
                  <a:gd name="connsiteX31" fmla="*/ 460229 w 3298501"/>
                  <a:gd name="connsiteY31" fmla="*/ 2349106 h 3930846"/>
                  <a:gd name="connsiteX32" fmla="*/ 206528 w 3298501"/>
                  <a:gd name="connsiteY32" fmla="*/ 2861633 h 3930846"/>
                  <a:gd name="connsiteX33" fmla="*/ 588361 w 3298501"/>
                  <a:gd name="connsiteY33" fmla="*/ 3502292 h 3930846"/>
                  <a:gd name="connsiteX34" fmla="*/ 1400716 w 3298501"/>
                  <a:gd name="connsiteY34" fmla="*/ 3717553 h 3930846"/>
                  <a:gd name="connsiteX35" fmla="*/ 2348956 w 3298501"/>
                  <a:gd name="connsiteY35" fmla="*/ 3433016 h 3930846"/>
                  <a:gd name="connsiteX36" fmla="*/ 1035318 w 3298501"/>
                  <a:gd name="connsiteY36" fmla="*/ 1258914 h 3930846"/>
                  <a:gd name="connsiteX37" fmla="*/ 433011 w 3298501"/>
                  <a:gd name="connsiteY37" fmla="*/ 773622 h 3930846"/>
                  <a:gd name="connsiteX0" fmla="*/ 543248 w 3298501"/>
                  <a:gd name="connsiteY0" fmla="*/ 706252 h 3930225"/>
                  <a:gd name="connsiteX1" fmla="*/ 898342 w 3298501"/>
                  <a:gd name="connsiteY1" fmla="*/ 254 h 3930225"/>
                  <a:gd name="connsiteX2" fmla="*/ 831811 w 3298501"/>
                  <a:gd name="connsiteY2" fmla="*/ 631520 h 3930225"/>
                  <a:gd name="connsiteX3" fmla="*/ 1328433 w 3298501"/>
                  <a:gd name="connsiteY3" fmla="*/ 1172894 h 3930225"/>
                  <a:gd name="connsiteX4" fmla="*/ 2741251 w 3298501"/>
                  <a:gd name="connsiteY4" fmla="*/ 1879983 h 3930225"/>
                  <a:gd name="connsiteX5" fmla="*/ 3289512 w 3298501"/>
                  <a:gd name="connsiteY5" fmla="*/ 2931002 h 3930225"/>
                  <a:gd name="connsiteX6" fmla="*/ 2358642 w 3298501"/>
                  <a:gd name="connsiteY6" fmla="*/ 3789855 h 3930225"/>
                  <a:gd name="connsiteX7" fmla="*/ 1163792 w 3298501"/>
                  <a:gd name="connsiteY7" fmla="*/ 3917742 h 3930225"/>
                  <a:gd name="connsiteX8" fmla="*/ 440688 w 3298501"/>
                  <a:gd name="connsiteY8" fmla="*/ 3667762 h 3930225"/>
                  <a:gd name="connsiteX9" fmla="*/ 456 w 3298501"/>
                  <a:gd name="connsiteY9" fmla="*/ 2861012 h 3930225"/>
                  <a:gd name="connsiteX10" fmla="*/ 371818 w 3298501"/>
                  <a:gd name="connsiteY10" fmla="*/ 2267762 h 3930225"/>
                  <a:gd name="connsiteX11" fmla="*/ 1052198 w 3298501"/>
                  <a:gd name="connsiteY11" fmla="*/ 2020468 h 3930225"/>
                  <a:gd name="connsiteX12" fmla="*/ 1680043 w 3298501"/>
                  <a:gd name="connsiteY12" fmla="*/ 2169101 h 3930225"/>
                  <a:gd name="connsiteX13" fmla="*/ 1949120 w 3298501"/>
                  <a:gd name="connsiteY13" fmla="*/ 2640626 h 3930225"/>
                  <a:gd name="connsiteX14" fmla="*/ 1768454 w 3298501"/>
                  <a:gd name="connsiteY14" fmla="*/ 3010926 h 3930225"/>
                  <a:gd name="connsiteX15" fmla="*/ 1349463 w 3298501"/>
                  <a:gd name="connsiteY15" fmla="*/ 3158278 h 3930225"/>
                  <a:gd name="connsiteX16" fmla="*/ 983007 w 3298501"/>
                  <a:gd name="connsiteY16" fmla="*/ 3076273 h 3930225"/>
                  <a:gd name="connsiteX17" fmla="*/ 806185 w 3298501"/>
                  <a:gd name="connsiteY17" fmla="*/ 2799509 h 3930225"/>
                  <a:gd name="connsiteX18" fmla="*/ 895877 w 3298501"/>
                  <a:gd name="connsiteY18" fmla="*/ 2620124 h 3930225"/>
                  <a:gd name="connsiteX19" fmla="*/ 1018883 w 3298501"/>
                  <a:gd name="connsiteY19" fmla="*/ 2556059 h 3930225"/>
                  <a:gd name="connsiteX20" fmla="*/ 1077824 w 3298501"/>
                  <a:gd name="connsiteY20" fmla="*/ 2548371 h 3930225"/>
                  <a:gd name="connsiteX21" fmla="*/ 1098325 w 3298501"/>
                  <a:gd name="connsiteY21" fmla="*/ 2563746 h 3930225"/>
                  <a:gd name="connsiteX22" fmla="*/ 1088075 w 3298501"/>
                  <a:gd name="connsiteY22" fmla="*/ 2594498 h 3930225"/>
                  <a:gd name="connsiteX23" fmla="*/ 1077824 w 3298501"/>
                  <a:gd name="connsiteY23" fmla="*/ 2625250 h 3930225"/>
                  <a:gd name="connsiteX24" fmla="*/ 1062448 w 3298501"/>
                  <a:gd name="connsiteY24" fmla="*/ 2738006 h 3930225"/>
                  <a:gd name="connsiteX25" fmla="*/ 1143171 w 3298501"/>
                  <a:gd name="connsiteY25" fmla="*/ 2875107 h 3930225"/>
                  <a:gd name="connsiteX26" fmla="*/ 1318712 w 3298501"/>
                  <a:gd name="connsiteY26" fmla="*/ 2932766 h 3930225"/>
                  <a:gd name="connsiteX27" fmla="*/ 1582663 w 3298501"/>
                  <a:gd name="connsiteY27" fmla="*/ 2835386 h 3930225"/>
                  <a:gd name="connsiteX28" fmla="*/ 1687731 w 3298501"/>
                  <a:gd name="connsiteY28" fmla="*/ 2594498 h 3930225"/>
                  <a:gd name="connsiteX29" fmla="*/ 1475032 w 3298501"/>
                  <a:gd name="connsiteY29" fmla="*/ 2258793 h 3930225"/>
                  <a:gd name="connsiteX30" fmla="*/ 1031697 w 3298501"/>
                  <a:gd name="connsiteY30" fmla="*/ 2153725 h 3930225"/>
                  <a:gd name="connsiteX31" fmla="*/ 460229 w 3298501"/>
                  <a:gd name="connsiteY31" fmla="*/ 2348485 h 3930225"/>
                  <a:gd name="connsiteX32" fmla="*/ 206528 w 3298501"/>
                  <a:gd name="connsiteY32" fmla="*/ 2861012 h 3930225"/>
                  <a:gd name="connsiteX33" fmla="*/ 588361 w 3298501"/>
                  <a:gd name="connsiteY33" fmla="*/ 3501671 h 3930225"/>
                  <a:gd name="connsiteX34" fmla="*/ 1400716 w 3298501"/>
                  <a:gd name="connsiteY34" fmla="*/ 3716932 h 3930225"/>
                  <a:gd name="connsiteX35" fmla="*/ 2348956 w 3298501"/>
                  <a:gd name="connsiteY35" fmla="*/ 3432395 h 3930225"/>
                  <a:gd name="connsiteX36" fmla="*/ 1035318 w 3298501"/>
                  <a:gd name="connsiteY36" fmla="*/ 1258293 h 3930225"/>
                  <a:gd name="connsiteX37" fmla="*/ 543248 w 3298501"/>
                  <a:gd name="connsiteY37" fmla="*/ 706252 h 3930225"/>
                  <a:gd name="connsiteX0" fmla="*/ 543248 w 3212681"/>
                  <a:gd name="connsiteY0" fmla="*/ 706252 h 3930225"/>
                  <a:gd name="connsiteX1" fmla="*/ 898342 w 3212681"/>
                  <a:gd name="connsiteY1" fmla="*/ 254 h 3930225"/>
                  <a:gd name="connsiteX2" fmla="*/ 831811 w 3212681"/>
                  <a:gd name="connsiteY2" fmla="*/ 631520 h 3930225"/>
                  <a:gd name="connsiteX3" fmla="*/ 1328433 w 3212681"/>
                  <a:gd name="connsiteY3" fmla="*/ 1172894 h 3930225"/>
                  <a:gd name="connsiteX4" fmla="*/ 2741251 w 3212681"/>
                  <a:gd name="connsiteY4" fmla="*/ 1879983 h 3930225"/>
                  <a:gd name="connsiteX5" fmla="*/ 3201322 w 3212681"/>
                  <a:gd name="connsiteY5" fmla="*/ 2931002 h 3930225"/>
                  <a:gd name="connsiteX6" fmla="*/ 2358642 w 3212681"/>
                  <a:gd name="connsiteY6" fmla="*/ 3789855 h 3930225"/>
                  <a:gd name="connsiteX7" fmla="*/ 1163792 w 3212681"/>
                  <a:gd name="connsiteY7" fmla="*/ 3917742 h 3930225"/>
                  <a:gd name="connsiteX8" fmla="*/ 440688 w 3212681"/>
                  <a:gd name="connsiteY8" fmla="*/ 3667762 h 3930225"/>
                  <a:gd name="connsiteX9" fmla="*/ 456 w 3212681"/>
                  <a:gd name="connsiteY9" fmla="*/ 2861012 h 3930225"/>
                  <a:gd name="connsiteX10" fmla="*/ 371818 w 3212681"/>
                  <a:gd name="connsiteY10" fmla="*/ 2267762 h 3930225"/>
                  <a:gd name="connsiteX11" fmla="*/ 1052198 w 3212681"/>
                  <a:gd name="connsiteY11" fmla="*/ 2020468 h 3930225"/>
                  <a:gd name="connsiteX12" fmla="*/ 1680043 w 3212681"/>
                  <a:gd name="connsiteY12" fmla="*/ 2169101 h 3930225"/>
                  <a:gd name="connsiteX13" fmla="*/ 1949120 w 3212681"/>
                  <a:gd name="connsiteY13" fmla="*/ 2640626 h 3930225"/>
                  <a:gd name="connsiteX14" fmla="*/ 1768454 w 3212681"/>
                  <a:gd name="connsiteY14" fmla="*/ 3010926 h 3930225"/>
                  <a:gd name="connsiteX15" fmla="*/ 1349463 w 3212681"/>
                  <a:gd name="connsiteY15" fmla="*/ 3158278 h 3930225"/>
                  <a:gd name="connsiteX16" fmla="*/ 983007 w 3212681"/>
                  <a:gd name="connsiteY16" fmla="*/ 3076273 h 3930225"/>
                  <a:gd name="connsiteX17" fmla="*/ 806185 w 3212681"/>
                  <a:gd name="connsiteY17" fmla="*/ 2799509 h 3930225"/>
                  <a:gd name="connsiteX18" fmla="*/ 895877 w 3212681"/>
                  <a:gd name="connsiteY18" fmla="*/ 2620124 h 3930225"/>
                  <a:gd name="connsiteX19" fmla="*/ 1018883 w 3212681"/>
                  <a:gd name="connsiteY19" fmla="*/ 2556059 h 3930225"/>
                  <a:gd name="connsiteX20" fmla="*/ 1077824 w 3212681"/>
                  <a:gd name="connsiteY20" fmla="*/ 2548371 h 3930225"/>
                  <a:gd name="connsiteX21" fmla="*/ 1098325 w 3212681"/>
                  <a:gd name="connsiteY21" fmla="*/ 2563746 h 3930225"/>
                  <a:gd name="connsiteX22" fmla="*/ 1088075 w 3212681"/>
                  <a:gd name="connsiteY22" fmla="*/ 2594498 h 3930225"/>
                  <a:gd name="connsiteX23" fmla="*/ 1077824 w 3212681"/>
                  <a:gd name="connsiteY23" fmla="*/ 2625250 h 3930225"/>
                  <a:gd name="connsiteX24" fmla="*/ 1062448 w 3212681"/>
                  <a:gd name="connsiteY24" fmla="*/ 2738006 h 3930225"/>
                  <a:gd name="connsiteX25" fmla="*/ 1143171 w 3212681"/>
                  <a:gd name="connsiteY25" fmla="*/ 2875107 h 3930225"/>
                  <a:gd name="connsiteX26" fmla="*/ 1318712 w 3212681"/>
                  <a:gd name="connsiteY26" fmla="*/ 2932766 h 3930225"/>
                  <a:gd name="connsiteX27" fmla="*/ 1582663 w 3212681"/>
                  <a:gd name="connsiteY27" fmla="*/ 2835386 h 3930225"/>
                  <a:gd name="connsiteX28" fmla="*/ 1687731 w 3212681"/>
                  <a:gd name="connsiteY28" fmla="*/ 2594498 h 3930225"/>
                  <a:gd name="connsiteX29" fmla="*/ 1475032 w 3212681"/>
                  <a:gd name="connsiteY29" fmla="*/ 2258793 h 3930225"/>
                  <a:gd name="connsiteX30" fmla="*/ 1031697 w 3212681"/>
                  <a:gd name="connsiteY30" fmla="*/ 2153725 h 3930225"/>
                  <a:gd name="connsiteX31" fmla="*/ 460229 w 3212681"/>
                  <a:gd name="connsiteY31" fmla="*/ 2348485 h 3930225"/>
                  <a:gd name="connsiteX32" fmla="*/ 206528 w 3212681"/>
                  <a:gd name="connsiteY32" fmla="*/ 2861012 h 3930225"/>
                  <a:gd name="connsiteX33" fmla="*/ 588361 w 3212681"/>
                  <a:gd name="connsiteY33" fmla="*/ 3501671 h 3930225"/>
                  <a:gd name="connsiteX34" fmla="*/ 1400716 w 3212681"/>
                  <a:gd name="connsiteY34" fmla="*/ 3716932 h 3930225"/>
                  <a:gd name="connsiteX35" fmla="*/ 2348956 w 3212681"/>
                  <a:gd name="connsiteY35" fmla="*/ 3432395 h 3930225"/>
                  <a:gd name="connsiteX36" fmla="*/ 1035318 w 3212681"/>
                  <a:gd name="connsiteY36" fmla="*/ 1258293 h 3930225"/>
                  <a:gd name="connsiteX37" fmla="*/ 543248 w 3212681"/>
                  <a:gd name="connsiteY37" fmla="*/ 706252 h 3930225"/>
                  <a:gd name="connsiteX0" fmla="*/ 366867 w 3212681"/>
                  <a:gd name="connsiteY0" fmla="*/ 679406 h 3930078"/>
                  <a:gd name="connsiteX1" fmla="*/ 898342 w 3212681"/>
                  <a:gd name="connsiteY1" fmla="*/ 107 h 3930078"/>
                  <a:gd name="connsiteX2" fmla="*/ 831811 w 3212681"/>
                  <a:gd name="connsiteY2" fmla="*/ 631373 h 3930078"/>
                  <a:gd name="connsiteX3" fmla="*/ 1328433 w 3212681"/>
                  <a:gd name="connsiteY3" fmla="*/ 1172747 h 3930078"/>
                  <a:gd name="connsiteX4" fmla="*/ 2741251 w 3212681"/>
                  <a:gd name="connsiteY4" fmla="*/ 1879836 h 3930078"/>
                  <a:gd name="connsiteX5" fmla="*/ 3201322 w 3212681"/>
                  <a:gd name="connsiteY5" fmla="*/ 2930855 h 3930078"/>
                  <a:gd name="connsiteX6" fmla="*/ 2358642 w 3212681"/>
                  <a:gd name="connsiteY6" fmla="*/ 3789708 h 3930078"/>
                  <a:gd name="connsiteX7" fmla="*/ 1163792 w 3212681"/>
                  <a:gd name="connsiteY7" fmla="*/ 3917595 h 3930078"/>
                  <a:gd name="connsiteX8" fmla="*/ 440688 w 3212681"/>
                  <a:gd name="connsiteY8" fmla="*/ 3667615 h 3930078"/>
                  <a:gd name="connsiteX9" fmla="*/ 456 w 3212681"/>
                  <a:gd name="connsiteY9" fmla="*/ 2860865 h 3930078"/>
                  <a:gd name="connsiteX10" fmla="*/ 371818 w 3212681"/>
                  <a:gd name="connsiteY10" fmla="*/ 2267615 h 3930078"/>
                  <a:gd name="connsiteX11" fmla="*/ 1052198 w 3212681"/>
                  <a:gd name="connsiteY11" fmla="*/ 2020321 h 3930078"/>
                  <a:gd name="connsiteX12" fmla="*/ 1680043 w 3212681"/>
                  <a:gd name="connsiteY12" fmla="*/ 2168954 h 3930078"/>
                  <a:gd name="connsiteX13" fmla="*/ 1949120 w 3212681"/>
                  <a:gd name="connsiteY13" fmla="*/ 2640479 h 3930078"/>
                  <a:gd name="connsiteX14" fmla="*/ 1768454 w 3212681"/>
                  <a:gd name="connsiteY14" fmla="*/ 3010779 h 3930078"/>
                  <a:gd name="connsiteX15" fmla="*/ 1349463 w 3212681"/>
                  <a:gd name="connsiteY15" fmla="*/ 3158131 h 3930078"/>
                  <a:gd name="connsiteX16" fmla="*/ 983007 w 3212681"/>
                  <a:gd name="connsiteY16" fmla="*/ 3076126 h 3930078"/>
                  <a:gd name="connsiteX17" fmla="*/ 806185 w 3212681"/>
                  <a:gd name="connsiteY17" fmla="*/ 2799362 h 3930078"/>
                  <a:gd name="connsiteX18" fmla="*/ 895877 w 3212681"/>
                  <a:gd name="connsiteY18" fmla="*/ 2619977 h 3930078"/>
                  <a:gd name="connsiteX19" fmla="*/ 1018883 w 3212681"/>
                  <a:gd name="connsiteY19" fmla="*/ 2555912 h 3930078"/>
                  <a:gd name="connsiteX20" fmla="*/ 1077824 w 3212681"/>
                  <a:gd name="connsiteY20" fmla="*/ 2548224 h 3930078"/>
                  <a:gd name="connsiteX21" fmla="*/ 1098325 w 3212681"/>
                  <a:gd name="connsiteY21" fmla="*/ 2563599 h 3930078"/>
                  <a:gd name="connsiteX22" fmla="*/ 1088075 w 3212681"/>
                  <a:gd name="connsiteY22" fmla="*/ 2594351 h 3930078"/>
                  <a:gd name="connsiteX23" fmla="*/ 1077824 w 3212681"/>
                  <a:gd name="connsiteY23" fmla="*/ 2625103 h 3930078"/>
                  <a:gd name="connsiteX24" fmla="*/ 1062448 w 3212681"/>
                  <a:gd name="connsiteY24" fmla="*/ 2737859 h 3930078"/>
                  <a:gd name="connsiteX25" fmla="*/ 1143171 w 3212681"/>
                  <a:gd name="connsiteY25" fmla="*/ 2874960 h 3930078"/>
                  <a:gd name="connsiteX26" fmla="*/ 1318712 w 3212681"/>
                  <a:gd name="connsiteY26" fmla="*/ 2932619 h 3930078"/>
                  <a:gd name="connsiteX27" fmla="*/ 1582663 w 3212681"/>
                  <a:gd name="connsiteY27" fmla="*/ 2835239 h 3930078"/>
                  <a:gd name="connsiteX28" fmla="*/ 1687731 w 3212681"/>
                  <a:gd name="connsiteY28" fmla="*/ 2594351 h 3930078"/>
                  <a:gd name="connsiteX29" fmla="*/ 1475032 w 3212681"/>
                  <a:gd name="connsiteY29" fmla="*/ 2258646 h 3930078"/>
                  <a:gd name="connsiteX30" fmla="*/ 1031697 w 3212681"/>
                  <a:gd name="connsiteY30" fmla="*/ 2153578 h 3930078"/>
                  <a:gd name="connsiteX31" fmla="*/ 460229 w 3212681"/>
                  <a:gd name="connsiteY31" fmla="*/ 2348338 h 3930078"/>
                  <a:gd name="connsiteX32" fmla="*/ 206528 w 3212681"/>
                  <a:gd name="connsiteY32" fmla="*/ 2860865 h 3930078"/>
                  <a:gd name="connsiteX33" fmla="*/ 588361 w 3212681"/>
                  <a:gd name="connsiteY33" fmla="*/ 3501524 h 3930078"/>
                  <a:gd name="connsiteX34" fmla="*/ 1400716 w 3212681"/>
                  <a:gd name="connsiteY34" fmla="*/ 3716785 h 3930078"/>
                  <a:gd name="connsiteX35" fmla="*/ 2348956 w 3212681"/>
                  <a:gd name="connsiteY35" fmla="*/ 3432248 h 3930078"/>
                  <a:gd name="connsiteX36" fmla="*/ 1035318 w 3212681"/>
                  <a:gd name="connsiteY36" fmla="*/ 1258146 h 3930078"/>
                  <a:gd name="connsiteX37" fmla="*/ 366867 w 3212681"/>
                  <a:gd name="connsiteY37" fmla="*/ 679406 h 3930078"/>
                  <a:gd name="connsiteX0" fmla="*/ 366867 w 3212681"/>
                  <a:gd name="connsiteY0" fmla="*/ 679319 h 3929991"/>
                  <a:gd name="connsiteX1" fmla="*/ 898342 w 3212681"/>
                  <a:gd name="connsiteY1" fmla="*/ 20 h 3929991"/>
                  <a:gd name="connsiteX2" fmla="*/ 699527 w 3212681"/>
                  <a:gd name="connsiteY2" fmla="*/ 657986 h 3929991"/>
                  <a:gd name="connsiteX3" fmla="*/ 1328433 w 3212681"/>
                  <a:gd name="connsiteY3" fmla="*/ 1172660 h 3929991"/>
                  <a:gd name="connsiteX4" fmla="*/ 2741251 w 3212681"/>
                  <a:gd name="connsiteY4" fmla="*/ 1879749 h 3929991"/>
                  <a:gd name="connsiteX5" fmla="*/ 3201322 w 3212681"/>
                  <a:gd name="connsiteY5" fmla="*/ 2930768 h 3929991"/>
                  <a:gd name="connsiteX6" fmla="*/ 2358642 w 3212681"/>
                  <a:gd name="connsiteY6" fmla="*/ 3789621 h 3929991"/>
                  <a:gd name="connsiteX7" fmla="*/ 1163792 w 3212681"/>
                  <a:gd name="connsiteY7" fmla="*/ 3917508 h 3929991"/>
                  <a:gd name="connsiteX8" fmla="*/ 440688 w 3212681"/>
                  <a:gd name="connsiteY8" fmla="*/ 3667528 h 3929991"/>
                  <a:gd name="connsiteX9" fmla="*/ 456 w 3212681"/>
                  <a:gd name="connsiteY9" fmla="*/ 2860778 h 3929991"/>
                  <a:gd name="connsiteX10" fmla="*/ 371818 w 3212681"/>
                  <a:gd name="connsiteY10" fmla="*/ 2267528 h 3929991"/>
                  <a:gd name="connsiteX11" fmla="*/ 1052198 w 3212681"/>
                  <a:gd name="connsiteY11" fmla="*/ 2020234 h 3929991"/>
                  <a:gd name="connsiteX12" fmla="*/ 1680043 w 3212681"/>
                  <a:gd name="connsiteY12" fmla="*/ 2168867 h 3929991"/>
                  <a:gd name="connsiteX13" fmla="*/ 1949120 w 3212681"/>
                  <a:gd name="connsiteY13" fmla="*/ 2640392 h 3929991"/>
                  <a:gd name="connsiteX14" fmla="*/ 1768454 w 3212681"/>
                  <a:gd name="connsiteY14" fmla="*/ 3010692 h 3929991"/>
                  <a:gd name="connsiteX15" fmla="*/ 1349463 w 3212681"/>
                  <a:gd name="connsiteY15" fmla="*/ 3158044 h 3929991"/>
                  <a:gd name="connsiteX16" fmla="*/ 983007 w 3212681"/>
                  <a:gd name="connsiteY16" fmla="*/ 3076039 h 3929991"/>
                  <a:gd name="connsiteX17" fmla="*/ 806185 w 3212681"/>
                  <a:gd name="connsiteY17" fmla="*/ 2799275 h 3929991"/>
                  <a:gd name="connsiteX18" fmla="*/ 895877 w 3212681"/>
                  <a:gd name="connsiteY18" fmla="*/ 2619890 h 3929991"/>
                  <a:gd name="connsiteX19" fmla="*/ 1018883 w 3212681"/>
                  <a:gd name="connsiteY19" fmla="*/ 2555825 h 3929991"/>
                  <a:gd name="connsiteX20" fmla="*/ 1077824 w 3212681"/>
                  <a:gd name="connsiteY20" fmla="*/ 2548137 h 3929991"/>
                  <a:gd name="connsiteX21" fmla="*/ 1098325 w 3212681"/>
                  <a:gd name="connsiteY21" fmla="*/ 2563512 h 3929991"/>
                  <a:gd name="connsiteX22" fmla="*/ 1088075 w 3212681"/>
                  <a:gd name="connsiteY22" fmla="*/ 2594264 h 3929991"/>
                  <a:gd name="connsiteX23" fmla="*/ 1077824 w 3212681"/>
                  <a:gd name="connsiteY23" fmla="*/ 2625016 h 3929991"/>
                  <a:gd name="connsiteX24" fmla="*/ 1062448 w 3212681"/>
                  <a:gd name="connsiteY24" fmla="*/ 2737772 h 3929991"/>
                  <a:gd name="connsiteX25" fmla="*/ 1143171 w 3212681"/>
                  <a:gd name="connsiteY25" fmla="*/ 2874873 h 3929991"/>
                  <a:gd name="connsiteX26" fmla="*/ 1318712 w 3212681"/>
                  <a:gd name="connsiteY26" fmla="*/ 2932532 h 3929991"/>
                  <a:gd name="connsiteX27" fmla="*/ 1582663 w 3212681"/>
                  <a:gd name="connsiteY27" fmla="*/ 2835152 h 3929991"/>
                  <a:gd name="connsiteX28" fmla="*/ 1687731 w 3212681"/>
                  <a:gd name="connsiteY28" fmla="*/ 2594264 h 3929991"/>
                  <a:gd name="connsiteX29" fmla="*/ 1475032 w 3212681"/>
                  <a:gd name="connsiteY29" fmla="*/ 2258559 h 3929991"/>
                  <a:gd name="connsiteX30" fmla="*/ 1031697 w 3212681"/>
                  <a:gd name="connsiteY30" fmla="*/ 2153491 h 3929991"/>
                  <a:gd name="connsiteX31" fmla="*/ 460229 w 3212681"/>
                  <a:gd name="connsiteY31" fmla="*/ 2348251 h 3929991"/>
                  <a:gd name="connsiteX32" fmla="*/ 206528 w 3212681"/>
                  <a:gd name="connsiteY32" fmla="*/ 2860778 h 3929991"/>
                  <a:gd name="connsiteX33" fmla="*/ 588361 w 3212681"/>
                  <a:gd name="connsiteY33" fmla="*/ 3501437 h 3929991"/>
                  <a:gd name="connsiteX34" fmla="*/ 1400716 w 3212681"/>
                  <a:gd name="connsiteY34" fmla="*/ 3716698 h 3929991"/>
                  <a:gd name="connsiteX35" fmla="*/ 2348956 w 3212681"/>
                  <a:gd name="connsiteY35" fmla="*/ 3432161 h 3929991"/>
                  <a:gd name="connsiteX36" fmla="*/ 1035318 w 3212681"/>
                  <a:gd name="connsiteY36" fmla="*/ 1258059 h 3929991"/>
                  <a:gd name="connsiteX37" fmla="*/ 366867 w 3212681"/>
                  <a:gd name="connsiteY37" fmla="*/ 679319 h 3929991"/>
                  <a:gd name="connsiteX0" fmla="*/ 366867 w 3212681"/>
                  <a:gd name="connsiteY0" fmla="*/ 679320 h 3929991"/>
                  <a:gd name="connsiteX1" fmla="*/ 898342 w 3212681"/>
                  <a:gd name="connsiteY1" fmla="*/ 20 h 3929991"/>
                  <a:gd name="connsiteX2" fmla="*/ 699527 w 3212681"/>
                  <a:gd name="connsiteY2" fmla="*/ 657986 h 3929991"/>
                  <a:gd name="connsiteX3" fmla="*/ 1328433 w 3212681"/>
                  <a:gd name="connsiteY3" fmla="*/ 1172660 h 3929991"/>
                  <a:gd name="connsiteX4" fmla="*/ 2741251 w 3212681"/>
                  <a:gd name="connsiteY4" fmla="*/ 1879749 h 3929991"/>
                  <a:gd name="connsiteX5" fmla="*/ 3201322 w 3212681"/>
                  <a:gd name="connsiteY5" fmla="*/ 2930768 h 3929991"/>
                  <a:gd name="connsiteX6" fmla="*/ 2358642 w 3212681"/>
                  <a:gd name="connsiteY6" fmla="*/ 3789621 h 3929991"/>
                  <a:gd name="connsiteX7" fmla="*/ 1163792 w 3212681"/>
                  <a:gd name="connsiteY7" fmla="*/ 3917508 h 3929991"/>
                  <a:gd name="connsiteX8" fmla="*/ 440688 w 3212681"/>
                  <a:gd name="connsiteY8" fmla="*/ 3667528 h 3929991"/>
                  <a:gd name="connsiteX9" fmla="*/ 456 w 3212681"/>
                  <a:gd name="connsiteY9" fmla="*/ 2860778 h 3929991"/>
                  <a:gd name="connsiteX10" fmla="*/ 371818 w 3212681"/>
                  <a:gd name="connsiteY10" fmla="*/ 2267528 h 3929991"/>
                  <a:gd name="connsiteX11" fmla="*/ 1052198 w 3212681"/>
                  <a:gd name="connsiteY11" fmla="*/ 2020234 h 3929991"/>
                  <a:gd name="connsiteX12" fmla="*/ 1680043 w 3212681"/>
                  <a:gd name="connsiteY12" fmla="*/ 2168867 h 3929991"/>
                  <a:gd name="connsiteX13" fmla="*/ 1949120 w 3212681"/>
                  <a:gd name="connsiteY13" fmla="*/ 2640392 h 3929991"/>
                  <a:gd name="connsiteX14" fmla="*/ 1768454 w 3212681"/>
                  <a:gd name="connsiteY14" fmla="*/ 3010692 h 3929991"/>
                  <a:gd name="connsiteX15" fmla="*/ 1349463 w 3212681"/>
                  <a:gd name="connsiteY15" fmla="*/ 3158044 h 3929991"/>
                  <a:gd name="connsiteX16" fmla="*/ 983007 w 3212681"/>
                  <a:gd name="connsiteY16" fmla="*/ 3076039 h 3929991"/>
                  <a:gd name="connsiteX17" fmla="*/ 806185 w 3212681"/>
                  <a:gd name="connsiteY17" fmla="*/ 2799275 h 3929991"/>
                  <a:gd name="connsiteX18" fmla="*/ 895877 w 3212681"/>
                  <a:gd name="connsiteY18" fmla="*/ 2619890 h 3929991"/>
                  <a:gd name="connsiteX19" fmla="*/ 1018883 w 3212681"/>
                  <a:gd name="connsiteY19" fmla="*/ 2555825 h 3929991"/>
                  <a:gd name="connsiteX20" fmla="*/ 1077824 w 3212681"/>
                  <a:gd name="connsiteY20" fmla="*/ 2548137 h 3929991"/>
                  <a:gd name="connsiteX21" fmla="*/ 1098325 w 3212681"/>
                  <a:gd name="connsiteY21" fmla="*/ 2563512 h 3929991"/>
                  <a:gd name="connsiteX22" fmla="*/ 1088075 w 3212681"/>
                  <a:gd name="connsiteY22" fmla="*/ 2594264 h 3929991"/>
                  <a:gd name="connsiteX23" fmla="*/ 1077824 w 3212681"/>
                  <a:gd name="connsiteY23" fmla="*/ 2625016 h 3929991"/>
                  <a:gd name="connsiteX24" fmla="*/ 1062448 w 3212681"/>
                  <a:gd name="connsiteY24" fmla="*/ 2737772 h 3929991"/>
                  <a:gd name="connsiteX25" fmla="*/ 1143171 w 3212681"/>
                  <a:gd name="connsiteY25" fmla="*/ 2874873 h 3929991"/>
                  <a:gd name="connsiteX26" fmla="*/ 1318712 w 3212681"/>
                  <a:gd name="connsiteY26" fmla="*/ 2932532 h 3929991"/>
                  <a:gd name="connsiteX27" fmla="*/ 1582663 w 3212681"/>
                  <a:gd name="connsiteY27" fmla="*/ 2835152 h 3929991"/>
                  <a:gd name="connsiteX28" fmla="*/ 1687731 w 3212681"/>
                  <a:gd name="connsiteY28" fmla="*/ 2594264 h 3929991"/>
                  <a:gd name="connsiteX29" fmla="*/ 1475032 w 3212681"/>
                  <a:gd name="connsiteY29" fmla="*/ 2258559 h 3929991"/>
                  <a:gd name="connsiteX30" fmla="*/ 1031697 w 3212681"/>
                  <a:gd name="connsiteY30" fmla="*/ 2153491 h 3929991"/>
                  <a:gd name="connsiteX31" fmla="*/ 460229 w 3212681"/>
                  <a:gd name="connsiteY31" fmla="*/ 2348251 h 3929991"/>
                  <a:gd name="connsiteX32" fmla="*/ 206528 w 3212681"/>
                  <a:gd name="connsiteY32" fmla="*/ 2860778 h 3929991"/>
                  <a:gd name="connsiteX33" fmla="*/ 588361 w 3212681"/>
                  <a:gd name="connsiteY33" fmla="*/ 3501437 h 3929991"/>
                  <a:gd name="connsiteX34" fmla="*/ 1400716 w 3212681"/>
                  <a:gd name="connsiteY34" fmla="*/ 3716698 h 3929991"/>
                  <a:gd name="connsiteX35" fmla="*/ 2348956 w 3212681"/>
                  <a:gd name="connsiteY35" fmla="*/ 3432161 h 3929991"/>
                  <a:gd name="connsiteX36" fmla="*/ 1035318 w 3212681"/>
                  <a:gd name="connsiteY36" fmla="*/ 1258059 h 3929991"/>
                  <a:gd name="connsiteX37" fmla="*/ 366867 w 3212681"/>
                  <a:gd name="connsiteY37" fmla="*/ 679320 h 3929991"/>
                  <a:gd name="connsiteX0" fmla="*/ 366867 w 3208014"/>
                  <a:gd name="connsiteY0" fmla="*/ 679320 h 3929991"/>
                  <a:gd name="connsiteX1" fmla="*/ 898342 w 3208014"/>
                  <a:gd name="connsiteY1" fmla="*/ 20 h 3929991"/>
                  <a:gd name="connsiteX2" fmla="*/ 699527 w 3208014"/>
                  <a:gd name="connsiteY2" fmla="*/ 657986 h 3929991"/>
                  <a:gd name="connsiteX3" fmla="*/ 1328433 w 3208014"/>
                  <a:gd name="connsiteY3" fmla="*/ 1172660 h 3929991"/>
                  <a:gd name="connsiteX4" fmla="*/ 2675109 w 3208014"/>
                  <a:gd name="connsiteY4" fmla="*/ 1906450 h 3929991"/>
                  <a:gd name="connsiteX5" fmla="*/ 3201322 w 3208014"/>
                  <a:gd name="connsiteY5" fmla="*/ 2930768 h 3929991"/>
                  <a:gd name="connsiteX6" fmla="*/ 2358642 w 3208014"/>
                  <a:gd name="connsiteY6" fmla="*/ 3789621 h 3929991"/>
                  <a:gd name="connsiteX7" fmla="*/ 1163792 w 3208014"/>
                  <a:gd name="connsiteY7" fmla="*/ 3917508 h 3929991"/>
                  <a:gd name="connsiteX8" fmla="*/ 440688 w 3208014"/>
                  <a:gd name="connsiteY8" fmla="*/ 3667528 h 3929991"/>
                  <a:gd name="connsiteX9" fmla="*/ 456 w 3208014"/>
                  <a:gd name="connsiteY9" fmla="*/ 2860778 h 3929991"/>
                  <a:gd name="connsiteX10" fmla="*/ 371818 w 3208014"/>
                  <a:gd name="connsiteY10" fmla="*/ 2267528 h 3929991"/>
                  <a:gd name="connsiteX11" fmla="*/ 1052198 w 3208014"/>
                  <a:gd name="connsiteY11" fmla="*/ 2020234 h 3929991"/>
                  <a:gd name="connsiteX12" fmla="*/ 1680043 w 3208014"/>
                  <a:gd name="connsiteY12" fmla="*/ 2168867 h 3929991"/>
                  <a:gd name="connsiteX13" fmla="*/ 1949120 w 3208014"/>
                  <a:gd name="connsiteY13" fmla="*/ 2640392 h 3929991"/>
                  <a:gd name="connsiteX14" fmla="*/ 1768454 w 3208014"/>
                  <a:gd name="connsiteY14" fmla="*/ 3010692 h 3929991"/>
                  <a:gd name="connsiteX15" fmla="*/ 1349463 w 3208014"/>
                  <a:gd name="connsiteY15" fmla="*/ 3158044 h 3929991"/>
                  <a:gd name="connsiteX16" fmla="*/ 983007 w 3208014"/>
                  <a:gd name="connsiteY16" fmla="*/ 3076039 h 3929991"/>
                  <a:gd name="connsiteX17" fmla="*/ 806185 w 3208014"/>
                  <a:gd name="connsiteY17" fmla="*/ 2799275 h 3929991"/>
                  <a:gd name="connsiteX18" fmla="*/ 895877 w 3208014"/>
                  <a:gd name="connsiteY18" fmla="*/ 2619890 h 3929991"/>
                  <a:gd name="connsiteX19" fmla="*/ 1018883 w 3208014"/>
                  <a:gd name="connsiteY19" fmla="*/ 2555825 h 3929991"/>
                  <a:gd name="connsiteX20" fmla="*/ 1077824 w 3208014"/>
                  <a:gd name="connsiteY20" fmla="*/ 2548137 h 3929991"/>
                  <a:gd name="connsiteX21" fmla="*/ 1098325 w 3208014"/>
                  <a:gd name="connsiteY21" fmla="*/ 2563512 h 3929991"/>
                  <a:gd name="connsiteX22" fmla="*/ 1088075 w 3208014"/>
                  <a:gd name="connsiteY22" fmla="*/ 2594264 h 3929991"/>
                  <a:gd name="connsiteX23" fmla="*/ 1077824 w 3208014"/>
                  <a:gd name="connsiteY23" fmla="*/ 2625016 h 3929991"/>
                  <a:gd name="connsiteX24" fmla="*/ 1062448 w 3208014"/>
                  <a:gd name="connsiteY24" fmla="*/ 2737772 h 3929991"/>
                  <a:gd name="connsiteX25" fmla="*/ 1143171 w 3208014"/>
                  <a:gd name="connsiteY25" fmla="*/ 2874873 h 3929991"/>
                  <a:gd name="connsiteX26" fmla="*/ 1318712 w 3208014"/>
                  <a:gd name="connsiteY26" fmla="*/ 2932532 h 3929991"/>
                  <a:gd name="connsiteX27" fmla="*/ 1582663 w 3208014"/>
                  <a:gd name="connsiteY27" fmla="*/ 2835152 h 3929991"/>
                  <a:gd name="connsiteX28" fmla="*/ 1687731 w 3208014"/>
                  <a:gd name="connsiteY28" fmla="*/ 2594264 h 3929991"/>
                  <a:gd name="connsiteX29" fmla="*/ 1475032 w 3208014"/>
                  <a:gd name="connsiteY29" fmla="*/ 2258559 h 3929991"/>
                  <a:gd name="connsiteX30" fmla="*/ 1031697 w 3208014"/>
                  <a:gd name="connsiteY30" fmla="*/ 2153491 h 3929991"/>
                  <a:gd name="connsiteX31" fmla="*/ 460229 w 3208014"/>
                  <a:gd name="connsiteY31" fmla="*/ 2348251 h 3929991"/>
                  <a:gd name="connsiteX32" fmla="*/ 206528 w 3208014"/>
                  <a:gd name="connsiteY32" fmla="*/ 2860778 h 3929991"/>
                  <a:gd name="connsiteX33" fmla="*/ 588361 w 3208014"/>
                  <a:gd name="connsiteY33" fmla="*/ 3501437 h 3929991"/>
                  <a:gd name="connsiteX34" fmla="*/ 1400716 w 3208014"/>
                  <a:gd name="connsiteY34" fmla="*/ 3716698 h 3929991"/>
                  <a:gd name="connsiteX35" fmla="*/ 2348956 w 3208014"/>
                  <a:gd name="connsiteY35" fmla="*/ 3432161 h 3929991"/>
                  <a:gd name="connsiteX36" fmla="*/ 1035318 w 3208014"/>
                  <a:gd name="connsiteY36" fmla="*/ 1258059 h 3929991"/>
                  <a:gd name="connsiteX37" fmla="*/ 366867 w 3208014"/>
                  <a:gd name="connsiteY37" fmla="*/ 679320 h 3929991"/>
                  <a:gd name="connsiteX0" fmla="*/ 366867 w 3208014"/>
                  <a:gd name="connsiteY0" fmla="*/ 679320 h 3929991"/>
                  <a:gd name="connsiteX1" fmla="*/ 898342 w 3208014"/>
                  <a:gd name="connsiteY1" fmla="*/ 20 h 3929991"/>
                  <a:gd name="connsiteX2" fmla="*/ 611338 w 3208014"/>
                  <a:gd name="connsiteY2" fmla="*/ 657986 h 3929991"/>
                  <a:gd name="connsiteX3" fmla="*/ 1328433 w 3208014"/>
                  <a:gd name="connsiteY3" fmla="*/ 1172660 h 3929991"/>
                  <a:gd name="connsiteX4" fmla="*/ 2675109 w 3208014"/>
                  <a:gd name="connsiteY4" fmla="*/ 1906450 h 3929991"/>
                  <a:gd name="connsiteX5" fmla="*/ 3201322 w 3208014"/>
                  <a:gd name="connsiteY5" fmla="*/ 2930768 h 3929991"/>
                  <a:gd name="connsiteX6" fmla="*/ 2358642 w 3208014"/>
                  <a:gd name="connsiteY6" fmla="*/ 3789621 h 3929991"/>
                  <a:gd name="connsiteX7" fmla="*/ 1163792 w 3208014"/>
                  <a:gd name="connsiteY7" fmla="*/ 3917508 h 3929991"/>
                  <a:gd name="connsiteX8" fmla="*/ 440688 w 3208014"/>
                  <a:gd name="connsiteY8" fmla="*/ 3667528 h 3929991"/>
                  <a:gd name="connsiteX9" fmla="*/ 456 w 3208014"/>
                  <a:gd name="connsiteY9" fmla="*/ 2860778 h 3929991"/>
                  <a:gd name="connsiteX10" fmla="*/ 371818 w 3208014"/>
                  <a:gd name="connsiteY10" fmla="*/ 2267528 h 3929991"/>
                  <a:gd name="connsiteX11" fmla="*/ 1052198 w 3208014"/>
                  <a:gd name="connsiteY11" fmla="*/ 2020234 h 3929991"/>
                  <a:gd name="connsiteX12" fmla="*/ 1680043 w 3208014"/>
                  <a:gd name="connsiteY12" fmla="*/ 2168867 h 3929991"/>
                  <a:gd name="connsiteX13" fmla="*/ 1949120 w 3208014"/>
                  <a:gd name="connsiteY13" fmla="*/ 2640392 h 3929991"/>
                  <a:gd name="connsiteX14" fmla="*/ 1768454 w 3208014"/>
                  <a:gd name="connsiteY14" fmla="*/ 3010692 h 3929991"/>
                  <a:gd name="connsiteX15" fmla="*/ 1349463 w 3208014"/>
                  <a:gd name="connsiteY15" fmla="*/ 3158044 h 3929991"/>
                  <a:gd name="connsiteX16" fmla="*/ 983007 w 3208014"/>
                  <a:gd name="connsiteY16" fmla="*/ 3076039 h 3929991"/>
                  <a:gd name="connsiteX17" fmla="*/ 806185 w 3208014"/>
                  <a:gd name="connsiteY17" fmla="*/ 2799275 h 3929991"/>
                  <a:gd name="connsiteX18" fmla="*/ 895877 w 3208014"/>
                  <a:gd name="connsiteY18" fmla="*/ 2619890 h 3929991"/>
                  <a:gd name="connsiteX19" fmla="*/ 1018883 w 3208014"/>
                  <a:gd name="connsiteY19" fmla="*/ 2555825 h 3929991"/>
                  <a:gd name="connsiteX20" fmla="*/ 1077824 w 3208014"/>
                  <a:gd name="connsiteY20" fmla="*/ 2548137 h 3929991"/>
                  <a:gd name="connsiteX21" fmla="*/ 1098325 w 3208014"/>
                  <a:gd name="connsiteY21" fmla="*/ 2563512 h 3929991"/>
                  <a:gd name="connsiteX22" fmla="*/ 1088075 w 3208014"/>
                  <a:gd name="connsiteY22" fmla="*/ 2594264 h 3929991"/>
                  <a:gd name="connsiteX23" fmla="*/ 1077824 w 3208014"/>
                  <a:gd name="connsiteY23" fmla="*/ 2625016 h 3929991"/>
                  <a:gd name="connsiteX24" fmla="*/ 1062448 w 3208014"/>
                  <a:gd name="connsiteY24" fmla="*/ 2737772 h 3929991"/>
                  <a:gd name="connsiteX25" fmla="*/ 1143171 w 3208014"/>
                  <a:gd name="connsiteY25" fmla="*/ 2874873 h 3929991"/>
                  <a:gd name="connsiteX26" fmla="*/ 1318712 w 3208014"/>
                  <a:gd name="connsiteY26" fmla="*/ 2932532 h 3929991"/>
                  <a:gd name="connsiteX27" fmla="*/ 1582663 w 3208014"/>
                  <a:gd name="connsiteY27" fmla="*/ 2835152 h 3929991"/>
                  <a:gd name="connsiteX28" fmla="*/ 1687731 w 3208014"/>
                  <a:gd name="connsiteY28" fmla="*/ 2594264 h 3929991"/>
                  <a:gd name="connsiteX29" fmla="*/ 1475032 w 3208014"/>
                  <a:gd name="connsiteY29" fmla="*/ 2258559 h 3929991"/>
                  <a:gd name="connsiteX30" fmla="*/ 1031697 w 3208014"/>
                  <a:gd name="connsiteY30" fmla="*/ 2153491 h 3929991"/>
                  <a:gd name="connsiteX31" fmla="*/ 460229 w 3208014"/>
                  <a:gd name="connsiteY31" fmla="*/ 2348251 h 3929991"/>
                  <a:gd name="connsiteX32" fmla="*/ 206528 w 3208014"/>
                  <a:gd name="connsiteY32" fmla="*/ 2860778 h 3929991"/>
                  <a:gd name="connsiteX33" fmla="*/ 588361 w 3208014"/>
                  <a:gd name="connsiteY33" fmla="*/ 3501437 h 3929991"/>
                  <a:gd name="connsiteX34" fmla="*/ 1400716 w 3208014"/>
                  <a:gd name="connsiteY34" fmla="*/ 3716698 h 3929991"/>
                  <a:gd name="connsiteX35" fmla="*/ 2348956 w 3208014"/>
                  <a:gd name="connsiteY35" fmla="*/ 3432161 h 3929991"/>
                  <a:gd name="connsiteX36" fmla="*/ 1035318 w 3208014"/>
                  <a:gd name="connsiteY36" fmla="*/ 1258059 h 3929991"/>
                  <a:gd name="connsiteX37" fmla="*/ 366867 w 3208014"/>
                  <a:gd name="connsiteY37" fmla="*/ 679320 h 3929991"/>
                  <a:gd name="connsiteX0" fmla="*/ 366867 w 3208014"/>
                  <a:gd name="connsiteY0" fmla="*/ 679320 h 3929991"/>
                  <a:gd name="connsiteX1" fmla="*/ 898342 w 3208014"/>
                  <a:gd name="connsiteY1" fmla="*/ 20 h 3929991"/>
                  <a:gd name="connsiteX2" fmla="*/ 611338 w 3208014"/>
                  <a:gd name="connsiteY2" fmla="*/ 657986 h 3929991"/>
                  <a:gd name="connsiteX3" fmla="*/ 1328433 w 3208014"/>
                  <a:gd name="connsiteY3" fmla="*/ 1172660 h 3929991"/>
                  <a:gd name="connsiteX4" fmla="*/ 2675109 w 3208014"/>
                  <a:gd name="connsiteY4" fmla="*/ 1906450 h 3929991"/>
                  <a:gd name="connsiteX5" fmla="*/ 3201322 w 3208014"/>
                  <a:gd name="connsiteY5" fmla="*/ 2930768 h 3929991"/>
                  <a:gd name="connsiteX6" fmla="*/ 2358642 w 3208014"/>
                  <a:gd name="connsiteY6" fmla="*/ 3789621 h 3929991"/>
                  <a:gd name="connsiteX7" fmla="*/ 1163792 w 3208014"/>
                  <a:gd name="connsiteY7" fmla="*/ 3917508 h 3929991"/>
                  <a:gd name="connsiteX8" fmla="*/ 440688 w 3208014"/>
                  <a:gd name="connsiteY8" fmla="*/ 3667528 h 3929991"/>
                  <a:gd name="connsiteX9" fmla="*/ 456 w 3208014"/>
                  <a:gd name="connsiteY9" fmla="*/ 2860778 h 3929991"/>
                  <a:gd name="connsiteX10" fmla="*/ 371818 w 3208014"/>
                  <a:gd name="connsiteY10" fmla="*/ 2267528 h 3929991"/>
                  <a:gd name="connsiteX11" fmla="*/ 1052198 w 3208014"/>
                  <a:gd name="connsiteY11" fmla="*/ 2020234 h 3929991"/>
                  <a:gd name="connsiteX12" fmla="*/ 1680043 w 3208014"/>
                  <a:gd name="connsiteY12" fmla="*/ 2168867 h 3929991"/>
                  <a:gd name="connsiteX13" fmla="*/ 1949120 w 3208014"/>
                  <a:gd name="connsiteY13" fmla="*/ 2640392 h 3929991"/>
                  <a:gd name="connsiteX14" fmla="*/ 1768454 w 3208014"/>
                  <a:gd name="connsiteY14" fmla="*/ 3010692 h 3929991"/>
                  <a:gd name="connsiteX15" fmla="*/ 1349463 w 3208014"/>
                  <a:gd name="connsiteY15" fmla="*/ 3158044 h 3929991"/>
                  <a:gd name="connsiteX16" fmla="*/ 983007 w 3208014"/>
                  <a:gd name="connsiteY16" fmla="*/ 3076039 h 3929991"/>
                  <a:gd name="connsiteX17" fmla="*/ 806185 w 3208014"/>
                  <a:gd name="connsiteY17" fmla="*/ 2799275 h 3929991"/>
                  <a:gd name="connsiteX18" fmla="*/ 895877 w 3208014"/>
                  <a:gd name="connsiteY18" fmla="*/ 2619890 h 3929991"/>
                  <a:gd name="connsiteX19" fmla="*/ 1018883 w 3208014"/>
                  <a:gd name="connsiteY19" fmla="*/ 2555825 h 3929991"/>
                  <a:gd name="connsiteX20" fmla="*/ 1077824 w 3208014"/>
                  <a:gd name="connsiteY20" fmla="*/ 2548137 h 3929991"/>
                  <a:gd name="connsiteX21" fmla="*/ 1098325 w 3208014"/>
                  <a:gd name="connsiteY21" fmla="*/ 2563512 h 3929991"/>
                  <a:gd name="connsiteX22" fmla="*/ 1088075 w 3208014"/>
                  <a:gd name="connsiteY22" fmla="*/ 2594264 h 3929991"/>
                  <a:gd name="connsiteX23" fmla="*/ 1077824 w 3208014"/>
                  <a:gd name="connsiteY23" fmla="*/ 2625016 h 3929991"/>
                  <a:gd name="connsiteX24" fmla="*/ 1062448 w 3208014"/>
                  <a:gd name="connsiteY24" fmla="*/ 2737772 h 3929991"/>
                  <a:gd name="connsiteX25" fmla="*/ 1143171 w 3208014"/>
                  <a:gd name="connsiteY25" fmla="*/ 2874873 h 3929991"/>
                  <a:gd name="connsiteX26" fmla="*/ 1318712 w 3208014"/>
                  <a:gd name="connsiteY26" fmla="*/ 2932532 h 3929991"/>
                  <a:gd name="connsiteX27" fmla="*/ 1582663 w 3208014"/>
                  <a:gd name="connsiteY27" fmla="*/ 2835152 h 3929991"/>
                  <a:gd name="connsiteX28" fmla="*/ 1687731 w 3208014"/>
                  <a:gd name="connsiteY28" fmla="*/ 2594264 h 3929991"/>
                  <a:gd name="connsiteX29" fmla="*/ 1475032 w 3208014"/>
                  <a:gd name="connsiteY29" fmla="*/ 2258559 h 3929991"/>
                  <a:gd name="connsiteX30" fmla="*/ 1031697 w 3208014"/>
                  <a:gd name="connsiteY30" fmla="*/ 2153491 h 3929991"/>
                  <a:gd name="connsiteX31" fmla="*/ 460229 w 3208014"/>
                  <a:gd name="connsiteY31" fmla="*/ 2348251 h 3929991"/>
                  <a:gd name="connsiteX32" fmla="*/ 206528 w 3208014"/>
                  <a:gd name="connsiteY32" fmla="*/ 2860778 h 3929991"/>
                  <a:gd name="connsiteX33" fmla="*/ 588361 w 3208014"/>
                  <a:gd name="connsiteY33" fmla="*/ 3501437 h 3929991"/>
                  <a:gd name="connsiteX34" fmla="*/ 1400716 w 3208014"/>
                  <a:gd name="connsiteY34" fmla="*/ 3716698 h 3929991"/>
                  <a:gd name="connsiteX35" fmla="*/ 2348956 w 3208014"/>
                  <a:gd name="connsiteY35" fmla="*/ 3432161 h 3929991"/>
                  <a:gd name="connsiteX36" fmla="*/ 1035318 w 3208014"/>
                  <a:gd name="connsiteY36" fmla="*/ 1258059 h 3929991"/>
                  <a:gd name="connsiteX37" fmla="*/ 366867 w 3208014"/>
                  <a:gd name="connsiteY37" fmla="*/ 679320 h 3929991"/>
                  <a:gd name="connsiteX0" fmla="*/ 366867 w 3208014"/>
                  <a:gd name="connsiteY0" fmla="*/ 679320 h 3929991"/>
                  <a:gd name="connsiteX1" fmla="*/ 898342 w 3208014"/>
                  <a:gd name="connsiteY1" fmla="*/ 20 h 3929991"/>
                  <a:gd name="connsiteX2" fmla="*/ 611338 w 3208014"/>
                  <a:gd name="connsiteY2" fmla="*/ 657986 h 3929991"/>
                  <a:gd name="connsiteX3" fmla="*/ 1328433 w 3208014"/>
                  <a:gd name="connsiteY3" fmla="*/ 1172660 h 3929991"/>
                  <a:gd name="connsiteX4" fmla="*/ 2675109 w 3208014"/>
                  <a:gd name="connsiteY4" fmla="*/ 1906450 h 3929991"/>
                  <a:gd name="connsiteX5" fmla="*/ 3201322 w 3208014"/>
                  <a:gd name="connsiteY5" fmla="*/ 2930768 h 3929991"/>
                  <a:gd name="connsiteX6" fmla="*/ 2358642 w 3208014"/>
                  <a:gd name="connsiteY6" fmla="*/ 3789621 h 3929991"/>
                  <a:gd name="connsiteX7" fmla="*/ 1163792 w 3208014"/>
                  <a:gd name="connsiteY7" fmla="*/ 3917508 h 3929991"/>
                  <a:gd name="connsiteX8" fmla="*/ 440688 w 3208014"/>
                  <a:gd name="connsiteY8" fmla="*/ 3667528 h 3929991"/>
                  <a:gd name="connsiteX9" fmla="*/ 456 w 3208014"/>
                  <a:gd name="connsiteY9" fmla="*/ 2860778 h 3929991"/>
                  <a:gd name="connsiteX10" fmla="*/ 371818 w 3208014"/>
                  <a:gd name="connsiteY10" fmla="*/ 2267528 h 3929991"/>
                  <a:gd name="connsiteX11" fmla="*/ 1052198 w 3208014"/>
                  <a:gd name="connsiteY11" fmla="*/ 2020234 h 3929991"/>
                  <a:gd name="connsiteX12" fmla="*/ 1680043 w 3208014"/>
                  <a:gd name="connsiteY12" fmla="*/ 2168867 h 3929991"/>
                  <a:gd name="connsiteX13" fmla="*/ 1949120 w 3208014"/>
                  <a:gd name="connsiteY13" fmla="*/ 2640392 h 3929991"/>
                  <a:gd name="connsiteX14" fmla="*/ 1768454 w 3208014"/>
                  <a:gd name="connsiteY14" fmla="*/ 3010692 h 3929991"/>
                  <a:gd name="connsiteX15" fmla="*/ 1349463 w 3208014"/>
                  <a:gd name="connsiteY15" fmla="*/ 3158044 h 3929991"/>
                  <a:gd name="connsiteX16" fmla="*/ 983007 w 3208014"/>
                  <a:gd name="connsiteY16" fmla="*/ 3076039 h 3929991"/>
                  <a:gd name="connsiteX17" fmla="*/ 806185 w 3208014"/>
                  <a:gd name="connsiteY17" fmla="*/ 2799275 h 3929991"/>
                  <a:gd name="connsiteX18" fmla="*/ 895877 w 3208014"/>
                  <a:gd name="connsiteY18" fmla="*/ 2619890 h 3929991"/>
                  <a:gd name="connsiteX19" fmla="*/ 1018883 w 3208014"/>
                  <a:gd name="connsiteY19" fmla="*/ 2555825 h 3929991"/>
                  <a:gd name="connsiteX20" fmla="*/ 1077824 w 3208014"/>
                  <a:gd name="connsiteY20" fmla="*/ 2548137 h 3929991"/>
                  <a:gd name="connsiteX21" fmla="*/ 1098325 w 3208014"/>
                  <a:gd name="connsiteY21" fmla="*/ 2563512 h 3929991"/>
                  <a:gd name="connsiteX22" fmla="*/ 1088075 w 3208014"/>
                  <a:gd name="connsiteY22" fmla="*/ 2594264 h 3929991"/>
                  <a:gd name="connsiteX23" fmla="*/ 1077824 w 3208014"/>
                  <a:gd name="connsiteY23" fmla="*/ 2625016 h 3929991"/>
                  <a:gd name="connsiteX24" fmla="*/ 1062448 w 3208014"/>
                  <a:gd name="connsiteY24" fmla="*/ 2737772 h 3929991"/>
                  <a:gd name="connsiteX25" fmla="*/ 1143171 w 3208014"/>
                  <a:gd name="connsiteY25" fmla="*/ 2874873 h 3929991"/>
                  <a:gd name="connsiteX26" fmla="*/ 1318712 w 3208014"/>
                  <a:gd name="connsiteY26" fmla="*/ 2932532 h 3929991"/>
                  <a:gd name="connsiteX27" fmla="*/ 1582663 w 3208014"/>
                  <a:gd name="connsiteY27" fmla="*/ 2835152 h 3929991"/>
                  <a:gd name="connsiteX28" fmla="*/ 1687731 w 3208014"/>
                  <a:gd name="connsiteY28" fmla="*/ 2594264 h 3929991"/>
                  <a:gd name="connsiteX29" fmla="*/ 1475032 w 3208014"/>
                  <a:gd name="connsiteY29" fmla="*/ 2258559 h 3929991"/>
                  <a:gd name="connsiteX30" fmla="*/ 1031697 w 3208014"/>
                  <a:gd name="connsiteY30" fmla="*/ 2153491 h 3929991"/>
                  <a:gd name="connsiteX31" fmla="*/ 460229 w 3208014"/>
                  <a:gd name="connsiteY31" fmla="*/ 2348251 h 3929991"/>
                  <a:gd name="connsiteX32" fmla="*/ 206528 w 3208014"/>
                  <a:gd name="connsiteY32" fmla="*/ 2860778 h 3929991"/>
                  <a:gd name="connsiteX33" fmla="*/ 588361 w 3208014"/>
                  <a:gd name="connsiteY33" fmla="*/ 3501437 h 3929991"/>
                  <a:gd name="connsiteX34" fmla="*/ 1400716 w 3208014"/>
                  <a:gd name="connsiteY34" fmla="*/ 3716698 h 3929991"/>
                  <a:gd name="connsiteX35" fmla="*/ 2348956 w 3208014"/>
                  <a:gd name="connsiteY35" fmla="*/ 3432161 h 3929991"/>
                  <a:gd name="connsiteX36" fmla="*/ 1035318 w 3208014"/>
                  <a:gd name="connsiteY36" fmla="*/ 1258059 h 3929991"/>
                  <a:gd name="connsiteX37" fmla="*/ 366867 w 3208014"/>
                  <a:gd name="connsiteY37" fmla="*/ 679320 h 39299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3208014" h="3929991">
                    <a:moveTo>
                      <a:pt x="366867" y="679320"/>
                    </a:moveTo>
                    <a:cubicBezTo>
                      <a:pt x="317808" y="427842"/>
                      <a:pt x="857597" y="3576"/>
                      <a:pt x="898342" y="20"/>
                    </a:cubicBezTo>
                    <a:cubicBezTo>
                      <a:pt x="939087" y="-3536"/>
                      <a:pt x="549678" y="459157"/>
                      <a:pt x="611338" y="657986"/>
                    </a:cubicBezTo>
                    <a:cubicBezTo>
                      <a:pt x="705067" y="960224"/>
                      <a:pt x="918328" y="991283"/>
                      <a:pt x="1328433" y="1172660"/>
                    </a:cubicBezTo>
                    <a:cubicBezTo>
                      <a:pt x="1738538" y="1354037"/>
                      <a:pt x="2362961" y="1613432"/>
                      <a:pt x="2675109" y="1906450"/>
                    </a:cubicBezTo>
                    <a:cubicBezTo>
                      <a:pt x="2987257" y="2199468"/>
                      <a:pt x="3254066" y="2616906"/>
                      <a:pt x="3201322" y="2930768"/>
                    </a:cubicBezTo>
                    <a:cubicBezTo>
                      <a:pt x="3148578" y="3244630"/>
                      <a:pt x="2698230" y="3625164"/>
                      <a:pt x="2358642" y="3789621"/>
                    </a:cubicBezTo>
                    <a:cubicBezTo>
                      <a:pt x="2019054" y="3954078"/>
                      <a:pt x="1483451" y="3937857"/>
                      <a:pt x="1163792" y="3917508"/>
                    </a:cubicBezTo>
                    <a:cubicBezTo>
                      <a:pt x="844133" y="3897159"/>
                      <a:pt x="810958" y="3870348"/>
                      <a:pt x="440688" y="3667528"/>
                    </a:cubicBezTo>
                    <a:cubicBezTo>
                      <a:pt x="70418" y="3464708"/>
                      <a:pt x="11934" y="3094111"/>
                      <a:pt x="456" y="2860778"/>
                    </a:cubicBezTo>
                    <a:cubicBezTo>
                      <a:pt x="-11022" y="2627445"/>
                      <a:pt x="196528" y="2407619"/>
                      <a:pt x="371818" y="2267528"/>
                    </a:cubicBezTo>
                    <a:cubicBezTo>
                      <a:pt x="547108" y="2127437"/>
                      <a:pt x="787392" y="2020234"/>
                      <a:pt x="1052198" y="2020234"/>
                    </a:cubicBezTo>
                    <a:cubicBezTo>
                      <a:pt x="1310169" y="2020234"/>
                      <a:pt x="1519451" y="2069778"/>
                      <a:pt x="1680043" y="2168867"/>
                    </a:cubicBezTo>
                    <a:cubicBezTo>
                      <a:pt x="1859427" y="2279914"/>
                      <a:pt x="1949120" y="2437089"/>
                      <a:pt x="1949120" y="2640392"/>
                    </a:cubicBezTo>
                    <a:cubicBezTo>
                      <a:pt x="1949120" y="2789024"/>
                      <a:pt x="1888898" y="2912458"/>
                      <a:pt x="1768454" y="3010692"/>
                    </a:cubicBezTo>
                    <a:cubicBezTo>
                      <a:pt x="1648010" y="3108927"/>
                      <a:pt x="1508347" y="3158044"/>
                      <a:pt x="1349463" y="3158044"/>
                    </a:cubicBezTo>
                    <a:cubicBezTo>
                      <a:pt x="1204247" y="3158044"/>
                      <a:pt x="1082095" y="3130709"/>
                      <a:pt x="983007" y="3076039"/>
                    </a:cubicBezTo>
                    <a:cubicBezTo>
                      <a:pt x="865125" y="3011120"/>
                      <a:pt x="806185" y="2918865"/>
                      <a:pt x="806185" y="2799275"/>
                    </a:cubicBezTo>
                    <a:cubicBezTo>
                      <a:pt x="806185" y="2727521"/>
                      <a:pt x="836082" y="2667726"/>
                      <a:pt x="895877" y="2619890"/>
                    </a:cubicBezTo>
                    <a:cubicBezTo>
                      <a:pt x="942004" y="2582305"/>
                      <a:pt x="983007" y="2560950"/>
                      <a:pt x="1018883" y="2555825"/>
                    </a:cubicBezTo>
                    <a:cubicBezTo>
                      <a:pt x="1054760" y="2550699"/>
                      <a:pt x="1074407" y="2548137"/>
                      <a:pt x="1077824" y="2548137"/>
                    </a:cubicBezTo>
                    <a:cubicBezTo>
                      <a:pt x="1091491" y="2548137"/>
                      <a:pt x="1098325" y="2553262"/>
                      <a:pt x="1098325" y="2563512"/>
                    </a:cubicBezTo>
                    <a:lnTo>
                      <a:pt x="1088075" y="2594264"/>
                    </a:lnTo>
                    <a:cubicBezTo>
                      <a:pt x="1086366" y="2597681"/>
                      <a:pt x="1082949" y="2607932"/>
                      <a:pt x="1077824" y="2625016"/>
                    </a:cubicBezTo>
                    <a:cubicBezTo>
                      <a:pt x="1067573" y="2659184"/>
                      <a:pt x="1062448" y="2696769"/>
                      <a:pt x="1062448" y="2737772"/>
                    </a:cubicBezTo>
                    <a:cubicBezTo>
                      <a:pt x="1062448" y="2790733"/>
                      <a:pt x="1089356" y="2836433"/>
                      <a:pt x="1143171" y="2874873"/>
                    </a:cubicBezTo>
                    <a:cubicBezTo>
                      <a:pt x="1196987" y="2913312"/>
                      <a:pt x="1255500" y="2932532"/>
                      <a:pt x="1318712" y="2932532"/>
                    </a:cubicBezTo>
                    <a:cubicBezTo>
                      <a:pt x="1424634" y="2932532"/>
                      <a:pt x="1512618" y="2900072"/>
                      <a:pt x="1582663" y="2835152"/>
                    </a:cubicBezTo>
                    <a:cubicBezTo>
                      <a:pt x="1652708" y="2770232"/>
                      <a:pt x="1687731" y="2689936"/>
                      <a:pt x="1687731" y="2594264"/>
                    </a:cubicBezTo>
                    <a:cubicBezTo>
                      <a:pt x="1687731" y="2450757"/>
                      <a:pt x="1616831" y="2338855"/>
                      <a:pt x="1475032" y="2258559"/>
                    </a:cubicBezTo>
                    <a:cubicBezTo>
                      <a:pt x="1352026" y="2188514"/>
                      <a:pt x="1204247" y="2153491"/>
                      <a:pt x="1031697" y="2153491"/>
                    </a:cubicBezTo>
                    <a:cubicBezTo>
                      <a:pt x="811310" y="2153491"/>
                      <a:pt x="620821" y="2218411"/>
                      <a:pt x="460229" y="2348251"/>
                    </a:cubicBezTo>
                    <a:cubicBezTo>
                      <a:pt x="291095" y="2484925"/>
                      <a:pt x="206528" y="2655767"/>
                      <a:pt x="206528" y="2860778"/>
                    </a:cubicBezTo>
                    <a:cubicBezTo>
                      <a:pt x="206528" y="3127292"/>
                      <a:pt x="333806" y="3340845"/>
                      <a:pt x="588361" y="3501437"/>
                    </a:cubicBezTo>
                    <a:cubicBezTo>
                      <a:pt x="815581" y="3644944"/>
                      <a:pt x="1107284" y="3728244"/>
                      <a:pt x="1400716" y="3716698"/>
                    </a:cubicBezTo>
                    <a:cubicBezTo>
                      <a:pt x="1694148" y="3705152"/>
                      <a:pt x="1880715" y="3668386"/>
                      <a:pt x="2348956" y="3432161"/>
                    </a:cubicBezTo>
                    <a:cubicBezTo>
                      <a:pt x="2817197" y="3195936"/>
                      <a:pt x="3445477" y="2041712"/>
                      <a:pt x="1035318" y="1258059"/>
                    </a:cubicBezTo>
                    <a:cubicBezTo>
                      <a:pt x="477146" y="968350"/>
                      <a:pt x="415926" y="930798"/>
                      <a:pt x="366867" y="679320"/>
                    </a:cubicBezTo>
                    <a:close/>
                  </a:path>
                </a:pathLst>
              </a:custGeom>
              <a:gradFill>
                <a:gsLst>
                  <a:gs pos="17503">
                    <a:srgbClr val="66FF33"/>
                  </a:gs>
                  <a:gs pos="42900">
                    <a:schemeClr val="accent3">
                      <a:lumMod val="50000"/>
                    </a:schemeClr>
                  </a:gs>
                  <a:gs pos="0">
                    <a:srgbClr val="F0EBD5"/>
                  </a:gs>
                  <a:gs pos="100000">
                    <a:schemeClr val="tx2">
                      <a:lumMod val="10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dist="50800" dir="5400000" algn="ctr" rotWithShape="0">
                  <a:schemeClr val="tx2">
                    <a:lumMod val="10000"/>
                  </a:schemeClr>
                </a:outerShdw>
              </a:effectLst>
              <a:sp3d>
                <a:bevelT w="165100" prst="coolSlant"/>
              </a:sp3d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s-ES" sz="41300" dirty="0">
                  <a:latin typeface="Harrington" panose="04040505050A02020702" pitchFamily="82" charset="0"/>
                </a:endParaRPr>
              </a:p>
            </p:txBody>
          </p:sp>
          <p:sp>
            <p:nvSpPr>
              <p:cNvPr id="13" name="CuadroTexto 6"/>
              <p:cNvSpPr txBox="1"/>
              <p:nvPr/>
            </p:nvSpPr>
            <p:spPr>
              <a:xfrm rot="10800000" flipH="1">
                <a:off x="1763688" y="1707654"/>
                <a:ext cx="936104" cy="1944216"/>
              </a:xfrm>
              <a:custGeom>
                <a:avLst/>
                <a:gdLst>
                  <a:gd name="connsiteX0" fmla="*/ 1424825 w 3432663"/>
                  <a:gd name="connsiteY0" fmla="*/ 0 h 3746571"/>
                  <a:gd name="connsiteX1" fmla="*/ 1883536 w 3432663"/>
                  <a:gd name="connsiteY1" fmla="*/ 64066 h 3746571"/>
                  <a:gd name="connsiteX2" fmla="*/ 2116736 w 3432663"/>
                  <a:gd name="connsiteY2" fmla="*/ 353644 h 3746571"/>
                  <a:gd name="connsiteX3" fmla="*/ 2051389 w 3432663"/>
                  <a:gd name="connsiteY3" fmla="*/ 500995 h 3746571"/>
                  <a:gd name="connsiteX4" fmla="*/ 1936070 w 3432663"/>
                  <a:gd name="connsiteY4" fmla="*/ 571468 h 3746571"/>
                  <a:gd name="connsiteX5" fmla="*/ 1863035 w 3432663"/>
                  <a:gd name="connsiteY5" fmla="*/ 576593 h 3746571"/>
                  <a:gd name="connsiteX6" fmla="*/ 1768218 w 3432663"/>
                  <a:gd name="connsiteY6" fmla="*/ 558654 h 3746571"/>
                  <a:gd name="connsiteX7" fmla="*/ 1740029 w 3432663"/>
                  <a:gd name="connsiteY7" fmla="*/ 533028 h 3746571"/>
                  <a:gd name="connsiteX8" fmla="*/ 1757967 w 3432663"/>
                  <a:gd name="connsiteY8" fmla="*/ 502276 h 3746571"/>
                  <a:gd name="connsiteX9" fmla="*/ 1809220 w 3432663"/>
                  <a:gd name="connsiteY9" fmla="*/ 426679 h 3746571"/>
                  <a:gd name="connsiteX10" fmla="*/ 1824596 w 3432663"/>
                  <a:gd name="connsiteY10" fmla="*/ 343393 h 3746571"/>
                  <a:gd name="connsiteX11" fmla="*/ 1686214 w 3432663"/>
                  <a:gd name="connsiteY11" fmla="*/ 153758 h 3746571"/>
                  <a:gd name="connsiteX12" fmla="*/ 1409449 w 3432663"/>
                  <a:gd name="connsiteY12" fmla="*/ 102506 h 3746571"/>
                  <a:gd name="connsiteX13" fmla="*/ 960988 w 3432663"/>
                  <a:gd name="connsiteY13" fmla="*/ 187072 h 3746571"/>
                  <a:gd name="connsiteX14" fmla="*/ 743164 w 3432663"/>
                  <a:gd name="connsiteY14" fmla="*/ 481775 h 3746571"/>
                  <a:gd name="connsiteX15" fmla="*/ 899485 w 3432663"/>
                  <a:gd name="connsiteY15" fmla="*/ 740602 h 3746571"/>
                  <a:gd name="connsiteX16" fmla="*/ 1283880 w 3432663"/>
                  <a:gd name="connsiteY16" fmla="*/ 943050 h 3746571"/>
                  <a:gd name="connsiteX17" fmla="*/ 1757967 w 3432663"/>
                  <a:gd name="connsiteY17" fmla="*/ 1153185 h 3746571"/>
                  <a:gd name="connsiteX18" fmla="*/ 2280745 w 3432663"/>
                  <a:gd name="connsiteY18" fmla="*/ 1458139 h 3746571"/>
                  <a:gd name="connsiteX19" fmla="*/ 2636951 w 3432663"/>
                  <a:gd name="connsiteY19" fmla="*/ 1875848 h 3746571"/>
                  <a:gd name="connsiteX20" fmla="*/ 3432663 w 3432663"/>
                  <a:gd name="connsiteY20" fmla="*/ 2904434 h 3746571"/>
                  <a:gd name="connsiteX21" fmla="*/ 2316622 w 3432663"/>
                  <a:gd name="connsiteY21" fmla="*/ 3410866 h 3746571"/>
                  <a:gd name="connsiteX22" fmla="*/ 1306944 w 3432663"/>
                  <a:gd name="connsiteY22" fmla="*/ 3746571 h 3746571"/>
                  <a:gd name="connsiteX23" fmla="*/ 407459 w 3432663"/>
                  <a:gd name="connsiteY23" fmla="*/ 3490308 h 3746571"/>
                  <a:gd name="connsiteX24" fmla="*/ 0 w 3432663"/>
                  <a:gd name="connsiteY24" fmla="*/ 2711267 h 3746571"/>
                  <a:gd name="connsiteX25" fmla="*/ 283171 w 3432663"/>
                  <a:gd name="connsiteY25" fmla="*/ 2118017 h 3746571"/>
                  <a:gd name="connsiteX26" fmla="*/ 963551 w 3432663"/>
                  <a:gd name="connsiteY26" fmla="*/ 1870723 h 3746571"/>
                  <a:gd name="connsiteX27" fmla="*/ 1591396 w 3432663"/>
                  <a:gd name="connsiteY27" fmla="*/ 2019356 h 3746571"/>
                  <a:gd name="connsiteX28" fmla="*/ 1860473 w 3432663"/>
                  <a:gd name="connsiteY28" fmla="*/ 2490881 h 3746571"/>
                  <a:gd name="connsiteX29" fmla="*/ 1679807 w 3432663"/>
                  <a:gd name="connsiteY29" fmla="*/ 2861181 h 3746571"/>
                  <a:gd name="connsiteX30" fmla="*/ 1260816 w 3432663"/>
                  <a:gd name="connsiteY30" fmla="*/ 3008533 h 3746571"/>
                  <a:gd name="connsiteX31" fmla="*/ 894360 w 3432663"/>
                  <a:gd name="connsiteY31" fmla="*/ 2926528 h 3746571"/>
                  <a:gd name="connsiteX32" fmla="*/ 717538 w 3432663"/>
                  <a:gd name="connsiteY32" fmla="*/ 2649764 h 3746571"/>
                  <a:gd name="connsiteX33" fmla="*/ 807230 w 3432663"/>
                  <a:gd name="connsiteY33" fmla="*/ 2470379 h 3746571"/>
                  <a:gd name="connsiteX34" fmla="*/ 930236 w 3432663"/>
                  <a:gd name="connsiteY34" fmla="*/ 2406314 h 3746571"/>
                  <a:gd name="connsiteX35" fmla="*/ 989177 w 3432663"/>
                  <a:gd name="connsiteY35" fmla="*/ 2398626 h 3746571"/>
                  <a:gd name="connsiteX36" fmla="*/ 1009678 w 3432663"/>
                  <a:gd name="connsiteY36" fmla="*/ 2414001 h 3746571"/>
                  <a:gd name="connsiteX37" fmla="*/ 999428 w 3432663"/>
                  <a:gd name="connsiteY37" fmla="*/ 2444753 h 3746571"/>
                  <a:gd name="connsiteX38" fmla="*/ 989177 w 3432663"/>
                  <a:gd name="connsiteY38" fmla="*/ 2475505 h 3746571"/>
                  <a:gd name="connsiteX39" fmla="*/ 973801 w 3432663"/>
                  <a:gd name="connsiteY39" fmla="*/ 2588261 h 3746571"/>
                  <a:gd name="connsiteX40" fmla="*/ 1054524 w 3432663"/>
                  <a:gd name="connsiteY40" fmla="*/ 2725362 h 3746571"/>
                  <a:gd name="connsiteX41" fmla="*/ 1230065 w 3432663"/>
                  <a:gd name="connsiteY41" fmla="*/ 2783021 h 3746571"/>
                  <a:gd name="connsiteX42" fmla="*/ 1494016 w 3432663"/>
                  <a:gd name="connsiteY42" fmla="*/ 2685641 h 3746571"/>
                  <a:gd name="connsiteX43" fmla="*/ 1599084 w 3432663"/>
                  <a:gd name="connsiteY43" fmla="*/ 2444753 h 3746571"/>
                  <a:gd name="connsiteX44" fmla="*/ 1386385 w 3432663"/>
                  <a:gd name="connsiteY44" fmla="*/ 2109048 h 3746571"/>
                  <a:gd name="connsiteX45" fmla="*/ 943050 w 3432663"/>
                  <a:gd name="connsiteY45" fmla="*/ 2003980 h 3746571"/>
                  <a:gd name="connsiteX46" fmla="*/ 371582 w 3432663"/>
                  <a:gd name="connsiteY46" fmla="*/ 2198740 h 3746571"/>
                  <a:gd name="connsiteX47" fmla="*/ 117881 w 3432663"/>
                  <a:gd name="connsiteY47" fmla="*/ 2711267 h 3746571"/>
                  <a:gd name="connsiteX48" fmla="*/ 499714 w 3432663"/>
                  <a:gd name="connsiteY48" fmla="*/ 3351926 h 3746571"/>
                  <a:gd name="connsiteX49" fmla="*/ 1312069 w 3432663"/>
                  <a:gd name="connsiteY49" fmla="*/ 3567187 h 3746571"/>
                  <a:gd name="connsiteX50" fmla="*/ 2134674 w 3432663"/>
                  <a:gd name="connsiteY50" fmla="*/ 3269921 h 3746571"/>
                  <a:gd name="connsiteX51" fmla="*/ 2490881 w 3432663"/>
                  <a:gd name="connsiteY51" fmla="*/ 2506256 h 3746571"/>
                  <a:gd name="connsiteX52" fmla="*/ 2372999 w 3432663"/>
                  <a:gd name="connsiteY52" fmla="*/ 2070608 h 3746571"/>
                  <a:gd name="connsiteX53" fmla="*/ 2057795 w 3432663"/>
                  <a:gd name="connsiteY53" fmla="*/ 1755405 h 3746571"/>
                  <a:gd name="connsiteX54" fmla="*/ 1614460 w 3432663"/>
                  <a:gd name="connsiteY54" fmla="*/ 1496578 h 3746571"/>
                  <a:gd name="connsiteX55" fmla="*/ 858483 w 3432663"/>
                  <a:gd name="connsiteY55" fmla="*/ 1135247 h 3746571"/>
                  <a:gd name="connsiteX56" fmla="*/ 476650 w 3432663"/>
                  <a:gd name="connsiteY56" fmla="*/ 609907 h 3746571"/>
                  <a:gd name="connsiteX57" fmla="*/ 781604 w 3432663"/>
                  <a:gd name="connsiteY57" fmla="*/ 143508 h 3746571"/>
                  <a:gd name="connsiteX58" fmla="*/ 1424825 w 3432663"/>
                  <a:gd name="connsiteY58" fmla="*/ 0 h 3746571"/>
                  <a:gd name="connsiteX0" fmla="*/ 1424825 w 3453135"/>
                  <a:gd name="connsiteY0" fmla="*/ 0 h 3746571"/>
                  <a:gd name="connsiteX1" fmla="*/ 1883536 w 3453135"/>
                  <a:gd name="connsiteY1" fmla="*/ 64066 h 3746571"/>
                  <a:gd name="connsiteX2" fmla="*/ 2116736 w 3453135"/>
                  <a:gd name="connsiteY2" fmla="*/ 353644 h 3746571"/>
                  <a:gd name="connsiteX3" fmla="*/ 2051389 w 3453135"/>
                  <a:gd name="connsiteY3" fmla="*/ 500995 h 3746571"/>
                  <a:gd name="connsiteX4" fmla="*/ 1936070 w 3453135"/>
                  <a:gd name="connsiteY4" fmla="*/ 571468 h 3746571"/>
                  <a:gd name="connsiteX5" fmla="*/ 1863035 w 3453135"/>
                  <a:gd name="connsiteY5" fmla="*/ 576593 h 3746571"/>
                  <a:gd name="connsiteX6" fmla="*/ 1768218 w 3453135"/>
                  <a:gd name="connsiteY6" fmla="*/ 558654 h 3746571"/>
                  <a:gd name="connsiteX7" fmla="*/ 1740029 w 3453135"/>
                  <a:gd name="connsiteY7" fmla="*/ 533028 h 3746571"/>
                  <a:gd name="connsiteX8" fmla="*/ 1757967 w 3453135"/>
                  <a:gd name="connsiteY8" fmla="*/ 502276 h 3746571"/>
                  <a:gd name="connsiteX9" fmla="*/ 1809220 w 3453135"/>
                  <a:gd name="connsiteY9" fmla="*/ 426679 h 3746571"/>
                  <a:gd name="connsiteX10" fmla="*/ 1824596 w 3453135"/>
                  <a:gd name="connsiteY10" fmla="*/ 343393 h 3746571"/>
                  <a:gd name="connsiteX11" fmla="*/ 1686214 w 3453135"/>
                  <a:gd name="connsiteY11" fmla="*/ 153758 h 3746571"/>
                  <a:gd name="connsiteX12" fmla="*/ 1409449 w 3453135"/>
                  <a:gd name="connsiteY12" fmla="*/ 102506 h 3746571"/>
                  <a:gd name="connsiteX13" fmla="*/ 960988 w 3453135"/>
                  <a:gd name="connsiteY13" fmla="*/ 187072 h 3746571"/>
                  <a:gd name="connsiteX14" fmla="*/ 743164 w 3453135"/>
                  <a:gd name="connsiteY14" fmla="*/ 481775 h 3746571"/>
                  <a:gd name="connsiteX15" fmla="*/ 899485 w 3453135"/>
                  <a:gd name="connsiteY15" fmla="*/ 740602 h 3746571"/>
                  <a:gd name="connsiteX16" fmla="*/ 1283880 w 3453135"/>
                  <a:gd name="connsiteY16" fmla="*/ 943050 h 3746571"/>
                  <a:gd name="connsiteX17" fmla="*/ 1757967 w 3453135"/>
                  <a:gd name="connsiteY17" fmla="*/ 1153185 h 3746571"/>
                  <a:gd name="connsiteX18" fmla="*/ 2280745 w 3453135"/>
                  <a:gd name="connsiteY18" fmla="*/ 1458139 h 3746571"/>
                  <a:gd name="connsiteX19" fmla="*/ 2983314 w 3453135"/>
                  <a:gd name="connsiteY19" fmla="*/ 1543339 h 3746571"/>
                  <a:gd name="connsiteX20" fmla="*/ 3432663 w 3453135"/>
                  <a:gd name="connsiteY20" fmla="*/ 2904434 h 3746571"/>
                  <a:gd name="connsiteX21" fmla="*/ 2316622 w 3453135"/>
                  <a:gd name="connsiteY21" fmla="*/ 3410866 h 3746571"/>
                  <a:gd name="connsiteX22" fmla="*/ 1306944 w 3453135"/>
                  <a:gd name="connsiteY22" fmla="*/ 3746571 h 3746571"/>
                  <a:gd name="connsiteX23" fmla="*/ 407459 w 3453135"/>
                  <a:gd name="connsiteY23" fmla="*/ 3490308 h 3746571"/>
                  <a:gd name="connsiteX24" fmla="*/ 0 w 3453135"/>
                  <a:gd name="connsiteY24" fmla="*/ 2711267 h 3746571"/>
                  <a:gd name="connsiteX25" fmla="*/ 283171 w 3453135"/>
                  <a:gd name="connsiteY25" fmla="*/ 2118017 h 3746571"/>
                  <a:gd name="connsiteX26" fmla="*/ 963551 w 3453135"/>
                  <a:gd name="connsiteY26" fmla="*/ 1870723 h 3746571"/>
                  <a:gd name="connsiteX27" fmla="*/ 1591396 w 3453135"/>
                  <a:gd name="connsiteY27" fmla="*/ 2019356 h 3746571"/>
                  <a:gd name="connsiteX28" fmla="*/ 1860473 w 3453135"/>
                  <a:gd name="connsiteY28" fmla="*/ 2490881 h 3746571"/>
                  <a:gd name="connsiteX29" fmla="*/ 1679807 w 3453135"/>
                  <a:gd name="connsiteY29" fmla="*/ 2861181 h 3746571"/>
                  <a:gd name="connsiteX30" fmla="*/ 1260816 w 3453135"/>
                  <a:gd name="connsiteY30" fmla="*/ 3008533 h 3746571"/>
                  <a:gd name="connsiteX31" fmla="*/ 894360 w 3453135"/>
                  <a:gd name="connsiteY31" fmla="*/ 2926528 h 3746571"/>
                  <a:gd name="connsiteX32" fmla="*/ 717538 w 3453135"/>
                  <a:gd name="connsiteY32" fmla="*/ 2649764 h 3746571"/>
                  <a:gd name="connsiteX33" fmla="*/ 807230 w 3453135"/>
                  <a:gd name="connsiteY33" fmla="*/ 2470379 h 3746571"/>
                  <a:gd name="connsiteX34" fmla="*/ 930236 w 3453135"/>
                  <a:gd name="connsiteY34" fmla="*/ 2406314 h 3746571"/>
                  <a:gd name="connsiteX35" fmla="*/ 989177 w 3453135"/>
                  <a:gd name="connsiteY35" fmla="*/ 2398626 h 3746571"/>
                  <a:gd name="connsiteX36" fmla="*/ 1009678 w 3453135"/>
                  <a:gd name="connsiteY36" fmla="*/ 2414001 h 3746571"/>
                  <a:gd name="connsiteX37" fmla="*/ 999428 w 3453135"/>
                  <a:gd name="connsiteY37" fmla="*/ 2444753 h 3746571"/>
                  <a:gd name="connsiteX38" fmla="*/ 989177 w 3453135"/>
                  <a:gd name="connsiteY38" fmla="*/ 2475505 h 3746571"/>
                  <a:gd name="connsiteX39" fmla="*/ 973801 w 3453135"/>
                  <a:gd name="connsiteY39" fmla="*/ 2588261 h 3746571"/>
                  <a:gd name="connsiteX40" fmla="*/ 1054524 w 3453135"/>
                  <a:gd name="connsiteY40" fmla="*/ 2725362 h 3746571"/>
                  <a:gd name="connsiteX41" fmla="*/ 1230065 w 3453135"/>
                  <a:gd name="connsiteY41" fmla="*/ 2783021 h 3746571"/>
                  <a:gd name="connsiteX42" fmla="*/ 1494016 w 3453135"/>
                  <a:gd name="connsiteY42" fmla="*/ 2685641 h 3746571"/>
                  <a:gd name="connsiteX43" fmla="*/ 1599084 w 3453135"/>
                  <a:gd name="connsiteY43" fmla="*/ 2444753 h 3746571"/>
                  <a:gd name="connsiteX44" fmla="*/ 1386385 w 3453135"/>
                  <a:gd name="connsiteY44" fmla="*/ 2109048 h 3746571"/>
                  <a:gd name="connsiteX45" fmla="*/ 943050 w 3453135"/>
                  <a:gd name="connsiteY45" fmla="*/ 2003980 h 3746571"/>
                  <a:gd name="connsiteX46" fmla="*/ 371582 w 3453135"/>
                  <a:gd name="connsiteY46" fmla="*/ 2198740 h 3746571"/>
                  <a:gd name="connsiteX47" fmla="*/ 117881 w 3453135"/>
                  <a:gd name="connsiteY47" fmla="*/ 2711267 h 3746571"/>
                  <a:gd name="connsiteX48" fmla="*/ 499714 w 3453135"/>
                  <a:gd name="connsiteY48" fmla="*/ 3351926 h 3746571"/>
                  <a:gd name="connsiteX49" fmla="*/ 1312069 w 3453135"/>
                  <a:gd name="connsiteY49" fmla="*/ 3567187 h 3746571"/>
                  <a:gd name="connsiteX50" fmla="*/ 2134674 w 3453135"/>
                  <a:gd name="connsiteY50" fmla="*/ 3269921 h 3746571"/>
                  <a:gd name="connsiteX51" fmla="*/ 2490881 w 3453135"/>
                  <a:gd name="connsiteY51" fmla="*/ 2506256 h 3746571"/>
                  <a:gd name="connsiteX52" fmla="*/ 2372999 w 3453135"/>
                  <a:gd name="connsiteY52" fmla="*/ 2070608 h 3746571"/>
                  <a:gd name="connsiteX53" fmla="*/ 2057795 w 3453135"/>
                  <a:gd name="connsiteY53" fmla="*/ 1755405 h 3746571"/>
                  <a:gd name="connsiteX54" fmla="*/ 1614460 w 3453135"/>
                  <a:gd name="connsiteY54" fmla="*/ 1496578 h 3746571"/>
                  <a:gd name="connsiteX55" fmla="*/ 858483 w 3453135"/>
                  <a:gd name="connsiteY55" fmla="*/ 1135247 h 3746571"/>
                  <a:gd name="connsiteX56" fmla="*/ 476650 w 3453135"/>
                  <a:gd name="connsiteY56" fmla="*/ 609907 h 3746571"/>
                  <a:gd name="connsiteX57" fmla="*/ 781604 w 3453135"/>
                  <a:gd name="connsiteY57" fmla="*/ 143508 h 3746571"/>
                  <a:gd name="connsiteX58" fmla="*/ 1424825 w 3453135"/>
                  <a:gd name="connsiteY58" fmla="*/ 0 h 3746571"/>
                  <a:gd name="connsiteX0" fmla="*/ 1424825 w 3452383"/>
                  <a:gd name="connsiteY0" fmla="*/ 0 h 3746571"/>
                  <a:gd name="connsiteX1" fmla="*/ 1883536 w 3452383"/>
                  <a:gd name="connsiteY1" fmla="*/ 64066 h 3746571"/>
                  <a:gd name="connsiteX2" fmla="*/ 2116736 w 3452383"/>
                  <a:gd name="connsiteY2" fmla="*/ 353644 h 3746571"/>
                  <a:gd name="connsiteX3" fmla="*/ 2051389 w 3452383"/>
                  <a:gd name="connsiteY3" fmla="*/ 500995 h 3746571"/>
                  <a:gd name="connsiteX4" fmla="*/ 1936070 w 3452383"/>
                  <a:gd name="connsiteY4" fmla="*/ 571468 h 3746571"/>
                  <a:gd name="connsiteX5" fmla="*/ 1863035 w 3452383"/>
                  <a:gd name="connsiteY5" fmla="*/ 576593 h 3746571"/>
                  <a:gd name="connsiteX6" fmla="*/ 1768218 w 3452383"/>
                  <a:gd name="connsiteY6" fmla="*/ 558654 h 3746571"/>
                  <a:gd name="connsiteX7" fmla="*/ 1740029 w 3452383"/>
                  <a:gd name="connsiteY7" fmla="*/ 533028 h 3746571"/>
                  <a:gd name="connsiteX8" fmla="*/ 1757967 w 3452383"/>
                  <a:gd name="connsiteY8" fmla="*/ 502276 h 3746571"/>
                  <a:gd name="connsiteX9" fmla="*/ 1809220 w 3452383"/>
                  <a:gd name="connsiteY9" fmla="*/ 426679 h 3746571"/>
                  <a:gd name="connsiteX10" fmla="*/ 1824596 w 3452383"/>
                  <a:gd name="connsiteY10" fmla="*/ 343393 h 3746571"/>
                  <a:gd name="connsiteX11" fmla="*/ 1686214 w 3452383"/>
                  <a:gd name="connsiteY11" fmla="*/ 153758 h 3746571"/>
                  <a:gd name="connsiteX12" fmla="*/ 1409449 w 3452383"/>
                  <a:gd name="connsiteY12" fmla="*/ 102506 h 3746571"/>
                  <a:gd name="connsiteX13" fmla="*/ 960988 w 3452383"/>
                  <a:gd name="connsiteY13" fmla="*/ 187072 h 3746571"/>
                  <a:gd name="connsiteX14" fmla="*/ 743164 w 3452383"/>
                  <a:gd name="connsiteY14" fmla="*/ 481775 h 3746571"/>
                  <a:gd name="connsiteX15" fmla="*/ 899485 w 3452383"/>
                  <a:gd name="connsiteY15" fmla="*/ 740602 h 3746571"/>
                  <a:gd name="connsiteX16" fmla="*/ 1283880 w 3452383"/>
                  <a:gd name="connsiteY16" fmla="*/ 943050 h 3746571"/>
                  <a:gd name="connsiteX17" fmla="*/ 1757967 w 3452383"/>
                  <a:gd name="connsiteY17" fmla="*/ 1153185 h 3746571"/>
                  <a:gd name="connsiteX18" fmla="*/ 2391581 w 3452383"/>
                  <a:gd name="connsiteY18" fmla="*/ 1111775 h 3746571"/>
                  <a:gd name="connsiteX19" fmla="*/ 2983314 w 3452383"/>
                  <a:gd name="connsiteY19" fmla="*/ 1543339 h 3746571"/>
                  <a:gd name="connsiteX20" fmla="*/ 3432663 w 3452383"/>
                  <a:gd name="connsiteY20" fmla="*/ 2904434 h 3746571"/>
                  <a:gd name="connsiteX21" fmla="*/ 2316622 w 3452383"/>
                  <a:gd name="connsiteY21" fmla="*/ 3410866 h 3746571"/>
                  <a:gd name="connsiteX22" fmla="*/ 1306944 w 3452383"/>
                  <a:gd name="connsiteY22" fmla="*/ 3746571 h 3746571"/>
                  <a:gd name="connsiteX23" fmla="*/ 407459 w 3452383"/>
                  <a:gd name="connsiteY23" fmla="*/ 3490308 h 3746571"/>
                  <a:gd name="connsiteX24" fmla="*/ 0 w 3452383"/>
                  <a:gd name="connsiteY24" fmla="*/ 2711267 h 3746571"/>
                  <a:gd name="connsiteX25" fmla="*/ 283171 w 3452383"/>
                  <a:gd name="connsiteY25" fmla="*/ 2118017 h 3746571"/>
                  <a:gd name="connsiteX26" fmla="*/ 963551 w 3452383"/>
                  <a:gd name="connsiteY26" fmla="*/ 1870723 h 3746571"/>
                  <a:gd name="connsiteX27" fmla="*/ 1591396 w 3452383"/>
                  <a:gd name="connsiteY27" fmla="*/ 2019356 h 3746571"/>
                  <a:gd name="connsiteX28" fmla="*/ 1860473 w 3452383"/>
                  <a:gd name="connsiteY28" fmla="*/ 2490881 h 3746571"/>
                  <a:gd name="connsiteX29" fmla="*/ 1679807 w 3452383"/>
                  <a:gd name="connsiteY29" fmla="*/ 2861181 h 3746571"/>
                  <a:gd name="connsiteX30" fmla="*/ 1260816 w 3452383"/>
                  <a:gd name="connsiteY30" fmla="*/ 3008533 h 3746571"/>
                  <a:gd name="connsiteX31" fmla="*/ 894360 w 3452383"/>
                  <a:gd name="connsiteY31" fmla="*/ 2926528 h 3746571"/>
                  <a:gd name="connsiteX32" fmla="*/ 717538 w 3452383"/>
                  <a:gd name="connsiteY32" fmla="*/ 2649764 h 3746571"/>
                  <a:gd name="connsiteX33" fmla="*/ 807230 w 3452383"/>
                  <a:gd name="connsiteY33" fmla="*/ 2470379 h 3746571"/>
                  <a:gd name="connsiteX34" fmla="*/ 930236 w 3452383"/>
                  <a:gd name="connsiteY34" fmla="*/ 2406314 h 3746571"/>
                  <a:gd name="connsiteX35" fmla="*/ 989177 w 3452383"/>
                  <a:gd name="connsiteY35" fmla="*/ 2398626 h 3746571"/>
                  <a:gd name="connsiteX36" fmla="*/ 1009678 w 3452383"/>
                  <a:gd name="connsiteY36" fmla="*/ 2414001 h 3746571"/>
                  <a:gd name="connsiteX37" fmla="*/ 999428 w 3452383"/>
                  <a:gd name="connsiteY37" fmla="*/ 2444753 h 3746571"/>
                  <a:gd name="connsiteX38" fmla="*/ 989177 w 3452383"/>
                  <a:gd name="connsiteY38" fmla="*/ 2475505 h 3746571"/>
                  <a:gd name="connsiteX39" fmla="*/ 973801 w 3452383"/>
                  <a:gd name="connsiteY39" fmla="*/ 2588261 h 3746571"/>
                  <a:gd name="connsiteX40" fmla="*/ 1054524 w 3452383"/>
                  <a:gd name="connsiteY40" fmla="*/ 2725362 h 3746571"/>
                  <a:gd name="connsiteX41" fmla="*/ 1230065 w 3452383"/>
                  <a:gd name="connsiteY41" fmla="*/ 2783021 h 3746571"/>
                  <a:gd name="connsiteX42" fmla="*/ 1494016 w 3452383"/>
                  <a:gd name="connsiteY42" fmla="*/ 2685641 h 3746571"/>
                  <a:gd name="connsiteX43" fmla="*/ 1599084 w 3452383"/>
                  <a:gd name="connsiteY43" fmla="*/ 2444753 h 3746571"/>
                  <a:gd name="connsiteX44" fmla="*/ 1386385 w 3452383"/>
                  <a:gd name="connsiteY44" fmla="*/ 2109048 h 3746571"/>
                  <a:gd name="connsiteX45" fmla="*/ 943050 w 3452383"/>
                  <a:gd name="connsiteY45" fmla="*/ 2003980 h 3746571"/>
                  <a:gd name="connsiteX46" fmla="*/ 371582 w 3452383"/>
                  <a:gd name="connsiteY46" fmla="*/ 2198740 h 3746571"/>
                  <a:gd name="connsiteX47" fmla="*/ 117881 w 3452383"/>
                  <a:gd name="connsiteY47" fmla="*/ 2711267 h 3746571"/>
                  <a:gd name="connsiteX48" fmla="*/ 499714 w 3452383"/>
                  <a:gd name="connsiteY48" fmla="*/ 3351926 h 3746571"/>
                  <a:gd name="connsiteX49" fmla="*/ 1312069 w 3452383"/>
                  <a:gd name="connsiteY49" fmla="*/ 3567187 h 3746571"/>
                  <a:gd name="connsiteX50" fmla="*/ 2134674 w 3452383"/>
                  <a:gd name="connsiteY50" fmla="*/ 3269921 h 3746571"/>
                  <a:gd name="connsiteX51" fmla="*/ 2490881 w 3452383"/>
                  <a:gd name="connsiteY51" fmla="*/ 2506256 h 3746571"/>
                  <a:gd name="connsiteX52" fmla="*/ 2372999 w 3452383"/>
                  <a:gd name="connsiteY52" fmla="*/ 2070608 h 3746571"/>
                  <a:gd name="connsiteX53" fmla="*/ 2057795 w 3452383"/>
                  <a:gd name="connsiteY53" fmla="*/ 1755405 h 3746571"/>
                  <a:gd name="connsiteX54" fmla="*/ 1614460 w 3452383"/>
                  <a:gd name="connsiteY54" fmla="*/ 1496578 h 3746571"/>
                  <a:gd name="connsiteX55" fmla="*/ 858483 w 3452383"/>
                  <a:gd name="connsiteY55" fmla="*/ 1135247 h 3746571"/>
                  <a:gd name="connsiteX56" fmla="*/ 476650 w 3452383"/>
                  <a:gd name="connsiteY56" fmla="*/ 609907 h 3746571"/>
                  <a:gd name="connsiteX57" fmla="*/ 781604 w 3452383"/>
                  <a:gd name="connsiteY57" fmla="*/ 143508 h 3746571"/>
                  <a:gd name="connsiteX58" fmla="*/ 1424825 w 3452383"/>
                  <a:gd name="connsiteY58" fmla="*/ 0 h 3746571"/>
                  <a:gd name="connsiteX0" fmla="*/ 1424825 w 3452383"/>
                  <a:gd name="connsiteY0" fmla="*/ 0 h 3746571"/>
                  <a:gd name="connsiteX1" fmla="*/ 1883536 w 3452383"/>
                  <a:gd name="connsiteY1" fmla="*/ 64066 h 3746571"/>
                  <a:gd name="connsiteX2" fmla="*/ 2116736 w 3452383"/>
                  <a:gd name="connsiteY2" fmla="*/ 353644 h 3746571"/>
                  <a:gd name="connsiteX3" fmla="*/ 2051389 w 3452383"/>
                  <a:gd name="connsiteY3" fmla="*/ 500995 h 3746571"/>
                  <a:gd name="connsiteX4" fmla="*/ 1936070 w 3452383"/>
                  <a:gd name="connsiteY4" fmla="*/ 571468 h 3746571"/>
                  <a:gd name="connsiteX5" fmla="*/ 1863035 w 3452383"/>
                  <a:gd name="connsiteY5" fmla="*/ 576593 h 3746571"/>
                  <a:gd name="connsiteX6" fmla="*/ 1768218 w 3452383"/>
                  <a:gd name="connsiteY6" fmla="*/ 558654 h 3746571"/>
                  <a:gd name="connsiteX7" fmla="*/ 1740029 w 3452383"/>
                  <a:gd name="connsiteY7" fmla="*/ 533028 h 3746571"/>
                  <a:gd name="connsiteX8" fmla="*/ 1757967 w 3452383"/>
                  <a:gd name="connsiteY8" fmla="*/ 502276 h 3746571"/>
                  <a:gd name="connsiteX9" fmla="*/ 1809220 w 3452383"/>
                  <a:gd name="connsiteY9" fmla="*/ 426679 h 3746571"/>
                  <a:gd name="connsiteX10" fmla="*/ 1824596 w 3452383"/>
                  <a:gd name="connsiteY10" fmla="*/ 343393 h 3746571"/>
                  <a:gd name="connsiteX11" fmla="*/ 1686214 w 3452383"/>
                  <a:gd name="connsiteY11" fmla="*/ 153758 h 3746571"/>
                  <a:gd name="connsiteX12" fmla="*/ 1409449 w 3452383"/>
                  <a:gd name="connsiteY12" fmla="*/ 102506 h 3746571"/>
                  <a:gd name="connsiteX13" fmla="*/ 960988 w 3452383"/>
                  <a:gd name="connsiteY13" fmla="*/ 187072 h 3746571"/>
                  <a:gd name="connsiteX14" fmla="*/ 743164 w 3452383"/>
                  <a:gd name="connsiteY14" fmla="*/ 481775 h 3746571"/>
                  <a:gd name="connsiteX15" fmla="*/ 899485 w 3452383"/>
                  <a:gd name="connsiteY15" fmla="*/ 740602 h 3746571"/>
                  <a:gd name="connsiteX16" fmla="*/ 1283880 w 3452383"/>
                  <a:gd name="connsiteY16" fmla="*/ 943050 h 3746571"/>
                  <a:gd name="connsiteX17" fmla="*/ 1730258 w 3452383"/>
                  <a:gd name="connsiteY17" fmla="*/ 1042349 h 3746571"/>
                  <a:gd name="connsiteX18" fmla="*/ 2391581 w 3452383"/>
                  <a:gd name="connsiteY18" fmla="*/ 1111775 h 3746571"/>
                  <a:gd name="connsiteX19" fmla="*/ 2983314 w 3452383"/>
                  <a:gd name="connsiteY19" fmla="*/ 1543339 h 3746571"/>
                  <a:gd name="connsiteX20" fmla="*/ 3432663 w 3452383"/>
                  <a:gd name="connsiteY20" fmla="*/ 2904434 h 3746571"/>
                  <a:gd name="connsiteX21" fmla="*/ 2316622 w 3452383"/>
                  <a:gd name="connsiteY21" fmla="*/ 3410866 h 3746571"/>
                  <a:gd name="connsiteX22" fmla="*/ 1306944 w 3452383"/>
                  <a:gd name="connsiteY22" fmla="*/ 3746571 h 3746571"/>
                  <a:gd name="connsiteX23" fmla="*/ 407459 w 3452383"/>
                  <a:gd name="connsiteY23" fmla="*/ 3490308 h 3746571"/>
                  <a:gd name="connsiteX24" fmla="*/ 0 w 3452383"/>
                  <a:gd name="connsiteY24" fmla="*/ 2711267 h 3746571"/>
                  <a:gd name="connsiteX25" fmla="*/ 283171 w 3452383"/>
                  <a:gd name="connsiteY25" fmla="*/ 2118017 h 3746571"/>
                  <a:gd name="connsiteX26" fmla="*/ 963551 w 3452383"/>
                  <a:gd name="connsiteY26" fmla="*/ 1870723 h 3746571"/>
                  <a:gd name="connsiteX27" fmla="*/ 1591396 w 3452383"/>
                  <a:gd name="connsiteY27" fmla="*/ 2019356 h 3746571"/>
                  <a:gd name="connsiteX28" fmla="*/ 1860473 w 3452383"/>
                  <a:gd name="connsiteY28" fmla="*/ 2490881 h 3746571"/>
                  <a:gd name="connsiteX29" fmla="*/ 1679807 w 3452383"/>
                  <a:gd name="connsiteY29" fmla="*/ 2861181 h 3746571"/>
                  <a:gd name="connsiteX30" fmla="*/ 1260816 w 3452383"/>
                  <a:gd name="connsiteY30" fmla="*/ 3008533 h 3746571"/>
                  <a:gd name="connsiteX31" fmla="*/ 894360 w 3452383"/>
                  <a:gd name="connsiteY31" fmla="*/ 2926528 h 3746571"/>
                  <a:gd name="connsiteX32" fmla="*/ 717538 w 3452383"/>
                  <a:gd name="connsiteY32" fmla="*/ 2649764 h 3746571"/>
                  <a:gd name="connsiteX33" fmla="*/ 807230 w 3452383"/>
                  <a:gd name="connsiteY33" fmla="*/ 2470379 h 3746571"/>
                  <a:gd name="connsiteX34" fmla="*/ 930236 w 3452383"/>
                  <a:gd name="connsiteY34" fmla="*/ 2406314 h 3746571"/>
                  <a:gd name="connsiteX35" fmla="*/ 989177 w 3452383"/>
                  <a:gd name="connsiteY35" fmla="*/ 2398626 h 3746571"/>
                  <a:gd name="connsiteX36" fmla="*/ 1009678 w 3452383"/>
                  <a:gd name="connsiteY36" fmla="*/ 2414001 h 3746571"/>
                  <a:gd name="connsiteX37" fmla="*/ 999428 w 3452383"/>
                  <a:gd name="connsiteY37" fmla="*/ 2444753 h 3746571"/>
                  <a:gd name="connsiteX38" fmla="*/ 989177 w 3452383"/>
                  <a:gd name="connsiteY38" fmla="*/ 2475505 h 3746571"/>
                  <a:gd name="connsiteX39" fmla="*/ 973801 w 3452383"/>
                  <a:gd name="connsiteY39" fmla="*/ 2588261 h 3746571"/>
                  <a:gd name="connsiteX40" fmla="*/ 1054524 w 3452383"/>
                  <a:gd name="connsiteY40" fmla="*/ 2725362 h 3746571"/>
                  <a:gd name="connsiteX41" fmla="*/ 1230065 w 3452383"/>
                  <a:gd name="connsiteY41" fmla="*/ 2783021 h 3746571"/>
                  <a:gd name="connsiteX42" fmla="*/ 1494016 w 3452383"/>
                  <a:gd name="connsiteY42" fmla="*/ 2685641 h 3746571"/>
                  <a:gd name="connsiteX43" fmla="*/ 1599084 w 3452383"/>
                  <a:gd name="connsiteY43" fmla="*/ 2444753 h 3746571"/>
                  <a:gd name="connsiteX44" fmla="*/ 1386385 w 3452383"/>
                  <a:gd name="connsiteY44" fmla="*/ 2109048 h 3746571"/>
                  <a:gd name="connsiteX45" fmla="*/ 943050 w 3452383"/>
                  <a:gd name="connsiteY45" fmla="*/ 2003980 h 3746571"/>
                  <a:gd name="connsiteX46" fmla="*/ 371582 w 3452383"/>
                  <a:gd name="connsiteY46" fmla="*/ 2198740 h 3746571"/>
                  <a:gd name="connsiteX47" fmla="*/ 117881 w 3452383"/>
                  <a:gd name="connsiteY47" fmla="*/ 2711267 h 3746571"/>
                  <a:gd name="connsiteX48" fmla="*/ 499714 w 3452383"/>
                  <a:gd name="connsiteY48" fmla="*/ 3351926 h 3746571"/>
                  <a:gd name="connsiteX49" fmla="*/ 1312069 w 3452383"/>
                  <a:gd name="connsiteY49" fmla="*/ 3567187 h 3746571"/>
                  <a:gd name="connsiteX50" fmla="*/ 2134674 w 3452383"/>
                  <a:gd name="connsiteY50" fmla="*/ 3269921 h 3746571"/>
                  <a:gd name="connsiteX51" fmla="*/ 2490881 w 3452383"/>
                  <a:gd name="connsiteY51" fmla="*/ 2506256 h 3746571"/>
                  <a:gd name="connsiteX52" fmla="*/ 2372999 w 3452383"/>
                  <a:gd name="connsiteY52" fmla="*/ 2070608 h 3746571"/>
                  <a:gd name="connsiteX53" fmla="*/ 2057795 w 3452383"/>
                  <a:gd name="connsiteY53" fmla="*/ 1755405 h 3746571"/>
                  <a:gd name="connsiteX54" fmla="*/ 1614460 w 3452383"/>
                  <a:gd name="connsiteY54" fmla="*/ 1496578 h 3746571"/>
                  <a:gd name="connsiteX55" fmla="*/ 858483 w 3452383"/>
                  <a:gd name="connsiteY55" fmla="*/ 1135247 h 3746571"/>
                  <a:gd name="connsiteX56" fmla="*/ 476650 w 3452383"/>
                  <a:gd name="connsiteY56" fmla="*/ 609907 h 3746571"/>
                  <a:gd name="connsiteX57" fmla="*/ 781604 w 3452383"/>
                  <a:gd name="connsiteY57" fmla="*/ 143508 h 3746571"/>
                  <a:gd name="connsiteX58" fmla="*/ 1424825 w 3452383"/>
                  <a:gd name="connsiteY58" fmla="*/ 0 h 3746571"/>
                  <a:gd name="connsiteX0" fmla="*/ 1424825 w 3451091"/>
                  <a:gd name="connsiteY0" fmla="*/ 0 h 3837621"/>
                  <a:gd name="connsiteX1" fmla="*/ 1883536 w 3451091"/>
                  <a:gd name="connsiteY1" fmla="*/ 64066 h 3837621"/>
                  <a:gd name="connsiteX2" fmla="*/ 2116736 w 3451091"/>
                  <a:gd name="connsiteY2" fmla="*/ 353644 h 3837621"/>
                  <a:gd name="connsiteX3" fmla="*/ 2051389 w 3451091"/>
                  <a:gd name="connsiteY3" fmla="*/ 500995 h 3837621"/>
                  <a:gd name="connsiteX4" fmla="*/ 1936070 w 3451091"/>
                  <a:gd name="connsiteY4" fmla="*/ 571468 h 3837621"/>
                  <a:gd name="connsiteX5" fmla="*/ 1863035 w 3451091"/>
                  <a:gd name="connsiteY5" fmla="*/ 576593 h 3837621"/>
                  <a:gd name="connsiteX6" fmla="*/ 1768218 w 3451091"/>
                  <a:gd name="connsiteY6" fmla="*/ 558654 h 3837621"/>
                  <a:gd name="connsiteX7" fmla="*/ 1740029 w 3451091"/>
                  <a:gd name="connsiteY7" fmla="*/ 533028 h 3837621"/>
                  <a:gd name="connsiteX8" fmla="*/ 1757967 w 3451091"/>
                  <a:gd name="connsiteY8" fmla="*/ 502276 h 3837621"/>
                  <a:gd name="connsiteX9" fmla="*/ 1809220 w 3451091"/>
                  <a:gd name="connsiteY9" fmla="*/ 426679 h 3837621"/>
                  <a:gd name="connsiteX10" fmla="*/ 1824596 w 3451091"/>
                  <a:gd name="connsiteY10" fmla="*/ 343393 h 3837621"/>
                  <a:gd name="connsiteX11" fmla="*/ 1686214 w 3451091"/>
                  <a:gd name="connsiteY11" fmla="*/ 153758 h 3837621"/>
                  <a:gd name="connsiteX12" fmla="*/ 1409449 w 3451091"/>
                  <a:gd name="connsiteY12" fmla="*/ 102506 h 3837621"/>
                  <a:gd name="connsiteX13" fmla="*/ 960988 w 3451091"/>
                  <a:gd name="connsiteY13" fmla="*/ 187072 h 3837621"/>
                  <a:gd name="connsiteX14" fmla="*/ 743164 w 3451091"/>
                  <a:gd name="connsiteY14" fmla="*/ 481775 h 3837621"/>
                  <a:gd name="connsiteX15" fmla="*/ 899485 w 3451091"/>
                  <a:gd name="connsiteY15" fmla="*/ 740602 h 3837621"/>
                  <a:gd name="connsiteX16" fmla="*/ 1283880 w 3451091"/>
                  <a:gd name="connsiteY16" fmla="*/ 943050 h 3837621"/>
                  <a:gd name="connsiteX17" fmla="*/ 1730258 w 3451091"/>
                  <a:gd name="connsiteY17" fmla="*/ 1042349 h 3837621"/>
                  <a:gd name="connsiteX18" fmla="*/ 2391581 w 3451091"/>
                  <a:gd name="connsiteY18" fmla="*/ 1111775 h 3837621"/>
                  <a:gd name="connsiteX19" fmla="*/ 2983314 w 3451091"/>
                  <a:gd name="connsiteY19" fmla="*/ 1543339 h 3837621"/>
                  <a:gd name="connsiteX20" fmla="*/ 3432663 w 3451091"/>
                  <a:gd name="connsiteY20" fmla="*/ 2904434 h 3837621"/>
                  <a:gd name="connsiteX21" fmla="*/ 2344331 w 3451091"/>
                  <a:gd name="connsiteY21" fmla="*/ 3771084 h 3837621"/>
                  <a:gd name="connsiteX22" fmla="*/ 1306944 w 3451091"/>
                  <a:gd name="connsiteY22" fmla="*/ 3746571 h 3837621"/>
                  <a:gd name="connsiteX23" fmla="*/ 407459 w 3451091"/>
                  <a:gd name="connsiteY23" fmla="*/ 3490308 h 3837621"/>
                  <a:gd name="connsiteX24" fmla="*/ 0 w 3451091"/>
                  <a:gd name="connsiteY24" fmla="*/ 2711267 h 3837621"/>
                  <a:gd name="connsiteX25" fmla="*/ 283171 w 3451091"/>
                  <a:gd name="connsiteY25" fmla="*/ 2118017 h 3837621"/>
                  <a:gd name="connsiteX26" fmla="*/ 963551 w 3451091"/>
                  <a:gd name="connsiteY26" fmla="*/ 1870723 h 3837621"/>
                  <a:gd name="connsiteX27" fmla="*/ 1591396 w 3451091"/>
                  <a:gd name="connsiteY27" fmla="*/ 2019356 h 3837621"/>
                  <a:gd name="connsiteX28" fmla="*/ 1860473 w 3451091"/>
                  <a:gd name="connsiteY28" fmla="*/ 2490881 h 3837621"/>
                  <a:gd name="connsiteX29" fmla="*/ 1679807 w 3451091"/>
                  <a:gd name="connsiteY29" fmla="*/ 2861181 h 3837621"/>
                  <a:gd name="connsiteX30" fmla="*/ 1260816 w 3451091"/>
                  <a:gd name="connsiteY30" fmla="*/ 3008533 h 3837621"/>
                  <a:gd name="connsiteX31" fmla="*/ 894360 w 3451091"/>
                  <a:gd name="connsiteY31" fmla="*/ 2926528 h 3837621"/>
                  <a:gd name="connsiteX32" fmla="*/ 717538 w 3451091"/>
                  <a:gd name="connsiteY32" fmla="*/ 2649764 h 3837621"/>
                  <a:gd name="connsiteX33" fmla="*/ 807230 w 3451091"/>
                  <a:gd name="connsiteY33" fmla="*/ 2470379 h 3837621"/>
                  <a:gd name="connsiteX34" fmla="*/ 930236 w 3451091"/>
                  <a:gd name="connsiteY34" fmla="*/ 2406314 h 3837621"/>
                  <a:gd name="connsiteX35" fmla="*/ 989177 w 3451091"/>
                  <a:gd name="connsiteY35" fmla="*/ 2398626 h 3837621"/>
                  <a:gd name="connsiteX36" fmla="*/ 1009678 w 3451091"/>
                  <a:gd name="connsiteY36" fmla="*/ 2414001 h 3837621"/>
                  <a:gd name="connsiteX37" fmla="*/ 999428 w 3451091"/>
                  <a:gd name="connsiteY37" fmla="*/ 2444753 h 3837621"/>
                  <a:gd name="connsiteX38" fmla="*/ 989177 w 3451091"/>
                  <a:gd name="connsiteY38" fmla="*/ 2475505 h 3837621"/>
                  <a:gd name="connsiteX39" fmla="*/ 973801 w 3451091"/>
                  <a:gd name="connsiteY39" fmla="*/ 2588261 h 3837621"/>
                  <a:gd name="connsiteX40" fmla="*/ 1054524 w 3451091"/>
                  <a:gd name="connsiteY40" fmla="*/ 2725362 h 3837621"/>
                  <a:gd name="connsiteX41" fmla="*/ 1230065 w 3451091"/>
                  <a:gd name="connsiteY41" fmla="*/ 2783021 h 3837621"/>
                  <a:gd name="connsiteX42" fmla="*/ 1494016 w 3451091"/>
                  <a:gd name="connsiteY42" fmla="*/ 2685641 h 3837621"/>
                  <a:gd name="connsiteX43" fmla="*/ 1599084 w 3451091"/>
                  <a:gd name="connsiteY43" fmla="*/ 2444753 h 3837621"/>
                  <a:gd name="connsiteX44" fmla="*/ 1386385 w 3451091"/>
                  <a:gd name="connsiteY44" fmla="*/ 2109048 h 3837621"/>
                  <a:gd name="connsiteX45" fmla="*/ 943050 w 3451091"/>
                  <a:gd name="connsiteY45" fmla="*/ 2003980 h 3837621"/>
                  <a:gd name="connsiteX46" fmla="*/ 371582 w 3451091"/>
                  <a:gd name="connsiteY46" fmla="*/ 2198740 h 3837621"/>
                  <a:gd name="connsiteX47" fmla="*/ 117881 w 3451091"/>
                  <a:gd name="connsiteY47" fmla="*/ 2711267 h 3837621"/>
                  <a:gd name="connsiteX48" fmla="*/ 499714 w 3451091"/>
                  <a:gd name="connsiteY48" fmla="*/ 3351926 h 3837621"/>
                  <a:gd name="connsiteX49" fmla="*/ 1312069 w 3451091"/>
                  <a:gd name="connsiteY49" fmla="*/ 3567187 h 3837621"/>
                  <a:gd name="connsiteX50" fmla="*/ 2134674 w 3451091"/>
                  <a:gd name="connsiteY50" fmla="*/ 3269921 h 3837621"/>
                  <a:gd name="connsiteX51" fmla="*/ 2490881 w 3451091"/>
                  <a:gd name="connsiteY51" fmla="*/ 2506256 h 3837621"/>
                  <a:gd name="connsiteX52" fmla="*/ 2372999 w 3451091"/>
                  <a:gd name="connsiteY52" fmla="*/ 2070608 h 3837621"/>
                  <a:gd name="connsiteX53" fmla="*/ 2057795 w 3451091"/>
                  <a:gd name="connsiteY53" fmla="*/ 1755405 h 3837621"/>
                  <a:gd name="connsiteX54" fmla="*/ 1614460 w 3451091"/>
                  <a:gd name="connsiteY54" fmla="*/ 1496578 h 3837621"/>
                  <a:gd name="connsiteX55" fmla="*/ 858483 w 3451091"/>
                  <a:gd name="connsiteY55" fmla="*/ 1135247 h 3837621"/>
                  <a:gd name="connsiteX56" fmla="*/ 476650 w 3451091"/>
                  <a:gd name="connsiteY56" fmla="*/ 609907 h 3837621"/>
                  <a:gd name="connsiteX57" fmla="*/ 781604 w 3451091"/>
                  <a:gd name="connsiteY57" fmla="*/ 143508 h 3837621"/>
                  <a:gd name="connsiteX58" fmla="*/ 1424825 w 3451091"/>
                  <a:gd name="connsiteY58" fmla="*/ 0 h 3837621"/>
                  <a:gd name="connsiteX0" fmla="*/ 1424825 w 3451091"/>
                  <a:gd name="connsiteY0" fmla="*/ 0 h 3982745"/>
                  <a:gd name="connsiteX1" fmla="*/ 1883536 w 3451091"/>
                  <a:gd name="connsiteY1" fmla="*/ 64066 h 3982745"/>
                  <a:gd name="connsiteX2" fmla="*/ 2116736 w 3451091"/>
                  <a:gd name="connsiteY2" fmla="*/ 353644 h 3982745"/>
                  <a:gd name="connsiteX3" fmla="*/ 2051389 w 3451091"/>
                  <a:gd name="connsiteY3" fmla="*/ 500995 h 3982745"/>
                  <a:gd name="connsiteX4" fmla="*/ 1936070 w 3451091"/>
                  <a:gd name="connsiteY4" fmla="*/ 571468 h 3982745"/>
                  <a:gd name="connsiteX5" fmla="*/ 1863035 w 3451091"/>
                  <a:gd name="connsiteY5" fmla="*/ 576593 h 3982745"/>
                  <a:gd name="connsiteX6" fmla="*/ 1768218 w 3451091"/>
                  <a:gd name="connsiteY6" fmla="*/ 558654 h 3982745"/>
                  <a:gd name="connsiteX7" fmla="*/ 1740029 w 3451091"/>
                  <a:gd name="connsiteY7" fmla="*/ 533028 h 3982745"/>
                  <a:gd name="connsiteX8" fmla="*/ 1757967 w 3451091"/>
                  <a:gd name="connsiteY8" fmla="*/ 502276 h 3982745"/>
                  <a:gd name="connsiteX9" fmla="*/ 1809220 w 3451091"/>
                  <a:gd name="connsiteY9" fmla="*/ 426679 h 3982745"/>
                  <a:gd name="connsiteX10" fmla="*/ 1824596 w 3451091"/>
                  <a:gd name="connsiteY10" fmla="*/ 343393 h 3982745"/>
                  <a:gd name="connsiteX11" fmla="*/ 1686214 w 3451091"/>
                  <a:gd name="connsiteY11" fmla="*/ 153758 h 3982745"/>
                  <a:gd name="connsiteX12" fmla="*/ 1409449 w 3451091"/>
                  <a:gd name="connsiteY12" fmla="*/ 102506 h 3982745"/>
                  <a:gd name="connsiteX13" fmla="*/ 960988 w 3451091"/>
                  <a:gd name="connsiteY13" fmla="*/ 187072 h 3982745"/>
                  <a:gd name="connsiteX14" fmla="*/ 743164 w 3451091"/>
                  <a:gd name="connsiteY14" fmla="*/ 481775 h 3982745"/>
                  <a:gd name="connsiteX15" fmla="*/ 899485 w 3451091"/>
                  <a:gd name="connsiteY15" fmla="*/ 740602 h 3982745"/>
                  <a:gd name="connsiteX16" fmla="*/ 1283880 w 3451091"/>
                  <a:gd name="connsiteY16" fmla="*/ 943050 h 3982745"/>
                  <a:gd name="connsiteX17" fmla="*/ 1730258 w 3451091"/>
                  <a:gd name="connsiteY17" fmla="*/ 1042349 h 3982745"/>
                  <a:gd name="connsiteX18" fmla="*/ 2391581 w 3451091"/>
                  <a:gd name="connsiteY18" fmla="*/ 1111775 h 3982745"/>
                  <a:gd name="connsiteX19" fmla="*/ 2983314 w 3451091"/>
                  <a:gd name="connsiteY19" fmla="*/ 1543339 h 3982745"/>
                  <a:gd name="connsiteX20" fmla="*/ 3432663 w 3451091"/>
                  <a:gd name="connsiteY20" fmla="*/ 2904434 h 3982745"/>
                  <a:gd name="connsiteX21" fmla="*/ 2344331 w 3451091"/>
                  <a:gd name="connsiteY21" fmla="*/ 3771084 h 3982745"/>
                  <a:gd name="connsiteX22" fmla="*/ 1251526 w 3451091"/>
                  <a:gd name="connsiteY22" fmla="*/ 3968244 h 3982745"/>
                  <a:gd name="connsiteX23" fmla="*/ 407459 w 3451091"/>
                  <a:gd name="connsiteY23" fmla="*/ 3490308 h 3982745"/>
                  <a:gd name="connsiteX24" fmla="*/ 0 w 3451091"/>
                  <a:gd name="connsiteY24" fmla="*/ 2711267 h 3982745"/>
                  <a:gd name="connsiteX25" fmla="*/ 283171 w 3451091"/>
                  <a:gd name="connsiteY25" fmla="*/ 2118017 h 3982745"/>
                  <a:gd name="connsiteX26" fmla="*/ 963551 w 3451091"/>
                  <a:gd name="connsiteY26" fmla="*/ 1870723 h 3982745"/>
                  <a:gd name="connsiteX27" fmla="*/ 1591396 w 3451091"/>
                  <a:gd name="connsiteY27" fmla="*/ 2019356 h 3982745"/>
                  <a:gd name="connsiteX28" fmla="*/ 1860473 w 3451091"/>
                  <a:gd name="connsiteY28" fmla="*/ 2490881 h 3982745"/>
                  <a:gd name="connsiteX29" fmla="*/ 1679807 w 3451091"/>
                  <a:gd name="connsiteY29" fmla="*/ 2861181 h 3982745"/>
                  <a:gd name="connsiteX30" fmla="*/ 1260816 w 3451091"/>
                  <a:gd name="connsiteY30" fmla="*/ 3008533 h 3982745"/>
                  <a:gd name="connsiteX31" fmla="*/ 894360 w 3451091"/>
                  <a:gd name="connsiteY31" fmla="*/ 2926528 h 3982745"/>
                  <a:gd name="connsiteX32" fmla="*/ 717538 w 3451091"/>
                  <a:gd name="connsiteY32" fmla="*/ 2649764 h 3982745"/>
                  <a:gd name="connsiteX33" fmla="*/ 807230 w 3451091"/>
                  <a:gd name="connsiteY33" fmla="*/ 2470379 h 3982745"/>
                  <a:gd name="connsiteX34" fmla="*/ 930236 w 3451091"/>
                  <a:gd name="connsiteY34" fmla="*/ 2406314 h 3982745"/>
                  <a:gd name="connsiteX35" fmla="*/ 989177 w 3451091"/>
                  <a:gd name="connsiteY35" fmla="*/ 2398626 h 3982745"/>
                  <a:gd name="connsiteX36" fmla="*/ 1009678 w 3451091"/>
                  <a:gd name="connsiteY36" fmla="*/ 2414001 h 3982745"/>
                  <a:gd name="connsiteX37" fmla="*/ 999428 w 3451091"/>
                  <a:gd name="connsiteY37" fmla="*/ 2444753 h 3982745"/>
                  <a:gd name="connsiteX38" fmla="*/ 989177 w 3451091"/>
                  <a:gd name="connsiteY38" fmla="*/ 2475505 h 3982745"/>
                  <a:gd name="connsiteX39" fmla="*/ 973801 w 3451091"/>
                  <a:gd name="connsiteY39" fmla="*/ 2588261 h 3982745"/>
                  <a:gd name="connsiteX40" fmla="*/ 1054524 w 3451091"/>
                  <a:gd name="connsiteY40" fmla="*/ 2725362 h 3982745"/>
                  <a:gd name="connsiteX41" fmla="*/ 1230065 w 3451091"/>
                  <a:gd name="connsiteY41" fmla="*/ 2783021 h 3982745"/>
                  <a:gd name="connsiteX42" fmla="*/ 1494016 w 3451091"/>
                  <a:gd name="connsiteY42" fmla="*/ 2685641 h 3982745"/>
                  <a:gd name="connsiteX43" fmla="*/ 1599084 w 3451091"/>
                  <a:gd name="connsiteY43" fmla="*/ 2444753 h 3982745"/>
                  <a:gd name="connsiteX44" fmla="*/ 1386385 w 3451091"/>
                  <a:gd name="connsiteY44" fmla="*/ 2109048 h 3982745"/>
                  <a:gd name="connsiteX45" fmla="*/ 943050 w 3451091"/>
                  <a:gd name="connsiteY45" fmla="*/ 2003980 h 3982745"/>
                  <a:gd name="connsiteX46" fmla="*/ 371582 w 3451091"/>
                  <a:gd name="connsiteY46" fmla="*/ 2198740 h 3982745"/>
                  <a:gd name="connsiteX47" fmla="*/ 117881 w 3451091"/>
                  <a:gd name="connsiteY47" fmla="*/ 2711267 h 3982745"/>
                  <a:gd name="connsiteX48" fmla="*/ 499714 w 3451091"/>
                  <a:gd name="connsiteY48" fmla="*/ 3351926 h 3982745"/>
                  <a:gd name="connsiteX49" fmla="*/ 1312069 w 3451091"/>
                  <a:gd name="connsiteY49" fmla="*/ 3567187 h 3982745"/>
                  <a:gd name="connsiteX50" fmla="*/ 2134674 w 3451091"/>
                  <a:gd name="connsiteY50" fmla="*/ 3269921 h 3982745"/>
                  <a:gd name="connsiteX51" fmla="*/ 2490881 w 3451091"/>
                  <a:gd name="connsiteY51" fmla="*/ 2506256 h 3982745"/>
                  <a:gd name="connsiteX52" fmla="*/ 2372999 w 3451091"/>
                  <a:gd name="connsiteY52" fmla="*/ 2070608 h 3982745"/>
                  <a:gd name="connsiteX53" fmla="*/ 2057795 w 3451091"/>
                  <a:gd name="connsiteY53" fmla="*/ 1755405 h 3982745"/>
                  <a:gd name="connsiteX54" fmla="*/ 1614460 w 3451091"/>
                  <a:gd name="connsiteY54" fmla="*/ 1496578 h 3982745"/>
                  <a:gd name="connsiteX55" fmla="*/ 858483 w 3451091"/>
                  <a:gd name="connsiteY55" fmla="*/ 1135247 h 3982745"/>
                  <a:gd name="connsiteX56" fmla="*/ 476650 w 3451091"/>
                  <a:gd name="connsiteY56" fmla="*/ 609907 h 3982745"/>
                  <a:gd name="connsiteX57" fmla="*/ 781604 w 3451091"/>
                  <a:gd name="connsiteY57" fmla="*/ 143508 h 3982745"/>
                  <a:gd name="connsiteX58" fmla="*/ 1424825 w 3451091"/>
                  <a:gd name="connsiteY58" fmla="*/ 0 h 3982745"/>
                  <a:gd name="connsiteX0" fmla="*/ 1424825 w 3451091"/>
                  <a:gd name="connsiteY0" fmla="*/ 0 h 3982745"/>
                  <a:gd name="connsiteX1" fmla="*/ 1883536 w 3451091"/>
                  <a:gd name="connsiteY1" fmla="*/ 64066 h 3982745"/>
                  <a:gd name="connsiteX2" fmla="*/ 2116736 w 3451091"/>
                  <a:gd name="connsiteY2" fmla="*/ 353644 h 3982745"/>
                  <a:gd name="connsiteX3" fmla="*/ 2051389 w 3451091"/>
                  <a:gd name="connsiteY3" fmla="*/ 500995 h 3982745"/>
                  <a:gd name="connsiteX4" fmla="*/ 1936070 w 3451091"/>
                  <a:gd name="connsiteY4" fmla="*/ 571468 h 3982745"/>
                  <a:gd name="connsiteX5" fmla="*/ 1863035 w 3451091"/>
                  <a:gd name="connsiteY5" fmla="*/ 576593 h 3982745"/>
                  <a:gd name="connsiteX6" fmla="*/ 1768218 w 3451091"/>
                  <a:gd name="connsiteY6" fmla="*/ 558654 h 3982745"/>
                  <a:gd name="connsiteX7" fmla="*/ 1740029 w 3451091"/>
                  <a:gd name="connsiteY7" fmla="*/ 533028 h 3982745"/>
                  <a:gd name="connsiteX8" fmla="*/ 1757967 w 3451091"/>
                  <a:gd name="connsiteY8" fmla="*/ 502276 h 3982745"/>
                  <a:gd name="connsiteX9" fmla="*/ 1809220 w 3451091"/>
                  <a:gd name="connsiteY9" fmla="*/ 426679 h 3982745"/>
                  <a:gd name="connsiteX10" fmla="*/ 1824596 w 3451091"/>
                  <a:gd name="connsiteY10" fmla="*/ 343393 h 3982745"/>
                  <a:gd name="connsiteX11" fmla="*/ 1686214 w 3451091"/>
                  <a:gd name="connsiteY11" fmla="*/ 153758 h 3982745"/>
                  <a:gd name="connsiteX12" fmla="*/ 1409449 w 3451091"/>
                  <a:gd name="connsiteY12" fmla="*/ 102506 h 3982745"/>
                  <a:gd name="connsiteX13" fmla="*/ 960988 w 3451091"/>
                  <a:gd name="connsiteY13" fmla="*/ 187072 h 3982745"/>
                  <a:gd name="connsiteX14" fmla="*/ 743164 w 3451091"/>
                  <a:gd name="connsiteY14" fmla="*/ 481775 h 3982745"/>
                  <a:gd name="connsiteX15" fmla="*/ 899485 w 3451091"/>
                  <a:gd name="connsiteY15" fmla="*/ 740602 h 3982745"/>
                  <a:gd name="connsiteX16" fmla="*/ 1283880 w 3451091"/>
                  <a:gd name="connsiteY16" fmla="*/ 943050 h 3982745"/>
                  <a:gd name="connsiteX17" fmla="*/ 1730258 w 3451091"/>
                  <a:gd name="connsiteY17" fmla="*/ 1042349 h 3982745"/>
                  <a:gd name="connsiteX18" fmla="*/ 2391581 w 3451091"/>
                  <a:gd name="connsiteY18" fmla="*/ 1111775 h 3982745"/>
                  <a:gd name="connsiteX19" fmla="*/ 2983314 w 3451091"/>
                  <a:gd name="connsiteY19" fmla="*/ 1543339 h 3982745"/>
                  <a:gd name="connsiteX20" fmla="*/ 3432663 w 3451091"/>
                  <a:gd name="connsiteY20" fmla="*/ 2904434 h 3982745"/>
                  <a:gd name="connsiteX21" fmla="*/ 2344331 w 3451091"/>
                  <a:gd name="connsiteY21" fmla="*/ 3771084 h 3982745"/>
                  <a:gd name="connsiteX22" fmla="*/ 1251526 w 3451091"/>
                  <a:gd name="connsiteY22" fmla="*/ 3968244 h 3982745"/>
                  <a:gd name="connsiteX23" fmla="*/ 407459 w 3451091"/>
                  <a:gd name="connsiteY23" fmla="*/ 3490308 h 3982745"/>
                  <a:gd name="connsiteX24" fmla="*/ 0 w 3451091"/>
                  <a:gd name="connsiteY24" fmla="*/ 2711267 h 3982745"/>
                  <a:gd name="connsiteX25" fmla="*/ 283171 w 3451091"/>
                  <a:gd name="connsiteY25" fmla="*/ 2118017 h 3982745"/>
                  <a:gd name="connsiteX26" fmla="*/ 963551 w 3451091"/>
                  <a:gd name="connsiteY26" fmla="*/ 1870723 h 3982745"/>
                  <a:gd name="connsiteX27" fmla="*/ 1591396 w 3451091"/>
                  <a:gd name="connsiteY27" fmla="*/ 2019356 h 3982745"/>
                  <a:gd name="connsiteX28" fmla="*/ 1860473 w 3451091"/>
                  <a:gd name="connsiteY28" fmla="*/ 2490881 h 3982745"/>
                  <a:gd name="connsiteX29" fmla="*/ 1679807 w 3451091"/>
                  <a:gd name="connsiteY29" fmla="*/ 2861181 h 3982745"/>
                  <a:gd name="connsiteX30" fmla="*/ 1260816 w 3451091"/>
                  <a:gd name="connsiteY30" fmla="*/ 3008533 h 3982745"/>
                  <a:gd name="connsiteX31" fmla="*/ 894360 w 3451091"/>
                  <a:gd name="connsiteY31" fmla="*/ 2926528 h 3982745"/>
                  <a:gd name="connsiteX32" fmla="*/ 717538 w 3451091"/>
                  <a:gd name="connsiteY32" fmla="*/ 2649764 h 3982745"/>
                  <a:gd name="connsiteX33" fmla="*/ 807230 w 3451091"/>
                  <a:gd name="connsiteY33" fmla="*/ 2470379 h 3982745"/>
                  <a:gd name="connsiteX34" fmla="*/ 930236 w 3451091"/>
                  <a:gd name="connsiteY34" fmla="*/ 2406314 h 3982745"/>
                  <a:gd name="connsiteX35" fmla="*/ 989177 w 3451091"/>
                  <a:gd name="connsiteY35" fmla="*/ 2398626 h 3982745"/>
                  <a:gd name="connsiteX36" fmla="*/ 1009678 w 3451091"/>
                  <a:gd name="connsiteY36" fmla="*/ 2414001 h 3982745"/>
                  <a:gd name="connsiteX37" fmla="*/ 999428 w 3451091"/>
                  <a:gd name="connsiteY37" fmla="*/ 2444753 h 3982745"/>
                  <a:gd name="connsiteX38" fmla="*/ 989177 w 3451091"/>
                  <a:gd name="connsiteY38" fmla="*/ 2475505 h 3982745"/>
                  <a:gd name="connsiteX39" fmla="*/ 973801 w 3451091"/>
                  <a:gd name="connsiteY39" fmla="*/ 2588261 h 3982745"/>
                  <a:gd name="connsiteX40" fmla="*/ 1054524 w 3451091"/>
                  <a:gd name="connsiteY40" fmla="*/ 2725362 h 3982745"/>
                  <a:gd name="connsiteX41" fmla="*/ 1230065 w 3451091"/>
                  <a:gd name="connsiteY41" fmla="*/ 2783021 h 3982745"/>
                  <a:gd name="connsiteX42" fmla="*/ 1494016 w 3451091"/>
                  <a:gd name="connsiteY42" fmla="*/ 2685641 h 3982745"/>
                  <a:gd name="connsiteX43" fmla="*/ 1599084 w 3451091"/>
                  <a:gd name="connsiteY43" fmla="*/ 2444753 h 3982745"/>
                  <a:gd name="connsiteX44" fmla="*/ 1386385 w 3451091"/>
                  <a:gd name="connsiteY44" fmla="*/ 2109048 h 3982745"/>
                  <a:gd name="connsiteX45" fmla="*/ 943050 w 3451091"/>
                  <a:gd name="connsiteY45" fmla="*/ 2003980 h 3982745"/>
                  <a:gd name="connsiteX46" fmla="*/ 371582 w 3451091"/>
                  <a:gd name="connsiteY46" fmla="*/ 2198740 h 3982745"/>
                  <a:gd name="connsiteX47" fmla="*/ 117881 w 3451091"/>
                  <a:gd name="connsiteY47" fmla="*/ 2711267 h 3982745"/>
                  <a:gd name="connsiteX48" fmla="*/ 499714 w 3451091"/>
                  <a:gd name="connsiteY48" fmla="*/ 3351926 h 3982745"/>
                  <a:gd name="connsiteX49" fmla="*/ 1312069 w 3451091"/>
                  <a:gd name="connsiteY49" fmla="*/ 3567187 h 3982745"/>
                  <a:gd name="connsiteX50" fmla="*/ 2134674 w 3451091"/>
                  <a:gd name="connsiteY50" fmla="*/ 3269921 h 3982745"/>
                  <a:gd name="connsiteX51" fmla="*/ 2490881 w 3451091"/>
                  <a:gd name="connsiteY51" fmla="*/ 2506256 h 3982745"/>
                  <a:gd name="connsiteX52" fmla="*/ 2372999 w 3451091"/>
                  <a:gd name="connsiteY52" fmla="*/ 2070608 h 3982745"/>
                  <a:gd name="connsiteX53" fmla="*/ 2057795 w 3451091"/>
                  <a:gd name="connsiteY53" fmla="*/ 1755405 h 3982745"/>
                  <a:gd name="connsiteX54" fmla="*/ 1614460 w 3451091"/>
                  <a:gd name="connsiteY54" fmla="*/ 1496578 h 3982745"/>
                  <a:gd name="connsiteX55" fmla="*/ 858483 w 3451091"/>
                  <a:gd name="connsiteY55" fmla="*/ 1135247 h 3982745"/>
                  <a:gd name="connsiteX56" fmla="*/ 476650 w 3451091"/>
                  <a:gd name="connsiteY56" fmla="*/ 609907 h 3982745"/>
                  <a:gd name="connsiteX57" fmla="*/ 781604 w 3451091"/>
                  <a:gd name="connsiteY57" fmla="*/ 143508 h 3982745"/>
                  <a:gd name="connsiteX58" fmla="*/ 1424825 w 3451091"/>
                  <a:gd name="connsiteY58" fmla="*/ 0 h 3982745"/>
                  <a:gd name="connsiteX0" fmla="*/ 1424825 w 3492000"/>
                  <a:gd name="connsiteY0" fmla="*/ 0 h 3982745"/>
                  <a:gd name="connsiteX1" fmla="*/ 1883536 w 3492000"/>
                  <a:gd name="connsiteY1" fmla="*/ 64066 h 3982745"/>
                  <a:gd name="connsiteX2" fmla="*/ 2116736 w 3492000"/>
                  <a:gd name="connsiteY2" fmla="*/ 353644 h 3982745"/>
                  <a:gd name="connsiteX3" fmla="*/ 2051389 w 3492000"/>
                  <a:gd name="connsiteY3" fmla="*/ 500995 h 3982745"/>
                  <a:gd name="connsiteX4" fmla="*/ 1936070 w 3492000"/>
                  <a:gd name="connsiteY4" fmla="*/ 571468 h 3982745"/>
                  <a:gd name="connsiteX5" fmla="*/ 1863035 w 3492000"/>
                  <a:gd name="connsiteY5" fmla="*/ 576593 h 3982745"/>
                  <a:gd name="connsiteX6" fmla="*/ 1768218 w 3492000"/>
                  <a:gd name="connsiteY6" fmla="*/ 558654 h 3982745"/>
                  <a:gd name="connsiteX7" fmla="*/ 1740029 w 3492000"/>
                  <a:gd name="connsiteY7" fmla="*/ 533028 h 3982745"/>
                  <a:gd name="connsiteX8" fmla="*/ 1757967 w 3492000"/>
                  <a:gd name="connsiteY8" fmla="*/ 502276 h 3982745"/>
                  <a:gd name="connsiteX9" fmla="*/ 1809220 w 3492000"/>
                  <a:gd name="connsiteY9" fmla="*/ 426679 h 3982745"/>
                  <a:gd name="connsiteX10" fmla="*/ 1824596 w 3492000"/>
                  <a:gd name="connsiteY10" fmla="*/ 343393 h 3982745"/>
                  <a:gd name="connsiteX11" fmla="*/ 1686214 w 3492000"/>
                  <a:gd name="connsiteY11" fmla="*/ 153758 h 3982745"/>
                  <a:gd name="connsiteX12" fmla="*/ 1409449 w 3492000"/>
                  <a:gd name="connsiteY12" fmla="*/ 102506 h 3982745"/>
                  <a:gd name="connsiteX13" fmla="*/ 960988 w 3492000"/>
                  <a:gd name="connsiteY13" fmla="*/ 187072 h 3982745"/>
                  <a:gd name="connsiteX14" fmla="*/ 743164 w 3492000"/>
                  <a:gd name="connsiteY14" fmla="*/ 481775 h 3982745"/>
                  <a:gd name="connsiteX15" fmla="*/ 899485 w 3492000"/>
                  <a:gd name="connsiteY15" fmla="*/ 740602 h 3982745"/>
                  <a:gd name="connsiteX16" fmla="*/ 1283880 w 3492000"/>
                  <a:gd name="connsiteY16" fmla="*/ 943050 h 3982745"/>
                  <a:gd name="connsiteX17" fmla="*/ 1730258 w 3492000"/>
                  <a:gd name="connsiteY17" fmla="*/ 1042349 h 3982745"/>
                  <a:gd name="connsiteX18" fmla="*/ 2391581 w 3492000"/>
                  <a:gd name="connsiteY18" fmla="*/ 1111775 h 3982745"/>
                  <a:gd name="connsiteX19" fmla="*/ 2983314 w 3492000"/>
                  <a:gd name="connsiteY19" fmla="*/ 1543339 h 3982745"/>
                  <a:gd name="connsiteX20" fmla="*/ 3432663 w 3492000"/>
                  <a:gd name="connsiteY20" fmla="*/ 2904434 h 3982745"/>
                  <a:gd name="connsiteX21" fmla="*/ 2344331 w 3492000"/>
                  <a:gd name="connsiteY21" fmla="*/ 3771084 h 3982745"/>
                  <a:gd name="connsiteX22" fmla="*/ 1251526 w 3492000"/>
                  <a:gd name="connsiteY22" fmla="*/ 3968244 h 3982745"/>
                  <a:gd name="connsiteX23" fmla="*/ 407459 w 3492000"/>
                  <a:gd name="connsiteY23" fmla="*/ 3490308 h 3982745"/>
                  <a:gd name="connsiteX24" fmla="*/ 0 w 3492000"/>
                  <a:gd name="connsiteY24" fmla="*/ 2711267 h 3982745"/>
                  <a:gd name="connsiteX25" fmla="*/ 283171 w 3492000"/>
                  <a:gd name="connsiteY25" fmla="*/ 2118017 h 3982745"/>
                  <a:gd name="connsiteX26" fmla="*/ 963551 w 3492000"/>
                  <a:gd name="connsiteY26" fmla="*/ 1870723 h 3982745"/>
                  <a:gd name="connsiteX27" fmla="*/ 1591396 w 3492000"/>
                  <a:gd name="connsiteY27" fmla="*/ 2019356 h 3982745"/>
                  <a:gd name="connsiteX28" fmla="*/ 1860473 w 3492000"/>
                  <a:gd name="connsiteY28" fmla="*/ 2490881 h 3982745"/>
                  <a:gd name="connsiteX29" fmla="*/ 1679807 w 3492000"/>
                  <a:gd name="connsiteY29" fmla="*/ 2861181 h 3982745"/>
                  <a:gd name="connsiteX30" fmla="*/ 1260816 w 3492000"/>
                  <a:gd name="connsiteY30" fmla="*/ 3008533 h 3982745"/>
                  <a:gd name="connsiteX31" fmla="*/ 894360 w 3492000"/>
                  <a:gd name="connsiteY31" fmla="*/ 2926528 h 3982745"/>
                  <a:gd name="connsiteX32" fmla="*/ 717538 w 3492000"/>
                  <a:gd name="connsiteY32" fmla="*/ 2649764 h 3982745"/>
                  <a:gd name="connsiteX33" fmla="*/ 807230 w 3492000"/>
                  <a:gd name="connsiteY33" fmla="*/ 2470379 h 3982745"/>
                  <a:gd name="connsiteX34" fmla="*/ 930236 w 3492000"/>
                  <a:gd name="connsiteY34" fmla="*/ 2406314 h 3982745"/>
                  <a:gd name="connsiteX35" fmla="*/ 989177 w 3492000"/>
                  <a:gd name="connsiteY35" fmla="*/ 2398626 h 3982745"/>
                  <a:gd name="connsiteX36" fmla="*/ 1009678 w 3492000"/>
                  <a:gd name="connsiteY36" fmla="*/ 2414001 h 3982745"/>
                  <a:gd name="connsiteX37" fmla="*/ 999428 w 3492000"/>
                  <a:gd name="connsiteY37" fmla="*/ 2444753 h 3982745"/>
                  <a:gd name="connsiteX38" fmla="*/ 989177 w 3492000"/>
                  <a:gd name="connsiteY38" fmla="*/ 2475505 h 3982745"/>
                  <a:gd name="connsiteX39" fmla="*/ 973801 w 3492000"/>
                  <a:gd name="connsiteY39" fmla="*/ 2588261 h 3982745"/>
                  <a:gd name="connsiteX40" fmla="*/ 1054524 w 3492000"/>
                  <a:gd name="connsiteY40" fmla="*/ 2725362 h 3982745"/>
                  <a:gd name="connsiteX41" fmla="*/ 1230065 w 3492000"/>
                  <a:gd name="connsiteY41" fmla="*/ 2783021 h 3982745"/>
                  <a:gd name="connsiteX42" fmla="*/ 1494016 w 3492000"/>
                  <a:gd name="connsiteY42" fmla="*/ 2685641 h 3982745"/>
                  <a:gd name="connsiteX43" fmla="*/ 1599084 w 3492000"/>
                  <a:gd name="connsiteY43" fmla="*/ 2444753 h 3982745"/>
                  <a:gd name="connsiteX44" fmla="*/ 1386385 w 3492000"/>
                  <a:gd name="connsiteY44" fmla="*/ 2109048 h 3982745"/>
                  <a:gd name="connsiteX45" fmla="*/ 943050 w 3492000"/>
                  <a:gd name="connsiteY45" fmla="*/ 2003980 h 3982745"/>
                  <a:gd name="connsiteX46" fmla="*/ 371582 w 3492000"/>
                  <a:gd name="connsiteY46" fmla="*/ 2198740 h 3982745"/>
                  <a:gd name="connsiteX47" fmla="*/ 117881 w 3492000"/>
                  <a:gd name="connsiteY47" fmla="*/ 2711267 h 3982745"/>
                  <a:gd name="connsiteX48" fmla="*/ 499714 w 3492000"/>
                  <a:gd name="connsiteY48" fmla="*/ 3351926 h 3982745"/>
                  <a:gd name="connsiteX49" fmla="*/ 1312069 w 3492000"/>
                  <a:gd name="connsiteY49" fmla="*/ 3567187 h 3982745"/>
                  <a:gd name="connsiteX50" fmla="*/ 2134674 w 3492000"/>
                  <a:gd name="connsiteY50" fmla="*/ 3269921 h 3982745"/>
                  <a:gd name="connsiteX51" fmla="*/ 2490881 w 3492000"/>
                  <a:gd name="connsiteY51" fmla="*/ 2506256 h 3982745"/>
                  <a:gd name="connsiteX52" fmla="*/ 2372999 w 3492000"/>
                  <a:gd name="connsiteY52" fmla="*/ 2070608 h 3982745"/>
                  <a:gd name="connsiteX53" fmla="*/ 2057795 w 3492000"/>
                  <a:gd name="connsiteY53" fmla="*/ 1755405 h 3982745"/>
                  <a:gd name="connsiteX54" fmla="*/ 1614460 w 3492000"/>
                  <a:gd name="connsiteY54" fmla="*/ 1496578 h 3982745"/>
                  <a:gd name="connsiteX55" fmla="*/ 858483 w 3492000"/>
                  <a:gd name="connsiteY55" fmla="*/ 1135247 h 3982745"/>
                  <a:gd name="connsiteX56" fmla="*/ 476650 w 3492000"/>
                  <a:gd name="connsiteY56" fmla="*/ 609907 h 3982745"/>
                  <a:gd name="connsiteX57" fmla="*/ 781604 w 3492000"/>
                  <a:gd name="connsiteY57" fmla="*/ 143508 h 3982745"/>
                  <a:gd name="connsiteX58" fmla="*/ 1424825 w 3492000"/>
                  <a:gd name="connsiteY58" fmla="*/ 0 h 3982745"/>
                  <a:gd name="connsiteX0" fmla="*/ 1424825 w 3492000"/>
                  <a:gd name="connsiteY0" fmla="*/ 0 h 3982745"/>
                  <a:gd name="connsiteX1" fmla="*/ 1883536 w 3492000"/>
                  <a:gd name="connsiteY1" fmla="*/ 64066 h 3982745"/>
                  <a:gd name="connsiteX2" fmla="*/ 2116736 w 3492000"/>
                  <a:gd name="connsiteY2" fmla="*/ 353644 h 3982745"/>
                  <a:gd name="connsiteX3" fmla="*/ 2051389 w 3492000"/>
                  <a:gd name="connsiteY3" fmla="*/ 500995 h 3982745"/>
                  <a:gd name="connsiteX4" fmla="*/ 1936070 w 3492000"/>
                  <a:gd name="connsiteY4" fmla="*/ 571468 h 3982745"/>
                  <a:gd name="connsiteX5" fmla="*/ 1863035 w 3492000"/>
                  <a:gd name="connsiteY5" fmla="*/ 576593 h 3982745"/>
                  <a:gd name="connsiteX6" fmla="*/ 1768218 w 3492000"/>
                  <a:gd name="connsiteY6" fmla="*/ 558654 h 3982745"/>
                  <a:gd name="connsiteX7" fmla="*/ 1740029 w 3492000"/>
                  <a:gd name="connsiteY7" fmla="*/ 533028 h 3982745"/>
                  <a:gd name="connsiteX8" fmla="*/ 1757967 w 3492000"/>
                  <a:gd name="connsiteY8" fmla="*/ 502276 h 3982745"/>
                  <a:gd name="connsiteX9" fmla="*/ 1809220 w 3492000"/>
                  <a:gd name="connsiteY9" fmla="*/ 426679 h 3982745"/>
                  <a:gd name="connsiteX10" fmla="*/ 1824596 w 3492000"/>
                  <a:gd name="connsiteY10" fmla="*/ 343393 h 3982745"/>
                  <a:gd name="connsiteX11" fmla="*/ 1686214 w 3492000"/>
                  <a:gd name="connsiteY11" fmla="*/ 153758 h 3982745"/>
                  <a:gd name="connsiteX12" fmla="*/ 1409449 w 3492000"/>
                  <a:gd name="connsiteY12" fmla="*/ 102506 h 3982745"/>
                  <a:gd name="connsiteX13" fmla="*/ 960988 w 3492000"/>
                  <a:gd name="connsiteY13" fmla="*/ 187072 h 3982745"/>
                  <a:gd name="connsiteX14" fmla="*/ 743164 w 3492000"/>
                  <a:gd name="connsiteY14" fmla="*/ 481775 h 3982745"/>
                  <a:gd name="connsiteX15" fmla="*/ 899485 w 3492000"/>
                  <a:gd name="connsiteY15" fmla="*/ 740602 h 3982745"/>
                  <a:gd name="connsiteX16" fmla="*/ 1283880 w 3492000"/>
                  <a:gd name="connsiteY16" fmla="*/ 943050 h 3982745"/>
                  <a:gd name="connsiteX17" fmla="*/ 1730258 w 3492000"/>
                  <a:gd name="connsiteY17" fmla="*/ 1042349 h 3982745"/>
                  <a:gd name="connsiteX18" fmla="*/ 2391581 w 3492000"/>
                  <a:gd name="connsiteY18" fmla="*/ 1111775 h 3982745"/>
                  <a:gd name="connsiteX19" fmla="*/ 2983314 w 3492000"/>
                  <a:gd name="connsiteY19" fmla="*/ 1543339 h 3982745"/>
                  <a:gd name="connsiteX20" fmla="*/ 3432663 w 3492000"/>
                  <a:gd name="connsiteY20" fmla="*/ 2904434 h 3982745"/>
                  <a:gd name="connsiteX21" fmla="*/ 2344331 w 3492000"/>
                  <a:gd name="connsiteY21" fmla="*/ 3771084 h 3982745"/>
                  <a:gd name="connsiteX22" fmla="*/ 1251526 w 3492000"/>
                  <a:gd name="connsiteY22" fmla="*/ 3968244 h 3982745"/>
                  <a:gd name="connsiteX23" fmla="*/ 407459 w 3492000"/>
                  <a:gd name="connsiteY23" fmla="*/ 3490308 h 3982745"/>
                  <a:gd name="connsiteX24" fmla="*/ 0 w 3492000"/>
                  <a:gd name="connsiteY24" fmla="*/ 2711267 h 3982745"/>
                  <a:gd name="connsiteX25" fmla="*/ 283171 w 3492000"/>
                  <a:gd name="connsiteY25" fmla="*/ 2118017 h 3982745"/>
                  <a:gd name="connsiteX26" fmla="*/ 963551 w 3492000"/>
                  <a:gd name="connsiteY26" fmla="*/ 1870723 h 3982745"/>
                  <a:gd name="connsiteX27" fmla="*/ 1591396 w 3492000"/>
                  <a:gd name="connsiteY27" fmla="*/ 2019356 h 3982745"/>
                  <a:gd name="connsiteX28" fmla="*/ 1860473 w 3492000"/>
                  <a:gd name="connsiteY28" fmla="*/ 2490881 h 3982745"/>
                  <a:gd name="connsiteX29" fmla="*/ 1679807 w 3492000"/>
                  <a:gd name="connsiteY29" fmla="*/ 2861181 h 3982745"/>
                  <a:gd name="connsiteX30" fmla="*/ 1260816 w 3492000"/>
                  <a:gd name="connsiteY30" fmla="*/ 3008533 h 3982745"/>
                  <a:gd name="connsiteX31" fmla="*/ 894360 w 3492000"/>
                  <a:gd name="connsiteY31" fmla="*/ 2926528 h 3982745"/>
                  <a:gd name="connsiteX32" fmla="*/ 717538 w 3492000"/>
                  <a:gd name="connsiteY32" fmla="*/ 2649764 h 3982745"/>
                  <a:gd name="connsiteX33" fmla="*/ 807230 w 3492000"/>
                  <a:gd name="connsiteY33" fmla="*/ 2470379 h 3982745"/>
                  <a:gd name="connsiteX34" fmla="*/ 930236 w 3492000"/>
                  <a:gd name="connsiteY34" fmla="*/ 2406314 h 3982745"/>
                  <a:gd name="connsiteX35" fmla="*/ 989177 w 3492000"/>
                  <a:gd name="connsiteY35" fmla="*/ 2398626 h 3982745"/>
                  <a:gd name="connsiteX36" fmla="*/ 1009678 w 3492000"/>
                  <a:gd name="connsiteY36" fmla="*/ 2414001 h 3982745"/>
                  <a:gd name="connsiteX37" fmla="*/ 999428 w 3492000"/>
                  <a:gd name="connsiteY37" fmla="*/ 2444753 h 3982745"/>
                  <a:gd name="connsiteX38" fmla="*/ 989177 w 3492000"/>
                  <a:gd name="connsiteY38" fmla="*/ 2475505 h 3982745"/>
                  <a:gd name="connsiteX39" fmla="*/ 973801 w 3492000"/>
                  <a:gd name="connsiteY39" fmla="*/ 2588261 h 3982745"/>
                  <a:gd name="connsiteX40" fmla="*/ 1054524 w 3492000"/>
                  <a:gd name="connsiteY40" fmla="*/ 2725362 h 3982745"/>
                  <a:gd name="connsiteX41" fmla="*/ 1230065 w 3492000"/>
                  <a:gd name="connsiteY41" fmla="*/ 2783021 h 3982745"/>
                  <a:gd name="connsiteX42" fmla="*/ 1494016 w 3492000"/>
                  <a:gd name="connsiteY42" fmla="*/ 2685641 h 3982745"/>
                  <a:gd name="connsiteX43" fmla="*/ 1599084 w 3492000"/>
                  <a:gd name="connsiteY43" fmla="*/ 2444753 h 3982745"/>
                  <a:gd name="connsiteX44" fmla="*/ 1386385 w 3492000"/>
                  <a:gd name="connsiteY44" fmla="*/ 2109048 h 3982745"/>
                  <a:gd name="connsiteX45" fmla="*/ 943050 w 3492000"/>
                  <a:gd name="connsiteY45" fmla="*/ 2003980 h 3982745"/>
                  <a:gd name="connsiteX46" fmla="*/ 371582 w 3492000"/>
                  <a:gd name="connsiteY46" fmla="*/ 2198740 h 3982745"/>
                  <a:gd name="connsiteX47" fmla="*/ 117881 w 3492000"/>
                  <a:gd name="connsiteY47" fmla="*/ 2711267 h 3982745"/>
                  <a:gd name="connsiteX48" fmla="*/ 499714 w 3492000"/>
                  <a:gd name="connsiteY48" fmla="*/ 3351926 h 3982745"/>
                  <a:gd name="connsiteX49" fmla="*/ 1312069 w 3492000"/>
                  <a:gd name="connsiteY49" fmla="*/ 3567187 h 3982745"/>
                  <a:gd name="connsiteX50" fmla="*/ 2134674 w 3492000"/>
                  <a:gd name="connsiteY50" fmla="*/ 3269921 h 3982745"/>
                  <a:gd name="connsiteX51" fmla="*/ 2490881 w 3492000"/>
                  <a:gd name="connsiteY51" fmla="*/ 2506256 h 3982745"/>
                  <a:gd name="connsiteX52" fmla="*/ 2372999 w 3492000"/>
                  <a:gd name="connsiteY52" fmla="*/ 2070608 h 3982745"/>
                  <a:gd name="connsiteX53" fmla="*/ 2057795 w 3492000"/>
                  <a:gd name="connsiteY53" fmla="*/ 1755405 h 3982745"/>
                  <a:gd name="connsiteX54" fmla="*/ 1614460 w 3492000"/>
                  <a:gd name="connsiteY54" fmla="*/ 1496578 h 3982745"/>
                  <a:gd name="connsiteX55" fmla="*/ 858483 w 3492000"/>
                  <a:gd name="connsiteY55" fmla="*/ 1135247 h 3982745"/>
                  <a:gd name="connsiteX56" fmla="*/ 476650 w 3492000"/>
                  <a:gd name="connsiteY56" fmla="*/ 609907 h 3982745"/>
                  <a:gd name="connsiteX57" fmla="*/ 781604 w 3492000"/>
                  <a:gd name="connsiteY57" fmla="*/ 143508 h 3982745"/>
                  <a:gd name="connsiteX58" fmla="*/ 1424825 w 3492000"/>
                  <a:gd name="connsiteY58" fmla="*/ 0 h 3982745"/>
                  <a:gd name="connsiteX0" fmla="*/ 1424825 w 3450454"/>
                  <a:gd name="connsiteY0" fmla="*/ 0 h 4000455"/>
                  <a:gd name="connsiteX1" fmla="*/ 1883536 w 3450454"/>
                  <a:gd name="connsiteY1" fmla="*/ 64066 h 4000455"/>
                  <a:gd name="connsiteX2" fmla="*/ 2116736 w 3450454"/>
                  <a:gd name="connsiteY2" fmla="*/ 353644 h 4000455"/>
                  <a:gd name="connsiteX3" fmla="*/ 2051389 w 3450454"/>
                  <a:gd name="connsiteY3" fmla="*/ 500995 h 4000455"/>
                  <a:gd name="connsiteX4" fmla="*/ 1936070 w 3450454"/>
                  <a:gd name="connsiteY4" fmla="*/ 571468 h 4000455"/>
                  <a:gd name="connsiteX5" fmla="*/ 1863035 w 3450454"/>
                  <a:gd name="connsiteY5" fmla="*/ 576593 h 4000455"/>
                  <a:gd name="connsiteX6" fmla="*/ 1768218 w 3450454"/>
                  <a:gd name="connsiteY6" fmla="*/ 558654 h 4000455"/>
                  <a:gd name="connsiteX7" fmla="*/ 1740029 w 3450454"/>
                  <a:gd name="connsiteY7" fmla="*/ 533028 h 4000455"/>
                  <a:gd name="connsiteX8" fmla="*/ 1757967 w 3450454"/>
                  <a:gd name="connsiteY8" fmla="*/ 502276 h 4000455"/>
                  <a:gd name="connsiteX9" fmla="*/ 1809220 w 3450454"/>
                  <a:gd name="connsiteY9" fmla="*/ 426679 h 4000455"/>
                  <a:gd name="connsiteX10" fmla="*/ 1824596 w 3450454"/>
                  <a:gd name="connsiteY10" fmla="*/ 343393 h 4000455"/>
                  <a:gd name="connsiteX11" fmla="*/ 1686214 w 3450454"/>
                  <a:gd name="connsiteY11" fmla="*/ 153758 h 4000455"/>
                  <a:gd name="connsiteX12" fmla="*/ 1409449 w 3450454"/>
                  <a:gd name="connsiteY12" fmla="*/ 102506 h 4000455"/>
                  <a:gd name="connsiteX13" fmla="*/ 960988 w 3450454"/>
                  <a:gd name="connsiteY13" fmla="*/ 187072 h 4000455"/>
                  <a:gd name="connsiteX14" fmla="*/ 743164 w 3450454"/>
                  <a:gd name="connsiteY14" fmla="*/ 481775 h 4000455"/>
                  <a:gd name="connsiteX15" fmla="*/ 899485 w 3450454"/>
                  <a:gd name="connsiteY15" fmla="*/ 740602 h 4000455"/>
                  <a:gd name="connsiteX16" fmla="*/ 1283880 w 3450454"/>
                  <a:gd name="connsiteY16" fmla="*/ 943050 h 4000455"/>
                  <a:gd name="connsiteX17" fmla="*/ 1730258 w 3450454"/>
                  <a:gd name="connsiteY17" fmla="*/ 1042349 h 4000455"/>
                  <a:gd name="connsiteX18" fmla="*/ 2391581 w 3450454"/>
                  <a:gd name="connsiteY18" fmla="*/ 1111775 h 4000455"/>
                  <a:gd name="connsiteX19" fmla="*/ 2983314 w 3450454"/>
                  <a:gd name="connsiteY19" fmla="*/ 1543339 h 4000455"/>
                  <a:gd name="connsiteX20" fmla="*/ 3432663 w 3450454"/>
                  <a:gd name="connsiteY20" fmla="*/ 2904434 h 4000455"/>
                  <a:gd name="connsiteX21" fmla="*/ 2358186 w 3450454"/>
                  <a:gd name="connsiteY21" fmla="*/ 3840356 h 4000455"/>
                  <a:gd name="connsiteX22" fmla="*/ 1251526 w 3450454"/>
                  <a:gd name="connsiteY22" fmla="*/ 3968244 h 4000455"/>
                  <a:gd name="connsiteX23" fmla="*/ 407459 w 3450454"/>
                  <a:gd name="connsiteY23" fmla="*/ 3490308 h 4000455"/>
                  <a:gd name="connsiteX24" fmla="*/ 0 w 3450454"/>
                  <a:gd name="connsiteY24" fmla="*/ 2711267 h 4000455"/>
                  <a:gd name="connsiteX25" fmla="*/ 283171 w 3450454"/>
                  <a:gd name="connsiteY25" fmla="*/ 2118017 h 4000455"/>
                  <a:gd name="connsiteX26" fmla="*/ 963551 w 3450454"/>
                  <a:gd name="connsiteY26" fmla="*/ 1870723 h 4000455"/>
                  <a:gd name="connsiteX27" fmla="*/ 1591396 w 3450454"/>
                  <a:gd name="connsiteY27" fmla="*/ 2019356 h 4000455"/>
                  <a:gd name="connsiteX28" fmla="*/ 1860473 w 3450454"/>
                  <a:gd name="connsiteY28" fmla="*/ 2490881 h 4000455"/>
                  <a:gd name="connsiteX29" fmla="*/ 1679807 w 3450454"/>
                  <a:gd name="connsiteY29" fmla="*/ 2861181 h 4000455"/>
                  <a:gd name="connsiteX30" fmla="*/ 1260816 w 3450454"/>
                  <a:gd name="connsiteY30" fmla="*/ 3008533 h 4000455"/>
                  <a:gd name="connsiteX31" fmla="*/ 894360 w 3450454"/>
                  <a:gd name="connsiteY31" fmla="*/ 2926528 h 4000455"/>
                  <a:gd name="connsiteX32" fmla="*/ 717538 w 3450454"/>
                  <a:gd name="connsiteY32" fmla="*/ 2649764 h 4000455"/>
                  <a:gd name="connsiteX33" fmla="*/ 807230 w 3450454"/>
                  <a:gd name="connsiteY33" fmla="*/ 2470379 h 4000455"/>
                  <a:gd name="connsiteX34" fmla="*/ 930236 w 3450454"/>
                  <a:gd name="connsiteY34" fmla="*/ 2406314 h 4000455"/>
                  <a:gd name="connsiteX35" fmla="*/ 989177 w 3450454"/>
                  <a:gd name="connsiteY35" fmla="*/ 2398626 h 4000455"/>
                  <a:gd name="connsiteX36" fmla="*/ 1009678 w 3450454"/>
                  <a:gd name="connsiteY36" fmla="*/ 2414001 h 4000455"/>
                  <a:gd name="connsiteX37" fmla="*/ 999428 w 3450454"/>
                  <a:gd name="connsiteY37" fmla="*/ 2444753 h 4000455"/>
                  <a:gd name="connsiteX38" fmla="*/ 989177 w 3450454"/>
                  <a:gd name="connsiteY38" fmla="*/ 2475505 h 4000455"/>
                  <a:gd name="connsiteX39" fmla="*/ 973801 w 3450454"/>
                  <a:gd name="connsiteY39" fmla="*/ 2588261 h 4000455"/>
                  <a:gd name="connsiteX40" fmla="*/ 1054524 w 3450454"/>
                  <a:gd name="connsiteY40" fmla="*/ 2725362 h 4000455"/>
                  <a:gd name="connsiteX41" fmla="*/ 1230065 w 3450454"/>
                  <a:gd name="connsiteY41" fmla="*/ 2783021 h 4000455"/>
                  <a:gd name="connsiteX42" fmla="*/ 1494016 w 3450454"/>
                  <a:gd name="connsiteY42" fmla="*/ 2685641 h 4000455"/>
                  <a:gd name="connsiteX43" fmla="*/ 1599084 w 3450454"/>
                  <a:gd name="connsiteY43" fmla="*/ 2444753 h 4000455"/>
                  <a:gd name="connsiteX44" fmla="*/ 1386385 w 3450454"/>
                  <a:gd name="connsiteY44" fmla="*/ 2109048 h 4000455"/>
                  <a:gd name="connsiteX45" fmla="*/ 943050 w 3450454"/>
                  <a:gd name="connsiteY45" fmla="*/ 2003980 h 4000455"/>
                  <a:gd name="connsiteX46" fmla="*/ 371582 w 3450454"/>
                  <a:gd name="connsiteY46" fmla="*/ 2198740 h 4000455"/>
                  <a:gd name="connsiteX47" fmla="*/ 117881 w 3450454"/>
                  <a:gd name="connsiteY47" fmla="*/ 2711267 h 4000455"/>
                  <a:gd name="connsiteX48" fmla="*/ 499714 w 3450454"/>
                  <a:gd name="connsiteY48" fmla="*/ 3351926 h 4000455"/>
                  <a:gd name="connsiteX49" fmla="*/ 1312069 w 3450454"/>
                  <a:gd name="connsiteY49" fmla="*/ 3567187 h 4000455"/>
                  <a:gd name="connsiteX50" fmla="*/ 2134674 w 3450454"/>
                  <a:gd name="connsiteY50" fmla="*/ 3269921 h 4000455"/>
                  <a:gd name="connsiteX51" fmla="*/ 2490881 w 3450454"/>
                  <a:gd name="connsiteY51" fmla="*/ 2506256 h 4000455"/>
                  <a:gd name="connsiteX52" fmla="*/ 2372999 w 3450454"/>
                  <a:gd name="connsiteY52" fmla="*/ 2070608 h 4000455"/>
                  <a:gd name="connsiteX53" fmla="*/ 2057795 w 3450454"/>
                  <a:gd name="connsiteY53" fmla="*/ 1755405 h 4000455"/>
                  <a:gd name="connsiteX54" fmla="*/ 1614460 w 3450454"/>
                  <a:gd name="connsiteY54" fmla="*/ 1496578 h 4000455"/>
                  <a:gd name="connsiteX55" fmla="*/ 858483 w 3450454"/>
                  <a:gd name="connsiteY55" fmla="*/ 1135247 h 4000455"/>
                  <a:gd name="connsiteX56" fmla="*/ 476650 w 3450454"/>
                  <a:gd name="connsiteY56" fmla="*/ 609907 h 4000455"/>
                  <a:gd name="connsiteX57" fmla="*/ 781604 w 3450454"/>
                  <a:gd name="connsiteY57" fmla="*/ 143508 h 4000455"/>
                  <a:gd name="connsiteX58" fmla="*/ 1424825 w 3450454"/>
                  <a:gd name="connsiteY58" fmla="*/ 0 h 4000455"/>
                  <a:gd name="connsiteX0" fmla="*/ 1424825 w 3397005"/>
                  <a:gd name="connsiteY0" fmla="*/ 0 h 4003842"/>
                  <a:gd name="connsiteX1" fmla="*/ 1883536 w 3397005"/>
                  <a:gd name="connsiteY1" fmla="*/ 64066 h 4003842"/>
                  <a:gd name="connsiteX2" fmla="*/ 2116736 w 3397005"/>
                  <a:gd name="connsiteY2" fmla="*/ 353644 h 4003842"/>
                  <a:gd name="connsiteX3" fmla="*/ 2051389 w 3397005"/>
                  <a:gd name="connsiteY3" fmla="*/ 500995 h 4003842"/>
                  <a:gd name="connsiteX4" fmla="*/ 1936070 w 3397005"/>
                  <a:gd name="connsiteY4" fmla="*/ 571468 h 4003842"/>
                  <a:gd name="connsiteX5" fmla="*/ 1863035 w 3397005"/>
                  <a:gd name="connsiteY5" fmla="*/ 576593 h 4003842"/>
                  <a:gd name="connsiteX6" fmla="*/ 1768218 w 3397005"/>
                  <a:gd name="connsiteY6" fmla="*/ 558654 h 4003842"/>
                  <a:gd name="connsiteX7" fmla="*/ 1740029 w 3397005"/>
                  <a:gd name="connsiteY7" fmla="*/ 533028 h 4003842"/>
                  <a:gd name="connsiteX8" fmla="*/ 1757967 w 3397005"/>
                  <a:gd name="connsiteY8" fmla="*/ 502276 h 4003842"/>
                  <a:gd name="connsiteX9" fmla="*/ 1809220 w 3397005"/>
                  <a:gd name="connsiteY9" fmla="*/ 426679 h 4003842"/>
                  <a:gd name="connsiteX10" fmla="*/ 1824596 w 3397005"/>
                  <a:gd name="connsiteY10" fmla="*/ 343393 h 4003842"/>
                  <a:gd name="connsiteX11" fmla="*/ 1686214 w 3397005"/>
                  <a:gd name="connsiteY11" fmla="*/ 153758 h 4003842"/>
                  <a:gd name="connsiteX12" fmla="*/ 1409449 w 3397005"/>
                  <a:gd name="connsiteY12" fmla="*/ 102506 h 4003842"/>
                  <a:gd name="connsiteX13" fmla="*/ 960988 w 3397005"/>
                  <a:gd name="connsiteY13" fmla="*/ 187072 h 4003842"/>
                  <a:gd name="connsiteX14" fmla="*/ 743164 w 3397005"/>
                  <a:gd name="connsiteY14" fmla="*/ 481775 h 4003842"/>
                  <a:gd name="connsiteX15" fmla="*/ 899485 w 3397005"/>
                  <a:gd name="connsiteY15" fmla="*/ 740602 h 4003842"/>
                  <a:gd name="connsiteX16" fmla="*/ 1283880 w 3397005"/>
                  <a:gd name="connsiteY16" fmla="*/ 943050 h 4003842"/>
                  <a:gd name="connsiteX17" fmla="*/ 1730258 w 3397005"/>
                  <a:gd name="connsiteY17" fmla="*/ 1042349 h 4003842"/>
                  <a:gd name="connsiteX18" fmla="*/ 2391581 w 3397005"/>
                  <a:gd name="connsiteY18" fmla="*/ 1111775 h 4003842"/>
                  <a:gd name="connsiteX19" fmla="*/ 2983314 w 3397005"/>
                  <a:gd name="connsiteY19" fmla="*/ 1543339 h 4003842"/>
                  <a:gd name="connsiteX20" fmla="*/ 3377245 w 3397005"/>
                  <a:gd name="connsiteY20" fmla="*/ 2821306 h 4003842"/>
                  <a:gd name="connsiteX21" fmla="*/ 2358186 w 3397005"/>
                  <a:gd name="connsiteY21" fmla="*/ 3840356 h 4003842"/>
                  <a:gd name="connsiteX22" fmla="*/ 1251526 w 3397005"/>
                  <a:gd name="connsiteY22" fmla="*/ 3968244 h 4003842"/>
                  <a:gd name="connsiteX23" fmla="*/ 407459 w 3397005"/>
                  <a:gd name="connsiteY23" fmla="*/ 3490308 h 4003842"/>
                  <a:gd name="connsiteX24" fmla="*/ 0 w 3397005"/>
                  <a:gd name="connsiteY24" fmla="*/ 2711267 h 4003842"/>
                  <a:gd name="connsiteX25" fmla="*/ 283171 w 3397005"/>
                  <a:gd name="connsiteY25" fmla="*/ 2118017 h 4003842"/>
                  <a:gd name="connsiteX26" fmla="*/ 963551 w 3397005"/>
                  <a:gd name="connsiteY26" fmla="*/ 1870723 h 4003842"/>
                  <a:gd name="connsiteX27" fmla="*/ 1591396 w 3397005"/>
                  <a:gd name="connsiteY27" fmla="*/ 2019356 h 4003842"/>
                  <a:gd name="connsiteX28" fmla="*/ 1860473 w 3397005"/>
                  <a:gd name="connsiteY28" fmla="*/ 2490881 h 4003842"/>
                  <a:gd name="connsiteX29" fmla="*/ 1679807 w 3397005"/>
                  <a:gd name="connsiteY29" fmla="*/ 2861181 h 4003842"/>
                  <a:gd name="connsiteX30" fmla="*/ 1260816 w 3397005"/>
                  <a:gd name="connsiteY30" fmla="*/ 3008533 h 4003842"/>
                  <a:gd name="connsiteX31" fmla="*/ 894360 w 3397005"/>
                  <a:gd name="connsiteY31" fmla="*/ 2926528 h 4003842"/>
                  <a:gd name="connsiteX32" fmla="*/ 717538 w 3397005"/>
                  <a:gd name="connsiteY32" fmla="*/ 2649764 h 4003842"/>
                  <a:gd name="connsiteX33" fmla="*/ 807230 w 3397005"/>
                  <a:gd name="connsiteY33" fmla="*/ 2470379 h 4003842"/>
                  <a:gd name="connsiteX34" fmla="*/ 930236 w 3397005"/>
                  <a:gd name="connsiteY34" fmla="*/ 2406314 h 4003842"/>
                  <a:gd name="connsiteX35" fmla="*/ 989177 w 3397005"/>
                  <a:gd name="connsiteY35" fmla="*/ 2398626 h 4003842"/>
                  <a:gd name="connsiteX36" fmla="*/ 1009678 w 3397005"/>
                  <a:gd name="connsiteY36" fmla="*/ 2414001 h 4003842"/>
                  <a:gd name="connsiteX37" fmla="*/ 999428 w 3397005"/>
                  <a:gd name="connsiteY37" fmla="*/ 2444753 h 4003842"/>
                  <a:gd name="connsiteX38" fmla="*/ 989177 w 3397005"/>
                  <a:gd name="connsiteY38" fmla="*/ 2475505 h 4003842"/>
                  <a:gd name="connsiteX39" fmla="*/ 973801 w 3397005"/>
                  <a:gd name="connsiteY39" fmla="*/ 2588261 h 4003842"/>
                  <a:gd name="connsiteX40" fmla="*/ 1054524 w 3397005"/>
                  <a:gd name="connsiteY40" fmla="*/ 2725362 h 4003842"/>
                  <a:gd name="connsiteX41" fmla="*/ 1230065 w 3397005"/>
                  <a:gd name="connsiteY41" fmla="*/ 2783021 h 4003842"/>
                  <a:gd name="connsiteX42" fmla="*/ 1494016 w 3397005"/>
                  <a:gd name="connsiteY42" fmla="*/ 2685641 h 4003842"/>
                  <a:gd name="connsiteX43" fmla="*/ 1599084 w 3397005"/>
                  <a:gd name="connsiteY43" fmla="*/ 2444753 h 4003842"/>
                  <a:gd name="connsiteX44" fmla="*/ 1386385 w 3397005"/>
                  <a:gd name="connsiteY44" fmla="*/ 2109048 h 4003842"/>
                  <a:gd name="connsiteX45" fmla="*/ 943050 w 3397005"/>
                  <a:gd name="connsiteY45" fmla="*/ 2003980 h 4003842"/>
                  <a:gd name="connsiteX46" fmla="*/ 371582 w 3397005"/>
                  <a:gd name="connsiteY46" fmla="*/ 2198740 h 4003842"/>
                  <a:gd name="connsiteX47" fmla="*/ 117881 w 3397005"/>
                  <a:gd name="connsiteY47" fmla="*/ 2711267 h 4003842"/>
                  <a:gd name="connsiteX48" fmla="*/ 499714 w 3397005"/>
                  <a:gd name="connsiteY48" fmla="*/ 3351926 h 4003842"/>
                  <a:gd name="connsiteX49" fmla="*/ 1312069 w 3397005"/>
                  <a:gd name="connsiteY49" fmla="*/ 3567187 h 4003842"/>
                  <a:gd name="connsiteX50" fmla="*/ 2134674 w 3397005"/>
                  <a:gd name="connsiteY50" fmla="*/ 3269921 h 4003842"/>
                  <a:gd name="connsiteX51" fmla="*/ 2490881 w 3397005"/>
                  <a:gd name="connsiteY51" fmla="*/ 2506256 h 4003842"/>
                  <a:gd name="connsiteX52" fmla="*/ 2372999 w 3397005"/>
                  <a:gd name="connsiteY52" fmla="*/ 2070608 h 4003842"/>
                  <a:gd name="connsiteX53" fmla="*/ 2057795 w 3397005"/>
                  <a:gd name="connsiteY53" fmla="*/ 1755405 h 4003842"/>
                  <a:gd name="connsiteX54" fmla="*/ 1614460 w 3397005"/>
                  <a:gd name="connsiteY54" fmla="*/ 1496578 h 4003842"/>
                  <a:gd name="connsiteX55" fmla="*/ 858483 w 3397005"/>
                  <a:gd name="connsiteY55" fmla="*/ 1135247 h 4003842"/>
                  <a:gd name="connsiteX56" fmla="*/ 476650 w 3397005"/>
                  <a:gd name="connsiteY56" fmla="*/ 609907 h 4003842"/>
                  <a:gd name="connsiteX57" fmla="*/ 781604 w 3397005"/>
                  <a:gd name="connsiteY57" fmla="*/ 143508 h 4003842"/>
                  <a:gd name="connsiteX58" fmla="*/ 1424825 w 3397005"/>
                  <a:gd name="connsiteY58" fmla="*/ 0 h 4003842"/>
                  <a:gd name="connsiteX0" fmla="*/ 1424825 w 3397005"/>
                  <a:gd name="connsiteY0" fmla="*/ 0 h 4003842"/>
                  <a:gd name="connsiteX1" fmla="*/ 1883536 w 3397005"/>
                  <a:gd name="connsiteY1" fmla="*/ 64066 h 4003842"/>
                  <a:gd name="connsiteX2" fmla="*/ 2116736 w 3397005"/>
                  <a:gd name="connsiteY2" fmla="*/ 353644 h 4003842"/>
                  <a:gd name="connsiteX3" fmla="*/ 2051389 w 3397005"/>
                  <a:gd name="connsiteY3" fmla="*/ 500995 h 4003842"/>
                  <a:gd name="connsiteX4" fmla="*/ 1936070 w 3397005"/>
                  <a:gd name="connsiteY4" fmla="*/ 571468 h 4003842"/>
                  <a:gd name="connsiteX5" fmla="*/ 1863035 w 3397005"/>
                  <a:gd name="connsiteY5" fmla="*/ 576593 h 4003842"/>
                  <a:gd name="connsiteX6" fmla="*/ 1768218 w 3397005"/>
                  <a:gd name="connsiteY6" fmla="*/ 558654 h 4003842"/>
                  <a:gd name="connsiteX7" fmla="*/ 1740029 w 3397005"/>
                  <a:gd name="connsiteY7" fmla="*/ 533028 h 4003842"/>
                  <a:gd name="connsiteX8" fmla="*/ 1757967 w 3397005"/>
                  <a:gd name="connsiteY8" fmla="*/ 502276 h 4003842"/>
                  <a:gd name="connsiteX9" fmla="*/ 1809220 w 3397005"/>
                  <a:gd name="connsiteY9" fmla="*/ 426679 h 4003842"/>
                  <a:gd name="connsiteX10" fmla="*/ 1824596 w 3397005"/>
                  <a:gd name="connsiteY10" fmla="*/ 343393 h 4003842"/>
                  <a:gd name="connsiteX11" fmla="*/ 1686214 w 3397005"/>
                  <a:gd name="connsiteY11" fmla="*/ 153758 h 4003842"/>
                  <a:gd name="connsiteX12" fmla="*/ 1409449 w 3397005"/>
                  <a:gd name="connsiteY12" fmla="*/ 102506 h 4003842"/>
                  <a:gd name="connsiteX13" fmla="*/ 960988 w 3397005"/>
                  <a:gd name="connsiteY13" fmla="*/ 187072 h 4003842"/>
                  <a:gd name="connsiteX14" fmla="*/ 743164 w 3397005"/>
                  <a:gd name="connsiteY14" fmla="*/ 481775 h 4003842"/>
                  <a:gd name="connsiteX15" fmla="*/ 899485 w 3397005"/>
                  <a:gd name="connsiteY15" fmla="*/ 740602 h 4003842"/>
                  <a:gd name="connsiteX16" fmla="*/ 1283880 w 3397005"/>
                  <a:gd name="connsiteY16" fmla="*/ 943050 h 4003842"/>
                  <a:gd name="connsiteX17" fmla="*/ 1730258 w 3397005"/>
                  <a:gd name="connsiteY17" fmla="*/ 1042349 h 4003842"/>
                  <a:gd name="connsiteX18" fmla="*/ 2391581 w 3397005"/>
                  <a:gd name="connsiteY18" fmla="*/ 1111775 h 4003842"/>
                  <a:gd name="connsiteX19" fmla="*/ 2983314 w 3397005"/>
                  <a:gd name="connsiteY19" fmla="*/ 1543339 h 4003842"/>
                  <a:gd name="connsiteX20" fmla="*/ 3377245 w 3397005"/>
                  <a:gd name="connsiteY20" fmla="*/ 2821306 h 4003842"/>
                  <a:gd name="connsiteX21" fmla="*/ 2358186 w 3397005"/>
                  <a:gd name="connsiteY21" fmla="*/ 3840356 h 4003842"/>
                  <a:gd name="connsiteX22" fmla="*/ 1251526 w 3397005"/>
                  <a:gd name="connsiteY22" fmla="*/ 3968244 h 4003842"/>
                  <a:gd name="connsiteX23" fmla="*/ 407459 w 3397005"/>
                  <a:gd name="connsiteY23" fmla="*/ 3490308 h 4003842"/>
                  <a:gd name="connsiteX24" fmla="*/ 0 w 3397005"/>
                  <a:gd name="connsiteY24" fmla="*/ 2711267 h 4003842"/>
                  <a:gd name="connsiteX25" fmla="*/ 283171 w 3397005"/>
                  <a:gd name="connsiteY25" fmla="*/ 2118017 h 4003842"/>
                  <a:gd name="connsiteX26" fmla="*/ 963551 w 3397005"/>
                  <a:gd name="connsiteY26" fmla="*/ 1870723 h 4003842"/>
                  <a:gd name="connsiteX27" fmla="*/ 1591396 w 3397005"/>
                  <a:gd name="connsiteY27" fmla="*/ 2019356 h 4003842"/>
                  <a:gd name="connsiteX28" fmla="*/ 1860473 w 3397005"/>
                  <a:gd name="connsiteY28" fmla="*/ 2490881 h 4003842"/>
                  <a:gd name="connsiteX29" fmla="*/ 1679807 w 3397005"/>
                  <a:gd name="connsiteY29" fmla="*/ 2861181 h 4003842"/>
                  <a:gd name="connsiteX30" fmla="*/ 1260816 w 3397005"/>
                  <a:gd name="connsiteY30" fmla="*/ 3008533 h 4003842"/>
                  <a:gd name="connsiteX31" fmla="*/ 894360 w 3397005"/>
                  <a:gd name="connsiteY31" fmla="*/ 2926528 h 4003842"/>
                  <a:gd name="connsiteX32" fmla="*/ 717538 w 3397005"/>
                  <a:gd name="connsiteY32" fmla="*/ 2649764 h 4003842"/>
                  <a:gd name="connsiteX33" fmla="*/ 807230 w 3397005"/>
                  <a:gd name="connsiteY33" fmla="*/ 2470379 h 4003842"/>
                  <a:gd name="connsiteX34" fmla="*/ 930236 w 3397005"/>
                  <a:gd name="connsiteY34" fmla="*/ 2406314 h 4003842"/>
                  <a:gd name="connsiteX35" fmla="*/ 989177 w 3397005"/>
                  <a:gd name="connsiteY35" fmla="*/ 2398626 h 4003842"/>
                  <a:gd name="connsiteX36" fmla="*/ 1009678 w 3397005"/>
                  <a:gd name="connsiteY36" fmla="*/ 2414001 h 4003842"/>
                  <a:gd name="connsiteX37" fmla="*/ 999428 w 3397005"/>
                  <a:gd name="connsiteY37" fmla="*/ 2444753 h 4003842"/>
                  <a:gd name="connsiteX38" fmla="*/ 989177 w 3397005"/>
                  <a:gd name="connsiteY38" fmla="*/ 2475505 h 4003842"/>
                  <a:gd name="connsiteX39" fmla="*/ 973801 w 3397005"/>
                  <a:gd name="connsiteY39" fmla="*/ 2588261 h 4003842"/>
                  <a:gd name="connsiteX40" fmla="*/ 1054524 w 3397005"/>
                  <a:gd name="connsiteY40" fmla="*/ 2725362 h 4003842"/>
                  <a:gd name="connsiteX41" fmla="*/ 1230065 w 3397005"/>
                  <a:gd name="connsiteY41" fmla="*/ 2783021 h 4003842"/>
                  <a:gd name="connsiteX42" fmla="*/ 1494016 w 3397005"/>
                  <a:gd name="connsiteY42" fmla="*/ 2685641 h 4003842"/>
                  <a:gd name="connsiteX43" fmla="*/ 1599084 w 3397005"/>
                  <a:gd name="connsiteY43" fmla="*/ 2444753 h 4003842"/>
                  <a:gd name="connsiteX44" fmla="*/ 1386385 w 3397005"/>
                  <a:gd name="connsiteY44" fmla="*/ 2109048 h 4003842"/>
                  <a:gd name="connsiteX45" fmla="*/ 943050 w 3397005"/>
                  <a:gd name="connsiteY45" fmla="*/ 2003980 h 4003842"/>
                  <a:gd name="connsiteX46" fmla="*/ 371582 w 3397005"/>
                  <a:gd name="connsiteY46" fmla="*/ 2198740 h 4003842"/>
                  <a:gd name="connsiteX47" fmla="*/ 117881 w 3397005"/>
                  <a:gd name="connsiteY47" fmla="*/ 2711267 h 4003842"/>
                  <a:gd name="connsiteX48" fmla="*/ 499714 w 3397005"/>
                  <a:gd name="connsiteY48" fmla="*/ 3351926 h 4003842"/>
                  <a:gd name="connsiteX49" fmla="*/ 1312069 w 3397005"/>
                  <a:gd name="connsiteY49" fmla="*/ 3567187 h 4003842"/>
                  <a:gd name="connsiteX50" fmla="*/ 2134674 w 3397005"/>
                  <a:gd name="connsiteY50" fmla="*/ 3269921 h 4003842"/>
                  <a:gd name="connsiteX51" fmla="*/ 2490881 w 3397005"/>
                  <a:gd name="connsiteY51" fmla="*/ 2506256 h 4003842"/>
                  <a:gd name="connsiteX52" fmla="*/ 2372999 w 3397005"/>
                  <a:gd name="connsiteY52" fmla="*/ 2070608 h 4003842"/>
                  <a:gd name="connsiteX53" fmla="*/ 2057795 w 3397005"/>
                  <a:gd name="connsiteY53" fmla="*/ 1755405 h 4003842"/>
                  <a:gd name="connsiteX54" fmla="*/ 1614460 w 3397005"/>
                  <a:gd name="connsiteY54" fmla="*/ 1496578 h 4003842"/>
                  <a:gd name="connsiteX55" fmla="*/ 858483 w 3397005"/>
                  <a:gd name="connsiteY55" fmla="*/ 1135247 h 4003842"/>
                  <a:gd name="connsiteX56" fmla="*/ 476650 w 3397005"/>
                  <a:gd name="connsiteY56" fmla="*/ 609907 h 4003842"/>
                  <a:gd name="connsiteX57" fmla="*/ 781604 w 3397005"/>
                  <a:gd name="connsiteY57" fmla="*/ 143508 h 4003842"/>
                  <a:gd name="connsiteX58" fmla="*/ 1424825 w 3397005"/>
                  <a:gd name="connsiteY58" fmla="*/ 0 h 4003842"/>
                  <a:gd name="connsiteX0" fmla="*/ 1424825 w 3397005"/>
                  <a:gd name="connsiteY0" fmla="*/ 0 h 4003842"/>
                  <a:gd name="connsiteX1" fmla="*/ 1883536 w 3397005"/>
                  <a:gd name="connsiteY1" fmla="*/ 64066 h 4003842"/>
                  <a:gd name="connsiteX2" fmla="*/ 2116736 w 3397005"/>
                  <a:gd name="connsiteY2" fmla="*/ 353644 h 4003842"/>
                  <a:gd name="connsiteX3" fmla="*/ 2051389 w 3397005"/>
                  <a:gd name="connsiteY3" fmla="*/ 500995 h 4003842"/>
                  <a:gd name="connsiteX4" fmla="*/ 1936070 w 3397005"/>
                  <a:gd name="connsiteY4" fmla="*/ 571468 h 4003842"/>
                  <a:gd name="connsiteX5" fmla="*/ 1863035 w 3397005"/>
                  <a:gd name="connsiteY5" fmla="*/ 576593 h 4003842"/>
                  <a:gd name="connsiteX6" fmla="*/ 1768218 w 3397005"/>
                  <a:gd name="connsiteY6" fmla="*/ 558654 h 4003842"/>
                  <a:gd name="connsiteX7" fmla="*/ 1740029 w 3397005"/>
                  <a:gd name="connsiteY7" fmla="*/ 533028 h 4003842"/>
                  <a:gd name="connsiteX8" fmla="*/ 1757967 w 3397005"/>
                  <a:gd name="connsiteY8" fmla="*/ 502276 h 4003842"/>
                  <a:gd name="connsiteX9" fmla="*/ 1809220 w 3397005"/>
                  <a:gd name="connsiteY9" fmla="*/ 426679 h 4003842"/>
                  <a:gd name="connsiteX10" fmla="*/ 1824596 w 3397005"/>
                  <a:gd name="connsiteY10" fmla="*/ 343393 h 4003842"/>
                  <a:gd name="connsiteX11" fmla="*/ 1686214 w 3397005"/>
                  <a:gd name="connsiteY11" fmla="*/ 153758 h 4003842"/>
                  <a:gd name="connsiteX12" fmla="*/ 1409449 w 3397005"/>
                  <a:gd name="connsiteY12" fmla="*/ 102506 h 4003842"/>
                  <a:gd name="connsiteX13" fmla="*/ 960988 w 3397005"/>
                  <a:gd name="connsiteY13" fmla="*/ 187072 h 4003842"/>
                  <a:gd name="connsiteX14" fmla="*/ 743164 w 3397005"/>
                  <a:gd name="connsiteY14" fmla="*/ 481775 h 4003842"/>
                  <a:gd name="connsiteX15" fmla="*/ 899485 w 3397005"/>
                  <a:gd name="connsiteY15" fmla="*/ 740602 h 4003842"/>
                  <a:gd name="connsiteX16" fmla="*/ 1283880 w 3397005"/>
                  <a:gd name="connsiteY16" fmla="*/ 943050 h 4003842"/>
                  <a:gd name="connsiteX17" fmla="*/ 1730258 w 3397005"/>
                  <a:gd name="connsiteY17" fmla="*/ 1042349 h 4003842"/>
                  <a:gd name="connsiteX18" fmla="*/ 2391581 w 3397005"/>
                  <a:gd name="connsiteY18" fmla="*/ 1111775 h 4003842"/>
                  <a:gd name="connsiteX19" fmla="*/ 2983314 w 3397005"/>
                  <a:gd name="connsiteY19" fmla="*/ 1543339 h 4003842"/>
                  <a:gd name="connsiteX20" fmla="*/ 3377245 w 3397005"/>
                  <a:gd name="connsiteY20" fmla="*/ 2821306 h 4003842"/>
                  <a:gd name="connsiteX21" fmla="*/ 2358186 w 3397005"/>
                  <a:gd name="connsiteY21" fmla="*/ 3840356 h 4003842"/>
                  <a:gd name="connsiteX22" fmla="*/ 1251526 w 3397005"/>
                  <a:gd name="connsiteY22" fmla="*/ 3968244 h 4003842"/>
                  <a:gd name="connsiteX23" fmla="*/ 407459 w 3397005"/>
                  <a:gd name="connsiteY23" fmla="*/ 3490308 h 4003842"/>
                  <a:gd name="connsiteX24" fmla="*/ 0 w 3397005"/>
                  <a:gd name="connsiteY24" fmla="*/ 2711267 h 4003842"/>
                  <a:gd name="connsiteX25" fmla="*/ 283171 w 3397005"/>
                  <a:gd name="connsiteY25" fmla="*/ 2118017 h 4003842"/>
                  <a:gd name="connsiteX26" fmla="*/ 963551 w 3397005"/>
                  <a:gd name="connsiteY26" fmla="*/ 1870723 h 4003842"/>
                  <a:gd name="connsiteX27" fmla="*/ 1591396 w 3397005"/>
                  <a:gd name="connsiteY27" fmla="*/ 2019356 h 4003842"/>
                  <a:gd name="connsiteX28" fmla="*/ 1860473 w 3397005"/>
                  <a:gd name="connsiteY28" fmla="*/ 2490881 h 4003842"/>
                  <a:gd name="connsiteX29" fmla="*/ 1679807 w 3397005"/>
                  <a:gd name="connsiteY29" fmla="*/ 2861181 h 4003842"/>
                  <a:gd name="connsiteX30" fmla="*/ 1260816 w 3397005"/>
                  <a:gd name="connsiteY30" fmla="*/ 3008533 h 4003842"/>
                  <a:gd name="connsiteX31" fmla="*/ 894360 w 3397005"/>
                  <a:gd name="connsiteY31" fmla="*/ 2926528 h 4003842"/>
                  <a:gd name="connsiteX32" fmla="*/ 717538 w 3397005"/>
                  <a:gd name="connsiteY32" fmla="*/ 2649764 h 4003842"/>
                  <a:gd name="connsiteX33" fmla="*/ 807230 w 3397005"/>
                  <a:gd name="connsiteY33" fmla="*/ 2470379 h 4003842"/>
                  <a:gd name="connsiteX34" fmla="*/ 930236 w 3397005"/>
                  <a:gd name="connsiteY34" fmla="*/ 2406314 h 4003842"/>
                  <a:gd name="connsiteX35" fmla="*/ 989177 w 3397005"/>
                  <a:gd name="connsiteY35" fmla="*/ 2398626 h 4003842"/>
                  <a:gd name="connsiteX36" fmla="*/ 1009678 w 3397005"/>
                  <a:gd name="connsiteY36" fmla="*/ 2414001 h 4003842"/>
                  <a:gd name="connsiteX37" fmla="*/ 999428 w 3397005"/>
                  <a:gd name="connsiteY37" fmla="*/ 2444753 h 4003842"/>
                  <a:gd name="connsiteX38" fmla="*/ 989177 w 3397005"/>
                  <a:gd name="connsiteY38" fmla="*/ 2475505 h 4003842"/>
                  <a:gd name="connsiteX39" fmla="*/ 973801 w 3397005"/>
                  <a:gd name="connsiteY39" fmla="*/ 2588261 h 4003842"/>
                  <a:gd name="connsiteX40" fmla="*/ 1054524 w 3397005"/>
                  <a:gd name="connsiteY40" fmla="*/ 2725362 h 4003842"/>
                  <a:gd name="connsiteX41" fmla="*/ 1230065 w 3397005"/>
                  <a:gd name="connsiteY41" fmla="*/ 2783021 h 4003842"/>
                  <a:gd name="connsiteX42" fmla="*/ 1494016 w 3397005"/>
                  <a:gd name="connsiteY42" fmla="*/ 2685641 h 4003842"/>
                  <a:gd name="connsiteX43" fmla="*/ 1599084 w 3397005"/>
                  <a:gd name="connsiteY43" fmla="*/ 2444753 h 4003842"/>
                  <a:gd name="connsiteX44" fmla="*/ 1386385 w 3397005"/>
                  <a:gd name="connsiteY44" fmla="*/ 2109048 h 4003842"/>
                  <a:gd name="connsiteX45" fmla="*/ 943050 w 3397005"/>
                  <a:gd name="connsiteY45" fmla="*/ 2003980 h 4003842"/>
                  <a:gd name="connsiteX46" fmla="*/ 371582 w 3397005"/>
                  <a:gd name="connsiteY46" fmla="*/ 2198740 h 4003842"/>
                  <a:gd name="connsiteX47" fmla="*/ 117881 w 3397005"/>
                  <a:gd name="connsiteY47" fmla="*/ 2711267 h 4003842"/>
                  <a:gd name="connsiteX48" fmla="*/ 499714 w 3397005"/>
                  <a:gd name="connsiteY48" fmla="*/ 3351926 h 4003842"/>
                  <a:gd name="connsiteX49" fmla="*/ 1312069 w 3397005"/>
                  <a:gd name="connsiteY49" fmla="*/ 3567187 h 4003842"/>
                  <a:gd name="connsiteX50" fmla="*/ 2134674 w 3397005"/>
                  <a:gd name="connsiteY50" fmla="*/ 3269921 h 4003842"/>
                  <a:gd name="connsiteX51" fmla="*/ 2490881 w 3397005"/>
                  <a:gd name="connsiteY51" fmla="*/ 2506256 h 4003842"/>
                  <a:gd name="connsiteX52" fmla="*/ 2372999 w 3397005"/>
                  <a:gd name="connsiteY52" fmla="*/ 2070608 h 4003842"/>
                  <a:gd name="connsiteX53" fmla="*/ 2057795 w 3397005"/>
                  <a:gd name="connsiteY53" fmla="*/ 1755405 h 4003842"/>
                  <a:gd name="connsiteX54" fmla="*/ 1614460 w 3397005"/>
                  <a:gd name="connsiteY54" fmla="*/ 1496578 h 4003842"/>
                  <a:gd name="connsiteX55" fmla="*/ 858483 w 3397005"/>
                  <a:gd name="connsiteY55" fmla="*/ 1135247 h 4003842"/>
                  <a:gd name="connsiteX56" fmla="*/ 476650 w 3397005"/>
                  <a:gd name="connsiteY56" fmla="*/ 609907 h 4003842"/>
                  <a:gd name="connsiteX57" fmla="*/ 781604 w 3397005"/>
                  <a:gd name="connsiteY57" fmla="*/ 143508 h 4003842"/>
                  <a:gd name="connsiteX58" fmla="*/ 1424825 w 3397005"/>
                  <a:gd name="connsiteY58" fmla="*/ 0 h 4003842"/>
                  <a:gd name="connsiteX0" fmla="*/ 1424825 w 3403366"/>
                  <a:gd name="connsiteY0" fmla="*/ 0 h 4003842"/>
                  <a:gd name="connsiteX1" fmla="*/ 1883536 w 3403366"/>
                  <a:gd name="connsiteY1" fmla="*/ 64066 h 4003842"/>
                  <a:gd name="connsiteX2" fmla="*/ 2116736 w 3403366"/>
                  <a:gd name="connsiteY2" fmla="*/ 353644 h 4003842"/>
                  <a:gd name="connsiteX3" fmla="*/ 2051389 w 3403366"/>
                  <a:gd name="connsiteY3" fmla="*/ 500995 h 4003842"/>
                  <a:gd name="connsiteX4" fmla="*/ 1936070 w 3403366"/>
                  <a:gd name="connsiteY4" fmla="*/ 571468 h 4003842"/>
                  <a:gd name="connsiteX5" fmla="*/ 1863035 w 3403366"/>
                  <a:gd name="connsiteY5" fmla="*/ 576593 h 4003842"/>
                  <a:gd name="connsiteX6" fmla="*/ 1768218 w 3403366"/>
                  <a:gd name="connsiteY6" fmla="*/ 558654 h 4003842"/>
                  <a:gd name="connsiteX7" fmla="*/ 1740029 w 3403366"/>
                  <a:gd name="connsiteY7" fmla="*/ 533028 h 4003842"/>
                  <a:gd name="connsiteX8" fmla="*/ 1757967 w 3403366"/>
                  <a:gd name="connsiteY8" fmla="*/ 502276 h 4003842"/>
                  <a:gd name="connsiteX9" fmla="*/ 1809220 w 3403366"/>
                  <a:gd name="connsiteY9" fmla="*/ 426679 h 4003842"/>
                  <a:gd name="connsiteX10" fmla="*/ 1824596 w 3403366"/>
                  <a:gd name="connsiteY10" fmla="*/ 343393 h 4003842"/>
                  <a:gd name="connsiteX11" fmla="*/ 1686214 w 3403366"/>
                  <a:gd name="connsiteY11" fmla="*/ 153758 h 4003842"/>
                  <a:gd name="connsiteX12" fmla="*/ 1409449 w 3403366"/>
                  <a:gd name="connsiteY12" fmla="*/ 102506 h 4003842"/>
                  <a:gd name="connsiteX13" fmla="*/ 960988 w 3403366"/>
                  <a:gd name="connsiteY13" fmla="*/ 187072 h 4003842"/>
                  <a:gd name="connsiteX14" fmla="*/ 743164 w 3403366"/>
                  <a:gd name="connsiteY14" fmla="*/ 481775 h 4003842"/>
                  <a:gd name="connsiteX15" fmla="*/ 899485 w 3403366"/>
                  <a:gd name="connsiteY15" fmla="*/ 740602 h 4003842"/>
                  <a:gd name="connsiteX16" fmla="*/ 1283880 w 3403366"/>
                  <a:gd name="connsiteY16" fmla="*/ 943050 h 4003842"/>
                  <a:gd name="connsiteX17" fmla="*/ 1730258 w 3403366"/>
                  <a:gd name="connsiteY17" fmla="*/ 1042349 h 4003842"/>
                  <a:gd name="connsiteX18" fmla="*/ 2391581 w 3403366"/>
                  <a:gd name="connsiteY18" fmla="*/ 1111775 h 4003842"/>
                  <a:gd name="connsiteX19" fmla="*/ 2983314 w 3403366"/>
                  <a:gd name="connsiteY19" fmla="*/ 1543339 h 4003842"/>
                  <a:gd name="connsiteX20" fmla="*/ 3377245 w 3403366"/>
                  <a:gd name="connsiteY20" fmla="*/ 2821306 h 4003842"/>
                  <a:gd name="connsiteX21" fmla="*/ 2358186 w 3403366"/>
                  <a:gd name="connsiteY21" fmla="*/ 3840356 h 4003842"/>
                  <a:gd name="connsiteX22" fmla="*/ 1251526 w 3403366"/>
                  <a:gd name="connsiteY22" fmla="*/ 3968244 h 4003842"/>
                  <a:gd name="connsiteX23" fmla="*/ 407459 w 3403366"/>
                  <a:gd name="connsiteY23" fmla="*/ 3490308 h 4003842"/>
                  <a:gd name="connsiteX24" fmla="*/ 0 w 3403366"/>
                  <a:gd name="connsiteY24" fmla="*/ 2711267 h 4003842"/>
                  <a:gd name="connsiteX25" fmla="*/ 283171 w 3403366"/>
                  <a:gd name="connsiteY25" fmla="*/ 2118017 h 4003842"/>
                  <a:gd name="connsiteX26" fmla="*/ 963551 w 3403366"/>
                  <a:gd name="connsiteY26" fmla="*/ 1870723 h 4003842"/>
                  <a:gd name="connsiteX27" fmla="*/ 1591396 w 3403366"/>
                  <a:gd name="connsiteY27" fmla="*/ 2019356 h 4003842"/>
                  <a:gd name="connsiteX28" fmla="*/ 1860473 w 3403366"/>
                  <a:gd name="connsiteY28" fmla="*/ 2490881 h 4003842"/>
                  <a:gd name="connsiteX29" fmla="*/ 1679807 w 3403366"/>
                  <a:gd name="connsiteY29" fmla="*/ 2861181 h 4003842"/>
                  <a:gd name="connsiteX30" fmla="*/ 1260816 w 3403366"/>
                  <a:gd name="connsiteY30" fmla="*/ 3008533 h 4003842"/>
                  <a:gd name="connsiteX31" fmla="*/ 894360 w 3403366"/>
                  <a:gd name="connsiteY31" fmla="*/ 2926528 h 4003842"/>
                  <a:gd name="connsiteX32" fmla="*/ 717538 w 3403366"/>
                  <a:gd name="connsiteY32" fmla="*/ 2649764 h 4003842"/>
                  <a:gd name="connsiteX33" fmla="*/ 807230 w 3403366"/>
                  <a:gd name="connsiteY33" fmla="*/ 2470379 h 4003842"/>
                  <a:gd name="connsiteX34" fmla="*/ 930236 w 3403366"/>
                  <a:gd name="connsiteY34" fmla="*/ 2406314 h 4003842"/>
                  <a:gd name="connsiteX35" fmla="*/ 989177 w 3403366"/>
                  <a:gd name="connsiteY35" fmla="*/ 2398626 h 4003842"/>
                  <a:gd name="connsiteX36" fmla="*/ 1009678 w 3403366"/>
                  <a:gd name="connsiteY36" fmla="*/ 2414001 h 4003842"/>
                  <a:gd name="connsiteX37" fmla="*/ 999428 w 3403366"/>
                  <a:gd name="connsiteY37" fmla="*/ 2444753 h 4003842"/>
                  <a:gd name="connsiteX38" fmla="*/ 989177 w 3403366"/>
                  <a:gd name="connsiteY38" fmla="*/ 2475505 h 4003842"/>
                  <a:gd name="connsiteX39" fmla="*/ 973801 w 3403366"/>
                  <a:gd name="connsiteY39" fmla="*/ 2588261 h 4003842"/>
                  <a:gd name="connsiteX40" fmla="*/ 1054524 w 3403366"/>
                  <a:gd name="connsiteY40" fmla="*/ 2725362 h 4003842"/>
                  <a:gd name="connsiteX41" fmla="*/ 1230065 w 3403366"/>
                  <a:gd name="connsiteY41" fmla="*/ 2783021 h 4003842"/>
                  <a:gd name="connsiteX42" fmla="*/ 1494016 w 3403366"/>
                  <a:gd name="connsiteY42" fmla="*/ 2685641 h 4003842"/>
                  <a:gd name="connsiteX43" fmla="*/ 1599084 w 3403366"/>
                  <a:gd name="connsiteY43" fmla="*/ 2444753 h 4003842"/>
                  <a:gd name="connsiteX44" fmla="*/ 1386385 w 3403366"/>
                  <a:gd name="connsiteY44" fmla="*/ 2109048 h 4003842"/>
                  <a:gd name="connsiteX45" fmla="*/ 943050 w 3403366"/>
                  <a:gd name="connsiteY45" fmla="*/ 2003980 h 4003842"/>
                  <a:gd name="connsiteX46" fmla="*/ 371582 w 3403366"/>
                  <a:gd name="connsiteY46" fmla="*/ 2198740 h 4003842"/>
                  <a:gd name="connsiteX47" fmla="*/ 117881 w 3403366"/>
                  <a:gd name="connsiteY47" fmla="*/ 2711267 h 4003842"/>
                  <a:gd name="connsiteX48" fmla="*/ 499714 w 3403366"/>
                  <a:gd name="connsiteY48" fmla="*/ 3351926 h 4003842"/>
                  <a:gd name="connsiteX49" fmla="*/ 1312069 w 3403366"/>
                  <a:gd name="connsiteY49" fmla="*/ 3567187 h 4003842"/>
                  <a:gd name="connsiteX50" fmla="*/ 2134674 w 3403366"/>
                  <a:gd name="connsiteY50" fmla="*/ 3269921 h 4003842"/>
                  <a:gd name="connsiteX51" fmla="*/ 2490881 w 3403366"/>
                  <a:gd name="connsiteY51" fmla="*/ 2506256 h 4003842"/>
                  <a:gd name="connsiteX52" fmla="*/ 2372999 w 3403366"/>
                  <a:gd name="connsiteY52" fmla="*/ 2070608 h 4003842"/>
                  <a:gd name="connsiteX53" fmla="*/ 2057795 w 3403366"/>
                  <a:gd name="connsiteY53" fmla="*/ 1755405 h 4003842"/>
                  <a:gd name="connsiteX54" fmla="*/ 1614460 w 3403366"/>
                  <a:gd name="connsiteY54" fmla="*/ 1496578 h 4003842"/>
                  <a:gd name="connsiteX55" fmla="*/ 858483 w 3403366"/>
                  <a:gd name="connsiteY55" fmla="*/ 1135247 h 4003842"/>
                  <a:gd name="connsiteX56" fmla="*/ 476650 w 3403366"/>
                  <a:gd name="connsiteY56" fmla="*/ 609907 h 4003842"/>
                  <a:gd name="connsiteX57" fmla="*/ 781604 w 3403366"/>
                  <a:gd name="connsiteY57" fmla="*/ 143508 h 4003842"/>
                  <a:gd name="connsiteX58" fmla="*/ 1424825 w 3403366"/>
                  <a:gd name="connsiteY58" fmla="*/ 0 h 4003842"/>
                  <a:gd name="connsiteX0" fmla="*/ 1424825 w 3405535"/>
                  <a:gd name="connsiteY0" fmla="*/ 0 h 4003842"/>
                  <a:gd name="connsiteX1" fmla="*/ 1883536 w 3405535"/>
                  <a:gd name="connsiteY1" fmla="*/ 64066 h 4003842"/>
                  <a:gd name="connsiteX2" fmla="*/ 2116736 w 3405535"/>
                  <a:gd name="connsiteY2" fmla="*/ 353644 h 4003842"/>
                  <a:gd name="connsiteX3" fmla="*/ 2051389 w 3405535"/>
                  <a:gd name="connsiteY3" fmla="*/ 500995 h 4003842"/>
                  <a:gd name="connsiteX4" fmla="*/ 1936070 w 3405535"/>
                  <a:gd name="connsiteY4" fmla="*/ 571468 h 4003842"/>
                  <a:gd name="connsiteX5" fmla="*/ 1863035 w 3405535"/>
                  <a:gd name="connsiteY5" fmla="*/ 576593 h 4003842"/>
                  <a:gd name="connsiteX6" fmla="*/ 1768218 w 3405535"/>
                  <a:gd name="connsiteY6" fmla="*/ 558654 h 4003842"/>
                  <a:gd name="connsiteX7" fmla="*/ 1740029 w 3405535"/>
                  <a:gd name="connsiteY7" fmla="*/ 533028 h 4003842"/>
                  <a:gd name="connsiteX8" fmla="*/ 1757967 w 3405535"/>
                  <a:gd name="connsiteY8" fmla="*/ 502276 h 4003842"/>
                  <a:gd name="connsiteX9" fmla="*/ 1809220 w 3405535"/>
                  <a:gd name="connsiteY9" fmla="*/ 426679 h 4003842"/>
                  <a:gd name="connsiteX10" fmla="*/ 1824596 w 3405535"/>
                  <a:gd name="connsiteY10" fmla="*/ 343393 h 4003842"/>
                  <a:gd name="connsiteX11" fmla="*/ 1686214 w 3405535"/>
                  <a:gd name="connsiteY11" fmla="*/ 153758 h 4003842"/>
                  <a:gd name="connsiteX12" fmla="*/ 1409449 w 3405535"/>
                  <a:gd name="connsiteY12" fmla="*/ 102506 h 4003842"/>
                  <a:gd name="connsiteX13" fmla="*/ 960988 w 3405535"/>
                  <a:gd name="connsiteY13" fmla="*/ 187072 h 4003842"/>
                  <a:gd name="connsiteX14" fmla="*/ 743164 w 3405535"/>
                  <a:gd name="connsiteY14" fmla="*/ 481775 h 4003842"/>
                  <a:gd name="connsiteX15" fmla="*/ 899485 w 3405535"/>
                  <a:gd name="connsiteY15" fmla="*/ 740602 h 4003842"/>
                  <a:gd name="connsiteX16" fmla="*/ 1283880 w 3405535"/>
                  <a:gd name="connsiteY16" fmla="*/ 943050 h 4003842"/>
                  <a:gd name="connsiteX17" fmla="*/ 1730258 w 3405535"/>
                  <a:gd name="connsiteY17" fmla="*/ 1042349 h 4003842"/>
                  <a:gd name="connsiteX18" fmla="*/ 2391581 w 3405535"/>
                  <a:gd name="connsiteY18" fmla="*/ 1111775 h 4003842"/>
                  <a:gd name="connsiteX19" fmla="*/ 2983314 w 3405535"/>
                  <a:gd name="connsiteY19" fmla="*/ 1543339 h 4003842"/>
                  <a:gd name="connsiteX20" fmla="*/ 3377245 w 3405535"/>
                  <a:gd name="connsiteY20" fmla="*/ 2821306 h 4003842"/>
                  <a:gd name="connsiteX21" fmla="*/ 2358186 w 3405535"/>
                  <a:gd name="connsiteY21" fmla="*/ 3840356 h 4003842"/>
                  <a:gd name="connsiteX22" fmla="*/ 1251526 w 3405535"/>
                  <a:gd name="connsiteY22" fmla="*/ 3968244 h 4003842"/>
                  <a:gd name="connsiteX23" fmla="*/ 407459 w 3405535"/>
                  <a:gd name="connsiteY23" fmla="*/ 3490308 h 4003842"/>
                  <a:gd name="connsiteX24" fmla="*/ 0 w 3405535"/>
                  <a:gd name="connsiteY24" fmla="*/ 2711267 h 4003842"/>
                  <a:gd name="connsiteX25" fmla="*/ 283171 w 3405535"/>
                  <a:gd name="connsiteY25" fmla="*/ 2118017 h 4003842"/>
                  <a:gd name="connsiteX26" fmla="*/ 963551 w 3405535"/>
                  <a:gd name="connsiteY26" fmla="*/ 1870723 h 4003842"/>
                  <a:gd name="connsiteX27" fmla="*/ 1591396 w 3405535"/>
                  <a:gd name="connsiteY27" fmla="*/ 2019356 h 4003842"/>
                  <a:gd name="connsiteX28" fmla="*/ 1860473 w 3405535"/>
                  <a:gd name="connsiteY28" fmla="*/ 2490881 h 4003842"/>
                  <a:gd name="connsiteX29" fmla="*/ 1679807 w 3405535"/>
                  <a:gd name="connsiteY29" fmla="*/ 2861181 h 4003842"/>
                  <a:gd name="connsiteX30" fmla="*/ 1260816 w 3405535"/>
                  <a:gd name="connsiteY30" fmla="*/ 3008533 h 4003842"/>
                  <a:gd name="connsiteX31" fmla="*/ 894360 w 3405535"/>
                  <a:gd name="connsiteY31" fmla="*/ 2926528 h 4003842"/>
                  <a:gd name="connsiteX32" fmla="*/ 717538 w 3405535"/>
                  <a:gd name="connsiteY32" fmla="*/ 2649764 h 4003842"/>
                  <a:gd name="connsiteX33" fmla="*/ 807230 w 3405535"/>
                  <a:gd name="connsiteY33" fmla="*/ 2470379 h 4003842"/>
                  <a:gd name="connsiteX34" fmla="*/ 930236 w 3405535"/>
                  <a:gd name="connsiteY34" fmla="*/ 2406314 h 4003842"/>
                  <a:gd name="connsiteX35" fmla="*/ 989177 w 3405535"/>
                  <a:gd name="connsiteY35" fmla="*/ 2398626 h 4003842"/>
                  <a:gd name="connsiteX36" fmla="*/ 1009678 w 3405535"/>
                  <a:gd name="connsiteY36" fmla="*/ 2414001 h 4003842"/>
                  <a:gd name="connsiteX37" fmla="*/ 999428 w 3405535"/>
                  <a:gd name="connsiteY37" fmla="*/ 2444753 h 4003842"/>
                  <a:gd name="connsiteX38" fmla="*/ 989177 w 3405535"/>
                  <a:gd name="connsiteY38" fmla="*/ 2475505 h 4003842"/>
                  <a:gd name="connsiteX39" fmla="*/ 973801 w 3405535"/>
                  <a:gd name="connsiteY39" fmla="*/ 2588261 h 4003842"/>
                  <a:gd name="connsiteX40" fmla="*/ 1054524 w 3405535"/>
                  <a:gd name="connsiteY40" fmla="*/ 2725362 h 4003842"/>
                  <a:gd name="connsiteX41" fmla="*/ 1230065 w 3405535"/>
                  <a:gd name="connsiteY41" fmla="*/ 2783021 h 4003842"/>
                  <a:gd name="connsiteX42" fmla="*/ 1494016 w 3405535"/>
                  <a:gd name="connsiteY42" fmla="*/ 2685641 h 4003842"/>
                  <a:gd name="connsiteX43" fmla="*/ 1599084 w 3405535"/>
                  <a:gd name="connsiteY43" fmla="*/ 2444753 h 4003842"/>
                  <a:gd name="connsiteX44" fmla="*/ 1386385 w 3405535"/>
                  <a:gd name="connsiteY44" fmla="*/ 2109048 h 4003842"/>
                  <a:gd name="connsiteX45" fmla="*/ 943050 w 3405535"/>
                  <a:gd name="connsiteY45" fmla="*/ 2003980 h 4003842"/>
                  <a:gd name="connsiteX46" fmla="*/ 371582 w 3405535"/>
                  <a:gd name="connsiteY46" fmla="*/ 2198740 h 4003842"/>
                  <a:gd name="connsiteX47" fmla="*/ 117881 w 3405535"/>
                  <a:gd name="connsiteY47" fmla="*/ 2711267 h 4003842"/>
                  <a:gd name="connsiteX48" fmla="*/ 499714 w 3405535"/>
                  <a:gd name="connsiteY48" fmla="*/ 3351926 h 4003842"/>
                  <a:gd name="connsiteX49" fmla="*/ 1312069 w 3405535"/>
                  <a:gd name="connsiteY49" fmla="*/ 3567187 h 4003842"/>
                  <a:gd name="connsiteX50" fmla="*/ 2134674 w 3405535"/>
                  <a:gd name="connsiteY50" fmla="*/ 3269921 h 4003842"/>
                  <a:gd name="connsiteX51" fmla="*/ 2490881 w 3405535"/>
                  <a:gd name="connsiteY51" fmla="*/ 2506256 h 4003842"/>
                  <a:gd name="connsiteX52" fmla="*/ 2372999 w 3405535"/>
                  <a:gd name="connsiteY52" fmla="*/ 2070608 h 4003842"/>
                  <a:gd name="connsiteX53" fmla="*/ 2057795 w 3405535"/>
                  <a:gd name="connsiteY53" fmla="*/ 1755405 h 4003842"/>
                  <a:gd name="connsiteX54" fmla="*/ 1614460 w 3405535"/>
                  <a:gd name="connsiteY54" fmla="*/ 1496578 h 4003842"/>
                  <a:gd name="connsiteX55" fmla="*/ 858483 w 3405535"/>
                  <a:gd name="connsiteY55" fmla="*/ 1135247 h 4003842"/>
                  <a:gd name="connsiteX56" fmla="*/ 476650 w 3405535"/>
                  <a:gd name="connsiteY56" fmla="*/ 609907 h 4003842"/>
                  <a:gd name="connsiteX57" fmla="*/ 781604 w 3405535"/>
                  <a:gd name="connsiteY57" fmla="*/ 143508 h 4003842"/>
                  <a:gd name="connsiteX58" fmla="*/ 1424825 w 3405535"/>
                  <a:gd name="connsiteY58" fmla="*/ 0 h 4003842"/>
                  <a:gd name="connsiteX0" fmla="*/ 1424825 w 3403321"/>
                  <a:gd name="connsiteY0" fmla="*/ 0 h 4003842"/>
                  <a:gd name="connsiteX1" fmla="*/ 1883536 w 3403321"/>
                  <a:gd name="connsiteY1" fmla="*/ 64066 h 4003842"/>
                  <a:gd name="connsiteX2" fmla="*/ 2116736 w 3403321"/>
                  <a:gd name="connsiteY2" fmla="*/ 353644 h 4003842"/>
                  <a:gd name="connsiteX3" fmla="*/ 2051389 w 3403321"/>
                  <a:gd name="connsiteY3" fmla="*/ 500995 h 4003842"/>
                  <a:gd name="connsiteX4" fmla="*/ 1936070 w 3403321"/>
                  <a:gd name="connsiteY4" fmla="*/ 571468 h 4003842"/>
                  <a:gd name="connsiteX5" fmla="*/ 1863035 w 3403321"/>
                  <a:gd name="connsiteY5" fmla="*/ 576593 h 4003842"/>
                  <a:gd name="connsiteX6" fmla="*/ 1768218 w 3403321"/>
                  <a:gd name="connsiteY6" fmla="*/ 558654 h 4003842"/>
                  <a:gd name="connsiteX7" fmla="*/ 1740029 w 3403321"/>
                  <a:gd name="connsiteY7" fmla="*/ 533028 h 4003842"/>
                  <a:gd name="connsiteX8" fmla="*/ 1757967 w 3403321"/>
                  <a:gd name="connsiteY8" fmla="*/ 502276 h 4003842"/>
                  <a:gd name="connsiteX9" fmla="*/ 1809220 w 3403321"/>
                  <a:gd name="connsiteY9" fmla="*/ 426679 h 4003842"/>
                  <a:gd name="connsiteX10" fmla="*/ 1824596 w 3403321"/>
                  <a:gd name="connsiteY10" fmla="*/ 343393 h 4003842"/>
                  <a:gd name="connsiteX11" fmla="*/ 1686214 w 3403321"/>
                  <a:gd name="connsiteY11" fmla="*/ 153758 h 4003842"/>
                  <a:gd name="connsiteX12" fmla="*/ 1409449 w 3403321"/>
                  <a:gd name="connsiteY12" fmla="*/ 102506 h 4003842"/>
                  <a:gd name="connsiteX13" fmla="*/ 960988 w 3403321"/>
                  <a:gd name="connsiteY13" fmla="*/ 187072 h 4003842"/>
                  <a:gd name="connsiteX14" fmla="*/ 743164 w 3403321"/>
                  <a:gd name="connsiteY14" fmla="*/ 481775 h 4003842"/>
                  <a:gd name="connsiteX15" fmla="*/ 899485 w 3403321"/>
                  <a:gd name="connsiteY15" fmla="*/ 740602 h 4003842"/>
                  <a:gd name="connsiteX16" fmla="*/ 1283880 w 3403321"/>
                  <a:gd name="connsiteY16" fmla="*/ 943050 h 4003842"/>
                  <a:gd name="connsiteX17" fmla="*/ 1730258 w 3403321"/>
                  <a:gd name="connsiteY17" fmla="*/ 1042349 h 4003842"/>
                  <a:gd name="connsiteX18" fmla="*/ 2983314 w 3403321"/>
                  <a:gd name="connsiteY18" fmla="*/ 1543339 h 4003842"/>
                  <a:gd name="connsiteX19" fmla="*/ 3377245 w 3403321"/>
                  <a:gd name="connsiteY19" fmla="*/ 2821306 h 4003842"/>
                  <a:gd name="connsiteX20" fmla="*/ 2358186 w 3403321"/>
                  <a:gd name="connsiteY20" fmla="*/ 3840356 h 4003842"/>
                  <a:gd name="connsiteX21" fmla="*/ 1251526 w 3403321"/>
                  <a:gd name="connsiteY21" fmla="*/ 3968244 h 4003842"/>
                  <a:gd name="connsiteX22" fmla="*/ 407459 w 3403321"/>
                  <a:gd name="connsiteY22" fmla="*/ 3490308 h 4003842"/>
                  <a:gd name="connsiteX23" fmla="*/ 0 w 3403321"/>
                  <a:gd name="connsiteY23" fmla="*/ 2711267 h 4003842"/>
                  <a:gd name="connsiteX24" fmla="*/ 283171 w 3403321"/>
                  <a:gd name="connsiteY24" fmla="*/ 2118017 h 4003842"/>
                  <a:gd name="connsiteX25" fmla="*/ 963551 w 3403321"/>
                  <a:gd name="connsiteY25" fmla="*/ 1870723 h 4003842"/>
                  <a:gd name="connsiteX26" fmla="*/ 1591396 w 3403321"/>
                  <a:gd name="connsiteY26" fmla="*/ 2019356 h 4003842"/>
                  <a:gd name="connsiteX27" fmla="*/ 1860473 w 3403321"/>
                  <a:gd name="connsiteY27" fmla="*/ 2490881 h 4003842"/>
                  <a:gd name="connsiteX28" fmla="*/ 1679807 w 3403321"/>
                  <a:gd name="connsiteY28" fmla="*/ 2861181 h 4003842"/>
                  <a:gd name="connsiteX29" fmla="*/ 1260816 w 3403321"/>
                  <a:gd name="connsiteY29" fmla="*/ 3008533 h 4003842"/>
                  <a:gd name="connsiteX30" fmla="*/ 894360 w 3403321"/>
                  <a:gd name="connsiteY30" fmla="*/ 2926528 h 4003842"/>
                  <a:gd name="connsiteX31" fmla="*/ 717538 w 3403321"/>
                  <a:gd name="connsiteY31" fmla="*/ 2649764 h 4003842"/>
                  <a:gd name="connsiteX32" fmla="*/ 807230 w 3403321"/>
                  <a:gd name="connsiteY32" fmla="*/ 2470379 h 4003842"/>
                  <a:gd name="connsiteX33" fmla="*/ 930236 w 3403321"/>
                  <a:gd name="connsiteY33" fmla="*/ 2406314 h 4003842"/>
                  <a:gd name="connsiteX34" fmla="*/ 989177 w 3403321"/>
                  <a:gd name="connsiteY34" fmla="*/ 2398626 h 4003842"/>
                  <a:gd name="connsiteX35" fmla="*/ 1009678 w 3403321"/>
                  <a:gd name="connsiteY35" fmla="*/ 2414001 h 4003842"/>
                  <a:gd name="connsiteX36" fmla="*/ 999428 w 3403321"/>
                  <a:gd name="connsiteY36" fmla="*/ 2444753 h 4003842"/>
                  <a:gd name="connsiteX37" fmla="*/ 989177 w 3403321"/>
                  <a:gd name="connsiteY37" fmla="*/ 2475505 h 4003842"/>
                  <a:gd name="connsiteX38" fmla="*/ 973801 w 3403321"/>
                  <a:gd name="connsiteY38" fmla="*/ 2588261 h 4003842"/>
                  <a:gd name="connsiteX39" fmla="*/ 1054524 w 3403321"/>
                  <a:gd name="connsiteY39" fmla="*/ 2725362 h 4003842"/>
                  <a:gd name="connsiteX40" fmla="*/ 1230065 w 3403321"/>
                  <a:gd name="connsiteY40" fmla="*/ 2783021 h 4003842"/>
                  <a:gd name="connsiteX41" fmla="*/ 1494016 w 3403321"/>
                  <a:gd name="connsiteY41" fmla="*/ 2685641 h 4003842"/>
                  <a:gd name="connsiteX42" fmla="*/ 1599084 w 3403321"/>
                  <a:gd name="connsiteY42" fmla="*/ 2444753 h 4003842"/>
                  <a:gd name="connsiteX43" fmla="*/ 1386385 w 3403321"/>
                  <a:gd name="connsiteY43" fmla="*/ 2109048 h 4003842"/>
                  <a:gd name="connsiteX44" fmla="*/ 943050 w 3403321"/>
                  <a:gd name="connsiteY44" fmla="*/ 2003980 h 4003842"/>
                  <a:gd name="connsiteX45" fmla="*/ 371582 w 3403321"/>
                  <a:gd name="connsiteY45" fmla="*/ 2198740 h 4003842"/>
                  <a:gd name="connsiteX46" fmla="*/ 117881 w 3403321"/>
                  <a:gd name="connsiteY46" fmla="*/ 2711267 h 4003842"/>
                  <a:gd name="connsiteX47" fmla="*/ 499714 w 3403321"/>
                  <a:gd name="connsiteY47" fmla="*/ 3351926 h 4003842"/>
                  <a:gd name="connsiteX48" fmla="*/ 1312069 w 3403321"/>
                  <a:gd name="connsiteY48" fmla="*/ 3567187 h 4003842"/>
                  <a:gd name="connsiteX49" fmla="*/ 2134674 w 3403321"/>
                  <a:gd name="connsiteY49" fmla="*/ 3269921 h 4003842"/>
                  <a:gd name="connsiteX50" fmla="*/ 2490881 w 3403321"/>
                  <a:gd name="connsiteY50" fmla="*/ 2506256 h 4003842"/>
                  <a:gd name="connsiteX51" fmla="*/ 2372999 w 3403321"/>
                  <a:gd name="connsiteY51" fmla="*/ 2070608 h 4003842"/>
                  <a:gd name="connsiteX52" fmla="*/ 2057795 w 3403321"/>
                  <a:gd name="connsiteY52" fmla="*/ 1755405 h 4003842"/>
                  <a:gd name="connsiteX53" fmla="*/ 1614460 w 3403321"/>
                  <a:gd name="connsiteY53" fmla="*/ 1496578 h 4003842"/>
                  <a:gd name="connsiteX54" fmla="*/ 858483 w 3403321"/>
                  <a:gd name="connsiteY54" fmla="*/ 1135247 h 4003842"/>
                  <a:gd name="connsiteX55" fmla="*/ 476650 w 3403321"/>
                  <a:gd name="connsiteY55" fmla="*/ 609907 h 4003842"/>
                  <a:gd name="connsiteX56" fmla="*/ 781604 w 3403321"/>
                  <a:gd name="connsiteY56" fmla="*/ 143508 h 4003842"/>
                  <a:gd name="connsiteX57" fmla="*/ 1424825 w 3403321"/>
                  <a:gd name="connsiteY57" fmla="*/ 0 h 4003842"/>
                  <a:gd name="connsiteX0" fmla="*/ 1424825 w 3409854"/>
                  <a:gd name="connsiteY0" fmla="*/ 0 h 4003842"/>
                  <a:gd name="connsiteX1" fmla="*/ 1883536 w 3409854"/>
                  <a:gd name="connsiteY1" fmla="*/ 64066 h 4003842"/>
                  <a:gd name="connsiteX2" fmla="*/ 2116736 w 3409854"/>
                  <a:gd name="connsiteY2" fmla="*/ 353644 h 4003842"/>
                  <a:gd name="connsiteX3" fmla="*/ 2051389 w 3409854"/>
                  <a:gd name="connsiteY3" fmla="*/ 500995 h 4003842"/>
                  <a:gd name="connsiteX4" fmla="*/ 1936070 w 3409854"/>
                  <a:gd name="connsiteY4" fmla="*/ 571468 h 4003842"/>
                  <a:gd name="connsiteX5" fmla="*/ 1863035 w 3409854"/>
                  <a:gd name="connsiteY5" fmla="*/ 576593 h 4003842"/>
                  <a:gd name="connsiteX6" fmla="*/ 1768218 w 3409854"/>
                  <a:gd name="connsiteY6" fmla="*/ 558654 h 4003842"/>
                  <a:gd name="connsiteX7" fmla="*/ 1740029 w 3409854"/>
                  <a:gd name="connsiteY7" fmla="*/ 533028 h 4003842"/>
                  <a:gd name="connsiteX8" fmla="*/ 1757967 w 3409854"/>
                  <a:gd name="connsiteY8" fmla="*/ 502276 h 4003842"/>
                  <a:gd name="connsiteX9" fmla="*/ 1809220 w 3409854"/>
                  <a:gd name="connsiteY9" fmla="*/ 426679 h 4003842"/>
                  <a:gd name="connsiteX10" fmla="*/ 1824596 w 3409854"/>
                  <a:gd name="connsiteY10" fmla="*/ 343393 h 4003842"/>
                  <a:gd name="connsiteX11" fmla="*/ 1686214 w 3409854"/>
                  <a:gd name="connsiteY11" fmla="*/ 153758 h 4003842"/>
                  <a:gd name="connsiteX12" fmla="*/ 1409449 w 3409854"/>
                  <a:gd name="connsiteY12" fmla="*/ 102506 h 4003842"/>
                  <a:gd name="connsiteX13" fmla="*/ 960988 w 3409854"/>
                  <a:gd name="connsiteY13" fmla="*/ 187072 h 4003842"/>
                  <a:gd name="connsiteX14" fmla="*/ 743164 w 3409854"/>
                  <a:gd name="connsiteY14" fmla="*/ 481775 h 4003842"/>
                  <a:gd name="connsiteX15" fmla="*/ 899485 w 3409854"/>
                  <a:gd name="connsiteY15" fmla="*/ 740602 h 4003842"/>
                  <a:gd name="connsiteX16" fmla="*/ 1283880 w 3409854"/>
                  <a:gd name="connsiteY16" fmla="*/ 943050 h 4003842"/>
                  <a:gd name="connsiteX17" fmla="*/ 2983314 w 3409854"/>
                  <a:gd name="connsiteY17" fmla="*/ 1543339 h 4003842"/>
                  <a:gd name="connsiteX18" fmla="*/ 3377245 w 3409854"/>
                  <a:gd name="connsiteY18" fmla="*/ 2821306 h 4003842"/>
                  <a:gd name="connsiteX19" fmla="*/ 2358186 w 3409854"/>
                  <a:gd name="connsiteY19" fmla="*/ 3840356 h 4003842"/>
                  <a:gd name="connsiteX20" fmla="*/ 1251526 w 3409854"/>
                  <a:gd name="connsiteY20" fmla="*/ 3968244 h 4003842"/>
                  <a:gd name="connsiteX21" fmla="*/ 407459 w 3409854"/>
                  <a:gd name="connsiteY21" fmla="*/ 3490308 h 4003842"/>
                  <a:gd name="connsiteX22" fmla="*/ 0 w 3409854"/>
                  <a:gd name="connsiteY22" fmla="*/ 2711267 h 4003842"/>
                  <a:gd name="connsiteX23" fmla="*/ 283171 w 3409854"/>
                  <a:gd name="connsiteY23" fmla="*/ 2118017 h 4003842"/>
                  <a:gd name="connsiteX24" fmla="*/ 963551 w 3409854"/>
                  <a:gd name="connsiteY24" fmla="*/ 1870723 h 4003842"/>
                  <a:gd name="connsiteX25" fmla="*/ 1591396 w 3409854"/>
                  <a:gd name="connsiteY25" fmla="*/ 2019356 h 4003842"/>
                  <a:gd name="connsiteX26" fmla="*/ 1860473 w 3409854"/>
                  <a:gd name="connsiteY26" fmla="*/ 2490881 h 4003842"/>
                  <a:gd name="connsiteX27" fmla="*/ 1679807 w 3409854"/>
                  <a:gd name="connsiteY27" fmla="*/ 2861181 h 4003842"/>
                  <a:gd name="connsiteX28" fmla="*/ 1260816 w 3409854"/>
                  <a:gd name="connsiteY28" fmla="*/ 3008533 h 4003842"/>
                  <a:gd name="connsiteX29" fmla="*/ 894360 w 3409854"/>
                  <a:gd name="connsiteY29" fmla="*/ 2926528 h 4003842"/>
                  <a:gd name="connsiteX30" fmla="*/ 717538 w 3409854"/>
                  <a:gd name="connsiteY30" fmla="*/ 2649764 h 4003842"/>
                  <a:gd name="connsiteX31" fmla="*/ 807230 w 3409854"/>
                  <a:gd name="connsiteY31" fmla="*/ 2470379 h 4003842"/>
                  <a:gd name="connsiteX32" fmla="*/ 930236 w 3409854"/>
                  <a:gd name="connsiteY32" fmla="*/ 2406314 h 4003842"/>
                  <a:gd name="connsiteX33" fmla="*/ 989177 w 3409854"/>
                  <a:gd name="connsiteY33" fmla="*/ 2398626 h 4003842"/>
                  <a:gd name="connsiteX34" fmla="*/ 1009678 w 3409854"/>
                  <a:gd name="connsiteY34" fmla="*/ 2414001 h 4003842"/>
                  <a:gd name="connsiteX35" fmla="*/ 999428 w 3409854"/>
                  <a:gd name="connsiteY35" fmla="*/ 2444753 h 4003842"/>
                  <a:gd name="connsiteX36" fmla="*/ 989177 w 3409854"/>
                  <a:gd name="connsiteY36" fmla="*/ 2475505 h 4003842"/>
                  <a:gd name="connsiteX37" fmla="*/ 973801 w 3409854"/>
                  <a:gd name="connsiteY37" fmla="*/ 2588261 h 4003842"/>
                  <a:gd name="connsiteX38" fmla="*/ 1054524 w 3409854"/>
                  <a:gd name="connsiteY38" fmla="*/ 2725362 h 4003842"/>
                  <a:gd name="connsiteX39" fmla="*/ 1230065 w 3409854"/>
                  <a:gd name="connsiteY39" fmla="*/ 2783021 h 4003842"/>
                  <a:gd name="connsiteX40" fmla="*/ 1494016 w 3409854"/>
                  <a:gd name="connsiteY40" fmla="*/ 2685641 h 4003842"/>
                  <a:gd name="connsiteX41" fmla="*/ 1599084 w 3409854"/>
                  <a:gd name="connsiteY41" fmla="*/ 2444753 h 4003842"/>
                  <a:gd name="connsiteX42" fmla="*/ 1386385 w 3409854"/>
                  <a:gd name="connsiteY42" fmla="*/ 2109048 h 4003842"/>
                  <a:gd name="connsiteX43" fmla="*/ 943050 w 3409854"/>
                  <a:gd name="connsiteY43" fmla="*/ 2003980 h 4003842"/>
                  <a:gd name="connsiteX44" fmla="*/ 371582 w 3409854"/>
                  <a:gd name="connsiteY44" fmla="*/ 2198740 h 4003842"/>
                  <a:gd name="connsiteX45" fmla="*/ 117881 w 3409854"/>
                  <a:gd name="connsiteY45" fmla="*/ 2711267 h 4003842"/>
                  <a:gd name="connsiteX46" fmla="*/ 499714 w 3409854"/>
                  <a:gd name="connsiteY46" fmla="*/ 3351926 h 4003842"/>
                  <a:gd name="connsiteX47" fmla="*/ 1312069 w 3409854"/>
                  <a:gd name="connsiteY47" fmla="*/ 3567187 h 4003842"/>
                  <a:gd name="connsiteX48" fmla="*/ 2134674 w 3409854"/>
                  <a:gd name="connsiteY48" fmla="*/ 3269921 h 4003842"/>
                  <a:gd name="connsiteX49" fmla="*/ 2490881 w 3409854"/>
                  <a:gd name="connsiteY49" fmla="*/ 2506256 h 4003842"/>
                  <a:gd name="connsiteX50" fmla="*/ 2372999 w 3409854"/>
                  <a:gd name="connsiteY50" fmla="*/ 2070608 h 4003842"/>
                  <a:gd name="connsiteX51" fmla="*/ 2057795 w 3409854"/>
                  <a:gd name="connsiteY51" fmla="*/ 1755405 h 4003842"/>
                  <a:gd name="connsiteX52" fmla="*/ 1614460 w 3409854"/>
                  <a:gd name="connsiteY52" fmla="*/ 1496578 h 4003842"/>
                  <a:gd name="connsiteX53" fmla="*/ 858483 w 3409854"/>
                  <a:gd name="connsiteY53" fmla="*/ 1135247 h 4003842"/>
                  <a:gd name="connsiteX54" fmla="*/ 476650 w 3409854"/>
                  <a:gd name="connsiteY54" fmla="*/ 609907 h 4003842"/>
                  <a:gd name="connsiteX55" fmla="*/ 781604 w 3409854"/>
                  <a:gd name="connsiteY55" fmla="*/ 143508 h 4003842"/>
                  <a:gd name="connsiteX56" fmla="*/ 1424825 w 3409854"/>
                  <a:gd name="connsiteY56" fmla="*/ 0 h 4003842"/>
                  <a:gd name="connsiteX0" fmla="*/ 1424825 w 3409854"/>
                  <a:gd name="connsiteY0" fmla="*/ 0 h 3990022"/>
                  <a:gd name="connsiteX1" fmla="*/ 1883536 w 3409854"/>
                  <a:gd name="connsiteY1" fmla="*/ 64066 h 3990022"/>
                  <a:gd name="connsiteX2" fmla="*/ 2116736 w 3409854"/>
                  <a:gd name="connsiteY2" fmla="*/ 353644 h 3990022"/>
                  <a:gd name="connsiteX3" fmla="*/ 2051389 w 3409854"/>
                  <a:gd name="connsiteY3" fmla="*/ 500995 h 3990022"/>
                  <a:gd name="connsiteX4" fmla="*/ 1936070 w 3409854"/>
                  <a:gd name="connsiteY4" fmla="*/ 571468 h 3990022"/>
                  <a:gd name="connsiteX5" fmla="*/ 1863035 w 3409854"/>
                  <a:gd name="connsiteY5" fmla="*/ 576593 h 3990022"/>
                  <a:gd name="connsiteX6" fmla="*/ 1768218 w 3409854"/>
                  <a:gd name="connsiteY6" fmla="*/ 558654 h 3990022"/>
                  <a:gd name="connsiteX7" fmla="*/ 1740029 w 3409854"/>
                  <a:gd name="connsiteY7" fmla="*/ 533028 h 3990022"/>
                  <a:gd name="connsiteX8" fmla="*/ 1757967 w 3409854"/>
                  <a:gd name="connsiteY8" fmla="*/ 502276 h 3990022"/>
                  <a:gd name="connsiteX9" fmla="*/ 1809220 w 3409854"/>
                  <a:gd name="connsiteY9" fmla="*/ 426679 h 3990022"/>
                  <a:gd name="connsiteX10" fmla="*/ 1824596 w 3409854"/>
                  <a:gd name="connsiteY10" fmla="*/ 343393 h 3990022"/>
                  <a:gd name="connsiteX11" fmla="*/ 1686214 w 3409854"/>
                  <a:gd name="connsiteY11" fmla="*/ 153758 h 3990022"/>
                  <a:gd name="connsiteX12" fmla="*/ 1409449 w 3409854"/>
                  <a:gd name="connsiteY12" fmla="*/ 102506 h 3990022"/>
                  <a:gd name="connsiteX13" fmla="*/ 960988 w 3409854"/>
                  <a:gd name="connsiteY13" fmla="*/ 187072 h 3990022"/>
                  <a:gd name="connsiteX14" fmla="*/ 743164 w 3409854"/>
                  <a:gd name="connsiteY14" fmla="*/ 481775 h 3990022"/>
                  <a:gd name="connsiteX15" fmla="*/ 899485 w 3409854"/>
                  <a:gd name="connsiteY15" fmla="*/ 740602 h 3990022"/>
                  <a:gd name="connsiteX16" fmla="*/ 1283880 w 3409854"/>
                  <a:gd name="connsiteY16" fmla="*/ 943050 h 3990022"/>
                  <a:gd name="connsiteX17" fmla="*/ 2983314 w 3409854"/>
                  <a:gd name="connsiteY17" fmla="*/ 1543339 h 3990022"/>
                  <a:gd name="connsiteX18" fmla="*/ 3377245 w 3409854"/>
                  <a:gd name="connsiteY18" fmla="*/ 2821306 h 3990022"/>
                  <a:gd name="connsiteX19" fmla="*/ 2358186 w 3409854"/>
                  <a:gd name="connsiteY19" fmla="*/ 3840356 h 3990022"/>
                  <a:gd name="connsiteX20" fmla="*/ 1251526 w 3409854"/>
                  <a:gd name="connsiteY20" fmla="*/ 3968244 h 3990022"/>
                  <a:gd name="connsiteX21" fmla="*/ 407459 w 3409854"/>
                  <a:gd name="connsiteY21" fmla="*/ 3490308 h 3990022"/>
                  <a:gd name="connsiteX22" fmla="*/ 0 w 3409854"/>
                  <a:gd name="connsiteY22" fmla="*/ 2711267 h 3990022"/>
                  <a:gd name="connsiteX23" fmla="*/ 283171 w 3409854"/>
                  <a:gd name="connsiteY23" fmla="*/ 2118017 h 3990022"/>
                  <a:gd name="connsiteX24" fmla="*/ 963551 w 3409854"/>
                  <a:gd name="connsiteY24" fmla="*/ 1870723 h 3990022"/>
                  <a:gd name="connsiteX25" fmla="*/ 1591396 w 3409854"/>
                  <a:gd name="connsiteY25" fmla="*/ 2019356 h 3990022"/>
                  <a:gd name="connsiteX26" fmla="*/ 1860473 w 3409854"/>
                  <a:gd name="connsiteY26" fmla="*/ 2490881 h 3990022"/>
                  <a:gd name="connsiteX27" fmla="*/ 1679807 w 3409854"/>
                  <a:gd name="connsiteY27" fmla="*/ 2861181 h 3990022"/>
                  <a:gd name="connsiteX28" fmla="*/ 1260816 w 3409854"/>
                  <a:gd name="connsiteY28" fmla="*/ 3008533 h 3990022"/>
                  <a:gd name="connsiteX29" fmla="*/ 894360 w 3409854"/>
                  <a:gd name="connsiteY29" fmla="*/ 2926528 h 3990022"/>
                  <a:gd name="connsiteX30" fmla="*/ 717538 w 3409854"/>
                  <a:gd name="connsiteY30" fmla="*/ 2649764 h 3990022"/>
                  <a:gd name="connsiteX31" fmla="*/ 807230 w 3409854"/>
                  <a:gd name="connsiteY31" fmla="*/ 2470379 h 3990022"/>
                  <a:gd name="connsiteX32" fmla="*/ 930236 w 3409854"/>
                  <a:gd name="connsiteY32" fmla="*/ 2406314 h 3990022"/>
                  <a:gd name="connsiteX33" fmla="*/ 989177 w 3409854"/>
                  <a:gd name="connsiteY33" fmla="*/ 2398626 h 3990022"/>
                  <a:gd name="connsiteX34" fmla="*/ 1009678 w 3409854"/>
                  <a:gd name="connsiteY34" fmla="*/ 2414001 h 3990022"/>
                  <a:gd name="connsiteX35" fmla="*/ 999428 w 3409854"/>
                  <a:gd name="connsiteY35" fmla="*/ 2444753 h 3990022"/>
                  <a:gd name="connsiteX36" fmla="*/ 989177 w 3409854"/>
                  <a:gd name="connsiteY36" fmla="*/ 2475505 h 3990022"/>
                  <a:gd name="connsiteX37" fmla="*/ 973801 w 3409854"/>
                  <a:gd name="connsiteY37" fmla="*/ 2588261 h 3990022"/>
                  <a:gd name="connsiteX38" fmla="*/ 1054524 w 3409854"/>
                  <a:gd name="connsiteY38" fmla="*/ 2725362 h 3990022"/>
                  <a:gd name="connsiteX39" fmla="*/ 1230065 w 3409854"/>
                  <a:gd name="connsiteY39" fmla="*/ 2783021 h 3990022"/>
                  <a:gd name="connsiteX40" fmla="*/ 1494016 w 3409854"/>
                  <a:gd name="connsiteY40" fmla="*/ 2685641 h 3990022"/>
                  <a:gd name="connsiteX41" fmla="*/ 1599084 w 3409854"/>
                  <a:gd name="connsiteY41" fmla="*/ 2444753 h 3990022"/>
                  <a:gd name="connsiteX42" fmla="*/ 1386385 w 3409854"/>
                  <a:gd name="connsiteY42" fmla="*/ 2109048 h 3990022"/>
                  <a:gd name="connsiteX43" fmla="*/ 943050 w 3409854"/>
                  <a:gd name="connsiteY43" fmla="*/ 2003980 h 3990022"/>
                  <a:gd name="connsiteX44" fmla="*/ 371582 w 3409854"/>
                  <a:gd name="connsiteY44" fmla="*/ 2198740 h 3990022"/>
                  <a:gd name="connsiteX45" fmla="*/ 117881 w 3409854"/>
                  <a:gd name="connsiteY45" fmla="*/ 2711267 h 3990022"/>
                  <a:gd name="connsiteX46" fmla="*/ 499714 w 3409854"/>
                  <a:gd name="connsiteY46" fmla="*/ 3351926 h 3990022"/>
                  <a:gd name="connsiteX47" fmla="*/ 1312069 w 3409854"/>
                  <a:gd name="connsiteY47" fmla="*/ 3567187 h 3990022"/>
                  <a:gd name="connsiteX48" fmla="*/ 2134674 w 3409854"/>
                  <a:gd name="connsiteY48" fmla="*/ 3269921 h 3990022"/>
                  <a:gd name="connsiteX49" fmla="*/ 2490881 w 3409854"/>
                  <a:gd name="connsiteY49" fmla="*/ 2506256 h 3990022"/>
                  <a:gd name="connsiteX50" fmla="*/ 2372999 w 3409854"/>
                  <a:gd name="connsiteY50" fmla="*/ 2070608 h 3990022"/>
                  <a:gd name="connsiteX51" fmla="*/ 2057795 w 3409854"/>
                  <a:gd name="connsiteY51" fmla="*/ 1755405 h 3990022"/>
                  <a:gd name="connsiteX52" fmla="*/ 1614460 w 3409854"/>
                  <a:gd name="connsiteY52" fmla="*/ 1496578 h 3990022"/>
                  <a:gd name="connsiteX53" fmla="*/ 858483 w 3409854"/>
                  <a:gd name="connsiteY53" fmla="*/ 1135247 h 3990022"/>
                  <a:gd name="connsiteX54" fmla="*/ 476650 w 3409854"/>
                  <a:gd name="connsiteY54" fmla="*/ 609907 h 3990022"/>
                  <a:gd name="connsiteX55" fmla="*/ 781604 w 3409854"/>
                  <a:gd name="connsiteY55" fmla="*/ 143508 h 3990022"/>
                  <a:gd name="connsiteX56" fmla="*/ 1424825 w 3409854"/>
                  <a:gd name="connsiteY56" fmla="*/ 0 h 3990022"/>
                  <a:gd name="connsiteX0" fmla="*/ 1425671 w 3410700"/>
                  <a:gd name="connsiteY0" fmla="*/ 0 h 3988066"/>
                  <a:gd name="connsiteX1" fmla="*/ 1884382 w 3410700"/>
                  <a:gd name="connsiteY1" fmla="*/ 64066 h 3988066"/>
                  <a:gd name="connsiteX2" fmla="*/ 2117582 w 3410700"/>
                  <a:gd name="connsiteY2" fmla="*/ 353644 h 3988066"/>
                  <a:gd name="connsiteX3" fmla="*/ 2052235 w 3410700"/>
                  <a:gd name="connsiteY3" fmla="*/ 500995 h 3988066"/>
                  <a:gd name="connsiteX4" fmla="*/ 1936916 w 3410700"/>
                  <a:gd name="connsiteY4" fmla="*/ 571468 h 3988066"/>
                  <a:gd name="connsiteX5" fmla="*/ 1863881 w 3410700"/>
                  <a:gd name="connsiteY5" fmla="*/ 576593 h 3988066"/>
                  <a:gd name="connsiteX6" fmla="*/ 1769064 w 3410700"/>
                  <a:gd name="connsiteY6" fmla="*/ 558654 h 3988066"/>
                  <a:gd name="connsiteX7" fmla="*/ 1740875 w 3410700"/>
                  <a:gd name="connsiteY7" fmla="*/ 533028 h 3988066"/>
                  <a:gd name="connsiteX8" fmla="*/ 1758813 w 3410700"/>
                  <a:gd name="connsiteY8" fmla="*/ 502276 h 3988066"/>
                  <a:gd name="connsiteX9" fmla="*/ 1810066 w 3410700"/>
                  <a:gd name="connsiteY9" fmla="*/ 426679 h 3988066"/>
                  <a:gd name="connsiteX10" fmla="*/ 1825442 w 3410700"/>
                  <a:gd name="connsiteY10" fmla="*/ 343393 h 3988066"/>
                  <a:gd name="connsiteX11" fmla="*/ 1687060 w 3410700"/>
                  <a:gd name="connsiteY11" fmla="*/ 153758 h 3988066"/>
                  <a:gd name="connsiteX12" fmla="*/ 1410295 w 3410700"/>
                  <a:gd name="connsiteY12" fmla="*/ 102506 h 3988066"/>
                  <a:gd name="connsiteX13" fmla="*/ 961834 w 3410700"/>
                  <a:gd name="connsiteY13" fmla="*/ 187072 h 3988066"/>
                  <a:gd name="connsiteX14" fmla="*/ 744010 w 3410700"/>
                  <a:gd name="connsiteY14" fmla="*/ 481775 h 3988066"/>
                  <a:gd name="connsiteX15" fmla="*/ 900331 w 3410700"/>
                  <a:gd name="connsiteY15" fmla="*/ 740602 h 3988066"/>
                  <a:gd name="connsiteX16" fmla="*/ 1284726 w 3410700"/>
                  <a:gd name="connsiteY16" fmla="*/ 943050 h 3988066"/>
                  <a:gd name="connsiteX17" fmla="*/ 2984160 w 3410700"/>
                  <a:gd name="connsiteY17" fmla="*/ 1543339 h 3988066"/>
                  <a:gd name="connsiteX18" fmla="*/ 3378091 w 3410700"/>
                  <a:gd name="connsiteY18" fmla="*/ 2821306 h 3988066"/>
                  <a:gd name="connsiteX19" fmla="*/ 2359032 w 3410700"/>
                  <a:gd name="connsiteY19" fmla="*/ 3840356 h 3988066"/>
                  <a:gd name="connsiteX20" fmla="*/ 1252372 w 3410700"/>
                  <a:gd name="connsiteY20" fmla="*/ 3968244 h 3988066"/>
                  <a:gd name="connsiteX21" fmla="*/ 352887 w 3410700"/>
                  <a:gd name="connsiteY21" fmla="*/ 3518017 h 3988066"/>
                  <a:gd name="connsiteX22" fmla="*/ 846 w 3410700"/>
                  <a:gd name="connsiteY22" fmla="*/ 2711267 h 3988066"/>
                  <a:gd name="connsiteX23" fmla="*/ 284017 w 3410700"/>
                  <a:gd name="connsiteY23" fmla="*/ 2118017 h 3988066"/>
                  <a:gd name="connsiteX24" fmla="*/ 964397 w 3410700"/>
                  <a:gd name="connsiteY24" fmla="*/ 1870723 h 3988066"/>
                  <a:gd name="connsiteX25" fmla="*/ 1592242 w 3410700"/>
                  <a:gd name="connsiteY25" fmla="*/ 2019356 h 3988066"/>
                  <a:gd name="connsiteX26" fmla="*/ 1861319 w 3410700"/>
                  <a:gd name="connsiteY26" fmla="*/ 2490881 h 3988066"/>
                  <a:gd name="connsiteX27" fmla="*/ 1680653 w 3410700"/>
                  <a:gd name="connsiteY27" fmla="*/ 2861181 h 3988066"/>
                  <a:gd name="connsiteX28" fmla="*/ 1261662 w 3410700"/>
                  <a:gd name="connsiteY28" fmla="*/ 3008533 h 3988066"/>
                  <a:gd name="connsiteX29" fmla="*/ 895206 w 3410700"/>
                  <a:gd name="connsiteY29" fmla="*/ 2926528 h 3988066"/>
                  <a:gd name="connsiteX30" fmla="*/ 718384 w 3410700"/>
                  <a:gd name="connsiteY30" fmla="*/ 2649764 h 3988066"/>
                  <a:gd name="connsiteX31" fmla="*/ 808076 w 3410700"/>
                  <a:gd name="connsiteY31" fmla="*/ 2470379 h 3988066"/>
                  <a:gd name="connsiteX32" fmla="*/ 931082 w 3410700"/>
                  <a:gd name="connsiteY32" fmla="*/ 2406314 h 3988066"/>
                  <a:gd name="connsiteX33" fmla="*/ 990023 w 3410700"/>
                  <a:gd name="connsiteY33" fmla="*/ 2398626 h 3988066"/>
                  <a:gd name="connsiteX34" fmla="*/ 1010524 w 3410700"/>
                  <a:gd name="connsiteY34" fmla="*/ 2414001 h 3988066"/>
                  <a:gd name="connsiteX35" fmla="*/ 1000274 w 3410700"/>
                  <a:gd name="connsiteY35" fmla="*/ 2444753 h 3988066"/>
                  <a:gd name="connsiteX36" fmla="*/ 990023 w 3410700"/>
                  <a:gd name="connsiteY36" fmla="*/ 2475505 h 3988066"/>
                  <a:gd name="connsiteX37" fmla="*/ 974647 w 3410700"/>
                  <a:gd name="connsiteY37" fmla="*/ 2588261 h 3988066"/>
                  <a:gd name="connsiteX38" fmla="*/ 1055370 w 3410700"/>
                  <a:gd name="connsiteY38" fmla="*/ 2725362 h 3988066"/>
                  <a:gd name="connsiteX39" fmla="*/ 1230911 w 3410700"/>
                  <a:gd name="connsiteY39" fmla="*/ 2783021 h 3988066"/>
                  <a:gd name="connsiteX40" fmla="*/ 1494862 w 3410700"/>
                  <a:gd name="connsiteY40" fmla="*/ 2685641 h 3988066"/>
                  <a:gd name="connsiteX41" fmla="*/ 1599930 w 3410700"/>
                  <a:gd name="connsiteY41" fmla="*/ 2444753 h 3988066"/>
                  <a:gd name="connsiteX42" fmla="*/ 1387231 w 3410700"/>
                  <a:gd name="connsiteY42" fmla="*/ 2109048 h 3988066"/>
                  <a:gd name="connsiteX43" fmla="*/ 943896 w 3410700"/>
                  <a:gd name="connsiteY43" fmla="*/ 2003980 h 3988066"/>
                  <a:gd name="connsiteX44" fmla="*/ 372428 w 3410700"/>
                  <a:gd name="connsiteY44" fmla="*/ 2198740 h 3988066"/>
                  <a:gd name="connsiteX45" fmla="*/ 118727 w 3410700"/>
                  <a:gd name="connsiteY45" fmla="*/ 2711267 h 3988066"/>
                  <a:gd name="connsiteX46" fmla="*/ 500560 w 3410700"/>
                  <a:gd name="connsiteY46" fmla="*/ 3351926 h 3988066"/>
                  <a:gd name="connsiteX47" fmla="*/ 1312915 w 3410700"/>
                  <a:gd name="connsiteY47" fmla="*/ 3567187 h 3988066"/>
                  <a:gd name="connsiteX48" fmla="*/ 2135520 w 3410700"/>
                  <a:gd name="connsiteY48" fmla="*/ 3269921 h 3988066"/>
                  <a:gd name="connsiteX49" fmla="*/ 2491727 w 3410700"/>
                  <a:gd name="connsiteY49" fmla="*/ 2506256 h 3988066"/>
                  <a:gd name="connsiteX50" fmla="*/ 2373845 w 3410700"/>
                  <a:gd name="connsiteY50" fmla="*/ 2070608 h 3988066"/>
                  <a:gd name="connsiteX51" fmla="*/ 2058641 w 3410700"/>
                  <a:gd name="connsiteY51" fmla="*/ 1755405 h 3988066"/>
                  <a:gd name="connsiteX52" fmla="*/ 1615306 w 3410700"/>
                  <a:gd name="connsiteY52" fmla="*/ 1496578 h 3988066"/>
                  <a:gd name="connsiteX53" fmla="*/ 859329 w 3410700"/>
                  <a:gd name="connsiteY53" fmla="*/ 1135247 h 3988066"/>
                  <a:gd name="connsiteX54" fmla="*/ 477496 w 3410700"/>
                  <a:gd name="connsiteY54" fmla="*/ 609907 h 3988066"/>
                  <a:gd name="connsiteX55" fmla="*/ 782450 w 3410700"/>
                  <a:gd name="connsiteY55" fmla="*/ 143508 h 3988066"/>
                  <a:gd name="connsiteX56" fmla="*/ 1425671 w 3410700"/>
                  <a:gd name="connsiteY56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2052235 w 3475899"/>
                  <a:gd name="connsiteY3" fmla="*/ 500995 h 3988066"/>
                  <a:gd name="connsiteX4" fmla="*/ 1936916 w 3475899"/>
                  <a:gd name="connsiteY4" fmla="*/ 571468 h 3988066"/>
                  <a:gd name="connsiteX5" fmla="*/ 1863881 w 3475899"/>
                  <a:gd name="connsiteY5" fmla="*/ 576593 h 3988066"/>
                  <a:gd name="connsiteX6" fmla="*/ 1769064 w 3475899"/>
                  <a:gd name="connsiteY6" fmla="*/ 558654 h 3988066"/>
                  <a:gd name="connsiteX7" fmla="*/ 1740875 w 3475899"/>
                  <a:gd name="connsiteY7" fmla="*/ 533028 h 3988066"/>
                  <a:gd name="connsiteX8" fmla="*/ 1758813 w 3475899"/>
                  <a:gd name="connsiteY8" fmla="*/ 502276 h 3988066"/>
                  <a:gd name="connsiteX9" fmla="*/ 1810066 w 3475899"/>
                  <a:gd name="connsiteY9" fmla="*/ 426679 h 3988066"/>
                  <a:gd name="connsiteX10" fmla="*/ 1825442 w 3475899"/>
                  <a:gd name="connsiteY10" fmla="*/ 343393 h 3988066"/>
                  <a:gd name="connsiteX11" fmla="*/ 1687060 w 3475899"/>
                  <a:gd name="connsiteY11" fmla="*/ 153758 h 3988066"/>
                  <a:gd name="connsiteX12" fmla="*/ 1410295 w 3475899"/>
                  <a:gd name="connsiteY12" fmla="*/ 102506 h 3988066"/>
                  <a:gd name="connsiteX13" fmla="*/ 961834 w 3475899"/>
                  <a:gd name="connsiteY13" fmla="*/ 187072 h 3988066"/>
                  <a:gd name="connsiteX14" fmla="*/ 744010 w 3475899"/>
                  <a:gd name="connsiteY14" fmla="*/ 481775 h 3988066"/>
                  <a:gd name="connsiteX15" fmla="*/ 900331 w 3475899"/>
                  <a:gd name="connsiteY15" fmla="*/ 740602 h 3988066"/>
                  <a:gd name="connsiteX16" fmla="*/ 1284726 w 3475899"/>
                  <a:gd name="connsiteY16" fmla="*/ 943050 h 3988066"/>
                  <a:gd name="connsiteX17" fmla="*/ 2984160 w 3475899"/>
                  <a:gd name="connsiteY17" fmla="*/ 1543339 h 3988066"/>
                  <a:gd name="connsiteX18" fmla="*/ 3378091 w 3475899"/>
                  <a:gd name="connsiteY18" fmla="*/ 2821306 h 3988066"/>
                  <a:gd name="connsiteX19" fmla="*/ 2359032 w 3475899"/>
                  <a:gd name="connsiteY19" fmla="*/ 3840356 h 3988066"/>
                  <a:gd name="connsiteX20" fmla="*/ 1252372 w 3475899"/>
                  <a:gd name="connsiteY20" fmla="*/ 3968244 h 3988066"/>
                  <a:gd name="connsiteX21" fmla="*/ 352887 w 3475899"/>
                  <a:gd name="connsiteY21" fmla="*/ 3518017 h 3988066"/>
                  <a:gd name="connsiteX22" fmla="*/ 846 w 3475899"/>
                  <a:gd name="connsiteY22" fmla="*/ 2711267 h 3988066"/>
                  <a:gd name="connsiteX23" fmla="*/ 284017 w 3475899"/>
                  <a:gd name="connsiteY23" fmla="*/ 2118017 h 3988066"/>
                  <a:gd name="connsiteX24" fmla="*/ 964397 w 3475899"/>
                  <a:gd name="connsiteY24" fmla="*/ 1870723 h 3988066"/>
                  <a:gd name="connsiteX25" fmla="*/ 1592242 w 3475899"/>
                  <a:gd name="connsiteY25" fmla="*/ 2019356 h 3988066"/>
                  <a:gd name="connsiteX26" fmla="*/ 1861319 w 3475899"/>
                  <a:gd name="connsiteY26" fmla="*/ 2490881 h 3988066"/>
                  <a:gd name="connsiteX27" fmla="*/ 1680653 w 3475899"/>
                  <a:gd name="connsiteY27" fmla="*/ 2861181 h 3988066"/>
                  <a:gd name="connsiteX28" fmla="*/ 1261662 w 3475899"/>
                  <a:gd name="connsiteY28" fmla="*/ 3008533 h 3988066"/>
                  <a:gd name="connsiteX29" fmla="*/ 895206 w 3475899"/>
                  <a:gd name="connsiteY29" fmla="*/ 2926528 h 3988066"/>
                  <a:gd name="connsiteX30" fmla="*/ 718384 w 3475899"/>
                  <a:gd name="connsiteY30" fmla="*/ 2649764 h 3988066"/>
                  <a:gd name="connsiteX31" fmla="*/ 808076 w 3475899"/>
                  <a:gd name="connsiteY31" fmla="*/ 2470379 h 3988066"/>
                  <a:gd name="connsiteX32" fmla="*/ 931082 w 3475899"/>
                  <a:gd name="connsiteY32" fmla="*/ 2406314 h 3988066"/>
                  <a:gd name="connsiteX33" fmla="*/ 990023 w 3475899"/>
                  <a:gd name="connsiteY33" fmla="*/ 2398626 h 3988066"/>
                  <a:gd name="connsiteX34" fmla="*/ 1010524 w 3475899"/>
                  <a:gd name="connsiteY34" fmla="*/ 2414001 h 3988066"/>
                  <a:gd name="connsiteX35" fmla="*/ 1000274 w 3475899"/>
                  <a:gd name="connsiteY35" fmla="*/ 2444753 h 3988066"/>
                  <a:gd name="connsiteX36" fmla="*/ 990023 w 3475899"/>
                  <a:gd name="connsiteY36" fmla="*/ 2475505 h 3988066"/>
                  <a:gd name="connsiteX37" fmla="*/ 974647 w 3475899"/>
                  <a:gd name="connsiteY37" fmla="*/ 2588261 h 3988066"/>
                  <a:gd name="connsiteX38" fmla="*/ 1055370 w 3475899"/>
                  <a:gd name="connsiteY38" fmla="*/ 2725362 h 3988066"/>
                  <a:gd name="connsiteX39" fmla="*/ 1230911 w 3475899"/>
                  <a:gd name="connsiteY39" fmla="*/ 2783021 h 3988066"/>
                  <a:gd name="connsiteX40" fmla="*/ 1494862 w 3475899"/>
                  <a:gd name="connsiteY40" fmla="*/ 2685641 h 3988066"/>
                  <a:gd name="connsiteX41" fmla="*/ 1599930 w 3475899"/>
                  <a:gd name="connsiteY41" fmla="*/ 2444753 h 3988066"/>
                  <a:gd name="connsiteX42" fmla="*/ 1387231 w 3475899"/>
                  <a:gd name="connsiteY42" fmla="*/ 2109048 h 3988066"/>
                  <a:gd name="connsiteX43" fmla="*/ 943896 w 3475899"/>
                  <a:gd name="connsiteY43" fmla="*/ 2003980 h 3988066"/>
                  <a:gd name="connsiteX44" fmla="*/ 372428 w 3475899"/>
                  <a:gd name="connsiteY44" fmla="*/ 2198740 h 3988066"/>
                  <a:gd name="connsiteX45" fmla="*/ 118727 w 3475899"/>
                  <a:gd name="connsiteY45" fmla="*/ 2711267 h 3988066"/>
                  <a:gd name="connsiteX46" fmla="*/ 500560 w 3475899"/>
                  <a:gd name="connsiteY46" fmla="*/ 3351926 h 3988066"/>
                  <a:gd name="connsiteX47" fmla="*/ 1312915 w 3475899"/>
                  <a:gd name="connsiteY47" fmla="*/ 3567187 h 3988066"/>
                  <a:gd name="connsiteX48" fmla="*/ 2135520 w 3475899"/>
                  <a:gd name="connsiteY48" fmla="*/ 3269921 h 3988066"/>
                  <a:gd name="connsiteX49" fmla="*/ 2491727 w 3475899"/>
                  <a:gd name="connsiteY49" fmla="*/ 2506256 h 3988066"/>
                  <a:gd name="connsiteX50" fmla="*/ 2373845 w 3475899"/>
                  <a:gd name="connsiteY50" fmla="*/ 2070608 h 3988066"/>
                  <a:gd name="connsiteX51" fmla="*/ 2058641 w 3475899"/>
                  <a:gd name="connsiteY51" fmla="*/ 1755405 h 3988066"/>
                  <a:gd name="connsiteX52" fmla="*/ 1615306 w 3475899"/>
                  <a:gd name="connsiteY52" fmla="*/ 1496578 h 3988066"/>
                  <a:gd name="connsiteX53" fmla="*/ 859329 w 3475899"/>
                  <a:gd name="connsiteY53" fmla="*/ 1135247 h 3988066"/>
                  <a:gd name="connsiteX54" fmla="*/ 477496 w 3475899"/>
                  <a:gd name="connsiteY54" fmla="*/ 609907 h 3988066"/>
                  <a:gd name="connsiteX55" fmla="*/ 782450 w 3475899"/>
                  <a:gd name="connsiteY55" fmla="*/ 143508 h 3988066"/>
                  <a:gd name="connsiteX56" fmla="*/ 1425671 w 3475899"/>
                  <a:gd name="connsiteY56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2052235 w 3475899"/>
                  <a:gd name="connsiteY3" fmla="*/ 500995 h 3988066"/>
                  <a:gd name="connsiteX4" fmla="*/ 1863881 w 3475899"/>
                  <a:gd name="connsiteY4" fmla="*/ 576593 h 3988066"/>
                  <a:gd name="connsiteX5" fmla="*/ 1769064 w 3475899"/>
                  <a:gd name="connsiteY5" fmla="*/ 558654 h 3988066"/>
                  <a:gd name="connsiteX6" fmla="*/ 1740875 w 3475899"/>
                  <a:gd name="connsiteY6" fmla="*/ 533028 h 3988066"/>
                  <a:gd name="connsiteX7" fmla="*/ 1758813 w 3475899"/>
                  <a:gd name="connsiteY7" fmla="*/ 502276 h 3988066"/>
                  <a:gd name="connsiteX8" fmla="*/ 1810066 w 3475899"/>
                  <a:gd name="connsiteY8" fmla="*/ 426679 h 3988066"/>
                  <a:gd name="connsiteX9" fmla="*/ 1825442 w 3475899"/>
                  <a:gd name="connsiteY9" fmla="*/ 343393 h 3988066"/>
                  <a:gd name="connsiteX10" fmla="*/ 1687060 w 3475899"/>
                  <a:gd name="connsiteY10" fmla="*/ 153758 h 3988066"/>
                  <a:gd name="connsiteX11" fmla="*/ 1410295 w 3475899"/>
                  <a:gd name="connsiteY11" fmla="*/ 102506 h 3988066"/>
                  <a:gd name="connsiteX12" fmla="*/ 961834 w 3475899"/>
                  <a:gd name="connsiteY12" fmla="*/ 187072 h 3988066"/>
                  <a:gd name="connsiteX13" fmla="*/ 744010 w 3475899"/>
                  <a:gd name="connsiteY13" fmla="*/ 481775 h 3988066"/>
                  <a:gd name="connsiteX14" fmla="*/ 900331 w 3475899"/>
                  <a:gd name="connsiteY14" fmla="*/ 740602 h 3988066"/>
                  <a:gd name="connsiteX15" fmla="*/ 1284726 w 3475899"/>
                  <a:gd name="connsiteY15" fmla="*/ 943050 h 3988066"/>
                  <a:gd name="connsiteX16" fmla="*/ 2984160 w 3475899"/>
                  <a:gd name="connsiteY16" fmla="*/ 1543339 h 3988066"/>
                  <a:gd name="connsiteX17" fmla="*/ 3378091 w 3475899"/>
                  <a:gd name="connsiteY17" fmla="*/ 2821306 h 3988066"/>
                  <a:gd name="connsiteX18" fmla="*/ 2359032 w 3475899"/>
                  <a:gd name="connsiteY18" fmla="*/ 3840356 h 3988066"/>
                  <a:gd name="connsiteX19" fmla="*/ 1252372 w 3475899"/>
                  <a:gd name="connsiteY19" fmla="*/ 3968244 h 3988066"/>
                  <a:gd name="connsiteX20" fmla="*/ 352887 w 3475899"/>
                  <a:gd name="connsiteY20" fmla="*/ 3518017 h 3988066"/>
                  <a:gd name="connsiteX21" fmla="*/ 846 w 3475899"/>
                  <a:gd name="connsiteY21" fmla="*/ 2711267 h 3988066"/>
                  <a:gd name="connsiteX22" fmla="*/ 284017 w 3475899"/>
                  <a:gd name="connsiteY22" fmla="*/ 2118017 h 3988066"/>
                  <a:gd name="connsiteX23" fmla="*/ 964397 w 3475899"/>
                  <a:gd name="connsiteY23" fmla="*/ 1870723 h 3988066"/>
                  <a:gd name="connsiteX24" fmla="*/ 1592242 w 3475899"/>
                  <a:gd name="connsiteY24" fmla="*/ 2019356 h 3988066"/>
                  <a:gd name="connsiteX25" fmla="*/ 1861319 w 3475899"/>
                  <a:gd name="connsiteY25" fmla="*/ 2490881 h 3988066"/>
                  <a:gd name="connsiteX26" fmla="*/ 1680653 w 3475899"/>
                  <a:gd name="connsiteY26" fmla="*/ 2861181 h 3988066"/>
                  <a:gd name="connsiteX27" fmla="*/ 1261662 w 3475899"/>
                  <a:gd name="connsiteY27" fmla="*/ 3008533 h 3988066"/>
                  <a:gd name="connsiteX28" fmla="*/ 895206 w 3475899"/>
                  <a:gd name="connsiteY28" fmla="*/ 2926528 h 3988066"/>
                  <a:gd name="connsiteX29" fmla="*/ 718384 w 3475899"/>
                  <a:gd name="connsiteY29" fmla="*/ 2649764 h 3988066"/>
                  <a:gd name="connsiteX30" fmla="*/ 808076 w 3475899"/>
                  <a:gd name="connsiteY30" fmla="*/ 2470379 h 3988066"/>
                  <a:gd name="connsiteX31" fmla="*/ 931082 w 3475899"/>
                  <a:gd name="connsiteY31" fmla="*/ 2406314 h 3988066"/>
                  <a:gd name="connsiteX32" fmla="*/ 990023 w 3475899"/>
                  <a:gd name="connsiteY32" fmla="*/ 2398626 h 3988066"/>
                  <a:gd name="connsiteX33" fmla="*/ 1010524 w 3475899"/>
                  <a:gd name="connsiteY33" fmla="*/ 2414001 h 3988066"/>
                  <a:gd name="connsiteX34" fmla="*/ 1000274 w 3475899"/>
                  <a:gd name="connsiteY34" fmla="*/ 2444753 h 3988066"/>
                  <a:gd name="connsiteX35" fmla="*/ 990023 w 3475899"/>
                  <a:gd name="connsiteY35" fmla="*/ 2475505 h 3988066"/>
                  <a:gd name="connsiteX36" fmla="*/ 974647 w 3475899"/>
                  <a:gd name="connsiteY36" fmla="*/ 2588261 h 3988066"/>
                  <a:gd name="connsiteX37" fmla="*/ 1055370 w 3475899"/>
                  <a:gd name="connsiteY37" fmla="*/ 2725362 h 3988066"/>
                  <a:gd name="connsiteX38" fmla="*/ 1230911 w 3475899"/>
                  <a:gd name="connsiteY38" fmla="*/ 2783021 h 3988066"/>
                  <a:gd name="connsiteX39" fmla="*/ 1494862 w 3475899"/>
                  <a:gd name="connsiteY39" fmla="*/ 2685641 h 3988066"/>
                  <a:gd name="connsiteX40" fmla="*/ 1599930 w 3475899"/>
                  <a:gd name="connsiteY40" fmla="*/ 2444753 h 3988066"/>
                  <a:gd name="connsiteX41" fmla="*/ 1387231 w 3475899"/>
                  <a:gd name="connsiteY41" fmla="*/ 2109048 h 3988066"/>
                  <a:gd name="connsiteX42" fmla="*/ 943896 w 3475899"/>
                  <a:gd name="connsiteY42" fmla="*/ 2003980 h 3988066"/>
                  <a:gd name="connsiteX43" fmla="*/ 372428 w 3475899"/>
                  <a:gd name="connsiteY43" fmla="*/ 2198740 h 3988066"/>
                  <a:gd name="connsiteX44" fmla="*/ 118727 w 3475899"/>
                  <a:gd name="connsiteY44" fmla="*/ 2711267 h 3988066"/>
                  <a:gd name="connsiteX45" fmla="*/ 500560 w 3475899"/>
                  <a:gd name="connsiteY45" fmla="*/ 3351926 h 3988066"/>
                  <a:gd name="connsiteX46" fmla="*/ 1312915 w 3475899"/>
                  <a:gd name="connsiteY46" fmla="*/ 3567187 h 3988066"/>
                  <a:gd name="connsiteX47" fmla="*/ 2135520 w 3475899"/>
                  <a:gd name="connsiteY47" fmla="*/ 3269921 h 3988066"/>
                  <a:gd name="connsiteX48" fmla="*/ 2491727 w 3475899"/>
                  <a:gd name="connsiteY48" fmla="*/ 2506256 h 3988066"/>
                  <a:gd name="connsiteX49" fmla="*/ 2373845 w 3475899"/>
                  <a:gd name="connsiteY49" fmla="*/ 2070608 h 3988066"/>
                  <a:gd name="connsiteX50" fmla="*/ 2058641 w 3475899"/>
                  <a:gd name="connsiteY50" fmla="*/ 1755405 h 3988066"/>
                  <a:gd name="connsiteX51" fmla="*/ 1615306 w 3475899"/>
                  <a:gd name="connsiteY51" fmla="*/ 1496578 h 3988066"/>
                  <a:gd name="connsiteX52" fmla="*/ 859329 w 3475899"/>
                  <a:gd name="connsiteY52" fmla="*/ 1135247 h 3988066"/>
                  <a:gd name="connsiteX53" fmla="*/ 477496 w 3475899"/>
                  <a:gd name="connsiteY53" fmla="*/ 609907 h 3988066"/>
                  <a:gd name="connsiteX54" fmla="*/ 782450 w 3475899"/>
                  <a:gd name="connsiteY54" fmla="*/ 143508 h 3988066"/>
                  <a:gd name="connsiteX55" fmla="*/ 1425671 w 3475899"/>
                  <a:gd name="connsiteY55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2052235 w 3475899"/>
                  <a:gd name="connsiteY3" fmla="*/ 500995 h 3988066"/>
                  <a:gd name="connsiteX4" fmla="*/ 1863881 w 3475899"/>
                  <a:gd name="connsiteY4" fmla="*/ 576593 h 3988066"/>
                  <a:gd name="connsiteX5" fmla="*/ 1769064 w 3475899"/>
                  <a:gd name="connsiteY5" fmla="*/ 558654 h 3988066"/>
                  <a:gd name="connsiteX6" fmla="*/ 1740875 w 3475899"/>
                  <a:gd name="connsiteY6" fmla="*/ 533028 h 3988066"/>
                  <a:gd name="connsiteX7" fmla="*/ 1758813 w 3475899"/>
                  <a:gd name="connsiteY7" fmla="*/ 502276 h 3988066"/>
                  <a:gd name="connsiteX8" fmla="*/ 1825442 w 3475899"/>
                  <a:gd name="connsiteY8" fmla="*/ 343393 h 3988066"/>
                  <a:gd name="connsiteX9" fmla="*/ 1687060 w 3475899"/>
                  <a:gd name="connsiteY9" fmla="*/ 153758 h 3988066"/>
                  <a:gd name="connsiteX10" fmla="*/ 1410295 w 3475899"/>
                  <a:gd name="connsiteY10" fmla="*/ 102506 h 3988066"/>
                  <a:gd name="connsiteX11" fmla="*/ 961834 w 3475899"/>
                  <a:gd name="connsiteY11" fmla="*/ 187072 h 3988066"/>
                  <a:gd name="connsiteX12" fmla="*/ 744010 w 3475899"/>
                  <a:gd name="connsiteY12" fmla="*/ 481775 h 3988066"/>
                  <a:gd name="connsiteX13" fmla="*/ 900331 w 3475899"/>
                  <a:gd name="connsiteY13" fmla="*/ 740602 h 3988066"/>
                  <a:gd name="connsiteX14" fmla="*/ 1284726 w 3475899"/>
                  <a:gd name="connsiteY14" fmla="*/ 943050 h 3988066"/>
                  <a:gd name="connsiteX15" fmla="*/ 2984160 w 3475899"/>
                  <a:gd name="connsiteY15" fmla="*/ 1543339 h 3988066"/>
                  <a:gd name="connsiteX16" fmla="*/ 3378091 w 3475899"/>
                  <a:gd name="connsiteY16" fmla="*/ 2821306 h 3988066"/>
                  <a:gd name="connsiteX17" fmla="*/ 2359032 w 3475899"/>
                  <a:gd name="connsiteY17" fmla="*/ 3840356 h 3988066"/>
                  <a:gd name="connsiteX18" fmla="*/ 1252372 w 3475899"/>
                  <a:gd name="connsiteY18" fmla="*/ 3968244 h 3988066"/>
                  <a:gd name="connsiteX19" fmla="*/ 352887 w 3475899"/>
                  <a:gd name="connsiteY19" fmla="*/ 3518017 h 3988066"/>
                  <a:gd name="connsiteX20" fmla="*/ 846 w 3475899"/>
                  <a:gd name="connsiteY20" fmla="*/ 2711267 h 3988066"/>
                  <a:gd name="connsiteX21" fmla="*/ 284017 w 3475899"/>
                  <a:gd name="connsiteY21" fmla="*/ 2118017 h 3988066"/>
                  <a:gd name="connsiteX22" fmla="*/ 964397 w 3475899"/>
                  <a:gd name="connsiteY22" fmla="*/ 1870723 h 3988066"/>
                  <a:gd name="connsiteX23" fmla="*/ 1592242 w 3475899"/>
                  <a:gd name="connsiteY23" fmla="*/ 2019356 h 3988066"/>
                  <a:gd name="connsiteX24" fmla="*/ 1861319 w 3475899"/>
                  <a:gd name="connsiteY24" fmla="*/ 2490881 h 3988066"/>
                  <a:gd name="connsiteX25" fmla="*/ 1680653 w 3475899"/>
                  <a:gd name="connsiteY25" fmla="*/ 2861181 h 3988066"/>
                  <a:gd name="connsiteX26" fmla="*/ 1261662 w 3475899"/>
                  <a:gd name="connsiteY26" fmla="*/ 3008533 h 3988066"/>
                  <a:gd name="connsiteX27" fmla="*/ 895206 w 3475899"/>
                  <a:gd name="connsiteY27" fmla="*/ 2926528 h 3988066"/>
                  <a:gd name="connsiteX28" fmla="*/ 718384 w 3475899"/>
                  <a:gd name="connsiteY28" fmla="*/ 2649764 h 3988066"/>
                  <a:gd name="connsiteX29" fmla="*/ 808076 w 3475899"/>
                  <a:gd name="connsiteY29" fmla="*/ 2470379 h 3988066"/>
                  <a:gd name="connsiteX30" fmla="*/ 931082 w 3475899"/>
                  <a:gd name="connsiteY30" fmla="*/ 2406314 h 3988066"/>
                  <a:gd name="connsiteX31" fmla="*/ 990023 w 3475899"/>
                  <a:gd name="connsiteY31" fmla="*/ 2398626 h 3988066"/>
                  <a:gd name="connsiteX32" fmla="*/ 1010524 w 3475899"/>
                  <a:gd name="connsiteY32" fmla="*/ 2414001 h 3988066"/>
                  <a:gd name="connsiteX33" fmla="*/ 1000274 w 3475899"/>
                  <a:gd name="connsiteY33" fmla="*/ 2444753 h 3988066"/>
                  <a:gd name="connsiteX34" fmla="*/ 990023 w 3475899"/>
                  <a:gd name="connsiteY34" fmla="*/ 2475505 h 3988066"/>
                  <a:gd name="connsiteX35" fmla="*/ 974647 w 3475899"/>
                  <a:gd name="connsiteY35" fmla="*/ 2588261 h 3988066"/>
                  <a:gd name="connsiteX36" fmla="*/ 1055370 w 3475899"/>
                  <a:gd name="connsiteY36" fmla="*/ 2725362 h 3988066"/>
                  <a:gd name="connsiteX37" fmla="*/ 1230911 w 3475899"/>
                  <a:gd name="connsiteY37" fmla="*/ 2783021 h 3988066"/>
                  <a:gd name="connsiteX38" fmla="*/ 1494862 w 3475899"/>
                  <a:gd name="connsiteY38" fmla="*/ 2685641 h 3988066"/>
                  <a:gd name="connsiteX39" fmla="*/ 1599930 w 3475899"/>
                  <a:gd name="connsiteY39" fmla="*/ 2444753 h 3988066"/>
                  <a:gd name="connsiteX40" fmla="*/ 1387231 w 3475899"/>
                  <a:gd name="connsiteY40" fmla="*/ 2109048 h 3988066"/>
                  <a:gd name="connsiteX41" fmla="*/ 943896 w 3475899"/>
                  <a:gd name="connsiteY41" fmla="*/ 2003980 h 3988066"/>
                  <a:gd name="connsiteX42" fmla="*/ 372428 w 3475899"/>
                  <a:gd name="connsiteY42" fmla="*/ 2198740 h 3988066"/>
                  <a:gd name="connsiteX43" fmla="*/ 118727 w 3475899"/>
                  <a:gd name="connsiteY43" fmla="*/ 2711267 h 3988066"/>
                  <a:gd name="connsiteX44" fmla="*/ 500560 w 3475899"/>
                  <a:gd name="connsiteY44" fmla="*/ 3351926 h 3988066"/>
                  <a:gd name="connsiteX45" fmla="*/ 1312915 w 3475899"/>
                  <a:gd name="connsiteY45" fmla="*/ 3567187 h 3988066"/>
                  <a:gd name="connsiteX46" fmla="*/ 2135520 w 3475899"/>
                  <a:gd name="connsiteY46" fmla="*/ 3269921 h 3988066"/>
                  <a:gd name="connsiteX47" fmla="*/ 2491727 w 3475899"/>
                  <a:gd name="connsiteY47" fmla="*/ 2506256 h 3988066"/>
                  <a:gd name="connsiteX48" fmla="*/ 2373845 w 3475899"/>
                  <a:gd name="connsiteY48" fmla="*/ 2070608 h 3988066"/>
                  <a:gd name="connsiteX49" fmla="*/ 2058641 w 3475899"/>
                  <a:gd name="connsiteY49" fmla="*/ 1755405 h 3988066"/>
                  <a:gd name="connsiteX50" fmla="*/ 1615306 w 3475899"/>
                  <a:gd name="connsiteY50" fmla="*/ 1496578 h 3988066"/>
                  <a:gd name="connsiteX51" fmla="*/ 859329 w 3475899"/>
                  <a:gd name="connsiteY51" fmla="*/ 1135247 h 3988066"/>
                  <a:gd name="connsiteX52" fmla="*/ 477496 w 3475899"/>
                  <a:gd name="connsiteY52" fmla="*/ 609907 h 3988066"/>
                  <a:gd name="connsiteX53" fmla="*/ 782450 w 3475899"/>
                  <a:gd name="connsiteY53" fmla="*/ 143508 h 3988066"/>
                  <a:gd name="connsiteX54" fmla="*/ 1425671 w 3475899"/>
                  <a:gd name="connsiteY54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1863881 w 3475899"/>
                  <a:gd name="connsiteY3" fmla="*/ 576593 h 3988066"/>
                  <a:gd name="connsiteX4" fmla="*/ 1769064 w 3475899"/>
                  <a:gd name="connsiteY4" fmla="*/ 558654 h 3988066"/>
                  <a:gd name="connsiteX5" fmla="*/ 1740875 w 3475899"/>
                  <a:gd name="connsiteY5" fmla="*/ 533028 h 3988066"/>
                  <a:gd name="connsiteX6" fmla="*/ 1758813 w 3475899"/>
                  <a:gd name="connsiteY6" fmla="*/ 502276 h 3988066"/>
                  <a:gd name="connsiteX7" fmla="*/ 1825442 w 3475899"/>
                  <a:gd name="connsiteY7" fmla="*/ 343393 h 3988066"/>
                  <a:gd name="connsiteX8" fmla="*/ 1687060 w 3475899"/>
                  <a:gd name="connsiteY8" fmla="*/ 153758 h 3988066"/>
                  <a:gd name="connsiteX9" fmla="*/ 1410295 w 3475899"/>
                  <a:gd name="connsiteY9" fmla="*/ 102506 h 3988066"/>
                  <a:gd name="connsiteX10" fmla="*/ 961834 w 3475899"/>
                  <a:gd name="connsiteY10" fmla="*/ 187072 h 3988066"/>
                  <a:gd name="connsiteX11" fmla="*/ 744010 w 3475899"/>
                  <a:gd name="connsiteY11" fmla="*/ 481775 h 3988066"/>
                  <a:gd name="connsiteX12" fmla="*/ 900331 w 3475899"/>
                  <a:gd name="connsiteY12" fmla="*/ 740602 h 3988066"/>
                  <a:gd name="connsiteX13" fmla="*/ 1284726 w 3475899"/>
                  <a:gd name="connsiteY13" fmla="*/ 943050 h 3988066"/>
                  <a:gd name="connsiteX14" fmla="*/ 2984160 w 3475899"/>
                  <a:gd name="connsiteY14" fmla="*/ 1543339 h 3988066"/>
                  <a:gd name="connsiteX15" fmla="*/ 3378091 w 3475899"/>
                  <a:gd name="connsiteY15" fmla="*/ 2821306 h 3988066"/>
                  <a:gd name="connsiteX16" fmla="*/ 2359032 w 3475899"/>
                  <a:gd name="connsiteY16" fmla="*/ 3840356 h 3988066"/>
                  <a:gd name="connsiteX17" fmla="*/ 1252372 w 3475899"/>
                  <a:gd name="connsiteY17" fmla="*/ 3968244 h 3988066"/>
                  <a:gd name="connsiteX18" fmla="*/ 352887 w 3475899"/>
                  <a:gd name="connsiteY18" fmla="*/ 3518017 h 3988066"/>
                  <a:gd name="connsiteX19" fmla="*/ 846 w 3475899"/>
                  <a:gd name="connsiteY19" fmla="*/ 2711267 h 3988066"/>
                  <a:gd name="connsiteX20" fmla="*/ 284017 w 3475899"/>
                  <a:gd name="connsiteY20" fmla="*/ 2118017 h 3988066"/>
                  <a:gd name="connsiteX21" fmla="*/ 964397 w 3475899"/>
                  <a:gd name="connsiteY21" fmla="*/ 1870723 h 3988066"/>
                  <a:gd name="connsiteX22" fmla="*/ 1592242 w 3475899"/>
                  <a:gd name="connsiteY22" fmla="*/ 2019356 h 3988066"/>
                  <a:gd name="connsiteX23" fmla="*/ 1861319 w 3475899"/>
                  <a:gd name="connsiteY23" fmla="*/ 2490881 h 3988066"/>
                  <a:gd name="connsiteX24" fmla="*/ 1680653 w 3475899"/>
                  <a:gd name="connsiteY24" fmla="*/ 2861181 h 3988066"/>
                  <a:gd name="connsiteX25" fmla="*/ 1261662 w 3475899"/>
                  <a:gd name="connsiteY25" fmla="*/ 3008533 h 3988066"/>
                  <a:gd name="connsiteX26" fmla="*/ 895206 w 3475899"/>
                  <a:gd name="connsiteY26" fmla="*/ 2926528 h 3988066"/>
                  <a:gd name="connsiteX27" fmla="*/ 718384 w 3475899"/>
                  <a:gd name="connsiteY27" fmla="*/ 2649764 h 3988066"/>
                  <a:gd name="connsiteX28" fmla="*/ 808076 w 3475899"/>
                  <a:gd name="connsiteY28" fmla="*/ 2470379 h 3988066"/>
                  <a:gd name="connsiteX29" fmla="*/ 931082 w 3475899"/>
                  <a:gd name="connsiteY29" fmla="*/ 2406314 h 3988066"/>
                  <a:gd name="connsiteX30" fmla="*/ 990023 w 3475899"/>
                  <a:gd name="connsiteY30" fmla="*/ 2398626 h 3988066"/>
                  <a:gd name="connsiteX31" fmla="*/ 1010524 w 3475899"/>
                  <a:gd name="connsiteY31" fmla="*/ 2414001 h 3988066"/>
                  <a:gd name="connsiteX32" fmla="*/ 1000274 w 3475899"/>
                  <a:gd name="connsiteY32" fmla="*/ 2444753 h 3988066"/>
                  <a:gd name="connsiteX33" fmla="*/ 990023 w 3475899"/>
                  <a:gd name="connsiteY33" fmla="*/ 2475505 h 3988066"/>
                  <a:gd name="connsiteX34" fmla="*/ 974647 w 3475899"/>
                  <a:gd name="connsiteY34" fmla="*/ 2588261 h 3988066"/>
                  <a:gd name="connsiteX35" fmla="*/ 1055370 w 3475899"/>
                  <a:gd name="connsiteY35" fmla="*/ 2725362 h 3988066"/>
                  <a:gd name="connsiteX36" fmla="*/ 1230911 w 3475899"/>
                  <a:gd name="connsiteY36" fmla="*/ 2783021 h 3988066"/>
                  <a:gd name="connsiteX37" fmla="*/ 1494862 w 3475899"/>
                  <a:gd name="connsiteY37" fmla="*/ 2685641 h 3988066"/>
                  <a:gd name="connsiteX38" fmla="*/ 1599930 w 3475899"/>
                  <a:gd name="connsiteY38" fmla="*/ 2444753 h 3988066"/>
                  <a:gd name="connsiteX39" fmla="*/ 1387231 w 3475899"/>
                  <a:gd name="connsiteY39" fmla="*/ 2109048 h 3988066"/>
                  <a:gd name="connsiteX40" fmla="*/ 943896 w 3475899"/>
                  <a:gd name="connsiteY40" fmla="*/ 2003980 h 3988066"/>
                  <a:gd name="connsiteX41" fmla="*/ 372428 w 3475899"/>
                  <a:gd name="connsiteY41" fmla="*/ 2198740 h 3988066"/>
                  <a:gd name="connsiteX42" fmla="*/ 118727 w 3475899"/>
                  <a:gd name="connsiteY42" fmla="*/ 2711267 h 3988066"/>
                  <a:gd name="connsiteX43" fmla="*/ 500560 w 3475899"/>
                  <a:gd name="connsiteY43" fmla="*/ 3351926 h 3988066"/>
                  <a:gd name="connsiteX44" fmla="*/ 1312915 w 3475899"/>
                  <a:gd name="connsiteY44" fmla="*/ 3567187 h 3988066"/>
                  <a:gd name="connsiteX45" fmla="*/ 2135520 w 3475899"/>
                  <a:gd name="connsiteY45" fmla="*/ 3269921 h 3988066"/>
                  <a:gd name="connsiteX46" fmla="*/ 2491727 w 3475899"/>
                  <a:gd name="connsiteY46" fmla="*/ 2506256 h 3988066"/>
                  <a:gd name="connsiteX47" fmla="*/ 2373845 w 3475899"/>
                  <a:gd name="connsiteY47" fmla="*/ 2070608 h 3988066"/>
                  <a:gd name="connsiteX48" fmla="*/ 2058641 w 3475899"/>
                  <a:gd name="connsiteY48" fmla="*/ 1755405 h 3988066"/>
                  <a:gd name="connsiteX49" fmla="*/ 1615306 w 3475899"/>
                  <a:gd name="connsiteY49" fmla="*/ 1496578 h 3988066"/>
                  <a:gd name="connsiteX50" fmla="*/ 859329 w 3475899"/>
                  <a:gd name="connsiteY50" fmla="*/ 1135247 h 3988066"/>
                  <a:gd name="connsiteX51" fmla="*/ 477496 w 3475899"/>
                  <a:gd name="connsiteY51" fmla="*/ 609907 h 3988066"/>
                  <a:gd name="connsiteX52" fmla="*/ 782450 w 3475899"/>
                  <a:gd name="connsiteY52" fmla="*/ 143508 h 3988066"/>
                  <a:gd name="connsiteX53" fmla="*/ 1425671 w 3475899"/>
                  <a:gd name="connsiteY53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1863881 w 3475899"/>
                  <a:gd name="connsiteY3" fmla="*/ 576593 h 3988066"/>
                  <a:gd name="connsiteX4" fmla="*/ 1769064 w 3475899"/>
                  <a:gd name="connsiteY4" fmla="*/ 558654 h 3988066"/>
                  <a:gd name="connsiteX5" fmla="*/ 1740875 w 3475899"/>
                  <a:gd name="connsiteY5" fmla="*/ 533028 h 3988066"/>
                  <a:gd name="connsiteX6" fmla="*/ 1825442 w 3475899"/>
                  <a:gd name="connsiteY6" fmla="*/ 343393 h 3988066"/>
                  <a:gd name="connsiteX7" fmla="*/ 1687060 w 3475899"/>
                  <a:gd name="connsiteY7" fmla="*/ 153758 h 3988066"/>
                  <a:gd name="connsiteX8" fmla="*/ 1410295 w 3475899"/>
                  <a:gd name="connsiteY8" fmla="*/ 102506 h 3988066"/>
                  <a:gd name="connsiteX9" fmla="*/ 961834 w 3475899"/>
                  <a:gd name="connsiteY9" fmla="*/ 187072 h 3988066"/>
                  <a:gd name="connsiteX10" fmla="*/ 744010 w 3475899"/>
                  <a:gd name="connsiteY10" fmla="*/ 481775 h 3988066"/>
                  <a:gd name="connsiteX11" fmla="*/ 900331 w 3475899"/>
                  <a:gd name="connsiteY11" fmla="*/ 740602 h 3988066"/>
                  <a:gd name="connsiteX12" fmla="*/ 1284726 w 3475899"/>
                  <a:gd name="connsiteY12" fmla="*/ 943050 h 3988066"/>
                  <a:gd name="connsiteX13" fmla="*/ 2984160 w 3475899"/>
                  <a:gd name="connsiteY13" fmla="*/ 1543339 h 3988066"/>
                  <a:gd name="connsiteX14" fmla="*/ 3378091 w 3475899"/>
                  <a:gd name="connsiteY14" fmla="*/ 2821306 h 3988066"/>
                  <a:gd name="connsiteX15" fmla="*/ 2359032 w 3475899"/>
                  <a:gd name="connsiteY15" fmla="*/ 3840356 h 3988066"/>
                  <a:gd name="connsiteX16" fmla="*/ 1252372 w 3475899"/>
                  <a:gd name="connsiteY16" fmla="*/ 3968244 h 3988066"/>
                  <a:gd name="connsiteX17" fmla="*/ 352887 w 3475899"/>
                  <a:gd name="connsiteY17" fmla="*/ 3518017 h 3988066"/>
                  <a:gd name="connsiteX18" fmla="*/ 846 w 3475899"/>
                  <a:gd name="connsiteY18" fmla="*/ 2711267 h 3988066"/>
                  <a:gd name="connsiteX19" fmla="*/ 284017 w 3475899"/>
                  <a:gd name="connsiteY19" fmla="*/ 2118017 h 3988066"/>
                  <a:gd name="connsiteX20" fmla="*/ 964397 w 3475899"/>
                  <a:gd name="connsiteY20" fmla="*/ 1870723 h 3988066"/>
                  <a:gd name="connsiteX21" fmla="*/ 1592242 w 3475899"/>
                  <a:gd name="connsiteY21" fmla="*/ 2019356 h 3988066"/>
                  <a:gd name="connsiteX22" fmla="*/ 1861319 w 3475899"/>
                  <a:gd name="connsiteY22" fmla="*/ 2490881 h 3988066"/>
                  <a:gd name="connsiteX23" fmla="*/ 1680653 w 3475899"/>
                  <a:gd name="connsiteY23" fmla="*/ 2861181 h 3988066"/>
                  <a:gd name="connsiteX24" fmla="*/ 1261662 w 3475899"/>
                  <a:gd name="connsiteY24" fmla="*/ 3008533 h 3988066"/>
                  <a:gd name="connsiteX25" fmla="*/ 895206 w 3475899"/>
                  <a:gd name="connsiteY25" fmla="*/ 2926528 h 3988066"/>
                  <a:gd name="connsiteX26" fmla="*/ 718384 w 3475899"/>
                  <a:gd name="connsiteY26" fmla="*/ 2649764 h 3988066"/>
                  <a:gd name="connsiteX27" fmla="*/ 808076 w 3475899"/>
                  <a:gd name="connsiteY27" fmla="*/ 2470379 h 3988066"/>
                  <a:gd name="connsiteX28" fmla="*/ 931082 w 3475899"/>
                  <a:gd name="connsiteY28" fmla="*/ 2406314 h 3988066"/>
                  <a:gd name="connsiteX29" fmla="*/ 990023 w 3475899"/>
                  <a:gd name="connsiteY29" fmla="*/ 2398626 h 3988066"/>
                  <a:gd name="connsiteX30" fmla="*/ 1010524 w 3475899"/>
                  <a:gd name="connsiteY30" fmla="*/ 2414001 h 3988066"/>
                  <a:gd name="connsiteX31" fmla="*/ 1000274 w 3475899"/>
                  <a:gd name="connsiteY31" fmla="*/ 2444753 h 3988066"/>
                  <a:gd name="connsiteX32" fmla="*/ 990023 w 3475899"/>
                  <a:gd name="connsiteY32" fmla="*/ 2475505 h 3988066"/>
                  <a:gd name="connsiteX33" fmla="*/ 974647 w 3475899"/>
                  <a:gd name="connsiteY33" fmla="*/ 2588261 h 3988066"/>
                  <a:gd name="connsiteX34" fmla="*/ 1055370 w 3475899"/>
                  <a:gd name="connsiteY34" fmla="*/ 2725362 h 3988066"/>
                  <a:gd name="connsiteX35" fmla="*/ 1230911 w 3475899"/>
                  <a:gd name="connsiteY35" fmla="*/ 2783021 h 3988066"/>
                  <a:gd name="connsiteX36" fmla="*/ 1494862 w 3475899"/>
                  <a:gd name="connsiteY36" fmla="*/ 2685641 h 3988066"/>
                  <a:gd name="connsiteX37" fmla="*/ 1599930 w 3475899"/>
                  <a:gd name="connsiteY37" fmla="*/ 2444753 h 3988066"/>
                  <a:gd name="connsiteX38" fmla="*/ 1387231 w 3475899"/>
                  <a:gd name="connsiteY38" fmla="*/ 2109048 h 3988066"/>
                  <a:gd name="connsiteX39" fmla="*/ 943896 w 3475899"/>
                  <a:gd name="connsiteY39" fmla="*/ 2003980 h 3988066"/>
                  <a:gd name="connsiteX40" fmla="*/ 372428 w 3475899"/>
                  <a:gd name="connsiteY40" fmla="*/ 2198740 h 3988066"/>
                  <a:gd name="connsiteX41" fmla="*/ 118727 w 3475899"/>
                  <a:gd name="connsiteY41" fmla="*/ 2711267 h 3988066"/>
                  <a:gd name="connsiteX42" fmla="*/ 500560 w 3475899"/>
                  <a:gd name="connsiteY42" fmla="*/ 3351926 h 3988066"/>
                  <a:gd name="connsiteX43" fmla="*/ 1312915 w 3475899"/>
                  <a:gd name="connsiteY43" fmla="*/ 3567187 h 3988066"/>
                  <a:gd name="connsiteX44" fmla="*/ 2135520 w 3475899"/>
                  <a:gd name="connsiteY44" fmla="*/ 3269921 h 3988066"/>
                  <a:gd name="connsiteX45" fmla="*/ 2491727 w 3475899"/>
                  <a:gd name="connsiteY45" fmla="*/ 2506256 h 3988066"/>
                  <a:gd name="connsiteX46" fmla="*/ 2373845 w 3475899"/>
                  <a:gd name="connsiteY46" fmla="*/ 2070608 h 3988066"/>
                  <a:gd name="connsiteX47" fmla="*/ 2058641 w 3475899"/>
                  <a:gd name="connsiteY47" fmla="*/ 1755405 h 3988066"/>
                  <a:gd name="connsiteX48" fmla="*/ 1615306 w 3475899"/>
                  <a:gd name="connsiteY48" fmla="*/ 1496578 h 3988066"/>
                  <a:gd name="connsiteX49" fmla="*/ 859329 w 3475899"/>
                  <a:gd name="connsiteY49" fmla="*/ 1135247 h 3988066"/>
                  <a:gd name="connsiteX50" fmla="*/ 477496 w 3475899"/>
                  <a:gd name="connsiteY50" fmla="*/ 609907 h 3988066"/>
                  <a:gd name="connsiteX51" fmla="*/ 782450 w 3475899"/>
                  <a:gd name="connsiteY51" fmla="*/ 143508 h 3988066"/>
                  <a:gd name="connsiteX52" fmla="*/ 1425671 w 3475899"/>
                  <a:gd name="connsiteY52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1863881 w 3475899"/>
                  <a:gd name="connsiteY3" fmla="*/ 576593 h 3988066"/>
                  <a:gd name="connsiteX4" fmla="*/ 1769064 w 3475899"/>
                  <a:gd name="connsiteY4" fmla="*/ 558654 h 3988066"/>
                  <a:gd name="connsiteX5" fmla="*/ 1825442 w 3475899"/>
                  <a:gd name="connsiteY5" fmla="*/ 343393 h 3988066"/>
                  <a:gd name="connsiteX6" fmla="*/ 1687060 w 3475899"/>
                  <a:gd name="connsiteY6" fmla="*/ 153758 h 3988066"/>
                  <a:gd name="connsiteX7" fmla="*/ 1410295 w 3475899"/>
                  <a:gd name="connsiteY7" fmla="*/ 102506 h 3988066"/>
                  <a:gd name="connsiteX8" fmla="*/ 961834 w 3475899"/>
                  <a:gd name="connsiteY8" fmla="*/ 187072 h 3988066"/>
                  <a:gd name="connsiteX9" fmla="*/ 744010 w 3475899"/>
                  <a:gd name="connsiteY9" fmla="*/ 481775 h 3988066"/>
                  <a:gd name="connsiteX10" fmla="*/ 900331 w 3475899"/>
                  <a:gd name="connsiteY10" fmla="*/ 740602 h 3988066"/>
                  <a:gd name="connsiteX11" fmla="*/ 1284726 w 3475899"/>
                  <a:gd name="connsiteY11" fmla="*/ 943050 h 3988066"/>
                  <a:gd name="connsiteX12" fmla="*/ 2984160 w 3475899"/>
                  <a:gd name="connsiteY12" fmla="*/ 1543339 h 3988066"/>
                  <a:gd name="connsiteX13" fmla="*/ 3378091 w 3475899"/>
                  <a:gd name="connsiteY13" fmla="*/ 2821306 h 3988066"/>
                  <a:gd name="connsiteX14" fmla="*/ 2359032 w 3475899"/>
                  <a:gd name="connsiteY14" fmla="*/ 3840356 h 3988066"/>
                  <a:gd name="connsiteX15" fmla="*/ 1252372 w 3475899"/>
                  <a:gd name="connsiteY15" fmla="*/ 3968244 h 3988066"/>
                  <a:gd name="connsiteX16" fmla="*/ 352887 w 3475899"/>
                  <a:gd name="connsiteY16" fmla="*/ 3518017 h 3988066"/>
                  <a:gd name="connsiteX17" fmla="*/ 846 w 3475899"/>
                  <a:gd name="connsiteY17" fmla="*/ 2711267 h 3988066"/>
                  <a:gd name="connsiteX18" fmla="*/ 284017 w 3475899"/>
                  <a:gd name="connsiteY18" fmla="*/ 2118017 h 3988066"/>
                  <a:gd name="connsiteX19" fmla="*/ 964397 w 3475899"/>
                  <a:gd name="connsiteY19" fmla="*/ 1870723 h 3988066"/>
                  <a:gd name="connsiteX20" fmla="*/ 1592242 w 3475899"/>
                  <a:gd name="connsiteY20" fmla="*/ 2019356 h 3988066"/>
                  <a:gd name="connsiteX21" fmla="*/ 1861319 w 3475899"/>
                  <a:gd name="connsiteY21" fmla="*/ 2490881 h 3988066"/>
                  <a:gd name="connsiteX22" fmla="*/ 1680653 w 3475899"/>
                  <a:gd name="connsiteY22" fmla="*/ 2861181 h 3988066"/>
                  <a:gd name="connsiteX23" fmla="*/ 1261662 w 3475899"/>
                  <a:gd name="connsiteY23" fmla="*/ 3008533 h 3988066"/>
                  <a:gd name="connsiteX24" fmla="*/ 895206 w 3475899"/>
                  <a:gd name="connsiteY24" fmla="*/ 2926528 h 3988066"/>
                  <a:gd name="connsiteX25" fmla="*/ 718384 w 3475899"/>
                  <a:gd name="connsiteY25" fmla="*/ 2649764 h 3988066"/>
                  <a:gd name="connsiteX26" fmla="*/ 808076 w 3475899"/>
                  <a:gd name="connsiteY26" fmla="*/ 2470379 h 3988066"/>
                  <a:gd name="connsiteX27" fmla="*/ 931082 w 3475899"/>
                  <a:gd name="connsiteY27" fmla="*/ 2406314 h 3988066"/>
                  <a:gd name="connsiteX28" fmla="*/ 990023 w 3475899"/>
                  <a:gd name="connsiteY28" fmla="*/ 2398626 h 3988066"/>
                  <a:gd name="connsiteX29" fmla="*/ 1010524 w 3475899"/>
                  <a:gd name="connsiteY29" fmla="*/ 2414001 h 3988066"/>
                  <a:gd name="connsiteX30" fmla="*/ 1000274 w 3475899"/>
                  <a:gd name="connsiteY30" fmla="*/ 2444753 h 3988066"/>
                  <a:gd name="connsiteX31" fmla="*/ 990023 w 3475899"/>
                  <a:gd name="connsiteY31" fmla="*/ 2475505 h 3988066"/>
                  <a:gd name="connsiteX32" fmla="*/ 974647 w 3475899"/>
                  <a:gd name="connsiteY32" fmla="*/ 2588261 h 3988066"/>
                  <a:gd name="connsiteX33" fmla="*/ 1055370 w 3475899"/>
                  <a:gd name="connsiteY33" fmla="*/ 2725362 h 3988066"/>
                  <a:gd name="connsiteX34" fmla="*/ 1230911 w 3475899"/>
                  <a:gd name="connsiteY34" fmla="*/ 2783021 h 3988066"/>
                  <a:gd name="connsiteX35" fmla="*/ 1494862 w 3475899"/>
                  <a:gd name="connsiteY35" fmla="*/ 2685641 h 3988066"/>
                  <a:gd name="connsiteX36" fmla="*/ 1599930 w 3475899"/>
                  <a:gd name="connsiteY36" fmla="*/ 2444753 h 3988066"/>
                  <a:gd name="connsiteX37" fmla="*/ 1387231 w 3475899"/>
                  <a:gd name="connsiteY37" fmla="*/ 2109048 h 3988066"/>
                  <a:gd name="connsiteX38" fmla="*/ 943896 w 3475899"/>
                  <a:gd name="connsiteY38" fmla="*/ 2003980 h 3988066"/>
                  <a:gd name="connsiteX39" fmla="*/ 372428 w 3475899"/>
                  <a:gd name="connsiteY39" fmla="*/ 2198740 h 3988066"/>
                  <a:gd name="connsiteX40" fmla="*/ 118727 w 3475899"/>
                  <a:gd name="connsiteY40" fmla="*/ 2711267 h 3988066"/>
                  <a:gd name="connsiteX41" fmla="*/ 500560 w 3475899"/>
                  <a:gd name="connsiteY41" fmla="*/ 3351926 h 3988066"/>
                  <a:gd name="connsiteX42" fmla="*/ 1312915 w 3475899"/>
                  <a:gd name="connsiteY42" fmla="*/ 3567187 h 3988066"/>
                  <a:gd name="connsiteX43" fmla="*/ 2135520 w 3475899"/>
                  <a:gd name="connsiteY43" fmla="*/ 3269921 h 3988066"/>
                  <a:gd name="connsiteX44" fmla="*/ 2491727 w 3475899"/>
                  <a:gd name="connsiteY44" fmla="*/ 2506256 h 3988066"/>
                  <a:gd name="connsiteX45" fmla="*/ 2373845 w 3475899"/>
                  <a:gd name="connsiteY45" fmla="*/ 2070608 h 3988066"/>
                  <a:gd name="connsiteX46" fmla="*/ 2058641 w 3475899"/>
                  <a:gd name="connsiteY46" fmla="*/ 1755405 h 3988066"/>
                  <a:gd name="connsiteX47" fmla="*/ 1615306 w 3475899"/>
                  <a:gd name="connsiteY47" fmla="*/ 1496578 h 3988066"/>
                  <a:gd name="connsiteX48" fmla="*/ 859329 w 3475899"/>
                  <a:gd name="connsiteY48" fmla="*/ 1135247 h 3988066"/>
                  <a:gd name="connsiteX49" fmla="*/ 477496 w 3475899"/>
                  <a:gd name="connsiteY49" fmla="*/ 609907 h 3988066"/>
                  <a:gd name="connsiteX50" fmla="*/ 782450 w 3475899"/>
                  <a:gd name="connsiteY50" fmla="*/ 143508 h 3988066"/>
                  <a:gd name="connsiteX51" fmla="*/ 1425671 w 3475899"/>
                  <a:gd name="connsiteY51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1863881 w 3475899"/>
                  <a:gd name="connsiteY3" fmla="*/ 576593 h 3988066"/>
                  <a:gd name="connsiteX4" fmla="*/ 1825442 w 3475899"/>
                  <a:gd name="connsiteY4" fmla="*/ 343393 h 3988066"/>
                  <a:gd name="connsiteX5" fmla="*/ 1687060 w 3475899"/>
                  <a:gd name="connsiteY5" fmla="*/ 153758 h 3988066"/>
                  <a:gd name="connsiteX6" fmla="*/ 1410295 w 3475899"/>
                  <a:gd name="connsiteY6" fmla="*/ 102506 h 3988066"/>
                  <a:gd name="connsiteX7" fmla="*/ 961834 w 3475899"/>
                  <a:gd name="connsiteY7" fmla="*/ 187072 h 3988066"/>
                  <a:gd name="connsiteX8" fmla="*/ 744010 w 3475899"/>
                  <a:gd name="connsiteY8" fmla="*/ 481775 h 3988066"/>
                  <a:gd name="connsiteX9" fmla="*/ 900331 w 3475899"/>
                  <a:gd name="connsiteY9" fmla="*/ 740602 h 3988066"/>
                  <a:gd name="connsiteX10" fmla="*/ 1284726 w 3475899"/>
                  <a:gd name="connsiteY10" fmla="*/ 943050 h 3988066"/>
                  <a:gd name="connsiteX11" fmla="*/ 2984160 w 3475899"/>
                  <a:gd name="connsiteY11" fmla="*/ 1543339 h 3988066"/>
                  <a:gd name="connsiteX12" fmla="*/ 3378091 w 3475899"/>
                  <a:gd name="connsiteY12" fmla="*/ 2821306 h 3988066"/>
                  <a:gd name="connsiteX13" fmla="*/ 2359032 w 3475899"/>
                  <a:gd name="connsiteY13" fmla="*/ 3840356 h 3988066"/>
                  <a:gd name="connsiteX14" fmla="*/ 1252372 w 3475899"/>
                  <a:gd name="connsiteY14" fmla="*/ 3968244 h 3988066"/>
                  <a:gd name="connsiteX15" fmla="*/ 352887 w 3475899"/>
                  <a:gd name="connsiteY15" fmla="*/ 3518017 h 3988066"/>
                  <a:gd name="connsiteX16" fmla="*/ 846 w 3475899"/>
                  <a:gd name="connsiteY16" fmla="*/ 2711267 h 3988066"/>
                  <a:gd name="connsiteX17" fmla="*/ 284017 w 3475899"/>
                  <a:gd name="connsiteY17" fmla="*/ 2118017 h 3988066"/>
                  <a:gd name="connsiteX18" fmla="*/ 964397 w 3475899"/>
                  <a:gd name="connsiteY18" fmla="*/ 1870723 h 3988066"/>
                  <a:gd name="connsiteX19" fmla="*/ 1592242 w 3475899"/>
                  <a:gd name="connsiteY19" fmla="*/ 2019356 h 3988066"/>
                  <a:gd name="connsiteX20" fmla="*/ 1861319 w 3475899"/>
                  <a:gd name="connsiteY20" fmla="*/ 2490881 h 3988066"/>
                  <a:gd name="connsiteX21" fmla="*/ 1680653 w 3475899"/>
                  <a:gd name="connsiteY21" fmla="*/ 2861181 h 3988066"/>
                  <a:gd name="connsiteX22" fmla="*/ 1261662 w 3475899"/>
                  <a:gd name="connsiteY22" fmla="*/ 3008533 h 3988066"/>
                  <a:gd name="connsiteX23" fmla="*/ 895206 w 3475899"/>
                  <a:gd name="connsiteY23" fmla="*/ 2926528 h 3988066"/>
                  <a:gd name="connsiteX24" fmla="*/ 718384 w 3475899"/>
                  <a:gd name="connsiteY24" fmla="*/ 2649764 h 3988066"/>
                  <a:gd name="connsiteX25" fmla="*/ 808076 w 3475899"/>
                  <a:gd name="connsiteY25" fmla="*/ 2470379 h 3988066"/>
                  <a:gd name="connsiteX26" fmla="*/ 931082 w 3475899"/>
                  <a:gd name="connsiteY26" fmla="*/ 2406314 h 3988066"/>
                  <a:gd name="connsiteX27" fmla="*/ 990023 w 3475899"/>
                  <a:gd name="connsiteY27" fmla="*/ 2398626 h 3988066"/>
                  <a:gd name="connsiteX28" fmla="*/ 1010524 w 3475899"/>
                  <a:gd name="connsiteY28" fmla="*/ 2414001 h 3988066"/>
                  <a:gd name="connsiteX29" fmla="*/ 1000274 w 3475899"/>
                  <a:gd name="connsiteY29" fmla="*/ 2444753 h 3988066"/>
                  <a:gd name="connsiteX30" fmla="*/ 990023 w 3475899"/>
                  <a:gd name="connsiteY30" fmla="*/ 2475505 h 3988066"/>
                  <a:gd name="connsiteX31" fmla="*/ 974647 w 3475899"/>
                  <a:gd name="connsiteY31" fmla="*/ 2588261 h 3988066"/>
                  <a:gd name="connsiteX32" fmla="*/ 1055370 w 3475899"/>
                  <a:gd name="connsiteY32" fmla="*/ 2725362 h 3988066"/>
                  <a:gd name="connsiteX33" fmla="*/ 1230911 w 3475899"/>
                  <a:gd name="connsiteY33" fmla="*/ 2783021 h 3988066"/>
                  <a:gd name="connsiteX34" fmla="*/ 1494862 w 3475899"/>
                  <a:gd name="connsiteY34" fmla="*/ 2685641 h 3988066"/>
                  <a:gd name="connsiteX35" fmla="*/ 1599930 w 3475899"/>
                  <a:gd name="connsiteY35" fmla="*/ 2444753 h 3988066"/>
                  <a:gd name="connsiteX36" fmla="*/ 1387231 w 3475899"/>
                  <a:gd name="connsiteY36" fmla="*/ 2109048 h 3988066"/>
                  <a:gd name="connsiteX37" fmla="*/ 943896 w 3475899"/>
                  <a:gd name="connsiteY37" fmla="*/ 2003980 h 3988066"/>
                  <a:gd name="connsiteX38" fmla="*/ 372428 w 3475899"/>
                  <a:gd name="connsiteY38" fmla="*/ 2198740 h 3988066"/>
                  <a:gd name="connsiteX39" fmla="*/ 118727 w 3475899"/>
                  <a:gd name="connsiteY39" fmla="*/ 2711267 h 3988066"/>
                  <a:gd name="connsiteX40" fmla="*/ 500560 w 3475899"/>
                  <a:gd name="connsiteY40" fmla="*/ 3351926 h 3988066"/>
                  <a:gd name="connsiteX41" fmla="*/ 1312915 w 3475899"/>
                  <a:gd name="connsiteY41" fmla="*/ 3567187 h 3988066"/>
                  <a:gd name="connsiteX42" fmla="*/ 2135520 w 3475899"/>
                  <a:gd name="connsiteY42" fmla="*/ 3269921 h 3988066"/>
                  <a:gd name="connsiteX43" fmla="*/ 2491727 w 3475899"/>
                  <a:gd name="connsiteY43" fmla="*/ 2506256 h 3988066"/>
                  <a:gd name="connsiteX44" fmla="*/ 2373845 w 3475899"/>
                  <a:gd name="connsiteY44" fmla="*/ 2070608 h 3988066"/>
                  <a:gd name="connsiteX45" fmla="*/ 2058641 w 3475899"/>
                  <a:gd name="connsiteY45" fmla="*/ 1755405 h 3988066"/>
                  <a:gd name="connsiteX46" fmla="*/ 1615306 w 3475899"/>
                  <a:gd name="connsiteY46" fmla="*/ 1496578 h 3988066"/>
                  <a:gd name="connsiteX47" fmla="*/ 859329 w 3475899"/>
                  <a:gd name="connsiteY47" fmla="*/ 1135247 h 3988066"/>
                  <a:gd name="connsiteX48" fmla="*/ 477496 w 3475899"/>
                  <a:gd name="connsiteY48" fmla="*/ 609907 h 3988066"/>
                  <a:gd name="connsiteX49" fmla="*/ 782450 w 3475899"/>
                  <a:gd name="connsiteY49" fmla="*/ 143508 h 3988066"/>
                  <a:gd name="connsiteX50" fmla="*/ 1425671 w 3475899"/>
                  <a:gd name="connsiteY50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1825442 w 3475899"/>
                  <a:gd name="connsiteY3" fmla="*/ 343393 h 3988066"/>
                  <a:gd name="connsiteX4" fmla="*/ 1687060 w 3475899"/>
                  <a:gd name="connsiteY4" fmla="*/ 153758 h 3988066"/>
                  <a:gd name="connsiteX5" fmla="*/ 1410295 w 3475899"/>
                  <a:gd name="connsiteY5" fmla="*/ 102506 h 3988066"/>
                  <a:gd name="connsiteX6" fmla="*/ 961834 w 3475899"/>
                  <a:gd name="connsiteY6" fmla="*/ 187072 h 3988066"/>
                  <a:gd name="connsiteX7" fmla="*/ 744010 w 3475899"/>
                  <a:gd name="connsiteY7" fmla="*/ 481775 h 3988066"/>
                  <a:gd name="connsiteX8" fmla="*/ 900331 w 3475899"/>
                  <a:gd name="connsiteY8" fmla="*/ 740602 h 3988066"/>
                  <a:gd name="connsiteX9" fmla="*/ 1284726 w 3475899"/>
                  <a:gd name="connsiteY9" fmla="*/ 943050 h 3988066"/>
                  <a:gd name="connsiteX10" fmla="*/ 2984160 w 3475899"/>
                  <a:gd name="connsiteY10" fmla="*/ 1543339 h 3988066"/>
                  <a:gd name="connsiteX11" fmla="*/ 3378091 w 3475899"/>
                  <a:gd name="connsiteY11" fmla="*/ 2821306 h 3988066"/>
                  <a:gd name="connsiteX12" fmla="*/ 2359032 w 3475899"/>
                  <a:gd name="connsiteY12" fmla="*/ 3840356 h 3988066"/>
                  <a:gd name="connsiteX13" fmla="*/ 1252372 w 3475899"/>
                  <a:gd name="connsiteY13" fmla="*/ 3968244 h 3988066"/>
                  <a:gd name="connsiteX14" fmla="*/ 352887 w 3475899"/>
                  <a:gd name="connsiteY14" fmla="*/ 3518017 h 3988066"/>
                  <a:gd name="connsiteX15" fmla="*/ 846 w 3475899"/>
                  <a:gd name="connsiteY15" fmla="*/ 2711267 h 3988066"/>
                  <a:gd name="connsiteX16" fmla="*/ 284017 w 3475899"/>
                  <a:gd name="connsiteY16" fmla="*/ 2118017 h 3988066"/>
                  <a:gd name="connsiteX17" fmla="*/ 964397 w 3475899"/>
                  <a:gd name="connsiteY17" fmla="*/ 1870723 h 3988066"/>
                  <a:gd name="connsiteX18" fmla="*/ 1592242 w 3475899"/>
                  <a:gd name="connsiteY18" fmla="*/ 2019356 h 3988066"/>
                  <a:gd name="connsiteX19" fmla="*/ 1861319 w 3475899"/>
                  <a:gd name="connsiteY19" fmla="*/ 2490881 h 3988066"/>
                  <a:gd name="connsiteX20" fmla="*/ 1680653 w 3475899"/>
                  <a:gd name="connsiteY20" fmla="*/ 2861181 h 3988066"/>
                  <a:gd name="connsiteX21" fmla="*/ 1261662 w 3475899"/>
                  <a:gd name="connsiteY21" fmla="*/ 3008533 h 3988066"/>
                  <a:gd name="connsiteX22" fmla="*/ 895206 w 3475899"/>
                  <a:gd name="connsiteY22" fmla="*/ 2926528 h 3988066"/>
                  <a:gd name="connsiteX23" fmla="*/ 718384 w 3475899"/>
                  <a:gd name="connsiteY23" fmla="*/ 2649764 h 3988066"/>
                  <a:gd name="connsiteX24" fmla="*/ 808076 w 3475899"/>
                  <a:gd name="connsiteY24" fmla="*/ 2470379 h 3988066"/>
                  <a:gd name="connsiteX25" fmla="*/ 931082 w 3475899"/>
                  <a:gd name="connsiteY25" fmla="*/ 2406314 h 3988066"/>
                  <a:gd name="connsiteX26" fmla="*/ 990023 w 3475899"/>
                  <a:gd name="connsiteY26" fmla="*/ 2398626 h 3988066"/>
                  <a:gd name="connsiteX27" fmla="*/ 1010524 w 3475899"/>
                  <a:gd name="connsiteY27" fmla="*/ 2414001 h 3988066"/>
                  <a:gd name="connsiteX28" fmla="*/ 1000274 w 3475899"/>
                  <a:gd name="connsiteY28" fmla="*/ 2444753 h 3988066"/>
                  <a:gd name="connsiteX29" fmla="*/ 990023 w 3475899"/>
                  <a:gd name="connsiteY29" fmla="*/ 2475505 h 3988066"/>
                  <a:gd name="connsiteX30" fmla="*/ 974647 w 3475899"/>
                  <a:gd name="connsiteY30" fmla="*/ 2588261 h 3988066"/>
                  <a:gd name="connsiteX31" fmla="*/ 1055370 w 3475899"/>
                  <a:gd name="connsiteY31" fmla="*/ 2725362 h 3988066"/>
                  <a:gd name="connsiteX32" fmla="*/ 1230911 w 3475899"/>
                  <a:gd name="connsiteY32" fmla="*/ 2783021 h 3988066"/>
                  <a:gd name="connsiteX33" fmla="*/ 1494862 w 3475899"/>
                  <a:gd name="connsiteY33" fmla="*/ 2685641 h 3988066"/>
                  <a:gd name="connsiteX34" fmla="*/ 1599930 w 3475899"/>
                  <a:gd name="connsiteY34" fmla="*/ 2444753 h 3988066"/>
                  <a:gd name="connsiteX35" fmla="*/ 1387231 w 3475899"/>
                  <a:gd name="connsiteY35" fmla="*/ 2109048 h 3988066"/>
                  <a:gd name="connsiteX36" fmla="*/ 943896 w 3475899"/>
                  <a:gd name="connsiteY36" fmla="*/ 2003980 h 3988066"/>
                  <a:gd name="connsiteX37" fmla="*/ 372428 w 3475899"/>
                  <a:gd name="connsiteY37" fmla="*/ 2198740 h 3988066"/>
                  <a:gd name="connsiteX38" fmla="*/ 118727 w 3475899"/>
                  <a:gd name="connsiteY38" fmla="*/ 2711267 h 3988066"/>
                  <a:gd name="connsiteX39" fmla="*/ 500560 w 3475899"/>
                  <a:gd name="connsiteY39" fmla="*/ 3351926 h 3988066"/>
                  <a:gd name="connsiteX40" fmla="*/ 1312915 w 3475899"/>
                  <a:gd name="connsiteY40" fmla="*/ 3567187 h 3988066"/>
                  <a:gd name="connsiteX41" fmla="*/ 2135520 w 3475899"/>
                  <a:gd name="connsiteY41" fmla="*/ 3269921 h 3988066"/>
                  <a:gd name="connsiteX42" fmla="*/ 2491727 w 3475899"/>
                  <a:gd name="connsiteY42" fmla="*/ 2506256 h 3988066"/>
                  <a:gd name="connsiteX43" fmla="*/ 2373845 w 3475899"/>
                  <a:gd name="connsiteY43" fmla="*/ 2070608 h 3988066"/>
                  <a:gd name="connsiteX44" fmla="*/ 2058641 w 3475899"/>
                  <a:gd name="connsiteY44" fmla="*/ 1755405 h 3988066"/>
                  <a:gd name="connsiteX45" fmla="*/ 1615306 w 3475899"/>
                  <a:gd name="connsiteY45" fmla="*/ 1496578 h 3988066"/>
                  <a:gd name="connsiteX46" fmla="*/ 859329 w 3475899"/>
                  <a:gd name="connsiteY46" fmla="*/ 1135247 h 3988066"/>
                  <a:gd name="connsiteX47" fmla="*/ 477496 w 3475899"/>
                  <a:gd name="connsiteY47" fmla="*/ 609907 h 3988066"/>
                  <a:gd name="connsiteX48" fmla="*/ 782450 w 3475899"/>
                  <a:gd name="connsiteY48" fmla="*/ 143508 h 3988066"/>
                  <a:gd name="connsiteX49" fmla="*/ 1425671 w 3475899"/>
                  <a:gd name="connsiteY49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1825442 w 3475899"/>
                  <a:gd name="connsiteY2" fmla="*/ 343393 h 3988066"/>
                  <a:gd name="connsiteX3" fmla="*/ 1687060 w 3475899"/>
                  <a:gd name="connsiteY3" fmla="*/ 153758 h 3988066"/>
                  <a:gd name="connsiteX4" fmla="*/ 1410295 w 3475899"/>
                  <a:gd name="connsiteY4" fmla="*/ 102506 h 3988066"/>
                  <a:gd name="connsiteX5" fmla="*/ 961834 w 3475899"/>
                  <a:gd name="connsiteY5" fmla="*/ 187072 h 3988066"/>
                  <a:gd name="connsiteX6" fmla="*/ 744010 w 3475899"/>
                  <a:gd name="connsiteY6" fmla="*/ 481775 h 3988066"/>
                  <a:gd name="connsiteX7" fmla="*/ 900331 w 3475899"/>
                  <a:gd name="connsiteY7" fmla="*/ 740602 h 3988066"/>
                  <a:gd name="connsiteX8" fmla="*/ 1284726 w 3475899"/>
                  <a:gd name="connsiteY8" fmla="*/ 943050 h 3988066"/>
                  <a:gd name="connsiteX9" fmla="*/ 2984160 w 3475899"/>
                  <a:gd name="connsiteY9" fmla="*/ 1543339 h 3988066"/>
                  <a:gd name="connsiteX10" fmla="*/ 3378091 w 3475899"/>
                  <a:gd name="connsiteY10" fmla="*/ 2821306 h 3988066"/>
                  <a:gd name="connsiteX11" fmla="*/ 2359032 w 3475899"/>
                  <a:gd name="connsiteY11" fmla="*/ 3840356 h 3988066"/>
                  <a:gd name="connsiteX12" fmla="*/ 1252372 w 3475899"/>
                  <a:gd name="connsiteY12" fmla="*/ 3968244 h 3988066"/>
                  <a:gd name="connsiteX13" fmla="*/ 352887 w 3475899"/>
                  <a:gd name="connsiteY13" fmla="*/ 3518017 h 3988066"/>
                  <a:gd name="connsiteX14" fmla="*/ 846 w 3475899"/>
                  <a:gd name="connsiteY14" fmla="*/ 2711267 h 3988066"/>
                  <a:gd name="connsiteX15" fmla="*/ 284017 w 3475899"/>
                  <a:gd name="connsiteY15" fmla="*/ 2118017 h 3988066"/>
                  <a:gd name="connsiteX16" fmla="*/ 964397 w 3475899"/>
                  <a:gd name="connsiteY16" fmla="*/ 1870723 h 3988066"/>
                  <a:gd name="connsiteX17" fmla="*/ 1592242 w 3475899"/>
                  <a:gd name="connsiteY17" fmla="*/ 2019356 h 3988066"/>
                  <a:gd name="connsiteX18" fmla="*/ 1861319 w 3475899"/>
                  <a:gd name="connsiteY18" fmla="*/ 2490881 h 3988066"/>
                  <a:gd name="connsiteX19" fmla="*/ 1680653 w 3475899"/>
                  <a:gd name="connsiteY19" fmla="*/ 2861181 h 3988066"/>
                  <a:gd name="connsiteX20" fmla="*/ 1261662 w 3475899"/>
                  <a:gd name="connsiteY20" fmla="*/ 3008533 h 3988066"/>
                  <a:gd name="connsiteX21" fmla="*/ 895206 w 3475899"/>
                  <a:gd name="connsiteY21" fmla="*/ 2926528 h 3988066"/>
                  <a:gd name="connsiteX22" fmla="*/ 718384 w 3475899"/>
                  <a:gd name="connsiteY22" fmla="*/ 2649764 h 3988066"/>
                  <a:gd name="connsiteX23" fmla="*/ 808076 w 3475899"/>
                  <a:gd name="connsiteY23" fmla="*/ 2470379 h 3988066"/>
                  <a:gd name="connsiteX24" fmla="*/ 931082 w 3475899"/>
                  <a:gd name="connsiteY24" fmla="*/ 2406314 h 3988066"/>
                  <a:gd name="connsiteX25" fmla="*/ 990023 w 3475899"/>
                  <a:gd name="connsiteY25" fmla="*/ 2398626 h 3988066"/>
                  <a:gd name="connsiteX26" fmla="*/ 1010524 w 3475899"/>
                  <a:gd name="connsiteY26" fmla="*/ 2414001 h 3988066"/>
                  <a:gd name="connsiteX27" fmla="*/ 1000274 w 3475899"/>
                  <a:gd name="connsiteY27" fmla="*/ 2444753 h 3988066"/>
                  <a:gd name="connsiteX28" fmla="*/ 990023 w 3475899"/>
                  <a:gd name="connsiteY28" fmla="*/ 2475505 h 3988066"/>
                  <a:gd name="connsiteX29" fmla="*/ 974647 w 3475899"/>
                  <a:gd name="connsiteY29" fmla="*/ 2588261 h 3988066"/>
                  <a:gd name="connsiteX30" fmla="*/ 1055370 w 3475899"/>
                  <a:gd name="connsiteY30" fmla="*/ 2725362 h 3988066"/>
                  <a:gd name="connsiteX31" fmla="*/ 1230911 w 3475899"/>
                  <a:gd name="connsiteY31" fmla="*/ 2783021 h 3988066"/>
                  <a:gd name="connsiteX32" fmla="*/ 1494862 w 3475899"/>
                  <a:gd name="connsiteY32" fmla="*/ 2685641 h 3988066"/>
                  <a:gd name="connsiteX33" fmla="*/ 1599930 w 3475899"/>
                  <a:gd name="connsiteY33" fmla="*/ 2444753 h 3988066"/>
                  <a:gd name="connsiteX34" fmla="*/ 1387231 w 3475899"/>
                  <a:gd name="connsiteY34" fmla="*/ 2109048 h 3988066"/>
                  <a:gd name="connsiteX35" fmla="*/ 943896 w 3475899"/>
                  <a:gd name="connsiteY35" fmla="*/ 2003980 h 3988066"/>
                  <a:gd name="connsiteX36" fmla="*/ 372428 w 3475899"/>
                  <a:gd name="connsiteY36" fmla="*/ 2198740 h 3988066"/>
                  <a:gd name="connsiteX37" fmla="*/ 118727 w 3475899"/>
                  <a:gd name="connsiteY37" fmla="*/ 2711267 h 3988066"/>
                  <a:gd name="connsiteX38" fmla="*/ 500560 w 3475899"/>
                  <a:gd name="connsiteY38" fmla="*/ 3351926 h 3988066"/>
                  <a:gd name="connsiteX39" fmla="*/ 1312915 w 3475899"/>
                  <a:gd name="connsiteY39" fmla="*/ 3567187 h 3988066"/>
                  <a:gd name="connsiteX40" fmla="*/ 2135520 w 3475899"/>
                  <a:gd name="connsiteY40" fmla="*/ 3269921 h 3988066"/>
                  <a:gd name="connsiteX41" fmla="*/ 2491727 w 3475899"/>
                  <a:gd name="connsiteY41" fmla="*/ 2506256 h 3988066"/>
                  <a:gd name="connsiteX42" fmla="*/ 2373845 w 3475899"/>
                  <a:gd name="connsiteY42" fmla="*/ 2070608 h 3988066"/>
                  <a:gd name="connsiteX43" fmla="*/ 2058641 w 3475899"/>
                  <a:gd name="connsiteY43" fmla="*/ 1755405 h 3988066"/>
                  <a:gd name="connsiteX44" fmla="*/ 1615306 w 3475899"/>
                  <a:gd name="connsiteY44" fmla="*/ 1496578 h 3988066"/>
                  <a:gd name="connsiteX45" fmla="*/ 859329 w 3475899"/>
                  <a:gd name="connsiteY45" fmla="*/ 1135247 h 3988066"/>
                  <a:gd name="connsiteX46" fmla="*/ 477496 w 3475899"/>
                  <a:gd name="connsiteY46" fmla="*/ 609907 h 3988066"/>
                  <a:gd name="connsiteX47" fmla="*/ 782450 w 3475899"/>
                  <a:gd name="connsiteY47" fmla="*/ 143508 h 3988066"/>
                  <a:gd name="connsiteX48" fmla="*/ 1425671 w 3475899"/>
                  <a:gd name="connsiteY48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1687060 w 3475899"/>
                  <a:gd name="connsiteY2" fmla="*/ 153758 h 3988066"/>
                  <a:gd name="connsiteX3" fmla="*/ 1410295 w 3475899"/>
                  <a:gd name="connsiteY3" fmla="*/ 102506 h 3988066"/>
                  <a:gd name="connsiteX4" fmla="*/ 961834 w 3475899"/>
                  <a:gd name="connsiteY4" fmla="*/ 187072 h 3988066"/>
                  <a:gd name="connsiteX5" fmla="*/ 744010 w 3475899"/>
                  <a:gd name="connsiteY5" fmla="*/ 481775 h 3988066"/>
                  <a:gd name="connsiteX6" fmla="*/ 900331 w 3475899"/>
                  <a:gd name="connsiteY6" fmla="*/ 740602 h 3988066"/>
                  <a:gd name="connsiteX7" fmla="*/ 1284726 w 3475899"/>
                  <a:gd name="connsiteY7" fmla="*/ 943050 h 3988066"/>
                  <a:gd name="connsiteX8" fmla="*/ 2984160 w 3475899"/>
                  <a:gd name="connsiteY8" fmla="*/ 1543339 h 3988066"/>
                  <a:gd name="connsiteX9" fmla="*/ 3378091 w 3475899"/>
                  <a:gd name="connsiteY9" fmla="*/ 2821306 h 3988066"/>
                  <a:gd name="connsiteX10" fmla="*/ 2359032 w 3475899"/>
                  <a:gd name="connsiteY10" fmla="*/ 3840356 h 3988066"/>
                  <a:gd name="connsiteX11" fmla="*/ 1252372 w 3475899"/>
                  <a:gd name="connsiteY11" fmla="*/ 3968244 h 3988066"/>
                  <a:gd name="connsiteX12" fmla="*/ 352887 w 3475899"/>
                  <a:gd name="connsiteY12" fmla="*/ 3518017 h 3988066"/>
                  <a:gd name="connsiteX13" fmla="*/ 846 w 3475899"/>
                  <a:gd name="connsiteY13" fmla="*/ 2711267 h 3988066"/>
                  <a:gd name="connsiteX14" fmla="*/ 284017 w 3475899"/>
                  <a:gd name="connsiteY14" fmla="*/ 2118017 h 3988066"/>
                  <a:gd name="connsiteX15" fmla="*/ 964397 w 3475899"/>
                  <a:gd name="connsiteY15" fmla="*/ 1870723 h 3988066"/>
                  <a:gd name="connsiteX16" fmla="*/ 1592242 w 3475899"/>
                  <a:gd name="connsiteY16" fmla="*/ 2019356 h 3988066"/>
                  <a:gd name="connsiteX17" fmla="*/ 1861319 w 3475899"/>
                  <a:gd name="connsiteY17" fmla="*/ 2490881 h 3988066"/>
                  <a:gd name="connsiteX18" fmla="*/ 1680653 w 3475899"/>
                  <a:gd name="connsiteY18" fmla="*/ 2861181 h 3988066"/>
                  <a:gd name="connsiteX19" fmla="*/ 1261662 w 3475899"/>
                  <a:gd name="connsiteY19" fmla="*/ 3008533 h 3988066"/>
                  <a:gd name="connsiteX20" fmla="*/ 895206 w 3475899"/>
                  <a:gd name="connsiteY20" fmla="*/ 2926528 h 3988066"/>
                  <a:gd name="connsiteX21" fmla="*/ 718384 w 3475899"/>
                  <a:gd name="connsiteY21" fmla="*/ 2649764 h 3988066"/>
                  <a:gd name="connsiteX22" fmla="*/ 808076 w 3475899"/>
                  <a:gd name="connsiteY22" fmla="*/ 2470379 h 3988066"/>
                  <a:gd name="connsiteX23" fmla="*/ 931082 w 3475899"/>
                  <a:gd name="connsiteY23" fmla="*/ 2406314 h 3988066"/>
                  <a:gd name="connsiteX24" fmla="*/ 990023 w 3475899"/>
                  <a:gd name="connsiteY24" fmla="*/ 2398626 h 3988066"/>
                  <a:gd name="connsiteX25" fmla="*/ 1010524 w 3475899"/>
                  <a:gd name="connsiteY25" fmla="*/ 2414001 h 3988066"/>
                  <a:gd name="connsiteX26" fmla="*/ 1000274 w 3475899"/>
                  <a:gd name="connsiteY26" fmla="*/ 2444753 h 3988066"/>
                  <a:gd name="connsiteX27" fmla="*/ 990023 w 3475899"/>
                  <a:gd name="connsiteY27" fmla="*/ 2475505 h 3988066"/>
                  <a:gd name="connsiteX28" fmla="*/ 974647 w 3475899"/>
                  <a:gd name="connsiteY28" fmla="*/ 2588261 h 3988066"/>
                  <a:gd name="connsiteX29" fmla="*/ 1055370 w 3475899"/>
                  <a:gd name="connsiteY29" fmla="*/ 2725362 h 3988066"/>
                  <a:gd name="connsiteX30" fmla="*/ 1230911 w 3475899"/>
                  <a:gd name="connsiteY30" fmla="*/ 2783021 h 3988066"/>
                  <a:gd name="connsiteX31" fmla="*/ 1494862 w 3475899"/>
                  <a:gd name="connsiteY31" fmla="*/ 2685641 h 3988066"/>
                  <a:gd name="connsiteX32" fmla="*/ 1599930 w 3475899"/>
                  <a:gd name="connsiteY32" fmla="*/ 2444753 h 3988066"/>
                  <a:gd name="connsiteX33" fmla="*/ 1387231 w 3475899"/>
                  <a:gd name="connsiteY33" fmla="*/ 2109048 h 3988066"/>
                  <a:gd name="connsiteX34" fmla="*/ 943896 w 3475899"/>
                  <a:gd name="connsiteY34" fmla="*/ 2003980 h 3988066"/>
                  <a:gd name="connsiteX35" fmla="*/ 372428 w 3475899"/>
                  <a:gd name="connsiteY35" fmla="*/ 2198740 h 3988066"/>
                  <a:gd name="connsiteX36" fmla="*/ 118727 w 3475899"/>
                  <a:gd name="connsiteY36" fmla="*/ 2711267 h 3988066"/>
                  <a:gd name="connsiteX37" fmla="*/ 500560 w 3475899"/>
                  <a:gd name="connsiteY37" fmla="*/ 3351926 h 3988066"/>
                  <a:gd name="connsiteX38" fmla="*/ 1312915 w 3475899"/>
                  <a:gd name="connsiteY38" fmla="*/ 3567187 h 3988066"/>
                  <a:gd name="connsiteX39" fmla="*/ 2135520 w 3475899"/>
                  <a:gd name="connsiteY39" fmla="*/ 3269921 h 3988066"/>
                  <a:gd name="connsiteX40" fmla="*/ 2491727 w 3475899"/>
                  <a:gd name="connsiteY40" fmla="*/ 2506256 h 3988066"/>
                  <a:gd name="connsiteX41" fmla="*/ 2373845 w 3475899"/>
                  <a:gd name="connsiteY41" fmla="*/ 2070608 h 3988066"/>
                  <a:gd name="connsiteX42" fmla="*/ 2058641 w 3475899"/>
                  <a:gd name="connsiteY42" fmla="*/ 1755405 h 3988066"/>
                  <a:gd name="connsiteX43" fmla="*/ 1615306 w 3475899"/>
                  <a:gd name="connsiteY43" fmla="*/ 1496578 h 3988066"/>
                  <a:gd name="connsiteX44" fmla="*/ 859329 w 3475899"/>
                  <a:gd name="connsiteY44" fmla="*/ 1135247 h 3988066"/>
                  <a:gd name="connsiteX45" fmla="*/ 477496 w 3475899"/>
                  <a:gd name="connsiteY45" fmla="*/ 609907 h 3988066"/>
                  <a:gd name="connsiteX46" fmla="*/ 782450 w 3475899"/>
                  <a:gd name="connsiteY46" fmla="*/ 143508 h 3988066"/>
                  <a:gd name="connsiteX47" fmla="*/ 1425671 w 3475899"/>
                  <a:gd name="connsiteY47" fmla="*/ 0 h 3988066"/>
                  <a:gd name="connsiteX0" fmla="*/ 1425671 w 3475899"/>
                  <a:gd name="connsiteY0" fmla="*/ 0 h 3988066"/>
                  <a:gd name="connsiteX1" fmla="*/ 1687060 w 3475899"/>
                  <a:gd name="connsiteY1" fmla="*/ 153758 h 3988066"/>
                  <a:gd name="connsiteX2" fmla="*/ 1410295 w 3475899"/>
                  <a:gd name="connsiteY2" fmla="*/ 102506 h 3988066"/>
                  <a:gd name="connsiteX3" fmla="*/ 961834 w 3475899"/>
                  <a:gd name="connsiteY3" fmla="*/ 187072 h 3988066"/>
                  <a:gd name="connsiteX4" fmla="*/ 744010 w 3475899"/>
                  <a:gd name="connsiteY4" fmla="*/ 481775 h 3988066"/>
                  <a:gd name="connsiteX5" fmla="*/ 900331 w 3475899"/>
                  <a:gd name="connsiteY5" fmla="*/ 740602 h 3988066"/>
                  <a:gd name="connsiteX6" fmla="*/ 1284726 w 3475899"/>
                  <a:gd name="connsiteY6" fmla="*/ 943050 h 3988066"/>
                  <a:gd name="connsiteX7" fmla="*/ 2984160 w 3475899"/>
                  <a:gd name="connsiteY7" fmla="*/ 1543339 h 3988066"/>
                  <a:gd name="connsiteX8" fmla="*/ 3378091 w 3475899"/>
                  <a:gd name="connsiteY8" fmla="*/ 2821306 h 3988066"/>
                  <a:gd name="connsiteX9" fmla="*/ 2359032 w 3475899"/>
                  <a:gd name="connsiteY9" fmla="*/ 3840356 h 3988066"/>
                  <a:gd name="connsiteX10" fmla="*/ 1252372 w 3475899"/>
                  <a:gd name="connsiteY10" fmla="*/ 3968244 h 3988066"/>
                  <a:gd name="connsiteX11" fmla="*/ 352887 w 3475899"/>
                  <a:gd name="connsiteY11" fmla="*/ 3518017 h 3988066"/>
                  <a:gd name="connsiteX12" fmla="*/ 846 w 3475899"/>
                  <a:gd name="connsiteY12" fmla="*/ 2711267 h 3988066"/>
                  <a:gd name="connsiteX13" fmla="*/ 284017 w 3475899"/>
                  <a:gd name="connsiteY13" fmla="*/ 2118017 h 3988066"/>
                  <a:gd name="connsiteX14" fmla="*/ 964397 w 3475899"/>
                  <a:gd name="connsiteY14" fmla="*/ 1870723 h 3988066"/>
                  <a:gd name="connsiteX15" fmla="*/ 1592242 w 3475899"/>
                  <a:gd name="connsiteY15" fmla="*/ 2019356 h 3988066"/>
                  <a:gd name="connsiteX16" fmla="*/ 1861319 w 3475899"/>
                  <a:gd name="connsiteY16" fmla="*/ 2490881 h 3988066"/>
                  <a:gd name="connsiteX17" fmla="*/ 1680653 w 3475899"/>
                  <a:gd name="connsiteY17" fmla="*/ 2861181 h 3988066"/>
                  <a:gd name="connsiteX18" fmla="*/ 1261662 w 3475899"/>
                  <a:gd name="connsiteY18" fmla="*/ 3008533 h 3988066"/>
                  <a:gd name="connsiteX19" fmla="*/ 895206 w 3475899"/>
                  <a:gd name="connsiteY19" fmla="*/ 2926528 h 3988066"/>
                  <a:gd name="connsiteX20" fmla="*/ 718384 w 3475899"/>
                  <a:gd name="connsiteY20" fmla="*/ 2649764 h 3988066"/>
                  <a:gd name="connsiteX21" fmla="*/ 808076 w 3475899"/>
                  <a:gd name="connsiteY21" fmla="*/ 2470379 h 3988066"/>
                  <a:gd name="connsiteX22" fmla="*/ 931082 w 3475899"/>
                  <a:gd name="connsiteY22" fmla="*/ 2406314 h 3988066"/>
                  <a:gd name="connsiteX23" fmla="*/ 990023 w 3475899"/>
                  <a:gd name="connsiteY23" fmla="*/ 2398626 h 3988066"/>
                  <a:gd name="connsiteX24" fmla="*/ 1010524 w 3475899"/>
                  <a:gd name="connsiteY24" fmla="*/ 2414001 h 3988066"/>
                  <a:gd name="connsiteX25" fmla="*/ 1000274 w 3475899"/>
                  <a:gd name="connsiteY25" fmla="*/ 2444753 h 3988066"/>
                  <a:gd name="connsiteX26" fmla="*/ 990023 w 3475899"/>
                  <a:gd name="connsiteY26" fmla="*/ 2475505 h 3988066"/>
                  <a:gd name="connsiteX27" fmla="*/ 974647 w 3475899"/>
                  <a:gd name="connsiteY27" fmla="*/ 2588261 h 3988066"/>
                  <a:gd name="connsiteX28" fmla="*/ 1055370 w 3475899"/>
                  <a:gd name="connsiteY28" fmla="*/ 2725362 h 3988066"/>
                  <a:gd name="connsiteX29" fmla="*/ 1230911 w 3475899"/>
                  <a:gd name="connsiteY29" fmla="*/ 2783021 h 3988066"/>
                  <a:gd name="connsiteX30" fmla="*/ 1494862 w 3475899"/>
                  <a:gd name="connsiteY30" fmla="*/ 2685641 h 3988066"/>
                  <a:gd name="connsiteX31" fmla="*/ 1599930 w 3475899"/>
                  <a:gd name="connsiteY31" fmla="*/ 2444753 h 3988066"/>
                  <a:gd name="connsiteX32" fmla="*/ 1387231 w 3475899"/>
                  <a:gd name="connsiteY32" fmla="*/ 2109048 h 3988066"/>
                  <a:gd name="connsiteX33" fmla="*/ 943896 w 3475899"/>
                  <a:gd name="connsiteY33" fmla="*/ 2003980 h 3988066"/>
                  <a:gd name="connsiteX34" fmla="*/ 372428 w 3475899"/>
                  <a:gd name="connsiteY34" fmla="*/ 2198740 h 3988066"/>
                  <a:gd name="connsiteX35" fmla="*/ 118727 w 3475899"/>
                  <a:gd name="connsiteY35" fmla="*/ 2711267 h 3988066"/>
                  <a:gd name="connsiteX36" fmla="*/ 500560 w 3475899"/>
                  <a:gd name="connsiteY36" fmla="*/ 3351926 h 3988066"/>
                  <a:gd name="connsiteX37" fmla="*/ 1312915 w 3475899"/>
                  <a:gd name="connsiteY37" fmla="*/ 3567187 h 3988066"/>
                  <a:gd name="connsiteX38" fmla="*/ 2135520 w 3475899"/>
                  <a:gd name="connsiteY38" fmla="*/ 3269921 h 3988066"/>
                  <a:gd name="connsiteX39" fmla="*/ 2491727 w 3475899"/>
                  <a:gd name="connsiteY39" fmla="*/ 2506256 h 3988066"/>
                  <a:gd name="connsiteX40" fmla="*/ 2373845 w 3475899"/>
                  <a:gd name="connsiteY40" fmla="*/ 2070608 h 3988066"/>
                  <a:gd name="connsiteX41" fmla="*/ 2058641 w 3475899"/>
                  <a:gd name="connsiteY41" fmla="*/ 1755405 h 3988066"/>
                  <a:gd name="connsiteX42" fmla="*/ 1615306 w 3475899"/>
                  <a:gd name="connsiteY42" fmla="*/ 1496578 h 3988066"/>
                  <a:gd name="connsiteX43" fmla="*/ 859329 w 3475899"/>
                  <a:gd name="connsiteY43" fmla="*/ 1135247 h 3988066"/>
                  <a:gd name="connsiteX44" fmla="*/ 477496 w 3475899"/>
                  <a:gd name="connsiteY44" fmla="*/ 609907 h 3988066"/>
                  <a:gd name="connsiteX45" fmla="*/ 782450 w 3475899"/>
                  <a:gd name="connsiteY45" fmla="*/ 143508 h 3988066"/>
                  <a:gd name="connsiteX46" fmla="*/ 1425671 w 3475899"/>
                  <a:gd name="connsiteY46" fmla="*/ 0 h 3988066"/>
                  <a:gd name="connsiteX0" fmla="*/ 1425671 w 3475899"/>
                  <a:gd name="connsiteY0" fmla="*/ 421 h 3988487"/>
                  <a:gd name="connsiteX1" fmla="*/ 1410295 w 3475899"/>
                  <a:gd name="connsiteY1" fmla="*/ 102927 h 3988487"/>
                  <a:gd name="connsiteX2" fmla="*/ 961834 w 3475899"/>
                  <a:gd name="connsiteY2" fmla="*/ 187493 h 3988487"/>
                  <a:gd name="connsiteX3" fmla="*/ 744010 w 3475899"/>
                  <a:gd name="connsiteY3" fmla="*/ 482196 h 3988487"/>
                  <a:gd name="connsiteX4" fmla="*/ 900331 w 3475899"/>
                  <a:gd name="connsiteY4" fmla="*/ 741023 h 3988487"/>
                  <a:gd name="connsiteX5" fmla="*/ 1284726 w 3475899"/>
                  <a:gd name="connsiteY5" fmla="*/ 943471 h 3988487"/>
                  <a:gd name="connsiteX6" fmla="*/ 2984160 w 3475899"/>
                  <a:gd name="connsiteY6" fmla="*/ 1543760 h 3988487"/>
                  <a:gd name="connsiteX7" fmla="*/ 3378091 w 3475899"/>
                  <a:gd name="connsiteY7" fmla="*/ 2821727 h 3988487"/>
                  <a:gd name="connsiteX8" fmla="*/ 2359032 w 3475899"/>
                  <a:gd name="connsiteY8" fmla="*/ 3840777 h 3988487"/>
                  <a:gd name="connsiteX9" fmla="*/ 1252372 w 3475899"/>
                  <a:gd name="connsiteY9" fmla="*/ 3968665 h 3988487"/>
                  <a:gd name="connsiteX10" fmla="*/ 352887 w 3475899"/>
                  <a:gd name="connsiteY10" fmla="*/ 3518438 h 3988487"/>
                  <a:gd name="connsiteX11" fmla="*/ 846 w 3475899"/>
                  <a:gd name="connsiteY11" fmla="*/ 2711688 h 3988487"/>
                  <a:gd name="connsiteX12" fmla="*/ 284017 w 3475899"/>
                  <a:gd name="connsiteY12" fmla="*/ 2118438 h 3988487"/>
                  <a:gd name="connsiteX13" fmla="*/ 964397 w 3475899"/>
                  <a:gd name="connsiteY13" fmla="*/ 1871144 h 3988487"/>
                  <a:gd name="connsiteX14" fmla="*/ 1592242 w 3475899"/>
                  <a:gd name="connsiteY14" fmla="*/ 2019777 h 3988487"/>
                  <a:gd name="connsiteX15" fmla="*/ 1861319 w 3475899"/>
                  <a:gd name="connsiteY15" fmla="*/ 2491302 h 3988487"/>
                  <a:gd name="connsiteX16" fmla="*/ 1680653 w 3475899"/>
                  <a:gd name="connsiteY16" fmla="*/ 2861602 h 3988487"/>
                  <a:gd name="connsiteX17" fmla="*/ 1261662 w 3475899"/>
                  <a:gd name="connsiteY17" fmla="*/ 3008954 h 3988487"/>
                  <a:gd name="connsiteX18" fmla="*/ 895206 w 3475899"/>
                  <a:gd name="connsiteY18" fmla="*/ 2926949 h 3988487"/>
                  <a:gd name="connsiteX19" fmla="*/ 718384 w 3475899"/>
                  <a:gd name="connsiteY19" fmla="*/ 2650185 h 3988487"/>
                  <a:gd name="connsiteX20" fmla="*/ 808076 w 3475899"/>
                  <a:gd name="connsiteY20" fmla="*/ 2470800 h 3988487"/>
                  <a:gd name="connsiteX21" fmla="*/ 931082 w 3475899"/>
                  <a:gd name="connsiteY21" fmla="*/ 2406735 h 3988487"/>
                  <a:gd name="connsiteX22" fmla="*/ 990023 w 3475899"/>
                  <a:gd name="connsiteY22" fmla="*/ 2399047 h 3988487"/>
                  <a:gd name="connsiteX23" fmla="*/ 1010524 w 3475899"/>
                  <a:gd name="connsiteY23" fmla="*/ 2414422 h 3988487"/>
                  <a:gd name="connsiteX24" fmla="*/ 1000274 w 3475899"/>
                  <a:gd name="connsiteY24" fmla="*/ 2445174 h 3988487"/>
                  <a:gd name="connsiteX25" fmla="*/ 990023 w 3475899"/>
                  <a:gd name="connsiteY25" fmla="*/ 2475926 h 3988487"/>
                  <a:gd name="connsiteX26" fmla="*/ 974647 w 3475899"/>
                  <a:gd name="connsiteY26" fmla="*/ 2588682 h 3988487"/>
                  <a:gd name="connsiteX27" fmla="*/ 1055370 w 3475899"/>
                  <a:gd name="connsiteY27" fmla="*/ 2725783 h 3988487"/>
                  <a:gd name="connsiteX28" fmla="*/ 1230911 w 3475899"/>
                  <a:gd name="connsiteY28" fmla="*/ 2783442 h 3988487"/>
                  <a:gd name="connsiteX29" fmla="*/ 1494862 w 3475899"/>
                  <a:gd name="connsiteY29" fmla="*/ 2686062 h 3988487"/>
                  <a:gd name="connsiteX30" fmla="*/ 1599930 w 3475899"/>
                  <a:gd name="connsiteY30" fmla="*/ 2445174 h 3988487"/>
                  <a:gd name="connsiteX31" fmla="*/ 1387231 w 3475899"/>
                  <a:gd name="connsiteY31" fmla="*/ 2109469 h 3988487"/>
                  <a:gd name="connsiteX32" fmla="*/ 943896 w 3475899"/>
                  <a:gd name="connsiteY32" fmla="*/ 2004401 h 3988487"/>
                  <a:gd name="connsiteX33" fmla="*/ 372428 w 3475899"/>
                  <a:gd name="connsiteY33" fmla="*/ 2199161 h 3988487"/>
                  <a:gd name="connsiteX34" fmla="*/ 118727 w 3475899"/>
                  <a:gd name="connsiteY34" fmla="*/ 2711688 h 3988487"/>
                  <a:gd name="connsiteX35" fmla="*/ 500560 w 3475899"/>
                  <a:gd name="connsiteY35" fmla="*/ 3352347 h 3988487"/>
                  <a:gd name="connsiteX36" fmla="*/ 1312915 w 3475899"/>
                  <a:gd name="connsiteY36" fmla="*/ 3567608 h 3988487"/>
                  <a:gd name="connsiteX37" fmla="*/ 2135520 w 3475899"/>
                  <a:gd name="connsiteY37" fmla="*/ 3270342 h 3988487"/>
                  <a:gd name="connsiteX38" fmla="*/ 2491727 w 3475899"/>
                  <a:gd name="connsiteY38" fmla="*/ 2506677 h 3988487"/>
                  <a:gd name="connsiteX39" fmla="*/ 2373845 w 3475899"/>
                  <a:gd name="connsiteY39" fmla="*/ 2071029 h 3988487"/>
                  <a:gd name="connsiteX40" fmla="*/ 2058641 w 3475899"/>
                  <a:gd name="connsiteY40" fmla="*/ 1755826 h 3988487"/>
                  <a:gd name="connsiteX41" fmla="*/ 1615306 w 3475899"/>
                  <a:gd name="connsiteY41" fmla="*/ 1496999 h 3988487"/>
                  <a:gd name="connsiteX42" fmla="*/ 859329 w 3475899"/>
                  <a:gd name="connsiteY42" fmla="*/ 1135668 h 3988487"/>
                  <a:gd name="connsiteX43" fmla="*/ 477496 w 3475899"/>
                  <a:gd name="connsiteY43" fmla="*/ 610328 h 3988487"/>
                  <a:gd name="connsiteX44" fmla="*/ 782450 w 3475899"/>
                  <a:gd name="connsiteY44" fmla="*/ 143929 h 3988487"/>
                  <a:gd name="connsiteX45" fmla="*/ 1425671 w 3475899"/>
                  <a:gd name="connsiteY45" fmla="*/ 421 h 3988487"/>
                  <a:gd name="connsiteX0" fmla="*/ 1425671 w 3475899"/>
                  <a:gd name="connsiteY0" fmla="*/ 0 h 3988066"/>
                  <a:gd name="connsiteX1" fmla="*/ 961834 w 3475899"/>
                  <a:gd name="connsiteY1" fmla="*/ 187072 h 3988066"/>
                  <a:gd name="connsiteX2" fmla="*/ 744010 w 3475899"/>
                  <a:gd name="connsiteY2" fmla="*/ 481775 h 3988066"/>
                  <a:gd name="connsiteX3" fmla="*/ 900331 w 3475899"/>
                  <a:gd name="connsiteY3" fmla="*/ 740602 h 3988066"/>
                  <a:gd name="connsiteX4" fmla="*/ 1284726 w 3475899"/>
                  <a:gd name="connsiteY4" fmla="*/ 943050 h 3988066"/>
                  <a:gd name="connsiteX5" fmla="*/ 2984160 w 3475899"/>
                  <a:gd name="connsiteY5" fmla="*/ 1543339 h 3988066"/>
                  <a:gd name="connsiteX6" fmla="*/ 3378091 w 3475899"/>
                  <a:gd name="connsiteY6" fmla="*/ 2821306 h 3988066"/>
                  <a:gd name="connsiteX7" fmla="*/ 2359032 w 3475899"/>
                  <a:gd name="connsiteY7" fmla="*/ 3840356 h 3988066"/>
                  <a:gd name="connsiteX8" fmla="*/ 1252372 w 3475899"/>
                  <a:gd name="connsiteY8" fmla="*/ 3968244 h 3988066"/>
                  <a:gd name="connsiteX9" fmla="*/ 352887 w 3475899"/>
                  <a:gd name="connsiteY9" fmla="*/ 3518017 h 3988066"/>
                  <a:gd name="connsiteX10" fmla="*/ 846 w 3475899"/>
                  <a:gd name="connsiteY10" fmla="*/ 2711267 h 3988066"/>
                  <a:gd name="connsiteX11" fmla="*/ 284017 w 3475899"/>
                  <a:gd name="connsiteY11" fmla="*/ 2118017 h 3988066"/>
                  <a:gd name="connsiteX12" fmla="*/ 964397 w 3475899"/>
                  <a:gd name="connsiteY12" fmla="*/ 1870723 h 3988066"/>
                  <a:gd name="connsiteX13" fmla="*/ 1592242 w 3475899"/>
                  <a:gd name="connsiteY13" fmla="*/ 2019356 h 3988066"/>
                  <a:gd name="connsiteX14" fmla="*/ 1861319 w 3475899"/>
                  <a:gd name="connsiteY14" fmla="*/ 2490881 h 3988066"/>
                  <a:gd name="connsiteX15" fmla="*/ 1680653 w 3475899"/>
                  <a:gd name="connsiteY15" fmla="*/ 2861181 h 3988066"/>
                  <a:gd name="connsiteX16" fmla="*/ 1261662 w 3475899"/>
                  <a:gd name="connsiteY16" fmla="*/ 3008533 h 3988066"/>
                  <a:gd name="connsiteX17" fmla="*/ 895206 w 3475899"/>
                  <a:gd name="connsiteY17" fmla="*/ 2926528 h 3988066"/>
                  <a:gd name="connsiteX18" fmla="*/ 718384 w 3475899"/>
                  <a:gd name="connsiteY18" fmla="*/ 2649764 h 3988066"/>
                  <a:gd name="connsiteX19" fmla="*/ 808076 w 3475899"/>
                  <a:gd name="connsiteY19" fmla="*/ 2470379 h 3988066"/>
                  <a:gd name="connsiteX20" fmla="*/ 931082 w 3475899"/>
                  <a:gd name="connsiteY20" fmla="*/ 2406314 h 3988066"/>
                  <a:gd name="connsiteX21" fmla="*/ 990023 w 3475899"/>
                  <a:gd name="connsiteY21" fmla="*/ 2398626 h 3988066"/>
                  <a:gd name="connsiteX22" fmla="*/ 1010524 w 3475899"/>
                  <a:gd name="connsiteY22" fmla="*/ 2414001 h 3988066"/>
                  <a:gd name="connsiteX23" fmla="*/ 1000274 w 3475899"/>
                  <a:gd name="connsiteY23" fmla="*/ 2444753 h 3988066"/>
                  <a:gd name="connsiteX24" fmla="*/ 990023 w 3475899"/>
                  <a:gd name="connsiteY24" fmla="*/ 2475505 h 3988066"/>
                  <a:gd name="connsiteX25" fmla="*/ 974647 w 3475899"/>
                  <a:gd name="connsiteY25" fmla="*/ 2588261 h 3988066"/>
                  <a:gd name="connsiteX26" fmla="*/ 1055370 w 3475899"/>
                  <a:gd name="connsiteY26" fmla="*/ 2725362 h 3988066"/>
                  <a:gd name="connsiteX27" fmla="*/ 1230911 w 3475899"/>
                  <a:gd name="connsiteY27" fmla="*/ 2783021 h 3988066"/>
                  <a:gd name="connsiteX28" fmla="*/ 1494862 w 3475899"/>
                  <a:gd name="connsiteY28" fmla="*/ 2685641 h 3988066"/>
                  <a:gd name="connsiteX29" fmla="*/ 1599930 w 3475899"/>
                  <a:gd name="connsiteY29" fmla="*/ 2444753 h 3988066"/>
                  <a:gd name="connsiteX30" fmla="*/ 1387231 w 3475899"/>
                  <a:gd name="connsiteY30" fmla="*/ 2109048 h 3988066"/>
                  <a:gd name="connsiteX31" fmla="*/ 943896 w 3475899"/>
                  <a:gd name="connsiteY31" fmla="*/ 2003980 h 3988066"/>
                  <a:gd name="connsiteX32" fmla="*/ 372428 w 3475899"/>
                  <a:gd name="connsiteY32" fmla="*/ 2198740 h 3988066"/>
                  <a:gd name="connsiteX33" fmla="*/ 118727 w 3475899"/>
                  <a:gd name="connsiteY33" fmla="*/ 2711267 h 3988066"/>
                  <a:gd name="connsiteX34" fmla="*/ 500560 w 3475899"/>
                  <a:gd name="connsiteY34" fmla="*/ 3351926 h 3988066"/>
                  <a:gd name="connsiteX35" fmla="*/ 1312915 w 3475899"/>
                  <a:gd name="connsiteY35" fmla="*/ 3567187 h 3988066"/>
                  <a:gd name="connsiteX36" fmla="*/ 2135520 w 3475899"/>
                  <a:gd name="connsiteY36" fmla="*/ 3269921 h 3988066"/>
                  <a:gd name="connsiteX37" fmla="*/ 2491727 w 3475899"/>
                  <a:gd name="connsiteY37" fmla="*/ 2506256 h 3988066"/>
                  <a:gd name="connsiteX38" fmla="*/ 2373845 w 3475899"/>
                  <a:gd name="connsiteY38" fmla="*/ 2070608 h 3988066"/>
                  <a:gd name="connsiteX39" fmla="*/ 2058641 w 3475899"/>
                  <a:gd name="connsiteY39" fmla="*/ 1755405 h 3988066"/>
                  <a:gd name="connsiteX40" fmla="*/ 1615306 w 3475899"/>
                  <a:gd name="connsiteY40" fmla="*/ 1496578 h 3988066"/>
                  <a:gd name="connsiteX41" fmla="*/ 859329 w 3475899"/>
                  <a:gd name="connsiteY41" fmla="*/ 1135247 h 3988066"/>
                  <a:gd name="connsiteX42" fmla="*/ 477496 w 3475899"/>
                  <a:gd name="connsiteY42" fmla="*/ 609907 h 3988066"/>
                  <a:gd name="connsiteX43" fmla="*/ 782450 w 3475899"/>
                  <a:gd name="connsiteY43" fmla="*/ 143508 h 3988066"/>
                  <a:gd name="connsiteX44" fmla="*/ 1425671 w 3475899"/>
                  <a:gd name="connsiteY44" fmla="*/ 0 h 3988066"/>
                  <a:gd name="connsiteX0" fmla="*/ 782450 w 3475899"/>
                  <a:gd name="connsiteY0" fmla="*/ 32557 h 3877115"/>
                  <a:gd name="connsiteX1" fmla="*/ 961834 w 3475899"/>
                  <a:gd name="connsiteY1" fmla="*/ 76121 h 3877115"/>
                  <a:gd name="connsiteX2" fmla="*/ 744010 w 3475899"/>
                  <a:gd name="connsiteY2" fmla="*/ 370824 h 3877115"/>
                  <a:gd name="connsiteX3" fmla="*/ 900331 w 3475899"/>
                  <a:gd name="connsiteY3" fmla="*/ 629651 h 3877115"/>
                  <a:gd name="connsiteX4" fmla="*/ 1284726 w 3475899"/>
                  <a:gd name="connsiteY4" fmla="*/ 832099 h 3877115"/>
                  <a:gd name="connsiteX5" fmla="*/ 2984160 w 3475899"/>
                  <a:gd name="connsiteY5" fmla="*/ 1432388 h 3877115"/>
                  <a:gd name="connsiteX6" fmla="*/ 3378091 w 3475899"/>
                  <a:gd name="connsiteY6" fmla="*/ 2710355 h 3877115"/>
                  <a:gd name="connsiteX7" fmla="*/ 2359032 w 3475899"/>
                  <a:gd name="connsiteY7" fmla="*/ 3729405 h 3877115"/>
                  <a:gd name="connsiteX8" fmla="*/ 1252372 w 3475899"/>
                  <a:gd name="connsiteY8" fmla="*/ 3857293 h 3877115"/>
                  <a:gd name="connsiteX9" fmla="*/ 352887 w 3475899"/>
                  <a:gd name="connsiteY9" fmla="*/ 3407066 h 3877115"/>
                  <a:gd name="connsiteX10" fmla="*/ 846 w 3475899"/>
                  <a:gd name="connsiteY10" fmla="*/ 2600316 h 3877115"/>
                  <a:gd name="connsiteX11" fmla="*/ 284017 w 3475899"/>
                  <a:gd name="connsiteY11" fmla="*/ 2007066 h 3877115"/>
                  <a:gd name="connsiteX12" fmla="*/ 964397 w 3475899"/>
                  <a:gd name="connsiteY12" fmla="*/ 1759772 h 3877115"/>
                  <a:gd name="connsiteX13" fmla="*/ 1592242 w 3475899"/>
                  <a:gd name="connsiteY13" fmla="*/ 1908405 h 3877115"/>
                  <a:gd name="connsiteX14" fmla="*/ 1861319 w 3475899"/>
                  <a:gd name="connsiteY14" fmla="*/ 2379930 h 3877115"/>
                  <a:gd name="connsiteX15" fmla="*/ 1680653 w 3475899"/>
                  <a:gd name="connsiteY15" fmla="*/ 2750230 h 3877115"/>
                  <a:gd name="connsiteX16" fmla="*/ 1261662 w 3475899"/>
                  <a:gd name="connsiteY16" fmla="*/ 2897582 h 3877115"/>
                  <a:gd name="connsiteX17" fmla="*/ 895206 w 3475899"/>
                  <a:gd name="connsiteY17" fmla="*/ 2815577 h 3877115"/>
                  <a:gd name="connsiteX18" fmla="*/ 718384 w 3475899"/>
                  <a:gd name="connsiteY18" fmla="*/ 2538813 h 3877115"/>
                  <a:gd name="connsiteX19" fmla="*/ 808076 w 3475899"/>
                  <a:gd name="connsiteY19" fmla="*/ 2359428 h 3877115"/>
                  <a:gd name="connsiteX20" fmla="*/ 931082 w 3475899"/>
                  <a:gd name="connsiteY20" fmla="*/ 2295363 h 3877115"/>
                  <a:gd name="connsiteX21" fmla="*/ 990023 w 3475899"/>
                  <a:gd name="connsiteY21" fmla="*/ 2287675 h 3877115"/>
                  <a:gd name="connsiteX22" fmla="*/ 1010524 w 3475899"/>
                  <a:gd name="connsiteY22" fmla="*/ 2303050 h 3877115"/>
                  <a:gd name="connsiteX23" fmla="*/ 1000274 w 3475899"/>
                  <a:gd name="connsiteY23" fmla="*/ 2333802 h 3877115"/>
                  <a:gd name="connsiteX24" fmla="*/ 990023 w 3475899"/>
                  <a:gd name="connsiteY24" fmla="*/ 2364554 h 3877115"/>
                  <a:gd name="connsiteX25" fmla="*/ 974647 w 3475899"/>
                  <a:gd name="connsiteY25" fmla="*/ 2477310 h 3877115"/>
                  <a:gd name="connsiteX26" fmla="*/ 1055370 w 3475899"/>
                  <a:gd name="connsiteY26" fmla="*/ 2614411 h 3877115"/>
                  <a:gd name="connsiteX27" fmla="*/ 1230911 w 3475899"/>
                  <a:gd name="connsiteY27" fmla="*/ 2672070 h 3877115"/>
                  <a:gd name="connsiteX28" fmla="*/ 1494862 w 3475899"/>
                  <a:gd name="connsiteY28" fmla="*/ 2574690 h 3877115"/>
                  <a:gd name="connsiteX29" fmla="*/ 1599930 w 3475899"/>
                  <a:gd name="connsiteY29" fmla="*/ 2333802 h 3877115"/>
                  <a:gd name="connsiteX30" fmla="*/ 1387231 w 3475899"/>
                  <a:gd name="connsiteY30" fmla="*/ 1998097 h 3877115"/>
                  <a:gd name="connsiteX31" fmla="*/ 943896 w 3475899"/>
                  <a:gd name="connsiteY31" fmla="*/ 1893029 h 3877115"/>
                  <a:gd name="connsiteX32" fmla="*/ 372428 w 3475899"/>
                  <a:gd name="connsiteY32" fmla="*/ 2087789 h 3877115"/>
                  <a:gd name="connsiteX33" fmla="*/ 118727 w 3475899"/>
                  <a:gd name="connsiteY33" fmla="*/ 2600316 h 3877115"/>
                  <a:gd name="connsiteX34" fmla="*/ 500560 w 3475899"/>
                  <a:gd name="connsiteY34" fmla="*/ 3240975 h 3877115"/>
                  <a:gd name="connsiteX35" fmla="*/ 1312915 w 3475899"/>
                  <a:gd name="connsiteY35" fmla="*/ 3456236 h 3877115"/>
                  <a:gd name="connsiteX36" fmla="*/ 2135520 w 3475899"/>
                  <a:gd name="connsiteY36" fmla="*/ 3158970 h 3877115"/>
                  <a:gd name="connsiteX37" fmla="*/ 2491727 w 3475899"/>
                  <a:gd name="connsiteY37" fmla="*/ 2395305 h 3877115"/>
                  <a:gd name="connsiteX38" fmla="*/ 2373845 w 3475899"/>
                  <a:gd name="connsiteY38" fmla="*/ 1959657 h 3877115"/>
                  <a:gd name="connsiteX39" fmla="*/ 2058641 w 3475899"/>
                  <a:gd name="connsiteY39" fmla="*/ 1644454 h 3877115"/>
                  <a:gd name="connsiteX40" fmla="*/ 1615306 w 3475899"/>
                  <a:gd name="connsiteY40" fmla="*/ 1385627 h 3877115"/>
                  <a:gd name="connsiteX41" fmla="*/ 859329 w 3475899"/>
                  <a:gd name="connsiteY41" fmla="*/ 1024296 h 3877115"/>
                  <a:gd name="connsiteX42" fmla="*/ 477496 w 3475899"/>
                  <a:gd name="connsiteY42" fmla="*/ 498956 h 3877115"/>
                  <a:gd name="connsiteX43" fmla="*/ 782450 w 3475899"/>
                  <a:gd name="connsiteY43" fmla="*/ 32557 h 3877115"/>
                  <a:gd name="connsiteX0" fmla="*/ 477496 w 3475899"/>
                  <a:gd name="connsiteY0" fmla="*/ 424506 h 3802665"/>
                  <a:gd name="connsiteX1" fmla="*/ 961834 w 3475899"/>
                  <a:gd name="connsiteY1" fmla="*/ 1671 h 3802665"/>
                  <a:gd name="connsiteX2" fmla="*/ 744010 w 3475899"/>
                  <a:gd name="connsiteY2" fmla="*/ 296374 h 3802665"/>
                  <a:gd name="connsiteX3" fmla="*/ 900331 w 3475899"/>
                  <a:gd name="connsiteY3" fmla="*/ 555201 h 3802665"/>
                  <a:gd name="connsiteX4" fmla="*/ 1284726 w 3475899"/>
                  <a:gd name="connsiteY4" fmla="*/ 757649 h 3802665"/>
                  <a:gd name="connsiteX5" fmla="*/ 2984160 w 3475899"/>
                  <a:gd name="connsiteY5" fmla="*/ 1357938 h 3802665"/>
                  <a:gd name="connsiteX6" fmla="*/ 3378091 w 3475899"/>
                  <a:gd name="connsiteY6" fmla="*/ 2635905 h 3802665"/>
                  <a:gd name="connsiteX7" fmla="*/ 2359032 w 3475899"/>
                  <a:gd name="connsiteY7" fmla="*/ 3654955 h 3802665"/>
                  <a:gd name="connsiteX8" fmla="*/ 1252372 w 3475899"/>
                  <a:gd name="connsiteY8" fmla="*/ 3782843 h 3802665"/>
                  <a:gd name="connsiteX9" fmla="*/ 352887 w 3475899"/>
                  <a:gd name="connsiteY9" fmla="*/ 3332616 h 3802665"/>
                  <a:gd name="connsiteX10" fmla="*/ 846 w 3475899"/>
                  <a:gd name="connsiteY10" fmla="*/ 2525866 h 3802665"/>
                  <a:gd name="connsiteX11" fmla="*/ 284017 w 3475899"/>
                  <a:gd name="connsiteY11" fmla="*/ 1932616 h 3802665"/>
                  <a:gd name="connsiteX12" fmla="*/ 964397 w 3475899"/>
                  <a:gd name="connsiteY12" fmla="*/ 1685322 h 3802665"/>
                  <a:gd name="connsiteX13" fmla="*/ 1592242 w 3475899"/>
                  <a:gd name="connsiteY13" fmla="*/ 1833955 h 3802665"/>
                  <a:gd name="connsiteX14" fmla="*/ 1861319 w 3475899"/>
                  <a:gd name="connsiteY14" fmla="*/ 2305480 h 3802665"/>
                  <a:gd name="connsiteX15" fmla="*/ 1680653 w 3475899"/>
                  <a:gd name="connsiteY15" fmla="*/ 2675780 h 3802665"/>
                  <a:gd name="connsiteX16" fmla="*/ 1261662 w 3475899"/>
                  <a:gd name="connsiteY16" fmla="*/ 2823132 h 3802665"/>
                  <a:gd name="connsiteX17" fmla="*/ 895206 w 3475899"/>
                  <a:gd name="connsiteY17" fmla="*/ 2741127 h 3802665"/>
                  <a:gd name="connsiteX18" fmla="*/ 718384 w 3475899"/>
                  <a:gd name="connsiteY18" fmla="*/ 2464363 h 3802665"/>
                  <a:gd name="connsiteX19" fmla="*/ 808076 w 3475899"/>
                  <a:gd name="connsiteY19" fmla="*/ 2284978 h 3802665"/>
                  <a:gd name="connsiteX20" fmla="*/ 931082 w 3475899"/>
                  <a:gd name="connsiteY20" fmla="*/ 2220913 h 3802665"/>
                  <a:gd name="connsiteX21" fmla="*/ 990023 w 3475899"/>
                  <a:gd name="connsiteY21" fmla="*/ 2213225 h 3802665"/>
                  <a:gd name="connsiteX22" fmla="*/ 1010524 w 3475899"/>
                  <a:gd name="connsiteY22" fmla="*/ 2228600 h 3802665"/>
                  <a:gd name="connsiteX23" fmla="*/ 1000274 w 3475899"/>
                  <a:gd name="connsiteY23" fmla="*/ 2259352 h 3802665"/>
                  <a:gd name="connsiteX24" fmla="*/ 990023 w 3475899"/>
                  <a:gd name="connsiteY24" fmla="*/ 2290104 h 3802665"/>
                  <a:gd name="connsiteX25" fmla="*/ 974647 w 3475899"/>
                  <a:gd name="connsiteY25" fmla="*/ 2402860 h 3802665"/>
                  <a:gd name="connsiteX26" fmla="*/ 1055370 w 3475899"/>
                  <a:gd name="connsiteY26" fmla="*/ 2539961 h 3802665"/>
                  <a:gd name="connsiteX27" fmla="*/ 1230911 w 3475899"/>
                  <a:gd name="connsiteY27" fmla="*/ 2597620 h 3802665"/>
                  <a:gd name="connsiteX28" fmla="*/ 1494862 w 3475899"/>
                  <a:gd name="connsiteY28" fmla="*/ 2500240 h 3802665"/>
                  <a:gd name="connsiteX29" fmla="*/ 1599930 w 3475899"/>
                  <a:gd name="connsiteY29" fmla="*/ 2259352 h 3802665"/>
                  <a:gd name="connsiteX30" fmla="*/ 1387231 w 3475899"/>
                  <a:gd name="connsiteY30" fmla="*/ 1923647 h 3802665"/>
                  <a:gd name="connsiteX31" fmla="*/ 943896 w 3475899"/>
                  <a:gd name="connsiteY31" fmla="*/ 1818579 h 3802665"/>
                  <a:gd name="connsiteX32" fmla="*/ 372428 w 3475899"/>
                  <a:gd name="connsiteY32" fmla="*/ 2013339 h 3802665"/>
                  <a:gd name="connsiteX33" fmla="*/ 118727 w 3475899"/>
                  <a:gd name="connsiteY33" fmla="*/ 2525866 h 3802665"/>
                  <a:gd name="connsiteX34" fmla="*/ 500560 w 3475899"/>
                  <a:gd name="connsiteY34" fmla="*/ 3166525 h 3802665"/>
                  <a:gd name="connsiteX35" fmla="*/ 1312915 w 3475899"/>
                  <a:gd name="connsiteY35" fmla="*/ 3381786 h 3802665"/>
                  <a:gd name="connsiteX36" fmla="*/ 2135520 w 3475899"/>
                  <a:gd name="connsiteY36" fmla="*/ 3084520 h 3802665"/>
                  <a:gd name="connsiteX37" fmla="*/ 2491727 w 3475899"/>
                  <a:gd name="connsiteY37" fmla="*/ 2320855 h 3802665"/>
                  <a:gd name="connsiteX38" fmla="*/ 2373845 w 3475899"/>
                  <a:gd name="connsiteY38" fmla="*/ 1885207 h 3802665"/>
                  <a:gd name="connsiteX39" fmla="*/ 2058641 w 3475899"/>
                  <a:gd name="connsiteY39" fmla="*/ 1570004 h 3802665"/>
                  <a:gd name="connsiteX40" fmla="*/ 1615306 w 3475899"/>
                  <a:gd name="connsiteY40" fmla="*/ 1311177 h 3802665"/>
                  <a:gd name="connsiteX41" fmla="*/ 859329 w 3475899"/>
                  <a:gd name="connsiteY41" fmla="*/ 949846 h 3802665"/>
                  <a:gd name="connsiteX42" fmla="*/ 477496 w 3475899"/>
                  <a:gd name="connsiteY42" fmla="*/ 424506 h 380266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135520 w 3475899"/>
                  <a:gd name="connsiteY36" fmla="*/ 3980450 h 4698595"/>
                  <a:gd name="connsiteX37" fmla="*/ 2491727 w 3475899"/>
                  <a:gd name="connsiteY37" fmla="*/ 3216785 h 4698595"/>
                  <a:gd name="connsiteX38" fmla="*/ 2373845 w 3475899"/>
                  <a:gd name="connsiteY38" fmla="*/ 2781137 h 4698595"/>
                  <a:gd name="connsiteX39" fmla="*/ 2058641 w 3475899"/>
                  <a:gd name="connsiteY39" fmla="*/ 2465934 h 4698595"/>
                  <a:gd name="connsiteX40" fmla="*/ 1615306 w 3475899"/>
                  <a:gd name="connsiteY40" fmla="*/ 2207107 h 4698595"/>
                  <a:gd name="connsiteX41" fmla="*/ 859329 w 3475899"/>
                  <a:gd name="connsiteY41" fmla="*/ 1845776 h 4698595"/>
                  <a:gd name="connsiteX42" fmla="*/ 477496 w 3475899"/>
                  <a:gd name="connsiteY42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135520 w 3475899"/>
                  <a:gd name="connsiteY36" fmla="*/ 3980450 h 4698595"/>
                  <a:gd name="connsiteX37" fmla="*/ 2705552 w 3475899"/>
                  <a:gd name="connsiteY37" fmla="*/ 3234379 h 4698595"/>
                  <a:gd name="connsiteX38" fmla="*/ 2373845 w 3475899"/>
                  <a:gd name="connsiteY38" fmla="*/ 2781137 h 4698595"/>
                  <a:gd name="connsiteX39" fmla="*/ 2058641 w 3475899"/>
                  <a:gd name="connsiteY39" fmla="*/ 2465934 h 4698595"/>
                  <a:gd name="connsiteX40" fmla="*/ 1615306 w 3475899"/>
                  <a:gd name="connsiteY40" fmla="*/ 2207107 h 4698595"/>
                  <a:gd name="connsiteX41" fmla="*/ 859329 w 3475899"/>
                  <a:gd name="connsiteY41" fmla="*/ 1845776 h 4698595"/>
                  <a:gd name="connsiteX42" fmla="*/ 477496 w 3475899"/>
                  <a:gd name="connsiteY42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349344 w 3475899"/>
                  <a:gd name="connsiteY36" fmla="*/ 4033228 h 4698595"/>
                  <a:gd name="connsiteX37" fmla="*/ 2705552 w 3475899"/>
                  <a:gd name="connsiteY37" fmla="*/ 3234379 h 4698595"/>
                  <a:gd name="connsiteX38" fmla="*/ 2373845 w 3475899"/>
                  <a:gd name="connsiteY38" fmla="*/ 2781137 h 4698595"/>
                  <a:gd name="connsiteX39" fmla="*/ 2058641 w 3475899"/>
                  <a:gd name="connsiteY39" fmla="*/ 2465934 h 4698595"/>
                  <a:gd name="connsiteX40" fmla="*/ 1615306 w 3475899"/>
                  <a:gd name="connsiteY40" fmla="*/ 2207107 h 4698595"/>
                  <a:gd name="connsiteX41" fmla="*/ 859329 w 3475899"/>
                  <a:gd name="connsiteY41" fmla="*/ 1845776 h 4698595"/>
                  <a:gd name="connsiteX42" fmla="*/ 477496 w 3475899"/>
                  <a:gd name="connsiteY42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349344 w 3475899"/>
                  <a:gd name="connsiteY36" fmla="*/ 4033228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2058641 w 3475899"/>
                  <a:gd name="connsiteY39" fmla="*/ 2465934 h 4698595"/>
                  <a:gd name="connsiteX40" fmla="*/ 1615306 w 3475899"/>
                  <a:gd name="connsiteY40" fmla="*/ 2207107 h 4698595"/>
                  <a:gd name="connsiteX41" fmla="*/ 859329 w 3475899"/>
                  <a:gd name="connsiteY41" fmla="*/ 1845776 h 4698595"/>
                  <a:gd name="connsiteX42" fmla="*/ 477496 w 3475899"/>
                  <a:gd name="connsiteY42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349344 w 3475899"/>
                  <a:gd name="connsiteY36" fmla="*/ 4033228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349344 w 3475899"/>
                  <a:gd name="connsiteY36" fmla="*/ 4033228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349344 w 3475899"/>
                  <a:gd name="connsiteY36" fmla="*/ 4033228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349344 w 3475899"/>
                  <a:gd name="connsiteY36" fmla="*/ 4033228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349344 w 3475899"/>
                  <a:gd name="connsiteY36" fmla="*/ 4033228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195013 w 3475899"/>
                  <a:gd name="connsiteY36" fmla="*/ 3993179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195013 w 3475899"/>
                  <a:gd name="connsiteY36" fmla="*/ 3993179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195013 w 3475899"/>
                  <a:gd name="connsiteY36" fmla="*/ 3993179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195013 w 3475899"/>
                  <a:gd name="connsiteY36" fmla="*/ 3993179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195013 w 3475899"/>
                  <a:gd name="connsiteY36" fmla="*/ 3993179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769638 w 3475899"/>
                  <a:gd name="connsiteY39" fmla="*/ 2113659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11483"/>
                  <a:gd name="connsiteY0" fmla="*/ 1320436 h 4698595"/>
                  <a:gd name="connsiteX1" fmla="*/ 391637 w 3411483"/>
                  <a:gd name="connsiteY1" fmla="*/ 346 h 4698595"/>
                  <a:gd name="connsiteX2" fmla="*/ 744010 w 3411483"/>
                  <a:gd name="connsiteY2" fmla="*/ 1192304 h 4698595"/>
                  <a:gd name="connsiteX3" fmla="*/ 900331 w 3411483"/>
                  <a:gd name="connsiteY3" fmla="*/ 1451131 h 4698595"/>
                  <a:gd name="connsiteX4" fmla="*/ 1240632 w 3411483"/>
                  <a:gd name="connsiteY4" fmla="*/ 1733678 h 4698595"/>
                  <a:gd name="connsiteX5" fmla="*/ 2984160 w 3411483"/>
                  <a:gd name="connsiteY5" fmla="*/ 2253868 h 4698595"/>
                  <a:gd name="connsiteX6" fmla="*/ 3378091 w 3411483"/>
                  <a:gd name="connsiteY6" fmla="*/ 3531835 h 4698595"/>
                  <a:gd name="connsiteX7" fmla="*/ 2359032 w 3411483"/>
                  <a:gd name="connsiteY7" fmla="*/ 4550885 h 4698595"/>
                  <a:gd name="connsiteX8" fmla="*/ 1252372 w 3411483"/>
                  <a:gd name="connsiteY8" fmla="*/ 4678773 h 4698595"/>
                  <a:gd name="connsiteX9" fmla="*/ 352887 w 3411483"/>
                  <a:gd name="connsiteY9" fmla="*/ 4228546 h 4698595"/>
                  <a:gd name="connsiteX10" fmla="*/ 846 w 3411483"/>
                  <a:gd name="connsiteY10" fmla="*/ 3421796 h 4698595"/>
                  <a:gd name="connsiteX11" fmla="*/ 284017 w 3411483"/>
                  <a:gd name="connsiteY11" fmla="*/ 2828546 h 4698595"/>
                  <a:gd name="connsiteX12" fmla="*/ 964397 w 3411483"/>
                  <a:gd name="connsiteY12" fmla="*/ 2581252 h 4698595"/>
                  <a:gd name="connsiteX13" fmla="*/ 1592242 w 3411483"/>
                  <a:gd name="connsiteY13" fmla="*/ 2729885 h 4698595"/>
                  <a:gd name="connsiteX14" fmla="*/ 1861319 w 3411483"/>
                  <a:gd name="connsiteY14" fmla="*/ 3201410 h 4698595"/>
                  <a:gd name="connsiteX15" fmla="*/ 1680653 w 3411483"/>
                  <a:gd name="connsiteY15" fmla="*/ 3571710 h 4698595"/>
                  <a:gd name="connsiteX16" fmla="*/ 1261662 w 3411483"/>
                  <a:gd name="connsiteY16" fmla="*/ 3719062 h 4698595"/>
                  <a:gd name="connsiteX17" fmla="*/ 895206 w 3411483"/>
                  <a:gd name="connsiteY17" fmla="*/ 3637057 h 4698595"/>
                  <a:gd name="connsiteX18" fmla="*/ 718384 w 3411483"/>
                  <a:gd name="connsiteY18" fmla="*/ 3360293 h 4698595"/>
                  <a:gd name="connsiteX19" fmla="*/ 808076 w 3411483"/>
                  <a:gd name="connsiteY19" fmla="*/ 3180908 h 4698595"/>
                  <a:gd name="connsiteX20" fmla="*/ 931082 w 3411483"/>
                  <a:gd name="connsiteY20" fmla="*/ 3116843 h 4698595"/>
                  <a:gd name="connsiteX21" fmla="*/ 990023 w 3411483"/>
                  <a:gd name="connsiteY21" fmla="*/ 3109155 h 4698595"/>
                  <a:gd name="connsiteX22" fmla="*/ 1010524 w 3411483"/>
                  <a:gd name="connsiteY22" fmla="*/ 3124530 h 4698595"/>
                  <a:gd name="connsiteX23" fmla="*/ 1000274 w 3411483"/>
                  <a:gd name="connsiteY23" fmla="*/ 3155282 h 4698595"/>
                  <a:gd name="connsiteX24" fmla="*/ 990023 w 3411483"/>
                  <a:gd name="connsiteY24" fmla="*/ 3186034 h 4698595"/>
                  <a:gd name="connsiteX25" fmla="*/ 974647 w 3411483"/>
                  <a:gd name="connsiteY25" fmla="*/ 3298790 h 4698595"/>
                  <a:gd name="connsiteX26" fmla="*/ 1055370 w 3411483"/>
                  <a:gd name="connsiteY26" fmla="*/ 3435891 h 4698595"/>
                  <a:gd name="connsiteX27" fmla="*/ 1230911 w 3411483"/>
                  <a:gd name="connsiteY27" fmla="*/ 3493550 h 4698595"/>
                  <a:gd name="connsiteX28" fmla="*/ 1494862 w 3411483"/>
                  <a:gd name="connsiteY28" fmla="*/ 3396170 h 4698595"/>
                  <a:gd name="connsiteX29" fmla="*/ 1599930 w 3411483"/>
                  <a:gd name="connsiteY29" fmla="*/ 3155282 h 4698595"/>
                  <a:gd name="connsiteX30" fmla="*/ 1387231 w 3411483"/>
                  <a:gd name="connsiteY30" fmla="*/ 2819577 h 4698595"/>
                  <a:gd name="connsiteX31" fmla="*/ 943896 w 3411483"/>
                  <a:gd name="connsiteY31" fmla="*/ 2714509 h 4698595"/>
                  <a:gd name="connsiteX32" fmla="*/ 372428 w 3411483"/>
                  <a:gd name="connsiteY32" fmla="*/ 2909269 h 4698595"/>
                  <a:gd name="connsiteX33" fmla="*/ 118727 w 3411483"/>
                  <a:gd name="connsiteY33" fmla="*/ 3421796 h 4698595"/>
                  <a:gd name="connsiteX34" fmla="*/ 500560 w 3411483"/>
                  <a:gd name="connsiteY34" fmla="*/ 4062455 h 4698595"/>
                  <a:gd name="connsiteX35" fmla="*/ 1312915 w 3411483"/>
                  <a:gd name="connsiteY35" fmla="*/ 4277716 h 4698595"/>
                  <a:gd name="connsiteX36" fmla="*/ 2195013 w 3411483"/>
                  <a:gd name="connsiteY36" fmla="*/ 3993179 h 4698595"/>
                  <a:gd name="connsiteX37" fmla="*/ 2705552 w 3411483"/>
                  <a:gd name="connsiteY37" fmla="*/ 3234379 h 4698595"/>
                  <a:gd name="connsiteX38" fmla="*/ 2587666 w 3411483"/>
                  <a:gd name="connsiteY38" fmla="*/ 2728357 h 4698595"/>
                  <a:gd name="connsiteX39" fmla="*/ 1769638 w 3411483"/>
                  <a:gd name="connsiteY39" fmla="*/ 2113659 h 4698595"/>
                  <a:gd name="connsiteX40" fmla="*/ 859329 w 3411483"/>
                  <a:gd name="connsiteY40" fmla="*/ 1845776 h 4698595"/>
                  <a:gd name="connsiteX41" fmla="*/ 477496 w 3411483"/>
                  <a:gd name="connsiteY41" fmla="*/ 1320436 h 4698595"/>
                  <a:gd name="connsiteX0" fmla="*/ 477496 w 3411485"/>
                  <a:gd name="connsiteY0" fmla="*/ 760057 h 4138216"/>
                  <a:gd name="connsiteX1" fmla="*/ 810541 w 3411485"/>
                  <a:gd name="connsiteY1" fmla="*/ 659 h 4138216"/>
                  <a:gd name="connsiteX2" fmla="*/ 744010 w 3411485"/>
                  <a:gd name="connsiteY2" fmla="*/ 631925 h 4138216"/>
                  <a:gd name="connsiteX3" fmla="*/ 900331 w 3411485"/>
                  <a:gd name="connsiteY3" fmla="*/ 890752 h 4138216"/>
                  <a:gd name="connsiteX4" fmla="*/ 1240632 w 3411485"/>
                  <a:gd name="connsiteY4" fmla="*/ 1173299 h 4138216"/>
                  <a:gd name="connsiteX5" fmla="*/ 2984160 w 3411485"/>
                  <a:gd name="connsiteY5" fmla="*/ 1693489 h 4138216"/>
                  <a:gd name="connsiteX6" fmla="*/ 3378091 w 3411485"/>
                  <a:gd name="connsiteY6" fmla="*/ 2971456 h 4138216"/>
                  <a:gd name="connsiteX7" fmla="*/ 2359032 w 3411485"/>
                  <a:gd name="connsiteY7" fmla="*/ 3990506 h 4138216"/>
                  <a:gd name="connsiteX8" fmla="*/ 1252372 w 3411485"/>
                  <a:gd name="connsiteY8" fmla="*/ 4118394 h 4138216"/>
                  <a:gd name="connsiteX9" fmla="*/ 352887 w 3411485"/>
                  <a:gd name="connsiteY9" fmla="*/ 3668167 h 4138216"/>
                  <a:gd name="connsiteX10" fmla="*/ 846 w 3411485"/>
                  <a:gd name="connsiteY10" fmla="*/ 2861417 h 4138216"/>
                  <a:gd name="connsiteX11" fmla="*/ 284017 w 3411485"/>
                  <a:gd name="connsiteY11" fmla="*/ 2268167 h 4138216"/>
                  <a:gd name="connsiteX12" fmla="*/ 964397 w 3411485"/>
                  <a:gd name="connsiteY12" fmla="*/ 2020873 h 4138216"/>
                  <a:gd name="connsiteX13" fmla="*/ 1592242 w 3411485"/>
                  <a:gd name="connsiteY13" fmla="*/ 2169506 h 4138216"/>
                  <a:gd name="connsiteX14" fmla="*/ 1861319 w 3411485"/>
                  <a:gd name="connsiteY14" fmla="*/ 2641031 h 4138216"/>
                  <a:gd name="connsiteX15" fmla="*/ 1680653 w 3411485"/>
                  <a:gd name="connsiteY15" fmla="*/ 3011331 h 4138216"/>
                  <a:gd name="connsiteX16" fmla="*/ 1261662 w 3411485"/>
                  <a:gd name="connsiteY16" fmla="*/ 3158683 h 4138216"/>
                  <a:gd name="connsiteX17" fmla="*/ 895206 w 3411485"/>
                  <a:gd name="connsiteY17" fmla="*/ 3076678 h 4138216"/>
                  <a:gd name="connsiteX18" fmla="*/ 718384 w 3411485"/>
                  <a:gd name="connsiteY18" fmla="*/ 2799914 h 4138216"/>
                  <a:gd name="connsiteX19" fmla="*/ 808076 w 3411485"/>
                  <a:gd name="connsiteY19" fmla="*/ 2620529 h 4138216"/>
                  <a:gd name="connsiteX20" fmla="*/ 931082 w 3411485"/>
                  <a:gd name="connsiteY20" fmla="*/ 2556464 h 4138216"/>
                  <a:gd name="connsiteX21" fmla="*/ 990023 w 3411485"/>
                  <a:gd name="connsiteY21" fmla="*/ 2548776 h 4138216"/>
                  <a:gd name="connsiteX22" fmla="*/ 1010524 w 3411485"/>
                  <a:gd name="connsiteY22" fmla="*/ 2564151 h 4138216"/>
                  <a:gd name="connsiteX23" fmla="*/ 1000274 w 3411485"/>
                  <a:gd name="connsiteY23" fmla="*/ 2594903 h 4138216"/>
                  <a:gd name="connsiteX24" fmla="*/ 990023 w 3411485"/>
                  <a:gd name="connsiteY24" fmla="*/ 2625655 h 4138216"/>
                  <a:gd name="connsiteX25" fmla="*/ 974647 w 3411485"/>
                  <a:gd name="connsiteY25" fmla="*/ 2738411 h 4138216"/>
                  <a:gd name="connsiteX26" fmla="*/ 1055370 w 3411485"/>
                  <a:gd name="connsiteY26" fmla="*/ 2875512 h 4138216"/>
                  <a:gd name="connsiteX27" fmla="*/ 1230911 w 3411485"/>
                  <a:gd name="connsiteY27" fmla="*/ 2933171 h 4138216"/>
                  <a:gd name="connsiteX28" fmla="*/ 1494862 w 3411485"/>
                  <a:gd name="connsiteY28" fmla="*/ 2835791 h 4138216"/>
                  <a:gd name="connsiteX29" fmla="*/ 1599930 w 3411485"/>
                  <a:gd name="connsiteY29" fmla="*/ 2594903 h 4138216"/>
                  <a:gd name="connsiteX30" fmla="*/ 1387231 w 3411485"/>
                  <a:gd name="connsiteY30" fmla="*/ 2259198 h 4138216"/>
                  <a:gd name="connsiteX31" fmla="*/ 943896 w 3411485"/>
                  <a:gd name="connsiteY31" fmla="*/ 2154130 h 4138216"/>
                  <a:gd name="connsiteX32" fmla="*/ 372428 w 3411485"/>
                  <a:gd name="connsiteY32" fmla="*/ 2348890 h 4138216"/>
                  <a:gd name="connsiteX33" fmla="*/ 118727 w 3411485"/>
                  <a:gd name="connsiteY33" fmla="*/ 2861417 h 4138216"/>
                  <a:gd name="connsiteX34" fmla="*/ 500560 w 3411485"/>
                  <a:gd name="connsiteY34" fmla="*/ 3502076 h 4138216"/>
                  <a:gd name="connsiteX35" fmla="*/ 1312915 w 3411485"/>
                  <a:gd name="connsiteY35" fmla="*/ 3717337 h 4138216"/>
                  <a:gd name="connsiteX36" fmla="*/ 2195013 w 3411485"/>
                  <a:gd name="connsiteY36" fmla="*/ 3432800 h 4138216"/>
                  <a:gd name="connsiteX37" fmla="*/ 2705552 w 3411485"/>
                  <a:gd name="connsiteY37" fmla="*/ 2674000 h 4138216"/>
                  <a:gd name="connsiteX38" fmla="*/ 2587666 w 3411485"/>
                  <a:gd name="connsiteY38" fmla="*/ 2167978 h 4138216"/>
                  <a:gd name="connsiteX39" fmla="*/ 1769638 w 3411485"/>
                  <a:gd name="connsiteY39" fmla="*/ 1553280 h 4138216"/>
                  <a:gd name="connsiteX40" fmla="*/ 859329 w 3411485"/>
                  <a:gd name="connsiteY40" fmla="*/ 1285397 h 4138216"/>
                  <a:gd name="connsiteX41" fmla="*/ 477496 w 3411485"/>
                  <a:gd name="connsiteY41" fmla="*/ 760057 h 4138216"/>
                  <a:gd name="connsiteX0" fmla="*/ 477496 w 3415891"/>
                  <a:gd name="connsiteY0" fmla="*/ 760057 h 4122191"/>
                  <a:gd name="connsiteX1" fmla="*/ 810541 w 3415891"/>
                  <a:gd name="connsiteY1" fmla="*/ 659 h 4122191"/>
                  <a:gd name="connsiteX2" fmla="*/ 744010 w 3415891"/>
                  <a:gd name="connsiteY2" fmla="*/ 631925 h 4122191"/>
                  <a:gd name="connsiteX3" fmla="*/ 900331 w 3415891"/>
                  <a:gd name="connsiteY3" fmla="*/ 890752 h 4122191"/>
                  <a:gd name="connsiteX4" fmla="*/ 1240632 w 3415891"/>
                  <a:gd name="connsiteY4" fmla="*/ 1173299 h 4122191"/>
                  <a:gd name="connsiteX5" fmla="*/ 2984160 w 3415891"/>
                  <a:gd name="connsiteY5" fmla="*/ 1693489 h 4122191"/>
                  <a:gd name="connsiteX6" fmla="*/ 3378091 w 3415891"/>
                  <a:gd name="connsiteY6" fmla="*/ 2971456 h 4122191"/>
                  <a:gd name="connsiteX7" fmla="*/ 2292890 w 3415891"/>
                  <a:gd name="connsiteY7" fmla="*/ 3857009 h 4122191"/>
                  <a:gd name="connsiteX8" fmla="*/ 1252372 w 3415891"/>
                  <a:gd name="connsiteY8" fmla="*/ 4118394 h 4122191"/>
                  <a:gd name="connsiteX9" fmla="*/ 352887 w 3415891"/>
                  <a:gd name="connsiteY9" fmla="*/ 3668167 h 4122191"/>
                  <a:gd name="connsiteX10" fmla="*/ 846 w 3415891"/>
                  <a:gd name="connsiteY10" fmla="*/ 2861417 h 4122191"/>
                  <a:gd name="connsiteX11" fmla="*/ 284017 w 3415891"/>
                  <a:gd name="connsiteY11" fmla="*/ 2268167 h 4122191"/>
                  <a:gd name="connsiteX12" fmla="*/ 964397 w 3415891"/>
                  <a:gd name="connsiteY12" fmla="*/ 2020873 h 4122191"/>
                  <a:gd name="connsiteX13" fmla="*/ 1592242 w 3415891"/>
                  <a:gd name="connsiteY13" fmla="*/ 2169506 h 4122191"/>
                  <a:gd name="connsiteX14" fmla="*/ 1861319 w 3415891"/>
                  <a:gd name="connsiteY14" fmla="*/ 2641031 h 4122191"/>
                  <a:gd name="connsiteX15" fmla="*/ 1680653 w 3415891"/>
                  <a:gd name="connsiteY15" fmla="*/ 3011331 h 4122191"/>
                  <a:gd name="connsiteX16" fmla="*/ 1261662 w 3415891"/>
                  <a:gd name="connsiteY16" fmla="*/ 3158683 h 4122191"/>
                  <a:gd name="connsiteX17" fmla="*/ 895206 w 3415891"/>
                  <a:gd name="connsiteY17" fmla="*/ 3076678 h 4122191"/>
                  <a:gd name="connsiteX18" fmla="*/ 718384 w 3415891"/>
                  <a:gd name="connsiteY18" fmla="*/ 2799914 h 4122191"/>
                  <a:gd name="connsiteX19" fmla="*/ 808076 w 3415891"/>
                  <a:gd name="connsiteY19" fmla="*/ 2620529 h 4122191"/>
                  <a:gd name="connsiteX20" fmla="*/ 931082 w 3415891"/>
                  <a:gd name="connsiteY20" fmla="*/ 2556464 h 4122191"/>
                  <a:gd name="connsiteX21" fmla="*/ 990023 w 3415891"/>
                  <a:gd name="connsiteY21" fmla="*/ 2548776 h 4122191"/>
                  <a:gd name="connsiteX22" fmla="*/ 1010524 w 3415891"/>
                  <a:gd name="connsiteY22" fmla="*/ 2564151 h 4122191"/>
                  <a:gd name="connsiteX23" fmla="*/ 1000274 w 3415891"/>
                  <a:gd name="connsiteY23" fmla="*/ 2594903 h 4122191"/>
                  <a:gd name="connsiteX24" fmla="*/ 990023 w 3415891"/>
                  <a:gd name="connsiteY24" fmla="*/ 2625655 h 4122191"/>
                  <a:gd name="connsiteX25" fmla="*/ 974647 w 3415891"/>
                  <a:gd name="connsiteY25" fmla="*/ 2738411 h 4122191"/>
                  <a:gd name="connsiteX26" fmla="*/ 1055370 w 3415891"/>
                  <a:gd name="connsiteY26" fmla="*/ 2875512 h 4122191"/>
                  <a:gd name="connsiteX27" fmla="*/ 1230911 w 3415891"/>
                  <a:gd name="connsiteY27" fmla="*/ 2933171 h 4122191"/>
                  <a:gd name="connsiteX28" fmla="*/ 1494862 w 3415891"/>
                  <a:gd name="connsiteY28" fmla="*/ 2835791 h 4122191"/>
                  <a:gd name="connsiteX29" fmla="*/ 1599930 w 3415891"/>
                  <a:gd name="connsiteY29" fmla="*/ 2594903 h 4122191"/>
                  <a:gd name="connsiteX30" fmla="*/ 1387231 w 3415891"/>
                  <a:gd name="connsiteY30" fmla="*/ 2259198 h 4122191"/>
                  <a:gd name="connsiteX31" fmla="*/ 943896 w 3415891"/>
                  <a:gd name="connsiteY31" fmla="*/ 2154130 h 4122191"/>
                  <a:gd name="connsiteX32" fmla="*/ 372428 w 3415891"/>
                  <a:gd name="connsiteY32" fmla="*/ 2348890 h 4122191"/>
                  <a:gd name="connsiteX33" fmla="*/ 118727 w 3415891"/>
                  <a:gd name="connsiteY33" fmla="*/ 2861417 h 4122191"/>
                  <a:gd name="connsiteX34" fmla="*/ 500560 w 3415891"/>
                  <a:gd name="connsiteY34" fmla="*/ 3502076 h 4122191"/>
                  <a:gd name="connsiteX35" fmla="*/ 1312915 w 3415891"/>
                  <a:gd name="connsiteY35" fmla="*/ 3717337 h 4122191"/>
                  <a:gd name="connsiteX36" fmla="*/ 2195013 w 3415891"/>
                  <a:gd name="connsiteY36" fmla="*/ 3432800 h 4122191"/>
                  <a:gd name="connsiteX37" fmla="*/ 2705552 w 3415891"/>
                  <a:gd name="connsiteY37" fmla="*/ 2674000 h 4122191"/>
                  <a:gd name="connsiteX38" fmla="*/ 2587666 w 3415891"/>
                  <a:gd name="connsiteY38" fmla="*/ 2167978 h 4122191"/>
                  <a:gd name="connsiteX39" fmla="*/ 1769638 w 3415891"/>
                  <a:gd name="connsiteY39" fmla="*/ 1553280 h 4122191"/>
                  <a:gd name="connsiteX40" fmla="*/ 859329 w 3415891"/>
                  <a:gd name="connsiteY40" fmla="*/ 1285397 h 4122191"/>
                  <a:gd name="connsiteX41" fmla="*/ 477496 w 3415891"/>
                  <a:gd name="connsiteY41" fmla="*/ 760057 h 4122191"/>
                  <a:gd name="connsiteX0" fmla="*/ 477496 w 3415891"/>
                  <a:gd name="connsiteY0" fmla="*/ 760057 h 4122191"/>
                  <a:gd name="connsiteX1" fmla="*/ 810541 w 3415891"/>
                  <a:gd name="connsiteY1" fmla="*/ 659 h 4122191"/>
                  <a:gd name="connsiteX2" fmla="*/ 744010 w 3415891"/>
                  <a:gd name="connsiteY2" fmla="*/ 631925 h 4122191"/>
                  <a:gd name="connsiteX3" fmla="*/ 900331 w 3415891"/>
                  <a:gd name="connsiteY3" fmla="*/ 890752 h 4122191"/>
                  <a:gd name="connsiteX4" fmla="*/ 1240632 w 3415891"/>
                  <a:gd name="connsiteY4" fmla="*/ 1173299 h 4122191"/>
                  <a:gd name="connsiteX5" fmla="*/ 2984160 w 3415891"/>
                  <a:gd name="connsiteY5" fmla="*/ 1693489 h 4122191"/>
                  <a:gd name="connsiteX6" fmla="*/ 3378091 w 3415891"/>
                  <a:gd name="connsiteY6" fmla="*/ 2971456 h 4122191"/>
                  <a:gd name="connsiteX7" fmla="*/ 2292890 w 3415891"/>
                  <a:gd name="connsiteY7" fmla="*/ 3857009 h 4122191"/>
                  <a:gd name="connsiteX8" fmla="*/ 1252372 w 3415891"/>
                  <a:gd name="connsiteY8" fmla="*/ 4118394 h 4122191"/>
                  <a:gd name="connsiteX9" fmla="*/ 352887 w 3415891"/>
                  <a:gd name="connsiteY9" fmla="*/ 3668167 h 4122191"/>
                  <a:gd name="connsiteX10" fmla="*/ 846 w 3415891"/>
                  <a:gd name="connsiteY10" fmla="*/ 2861417 h 4122191"/>
                  <a:gd name="connsiteX11" fmla="*/ 284017 w 3415891"/>
                  <a:gd name="connsiteY11" fmla="*/ 2268167 h 4122191"/>
                  <a:gd name="connsiteX12" fmla="*/ 964397 w 3415891"/>
                  <a:gd name="connsiteY12" fmla="*/ 2020873 h 4122191"/>
                  <a:gd name="connsiteX13" fmla="*/ 1592242 w 3415891"/>
                  <a:gd name="connsiteY13" fmla="*/ 2169506 h 4122191"/>
                  <a:gd name="connsiteX14" fmla="*/ 1861319 w 3415891"/>
                  <a:gd name="connsiteY14" fmla="*/ 2641031 h 4122191"/>
                  <a:gd name="connsiteX15" fmla="*/ 1680653 w 3415891"/>
                  <a:gd name="connsiteY15" fmla="*/ 3011331 h 4122191"/>
                  <a:gd name="connsiteX16" fmla="*/ 1261662 w 3415891"/>
                  <a:gd name="connsiteY16" fmla="*/ 3158683 h 4122191"/>
                  <a:gd name="connsiteX17" fmla="*/ 895206 w 3415891"/>
                  <a:gd name="connsiteY17" fmla="*/ 3076678 h 4122191"/>
                  <a:gd name="connsiteX18" fmla="*/ 718384 w 3415891"/>
                  <a:gd name="connsiteY18" fmla="*/ 2799914 h 4122191"/>
                  <a:gd name="connsiteX19" fmla="*/ 808076 w 3415891"/>
                  <a:gd name="connsiteY19" fmla="*/ 2620529 h 4122191"/>
                  <a:gd name="connsiteX20" fmla="*/ 931082 w 3415891"/>
                  <a:gd name="connsiteY20" fmla="*/ 2556464 h 4122191"/>
                  <a:gd name="connsiteX21" fmla="*/ 990023 w 3415891"/>
                  <a:gd name="connsiteY21" fmla="*/ 2548776 h 4122191"/>
                  <a:gd name="connsiteX22" fmla="*/ 1010524 w 3415891"/>
                  <a:gd name="connsiteY22" fmla="*/ 2564151 h 4122191"/>
                  <a:gd name="connsiteX23" fmla="*/ 1000274 w 3415891"/>
                  <a:gd name="connsiteY23" fmla="*/ 2594903 h 4122191"/>
                  <a:gd name="connsiteX24" fmla="*/ 990023 w 3415891"/>
                  <a:gd name="connsiteY24" fmla="*/ 2625655 h 4122191"/>
                  <a:gd name="connsiteX25" fmla="*/ 974647 w 3415891"/>
                  <a:gd name="connsiteY25" fmla="*/ 2738411 h 4122191"/>
                  <a:gd name="connsiteX26" fmla="*/ 1055370 w 3415891"/>
                  <a:gd name="connsiteY26" fmla="*/ 2875512 h 4122191"/>
                  <a:gd name="connsiteX27" fmla="*/ 1230911 w 3415891"/>
                  <a:gd name="connsiteY27" fmla="*/ 2933171 h 4122191"/>
                  <a:gd name="connsiteX28" fmla="*/ 1494862 w 3415891"/>
                  <a:gd name="connsiteY28" fmla="*/ 2835791 h 4122191"/>
                  <a:gd name="connsiteX29" fmla="*/ 1599930 w 3415891"/>
                  <a:gd name="connsiteY29" fmla="*/ 2594903 h 4122191"/>
                  <a:gd name="connsiteX30" fmla="*/ 1387231 w 3415891"/>
                  <a:gd name="connsiteY30" fmla="*/ 2259198 h 4122191"/>
                  <a:gd name="connsiteX31" fmla="*/ 943896 w 3415891"/>
                  <a:gd name="connsiteY31" fmla="*/ 2154130 h 4122191"/>
                  <a:gd name="connsiteX32" fmla="*/ 372428 w 3415891"/>
                  <a:gd name="connsiteY32" fmla="*/ 2348890 h 4122191"/>
                  <a:gd name="connsiteX33" fmla="*/ 118727 w 3415891"/>
                  <a:gd name="connsiteY33" fmla="*/ 2861417 h 4122191"/>
                  <a:gd name="connsiteX34" fmla="*/ 500560 w 3415891"/>
                  <a:gd name="connsiteY34" fmla="*/ 3502076 h 4122191"/>
                  <a:gd name="connsiteX35" fmla="*/ 1312915 w 3415891"/>
                  <a:gd name="connsiteY35" fmla="*/ 3717337 h 4122191"/>
                  <a:gd name="connsiteX36" fmla="*/ 2195013 w 3415891"/>
                  <a:gd name="connsiteY36" fmla="*/ 3432800 h 4122191"/>
                  <a:gd name="connsiteX37" fmla="*/ 2705552 w 3415891"/>
                  <a:gd name="connsiteY37" fmla="*/ 2674000 h 4122191"/>
                  <a:gd name="connsiteX38" fmla="*/ 2587666 w 3415891"/>
                  <a:gd name="connsiteY38" fmla="*/ 2167978 h 4122191"/>
                  <a:gd name="connsiteX39" fmla="*/ 1769638 w 3415891"/>
                  <a:gd name="connsiteY39" fmla="*/ 1553280 h 4122191"/>
                  <a:gd name="connsiteX40" fmla="*/ 859329 w 3415891"/>
                  <a:gd name="connsiteY40" fmla="*/ 1285397 h 4122191"/>
                  <a:gd name="connsiteX41" fmla="*/ 477496 w 3415891"/>
                  <a:gd name="connsiteY41" fmla="*/ 760057 h 4122191"/>
                  <a:gd name="connsiteX0" fmla="*/ 477496 w 3415891"/>
                  <a:gd name="connsiteY0" fmla="*/ 760057 h 3958557"/>
                  <a:gd name="connsiteX1" fmla="*/ 810541 w 3415891"/>
                  <a:gd name="connsiteY1" fmla="*/ 659 h 3958557"/>
                  <a:gd name="connsiteX2" fmla="*/ 744010 w 3415891"/>
                  <a:gd name="connsiteY2" fmla="*/ 631925 h 3958557"/>
                  <a:gd name="connsiteX3" fmla="*/ 900331 w 3415891"/>
                  <a:gd name="connsiteY3" fmla="*/ 890752 h 3958557"/>
                  <a:gd name="connsiteX4" fmla="*/ 1240632 w 3415891"/>
                  <a:gd name="connsiteY4" fmla="*/ 1173299 h 3958557"/>
                  <a:gd name="connsiteX5" fmla="*/ 2984160 w 3415891"/>
                  <a:gd name="connsiteY5" fmla="*/ 1693489 h 3958557"/>
                  <a:gd name="connsiteX6" fmla="*/ 3378091 w 3415891"/>
                  <a:gd name="connsiteY6" fmla="*/ 2971456 h 3958557"/>
                  <a:gd name="connsiteX7" fmla="*/ 2292890 w 3415891"/>
                  <a:gd name="connsiteY7" fmla="*/ 3857009 h 3958557"/>
                  <a:gd name="connsiteX8" fmla="*/ 1075991 w 3415891"/>
                  <a:gd name="connsiteY8" fmla="*/ 3918147 h 3958557"/>
                  <a:gd name="connsiteX9" fmla="*/ 352887 w 3415891"/>
                  <a:gd name="connsiteY9" fmla="*/ 3668167 h 3958557"/>
                  <a:gd name="connsiteX10" fmla="*/ 846 w 3415891"/>
                  <a:gd name="connsiteY10" fmla="*/ 2861417 h 3958557"/>
                  <a:gd name="connsiteX11" fmla="*/ 284017 w 3415891"/>
                  <a:gd name="connsiteY11" fmla="*/ 2268167 h 3958557"/>
                  <a:gd name="connsiteX12" fmla="*/ 964397 w 3415891"/>
                  <a:gd name="connsiteY12" fmla="*/ 2020873 h 3958557"/>
                  <a:gd name="connsiteX13" fmla="*/ 1592242 w 3415891"/>
                  <a:gd name="connsiteY13" fmla="*/ 2169506 h 3958557"/>
                  <a:gd name="connsiteX14" fmla="*/ 1861319 w 3415891"/>
                  <a:gd name="connsiteY14" fmla="*/ 2641031 h 3958557"/>
                  <a:gd name="connsiteX15" fmla="*/ 1680653 w 3415891"/>
                  <a:gd name="connsiteY15" fmla="*/ 3011331 h 3958557"/>
                  <a:gd name="connsiteX16" fmla="*/ 1261662 w 3415891"/>
                  <a:gd name="connsiteY16" fmla="*/ 3158683 h 3958557"/>
                  <a:gd name="connsiteX17" fmla="*/ 895206 w 3415891"/>
                  <a:gd name="connsiteY17" fmla="*/ 3076678 h 3958557"/>
                  <a:gd name="connsiteX18" fmla="*/ 718384 w 3415891"/>
                  <a:gd name="connsiteY18" fmla="*/ 2799914 h 3958557"/>
                  <a:gd name="connsiteX19" fmla="*/ 808076 w 3415891"/>
                  <a:gd name="connsiteY19" fmla="*/ 2620529 h 3958557"/>
                  <a:gd name="connsiteX20" fmla="*/ 931082 w 3415891"/>
                  <a:gd name="connsiteY20" fmla="*/ 2556464 h 3958557"/>
                  <a:gd name="connsiteX21" fmla="*/ 990023 w 3415891"/>
                  <a:gd name="connsiteY21" fmla="*/ 2548776 h 3958557"/>
                  <a:gd name="connsiteX22" fmla="*/ 1010524 w 3415891"/>
                  <a:gd name="connsiteY22" fmla="*/ 2564151 h 3958557"/>
                  <a:gd name="connsiteX23" fmla="*/ 1000274 w 3415891"/>
                  <a:gd name="connsiteY23" fmla="*/ 2594903 h 3958557"/>
                  <a:gd name="connsiteX24" fmla="*/ 990023 w 3415891"/>
                  <a:gd name="connsiteY24" fmla="*/ 2625655 h 3958557"/>
                  <a:gd name="connsiteX25" fmla="*/ 974647 w 3415891"/>
                  <a:gd name="connsiteY25" fmla="*/ 2738411 h 3958557"/>
                  <a:gd name="connsiteX26" fmla="*/ 1055370 w 3415891"/>
                  <a:gd name="connsiteY26" fmla="*/ 2875512 h 3958557"/>
                  <a:gd name="connsiteX27" fmla="*/ 1230911 w 3415891"/>
                  <a:gd name="connsiteY27" fmla="*/ 2933171 h 3958557"/>
                  <a:gd name="connsiteX28" fmla="*/ 1494862 w 3415891"/>
                  <a:gd name="connsiteY28" fmla="*/ 2835791 h 3958557"/>
                  <a:gd name="connsiteX29" fmla="*/ 1599930 w 3415891"/>
                  <a:gd name="connsiteY29" fmla="*/ 2594903 h 3958557"/>
                  <a:gd name="connsiteX30" fmla="*/ 1387231 w 3415891"/>
                  <a:gd name="connsiteY30" fmla="*/ 2259198 h 3958557"/>
                  <a:gd name="connsiteX31" fmla="*/ 943896 w 3415891"/>
                  <a:gd name="connsiteY31" fmla="*/ 2154130 h 3958557"/>
                  <a:gd name="connsiteX32" fmla="*/ 372428 w 3415891"/>
                  <a:gd name="connsiteY32" fmla="*/ 2348890 h 3958557"/>
                  <a:gd name="connsiteX33" fmla="*/ 118727 w 3415891"/>
                  <a:gd name="connsiteY33" fmla="*/ 2861417 h 3958557"/>
                  <a:gd name="connsiteX34" fmla="*/ 500560 w 3415891"/>
                  <a:gd name="connsiteY34" fmla="*/ 3502076 h 3958557"/>
                  <a:gd name="connsiteX35" fmla="*/ 1312915 w 3415891"/>
                  <a:gd name="connsiteY35" fmla="*/ 3717337 h 3958557"/>
                  <a:gd name="connsiteX36" fmla="*/ 2195013 w 3415891"/>
                  <a:gd name="connsiteY36" fmla="*/ 3432800 h 3958557"/>
                  <a:gd name="connsiteX37" fmla="*/ 2705552 w 3415891"/>
                  <a:gd name="connsiteY37" fmla="*/ 2674000 h 3958557"/>
                  <a:gd name="connsiteX38" fmla="*/ 2587666 w 3415891"/>
                  <a:gd name="connsiteY38" fmla="*/ 2167978 h 3958557"/>
                  <a:gd name="connsiteX39" fmla="*/ 1769638 w 3415891"/>
                  <a:gd name="connsiteY39" fmla="*/ 1553280 h 3958557"/>
                  <a:gd name="connsiteX40" fmla="*/ 859329 w 3415891"/>
                  <a:gd name="connsiteY40" fmla="*/ 1285397 h 3958557"/>
                  <a:gd name="connsiteX41" fmla="*/ 477496 w 3415891"/>
                  <a:gd name="connsiteY41" fmla="*/ 760057 h 3958557"/>
                  <a:gd name="connsiteX0" fmla="*/ 565295 w 3503690"/>
                  <a:gd name="connsiteY0" fmla="*/ 760057 h 3958557"/>
                  <a:gd name="connsiteX1" fmla="*/ 898340 w 3503690"/>
                  <a:gd name="connsiteY1" fmla="*/ 659 h 3958557"/>
                  <a:gd name="connsiteX2" fmla="*/ 831809 w 3503690"/>
                  <a:gd name="connsiteY2" fmla="*/ 631925 h 3958557"/>
                  <a:gd name="connsiteX3" fmla="*/ 988130 w 3503690"/>
                  <a:gd name="connsiteY3" fmla="*/ 890752 h 3958557"/>
                  <a:gd name="connsiteX4" fmla="*/ 1328431 w 3503690"/>
                  <a:gd name="connsiteY4" fmla="*/ 1173299 h 3958557"/>
                  <a:gd name="connsiteX5" fmla="*/ 3071959 w 3503690"/>
                  <a:gd name="connsiteY5" fmla="*/ 1693489 h 3958557"/>
                  <a:gd name="connsiteX6" fmla="*/ 3465890 w 3503690"/>
                  <a:gd name="connsiteY6" fmla="*/ 2971456 h 3958557"/>
                  <a:gd name="connsiteX7" fmla="*/ 2380689 w 3503690"/>
                  <a:gd name="connsiteY7" fmla="*/ 3857009 h 3958557"/>
                  <a:gd name="connsiteX8" fmla="*/ 1163790 w 3503690"/>
                  <a:gd name="connsiteY8" fmla="*/ 3918147 h 3958557"/>
                  <a:gd name="connsiteX9" fmla="*/ 440686 w 3503690"/>
                  <a:gd name="connsiteY9" fmla="*/ 3668167 h 3958557"/>
                  <a:gd name="connsiteX10" fmla="*/ 454 w 3503690"/>
                  <a:gd name="connsiteY10" fmla="*/ 2861417 h 3958557"/>
                  <a:gd name="connsiteX11" fmla="*/ 371816 w 3503690"/>
                  <a:gd name="connsiteY11" fmla="*/ 2268167 h 3958557"/>
                  <a:gd name="connsiteX12" fmla="*/ 1052196 w 3503690"/>
                  <a:gd name="connsiteY12" fmla="*/ 2020873 h 3958557"/>
                  <a:gd name="connsiteX13" fmla="*/ 1680041 w 3503690"/>
                  <a:gd name="connsiteY13" fmla="*/ 2169506 h 3958557"/>
                  <a:gd name="connsiteX14" fmla="*/ 1949118 w 3503690"/>
                  <a:gd name="connsiteY14" fmla="*/ 2641031 h 3958557"/>
                  <a:gd name="connsiteX15" fmla="*/ 1768452 w 3503690"/>
                  <a:gd name="connsiteY15" fmla="*/ 3011331 h 3958557"/>
                  <a:gd name="connsiteX16" fmla="*/ 1349461 w 3503690"/>
                  <a:gd name="connsiteY16" fmla="*/ 3158683 h 3958557"/>
                  <a:gd name="connsiteX17" fmla="*/ 983005 w 3503690"/>
                  <a:gd name="connsiteY17" fmla="*/ 3076678 h 3958557"/>
                  <a:gd name="connsiteX18" fmla="*/ 806183 w 3503690"/>
                  <a:gd name="connsiteY18" fmla="*/ 2799914 h 3958557"/>
                  <a:gd name="connsiteX19" fmla="*/ 895875 w 3503690"/>
                  <a:gd name="connsiteY19" fmla="*/ 2620529 h 3958557"/>
                  <a:gd name="connsiteX20" fmla="*/ 1018881 w 3503690"/>
                  <a:gd name="connsiteY20" fmla="*/ 2556464 h 3958557"/>
                  <a:gd name="connsiteX21" fmla="*/ 1077822 w 3503690"/>
                  <a:gd name="connsiteY21" fmla="*/ 2548776 h 3958557"/>
                  <a:gd name="connsiteX22" fmla="*/ 1098323 w 3503690"/>
                  <a:gd name="connsiteY22" fmla="*/ 2564151 h 3958557"/>
                  <a:gd name="connsiteX23" fmla="*/ 1088073 w 3503690"/>
                  <a:gd name="connsiteY23" fmla="*/ 2594903 h 3958557"/>
                  <a:gd name="connsiteX24" fmla="*/ 1077822 w 3503690"/>
                  <a:gd name="connsiteY24" fmla="*/ 2625655 h 3958557"/>
                  <a:gd name="connsiteX25" fmla="*/ 1062446 w 3503690"/>
                  <a:gd name="connsiteY25" fmla="*/ 2738411 h 3958557"/>
                  <a:gd name="connsiteX26" fmla="*/ 1143169 w 3503690"/>
                  <a:gd name="connsiteY26" fmla="*/ 2875512 h 3958557"/>
                  <a:gd name="connsiteX27" fmla="*/ 1318710 w 3503690"/>
                  <a:gd name="connsiteY27" fmla="*/ 2933171 h 3958557"/>
                  <a:gd name="connsiteX28" fmla="*/ 1582661 w 3503690"/>
                  <a:gd name="connsiteY28" fmla="*/ 2835791 h 3958557"/>
                  <a:gd name="connsiteX29" fmla="*/ 1687729 w 3503690"/>
                  <a:gd name="connsiteY29" fmla="*/ 2594903 h 3958557"/>
                  <a:gd name="connsiteX30" fmla="*/ 1475030 w 3503690"/>
                  <a:gd name="connsiteY30" fmla="*/ 2259198 h 3958557"/>
                  <a:gd name="connsiteX31" fmla="*/ 1031695 w 3503690"/>
                  <a:gd name="connsiteY31" fmla="*/ 2154130 h 3958557"/>
                  <a:gd name="connsiteX32" fmla="*/ 460227 w 3503690"/>
                  <a:gd name="connsiteY32" fmla="*/ 2348890 h 3958557"/>
                  <a:gd name="connsiteX33" fmla="*/ 206526 w 3503690"/>
                  <a:gd name="connsiteY33" fmla="*/ 2861417 h 3958557"/>
                  <a:gd name="connsiteX34" fmla="*/ 588359 w 3503690"/>
                  <a:gd name="connsiteY34" fmla="*/ 3502076 h 3958557"/>
                  <a:gd name="connsiteX35" fmla="*/ 1400714 w 3503690"/>
                  <a:gd name="connsiteY35" fmla="*/ 3717337 h 3958557"/>
                  <a:gd name="connsiteX36" fmla="*/ 2282812 w 3503690"/>
                  <a:gd name="connsiteY36" fmla="*/ 3432800 h 3958557"/>
                  <a:gd name="connsiteX37" fmla="*/ 2793351 w 3503690"/>
                  <a:gd name="connsiteY37" fmla="*/ 2674000 h 3958557"/>
                  <a:gd name="connsiteX38" fmla="*/ 2675465 w 3503690"/>
                  <a:gd name="connsiteY38" fmla="*/ 2167978 h 3958557"/>
                  <a:gd name="connsiteX39" fmla="*/ 1857437 w 3503690"/>
                  <a:gd name="connsiteY39" fmla="*/ 1553280 h 3958557"/>
                  <a:gd name="connsiteX40" fmla="*/ 947128 w 3503690"/>
                  <a:gd name="connsiteY40" fmla="*/ 1285397 h 3958557"/>
                  <a:gd name="connsiteX41" fmla="*/ 565295 w 3503690"/>
                  <a:gd name="connsiteY41" fmla="*/ 760057 h 3958557"/>
                  <a:gd name="connsiteX0" fmla="*/ 565297 w 3505172"/>
                  <a:gd name="connsiteY0" fmla="*/ 760057 h 3929318"/>
                  <a:gd name="connsiteX1" fmla="*/ 898342 w 3505172"/>
                  <a:gd name="connsiteY1" fmla="*/ 659 h 3929318"/>
                  <a:gd name="connsiteX2" fmla="*/ 831811 w 3505172"/>
                  <a:gd name="connsiteY2" fmla="*/ 631925 h 3929318"/>
                  <a:gd name="connsiteX3" fmla="*/ 988132 w 3505172"/>
                  <a:gd name="connsiteY3" fmla="*/ 890752 h 3929318"/>
                  <a:gd name="connsiteX4" fmla="*/ 1328433 w 3505172"/>
                  <a:gd name="connsiteY4" fmla="*/ 1173299 h 3929318"/>
                  <a:gd name="connsiteX5" fmla="*/ 3071961 w 3505172"/>
                  <a:gd name="connsiteY5" fmla="*/ 1693489 h 3929318"/>
                  <a:gd name="connsiteX6" fmla="*/ 3465892 w 3505172"/>
                  <a:gd name="connsiteY6" fmla="*/ 2971456 h 3929318"/>
                  <a:gd name="connsiteX7" fmla="*/ 2358642 w 3505172"/>
                  <a:gd name="connsiteY7" fmla="*/ 3790260 h 3929318"/>
                  <a:gd name="connsiteX8" fmla="*/ 1163792 w 3505172"/>
                  <a:gd name="connsiteY8" fmla="*/ 3918147 h 3929318"/>
                  <a:gd name="connsiteX9" fmla="*/ 440688 w 3505172"/>
                  <a:gd name="connsiteY9" fmla="*/ 3668167 h 3929318"/>
                  <a:gd name="connsiteX10" fmla="*/ 456 w 3505172"/>
                  <a:gd name="connsiteY10" fmla="*/ 2861417 h 3929318"/>
                  <a:gd name="connsiteX11" fmla="*/ 371818 w 3505172"/>
                  <a:gd name="connsiteY11" fmla="*/ 2268167 h 3929318"/>
                  <a:gd name="connsiteX12" fmla="*/ 1052198 w 3505172"/>
                  <a:gd name="connsiteY12" fmla="*/ 2020873 h 3929318"/>
                  <a:gd name="connsiteX13" fmla="*/ 1680043 w 3505172"/>
                  <a:gd name="connsiteY13" fmla="*/ 2169506 h 3929318"/>
                  <a:gd name="connsiteX14" fmla="*/ 1949120 w 3505172"/>
                  <a:gd name="connsiteY14" fmla="*/ 2641031 h 3929318"/>
                  <a:gd name="connsiteX15" fmla="*/ 1768454 w 3505172"/>
                  <a:gd name="connsiteY15" fmla="*/ 3011331 h 3929318"/>
                  <a:gd name="connsiteX16" fmla="*/ 1349463 w 3505172"/>
                  <a:gd name="connsiteY16" fmla="*/ 3158683 h 3929318"/>
                  <a:gd name="connsiteX17" fmla="*/ 983007 w 3505172"/>
                  <a:gd name="connsiteY17" fmla="*/ 3076678 h 3929318"/>
                  <a:gd name="connsiteX18" fmla="*/ 806185 w 3505172"/>
                  <a:gd name="connsiteY18" fmla="*/ 2799914 h 3929318"/>
                  <a:gd name="connsiteX19" fmla="*/ 895877 w 3505172"/>
                  <a:gd name="connsiteY19" fmla="*/ 2620529 h 3929318"/>
                  <a:gd name="connsiteX20" fmla="*/ 1018883 w 3505172"/>
                  <a:gd name="connsiteY20" fmla="*/ 2556464 h 3929318"/>
                  <a:gd name="connsiteX21" fmla="*/ 1077824 w 3505172"/>
                  <a:gd name="connsiteY21" fmla="*/ 2548776 h 3929318"/>
                  <a:gd name="connsiteX22" fmla="*/ 1098325 w 3505172"/>
                  <a:gd name="connsiteY22" fmla="*/ 2564151 h 3929318"/>
                  <a:gd name="connsiteX23" fmla="*/ 1088075 w 3505172"/>
                  <a:gd name="connsiteY23" fmla="*/ 2594903 h 3929318"/>
                  <a:gd name="connsiteX24" fmla="*/ 1077824 w 3505172"/>
                  <a:gd name="connsiteY24" fmla="*/ 2625655 h 3929318"/>
                  <a:gd name="connsiteX25" fmla="*/ 1062448 w 3505172"/>
                  <a:gd name="connsiteY25" fmla="*/ 2738411 h 3929318"/>
                  <a:gd name="connsiteX26" fmla="*/ 1143171 w 3505172"/>
                  <a:gd name="connsiteY26" fmla="*/ 2875512 h 3929318"/>
                  <a:gd name="connsiteX27" fmla="*/ 1318712 w 3505172"/>
                  <a:gd name="connsiteY27" fmla="*/ 2933171 h 3929318"/>
                  <a:gd name="connsiteX28" fmla="*/ 1582663 w 3505172"/>
                  <a:gd name="connsiteY28" fmla="*/ 2835791 h 3929318"/>
                  <a:gd name="connsiteX29" fmla="*/ 1687731 w 3505172"/>
                  <a:gd name="connsiteY29" fmla="*/ 2594903 h 3929318"/>
                  <a:gd name="connsiteX30" fmla="*/ 1475032 w 3505172"/>
                  <a:gd name="connsiteY30" fmla="*/ 2259198 h 3929318"/>
                  <a:gd name="connsiteX31" fmla="*/ 1031697 w 3505172"/>
                  <a:gd name="connsiteY31" fmla="*/ 2154130 h 3929318"/>
                  <a:gd name="connsiteX32" fmla="*/ 460229 w 3505172"/>
                  <a:gd name="connsiteY32" fmla="*/ 2348890 h 3929318"/>
                  <a:gd name="connsiteX33" fmla="*/ 206528 w 3505172"/>
                  <a:gd name="connsiteY33" fmla="*/ 2861417 h 3929318"/>
                  <a:gd name="connsiteX34" fmla="*/ 588361 w 3505172"/>
                  <a:gd name="connsiteY34" fmla="*/ 3502076 h 3929318"/>
                  <a:gd name="connsiteX35" fmla="*/ 1400716 w 3505172"/>
                  <a:gd name="connsiteY35" fmla="*/ 3717337 h 3929318"/>
                  <a:gd name="connsiteX36" fmla="*/ 2282814 w 3505172"/>
                  <a:gd name="connsiteY36" fmla="*/ 3432800 h 3929318"/>
                  <a:gd name="connsiteX37" fmla="*/ 2793353 w 3505172"/>
                  <a:gd name="connsiteY37" fmla="*/ 2674000 h 3929318"/>
                  <a:gd name="connsiteX38" fmla="*/ 2675467 w 3505172"/>
                  <a:gd name="connsiteY38" fmla="*/ 2167978 h 3929318"/>
                  <a:gd name="connsiteX39" fmla="*/ 1857439 w 3505172"/>
                  <a:gd name="connsiteY39" fmla="*/ 1553280 h 3929318"/>
                  <a:gd name="connsiteX40" fmla="*/ 947130 w 3505172"/>
                  <a:gd name="connsiteY40" fmla="*/ 1285397 h 3929318"/>
                  <a:gd name="connsiteX41" fmla="*/ 565297 w 3505172"/>
                  <a:gd name="connsiteY41" fmla="*/ 760057 h 3929318"/>
                  <a:gd name="connsiteX0" fmla="*/ 565297 w 3359163"/>
                  <a:gd name="connsiteY0" fmla="*/ 760057 h 3930630"/>
                  <a:gd name="connsiteX1" fmla="*/ 898342 w 3359163"/>
                  <a:gd name="connsiteY1" fmla="*/ 659 h 3930630"/>
                  <a:gd name="connsiteX2" fmla="*/ 831811 w 3359163"/>
                  <a:gd name="connsiteY2" fmla="*/ 631925 h 3930630"/>
                  <a:gd name="connsiteX3" fmla="*/ 988132 w 3359163"/>
                  <a:gd name="connsiteY3" fmla="*/ 890752 h 3930630"/>
                  <a:gd name="connsiteX4" fmla="*/ 1328433 w 3359163"/>
                  <a:gd name="connsiteY4" fmla="*/ 1173299 h 3930630"/>
                  <a:gd name="connsiteX5" fmla="*/ 3071961 w 3359163"/>
                  <a:gd name="connsiteY5" fmla="*/ 1693489 h 3930630"/>
                  <a:gd name="connsiteX6" fmla="*/ 3289512 w 3359163"/>
                  <a:gd name="connsiteY6" fmla="*/ 2931407 h 3930630"/>
                  <a:gd name="connsiteX7" fmla="*/ 2358642 w 3359163"/>
                  <a:gd name="connsiteY7" fmla="*/ 3790260 h 3930630"/>
                  <a:gd name="connsiteX8" fmla="*/ 1163792 w 3359163"/>
                  <a:gd name="connsiteY8" fmla="*/ 3918147 h 3930630"/>
                  <a:gd name="connsiteX9" fmla="*/ 440688 w 3359163"/>
                  <a:gd name="connsiteY9" fmla="*/ 3668167 h 3930630"/>
                  <a:gd name="connsiteX10" fmla="*/ 456 w 3359163"/>
                  <a:gd name="connsiteY10" fmla="*/ 2861417 h 3930630"/>
                  <a:gd name="connsiteX11" fmla="*/ 371818 w 3359163"/>
                  <a:gd name="connsiteY11" fmla="*/ 2268167 h 3930630"/>
                  <a:gd name="connsiteX12" fmla="*/ 1052198 w 3359163"/>
                  <a:gd name="connsiteY12" fmla="*/ 2020873 h 3930630"/>
                  <a:gd name="connsiteX13" fmla="*/ 1680043 w 3359163"/>
                  <a:gd name="connsiteY13" fmla="*/ 2169506 h 3930630"/>
                  <a:gd name="connsiteX14" fmla="*/ 1949120 w 3359163"/>
                  <a:gd name="connsiteY14" fmla="*/ 2641031 h 3930630"/>
                  <a:gd name="connsiteX15" fmla="*/ 1768454 w 3359163"/>
                  <a:gd name="connsiteY15" fmla="*/ 3011331 h 3930630"/>
                  <a:gd name="connsiteX16" fmla="*/ 1349463 w 3359163"/>
                  <a:gd name="connsiteY16" fmla="*/ 3158683 h 3930630"/>
                  <a:gd name="connsiteX17" fmla="*/ 983007 w 3359163"/>
                  <a:gd name="connsiteY17" fmla="*/ 3076678 h 3930630"/>
                  <a:gd name="connsiteX18" fmla="*/ 806185 w 3359163"/>
                  <a:gd name="connsiteY18" fmla="*/ 2799914 h 3930630"/>
                  <a:gd name="connsiteX19" fmla="*/ 895877 w 3359163"/>
                  <a:gd name="connsiteY19" fmla="*/ 2620529 h 3930630"/>
                  <a:gd name="connsiteX20" fmla="*/ 1018883 w 3359163"/>
                  <a:gd name="connsiteY20" fmla="*/ 2556464 h 3930630"/>
                  <a:gd name="connsiteX21" fmla="*/ 1077824 w 3359163"/>
                  <a:gd name="connsiteY21" fmla="*/ 2548776 h 3930630"/>
                  <a:gd name="connsiteX22" fmla="*/ 1098325 w 3359163"/>
                  <a:gd name="connsiteY22" fmla="*/ 2564151 h 3930630"/>
                  <a:gd name="connsiteX23" fmla="*/ 1088075 w 3359163"/>
                  <a:gd name="connsiteY23" fmla="*/ 2594903 h 3930630"/>
                  <a:gd name="connsiteX24" fmla="*/ 1077824 w 3359163"/>
                  <a:gd name="connsiteY24" fmla="*/ 2625655 h 3930630"/>
                  <a:gd name="connsiteX25" fmla="*/ 1062448 w 3359163"/>
                  <a:gd name="connsiteY25" fmla="*/ 2738411 h 3930630"/>
                  <a:gd name="connsiteX26" fmla="*/ 1143171 w 3359163"/>
                  <a:gd name="connsiteY26" fmla="*/ 2875512 h 3930630"/>
                  <a:gd name="connsiteX27" fmla="*/ 1318712 w 3359163"/>
                  <a:gd name="connsiteY27" fmla="*/ 2933171 h 3930630"/>
                  <a:gd name="connsiteX28" fmla="*/ 1582663 w 3359163"/>
                  <a:gd name="connsiteY28" fmla="*/ 2835791 h 3930630"/>
                  <a:gd name="connsiteX29" fmla="*/ 1687731 w 3359163"/>
                  <a:gd name="connsiteY29" fmla="*/ 2594903 h 3930630"/>
                  <a:gd name="connsiteX30" fmla="*/ 1475032 w 3359163"/>
                  <a:gd name="connsiteY30" fmla="*/ 2259198 h 3930630"/>
                  <a:gd name="connsiteX31" fmla="*/ 1031697 w 3359163"/>
                  <a:gd name="connsiteY31" fmla="*/ 2154130 h 3930630"/>
                  <a:gd name="connsiteX32" fmla="*/ 460229 w 3359163"/>
                  <a:gd name="connsiteY32" fmla="*/ 2348890 h 3930630"/>
                  <a:gd name="connsiteX33" fmla="*/ 206528 w 3359163"/>
                  <a:gd name="connsiteY33" fmla="*/ 2861417 h 3930630"/>
                  <a:gd name="connsiteX34" fmla="*/ 588361 w 3359163"/>
                  <a:gd name="connsiteY34" fmla="*/ 3502076 h 3930630"/>
                  <a:gd name="connsiteX35" fmla="*/ 1400716 w 3359163"/>
                  <a:gd name="connsiteY35" fmla="*/ 3717337 h 3930630"/>
                  <a:gd name="connsiteX36" fmla="*/ 2282814 w 3359163"/>
                  <a:gd name="connsiteY36" fmla="*/ 3432800 h 3930630"/>
                  <a:gd name="connsiteX37" fmla="*/ 2793353 w 3359163"/>
                  <a:gd name="connsiteY37" fmla="*/ 2674000 h 3930630"/>
                  <a:gd name="connsiteX38" fmla="*/ 2675467 w 3359163"/>
                  <a:gd name="connsiteY38" fmla="*/ 2167978 h 3930630"/>
                  <a:gd name="connsiteX39" fmla="*/ 1857439 w 3359163"/>
                  <a:gd name="connsiteY39" fmla="*/ 1553280 h 3930630"/>
                  <a:gd name="connsiteX40" fmla="*/ 947130 w 3359163"/>
                  <a:gd name="connsiteY40" fmla="*/ 1285397 h 3930630"/>
                  <a:gd name="connsiteX41" fmla="*/ 565297 w 3359163"/>
                  <a:gd name="connsiteY41" fmla="*/ 760057 h 3930630"/>
                  <a:gd name="connsiteX0" fmla="*/ 565297 w 3314397"/>
                  <a:gd name="connsiteY0" fmla="*/ 760057 h 3930630"/>
                  <a:gd name="connsiteX1" fmla="*/ 898342 w 3314397"/>
                  <a:gd name="connsiteY1" fmla="*/ 659 h 3930630"/>
                  <a:gd name="connsiteX2" fmla="*/ 831811 w 3314397"/>
                  <a:gd name="connsiteY2" fmla="*/ 631925 h 3930630"/>
                  <a:gd name="connsiteX3" fmla="*/ 988132 w 3314397"/>
                  <a:gd name="connsiteY3" fmla="*/ 890752 h 3930630"/>
                  <a:gd name="connsiteX4" fmla="*/ 1328433 w 3314397"/>
                  <a:gd name="connsiteY4" fmla="*/ 1173299 h 3930630"/>
                  <a:gd name="connsiteX5" fmla="*/ 2895583 w 3314397"/>
                  <a:gd name="connsiteY5" fmla="*/ 1826988 h 3930630"/>
                  <a:gd name="connsiteX6" fmla="*/ 3289512 w 3314397"/>
                  <a:gd name="connsiteY6" fmla="*/ 2931407 h 3930630"/>
                  <a:gd name="connsiteX7" fmla="*/ 2358642 w 3314397"/>
                  <a:gd name="connsiteY7" fmla="*/ 3790260 h 3930630"/>
                  <a:gd name="connsiteX8" fmla="*/ 1163792 w 3314397"/>
                  <a:gd name="connsiteY8" fmla="*/ 3918147 h 3930630"/>
                  <a:gd name="connsiteX9" fmla="*/ 440688 w 3314397"/>
                  <a:gd name="connsiteY9" fmla="*/ 3668167 h 3930630"/>
                  <a:gd name="connsiteX10" fmla="*/ 456 w 3314397"/>
                  <a:gd name="connsiteY10" fmla="*/ 2861417 h 3930630"/>
                  <a:gd name="connsiteX11" fmla="*/ 371818 w 3314397"/>
                  <a:gd name="connsiteY11" fmla="*/ 2268167 h 3930630"/>
                  <a:gd name="connsiteX12" fmla="*/ 1052198 w 3314397"/>
                  <a:gd name="connsiteY12" fmla="*/ 2020873 h 3930630"/>
                  <a:gd name="connsiteX13" fmla="*/ 1680043 w 3314397"/>
                  <a:gd name="connsiteY13" fmla="*/ 2169506 h 3930630"/>
                  <a:gd name="connsiteX14" fmla="*/ 1949120 w 3314397"/>
                  <a:gd name="connsiteY14" fmla="*/ 2641031 h 3930630"/>
                  <a:gd name="connsiteX15" fmla="*/ 1768454 w 3314397"/>
                  <a:gd name="connsiteY15" fmla="*/ 3011331 h 3930630"/>
                  <a:gd name="connsiteX16" fmla="*/ 1349463 w 3314397"/>
                  <a:gd name="connsiteY16" fmla="*/ 3158683 h 3930630"/>
                  <a:gd name="connsiteX17" fmla="*/ 983007 w 3314397"/>
                  <a:gd name="connsiteY17" fmla="*/ 3076678 h 3930630"/>
                  <a:gd name="connsiteX18" fmla="*/ 806185 w 3314397"/>
                  <a:gd name="connsiteY18" fmla="*/ 2799914 h 3930630"/>
                  <a:gd name="connsiteX19" fmla="*/ 895877 w 3314397"/>
                  <a:gd name="connsiteY19" fmla="*/ 2620529 h 3930630"/>
                  <a:gd name="connsiteX20" fmla="*/ 1018883 w 3314397"/>
                  <a:gd name="connsiteY20" fmla="*/ 2556464 h 3930630"/>
                  <a:gd name="connsiteX21" fmla="*/ 1077824 w 3314397"/>
                  <a:gd name="connsiteY21" fmla="*/ 2548776 h 3930630"/>
                  <a:gd name="connsiteX22" fmla="*/ 1098325 w 3314397"/>
                  <a:gd name="connsiteY22" fmla="*/ 2564151 h 3930630"/>
                  <a:gd name="connsiteX23" fmla="*/ 1088075 w 3314397"/>
                  <a:gd name="connsiteY23" fmla="*/ 2594903 h 3930630"/>
                  <a:gd name="connsiteX24" fmla="*/ 1077824 w 3314397"/>
                  <a:gd name="connsiteY24" fmla="*/ 2625655 h 3930630"/>
                  <a:gd name="connsiteX25" fmla="*/ 1062448 w 3314397"/>
                  <a:gd name="connsiteY25" fmla="*/ 2738411 h 3930630"/>
                  <a:gd name="connsiteX26" fmla="*/ 1143171 w 3314397"/>
                  <a:gd name="connsiteY26" fmla="*/ 2875512 h 3930630"/>
                  <a:gd name="connsiteX27" fmla="*/ 1318712 w 3314397"/>
                  <a:gd name="connsiteY27" fmla="*/ 2933171 h 3930630"/>
                  <a:gd name="connsiteX28" fmla="*/ 1582663 w 3314397"/>
                  <a:gd name="connsiteY28" fmla="*/ 2835791 h 3930630"/>
                  <a:gd name="connsiteX29" fmla="*/ 1687731 w 3314397"/>
                  <a:gd name="connsiteY29" fmla="*/ 2594903 h 3930630"/>
                  <a:gd name="connsiteX30" fmla="*/ 1475032 w 3314397"/>
                  <a:gd name="connsiteY30" fmla="*/ 2259198 h 3930630"/>
                  <a:gd name="connsiteX31" fmla="*/ 1031697 w 3314397"/>
                  <a:gd name="connsiteY31" fmla="*/ 2154130 h 3930630"/>
                  <a:gd name="connsiteX32" fmla="*/ 460229 w 3314397"/>
                  <a:gd name="connsiteY32" fmla="*/ 2348890 h 3930630"/>
                  <a:gd name="connsiteX33" fmla="*/ 206528 w 3314397"/>
                  <a:gd name="connsiteY33" fmla="*/ 2861417 h 3930630"/>
                  <a:gd name="connsiteX34" fmla="*/ 588361 w 3314397"/>
                  <a:gd name="connsiteY34" fmla="*/ 3502076 h 3930630"/>
                  <a:gd name="connsiteX35" fmla="*/ 1400716 w 3314397"/>
                  <a:gd name="connsiteY35" fmla="*/ 3717337 h 3930630"/>
                  <a:gd name="connsiteX36" fmla="*/ 2282814 w 3314397"/>
                  <a:gd name="connsiteY36" fmla="*/ 3432800 h 3930630"/>
                  <a:gd name="connsiteX37" fmla="*/ 2793353 w 3314397"/>
                  <a:gd name="connsiteY37" fmla="*/ 2674000 h 3930630"/>
                  <a:gd name="connsiteX38" fmla="*/ 2675467 w 3314397"/>
                  <a:gd name="connsiteY38" fmla="*/ 2167978 h 3930630"/>
                  <a:gd name="connsiteX39" fmla="*/ 1857439 w 3314397"/>
                  <a:gd name="connsiteY39" fmla="*/ 1553280 h 3930630"/>
                  <a:gd name="connsiteX40" fmla="*/ 947130 w 3314397"/>
                  <a:gd name="connsiteY40" fmla="*/ 1285397 h 3930630"/>
                  <a:gd name="connsiteX41" fmla="*/ 565297 w 3314397"/>
                  <a:gd name="connsiteY41" fmla="*/ 760057 h 3930630"/>
                  <a:gd name="connsiteX0" fmla="*/ 565297 w 3314397"/>
                  <a:gd name="connsiteY0" fmla="*/ 760057 h 3930630"/>
                  <a:gd name="connsiteX1" fmla="*/ 898342 w 3314397"/>
                  <a:gd name="connsiteY1" fmla="*/ 659 h 3930630"/>
                  <a:gd name="connsiteX2" fmla="*/ 831811 w 3314397"/>
                  <a:gd name="connsiteY2" fmla="*/ 631925 h 3930630"/>
                  <a:gd name="connsiteX3" fmla="*/ 988132 w 3314397"/>
                  <a:gd name="connsiteY3" fmla="*/ 890752 h 3930630"/>
                  <a:gd name="connsiteX4" fmla="*/ 1328433 w 3314397"/>
                  <a:gd name="connsiteY4" fmla="*/ 1173299 h 3930630"/>
                  <a:gd name="connsiteX5" fmla="*/ 2895583 w 3314397"/>
                  <a:gd name="connsiteY5" fmla="*/ 1826988 h 3930630"/>
                  <a:gd name="connsiteX6" fmla="*/ 3289512 w 3314397"/>
                  <a:gd name="connsiteY6" fmla="*/ 2931407 h 3930630"/>
                  <a:gd name="connsiteX7" fmla="*/ 2358642 w 3314397"/>
                  <a:gd name="connsiteY7" fmla="*/ 3790260 h 3930630"/>
                  <a:gd name="connsiteX8" fmla="*/ 1163792 w 3314397"/>
                  <a:gd name="connsiteY8" fmla="*/ 3918147 h 3930630"/>
                  <a:gd name="connsiteX9" fmla="*/ 440688 w 3314397"/>
                  <a:gd name="connsiteY9" fmla="*/ 3668167 h 3930630"/>
                  <a:gd name="connsiteX10" fmla="*/ 456 w 3314397"/>
                  <a:gd name="connsiteY10" fmla="*/ 2861417 h 3930630"/>
                  <a:gd name="connsiteX11" fmla="*/ 371818 w 3314397"/>
                  <a:gd name="connsiteY11" fmla="*/ 2268167 h 3930630"/>
                  <a:gd name="connsiteX12" fmla="*/ 1052198 w 3314397"/>
                  <a:gd name="connsiteY12" fmla="*/ 2020873 h 3930630"/>
                  <a:gd name="connsiteX13" fmla="*/ 1680043 w 3314397"/>
                  <a:gd name="connsiteY13" fmla="*/ 2169506 h 3930630"/>
                  <a:gd name="connsiteX14" fmla="*/ 1949120 w 3314397"/>
                  <a:gd name="connsiteY14" fmla="*/ 2641031 h 3930630"/>
                  <a:gd name="connsiteX15" fmla="*/ 1768454 w 3314397"/>
                  <a:gd name="connsiteY15" fmla="*/ 3011331 h 3930630"/>
                  <a:gd name="connsiteX16" fmla="*/ 1349463 w 3314397"/>
                  <a:gd name="connsiteY16" fmla="*/ 3158683 h 3930630"/>
                  <a:gd name="connsiteX17" fmla="*/ 983007 w 3314397"/>
                  <a:gd name="connsiteY17" fmla="*/ 3076678 h 3930630"/>
                  <a:gd name="connsiteX18" fmla="*/ 806185 w 3314397"/>
                  <a:gd name="connsiteY18" fmla="*/ 2799914 h 3930630"/>
                  <a:gd name="connsiteX19" fmla="*/ 895877 w 3314397"/>
                  <a:gd name="connsiteY19" fmla="*/ 2620529 h 3930630"/>
                  <a:gd name="connsiteX20" fmla="*/ 1018883 w 3314397"/>
                  <a:gd name="connsiteY20" fmla="*/ 2556464 h 3930630"/>
                  <a:gd name="connsiteX21" fmla="*/ 1077824 w 3314397"/>
                  <a:gd name="connsiteY21" fmla="*/ 2548776 h 3930630"/>
                  <a:gd name="connsiteX22" fmla="*/ 1098325 w 3314397"/>
                  <a:gd name="connsiteY22" fmla="*/ 2564151 h 3930630"/>
                  <a:gd name="connsiteX23" fmla="*/ 1088075 w 3314397"/>
                  <a:gd name="connsiteY23" fmla="*/ 2594903 h 3930630"/>
                  <a:gd name="connsiteX24" fmla="*/ 1077824 w 3314397"/>
                  <a:gd name="connsiteY24" fmla="*/ 2625655 h 3930630"/>
                  <a:gd name="connsiteX25" fmla="*/ 1062448 w 3314397"/>
                  <a:gd name="connsiteY25" fmla="*/ 2738411 h 3930630"/>
                  <a:gd name="connsiteX26" fmla="*/ 1143171 w 3314397"/>
                  <a:gd name="connsiteY26" fmla="*/ 2875512 h 3930630"/>
                  <a:gd name="connsiteX27" fmla="*/ 1318712 w 3314397"/>
                  <a:gd name="connsiteY27" fmla="*/ 2933171 h 3930630"/>
                  <a:gd name="connsiteX28" fmla="*/ 1582663 w 3314397"/>
                  <a:gd name="connsiteY28" fmla="*/ 2835791 h 3930630"/>
                  <a:gd name="connsiteX29" fmla="*/ 1687731 w 3314397"/>
                  <a:gd name="connsiteY29" fmla="*/ 2594903 h 3930630"/>
                  <a:gd name="connsiteX30" fmla="*/ 1475032 w 3314397"/>
                  <a:gd name="connsiteY30" fmla="*/ 2259198 h 3930630"/>
                  <a:gd name="connsiteX31" fmla="*/ 1031697 w 3314397"/>
                  <a:gd name="connsiteY31" fmla="*/ 2154130 h 3930630"/>
                  <a:gd name="connsiteX32" fmla="*/ 460229 w 3314397"/>
                  <a:gd name="connsiteY32" fmla="*/ 2348890 h 3930630"/>
                  <a:gd name="connsiteX33" fmla="*/ 206528 w 3314397"/>
                  <a:gd name="connsiteY33" fmla="*/ 2861417 h 3930630"/>
                  <a:gd name="connsiteX34" fmla="*/ 588361 w 3314397"/>
                  <a:gd name="connsiteY34" fmla="*/ 3502076 h 3930630"/>
                  <a:gd name="connsiteX35" fmla="*/ 1400716 w 3314397"/>
                  <a:gd name="connsiteY35" fmla="*/ 3717337 h 3930630"/>
                  <a:gd name="connsiteX36" fmla="*/ 2282814 w 3314397"/>
                  <a:gd name="connsiteY36" fmla="*/ 3432800 h 3930630"/>
                  <a:gd name="connsiteX37" fmla="*/ 2793353 w 3314397"/>
                  <a:gd name="connsiteY37" fmla="*/ 2674000 h 3930630"/>
                  <a:gd name="connsiteX38" fmla="*/ 2675467 w 3314397"/>
                  <a:gd name="connsiteY38" fmla="*/ 2167978 h 3930630"/>
                  <a:gd name="connsiteX39" fmla="*/ 1857439 w 3314397"/>
                  <a:gd name="connsiteY39" fmla="*/ 1553280 h 3930630"/>
                  <a:gd name="connsiteX40" fmla="*/ 1035318 w 3314397"/>
                  <a:gd name="connsiteY40" fmla="*/ 1258698 h 3930630"/>
                  <a:gd name="connsiteX41" fmla="*/ 565297 w 3314397"/>
                  <a:gd name="connsiteY41" fmla="*/ 760057 h 3930630"/>
                  <a:gd name="connsiteX0" fmla="*/ 565297 w 3314397"/>
                  <a:gd name="connsiteY0" fmla="*/ 760057 h 3930630"/>
                  <a:gd name="connsiteX1" fmla="*/ 898342 w 3314397"/>
                  <a:gd name="connsiteY1" fmla="*/ 659 h 3930630"/>
                  <a:gd name="connsiteX2" fmla="*/ 831811 w 3314397"/>
                  <a:gd name="connsiteY2" fmla="*/ 631925 h 3930630"/>
                  <a:gd name="connsiteX3" fmla="*/ 988132 w 3314397"/>
                  <a:gd name="connsiteY3" fmla="*/ 890752 h 3930630"/>
                  <a:gd name="connsiteX4" fmla="*/ 1328433 w 3314397"/>
                  <a:gd name="connsiteY4" fmla="*/ 1173299 h 3930630"/>
                  <a:gd name="connsiteX5" fmla="*/ 2895583 w 3314397"/>
                  <a:gd name="connsiteY5" fmla="*/ 1826988 h 3930630"/>
                  <a:gd name="connsiteX6" fmla="*/ 3289512 w 3314397"/>
                  <a:gd name="connsiteY6" fmla="*/ 2931407 h 3930630"/>
                  <a:gd name="connsiteX7" fmla="*/ 2358642 w 3314397"/>
                  <a:gd name="connsiteY7" fmla="*/ 3790260 h 3930630"/>
                  <a:gd name="connsiteX8" fmla="*/ 1163792 w 3314397"/>
                  <a:gd name="connsiteY8" fmla="*/ 3918147 h 3930630"/>
                  <a:gd name="connsiteX9" fmla="*/ 440688 w 3314397"/>
                  <a:gd name="connsiteY9" fmla="*/ 3668167 h 3930630"/>
                  <a:gd name="connsiteX10" fmla="*/ 456 w 3314397"/>
                  <a:gd name="connsiteY10" fmla="*/ 2861417 h 3930630"/>
                  <a:gd name="connsiteX11" fmla="*/ 371818 w 3314397"/>
                  <a:gd name="connsiteY11" fmla="*/ 2268167 h 3930630"/>
                  <a:gd name="connsiteX12" fmla="*/ 1052198 w 3314397"/>
                  <a:gd name="connsiteY12" fmla="*/ 2020873 h 3930630"/>
                  <a:gd name="connsiteX13" fmla="*/ 1680043 w 3314397"/>
                  <a:gd name="connsiteY13" fmla="*/ 2169506 h 3930630"/>
                  <a:gd name="connsiteX14" fmla="*/ 1949120 w 3314397"/>
                  <a:gd name="connsiteY14" fmla="*/ 2641031 h 3930630"/>
                  <a:gd name="connsiteX15" fmla="*/ 1768454 w 3314397"/>
                  <a:gd name="connsiteY15" fmla="*/ 3011331 h 3930630"/>
                  <a:gd name="connsiteX16" fmla="*/ 1349463 w 3314397"/>
                  <a:gd name="connsiteY16" fmla="*/ 3158683 h 3930630"/>
                  <a:gd name="connsiteX17" fmla="*/ 983007 w 3314397"/>
                  <a:gd name="connsiteY17" fmla="*/ 3076678 h 3930630"/>
                  <a:gd name="connsiteX18" fmla="*/ 806185 w 3314397"/>
                  <a:gd name="connsiteY18" fmla="*/ 2799914 h 3930630"/>
                  <a:gd name="connsiteX19" fmla="*/ 895877 w 3314397"/>
                  <a:gd name="connsiteY19" fmla="*/ 2620529 h 3930630"/>
                  <a:gd name="connsiteX20" fmla="*/ 1018883 w 3314397"/>
                  <a:gd name="connsiteY20" fmla="*/ 2556464 h 3930630"/>
                  <a:gd name="connsiteX21" fmla="*/ 1077824 w 3314397"/>
                  <a:gd name="connsiteY21" fmla="*/ 2548776 h 3930630"/>
                  <a:gd name="connsiteX22" fmla="*/ 1098325 w 3314397"/>
                  <a:gd name="connsiteY22" fmla="*/ 2564151 h 3930630"/>
                  <a:gd name="connsiteX23" fmla="*/ 1088075 w 3314397"/>
                  <a:gd name="connsiteY23" fmla="*/ 2594903 h 3930630"/>
                  <a:gd name="connsiteX24" fmla="*/ 1077824 w 3314397"/>
                  <a:gd name="connsiteY24" fmla="*/ 2625655 h 3930630"/>
                  <a:gd name="connsiteX25" fmla="*/ 1062448 w 3314397"/>
                  <a:gd name="connsiteY25" fmla="*/ 2738411 h 3930630"/>
                  <a:gd name="connsiteX26" fmla="*/ 1143171 w 3314397"/>
                  <a:gd name="connsiteY26" fmla="*/ 2875512 h 3930630"/>
                  <a:gd name="connsiteX27" fmla="*/ 1318712 w 3314397"/>
                  <a:gd name="connsiteY27" fmla="*/ 2933171 h 3930630"/>
                  <a:gd name="connsiteX28" fmla="*/ 1582663 w 3314397"/>
                  <a:gd name="connsiteY28" fmla="*/ 2835791 h 3930630"/>
                  <a:gd name="connsiteX29" fmla="*/ 1687731 w 3314397"/>
                  <a:gd name="connsiteY29" fmla="*/ 2594903 h 3930630"/>
                  <a:gd name="connsiteX30" fmla="*/ 1475032 w 3314397"/>
                  <a:gd name="connsiteY30" fmla="*/ 2259198 h 3930630"/>
                  <a:gd name="connsiteX31" fmla="*/ 1031697 w 3314397"/>
                  <a:gd name="connsiteY31" fmla="*/ 2154130 h 3930630"/>
                  <a:gd name="connsiteX32" fmla="*/ 460229 w 3314397"/>
                  <a:gd name="connsiteY32" fmla="*/ 2348890 h 3930630"/>
                  <a:gd name="connsiteX33" fmla="*/ 206528 w 3314397"/>
                  <a:gd name="connsiteY33" fmla="*/ 2861417 h 3930630"/>
                  <a:gd name="connsiteX34" fmla="*/ 588361 w 3314397"/>
                  <a:gd name="connsiteY34" fmla="*/ 3502076 h 3930630"/>
                  <a:gd name="connsiteX35" fmla="*/ 1400716 w 3314397"/>
                  <a:gd name="connsiteY35" fmla="*/ 3717337 h 3930630"/>
                  <a:gd name="connsiteX36" fmla="*/ 2282814 w 3314397"/>
                  <a:gd name="connsiteY36" fmla="*/ 3432800 h 3930630"/>
                  <a:gd name="connsiteX37" fmla="*/ 2793353 w 3314397"/>
                  <a:gd name="connsiteY37" fmla="*/ 2674000 h 3930630"/>
                  <a:gd name="connsiteX38" fmla="*/ 2675467 w 3314397"/>
                  <a:gd name="connsiteY38" fmla="*/ 2167978 h 3930630"/>
                  <a:gd name="connsiteX39" fmla="*/ 1857439 w 3314397"/>
                  <a:gd name="connsiteY39" fmla="*/ 1553280 h 3930630"/>
                  <a:gd name="connsiteX40" fmla="*/ 1035318 w 3314397"/>
                  <a:gd name="connsiteY40" fmla="*/ 1258698 h 3930630"/>
                  <a:gd name="connsiteX41" fmla="*/ 565297 w 3314397"/>
                  <a:gd name="connsiteY41" fmla="*/ 760057 h 3930630"/>
                  <a:gd name="connsiteX0" fmla="*/ 565297 w 3314397"/>
                  <a:gd name="connsiteY0" fmla="*/ 760057 h 3930630"/>
                  <a:gd name="connsiteX1" fmla="*/ 898342 w 3314397"/>
                  <a:gd name="connsiteY1" fmla="*/ 659 h 3930630"/>
                  <a:gd name="connsiteX2" fmla="*/ 831811 w 3314397"/>
                  <a:gd name="connsiteY2" fmla="*/ 631925 h 3930630"/>
                  <a:gd name="connsiteX3" fmla="*/ 988132 w 3314397"/>
                  <a:gd name="connsiteY3" fmla="*/ 890752 h 3930630"/>
                  <a:gd name="connsiteX4" fmla="*/ 1328433 w 3314397"/>
                  <a:gd name="connsiteY4" fmla="*/ 1173299 h 3930630"/>
                  <a:gd name="connsiteX5" fmla="*/ 2895583 w 3314397"/>
                  <a:gd name="connsiteY5" fmla="*/ 1826988 h 3930630"/>
                  <a:gd name="connsiteX6" fmla="*/ 3289512 w 3314397"/>
                  <a:gd name="connsiteY6" fmla="*/ 2931407 h 3930630"/>
                  <a:gd name="connsiteX7" fmla="*/ 2358642 w 3314397"/>
                  <a:gd name="connsiteY7" fmla="*/ 3790260 h 3930630"/>
                  <a:gd name="connsiteX8" fmla="*/ 1163792 w 3314397"/>
                  <a:gd name="connsiteY8" fmla="*/ 3918147 h 3930630"/>
                  <a:gd name="connsiteX9" fmla="*/ 440688 w 3314397"/>
                  <a:gd name="connsiteY9" fmla="*/ 3668167 h 3930630"/>
                  <a:gd name="connsiteX10" fmla="*/ 456 w 3314397"/>
                  <a:gd name="connsiteY10" fmla="*/ 2861417 h 3930630"/>
                  <a:gd name="connsiteX11" fmla="*/ 371818 w 3314397"/>
                  <a:gd name="connsiteY11" fmla="*/ 2268167 h 3930630"/>
                  <a:gd name="connsiteX12" fmla="*/ 1052198 w 3314397"/>
                  <a:gd name="connsiteY12" fmla="*/ 2020873 h 3930630"/>
                  <a:gd name="connsiteX13" fmla="*/ 1680043 w 3314397"/>
                  <a:gd name="connsiteY13" fmla="*/ 2169506 h 3930630"/>
                  <a:gd name="connsiteX14" fmla="*/ 1949120 w 3314397"/>
                  <a:gd name="connsiteY14" fmla="*/ 2641031 h 3930630"/>
                  <a:gd name="connsiteX15" fmla="*/ 1768454 w 3314397"/>
                  <a:gd name="connsiteY15" fmla="*/ 3011331 h 3930630"/>
                  <a:gd name="connsiteX16" fmla="*/ 1349463 w 3314397"/>
                  <a:gd name="connsiteY16" fmla="*/ 3158683 h 3930630"/>
                  <a:gd name="connsiteX17" fmla="*/ 983007 w 3314397"/>
                  <a:gd name="connsiteY17" fmla="*/ 3076678 h 3930630"/>
                  <a:gd name="connsiteX18" fmla="*/ 806185 w 3314397"/>
                  <a:gd name="connsiteY18" fmla="*/ 2799914 h 3930630"/>
                  <a:gd name="connsiteX19" fmla="*/ 895877 w 3314397"/>
                  <a:gd name="connsiteY19" fmla="*/ 2620529 h 3930630"/>
                  <a:gd name="connsiteX20" fmla="*/ 1018883 w 3314397"/>
                  <a:gd name="connsiteY20" fmla="*/ 2556464 h 3930630"/>
                  <a:gd name="connsiteX21" fmla="*/ 1077824 w 3314397"/>
                  <a:gd name="connsiteY21" fmla="*/ 2548776 h 3930630"/>
                  <a:gd name="connsiteX22" fmla="*/ 1098325 w 3314397"/>
                  <a:gd name="connsiteY22" fmla="*/ 2564151 h 3930630"/>
                  <a:gd name="connsiteX23" fmla="*/ 1088075 w 3314397"/>
                  <a:gd name="connsiteY23" fmla="*/ 2594903 h 3930630"/>
                  <a:gd name="connsiteX24" fmla="*/ 1077824 w 3314397"/>
                  <a:gd name="connsiteY24" fmla="*/ 2625655 h 3930630"/>
                  <a:gd name="connsiteX25" fmla="*/ 1062448 w 3314397"/>
                  <a:gd name="connsiteY25" fmla="*/ 2738411 h 3930630"/>
                  <a:gd name="connsiteX26" fmla="*/ 1143171 w 3314397"/>
                  <a:gd name="connsiteY26" fmla="*/ 2875512 h 3930630"/>
                  <a:gd name="connsiteX27" fmla="*/ 1318712 w 3314397"/>
                  <a:gd name="connsiteY27" fmla="*/ 2933171 h 3930630"/>
                  <a:gd name="connsiteX28" fmla="*/ 1582663 w 3314397"/>
                  <a:gd name="connsiteY28" fmla="*/ 2835791 h 3930630"/>
                  <a:gd name="connsiteX29" fmla="*/ 1687731 w 3314397"/>
                  <a:gd name="connsiteY29" fmla="*/ 2594903 h 3930630"/>
                  <a:gd name="connsiteX30" fmla="*/ 1475032 w 3314397"/>
                  <a:gd name="connsiteY30" fmla="*/ 2259198 h 3930630"/>
                  <a:gd name="connsiteX31" fmla="*/ 1031697 w 3314397"/>
                  <a:gd name="connsiteY31" fmla="*/ 2154130 h 3930630"/>
                  <a:gd name="connsiteX32" fmla="*/ 460229 w 3314397"/>
                  <a:gd name="connsiteY32" fmla="*/ 2348890 h 3930630"/>
                  <a:gd name="connsiteX33" fmla="*/ 206528 w 3314397"/>
                  <a:gd name="connsiteY33" fmla="*/ 2861417 h 3930630"/>
                  <a:gd name="connsiteX34" fmla="*/ 588361 w 3314397"/>
                  <a:gd name="connsiteY34" fmla="*/ 3502076 h 3930630"/>
                  <a:gd name="connsiteX35" fmla="*/ 1400716 w 3314397"/>
                  <a:gd name="connsiteY35" fmla="*/ 3717337 h 3930630"/>
                  <a:gd name="connsiteX36" fmla="*/ 2282814 w 3314397"/>
                  <a:gd name="connsiteY36" fmla="*/ 3432800 h 3930630"/>
                  <a:gd name="connsiteX37" fmla="*/ 2793353 w 3314397"/>
                  <a:gd name="connsiteY37" fmla="*/ 2674000 h 3930630"/>
                  <a:gd name="connsiteX38" fmla="*/ 2675467 w 3314397"/>
                  <a:gd name="connsiteY38" fmla="*/ 2167978 h 3930630"/>
                  <a:gd name="connsiteX39" fmla="*/ 1857439 w 3314397"/>
                  <a:gd name="connsiteY39" fmla="*/ 1553280 h 3930630"/>
                  <a:gd name="connsiteX40" fmla="*/ 1035318 w 3314397"/>
                  <a:gd name="connsiteY40" fmla="*/ 1258698 h 3930630"/>
                  <a:gd name="connsiteX41" fmla="*/ 565297 w 3314397"/>
                  <a:gd name="connsiteY41" fmla="*/ 760057 h 3930630"/>
                  <a:gd name="connsiteX0" fmla="*/ 587343 w 3314397"/>
                  <a:gd name="connsiteY0" fmla="*/ 814080 h 3931254"/>
                  <a:gd name="connsiteX1" fmla="*/ 898342 w 3314397"/>
                  <a:gd name="connsiteY1" fmla="*/ 1283 h 3931254"/>
                  <a:gd name="connsiteX2" fmla="*/ 831811 w 3314397"/>
                  <a:gd name="connsiteY2" fmla="*/ 632549 h 3931254"/>
                  <a:gd name="connsiteX3" fmla="*/ 988132 w 3314397"/>
                  <a:gd name="connsiteY3" fmla="*/ 891376 h 3931254"/>
                  <a:gd name="connsiteX4" fmla="*/ 1328433 w 3314397"/>
                  <a:gd name="connsiteY4" fmla="*/ 1173923 h 3931254"/>
                  <a:gd name="connsiteX5" fmla="*/ 2895583 w 3314397"/>
                  <a:gd name="connsiteY5" fmla="*/ 1827612 h 3931254"/>
                  <a:gd name="connsiteX6" fmla="*/ 3289512 w 3314397"/>
                  <a:gd name="connsiteY6" fmla="*/ 2932031 h 3931254"/>
                  <a:gd name="connsiteX7" fmla="*/ 2358642 w 3314397"/>
                  <a:gd name="connsiteY7" fmla="*/ 3790884 h 3931254"/>
                  <a:gd name="connsiteX8" fmla="*/ 1163792 w 3314397"/>
                  <a:gd name="connsiteY8" fmla="*/ 3918771 h 3931254"/>
                  <a:gd name="connsiteX9" fmla="*/ 440688 w 3314397"/>
                  <a:gd name="connsiteY9" fmla="*/ 3668791 h 3931254"/>
                  <a:gd name="connsiteX10" fmla="*/ 456 w 3314397"/>
                  <a:gd name="connsiteY10" fmla="*/ 2862041 h 3931254"/>
                  <a:gd name="connsiteX11" fmla="*/ 371818 w 3314397"/>
                  <a:gd name="connsiteY11" fmla="*/ 2268791 h 3931254"/>
                  <a:gd name="connsiteX12" fmla="*/ 1052198 w 3314397"/>
                  <a:gd name="connsiteY12" fmla="*/ 2021497 h 3931254"/>
                  <a:gd name="connsiteX13" fmla="*/ 1680043 w 3314397"/>
                  <a:gd name="connsiteY13" fmla="*/ 2170130 h 3931254"/>
                  <a:gd name="connsiteX14" fmla="*/ 1949120 w 3314397"/>
                  <a:gd name="connsiteY14" fmla="*/ 2641655 h 3931254"/>
                  <a:gd name="connsiteX15" fmla="*/ 1768454 w 3314397"/>
                  <a:gd name="connsiteY15" fmla="*/ 3011955 h 3931254"/>
                  <a:gd name="connsiteX16" fmla="*/ 1349463 w 3314397"/>
                  <a:gd name="connsiteY16" fmla="*/ 3159307 h 3931254"/>
                  <a:gd name="connsiteX17" fmla="*/ 983007 w 3314397"/>
                  <a:gd name="connsiteY17" fmla="*/ 3077302 h 3931254"/>
                  <a:gd name="connsiteX18" fmla="*/ 806185 w 3314397"/>
                  <a:gd name="connsiteY18" fmla="*/ 2800538 h 3931254"/>
                  <a:gd name="connsiteX19" fmla="*/ 895877 w 3314397"/>
                  <a:gd name="connsiteY19" fmla="*/ 2621153 h 3931254"/>
                  <a:gd name="connsiteX20" fmla="*/ 1018883 w 3314397"/>
                  <a:gd name="connsiteY20" fmla="*/ 2557088 h 3931254"/>
                  <a:gd name="connsiteX21" fmla="*/ 1077824 w 3314397"/>
                  <a:gd name="connsiteY21" fmla="*/ 2549400 h 3931254"/>
                  <a:gd name="connsiteX22" fmla="*/ 1098325 w 3314397"/>
                  <a:gd name="connsiteY22" fmla="*/ 2564775 h 3931254"/>
                  <a:gd name="connsiteX23" fmla="*/ 1088075 w 3314397"/>
                  <a:gd name="connsiteY23" fmla="*/ 2595527 h 3931254"/>
                  <a:gd name="connsiteX24" fmla="*/ 1077824 w 3314397"/>
                  <a:gd name="connsiteY24" fmla="*/ 2626279 h 3931254"/>
                  <a:gd name="connsiteX25" fmla="*/ 1062448 w 3314397"/>
                  <a:gd name="connsiteY25" fmla="*/ 2739035 h 3931254"/>
                  <a:gd name="connsiteX26" fmla="*/ 1143171 w 3314397"/>
                  <a:gd name="connsiteY26" fmla="*/ 2876136 h 3931254"/>
                  <a:gd name="connsiteX27" fmla="*/ 1318712 w 3314397"/>
                  <a:gd name="connsiteY27" fmla="*/ 2933795 h 3931254"/>
                  <a:gd name="connsiteX28" fmla="*/ 1582663 w 3314397"/>
                  <a:gd name="connsiteY28" fmla="*/ 2836415 h 3931254"/>
                  <a:gd name="connsiteX29" fmla="*/ 1687731 w 3314397"/>
                  <a:gd name="connsiteY29" fmla="*/ 2595527 h 3931254"/>
                  <a:gd name="connsiteX30" fmla="*/ 1475032 w 3314397"/>
                  <a:gd name="connsiteY30" fmla="*/ 2259822 h 3931254"/>
                  <a:gd name="connsiteX31" fmla="*/ 1031697 w 3314397"/>
                  <a:gd name="connsiteY31" fmla="*/ 2154754 h 3931254"/>
                  <a:gd name="connsiteX32" fmla="*/ 460229 w 3314397"/>
                  <a:gd name="connsiteY32" fmla="*/ 2349514 h 3931254"/>
                  <a:gd name="connsiteX33" fmla="*/ 206528 w 3314397"/>
                  <a:gd name="connsiteY33" fmla="*/ 2862041 h 3931254"/>
                  <a:gd name="connsiteX34" fmla="*/ 588361 w 3314397"/>
                  <a:gd name="connsiteY34" fmla="*/ 3502700 h 3931254"/>
                  <a:gd name="connsiteX35" fmla="*/ 1400716 w 3314397"/>
                  <a:gd name="connsiteY35" fmla="*/ 3717961 h 3931254"/>
                  <a:gd name="connsiteX36" fmla="*/ 2282814 w 3314397"/>
                  <a:gd name="connsiteY36" fmla="*/ 3433424 h 3931254"/>
                  <a:gd name="connsiteX37" fmla="*/ 2793353 w 3314397"/>
                  <a:gd name="connsiteY37" fmla="*/ 2674624 h 3931254"/>
                  <a:gd name="connsiteX38" fmla="*/ 2675467 w 3314397"/>
                  <a:gd name="connsiteY38" fmla="*/ 2168602 h 3931254"/>
                  <a:gd name="connsiteX39" fmla="*/ 1857439 w 3314397"/>
                  <a:gd name="connsiteY39" fmla="*/ 1553904 h 3931254"/>
                  <a:gd name="connsiteX40" fmla="*/ 1035318 w 3314397"/>
                  <a:gd name="connsiteY40" fmla="*/ 1259322 h 3931254"/>
                  <a:gd name="connsiteX41" fmla="*/ 587343 w 3314397"/>
                  <a:gd name="connsiteY41" fmla="*/ 814080 h 3931254"/>
                  <a:gd name="connsiteX0" fmla="*/ 587343 w 3314397"/>
                  <a:gd name="connsiteY0" fmla="*/ 814080 h 3931254"/>
                  <a:gd name="connsiteX1" fmla="*/ 898342 w 3314397"/>
                  <a:gd name="connsiteY1" fmla="*/ 1283 h 3931254"/>
                  <a:gd name="connsiteX2" fmla="*/ 831811 w 3314397"/>
                  <a:gd name="connsiteY2" fmla="*/ 632549 h 3931254"/>
                  <a:gd name="connsiteX3" fmla="*/ 988132 w 3314397"/>
                  <a:gd name="connsiteY3" fmla="*/ 891376 h 3931254"/>
                  <a:gd name="connsiteX4" fmla="*/ 1328433 w 3314397"/>
                  <a:gd name="connsiteY4" fmla="*/ 1173923 h 3931254"/>
                  <a:gd name="connsiteX5" fmla="*/ 2895583 w 3314397"/>
                  <a:gd name="connsiteY5" fmla="*/ 1827612 h 3931254"/>
                  <a:gd name="connsiteX6" fmla="*/ 3289512 w 3314397"/>
                  <a:gd name="connsiteY6" fmla="*/ 2932031 h 3931254"/>
                  <a:gd name="connsiteX7" fmla="*/ 2358642 w 3314397"/>
                  <a:gd name="connsiteY7" fmla="*/ 3790884 h 3931254"/>
                  <a:gd name="connsiteX8" fmla="*/ 1163792 w 3314397"/>
                  <a:gd name="connsiteY8" fmla="*/ 3918771 h 3931254"/>
                  <a:gd name="connsiteX9" fmla="*/ 440688 w 3314397"/>
                  <a:gd name="connsiteY9" fmla="*/ 3668791 h 3931254"/>
                  <a:gd name="connsiteX10" fmla="*/ 456 w 3314397"/>
                  <a:gd name="connsiteY10" fmla="*/ 2862041 h 3931254"/>
                  <a:gd name="connsiteX11" fmla="*/ 371818 w 3314397"/>
                  <a:gd name="connsiteY11" fmla="*/ 2268791 h 3931254"/>
                  <a:gd name="connsiteX12" fmla="*/ 1052198 w 3314397"/>
                  <a:gd name="connsiteY12" fmla="*/ 2021497 h 3931254"/>
                  <a:gd name="connsiteX13" fmla="*/ 1680043 w 3314397"/>
                  <a:gd name="connsiteY13" fmla="*/ 2170130 h 3931254"/>
                  <a:gd name="connsiteX14" fmla="*/ 1949120 w 3314397"/>
                  <a:gd name="connsiteY14" fmla="*/ 2641655 h 3931254"/>
                  <a:gd name="connsiteX15" fmla="*/ 1768454 w 3314397"/>
                  <a:gd name="connsiteY15" fmla="*/ 3011955 h 3931254"/>
                  <a:gd name="connsiteX16" fmla="*/ 1349463 w 3314397"/>
                  <a:gd name="connsiteY16" fmla="*/ 3159307 h 3931254"/>
                  <a:gd name="connsiteX17" fmla="*/ 983007 w 3314397"/>
                  <a:gd name="connsiteY17" fmla="*/ 3077302 h 3931254"/>
                  <a:gd name="connsiteX18" fmla="*/ 806185 w 3314397"/>
                  <a:gd name="connsiteY18" fmla="*/ 2800538 h 3931254"/>
                  <a:gd name="connsiteX19" fmla="*/ 895877 w 3314397"/>
                  <a:gd name="connsiteY19" fmla="*/ 2621153 h 3931254"/>
                  <a:gd name="connsiteX20" fmla="*/ 1018883 w 3314397"/>
                  <a:gd name="connsiteY20" fmla="*/ 2557088 h 3931254"/>
                  <a:gd name="connsiteX21" fmla="*/ 1077824 w 3314397"/>
                  <a:gd name="connsiteY21" fmla="*/ 2549400 h 3931254"/>
                  <a:gd name="connsiteX22" fmla="*/ 1098325 w 3314397"/>
                  <a:gd name="connsiteY22" fmla="*/ 2564775 h 3931254"/>
                  <a:gd name="connsiteX23" fmla="*/ 1088075 w 3314397"/>
                  <a:gd name="connsiteY23" fmla="*/ 2595527 h 3931254"/>
                  <a:gd name="connsiteX24" fmla="*/ 1077824 w 3314397"/>
                  <a:gd name="connsiteY24" fmla="*/ 2626279 h 3931254"/>
                  <a:gd name="connsiteX25" fmla="*/ 1062448 w 3314397"/>
                  <a:gd name="connsiteY25" fmla="*/ 2739035 h 3931254"/>
                  <a:gd name="connsiteX26" fmla="*/ 1143171 w 3314397"/>
                  <a:gd name="connsiteY26" fmla="*/ 2876136 h 3931254"/>
                  <a:gd name="connsiteX27" fmla="*/ 1318712 w 3314397"/>
                  <a:gd name="connsiteY27" fmla="*/ 2933795 h 3931254"/>
                  <a:gd name="connsiteX28" fmla="*/ 1582663 w 3314397"/>
                  <a:gd name="connsiteY28" fmla="*/ 2836415 h 3931254"/>
                  <a:gd name="connsiteX29" fmla="*/ 1687731 w 3314397"/>
                  <a:gd name="connsiteY29" fmla="*/ 2595527 h 3931254"/>
                  <a:gd name="connsiteX30" fmla="*/ 1475032 w 3314397"/>
                  <a:gd name="connsiteY30" fmla="*/ 2259822 h 3931254"/>
                  <a:gd name="connsiteX31" fmla="*/ 1031697 w 3314397"/>
                  <a:gd name="connsiteY31" fmla="*/ 2154754 h 3931254"/>
                  <a:gd name="connsiteX32" fmla="*/ 460229 w 3314397"/>
                  <a:gd name="connsiteY32" fmla="*/ 2349514 h 3931254"/>
                  <a:gd name="connsiteX33" fmla="*/ 206528 w 3314397"/>
                  <a:gd name="connsiteY33" fmla="*/ 2862041 h 3931254"/>
                  <a:gd name="connsiteX34" fmla="*/ 588361 w 3314397"/>
                  <a:gd name="connsiteY34" fmla="*/ 3502700 h 3931254"/>
                  <a:gd name="connsiteX35" fmla="*/ 1400716 w 3314397"/>
                  <a:gd name="connsiteY35" fmla="*/ 3717961 h 3931254"/>
                  <a:gd name="connsiteX36" fmla="*/ 2282814 w 3314397"/>
                  <a:gd name="connsiteY36" fmla="*/ 3433424 h 3931254"/>
                  <a:gd name="connsiteX37" fmla="*/ 2793353 w 3314397"/>
                  <a:gd name="connsiteY37" fmla="*/ 2674624 h 3931254"/>
                  <a:gd name="connsiteX38" fmla="*/ 2675467 w 3314397"/>
                  <a:gd name="connsiteY38" fmla="*/ 2168602 h 3931254"/>
                  <a:gd name="connsiteX39" fmla="*/ 1857439 w 3314397"/>
                  <a:gd name="connsiteY39" fmla="*/ 1553904 h 3931254"/>
                  <a:gd name="connsiteX40" fmla="*/ 1035318 w 3314397"/>
                  <a:gd name="connsiteY40" fmla="*/ 1259322 h 3931254"/>
                  <a:gd name="connsiteX41" fmla="*/ 587343 w 3314397"/>
                  <a:gd name="connsiteY41" fmla="*/ 814080 h 3931254"/>
                  <a:gd name="connsiteX0" fmla="*/ 587343 w 3314397"/>
                  <a:gd name="connsiteY0" fmla="*/ 814080 h 3931254"/>
                  <a:gd name="connsiteX1" fmla="*/ 898342 w 3314397"/>
                  <a:gd name="connsiteY1" fmla="*/ 1283 h 3931254"/>
                  <a:gd name="connsiteX2" fmla="*/ 831811 w 3314397"/>
                  <a:gd name="connsiteY2" fmla="*/ 632549 h 3931254"/>
                  <a:gd name="connsiteX3" fmla="*/ 988132 w 3314397"/>
                  <a:gd name="connsiteY3" fmla="*/ 891376 h 3931254"/>
                  <a:gd name="connsiteX4" fmla="*/ 1328433 w 3314397"/>
                  <a:gd name="connsiteY4" fmla="*/ 1173923 h 3931254"/>
                  <a:gd name="connsiteX5" fmla="*/ 2895583 w 3314397"/>
                  <a:gd name="connsiteY5" fmla="*/ 1827612 h 3931254"/>
                  <a:gd name="connsiteX6" fmla="*/ 3289512 w 3314397"/>
                  <a:gd name="connsiteY6" fmla="*/ 2932031 h 3931254"/>
                  <a:gd name="connsiteX7" fmla="*/ 2358642 w 3314397"/>
                  <a:gd name="connsiteY7" fmla="*/ 3790884 h 3931254"/>
                  <a:gd name="connsiteX8" fmla="*/ 1163792 w 3314397"/>
                  <a:gd name="connsiteY8" fmla="*/ 3918771 h 3931254"/>
                  <a:gd name="connsiteX9" fmla="*/ 440688 w 3314397"/>
                  <a:gd name="connsiteY9" fmla="*/ 3668791 h 3931254"/>
                  <a:gd name="connsiteX10" fmla="*/ 456 w 3314397"/>
                  <a:gd name="connsiteY10" fmla="*/ 2862041 h 3931254"/>
                  <a:gd name="connsiteX11" fmla="*/ 371818 w 3314397"/>
                  <a:gd name="connsiteY11" fmla="*/ 2268791 h 3931254"/>
                  <a:gd name="connsiteX12" fmla="*/ 1052198 w 3314397"/>
                  <a:gd name="connsiteY12" fmla="*/ 2021497 h 3931254"/>
                  <a:gd name="connsiteX13" fmla="*/ 1680043 w 3314397"/>
                  <a:gd name="connsiteY13" fmla="*/ 2170130 h 3931254"/>
                  <a:gd name="connsiteX14" fmla="*/ 1949120 w 3314397"/>
                  <a:gd name="connsiteY14" fmla="*/ 2641655 h 3931254"/>
                  <a:gd name="connsiteX15" fmla="*/ 1768454 w 3314397"/>
                  <a:gd name="connsiteY15" fmla="*/ 3011955 h 3931254"/>
                  <a:gd name="connsiteX16" fmla="*/ 1349463 w 3314397"/>
                  <a:gd name="connsiteY16" fmla="*/ 3159307 h 3931254"/>
                  <a:gd name="connsiteX17" fmla="*/ 983007 w 3314397"/>
                  <a:gd name="connsiteY17" fmla="*/ 3077302 h 3931254"/>
                  <a:gd name="connsiteX18" fmla="*/ 806185 w 3314397"/>
                  <a:gd name="connsiteY18" fmla="*/ 2800538 h 3931254"/>
                  <a:gd name="connsiteX19" fmla="*/ 895877 w 3314397"/>
                  <a:gd name="connsiteY19" fmla="*/ 2621153 h 3931254"/>
                  <a:gd name="connsiteX20" fmla="*/ 1018883 w 3314397"/>
                  <a:gd name="connsiteY20" fmla="*/ 2557088 h 3931254"/>
                  <a:gd name="connsiteX21" fmla="*/ 1077824 w 3314397"/>
                  <a:gd name="connsiteY21" fmla="*/ 2549400 h 3931254"/>
                  <a:gd name="connsiteX22" fmla="*/ 1098325 w 3314397"/>
                  <a:gd name="connsiteY22" fmla="*/ 2564775 h 3931254"/>
                  <a:gd name="connsiteX23" fmla="*/ 1088075 w 3314397"/>
                  <a:gd name="connsiteY23" fmla="*/ 2595527 h 3931254"/>
                  <a:gd name="connsiteX24" fmla="*/ 1077824 w 3314397"/>
                  <a:gd name="connsiteY24" fmla="*/ 2626279 h 3931254"/>
                  <a:gd name="connsiteX25" fmla="*/ 1062448 w 3314397"/>
                  <a:gd name="connsiteY25" fmla="*/ 2739035 h 3931254"/>
                  <a:gd name="connsiteX26" fmla="*/ 1143171 w 3314397"/>
                  <a:gd name="connsiteY26" fmla="*/ 2876136 h 3931254"/>
                  <a:gd name="connsiteX27" fmla="*/ 1318712 w 3314397"/>
                  <a:gd name="connsiteY27" fmla="*/ 2933795 h 3931254"/>
                  <a:gd name="connsiteX28" fmla="*/ 1582663 w 3314397"/>
                  <a:gd name="connsiteY28" fmla="*/ 2836415 h 3931254"/>
                  <a:gd name="connsiteX29" fmla="*/ 1687731 w 3314397"/>
                  <a:gd name="connsiteY29" fmla="*/ 2595527 h 3931254"/>
                  <a:gd name="connsiteX30" fmla="*/ 1475032 w 3314397"/>
                  <a:gd name="connsiteY30" fmla="*/ 2259822 h 3931254"/>
                  <a:gd name="connsiteX31" fmla="*/ 1031697 w 3314397"/>
                  <a:gd name="connsiteY31" fmla="*/ 2154754 h 3931254"/>
                  <a:gd name="connsiteX32" fmla="*/ 460229 w 3314397"/>
                  <a:gd name="connsiteY32" fmla="*/ 2349514 h 3931254"/>
                  <a:gd name="connsiteX33" fmla="*/ 206528 w 3314397"/>
                  <a:gd name="connsiteY33" fmla="*/ 2862041 h 3931254"/>
                  <a:gd name="connsiteX34" fmla="*/ 588361 w 3314397"/>
                  <a:gd name="connsiteY34" fmla="*/ 3502700 h 3931254"/>
                  <a:gd name="connsiteX35" fmla="*/ 1400716 w 3314397"/>
                  <a:gd name="connsiteY35" fmla="*/ 3717961 h 3931254"/>
                  <a:gd name="connsiteX36" fmla="*/ 2282814 w 3314397"/>
                  <a:gd name="connsiteY36" fmla="*/ 3433424 h 3931254"/>
                  <a:gd name="connsiteX37" fmla="*/ 2793353 w 3314397"/>
                  <a:gd name="connsiteY37" fmla="*/ 2674624 h 3931254"/>
                  <a:gd name="connsiteX38" fmla="*/ 1857439 w 3314397"/>
                  <a:gd name="connsiteY38" fmla="*/ 1553904 h 3931254"/>
                  <a:gd name="connsiteX39" fmla="*/ 1035318 w 3314397"/>
                  <a:gd name="connsiteY39" fmla="*/ 1259322 h 3931254"/>
                  <a:gd name="connsiteX40" fmla="*/ 587343 w 3314397"/>
                  <a:gd name="connsiteY40" fmla="*/ 814080 h 3931254"/>
                  <a:gd name="connsiteX0" fmla="*/ 587343 w 3314397"/>
                  <a:gd name="connsiteY0" fmla="*/ 814080 h 3931254"/>
                  <a:gd name="connsiteX1" fmla="*/ 898342 w 3314397"/>
                  <a:gd name="connsiteY1" fmla="*/ 1283 h 3931254"/>
                  <a:gd name="connsiteX2" fmla="*/ 831811 w 3314397"/>
                  <a:gd name="connsiteY2" fmla="*/ 632549 h 3931254"/>
                  <a:gd name="connsiteX3" fmla="*/ 988132 w 3314397"/>
                  <a:gd name="connsiteY3" fmla="*/ 891376 h 3931254"/>
                  <a:gd name="connsiteX4" fmla="*/ 1328433 w 3314397"/>
                  <a:gd name="connsiteY4" fmla="*/ 1173923 h 3931254"/>
                  <a:gd name="connsiteX5" fmla="*/ 2895583 w 3314397"/>
                  <a:gd name="connsiteY5" fmla="*/ 1827612 h 3931254"/>
                  <a:gd name="connsiteX6" fmla="*/ 3289512 w 3314397"/>
                  <a:gd name="connsiteY6" fmla="*/ 2932031 h 3931254"/>
                  <a:gd name="connsiteX7" fmla="*/ 2358642 w 3314397"/>
                  <a:gd name="connsiteY7" fmla="*/ 3790884 h 3931254"/>
                  <a:gd name="connsiteX8" fmla="*/ 1163792 w 3314397"/>
                  <a:gd name="connsiteY8" fmla="*/ 3918771 h 3931254"/>
                  <a:gd name="connsiteX9" fmla="*/ 440688 w 3314397"/>
                  <a:gd name="connsiteY9" fmla="*/ 3668791 h 3931254"/>
                  <a:gd name="connsiteX10" fmla="*/ 456 w 3314397"/>
                  <a:gd name="connsiteY10" fmla="*/ 2862041 h 3931254"/>
                  <a:gd name="connsiteX11" fmla="*/ 371818 w 3314397"/>
                  <a:gd name="connsiteY11" fmla="*/ 2268791 h 3931254"/>
                  <a:gd name="connsiteX12" fmla="*/ 1052198 w 3314397"/>
                  <a:gd name="connsiteY12" fmla="*/ 2021497 h 3931254"/>
                  <a:gd name="connsiteX13" fmla="*/ 1680043 w 3314397"/>
                  <a:gd name="connsiteY13" fmla="*/ 2170130 h 3931254"/>
                  <a:gd name="connsiteX14" fmla="*/ 1949120 w 3314397"/>
                  <a:gd name="connsiteY14" fmla="*/ 2641655 h 3931254"/>
                  <a:gd name="connsiteX15" fmla="*/ 1768454 w 3314397"/>
                  <a:gd name="connsiteY15" fmla="*/ 3011955 h 3931254"/>
                  <a:gd name="connsiteX16" fmla="*/ 1349463 w 3314397"/>
                  <a:gd name="connsiteY16" fmla="*/ 3159307 h 3931254"/>
                  <a:gd name="connsiteX17" fmla="*/ 983007 w 3314397"/>
                  <a:gd name="connsiteY17" fmla="*/ 3077302 h 3931254"/>
                  <a:gd name="connsiteX18" fmla="*/ 806185 w 3314397"/>
                  <a:gd name="connsiteY18" fmla="*/ 2800538 h 3931254"/>
                  <a:gd name="connsiteX19" fmla="*/ 895877 w 3314397"/>
                  <a:gd name="connsiteY19" fmla="*/ 2621153 h 3931254"/>
                  <a:gd name="connsiteX20" fmla="*/ 1018883 w 3314397"/>
                  <a:gd name="connsiteY20" fmla="*/ 2557088 h 3931254"/>
                  <a:gd name="connsiteX21" fmla="*/ 1077824 w 3314397"/>
                  <a:gd name="connsiteY21" fmla="*/ 2549400 h 3931254"/>
                  <a:gd name="connsiteX22" fmla="*/ 1098325 w 3314397"/>
                  <a:gd name="connsiteY22" fmla="*/ 2564775 h 3931254"/>
                  <a:gd name="connsiteX23" fmla="*/ 1088075 w 3314397"/>
                  <a:gd name="connsiteY23" fmla="*/ 2595527 h 3931254"/>
                  <a:gd name="connsiteX24" fmla="*/ 1077824 w 3314397"/>
                  <a:gd name="connsiteY24" fmla="*/ 2626279 h 3931254"/>
                  <a:gd name="connsiteX25" fmla="*/ 1062448 w 3314397"/>
                  <a:gd name="connsiteY25" fmla="*/ 2739035 h 3931254"/>
                  <a:gd name="connsiteX26" fmla="*/ 1143171 w 3314397"/>
                  <a:gd name="connsiteY26" fmla="*/ 2876136 h 3931254"/>
                  <a:gd name="connsiteX27" fmla="*/ 1318712 w 3314397"/>
                  <a:gd name="connsiteY27" fmla="*/ 2933795 h 3931254"/>
                  <a:gd name="connsiteX28" fmla="*/ 1582663 w 3314397"/>
                  <a:gd name="connsiteY28" fmla="*/ 2836415 h 3931254"/>
                  <a:gd name="connsiteX29" fmla="*/ 1687731 w 3314397"/>
                  <a:gd name="connsiteY29" fmla="*/ 2595527 h 3931254"/>
                  <a:gd name="connsiteX30" fmla="*/ 1475032 w 3314397"/>
                  <a:gd name="connsiteY30" fmla="*/ 2259822 h 3931254"/>
                  <a:gd name="connsiteX31" fmla="*/ 1031697 w 3314397"/>
                  <a:gd name="connsiteY31" fmla="*/ 2154754 h 3931254"/>
                  <a:gd name="connsiteX32" fmla="*/ 460229 w 3314397"/>
                  <a:gd name="connsiteY32" fmla="*/ 2349514 h 3931254"/>
                  <a:gd name="connsiteX33" fmla="*/ 206528 w 3314397"/>
                  <a:gd name="connsiteY33" fmla="*/ 2862041 h 3931254"/>
                  <a:gd name="connsiteX34" fmla="*/ 588361 w 3314397"/>
                  <a:gd name="connsiteY34" fmla="*/ 3502700 h 3931254"/>
                  <a:gd name="connsiteX35" fmla="*/ 1400716 w 3314397"/>
                  <a:gd name="connsiteY35" fmla="*/ 3717961 h 3931254"/>
                  <a:gd name="connsiteX36" fmla="*/ 2282814 w 3314397"/>
                  <a:gd name="connsiteY36" fmla="*/ 3433424 h 3931254"/>
                  <a:gd name="connsiteX37" fmla="*/ 2793353 w 3314397"/>
                  <a:gd name="connsiteY37" fmla="*/ 2674624 h 3931254"/>
                  <a:gd name="connsiteX38" fmla="*/ 1857439 w 3314397"/>
                  <a:gd name="connsiteY38" fmla="*/ 1553904 h 3931254"/>
                  <a:gd name="connsiteX39" fmla="*/ 1035318 w 3314397"/>
                  <a:gd name="connsiteY39" fmla="*/ 1259322 h 3931254"/>
                  <a:gd name="connsiteX40" fmla="*/ 587343 w 3314397"/>
                  <a:gd name="connsiteY40" fmla="*/ 814080 h 3931254"/>
                  <a:gd name="connsiteX0" fmla="*/ 587343 w 3314397"/>
                  <a:gd name="connsiteY0" fmla="*/ 814080 h 3931254"/>
                  <a:gd name="connsiteX1" fmla="*/ 898342 w 3314397"/>
                  <a:gd name="connsiteY1" fmla="*/ 1283 h 3931254"/>
                  <a:gd name="connsiteX2" fmla="*/ 831811 w 3314397"/>
                  <a:gd name="connsiteY2" fmla="*/ 632549 h 3931254"/>
                  <a:gd name="connsiteX3" fmla="*/ 988132 w 3314397"/>
                  <a:gd name="connsiteY3" fmla="*/ 891376 h 3931254"/>
                  <a:gd name="connsiteX4" fmla="*/ 1328433 w 3314397"/>
                  <a:gd name="connsiteY4" fmla="*/ 1173923 h 3931254"/>
                  <a:gd name="connsiteX5" fmla="*/ 2895583 w 3314397"/>
                  <a:gd name="connsiteY5" fmla="*/ 1827612 h 3931254"/>
                  <a:gd name="connsiteX6" fmla="*/ 3289512 w 3314397"/>
                  <a:gd name="connsiteY6" fmla="*/ 2932031 h 3931254"/>
                  <a:gd name="connsiteX7" fmla="*/ 2358642 w 3314397"/>
                  <a:gd name="connsiteY7" fmla="*/ 3790884 h 3931254"/>
                  <a:gd name="connsiteX8" fmla="*/ 1163792 w 3314397"/>
                  <a:gd name="connsiteY8" fmla="*/ 3918771 h 3931254"/>
                  <a:gd name="connsiteX9" fmla="*/ 440688 w 3314397"/>
                  <a:gd name="connsiteY9" fmla="*/ 3668791 h 3931254"/>
                  <a:gd name="connsiteX10" fmla="*/ 456 w 3314397"/>
                  <a:gd name="connsiteY10" fmla="*/ 2862041 h 3931254"/>
                  <a:gd name="connsiteX11" fmla="*/ 371818 w 3314397"/>
                  <a:gd name="connsiteY11" fmla="*/ 2268791 h 3931254"/>
                  <a:gd name="connsiteX12" fmla="*/ 1052198 w 3314397"/>
                  <a:gd name="connsiteY12" fmla="*/ 2021497 h 3931254"/>
                  <a:gd name="connsiteX13" fmla="*/ 1680043 w 3314397"/>
                  <a:gd name="connsiteY13" fmla="*/ 2170130 h 3931254"/>
                  <a:gd name="connsiteX14" fmla="*/ 1949120 w 3314397"/>
                  <a:gd name="connsiteY14" fmla="*/ 2641655 h 3931254"/>
                  <a:gd name="connsiteX15" fmla="*/ 1768454 w 3314397"/>
                  <a:gd name="connsiteY15" fmla="*/ 3011955 h 3931254"/>
                  <a:gd name="connsiteX16" fmla="*/ 1349463 w 3314397"/>
                  <a:gd name="connsiteY16" fmla="*/ 3159307 h 3931254"/>
                  <a:gd name="connsiteX17" fmla="*/ 983007 w 3314397"/>
                  <a:gd name="connsiteY17" fmla="*/ 3077302 h 3931254"/>
                  <a:gd name="connsiteX18" fmla="*/ 806185 w 3314397"/>
                  <a:gd name="connsiteY18" fmla="*/ 2800538 h 3931254"/>
                  <a:gd name="connsiteX19" fmla="*/ 895877 w 3314397"/>
                  <a:gd name="connsiteY19" fmla="*/ 2621153 h 3931254"/>
                  <a:gd name="connsiteX20" fmla="*/ 1018883 w 3314397"/>
                  <a:gd name="connsiteY20" fmla="*/ 2557088 h 3931254"/>
                  <a:gd name="connsiteX21" fmla="*/ 1077824 w 3314397"/>
                  <a:gd name="connsiteY21" fmla="*/ 2549400 h 3931254"/>
                  <a:gd name="connsiteX22" fmla="*/ 1098325 w 3314397"/>
                  <a:gd name="connsiteY22" fmla="*/ 2564775 h 3931254"/>
                  <a:gd name="connsiteX23" fmla="*/ 1088075 w 3314397"/>
                  <a:gd name="connsiteY23" fmla="*/ 2595527 h 3931254"/>
                  <a:gd name="connsiteX24" fmla="*/ 1077824 w 3314397"/>
                  <a:gd name="connsiteY24" fmla="*/ 2626279 h 3931254"/>
                  <a:gd name="connsiteX25" fmla="*/ 1062448 w 3314397"/>
                  <a:gd name="connsiteY25" fmla="*/ 2739035 h 3931254"/>
                  <a:gd name="connsiteX26" fmla="*/ 1143171 w 3314397"/>
                  <a:gd name="connsiteY26" fmla="*/ 2876136 h 3931254"/>
                  <a:gd name="connsiteX27" fmla="*/ 1318712 w 3314397"/>
                  <a:gd name="connsiteY27" fmla="*/ 2933795 h 3931254"/>
                  <a:gd name="connsiteX28" fmla="*/ 1582663 w 3314397"/>
                  <a:gd name="connsiteY28" fmla="*/ 2836415 h 3931254"/>
                  <a:gd name="connsiteX29" fmla="*/ 1687731 w 3314397"/>
                  <a:gd name="connsiteY29" fmla="*/ 2595527 h 3931254"/>
                  <a:gd name="connsiteX30" fmla="*/ 1475032 w 3314397"/>
                  <a:gd name="connsiteY30" fmla="*/ 2259822 h 3931254"/>
                  <a:gd name="connsiteX31" fmla="*/ 1031697 w 3314397"/>
                  <a:gd name="connsiteY31" fmla="*/ 2154754 h 3931254"/>
                  <a:gd name="connsiteX32" fmla="*/ 460229 w 3314397"/>
                  <a:gd name="connsiteY32" fmla="*/ 2349514 h 3931254"/>
                  <a:gd name="connsiteX33" fmla="*/ 206528 w 3314397"/>
                  <a:gd name="connsiteY33" fmla="*/ 2862041 h 3931254"/>
                  <a:gd name="connsiteX34" fmla="*/ 588361 w 3314397"/>
                  <a:gd name="connsiteY34" fmla="*/ 3502700 h 3931254"/>
                  <a:gd name="connsiteX35" fmla="*/ 1400716 w 3314397"/>
                  <a:gd name="connsiteY35" fmla="*/ 3717961 h 3931254"/>
                  <a:gd name="connsiteX36" fmla="*/ 2282814 w 3314397"/>
                  <a:gd name="connsiteY36" fmla="*/ 3433424 h 3931254"/>
                  <a:gd name="connsiteX37" fmla="*/ 2793353 w 3314397"/>
                  <a:gd name="connsiteY37" fmla="*/ 2674624 h 3931254"/>
                  <a:gd name="connsiteX38" fmla="*/ 1857439 w 3314397"/>
                  <a:gd name="connsiteY38" fmla="*/ 1553904 h 3931254"/>
                  <a:gd name="connsiteX39" fmla="*/ 1035318 w 3314397"/>
                  <a:gd name="connsiteY39" fmla="*/ 1259322 h 3931254"/>
                  <a:gd name="connsiteX40" fmla="*/ 587343 w 3314397"/>
                  <a:gd name="connsiteY40" fmla="*/ 814080 h 3931254"/>
                  <a:gd name="connsiteX0" fmla="*/ 587343 w 3314397"/>
                  <a:gd name="connsiteY0" fmla="*/ 814080 h 3931254"/>
                  <a:gd name="connsiteX1" fmla="*/ 898342 w 3314397"/>
                  <a:gd name="connsiteY1" fmla="*/ 1283 h 3931254"/>
                  <a:gd name="connsiteX2" fmla="*/ 831811 w 3314397"/>
                  <a:gd name="connsiteY2" fmla="*/ 632549 h 3931254"/>
                  <a:gd name="connsiteX3" fmla="*/ 988132 w 3314397"/>
                  <a:gd name="connsiteY3" fmla="*/ 891376 h 3931254"/>
                  <a:gd name="connsiteX4" fmla="*/ 1328433 w 3314397"/>
                  <a:gd name="connsiteY4" fmla="*/ 1173923 h 3931254"/>
                  <a:gd name="connsiteX5" fmla="*/ 2895583 w 3314397"/>
                  <a:gd name="connsiteY5" fmla="*/ 1827612 h 3931254"/>
                  <a:gd name="connsiteX6" fmla="*/ 3289512 w 3314397"/>
                  <a:gd name="connsiteY6" fmla="*/ 2932031 h 3931254"/>
                  <a:gd name="connsiteX7" fmla="*/ 2358642 w 3314397"/>
                  <a:gd name="connsiteY7" fmla="*/ 3790884 h 3931254"/>
                  <a:gd name="connsiteX8" fmla="*/ 1163792 w 3314397"/>
                  <a:gd name="connsiteY8" fmla="*/ 3918771 h 3931254"/>
                  <a:gd name="connsiteX9" fmla="*/ 440688 w 3314397"/>
                  <a:gd name="connsiteY9" fmla="*/ 3668791 h 3931254"/>
                  <a:gd name="connsiteX10" fmla="*/ 456 w 3314397"/>
                  <a:gd name="connsiteY10" fmla="*/ 2862041 h 3931254"/>
                  <a:gd name="connsiteX11" fmla="*/ 371818 w 3314397"/>
                  <a:gd name="connsiteY11" fmla="*/ 2268791 h 3931254"/>
                  <a:gd name="connsiteX12" fmla="*/ 1052198 w 3314397"/>
                  <a:gd name="connsiteY12" fmla="*/ 2021497 h 3931254"/>
                  <a:gd name="connsiteX13" fmla="*/ 1680043 w 3314397"/>
                  <a:gd name="connsiteY13" fmla="*/ 2170130 h 3931254"/>
                  <a:gd name="connsiteX14" fmla="*/ 1949120 w 3314397"/>
                  <a:gd name="connsiteY14" fmla="*/ 2641655 h 3931254"/>
                  <a:gd name="connsiteX15" fmla="*/ 1768454 w 3314397"/>
                  <a:gd name="connsiteY15" fmla="*/ 3011955 h 3931254"/>
                  <a:gd name="connsiteX16" fmla="*/ 1349463 w 3314397"/>
                  <a:gd name="connsiteY16" fmla="*/ 3159307 h 3931254"/>
                  <a:gd name="connsiteX17" fmla="*/ 983007 w 3314397"/>
                  <a:gd name="connsiteY17" fmla="*/ 3077302 h 3931254"/>
                  <a:gd name="connsiteX18" fmla="*/ 806185 w 3314397"/>
                  <a:gd name="connsiteY18" fmla="*/ 2800538 h 3931254"/>
                  <a:gd name="connsiteX19" fmla="*/ 895877 w 3314397"/>
                  <a:gd name="connsiteY19" fmla="*/ 2621153 h 3931254"/>
                  <a:gd name="connsiteX20" fmla="*/ 1018883 w 3314397"/>
                  <a:gd name="connsiteY20" fmla="*/ 2557088 h 3931254"/>
                  <a:gd name="connsiteX21" fmla="*/ 1077824 w 3314397"/>
                  <a:gd name="connsiteY21" fmla="*/ 2549400 h 3931254"/>
                  <a:gd name="connsiteX22" fmla="*/ 1098325 w 3314397"/>
                  <a:gd name="connsiteY22" fmla="*/ 2564775 h 3931254"/>
                  <a:gd name="connsiteX23" fmla="*/ 1088075 w 3314397"/>
                  <a:gd name="connsiteY23" fmla="*/ 2595527 h 3931254"/>
                  <a:gd name="connsiteX24" fmla="*/ 1077824 w 3314397"/>
                  <a:gd name="connsiteY24" fmla="*/ 2626279 h 3931254"/>
                  <a:gd name="connsiteX25" fmla="*/ 1062448 w 3314397"/>
                  <a:gd name="connsiteY25" fmla="*/ 2739035 h 3931254"/>
                  <a:gd name="connsiteX26" fmla="*/ 1143171 w 3314397"/>
                  <a:gd name="connsiteY26" fmla="*/ 2876136 h 3931254"/>
                  <a:gd name="connsiteX27" fmla="*/ 1318712 w 3314397"/>
                  <a:gd name="connsiteY27" fmla="*/ 2933795 h 3931254"/>
                  <a:gd name="connsiteX28" fmla="*/ 1582663 w 3314397"/>
                  <a:gd name="connsiteY28" fmla="*/ 2836415 h 3931254"/>
                  <a:gd name="connsiteX29" fmla="*/ 1687731 w 3314397"/>
                  <a:gd name="connsiteY29" fmla="*/ 2595527 h 3931254"/>
                  <a:gd name="connsiteX30" fmla="*/ 1475032 w 3314397"/>
                  <a:gd name="connsiteY30" fmla="*/ 2259822 h 3931254"/>
                  <a:gd name="connsiteX31" fmla="*/ 1031697 w 3314397"/>
                  <a:gd name="connsiteY31" fmla="*/ 2154754 h 3931254"/>
                  <a:gd name="connsiteX32" fmla="*/ 460229 w 3314397"/>
                  <a:gd name="connsiteY32" fmla="*/ 2349514 h 3931254"/>
                  <a:gd name="connsiteX33" fmla="*/ 206528 w 3314397"/>
                  <a:gd name="connsiteY33" fmla="*/ 2862041 h 3931254"/>
                  <a:gd name="connsiteX34" fmla="*/ 588361 w 3314397"/>
                  <a:gd name="connsiteY34" fmla="*/ 3502700 h 3931254"/>
                  <a:gd name="connsiteX35" fmla="*/ 1400716 w 3314397"/>
                  <a:gd name="connsiteY35" fmla="*/ 3717961 h 3931254"/>
                  <a:gd name="connsiteX36" fmla="*/ 2282814 w 3314397"/>
                  <a:gd name="connsiteY36" fmla="*/ 3433424 h 3931254"/>
                  <a:gd name="connsiteX37" fmla="*/ 2793353 w 3314397"/>
                  <a:gd name="connsiteY37" fmla="*/ 2674624 h 3931254"/>
                  <a:gd name="connsiteX38" fmla="*/ 1857439 w 3314397"/>
                  <a:gd name="connsiteY38" fmla="*/ 1553904 h 3931254"/>
                  <a:gd name="connsiteX39" fmla="*/ 1035318 w 3314397"/>
                  <a:gd name="connsiteY39" fmla="*/ 1259322 h 3931254"/>
                  <a:gd name="connsiteX40" fmla="*/ 587343 w 3314397"/>
                  <a:gd name="connsiteY40" fmla="*/ 814080 h 3931254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857439 w 3314397"/>
                  <a:gd name="connsiteY37" fmla="*/ 1554027 h 3931377"/>
                  <a:gd name="connsiteX38" fmla="*/ 1035318 w 3314397"/>
                  <a:gd name="connsiteY38" fmla="*/ 1259445 h 3931377"/>
                  <a:gd name="connsiteX39" fmla="*/ 587343 w 3314397"/>
                  <a:gd name="connsiteY39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859495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859495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859495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2859495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2881543 w 3314397"/>
                  <a:gd name="connsiteY36" fmla="*/ 2567950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2881543 w 3314397"/>
                  <a:gd name="connsiteY36" fmla="*/ 2567950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2881543 w 3314397"/>
                  <a:gd name="connsiteY36" fmla="*/ 2567950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2881543 w 3314397"/>
                  <a:gd name="connsiteY36" fmla="*/ 2567950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2881543 w 3314397"/>
                  <a:gd name="connsiteY36" fmla="*/ 2567950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1035318 w 3314397"/>
                  <a:gd name="connsiteY36" fmla="*/ 1259445 h 3931377"/>
                  <a:gd name="connsiteX37" fmla="*/ 587343 w 3314397"/>
                  <a:gd name="connsiteY37" fmla="*/ 814203 h 3931377"/>
                  <a:gd name="connsiteX0" fmla="*/ 587343 w 3314397"/>
                  <a:gd name="connsiteY0" fmla="*/ 814203 h 4170059"/>
                  <a:gd name="connsiteX1" fmla="*/ 898342 w 3314397"/>
                  <a:gd name="connsiteY1" fmla="*/ 1406 h 4170059"/>
                  <a:gd name="connsiteX2" fmla="*/ 831811 w 3314397"/>
                  <a:gd name="connsiteY2" fmla="*/ 632672 h 4170059"/>
                  <a:gd name="connsiteX3" fmla="*/ 1328433 w 3314397"/>
                  <a:gd name="connsiteY3" fmla="*/ 1174046 h 4170059"/>
                  <a:gd name="connsiteX4" fmla="*/ 2895583 w 3314397"/>
                  <a:gd name="connsiteY4" fmla="*/ 1827735 h 4170059"/>
                  <a:gd name="connsiteX5" fmla="*/ 3289512 w 3314397"/>
                  <a:gd name="connsiteY5" fmla="*/ 2932154 h 4170059"/>
                  <a:gd name="connsiteX6" fmla="*/ 2358642 w 3314397"/>
                  <a:gd name="connsiteY6" fmla="*/ 3791007 h 4170059"/>
                  <a:gd name="connsiteX7" fmla="*/ 1163792 w 3314397"/>
                  <a:gd name="connsiteY7" fmla="*/ 3918894 h 4170059"/>
                  <a:gd name="connsiteX8" fmla="*/ 440688 w 3314397"/>
                  <a:gd name="connsiteY8" fmla="*/ 3668914 h 4170059"/>
                  <a:gd name="connsiteX9" fmla="*/ 456 w 3314397"/>
                  <a:gd name="connsiteY9" fmla="*/ 2862164 h 4170059"/>
                  <a:gd name="connsiteX10" fmla="*/ 371818 w 3314397"/>
                  <a:gd name="connsiteY10" fmla="*/ 2268914 h 4170059"/>
                  <a:gd name="connsiteX11" fmla="*/ 1052198 w 3314397"/>
                  <a:gd name="connsiteY11" fmla="*/ 2021620 h 4170059"/>
                  <a:gd name="connsiteX12" fmla="*/ 1680043 w 3314397"/>
                  <a:gd name="connsiteY12" fmla="*/ 2170253 h 4170059"/>
                  <a:gd name="connsiteX13" fmla="*/ 1949120 w 3314397"/>
                  <a:gd name="connsiteY13" fmla="*/ 2641778 h 4170059"/>
                  <a:gd name="connsiteX14" fmla="*/ 1768454 w 3314397"/>
                  <a:gd name="connsiteY14" fmla="*/ 3012078 h 4170059"/>
                  <a:gd name="connsiteX15" fmla="*/ 1349463 w 3314397"/>
                  <a:gd name="connsiteY15" fmla="*/ 3159430 h 4170059"/>
                  <a:gd name="connsiteX16" fmla="*/ 983007 w 3314397"/>
                  <a:gd name="connsiteY16" fmla="*/ 3077425 h 4170059"/>
                  <a:gd name="connsiteX17" fmla="*/ 806185 w 3314397"/>
                  <a:gd name="connsiteY17" fmla="*/ 2800661 h 4170059"/>
                  <a:gd name="connsiteX18" fmla="*/ 895877 w 3314397"/>
                  <a:gd name="connsiteY18" fmla="*/ 2621276 h 4170059"/>
                  <a:gd name="connsiteX19" fmla="*/ 1018883 w 3314397"/>
                  <a:gd name="connsiteY19" fmla="*/ 2557211 h 4170059"/>
                  <a:gd name="connsiteX20" fmla="*/ 1077824 w 3314397"/>
                  <a:gd name="connsiteY20" fmla="*/ 2549523 h 4170059"/>
                  <a:gd name="connsiteX21" fmla="*/ 1098325 w 3314397"/>
                  <a:gd name="connsiteY21" fmla="*/ 2564898 h 4170059"/>
                  <a:gd name="connsiteX22" fmla="*/ 1088075 w 3314397"/>
                  <a:gd name="connsiteY22" fmla="*/ 2595650 h 4170059"/>
                  <a:gd name="connsiteX23" fmla="*/ 1077824 w 3314397"/>
                  <a:gd name="connsiteY23" fmla="*/ 2626402 h 4170059"/>
                  <a:gd name="connsiteX24" fmla="*/ 1062448 w 3314397"/>
                  <a:gd name="connsiteY24" fmla="*/ 2739158 h 4170059"/>
                  <a:gd name="connsiteX25" fmla="*/ 1143171 w 3314397"/>
                  <a:gd name="connsiteY25" fmla="*/ 2876259 h 4170059"/>
                  <a:gd name="connsiteX26" fmla="*/ 1318712 w 3314397"/>
                  <a:gd name="connsiteY26" fmla="*/ 2933918 h 4170059"/>
                  <a:gd name="connsiteX27" fmla="*/ 1582663 w 3314397"/>
                  <a:gd name="connsiteY27" fmla="*/ 2836538 h 4170059"/>
                  <a:gd name="connsiteX28" fmla="*/ 1687731 w 3314397"/>
                  <a:gd name="connsiteY28" fmla="*/ 2595650 h 4170059"/>
                  <a:gd name="connsiteX29" fmla="*/ 1475032 w 3314397"/>
                  <a:gd name="connsiteY29" fmla="*/ 2259945 h 4170059"/>
                  <a:gd name="connsiteX30" fmla="*/ 1031697 w 3314397"/>
                  <a:gd name="connsiteY30" fmla="*/ 2154877 h 4170059"/>
                  <a:gd name="connsiteX31" fmla="*/ 460229 w 3314397"/>
                  <a:gd name="connsiteY31" fmla="*/ 2349637 h 4170059"/>
                  <a:gd name="connsiteX32" fmla="*/ 206528 w 3314397"/>
                  <a:gd name="connsiteY32" fmla="*/ 2862164 h 4170059"/>
                  <a:gd name="connsiteX33" fmla="*/ 588361 w 3314397"/>
                  <a:gd name="connsiteY33" fmla="*/ 3502823 h 4170059"/>
                  <a:gd name="connsiteX34" fmla="*/ 1400716 w 3314397"/>
                  <a:gd name="connsiteY34" fmla="*/ 3718084 h 4170059"/>
                  <a:gd name="connsiteX35" fmla="*/ 2348956 w 3314397"/>
                  <a:gd name="connsiteY35" fmla="*/ 3433547 h 4170059"/>
                  <a:gd name="connsiteX36" fmla="*/ 1035318 w 3314397"/>
                  <a:gd name="connsiteY36" fmla="*/ 1259445 h 4170059"/>
                  <a:gd name="connsiteX37" fmla="*/ 587343 w 3314397"/>
                  <a:gd name="connsiteY37" fmla="*/ 814203 h 4170059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1035318 w 3314397"/>
                  <a:gd name="connsiteY36" fmla="*/ 1259445 h 3931377"/>
                  <a:gd name="connsiteX37" fmla="*/ 587343 w 3314397"/>
                  <a:gd name="connsiteY37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1035318 w 3314397"/>
                  <a:gd name="connsiteY36" fmla="*/ 1259445 h 3931377"/>
                  <a:gd name="connsiteX37" fmla="*/ 587343 w 3314397"/>
                  <a:gd name="connsiteY37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1035318 w 3314397"/>
                  <a:gd name="connsiteY36" fmla="*/ 1259445 h 3931377"/>
                  <a:gd name="connsiteX37" fmla="*/ 587343 w 3314397"/>
                  <a:gd name="connsiteY37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1035318 w 3314397"/>
                  <a:gd name="connsiteY36" fmla="*/ 1259445 h 3931377"/>
                  <a:gd name="connsiteX37" fmla="*/ 587343 w 3314397"/>
                  <a:gd name="connsiteY37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1035318 w 3314397"/>
                  <a:gd name="connsiteY36" fmla="*/ 1259445 h 3931377"/>
                  <a:gd name="connsiteX37" fmla="*/ 587343 w 3314397"/>
                  <a:gd name="connsiteY37" fmla="*/ 814203 h 3931377"/>
                  <a:gd name="connsiteX0" fmla="*/ 499154 w 3314397"/>
                  <a:gd name="connsiteY0" fmla="*/ 773622 h 3930846"/>
                  <a:gd name="connsiteX1" fmla="*/ 898342 w 3314397"/>
                  <a:gd name="connsiteY1" fmla="*/ 875 h 3930846"/>
                  <a:gd name="connsiteX2" fmla="*/ 831811 w 3314397"/>
                  <a:gd name="connsiteY2" fmla="*/ 632141 h 3930846"/>
                  <a:gd name="connsiteX3" fmla="*/ 1328433 w 3314397"/>
                  <a:gd name="connsiteY3" fmla="*/ 1173515 h 3930846"/>
                  <a:gd name="connsiteX4" fmla="*/ 2895583 w 3314397"/>
                  <a:gd name="connsiteY4" fmla="*/ 1827204 h 3930846"/>
                  <a:gd name="connsiteX5" fmla="*/ 3289512 w 3314397"/>
                  <a:gd name="connsiteY5" fmla="*/ 2931623 h 3930846"/>
                  <a:gd name="connsiteX6" fmla="*/ 2358642 w 3314397"/>
                  <a:gd name="connsiteY6" fmla="*/ 3790476 h 3930846"/>
                  <a:gd name="connsiteX7" fmla="*/ 1163792 w 3314397"/>
                  <a:gd name="connsiteY7" fmla="*/ 3918363 h 3930846"/>
                  <a:gd name="connsiteX8" fmla="*/ 440688 w 3314397"/>
                  <a:gd name="connsiteY8" fmla="*/ 3668383 h 3930846"/>
                  <a:gd name="connsiteX9" fmla="*/ 456 w 3314397"/>
                  <a:gd name="connsiteY9" fmla="*/ 2861633 h 3930846"/>
                  <a:gd name="connsiteX10" fmla="*/ 371818 w 3314397"/>
                  <a:gd name="connsiteY10" fmla="*/ 2268383 h 3930846"/>
                  <a:gd name="connsiteX11" fmla="*/ 1052198 w 3314397"/>
                  <a:gd name="connsiteY11" fmla="*/ 2021089 h 3930846"/>
                  <a:gd name="connsiteX12" fmla="*/ 1680043 w 3314397"/>
                  <a:gd name="connsiteY12" fmla="*/ 2169722 h 3930846"/>
                  <a:gd name="connsiteX13" fmla="*/ 1949120 w 3314397"/>
                  <a:gd name="connsiteY13" fmla="*/ 2641247 h 3930846"/>
                  <a:gd name="connsiteX14" fmla="*/ 1768454 w 3314397"/>
                  <a:gd name="connsiteY14" fmla="*/ 3011547 h 3930846"/>
                  <a:gd name="connsiteX15" fmla="*/ 1349463 w 3314397"/>
                  <a:gd name="connsiteY15" fmla="*/ 3158899 h 3930846"/>
                  <a:gd name="connsiteX16" fmla="*/ 983007 w 3314397"/>
                  <a:gd name="connsiteY16" fmla="*/ 3076894 h 3930846"/>
                  <a:gd name="connsiteX17" fmla="*/ 806185 w 3314397"/>
                  <a:gd name="connsiteY17" fmla="*/ 2800130 h 3930846"/>
                  <a:gd name="connsiteX18" fmla="*/ 895877 w 3314397"/>
                  <a:gd name="connsiteY18" fmla="*/ 2620745 h 3930846"/>
                  <a:gd name="connsiteX19" fmla="*/ 1018883 w 3314397"/>
                  <a:gd name="connsiteY19" fmla="*/ 2556680 h 3930846"/>
                  <a:gd name="connsiteX20" fmla="*/ 1077824 w 3314397"/>
                  <a:gd name="connsiteY20" fmla="*/ 2548992 h 3930846"/>
                  <a:gd name="connsiteX21" fmla="*/ 1098325 w 3314397"/>
                  <a:gd name="connsiteY21" fmla="*/ 2564367 h 3930846"/>
                  <a:gd name="connsiteX22" fmla="*/ 1088075 w 3314397"/>
                  <a:gd name="connsiteY22" fmla="*/ 2595119 h 3930846"/>
                  <a:gd name="connsiteX23" fmla="*/ 1077824 w 3314397"/>
                  <a:gd name="connsiteY23" fmla="*/ 2625871 h 3930846"/>
                  <a:gd name="connsiteX24" fmla="*/ 1062448 w 3314397"/>
                  <a:gd name="connsiteY24" fmla="*/ 2738627 h 3930846"/>
                  <a:gd name="connsiteX25" fmla="*/ 1143171 w 3314397"/>
                  <a:gd name="connsiteY25" fmla="*/ 2875728 h 3930846"/>
                  <a:gd name="connsiteX26" fmla="*/ 1318712 w 3314397"/>
                  <a:gd name="connsiteY26" fmla="*/ 2933387 h 3930846"/>
                  <a:gd name="connsiteX27" fmla="*/ 1582663 w 3314397"/>
                  <a:gd name="connsiteY27" fmla="*/ 2836007 h 3930846"/>
                  <a:gd name="connsiteX28" fmla="*/ 1687731 w 3314397"/>
                  <a:gd name="connsiteY28" fmla="*/ 2595119 h 3930846"/>
                  <a:gd name="connsiteX29" fmla="*/ 1475032 w 3314397"/>
                  <a:gd name="connsiteY29" fmla="*/ 2259414 h 3930846"/>
                  <a:gd name="connsiteX30" fmla="*/ 1031697 w 3314397"/>
                  <a:gd name="connsiteY30" fmla="*/ 2154346 h 3930846"/>
                  <a:gd name="connsiteX31" fmla="*/ 460229 w 3314397"/>
                  <a:gd name="connsiteY31" fmla="*/ 2349106 h 3930846"/>
                  <a:gd name="connsiteX32" fmla="*/ 206528 w 3314397"/>
                  <a:gd name="connsiteY32" fmla="*/ 2861633 h 3930846"/>
                  <a:gd name="connsiteX33" fmla="*/ 588361 w 3314397"/>
                  <a:gd name="connsiteY33" fmla="*/ 3502292 h 3930846"/>
                  <a:gd name="connsiteX34" fmla="*/ 1400716 w 3314397"/>
                  <a:gd name="connsiteY34" fmla="*/ 3717553 h 3930846"/>
                  <a:gd name="connsiteX35" fmla="*/ 2348956 w 3314397"/>
                  <a:gd name="connsiteY35" fmla="*/ 3433016 h 3930846"/>
                  <a:gd name="connsiteX36" fmla="*/ 1035318 w 3314397"/>
                  <a:gd name="connsiteY36" fmla="*/ 1258914 h 3930846"/>
                  <a:gd name="connsiteX37" fmla="*/ 499154 w 3314397"/>
                  <a:gd name="connsiteY37" fmla="*/ 773622 h 3930846"/>
                  <a:gd name="connsiteX0" fmla="*/ 499154 w 3314397"/>
                  <a:gd name="connsiteY0" fmla="*/ 773622 h 3930846"/>
                  <a:gd name="connsiteX1" fmla="*/ 898342 w 3314397"/>
                  <a:gd name="connsiteY1" fmla="*/ 875 h 3930846"/>
                  <a:gd name="connsiteX2" fmla="*/ 831811 w 3314397"/>
                  <a:gd name="connsiteY2" fmla="*/ 632141 h 3930846"/>
                  <a:gd name="connsiteX3" fmla="*/ 1328433 w 3314397"/>
                  <a:gd name="connsiteY3" fmla="*/ 1173515 h 3930846"/>
                  <a:gd name="connsiteX4" fmla="*/ 2895583 w 3314397"/>
                  <a:gd name="connsiteY4" fmla="*/ 1827204 h 3930846"/>
                  <a:gd name="connsiteX5" fmla="*/ 3289512 w 3314397"/>
                  <a:gd name="connsiteY5" fmla="*/ 2931623 h 3930846"/>
                  <a:gd name="connsiteX6" fmla="*/ 2358642 w 3314397"/>
                  <a:gd name="connsiteY6" fmla="*/ 3790476 h 3930846"/>
                  <a:gd name="connsiteX7" fmla="*/ 1163792 w 3314397"/>
                  <a:gd name="connsiteY7" fmla="*/ 3918363 h 3930846"/>
                  <a:gd name="connsiteX8" fmla="*/ 440688 w 3314397"/>
                  <a:gd name="connsiteY8" fmla="*/ 3668383 h 3930846"/>
                  <a:gd name="connsiteX9" fmla="*/ 456 w 3314397"/>
                  <a:gd name="connsiteY9" fmla="*/ 2861633 h 3930846"/>
                  <a:gd name="connsiteX10" fmla="*/ 371818 w 3314397"/>
                  <a:gd name="connsiteY10" fmla="*/ 2268383 h 3930846"/>
                  <a:gd name="connsiteX11" fmla="*/ 1052198 w 3314397"/>
                  <a:gd name="connsiteY11" fmla="*/ 2021089 h 3930846"/>
                  <a:gd name="connsiteX12" fmla="*/ 1680043 w 3314397"/>
                  <a:gd name="connsiteY12" fmla="*/ 2169722 h 3930846"/>
                  <a:gd name="connsiteX13" fmla="*/ 1949120 w 3314397"/>
                  <a:gd name="connsiteY13" fmla="*/ 2641247 h 3930846"/>
                  <a:gd name="connsiteX14" fmla="*/ 1768454 w 3314397"/>
                  <a:gd name="connsiteY14" fmla="*/ 3011547 h 3930846"/>
                  <a:gd name="connsiteX15" fmla="*/ 1349463 w 3314397"/>
                  <a:gd name="connsiteY15" fmla="*/ 3158899 h 3930846"/>
                  <a:gd name="connsiteX16" fmla="*/ 983007 w 3314397"/>
                  <a:gd name="connsiteY16" fmla="*/ 3076894 h 3930846"/>
                  <a:gd name="connsiteX17" fmla="*/ 806185 w 3314397"/>
                  <a:gd name="connsiteY17" fmla="*/ 2800130 h 3930846"/>
                  <a:gd name="connsiteX18" fmla="*/ 895877 w 3314397"/>
                  <a:gd name="connsiteY18" fmla="*/ 2620745 h 3930846"/>
                  <a:gd name="connsiteX19" fmla="*/ 1018883 w 3314397"/>
                  <a:gd name="connsiteY19" fmla="*/ 2556680 h 3930846"/>
                  <a:gd name="connsiteX20" fmla="*/ 1077824 w 3314397"/>
                  <a:gd name="connsiteY20" fmla="*/ 2548992 h 3930846"/>
                  <a:gd name="connsiteX21" fmla="*/ 1098325 w 3314397"/>
                  <a:gd name="connsiteY21" fmla="*/ 2564367 h 3930846"/>
                  <a:gd name="connsiteX22" fmla="*/ 1088075 w 3314397"/>
                  <a:gd name="connsiteY22" fmla="*/ 2595119 h 3930846"/>
                  <a:gd name="connsiteX23" fmla="*/ 1077824 w 3314397"/>
                  <a:gd name="connsiteY23" fmla="*/ 2625871 h 3930846"/>
                  <a:gd name="connsiteX24" fmla="*/ 1062448 w 3314397"/>
                  <a:gd name="connsiteY24" fmla="*/ 2738627 h 3930846"/>
                  <a:gd name="connsiteX25" fmla="*/ 1143171 w 3314397"/>
                  <a:gd name="connsiteY25" fmla="*/ 2875728 h 3930846"/>
                  <a:gd name="connsiteX26" fmla="*/ 1318712 w 3314397"/>
                  <a:gd name="connsiteY26" fmla="*/ 2933387 h 3930846"/>
                  <a:gd name="connsiteX27" fmla="*/ 1582663 w 3314397"/>
                  <a:gd name="connsiteY27" fmla="*/ 2836007 h 3930846"/>
                  <a:gd name="connsiteX28" fmla="*/ 1687731 w 3314397"/>
                  <a:gd name="connsiteY28" fmla="*/ 2595119 h 3930846"/>
                  <a:gd name="connsiteX29" fmla="*/ 1475032 w 3314397"/>
                  <a:gd name="connsiteY29" fmla="*/ 2259414 h 3930846"/>
                  <a:gd name="connsiteX30" fmla="*/ 1031697 w 3314397"/>
                  <a:gd name="connsiteY30" fmla="*/ 2154346 h 3930846"/>
                  <a:gd name="connsiteX31" fmla="*/ 460229 w 3314397"/>
                  <a:gd name="connsiteY31" fmla="*/ 2349106 h 3930846"/>
                  <a:gd name="connsiteX32" fmla="*/ 206528 w 3314397"/>
                  <a:gd name="connsiteY32" fmla="*/ 2861633 h 3930846"/>
                  <a:gd name="connsiteX33" fmla="*/ 588361 w 3314397"/>
                  <a:gd name="connsiteY33" fmla="*/ 3502292 h 3930846"/>
                  <a:gd name="connsiteX34" fmla="*/ 1400716 w 3314397"/>
                  <a:gd name="connsiteY34" fmla="*/ 3717553 h 3930846"/>
                  <a:gd name="connsiteX35" fmla="*/ 2348956 w 3314397"/>
                  <a:gd name="connsiteY35" fmla="*/ 3433016 h 3930846"/>
                  <a:gd name="connsiteX36" fmla="*/ 1035318 w 3314397"/>
                  <a:gd name="connsiteY36" fmla="*/ 1258914 h 3930846"/>
                  <a:gd name="connsiteX37" fmla="*/ 499154 w 3314397"/>
                  <a:gd name="connsiteY37" fmla="*/ 773622 h 3930846"/>
                  <a:gd name="connsiteX0" fmla="*/ 433011 w 3314397"/>
                  <a:gd name="connsiteY0" fmla="*/ 773622 h 3930846"/>
                  <a:gd name="connsiteX1" fmla="*/ 898342 w 3314397"/>
                  <a:gd name="connsiteY1" fmla="*/ 875 h 3930846"/>
                  <a:gd name="connsiteX2" fmla="*/ 831811 w 3314397"/>
                  <a:gd name="connsiteY2" fmla="*/ 632141 h 3930846"/>
                  <a:gd name="connsiteX3" fmla="*/ 1328433 w 3314397"/>
                  <a:gd name="connsiteY3" fmla="*/ 1173515 h 3930846"/>
                  <a:gd name="connsiteX4" fmla="*/ 2895583 w 3314397"/>
                  <a:gd name="connsiteY4" fmla="*/ 1827204 h 3930846"/>
                  <a:gd name="connsiteX5" fmla="*/ 3289512 w 3314397"/>
                  <a:gd name="connsiteY5" fmla="*/ 2931623 h 3930846"/>
                  <a:gd name="connsiteX6" fmla="*/ 2358642 w 3314397"/>
                  <a:gd name="connsiteY6" fmla="*/ 3790476 h 3930846"/>
                  <a:gd name="connsiteX7" fmla="*/ 1163792 w 3314397"/>
                  <a:gd name="connsiteY7" fmla="*/ 3918363 h 3930846"/>
                  <a:gd name="connsiteX8" fmla="*/ 440688 w 3314397"/>
                  <a:gd name="connsiteY8" fmla="*/ 3668383 h 3930846"/>
                  <a:gd name="connsiteX9" fmla="*/ 456 w 3314397"/>
                  <a:gd name="connsiteY9" fmla="*/ 2861633 h 3930846"/>
                  <a:gd name="connsiteX10" fmla="*/ 371818 w 3314397"/>
                  <a:gd name="connsiteY10" fmla="*/ 2268383 h 3930846"/>
                  <a:gd name="connsiteX11" fmla="*/ 1052198 w 3314397"/>
                  <a:gd name="connsiteY11" fmla="*/ 2021089 h 3930846"/>
                  <a:gd name="connsiteX12" fmla="*/ 1680043 w 3314397"/>
                  <a:gd name="connsiteY12" fmla="*/ 2169722 h 3930846"/>
                  <a:gd name="connsiteX13" fmla="*/ 1949120 w 3314397"/>
                  <a:gd name="connsiteY13" fmla="*/ 2641247 h 3930846"/>
                  <a:gd name="connsiteX14" fmla="*/ 1768454 w 3314397"/>
                  <a:gd name="connsiteY14" fmla="*/ 3011547 h 3930846"/>
                  <a:gd name="connsiteX15" fmla="*/ 1349463 w 3314397"/>
                  <a:gd name="connsiteY15" fmla="*/ 3158899 h 3930846"/>
                  <a:gd name="connsiteX16" fmla="*/ 983007 w 3314397"/>
                  <a:gd name="connsiteY16" fmla="*/ 3076894 h 3930846"/>
                  <a:gd name="connsiteX17" fmla="*/ 806185 w 3314397"/>
                  <a:gd name="connsiteY17" fmla="*/ 2800130 h 3930846"/>
                  <a:gd name="connsiteX18" fmla="*/ 895877 w 3314397"/>
                  <a:gd name="connsiteY18" fmla="*/ 2620745 h 3930846"/>
                  <a:gd name="connsiteX19" fmla="*/ 1018883 w 3314397"/>
                  <a:gd name="connsiteY19" fmla="*/ 2556680 h 3930846"/>
                  <a:gd name="connsiteX20" fmla="*/ 1077824 w 3314397"/>
                  <a:gd name="connsiteY20" fmla="*/ 2548992 h 3930846"/>
                  <a:gd name="connsiteX21" fmla="*/ 1098325 w 3314397"/>
                  <a:gd name="connsiteY21" fmla="*/ 2564367 h 3930846"/>
                  <a:gd name="connsiteX22" fmla="*/ 1088075 w 3314397"/>
                  <a:gd name="connsiteY22" fmla="*/ 2595119 h 3930846"/>
                  <a:gd name="connsiteX23" fmla="*/ 1077824 w 3314397"/>
                  <a:gd name="connsiteY23" fmla="*/ 2625871 h 3930846"/>
                  <a:gd name="connsiteX24" fmla="*/ 1062448 w 3314397"/>
                  <a:gd name="connsiteY24" fmla="*/ 2738627 h 3930846"/>
                  <a:gd name="connsiteX25" fmla="*/ 1143171 w 3314397"/>
                  <a:gd name="connsiteY25" fmla="*/ 2875728 h 3930846"/>
                  <a:gd name="connsiteX26" fmla="*/ 1318712 w 3314397"/>
                  <a:gd name="connsiteY26" fmla="*/ 2933387 h 3930846"/>
                  <a:gd name="connsiteX27" fmla="*/ 1582663 w 3314397"/>
                  <a:gd name="connsiteY27" fmla="*/ 2836007 h 3930846"/>
                  <a:gd name="connsiteX28" fmla="*/ 1687731 w 3314397"/>
                  <a:gd name="connsiteY28" fmla="*/ 2595119 h 3930846"/>
                  <a:gd name="connsiteX29" fmla="*/ 1475032 w 3314397"/>
                  <a:gd name="connsiteY29" fmla="*/ 2259414 h 3930846"/>
                  <a:gd name="connsiteX30" fmla="*/ 1031697 w 3314397"/>
                  <a:gd name="connsiteY30" fmla="*/ 2154346 h 3930846"/>
                  <a:gd name="connsiteX31" fmla="*/ 460229 w 3314397"/>
                  <a:gd name="connsiteY31" fmla="*/ 2349106 h 3930846"/>
                  <a:gd name="connsiteX32" fmla="*/ 206528 w 3314397"/>
                  <a:gd name="connsiteY32" fmla="*/ 2861633 h 3930846"/>
                  <a:gd name="connsiteX33" fmla="*/ 588361 w 3314397"/>
                  <a:gd name="connsiteY33" fmla="*/ 3502292 h 3930846"/>
                  <a:gd name="connsiteX34" fmla="*/ 1400716 w 3314397"/>
                  <a:gd name="connsiteY34" fmla="*/ 3717553 h 3930846"/>
                  <a:gd name="connsiteX35" fmla="*/ 2348956 w 3314397"/>
                  <a:gd name="connsiteY35" fmla="*/ 3433016 h 3930846"/>
                  <a:gd name="connsiteX36" fmla="*/ 1035318 w 3314397"/>
                  <a:gd name="connsiteY36" fmla="*/ 1258914 h 3930846"/>
                  <a:gd name="connsiteX37" fmla="*/ 433011 w 3314397"/>
                  <a:gd name="connsiteY37" fmla="*/ 773622 h 3930846"/>
                  <a:gd name="connsiteX0" fmla="*/ 433011 w 3314397"/>
                  <a:gd name="connsiteY0" fmla="*/ 773622 h 3930846"/>
                  <a:gd name="connsiteX1" fmla="*/ 898342 w 3314397"/>
                  <a:gd name="connsiteY1" fmla="*/ 875 h 3930846"/>
                  <a:gd name="connsiteX2" fmla="*/ 831811 w 3314397"/>
                  <a:gd name="connsiteY2" fmla="*/ 632141 h 3930846"/>
                  <a:gd name="connsiteX3" fmla="*/ 1328433 w 3314397"/>
                  <a:gd name="connsiteY3" fmla="*/ 1173515 h 3930846"/>
                  <a:gd name="connsiteX4" fmla="*/ 2895583 w 3314397"/>
                  <a:gd name="connsiteY4" fmla="*/ 1827204 h 3930846"/>
                  <a:gd name="connsiteX5" fmla="*/ 3289512 w 3314397"/>
                  <a:gd name="connsiteY5" fmla="*/ 2931623 h 3930846"/>
                  <a:gd name="connsiteX6" fmla="*/ 2358642 w 3314397"/>
                  <a:gd name="connsiteY6" fmla="*/ 3790476 h 3930846"/>
                  <a:gd name="connsiteX7" fmla="*/ 1163792 w 3314397"/>
                  <a:gd name="connsiteY7" fmla="*/ 3918363 h 3930846"/>
                  <a:gd name="connsiteX8" fmla="*/ 440688 w 3314397"/>
                  <a:gd name="connsiteY8" fmla="*/ 3668383 h 3930846"/>
                  <a:gd name="connsiteX9" fmla="*/ 456 w 3314397"/>
                  <a:gd name="connsiteY9" fmla="*/ 2861633 h 3930846"/>
                  <a:gd name="connsiteX10" fmla="*/ 371818 w 3314397"/>
                  <a:gd name="connsiteY10" fmla="*/ 2268383 h 3930846"/>
                  <a:gd name="connsiteX11" fmla="*/ 1052198 w 3314397"/>
                  <a:gd name="connsiteY11" fmla="*/ 2021089 h 3930846"/>
                  <a:gd name="connsiteX12" fmla="*/ 1680043 w 3314397"/>
                  <a:gd name="connsiteY12" fmla="*/ 2169722 h 3930846"/>
                  <a:gd name="connsiteX13" fmla="*/ 1949120 w 3314397"/>
                  <a:gd name="connsiteY13" fmla="*/ 2641247 h 3930846"/>
                  <a:gd name="connsiteX14" fmla="*/ 1768454 w 3314397"/>
                  <a:gd name="connsiteY14" fmla="*/ 3011547 h 3930846"/>
                  <a:gd name="connsiteX15" fmla="*/ 1349463 w 3314397"/>
                  <a:gd name="connsiteY15" fmla="*/ 3158899 h 3930846"/>
                  <a:gd name="connsiteX16" fmla="*/ 983007 w 3314397"/>
                  <a:gd name="connsiteY16" fmla="*/ 3076894 h 3930846"/>
                  <a:gd name="connsiteX17" fmla="*/ 806185 w 3314397"/>
                  <a:gd name="connsiteY17" fmla="*/ 2800130 h 3930846"/>
                  <a:gd name="connsiteX18" fmla="*/ 895877 w 3314397"/>
                  <a:gd name="connsiteY18" fmla="*/ 2620745 h 3930846"/>
                  <a:gd name="connsiteX19" fmla="*/ 1018883 w 3314397"/>
                  <a:gd name="connsiteY19" fmla="*/ 2556680 h 3930846"/>
                  <a:gd name="connsiteX20" fmla="*/ 1077824 w 3314397"/>
                  <a:gd name="connsiteY20" fmla="*/ 2548992 h 3930846"/>
                  <a:gd name="connsiteX21" fmla="*/ 1098325 w 3314397"/>
                  <a:gd name="connsiteY21" fmla="*/ 2564367 h 3930846"/>
                  <a:gd name="connsiteX22" fmla="*/ 1088075 w 3314397"/>
                  <a:gd name="connsiteY22" fmla="*/ 2595119 h 3930846"/>
                  <a:gd name="connsiteX23" fmla="*/ 1077824 w 3314397"/>
                  <a:gd name="connsiteY23" fmla="*/ 2625871 h 3930846"/>
                  <a:gd name="connsiteX24" fmla="*/ 1062448 w 3314397"/>
                  <a:gd name="connsiteY24" fmla="*/ 2738627 h 3930846"/>
                  <a:gd name="connsiteX25" fmla="*/ 1143171 w 3314397"/>
                  <a:gd name="connsiteY25" fmla="*/ 2875728 h 3930846"/>
                  <a:gd name="connsiteX26" fmla="*/ 1318712 w 3314397"/>
                  <a:gd name="connsiteY26" fmla="*/ 2933387 h 3930846"/>
                  <a:gd name="connsiteX27" fmla="*/ 1582663 w 3314397"/>
                  <a:gd name="connsiteY27" fmla="*/ 2836007 h 3930846"/>
                  <a:gd name="connsiteX28" fmla="*/ 1687731 w 3314397"/>
                  <a:gd name="connsiteY28" fmla="*/ 2595119 h 3930846"/>
                  <a:gd name="connsiteX29" fmla="*/ 1475032 w 3314397"/>
                  <a:gd name="connsiteY29" fmla="*/ 2259414 h 3930846"/>
                  <a:gd name="connsiteX30" fmla="*/ 1031697 w 3314397"/>
                  <a:gd name="connsiteY30" fmla="*/ 2154346 h 3930846"/>
                  <a:gd name="connsiteX31" fmla="*/ 460229 w 3314397"/>
                  <a:gd name="connsiteY31" fmla="*/ 2349106 h 3930846"/>
                  <a:gd name="connsiteX32" fmla="*/ 206528 w 3314397"/>
                  <a:gd name="connsiteY32" fmla="*/ 2861633 h 3930846"/>
                  <a:gd name="connsiteX33" fmla="*/ 588361 w 3314397"/>
                  <a:gd name="connsiteY33" fmla="*/ 3502292 h 3930846"/>
                  <a:gd name="connsiteX34" fmla="*/ 1400716 w 3314397"/>
                  <a:gd name="connsiteY34" fmla="*/ 3717553 h 3930846"/>
                  <a:gd name="connsiteX35" fmla="*/ 2348956 w 3314397"/>
                  <a:gd name="connsiteY35" fmla="*/ 3433016 h 3930846"/>
                  <a:gd name="connsiteX36" fmla="*/ 1035318 w 3314397"/>
                  <a:gd name="connsiteY36" fmla="*/ 1258914 h 3930846"/>
                  <a:gd name="connsiteX37" fmla="*/ 433011 w 3314397"/>
                  <a:gd name="connsiteY37" fmla="*/ 773622 h 3930846"/>
                  <a:gd name="connsiteX0" fmla="*/ 433011 w 3314397"/>
                  <a:gd name="connsiteY0" fmla="*/ 773622 h 3930846"/>
                  <a:gd name="connsiteX1" fmla="*/ 898342 w 3314397"/>
                  <a:gd name="connsiteY1" fmla="*/ 875 h 3930846"/>
                  <a:gd name="connsiteX2" fmla="*/ 831811 w 3314397"/>
                  <a:gd name="connsiteY2" fmla="*/ 632141 h 3930846"/>
                  <a:gd name="connsiteX3" fmla="*/ 1328433 w 3314397"/>
                  <a:gd name="connsiteY3" fmla="*/ 1173515 h 3930846"/>
                  <a:gd name="connsiteX4" fmla="*/ 2895583 w 3314397"/>
                  <a:gd name="connsiteY4" fmla="*/ 1827204 h 3930846"/>
                  <a:gd name="connsiteX5" fmla="*/ 3289512 w 3314397"/>
                  <a:gd name="connsiteY5" fmla="*/ 2931623 h 3930846"/>
                  <a:gd name="connsiteX6" fmla="*/ 2358642 w 3314397"/>
                  <a:gd name="connsiteY6" fmla="*/ 3790476 h 3930846"/>
                  <a:gd name="connsiteX7" fmla="*/ 1163792 w 3314397"/>
                  <a:gd name="connsiteY7" fmla="*/ 3918363 h 3930846"/>
                  <a:gd name="connsiteX8" fmla="*/ 440688 w 3314397"/>
                  <a:gd name="connsiteY8" fmla="*/ 3668383 h 3930846"/>
                  <a:gd name="connsiteX9" fmla="*/ 456 w 3314397"/>
                  <a:gd name="connsiteY9" fmla="*/ 2861633 h 3930846"/>
                  <a:gd name="connsiteX10" fmla="*/ 371818 w 3314397"/>
                  <a:gd name="connsiteY10" fmla="*/ 2268383 h 3930846"/>
                  <a:gd name="connsiteX11" fmla="*/ 1052198 w 3314397"/>
                  <a:gd name="connsiteY11" fmla="*/ 2021089 h 3930846"/>
                  <a:gd name="connsiteX12" fmla="*/ 1680043 w 3314397"/>
                  <a:gd name="connsiteY12" fmla="*/ 2169722 h 3930846"/>
                  <a:gd name="connsiteX13" fmla="*/ 1949120 w 3314397"/>
                  <a:gd name="connsiteY13" fmla="*/ 2641247 h 3930846"/>
                  <a:gd name="connsiteX14" fmla="*/ 1768454 w 3314397"/>
                  <a:gd name="connsiteY14" fmla="*/ 3011547 h 3930846"/>
                  <a:gd name="connsiteX15" fmla="*/ 1349463 w 3314397"/>
                  <a:gd name="connsiteY15" fmla="*/ 3158899 h 3930846"/>
                  <a:gd name="connsiteX16" fmla="*/ 983007 w 3314397"/>
                  <a:gd name="connsiteY16" fmla="*/ 3076894 h 3930846"/>
                  <a:gd name="connsiteX17" fmla="*/ 806185 w 3314397"/>
                  <a:gd name="connsiteY17" fmla="*/ 2800130 h 3930846"/>
                  <a:gd name="connsiteX18" fmla="*/ 895877 w 3314397"/>
                  <a:gd name="connsiteY18" fmla="*/ 2620745 h 3930846"/>
                  <a:gd name="connsiteX19" fmla="*/ 1018883 w 3314397"/>
                  <a:gd name="connsiteY19" fmla="*/ 2556680 h 3930846"/>
                  <a:gd name="connsiteX20" fmla="*/ 1077824 w 3314397"/>
                  <a:gd name="connsiteY20" fmla="*/ 2548992 h 3930846"/>
                  <a:gd name="connsiteX21" fmla="*/ 1098325 w 3314397"/>
                  <a:gd name="connsiteY21" fmla="*/ 2564367 h 3930846"/>
                  <a:gd name="connsiteX22" fmla="*/ 1088075 w 3314397"/>
                  <a:gd name="connsiteY22" fmla="*/ 2595119 h 3930846"/>
                  <a:gd name="connsiteX23" fmla="*/ 1077824 w 3314397"/>
                  <a:gd name="connsiteY23" fmla="*/ 2625871 h 3930846"/>
                  <a:gd name="connsiteX24" fmla="*/ 1062448 w 3314397"/>
                  <a:gd name="connsiteY24" fmla="*/ 2738627 h 3930846"/>
                  <a:gd name="connsiteX25" fmla="*/ 1143171 w 3314397"/>
                  <a:gd name="connsiteY25" fmla="*/ 2875728 h 3930846"/>
                  <a:gd name="connsiteX26" fmla="*/ 1318712 w 3314397"/>
                  <a:gd name="connsiteY26" fmla="*/ 2933387 h 3930846"/>
                  <a:gd name="connsiteX27" fmla="*/ 1582663 w 3314397"/>
                  <a:gd name="connsiteY27" fmla="*/ 2836007 h 3930846"/>
                  <a:gd name="connsiteX28" fmla="*/ 1687731 w 3314397"/>
                  <a:gd name="connsiteY28" fmla="*/ 2595119 h 3930846"/>
                  <a:gd name="connsiteX29" fmla="*/ 1475032 w 3314397"/>
                  <a:gd name="connsiteY29" fmla="*/ 2259414 h 3930846"/>
                  <a:gd name="connsiteX30" fmla="*/ 1031697 w 3314397"/>
                  <a:gd name="connsiteY30" fmla="*/ 2154346 h 3930846"/>
                  <a:gd name="connsiteX31" fmla="*/ 460229 w 3314397"/>
                  <a:gd name="connsiteY31" fmla="*/ 2349106 h 3930846"/>
                  <a:gd name="connsiteX32" fmla="*/ 206528 w 3314397"/>
                  <a:gd name="connsiteY32" fmla="*/ 2861633 h 3930846"/>
                  <a:gd name="connsiteX33" fmla="*/ 588361 w 3314397"/>
                  <a:gd name="connsiteY33" fmla="*/ 3502292 h 3930846"/>
                  <a:gd name="connsiteX34" fmla="*/ 1400716 w 3314397"/>
                  <a:gd name="connsiteY34" fmla="*/ 3717553 h 3930846"/>
                  <a:gd name="connsiteX35" fmla="*/ 2348956 w 3314397"/>
                  <a:gd name="connsiteY35" fmla="*/ 3433016 h 3930846"/>
                  <a:gd name="connsiteX36" fmla="*/ 1035318 w 3314397"/>
                  <a:gd name="connsiteY36" fmla="*/ 1258914 h 3930846"/>
                  <a:gd name="connsiteX37" fmla="*/ 433011 w 3314397"/>
                  <a:gd name="connsiteY37" fmla="*/ 773622 h 3930846"/>
                  <a:gd name="connsiteX0" fmla="*/ 433011 w 3298501"/>
                  <a:gd name="connsiteY0" fmla="*/ 773622 h 3930846"/>
                  <a:gd name="connsiteX1" fmla="*/ 898342 w 3298501"/>
                  <a:gd name="connsiteY1" fmla="*/ 875 h 3930846"/>
                  <a:gd name="connsiteX2" fmla="*/ 831811 w 3298501"/>
                  <a:gd name="connsiteY2" fmla="*/ 632141 h 3930846"/>
                  <a:gd name="connsiteX3" fmla="*/ 1328433 w 3298501"/>
                  <a:gd name="connsiteY3" fmla="*/ 1173515 h 3930846"/>
                  <a:gd name="connsiteX4" fmla="*/ 2741251 w 3298501"/>
                  <a:gd name="connsiteY4" fmla="*/ 1880604 h 3930846"/>
                  <a:gd name="connsiteX5" fmla="*/ 3289512 w 3298501"/>
                  <a:gd name="connsiteY5" fmla="*/ 2931623 h 3930846"/>
                  <a:gd name="connsiteX6" fmla="*/ 2358642 w 3298501"/>
                  <a:gd name="connsiteY6" fmla="*/ 3790476 h 3930846"/>
                  <a:gd name="connsiteX7" fmla="*/ 1163792 w 3298501"/>
                  <a:gd name="connsiteY7" fmla="*/ 3918363 h 3930846"/>
                  <a:gd name="connsiteX8" fmla="*/ 440688 w 3298501"/>
                  <a:gd name="connsiteY8" fmla="*/ 3668383 h 3930846"/>
                  <a:gd name="connsiteX9" fmla="*/ 456 w 3298501"/>
                  <a:gd name="connsiteY9" fmla="*/ 2861633 h 3930846"/>
                  <a:gd name="connsiteX10" fmla="*/ 371818 w 3298501"/>
                  <a:gd name="connsiteY10" fmla="*/ 2268383 h 3930846"/>
                  <a:gd name="connsiteX11" fmla="*/ 1052198 w 3298501"/>
                  <a:gd name="connsiteY11" fmla="*/ 2021089 h 3930846"/>
                  <a:gd name="connsiteX12" fmla="*/ 1680043 w 3298501"/>
                  <a:gd name="connsiteY12" fmla="*/ 2169722 h 3930846"/>
                  <a:gd name="connsiteX13" fmla="*/ 1949120 w 3298501"/>
                  <a:gd name="connsiteY13" fmla="*/ 2641247 h 3930846"/>
                  <a:gd name="connsiteX14" fmla="*/ 1768454 w 3298501"/>
                  <a:gd name="connsiteY14" fmla="*/ 3011547 h 3930846"/>
                  <a:gd name="connsiteX15" fmla="*/ 1349463 w 3298501"/>
                  <a:gd name="connsiteY15" fmla="*/ 3158899 h 3930846"/>
                  <a:gd name="connsiteX16" fmla="*/ 983007 w 3298501"/>
                  <a:gd name="connsiteY16" fmla="*/ 3076894 h 3930846"/>
                  <a:gd name="connsiteX17" fmla="*/ 806185 w 3298501"/>
                  <a:gd name="connsiteY17" fmla="*/ 2800130 h 3930846"/>
                  <a:gd name="connsiteX18" fmla="*/ 895877 w 3298501"/>
                  <a:gd name="connsiteY18" fmla="*/ 2620745 h 3930846"/>
                  <a:gd name="connsiteX19" fmla="*/ 1018883 w 3298501"/>
                  <a:gd name="connsiteY19" fmla="*/ 2556680 h 3930846"/>
                  <a:gd name="connsiteX20" fmla="*/ 1077824 w 3298501"/>
                  <a:gd name="connsiteY20" fmla="*/ 2548992 h 3930846"/>
                  <a:gd name="connsiteX21" fmla="*/ 1098325 w 3298501"/>
                  <a:gd name="connsiteY21" fmla="*/ 2564367 h 3930846"/>
                  <a:gd name="connsiteX22" fmla="*/ 1088075 w 3298501"/>
                  <a:gd name="connsiteY22" fmla="*/ 2595119 h 3930846"/>
                  <a:gd name="connsiteX23" fmla="*/ 1077824 w 3298501"/>
                  <a:gd name="connsiteY23" fmla="*/ 2625871 h 3930846"/>
                  <a:gd name="connsiteX24" fmla="*/ 1062448 w 3298501"/>
                  <a:gd name="connsiteY24" fmla="*/ 2738627 h 3930846"/>
                  <a:gd name="connsiteX25" fmla="*/ 1143171 w 3298501"/>
                  <a:gd name="connsiteY25" fmla="*/ 2875728 h 3930846"/>
                  <a:gd name="connsiteX26" fmla="*/ 1318712 w 3298501"/>
                  <a:gd name="connsiteY26" fmla="*/ 2933387 h 3930846"/>
                  <a:gd name="connsiteX27" fmla="*/ 1582663 w 3298501"/>
                  <a:gd name="connsiteY27" fmla="*/ 2836007 h 3930846"/>
                  <a:gd name="connsiteX28" fmla="*/ 1687731 w 3298501"/>
                  <a:gd name="connsiteY28" fmla="*/ 2595119 h 3930846"/>
                  <a:gd name="connsiteX29" fmla="*/ 1475032 w 3298501"/>
                  <a:gd name="connsiteY29" fmla="*/ 2259414 h 3930846"/>
                  <a:gd name="connsiteX30" fmla="*/ 1031697 w 3298501"/>
                  <a:gd name="connsiteY30" fmla="*/ 2154346 h 3930846"/>
                  <a:gd name="connsiteX31" fmla="*/ 460229 w 3298501"/>
                  <a:gd name="connsiteY31" fmla="*/ 2349106 h 3930846"/>
                  <a:gd name="connsiteX32" fmla="*/ 206528 w 3298501"/>
                  <a:gd name="connsiteY32" fmla="*/ 2861633 h 3930846"/>
                  <a:gd name="connsiteX33" fmla="*/ 588361 w 3298501"/>
                  <a:gd name="connsiteY33" fmla="*/ 3502292 h 3930846"/>
                  <a:gd name="connsiteX34" fmla="*/ 1400716 w 3298501"/>
                  <a:gd name="connsiteY34" fmla="*/ 3717553 h 3930846"/>
                  <a:gd name="connsiteX35" fmla="*/ 2348956 w 3298501"/>
                  <a:gd name="connsiteY35" fmla="*/ 3433016 h 3930846"/>
                  <a:gd name="connsiteX36" fmla="*/ 1035318 w 3298501"/>
                  <a:gd name="connsiteY36" fmla="*/ 1258914 h 3930846"/>
                  <a:gd name="connsiteX37" fmla="*/ 433011 w 3298501"/>
                  <a:gd name="connsiteY37" fmla="*/ 773622 h 3930846"/>
                  <a:gd name="connsiteX0" fmla="*/ 543248 w 3298501"/>
                  <a:gd name="connsiteY0" fmla="*/ 706252 h 3930225"/>
                  <a:gd name="connsiteX1" fmla="*/ 898342 w 3298501"/>
                  <a:gd name="connsiteY1" fmla="*/ 254 h 3930225"/>
                  <a:gd name="connsiteX2" fmla="*/ 831811 w 3298501"/>
                  <a:gd name="connsiteY2" fmla="*/ 631520 h 3930225"/>
                  <a:gd name="connsiteX3" fmla="*/ 1328433 w 3298501"/>
                  <a:gd name="connsiteY3" fmla="*/ 1172894 h 3930225"/>
                  <a:gd name="connsiteX4" fmla="*/ 2741251 w 3298501"/>
                  <a:gd name="connsiteY4" fmla="*/ 1879983 h 3930225"/>
                  <a:gd name="connsiteX5" fmla="*/ 3289512 w 3298501"/>
                  <a:gd name="connsiteY5" fmla="*/ 2931002 h 3930225"/>
                  <a:gd name="connsiteX6" fmla="*/ 2358642 w 3298501"/>
                  <a:gd name="connsiteY6" fmla="*/ 3789855 h 3930225"/>
                  <a:gd name="connsiteX7" fmla="*/ 1163792 w 3298501"/>
                  <a:gd name="connsiteY7" fmla="*/ 3917742 h 3930225"/>
                  <a:gd name="connsiteX8" fmla="*/ 440688 w 3298501"/>
                  <a:gd name="connsiteY8" fmla="*/ 3667762 h 3930225"/>
                  <a:gd name="connsiteX9" fmla="*/ 456 w 3298501"/>
                  <a:gd name="connsiteY9" fmla="*/ 2861012 h 3930225"/>
                  <a:gd name="connsiteX10" fmla="*/ 371818 w 3298501"/>
                  <a:gd name="connsiteY10" fmla="*/ 2267762 h 3930225"/>
                  <a:gd name="connsiteX11" fmla="*/ 1052198 w 3298501"/>
                  <a:gd name="connsiteY11" fmla="*/ 2020468 h 3930225"/>
                  <a:gd name="connsiteX12" fmla="*/ 1680043 w 3298501"/>
                  <a:gd name="connsiteY12" fmla="*/ 2169101 h 3930225"/>
                  <a:gd name="connsiteX13" fmla="*/ 1949120 w 3298501"/>
                  <a:gd name="connsiteY13" fmla="*/ 2640626 h 3930225"/>
                  <a:gd name="connsiteX14" fmla="*/ 1768454 w 3298501"/>
                  <a:gd name="connsiteY14" fmla="*/ 3010926 h 3930225"/>
                  <a:gd name="connsiteX15" fmla="*/ 1349463 w 3298501"/>
                  <a:gd name="connsiteY15" fmla="*/ 3158278 h 3930225"/>
                  <a:gd name="connsiteX16" fmla="*/ 983007 w 3298501"/>
                  <a:gd name="connsiteY16" fmla="*/ 3076273 h 3930225"/>
                  <a:gd name="connsiteX17" fmla="*/ 806185 w 3298501"/>
                  <a:gd name="connsiteY17" fmla="*/ 2799509 h 3930225"/>
                  <a:gd name="connsiteX18" fmla="*/ 895877 w 3298501"/>
                  <a:gd name="connsiteY18" fmla="*/ 2620124 h 3930225"/>
                  <a:gd name="connsiteX19" fmla="*/ 1018883 w 3298501"/>
                  <a:gd name="connsiteY19" fmla="*/ 2556059 h 3930225"/>
                  <a:gd name="connsiteX20" fmla="*/ 1077824 w 3298501"/>
                  <a:gd name="connsiteY20" fmla="*/ 2548371 h 3930225"/>
                  <a:gd name="connsiteX21" fmla="*/ 1098325 w 3298501"/>
                  <a:gd name="connsiteY21" fmla="*/ 2563746 h 3930225"/>
                  <a:gd name="connsiteX22" fmla="*/ 1088075 w 3298501"/>
                  <a:gd name="connsiteY22" fmla="*/ 2594498 h 3930225"/>
                  <a:gd name="connsiteX23" fmla="*/ 1077824 w 3298501"/>
                  <a:gd name="connsiteY23" fmla="*/ 2625250 h 3930225"/>
                  <a:gd name="connsiteX24" fmla="*/ 1062448 w 3298501"/>
                  <a:gd name="connsiteY24" fmla="*/ 2738006 h 3930225"/>
                  <a:gd name="connsiteX25" fmla="*/ 1143171 w 3298501"/>
                  <a:gd name="connsiteY25" fmla="*/ 2875107 h 3930225"/>
                  <a:gd name="connsiteX26" fmla="*/ 1318712 w 3298501"/>
                  <a:gd name="connsiteY26" fmla="*/ 2932766 h 3930225"/>
                  <a:gd name="connsiteX27" fmla="*/ 1582663 w 3298501"/>
                  <a:gd name="connsiteY27" fmla="*/ 2835386 h 3930225"/>
                  <a:gd name="connsiteX28" fmla="*/ 1687731 w 3298501"/>
                  <a:gd name="connsiteY28" fmla="*/ 2594498 h 3930225"/>
                  <a:gd name="connsiteX29" fmla="*/ 1475032 w 3298501"/>
                  <a:gd name="connsiteY29" fmla="*/ 2258793 h 3930225"/>
                  <a:gd name="connsiteX30" fmla="*/ 1031697 w 3298501"/>
                  <a:gd name="connsiteY30" fmla="*/ 2153725 h 3930225"/>
                  <a:gd name="connsiteX31" fmla="*/ 460229 w 3298501"/>
                  <a:gd name="connsiteY31" fmla="*/ 2348485 h 3930225"/>
                  <a:gd name="connsiteX32" fmla="*/ 206528 w 3298501"/>
                  <a:gd name="connsiteY32" fmla="*/ 2861012 h 3930225"/>
                  <a:gd name="connsiteX33" fmla="*/ 588361 w 3298501"/>
                  <a:gd name="connsiteY33" fmla="*/ 3501671 h 3930225"/>
                  <a:gd name="connsiteX34" fmla="*/ 1400716 w 3298501"/>
                  <a:gd name="connsiteY34" fmla="*/ 3716932 h 3930225"/>
                  <a:gd name="connsiteX35" fmla="*/ 2348956 w 3298501"/>
                  <a:gd name="connsiteY35" fmla="*/ 3432395 h 3930225"/>
                  <a:gd name="connsiteX36" fmla="*/ 1035318 w 3298501"/>
                  <a:gd name="connsiteY36" fmla="*/ 1258293 h 3930225"/>
                  <a:gd name="connsiteX37" fmla="*/ 543248 w 3298501"/>
                  <a:gd name="connsiteY37" fmla="*/ 706252 h 3930225"/>
                  <a:gd name="connsiteX0" fmla="*/ 543248 w 3212681"/>
                  <a:gd name="connsiteY0" fmla="*/ 706252 h 3930225"/>
                  <a:gd name="connsiteX1" fmla="*/ 898342 w 3212681"/>
                  <a:gd name="connsiteY1" fmla="*/ 254 h 3930225"/>
                  <a:gd name="connsiteX2" fmla="*/ 831811 w 3212681"/>
                  <a:gd name="connsiteY2" fmla="*/ 631520 h 3930225"/>
                  <a:gd name="connsiteX3" fmla="*/ 1328433 w 3212681"/>
                  <a:gd name="connsiteY3" fmla="*/ 1172894 h 3930225"/>
                  <a:gd name="connsiteX4" fmla="*/ 2741251 w 3212681"/>
                  <a:gd name="connsiteY4" fmla="*/ 1879983 h 3930225"/>
                  <a:gd name="connsiteX5" fmla="*/ 3201322 w 3212681"/>
                  <a:gd name="connsiteY5" fmla="*/ 2931002 h 3930225"/>
                  <a:gd name="connsiteX6" fmla="*/ 2358642 w 3212681"/>
                  <a:gd name="connsiteY6" fmla="*/ 3789855 h 3930225"/>
                  <a:gd name="connsiteX7" fmla="*/ 1163792 w 3212681"/>
                  <a:gd name="connsiteY7" fmla="*/ 3917742 h 3930225"/>
                  <a:gd name="connsiteX8" fmla="*/ 440688 w 3212681"/>
                  <a:gd name="connsiteY8" fmla="*/ 3667762 h 3930225"/>
                  <a:gd name="connsiteX9" fmla="*/ 456 w 3212681"/>
                  <a:gd name="connsiteY9" fmla="*/ 2861012 h 3930225"/>
                  <a:gd name="connsiteX10" fmla="*/ 371818 w 3212681"/>
                  <a:gd name="connsiteY10" fmla="*/ 2267762 h 3930225"/>
                  <a:gd name="connsiteX11" fmla="*/ 1052198 w 3212681"/>
                  <a:gd name="connsiteY11" fmla="*/ 2020468 h 3930225"/>
                  <a:gd name="connsiteX12" fmla="*/ 1680043 w 3212681"/>
                  <a:gd name="connsiteY12" fmla="*/ 2169101 h 3930225"/>
                  <a:gd name="connsiteX13" fmla="*/ 1949120 w 3212681"/>
                  <a:gd name="connsiteY13" fmla="*/ 2640626 h 3930225"/>
                  <a:gd name="connsiteX14" fmla="*/ 1768454 w 3212681"/>
                  <a:gd name="connsiteY14" fmla="*/ 3010926 h 3930225"/>
                  <a:gd name="connsiteX15" fmla="*/ 1349463 w 3212681"/>
                  <a:gd name="connsiteY15" fmla="*/ 3158278 h 3930225"/>
                  <a:gd name="connsiteX16" fmla="*/ 983007 w 3212681"/>
                  <a:gd name="connsiteY16" fmla="*/ 3076273 h 3930225"/>
                  <a:gd name="connsiteX17" fmla="*/ 806185 w 3212681"/>
                  <a:gd name="connsiteY17" fmla="*/ 2799509 h 3930225"/>
                  <a:gd name="connsiteX18" fmla="*/ 895877 w 3212681"/>
                  <a:gd name="connsiteY18" fmla="*/ 2620124 h 3930225"/>
                  <a:gd name="connsiteX19" fmla="*/ 1018883 w 3212681"/>
                  <a:gd name="connsiteY19" fmla="*/ 2556059 h 3930225"/>
                  <a:gd name="connsiteX20" fmla="*/ 1077824 w 3212681"/>
                  <a:gd name="connsiteY20" fmla="*/ 2548371 h 3930225"/>
                  <a:gd name="connsiteX21" fmla="*/ 1098325 w 3212681"/>
                  <a:gd name="connsiteY21" fmla="*/ 2563746 h 3930225"/>
                  <a:gd name="connsiteX22" fmla="*/ 1088075 w 3212681"/>
                  <a:gd name="connsiteY22" fmla="*/ 2594498 h 3930225"/>
                  <a:gd name="connsiteX23" fmla="*/ 1077824 w 3212681"/>
                  <a:gd name="connsiteY23" fmla="*/ 2625250 h 3930225"/>
                  <a:gd name="connsiteX24" fmla="*/ 1062448 w 3212681"/>
                  <a:gd name="connsiteY24" fmla="*/ 2738006 h 3930225"/>
                  <a:gd name="connsiteX25" fmla="*/ 1143171 w 3212681"/>
                  <a:gd name="connsiteY25" fmla="*/ 2875107 h 3930225"/>
                  <a:gd name="connsiteX26" fmla="*/ 1318712 w 3212681"/>
                  <a:gd name="connsiteY26" fmla="*/ 2932766 h 3930225"/>
                  <a:gd name="connsiteX27" fmla="*/ 1582663 w 3212681"/>
                  <a:gd name="connsiteY27" fmla="*/ 2835386 h 3930225"/>
                  <a:gd name="connsiteX28" fmla="*/ 1687731 w 3212681"/>
                  <a:gd name="connsiteY28" fmla="*/ 2594498 h 3930225"/>
                  <a:gd name="connsiteX29" fmla="*/ 1475032 w 3212681"/>
                  <a:gd name="connsiteY29" fmla="*/ 2258793 h 3930225"/>
                  <a:gd name="connsiteX30" fmla="*/ 1031697 w 3212681"/>
                  <a:gd name="connsiteY30" fmla="*/ 2153725 h 3930225"/>
                  <a:gd name="connsiteX31" fmla="*/ 460229 w 3212681"/>
                  <a:gd name="connsiteY31" fmla="*/ 2348485 h 3930225"/>
                  <a:gd name="connsiteX32" fmla="*/ 206528 w 3212681"/>
                  <a:gd name="connsiteY32" fmla="*/ 2861012 h 3930225"/>
                  <a:gd name="connsiteX33" fmla="*/ 588361 w 3212681"/>
                  <a:gd name="connsiteY33" fmla="*/ 3501671 h 3930225"/>
                  <a:gd name="connsiteX34" fmla="*/ 1400716 w 3212681"/>
                  <a:gd name="connsiteY34" fmla="*/ 3716932 h 3930225"/>
                  <a:gd name="connsiteX35" fmla="*/ 2348956 w 3212681"/>
                  <a:gd name="connsiteY35" fmla="*/ 3432395 h 3930225"/>
                  <a:gd name="connsiteX36" fmla="*/ 1035318 w 3212681"/>
                  <a:gd name="connsiteY36" fmla="*/ 1258293 h 3930225"/>
                  <a:gd name="connsiteX37" fmla="*/ 543248 w 3212681"/>
                  <a:gd name="connsiteY37" fmla="*/ 706252 h 3930225"/>
                  <a:gd name="connsiteX0" fmla="*/ 366867 w 3212681"/>
                  <a:gd name="connsiteY0" fmla="*/ 679406 h 3930078"/>
                  <a:gd name="connsiteX1" fmla="*/ 898342 w 3212681"/>
                  <a:gd name="connsiteY1" fmla="*/ 107 h 3930078"/>
                  <a:gd name="connsiteX2" fmla="*/ 831811 w 3212681"/>
                  <a:gd name="connsiteY2" fmla="*/ 631373 h 3930078"/>
                  <a:gd name="connsiteX3" fmla="*/ 1328433 w 3212681"/>
                  <a:gd name="connsiteY3" fmla="*/ 1172747 h 3930078"/>
                  <a:gd name="connsiteX4" fmla="*/ 2741251 w 3212681"/>
                  <a:gd name="connsiteY4" fmla="*/ 1879836 h 3930078"/>
                  <a:gd name="connsiteX5" fmla="*/ 3201322 w 3212681"/>
                  <a:gd name="connsiteY5" fmla="*/ 2930855 h 3930078"/>
                  <a:gd name="connsiteX6" fmla="*/ 2358642 w 3212681"/>
                  <a:gd name="connsiteY6" fmla="*/ 3789708 h 3930078"/>
                  <a:gd name="connsiteX7" fmla="*/ 1163792 w 3212681"/>
                  <a:gd name="connsiteY7" fmla="*/ 3917595 h 3930078"/>
                  <a:gd name="connsiteX8" fmla="*/ 440688 w 3212681"/>
                  <a:gd name="connsiteY8" fmla="*/ 3667615 h 3930078"/>
                  <a:gd name="connsiteX9" fmla="*/ 456 w 3212681"/>
                  <a:gd name="connsiteY9" fmla="*/ 2860865 h 3930078"/>
                  <a:gd name="connsiteX10" fmla="*/ 371818 w 3212681"/>
                  <a:gd name="connsiteY10" fmla="*/ 2267615 h 3930078"/>
                  <a:gd name="connsiteX11" fmla="*/ 1052198 w 3212681"/>
                  <a:gd name="connsiteY11" fmla="*/ 2020321 h 3930078"/>
                  <a:gd name="connsiteX12" fmla="*/ 1680043 w 3212681"/>
                  <a:gd name="connsiteY12" fmla="*/ 2168954 h 3930078"/>
                  <a:gd name="connsiteX13" fmla="*/ 1949120 w 3212681"/>
                  <a:gd name="connsiteY13" fmla="*/ 2640479 h 3930078"/>
                  <a:gd name="connsiteX14" fmla="*/ 1768454 w 3212681"/>
                  <a:gd name="connsiteY14" fmla="*/ 3010779 h 3930078"/>
                  <a:gd name="connsiteX15" fmla="*/ 1349463 w 3212681"/>
                  <a:gd name="connsiteY15" fmla="*/ 3158131 h 3930078"/>
                  <a:gd name="connsiteX16" fmla="*/ 983007 w 3212681"/>
                  <a:gd name="connsiteY16" fmla="*/ 3076126 h 3930078"/>
                  <a:gd name="connsiteX17" fmla="*/ 806185 w 3212681"/>
                  <a:gd name="connsiteY17" fmla="*/ 2799362 h 3930078"/>
                  <a:gd name="connsiteX18" fmla="*/ 895877 w 3212681"/>
                  <a:gd name="connsiteY18" fmla="*/ 2619977 h 3930078"/>
                  <a:gd name="connsiteX19" fmla="*/ 1018883 w 3212681"/>
                  <a:gd name="connsiteY19" fmla="*/ 2555912 h 3930078"/>
                  <a:gd name="connsiteX20" fmla="*/ 1077824 w 3212681"/>
                  <a:gd name="connsiteY20" fmla="*/ 2548224 h 3930078"/>
                  <a:gd name="connsiteX21" fmla="*/ 1098325 w 3212681"/>
                  <a:gd name="connsiteY21" fmla="*/ 2563599 h 3930078"/>
                  <a:gd name="connsiteX22" fmla="*/ 1088075 w 3212681"/>
                  <a:gd name="connsiteY22" fmla="*/ 2594351 h 3930078"/>
                  <a:gd name="connsiteX23" fmla="*/ 1077824 w 3212681"/>
                  <a:gd name="connsiteY23" fmla="*/ 2625103 h 3930078"/>
                  <a:gd name="connsiteX24" fmla="*/ 1062448 w 3212681"/>
                  <a:gd name="connsiteY24" fmla="*/ 2737859 h 3930078"/>
                  <a:gd name="connsiteX25" fmla="*/ 1143171 w 3212681"/>
                  <a:gd name="connsiteY25" fmla="*/ 2874960 h 3930078"/>
                  <a:gd name="connsiteX26" fmla="*/ 1318712 w 3212681"/>
                  <a:gd name="connsiteY26" fmla="*/ 2932619 h 3930078"/>
                  <a:gd name="connsiteX27" fmla="*/ 1582663 w 3212681"/>
                  <a:gd name="connsiteY27" fmla="*/ 2835239 h 3930078"/>
                  <a:gd name="connsiteX28" fmla="*/ 1687731 w 3212681"/>
                  <a:gd name="connsiteY28" fmla="*/ 2594351 h 3930078"/>
                  <a:gd name="connsiteX29" fmla="*/ 1475032 w 3212681"/>
                  <a:gd name="connsiteY29" fmla="*/ 2258646 h 3930078"/>
                  <a:gd name="connsiteX30" fmla="*/ 1031697 w 3212681"/>
                  <a:gd name="connsiteY30" fmla="*/ 2153578 h 3930078"/>
                  <a:gd name="connsiteX31" fmla="*/ 460229 w 3212681"/>
                  <a:gd name="connsiteY31" fmla="*/ 2348338 h 3930078"/>
                  <a:gd name="connsiteX32" fmla="*/ 206528 w 3212681"/>
                  <a:gd name="connsiteY32" fmla="*/ 2860865 h 3930078"/>
                  <a:gd name="connsiteX33" fmla="*/ 588361 w 3212681"/>
                  <a:gd name="connsiteY33" fmla="*/ 3501524 h 3930078"/>
                  <a:gd name="connsiteX34" fmla="*/ 1400716 w 3212681"/>
                  <a:gd name="connsiteY34" fmla="*/ 3716785 h 3930078"/>
                  <a:gd name="connsiteX35" fmla="*/ 2348956 w 3212681"/>
                  <a:gd name="connsiteY35" fmla="*/ 3432248 h 3930078"/>
                  <a:gd name="connsiteX36" fmla="*/ 1035318 w 3212681"/>
                  <a:gd name="connsiteY36" fmla="*/ 1258146 h 3930078"/>
                  <a:gd name="connsiteX37" fmla="*/ 366867 w 3212681"/>
                  <a:gd name="connsiteY37" fmla="*/ 679406 h 3930078"/>
                  <a:gd name="connsiteX0" fmla="*/ 366867 w 3212681"/>
                  <a:gd name="connsiteY0" fmla="*/ 679319 h 3929991"/>
                  <a:gd name="connsiteX1" fmla="*/ 898342 w 3212681"/>
                  <a:gd name="connsiteY1" fmla="*/ 20 h 3929991"/>
                  <a:gd name="connsiteX2" fmla="*/ 699527 w 3212681"/>
                  <a:gd name="connsiteY2" fmla="*/ 657986 h 3929991"/>
                  <a:gd name="connsiteX3" fmla="*/ 1328433 w 3212681"/>
                  <a:gd name="connsiteY3" fmla="*/ 1172660 h 3929991"/>
                  <a:gd name="connsiteX4" fmla="*/ 2741251 w 3212681"/>
                  <a:gd name="connsiteY4" fmla="*/ 1879749 h 3929991"/>
                  <a:gd name="connsiteX5" fmla="*/ 3201322 w 3212681"/>
                  <a:gd name="connsiteY5" fmla="*/ 2930768 h 3929991"/>
                  <a:gd name="connsiteX6" fmla="*/ 2358642 w 3212681"/>
                  <a:gd name="connsiteY6" fmla="*/ 3789621 h 3929991"/>
                  <a:gd name="connsiteX7" fmla="*/ 1163792 w 3212681"/>
                  <a:gd name="connsiteY7" fmla="*/ 3917508 h 3929991"/>
                  <a:gd name="connsiteX8" fmla="*/ 440688 w 3212681"/>
                  <a:gd name="connsiteY8" fmla="*/ 3667528 h 3929991"/>
                  <a:gd name="connsiteX9" fmla="*/ 456 w 3212681"/>
                  <a:gd name="connsiteY9" fmla="*/ 2860778 h 3929991"/>
                  <a:gd name="connsiteX10" fmla="*/ 371818 w 3212681"/>
                  <a:gd name="connsiteY10" fmla="*/ 2267528 h 3929991"/>
                  <a:gd name="connsiteX11" fmla="*/ 1052198 w 3212681"/>
                  <a:gd name="connsiteY11" fmla="*/ 2020234 h 3929991"/>
                  <a:gd name="connsiteX12" fmla="*/ 1680043 w 3212681"/>
                  <a:gd name="connsiteY12" fmla="*/ 2168867 h 3929991"/>
                  <a:gd name="connsiteX13" fmla="*/ 1949120 w 3212681"/>
                  <a:gd name="connsiteY13" fmla="*/ 2640392 h 3929991"/>
                  <a:gd name="connsiteX14" fmla="*/ 1768454 w 3212681"/>
                  <a:gd name="connsiteY14" fmla="*/ 3010692 h 3929991"/>
                  <a:gd name="connsiteX15" fmla="*/ 1349463 w 3212681"/>
                  <a:gd name="connsiteY15" fmla="*/ 3158044 h 3929991"/>
                  <a:gd name="connsiteX16" fmla="*/ 983007 w 3212681"/>
                  <a:gd name="connsiteY16" fmla="*/ 3076039 h 3929991"/>
                  <a:gd name="connsiteX17" fmla="*/ 806185 w 3212681"/>
                  <a:gd name="connsiteY17" fmla="*/ 2799275 h 3929991"/>
                  <a:gd name="connsiteX18" fmla="*/ 895877 w 3212681"/>
                  <a:gd name="connsiteY18" fmla="*/ 2619890 h 3929991"/>
                  <a:gd name="connsiteX19" fmla="*/ 1018883 w 3212681"/>
                  <a:gd name="connsiteY19" fmla="*/ 2555825 h 3929991"/>
                  <a:gd name="connsiteX20" fmla="*/ 1077824 w 3212681"/>
                  <a:gd name="connsiteY20" fmla="*/ 2548137 h 3929991"/>
                  <a:gd name="connsiteX21" fmla="*/ 1098325 w 3212681"/>
                  <a:gd name="connsiteY21" fmla="*/ 2563512 h 3929991"/>
                  <a:gd name="connsiteX22" fmla="*/ 1088075 w 3212681"/>
                  <a:gd name="connsiteY22" fmla="*/ 2594264 h 3929991"/>
                  <a:gd name="connsiteX23" fmla="*/ 1077824 w 3212681"/>
                  <a:gd name="connsiteY23" fmla="*/ 2625016 h 3929991"/>
                  <a:gd name="connsiteX24" fmla="*/ 1062448 w 3212681"/>
                  <a:gd name="connsiteY24" fmla="*/ 2737772 h 3929991"/>
                  <a:gd name="connsiteX25" fmla="*/ 1143171 w 3212681"/>
                  <a:gd name="connsiteY25" fmla="*/ 2874873 h 3929991"/>
                  <a:gd name="connsiteX26" fmla="*/ 1318712 w 3212681"/>
                  <a:gd name="connsiteY26" fmla="*/ 2932532 h 3929991"/>
                  <a:gd name="connsiteX27" fmla="*/ 1582663 w 3212681"/>
                  <a:gd name="connsiteY27" fmla="*/ 2835152 h 3929991"/>
                  <a:gd name="connsiteX28" fmla="*/ 1687731 w 3212681"/>
                  <a:gd name="connsiteY28" fmla="*/ 2594264 h 3929991"/>
                  <a:gd name="connsiteX29" fmla="*/ 1475032 w 3212681"/>
                  <a:gd name="connsiteY29" fmla="*/ 2258559 h 3929991"/>
                  <a:gd name="connsiteX30" fmla="*/ 1031697 w 3212681"/>
                  <a:gd name="connsiteY30" fmla="*/ 2153491 h 3929991"/>
                  <a:gd name="connsiteX31" fmla="*/ 460229 w 3212681"/>
                  <a:gd name="connsiteY31" fmla="*/ 2348251 h 3929991"/>
                  <a:gd name="connsiteX32" fmla="*/ 206528 w 3212681"/>
                  <a:gd name="connsiteY32" fmla="*/ 2860778 h 3929991"/>
                  <a:gd name="connsiteX33" fmla="*/ 588361 w 3212681"/>
                  <a:gd name="connsiteY33" fmla="*/ 3501437 h 3929991"/>
                  <a:gd name="connsiteX34" fmla="*/ 1400716 w 3212681"/>
                  <a:gd name="connsiteY34" fmla="*/ 3716698 h 3929991"/>
                  <a:gd name="connsiteX35" fmla="*/ 2348956 w 3212681"/>
                  <a:gd name="connsiteY35" fmla="*/ 3432161 h 3929991"/>
                  <a:gd name="connsiteX36" fmla="*/ 1035318 w 3212681"/>
                  <a:gd name="connsiteY36" fmla="*/ 1258059 h 3929991"/>
                  <a:gd name="connsiteX37" fmla="*/ 366867 w 3212681"/>
                  <a:gd name="connsiteY37" fmla="*/ 679319 h 3929991"/>
                  <a:gd name="connsiteX0" fmla="*/ 366867 w 3212681"/>
                  <a:gd name="connsiteY0" fmla="*/ 679320 h 3929991"/>
                  <a:gd name="connsiteX1" fmla="*/ 898342 w 3212681"/>
                  <a:gd name="connsiteY1" fmla="*/ 20 h 3929991"/>
                  <a:gd name="connsiteX2" fmla="*/ 699527 w 3212681"/>
                  <a:gd name="connsiteY2" fmla="*/ 657986 h 3929991"/>
                  <a:gd name="connsiteX3" fmla="*/ 1328433 w 3212681"/>
                  <a:gd name="connsiteY3" fmla="*/ 1172660 h 3929991"/>
                  <a:gd name="connsiteX4" fmla="*/ 2741251 w 3212681"/>
                  <a:gd name="connsiteY4" fmla="*/ 1879749 h 3929991"/>
                  <a:gd name="connsiteX5" fmla="*/ 3201322 w 3212681"/>
                  <a:gd name="connsiteY5" fmla="*/ 2930768 h 3929991"/>
                  <a:gd name="connsiteX6" fmla="*/ 2358642 w 3212681"/>
                  <a:gd name="connsiteY6" fmla="*/ 3789621 h 3929991"/>
                  <a:gd name="connsiteX7" fmla="*/ 1163792 w 3212681"/>
                  <a:gd name="connsiteY7" fmla="*/ 3917508 h 3929991"/>
                  <a:gd name="connsiteX8" fmla="*/ 440688 w 3212681"/>
                  <a:gd name="connsiteY8" fmla="*/ 3667528 h 3929991"/>
                  <a:gd name="connsiteX9" fmla="*/ 456 w 3212681"/>
                  <a:gd name="connsiteY9" fmla="*/ 2860778 h 3929991"/>
                  <a:gd name="connsiteX10" fmla="*/ 371818 w 3212681"/>
                  <a:gd name="connsiteY10" fmla="*/ 2267528 h 3929991"/>
                  <a:gd name="connsiteX11" fmla="*/ 1052198 w 3212681"/>
                  <a:gd name="connsiteY11" fmla="*/ 2020234 h 3929991"/>
                  <a:gd name="connsiteX12" fmla="*/ 1680043 w 3212681"/>
                  <a:gd name="connsiteY12" fmla="*/ 2168867 h 3929991"/>
                  <a:gd name="connsiteX13" fmla="*/ 1949120 w 3212681"/>
                  <a:gd name="connsiteY13" fmla="*/ 2640392 h 3929991"/>
                  <a:gd name="connsiteX14" fmla="*/ 1768454 w 3212681"/>
                  <a:gd name="connsiteY14" fmla="*/ 3010692 h 3929991"/>
                  <a:gd name="connsiteX15" fmla="*/ 1349463 w 3212681"/>
                  <a:gd name="connsiteY15" fmla="*/ 3158044 h 3929991"/>
                  <a:gd name="connsiteX16" fmla="*/ 983007 w 3212681"/>
                  <a:gd name="connsiteY16" fmla="*/ 3076039 h 3929991"/>
                  <a:gd name="connsiteX17" fmla="*/ 806185 w 3212681"/>
                  <a:gd name="connsiteY17" fmla="*/ 2799275 h 3929991"/>
                  <a:gd name="connsiteX18" fmla="*/ 895877 w 3212681"/>
                  <a:gd name="connsiteY18" fmla="*/ 2619890 h 3929991"/>
                  <a:gd name="connsiteX19" fmla="*/ 1018883 w 3212681"/>
                  <a:gd name="connsiteY19" fmla="*/ 2555825 h 3929991"/>
                  <a:gd name="connsiteX20" fmla="*/ 1077824 w 3212681"/>
                  <a:gd name="connsiteY20" fmla="*/ 2548137 h 3929991"/>
                  <a:gd name="connsiteX21" fmla="*/ 1098325 w 3212681"/>
                  <a:gd name="connsiteY21" fmla="*/ 2563512 h 3929991"/>
                  <a:gd name="connsiteX22" fmla="*/ 1088075 w 3212681"/>
                  <a:gd name="connsiteY22" fmla="*/ 2594264 h 3929991"/>
                  <a:gd name="connsiteX23" fmla="*/ 1077824 w 3212681"/>
                  <a:gd name="connsiteY23" fmla="*/ 2625016 h 3929991"/>
                  <a:gd name="connsiteX24" fmla="*/ 1062448 w 3212681"/>
                  <a:gd name="connsiteY24" fmla="*/ 2737772 h 3929991"/>
                  <a:gd name="connsiteX25" fmla="*/ 1143171 w 3212681"/>
                  <a:gd name="connsiteY25" fmla="*/ 2874873 h 3929991"/>
                  <a:gd name="connsiteX26" fmla="*/ 1318712 w 3212681"/>
                  <a:gd name="connsiteY26" fmla="*/ 2932532 h 3929991"/>
                  <a:gd name="connsiteX27" fmla="*/ 1582663 w 3212681"/>
                  <a:gd name="connsiteY27" fmla="*/ 2835152 h 3929991"/>
                  <a:gd name="connsiteX28" fmla="*/ 1687731 w 3212681"/>
                  <a:gd name="connsiteY28" fmla="*/ 2594264 h 3929991"/>
                  <a:gd name="connsiteX29" fmla="*/ 1475032 w 3212681"/>
                  <a:gd name="connsiteY29" fmla="*/ 2258559 h 3929991"/>
                  <a:gd name="connsiteX30" fmla="*/ 1031697 w 3212681"/>
                  <a:gd name="connsiteY30" fmla="*/ 2153491 h 3929991"/>
                  <a:gd name="connsiteX31" fmla="*/ 460229 w 3212681"/>
                  <a:gd name="connsiteY31" fmla="*/ 2348251 h 3929991"/>
                  <a:gd name="connsiteX32" fmla="*/ 206528 w 3212681"/>
                  <a:gd name="connsiteY32" fmla="*/ 2860778 h 3929991"/>
                  <a:gd name="connsiteX33" fmla="*/ 588361 w 3212681"/>
                  <a:gd name="connsiteY33" fmla="*/ 3501437 h 3929991"/>
                  <a:gd name="connsiteX34" fmla="*/ 1400716 w 3212681"/>
                  <a:gd name="connsiteY34" fmla="*/ 3716698 h 3929991"/>
                  <a:gd name="connsiteX35" fmla="*/ 2348956 w 3212681"/>
                  <a:gd name="connsiteY35" fmla="*/ 3432161 h 3929991"/>
                  <a:gd name="connsiteX36" fmla="*/ 1035318 w 3212681"/>
                  <a:gd name="connsiteY36" fmla="*/ 1258059 h 3929991"/>
                  <a:gd name="connsiteX37" fmla="*/ 366867 w 3212681"/>
                  <a:gd name="connsiteY37" fmla="*/ 679320 h 3929991"/>
                  <a:gd name="connsiteX0" fmla="*/ 366867 w 3208014"/>
                  <a:gd name="connsiteY0" fmla="*/ 679320 h 3929991"/>
                  <a:gd name="connsiteX1" fmla="*/ 898342 w 3208014"/>
                  <a:gd name="connsiteY1" fmla="*/ 20 h 3929991"/>
                  <a:gd name="connsiteX2" fmla="*/ 699527 w 3208014"/>
                  <a:gd name="connsiteY2" fmla="*/ 657986 h 3929991"/>
                  <a:gd name="connsiteX3" fmla="*/ 1328433 w 3208014"/>
                  <a:gd name="connsiteY3" fmla="*/ 1172660 h 3929991"/>
                  <a:gd name="connsiteX4" fmla="*/ 2675109 w 3208014"/>
                  <a:gd name="connsiteY4" fmla="*/ 1906450 h 3929991"/>
                  <a:gd name="connsiteX5" fmla="*/ 3201322 w 3208014"/>
                  <a:gd name="connsiteY5" fmla="*/ 2930768 h 3929991"/>
                  <a:gd name="connsiteX6" fmla="*/ 2358642 w 3208014"/>
                  <a:gd name="connsiteY6" fmla="*/ 3789621 h 3929991"/>
                  <a:gd name="connsiteX7" fmla="*/ 1163792 w 3208014"/>
                  <a:gd name="connsiteY7" fmla="*/ 3917508 h 3929991"/>
                  <a:gd name="connsiteX8" fmla="*/ 440688 w 3208014"/>
                  <a:gd name="connsiteY8" fmla="*/ 3667528 h 3929991"/>
                  <a:gd name="connsiteX9" fmla="*/ 456 w 3208014"/>
                  <a:gd name="connsiteY9" fmla="*/ 2860778 h 3929991"/>
                  <a:gd name="connsiteX10" fmla="*/ 371818 w 3208014"/>
                  <a:gd name="connsiteY10" fmla="*/ 2267528 h 3929991"/>
                  <a:gd name="connsiteX11" fmla="*/ 1052198 w 3208014"/>
                  <a:gd name="connsiteY11" fmla="*/ 2020234 h 3929991"/>
                  <a:gd name="connsiteX12" fmla="*/ 1680043 w 3208014"/>
                  <a:gd name="connsiteY12" fmla="*/ 2168867 h 3929991"/>
                  <a:gd name="connsiteX13" fmla="*/ 1949120 w 3208014"/>
                  <a:gd name="connsiteY13" fmla="*/ 2640392 h 3929991"/>
                  <a:gd name="connsiteX14" fmla="*/ 1768454 w 3208014"/>
                  <a:gd name="connsiteY14" fmla="*/ 3010692 h 3929991"/>
                  <a:gd name="connsiteX15" fmla="*/ 1349463 w 3208014"/>
                  <a:gd name="connsiteY15" fmla="*/ 3158044 h 3929991"/>
                  <a:gd name="connsiteX16" fmla="*/ 983007 w 3208014"/>
                  <a:gd name="connsiteY16" fmla="*/ 3076039 h 3929991"/>
                  <a:gd name="connsiteX17" fmla="*/ 806185 w 3208014"/>
                  <a:gd name="connsiteY17" fmla="*/ 2799275 h 3929991"/>
                  <a:gd name="connsiteX18" fmla="*/ 895877 w 3208014"/>
                  <a:gd name="connsiteY18" fmla="*/ 2619890 h 3929991"/>
                  <a:gd name="connsiteX19" fmla="*/ 1018883 w 3208014"/>
                  <a:gd name="connsiteY19" fmla="*/ 2555825 h 3929991"/>
                  <a:gd name="connsiteX20" fmla="*/ 1077824 w 3208014"/>
                  <a:gd name="connsiteY20" fmla="*/ 2548137 h 3929991"/>
                  <a:gd name="connsiteX21" fmla="*/ 1098325 w 3208014"/>
                  <a:gd name="connsiteY21" fmla="*/ 2563512 h 3929991"/>
                  <a:gd name="connsiteX22" fmla="*/ 1088075 w 3208014"/>
                  <a:gd name="connsiteY22" fmla="*/ 2594264 h 3929991"/>
                  <a:gd name="connsiteX23" fmla="*/ 1077824 w 3208014"/>
                  <a:gd name="connsiteY23" fmla="*/ 2625016 h 3929991"/>
                  <a:gd name="connsiteX24" fmla="*/ 1062448 w 3208014"/>
                  <a:gd name="connsiteY24" fmla="*/ 2737772 h 3929991"/>
                  <a:gd name="connsiteX25" fmla="*/ 1143171 w 3208014"/>
                  <a:gd name="connsiteY25" fmla="*/ 2874873 h 3929991"/>
                  <a:gd name="connsiteX26" fmla="*/ 1318712 w 3208014"/>
                  <a:gd name="connsiteY26" fmla="*/ 2932532 h 3929991"/>
                  <a:gd name="connsiteX27" fmla="*/ 1582663 w 3208014"/>
                  <a:gd name="connsiteY27" fmla="*/ 2835152 h 3929991"/>
                  <a:gd name="connsiteX28" fmla="*/ 1687731 w 3208014"/>
                  <a:gd name="connsiteY28" fmla="*/ 2594264 h 3929991"/>
                  <a:gd name="connsiteX29" fmla="*/ 1475032 w 3208014"/>
                  <a:gd name="connsiteY29" fmla="*/ 2258559 h 3929991"/>
                  <a:gd name="connsiteX30" fmla="*/ 1031697 w 3208014"/>
                  <a:gd name="connsiteY30" fmla="*/ 2153491 h 3929991"/>
                  <a:gd name="connsiteX31" fmla="*/ 460229 w 3208014"/>
                  <a:gd name="connsiteY31" fmla="*/ 2348251 h 3929991"/>
                  <a:gd name="connsiteX32" fmla="*/ 206528 w 3208014"/>
                  <a:gd name="connsiteY32" fmla="*/ 2860778 h 3929991"/>
                  <a:gd name="connsiteX33" fmla="*/ 588361 w 3208014"/>
                  <a:gd name="connsiteY33" fmla="*/ 3501437 h 3929991"/>
                  <a:gd name="connsiteX34" fmla="*/ 1400716 w 3208014"/>
                  <a:gd name="connsiteY34" fmla="*/ 3716698 h 3929991"/>
                  <a:gd name="connsiteX35" fmla="*/ 2348956 w 3208014"/>
                  <a:gd name="connsiteY35" fmla="*/ 3432161 h 3929991"/>
                  <a:gd name="connsiteX36" fmla="*/ 1035318 w 3208014"/>
                  <a:gd name="connsiteY36" fmla="*/ 1258059 h 3929991"/>
                  <a:gd name="connsiteX37" fmla="*/ 366867 w 3208014"/>
                  <a:gd name="connsiteY37" fmla="*/ 679320 h 3929991"/>
                  <a:gd name="connsiteX0" fmla="*/ 366867 w 3208014"/>
                  <a:gd name="connsiteY0" fmla="*/ 679320 h 3929991"/>
                  <a:gd name="connsiteX1" fmla="*/ 898342 w 3208014"/>
                  <a:gd name="connsiteY1" fmla="*/ 20 h 3929991"/>
                  <a:gd name="connsiteX2" fmla="*/ 611338 w 3208014"/>
                  <a:gd name="connsiteY2" fmla="*/ 657986 h 3929991"/>
                  <a:gd name="connsiteX3" fmla="*/ 1328433 w 3208014"/>
                  <a:gd name="connsiteY3" fmla="*/ 1172660 h 3929991"/>
                  <a:gd name="connsiteX4" fmla="*/ 2675109 w 3208014"/>
                  <a:gd name="connsiteY4" fmla="*/ 1906450 h 3929991"/>
                  <a:gd name="connsiteX5" fmla="*/ 3201322 w 3208014"/>
                  <a:gd name="connsiteY5" fmla="*/ 2930768 h 3929991"/>
                  <a:gd name="connsiteX6" fmla="*/ 2358642 w 3208014"/>
                  <a:gd name="connsiteY6" fmla="*/ 3789621 h 3929991"/>
                  <a:gd name="connsiteX7" fmla="*/ 1163792 w 3208014"/>
                  <a:gd name="connsiteY7" fmla="*/ 3917508 h 3929991"/>
                  <a:gd name="connsiteX8" fmla="*/ 440688 w 3208014"/>
                  <a:gd name="connsiteY8" fmla="*/ 3667528 h 3929991"/>
                  <a:gd name="connsiteX9" fmla="*/ 456 w 3208014"/>
                  <a:gd name="connsiteY9" fmla="*/ 2860778 h 3929991"/>
                  <a:gd name="connsiteX10" fmla="*/ 371818 w 3208014"/>
                  <a:gd name="connsiteY10" fmla="*/ 2267528 h 3929991"/>
                  <a:gd name="connsiteX11" fmla="*/ 1052198 w 3208014"/>
                  <a:gd name="connsiteY11" fmla="*/ 2020234 h 3929991"/>
                  <a:gd name="connsiteX12" fmla="*/ 1680043 w 3208014"/>
                  <a:gd name="connsiteY12" fmla="*/ 2168867 h 3929991"/>
                  <a:gd name="connsiteX13" fmla="*/ 1949120 w 3208014"/>
                  <a:gd name="connsiteY13" fmla="*/ 2640392 h 3929991"/>
                  <a:gd name="connsiteX14" fmla="*/ 1768454 w 3208014"/>
                  <a:gd name="connsiteY14" fmla="*/ 3010692 h 3929991"/>
                  <a:gd name="connsiteX15" fmla="*/ 1349463 w 3208014"/>
                  <a:gd name="connsiteY15" fmla="*/ 3158044 h 3929991"/>
                  <a:gd name="connsiteX16" fmla="*/ 983007 w 3208014"/>
                  <a:gd name="connsiteY16" fmla="*/ 3076039 h 3929991"/>
                  <a:gd name="connsiteX17" fmla="*/ 806185 w 3208014"/>
                  <a:gd name="connsiteY17" fmla="*/ 2799275 h 3929991"/>
                  <a:gd name="connsiteX18" fmla="*/ 895877 w 3208014"/>
                  <a:gd name="connsiteY18" fmla="*/ 2619890 h 3929991"/>
                  <a:gd name="connsiteX19" fmla="*/ 1018883 w 3208014"/>
                  <a:gd name="connsiteY19" fmla="*/ 2555825 h 3929991"/>
                  <a:gd name="connsiteX20" fmla="*/ 1077824 w 3208014"/>
                  <a:gd name="connsiteY20" fmla="*/ 2548137 h 3929991"/>
                  <a:gd name="connsiteX21" fmla="*/ 1098325 w 3208014"/>
                  <a:gd name="connsiteY21" fmla="*/ 2563512 h 3929991"/>
                  <a:gd name="connsiteX22" fmla="*/ 1088075 w 3208014"/>
                  <a:gd name="connsiteY22" fmla="*/ 2594264 h 3929991"/>
                  <a:gd name="connsiteX23" fmla="*/ 1077824 w 3208014"/>
                  <a:gd name="connsiteY23" fmla="*/ 2625016 h 3929991"/>
                  <a:gd name="connsiteX24" fmla="*/ 1062448 w 3208014"/>
                  <a:gd name="connsiteY24" fmla="*/ 2737772 h 3929991"/>
                  <a:gd name="connsiteX25" fmla="*/ 1143171 w 3208014"/>
                  <a:gd name="connsiteY25" fmla="*/ 2874873 h 3929991"/>
                  <a:gd name="connsiteX26" fmla="*/ 1318712 w 3208014"/>
                  <a:gd name="connsiteY26" fmla="*/ 2932532 h 3929991"/>
                  <a:gd name="connsiteX27" fmla="*/ 1582663 w 3208014"/>
                  <a:gd name="connsiteY27" fmla="*/ 2835152 h 3929991"/>
                  <a:gd name="connsiteX28" fmla="*/ 1687731 w 3208014"/>
                  <a:gd name="connsiteY28" fmla="*/ 2594264 h 3929991"/>
                  <a:gd name="connsiteX29" fmla="*/ 1475032 w 3208014"/>
                  <a:gd name="connsiteY29" fmla="*/ 2258559 h 3929991"/>
                  <a:gd name="connsiteX30" fmla="*/ 1031697 w 3208014"/>
                  <a:gd name="connsiteY30" fmla="*/ 2153491 h 3929991"/>
                  <a:gd name="connsiteX31" fmla="*/ 460229 w 3208014"/>
                  <a:gd name="connsiteY31" fmla="*/ 2348251 h 3929991"/>
                  <a:gd name="connsiteX32" fmla="*/ 206528 w 3208014"/>
                  <a:gd name="connsiteY32" fmla="*/ 2860778 h 3929991"/>
                  <a:gd name="connsiteX33" fmla="*/ 588361 w 3208014"/>
                  <a:gd name="connsiteY33" fmla="*/ 3501437 h 3929991"/>
                  <a:gd name="connsiteX34" fmla="*/ 1400716 w 3208014"/>
                  <a:gd name="connsiteY34" fmla="*/ 3716698 h 3929991"/>
                  <a:gd name="connsiteX35" fmla="*/ 2348956 w 3208014"/>
                  <a:gd name="connsiteY35" fmla="*/ 3432161 h 3929991"/>
                  <a:gd name="connsiteX36" fmla="*/ 1035318 w 3208014"/>
                  <a:gd name="connsiteY36" fmla="*/ 1258059 h 3929991"/>
                  <a:gd name="connsiteX37" fmla="*/ 366867 w 3208014"/>
                  <a:gd name="connsiteY37" fmla="*/ 679320 h 3929991"/>
                  <a:gd name="connsiteX0" fmla="*/ 366867 w 3208014"/>
                  <a:gd name="connsiteY0" fmla="*/ 679320 h 3929991"/>
                  <a:gd name="connsiteX1" fmla="*/ 898342 w 3208014"/>
                  <a:gd name="connsiteY1" fmla="*/ 20 h 3929991"/>
                  <a:gd name="connsiteX2" fmla="*/ 611338 w 3208014"/>
                  <a:gd name="connsiteY2" fmla="*/ 657986 h 3929991"/>
                  <a:gd name="connsiteX3" fmla="*/ 1328433 w 3208014"/>
                  <a:gd name="connsiteY3" fmla="*/ 1172660 h 3929991"/>
                  <a:gd name="connsiteX4" fmla="*/ 2675109 w 3208014"/>
                  <a:gd name="connsiteY4" fmla="*/ 1906450 h 3929991"/>
                  <a:gd name="connsiteX5" fmla="*/ 3201322 w 3208014"/>
                  <a:gd name="connsiteY5" fmla="*/ 2930768 h 3929991"/>
                  <a:gd name="connsiteX6" fmla="*/ 2358642 w 3208014"/>
                  <a:gd name="connsiteY6" fmla="*/ 3789621 h 3929991"/>
                  <a:gd name="connsiteX7" fmla="*/ 1163792 w 3208014"/>
                  <a:gd name="connsiteY7" fmla="*/ 3917508 h 3929991"/>
                  <a:gd name="connsiteX8" fmla="*/ 440688 w 3208014"/>
                  <a:gd name="connsiteY8" fmla="*/ 3667528 h 3929991"/>
                  <a:gd name="connsiteX9" fmla="*/ 456 w 3208014"/>
                  <a:gd name="connsiteY9" fmla="*/ 2860778 h 3929991"/>
                  <a:gd name="connsiteX10" fmla="*/ 371818 w 3208014"/>
                  <a:gd name="connsiteY10" fmla="*/ 2267528 h 3929991"/>
                  <a:gd name="connsiteX11" fmla="*/ 1052198 w 3208014"/>
                  <a:gd name="connsiteY11" fmla="*/ 2020234 h 3929991"/>
                  <a:gd name="connsiteX12" fmla="*/ 1680043 w 3208014"/>
                  <a:gd name="connsiteY12" fmla="*/ 2168867 h 3929991"/>
                  <a:gd name="connsiteX13" fmla="*/ 1949120 w 3208014"/>
                  <a:gd name="connsiteY13" fmla="*/ 2640392 h 3929991"/>
                  <a:gd name="connsiteX14" fmla="*/ 1768454 w 3208014"/>
                  <a:gd name="connsiteY14" fmla="*/ 3010692 h 3929991"/>
                  <a:gd name="connsiteX15" fmla="*/ 1349463 w 3208014"/>
                  <a:gd name="connsiteY15" fmla="*/ 3158044 h 3929991"/>
                  <a:gd name="connsiteX16" fmla="*/ 983007 w 3208014"/>
                  <a:gd name="connsiteY16" fmla="*/ 3076039 h 3929991"/>
                  <a:gd name="connsiteX17" fmla="*/ 806185 w 3208014"/>
                  <a:gd name="connsiteY17" fmla="*/ 2799275 h 3929991"/>
                  <a:gd name="connsiteX18" fmla="*/ 895877 w 3208014"/>
                  <a:gd name="connsiteY18" fmla="*/ 2619890 h 3929991"/>
                  <a:gd name="connsiteX19" fmla="*/ 1018883 w 3208014"/>
                  <a:gd name="connsiteY19" fmla="*/ 2555825 h 3929991"/>
                  <a:gd name="connsiteX20" fmla="*/ 1077824 w 3208014"/>
                  <a:gd name="connsiteY20" fmla="*/ 2548137 h 3929991"/>
                  <a:gd name="connsiteX21" fmla="*/ 1098325 w 3208014"/>
                  <a:gd name="connsiteY21" fmla="*/ 2563512 h 3929991"/>
                  <a:gd name="connsiteX22" fmla="*/ 1088075 w 3208014"/>
                  <a:gd name="connsiteY22" fmla="*/ 2594264 h 3929991"/>
                  <a:gd name="connsiteX23" fmla="*/ 1077824 w 3208014"/>
                  <a:gd name="connsiteY23" fmla="*/ 2625016 h 3929991"/>
                  <a:gd name="connsiteX24" fmla="*/ 1062448 w 3208014"/>
                  <a:gd name="connsiteY24" fmla="*/ 2737772 h 3929991"/>
                  <a:gd name="connsiteX25" fmla="*/ 1143171 w 3208014"/>
                  <a:gd name="connsiteY25" fmla="*/ 2874873 h 3929991"/>
                  <a:gd name="connsiteX26" fmla="*/ 1318712 w 3208014"/>
                  <a:gd name="connsiteY26" fmla="*/ 2932532 h 3929991"/>
                  <a:gd name="connsiteX27" fmla="*/ 1582663 w 3208014"/>
                  <a:gd name="connsiteY27" fmla="*/ 2835152 h 3929991"/>
                  <a:gd name="connsiteX28" fmla="*/ 1687731 w 3208014"/>
                  <a:gd name="connsiteY28" fmla="*/ 2594264 h 3929991"/>
                  <a:gd name="connsiteX29" fmla="*/ 1475032 w 3208014"/>
                  <a:gd name="connsiteY29" fmla="*/ 2258559 h 3929991"/>
                  <a:gd name="connsiteX30" fmla="*/ 1031697 w 3208014"/>
                  <a:gd name="connsiteY30" fmla="*/ 2153491 h 3929991"/>
                  <a:gd name="connsiteX31" fmla="*/ 460229 w 3208014"/>
                  <a:gd name="connsiteY31" fmla="*/ 2348251 h 3929991"/>
                  <a:gd name="connsiteX32" fmla="*/ 206528 w 3208014"/>
                  <a:gd name="connsiteY32" fmla="*/ 2860778 h 3929991"/>
                  <a:gd name="connsiteX33" fmla="*/ 588361 w 3208014"/>
                  <a:gd name="connsiteY33" fmla="*/ 3501437 h 3929991"/>
                  <a:gd name="connsiteX34" fmla="*/ 1400716 w 3208014"/>
                  <a:gd name="connsiteY34" fmla="*/ 3716698 h 3929991"/>
                  <a:gd name="connsiteX35" fmla="*/ 2348956 w 3208014"/>
                  <a:gd name="connsiteY35" fmla="*/ 3432161 h 3929991"/>
                  <a:gd name="connsiteX36" fmla="*/ 1035318 w 3208014"/>
                  <a:gd name="connsiteY36" fmla="*/ 1258059 h 3929991"/>
                  <a:gd name="connsiteX37" fmla="*/ 366867 w 3208014"/>
                  <a:gd name="connsiteY37" fmla="*/ 679320 h 3929991"/>
                  <a:gd name="connsiteX0" fmla="*/ 366867 w 3208014"/>
                  <a:gd name="connsiteY0" fmla="*/ 679320 h 3929991"/>
                  <a:gd name="connsiteX1" fmla="*/ 898342 w 3208014"/>
                  <a:gd name="connsiteY1" fmla="*/ 20 h 3929991"/>
                  <a:gd name="connsiteX2" fmla="*/ 611338 w 3208014"/>
                  <a:gd name="connsiteY2" fmla="*/ 657986 h 3929991"/>
                  <a:gd name="connsiteX3" fmla="*/ 1328433 w 3208014"/>
                  <a:gd name="connsiteY3" fmla="*/ 1172660 h 3929991"/>
                  <a:gd name="connsiteX4" fmla="*/ 2675109 w 3208014"/>
                  <a:gd name="connsiteY4" fmla="*/ 1906450 h 3929991"/>
                  <a:gd name="connsiteX5" fmla="*/ 3201322 w 3208014"/>
                  <a:gd name="connsiteY5" fmla="*/ 2930768 h 3929991"/>
                  <a:gd name="connsiteX6" fmla="*/ 2358642 w 3208014"/>
                  <a:gd name="connsiteY6" fmla="*/ 3789621 h 3929991"/>
                  <a:gd name="connsiteX7" fmla="*/ 1163792 w 3208014"/>
                  <a:gd name="connsiteY7" fmla="*/ 3917508 h 3929991"/>
                  <a:gd name="connsiteX8" fmla="*/ 440688 w 3208014"/>
                  <a:gd name="connsiteY8" fmla="*/ 3667528 h 3929991"/>
                  <a:gd name="connsiteX9" fmla="*/ 456 w 3208014"/>
                  <a:gd name="connsiteY9" fmla="*/ 2860778 h 3929991"/>
                  <a:gd name="connsiteX10" fmla="*/ 371818 w 3208014"/>
                  <a:gd name="connsiteY10" fmla="*/ 2267528 h 3929991"/>
                  <a:gd name="connsiteX11" fmla="*/ 1052198 w 3208014"/>
                  <a:gd name="connsiteY11" fmla="*/ 2020234 h 3929991"/>
                  <a:gd name="connsiteX12" fmla="*/ 1680043 w 3208014"/>
                  <a:gd name="connsiteY12" fmla="*/ 2168867 h 3929991"/>
                  <a:gd name="connsiteX13" fmla="*/ 1949120 w 3208014"/>
                  <a:gd name="connsiteY13" fmla="*/ 2640392 h 3929991"/>
                  <a:gd name="connsiteX14" fmla="*/ 1768454 w 3208014"/>
                  <a:gd name="connsiteY14" fmla="*/ 3010692 h 3929991"/>
                  <a:gd name="connsiteX15" fmla="*/ 1349463 w 3208014"/>
                  <a:gd name="connsiteY15" fmla="*/ 3158044 h 3929991"/>
                  <a:gd name="connsiteX16" fmla="*/ 983007 w 3208014"/>
                  <a:gd name="connsiteY16" fmla="*/ 3076039 h 3929991"/>
                  <a:gd name="connsiteX17" fmla="*/ 806185 w 3208014"/>
                  <a:gd name="connsiteY17" fmla="*/ 2799275 h 3929991"/>
                  <a:gd name="connsiteX18" fmla="*/ 895877 w 3208014"/>
                  <a:gd name="connsiteY18" fmla="*/ 2619890 h 3929991"/>
                  <a:gd name="connsiteX19" fmla="*/ 1018883 w 3208014"/>
                  <a:gd name="connsiteY19" fmla="*/ 2555825 h 3929991"/>
                  <a:gd name="connsiteX20" fmla="*/ 1077824 w 3208014"/>
                  <a:gd name="connsiteY20" fmla="*/ 2548137 h 3929991"/>
                  <a:gd name="connsiteX21" fmla="*/ 1098325 w 3208014"/>
                  <a:gd name="connsiteY21" fmla="*/ 2563512 h 3929991"/>
                  <a:gd name="connsiteX22" fmla="*/ 1088075 w 3208014"/>
                  <a:gd name="connsiteY22" fmla="*/ 2594264 h 3929991"/>
                  <a:gd name="connsiteX23" fmla="*/ 1077824 w 3208014"/>
                  <a:gd name="connsiteY23" fmla="*/ 2625016 h 3929991"/>
                  <a:gd name="connsiteX24" fmla="*/ 1062448 w 3208014"/>
                  <a:gd name="connsiteY24" fmla="*/ 2737772 h 3929991"/>
                  <a:gd name="connsiteX25" fmla="*/ 1143171 w 3208014"/>
                  <a:gd name="connsiteY25" fmla="*/ 2874873 h 3929991"/>
                  <a:gd name="connsiteX26" fmla="*/ 1318712 w 3208014"/>
                  <a:gd name="connsiteY26" fmla="*/ 2932532 h 3929991"/>
                  <a:gd name="connsiteX27" fmla="*/ 1582663 w 3208014"/>
                  <a:gd name="connsiteY27" fmla="*/ 2835152 h 3929991"/>
                  <a:gd name="connsiteX28" fmla="*/ 1687731 w 3208014"/>
                  <a:gd name="connsiteY28" fmla="*/ 2594264 h 3929991"/>
                  <a:gd name="connsiteX29" fmla="*/ 1475032 w 3208014"/>
                  <a:gd name="connsiteY29" fmla="*/ 2258559 h 3929991"/>
                  <a:gd name="connsiteX30" fmla="*/ 1031697 w 3208014"/>
                  <a:gd name="connsiteY30" fmla="*/ 2153491 h 3929991"/>
                  <a:gd name="connsiteX31" fmla="*/ 460229 w 3208014"/>
                  <a:gd name="connsiteY31" fmla="*/ 2348251 h 3929991"/>
                  <a:gd name="connsiteX32" fmla="*/ 206528 w 3208014"/>
                  <a:gd name="connsiteY32" fmla="*/ 2860778 h 3929991"/>
                  <a:gd name="connsiteX33" fmla="*/ 588361 w 3208014"/>
                  <a:gd name="connsiteY33" fmla="*/ 3501437 h 3929991"/>
                  <a:gd name="connsiteX34" fmla="*/ 1400716 w 3208014"/>
                  <a:gd name="connsiteY34" fmla="*/ 3716698 h 3929991"/>
                  <a:gd name="connsiteX35" fmla="*/ 2348956 w 3208014"/>
                  <a:gd name="connsiteY35" fmla="*/ 3432161 h 3929991"/>
                  <a:gd name="connsiteX36" fmla="*/ 1035318 w 3208014"/>
                  <a:gd name="connsiteY36" fmla="*/ 1258059 h 3929991"/>
                  <a:gd name="connsiteX37" fmla="*/ 366867 w 3208014"/>
                  <a:gd name="connsiteY37" fmla="*/ 679320 h 39299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3208014" h="3929991">
                    <a:moveTo>
                      <a:pt x="366867" y="679320"/>
                    </a:moveTo>
                    <a:cubicBezTo>
                      <a:pt x="317808" y="427842"/>
                      <a:pt x="857597" y="3576"/>
                      <a:pt x="898342" y="20"/>
                    </a:cubicBezTo>
                    <a:cubicBezTo>
                      <a:pt x="939087" y="-3536"/>
                      <a:pt x="549678" y="459157"/>
                      <a:pt x="611338" y="657986"/>
                    </a:cubicBezTo>
                    <a:cubicBezTo>
                      <a:pt x="705067" y="960224"/>
                      <a:pt x="918328" y="991283"/>
                      <a:pt x="1328433" y="1172660"/>
                    </a:cubicBezTo>
                    <a:cubicBezTo>
                      <a:pt x="1738538" y="1354037"/>
                      <a:pt x="2362961" y="1613432"/>
                      <a:pt x="2675109" y="1906450"/>
                    </a:cubicBezTo>
                    <a:cubicBezTo>
                      <a:pt x="2987257" y="2199468"/>
                      <a:pt x="3254066" y="2616906"/>
                      <a:pt x="3201322" y="2930768"/>
                    </a:cubicBezTo>
                    <a:cubicBezTo>
                      <a:pt x="3148578" y="3244630"/>
                      <a:pt x="2698230" y="3625164"/>
                      <a:pt x="2358642" y="3789621"/>
                    </a:cubicBezTo>
                    <a:cubicBezTo>
                      <a:pt x="2019054" y="3954078"/>
                      <a:pt x="1483451" y="3937857"/>
                      <a:pt x="1163792" y="3917508"/>
                    </a:cubicBezTo>
                    <a:cubicBezTo>
                      <a:pt x="844133" y="3897159"/>
                      <a:pt x="810958" y="3870348"/>
                      <a:pt x="440688" y="3667528"/>
                    </a:cubicBezTo>
                    <a:cubicBezTo>
                      <a:pt x="70418" y="3464708"/>
                      <a:pt x="11934" y="3094111"/>
                      <a:pt x="456" y="2860778"/>
                    </a:cubicBezTo>
                    <a:cubicBezTo>
                      <a:pt x="-11022" y="2627445"/>
                      <a:pt x="196528" y="2407619"/>
                      <a:pt x="371818" y="2267528"/>
                    </a:cubicBezTo>
                    <a:cubicBezTo>
                      <a:pt x="547108" y="2127437"/>
                      <a:pt x="787392" y="2020234"/>
                      <a:pt x="1052198" y="2020234"/>
                    </a:cubicBezTo>
                    <a:cubicBezTo>
                      <a:pt x="1310169" y="2020234"/>
                      <a:pt x="1519451" y="2069778"/>
                      <a:pt x="1680043" y="2168867"/>
                    </a:cubicBezTo>
                    <a:cubicBezTo>
                      <a:pt x="1859427" y="2279914"/>
                      <a:pt x="1949120" y="2437089"/>
                      <a:pt x="1949120" y="2640392"/>
                    </a:cubicBezTo>
                    <a:cubicBezTo>
                      <a:pt x="1949120" y="2789024"/>
                      <a:pt x="1888898" y="2912458"/>
                      <a:pt x="1768454" y="3010692"/>
                    </a:cubicBezTo>
                    <a:cubicBezTo>
                      <a:pt x="1648010" y="3108927"/>
                      <a:pt x="1508347" y="3158044"/>
                      <a:pt x="1349463" y="3158044"/>
                    </a:cubicBezTo>
                    <a:cubicBezTo>
                      <a:pt x="1204247" y="3158044"/>
                      <a:pt x="1082095" y="3130709"/>
                      <a:pt x="983007" y="3076039"/>
                    </a:cubicBezTo>
                    <a:cubicBezTo>
                      <a:pt x="865125" y="3011120"/>
                      <a:pt x="806185" y="2918865"/>
                      <a:pt x="806185" y="2799275"/>
                    </a:cubicBezTo>
                    <a:cubicBezTo>
                      <a:pt x="806185" y="2727521"/>
                      <a:pt x="836082" y="2667726"/>
                      <a:pt x="895877" y="2619890"/>
                    </a:cubicBezTo>
                    <a:cubicBezTo>
                      <a:pt x="942004" y="2582305"/>
                      <a:pt x="983007" y="2560950"/>
                      <a:pt x="1018883" y="2555825"/>
                    </a:cubicBezTo>
                    <a:cubicBezTo>
                      <a:pt x="1054760" y="2550699"/>
                      <a:pt x="1074407" y="2548137"/>
                      <a:pt x="1077824" y="2548137"/>
                    </a:cubicBezTo>
                    <a:cubicBezTo>
                      <a:pt x="1091491" y="2548137"/>
                      <a:pt x="1098325" y="2553262"/>
                      <a:pt x="1098325" y="2563512"/>
                    </a:cubicBezTo>
                    <a:lnTo>
                      <a:pt x="1088075" y="2594264"/>
                    </a:lnTo>
                    <a:cubicBezTo>
                      <a:pt x="1086366" y="2597681"/>
                      <a:pt x="1082949" y="2607932"/>
                      <a:pt x="1077824" y="2625016"/>
                    </a:cubicBezTo>
                    <a:cubicBezTo>
                      <a:pt x="1067573" y="2659184"/>
                      <a:pt x="1062448" y="2696769"/>
                      <a:pt x="1062448" y="2737772"/>
                    </a:cubicBezTo>
                    <a:cubicBezTo>
                      <a:pt x="1062448" y="2790733"/>
                      <a:pt x="1089356" y="2836433"/>
                      <a:pt x="1143171" y="2874873"/>
                    </a:cubicBezTo>
                    <a:cubicBezTo>
                      <a:pt x="1196987" y="2913312"/>
                      <a:pt x="1255500" y="2932532"/>
                      <a:pt x="1318712" y="2932532"/>
                    </a:cubicBezTo>
                    <a:cubicBezTo>
                      <a:pt x="1424634" y="2932532"/>
                      <a:pt x="1512618" y="2900072"/>
                      <a:pt x="1582663" y="2835152"/>
                    </a:cubicBezTo>
                    <a:cubicBezTo>
                      <a:pt x="1652708" y="2770232"/>
                      <a:pt x="1687731" y="2689936"/>
                      <a:pt x="1687731" y="2594264"/>
                    </a:cubicBezTo>
                    <a:cubicBezTo>
                      <a:pt x="1687731" y="2450757"/>
                      <a:pt x="1616831" y="2338855"/>
                      <a:pt x="1475032" y="2258559"/>
                    </a:cubicBezTo>
                    <a:cubicBezTo>
                      <a:pt x="1352026" y="2188514"/>
                      <a:pt x="1204247" y="2153491"/>
                      <a:pt x="1031697" y="2153491"/>
                    </a:cubicBezTo>
                    <a:cubicBezTo>
                      <a:pt x="811310" y="2153491"/>
                      <a:pt x="620821" y="2218411"/>
                      <a:pt x="460229" y="2348251"/>
                    </a:cubicBezTo>
                    <a:cubicBezTo>
                      <a:pt x="291095" y="2484925"/>
                      <a:pt x="206528" y="2655767"/>
                      <a:pt x="206528" y="2860778"/>
                    </a:cubicBezTo>
                    <a:cubicBezTo>
                      <a:pt x="206528" y="3127292"/>
                      <a:pt x="333806" y="3340845"/>
                      <a:pt x="588361" y="3501437"/>
                    </a:cubicBezTo>
                    <a:cubicBezTo>
                      <a:pt x="815581" y="3644944"/>
                      <a:pt x="1107284" y="3728244"/>
                      <a:pt x="1400716" y="3716698"/>
                    </a:cubicBezTo>
                    <a:cubicBezTo>
                      <a:pt x="1694148" y="3705152"/>
                      <a:pt x="1880715" y="3668386"/>
                      <a:pt x="2348956" y="3432161"/>
                    </a:cubicBezTo>
                    <a:cubicBezTo>
                      <a:pt x="2817197" y="3195936"/>
                      <a:pt x="3445477" y="2041712"/>
                      <a:pt x="1035318" y="1258059"/>
                    </a:cubicBezTo>
                    <a:cubicBezTo>
                      <a:pt x="477146" y="968350"/>
                      <a:pt x="415926" y="930798"/>
                      <a:pt x="366867" y="679320"/>
                    </a:cubicBezTo>
                    <a:close/>
                  </a:path>
                </a:pathLst>
              </a:custGeom>
              <a:gradFill>
                <a:gsLst>
                  <a:gs pos="17503">
                    <a:srgbClr val="66FF33"/>
                  </a:gs>
                  <a:gs pos="42900">
                    <a:schemeClr val="accent3">
                      <a:lumMod val="50000"/>
                    </a:schemeClr>
                  </a:gs>
                  <a:gs pos="0">
                    <a:srgbClr val="F0EBD5"/>
                  </a:gs>
                  <a:gs pos="100000">
                    <a:schemeClr val="tx2">
                      <a:lumMod val="10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dist="50800" dir="5400000" algn="ctr" rotWithShape="0">
                  <a:schemeClr val="tx2">
                    <a:lumMod val="10000"/>
                  </a:schemeClr>
                </a:outerShdw>
              </a:effectLst>
              <a:sp3d>
                <a:bevelT w="165100" prst="coolSlant"/>
              </a:sp3d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s-ES" sz="41300" dirty="0">
                  <a:latin typeface="Harrington" panose="04040505050A02020702" pitchFamily="82" charset="0"/>
                </a:endParaRPr>
              </a:p>
            </p:txBody>
          </p:sp>
          <p:sp>
            <p:nvSpPr>
              <p:cNvPr id="14" name="CuadroTexto 6"/>
              <p:cNvSpPr txBox="1"/>
              <p:nvPr/>
            </p:nvSpPr>
            <p:spPr>
              <a:xfrm rot="10800000">
                <a:off x="2195736" y="555526"/>
                <a:ext cx="792088" cy="1584176"/>
              </a:xfrm>
              <a:custGeom>
                <a:avLst/>
                <a:gdLst>
                  <a:gd name="connsiteX0" fmla="*/ 1424825 w 3432663"/>
                  <a:gd name="connsiteY0" fmla="*/ 0 h 3746571"/>
                  <a:gd name="connsiteX1" fmla="*/ 1883536 w 3432663"/>
                  <a:gd name="connsiteY1" fmla="*/ 64066 h 3746571"/>
                  <a:gd name="connsiteX2" fmla="*/ 2116736 w 3432663"/>
                  <a:gd name="connsiteY2" fmla="*/ 353644 h 3746571"/>
                  <a:gd name="connsiteX3" fmla="*/ 2051389 w 3432663"/>
                  <a:gd name="connsiteY3" fmla="*/ 500995 h 3746571"/>
                  <a:gd name="connsiteX4" fmla="*/ 1936070 w 3432663"/>
                  <a:gd name="connsiteY4" fmla="*/ 571468 h 3746571"/>
                  <a:gd name="connsiteX5" fmla="*/ 1863035 w 3432663"/>
                  <a:gd name="connsiteY5" fmla="*/ 576593 h 3746571"/>
                  <a:gd name="connsiteX6" fmla="*/ 1768218 w 3432663"/>
                  <a:gd name="connsiteY6" fmla="*/ 558654 h 3746571"/>
                  <a:gd name="connsiteX7" fmla="*/ 1740029 w 3432663"/>
                  <a:gd name="connsiteY7" fmla="*/ 533028 h 3746571"/>
                  <a:gd name="connsiteX8" fmla="*/ 1757967 w 3432663"/>
                  <a:gd name="connsiteY8" fmla="*/ 502276 h 3746571"/>
                  <a:gd name="connsiteX9" fmla="*/ 1809220 w 3432663"/>
                  <a:gd name="connsiteY9" fmla="*/ 426679 h 3746571"/>
                  <a:gd name="connsiteX10" fmla="*/ 1824596 w 3432663"/>
                  <a:gd name="connsiteY10" fmla="*/ 343393 h 3746571"/>
                  <a:gd name="connsiteX11" fmla="*/ 1686214 w 3432663"/>
                  <a:gd name="connsiteY11" fmla="*/ 153758 h 3746571"/>
                  <a:gd name="connsiteX12" fmla="*/ 1409449 w 3432663"/>
                  <a:gd name="connsiteY12" fmla="*/ 102506 h 3746571"/>
                  <a:gd name="connsiteX13" fmla="*/ 960988 w 3432663"/>
                  <a:gd name="connsiteY13" fmla="*/ 187072 h 3746571"/>
                  <a:gd name="connsiteX14" fmla="*/ 743164 w 3432663"/>
                  <a:gd name="connsiteY14" fmla="*/ 481775 h 3746571"/>
                  <a:gd name="connsiteX15" fmla="*/ 899485 w 3432663"/>
                  <a:gd name="connsiteY15" fmla="*/ 740602 h 3746571"/>
                  <a:gd name="connsiteX16" fmla="*/ 1283880 w 3432663"/>
                  <a:gd name="connsiteY16" fmla="*/ 943050 h 3746571"/>
                  <a:gd name="connsiteX17" fmla="*/ 1757967 w 3432663"/>
                  <a:gd name="connsiteY17" fmla="*/ 1153185 h 3746571"/>
                  <a:gd name="connsiteX18" fmla="*/ 2280745 w 3432663"/>
                  <a:gd name="connsiteY18" fmla="*/ 1458139 h 3746571"/>
                  <a:gd name="connsiteX19" fmla="*/ 2636951 w 3432663"/>
                  <a:gd name="connsiteY19" fmla="*/ 1875848 h 3746571"/>
                  <a:gd name="connsiteX20" fmla="*/ 3432663 w 3432663"/>
                  <a:gd name="connsiteY20" fmla="*/ 2904434 h 3746571"/>
                  <a:gd name="connsiteX21" fmla="*/ 2316622 w 3432663"/>
                  <a:gd name="connsiteY21" fmla="*/ 3410866 h 3746571"/>
                  <a:gd name="connsiteX22" fmla="*/ 1306944 w 3432663"/>
                  <a:gd name="connsiteY22" fmla="*/ 3746571 h 3746571"/>
                  <a:gd name="connsiteX23" fmla="*/ 407459 w 3432663"/>
                  <a:gd name="connsiteY23" fmla="*/ 3490308 h 3746571"/>
                  <a:gd name="connsiteX24" fmla="*/ 0 w 3432663"/>
                  <a:gd name="connsiteY24" fmla="*/ 2711267 h 3746571"/>
                  <a:gd name="connsiteX25" fmla="*/ 283171 w 3432663"/>
                  <a:gd name="connsiteY25" fmla="*/ 2118017 h 3746571"/>
                  <a:gd name="connsiteX26" fmla="*/ 963551 w 3432663"/>
                  <a:gd name="connsiteY26" fmla="*/ 1870723 h 3746571"/>
                  <a:gd name="connsiteX27" fmla="*/ 1591396 w 3432663"/>
                  <a:gd name="connsiteY27" fmla="*/ 2019356 h 3746571"/>
                  <a:gd name="connsiteX28" fmla="*/ 1860473 w 3432663"/>
                  <a:gd name="connsiteY28" fmla="*/ 2490881 h 3746571"/>
                  <a:gd name="connsiteX29" fmla="*/ 1679807 w 3432663"/>
                  <a:gd name="connsiteY29" fmla="*/ 2861181 h 3746571"/>
                  <a:gd name="connsiteX30" fmla="*/ 1260816 w 3432663"/>
                  <a:gd name="connsiteY30" fmla="*/ 3008533 h 3746571"/>
                  <a:gd name="connsiteX31" fmla="*/ 894360 w 3432663"/>
                  <a:gd name="connsiteY31" fmla="*/ 2926528 h 3746571"/>
                  <a:gd name="connsiteX32" fmla="*/ 717538 w 3432663"/>
                  <a:gd name="connsiteY32" fmla="*/ 2649764 h 3746571"/>
                  <a:gd name="connsiteX33" fmla="*/ 807230 w 3432663"/>
                  <a:gd name="connsiteY33" fmla="*/ 2470379 h 3746571"/>
                  <a:gd name="connsiteX34" fmla="*/ 930236 w 3432663"/>
                  <a:gd name="connsiteY34" fmla="*/ 2406314 h 3746571"/>
                  <a:gd name="connsiteX35" fmla="*/ 989177 w 3432663"/>
                  <a:gd name="connsiteY35" fmla="*/ 2398626 h 3746571"/>
                  <a:gd name="connsiteX36" fmla="*/ 1009678 w 3432663"/>
                  <a:gd name="connsiteY36" fmla="*/ 2414001 h 3746571"/>
                  <a:gd name="connsiteX37" fmla="*/ 999428 w 3432663"/>
                  <a:gd name="connsiteY37" fmla="*/ 2444753 h 3746571"/>
                  <a:gd name="connsiteX38" fmla="*/ 989177 w 3432663"/>
                  <a:gd name="connsiteY38" fmla="*/ 2475505 h 3746571"/>
                  <a:gd name="connsiteX39" fmla="*/ 973801 w 3432663"/>
                  <a:gd name="connsiteY39" fmla="*/ 2588261 h 3746571"/>
                  <a:gd name="connsiteX40" fmla="*/ 1054524 w 3432663"/>
                  <a:gd name="connsiteY40" fmla="*/ 2725362 h 3746571"/>
                  <a:gd name="connsiteX41" fmla="*/ 1230065 w 3432663"/>
                  <a:gd name="connsiteY41" fmla="*/ 2783021 h 3746571"/>
                  <a:gd name="connsiteX42" fmla="*/ 1494016 w 3432663"/>
                  <a:gd name="connsiteY42" fmla="*/ 2685641 h 3746571"/>
                  <a:gd name="connsiteX43" fmla="*/ 1599084 w 3432663"/>
                  <a:gd name="connsiteY43" fmla="*/ 2444753 h 3746571"/>
                  <a:gd name="connsiteX44" fmla="*/ 1386385 w 3432663"/>
                  <a:gd name="connsiteY44" fmla="*/ 2109048 h 3746571"/>
                  <a:gd name="connsiteX45" fmla="*/ 943050 w 3432663"/>
                  <a:gd name="connsiteY45" fmla="*/ 2003980 h 3746571"/>
                  <a:gd name="connsiteX46" fmla="*/ 371582 w 3432663"/>
                  <a:gd name="connsiteY46" fmla="*/ 2198740 h 3746571"/>
                  <a:gd name="connsiteX47" fmla="*/ 117881 w 3432663"/>
                  <a:gd name="connsiteY47" fmla="*/ 2711267 h 3746571"/>
                  <a:gd name="connsiteX48" fmla="*/ 499714 w 3432663"/>
                  <a:gd name="connsiteY48" fmla="*/ 3351926 h 3746571"/>
                  <a:gd name="connsiteX49" fmla="*/ 1312069 w 3432663"/>
                  <a:gd name="connsiteY49" fmla="*/ 3567187 h 3746571"/>
                  <a:gd name="connsiteX50" fmla="*/ 2134674 w 3432663"/>
                  <a:gd name="connsiteY50" fmla="*/ 3269921 h 3746571"/>
                  <a:gd name="connsiteX51" fmla="*/ 2490881 w 3432663"/>
                  <a:gd name="connsiteY51" fmla="*/ 2506256 h 3746571"/>
                  <a:gd name="connsiteX52" fmla="*/ 2372999 w 3432663"/>
                  <a:gd name="connsiteY52" fmla="*/ 2070608 h 3746571"/>
                  <a:gd name="connsiteX53" fmla="*/ 2057795 w 3432663"/>
                  <a:gd name="connsiteY53" fmla="*/ 1755405 h 3746571"/>
                  <a:gd name="connsiteX54" fmla="*/ 1614460 w 3432663"/>
                  <a:gd name="connsiteY54" fmla="*/ 1496578 h 3746571"/>
                  <a:gd name="connsiteX55" fmla="*/ 858483 w 3432663"/>
                  <a:gd name="connsiteY55" fmla="*/ 1135247 h 3746571"/>
                  <a:gd name="connsiteX56" fmla="*/ 476650 w 3432663"/>
                  <a:gd name="connsiteY56" fmla="*/ 609907 h 3746571"/>
                  <a:gd name="connsiteX57" fmla="*/ 781604 w 3432663"/>
                  <a:gd name="connsiteY57" fmla="*/ 143508 h 3746571"/>
                  <a:gd name="connsiteX58" fmla="*/ 1424825 w 3432663"/>
                  <a:gd name="connsiteY58" fmla="*/ 0 h 3746571"/>
                  <a:gd name="connsiteX0" fmla="*/ 1424825 w 3453135"/>
                  <a:gd name="connsiteY0" fmla="*/ 0 h 3746571"/>
                  <a:gd name="connsiteX1" fmla="*/ 1883536 w 3453135"/>
                  <a:gd name="connsiteY1" fmla="*/ 64066 h 3746571"/>
                  <a:gd name="connsiteX2" fmla="*/ 2116736 w 3453135"/>
                  <a:gd name="connsiteY2" fmla="*/ 353644 h 3746571"/>
                  <a:gd name="connsiteX3" fmla="*/ 2051389 w 3453135"/>
                  <a:gd name="connsiteY3" fmla="*/ 500995 h 3746571"/>
                  <a:gd name="connsiteX4" fmla="*/ 1936070 w 3453135"/>
                  <a:gd name="connsiteY4" fmla="*/ 571468 h 3746571"/>
                  <a:gd name="connsiteX5" fmla="*/ 1863035 w 3453135"/>
                  <a:gd name="connsiteY5" fmla="*/ 576593 h 3746571"/>
                  <a:gd name="connsiteX6" fmla="*/ 1768218 w 3453135"/>
                  <a:gd name="connsiteY6" fmla="*/ 558654 h 3746571"/>
                  <a:gd name="connsiteX7" fmla="*/ 1740029 w 3453135"/>
                  <a:gd name="connsiteY7" fmla="*/ 533028 h 3746571"/>
                  <a:gd name="connsiteX8" fmla="*/ 1757967 w 3453135"/>
                  <a:gd name="connsiteY8" fmla="*/ 502276 h 3746571"/>
                  <a:gd name="connsiteX9" fmla="*/ 1809220 w 3453135"/>
                  <a:gd name="connsiteY9" fmla="*/ 426679 h 3746571"/>
                  <a:gd name="connsiteX10" fmla="*/ 1824596 w 3453135"/>
                  <a:gd name="connsiteY10" fmla="*/ 343393 h 3746571"/>
                  <a:gd name="connsiteX11" fmla="*/ 1686214 w 3453135"/>
                  <a:gd name="connsiteY11" fmla="*/ 153758 h 3746571"/>
                  <a:gd name="connsiteX12" fmla="*/ 1409449 w 3453135"/>
                  <a:gd name="connsiteY12" fmla="*/ 102506 h 3746571"/>
                  <a:gd name="connsiteX13" fmla="*/ 960988 w 3453135"/>
                  <a:gd name="connsiteY13" fmla="*/ 187072 h 3746571"/>
                  <a:gd name="connsiteX14" fmla="*/ 743164 w 3453135"/>
                  <a:gd name="connsiteY14" fmla="*/ 481775 h 3746571"/>
                  <a:gd name="connsiteX15" fmla="*/ 899485 w 3453135"/>
                  <a:gd name="connsiteY15" fmla="*/ 740602 h 3746571"/>
                  <a:gd name="connsiteX16" fmla="*/ 1283880 w 3453135"/>
                  <a:gd name="connsiteY16" fmla="*/ 943050 h 3746571"/>
                  <a:gd name="connsiteX17" fmla="*/ 1757967 w 3453135"/>
                  <a:gd name="connsiteY17" fmla="*/ 1153185 h 3746571"/>
                  <a:gd name="connsiteX18" fmla="*/ 2280745 w 3453135"/>
                  <a:gd name="connsiteY18" fmla="*/ 1458139 h 3746571"/>
                  <a:gd name="connsiteX19" fmla="*/ 2983314 w 3453135"/>
                  <a:gd name="connsiteY19" fmla="*/ 1543339 h 3746571"/>
                  <a:gd name="connsiteX20" fmla="*/ 3432663 w 3453135"/>
                  <a:gd name="connsiteY20" fmla="*/ 2904434 h 3746571"/>
                  <a:gd name="connsiteX21" fmla="*/ 2316622 w 3453135"/>
                  <a:gd name="connsiteY21" fmla="*/ 3410866 h 3746571"/>
                  <a:gd name="connsiteX22" fmla="*/ 1306944 w 3453135"/>
                  <a:gd name="connsiteY22" fmla="*/ 3746571 h 3746571"/>
                  <a:gd name="connsiteX23" fmla="*/ 407459 w 3453135"/>
                  <a:gd name="connsiteY23" fmla="*/ 3490308 h 3746571"/>
                  <a:gd name="connsiteX24" fmla="*/ 0 w 3453135"/>
                  <a:gd name="connsiteY24" fmla="*/ 2711267 h 3746571"/>
                  <a:gd name="connsiteX25" fmla="*/ 283171 w 3453135"/>
                  <a:gd name="connsiteY25" fmla="*/ 2118017 h 3746571"/>
                  <a:gd name="connsiteX26" fmla="*/ 963551 w 3453135"/>
                  <a:gd name="connsiteY26" fmla="*/ 1870723 h 3746571"/>
                  <a:gd name="connsiteX27" fmla="*/ 1591396 w 3453135"/>
                  <a:gd name="connsiteY27" fmla="*/ 2019356 h 3746571"/>
                  <a:gd name="connsiteX28" fmla="*/ 1860473 w 3453135"/>
                  <a:gd name="connsiteY28" fmla="*/ 2490881 h 3746571"/>
                  <a:gd name="connsiteX29" fmla="*/ 1679807 w 3453135"/>
                  <a:gd name="connsiteY29" fmla="*/ 2861181 h 3746571"/>
                  <a:gd name="connsiteX30" fmla="*/ 1260816 w 3453135"/>
                  <a:gd name="connsiteY30" fmla="*/ 3008533 h 3746571"/>
                  <a:gd name="connsiteX31" fmla="*/ 894360 w 3453135"/>
                  <a:gd name="connsiteY31" fmla="*/ 2926528 h 3746571"/>
                  <a:gd name="connsiteX32" fmla="*/ 717538 w 3453135"/>
                  <a:gd name="connsiteY32" fmla="*/ 2649764 h 3746571"/>
                  <a:gd name="connsiteX33" fmla="*/ 807230 w 3453135"/>
                  <a:gd name="connsiteY33" fmla="*/ 2470379 h 3746571"/>
                  <a:gd name="connsiteX34" fmla="*/ 930236 w 3453135"/>
                  <a:gd name="connsiteY34" fmla="*/ 2406314 h 3746571"/>
                  <a:gd name="connsiteX35" fmla="*/ 989177 w 3453135"/>
                  <a:gd name="connsiteY35" fmla="*/ 2398626 h 3746571"/>
                  <a:gd name="connsiteX36" fmla="*/ 1009678 w 3453135"/>
                  <a:gd name="connsiteY36" fmla="*/ 2414001 h 3746571"/>
                  <a:gd name="connsiteX37" fmla="*/ 999428 w 3453135"/>
                  <a:gd name="connsiteY37" fmla="*/ 2444753 h 3746571"/>
                  <a:gd name="connsiteX38" fmla="*/ 989177 w 3453135"/>
                  <a:gd name="connsiteY38" fmla="*/ 2475505 h 3746571"/>
                  <a:gd name="connsiteX39" fmla="*/ 973801 w 3453135"/>
                  <a:gd name="connsiteY39" fmla="*/ 2588261 h 3746571"/>
                  <a:gd name="connsiteX40" fmla="*/ 1054524 w 3453135"/>
                  <a:gd name="connsiteY40" fmla="*/ 2725362 h 3746571"/>
                  <a:gd name="connsiteX41" fmla="*/ 1230065 w 3453135"/>
                  <a:gd name="connsiteY41" fmla="*/ 2783021 h 3746571"/>
                  <a:gd name="connsiteX42" fmla="*/ 1494016 w 3453135"/>
                  <a:gd name="connsiteY42" fmla="*/ 2685641 h 3746571"/>
                  <a:gd name="connsiteX43" fmla="*/ 1599084 w 3453135"/>
                  <a:gd name="connsiteY43" fmla="*/ 2444753 h 3746571"/>
                  <a:gd name="connsiteX44" fmla="*/ 1386385 w 3453135"/>
                  <a:gd name="connsiteY44" fmla="*/ 2109048 h 3746571"/>
                  <a:gd name="connsiteX45" fmla="*/ 943050 w 3453135"/>
                  <a:gd name="connsiteY45" fmla="*/ 2003980 h 3746571"/>
                  <a:gd name="connsiteX46" fmla="*/ 371582 w 3453135"/>
                  <a:gd name="connsiteY46" fmla="*/ 2198740 h 3746571"/>
                  <a:gd name="connsiteX47" fmla="*/ 117881 w 3453135"/>
                  <a:gd name="connsiteY47" fmla="*/ 2711267 h 3746571"/>
                  <a:gd name="connsiteX48" fmla="*/ 499714 w 3453135"/>
                  <a:gd name="connsiteY48" fmla="*/ 3351926 h 3746571"/>
                  <a:gd name="connsiteX49" fmla="*/ 1312069 w 3453135"/>
                  <a:gd name="connsiteY49" fmla="*/ 3567187 h 3746571"/>
                  <a:gd name="connsiteX50" fmla="*/ 2134674 w 3453135"/>
                  <a:gd name="connsiteY50" fmla="*/ 3269921 h 3746571"/>
                  <a:gd name="connsiteX51" fmla="*/ 2490881 w 3453135"/>
                  <a:gd name="connsiteY51" fmla="*/ 2506256 h 3746571"/>
                  <a:gd name="connsiteX52" fmla="*/ 2372999 w 3453135"/>
                  <a:gd name="connsiteY52" fmla="*/ 2070608 h 3746571"/>
                  <a:gd name="connsiteX53" fmla="*/ 2057795 w 3453135"/>
                  <a:gd name="connsiteY53" fmla="*/ 1755405 h 3746571"/>
                  <a:gd name="connsiteX54" fmla="*/ 1614460 w 3453135"/>
                  <a:gd name="connsiteY54" fmla="*/ 1496578 h 3746571"/>
                  <a:gd name="connsiteX55" fmla="*/ 858483 w 3453135"/>
                  <a:gd name="connsiteY55" fmla="*/ 1135247 h 3746571"/>
                  <a:gd name="connsiteX56" fmla="*/ 476650 w 3453135"/>
                  <a:gd name="connsiteY56" fmla="*/ 609907 h 3746571"/>
                  <a:gd name="connsiteX57" fmla="*/ 781604 w 3453135"/>
                  <a:gd name="connsiteY57" fmla="*/ 143508 h 3746571"/>
                  <a:gd name="connsiteX58" fmla="*/ 1424825 w 3453135"/>
                  <a:gd name="connsiteY58" fmla="*/ 0 h 3746571"/>
                  <a:gd name="connsiteX0" fmla="*/ 1424825 w 3452383"/>
                  <a:gd name="connsiteY0" fmla="*/ 0 h 3746571"/>
                  <a:gd name="connsiteX1" fmla="*/ 1883536 w 3452383"/>
                  <a:gd name="connsiteY1" fmla="*/ 64066 h 3746571"/>
                  <a:gd name="connsiteX2" fmla="*/ 2116736 w 3452383"/>
                  <a:gd name="connsiteY2" fmla="*/ 353644 h 3746571"/>
                  <a:gd name="connsiteX3" fmla="*/ 2051389 w 3452383"/>
                  <a:gd name="connsiteY3" fmla="*/ 500995 h 3746571"/>
                  <a:gd name="connsiteX4" fmla="*/ 1936070 w 3452383"/>
                  <a:gd name="connsiteY4" fmla="*/ 571468 h 3746571"/>
                  <a:gd name="connsiteX5" fmla="*/ 1863035 w 3452383"/>
                  <a:gd name="connsiteY5" fmla="*/ 576593 h 3746571"/>
                  <a:gd name="connsiteX6" fmla="*/ 1768218 w 3452383"/>
                  <a:gd name="connsiteY6" fmla="*/ 558654 h 3746571"/>
                  <a:gd name="connsiteX7" fmla="*/ 1740029 w 3452383"/>
                  <a:gd name="connsiteY7" fmla="*/ 533028 h 3746571"/>
                  <a:gd name="connsiteX8" fmla="*/ 1757967 w 3452383"/>
                  <a:gd name="connsiteY8" fmla="*/ 502276 h 3746571"/>
                  <a:gd name="connsiteX9" fmla="*/ 1809220 w 3452383"/>
                  <a:gd name="connsiteY9" fmla="*/ 426679 h 3746571"/>
                  <a:gd name="connsiteX10" fmla="*/ 1824596 w 3452383"/>
                  <a:gd name="connsiteY10" fmla="*/ 343393 h 3746571"/>
                  <a:gd name="connsiteX11" fmla="*/ 1686214 w 3452383"/>
                  <a:gd name="connsiteY11" fmla="*/ 153758 h 3746571"/>
                  <a:gd name="connsiteX12" fmla="*/ 1409449 w 3452383"/>
                  <a:gd name="connsiteY12" fmla="*/ 102506 h 3746571"/>
                  <a:gd name="connsiteX13" fmla="*/ 960988 w 3452383"/>
                  <a:gd name="connsiteY13" fmla="*/ 187072 h 3746571"/>
                  <a:gd name="connsiteX14" fmla="*/ 743164 w 3452383"/>
                  <a:gd name="connsiteY14" fmla="*/ 481775 h 3746571"/>
                  <a:gd name="connsiteX15" fmla="*/ 899485 w 3452383"/>
                  <a:gd name="connsiteY15" fmla="*/ 740602 h 3746571"/>
                  <a:gd name="connsiteX16" fmla="*/ 1283880 w 3452383"/>
                  <a:gd name="connsiteY16" fmla="*/ 943050 h 3746571"/>
                  <a:gd name="connsiteX17" fmla="*/ 1757967 w 3452383"/>
                  <a:gd name="connsiteY17" fmla="*/ 1153185 h 3746571"/>
                  <a:gd name="connsiteX18" fmla="*/ 2391581 w 3452383"/>
                  <a:gd name="connsiteY18" fmla="*/ 1111775 h 3746571"/>
                  <a:gd name="connsiteX19" fmla="*/ 2983314 w 3452383"/>
                  <a:gd name="connsiteY19" fmla="*/ 1543339 h 3746571"/>
                  <a:gd name="connsiteX20" fmla="*/ 3432663 w 3452383"/>
                  <a:gd name="connsiteY20" fmla="*/ 2904434 h 3746571"/>
                  <a:gd name="connsiteX21" fmla="*/ 2316622 w 3452383"/>
                  <a:gd name="connsiteY21" fmla="*/ 3410866 h 3746571"/>
                  <a:gd name="connsiteX22" fmla="*/ 1306944 w 3452383"/>
                  <a:gd name="connsiteY22" fmla="*/ 3746571 h 3746571"/>
                  <a:gd name="connsiteX23" fmla="*/ 407459 w 3452383"/>
                  <a:gd name="connsiteY23" fmla="*/ 3490308 h 3746571"/>
                  <a:gd name="connsiteX24" fmla="*/ 0 w 3452383"/>
                  <a:gd name="connsiteY24" fmla="*/ 2711267 h 3746571"/>
                  <a:gd name="connsiteX25" fmla="*/ 283171 w 3452383"/>
                  <a:gd name="connsiteY25" fmla="*/ 2118017 h 3746571"/>
                  <a:gd name="connsiteX26" fmla="*/ 963551 w 3452383"/>
                  <a:gd name="connsiteY26" fmla="*/ 1870723 h 3746571"/>
                  <a:gd name="connsiteX27" fmla="*/ 1591396 w 3452383"/>
                  <a:gd name="connsiteY27" fmla="*/ 2019356 h 3746571"/>
                  <a:gd name="connsiteX28" fmla="*/ 1860473 w 3452383"/>
                  <a:gd name="connsiteY28" fmla="*/ 2490881 h 3746571"/>
                  <a:gd name="connsiteX29" fmla="*/ 1679807 w 3452383"/>
                  <a:gd name="connsiteY29" fmla="*/ 2861181 h 3746571"/>
                  <a:gd name="connsiteX30" fmla="*/ 1260816 w 3452383"/>
                  <a:gd name="connsiteY30" fmla="*/ 3008533 h 3746571"/>
                  <a:gd name="connsiteX31" fmla="*/ 894360 w 3452383"/>
                  <a:gd name="connsiteY31" fmla="*/ 2926528 h 3746571"/>
                  <a:gd name="connsiteX32" fmla="*/ 717538 w 3452383"/>
                  <a:gd name="connsiteY32" fmla="*/ 2649764 h 3746571"/>
                  <a:gd name="connsiteX33" fmla="*/ 807230 w 3452383"/>
                  <a:gd name="connsiteY33" fmla="*/ 2470379 h 3746571"/>
                  <a:gd name="connsiteX34" fmla="*/ 930236 w 3452383"/>
                  <a:gd name="connsiteY34" fmla="*/ 2406314 h 3746571"/>
                  <a:gd name="connsiteX35" fmla="*/ 989177 w 3452383"/>
                  <a:gd name="connsiteY35" fmla="*/ 2398626 h 3746571"/>
                  <a:gd name="connsiteX36" fmla="*/ 1009678 w 3452383"/>
                  <a:gd name="connsiteY36" fmla="*/ 2414001 h 3746571"/>
                  <a:gd name="connsiteX37" fmla="*/ 999428 w 3452383"/>
                  <a:gd name="connsiteY37" fmla="*/ 2444753 h 3746571"/>
                  <a:gd name="connsiteX38" fmla="*/ 989177 w 3452383"/>
                  <a:gd name="connsiteY38" fmla="*/ 2475505 h 3746571"/>
                  <a:gd name="connsiteX39" fmla="*/ 973801 w 3452383"/>
                  <a:gd name="connsiteY39" fmla="*/ 2588261 h 3746571"/>
                  <a:gd name="connsiteX40" fmla="*/ 1054524 w 3452383"/>
                  <a:gd name="connsiteY40" fmla="*/ 2725362 h 3746571"/>
                  <a:gd name="connsiteX41" fmla="*/ 1230065 w 3452383"/>
                  <a:gd name="connsiteY41" fmla="*/ 2783021 h 3746571"/>
                  <a:gd name="connsiteX42" fmla="*/ 1494016 w 3452383"/>
                  <a:gd name="connsiteY42" fmla="*/ 2685641 h 3746571"/>
                  <a:gd name="connsiteX43" fmla="*/ 1599084 w 3452383"/>
                  <a:gd name="connsiteY43" fmla="*/ 2444753 h 3746571"/>
                  <a:gd name="connsiteX44" fmla="*/ 1386385 w 3452383"/>
                  <a:gd name="connsiteY44" fmla="*/ 2109048 h 3746571"/>
                  <a:gd name="connsiteX45" fmla="*/ 943050 w 3452383"/>
                  <a:gd name="connsiteY45" fmla="*/ 2003980 h 3746571"/>
                  <a:gd name="connsiteX46" fmla="*/ 371582 w 3452383"/>
                  <a:gd name="connsiteY46" fmla="*/ 2198740 h 3746571"/>
                  <a:gd name="connsiteX47" fmla="*/ 117881 w 3452383"/>
                  <a:gd name="connsiteY47" fmla="*/ 2711267 h 3746571"/>
                  <a:gd name="connsiteX48" fmla="*/ 499714 w 3452383"/>
                  <a:gd name="connsiteY48" fmla="*/ 3351926 h 3746571"/>
                  <a:gd name="connsiteX49" fmla="*/ 1312069 w 3452383"/>
                  <a:gd name="connsiteY49" fmla="*/ 3567187 h 3746571"/>
                  <a:gd name="connsiteX50" fmla="*/ 2134674 w 3452383"/>
                  <a:gd name="connsiteY50" fmla="*/ 3269921 h 3746571"/>
                  <a:gd name="connsiteX51" fmla="*/ 2490881 w 3452383"/>
                  <a:gd name="connsiteY51" fmla="*/ 2506256 h 3746571"/>
                  <a:gd name="connsiteX52" fmla="*/ 2372999 w 3452383"/>
                  <a:gd name="connsiteY52" fmla="*/ 2070608 h 3746571"/>
                  <a:gd name="connsiteX53" fmla="*/ 2057795 w 3452383"/>
                  <a:gd name="connsiteY53" fmla="*/ 1755405 h 3746571"/>
                  <a:gd name="connsiteX54" fmla="*/ 1614460 w 3452383"/>
                  <a:gd name="connsiteY54" fmla="*/ 1496578 h 3746571"/>
                  <a:gd name="connsiteX55" fmla="*/ 858483 w 3452383"/>
                  <a:gd name="connsiteY55" fmla="*/ 1135247 h 3746571"/>
                  <a:gd name="connsiteX56" fmla="*/ 476650 w 3452383"/>
                  <a:gd name="connsiteY56" fmla="*/ 609907 h 3746571"/>
                  <a:gd name="connsiteX57" fmla="*/ 781604 w 3452383"/>
                  <a:gd name="connsiteY57" fmla="*/ 143508 h 3746571"/>
                  <a:gd name="connsiteX58" fmla="*/ 1424825 w 3452383"/>
                  <a:gd name="connsiteY58" fmla="*/ 0 h 3746571"/>
                  <a:gd name="connsiteX0" fmla="*/ 1424825 w 3452383"/>
                  <a:gd name="connsiteY0" fmla="*/ 0 h 3746571"/>
                  <a:gd name="connsiteX1" fmla="*/ 1883536 w 3452383"/>
                  <a:gd name="connsiteY1" fmla="*/ 64066 h 3746571"/>
                  <a:gd name="connsiteX2" fmla="*/ 2116736 w 3452383"/>
                  <a:gd name="connsiteY2" fmla="*/ 353644 h 3746571"/>
                  <a:gd name="connsiteX3" fmla="*/ 2051389 w 3452383"/>
                  <a:gd name="connsiteY3" fmla="*/ 500995 h 3746571"/>
                  <a:gd name="connsiteX4" fmla="*/ 1936070 w 3452383"/>
                  <a:gd name="connsiteY4" fmla="*/ 571468 h 3746571"/>
                  <a:gd name="connsiteX5" fmla="*/ 1863035 w 3452383"/>
                  <a:gd name="connsiteY5" fmla="*/ 576593 h 3746571"/>
                  <a:gd name="connsiteX6" fmla="*/ 1768218 w 3452383"/>
                  <a:gd name="connsiteY6" fmla="*/ 558654 h 3746571"/>
                  <a:gd name="connsiteX7" fmla="*/ 1740029 w 3452383"/>
                  <a:gd name="connsiteY7" fmla="*/ 533028 h 3746571"/>
                  <a:gd name="connsiteX8" fmla="*/ 1757967 w 3452383"/>
                  <a:gd name="connsiteY8" fmla="*/ 502276 h 3746571"/>
                  <a:gd name="connsiteX9" fmla="*/ 1809220 w 3452383"/>
                  <a:gd name="connsiteY9" fmla="*/ 426679 h 3746571"/>
                  <a:gd name="connsiteX10" fmla="*/ 1824596 w 3452383"/>
                  <a:gd name="connsiteY10" fmla="*/ 343393 h 3746571"/>
                  <a:gd name="connsiteX11" fmla="*/ 1686214 w 3452383"/>
                  <a:gd name="connsiteY11" fmla="*/ 153758 h 3746571"/>
                  <a:gd name="connsiteX12" fmla="*/ 1409449 w 3452383"/>
                  <a:gd name="connsiteY12" fmla="*/ 102506 h 3746571"/>
                  <a:gd name="connsiteX13" fmla="*/ 960988 w 3452383"/>
                  <a:gd name="connsiteY13" fmla="*/ 187072 h 3746571"/>
                  <a:gd name="connsiteX14" fmla="*/ 743164 w 3452383"/>
                  <a:gd name="connsiteY14" fmla="*/ 481775 h 3746571"/>
                  <a:gd name="connsiteX15" fmla="*/ 899485 w 3452383"/>
                  <a:gd name="connsiteY15" fmla="*/ 740602 h 3746571"/>
                  <a:gd name="connsiteX16" fmla="*/ 1283880 w 3452383"/>
                  <a:gd name="connsiteY16" fmla="*/ 943050 h 3746571"/>
                  <a:gd name="connsiteX17" fmla="*/ 1730258 w 3452383"/>
                  <a:gd name="connsiteY17" fmla="*/ 1042349 h 3746571"/>
                  <a:gd name="connsiteX18" fmla="*/ 2391581 w 3452383"/>
                  <a:gd name="connsiteY18" fmla="*/ 1111775 h 3746571"/>
                  <a:gd name="connsiteX19" fmla="*/ 2983314 w 3452383"/>
                  <a:gd name="connsiteY19" fmla="*/ 1543339 h 3746571"/>
                  <a:gd name="connsiteX20" fmla="*/ 3432663 w 3452383"/>
                  <a:gd name="connsiteY20" fmla="*/ 2904434 h 3746571"/>
                  <a:gd name="connsiteX21" fmla="*/ 2316622 w 3452383"/>
                  <a:gd name="connsiteY21" fmla="*/ 3410866 h 3746571"/>
                  <a:gd name="connsiteX22" fmla="*/ 1306944 w 3452383"/>
                  <a:gd name="connsiteY22" fmla="*/ 3746571 h 3746571"/>
                  <a:gd name="connsiteX23" fmla="*/ 407459 w 3452383"/>
                  <a:gd name="connsiteY23" fmla="*/ 3490308 h 3746571"/>
                  <a:gd name="connsiteX24" fmla="*/ 0 w 3452383"/>
                  <a:gd name="connsiteY24" fmla="*/ 2711267 h 3746571"/>
                  <a:gd name="connsiteX25" fmla="*/ 283171 w 3452383"/>
                  <a:gd name="connsiteY25" fmla="*/ 2118017 h 3746571"/>
                  <a:gd name="connsiteX26" fmla="*/ 963551 w 3452383"/>
                  <a:gd name="connsiteY26" fmla="*/ 1870723 h 3746571"/>
                  <a:gd name="connsiteX27" fmla="*/ 1591396 w 3452383"/>
                  <a:gd name="connsiteY27" fmla="*/ 2019356 h 3746571"/>
                  <a:gd name="connsiteX28" fmla="*/ 1860473 w 3452383"/>
                  <a:gd name="connsiteY28" fmla="*/ 2490881 h 3746571"/>
                  <a:gd name="connsiteX29" fmla="*/ 1679807 w 3452383"/>
                  <a:gd name="connsiteY29" fmla="*/ 2861181 h 3746571"/>
                  <a:gd name="connsiteX30" fmla="*/ 1260816 w 3452383"/>
                  <a:gd name="connsiteY30" fmla="*/ 3008533 h 3746571"/>
                  <a:gd name="connsiteX31" fmla="*/ 894360 w 3452383"/>
                  <a:gd name="connsiteY31" fmla="*/ 2926528 h 3746571"/>
                  <a:gd name="connsiteX32" fmla="*/ 717538 w 3452383"/>
                  <a:gd name="connsiteY32" fmla="*/ 2649764 h 3746571"/>
                  <a:gd name="connsiteX33" fmla="*/ 807230 w 3452383"/>
                  <a:gd name="connsiteY33" fmla="*/ 2470379 h 3746571"/>
                  <a:gd name="connsiteX34" fmla="*/ 930236 w 3452383"/>
                  <a:gd name="connsiteY34" fmla="*/ 2406314 h 3746571"/>
                  <a:gd name="connsiteX35" fmla="*/ 989177 w 3452383"/>
                  <a:gd name="connsiteY35" fmla="*/ 2398626 h 3746571"/>
                  <a:gd name="connsiteX36" fmla="*/ 1009678 w 3452383"/>
                  <a:gd name="connsiteY36" fmla="*/ 2414001 h 3746571"/>
                  <a:gd name="connsiteX37" fmla="*/ 999428 w 3452383"/>
                  <a:gd name="connsiteY37" fmla="*/ 2444753 h 3746571"/>
                  <a:gd name="connsiteX38" fmla="*/ 989177 w 3452383"/>
                  <a:gd name="connsiteY38" fmla="*/ 2475505 h 3746571"/>
                  <a:gd name="connsiteX39" fmla="*/ 973801 w 3452383"/>
                  <a:gd name="connsiteY39" fmla="*/ 2588261 h 3746571"/>
                  <a:gd name="connsiteX40" fmla="*/ 1054524 w 3452383"/>
                  <a:gd name="connsiteY40" fmla="*/ 2725362 h 3746571"/>
                  <a:gd name="connsiteX41" fmla="*/ 1230065 w 3452383"/>
                  <a:gd name="connsiteY41" fmla="*/ 2783021 h 3746571"/>
                  <a:gd name="connsiteX42" fmla="*/ 1494016 w 3452383"/>
                  <a:gd name="connsiteY42" fmla="*/ 2685641 h 3746571"/>
                  <a:gd name="connsiteX43" fmla="*/ 1599084 w 3452383"/>
                  <a:gd name="connsiteY43" fmla="*/ 2444753 h 3746571"/>
                  <a:gd name="connsiteX44" fmla="*/ 1386385 w 3452383"/>
                  <a:gd name="connsiteY44" fmla="*/ 2109048 h 3746571"/>
                  <a:gd name="connsiteX45" fmla="*/ 943050 w 3452383"/>
                  <a:gd name="connsiteY45" fmla="*/ 2003980 h 3746571"/>
                  <a:gd name="connsiteX46" fmla="*/ 371582 w 3452383"/>
                  <a:gd name="connsiteY46" fmla="*/ 2198740 h 3746571"/>
                  <a:gd name="connsiteX47" fmla="*/ 117881 w 3452383"/>
                  <a:gd name="connsiteY47" fmla="*/ 2711267 h 3746571"/>
                  <a:gd name="connsiteX48" fmla="*/ 499714 w 3452383"/>
                  <a:gd name="connsiteY48" fmla="*/ 3351926 h 3746571"/>
                  <a:gd name="connsiteX49" fmla="*/ 1312069 w 3452383"/>
                  <a:gd name="connsiteY49" fmla="*/ 3567187 h 3746571"/>
                  <a:gd name="connsiteX50" fmla="*/ 2134674 w 3452383"/>
                  <a:gd name="connsiteY50" fmla="*/ 3269921 h 3746571"/>
                  <a:gd name="connsiteX51" fmla="*/ 2490881 w 3452383"/>
                  <a:gd name="connsiteY51" fmla="*/ 2506256 h 3746571"/>
                  <a:gd name="connsiteX52" fmla="*/ 2372999 w 3452383"/>
                  <a:gd name="connsiteY52" fmla="*/ 2070608 h 3746571"/>
                  <a:gd name="connsiteX53" fmla="*/ 2057795 w 3452383"/>
                  <a:gd name="connsiteY53" fmla="*/ 1755405 h 3746571"/>
                  <a:gd name="connsiteX54" fmla="*/ 1614460 w 3452383"/>
                  <a:gd name="connsiteY54" fmla="*/ 1496578 h 3746571"/>
                  <a:gd name="connsiteX55" fmla="*/ 858483 w 3452383"/>
                  <a:gd name="connsiteY55" fmla="*/ 1135247 h 3746571"/>
                  <a:gd name="connsiteX56" fmla="*/ 476650 w 3452383"/>
                  <a:gd name="connsiteY56" fmla="*/ 609907 h 3746571"/>
                  <a:gd name="connsiteX57" fmla="*/ 781604 w 3452383"/>
                  <a:gd name="connsiteY57" fmla="*/ 143508 h 3746571"/>
                  <a:gd name="connsiteX58" fmla="*/ 1424825 w 3452383"/>
                  <a:gd name="connsiteY58" fmla="*/ 0 h 3746571"/>
                  <a:gd name="connsiteX0" fmla="*/ 1424825 w 3451091"/>
                  <a:gd name="connsiteY0" fmla="*/ 0 h 3837621"/>
                  <a:gd name="connsiteX1" fmla="*/ 1883536 w 3451091"/>
                  <a:gd name="connsiteY1" fmla="*/ 64066 h 3837621"/>
                  <a:gd name="connsiteX2" fmla="*/ 2116736 w 3451091"/>
                  <a:gd name="connsiteY2" fmla="*/ 353644 h 3837621"/>
                  <a:gd name="connsiteX3" fmla="*/ 2051389 w 3451091"/>
                  <a:gd name="connsiteY3" fmla="*/ 500995 h 3837621"/>
                  <a:gd name="connsiteX4" fmla="*/ 1936070 w 3451091"/>
                  <a:gd name="connsiteY4" fmla="*/ 571468 h 3837621"/>
                  <a:gd name="connsiteX5" fmla="*/ 1863035 w 3451091"/>
                  <a:gd name="connsiteY5" fmla="*/ 576593 h 3837621"/>
                  <a:gd name="connsiteX6" fmla="*/ 1768218 w 3451091"/>
                  <a:gd name="connsiteY6" fmla="*/ 558654 h 3837621"/>
                  <a:gd name="connsiteX7" fmla="*/ 1740029 w 3451091"/>
                  <a:gd name="connsiteY7" fmla="*/ 533028 h 3837621"/>
                  <a:gd name="connsiteX8" fmla="*/ 1757967 w 3451091"/>
                  <a:gd name="connsiteY8" fmla="*/ 502276 h 3837621"/>
                  <a:gd name="connsiteX9" fmla="*/ 1809220 w 3451091"/>
                  <a:gd name="connsiteY9" fmla="*/ 426679 h 3837621"/>
                  <a:gd name="connsiteX10" fmla="*/ 1824596 w 3451091"/>
                  <a:gd name="connsiteY10" fmla="*/ 343393 h 3837621"/>
                  <a:gd name="connsiteX11" fmla="*/ 1686214 w 3451091"/>
                  <a:gd name="connsiteY11" fmla="*/ 153758 h 3837621"/>
                  <a:gd name="connsiteX12" fmla="*/ 1409449 w 3451091"/>
                  <a:gd name="connsiteY12" fmla="*/ 102506 h 3837621"/>
                  <a:gd name="connsiteX13" fmla="*/ 960988 w 3451091"/>
                  <a:gd name="connsiteY13" fmla="*/ 187072 h 3837621"/>
                  <a:gd name="connsiteX14" fmla="*/ 743164 w 3451091"/>
                  <a:gd name="connsiteY14" fmla="*/ 481775 h 3837621"/>
                  <a:gd name="connsiteX15" fmla="*/ 899485 w 3451091"/>
                  <a:gd name="connsiteY15" fmla="*/ 740602 h 3837621"/>
                  <a:gd name="connsiteX16" fmla="*/ 1283880 w 3451091"/>
                  <a:gd name="connsiteY16" fmla="*/ 943050 h 3837621"/>
                  <a:gd name="connsiteX17" fmla="*/ 1730258 w 3451091"/>
                  <a:gd name="connsiteY17" fmla="*/ 1042349 h 3837621"/>
                  <a:gd name="connsiteX18" fmla="*/ 2391581 w 3451091"/>
                  <a:gd name="connsiteY18" fmla="*/ 1111775 h 3837621"/>
                  <a:gd name="connsiteX19" fmla="*/ 2983314 w 3451091"/>
                  <a:gd name="connsiteY19" fmla="*/ 1543339 h 3837621"/>
                  <a:gd name="connsiteX20" fmla="*/ 3432663 w 3451091"/>
                  <a:gd name="connsiteY20" fmla="*/ 2904434 h 3837621"/>
                  <a:gd name="connsiteX21" fmla="*/ 2344331 w 3451091"/>
                  <a:gd name="connsiteY21" fmla="*/ 3771084 h 3837621"/>
                  <a:gd name="connsiteX22" fmla="*/ 1306944 w 3451091"/>
                  <a:gd name="connsiteY22" fmla="*/ 3746571 h 3837621"/>
                  <a:gd name="connsiteX23" fmla="*/ 407459 w 3451091"/>
                  <a:gd name="connsiteY23" fmla="*/ 3490308 h 3837621"/>
                  <a:gd name="connsiteX24" fmla="*/ 0 w 3451091"/>
                  <a:gd name="connsiteY24" fmla="*/ 2711267 h 3837621"/>
                  <a:gd name="connsiteX25" fmla="*/ 283171 w 3451091"/>
                  <a:gd name="connsiteY25" fmla="*/ 2118017 h 3837621"/>
                  <a:gd name="connsiteX26" fmla="*/ 963551 w 3451091"/>
                  <a:gd name="connsiteY26" fmla="*/ 1870723 h 3837621"/>
                  <a:gd name="connsiteX27" fmla="*/ 1591396 w 3451091"/>
                  <a:gd name="connsiteY27" fmla="*/ 2019356 h 3837621"/>
                  <a:gd name="connsiteX28" fmla="*/ 1860473 w 3451091"/>
                  <a:gd name="connsiteY28" fmla="*/ 2490881 h 3837621"/>
                  <a:gd name="connsiteX29" fmla="*/ 1679807 w 3451091"/>
                  <a:gd name="connsiteY29" fmla="*/ 2861181 h 3837621"/>
                  <a:gd name="connsiteX30" fmla="*/ 1260816 w 3451091"/>
                  <a:gd name="connsiteY30" fmla="*/ 3008533 h 3837621"/>
                  <a:gd name="connsiteX31" fmla="*/ 894360 w 3451091"/>
                  <a:gd name="connsiteY31" fmla="*/ 2926528 h 3837621"/>
                  <a:gd name="connsiteX32" fmla="*/ 717538 w 3451091"/>
                  <a:gd name="connsiteY32" fmla="*/ 2649764 h 3837621"/>
                  <a:gd name="connsiteX33" fmla="*/ 807230 w 3451091"/>
                  <a:gd name="connsiteY33" fmla="*/ 2470379 h 3837621"/>
                  <a:gd name="connsiteX34" fmla="*/ 930236 w 3451091"/>
                  <a:gd name="connsiteY34" fmla="*/ 2406314 h 3837621"/>
                  <a:gd name="connsiteX35" fmla="*/ 989177 w 3451091"/>
                  <a:gd name="connsiteY35" fmla="*/ 2398626 h 3837621"/>
                  <a:gd name="connsiteX36" fmla="*/ 1009678 w 3451091"/>
                  <a:gd name="connsiteY36" fmla="*/ 2414001 h 3837621"/>
                  <a:gd name="connsiteX37" fmla="*/ 999428 w 3451091"/>
                  <a:gd name="connsiteY37" fmla="*/ 2444753 h 3837621"/>
                  <a:gd name="connsiteX38" fmla="*/ 989177 w 3451091"/>
                  <a:gd name="connsiteY38" fmla="*/ 2475505 h 3837621"/>
                  <a:gd name="connsiteX39" fmla="*/ 973801 w 3451091"/>
                  <a:gd name="connsiteY39" fmla="*/ 2588261 h 3837621"/>
                  <a:gd name="connsiteX40" fmla="*/ 1054524 w 3451091"/>
                  <a:gd name="connsiteY40" fmla="*/ 2725362 h 3837621"/>
                  <a:gd name="connsiteX41" fmla="*/ 1230065 w 3451091"/>
                  <a:gd name="connsiteY41" fmla="*/ 2783021 h 3837621"/>
                  <a:gd name="connsiteX42" fmla="*/ 1494016 w 3451091"/>
                  <a:gd name="connsiteY42" fmla="*/ 2685641 h 3837621"/>
                  <a:gd name="connsiteX43" fmla="*/ 1599084 w 3451091"/>
                  <a:gd name="connsiteY43" fmla="*/ 2444753 h 3837621"/>
                  <a:gd name="connsiteX44" fmla="*/ 1386385 w 3451091"/>
                  <a:gd name="connsiteY44" fmla="*/ 2109048 h 3837621"/>
                  <a:gd name="connsiteX45" fmla="*/ 943050 w 3451091"/>
                  <a:gd name="connsiteY45" fmla="*/ 2003980 h 3837621"/>
                  <a:gd name="connsiteX46" fmla="*/ 371582 w 3451091"/>
                  <a:gd name="connsiteY46" fmla="*/ 2198740 h 3837621"/>
                  <a:gd name="connsiteX47" fmla="*/ 117881 w 3451091"/>
                  <a:gd name="connsiteY47" fmla="*/ 2711267 h 3837621"/>
                  <a:gd name="connsiteX48" fmla="*/ 499714 w 3451091"/>
                  <a:gd name="connsiteY48" fmla="*/ 3351926 h 3837621"/>
                  <a:gd name="connsiteX49" fmla="*/ 1312069 w 3451091"/>
                  <a:gd name="connsiteY49" fmla="*/ 3567187 h 3837621"/>
                  <a:gd name="connsiteX50" fmla="*/ 2134674 w 3451091"/>
                  <a:gd name="connsiteY50" fmla="*/ 3269921 h 3837621"/>
                  <a:gd name="connsiteX51" fmla="*/ 2490881 w 3451091"/>
                  <a:gd name="connsiteY51" fmla="*/ 2506256 h 3837621"/>
                  <a:gd name="connsiteX52" fmla="*/ 2372999 w 3451091"/>
                  <a:gd name="connsiteY52" fmla="*/ 2070608 h 3837621"/>
                  <a:gd name="connsiteX53" fmla="*/ 2057795 w 3451091"/>
                  <a:gd name="connsiteY53" fmla="*/ 1755405 h 3837621"/>
                  <a:gd name="connsiteX54" fmla="*/ 1614460 w 3451091"/>
                  <a:gd name="connsiteY54" fmla="*/ 1496578 h 3837621"/>
                  <a:gd name="connsiteX55" fmla="*/ 858483 w 3451091"/>
                  <a:gd name="connsiteY55" fmla="*/ 1135247 h 3837621"/>
                  <a:gd name="connsiteX56" fmla="*/ 476650 w 3451091"/>
                  <a:gd name="connsiteY56" fmla="*/ 609907 h 3837621"/>
                  <a:gd name="connsiteX57" fmla="*/ 781604 w 3451091"/>
                  <a:gd name="connsiteY57" fmla="*/ 143508 h 3837621"/>
                  <a:gd name="connsiteX58" fmla="*/ 1424825 w 3451091"/>
                  <a:gd name="connsiteY58" fmla="*/ 0 h 3837621"/>
                  <a:gd name="connsiteX0" fmla="*/ 1424825 w 3451091"/>
                  <a:gd name="connsiteY0" fmla="*/ 0 h 3982745"/>
                  <a:gd name="connsiteX1" fmla="*/ 1883536 w 3451091"/>
                  <a:gd name="connsiteY1" fmla="*/ 64066 h 3982745"/>
                  <a:gd name="connsiteX2" fmla="*/ 2116736 w 3451091"/>
                  <a:gd name="connsiteY2" fmla="*/ 353644 h 3982745"/>
                  <a:gd name="connsiteX3" fmla="*/ 2051389 w 3451091"/>
                  <a:gd name="connsiteY3" fmla="*/ 500995 h 3982745"/>
                  <a:gd name="connsiteX4" fmla="*/ 1936070 w 3451091"/>
                  <a:gd name="connsiteY4" fmla="*/ 571468 h 3982745"/>
                  <a:gd name="connsiteX5" fmla="*/ 1863035 w 3451091"/>
                  <a:gd name="connsiteY5" fmla="*/ 576593 h 3982745"/>
                  <a:gd name="connsiteX6" fmla="*/ 1768218 w 3451091"/>
                  <a:gd name="connsiteY6" fmla="*/ 558654 h 3982745"/>
                  <a:gd name="connsiteX7" fmla="*/ 1740029 w 3451091"/>
                  <a:gd name="connsiteY7" fmla="*/ 533028 h 3982745"/>
                  <a:gd name="connsiteX8" fmla="*/ 1757967 w 3451091"/>
                  <a:gd name="connsiteY8" fmla="*/ 502276 h 3982745"/>
                  <a:gd name="connsiteX9" fmla="*/ 1809220 w 3451091"/>
                  <a:gd name="connsiteY9" fmla="*/ 426679 h 3982745"/>
                  <a:gd name="connsiteX10" fmla="*/ 1824596 w 3451091"/>
                  <a:gd name="connsiteY10" fmla="*/ 343393 h 3982745"/>
                  <a:gd name="connsiteX11" fmla="*/ 1686214 w 3451091"/>
                  <a:gd name="connsiteY11" fmla="*/ 153758 h 3982745"/>
                  <a:gd name="connsiteX12" fmla="*/ 1409449 w 3451091"/>
                  <a:gd name="connsiteY12" fmla="*/ 102506 h 3982745"/>
                  <a:gd name="connsiteX13" fmla="*/ 960988 w 3451091"/>
                  <a:gd name="connsiteY13" fmla="*/ 187072 h 3982745"/>
                  <a:gd name="connsiteX14" fmla="*/ 743164 w 3451091"/>
                  <a:gd name="connsiteY14" fmla="*/ 481775 h 3982745"/>
                  <a:gd name="connsiteX15" fmla="*/ 899485 w 3451091"/>
                  <a:gd name="connsiteY15" fmla="*/ 740602 h 3982745"/>
                  <a:gd name="connsiteX16" fmla="*/ 1283880 w 3451091"/>
                  <a:gd name="connsiteY16" fmla="*/ 943050 h 3982745"/>
                  <a:gd name="connsiteX17" fmla="*/ 1730258 w 3451091"/>
                  <a:gd name="connsiteY17" fmla="*/ 1042349 h 3982745"/>
                  <a:gd name="connsiteX18" fmla="*/ 2391581 w 3451091"/>
                  <a:gd name="connsiteY18" fmla="*/ 1111775 h 3982745"/>
                  <a:gd name="connsiteX19" fmla="*/ 2983314 w 3451091"/>
                  <a:gd name="connsiteY19" fmla="*/ 1543339 h 3982745"/>
                  <a:gd name="connsiteX20" fmla="*/ 3432663 w 3451091"/>
                  <a:gd name="connsiteY20" fmla="*/ 2904434 h 3982745"/>
                  <a:gd name="connsiteX21" fmla="*/ 2344331 w 3451091"/>
                  <a:gd name="connsiteY21" fmla="*/ 3771084 h 3982745"/>
                  <a:gd name="connsiteX22" fmla="*/ 1251526 w 3451091"/>
                  <a:gd name="connsiteY22" fmla="*/ 3968244 h 3982745"/>
                  <a:gd name="connsiteX23" fmla="*/ 407459 w 3451091"/>
                  <a:gd name="connsiteY23" fmla="*/ 3490308 h 3982745"/>
                  <a:gd name="connsiteX24" fmla="*/ 0 w 3451091"/>
                  <a:gd name="connsiteY24" fmla="*/ 2711267 h 3982745"/>
                  <a:gd name="connsiteX25" fmla="*/ 283171 w 3451091"/>
                  <a:gd name="connsiteY25" fmla="*/ 2118017 h 3982745"/>
                  <a:gd name="connsiteX26" fmla="*/ 963551 w 3451091"/>
                  <a:gd name="connsiteY26" fmla="*/ 1870723 h 3982745"/>
                  <a:gd name="connsiteX27" fmla="*/ 1591396 w 3451091"/>
                  <a:gd name="connsiteY27" fmla="*/ 2019356 h 3982745"/>
                  <a:gd name="connsiteX28" fmla="*/ 1860473 w 3451091"/>
                  <a:gd name="connsiteY28" fmla="*/ 2490881 h 3982745"/>
                  <a:gd name="connsiteX29" fmla="*/ 1679807 w 3451091"/>
                  <a:gd name="connsiteY29" fmla="*/ 2861181 h 3982745"/>
                  <a:gd name="connsiteX30" fmla="*/ 1260816 w 3451091"/>
                  <a:gd name="connsiteY30" fmla="*/ 3008533 h 3982745"/>
                  <a:gd name="connsiteX31" fmla="*/ 894360 w 3451091"/>
                  <a:gd name="connsiteY31" fmla="*/ 2926528 h 3982745"/>
                  <a:gd name="connsiteX32" fmla="*/ 717538 w 3451091"/>
                  <a:gd name="connsiteY32" fmla="*/ 2649764 h 3982745"/>
                  <a:gd name="connsiteX33" fmla="*/ 807230 w 3451091"/>
                  <a:gd name="connsiteY33" fmla="*/ 2470379 h 3982745"/>
                  <a:gd name="connsiteX34" fmla="*/ 930236 w 3451091"/>
                  <a:gd name="connsiteY34" fmla="*/ 2406314 h 3982745"/>
                  <a:gd name="connsiteX35" fmla="*/ 989177 w 3451091"/>
                  <a:gd name="connsiteY35" fmla="*/ 2398626 h 3982745"/>
                  <a:gd name="connsiteX36" fmla="*/ 1009678 w 3451091"/>
                  <a:gd name="connsiteY36" fmla="*/ 2414001 h 3982745"/>
                  <a:gd name="connsiteX37" fmla="*/ 999428 w 3451091"/>
                  <a:gd name="connsiteY37" fmla="*/ 2444753 h 3982745"/>
                  <a:gd name="connsiteX38" fmla="*/ 989177 w 3451091"/>
                  <a:gd name="connsiteY38" fmla="*/ 2475505 h 3982745"/>
                  <a:gd name="connsiteX39" fmla="*/ 973801 w 3451091"/>
                  <a:gd name="connsiteY39" fmla="*/ 2588261 h 3982745"/>
                  <a:gd name="connsiteX40" fmla="*/ 1054524 w 3451091"/>
                  <a:gd name="connsiteY40" fmla="*/ 2725362 h 3982745"/>
                  <a:gd name="connsiteX41" fmla="*/ 1230065 w 3451091"/>
                  <a:gd name="connsiteY41" fmla="*/ 2783021 h 3982745"/>
                  <a:gd name="connsiteX42" fmla="*/ 1494016 w 3451091"/>
                  <a:gd name="connsiteY42" fmla="*/ 2685641 h 3982745"/>
                  <a:gd name="connsiteX43" fmla="*/ 1599084 w 3451091"/>
                  <a:gd name="connsiteY43" fmla="*/ 2444753 h 3982745"/>
                  <a:gd name="connsiteX44" fmla="*/ 1386385 w 3451091"/>
                  <a:gd name="connsiteY44" fmla="*/ 2109048 h 3982745"/>
                  <a:gd name="connsiteX45" fmla="*/ 943050 w 3451091"/>
                  <a:gd name="connsiteY45" fmla="*/ 2003980 h 3982745"/>
                  <a:gd name="connsiteX46" fmla="*/ 371582 w 3451091"/>
                  <a:gd name="connsiteY46" fmla="*/ 2198740 h 3982745"/>
                  <a:gd name="connsiteX47" fmla="*/ 117881 w 3451091"/>
                  <a:gd name="connsiteY47" fmla="*/ 2711267 h 3982745"/>
                  <a:gd name="connsiteX48" fmla="*/ 499714 w 3451091"/>
                  <a:gd name="connsiteY48" fmla="*/ 3351926 h 3982745"/>
                  <a:gd name="connsiteX49" fmla="*/ 1312069 w 3451091"/>
                  <a:gd name="connsiteY49" fmla="*/ 3567187 h 3982745"/>
                  <a:gd name="connsiteX50" fmla="*/ 2134674 w 3451091"/>
                  <a:gd name="connsiteY50" fmla="*/ 3269921 h 3982745"/>
                  <a:gd name="connsiteX51" fmla="*/ 2490881 w 3451091"/>
                  <a:gd name="connsiteY51" fmla="*/ 2506256 h 3982745"/>
                  <a:gd name="connsiteX52" fmla="*/ 2372999 w 3451091"/>
                  <a:gd name="connsiteY52" fmla="*/ 2070608 h 3982745"/>
                  <a:gd name="connsiteX53" fmla="*/ 2057795 w 3451091"/>
                  <a:gd name="connsiteY53" fmla="*/ 1755405 h 3982745"/>
                  <a:gd name="connsiteX54" fmla="*/ 1614460 w 3451091"/>
                  <a:gd name="connsiteY54" fmla="*/ 1496578 h 3982745"/>
                  <a:gd name="connsiteX55" fmla="*/ 858483 w 3451091"/>
                  <a:gd name="connsiteY55" fmla="*/ 1135247 h 3982745"/>
                  <a:gd name="connsiteX56" fmla="*/ 476650 w 3451091"/>
                  <a:gd name="connsiteY56" fmla="*/ 609907 h 3982745"/>
                  <a:gd name="connsiteX57" fmla="*/ 781604 w 3451091"/>
                  <a:gd name="connsiteY57" fmla="*/ 143508 h 3982745"/>
                  <a:gd name="connsiteX58" fmla="*/ 1424825 w 3451091"/>
                  <a:gd name="connsiteY58" fmla="*/ 0 h 3982745"/>
                  <a:gd name="connsiteX0" fmla="*/ 1424825 w 3451091"/>
                  <a:gd name="connsiteY0" fmla="*/ 0 h 3982745"/>
                  <a:gd name="connsiteX1" fmla="*/ 1883536 w 3451091"/>
                  <a:gd name="connsiteY1" fmla="*/ 64066 h 3982745"/>
                  <a:gd name="connsiteX2" fmla="*/ 2116736 w 3451091"/>
                  <a:gd name="connsiteY2" fmla="*/ 353644 h 3982745"/>
                  <a:gd name="connsiteX3" fmla="*/ 2051389 w 3451091"/>
                  <a:gd name="connsiteY3" fmla="*/ 500995 h 3982745"/>
                  <a:gd name="connsiteX4" fmla="*/ 1936070 w 3451091"/>
                  <a:gd name="connsiteY4" fmla="*/ 571468 h 3982745"/>
                  <a:gd name="connsiteX5" fmla="*/ 1863035 w 3451091"/>
                  <a:gd name="connsiteY5" fmla="*/ 576593 h 3982745"/>
                  <a:gd name="connsiteX6" fmla="*/ 1768218 w 3451091"/>
                  <a:gd name="connsiteY6" fmla="*/ 558654 h 3982745"/>
                  <a:gd name="connsiteX7" fmla="*/ 1740029 w 3451091"/>
                  <a:gd name="connsiteY7" fmla="*/ 533028 h 3982745"/>
                  <a:gd name="connsiteX8" fmla="*/ 1757967 w 3451091"/>
                  <a:gd name="connsiteY8" fmla="*/ 502276 h 3982745"/>
                  <a:gd name="connsiteX9" fmla="*/ 1809220 w 3451091"/>
                  <a:gd name="connsiteY9" fmla="*/ 426679 h 3982745"/>
                  <a:gd name="connsiteX10" fmla="*/ 1824596 w 3451091"/>
                  <a:gd name="connsiteY10" fmla="*/ 343393 h 3982745"/>
                  <a:gd name="connsiteX11" fmla="*/ 1686214 w 3451091"/>
                  <a:gd name="connsiteY11" fmla="*/ 153758 h 3982745"/>
                  <a:gd name="connsiteX12" fmla="*/ 1409449 w 3451091"/>
                  <a:gd name="connsiteY12" fmla="*/ 102506 h 3982745"/>
                  <a:gd name="connsiteX13" fmla="*/ 960988 w 3451091"/>
                  <a:gd name="connsiteY13" fmla="*/ 187072 h 3982745"/>
                  <a:gd name="connsiteX14" fmla="*/ 743164 w 3451091"/>
                  <a:gd name="connsiteY14" fmla="*/ 481775 h 3982745"/>
                  <a:gd name="connsiteX15" fmla="*/ 899485 w 3451091"/>
                  <a:gd name="connsiteY15" fmla="*/ 740602 h 3982745"/>
                  <a:gd name="connsiteX16" fmla="*/ 1283880 w 3451091"/>
                  <a:gd name="connsiteY16" fmla="*/ 943050 h 3982745"/>
                  <a:gd name="connsiteX17" fmla="*/ 1730258 w 3451091"/>
                  <a:gd name="connsiteY17" fmla="*/ 1042349 h 3982745"/>
                  <a:gd name="connsiteX18" fmla="*/ 2391581 w 3451091"/>
                  <a:gd name="connsiteY18" fmla="*/ 1111775 h 3982745"/>
                  <a:gd name="connsiteX19" fmla="*/ 2983314 w 3451091"/>
                  <a:gd name="connsiteY19" fmla="*/ 1543339 h 3982745"/>
                  <a:gd name="connsiteX20" fmla="*/ 3432663 w 3451091"/>
                  <a:gd name="connsiteY20" fmla="*/ 2904434 h 3982745"/>
                  <a:gd name="connsiteX21" fmla="*/ 2344331 w 3451091"/>
                  <a:gd name="connsiteY21" fmla="*/ 3771084 h 3982745"/>
                  <a:gd name="connsiteX22" fmla="*/ 1251526 w 3451091"/>
                  <a:gd name="connsiteY22" fmla="*/ 3968244 h 3982745"/>
                  <a:gd name="connsiteX23" fmla="*/ 407459 w 3451091"/>
                  <a:gd name="connsiteY23" fmla="*/ 3490308 h 3982745"/>
                  <a:gd name="connsiteX24" fmla="*/ 0 w 3451091"/>
                  <a:gd name="connsiteY24" fmla="*/ 2711267 h 3982745"/>
                  <a:gd name="connsiteX25" fmla="*/ 283171 w 3451091"/>
                  <a:gd name="connsiteY25" fmla="*/ 2118017 h 3982745"/>
                  <a:gd name="connsiteX26" fmla="*/ 963551 w 3451091"/>
                  <a:gd name="connsiteY26" fmla="*/ 1870723 h 3982745"/>
                  <a:gd name="connsiteX27" fmla="*/ 1591396 w 3451091"/>
                  <a:gd name="connsiteY27" fmla="*/ 2019356 h 3982745"/>
                  <a:gd name="connsiteX28" fmla="*/ 1860473 w 3451091"/>
                  <a:gd name="connsiteY28" fmla="*/ 2490881 h 3982745"/>
                  <a:gd name="connsiteX29" fmla="*/ 1679807 w 3451091"/>
                  <a:gd name="connsiteY29" fmla="*/ 2861181 h 3982745"/>
                  <a:gd name="connsiteX30" fmla="*/ 1260816 w 3451091"/>
                  <a:gd name="connsiteY30" fmla="*/ 3008533 h 3982745"/>
                  <a:gd name="connsiteX31" fmla="*/ 894360 w 3451091"/>
                  <a:gd name="connsiteY31" fmla="*/ 2926528 h 3982745"/>
                  <a:gd name="connsiteX32" fmla="*/ 717538 w 3451091"/>
                  <a:gd name="connsiteY32" fmla="*/ 2649764 h 3982745"/>
                  <a:gd name="connsiteX33" fmla="*/ 807230 w 3451091"/>
                  <a:gd name="connsiteY33" fmla="*/ 2470379 h 3982745"/>
                  <a:gd name="connsiteX34" fmla="*/ 930236 w 3451091"/>
                  <a:gd name="connsiteY34" fmla="*/ 2406314 h 3982745"/>
                  <a:gd name="connsiteX35" fmla="*/ 989177 w 3451091"/>
                  <a:gd name="connsiteY35" fmla="*/ 2398626 h 3982745"/>
                  <a:gd name="connsiteX36" fmla="*/ 1009678 w 3451091"/>
                  <a:gd name="connsiteY36" fmla="*/ 2414001 h 3982745"/>
                  <a:gd name="connsiteX37" fmla="*/ 999428 w 3451091"/>
                  <a:gd name="connsiteY37" fmla="*/ 2444753 h 3982745"/>
                  <a:gd name="connsiteX38" fmla="*/ 989177 w 3451091"/>
                  <a:gd name="connsiteY38" fmla="*/ 2475505 h 3982745"/>
                  <a:gd name="connsiteX39" fmla="*/ 973801 w 3451091"/>
                  <a:gd name="connsiteY39" fmla="*/ 2588261 h 3982745"/>
                  <a:gd name="connsiteX40" fmla="*/ 1054524 w 3451091"/>
                  <a:gd name="connsiteY40" fmla="*/ 2725362 h 3982745"/>
                  <a:gd name="connsiteX41" fmla="*/ 1230065 w 3451091"/>
                  <a:gd name="connsiteY41" fmla="*/ 2783021 h 3982745"/>
                  <a:gd name="connsiteX42" fmla="*/ 1494016 w 3451091"/>
                  <a:gd name="connsiteY42" fmla="*/ 2685641 h 3982745"/>
                  <a:gd name="connsiteX43" fmla="*/ 1599084 w 3451091"/>
                  <a:gd name="connsiteY43" fmla="*/ 2444753 h 3982745"/>
                  <a:gd name="connsiteX44" fmla="*/ 1386385 w 3451091"/>
                  <a:gd name="connsiteY44" fmla="*/ 2109048 h 3982745"/>
                  <a:gd name="connsiteX45" fmla="*/ 943050 w 3451091"/>
                  <a:gd name="connsiteY45" fmla="*/ 2003980 h 3982745"/>
                  <a:gd name="connsiteX46" fmla="*/ 371582 w 3451091"/>
                  <a:gd name="connsiteY46" fmla="*/ 2198740 h 3982745"/>
                  <a:gd name="connsiteX47" fmla="*/ 117881 w 3451091"/>
                  <a:gd name="connsiteY47" fmla="*/ 2711267 h 3982745"/>
                  <a:gd name="connsiteX48" fmla="*/ 499714 w 3451091"/>
                  <a:gd name="connsiteY48" fmla="*/ 3351926 h 3982745"/>
                  <a:gd name="connsiteX49" fmla="*/ 1312069 w 3451091"/>
                  <a:gd name="connsiteY49" fmla="*/ 3567187 h 3982745"/>
                  <a:gd name="connsiteX50" fmla="*/ 2134674 w 3451091"/>
                  <a:gd name="connsiteY50" fmla="*/ 3269921 h 3982745"/>
                  <a:gd name="connsiteX51" fmla="*/ 2490881 w 3451091"/>
                  <a:gd name="connsiteY51" fmla="*/ 2506256 h 3982745"/>
                  <a:gd name="connsiteX52" fmla="*/ 2372999 w 3451091"/>
                  <a:gd name="connsiteY52" fmla="*/ 2070608 h 3982745"/>
                  <a:gd name="connsiteX53" fmla="*/ 2057795 w 3451091"/>
                  <a:gd name="connsiteY53" fmla="*/ 1755405 h 3982745"/>
                  <a:gd name="connsiteX54" fmla="*/ 1614460 w 3451091"/>
                  <a:gd name="connsiteY54" fmla="*/ 1496578 h 3982745"/>
                  <a:gd name="connsiteX55" fmla="*/ 858483 w 3451091"/>
                  <a:gd name="connsiteY55" fmla="*/ 1135247 h 3982745"/>
                  <a:gd name="connsiteX56" fmla="*/ 476650 w 3451091"/>
                  <a:gd name="connsiteY56" fmla="*/ 609907 h 3982745"/>
                  <a:gd name="connsiteX57" fmla="*/ 781604 w 3451091"/>
                  <a:gd name="connsiteY57" fmla="*/ 143508 h 3982745"/>
                  <a:gd name="connsiteX58" fmla="*/ 1424825 w 3451091"/>
                  <a:gd name="connsiteY58" fmla="*/ 0 h 3982745"/>
                  <a:gd name="connsiteX0" fmla="*/ 1424825 w 3492000"/>
                  <a:gd name="connsiteY0" fmla="*/ 0 h 3982745"/>
                  <a:gd name="connsiteX1" fmla="*/ 1883536 w 3492000"/>
                  <a:gd name="connsiteY1" fmla="*/ 64066 h 3982745"/>
                  <a:gd name="connsiteX2" fmla="*/ 2116736 w 3492000"/>
                  <a:gd name="connsiteY2" fmla="*/ 353644 h 3982745"/>
                  <a:gd name="connsiteX3" fmla="*/ 2051389 w 3492000"/>
                  <a:gd name="connsiteY3" fmla="*/ 500995 h 3982745"/>
                  <a:gd name="connsiteX4" fmla="*/ 1936070 w 3492000"/>
                  <a:gd name="connsiteY4" fmla="*/ 571468 h 3982745"/>
                  <a:gd name="connsiteX5" fmla="*/ 1863035 w 3492000"/>
                  <a:gd name="connsiteY5" fmla="*/ 576593 h 3982745"/>
                  <a:gd name="connsiteX6" fmla="*/ 1768218 w 3492000"/>
                  <a:gd name="connsiteY6" fmla="*/ 558654 h 3982745"/>
                  <a:gd name="connsiteX7" fmla="*/ 1740029 w 3492000"/>
                  <a:gd name="connsiteY7" fmla="*/ 533028 h 3982745"/>
                  <a:gd name="connsiteX8" fmla="*/ 1757967 w 3492000"/>
                  <a:gd name="connsiteY8" fmla="*/ 502276 h 3982745"/>
                  <a:gd name="connsiteX9" fmla="*/ 1809220 w 3492000"/>
                  <a:gd name="connsiteY9" fmla="*/ 426679 h 3982745"/>
                  <a:gd name="connsiteX10" fmla="*/ 1824596 w 3492000"/>
                  <a:gd name="connsiteY10" fmla="*/ 343393 h 3982745"/>
                  <a:gd name="connsiteX11" fmla="*/ 1686214 w 3492000"/>
                  <a:gd name="connsiteY11" fmla="*/ 153758 h 3982745"/>
                  <a:gd name="connsiteX12" fmla="*/ 1409449 w 3492000"/>
                  <a:gd name="connsiteY12" fmla="*/ 102506 h 3982745"/>
                  <a:gd name="connsiteX13" fmla="*/ 960988 w 3492000"/>
                  <a:gd name="connsiteY13" fmla="*/ 187072 h 3982745"/>
                  <a:gd name="connsiteX14" fmla="*/ 743164 w 3492000"/>
                  <a:gd name="connsiteY14" fmla="*/ 481775 h 3982745"/>
                  <a:gd name="connsiteX15" fmla="*/ 899485 w 3492000"/>
                  <a:gd name="connsiteY15" fmla="*/ 740602 h 3982745"/>
                  <a:gd name="connsiteX16" fmla="*/ 1283880 w 3492000"/>
                  <a:gd name="connsiteY16" fmla="*/ 943050 h 3982745"/>
                  <a:gd name="connsiteX17" fmla="*/ 1730258 w 3492000"/>
                  <a:gd name="connsiteY17" fmla="*/ 1042349 h 3982745"/>
                  <a:gd name="connsiteX18" fmla="*/ 2391581 w 3492000"/>
                  <a:gd name="connsiteY18" fmla="*/ 1111775 h 3982745"/>
                  <a:gd name="connsiteX19" fmla="*/ 2983314 w 3492000"/>
                  <a:gd name="connsiteY19" fmla="*/ 1543339 h 3982745"/>
                  <a:gd name="connsiteX20" fmla="*/ 3432663 w 3492000"/>
                  <a:gd name="connsiteY20" fmla="*/ 2904434 h 3982745"/>
                  <a:gd name="connsiteX21" fmla="*/ 2344331 w 3492000"/>
                  <a:gd name="connsiteY21" fmla="*/ 3771084 h 3982745"/>
                  <a:gd name="connsiteX22" fmla="*/ 1251526 w 3492000"/>
                  <a:gd name="connsiteY22" fmla="*/ 3968244 h 3982745"/>
                  <a:gd name="connsiteX23" fmla="*/ 407459 w 3492000"/>
                  <a:gd name="connsiteY23" fmla="*/ 3490308 h 3982745"/>
                  <a:gd name="connsiteX24" fmla="*/ 0 w 3492000"/>
                  <a:gd name="connsiteY24" fmla="*/ 2711267 h 3982745"/>
                  <a:gd name="connsiteX25" fmla="*/ 283171 w 3492000"/>
                  <a:gd name="connsiteY25" fmla="*/ 2118017 h 3982745"/>
                  <a:gd name="connsiteX26" fmla="*/ 963551 w 3492000"/>
                  <a:gd name="connsiteY26" fmla="*/ 1870723 h 3982745"/>
                  <a:gd name="connsiteX27" fmla="*/ 1591396 w 3492000"/>
                  <a:gd name="connsiteY27" fmla="*/ 2019356 h 3982745"/>
                  <a:gd name="connsiteX28" fmla="*/ 1860473 w 3492000"/>
                  <a:gd name="connsiteY28" fmla="*/ 2490881 h 3982745"/>
                  <a:gd name="connsiteX29" fmla="*/ 1679807 w 3492000"/>
                  <a:gd name="connsiteY29" fmla="*/ 2861181 h 3982745"/>
                  <a:gd name="connsiteX30" fmla="*/ 1260816 w 3492000"/>
                  <a:gd name="connsiteY30" fmla="*/ 3008533 h 3982745"/>
                  <a:gd name="connsiteX31" fmla="*/ 894360 w 3492000"/>
                  <a:gd name="connsiteY31" fmla="*/ 2926528 h 3982745"/>
                  <a:gd name="connsiteX32" fmla="*/ 717538 w 3492000"/>
                  <a:gd name="connsiteY32" fmla="*/ 2649764 h 3982745"/>
                  <a:gd name="connsiteX33" fmla="*/ 807230 w 3492000"/>
                  <a:gd name="connsiteY33" fmla="*/ 2470379 h 3982745"/>
                  <a:gd name="connsiteX34" fmla="*/ 930236 w 3492000"/>
                  <a:gd name="connsiteY34" fmla="*/ 2406314 h 3982745"/>
                  <a:gd name="connsiteX35" fmla="*/ 989177 w 3492000"/>
                  <a:gd name="connsiteY35" fmla="*/ 2398626 h 3982745"/>
                  <a:gd name="connsiteX36" fmla="*/ 1009678 w 3492000"/>
                  <a:gd name="connsiteY36" fmla="*/ 2414001 h 3982745"/>
                  <a:gd name="connsiteX37" fmla="*/ 999428 w 3492000"/>
                  <a:gd name="connsiteY37" fmla="*/ 2444753 h 3982745"/>
                  <a:gd name="connsiteX38" fmla="*/ 989177 w 3492000"/>
                  <a:gd name="connsiteY38" fmla="*/ 2475505 h 3982745"/>
                  <a:gd name="connsiteX39" fmla="*/ 973801 w 3492000"/>
                  <a:gd name="connsiteY39" fmla="*/ 2588261 h 3982745"/>
                  <a:gd name="connsiteX40" fmla="*/ 1054524 w 3492000"/>
                  <a:gd name="connsiteY40" fmla="*/ 2725362 h 3982745"/>
                  <a:gd name="connsiteX41" fmla="*/ 1230065 w 3492000"/>
                  <a:gd name="connsiteY41" fmla="*/ 2783021 h 3982745"/>
                  <a:gd name="connsiteX42" fmla="*/ 1494016 w 3492000"/>
                  <a:gd name="connsiteY42" fmla="*/ 2685641 h 3982745"/>
                  <a:gd name="connsiteX43" fmla="*/ 1599084 w 3492000"/>
                  <a:gd name="connsiteY43" fmla="*/ 2444753 h 3982745"/>
                  <a:gd name="connsiteX44" fmla="*/ 1386385 w 3492000"/>
                  <a:gd name="connsiteY44" fmla="*/ 2109048 h 3982745"/>
                  <a:gd name="connsiteX45" fmla="*/ 943050 w 3492000"/>
                  <a:gd name="connsiteY45" fmla="*/ 2003980 h 3982745"/>
                  <a:gd name="connsiteX46" fmla="*/ 371582 w 3492000"/>
                  <a:gd name="connsiteY46" fmla="*/ 2198740 h 3982745"/>
                  <a:gd name="connsiteX47" fmla="*/ 117881 w 3492000"/>
                  <a:gd name="connsiteY47" fmla="*/ 2711267 h 3982745"/>
                  <a:gd name="connsiteX48" fmla="*/ 499714 w 3492000"/>
                  <a:gd name="connsiteY48" fmla="*/ 3351926 h 3982745"/>
                  <a:gd name="connsiteX49" fmla="*/ 1312069 w 3492000"/>
                  <a:gd name="connsiteY49" fmla="*/ 3567187 h 3982745"/>
                  <a:gd name="connsiteX50" fmla="*/ 2134674 w 3492000"/>
                  <a:gd name="connsiteY50" fmla="*/ 3269921 h 3982745"/>
                  <a:gd name="connsiteX51" fmla="*/ 2490881 w 3492000"/>
                  <a:gd name="connsiteY51" fmla="*/ 2506256 h 3982745"/>
                  <a:gd name="connsiteX52" fmla="*/ 2372999 w 3492000"/>
                  <a:gd name="connsiteY52" fmla="*/ 2070608 h 3982745"/>
                  <a:gd name="connsiteX53" fmla="*/ 2057795 w 3492000"/>
                  <a:gd name="connsiteY53" fmla="*/ 1755405 h 3982745"/>
                  <a:gd name="connsiteX54" fmla="*/ 1614460 w 3492000"/>
                  <a:gd name="connsiteY54" fmla="*/ 1496578 h 3982745"/>
                  <a:gd name="connsiteX55" fmla="*/ 858483 w 3492000"/>
                  <a:gd name="connsiteY55" fmla="*/ 1135247 h 3982745"/>
                  <a:gd name="connsiteX56" fmla="*/ 476650 w 3492000"/>
                  <a:gd name="connsiteY56" fmla="*/ 609907 h 3982745"/>
                  <a:gd name="connsiteX57" fmla="*/ 781604 w 3492000"/>
                  <a:gd name="connsiteY57" fmla="*/ 143508 h 3982745"/>
                  <a:gd name="connsiteX58" fmla="*/ 1424825 w 3492000"/>
                  <a:gd name="connsiteY58" fmla="*/ 0 h 3982745"/>
                  <a:gd name="connsiteX0" fmla="*/ 1424825 w 3492000"/>
                  <a:gd name="connsiteY0" fmla="*/ 0 h 3982745"/>
                  <a:gd name="connsiteX1" fmla="*/ 1883536 w 3492000"/>
                  <a:gd name="connsiteY1" fmla="*/ 64066 h 3982745"/>
                  <a:gd name="connsiteX2" fmla="*/ 2116736 w 3492000"/>
                  <a:gd name="connsiteY2" fmla="*/ 353644 h 3982745"/>
                  <a:gd name="connsiteX3" fmla="*/ 2051389 w 3492000"/>
                  <a:gd name="connsiteY3" fmla="*/ 500995 h 3982745"/>
                  <a:gd name="connsiteX4" fmla="*/ 1936070 w 3492000"/>
                  <a:gd name="connsiteY4" fmla="*/ 571468 h 3982745"/>
                  <a:gd name="connsiteX5" fmla="*/ 1863035 w 3492000"/>
                  <a:gd name="connsiteY5" fmla="*/ 576593 h 3982745"/>
                  <a:gd name="connsiteX6" fmla="*/ 1768218 w 3492000"/>
                  <a:gd name="connsiteY6" fmla="*/ 558654 h 3982745"/>
                  <a:gd name="connsiteX7" fmla="*/ 1740029 w 3492000"/>
                  <a:gd name="connsiteY7" fmla="*/ 533028 h 3982745"/>
                  <a:gd name="connsiteX8" fmla="*/ 1757967 w 3492000"/>
                  <a:gd name="connsiteY8" fmla="*/ 502276 h 3982745"/>
                  <a:gd name="connsiteX9" fmla="*/ 1809220 w 3492000"/>
                  <a:gd name="connsiteY9" fmla="*/ 426679 h 3982745"/>
                  <a:gd name="connsiteX10" fmla="*/ 1824596 w 3492000"/>
                  <a:gd name="connsiteY10" fmla="*/ 343393 h 3982745"/>
                  <a:gd name="connsiteX11" fmla="*/ 1686214 w 3492000"/>
                  <a:gd name="connsiteY11" fmla="*/ 153758 h 3982745"/>
                  <a:gd name="connsiteX12" fmla="*/ 1409449 w 3492000"/>
                  <a:gd name="connsiteY12" fmla="*/ 102506 h 3982745"/>
                  <a:gd name="connsiteX13" fmla="*/ 960988 w 3492000"/>
                  <a:gd name="connsiteY13" fmla="*/ 187072 h 3982745"/>
                  <a:gd name="connsiteX14" fmla="*/ 743164 w 3492000"/>
                  <a:gd name="connsiteY14" fmla="*/ 481775 h 3982745"/>
                  <a:gd name="connsiteX15" fmla="*/ 899485 w 3492000"/>
                  <a:gd name="connsiteY15" fmla="*/ 740602 h 3982745"/>
                  <a:gd name="connsiteX16" fmla="*/ 1283880 w 3492000"/>
                  <a:gd name="connsiteY16" fmla="*/ 943050 h 3982745"/>
                  <a:gd name="connsiteX17" fmla="*/ 1730258 w 3492000"/>
                  <a:gd name="connsiteY17" fmla="*/ 1042349 h 3982745"/>
                  <a:gd name="connsiteX18" fmla="*/ 2391581 w 3492000"/>
                  <a:gd name="connsiteY18" fmla="*/ 1111775 h 3982745"/>
                  <a:gd name="connsiteX19" fmla="*/ 2983314 w 3492000"/>
                  <a:gd name="connsiteY19" fmla="*/ 1543339 h 3982745"/>
                  <a:gd name="connsiteX20" fmla="*/ 3432663 w 3492000"/>
                  <a:gd name="connsiteY20" fmla="*/ 2904434 h 3982745"/>
                  <a:gd name="connsiteX21" fmla="*/ 2344331 w 3492000"/>
                  <a:gd name="connsiteY21" fmla="*/ 3771084 h 3982745"/>
                  <a:gd name="connsiteX22" fmla="*/ 1251526 w 3492000"/>
                  <a:gd name="connsiteY22" fmla="*/ 3968244 h 3982745"/>
                  <a:gd name="connsiteX23" fmla="*/ 407459 w 3492000"/>
                  <a:gd name="connsiteY23" fmla="*/ 3490308 h 3982745"/>
                  <a:gd name="connsiteX24" fmla="*/ 0 w 3492000"/>
                  <a:gd name="connsiteY24" fmla="*/ 2711267 h 3982745"/>
                  <a:gd name="connsiteX25" fmla="*/ 283171 w 3492000"/>
                  <a:gd name="connsiteY25" fmla="*/ 2118017 h 3982745"/>
                  <a:gd name="connsiteX26" fmla="*/ 963551 w 3492000"/>
                  <a:gd name="connsiteY26" fmla="*/ 1870723 h 3982745"/>
                  <a:gd name="connsiteX27" fmla="*/ 1591396 w 3492000"/>
                  <a:gd name="connsiteY27" fmla="*/ 2019356 h 3982745"/>
                  <a:gd name="connsiteX28" fmla="*/ 1860473 w 3492000"/>
                  <a:gd name="connsiteY28" fmla="*/ 2490881 h 3982745"/>
                  <a:gd name="connsiteX29" fmla="*/ 1679807 w 3492000"/>
                  <a:gd name="connsiteY29" fmla="*/ 2861181 h 3982745"/>
                  <a:gd name="connsiteX30" fmla="*/ 1260816 w 3492000"/>
                  <a:gd name="connsiteY30" fmla="*/ 3008533 h 3982745"/>
                  <a:gd name="connsiteX31" fmla="*/ 894360 w 3492000"/>
                  <a:gd name="connsiteY31" fmla="*/ 2926528 h 3982745"/>
                  <a:gd name="connsiteX32" fmla="*/ 717538 w 3492000"/>
                  <a:gd name="connsiteY32" fmla="*/ 2649764 h 3982745"/>
                  <a:gd name="connsiteX33" fmla="*/ 807230 w 3492000"/>
                  <a:gd name="connsiteY33" fmla="*/ 2470379 h 3982745"/>
                  <a:gd name="connsiteX34" fmla="*/ 930236 w 3492000"/>
                  <a:gd name="connsiteY34" fmla="*/ 2406314 h 3982745"/>
                  <a:gd name="connsiteX35" fmla="*/ 989177 w 3492000"/>
                  <a:gd name="connsiteY35" fmla="*/ 2398626 h 3982745"/>
                  <a:gd name="connsiteX36" fmla="*/ 1009678 w 3492000"/>
                  <a:gd name="connsiteY36" fmla="*/ 2414001 h 3982745"/>
                  <a:gd name="connsiteX37" fmla="*/ 999428 w 3492000"/>
                  <a:gd name="connsiteY37" fmla="*/ 2444753 h 3982745"/>
                  <a:gd name="connsiteX38" fmla="*/ 989177 w 3492000"/>
                  <a:gd name="connsiteY38" fmla="*/ 2475505 h 3982745"/>
                  <a:gd name="connsiteX39" fmla="*/ 973801 w 3492000"/>
                  <a:gd name="connsiteY39" fmla="*/ 2588261 h 3982745"/>
                  <a:gd name="connsiteX40" fmla="*/ 1054524 w 3492000"/>
                  <a:gd name="connsiteY40" fmla="*/ 2725362 h 3982745"/>
                  <a:gd name="connsiteX41" fmla="*/ 1230065 w 3492000"/>
                  <a:gd name="connsiteY41" fmla="*/ 2783021 h 3982745"/>
                  <a:gd name="connsiteX42" fmla="*/ 1494016 w 3492000"/>
                  <a:gd name="connsiteY42" fmla="*/ 2685641 h 3982745"/>
                  <a:gd name="connsiteX43" fmla="*/ 1599084 w 3492000"/>
                  <a:gd name="connsiteY43" fmla="*/ 2444753 h 3982745"/>
                  <a:gd name="connsiteX44" fmla="*/ 1386385 w 3492000"/>
                  <a:gd name="connsiteY44" fmla="*/ 2109048 h 3982745"/>
                  <a:gd name="connsiteX45" fmla="*/ 943050 w 3492000"/>
                  <a:gd name="connsiteY45" fmla="*/ 2003980 h 3982745"/>
                  <a:gd name="connsiteX46" fmla="*/ 371582 w 3492000"/>
                  <a:gd name="connsiteY46" fmla="*/ 2198740 h 3982745"/>
                  <a:gd name="connsiteX47" fmla="*/ 117881 w 3492000"/>
                  <a:gd name="connsiteY47" fmla="*/ 2711267 h 3982745"/>
                  <a:gd name="connsiteX48" fmla="*/ 499714 w 3492000"/>
                  <a:gd name="connsiteY48" fmla="*/ 3351926 h 3982745"/>
                  <a:gd name="connsiteX49" fmla="*/ 1312069 w 3492000"/>
                  <a:gd name="connsiteY49" fmla="*/ 3567187 h 3982745"/>
                  <a:gd name="connsiteX50" fmla="*/ 2134674 w 3492000"/>
                  <a:gd name="connsiteY50" fmla="*/ 3269921 h 3982745"/>
                  <a:gd name="connsiteX51" fmla="*/ 2490881 w 3492000"/>
                  <a:gd name="connsiteY51" fmla="*/ 2506256 h 3982745"/>
                  <a:gd name="connsiteX52" fmla="*/ 2372999 w 3492000"/>
                  <a:gd name="connsiteY52" fmla="*/ 2070608 h 3982745"/>
                  <a:gd name="connsiteX53" fmla="*/ 2057795 w 3492000"/>
                  <a:gd name="connsiteY53" fmla="*/ 1755405 h 3982745"/>
                  <a:gd name="connsiteX54" fmla="*/ 1614460 w 3492000"/>
                  <a:gd name="connsiteY54" fmla="*/ 1496578 h 3982745"/>
                  <a:gd name="connsiteX55" fmla="*/ 858483 w 3492000"/>
                  <a:gd name="connsiteY55" fmla="*/ 1135247 h 3982745"/>
                  <a:gd name="connsiteX56" fmla="*/ 476650 w 3492000"/>
                  <a:gd name="connsiteY56" fmla="*/ 609907 h 3982745"/>
                  <a:gd name="connsiteX57" fmla="*/ 781604 w 3492000"/>
                  <a:gd name="connsiteY57" fmla="*/ 143508 h 3982745"/>
                  <a:gd name="connsiteX58" fmla="*/ 1424825 w 3492000"/>
                  <a:gd name="connsiteY58" fmla="*/ 0 h 3982745"/>
                  <a:gd name="connsiteX0" fmla="*/ 1424825 w 3450454"/>
                  <a:gd name="connsiteY0" fmla="*/ 0 h 4000455"/>
                  <a:gd name="connsiteX1" fmla="*/ 1883536 w 3450454"/>
                  <a:gd name="connsiteY1" fmla="*/ 64066 h 4000455"/>
                  <a:gd name="connsiteX2" fmla="*/ 2116736 w 3450454"/>
                  <a:gd name="connsiteY2" fmla="*/ 353644 h 4000455"/>
                  <a:gd name="connsiteX3" fmla="*/ 2051389 w 3450454"/>
                  <a:gd name="connsiteY3" fmla="*/ 500995 h 4000455"/>
                  <a:gd name="connsiteX4" fmla="*/ 1936070 w 3450454"/>
                  <a:gd name="connsiteY4" fmla="*/ 571468 h 4000455"/>
                  <a:gd name="connsiteX5" fmla="*/ 1863035 w 3450454"/>
                  <a:gd name="connsiteY5" fmla="*/ 576593 h 4000455"/>
                  <a:gd name="connsiteX6" fmla="*/ 1768218 w 3450454"/>
                  <a:gd name="connsiteY6" fmla="*/ 558654 h 4000455"/>
                  <a:gd name="connsiteX7" fmla="*/ 1740029 w 3450454"/>
                  <a:gd name="connsiteY7" fmla="*/ 533028 h 4000455"/>
                  <a:gd name="connsiteX8" fmla="*/ 1757967 w 3450454"/>
                  <a:gd name="connsiteY8" fmla="*/ 502276 h 4000455"/>
                  <a:gd name="connsiteX9" fmla="*/ 1809220 w 3450454"/>
                  <a:gd name="connsiteY9" fmla="*/ 426679 h 4000455"/>
                  <a:gd name="connsiteX10" fmla="*/ 1824596 w 3450454"/>
                  <a:gd name="connsiteY10" fmla="*/ 343393 h 4000455"/>
                  <a:gd name="connsiteX11" fmla="*/ 1686214 w 3450454"/>
                  <a:gd name="connsiteY11" fmla="*/ 153758 h 4000455"/>
                  <a:gd name="connsiteX12" fmla="*/ 1409449 w 3450454"/>
                  <a:gd name="connsiteY12" fmla="*/ 102506 h 4000455"/>
                  <a:gd name="connsiteX13" fmla="*/ 960988 w 3450454"/>
                  <a:gd name="connsiteY13" fmla="*/ 187072 h 4000455"/>
                  <a:gd name="connsiteX14" fmla="*/ 743164 w 3450454"/>
                  <a:gd name="connsiteY14" fmla="*/ 481775 h 4000455"/>
                  <a:gd name="connsiteX15" fmla="*/ 899485 w 3450454"/>
                  <a:gd name="connsiteY15" fmla="*/ 740602 h 4000455"/>
                  <a:gd name="connsiteX16" fmla="*/ 1283880 w 3450454"/>
                  <a:gd name="connsiteY16" fmla="*/ 943050 h 4000455"/>
                  <a:gd name="connsiteX17" fmla="*/ 1730258 w 3450454"/>
                  <a:gd name="connsiteY17" fmla="*/ 1042349 h 4000455"/>
                  <a:gd name="connsiteX18" fmla="*/ 2391581 w 3450454"/>
                  <a:gd name="connsiteY18" fmla="*/ 1111775 h 4000455"/>
                  <a:gd name="connsiteX19" fmla="*/ 2983314 w 3450454"/>
                  <a:gd name="connsiteY19" fmla="*/ 1543339 h 4000455"/>
                  <a:gd name="connsiteX20" fmla="*/ 3432663 w 3450454"/>
                  <a:gd name="connsiteY20" fmla="*/ 2904434 h 4000455"/>
                  <a:gd name="connsiteX21" fmla="*/ 2358186 w 3450454"/>
                  <a:gd name="connsiteY21" fmla="*/ 3840356 h 4000455"/>
                  <a:gd name="connsiteX22" fmla="*/ 1251526 w 3450454"/>
                  <a:gd name="connsiteY22" fmla="*/ 3968244 h 4000455"/>
                  <a:gd name="connsiteX23" fmla="*/ 407459 w 3450454"/>
                  <a:gd name="connsiteY23" fmla="*/ 3490308 h 4000455"/>
                  <a:gd name="connsiteX24" fmla="*/ 0 w 3450454"/>
                  <a:gd name="connsiteY24" fmla="*/ 2711267 h 4000455"/>
                  <a:gd name="connsiteX25" fmla="*/ 283171 w 3450454"/>
                  <a:gd name="connsiteY25" fmla="*/ 2118017 h 4000455"/>
                  <a:gd name="connsiteX26" fmla="*/ 963551 w 3450454"/>
                  <a:gd name="connsiteY26" fmla="*/ 1870723 h 4000455"/>
                  <a:gd name="connsiteX27" fmla="*/ 1591396 w 3450454"/>
                  <a:gd name="connsiteY27" fmla="*/ 2019356 h 4000455"/>
                  <a:gd name="connsiteX28" fmla="*/ 1860473 w 3450454"/>
                  <a:gd name="connsiteY28" fmla="*/ 2490881 h 4000455"/>
                  <a:gd name="connsiteX29" fmla="*/ 1679807 w 3450454"/>
                  <a:gd name="connsiteY29" fmla="*/ 2861181 h 4000455"/>
                  <a:gd name="connsiteX30" fmla="*/ 1260816 w 3450454"/>
                  <a:gd name="connsiteY30" fmla="*/ 3008533 h 4000455"/>
                  <a:gd name="connsiteX31" fmla="*/ 894360 w 3450454"/>
                  <a:gd name="connsiteY31" fmla="*/ 2926528 h 4000455"/>
                  <a:gd name="connsiteX32" fmla="*/ 717538 w 3450454"/>
                  <a:gd name="connsiteY32" fmla="*/ 2649764 h 4000455"/>
                  <a:gd name="connsiteX33" fmla="*/ 807230 w 3450454"/>
                  <a:gd name="connsiteY33" fmla="*/ 2470379 h 4000455"/>
                  <a:gd name="connsiteX34" fmla="*/ 930236 w 3450454"/>
                  <a:gd name="connsiteY34" fmla="*/ 2406314 h 4000455"/>
                  <a:gd name="connsiteX35" fmla="*/ 989177 w 3450454"/>
                  <a:gd name="connsiteY35" fmla="*/ 2398626 h 4000455"/>
                  <a:gd name="connsiteX36" fmla="*/ 1009678 w 3450454"/>
                  <a:gd name="connsiteY36" fmla="*/ 2414001 h 4000455"/>
                  <a:gd name="connsiteX37" fmla="*/ 999428 w 3450454"/>
                  <a:gd name="connsiteY37" fmla="*/ 2444753 h 4000455"/>
                  <a:gd name="connsiteX38" fmla="*/ 989177 w 3450454"/>
                  <a:gd name="connsiteY38" fmla="*/ 2475505 h 4000455"/>
                  <a:gd name="connsiteX39" fmla="*/ 973801 w 3450454"/>
                  <a:gd name="connsiteY39" fmla="*/ 2588261 h 4000455"/>
                  <a:gd name="connsiteX40" fmla="*/ 1054524 w 3450454"/>
                  <a:gd name="connsiteY40" fmla="*/ 2725362 h 4000455"/>
                  <a:gd name="connsiteX41" fmla="*/ 1230065 w 3450454"/>
                  <a:gd name="connsiteY41" fmla="*/ 2783021 h 4000455"/>
                  <a:gd name="connsiteX42" fmla="*/ 1494016 w 3450454"/>
                  <a:gd name="connsiteY42" fmla="*/ 2685641 h 4000455"/>
                  <a:gd name="connsiteX43" fmla="*/ 1599084 w 3450454"/>
                  <a:gd name="connsiteY43" fmla="*/ 2444753 h 4000455"/>
                  <a:gd name="connsiteX44" fmla="*/ 1386385 w 3450454"/>
                  <a:gd name="connsiteY44" fmla="*/ 2109048 h 4000455"/>
                  <a:gd name="connsiteX45" fmla="*/ 943050 w 3450454"/>
                  <a:gd name="connsiteY45" fmla="*/ 2003980 h 4000455"/>
                  <a:gd name="connsiteX46" fmla="*/ 371582 w 3450454"/>
                  <a:gd name="connsiteY46" fmla="*/ 2198740 h 4000455"/>
                  <a:gd name="connsiteX47" fmla="*/ 117881 w 3450454"/>
                  <a:gd name="connsiteY47" fmla="*/ 2711267 h 4000455"/>
                  <a:gd name="connsiteX48" fmla="*/ 499714 w 3450454"/>
                  <a:gd name="connsiteY48" fmla="*/ 3351926 h 4000455"/>
                  <a:gd name="connsiteX49" fmla="*/ 1312069 w 3450454"/>
                  <a:gd name="connsiteY49" fmla="*/ 3567187 h 4000455"/>
                  <a:gd name="connsiteX50" fmla="*/ 2134674 w 3450454"/>
                  <a:gd name="connsiteY50" fmla="*/ 3269921 h 4000455"/>
                  <a:gd name="connsiteX51" fmla="*/ 2490881 w 3450454"/>
                  <a:gd name="connsiteY51" fmla="*/ 2506256 h 4000455"/>
                  <a:gd name="connsiteX52" fmla="*/ 2372999 w 3450454"/>
                  <a:gd name="connsiteY52" fmla="*/ 2070608 h 4000455"/>
                  <a:gd name="connsiteX53" fmla="*/ 2057795 w 3450454"/>
                  <a:gd name="connsiteY53" fmla="*/ 1755405 h 4000455"/>
                  <a:gd name="connsiteX54" fmla="*/ 1614460 w 3450454"/>
                  <a:gd name="connsiteY54" fmla="*/ 1496578 h 4000455"/>
                  <a:gd name="connsiteX55" fmla="*/ 858483 w 3450454"/>
                  <a:gd name="connsiteY55" fmla="*/ 1135247 h 4000455"/>
                  <a:gd name="connsiteX56" fmla="*/ 476650 w 3450454"/>
                  <a:gd name="connsiteY56" fmla="*/ 609907 h 4000455"/>
                  <a:gd name="connsiteX57" fmla="*/ 781604 w 3450454"/>
                  <a:gd name="connsiteY57" fmla="*/ 143508 h 4000455"/>
                  <a:gd name="connsiteX58" fmla="*/ 1424825 w 3450454"/>
                  <a:gd name="connsiteY58" fmla="*/ 0 h 4000455"/>
                  <a:gd name="connsiteX0" fmla="*/ 1424825 w 3397005"/>
                  <a:gd name="connsiteY0" fmla="*/ 0 h 4003842"/>
                  <a:gd name="connsiteX1" fmla="*/ 1883536 w 3397005"/>
                  <a:gd name="connsiteY1" fmla="*/ 64066 h 4003842"/>
                  <a:gd name="connsiteX2" fmla="*/ 2116736 w 3397005"/>
                  <a:gd name="connsiteY2" fmla="*/ 353644 h 4003842"/>
                  <a:gd name="connsiteX3" fmla="*/ 2051389 w 3397005"/>
                  <a:gd name="connsiteY3" fmla="*/ 500995 h 4003842"/>
                  <a:gd name="connsiteX4" fmla="*/ 1936070 w 3397005"/>
                  <a:gd name="connsiteY4" fmla="*/ 571468 h 4003842"/>
                  <a:gd name="connsiteX5" fmla="*/ 1863035 w 3397005"/>
                  <a:gd name="connsiteY5" fmla="*/ 576593 h 4003842"/>
                  <a:gd name="connsiteX6" fmla="*/ 1768218 w 3397005"/>
                  <a:gd name="connsiteY6" fmla="*/ 558654 h 4003842"/>
                  <a:gd name="connsiteX7" fmla="*/ 1740029 w 3397005"/>
                  <a:gd name="connsiteY7" fmla="*/ 533028 h 4003842"/>
                  <a:gd name="connsiteX8" fmla="*/ 1757967 w 3397005"/>
                  <a:gd name="connsiteY8" fmla="*/ 502276 h 4003842"/>
                  <a:gd name="connsiteX9" fmla="*/ 1809220 w 3397005"/>
                  <a:gd name="connsiteY9" fmla="*/ 426679 h 4003842"/>
                  <a:gd name="connsiteX10" fmla="*/ 1824596 w 3397005"/>
                  <a:gd name="connsiteY10" fmla="*/ 343393 h 4003842"/>
                  <a:gd name="connsiteX11" fmla="*/ 1686214 w 3397005"/>
                  <a:gd name="connsiteY11" fmla="*/ 153758 h 4003842"/>
                  <a:gd name="connsiteX12" fmla="*/ 1409449 w 3397005"/>
                  <a:gd name="connsiteY12" fmla="*/ 102506 h 4003842"/>
                  <a:gd name="connsiteX13" fmla="*/ 960988 w 3397005"/>
                  <a:gd name="connsiteY13" fmla="*/ 187072 h 4003842"/>
                  <a:gd name="connsiteX14" fmla="*/ 743164 w 3397005"/>
                  <a:gd name="connsiteY14" fmla="*/ 481775 h 4003842"/>
                  <a:gd name="connsiteX15" fmla="*/ 899485 w 3397005"/>
                  <a:gd name="connsiteY15" fmla="*/ 740602 h 4003842"/>
                  <a:gd name="connsiteX16" fmla="*/ 1283880 w 3397005"/>
                  <a:gd name="connsiteY16" fmla="*/ 943050 h 4003842"/>
                  <a:gd name="connsiteX17" fmla="*/ 1730258 w 3397005"/>
                  <a:gd name="connsiteY17" fmla="*/ 1042349 h 4003842"/>
                  <a:gd name="connsiteX18" fmla="*/ 2391581 w 3397005"/>
                  <a:gd name="connsiteY18" fmla="*/ 1111775 h 4003842"/>
                  <a:gd name="connsiteX19" fmla="*/ 2983314 w 3397005"/>
                  <a:gd name="connsiteY19" fmla="*/ 1543339 h 4003842"/>
                  <a:gd name="connsiteX20" fmla="*/ 3377245 w 3397005"/>
                  <a:gd name="connsiteY20" fmla="*/ 2821306 h 4003842"/>
                  <a:gd name="connsiteX21" fmla="*/ 2358186 w 3397005"/>
                  <a:gd name="connsiteY21" fmla="*/ 3840356 h 4003842"/>
                  <a:gd name="connsiteX22" fmla="*/ 1251526 w 3397005"/>
                  <a:gd name="connsiteY22" fmla="*/ 3968244 h 4003842"/>
                  <a:gd name="connsiteX23" fmla="*/ 407459 w 3397005"/>
                  <a:gd name="connsiteY23" fmla="*/ 3490308 h 4003842"/>
                  <a:gd name="connsiteX24" fmla="*/ 0 w 3397005"/>
                  <a:gd name="connsiteY24" fmla="*/ 2711267 h 4003842"/>
                  <a:gd name="connsiteX25" fmla="*/ 283171 w 3397005"/>
                  <a:gd name="connsiteY25" fmla="*/ 2118017 h 4003842"/>
                  <a:gd name="connsiteX26" fmla="*/ 963551 w 3397005"/>
                  <a:gd name="connsiteY26" fmla="*/ 1870723 h 4003842"/>
                  <a:gd name="connsiteX27" fmla="*/ 1591396 w 3397005"/>
                  <a:gd name="connsiteY27" fmla="*/ 2019356 h 4003842"/>
                  <a:gd name="connsiteX28" fmla="*/ 1860473 w 3397005"/>
                  <a:gd name="connsiteY28" fmla="*/ 2490881 h 4003842"/>
                  <a:gd name="connsiteX29" fmla="*/ 1679807 w 3397005"/>
                  <a:gd name="connsiteY29" fmla="*/ 2861181 h 4003842"/>
                  <a:gd name="connsiteX30" fmla="*/ 1260816 w 3397005"/>
                  <a:gd name="connsiteY30" fmla="*/ 3008533 h 4003842"/>
                  <a:gd name="connsiteX31" fmla="*/ 894360 w 3397005"/>
                  <a:gd name="connsiteY31" fmla="*/ 2926528 h 4003842"/>
                  <a:gd name="connsiteX32" fmla="*/ 717538 w 3397005"/>
                  <a:gd name="connsiteY32" fmla="*/ 2649764 h 4003842"/>
                  <a:gd name="connsiteX33" fmla="*/ 807230 w 3397005"/>
                  <a:gd name="connsiteY33" fmla="*/ 2470379 h 4003842"/>
                  <a:gd name="connsiteX34" fmla="*/ 930236 w 3397005"/>
                  <a:gd name="connsiteY34" fmla="*/ 2406314 h 4003842"/>
                  <a:gd name="connsiteX35" fmla="*/ 989177 w 3397005"/>
                  <a:gd name="connsiteY35" fmla="*/ 2398626 h 4003842"/>
                  <a:gd name="connsiteX36" fmla="*/ 1009678 w 3397005"/>
                  <a:gd name="connsiteY36" fmla="*/ 2414001 h 4003842"/>
                  <a:gd name="connsiteX37" fmla="*/ 999428 w 3397005"/>
                  <a:gd name="connsiteY37" fmla="*/ 2444753 h 4003842"/>
                  <a:gd name="connsiteX38" fmla="*/ 989177 w 3397005"/>
                  <a:gd name="connsiteY38" fmla="*/ 2475505 h 4003842"/>
                  <a:gd name="connsiteX39" fmla="*/ 973801 w 3397005"/>
                  <a:gd name="connsiteY39" fmla="*/ 2588261 h 4003842"/>
                  <a:gd name="connsiteX40" fmla="*/ 1054524 w 3397005"/>
                  <a:gd name="connsiteY40" fmla="*/ 2725362 h 4003842"/>
                  <a:gd name="connsiteX41" fmla="*/ 1230065 w 3397005"/>
                  <a:gd name="connsiteY41" fmla="*/ 2783021 h 4003842"/>
                  <a:gd name="connsiteX42" fmla="*/ 1494016 w 3397005"/>
                  <a:gd name="connsiteY42" fmla="*/ 2685641 h 4003842"/>
                  <a:gd name="connsiteX43" fmla="*/ 1599084 w 3397005"/>
                  <a:gd name="connsiteY43" fmla="*/ 2444753 h 4003842"/>
                  <a:gd name="connsiteX44" fmla="*/ 1386385 w 3397005"/>
                  <a:gd name="connsiteY44" fmla="*/ 2109048 h 4003842"/>
                  <a:gd name="connsiteX45" fmla="*/ 943050 w 3397005"/>
                  <a:gd name="connsiteY45" fmla="*/ 2003980 h 4003842"/>
                  <a:gd name="connsiteX46" fmla="*/ 371582 w 3397005"/>
                  <a:gd name="connsiteY46" fmla="*/ 2198740 h 4003842"/>
                  <a:gd name="connsiteX47" fmla="*/ 117881 w 3397005"/>
                  <a:gd name="connsiteY47" fmla="*/ 2711267 h 4003842"/>
                  <a:gd name="connsiteX48" fmla="*/ 499714 w 3397005"/>
                  <a:gd name="connsiteY48" fmla="*/ 3351926 h 4003842"/>
                  <a:gd name="connsiteX49" fmla="*/ 1312069 w 3397005"/>
                  <a:gd name="connsiteY49" fmla="*/ 3567187 h 4003842"/>
                  <a:gd name="connsiteX50" fmla="*/ 2134674 w 3397005"/>
                  <a:gd name="connsiteY50" fmla="*/ 3269921 h 4003842"/>
                  <a:gd name="connsiteX51" fmla="*/ 2490881 w 3397005"/>
                  <a:gd name="connsiteY51" fmla="*/ 2506256 h 4003842"/>
                  <a:gd name="connsiteX52" fmla="*/ 2372999 w 3397005"/>
                  <a:gd name="connsiteY52" fmla="*/ 2070608 h 4003842"/>
                  <a:gd name="connsiteX53" fmla="*/ 2057795 w 3397005"/>
                  <a:gd name="connsiteY53" fmla="*/ 1755405 h 4003842"/>
                  <a:gd name="connsiteX54" fmla="*/ 1614460 w 3397005"/>
                  <a:gd name="connsiteY54" fmla="*/ 1496578 h 4003842"/>
                  <a:gd name="connsiteX55" fmla="*/ 858483 w 3397005"/>
                  <a:gd name="connsiteY55" fmla="*/ 1135247 h 4003842"/>
                  <a:gd name="connsiteX56" fmla="*/ 476650 w 3397005"/>
                  <a:gd name="connsiteY56" fmla="*/ 609907 h 4003842"/>
                  <a:gd name="connsiteX57" fmla="*/ 781604 w 3397005"/>
                  <a:gd name="connsiteY57" fmla="*/ 143508 h 4003842"/>
                  <a:gd name="connsiteX58" fmla="*/ 1424825 w 3397005"/>
                  <a:gd name="connsiteY58" fmla="*/ 0 h 4003842"/>
                  <a:gd name="connsiteX0" fmla="*/ 1424825 w 3397005"/>
                  <a:gd name="connsiteY0" fmla="*/ 0 h 4003842"/>
                  <a:gd name="connsiteX1" fmla="*/ 1883536 w 3397005"/>
                  <a:gd name="connsiteY1" fmla="*/ 64066 h 4003842"/>
                  <a:gd name="connsiteX2" fmla="*/ 2116736 w 3397005"/>
                  <a:gd name="connsiteY2" fmla="*/ 353644 h 4003842"/>
                  <a:gd name="connsiteX3" fmla="*/ 2051389 w 3397005"/>
                  <a:gd name="connsiteY3" fmla="*/ 500995 h 4003842"/>
                  <a:gd name="connsiteX4" fmla="*/ 1936070 w 3397005"/>
                  <a:gd name="connsiteY4" fmla="*/ 571468 h 4003842"/>
                  <a:gd name="connsiteX5" fmla="*/ 1863035 w 3397005"/>
                  <a:gd name="connsiteY5" fmla="*/ 576593 h 4003842"/>
                  <a:gd name="connsiteX6" fmla="*/ 1768218 w 3397005"/>
                  <a:gd name="connsiteY6" fmla="*/ 558654 h 4003842"/>
                  <a:gd name="connsiteX7" fmla="*/ 1740029 w 3397005"/>
                  <a:gd name="connsiteY7" fmla="*/ 533028 h 4003842"/>
                  <a:gd name="connsiteX8" fmla="*/ 1757967 w 3397005"/>
                  <a:gd name="connsiteY8" fmla="*/ 502276 h 4003842"/>
                  <a:gd name="connsiteX9" fmla="*/ 1809220 w 3397005"/>
                  <a:gd name="connsiteY9" fmla="*/ 426679 h 4003842"/>
                  <a:gd name="connsiteX10" fmla="*/ 1824596 w 3397005"/>
                  <a:gd name="connsiteY10" fmla="*/ 343393 h 4003842"/>
                  <a:gd name="connsiteX11" fmla="*/ 1686214 w 3397005"/>
                  <a:gd name="connsiteY11" fmla="*/ 153758 h 4003842"/>
                  <a:gd name="connsiteX12" fmla="*/ 1409449 w 3397005"/>
                  <a:gd name="connsiteY12" fmla="*/ 102506 h 4003842"/>
                  <a:gd name="connsiteX13" fmla="*/ 960988 w 3397005"/>
                  <a:gd name="connsiteY13" fmla="*/ 187072 h 4003842"/>
                  <a:gd name="connsiteX14" fmla="*/ 743164 w 3397005"/>
                  <a:gd name="connsiteY14" fmla="*/ 481775 h 4003842"/>
                  <a:gd name="connsiteX15" fmla="*/ 899485 w 3397005"/>
                  <a:gd name="connsiteY15" fmla="*/ 740602 h 4003842"/>
                  <a:gd name="connsiteX16" fmla="*/ 1283880 w 3397005"/>
                  <a:gd name="connsiteY16" fmla="*/ 943050 h 4003842"/>
                  <a:gd name="connsiteX17" fmla="*/ 1730258 w 3397005"/>
                  <a:gd name="connsiteY17" fmla="*/ 1042349 h 4003842"/>
                  <a:gd name="connsiteX18" fmla="*/ 2391581 w 3397005"/>
                  <a:gd name="connsiteY18" fmla="*/ 1111775 h 4003842"/>
                  <a:gd name="connsiteX19" fmla="*/ 2983314 w 3397005"/>
                  <a:gd name="connsiteY19" fmla="*/ 1543339 h 4003842"/>
                  <a:gd name="connsiteX20" fmla="*/ 3377245 w 3397005"/>
                  <a:gd name="connsiteY20" fmla="*/ 2821306 h 4003842"/>
                  <a:gd name="connsiteX21" fmla="*/ 2358186 w 3397005"/>
                  <a:gd name="connsiteY21" fmla="*/ 3840356 h 4003842"/>
                  <a:gd name="connsiteX22" fmla="*/ 1251526 w 3397005"/>
                  <a:gd name="connsiteY22" fmla="*/ 3968244 h 4003842"/>
                  <a:gd name="connsiteX23" fmla="*/ 407459 w 3397005"/>
                  <a:gd name="connsiteY23" fmla="*/ 3490308 h 4003842"/>
                  <a:gd name="connsiteX24" fmla="*/ 0 w 3397005"/>
                  <a:gd name="connsiteY24" fmla="*/ 2711267 h 4003842"/>
                  <a:gd name="connsiteX25" fmla="*/ 283171 w 3397005"/>
                  <a:gd name="connsiteY25" fmla="*/ 2118017 h 4003842"/>
                  <a:gd name="connsiteX26" fmla="*/ 963551 w 3397005"/>
                  <a:gd name="connsiteY26" fmla="*/ 1870723 h 4003842"/>
                  <a:gd name="connsiteX27" fmla="*/ 1591396 w 3397005"/>
                  <a:gd name="connsiteY27" fmla="*/ 2019356 h 4003842"/>
                  <a:gd name="connsiteX28" fmla="*/ 1860473 w 3397005"/>
                  <a:gd name="connsiteY28" fmla="*/ 2490881 h 4003842"/>
                  <a:gd name="connsiteX29" fmla="*/ 1679807 w 3397005"/>
                  <a:gd name="connsiteY29" fmla="*/ 2861181 h 4003842"/>
                  <a:gd name="connsiteX30" fmla="*/ 1260816 w 3397005"/>
                  <a:gd name="connsiteY30" fmla="*/ 3008533 h 4003842"/>
                  <a:gd name="connsiteX31" fmla="*/ 894360 w 3397005"/>
                  <a:gd name="connsiteY31" fmla="*/ 2926528 h 4003842"/>
                  <a:gd name="connsiteX32" fmla="*/ 717538 w 3397005"/>
                  <a:gd name="connsiteY32" fmla="*/ 2649764 h 4003842"/>
                  <a:gd name="connsiteX33" fmla="*/ 807230 w 3397005"/>
                  <a:gd name="connsiteY33" fmla="*/ 2470379 h 4003842"/>
                  <a:gd name="connsiteX34" fmla="*/ 930236 w 3397005"/>
                  <a:gd name="connsiteY34" fmla="*/ 2406314 h 4003842"/>
                  <a:gd name="connsiteX35" fmla="*/ 989177 w 3397005"/>
                  <a:gd name="connsiteY35" fmla="*/ 2398626 h 4003842"/>
                  <a:gd name="connsiteX36" fmla="*/ 1009678 w 3397005"/>
                  <a:gd name="connsiteY36" fmla="*/ 2414001 h 4003842"/>
                  <a:gd name="connsiteX37" fmla="*/ 999428 w 3397005"/>
                  <a:gd name="connsiteY37" fmla="*/ 2444753 h 4003842"/>
                  <a:gd name="connsiteX38" fmla="*/ 989177 w 3397005"/>
                  <a:gd name="connsiteY38" fmla="*/ 2475505 h 4003842"/>
                  <a:gd name="connsiteX39" fmla="*/ 973801 w 3397005"/>
                  <a:gd name="connsiteY39" fmla="*/ 2588261 h 4003842"/>
                  <a:gd name="connsiteX40" fmla="*/ 1054524 w 3397005"/>
                  <a:gd name="connsiteY40" fmla="*/ 2725362 h 4003842"/>
                  <a:gd name="connsiteX41" fmla="*/ 1230065 w 3397005"/>
                  <a:gd name="connsiteY41" fmla="*/ 2783021 h 4003842"/>
                  <a:gd name="connsiteX42" fmla="*/ 1494016 w 3397005"/>
                  <a:gd name="connsiteY42" fmla="*/ 2685641 h 4003842"/>
                  <a:gd name="connsiteX43" fmla="*/ 1599084 w 3397005"/>
                  <a:gd name="connsiteY43" fmla="*/ 2444753 h 4003842"/>
                  <a:gd name="connsiteX44" fmla="*/ 1386385 w 3397005"/>
                  <a:gd name="connsiteY44" fmla="*/ 2109048 h 4003842"/>
                  <a:gd name="connsiteX45" fmla="*/ 943050 w 3397005"/>
                  <a:gd name="connsiteY45" fmla="*/ 2003980 h 4003842"/>
                  <a:gd name="connsiteX46" fmla="*/ 371582 w 3397005"/>
                  <a:gd name="connsiteY46" fmla="*/ 2198740 h 4003842"/>
                  <a:gd name="connsiteX47" fmla="*/ 117881 w 3397005"/>
                  <a:gd name="connsiteY47" fmla="*/ 2711267 h 4003842"/>
                  <a:gd name="connsiteX48" fmla="*/ 499714 w 3397005"/>
                  <a:gd name="connsiteY48" fmla="*/ 3351926 h 4003842"/>
                  <a:gd name="connsiteX49" fmla="*/ 1312069 w 3397005"/>
                  <a:gd name="connsiteY49" fmla="*/ 3567187 h 4003842"/>
                  <a:gd name="connsiteX50" fmla="*/ 2134674 w 3397005"/>
                  <a:gd name="connsiteY50" fmla="*/ 3269921 h 4003842"/>
                  <a:gd name="connsiteX51" fmla="*/ 2490881 w 3397005"/>
                  <a:gd name="connsiteY51" fmla="*/ 2506256 h 4003842"/>
                  <a:gd name="connsiteX52" fmla="*/ 2372999 w 3397005"/>
                  <a:gd name="connsiteY52" fmla="*/ 2070608 h 4003842"/>
                  <a:gd name="connsiteX53" fmla="*/ 2057795 w 3397005"/>
                  <a:gd name="connsiteY53" fmla="*/ 1755405 h 4003842"/>
                  <a:gd name="connsiteX54" fmla="*/ 1614460 w 3397005"/>
                  <a:gd name="connsiteY54" fmla="*/ 1496578 h 4003842"/>
                  <a:gd name="connsiteX55" fmla="*/ 858483 w 3397005"/>
                  <a:gd name="connsiteY55" fmla="*/ 1135247 h 4003842"/>
                  <a:gd name="connsiteX56" fmla="*/ 476650 w 3397005"/>
                  <a:gd name="connsiteY56" fmla="*/ 609907 h 4003842"/>
                  <a:gd name="connsiteX57" fmla="*/ 781604 w 3397005"/>
                  <a:gd name="connsiteY57" fmla="*/ 143508 h 4003842"/>
                  <a:gd name="connsiteX58" fmla="*/ 1424825 w 3397005"/>
                  <a:gd name="connsiteY58" fmla="*/ 0 h 4003842"/>
                  <a:gd name="connsiteX0" fmla="*/ 1424825 w 3397005"/>
                  <a:gd name="connsiteY0" fmla="*/ 0 h 4003842"/>
                  <a:gd name="connsiteX1" fmla="*/ 1883536 w 3397005"/>
                  <a:gd name="connsiteY1" fmla="*/ 64066 h 4003842"/>
                  <a:gd name="connsiteX2" fmla="*/ 2116736 w 3397005"/>
                  <a:gd name="connsiteY2" fmla="*/ 353644 h 4003842"/>
                  <a:gd name="connsiteX3" fmla="*/ 2051389 w 3397005"/>
                  <a:gd name="connsiteY3" fmla="*/ 500995 h 4003842"/>
                  <a:gd name="connsiteX4" fmla="*/ 1936070 w 3397005"/>
                  <a:gd name="connsiteY4" fmla="*/ 571468 h 4003842"/>
                  <a:gd name="connsiteX5" fmla="*/ 1863035 w 3397005"/>
                  <a:gd name="connsiteY5" fmla="*/ 576593 h 4003842"/>
                  <a:gd name="connsiteX6" fmla="*/ 1768218 w 3397005"/>
                  <a:gd name="connsiteY6" fmla="*/ 558654 h 4003842"/>
                  <a:gd name="connsiteX7" fmla="*/ 1740029 w 3397005"/>
                  <a:gd name="connsiteY7" fmla="*/ 533028 h 4003842"/>
                  <a:gd name="connsiteX8" fmla="*/ 1757967 w 3397005"/>
                  <a:gd name="connsiteY8" fmla="*/ 502276 h 4003842"/>
                  <a:gd name="connsiteX9" fmla="*/ 1809220 w 3397005"/>
                  <a:gd name="connsiteY9" fmla="*/ 426679 h 4003842"/>
                  <a:gd name="connsiteX10" fmla="*/ 1824596 w 3397005"/>
                  <a:gd name="connsiteY10" fmla="*/ 343393 h 4003842"/>
                  <a:gd name="connsiteX11" fmla="*/ 1686214 w 3397005"/>
                  <a:gd name="connsiteY11" fmla="*/ 153758 h 4003842"/>
                  <a:gd name="connsiteX12" fmla="*/ 1409449 w 3397005"/>
                  <a:gd name="connsiteY12" fmla="*/ 102506 h 4003842"/>
                  <a:gd name="connsiteX13" fmla="*/ 960988 w 3397005"/>
                  <a:gd name="connsiteY13" fmla="*/ 187072 h 4003842"/>
                  <a:gd name="connsiteX14" fmla="*/ 743164 w 3397005"/>
                  <a:gd name="connsiteY14" fmla="*/ 481775 h 4003842"/>
                  <a:gd name="connsiteX15" fmla="*/ 899485 w 3397005"/>
                  <a:gd name="connsiteY15" fmla="*/ 740602 h 4003842"/>
                  <a:gd name="connsiteX16" fmla="*/ 1283880 w 3397005"/>
                  <a:gd name="connsiteY16" fmla="*/ 943050 h 4003842"/>
                  <a:gd name="connsiteX17" fmla="*/ 1730258 w 3397005"/>
                  <a:gd name="connsiteY17" fmla="*/ 1042349 h 4003842"/>
                  <a:gd name="connsiteX18" fmla="*/ 2391581 w 3397005"/>
                  <a:gd name="connsiteY18" fmla="*/ 1111775 h 4003842"/>
                  <a:gd name="connsiteX19" fmla="*/ 2983314 w 3397005"/>
                  <a:gd name="connsiteY19" fmla="*/ 1543339 h 4003842"/>
                  <a:gd name="connsiteX20" fmla="*/ 3377245 w 3397005"/>
                  <a:gd name="connsiteY20" fmla="*/ 2821306 h 4003842"/>
                  <a:gd name="connsiteX21" fmla="*/ 2358186 w 3397005"/>
                  <a:gd name="connsiteY21" fmla="*/ 3840356 h 4003842"/>
                  <a:gd name="connsiteX22" fmla="*/ 1251526 w 3397005"/>
                  <a:gd name="connsiteY22" fmla="*/ 3968244 h 4003842"/>
                  <a:gd name="connsiteX23" fmla="*/ 407459 w 3397005"/>
                  <a:gd name="connsiteY23" fmla="*/ 3490308 h 4003842"/>
                  <a:gd name="connsiteX24" fmla="*/ 0 w 3397005"/>
                  <a:gd name="connsiteY24" fmla="*/ 2711267 h 4003842"/>
                  <a:gd name="connsiteX25" fmla="*/ 283171 w 3397005"/>
                  <a:gd name="connsiteY25" fmla="*/ 2118017 h 4003842"/>
                  <a:gd name="connsiteX26" fmla="*/ 963551 w 3397005"/>
                  <a:gd name="connsiteY26" fmla="*/ 1870723 h 4003842"/>
                  <a:gd name="connsiteX27" fmla="*/ 1591396 w 3397005"/>
                  <a:gd name="connsiteY27" fmla="*/ 2019356 h 4003842"/>
                  <a:gd name="connsiteX28" fmla="*/ 1860473 w 3397005"/>
                  <a:gd name="connsiteY28" fmla="*/ 2490881 h 4003842"/>
                  <a:gd name="connsiteX29" fmla="*/ 1679807 w 3397005"/>
                  <a:gd name="connsiteY29" fmla="*/ 2861181 h 4003842"/>
                  <a:gd name="connsiteX30" fmla="*/ 1260816 w 3397005"/>
                  <a:gd name="connsiteY30" fmla="*/ 3008533 h 4003842"/>
                  <a:gd name="connsiteX31" fmla="*/ 894360 w 3397005"/>
                  <a:gd name="connsiteY31" fmla="*/ 2926528 h 4003842"/>
                  <a:gd name="connsiteX32" fmla="*/ 717538 w 3397005"/>
                  <a:gd name="connsiteY32" fmla="*/ 2649764 h 4003842"/>
                  <a:gd name="connsiteX33" fmla="*/ 807230 w 3397005"/>
                  <a:gd name="connsiteY33" fmla="*/ 2470379 h 4003842"/>
                  <a:gd name="connsiteX34" fmla="*/ 930236 w 3397005"/>
                  <a:gd name="connsiteY34" fmla="*/ 2406314 h 4003842"/>
                  <a:gd name="connsiteX35" fmla="*/ 989177 w 3397005"/>
                  <a:gd name="connsiteY35" fmla="*/ 2398626 h 4003842"/>
                  <a:gd name="connsiteX36" fmla="*/ 1009678 w 3397005"/>
                  <a:gd name="connsiteY36" fmla="*/ 2414001 h 4003842"/>
                  <a:gd name="connsiteX37" fmla="*/ 999428 w 3397005"/>
                  <a:gd name="connsiteY37" fmla="*/ 2444753 h 4003842"/>
                  <a:gd name="connsiteX38" fmla="*/ 989177 w 3397005"/>
                  <a:gd name="connsiteY38" fmla="*/ 2475505 h 4003842"/>
                  <a:gd name="connsiteX39" fmla="*/ 973801 w 3397005"/>
                  <a:gd name="connsiteY39" fmla="*/ 2588261 h 4003842"/>
                  <a:gd name="connsiteX40" fmla="*/ 1054524 w 3397005"/>
                  <a:gd name="connsiteY40" fmla="*/ 2725362 h 4003842"/>
                  <a:gd name="connsiteX41" fmla="*/ 1230065 w 3397005"/>
                  <a:gd name="connsiteY41" fmla="*/ 2783021 h 4003842"/>
                  <a:gd name="connsiteX42" fmla="*/ 1494016 w 3397005"/>
                  <a:gd name="connsiteY42" fmla="*/ 2685641 h 4003842"/>
                  <a:gd name="connsiteX43" fmla="*/ 1599084 w 3397005"/>
                  <a:gd name="connsiteY43" fmla="*/ 2444753 h 4003842"/>
                  <a:gd name="connsiteX44" fmla="*/ 1386385 w 3397005"/>
                  <a:gd name="connsiteY44" fmla="*/ 2109048 h 4003842"/>
                  <a:gd name="connsiteX45" fmla="*/ 943050 w 3397005"/>
                  <a:gd name="connsiteY45" fmla="*/ 2003980 h 4003842"/>
                  <a:gd name="connsiteX46" fmla="*/ 371582 w 3397005"/>
                  <a:gd name="connsiteY46" fmla="*/ 2198740 h 4003842"/>
                  <a:gd name="connsiteX47" fmla="*/ 117881 w 3397005"/>
                  <a:gd name="connsiteY47" fmla="*/ 2711267 h 4003842"/>
                  <a:gd name="connsiteX48" fmla="*/ 499714 w 3397005"/>
                  <a:gd name="connsiteY48" fmla="*/ 3351926 h 4003842"/>
                  <a:gd name="connsiteX49" fmla="*/ 1312069 w 3397005"/>
                  <a:gd name="connsiteY49" fmla="*/ 3567187 h 4003842"/>
                  <a:gd name="connsiteX50" fmla="*/ 2134674 w 3397005"/>
                  <a:gd name="connsiteY50" fmla="*/ 3269921 h 4003842"/>
                  <a:gd name="connsiteX51" fmla="*/ 2490881 w 3397005"/>
                  <a:gd name="connsiteY51" fmla="*/ 2506256 h 4003842"/>
                  <a:gd name="connsiteX52" fmla="*/ 2372999 w 3397005"/>
                  <a:gd name="connsiteY52" fmla="*/ 2070608 h 4003842"/>
                  <a:gd name="connsiteX53" fmla="*/ 2057795 w 3397005"/>
                  <a:gd name="connsiteY53" fmla="*/ 1755405 h 4003842"/>
                  <a:gd name="connsiteX54" fmla="*/ 1614460 w 3397005"/>
                  <a:gd name="connsiteY54" fmla="*/ 1496578 h 4003842"/>
                  <a:gd name="connsiteX55" fmla="*/ 858483 w 3397005"/>
                  <a:gd name="connsiteY55" fmla="*/ 1135247 h 4003842"/>
                  <a:gd name="connsiteX56" fmla="*/ 476650 w 3397005"/>
                  <a:gd name="connsiteY56" fmla="*/ 609907 h 4003842"/>
                  <a:gd name="connsiteX57" fmla="*/ 781604 w 3397005"/>
                  <a:gd name="connsiteY57" fmla="*/ 143508 h 4003842"/>
                  <a:gd name="connsiteX58" fmla="*/ 1424825 w 3397005"/>
                  <a:gd name="connsiteY58" fmla="*/ 0 h 4003842"/>
                  <a:gd name="connsiteX0" fmla="*/ 1424825 w 3403366"/>
                  <a:gd name="connsiteY0" fmla="*/ 0 h 4003842"/>
                  <a:gd name="connsiteX1" fmla="*/ 1883536 w 3403366"/>
                  <a:gd name="connsiteY1" fmla="*/ 64066 h 4003842"/>
                  <a:gd name="connsiteX2" fmla="*/ 2116736 w 3403366"/>
                  <a:gd name="connsiteY2" fmla="*/ 353644 h 4003842"/>
                  <a:gd name="connsiteX3" fmla="*/ 2051389 w 3403366"/>
                  <a:gd name="connsiteY3" fmla="*/ 500995 h 4003842"/>
                  <a:gd name="connsiteX4" fmla="*/ 1936070 w 3403366"/>
                  <a:gd name="connsiteY4" fmla="*/ 571468 h 4003842"/>
                  <a:gd name="connsiteX5" fmla="*/ 1863035 w 3403366"/>
                  <a:gd name="connsiteY5" fmla="*/ 576593 h 4003842"/>
                  <a:gd name="connsiteX6" fmla="*/ 1768218 w 3403366"/>
                  <a:gd name="connsiteY6" fmla="*/ 558654 h 4003842"/>
                  <a:gd name="connsiteX7" fmla="*/ 1740029 w 3403366"/>
                  <a:gd name="connsiteY7" fmla="*/ 533028 h 4003842"/>
                  <a:gd name="connsiteX8" fmla="*/ 1757967 w 3403366"/>
                  <a:gd name="connsiteY8" fmla="*/ 502276 h 4003842"/>
                  <a:gd name="connsiteX9" fmla="*/ 1809220 w 3403366"/>
                  <a:gd name="connsiteY9" fmla="*/ 426679 h 4003842"/>
                  <a:gd name="connsiteX10" fmla="*/ 1824596 w 3403366"/>
                  <a:gd name="connsiteY10" fmla="*/ 343393 h 4003842"/>
                  <a:gd name="connsiteX11" fmla="*/ 1686214 w 3403366"/>
                  <a:gd name="connsiteY11" fmla="*/ 153758 h 4003842"/>
                  <a:gd name="connsiteX12" fmla="*/ 1409449 w 3403366"/>
                  <a:gd name="connsiteY12" fmla="*/ 102506 h 4003842"/>
                  <a:gd name="connsiteX13" fmla="*/ 960988 w 3403366"/>
                  <a:gd name="connsiteY13" fmla="*/ 187072 h 4003842"/>
                  <a:gd name="connsiteX14" fmla="*/ 743164 w 3403366"/>
                  <a:gd name="connsiteY14" fmla="*/ 481775 h 4003842"/>
                  <a:gd name="connsiteX15" fmla="*/ 899485 w 3403366"/>
                  <a:gd name="connsiteY15" fmla="*/ 740602 h 4003842"/>
                  <a:gd name="connsiteX16" fmla="*/ 1283880 w 3403366"/>
                  <a:gd name="connsiteY16" fmla="*/ 943050 h 4003842"/>
                  <a:gd name="connsiteX17" fmla="*/ 1730258 w 3403366"/>
                  <a:gd name="connsiteY17" fmla="*/ 1042349 h 4003842"/>
                  <a:gd name="connsiteX18" fmla="*/ 2391581 w 3403366"/>
                  <a:gd name="connsiteY18" fmla="*/ 1111775 h 4003842"/>
                  <a:gd name="connsiteX19" fmla="*/ 2983314 w 3403366"/>
                  <a:gd name="connsiteY19" fmla="*/ 1543339 h 4003842"/>
                  <a:gd name="connsiteX20" fmla="*/ 3377245 w 3403366"/>
                  <a:gd name="connsiteY20" fmla="*/ 2821306 h 4003842"/>
                  <a:gd name="connsiteX21" fmla="*/ 2358186 w 3403366"/>
                  <a:gd name="connsiteY21" fmla="*/ 3840356 h 4003842"/>
                  <a:gd name="connsiteX22" fmla="*/ 1251526 w 3403366"/>
                  <a:gd name="connsiteY22" fmla="*/ 3968244 h 4003842"/>
                  <a:gd name="connsiteX23" fmla="*/ 407459 w 3403366"/>
                  <a:gd name="connsiteY23" fmla="*/ 3490308 h 4003842"/>
                  <a:gd name="connsiteX24" fmla="*/ 0 w 3403366"/>
                  <a:gd name="connsiteY24" fmla="*/ 2711267 h 4003842"/>
                  <a:gd name="connsiteX25" fmla="*/ 283171 w 3403366"/>
                  <a:gd name="connsiteY25" fmla="*/ 2118017 h 4003842"/>
                  <a:gd name="connsiteX26" fmla="*/ 963551 w 3403366"/>
                  <a:gd name="connsiteY26" fmla="*/ 1870723 h 4003842"/>
                  <a:gd name="connsiteX27" fmla="*/ 1591396 w 3403366"/>
                  <a:gd name="connsiteY27" fmla="*/ 2019356 h 4003842"/>
                  <a:gd name="connsiteX28" fmla="*/ 1860473 w 3403366"/>
                  <a:gd name="connsiteY28" fmla="*/ 2490881 h 4003842"/>
                  <a:gd name="connsiteX29" fmla="*/ 1679807 w 3403366"/>
                  <a:gd name="connsiteY29" fmla="*/ 2861181 h 4003842"/>
                  <a:gd name="connsiteX30" fmla="*/ 1260816 w 3403366"/>
                  <a:gd name="connsiteY30" fmla="*/ 3008533 h 4003842"/>
                  <a:gd name="connsiteX31" fmla="*/ 894360 w 3403366"/>
                  <a:gd name="connsiteY31" fmla="*/ 2926528 h 4003842"/>
                  <a:gd name="connsiteX32" fmla="*/ 717538 w 3403366"/>
                  <a:gd name="connsiteY32" fmla="*/ 2649764 h 4003842"/>
                  <a:gd name="connsiteX33" fmla="*/ 807230 w 3403366"/>
                  <a:gd name="connsiteY33" fmla="*/ 2470379 h 4003842"/>
                  <a:gd name="connsiteX34" fmla="*/ 930236 w 3403366"/>
                  <a:gd name="connsiteY34" fmla="*/ 2406314 h 4003842"/>
                  <a:gd name="connsiteX35" fmla="*/ 989177 w 3403366"/>
                  <a:gd name="connsiteY35" fmla="*/ 2398626 h 4003842"/>
                  <a:gd name="connsiteX36" fmla="*/ 1009678 w 3403366"/>
                  <a:gd name="connsiteY36" fmla="*/ 2414001 h 4003842"/>
                  <a:gd name="connsiteX37" fmla="*/ 999428 w 3403366"/>
                  <a:gd name="connsiteY37" fmla="*/ 2444753 h 4003842"/>
                  <a:gd name="connsiteX38" fmla="*/ 989177 w 3403366"/>
                  <a:gd name="connsiteY38" fmla="*/ 2475505 h 4003842"/>
                  <a:gd name="connsiteX39" fmla="*/ 973801 w 3403366"/>
                  <a:gd name="connsiteY39" fmla="*/ 2588261 h 4003842"/>
                  <a:gd name="connsiteX40" fmla="*/ 1054524 w 3403366"/>
                  <a:gd name="connsiteY40" fmla="*/ 2725362 h 4003842"/>
                  <a:gd name="connsiteX41" fmla="*/ 1230065 w 3403366"/>
                  <a:gd name="connsiteY41" fmla="*/ 2783021 h 4003842"/>
                  <a:gd name="connsiteX42" fmla="*/ 1494016 w 3403366"/>
                  <a:gd name="connsiteY42" fmla="*/ 2685641 h 4003842"/>
                  <a:gd name="connsiteX43" fmla="*/ 1599084 w 3403366"/>
                  <a:gd name="connsiteY43" fmla="*/ 2444753 h 4003842"/>
                  <a:gd name="connsiteX44" fmla="*/ 1386385 w 3403366"/>
                  <a:gd name="connsiteY44" fmla="*/ 2109048 h 4003842"/>
                  <a:gd name="connsiteX45" fmla="*/ 943050 w 3403366"/>
                  <a:gd name="connsiteY45" fmla="*/ 2003980 h 4003842"/>
                  <a:gd name="connsiteX46" fmla="*/ 371582 w 3403366"/>
                  <a:gd name="connsiteY46" fmla="*/ 2198740 h 4003842"/>
                  <a:gd name="connsiteX47" fmla="*/ 117881 w 3403366"/>
                  <a:gd name="connsiteY47" fmla="*/ 2711267 h 4003842"/>
                  <a:gd name="connsiteX48" fmla="*/ 499714 w 3403366"/>
                  <a:gd name="connsiteY48" fmla="*/ 3351926 h 4003842"/>
                  <a:gd name="connsiteX49" fmla="*/ 1312069 w 3403366"/>
                  <a:gd name="connsiteY49" fmla="*/ 3567187 h 4003842"/>
                  <a:gd name="connsiteX50" fmla="*/ 2134674 w 3403366"/>
                  <a:gd name="connsiteY50" fmla="*/ 3269921 h 4003842"/>
                  <a:gd name="connsiteX51" fmla="*/ 2490881 w 3403366"/>
                  <a:gd name="connsiteY51" fmla="*/ 2506256 h 4003842"/>
                  <a:gd name="connsiteX52" fmla="*/ 2372999 w 3403366"/>
                  <a:gd name="connsiteY52" fmla="*/ 2070608 h 4003842"/>
                  <a:gd name="connsiteX53" fmla="*/ 2057795 w 3403366"/>
                  <a:gd name="connsiteY53" fmla="*/ 1755405 h 4003842"/>
                  <a:gd name="connsiteX54" fmla="*/ 1614460 w 3403366"/>
                  <a:gd name="connsiteY54" fmla="*/ 1496578 h 4003842"/>
                  <a:gd name="connsiteX55" fmla="*/ 858483 w 3403366"/>
                  <a:gd name="connsiteY55" fmla="*/ 1135247 h 4003842"/>
                  <a:gd name="connsiteX56" fmla="*/ 476650 w 3403366"/>
                  <a:gd name="connsiteY56" fmla="*/ 609907 h 4003842"/>
                  <a:gd name="connsiteX57" fmla="*/ 781604 w 3403366"/>
                  <a:gd name="connsiteY57" fmla="*/ 143508 h 4003842"/>
                  <a:gd name="connsiteX58" fmla="*/ 1424825 w 3403366"/>
                  <a:gd name="connsiteY58" fmla="*/ 0 h 4003842"/>
                  <a:gd name="connsiteX0" fmla="*/ 1424825 w 3405535"/>
                  <a:gd name="connsiteY0" fmla="*/ 0 h 4003842"/>
                  <a:gd name="connsiteX1" fmla="*/ 1883536 w 3405535"/>
                  <a:gd name="connsiteY1" fmla="*/ 64066 h 4003842"/>
                  <a:gd name="connsiteX2" fmla="*/ 2116736 w 3405535"/>
                  <a:gd name="connsiteY2" fmla="*/ 353644 h 4003842"/>
                  <a:gd name="connsiteX3" fmla="*/ 2051389 w 3405535"/>
                  <a:gd name="connsiteY3" fmla="*/ 500995 h 4003842"/>
                  <a:gd name="connsiteX4" fmla="*/ 1936070 w 3405535"/>
                  <a:gd name="connsiteY4" fmla="*/ 571468 h 4003842"/>
                  <a:gd name="connsiteX5" fmla="*/ 1863035 w 3405535"/>
                  <a:gd name="connsiteY5" fmla="*/ 576593 h 4003842"/>
                  <a:gd name="connsiteX6" fmla="*/ 1768218 w 3405535"/>
                  <a:gd name="connsiteY6" fmla="*/ 558654 h 4003842"/>
                  <a:gd name="connsiteX7" fmla="*/ 1740029 w 3405535"/>
                  <a:gd name="connsiteY7" fmla="*/ 533028 h 4003842"/>
                  <a:gd name="connsiteX8" fmla="*/ 1757967 w 3405535"/>
                  <a:gd name="connsiteY8" fmla="*/ 502276 h 4003842"/>
                  <a:gd name="connsiteX9" fmla="*/ 1809220 w 3405535"/>
                  <a:gd name="connsiteY9" fmla="*/ 426679 h 4003842"/>
                  <a:gd name="connsiteX10" fmla="*/ 1824596 w 3405535"/>
                  <a:gd name="connsiteY10" fmla="*/ 343393 h 4003842"/>
                  <a:gd name="connsiteX11" fmla="*/ 1686214 w 3405535"/>
                  <a:gd name="connsiteY11" fmla="*/ 153758 h 4003842"/>
                  <a:gd name="connsiteX12" fmla="*/ 1409449 w 3405535"/>
                  <a:gd name="connsiteY12" fmla="*/ 102506 h 4003842"/>
                  <a:gd name="connsiteX13" fmla="*/ 960988 w 3405535"/>
                  <a:gd name="connsiteY13" fmla="*/ 187072 h 4003842"/>
                  <a:gd name="connsiteX14" fmla="*/ 743164 w 3405535"/>
                  <a:gd name="connsiteY14" fmla="*/ 481775 h 4003842"/>
                  <a:gd name="connsiteX15" fmla="*/ 899485 w 3405535"/>
                  <a:gd name="connsiteY15" fmla="*/ 740602 h 4003842"/>
                  <a:gd name="connsiteX16" fmla="*/ 1283880 w 3405535"/>
                  <a:gd name="connsiteY16" fmla="*/ 943050 h 4003842"/>
                  <a:gd name="connsiteX17" fmla="*/ 1730258 w 3405535"/>
                  <a:gd name="connsiteY17" fmla="*/ 1042349 h 4003842"/>
                  <a:gd name="connsiteX18" fmla="*/ 2391581 w 3405535"/>
                  <a:gd name="connsiteY18" fmla="*/ 1111775 h 4003842"/>
                  <a:gd name="connsiteX19" fmla="*/ 2983314 w 3405535"/>
                  <a:gd name="connsiteY19" fmla="*/ 1543339 h 4003842"/>
                  <a:gd name="connsiteX20" fmla="*/ 3377245 w 3405535"/>
                  <a:gd name="connsiteY20" fmla="*/ 2821306 h 4003842"/>
                  <a:gd name="connsiteX21" fmla="*/ 2358186 w 3405535"/>
                  <a:gd name="connsiteY21" fmla="*/ 3840356 h 4003842"/>
                  <a:gd name="connsiteX22" fmla="*/ 1251526 w 3405535"/>
                  <a:gd name="connsiteY22" fmla="*/ 3968244 h 4003842"/>
                  <a:gd name="connsiteX23" fmla="*/ 407459 w 3405535"/>
                  <a:gd name="connsiteY23" fmla="*/ 3490308 h 4003842"/>
                  <a:gd name="connsiteX24" fmla="*/ 0 w 3405535"/>
                  <a:gd name="connsiteY24" fmla="*/ 2711267 h 4003842"/>
                  <a:gd name="connsiteX25" fmla="*/ 283171 w 3405535"/>
                  <a:gd name="connsiteY25" fmla="*/ 2118017 h 4003842"/>
                  <a:gd name="connsiteX26" fmla="*/ 963551 w 3405535"/>
                  <a:gd name="connsiteY26" fmla="*/ 1870723 h 4003842"/>
                  <a:gd name="connsiteX27" fmla="*/ 1591396 w 3405535"/>
                  <a:gd name="connsiteY27" fmla="*/ 2019356 h 4003842"/>
                  <a:gd name="connsiteX28" fmla="*/ 1860473 w 3405535"/>
                  <a:gd name="connsiteY28" fmla="*/ 2490881 h 4003842"/>
                  <a:gd name="connsiteX29" fmla="*/ 1679807 w 3405535"/>
                  <a:gd name="connsiteY29" fmla="*/ 2861181 h 4003842"/>
                  <a:gd name="connsiteX30" fmla="*/ 1260816 w 3405535"/>
                  <a:gd name="connsiteY30" fmla="*/ 3008533 h 4003842"/>
                  <a:gd name="connsiteX31" fmla="*/ 894360 w 3405535"/>
                  <a:gd name="connsiteY31" fmla="*/ 2926528 h 4003842"/>
                  <a:gd name="connsiteX32" fmla="*/ 717538 w 3405535"/>
                  <a:gd name="connsiteY32" fmla="*/ 2649764 h 4003842"/>
                  <a:gd name="connsiteX33" fmla="*/ 807230 w 3405535"/>
                  <a:gd name="connsiteY33" fmla="*/ 2470379 h 4003842"/>
                  <a:gd name="connsiteX34" fmla="*/ 930236 w 3405535"/>
                  <a:gd name="connsiteY34" fmla="*/ 2406314 h 4003842"/>
                  <a:gd name="connsiteX35" fmla="*/ 989177 w 3405535"/>
                  <a:gd name="connsiteY35" fmla="*/ 2398626 h 4003842"/>
                  <a:gd name="connsiteX36" fmla="*/ 1009678 w 3405535"/>
                  <a:gd name="connsiteY36" fmla="*/ 2414001 h 4003842"/>
                  <a:gd name="connsiteX37" fmla="*/ 999428 w 3405535"/>
                  <a:gd name="connsiteY37" fmla="*/ 2444753 h 4003842"/>
                  <a:gd name="connsiteX38" fmla="*/ 989177 w 3405535"/>
                  <a:gd name="connsiteY38" fmla="*/ 2475505 h 4003842"/>
                  <a:gd name="connsiteX39" fmla="*/ 973801 w 3405535"/>
                  <a:gd name="connsiteY39" fmla="*/ 2588261 h 4003842"/>
                  <a:gd name="connsiteX40" fmla="*/ 1054524 w 3405535"/>
                  <a:gd name="connsiteY40" fmla="*/ 2725362 h 4003842"/>
                  <a:gd name="connsiteX41" fmla="*/ 1230065 w 3405535"/>
                  <a:gd name="connsiteY41" fmla="*/ 2783021 h 4003842"/>
                  <a:gd name="connsiteX42" fmla="*/ 1494016 w 3405535"/>
                  <a:gd name="connsiteY42" fmla="*/ 2685641 h 4003842"/>
                  <a:gd name="connsiteX43" fmla="*/ 1599084 w 3405535"/>
                  <a:gd name="connsiteY43" fmla="*/ 2444753 h 4003842"/>
                  <a:gd name="connsiteX44" fmla="*/ 1386385 w 3405535"/>
                  <a:gd name="connsiteY44" fmla="*/ 2109048 h 4003842"/>
                  <a:gd name="connsiteX45" fmla="*/ 943050 w 3405535"/>
                  <a:gd name="connsiteY45" fmla="*/ 2003980 h 4003842"/>
                  <a:gd name="connsiteX46" fmla="*/ 371582 w 3405535"/>
                  <a:gd name="connsiteY46" fmla="*/ 2198740 h 4003842"/>
                  <a:gd name="connsiteX47" fmla="*/ 117881 w 3405535"/>
                  <a:gd name="connsiteY47" fmla="*/ 2711267 h 4003842"/>
                  <a:gd name="connsiteX48" fmla="*/ 499714 w 3405535"/>
                  <a:gd name="connsiteY48" fmla="*/ 3351926 h 4003842"/>
                  <a:gd name="connsiteX49" fmla="*/ 1312069 w 3405535"/>
                  <a:gd name="connsiteY49" fmla="*/ 3567187 h 4003842"/>
                  <a:gd name="connsiteX50" fmla="*/ 2134674 w 3405535"/>
                  <a:gd name="connsiteY50" fmla="*/ 3269921 h 4003842"/>
                  <a:gd name="connsiteX51" fmla="*/ 2490881 w 3405535"/>
                  <a:gd name="connsiteY51" fmla="*/ 2506256 h 4003842"/>
                  <a:gd name="connsiteX52" fmla="*/ 2372999 w 3405535"/>
                  <a:gd name="connsiteY52" fmla="*/ 2070608 h 4003842"/>
                  <a:gd name="connsiteX53" fmla="*/ 2057795 w 3405535"/>
                  <a:gd name="connsiteY53" fmla="*/ 1755405 h 4003842"/>
                  <a:gd name="connsiteX54" fmla="*/ 1614460 w 3405535"/>
                  <a:gd name="connsiteY54" fmla="*/ 1496578 h 4003842"/>
                  <a:gd name="connsiteX55" fmla="*/ 858483 w 3405535"/>
                  <a:gd name="connsiteY55" fmla="*/ 1135247 h 4003842"/>
                  <a:gd name="connsiteX56" fmla="*/ 476650 w 3405535"/>
                  <a:gd name="connsiteY56" fmla="*/ 609907 h 4003842"/>
                  <a:gd name="connsiteX57" fmla="*/ 781604 w 3405535"/>
                  <a:gd name="connsiteY57" fmla="*/ 143508 h 4003842"/>
                  <a:gd name="connsiteX58" fmla="*/ 1424825 w 3405535"/>
                  <a:gd name="connsiteY58" fmla="*/ 0 h 4003842"/>
                  <a:gd name="connsiteX0" fmla="*/ 1424825 w 3403321"/>
                  <a:gd name="connsiteY0" fmla="*/ 0 h 4003842"/>
                  <a:gd name="connsiteX1" fmla="*/ 1883536 w 3403321"/>
                  <a:gd name="connsiteY1" fmla="*/ 64066 h 4003842"/>
                  <a:gd name="connsiteX2" fmla="*/ 2116736 w 3403321"/>
                  <a:gd name="connsiteY2" fmla="*/ 353644 h 4003842"/>
                  <a:gd name="connsiteX3" fmla="*/ 2051389 w 3403321"/>
                  <a:gd name="connsiteY3" fmla="*/ 500995 h 4003842"/>
                  <a:gd name="connsiteX4" fmla="*/ 1936070 w 3403321"/>
                  <a:gd name="connsiteY4" fmla="*/ 571468 h 4003842"/>
                  <a:gd name="connsiteX5" fmla="*/ 1863035 w 3403321"/>
                  <a:gd name="connsiteY5" fmla="*/ 576593 h 4003842"/>
                  <a:gd name="connsiteX6" fmla="*/ 1768218 w 3403321"/>
                  <a:gd name="connsiteY6" fmla="*/ 558654 h 4003842"/>
                  <a:gd name="connsiteX7" fmla="*/ 1740029 w 3403321"/>
                  <a:gd name="connsiteY7" fmla="*/ 533028 h 4003842"/>
                  <a:gd name="connsiteX8" fmla="*/ 1757967 w 3403321"/>
                  <a:gd name="connsiteY8" fmla="*/ 502276 h 4003842"/>
                  <a:gd name="connsiteX9" fmla="*/ 1809220 w 3403321"/>
                  <a:gd name="connsiteY9" fmla="*/ 426679 h 4003842"/>
                  <a:gd name="connsiteX10" fmla="*/ 1824596 w 3403321"/>
                  <a:gd name="connsiteY10" fmla="*/ 343393 h 4003842"/>
                  <a:gd name="connsiteX11" fmla="*/ 1686214 w 3403321"/>
                  <a:gd name="connsiteY11" fmla="*/ 153758 h 4003842"/>
                  <a:gd name="connsiteX12" fmla="*/ 1409449 w 3403321"/>
                  <a:gd name="connsiteY12" fmla="*/ 102506 h 4003842"/>
                  <a:gd name="connsiteX13" fmla="*/ 960988 w 3403321"/>
                  <a:gd name="connsiteY13" fmla="*/ 187072 h 4003842"/>
                  <a:gd name="connsiteX14" fmla="*/ 743164 w 3403321"/>
                  <a:gd name="connsiteY14" fmla="*/ 481775 h 4003842"/>
                  <a:gd name="connsiteX15" fmla="*/ 899485 w 3403321"/>
                  <a:gd name="connsiteY15" fmla="*/ 740602 h 4003842"/>
                  <a:gd name="connsiteX16" fmla="*/ 1283880 w 3403321"/>
                  <a:gd name="connsiteY16" fmla="*/ 943050 h 4003842"/>
                  <a:gd name="connsiteX17" fmla="*/ 1730258 w 3403321"/>
                  <a:gd name="connsiteY17" fmla="*/ 1042349 h 4003842"/>
                  <a:gd name="connsiteX18" fmla="*/ 2983314 w 3403321"/>
                  <a:gd name="connsiteY18" fmla="*/ 1543339 h 4003842"/>
                  <a:gd name="connsiteX19" fmla="*/ 3377245 w 3403321"/>
                  <a:gd name="connsiteY19" fmla="*/ 2821306 h 4003842"/>
                  <a:gd name="connsiteX20" fmla="*/ 2358186 w 3403321"/>
                  <a:gd name="connsiteY20" fmla="*/ 3840356 h 4003842"/>
                  <a:gd name="connsiteX21" fmla="*/ 1251526 w 3403321"/>
                  <a:gd name="connsiteY21" fmla="*/ 3968244 h 4003842"/>
                  <a:gd name="connsiteX22" fmla="*/ 407459 w 3403321"/>
                  <a:gd name="connsiteY22" fmla="*/ 3490308 h 4003842"/>
                  <a:gd name="connsiteX23" fmla="*/ 0 w 3403321"/>
                  <a:gd name="connsiteY23" fmla="*/ 2711267 h 4003842"/>
                  <a:gd name="connsiteX24" fmla="*/ 283171 w 3403321"/>
                  <a:gd name="connsiteY24" fmla="*/ 2118017 h 4003842"/>
                  <a:gd name="connsiteX25" fmla="*/ 963551 w 3403321"/>
                  <a:gd name="connsiteY25" fmla="*/ 1870723 h 4003842"/>
                  <a:gd name="connsiteX26" fmla="*/ 1591396 w 3403321"/>
                  <a:gd name="connsiteY26" fmla="*/ 2019356 h 4003842"/>
                  <a:gd name="connsiteX27" fmla="*/ 1860473 w 3403321"/>
                  <a:gd name="connsiteY27" fmla="*/ 2490881 h 4003842"/>
                  <a:gd name="connsiteX28" fmla="*/ 1679807 w 3403321"/>
                  <a:gd name="connsiteY28" fmla="*/ 2861181 h 4003842"/>
                  <a:gd name="connsiteX29" fmla="*/ 1260816 w 3403321"/>
                  <a:gd name="connsiteY29" fmla="*/ 3008533 h 4003842"/>
                  <a:gd name="connsiteX30" fmla="*/ 894360 w 3403321"/>
                  <a:gd name="connsiteY30" fmla="*/ 2926528 h 4003842"/>
                  <a:gd name="connsiteX31" fmla="*/ 717538 w 3403321"/>
                  <a:gd name="connsiteY31" fmla="*/ 2649764 h 4003842"/>
                  <a:gd name="connsiteX32" fmla="*/ 807230 w 3403321"/>
                  <a:gd name="connsiteY32" fmla="*/ 2470379 h 4003842"/>
                  <a:gd name="connsiteX33" fmla="*/ 930236 w 3403321"/>
                  <a:gd name="connsiteY33" fmla="*/ 2406314 h 4003842"/>
                  <a:gd name="connsiteX34" fmla="*/ 989177 w 3403321"/>
                  <a:gd name="connsiteY34" fmla="*/ 2398626 h 4003842"/>
                  <a:gd name="connsiteX35" fmla="*/ 1009678 w 3403321"/>
                  <a:gd name="connsiteY35" fmla="*/ 2414001 h 4003842"/>
                  <a:gd name="connsiteX36" fmla="*/ 999428 w 3403321"/>
                  <a:gd name="connsiteY36" fmla="*/ 2444753 h 4003842"/>
                  <a:gd name="connsiteX37" fmla="*/ 989177 w 3403321"/>
                  <a:gd name="connsiteY37" fmla="*/ 2475505 h 4003842"/>
                  <a:gd name="connsiteX38" fmla="*/ 973801 w 3403321"/>
                  <a:gd name="connsiteY38" fmla="*/ 2588261 h 4003842"/>
                  <a:gd name="connsiteX39" fmla="*/ 1054524 w 3403321"/>
                  <a:gd name="connsiteY39" fmla="*/ 2725362 h 4003842"/>
                  <a:gd name="connsiteX40" fmla="*/ 1230065 w 3403321"/>
                  <a:gd name="connsiteY40" fmla="*/ 2783021 h 4003842"/>
                  <a:gd name="connsiteX41" fmla="*/ 1494016 w 3403321"/>
                  <a:gd name="connsiteY41" fmla="*/ 2685641 h 4003842"/>
                  <a:gd name="connsiteX42" fmla="*/ 1599084 w 3403321"/>
                  <a:gd name="connsiteY42" fmla="*/ 2444753 h 4003842"/>
                  <a:gd name="connsiteX43" fmla="*/ 1386385 w 3403321"/>
                  <a:gd name="connsiteY43" fmla="*/ 2109048 h 4003842"/>
                  <a:gd name="connsiteX44" fmla="*/ 943050 w 3403321"/>
                  <a:gd name="connsiteY44" fmla="*/ 2003980 h 4003842"/>
                  <a:gd name="connsiteX45" fmla="*/ 371582 w 3403321"/>
                  <a:gd name="connsiteY45" fmla="*/ 2198740 h 4003842"/>
                  <a:gd name="connsiteX46" fmla="*/ 117881 w 3403321"/>
                  <a:gd name="connsiteY46" fmla="*/ 2711267 h 4003842"/>
                  <a:gd name="connsiteX47" fmla="*/ 499714 w 3403321"/>
                  <a:gd name="connsiteY47" fmla="*/ 3351926 h 4003842"/>
                  <a:gd name="connsiteX48" fmla="*/ 1312069 w 3403321"/>
                  <a:gd name="connsiteY48" fmla="*/ 3567187 h 4003842"/>
                  <a:gd name="connsiteX49" fmla="*/ 2134674 w 3403321"/>
                  <a:gd name="connsiteY49" fmla="*/ 3269921 h 4003842"/>
                  <a:gd name="connsiteX50" fmla="*/ 2490881 w 3403321"/>
                  <a:gd name="connsiteY50" fmla="*/ 2506256 h 4003842"/>
                  <a:gd name="connsiteX51" fmla="*/ 2372999 w 3403321"/>
                  <a:gd name="connsiteY51" fmla="*/ 2070608 h 4003842"/>
                  <a:gd name="connsiteX52" fmla="*/ 2057795 w 3403321"/>
                  <a:gd name="connsiteY52" fmla="*/ 1755405 h 4003842"/>
                  <a:gd name="connsiteX53" fmla="*/ 1614460 w 3403321"/>
                  <a:gd name="connsiteY53" fmla="*/ 1496578 h 4003842"/>
                  <a:gd name="connsiteX54" fmla="*/ 858483 w 3403321"/>
                  <a:gd name="connsiteY54" fmla="*/ 1135247 h 4003842"/>
                  <a:gd name="connsiteX55" fmla="*/ 476650 w 3403321"/>
                  <a:gd name="connsiteY55" fmla="*/ 609907 h 4003842"/>
                  <a:gd name="connsiteX56" fmla="*/ 781604 w 3403321"/>
                  <a:gd name="connsiteY56" fmla="*/ 143508 h 4003842"/>
                  <a:gd name="connsiteX57" fmla="*/ 1424825 w 3403321"/>
                  <a:gd name="connsiteY57" fmla="*/ 0 h 4003842"/>
                  <a:gd name="connsiteX0" fmla="*/ 1424825 w 3409854"/>
                  <a:gd name="connsiteY0" fmla="*/ 0 h 4003842"/>
                  <a:gd name="connsiteX1" fmla="*/ 1883536 w 3409854"/>
                  <a:gd name="connsiteY1" fmla="*/ 64066 h 4003842"/>
                  <a:gd name="connsiteX2" fmla="*/ 2116736 w 3409854"/>
                  <a:gd name="connsiteY2" fmla="*/ 353644 h 4003842"/>
                  <a:gd name="connsiteX3" fmla="*/ 2051389 w 3409854"/>
                  <a:gd name="connsiteY3" fmla="*/ 500995 h 4003842"/>
                  <a:gd name="connsiteX4" fmla="*/ 1936070 w 3409854"/>
                  <a:gd name="connsiteY4" fmla="*/ 571468 h 4003842"/>
                  <a:gd name="connsiteX5" fmla="*/ 1863035 w 3409854"/>
                  <a:gd name="connsiteY5" fmla="*/ 576593 h 4003842"/>
                  <a:gd name="connsiteX6" fmla="*/ 1768218 w 3409854"/>
                  <a:gd name="connsiteY6" fmla="*/ 558654 h 4003842"/>
                  <a:gd name="connsiteX7" fmla="*/ 1740029 w 3409854"/>
                  <a:gd name="connsiteY7" fmla="*/ 533028 h 4003842"/>
                  <a:gd name="connsiteX8" fmla="*/ 1757967 w 3409854"/>
                  <a:gd name="connsiteY8" fmla="*/ 502276 h 4003842"/>
                  <a:gd name="connsiteX9" fmla="*/ 1809220 w 3409854"/>
                  <a:gd name="connsiteY9" fmla="*/ 426679 h 4003842"/>
                  <a:gd name="connsiteX10" fmla="*/ 1824596 w 3409854"/>
                  <a:gd name="connsiteY10" fmla="*/ 343393 h 4003842"/>
                  <a:gd name="connsiteX11" fmla="*/ 1686214 w 3409854"/>
                  <a:gd name="connsiteY11" fmla="*/ 153758 h 4003842"/>
                  <a:gd name="connsiteX12" fmla="*/ 1409449 w 3409854"/>
                  <a:gd name="connsiteY12" fmla="*/ 102506 h 4003842"/>
                  <a:gd name="connsiteX13" fmla="*/ 960988 w 3409854"/>
                  <a:gd name="connsiteY13" fmla="*/ 187072 h 4003842"/>
                  <a:gd name="connsiteX14" fmla="*/ 743164 w 3409854"/>
                  <a:gd name="connsiteY14" fmla="*/ 481775 h 4003842"/>
                  <a:gd name="connsiteX15" fmla="*/ 899485 w 3409854"/>
                  <a:gd name="connsiteY15" fmla="*/ 740602 h 4003842"/>
                  <a:gd name="connsiteX16" fmla="*/ 1283880 w 3409854"/>
                  <a:gd name="connsiteY16" fmla="*/ 943050 h 4003842"/>
                  <a:gd name="connsiteX17" fmla="*/ 2983314 w 3409854"/>
                  <a:gd name="connsiteY17" fmla="*/ 1543339 h 4003842"/>
                  <a:gd name="connsiteX18" fmla="*/ 3377245 w 3409854"/>
                  <a:gd name="connsiteY18" fmla="*/ 2821306 h 4003842"/>
                  <a:gd name="connsiteX19" fmla="*/ 2358186 w 3409854"/>
                  <a:gd name="connsiteY19" fmla="*/ 3840356 h 4003842"/>
                  <a:gd name="connsiteX20" fmla="*/ 1251526 w 3409854"/>
                  <a:gd name="connsiteY20" fmla="*/ 3968244 h 4003842"/>
                  <a:gd name="connsiteX21" fmla="*/ 407459 w 3409854"/>
                  <a:gd name="connsiteY21" fmla="*/ 3490308 h 4003842"/>
                  <a:gd name="connsiteX22" fmla="*/ 0 w 3409854"/>
                  <a:gd name="connsiteY22" fmla="*/ 2711267 h 4003842"/>
                  <a:gd name="connsiteX23" fmla="*/ 283171 w 3409854"/>
                  <a:gd name="connsiteY23" fmla="*/ 2118017 h 4003842"/>
                  <a:gd name="connsiteX24" fmla="*/ 963551 w 3409854"/>
                  <a:gd name="connsiteY24" fmla="*/ 1870723 h 4003842"/>
                  <a:gd name="connsiteX25" fmla="*/ 1591396 w 3409854"/>
                  <a:gd name="connsiteY25" fmla="*/ 2019356 h 4003842"/>
                  <a:gd name="connsiteX26" fmla="*/ 1860473 w 3409854"/>
                  <a:gd name="connsiteY26" fmla="*/ 2490881 h 4003842"/>
                  <a:gd name="connsiteX27" fmla="*/ 1679807 w 3409854"/>
                  <a:gd name="connsiteY27" fmla="*/ 2861181 h 4003842"/>
                  <a:gd name="connsiteX28" fmla="*/ 1260816 w 3409854"/>
                  <a:gd name="connsiteY28" fmla="*/ 3008533 h 4003842"/>
                  <a:gd name="connsiteX29" fmla="*/ 894360 w 3409854"/>
                  <a:gd name="connsiteY29" fmla="*/ 2926528 h 4003842"/>
                  <a:gd name="connsiteX30" fmla="*/ 717538 w 3409854"/>
                  <a:gd name="connsiteY30" fmla="*/ 2649764 h 4003842"/>
                  <a:gd name="connsiteX31" fmla="*/ 807230 w 3409854"/>
                  <a:gd name="connsiteY31" fmla="*/ 2470379 h 4003842"/>
                  <a:gd name="connsiteX32" fmla="*/ 930236 w 3409854"/>
                  <a:gd name="connsiteY32" fmla="*/ 2406314 h 4003842"/>
                  <a:gd name="connsiteX33" fmla="*/ 989177 w 3409854"/>
                  <a:gd name="connsiteY33" fmla="*/ 2398626 h 4003842"/>
                  <a:gd name="connsiteX34" fmla="*/ 1009678 w 3409854"/>
                  <a:gd name="connsiteY34" fmla="*/ 2414001 h 4003842"/>
                  <a:gd name="connsiteX35" fmla="*/ 999428 w 3409854"/>
                  <a:gd name="connsiteY35" fmla="*/ 2444753 h 4003842"/>
                  <a:gd name="connsiteX36" fmla="*/ 989177 w 3409854"/>
                  <a:gd name="connsiteY36" fmla="*/ 2475505 h 4003842"/>
                  <a:gd name="connsiteX37" fmla="*/ 973801 w 3409854"/>
                  <a:gd name="connsiteY37" fmla="*/ 2588261 h 4003842"/>
                  <a:gd name="connsiteX38" fmla="*/ 1054524 w 3409854"/>
                  <a:gd name="connsiteY38" fmla="*/ 2725362 h 4003842"/>
                  <a:gd name="connsiteX39" fmla="*/ 1230065 w 3409854"/>
                  <a:gd name="connsiteY39" fmla="*/ 2783021 h 4003842"/>
                  <a:gd name="connsiteX40" fmla="*/ 1494016 w 3409854"/>
                  <a:gd name="connsiteY40" fmla="*/ 2685641 h 4003842"/>
                  <a:gd name="connsiteX41" fmla="*/ 1599084 w 3409854"/>
                  <a:gd name="connsiteY41" fmla="*/ 2444753 h 4003842"/>
                  <a:gd name="connsiteX42" fmla="*/ 1386385 w 3409854"/>
                  <a:gd name="connsiteY42" fmla="*/ 2109048 h 4003842"/>
                  <a:gd name="connsiteX43" fmla="*/ 943050 w 3409854"/>
                  <a:gd name="connsiteY43" fmla="*/ 2003980 h 4003842"/>
                  <a:gd name="connsiteX44" fmla="*/ 371582 w 3409854"/>
                  <a:gd name="connsiteY44" fmla="*/ 2198740 h 4003842"/>
                  <a:gd name="connsiteX45" fmla="*/ 117881 w 3409854"/>
                  <a:gd name="connsiteY45" fmla="*/ 2711267 h 4003842"/>
                  <a:gd name="connsiteX46" fmla="*/ 499714 w 3409854"/>
                  <a:gd name="connsiteY46" fmla="*/ 3351926 h 4003842"/>
                  <a:gd name="connsiteX47" fmla="*/ 1312069 w 3409854"/>
                  <a:gd name="connsiteY47" fmla="*/ 3567187 h 4003842"/>
                  <a:gd name="connsiteX48" fmla="*/ 2134674 w 3409854"/>
                  <a:gd name="connsiteY48" fmla="*/ 3269921 h 4003842"/>
                  <a:gd name="connsiteX49" fmla="*/ 2490881 w 3409854"/>
                  <a:gd name="connsiteY49" fmla="*/ 2506256 h 4003842"/>
                  <a:gd name="connsiteX50" fmla="*/ 2372999 w 3409854"/>
                  <a:gd name="connsiteY50" fmla="*/ 2070608 h 4003842"/>
                  <a:gd name="connsiteX51" fmla="*/ 2057795 w 3409854"/>
                  <a:gd name="connsiteY51" fmla="*/ 1755405 h 4003842"/>
                  <a:gd name="connsiteX52" fmla="*/ 1614460 w 3409854"/>
                  <a:gd name="connsiteY52" fmla="*/ 1496578 h 4003842"/>
                  <a:gd name="connsiteX53" fmla="*/ 858483 w 3409854"/>
                  <a:gd name="connsiteY53" fmla="*/ 1135247 h 4003842"/>
                  <a:gd name="connsiteX54" fmla="*/ 476650 w 3409854"/>
                  <a:gd name="connsiteY54" fmla="*/ 609907 h 4003842"/>
                  <a:gd name="connsiteX55" fmla="*/ 781604 w 3409854"/>
                  <a:gd name="connsiteY55" fmla="*/ 143508 h 4003842"/>
                  <a:gd name="connsiteX56" fmla="*/ 1424825 w 3409854"/>
                  <a:gd name="connsiteY56" fmla="*/ 0 h 4003842"/>
                  <a:gd name="connsiteX0" fmla="*/ 1424825 w 3409854"/>
                  <a:gd name="connsiteY0" fmla="*/ 0 h 3990022"/>
                  <a:gd name="connsiteX1" fmla="*/ 1883536 w 3409854"/>
                  <a:gd name="connsiteY1" fmla="*/ 64066 h 3990022"/>
                  <a:gd name="connsiteX2" fmla="*/ 2116736 w 3409854"/>
                  <a:gd name="connsiteY2" fmla="*/ 353644 h 3990022"/>
                  <a:gd name="connsiteX3" fmla="*/ 2051389 w 3409854"/>
                  <a:gd name="connsiteY3" fmla="*/ 500995 h 3990022"/>
                  <a:gd name="connsiteX4" fmla="*/ 1936070 w 3409854"/>
                  <a:gd name="connsiteY4" fmla="*/ 571468 h 3990022"/>
                  <a:gd name="connsiteX5" fmla="*/ 1863035 w 3409854"/>
                  <a:gd name="connsiteY5" fmla="*/ 576593 h 3990022"/>
                  <a:gd name="connsiteX6" fmla="*/ 1768218 w 3409854"/>
                  <a:gd name="connsiteY6" fmla="*/ 558654 h 3990022"/>
                  <a:gd name="connsiteX7" fmla="*/ 1740029 w 3409854"/>
                  <a:gd name="connsiteY7" fmla="*/ 533028 h 3990022"/>
                  <a:gd name="connsiteX8" fmla="*/ 1757967 w 3409854"/>
                  <a:gd name="connsiteY8" fmla="*/ 502276 h 3990022"/>
                  <a:gd name="connsiteX9" fmla="*/ 1809220 w 3409854"/>
                  <a:gd name="connsiteY9" fmla="*/ 426679 h 3990022"/>
                  <a:gd name="connsiteX10" fmla="*/ 1824596 w 3409854"/>
                  <a:gd name="connsiteY10" fmla="*/ 343393 h 3990022"/>
                  <a:gd name="connsiteX11" fmla="*/ 1686214 w 3409854"/>
                  <a:gd name="connsiteY11" fmla="*/ 153758 h 3990022"/>
                  <a:gd name="connsiteX12" fmla="*/ 1409449 w 3409854"/>
                  <a:gd name="connsiteY12" fmla="*/ 102506 h 3990022"/>
                  <a:gd name="connsiteX13" fmla="*/ 960988 w 3409854"/>
                  <a:gd name="connsiteY13" fmla="*/ 187072 h 3990022"/>
                  <a:gd name="connsiteX14" fmla="*/ 743164 w 3409854"/>
                  <a:gd name="connsiteY14" fmla="*/ 481775 h 3990022"/>
                  <a:gd name="connsiteX15" fmla="*/ 899485 w 3409854"/>
                  <a:gd name="connsiteY15" fmla="*/ 740602 h 3990022"/>
                  <a:gd name="connsiteX16" fmla="*/ 1283880 w 3409854"/>
                  <a:gd name="connsiteY16" fmla="*/ 943050 h 3990022"/>
                  <a:gd name="connsiteX17" fmla="*/ 2983314 w 3409854"/>
                  <a:gd name="connsiteY17" fmla="*/ 1543339 h 3990022"/>
                  <a:gd name="connsiteX18" fmla="*/ 3377245 w 3409854"/>
                  <a:gd name="connsiteY18" fmla="*/ 2821306 h 3990022"/>
                  <a:gd name="connsiteX19" fmla="*/ 2358186 w 3409854"/>
                  <a:gd name="connsiteY19" fmla="*/ 3840356 h 3990022"/>
                  <a:gd name="connsiteX20" fmla="*/ 1251526 w 3409854"/>
                  <a:gd name="connsiteY20" fmla="*/ 3968244 h 3990022"/>
                  <a:gd name="connsiteX21" fmla="*/ 407459 w 3409854"/>
                  <a:gd name="connsiteY21" fmla="*/ 3490308 h 3990022"/>
                  <a:gd name="connsiteX22" fmla="*/ 0 w 3409854"/>
                  <a:gd name="connsiteY22" fmla="*/ 2711267 h 3990022"/>
                  <a:gd name="connsiteX23" fmla="*/ 283171 w 3409854"/>
                  <a:gd name="connsiteY23" fmla="*/ 2118017 h 3990022"/>
                  <a:gd name="connsiteX24" fmla="*/ 963551 w 3409854"/>
                  <a:gd name="connsiteY24" fmla="*/ 1870723 h 3990022"/>
                  <a:gd name="connsiteX25" fmla="*/ 1591396 w 3409854"/>
                  <a:gd name="connsiteY25" fmla="*/ 2019356 h 3990022"/>
                  <a:gd name="connsiteX26" fmla="*/ 1860473 w 3409854"/>
                  <a:gd name="connsiteY26" fmla="*/ 2490881 h 3990022"/>
                  <a:gd name="connsiteX27" fmla="*/ 1679807 w 3409854"/>
                  <a:gd name="connsiteY27" fmla="*/ 2861181 h 3990022"/>
                  <a:gd name="connsiteX28" fmla="*/ 1260816 w 3409854"/>
                  <a:gd name="connsiteY28" fmla="*/ 3008533 h 3990022"/>
                  <a:gd name="connsiteX29" fmla="*/ 894360 w 3409854"/>
                  <a:gd name="connsiteY29" fmla="*/ 2926528 h 3990022"/>
                  <a:gd name="connsiteX30" fmla="*/ 717538 w 3409854"/>
                  <a:gd name="connsiteY30" fmla="*/ 2649764 h 3990022"/>
                  <a:gd name="connsiteX31" fmla="*/ 807230 w 3409854"/>
                  <a:gd name="connsiteY31" fmla="*/ 2470379 h 3990022"/>
                  <a:gd name="connsiteX32" fmla="*/ 930236 w 3409854"/>
                  <a:gd name="connsiteY32" fmla="*/ 2406314 h 3990022"/>
                  <a:gd name="connsiteX33" fmla="*/ 989177 w 3409854"/>
                  <a:gd name="connsiteY33" fmla="*/ 2398626 h 3990022"/>
                  <a:gd name="connsiteX34" fmla="*/ 1009678 w 3409854"/>
                  <a:gd name="connsiteY34" fmla="*/ 2414001 h 3990022"/>
                  <a:gd name="connsiteX35" fmla="*/ 999428 w 3409854"/>
                  <a:gd name="connsiteY35" fmla="*/ 2444753 h 3990022"/>
                  <a:gd name="connsiteX36" fmla="*/ 989177 w 3409854"/>
                  <a:gd name="connsiteY36" fmla="*/ 2475505 h 3990022"/>
                  <a:gd name="connsiteX37" fmla="*/ 973801 w 3409854"/>
                  <a:gd name="connsiteY37" fmla="*/ 2588261 h 3990022"/>
                  <a:gd name="connsiteX38" fmla="*/ 1054524 w 3409854"/>
                  <a:gd name="connsiteY38" fmla="*/ 2725362 h 3990022"/>
                  <a:gd name="connsiteX39" fmla="*/ 1230065 w 3409854"/>
                  <a:gd name="connsiteY39" fmla="*/ 2783021 h 3990022"/>
                  <a:gd name="connsiteX40" fmla="*/ 1494016 w 3409854"/>
                  <a:gd name="connsiteY40" fmla="*/ 2685641 h 3990022"/>
                  <a:gd name="connsiteX41" fmla="*/ 1599084 w 3409854"/>
                  <a:gd name="connsiteY41" fmla="*/ 2444753 h 3990022"/>
                  <a:gd name="connsiteX42" fmla="*/ 1386385 w 3409854"/>
                  <a:gd name="connsiteY42" fmla="*/ 2109048 h 3990022"/>
                  <a:gd name="connsiteX43" fmla="*/ 943050 w 3409854"/>
                  <a:gd name="connsiteY43" fmla="*/ 2003980 h 3990022"/>
                  <a:gd name="connsiteX44" fmla="*/ 371582 w 3409854"/>
                  <a:gd name="connsiteY44" fmla="*/ 2198740 h 3990022"/>
                  <a:gd name="connsiteX45" fmla="*/ 117881 w 3409854"/>
                  <a:gd name="connsiteY45" fmla="*/ 2711267 h 3990022"/>
                  <a:gd name="connsiteX46" fmla="*/ 499714 w 3409854"/>
                  <a:gd name="connsiteY46" fmla="*/ 3351926 h 3990022"/>
                  <a:gd name="connsiteX47" fmla="*/ 1312069 w 3409854"/>
                  <a:gd name="connsiteY47" fmla="*/ 3567187 h 3990022"/>
                  <a:gd name="connsiteX48" fmla="*/ 2134674 w 3409854"/>
                  <a:gd name="connsiteY48" fmla="*/ 3269921 h 3990022"/>
                  <a:gd name="connsiteX49" fmla="*/ 2490881 w 3409854"/>
                  <a:gd name="connsiteY49" fmla="*/ 2506256 h 3990022"/>
                  <a:gd name="connsiteX50" fmla="*/ 2372999 w 3409854"/>
                  <a:gd name="connsiteY50" fmla="*/ 2070608 h 3990022"/>
                  <a:gd name="connsiteX51" fmla="*/ 2057795 w 3409854"/>
                  <a:gd name="connsiteY51" fmla="*/ 1755405 h 3990022"/>
                  <a:gd name="connsiteX52" fmla="*/ 1614460 w 3409854"/>
                  <a:gd name="connsiteY52" fmla="*/ 1496578 h 3990022"/>
                  <a:gd name="connsiteX53" fmla="*/ 858483 w 3409854"/>
                  <a:gd name="connsiteY53" fmla="*/ 1135247 h 3990022"/>
                  <a:gd name="connsiteX54" fmla="*/ 476650 w 3409854"/>
                  <a:gd name="connsiteY54" fmla="*/ 609907 h 3990022"/>
                  <a:gd name="connsiteX55" fmla="*/ 781604 w 3409854"/>
                  <a:gd name="connsiteY55" fmla="*/ 143508 h 3990022"/>
                  <a:gd name="connsiteX56" fmla="*/ 1424825 w 3409854"/>
                  <a:gd name="connsiteY56" fmla="*/ 0 h 3990022"/>
                  <a:gd name="connsiteX0" fmla="*/ 1425671 w 3410700"/>
                  <a:gd name="connsiteY0" fmla="*/ 0 h 3988066"/>
                  <a:gd name="connsiteX1" fmla="*/ 1884382 w 3410700"/>
                  <a:gd name="connsiteY1" fmla="*/ 64066 h 3988066"/>
                  <a:gd name="connsiteX2" fmla="*/ 2117582 w 3410700"/>
                  <a:gd name="connsiteY2" fmla="*/ 353644 h 3988066"/>
                  <a:gd name="connsiteX3" fmla="*/ 2052235 w 3410700"/>
                  <a:gd name="connsiteY3" fmla="*/ 500995 h 3988066"/>
                  <a:gd name="connsiteX4" fmla="*/ 1936916 w 3410700"/>
                  <a:gd name="connsiteY4" fmla="*/ 571468 h 3988066"/>
                  <a:gd name="connsiteX5" fmla="*/ 1863881 w 3410700"/>
                  <a:gd name="connsiteY5" fmla="*/ 576593 h 3988066"/>
                  <a:gd name="connsiteX6" fmla="*/ 1769064 w 3410700"/>
                  <a:gd name="connsiteY6" fmla="*/ 558654 h 3988066"/>
                  <a:gd name="connsiteX7" fmla="*/ 1740875 w 3410700"/>
                  <a:gd name="connsiteY7" fmla="*/ 533028 h 3988066"/>
                  <a:gd name="connsiteX8" fmla="*/ 1758813 w 3410700"/>
                  <a:gd name="connsiteY8" fmla="*/ 502276 h 3988066"/>
                  <a:gd name="connsiteX9" fmla="*/ 1810066 w 3410700"/>
                  <a:gd name="connsiteY9" fmla="*/ 426679 h 3988066"/>
                  <a:gd name="connsiteX10" fmla="*/ 1825442 w 3410700"/>
                  <a:gd name="connsiteY10" fmla="*/ 343393 h 3988066"/>
                  <a:gd name="connsiteX11" fmla="*/ 1687060 w 3410700"/>
                  <a:gd name="connsiteY11" fmla="*/ 153758 h 3988066"/>
                  <a:gd name="connsiteX12" fmla="*/ 1410295 w 3410700"/>
                  <a:gd name="connsiteY12" fmla="*/ 102506 h 3988066"/>
                  <a:gd name="connsiteX13" fmla="*/ 961834 w 3410700"/>
                  <a:gd name="connsiteY13" fmla="*/ 187072 h 3988066"/>
                  <a:gd name="connsiteX14" fmla="*/ 744010 w 3410700"/>
                  <a:gd name="connsiteY14" fmla="*/ 481775 h 3988066"/>
                  <a:gd name="connsiteX15" fmla="*/ 900331 w 3410700"/>
                  <a:gd name="connsiteY15" fmla="*/ 740602 h 3988066"/>
                  <a:gd name="connsiteX16" fmla="*/ 1284726 w 3410700"/>
                  <a:gd name="connsiteY16" fmla="*/ 943050 h 3988066"/>
                  <a:gd name="connsiteX17" fmla="*/ 2984160 w 3410700"/>
                  <a:gd name="connsiteY17" fmla="*/ 1543339 h 3988066"/>
                  <a:gd name="connsiteX18" fmla="*/ 3378091 w 3410700"/>
                  <a:gd name="connsiteY18" fmla="*/ 2821306 h 3988066"/>
                  <a:gd name="connsiteX19" fmla="*/ 2359032 w 3410700"/>
                  <a:gd name="connsiteY19" fmla="*/ 3840356 h 3988066"/>
                  <a:gd name="connsiteX20" fmla="*/ 1252372 w 3410700"/>
                  <a:gd name="connsiteY20" fmla="*/ 3968244 h 3988066"/>
                  <a:gd name="connsiteX21" fmla="*/ 352887 w 3410700"/>
                  <a:gd name="connsiteY21" fmla="*/ 3518017 h 3988066"/>
                  <a:gd name="connsiteX22" fmla="*/ 846 w 3410700"/>
                  <a:gd name="connsiteY22" fmla="*/ 2711267 h 3988066"/>
                  <a:gd name="connsiteX23" fmla="*/ 284017 w 3410700"/>
                  <a:gd name="connsiteY23" fmla="*/ 2118017 h 3988066"/>
                  <a:gd name="connsiteX24" fmla="*/ 964397 w 3410700"/>
                  <a:gd name="connsiteY24" fmla="*/ 1870723 h 3988066"/>
                  <a:gd name="connsiteX25" fmla="*/ 1592242 w 3410700"/>
                  <a:gd name="connsiteY25" fmla="*/ 2019356 h 3988066"/>
                  <a:gd name="connsiteX26" fmla="*/ 1861319 w 3410700"/>
                  <a:gd name="connsiteY26" fmla="*/ 2490881 h 3988066"/>
                  <a:gd name="connsiteX27" fmla="*/ 1680653 w 3410700"/>
                  <a:gd name="connsiteY27" fmla="*/ 2861181 h 3988066"/>
                  <a:gd name="connsiteX28" fmla="*/ 1261662 w 3410700"/>
                  <a:gd name="connsiteY28" fmla="*/ 3008533 h 3988066"/>
                  <a:gd name="connsiteX29" fmla="*/ 895206 w 3410700"/>
                  <a:gd name="connsiteY29" fmla="*/ 2926528 h 3988066"/>
                  <a:gd name="connsiteX30" fmla="*/ 718384 w 3410700"/>
                  <a:gd name="connsiteY30" fmla="*/ 2649764 h 3988066"/>
                  <a:gd name="connsiteX31" fmla="*/ 808076 w 3410700"/>
                  <a:gd name="connsiteY31" fmla="*/ 2470379 h 3988066"/>
                  <a:gd name="connsiteX32" fmla="*/ 931082 w 3410700"/>
                  <a:gd name="connsiteY32" fmla="*/ 2406314 h 3988066"/>
                  <a:gd name="connsiteX33" fmla="*/ 990023 w 3410700"/>
                  <a:gd name="connsiteY33" fmla="*/ 2398626 h 3988066"/>
                  <a:gd name="connsiteX34" fmla="*/ 1010524 w 3410700"/>
                  <a:gd name="connsiteY34" fmla="*/ 2414001 h 3988066"/>
                  <a:gd name="connsiteX35" fmla="*/ 1000274 w 3410700"/>
                  <a:gd name="connsiteY35" fmla="*/ 2444753 h 3988066"/>
                  <a:gd name="connsiteX36" fmla="*/ 990023 w 3410700"/>
                  <a:gd name="connsiteY36" fmla="*/ 2475505 h 3988066"/>
                  <a:gd name="connsiteX37" fmla="*/ 974647 w 3410700"/>
                  <a:gd name="connsiteY37" fmla="*/ 2588261 h 3988066"/>
                  <a:gd name="connsiteX38" fmla="*/ 1055370 w 3410700"/>
                  <a:gd name="connsiteY38" fmla="*/ 2725362 h 3988066"/>
                  <a:gd name="connsiteX39" fmla="*/ 1230911 w 3410700"/>
                  <a:gd name="connsiteY39" fmla="*/ 2783021 h 3988066"/>
                  <a:gd name="connsiteX40" fmla="*/ 1494862 w 3410700"/>
                  <a:gd name="connsiteY40" fmla="*/ 2685641 h 3988066"/>
                  <a:gd name="connsiteX41" fmla="*/ 1599930 w 3410700"/>
                  <a:gd name="connsiteY41" fmla="*/ 2444753 h 3988066"/>
                  <a:gd name="connsiteX42" fmla="*/ 1387231 w 3410700"/>
                  <a:gd name="connsiteY42" fmla="*/ 2109048 h 3988066"/>
                  <a:gd name="connsiteX43" fmla="*/ 943896 w 3410700"/>
                  <a:gd name="connsiteY43" fmla="*/ 2003980 h 3988066"/>
                  <a:gd name="connsiteX44" fmla="*/ 372428 w 3410700"/>
                  <a:gd name="connsiteY44" fmla="*/ 2198740 h 3988066"/>
                  <a:gd name="connsiteX45" fmla="*/ 118727 w 3410700"/>
                  <a:gd name="connsiteY45" fmla="*/ 2711267 h 3988066"/>
                  <a:gd name="connsiteX46" fmla="*/ 500560 w 3410700"/>
                  <a:gd name="connsiteY46" fmla="*/ 3351926 h 3988066"/>
                  <a:gd name="connsiteX47" fmla="*/ 1312915 w 3410700"/>
                  <a:gd name="connsiteY47" fmla="*/ 3567187 h 3988066"/>
                  <a:gd name="connsiteX48" fmla="*/ 2135520 w 3410700"/>
                  <a:gd name="connsiteY48" fmla="*/ 3269921 h 3988066"/>
                  <a:gd name="connsiteX49" fmla="*/ 2491727 w 3410700"/>
                  <a:gd name="connsiteY49" fmla="*/ 2506256 h 3988066"/>
                  <a:gd name="connsiteX50" fmla="*/ 2373845 w 3410700"/>
                  <a:gd name="connsiteY50" fmla="*/ 2070608 h 3988066"/>
                  <a:gd name="connsiteX51" fmla="*/ 2058641 w 3410700"/>
                  <a:gd name="connsiteY51" fmla="*/ 1755405 h 3988066"/>
                  <a:gd name="connsiteX52" fmla="*/ 1615306 w 3410700"/>
                  <a:gd name="connsiteY52" fmla="*/ 1496578 h 3988066"/>
                  <a:gd name="connsiteX53" fmla="*/ 859329 w 3410700"/>
                  <a:gd name="connsiteY53" fmla="*/ 1135247 h 3988066"/>
                  <a:gd name="connsiteX54" fmla="*/ 477496 w 3410700"/>
                  <a:gd name="connsiteY54" fmla="*/ 609907 h 3988066"/>
                  <a:gd name="connsiteX55" fmla="*/ 782450 w 3410700"/>
                  <a:gd name="connsiteY55" fmla="*/ 143508 h 3988066"/>
                  <a:gd name="connsiteX56" fmla="*/ 1425671 w 3410700"/>
                  <a:gd name="connsiteY56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2052235 w 3475899"/>
                  <a:gd name="connsiteY3" fmla="*/ 500995 h 3988066"/>
                  <a:gd name="connsiteX4" fmla="*/ 1936916 w 3475899"/>
                  <a:gd name="connsiteY4" fmla="*/ 571468 h 3988066"/>
                  <a:gd name="connsiteX5" fmla="*/ 1863881 w 3475899"/>
                  <a:gd name="connsiteY5" fmla="*/ 576593 h 3988066"/>
                  <a:gd name="connsiteX6" fmla="*/ 1769064 w 3475899"/>
                  <a:gd name="connsiteY6" fmla="*/ 558654 h 3988066"/>
                  <a:gd name="connsiteX7" fmla="*/ 1740875 w 3475899"/>
                  <a:gd name="connsiteY7" fmla="*/ 533028 h 3988066"/>
                  <a:gd name="connsiteX8" fmla="*/ 1758813 w 3475899"/>
                  <a:gd name="connsiteY8" fmla="*/ 502276 h 3988066"/>
                  <a:gd name="connsiteX9" fmla="*/ 1810066 w 3475899"/>
                  <a:gd name="connsiteY9" fmla="*/ 426679 h 3988066"/>
                  <a:gd name="connsiteX10" fmla="*/ 1825442 w 3475899"/>
                  <a:gd name="connsiteY10" fmla="*/ 343393 h 3988066"/>
                  <a:gd name="connsiteX11" fmla="*/ 1687060 w 3475899"/>
                  <a:gd name="connsiteY11" fmla="*/ 153758 h 3988066"/>
                  <a:gd name="connsiteX12" fmla="*/ 1410295 w 3475899"/>
                  <a:gd name="connsiteY12" fmla="*/ 102506 h 3988066"/>
                  <a:gd name="connsiteX13" fmla="*/ 961834 w 3475899"/>
                  <a:gd name="connsiteY13" fmla="*/ 187072 h 3988066"/>
                  <a:gd name="connsiteX14" fmla="*/ 744010 w 3475899"/>
                  <a:gd name="connsiteY14" fmla="*/ 481775 h 3988066"/>
                  <a:gd name="connsiteX15" fmla="*/ 900331 w 3475899"/>
                  <a:gd name="connsiteY15" fmla="*/ 740602 h 3988066"/>
                  <a:gd name="connsiteX16" fmla="*/ 1284726 w 3475899"/>
                  <a:gd name="connsiteY16" fmla="*/ 943050 h 3988066"/>
                  <a:gd name="connsiteX17" fmla="*/ 2984160 w 3475899"/>
                  <a:gd name="connsiteY17" fmla="*/ 1543339 h 3988066"/>
                  <a:gd name="connsiteX18" fmla="*/ 3378091 w 3475899"/>
                  <a:gd name="connsiteY18" fmla="*/ 2821306 h 3988066"/>
                  <a:gd name="connsiteX19" fmla="*/ 2359032 w 3475899"/>
                  <a:gd name="connsiteY19" fmla="*/ 3840356 h 3988066"/>
                  <a:gd name="connsiteX20" fmla="*/ 1252372 w 3475899"/>
                  <a:gd name="connsiteY20" fmla="*/ 3968244 h 3988066"/>
                  <a:gd name="connsiteX21" fmla="*/ 352887 w 3475899"/>
                  <a:gd name="connsiteY21" fmla="*/ 3518017 h 3988066"/>
                  <a:gd name="connsiteX22" fmla="*/ 846 w 3475899"/>
                  <a:gd name="connsiteY22" fmla="*/ 2711267 h 3988066"/>
                  <a:gd name="connsiteX23" fmla="*/ 284017 w 3475899"/>
                  <a:gd name="connsiteY23" fmla="*/ 2118017 h 3988066"/>
                  <a:gd name="connsiteX24" fmla="*/ 964397 w 3475899"/>
                  <a:gd name="connsiteY24" fmla="*/ 1870723 h 3988066"/>
                  <a:gd name="connsiteX25" fmla="*/ 1592242 w 3475899"/>
                  <a:gd name="connsiteY25" fmla="*/ 2019356 h 3988066"/>
                  <a:gd name="connsiteX26" fmla="*/ 1861319 w 3475899"/>
                  <a:gd name="connsiteY26" fmla="*/ 2490881 h 3988066"/>
                  <a:gd name="connsiteX27" fmla="*/ 1680653 w 3475899"/>
                  <a:gd name="connsiteY27" fmla="*/ 2861181 h 3988066"/>
                  <a:gd name="connsiteX28" fmla="*/ 1261662 w 3475899"/>
                  <a:gd name="connsiteY28" fmla="*/ 3008533 h 3988066"/>
                  <a:gd name="connsiteX29" fmla="*/ 895206 w 3475899"/>
                  <a:gd name="connsiteY29" fmla="*/ 2926528 h 3988066"/>
                  <a:gd name="connsiteX30" fmla="*/ 718384 w 3475899"/>
                  <a:gd name="connsiteY30" fmla="*/ 2649764 h 3988066"/>
                  <a:gd name="connsiteX31" fmla="*/ 808076 w 3475899"/>
                  <a:gd name="connsiteY31" fmla="*/ 2470379 h 3988066"/>
                  <a:gd name="connsiteX32" fmla="*/ 931082 w 3475899"/>
                  <a:gd name="connsiteY32" fmla="*/ 2406314 h 3988066"/>
                  <a:gd name="connsiteX33" fmla="*/ 990023 w 3475899"/>
                  <a:gd name="connsiteY33" fmla="*/ 2398626 h 3988066"/>
                  <a:gd name="connsiteX34" fmla="*/ 1010524 w 3475899"/>
                  <a:gd name="connsiteY34" fmla="*/ 2414001 h 3988066"/>
                  <a:gd name="connsiteX35" fmla="*/ 1000274 w 3475899"/>
                  <a:gd name="connsiteY35" fmla="*/ 2444753 h 3988066"/>
                  <a:gd name="connsiteX36" fmla="*/ 990023 w 3475899"/>
                  <a:gd name="connsiteY36" fmla="*/ 2475505 h 3988066"/>
                  <a:gd name="connsiteX37" fmla="*/ 974647 w 3475899"/>
                  <a:gd name="connsiteY37" fmla="*/ 2588261 h 3988066"/>
                  <a:gd name="connsiteX38" fmla="*/ 1055370 w 3475899"/>
                  <a:gd name="connsiteY38" fmla="*/ 2725362 h 3988066"/>
                  <a:gd name="connsiteX39" fmla="*/ 1230911 w 3475899"/>
                  <a:gd name="connsiteY39" fmla="*/ 2783021 h 3988066"/>
                  <a:gd name="connsiteX40" fmla="*/ 1494862 w 3475899"/>
                  <a:gd name="connsiteY40" fmla="*/ 2685641 h 3988066"/>
                  <a:gd name="connsiteX41" fmla="*/ 1599930 w 3475899"/>
                  <a:gd name="connsiteY41" fmla="*/ 2444753 h 3988066"/>
                  <a:gd name="connsiteX42" fmla="*/ 1387231 w 3475899"/>
                  <a:gd name="connsiteY42" fmla="*/ 2109048 h 3988066"/>
                  <a:gd name="connsiteX43" fmla="*/ 943896 w 3475899"/>
                  <a:gd name="connsiteY43" fmla="*/ 2003980 h 3988066"/>
                  <a:gd name="connsiteX44" fmla="*/ 372428 w 3475899"/>
                  <a:gd name="connsiteY44" fmla="*/ 2198740 h 3988066"/>
                  <a:gd name="connsiteX45" fmla="*/ 118727 w 3475899"/>
                  <a:gd name="connsiteY45" fmla="*/ 2711267 h 3988066"/>
                  <a:gd name="connsiteX46" fmla="*/ 500560 w 3475899"/>
                  <a:gd name="connsiteY46" fmla="*/ 3351926 h 3988066"/>
                  <a:gd name="connsiteX47" fmla="*/ 1312915 w 3475899"/>
                  <a:gd name="connsiteY47" fmla="*/ 3567187 h 3988066"/>
                  <a:gd name="connsiteX48" fmla="*/ 2135520 w 3475899"/>
                  <a:gd name="connsiteY48" fmla="*/ 3269921 h 3988066"/>
                  <a:gd name="connsiteX49" fmla="*/ 2491727 w 3475899"/>
                  <a:gd name="connsiteY49" fmla="*/ 2506256 h 3988066"/>
                  <a:gd name="connsiteX50" fmla="*/ 2373845 w 3475899"/>
                  <a:gd name="connsiteY50" fmla="*/ 2070608 h 3988066"/>
                  <a:gd name="connsiteX51" fmla="*/ 2058641 w 3475899"/>
                  <a:gd name="connsiteY51" fmla="*/ 1755405 h 3988066"/>
                  <a:gd name="connsiteX52" fmla="*/ 1615306 w 3475899"/>
                  <a:gd name="connsiteY52" fmla="*/ 1496578 h 3988066"/>
                  <a:gd name="connsiteX53" fmla="*/ 859329 w 3475899"/>
                  <a:gd name="connsiteY53" fmla="*/ 1135247 h 3988066"/>
                  <a:gd name="connsiteX54" fmla="*/ 477496 w 3475899"/>
                  <a:gd name="connsiteY54" fmla="*/ 609907 h 3988066"/>
                  <a:gd name="connsiteX55" fmla="*/ 782450 w 3475899"/>
                  <a:gd name="connsiteY55" fmla="*/ 143508 h 3988066"/>
                  <a:gd name="connsiteX56" fmla="*/ 1425671 w 3475899"/>
                  <a:gd name="connsiteY56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2052235 w 3475899"/>
                  <a:gd name="connsiteY3" fmla="*/ 500995 h 3988066"/>
                  <a:gd name="connsiteX4" fmla="*/ 1863881 w 3475899"/>
                  <a:gd name="connsiteY4" fmla="*/ 576593 h 3988066"/>
                  <a:gd name="connsiteX5" fmla="*/ 1769064 w 3475899"/>
                  <a:gd name="connsiteY5" fmla="*/ 558654 h 3988066"/>
                  <a:gd name="connsiteX6" fmla="*/ 1740875 w 3475899"/>
                  <a:gd name="connsiteY6" fmla="*/ 533028 h 3988066"/>
                  <a:gd name="connsiteX7" fmla="*/ 1758813 w 3475899"/>
                  <a:gd name="connsiteY7" fmla="*/ 502276 h 3988066"/>
                  <a:gd name="connsiteX8" fmla="*/ 1810066 w 3475899"/>
                  <a:gd name="connsiteY8" fmla="*/ 426679 h 3988066"/>
                  <a:gd name="connsiteX9" fmla="*/ 1825442 w 3475899"/>
                  <a:gd name="connsiteY9" fmla="*/ 343393 h 3988066"/>
                  <a:gd name="connsiteX10" fmla="*/ 1687060 w 3475899"/>
                  <a:gd name="connsiteY10" fmla="*/ 153758 h 3988066"/>
                  <a:gd name="connsiteX11" fmla="*/ 1410295 w 3475899"/>
                  <a:gd name="connsiteY11" fmla="*/ 102506 h 3988066"/>
                  <a:gd name="connsiteX12" fmla="*/ 961834 w 3475899"/>
                  <a:gd name="connsiteY12" fmla="*/ 187072 h 3988066"/>
                  <a:gd name="connsiteX13" fmla="*/ 744010 w 3475899"/>
                  <a:gd name="connsiteY13" fmla="*/ 481775 h 3988066"/>
                  <a:gd name="connsiteX14" fmla="*/ 900331 w 3475899"/>
                  <a:gd name="connsiteY14" fmla="*/ 740602 h 3988066"/>
                  <a:gd name="connsiteX15" fmla="*/ 1284726 w 3475899"/>
                  <a:gd name="connsiteY15" fmla="*/ 943050 h 3988066"/>
                  <a:gd name="connsiteX16" fmla="*/ 2984160 w 3475899"/>
                  <a:gd name="connsiteY16" fmla="*/ 1543339 h 3988066"/>
                  <a:gd name="connsiteX17" fmla="*/ 3378091 w 3475899"/>
                  <a:gd name="connsiteY17" fmla="*/ 2821306 h 3988066"/>
                  <a:gd name="connsiteX18" fmla="*/ 2359032 w 3475899"/>
                  <a:gd name="connsiteY18" fmla="*/ 3840356 h 3988066"/>
                  <a:gd name="connsiteX19" fmla="*/ 1252372 w 3475899"/>
                  <a:gd name="connsiteY19" fmla="*/ 3968244 h 3988066"/>
                  <a:gd name="connsiteX20" fmla="*/ 352887 w 3475899"/>
                  <a:gd name="connsiteY20" fmla="*/ 3518017 h 3988066"/>
                  <a:gd name="connsiteX21" fmla="*/ 846 w 3475899"/>
                  <a:gd name="connsiteY21" fmla="*/ 2711267 h 3988066"/>
                  <a:gd name="connsiteX22" fmla="*/ 284017 w 3475899"/>
                  <a:gd name="connsiteY22" fmla="*/ 2118017 h 3988066"/>
                  <a:gd name="connsiteX23" fmla="*/ 964397 w 3475899"/>
                  <a:gd name="connsiteY23" fmla="*/ 1870723 h 3988066"/>
                  <a:gd name="connsiteX24" fmla="*/ 1592242 w 3475899"/>
                  <a:gd name="connsiteY24" fmla="*/ 2019356 h 3988066"/>
                  <a:gd name="connsiteX25" fmla="*/ 1861319 w 3475899"/>
                  <a:gd name="connsiteY25" fmla="*/ 2490881 h 3988066"/>
                  <a:gd name="connsiteX26" fmla="*/ 1680653 w 3475899"/>
                  <a:gd name="connsiteY26" fmla="*/ 2861181 h 3988066"/>
                  <a:gd name="connsiteX27" fmla="*/ 1261662 w 3475899"/>
                  <a:gd name="connsiteY27" fmla="*/ 3008533 h 3988066"/>
                  <a:gd name="connsiteX28" fmla="*/ 895206 w 3475899"/>
                  <a:gd name="connsiteY28" fmla="*/ 2926528 h 3988066"/>
                  <a:gd name="connsiteX29" fmla="*/ 718384 w 3475899"/>
                  <a:gd name="connsiteY29" fmla="*/ 2649764 h 3988066"/>
                  <a:gd name="connsiteX30" fmla="*/ 808076 w 3475899"/>
                  <a:gd name="connsiteY30" fmla="*/ 2470379 h 3988066"/>
                  <a:gd name="connsiteX31" fmla="*/ 931082 w 3475899"/>
                  <a:gd name="connsiteY31" fmla="*/ 2406314 h 3988066"/>
                  <a:gd name="connsiteX32" fmla="*/ 990023 w 3475899"/>
                  <a:gd name="connsiteY32" fmla="*/ 2398626 h 3988066"/>
                  <a:gd name="connsiteX33" fmla="*/ 1010524 w 3475899"/>
                  <a:gd name="connsiteY33" fmla="*/ 2414001 h 3988066"/>
                  <a:gd name="connsiteX34" fmla="*/ 1000274 w 3475899"/>
                  <a:gd name="connsiteY34" fmla="*/ 2444753 h 3988066"/>
                  <a:gd name="connsiteX35" fmla="*/ 990023 w 3475899"/>
                  <a:gd name="connsiteY35" fmla="*/ 2475505 h 3988066"/>
                  <a:gd name="connsiteX36" fmla="*/ 974647 w 3475899"/>
                  <a:gd name="connsiteY36" fmla="*/ 2588261 h 3988066"/>
                  <a:gd name="connsiteX37" fmla="*/ 1055370 w 3475899"/>
                  <a:gd name="connsiteY37" fmla="*/ 2725362 h 3988066"/>
                  <a:gd name="connsiteX38" fmla="*/ 1230911 w 3475899"/>
                  <a:gd name="connsiteY38" fmla="*/ 2783021 h 3988066"/>
                  <a:gd name="connsiteX39" fmla="*/ 1494862 w 3475899"/>
                  <a:gd name="connsiteY39" fmla="*/ 2685641 h 3988066"/>
                  <a:gd name="connsiteX40" fmla="*/ 1599930 w 3475899"/>
                  <a:gd name="connsiteY40" fmla="*/ 2444753 h 3988066"/>
                  <a:gd name="connsiteX41" fmla="*/ 1387231 w 3475899"/>
                  <a:gd name="connsiteY41" fmla="*/ 2109048 h 3988066"/>
                  <a:gd name="connsiteX42" fmla="*/ 943896 w 3475899"/>
                  <a:gd name="connsiteY42" fmla="*/ 2003980 h 3988066"/>
                  <a:gd name="connsiteX43" fmla="*/ 372428 w 3475899"/>
                  <a:gd name="connsiteY43" fmla="*/ 2198740 h 3988066"/>
                  <a:gd name="connsiteX44" fmla="*/ 118727 w 3475899"/>
                  <a:gd name="connsiteY44" fmla="*/ 2711267 h 3988066"/>
                  <a:gd name="connsiteX45" fmla="*/ 500560 w 3475899"/>
                  <a:gd name="connsiteY45" fmla="*/ 3351926 h 3988066"/>
                  <a:gd name="connsiteX46" fmla="*/ 1312915 w 3475899"/>
                  <a:gd name="connsiteY46" fmla="*/ 3567187 h 3988066"/>
                  <a:gd name="connsiteX47" fmla="*/ 2135520 w 3475899"/>
                  <a:gd name="connsiteY47" fmla="*/ 3269921 h 3988066"/>
                  <a:gd name="connsiteX48" fmla="*/ 2491727 w 3475899"/>
                  <a:gd name="connsiteY48" fmla="*/ 2506256 h 3988066"/>
                  <a:gd name="connsiteX49" fmla="*/ 2373845 w 3475899"/>
                  <a:gd name="connsiteY49" fmla="*/ 2070608 h 3988066"/>
                  <a:gd name="connsiteX50" fmla="*/ 2058641 w 3475899"/>
                  <a:gd name="connsiteY50" fmla="*/ 1755405 h 3988066"/>
                  <a:gd name="connsiteX51" fmla="*/ 1615306 w 3475899"/>
                  <a:gd name="connsiteY51" fmla="*/ 1496578 h 3988066"/>
                  <a:gd name="connsiteX52" fmla="*/ 859329 w 3475899"/>
                  <a:gd name="connsiteY52" fmla="*/ 1135247 h 3988066"/>
                  <a:gd name="connsiteX53" fmla="*/ 477496 w 3475899"/>
                  <a:gd name="connsiteY53" fmla="*/ 609907 h 3988066"/>
                  <a:gd name="connsiteX54" fmla="*/ 782450 w 3475899"/>
                  <a:gd name="connsiteY54" fmla="*/ 143508 h 3988066"/>
                  <a:gd name="connsiteX55" fmla="*/ 1425671 w 3475899"/>
                  <a:gd name="connsiteY55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2052235 w 3475899"/>
                  <a:gd name="connsiteY3" fmla="*/ 500995 h 3988066"/>
                  <a:gd name="connsiteX4" fmla="*/ 1863881 w 3475899"/>
                  <a:gd name="connsiteY4" fmla="*/ 576593 h 3988066"/>
                  <a:gd name="connsiteX5" fmla="*/ 1769064 w 3475899"/>
                  <a:gd name="connsiteY5" fmla="*/ 558654 h 3988066"/>
                  <a:gd name="connsiteX6" fmla="*/ 1740875 w 3475899"/>
                  <a:gd name="connsiteY6" fmla="*/ 533028 h 3988066"/>
                  <a:gd name="connsiteX7" fmla="*/ 1758813 w 3475899"/>
                  <a:gd name="connsiteY7" fmla="*/ 502276 h 3988066"/>
                  <a:gd name="connsiteX8" fmla="*/ 1825442 w 3475899"/>
                  <a:gd name="connsiteY8" fmla="*/ 343393 h 3988066"/>
                  <a:gd name="connsiteX9" fmla="*/ 1687060 w 3475899"/>
                  <a:gd name="connsiteY9" fmla="*/ 153758 h 3988066"/>
                  <a:gd name="connsiteX10" fmla="*/ 1410295 w 3475899"/>
                  <a:gd name="connsiteY10" fmla="*/ 102506 h 3988066"/>
                  <a:gd name="connsiteX11" fmla="*/ 961834 w 3475899"/>
                  <a:gd name="connsiteY11" fmla="*/ 187072 h 3988066"/>
                  <a:gd name="connsiteX12" fmla="*/ 744010 w 3475899"/>
                  <a:gd name="connsiteY12" fmla="*/ 481775 h 3988066"/>
                  <a:gd name="connsiteX13" fmla="*/ 900331 w 3475899"/>
                  <a:gd name="connsiteY13" fmla="*/ 740602 h 3988066"/>
                  <a:gd name="connsiteX14" fmla="*/ 1284726 w 3475899"/>
                  <a:gd name="connsiteY14" fmla="*/ 943050 h 3988066"/>
                  <a:gd name="connsiteX15" fmla="*/ 2984160 w 3475899"/>
                  <a:gd name="connsiteY15" fmla="*/ 1543339 h 3988066"/>
                  <a:gd name="connsiteX16" fmla="*/ 3378091 w 3475899"/>
                  <a:gd name="connsiteY16" fmla="*/ 2821306 h 3988066"/>
                  <a:gd name="connsiteX17" fmla="*/ 2359032 w 3475899"/>
                  <a:gd name="connsiteY17" fmla="*/ 3840356 h 3988066"/>
                  <a:gd name="connsiteX18" fmla="*/ 1252372 w 3475899"/>
                  <a:gd name="connsiteY18" fmla="*/ 3968244 h 3988066"/>
                  <a:gd name="connsiteX19" fmla="*/ 352887 w 3475899"/>
                  <a:gd name="connsiteY19" fmla="*/ 3518017 h 3988066"/>
                  <a:gd name="connsiteX20" fmla="*/ 846 w 3475899"/>
                  <a:gd name="connsiteY20" fmla="*/ 2711267 h 3988066"/>
                  <a:gd name="connsiteX21" fmla="*/ 284017 w 3475899"/>
                  <a:gd name="connsiteY21" fmla="*/ 2118017 h 3988066"/>
                  <a:gd name="connsiteX22" fmla="*/ 964397 w 3475899"/>
                  <a:gd name="connsiteY22" fmla="*/ 1870723 h 3988066"/>
                  <a:gd name="connsiteX23" fmla="*/ 1592242 w 3475899"/>
                  <a:gd name="connsiteY23" fmla="*/ 2019356 h 3988066"/>
                  <a:gd name="connsiteX24" fmla="*/ 1861319 w 3475899"/>
                  <a:gd name="connsiteY24" fmla="*/ 2490881 h 3988066"/>
                  <a:gd name="connsiteX25" fmla="*/ 1680653 w 3475899"/>
                  <a:gd name="connsiteY25" fmla="*/ 2861181 h 3988066"/>
                  <a:gd name="connsiteX26" fmla="*/ 1261662 w 3475899"/>
                  <a:gd name="connsiteY26" fmla="*/ 3008533 h 3988066"/>
                  <a:gd name="connsiteX27" fmla="*/ 895206 w 3475899"/>
                  <a:gd name="connsiteY27" fmla="*/ 2926528 h 3988066"/>
                  <a:gd name="connsiteX28" fmla="*/ 718384 w 3475899"/>
                  <a:gd name="connsiteY28" fmla="*/ 2649764 h 3988066"/>
                  <a:gd name="connsiteX29" fmla="*/ 808076 w 3475899"/>
                  <a:gd name="connsiteY29" fmla="*/ 2470379 h 3988066"/>
                  <a:gd name="connsiteX30" fmla="*/ 931082 w 3475899"/>
                  <a:gd name="connsiteY30" fmla="*/ 2406314 h 3988066"/>
                  <a:gd name="connsiteX31" fmla="*/ 990023 w 3475899"/>
                  <a:gd name="connsiteY31" fmla="*/ 2398626 h 3988066"/>
                  <a:gd name="connsiteX32" fmla="*/ 1010524 w 3475899"/>
                  <a:gd name="connsiteY32" fmla="*/ 2414001 h 3988066"/>
                  <a:gd name="connsiteX33" fmla="*/ 1000274 w 3475899"/>
                  <a:gd name="connsiteY33" fmla="*/ 2444753 h 3988066"/>
                  <a:gd name="connsiteX34" fmla="*/ 990023 w 3475899"/>
                  <a:gd name="connsiteY34" fmla="*/ 2475505 h 3988066"/>
                  <a:gd name="connsiteX35" fmla="*/ 974647 w 3475899"/>
                  <a:gd name="connsiteY35" fmla="*/ 2588261 h 3988066"/>
                  <a:gd name="connsiteX36" fmla="*/ 1055370 w 3475899"/>
                  <a:gd name="connsiteY36" fmla="*/ 2725362 h 3988066"/>
                  <a:gd name="connsiteX37" fmla="*/ 1230911 w 3475899"/>
                  <a:gd name="connsiteY37" fmla="*/ 2783021 h 3988066"/>
                  <a:gd name="connsiteX38" fmla="*/ 1494862 w 3475899"/>
                  <a:gd name="connsiteY38" fmla="*/ 2685641 h 3988066"/>
                  <a:gd name="connsiteX39" fmla="*/ 1599930 w 3475899"/>
                  <a:gd name="connsiteY39" fmla="*/ 2444753 h 3988066"/>
                  <a:gd name="connsiteX40" fmla="*/ 1387231 w 3475899"/>
                  <a:gd name="connsiteY40" fmla="*/ 2109048 h 3988066"/>
                  <a:gd name="connsiteX41" fmla="*/ 943896 w 3475899"/>
                  <a:gd name="connsiteY41" fmla="*/ 2003980 h 3988066"/>
                  <a:gd name="connsiteX42" fmla="*/ 372428 w 3475899"/>
                  <a:gd name="connsiteY42" fmla="*/ 2198740 h 3988066"/>
                  <a:gd name="connsiteX43" fmla="*/ 118727 w 3475899"/>
                  <a:gd name="connsiteY43" fmla="*/ 2711267 h 3988066"/>
                  <a:gd name="connsiteX44" fmla="*/ 500560 w 3475899"/>
                  <a:gd name="connsiteY44" fmla="*/ 3351926 h 3988066"/>
                  <a:gd name="connsiteX45" fmla="*/ 1312915 w 3475899"/>
                  <a:gd name="connsiteY45" fmla="*/ 3567187 h 3988066"/>
                  <a:gd name="connsiteX46" fmla="*/ 2135520 w 3475899"/>
                  <a:gd name="connsiteY46" fmla="*/ 3269921 h 3988066"/>
                  <a:gd name="connsiteX47" fmla="*/ 2491727 w 3475899"/>
                  <a:gd name="connsiteY47" fmla="*/ 2506256 h 3988066"/>
                  <a:gd name="connsiteX48" fmla="*/ 2373845 w 3475899"/>
                  <a:gd name="connsiteY48" fmla="*/ 2070608 h 3988066"/>
                  <a:gd name="connsiteX49" fmla="*/ 2058641 w 3475899"/>
                  <a:gd name="connsiteY49" fmla="*/ 1755405 h 3988066"/>
                  <a:gd name="connsiteX50" fmla="*/ 1615306 w 3475899"/>
                  <a:gd name="connsiteY50" fmla="*/ 1496578 h 3988066"/>
                  <a:gd name="connsiteX51" fmla="*/ 859329 w 3475899"/>
                  <a:gd name="connsiteY51" fmla="*/ 1135247 h 3988066"/>
                  <a:gd name="connsiteX52" fmla="*/ 477496 w 3475899"/>
                  <a:gd name="connsiteY52" fmla="*/ 609907 h 3988066"/>
                  <a:gd name="connsiteX53" fmla="*/ 782450 w 3475899"/>
                  <a:gd name="connsiteY53" fmla="*/ 143508 h 3988066"/>
                  <a:gd name="connsiteX54" fmla="*/ 1425671 w 3475899"/>
                  <a:gd name="connsiteY54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1863881 w 3475899"/>
                  <a:gd name="connsiteY3" fmla="*/ 576593 h 3988066"/>
                  <a:gd name="connsiteX4" fmla="*/ 1769064 w 3475899"/>
                  <a:gd name="connsiteY4" fmla="*/ 558654 h 3988066"/>
                  <a:gd name="connsiteX5" fmla="*/ 1740875 w 3475899"/>
                  <a:gd name="connsiteY5" fmla="*/ 533028 h 3988066"/>
                  <a:gd name="connsiteX6" fmla="*/ 1758813 w 3475899"/>
                  <a:gd name="connsiteY6" fmla="*/ 502276 h 3988066"/>
                  <a:gd name="connsiteX7" fmla="*/ 1825442 w 3475899"/>
                  <a:gd name="connsiteY7" fmla="*/ 343393 h 3988066"/>
                  <a:gd name="connsiteX8" fmla="*/ 1687060 w 3475899"/>
                  <a:gd name="connsiteY8" fmla="*/ 153758 h 3988066"/>
                  <a:gd name="connsiteX9" fmla="*/ 1410295 w 3475899"/>
                  <a:gd name="connsiteY9" fmla="*/ 102506 h 3988066"/>
                  <a:gd name="connsiteX10" fmla="*/ 961834 w 3475899"/>
                  <a:gd name="connsiteY10" fmla="*/ 187072 h 3988066"/>
                  <a:gd name="connsiteX11" fmla="*/ 744010 w 3475899"/>
                  <a:gd name="connsiteY11" fmla="*/ 481775 h 3988066"/>
                  <a:gd name="connsiteX12" fmla="*/ 900331 w 3475899"/>
                  <a:gd name="connsiteY12" fmla="*/ 740602 h 3988066"/>
                  <a:gd name="connsiteX13" fmla="*/ 1284726 w 3475899"/>
                  <a:gd name="connsiteY13" fmla="*/ 943050 h 3988066"/>
                  <a:gd name="connsiteX14" fmla="*/ 2984160 w 3475899"/>
                  <a:gd name="connsiteY14" fmla="*/ 1543339 h 3988066"/>
                  <a:gd name="connsiteX15" fmla="*/ 3378091 w 3475899"/>
                  <a:gd name="connsiteY15" fmla="*/ 2821306 h 3988066"/>
                  <a:gd name="connsiteX16" fmla="*/ 2359032 w 3475899"/>
                  <a:gd name="connsiteY16" fmla="*/ 3840356 h 3988066"/>
                  <a:gd name="connsiteX17" fmla="*/ 1252372 w 3475899"/>
                  <a:gd name="connsiteY17" fmla="*/ 3968244 h 3988066"/>
                  <a:gd name="connsiteX18" fmla="*/ 352887 w 3475899"/>
                  <a:gd name="connsiteY18" fmla="*/ 3518017 h 3988066"/>
                  <a:gd name="connsiteX19" fmla="*/ 846 w 3475899"/>
                  <a:gd name="connsiteY19" fmla="*/ 2711267 h 3988066"/>
                  <a:gd name="connsiteX20" fmla="*/ 284017 w 3475899"/>
                  <a:gd name="connsiteY20" fmla="*/ 2118017 h 3988066"/>
                  <a:gd name="connsiteX21" fmla="*/ 964397 w 3475899"/>
                  <a:gd name="connsiteY21" fmla="*/ 1870723 h 3988066"/>
                  <a:gd name="connsiteX22" fmla="*/ 1592242 w 3475899"/>
                  <a:gd name="connsiteY22" fmla="*/ 2019356 h 3988066"/>
                  <a:gd name="connsiteX23" fmla="*/ 1861319 w 3475899"/>
                  <a:gd name="connsiteY23" fmla="*/ 2490881 h 3988066"/>
                  <a:gd name="connsiteX24" fmla="*/ 1680653 w 3475899"/>
                  <a:gd name="connsiteY24" fmla="*/ 2861181 h 3988066"/>
                  <a:gd name="connsiteX25" fmla="*/ 1261662 w 3475899"/>
                  <a:gd name="connsiteY25" fmla="*/ 3008533 h 3988066"/>
                  <a:gd name="connsiteX26" fmla="*/ 895206 w 3475899"/>
                  <a:gd name="connsiteY26" fmla="*/ 2926528 h 3988066"/>
                  <a:gd name="connsiteX27" fmla="*/ 718384 w 3475899"/>
                  <a:gd name="connsiteY27" fmla="*/ 2649764 h 3988066"/>
                  <a:gd name="connsiteX28" fmla="*/ 808076 w 3475899"/>
                  <a:gd name="connsiteY28" fmla="*/ 2470379 h 3988066"/>
                  <a:gd name="connsiteX29" fmla="*/ 931082 w 3475899"/>
                  <a:gd name="connsiteY29" fmla="*/ 2406314 h 3988066"/>
                  <a:gd name="connsiteX30" fmla="*/ 990023 w 3475899"/>
                  <a:gd name="connsiteY30" fmla="*/ 2398626 h 3988066"/>
                  <a:gd name="connsiteX31" fmla="*/ 1010524 w 3475899"/>
                  <a:gd name="connsiteY31" fmla="*/ 2414001 h 3988066"/>
                  <a:gd name="connsiteX32" fmla="*/ 1000274 w 3475899"/>
                  <a:gd name="connsiteY32" fmla="*/ 2444753 h 3988066"/>
                  <a:gd name="connsiteX33" fmla="*/ 990023 w 3475899"/>
                  <a:gd name="connsiteY33" fmla="*/ 2475505 h 3988066"/>
                  <a:gd name="connsiteX34" fmla="*/ 974647 w 3475899"/>
                  <a:gd name="connsiteY34" fmla="*/ 2588261 h 3988066"/>
                  <a:gd name="connsiteX35" fmla="*/ 1055370 w 3475899"/>
                  <a:gd name="connsiteY35" fmla="*/ 2725362 h 3988066"/>
                  <a:gd name="connsiteX36" fmla="*/ 1230911 w 3475899"/>
                  <a:gd name="connsiteY36" fmla="*/ 2783021 h 3988066"/>
                  <a:gd name="connsiteX37" fmla="*/ 1494862 w 3475899"/>
                  <a:gd name="connsiteY37" fmla="*/ 2685641 h 3988066"/>
                  <a:gd name="connsiteX38" fmla="*/ 1599930 w 3475899"/>
                  <a:gd name="connsiteY38" fmla="*/ 2444753 h 3988066"/>
                  <a:gd name="connsiteX39" fmla="*/ 1387231 w 3475899"/>
                  <a:gd name="connsiteY39" fmla="*/ 2109048 h 3988066"/>
                  <a:gd name="connsiteX40" fmla="*/ 943896 w 3475899"/>
                  <a:gd name="connsiteY40" fmla="*/ 2003980 h 3988066"/>
                  <a:gd name="connsiteX41" fmla="*/ 372428 w 3475899"/>
                  <a:gd name="connsiteY41" fmla="*/ 2198740 h 3988066"/>
                  <a:gd name="connsiteX42" fmla="*/ 118727 w 3475899"/>
                  <a:gd name="connsiteY42" fmla="*/ 2711267 h 3988066"/>
                  <a:gd name="connsiteX43" fmla="*/ 500560 w 3475899"/>
                  <a:gd name="connsiteY43" fmla="*/ 3351926 h 3988066"/>
                  <a:gd name="connsiteX44" fmla="*/ 1312915 w 3475899"/>
                  <a:gd name="connsiteY44" fmla="*/ 3567187 h 3988066"/>
                  <a:gd name="connsiteX45" fmla="*/ 2135520 w 3475899"/>
                  <a:gd name="connsiteY45" fmla="*/ 3269921 h 3988066"/>
                  <a:gd name="connsiteX46" fmla="*/ 2491727 w 3475899"/>
                  <a:gd name="connsiteY46" fmla="*/ 2506256 h 3988066"/>
                  <a:gd name="connsiteX47" fmla="*/ 2373845 w 3475899"/>
                  <a:gd name="connsiteY47" fmla="*/ 2070608 h 3988066"/>
                  <a:gd name="connsiteX48" fmla="*/ 2058641 w 3475899"/>
                  <a:gd name="connsiteY48" fmla="*/ 1755405 h 3988066"/>
                  <a:gd name="connsiteX49" fmla="*/ 1615306 w 3475899"/>
                  <a:gd name="connsiteY49" fmla="*/ 1496578 h 3988066"/>
                  <a:gd name="connsiteX50" fmla="*/ 859329 w 3475899"/>
                  <a:gd name="connsiteY50" fmla="*/ 1135247 h 3988066"/>
                  <a:gd name="connsiteX51" fmla="*/ 477496 w 3475899"/>
                  <a:gd name="connsiteY51" fmla="*/ 609907 h 3988066"/>
                  <a:gd name="connsiteX52" fmla="*/ 782450 w 3475899"/>
                  <a:gd name="connsiteY52" fmla="*/ 143508 h 3988066"/>
                  <a:gd name="connsiteX53" fmla="*/ 1425671 w 3475899"/>
                  <a:gd name="connsiteY53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1863881 w 3475899"/>
                  <a:gd name="connsiteY3" fmla="*/ 576593 h 3988066"/>
                  <a:gd name="connsiteX4" fmla="*/ 1769064 w 3475899"/>
                  <a:gd name="connsiteY4" fmla="*/ 558654 h 3988066"/>
                  <a:gd name="connsiteX5" fmla="*/ 1740875 w 3475899"/>
                  <a:gd name="connsiteY5" fmla="*/ 533028 h 3988066"/>
                  <a:gd name="connsiteX6" fmla="*/ 1825442 w 3475899"/>
                  <a:gd name="connsiteY6" fmla="*/ 343393 h 3988066"/>
                  <a:gd name="connsiteX7" fmla="*/ 1687060 w 3475899"/>
                  <a:gd name="connsiteY7" fmla="*/ 153758 h 3988066"/>
                  <a:gd name="connsiteX8" fmla="*/ 1410295 w 3475899"/>
                  <a:gd name="connsiteY8" fmla="*/ 102506 h 3988066"/>
                  <a:gd name="connsiteX9" fmla="*/ 961834 w 3475899"/>
                  <a:gd name="connsiteY9" fmla="*/ 187072 h 3988066"/>
                  <a:gd name="connsiteX10" fmla="*/ 744010 w 3475899"/>
                  <a:gd name="connsiteY10" fmla="*/ 481775 h 3988066"/>
                  <a:gd name="connsiteX11" fmla="*/ 900331 w 3475899"/>
                  <a:gd name="connsiteY11" fmla="*/ 740602 h 3988066"/>
                  <a:gd name="connsiteX12" fmla="*/ 1284726 w 3475899"/>
                  <a:gd name="connsiteY12" fmla="*/ 943050 h 3988066"/>
                  <a:gd name="connsiteX13" fmla="*/ 2984160 w 3475899"/>
                  <a:gd name="connsiteY13" fmla="*/ 1543339 h 3988066"/>
                  <a:gd name="connsiteX14" fmla="*/ 3378091 w 3475899"/>
                  <a:gd name="connsiteY14" fmla="*/ 2821306 h 3988066"/>
                  <a:gd name="connsiteX15" fmla="*/ 2359032 w 3475899"/>
                  <a:gd name="connsiteY15" fmla="*/ 3840356 h 3988066"/>
                  <a:gd name="connsiteX16" fmla="*/ 1252372 w 3475899"/>
                  <a:gd name="connsiteY16" fmla="*/ 3968244 h 3988066"/>
                  <a:gd name="connsiteX17" fmla="*/ 352887 w 3475899"/>
                  <a:gd name="connsiteY17" fmla="*/ 3518017 h 3988066"/>
                  <a:gd name="connsiteX18" fmla="*/ 846 w 3475899"/>
                  <a:gd name="connsiteY18" fmla="*/ 2711267 h 3988066"/>
                  <a:gd name="connsiteX19" fmla="*/ 284017 w 3475899"/>
                  <a:gd name="connsiteY19" fmla="*/ 2118017 h 3988066"/>
                  <a:gd name="connsiteX20" fmla="*/ 964397 w 3475899"/>
                  <a:gd name="connsiteY20" fmla="*/ 1870723 h 3988066"/>
                  <a:gd name="connsiteX21" fmla="*/ 1592242 w 3475899"/>
                  <a:gd name="connsiteY21" fmla="*/ 2019356 h 3988066"/>
                  <a:gd name="connsiteX22" fmla="*/ 1861319 w 3475899"/>
                  <a:gd name="connsiteY22" fmla="*/ 2490881 h 3988066"/>
                  <a:gd name="connsiteX23" fmla="*/ 1680653 w 3475899"/>
                  <a:gd name="connsiteY23" fmla="*/ 2861181 h 3988066"/>
                  <a:gd name="connsiteX24" fmla="*/ 1261662 w 3475899"/>
                  <a:gd name="connsiteY24" fmla="*/ 3008533 h 3988066"/>
                  <a:gd name="connsiteX25" fmla="*/ 895206 w 3475899"/>
                  <a:gd name="connsiteY25" fmla="*/ 2926528 h 3988066"/>
                  <a:gd name="connsiteX26" fmla="*/ 718384 w 3475899"/>
                  <a:gd name="connsiteY26" fmla="*/ 2649764 h 3988066"/>
                  <a:gd name="connsiteX27" fmla="*/ 808076 w 3475899"/>
                  <a:gd name="connsiteY27" fmla="*/ 2470379 h 3988066"/>
                  <a:gd name="connsiteX28" fmla="*/ 931082 w 3475899"/>
                  <a:gd name="connsiteY28" fmla="*/ 2406314 h 3988066"/>
                  <a:gd name="connsiteX29" fmla="*/ 990023 w 3475899"/>
                  <a:gd name="connsiteY29" fmla="*/ 2398626 h 3988066"/>
                  <a:gd name="connsiteX30" fmla="*/ 1010524 w 3475899"/>
                  <a:gd name="connsiteY30" fmla="*/ 2414001 h 3988066"/>
                  <a:gd name="connsiteX31" fmla="*/ 1000274 w 3475899"/>
                  <a:gd name="connsiteY31" fmla="*/ 2444753 h 3988066"/>
                  <a:gd name="connsiteX32" fmla="*/ 990023 w 3475899"/>
                  <a:gd name="connsiteY32" fmla="*/ 2475505 h 3988066"/>
                  <a:gd name="connsiteX33" fmla="*/ 974647 w 3475899"/>
                  <a:gd name="connsiteY33" fmla="*/ 2588261 h 3988066"/>
                  <a:gd name="connsiteX34" fmla="*/ 1055370 w 3475899"/>
                  <a:gd name="connsiteY34" fmla="*/ 2725362 h 3988066"/>
                  <a:gd name="connsiteX35" fmla="*/ 1230911 w 3475899"/>
                  <a:gd name="connsiteY35" fmla="*/ 2783021 h 3988066"/>
                  <a:gd name="connsiteX36" fmla="*/ 1494862 w 3475899"/>
                  <a:gd name="connsiteY36" fmla="*/ 2685641 h 3988066"/>
                  <a:gd name="connsiteX37" fmla="*/ 1599930 w 3475899"/>
                  <a:gd name="connsiteY37" fmla="*/ 2444753 h 3988066"/>
                  <a:gd name="connsiteX38" fmla="*/ 1387231 w 3475899"/>
                  <a:gd name="connsiteY38" fmla="*/ 2109048 h 3988066"/>
                  <a:gd name="connsiteX39" fmla="*/ 943896 w 3475899"/>
                  <a:gd name="connsiteY39" fmla="*/ 2003980 h 3988066"/>
                  <a:gd name="connsiteX40" fmla="*/ 372428 w 3475899"/>
                  <a:gd name="connsiteY40" fmla="*/ 2198740 h 3988066"/>
                  <a:gd name="connsiteX41" fmla="*/ 118727 w 3475899"/>
                  <a:gd name="connsiteY41" fmla="*/ 2711267 h 3988066"/>
                  <a:gd name="connsiteX42" fmla="*/ 500560 w 3475899"/>
                  <a:gd name="connsiteY42" fmla="*/ 3351926 h 3988066"/>
                  <a:gd name="connsiteX43" fmla="*/ 1312915 w 3475899"/>
                  <a:gd name="connsiteY43" fmla="*/ 3567187 h 3988066"/>
                  <a:gd name="connsiteX44" fmla="*/ 2135520 w 3475899"/>
                  <a:gd name="connsiteY44" fmla="*/ 3269921 h 3988066"/>
                  <a:gd name="connsiteX45" fmla="*/ 2491727 w 3475899"/>
                  <a:gd name="connsiteY45" fmla="*/ 2506256 h 3988066"/>
                  <a:gd name="connsiteX46" fmla="*/ 2373845 w 3475899"/>
                  <a:gd name="connsiteY46" fmla="*/ 2070608 h 3988066"/>
                  <a:gd name="connsiteX47" fmla="*/ 2058641 w 3475899"/>
                  <a:gd name="connsiteY47" fmla="*/ 1755405 h 3988066"/>
                  <a:gd name="connsiteX48" fmla="*/ 1615306 w 3475899"/>
                  <a:gd name="connsiteY48" fmla="*/ 1496578 h 3988066"/>
                  <a:gd name="connsiteX49" fmla="*/ 859329 w 3475899"/>
                  <a:gd name="connsiteY49" fmla="*/ 1135247 h 3988066"/>
                  <a:gd name="connsiteX50" fmla="*/ 477496 w 3475899"/>
                  <a:gd name="connsiteY50" fmla="*/ 609907 h 3988066"/>
                  <a:gd name="connsiteX51" fmla="*/ 782450 w 3475899"/>
                  <a:gd name="connsiteY51" fmla="*/ 143508 h 3988066"/>
                  <a:gd name="connsiteX52" fmla="*/ 1425671 w 3475899"/>
                  <a:gd name="connsiteY52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1863881 w 3475899"/>
                  <a:gd name="connsiteY3" fmla="*/ 576593 h 3988066"/>
                  <a:gd name="connsiteX4" fmla="*/ 1769064 w 3475899"/>
                  <a:gd name="connsiteY4" fmla="*/ 558654 h 3988066"/>
                  <a:gd name="connsiteX5" fmla="*/ 1825442 w 3475899"/>
                  <a:gd name="connsiteY5" fmla="*/ 343393 h 3988066"/>
                  <a:gd name="connsiteX6" fmla="*/ 1687060 w 3475899"/>
                  <a:gd name="connsiteY6" fmla="*/ 153758 h 3988066"/>
                  <a:gd name="connsiteX7" fmla="*/ 1410295 w 3475899"/>
                  <a:gd name="connsiteY7" fmla="*/ 102506 h 3988066"/>
                  <a:gd name="connsiteX8" fmla="*/ 961834 w 3475899"/>
                  <a:gd name="connsiteY8" fmla="*/ 187072 h 3988066"/>
                  <a:gd name="connsiteX9" fmla="*/ 744010 w 3475899"/>
                  <a:gd name="connsiteY9" fmla="*/ 481775 h 3988066"/>
                  <a:gd name="connsiteX10" fmla="*/ 900331 w 3475899"/>
                  <a:gd name="connsiteY10" fmla="*/ 740602 h 3988066"/>
                  <a:gd name="connsiteX11" fmla="*/ 1284726 w 3475899"/>
                  <a:gd name="connsiteY11" fmla="*/ 943050 h 3988066"/>
                  <a:gd name="connsiteX12" fmla="*/ 2984160 w 3475899"/>
                  <a:gd name="connsiteY12" fmla="*/ 1543339 h 3988066"/>
                  <a:gd name="connsiteX13" fmla="*/ 3378091 w 3475899"/>
                  <a:gd name="connsiteY13" fmla="*/ 2821306 h 3988066"/>
                  <a:gd name="connsiteX14" fmla="*/ 2359032 w 3475899"/>
                  <a:gd name="connsiteY14" fmla="*/ 3840356 h 3988066"/>
                  <a:gd name="connsiteX15" fmla="*/ 1252372 w 3475899"/>
                  <a:gd name="connsiteY15" fmla="*/ 3968244 h 3988066"/>
                  <a:gd name="connsiteX16" fmla="*/ 352887 w 3475899"/>
                  <a:gd name="connsiteY16" fmla="*/ 3518017 h 3988066"/>
                  <a:gd name="connsiteX17" fmla="*/ 846 w 3475899"/>
                  <a:gd name="connsiteY17" fmla="*/ 2711267 h 3988066"/>
                  <a:gd name="connsiteX18" fmla="*/ 284017 w 3475899"/>
                  <a:gd name="connsiteY18" fmla="*/ 2118017 h 3988066"/>
                  <a:gd name="connsiteX19" fmla="*/ 964397 w 3475899"/>
                  <a:gd name="connsiteY19" fmla="*/ 1870723 h 3988066"/>
                  <a:gd name="connsiteX20" fmla="*/ 1592242 w 3475899"/>
                  <a:gd name="connsiteY20" fmla="*/ 2019356 h 3988066"/>
                  <a:gd name="connsiteX21" fmla="*/ 1861319 w 3475899"/>
                  <a:gd name="connsiteY21" fmla="*/ 2490881 h 3988066"/>
                  <a:gd name="connsiteX22" fmla="*/ 1680653 w 3475899"/>
                  <a:gd name="connsiteY22" fmla="*/ 2861181 h 3988066"/>
                  <a:gd name="connsiteX23" fmla="*/ 1261662 w 3475899"/>
                  <a:gd name="connsiteY23" fmla="*/ 3008533 h 3988066"/>
                  <a:gd name="connsiteX24" fmla="*/ 895206 w 3475899"/>
                  <a:gd name="connsiteY24" fmla="*/ 2926528 h 3988066"/>
                  <a:gd name="connsiteX25" fmla="*/ 718384 w 3475899"/>
                  <a:gd name="connsiteY25" fmla="*/ 2649764 h 3988066"/>
                  <a:gd name="connsiteX26" fmla="*/ 808076 w 3475899"/>
                  <a:gd name="connsiteY26" fmla="*/ 2470379 h 3988066"/>
                  <a:gd name="connsiteX27" fmla="*/ 931082 w 3475899"/>
                  <a:gd name="connsiteY27" fmla="*/ 2406314 h 3988066"/>
                  <a:gd name="connsiteX28" fmla="*/ 990023 w 3475899"/>
                  <a:gd name="connsiteY28" fmla="*/ 2398626 h 3988066"/>
                  <a:gd name="connsiteX29" fmla="*/ 1010524 w 3475899"/>
                  <a:gd name="connsiteY29" fmla="*/ 2414001 h 3988066"/>
                  <a:gd name="connsiteX30" fmla="*/ 1000274 w 3475899"/>
                  <a:gd name="connsiteY30" fmla="*/ 2444753 h 3988066"/>
                  <a:gd name="connsiteX31" fmla="*/ 990023 w 3475899"/>
                  <a:gd name="connsiteY31" fmla="*/ 2475505 h 3988066"/>
                  <a:gd name="connsiteX32" fmla="*/ 974647 w 3475899"/>
                  <a:gd name="connsiteY32" fmla="*/ 2588261 h 3988066"/>
                  <a:gd name="connsiteX33" fmla="*/ 1055370 w 3475899"/>
                  <a:gd name="connsiteY33" fmla="*/ 2725362 h 3988066"/>
                  <a:gd name="connsiteX34" fmla="*/ 1230911 w 3475899"/>
                  <a:gd name="connsiteY34" fmla="*/ 2783021 h 3988066"/>
                  <a:gd name="connsiteX35" fmla="*/ 1494862 w 3475899"/>
                  <a:gd name="connsiteY35" fmla="*/ 2685641 h 3988066"/>
                  <a:gd name="connsiteX36" fmla="*/ 1599930 w 3475899"/>
                  <a:gd name="connsiteY36" fmla="*/ 2444753 h 3988066"/>
                  <a:gd name="connsiteX37" fmla="*/ 1387231 w 3475899"/>
                  <a:gd name="connsiteY37" fmla="*/ 2109048 h 3988066"/>
                  <a:gd name="connsiteX38" fmla="*/ 943896 w 3475899"/>
                  <a:gd name="connsiteY38" fmla="*/ 2003980 h 3988066"/>
                  <a:gd name="connsiteX39" fmla="*/ 372428 w 3475899"/>
                  <a:gd name="connsiteY39" fmla="*/ 2198740 h 3988066"/>
                  <a:gd name="connsiteX40" fmla="*/ 118727 w 3475899"/>
                  <a:gd name="connsiteY40" fmla="*/ 2711267 h 3988066"/>
                  <a:gd name="connsiteX41" fmla="*/ 500560 w 3475899"/>
                  <a:gd name="connsiteY41" fmla="*/ 3351926 h 3988066"/>
                  <a:gd name="connsiteX42" fmla="*/ 1312915 w 3475899"/>
                  <a:gd name="connsiteY42" fmla="*/ 3567187 h 3988066"/>
                  <a:gd name="connsiteX43" fmla="*/ 2135520 w 3475899"/>
                  <a:gd name="connsiteY43" fmla="*/ 3269921 h 3988066"/>
                  <a:gd name="connsiteX44" fmla="*/ 2491727 w 3475899"/>
                  <a:gd name="connsiteY44" fmla="*/ 2506256 h 3988066"/>
                  <a:gd name="connsiteX45" fmla="*/ 2373845 w 3475899"/>
                  <a:gd name="connsiteY45" fmla="*/ 2070608 h 3988066"/>
                  <a:gd name="connsiteX46" fmla="*/ 2058641 w 3475899"/>
                  <a:gd name="connsiteY46" fmla="*/ 1755405 h 3988066"/>
                  <a:gd name="connsiteX47" fmla="*/ 1615306 w 3475899"/>
                  <a:gd name="connsiteY47" fmla="*/ 1496578 h 3988066"/>
                  <a:gd name="connsiteX48" fmla="*/ 859329 w 3475899"/>
                  <a:gd name="connsiteY48" fmla="*/ 1135247 h 3988066"/>
                  <a:gd name="connsiteX49" fmla="*/ 477496 w 3475899"/>
                  <a:gd name="connsiteY49" fmla="*/ 609907 h 3988066"/>
                  <a:gd name="connsiteX50" fmla="*/ 782450 w 3475899"/>
                  <a:gd name="connsiteY50" fmla="*/ 143508 h 3988066"/>
                  <a:gd name="connsiteX51" fmla="*/ 1425671 w 3475899"/>
                  <a:gd name="connsiteY51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1863881 w 3475899"/>
                  <a:gd name="connsiteY3" fmla="*/ 576593 h 3988066"/>
                  <a:gd name="connsiteX4" fmla="*/ 1825442 w 3475899"/>
                  <a:gd name="connsiteY4" fmla="*/ 343393 h 3988066"/>
                  <a:gd name="connsiteX5" fmla="*/ 1687060 w 3475899"/>
                  <a:gd name="connsiteY5" fmla="*/ 153758 h 3988066"/>
                  <a:gd name="connsiteX6" fmla="*/ 1410295 w 3475899"/>
                  <a:gd name="connsiteY6" fmla="*/ 102506 h 3988066"/>
                  <a:gd name="connsiteX7" fmla="*/ 961834 w 3475899"/>
                  <a:gd name="connsiteY7" fmla="*/ 187072 h 3988066"/>
                  <a:gd name="connsiteX8" fmla="*/ 744010 w 3475899"/>
                  <a:gd name="connsiteY8" fmla="*/ 481775 h 3988066"/>
                  <a:gd name="connsiteX9" fmla="*/ 900331 w 3475899"/>
                  <a:gd name="connsiteY9" fmla="*/ 740602 h 3988066"/>
                  <a:gd name="connsiteX10" fmla="*/ 1284726 w 3475899"/>
                  <a:gd name="connsiteY10" fmla="*/ 943050 h 3988066"/>
                  <a:gd name="connsiteX11" fmla="*/ 2984160 w 3475899"/>
                  <a:gd name="connsiteY11" fmla="*/ 1543339 h 3988066"/>
                  <a:gd name="connsiteX12" fmla="*/ 3378091 w 3475899"/>
                  <a:gd name="connsiteY12" fmla="*/ 2821306 h 3988066"/>
                  <a:gd name="connsiteX13" fmla="*/ 2359032 w 3475899"/>
                  <a:gd name="connsiteY13" fmla="*/ 3840356 h 3988066"/>
                  <a:gd name="connsiteX14" fmla="*/ 1252372 w 3475899"/>
                  <a:gd name="connsiteY14" fmla="*/ 3968244 h 3988066"/>
                  <a:gd name="connsiteX15" fmla="*/ 352887 w 3475899"/>
                  <a:gd name="connsiteY15" fmla="*/ 3518017 h 3988066"/>
                  <a:gd name="connsiteX16" fmla="*/ 846 w 3475899"/>
                  <a:gd name="connsiteY16" fmla="*/ 2711267 h 3988066"/>
                  <a:gd name="connsiteX17" fmla="*/ 284017 w 3475899"/>
                  <a:gd name="connsiteY17" fmla="*/ 2118017 h 3988066"/>
                  <a:gd name="connsiteX18" fmla="*/ 964397 w 3475899"/>
                  <a:gd name="connsiteY18" fmla="*/ 1870723 h 3988066"/>
                  <a:gd name="connsiteX19" fmla="*/ 1592242 w 3475899"/>
                  <a:gd name="connsiteY19" fmla="*/ 2019356 h 3988066"/>
                  <a:gd name="connsiteX20" fmla="*/ 1861319 w 3475899"/>
                  <a:gd name="connsiteY20" fmla="*/ 2490881 h 3988066"/>
                  <a:gd name="connsiteX21" fmla="*/ 1680653 w 3475899"/>
                  <a:gd name="connsiteY21" fmla="*/ 2861181 h 3988066"/>
                  <a:gd name="connsiteX22" fmla="*/ 1261662 w 3475899"/>
                  <a:gd name="connsiteY22" fmla="*/ 3008533 h 3988066"/>
                  <a:gd name="connsiteX23" fmla="*/ 895206 w 3475899"/>
                  <a:gd name="connsiteY23" fmla="*/ 2926528 h 3988066"/>
                  <a:gd name="connsiteX24" fmla="*/ 718384 w 3475899"/>
                  <a:gd name="connsiteY24" fmla="*/ 2649764 h 3988066"/>
                  <a:gd name="connsiteX25" fmla="*/ 808076 w 3475899"/>
                  <a:gd name="connsiteY25" fmla="*/ 2470379 h 3988066"/>
                  <a:gd name="connsiteX26" fmla="*/ 931082 w 3475899"/>
                  <a:gd name="connsiteY26" fmla="*/ 2406314 h 3988066"/>
                  <a:gd name="connsiteX27" fmla="*/ 990023 w 3475899"/>
                  <a:gd name="connsiteY27" fmla="*/ 2398626 h 3988066"/>
                  <a:gd name="connsiteX28" fmla="*/ 1010524 w 3475899"/>
                  <a:gd name="connsiteY28" fmla="*/ 2414001 h 3988066"/>
                  <a:gd name="connsiteX29" fmla="*/ 1000274 w 3475899"/>
                  <a:gd name="connsiteY29" fmla="*/ 2444753 h 3988066"/>
                  <a:gd name="connsiteX30" fmla="*/ 990023 w 3475899"/>
                  <a:gd name="connsiteY30" fmla="*/ 2475505 h 3988066"/>
                  <a:gd name="connsiteX31" fmla="*/ 974647 w 3475899"/>
                  <a:gd name="connsiteY31" fmla="*/ 2588261 h 3988066"/>
                  <a:gd name="connsiteX32" fmla="*/ 1055370 w 3475899"/>
                  <a:gd name="connsiteY32" fmla="*/ 2725362 h 3988066"/>
                  <a:gd name="connsiteX33" fmla="*/ 1230911 w 3475899"/>
                  <a:gd name="connsiteY33" fmla="*/ 2783021 h 3988066"/>
                  <a:gd name="connsiteX34" fmla="*/ 1494862 w 3475899"/>
                  <a:gd name="connsiteY34" fmla="*/ 2685641 h 3988066"/>
                  <a:gd name="connsiteX35" fmla="*/ 1599930 w 3475899"/>
                  <a:gd name="connsiteY35" fmla="*/ 2444753 h 3988066"/>
                  <a:gd name="connsiteX36" fmla="*/ 1387231 w 3475899"/>
                  <a:gd name="connsiteY36" fmla="*/ 2109048 h 3988066"/>
                  <a:gd name="connsiteX37" fmla="*/ 943896 w 3475899"/>
                  <a:gd name="connsiteY37" fmla="*/ 2003980 h 3988066"/>
                  <a:gd name="connsiteX38" fmla="*/ 372428 w 3475899"/>
                  <a:gd name="connsiteY38" fmla="*/ 2198740 h 3988066"/>
                  <a:gd name="connsiteX39" fmla="*/ 118727 w 3475899"/>
                  <a:gd name="connsiteY39" fmla="*/ 2711267 h 3988066"/>
                  <a:gd name="connsiteX40" fmla="*/ 500560 w 3475899"/>
                  <a:gd name="connsiteY40" fmla="*/ 3351926 h 3988066"/>
                  <a:gd name="connsiteX41" fmla="*/ 1312915 w 3475899"/>
                  <a:gd name="connsiteY41" fmla="*/ 3567187 h 3988066"/>
                  <a:gd name="connsiteX42" fmla="*/ 2135520 w 3475899"/>
                  <a:gd name="connsiteY42" fmla="*/ 3269921 h 3988066"/>
                  <a:gd name="connsiteX43" fmla="*/ 2491727 w 3475899"/>
                  <a:gd name="connsiteY43" fmla="*/ 2506256 h 3988066"/>
                  <a:gd name="connsiteX44" fmla="*/ 2373845 w 3475899"/>
                  <a:gd name="connsiteY44" fmla="*/ 2070608 h 3988066"/>
                  <a:gd name="connsiteX45" fmla="*/ 2058641 w 3475899"/>
                  <a:gd name="connsiteY45" fmla="*/ 1755405 h 3988066"/>
                  <a:gd name="connsiteX46" fmla="*/ 1615306 w 3475899"/>
                  <a:gd name="connsiteY46" fmla="*/ 1496578 h 3988066"/>
                  <a:gd name="connsiteX47" fmla="*/ 859329 w 3475899"/>
                  <a:gd name="connsiteY47" fmla="*/ 1135247 h 3988066"/>
                  <a:gd name="connsiteX48" fmla="*/ 477496 w 3475899"/>
                  <a:gd name="connsiteY48" fmla="*/ 609907 h 3988066"/>
                  <a:gd name="connsiteX49" fmla="*/ 782450 w 3475899"/>
                  <a:gd name="connsiteY49" fmla="*/ 143508 h 3988066"/>
                  <a:gd name="connsiteX50" fmla="*/ 1425671 w 3475899"/>
                  <a:gd name="connsiteY50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2117582 w 3475899"/>
                  <a:gd name="connsiteY2" fmla="*/ 353644 h 3988066"/>
                  <a:gd name="connsiteX3" fmla="*/ 1825442 w 3475899"/>
                  <a:gd name="connsiteY3" fmla="*/ 343393 h 3988066"/>
                  <a:gd name="connsiteX4" fmla="*/ 1687060 w 3475899"/>
                  <a:gd name="connsiteY4" fmla="*/ 153758 h 3988066"/>
                  <a:gd name="connsiteX5" fmla="*/ 1410295 w 3475899"/>
                  <a:gd name="connsiteY5" fmla="*/ 102506 h 3988066"/>
                  <a:gd name="connsiteX6" fmla="*/ 961834 w 3475899"/>
                  <a:gd name="connsiteY6" fmla="*/ 187072 h 3988066"/>
                  <a:gd name="connsiteX7" fmla="*/ 744010 w 3475899"/>
                  <a:gd name="connsiteY7" fmla="*/ 481775 h 3988066"/>
                  <a:gd name="connsiteX8" fmla="*/ 900331 w 3475899"/>
                  <a:gd name="connsiteY8" fmla="*/ 740602 h 3988066"/>
                  <a:gd name="connsiteX9" fmla="*/ 1284726 w 3475899"/>
                  <a:gd name="connsiteY9" fmla="*/ 943050 h 3988066"/>
                  <a:gd name="connsiteX10" fmla="*/ 2984160 w 3475899"/>
                  <a:gd name="connsiteY10" fmla="*/ 1543339 h 3988066"/>
                  <a:gd name="connsiteX11" fmla="*/ 3378091 w 3475899"/>
                  <a:gd name="connsiteY11" fmla="*/ 2821306 h 3988066"/>
                  <a:gd name="connsiteX12" fmla="*/ 2359032 w 3475899"/>
                  <a:gd name="connsiteY12" fmla="*/ 3840356 h 3988066"/>
                  <a:gd name="connsiteX13" fmla="*/ 1252372 w 3475899"/>
                  <a:gd name="connsiteY13" fmla="*/ 3968244 h 3988066"/>
                  <a:gd name="connsiteX14" fmla="*/ 352887 w 3475899"/>
                  <a:gd name="connsiteY14" fmla="*/ 3518017 h 3988066"/>
                  <a:gd name="connsiteX15" fmla="*/ 846 w 3475899"/>
                  <a:gd name="connsiteY15" fmla="*/ 2711267 h 3988066"/>
                  <a:gd name="connsiteX16" fmla="*/ 284017 w 3475899"/>
                  <a:gd name="connsiteY16" fmla="*/ 2118017 h 3988066"/>
                  <a:gd name="connsiteX17" fmla="*/ 964397 w 3475899"/>
                  <a:gd name="connsiteY17" fmla="*/ 1870723 h 3988066"/>
                  <a:gd name="connsiteX18" fmla="*/ 1592242 w 3475899"/>
                  <a:gd name="connsiteY18" fmla="*/ 2019356 h 3988066"/>
                  <a:gd name="connsiteX19" fmla="*/ 1861319 w 3475899"/>
                  <a:gd name="connsiteY19" fmla="*/ 2490881 h 3988066"/>
                  <a:gd name="connsiteX20" fmla="*/ 1680653 w 3475899"/>
                  <a:gd name="connsiteY20" fmla="*/ 2861181 h 3988066"/>
                  <a:gd name="connsiteX21" fmla="*/ 1261662 w 3475899"/>
                  <a:gd name="connsiteY21" fmla="*/ 3008533 h 3988066"/>
                  <a:gd name="connsiteX22" fmla="*/ 895206 w 3475899"/>
                  <a:gd name="connsiteY22" fmla="*/ 2926528 h 3988066"/>
                  <a:gd name="connsiteX23" fmla="*/ 718384 w 3475899"/>
                  <a:gd name="connsiteY23" fmla="*/ 2649764 h 3988066"/>
                  <a:gd name="connsiteX24" fmla="*/ 808076 w 3475899"/>
                  <a:gd name="connsiteY24" fmla="*/ 2470379 h 3988066"/>
                  <a:gd name="connsiteX25" fmla="*/ 931082 w 3475899"/>
                  <a:gd name="connsiteY25" fmla="*/ 2406314 h 3988066"/>
                  <a:gd name="connsiteX26" fmla="*/ 990023 w 3475899"/>
                  <a:gd name="connsiteY26" fmla="*/ 2398626 h 3988066"/>
                  <a:gd name="connsiteX27" fmla="*/ 1010524 w 3475899"/>
                  <a:gd name="connsiteY27" fmla="*/ 2414001 h 3988066"/>
                  <a:gd name="connsiteX28" fmla="*/ 1000274 w 3475899"/>
                  <a:gd name="connsiteY28" fmla="*/ 2444753 h 3988066"/>
                  <a:gd name="connsiteX29" fmla="*/ 990023 w 3475899"/>
                  <a:gd name="connsiteY29" fmla="*/ 2475505 h 3988066"/>
                  <a:gd name="connsiteX30" fmla="*/ 974647 w 3475899"/>
                  <a:gd name="connsiteY30" fmla="*/ 2588261 h 3988066"/>
                  <a:gd name="connsiteX31" fmla="*/ 1055370 w 3475899"/>
                  <a:gd name="connsiteY31" fmla="*/ 2725362 h 3988066"/>
                  <a:gd name="connsiteX32" fmla="*/ 1230911 w 3475899"/>
                  <a:gd name="connsiteY32" fmla="*/ 2783021 h 3988066"/>
                  <a:gd name="connsiteX33" fmla="*/ 1494862 w 3475899"/>
                  <a:gd name="connsiteY33" fmla="*/ 2685641 h 3988066"/>
                  <a:gd name="connsiteX34" fmla="*/ 1599930 w 3475899"/>
                  <a:gd name="connsiteY34" fmla="*/ 2444753 h 3988066"/>
                  <a:gd name="connsiteX35" fmla="*/ 1387231 w 3475899"/>
                  <a:gd name="connsiteY35" fmla="*/ 2109048 h 3988066"/>
                  <a:gd name="connsiteX36" fmla="*/ 943896 w 3475899"/>
                  <a:gd name="connsiteY36" fmla="*/ 2003980 h 3988066"/>
                  <a:gd name="connsiteX37" fmla="*/ 372428 w 3475899"/>
                  <a:gd name="connsiteY37" fmla="*/ 2198740 h 3988066"/>
                  <a:gd name="connsiteX38" fmla="*/ 118727 w 3475899"/>
                  <a:gd name="connsiteY38" fmla="*/ 2711267 h 3988066"/>
                  <a:gd name="connsiteX39" fmla="*/ 500560 w 3475899"/>
                  <a:gd name="connsiteY39" fmla="*/ 3351926 h 3988066"/>
                  <a:gd name="connsiteX40" fmla="*/ 1312915 w 3475899"/>
                  <a:gd name="connsiteY40" fmla="*/ 3567187 h 3988066"/>
                  <a:gd name="connsiteX41" fmla="*/ 2135520 w 3475899"/>
                  <a:gd name="connsiteY41" fmla="*/ 3269921 h 3988066"/>
                  <a:gd name="connsiteX42" fmla="*/ 2491727 w 3475899"/>
                  <a:gd name="connsiteY42" fmla="*/ 2506256 h 3988066"/>
                  <a:gd name="connsiteX43" fmla="*/ 2373845 w 3475899"/>
                  <a:gd name="connsiteY43" fmla="*/ 2070608 h 3988066"/>
                  <a:gd name="connsiteX44" fmla="*/ 2058641 w 3475899"/>
                  <a:gd name="connsiteY44" fmla="*/ 1755405 h 3988066"/>
                  <a:gd name="connsiteX45" fmla="*/ 1615306 w 3475899"/>
                  <a:gd name="connsiteY45" fmla="*/ 1496578 h 3988066"/>
                  <a:gd name="connsiteX46" fmla="*/ 859329 w 3475899"/>
                  <a:gd name="connsiteY46" fmla="*/ 1135247 h 3988066"/>
                  <a:gd name="connsiteX47" fmla="*/ 477496 w 3475899"/>
                  <a:gd name="connsiteY47" fmla="*/ 609907 h 3988066"/>
                  <a:gd name="connsiteX48" fmla="*/ 782450 w 3475899"/>
                  <a:gd name="connsiteY48" fmla="*/ 143508 h 3988066"/>
                  <a:gd name="connsiteX49" fmla="*/ 1425671 w 3475899"/>
                  <a:gd name="connsiteY49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1825442 w 3475899"/>
                  <a:gd name="connsiteY2" fmla="*/ 343393 h 3988066"/>
                  <a:gd name="connsiteX3" fmla="*/ 1687060 w 3475899"/>
                  <a:gd name="connsiteY3" fmla="*/ 153758 h 3988066"/>
                  <a:gd name="connsiteX4" fmla="*/ 1410295 w 3475899"/>
                  <a:gd name="connsiteY4" fmla="*/ 102506 h 3988066"/>
                  <a:gd name="connsiteX5" fmla="*/ 961834 w 3475899"/>
                  <a:gd name="connsiteY5" fmla="*/ 187072 h 3988066"/>
                  <a:gd name="connsiteX6" fmla="*/ 744010 w 3475899"/>
                  <a:gd name="connsiteY6" fmla="*/ 481775 h 3988066"/>
                  <a:gd name="connsiteX7" fmla="*/ 900331 w 3475899"/>
                  <a:gd name="connsiteY7" fmla="*/ 740602 h 3988066"/>
                  <a:gd name="connsiteX8" fmla="*/ 1284726 w 3475899"/>
                  <a:gd name="connsiteY8" fmla="*/ 943050 h 3988066"/>
                  <a:gd name="connsiteX9" fmla="*/ 2984160 w 3475899"/>
                  <a:gd name="connsiteY9" fmla="*/ 1543339 h 3988066"/>
                  <a:gd name="connsiteX10" fmla="*/ 3378091 w 3475899"/>
                  <a:gd name="connsiteY10" fmla="*/ 2821306 h 3988066"/>
                  <a:gd name="connsiteX11" fmla="*/ 2359032 w 3475899"/>
                  <a:gd name="connsiteY11" fmla="*/ 3840356 h 3988066"/>
                  <a:gd name="connsiteX12" fmla="*/ 1252372 w 3475899"/>
                  <a:gd name="connsiteY12" fmla="*/ 3968244 h 3988066"/>
                  <a:gd name="connsiteX13" fmla="*/ 352887 w 3475899"/>
                  <a:gd name="connsiteY13" fmla="*/ 3518017 h 3988066"/>
                  <a:gd name="connsiteX14" fmla="*/ 846 w 3475899"/>
                  <a:gd name="connsiteY14" fmla="*/ 2711267 h 3988066"/>
                  <a:gd name="connsiteX15" fmla="*/ 284017 w 3475899"/>
                  <a:gd name="connsiteY15" fmla="*/ 2118017 h 3988066"/>
                  <a:gd name="connsiteX16" fmla="*/ 964397 w 3475899"/>
                  <a:gd name="connsiteY16" fmla="*/ 1870723 h 3988066"/>
                  <a:gd name="connsiteX17" fmla="*/ 1592242 w 3475899"/>
                  <a:gd name="connsiteY17" fmla="*/ 2019356 h 3988066"/>
                  <a:gd name="connsiteX18" fmla="*/ 1861319 w 3475899"/>
                  <a:gd name="connsiteY18" fmla="*/ 2490881 h 3988066"/>
                  <a:gd name="connsiteX19" fmla="*/ 1680653 w 3475899"/>
                  <a:gd name="connsiteY19" fmla="*/ 2861181 h 3988066"/>
                  <a:gd name="connsiteX20" fmla="*/ 1261662 w 3475899"/>
                  <a:gd name="connsiteY20" fmla="*/ 3008533 h 3988066"/>
                  <a:gd name="connsiteX21" fmla="*/ 895206 w 3475899"/>
                  <a:gd name="connsiteY21" fmla="*/ 2926528 h 3988066"/>
                  <a:gd name="connsiteX22" fmla="*/ 718384 w 3475899"/>
                  <a:gd name="connsiteY22" fmla="*/ 2649764 h 3988066"/>
                  <a:gd name="connsiteX23" fmla="*/ 808076 w 3475899"/>
                  <a:gd name="connsiteY23" fmla="*/ 2470379 h 3988066"/>
                  <a:gd name="connsiteX24" fmla="*/ 931082 w 3475899"/>
                  <a:gd name="connsiteY24" fmla="*/ 2406314 h 3988066"/>
                  <a:gd name="connsiteX25" fmla="*/ 990023 w 3475899"/>
                  <a:gd name="connsiteY25" fmla="*/ 2398626 h 3988066"/>
                  <a:gd name="connsiteX26" fmla="*/ 1010524 w 3475899"/>
                  <a:gd name="connsiteY26" fmla="*/ 2414001 h 3988066"/>
                  <a:gd name="connsiteX27" fmla="*/ 1000274 w 3475899"/>
                  <a:gd name="connsiteY27" fmla="*/ 2444753 h 3988066"/>
                  <a:gd name="connsiteX28" fmla="*/ 990023 w 3475899"/>
                  <a:gd name="connsiteY28" fmla="*/ 2475505 h 3988066"/>
                  <a:gd name="connsiteX29" fmla="*/ 974647 w 3475899"/>
                  <a:gd name="connsiteY29" fmla="*/ 2588261 h 3988066"/>
                  <a:gd name="connsiteX30" fmla="*/ 1055370 w 3475899"/>
                  <a:gd name="connsiteY30" fmla="*/ 2725362 h 3988066"/>
                  <a:gd name="connsiteX31" fmla="*/ 1230911 w 3475899"/>
                  <a:gd name="connsiteY31" fmla="*/ 2783021 h 3988066"/>
                  <a:gd name="connsiteX32" fmla="*/ 1494862 w 3475899"/>
                  <a:gd name="connsiteY32" fmla="*/ 2685641 h 3988066"/>
                  <a:gd name="connsiteX33" fmla="*/ 1599930 w 3475899"/>
                  <a:gd name="connsiteY33" fmla="*/ 2444753 h 3988066"/>
                  <a:gd name="connsiteX34" fmla="*/ 1387231 w 3475899"/>
                  <a:gd name="connsiteY34" fmla="*/ 2109048 h 3988066"/>
                  <a:gd name="connsiteX35" fmla="*/ 943896 w 3475899"/>
                  <a:gd name="connsiteY35" fmla="*/ 2003980 h 3988066"/>
                  <a:gd name="connsiteX36" fmla="*/ 372428 w 3475899"/>
                  <a:gd name="connsiteY36" fmla="*/ 2198740 h 3988066"/>
                  <a:gd name="connsiteX37" fmla="*/ 118727 w 3475899"/>
                  <a:gd name="connsiteY37" fmla="*/ 2711267 h 3988066"/>
                  <a:gd name="connsiteX38" fmla="*/ 500560 w 3475899"/>
                  <a:gd name="connsiteY38" fmla="*/ 3351926 h 3988066"/>
                  <a:gd name="connsiteX39" fmla="*/ 1312915 w 3475899"/>
                  <a:gd name="connsiteY39" fmla="*/ 3567187 h 3988066"/>
                  <a:gd name="connsiteX40" fmla="*/ 2135520 w 3475899"/>
                  <a:gd name="connsiteY40" fmla="*/ 3269921 h 3988066"/>
                  <a:gd name="connsiteX41" fmla="*/ 2491727 w 3475899"/>
                  <a:gd name="connsiteY41" fmla="*/ 2506256 h 3988066"/>
                  <a:gd name="connsiteX42" fmla="*/ 2373845 w 3475899"/>
                  <a:gd name="connsiteY42" fmla="*/ 2070608 h 3988066"/>
                  <a:gd name="connsiteX43" fmla="*/ 2058641 w 3475899"/>
                  <a:gd name="connsiteY43" fmla="*/ 1755405 h 3988066"/>
                  <a:gd name="connsiteX44" fmla="*/ 1615306 w 3475899"/>
                  <a:gd name="connsiteY44" fmla="*/ 1496578 h 3988066"/>
                  <a:gd name="connsiteX45" fmla="*/ 859329 w 3475899"/>
                  <a:gd name="connsiteY45" fmla="*/ 1135247 h 3988066"/>
                  <a:gd name="connsiteX46" fmla="*/ 477496 w 3475899"/>
                  <a:gd name="connsiteY46" fmla="*/ 609907 h 3988066"/>
                  <a:gd name="connsiteX47" fmla="*/ 782450 w 3475899"/>
                  <a:gd name="connsiteY47" fmla="*/ 143508 h 3988066"/>
                  <a:gd name="connsiteX48" fmla="*/ 1425671 w 3475899"/>
                  <a:gd name="connsiteY48" fmla="*/ 0 h 3988066"/>
                  <a:gd name="connsiteX0" fmla="*/ 1425671 w 3475899"/>
                  <a:gd name="connsiteY0" fmla="*/ 0 h 3988066"/>
                  <a:gd name="connsiteX1" fmla="*/ 1884382 w 3475899"/>
                  <a:gd name="connsiteY1" fmla="*/ 64066 h 3988066"/>
                  <a:gd name="connsiteX2" fmla="*/ 1687060 w 3475899"/>
                  <a:gd name="connsiteY2" fmla="*/ 153758 h 3988066"/>
                  <a:gd name="connsiteX3" fmla="*/ 1410295 w 3475899"/>
                  <a:gd name="connsiteY3" fmla="*/ 102506 h 3988066"/>
                  <a:gd name="connsiteX4" fmla="*/ 961834 w 3475899"/>
                  <a:gd name="connsiteY4" fmla="*/ 187072 h 3988066"/>
                  <a:gd name="connsiteX5" fmla="*/ 744010 w 3475899"/>
                  <a:gd name="connsiteY5" fmla="*/ 481775 h 3988066"/>
                  <a:gd name="connsiteX6" fmla="*/ 900331 w 3475899"/>
                  <a:gd name="connsiteY6" fmla="*/ 740602 h 3988066"/>
                  <a:gd name="connsiteX7" fmla="*/ 1284726 w 3475899"/>
                  <a:gd name="connsiteY7" fmla="*/ 943050 h 3988066"/>
                  <a:gd name="connsiteX8" fmla="*/ 2984160 w 3475899"/>
                  <a:gd name="connsiteY8" fmla="*/ 1543339 h 3988066"/>
                  <a:gd name="connsiteX9" fmla="*/ 3378091 w 3475899"/>
                  <a:gd name="connsiteY9" fmla="*/ 2821306 h 3988066"/>
                  <a:gd name="connsiteX10" fmla="*/ 2359032 w 3475899"/>
                  <a:gd name="connsiteY10" fmla="*/ 3840356 h 3988066"/>
                  <a:gd name="connsiteX11" fmla="*/ 1252372 w 3475899"/>
                  <a:gd name="connsiteY11" fmla="*/ 3968244 h 3988066"/>
                  <a:gd name="connsiteX12" fmla="*/ 352887 w 3475899"/>
                  <a:gd name="connsiteY12" fmla="*/ 3518017 h 3988066"/>
                  <a:gd name="connsiteX13" fmla="*/ 846 w 3475899"/>
                  <a:gd name="connsiteY13" fmla="*/ 2711267 h 3988066"/>
                  <a:gd name="connsiteX14" fmla="*/ 284017 w 3475899"/>
                  <a:gd name="connsiteY14" fmla="*/ 2118017 h 3988066"/>
                  <a:gd name="connsiteX15" fmla="*/ 964397 w 3475899"/>
                  <a:gd name="connsiteY15" fmla="*/ 1870723 h 3988066"/>
                  <a:gd name="connsiteX16" fmla="*/ 1592242 w 3475899"/>
                  <a:gd name="connsiteY16" fmla="*/ 2019356 h 3988066"/>
                  <a:gd name="connsiteX17" fmla="*/ 1861319 w 3475899"/>
                  <a:gd name="connsiteY17" fmla="*/ 2490881 h 3988066"/>
                  <a:gd name="connsiteX18" fmla="*/ 1680653 w 3475899"/>
                  <a:gd name="connsiteY18" fmla="*/ 2861181 h 3988066"/>
                  <a:gd name="connsiteX19" fmla="*/ 1261662 w 3475899"/>
                  <a:gd name="connsiteY19" fmla="*/ 3008533 h 3988066"/>
                  <a:gd name="connsiteX20" fmla="*/ 895206 w 3475899"/>
                  <a:gd name="connsiteY20" fmla="*/ 2926528 h 3988066"/>
                  <a:gd name="connsiteX21" fmla="*/ 718384 w 3475899"/>
                  <a:gd name="connsiteY21" fmla="*/ 2649764 h 3988066"/>
                  <a:gd name="connsiteX22" fmla="*/ 808076 w 3475899"/>
                  <a:gd name="connsiteY22" fmla="*/ 2470379 h 3988066"/>
                  <a:gd name="connsiteX23" fmla="*/ 931082 w 3475899"/>
                  <a:gd name="connsiteY23" fmla="*/ 2406314 h 3988066"/>
                  <a:gd name="connsiteX24" fmla="*/ 990023 w 3475899"/>
                  <a:gd name="connsiteY24" fmla="*/ 2398626 h 3988066"/>
                  <a:gd name="connsiteX25" fmla="*/ 1010524 w 3475899"/>
                  <a:gd name="connsiteY25" fmla="*/ 2414001 h 3988066"/>
                  <a:gd name="connsiteX26" fmla="*/ 1000274 w 3475899"/>
                  <a:gd name="connsiteY26" fmla="*/ 2444753 h 3988066"/>
                  <a:gd name="connsiteX27" fmla="*/ 990023 w 3475899"/>
                  <a:gd name="connsiteY27" fmla="*/ 2475505 h 3988066"/>
                  <a:gd name="connsiteX28" fmla="*/ 974647 w 3475899"/>
                  <a:gd name="connsiteY28" fmla="*/ 2588261 h 3988066"/>
                  <a:gd name="connsiteX29" fmla="*/ 1055370 w 3475899"/>
                  <a:gd name="connsiteY29" fmla="*/ 2725362 h 3988066"/>
                  <a:gd name="connsiteX30" fmla="*/ 1230911 w 3475899"/>
                  <a:gd name="connsiteY30" fmla="*/ 2783021 h 3988066"/>
                  <a:gd name="connsiteX31" fmla="*/ 1494862 w 3475899"/>
                  <a:gd name="connsiteY31" fmla="*/ 2685641 h 3988066"/>
                  <a:gd name="connsiteX32" fmla="*/ 1599930 w 3475899"/>
                  <a:gd name="connsiteY32" fmla="*/ 2444753 h 3988066"/>
                  <a:gd name="connsiteX33" fmla="*/ 1387231 w 3475899"/>
                  <a:gd name="connsiteY33" fmla="*/ 2109048 h 3988066"/>
                  <a:gd name="connsiteX34" fmla="*/ 943896 w 3475899"/>
                  <a:gd name="connsiteY34" fmla="*/ 2003980 h 3988066"/>
                  <a:gd name="connsiteX35" fmla="*/ 372428 w 3475899"/>
                  <a:gd name="connsiteY35" fmla="*/ 2198740 h 3988066"/>
                  <a:gd name="connsiteX36" fmla="*/ 118727 w 3475899"/>
                  <a:gd name="connsiteY36" fmla="*/ 2711267 h 3988066"/>
                  <a:gd name="connsiteX37" fmla="*/ 500560 w 3475899"/>
                  <a:gd name="connsiteY37" fmla="*/ 3351926 h 3988066"/>
                  <a:gd name="connsiteX38" fmla="*/ 1312915 w 3475899"/>
                  <a:gd name="connsiteY38" fmla="*/ 3567187 h 3988066"/>
                  <a:gd name="connsiteX39" fmla="*/ 2135520 w 3475899"/>
                  <a:gd name="connsiteY39" fmla="*/ 3269921 h 3988066"/>
                  <a:gd name="connsiteX40" fmla="*/ 2491727 w 3475899"/>
                  <a:gd name="connsiteY40" fmla="*/ 2506256 h 3988066"/>
                  <a:gd name="connsiteX41" fmla="*/ 2373845 w 3475899"/>
                  <a:gd name="connsiteY41" fmla="*/ 2070608 h 3988066"/>
                  <a:gd name="connsiteX42" fmla="*/ 2058641 w 3475899"/>
                  <a:gd name="connsiteY42" fmla="*/ 1755405 h 3988066"/>
                  <a:gd name="connsiteX43" fmla="*/ 1615306 w 3475899"/>
                  <a:gd name="connsiteY43" fmla="*/ 1496578 h 3988066"/>
                  <a:gd name="connsiteX44" fmla="*/ 859329 w 3475899"/>
                  <a:gd name="connsiteY44" fmla="*/ 1135247 h 3988066"/>
                  <a:gd name="connsiteX45" fmla="*/ 477496 w 3475899"/>
                  <a:gd name="connsiteY45" fmla="*/ 609907 h 3988066"/>
                  <a:gd name="connsiteX46" fmla="*/ 782450 w 3475899"/>
                  <a:gd name="connsiteY46" fmla="*/ 143508 h 3988066"/>
                  <a:gd name="connsiteX47" fmla="*/ 1425671 w 3475899"/>
                  <a:gd name="connsiteY47" fmla="*/ 0 h 3988066"/>
                  <a:gd name="connsiteX0" fmla="*/ 1425671 w 3475899"/>
                  <a:gd name="connsiteY0" fmla="*/ 0 h 3988066"/>
                  <a:gd name="connsiteX1" fmla="*/ 1687060 w 3475899"/>
                  <a:gd name="connsiteY1" fmla="*/ 153758 h 3988066"/>
                  <a:gd name="connsiteX2" fmla="*/ 1410295 w 3475899"/>
                  <a:gd name="connsiteY2" fmla="*/ 102506 h 3988066"/>
                  <a:gd name="connsiteX3" fmla="*/ 961834 w 3475899"/>
                  <a:gd name="connsiteY3" fmla="*/ 187072 h 3988066"/>
                  <a:gd name="connsiteX4" fmla="*/ 744010 w 3475899"/>
                  <a:gd name="connsiteY4" fmla="*/ 481775 h 3988066"/>
                  <a:gd name="connsiteX5" fmla="*/ 900331 w 3475899"/>
                  <a:gd name="connsiteY5" fmla="*/ 740602 h 3988066"/>
                  <a:gd name="connsiteX6" fmla="*/ 1284726 w 3475899"/>
                  <a:gd name="connsiteY6" fmla="*/ 943050 h 3988066"/>
                  <a:gd name="connsiteX7" fmla="*/ 2984160 w 3475899"/>
                  <a:gd name="connsiteY7" fmla="*/ 1543339 h 3988066"/>
                  <a:gd name="connsiteX8" fmla="*/ 3378091 w 3475899"/>
                  <a:gd name="connsiteY8" fmla="*/ 2821306 h 3988066"/>
                  <a:gd name="connsiteX9" fmla="*/ 2359032 w 3475899"/>
                  <a:gd name="connsiteY9" fmla="*/ 3840356 h 3988066"/>
                  <a:gd name="connsiteX10" fmla="*/ 1252372 w 3475899"/>
                  <a:gd name="connsiteY10" fmla="*/ 3968244 h 3988066"/>
                  <a:gd name="connsiteX11" fmla="*/ 352887 w 3475899"/>
                  <a:gd name="connsiteY11" fmla="*/ 3518017 h 3988066"/>
                  <a:gd name="connsiteX12" fmla="*/ 846 w 3475899"/>
                  <a:gd name="connsiteY12" fmla="*/ 2711267 h 3988066"/>
                  <a:gd name="connsiteX13" fmla="*/ 284017 w 3475899"/>
                  <a:gd name="connsiteY13" fmla="*/ 2118017 h 3988066"/>
                  <a:gd name="connsiteX14" fmla="*/ 964397 w 3475899"/>
                  <a:gd name="connsiteY14" fmla="*/ 1870723 h 3988066"/>
                  <a:gd name="connsiteX15" fmla="*/ 1592242 w 3475899"/>
                  <a:gd name="connsiteY15" fmla="*/ 2019356 h 3988066"/>
                  <a:gd name="connsiteX16" fmla="*/ 1861319 w 3475899"/>
                  <a:gd name="connsiteY16" fmla="*/ 2490881 h 3988066"/>
                  <a:gd name="connsiteX17" fmla="*/ 1680653 w 3475899"/>
                  <a:gd name="connsiteY17" fmla="*/ 2861181 h 3988066"/>
                  <a:gd name="connsiteX18" fmla="*/ 1261662 w 3475899"/>
                  <a:gd name="connsiteY18" fmla="*/ 3008533 h 3988066"/>
                  <a:gd name="connsiteX19" fmla="*/ 895206 w 3475899"/>
                  <a:gd name="connsiteY19" fmla="*/ 2926528 h 3988066"/>
                  <a:gd name="connsiteX20" fmla="*/ 718384 w 3475899"/>
                  <a:gd name="connsiteY20" fmla="*/ 2649764 h 3988066"/>
                  <a:gd name="connsiteX21" fmla="*/ 808076 w 3475899"/>
                  <a:gd name="connsiteY21" fmla="*/ 2470379 h 3988066"/>
                  <a:gd name="connsiteX22" fmla="*/ 931082 w 3475899"/>
                  <a:gd name="connsiteY22" fmla="*/ 2406314 h 3988066"/>
                  <a:gd name="connsiteX23" fmla="*/ 990023 w 3475899"/>
                  <a:gd name="connsiteY23" fmla="*/ 2398626 h 3988066"/>
                  <a:gd name="connsiteX24" fmla="*/ 1010524 w 3475899"/>
                  <a:gd name="connsiteY24" fmla="*/ 2414001 h 3988066"/>
                  <a:gd name="connsiteX25" fmla="*/ 1000274 w 3475899"/>
                  <a:gd name="connsiteY25" fmla="*/ 2444753 h 3988066"/>
                  <a:gd name="connsiteX26" fmla="*/ 990023 w 3475899"/>
                  <a:gd name="connsiteY26" fmla="*/ 2475505 h 3988066"/>
                  <a:gd name="connsiteX27" fmla="*/ 974647 w 3475899"/>
                  <a:gd name="connsiteY27" fmla="*/ 2588261 h 3988066"/>
                  <a:gd name="connsiteX28" fmla="*/ 1055370 w 3475899"/>
                  <a:gd name="connsiteY28" fmla="*/ 2725362 h 3988066"/>
                  <a:gd name="connsiteX29" fmla="*/ 1230911 w 3475899"/>
                  <a:gd name="connsiteY29" fmla="*/ 2783021 h 3988066"/>
                  <a:gd name="connsiteX30" fmla="*/ 1494862 w 3475899"/>
                  <a:gd name="connsiteY30" fmla="*/ 2685641 h 3988066"/>
                  <a:gd name="connsiteX31" fmla="*/ 1599930 w 3475899"/>
                  <a:gd name="connsiteY31" fmla="*/ 2444753 h 3988066"/>
                  <a:gd name="connsiteX32" fmla="*/ 1387231 w 3475899"/>
                  <a:gd name="connsiteY32" fmla="*/ 2109048 h 3988066"/>
                  <a:gd name="connsiteX33" fmla="*/ 943896 w 3475899"/>
                  <a:gd name="connsiteY33" fmla="*/ 2003980 h 3988066"/>
                  <a:gd name="connsiteX34" fmla="*/ 372428 w 3475899"/>
                  <a:gd name="connsiteY34" fmla="*/ 2198740 h 3988066"/>
                  <a:gd name="connsiteX35" fmla="*/ 118727 w 3475899"/>
                  <a:gd name="connsiteY35" fmla="*/ 2711267 h 3988066"/>
                  <a:gd name="connsiteX36" fmla="*/ 500560 w 3475899"/>
                  <a:gd name="connsiteY36" fmla="*/ 3351926 h 3988066"/>
                  <a:gd name="connsiteX37" fmla="*/ 1312915 w 3475899"/>
                  <a:gd name="connsiteY37" fmla="*/ 3567187 h 3988066"/>
                  <a:gd name="connsiteX38" fmla="*/ 2135520 w 3475899"/>
                  <a:gd name="connsiteY38" fmla="*/ 3269921 h 3988066"/>
                  <a:gd name="connsiteX39" fmla="*/ 2491727 w 3475899"/>
                  <a:gd name="connsiteY39" fmla="*/ 2506256 h 3988066"/>
                  <a:gd name="connsiteX40" fmla="*/ 2373845 w 3475899"/>
                  <a:gd name="connsiteY40" fmla="*/ 2070608 h 3988066"/>
                  <a:gd name="connsiteX41" fmla="*/ 2058641 w 3475899"/>
                  <a:gd name="connsiteY41" fmla="*/ 1755405 h 3988066"/>
                  <a:gd name="connsiteX42" fmla="*/ 1615306 w 3475899"/>
                  <a:gd name="connsiteY42" fmla="*/ 1496578 h 3988066"/>
                  <a:gd name="connsiteX43" fmla="*/ 859329 w 3475899"/>
                  <a:gd name="connsiteY43" fmla="*/ 1135247 h 3988066"/>
                  <a:gd name="connsiteX44" fmla="*/ 477496 w 3475899"/>
                  <a:gd name="connsiteY44" fmla="*/ 609907 h 3988066"/>
                  <a:gd name="connsiteX45" fmla="*/ 782450 w 3475899"/>
                  <a:gd name="connsiteY45" fmla="*/ 143508 h 3988066"/>
                  <a:gd name="connsiteX46" fmla="*/ 1425671 w 3475899"/>
                  <a:gd name="connsiteY46" fmla="*/ 0 h 3988066"/>
                  <a:gd name="connsiteX0" fmla="*/ 1425671 w 3475899"/>
                  <a:gd name="connsiteY0" fmla="*/ 421 h 3988487"/>
                  <a:gd name="connsiteX1" fmla="*/ 1410295 w 3475899"/>
                  <a:gd name="connsiteY1" fmla="*/ 102927 h 3988487"/>
                  <a:gd name="connsiteX2" fmla="*/ 961834 w 3475899"/>
                  <a:gd name="connsiteY2" fmla="*/ 187493 h 3988487"/>
                  <a:gd name="connsiteX3" fmla="*/ 744010 w 3475899"/>
                  <a:gd name="connsiteY3" fmla="*/ 482196 h 3988487"/>
                  <a:gd name="connsiteX4" fmla="*/ 900331 w 3475899"/>
                  <a:gd name="connsiteY4" fmla="*/ 741023 h 3988487"/>
                  <a:gd name="connsiteX5" fmla="*/ 1284726 w 3475899"/>
                  <a:gd name="connsiteY5" fmla="*/ 943471 h 3988487"/>
                  <a:gd name="connsiteX6" fmla="*/ 2984160 w 3475899"/>
                  <a:gd name="connsiteY6" fmla="*/ 1543760 h 3988487"/>
                  <a:gd name="connsiteX7" fmla="*/ 3378091 w 3475899"/>
                  <a:gd name="connsiteY7" fmla="*/ 2821727 h 3988487"/>
                  <a:gd name="connsiteX8" fmla="*/ 2359032 w 3475899"/>
                  <a:gd name="connsiteY8" fmla="*/ 3840777 h 3988487"/>
                  <a:gd name="connsiteX9" fmla="*/ 1252372 w 3475899"/>
                  <a:gd name="connsiteY9" fmla="*/ 3968665 h 3988487"/>
                  <a:gd name="connsiteX10" fmla="*/ 352887 w 3475899"/>
                  <a:gd name="connsiteY10" fmla="*/ 3518438 h 3988487"/>
                  <a:gd name="connsiteX11" fmla="*/ 846 w 3475899"/>
                  <a:gd name="connsiteY11" fmla="*/ 2711688 h 3988487"/>
                  <a:gd name="connsiteX12" fmla="*/ 284017 w 3475899"/>
                  <a:gd name="connsiteY12" fmla="*/ 2118438 h 3988487"/>
                  <a:gd name="connsiteX13" fmla="*/ 964397 w 3475899"/>
                  <a:gd name="connsiteY13" fmla="*/ 1871144 h 3988487"/>
                  <a:gd name="connsiteX14" fmla="*/ 1592242 w 3475899"/>
                  <a:gd name="connsiteY14" fmla="*/ 2019777 h 3988487"/>
                  <a:gd name="connsiteX15" fmla="*/ 1861319 w 3475899"/>
                  <a:gd name="connsiteY15" fmla="*/ 2491302 h 3988487"/>
                  <a:gd name="connsiteX16" fmla="*/ 1680653 w 3475899"/>
                  <a:gd name="connsiteY16" fmla="*/ 2861602 h 3988487"/>
                  <a:gd name="connsiteX17" fmla="*/ 1261662 w 3475899"/>
                  <a:gd name="connsiteY17" fmla="*/ 3008954 h 3988487"/>
                  <a:gd name="connsiteX18" fmla="*/ 895206 w 3475899"/>
                  <a:gd name="connsiteY18" fmla="*/ 2926949 h 3988487"/>
                  <a:gd name="connsiteX19" fmla="*/ 718384 w 3475899"/>
                  <a:gd name="connsiteY19" fmla="*/ 2650185 h 3988487"/>
                  <a:gd name="connsiteX20" fmla="*/ 808076 w 3475899"/>
                  <a:gd name="connsiteY20" fmla="*/ 2470800 h 3988487"/>
                  <a:gd name="connsiteX21" fmla="*/ 931082 w 3475899"/>
                  <a:gd name="connsiteY21" fmla="*/ 2406735 h 3988487"/>
                  <a:gd name="connsiteX22" fmla="*/ 990023 w 3475899"/>
                  <a:gd name="connsiteY22" fmla="*/ 2399047 h 3988487"/>
                  <a:gd name="connsiteX23" fmla="*/ 1010524 w 3475899"/>
                  <a:gd name="connsiteY23" fmla="*/ 2414422 h 3988487"/>
                  <a:gd name="connsiteX24" fmla="*/ 1000274 w 3475899"/>
                  <a:gd name="connsiteY24" fmla="*/ 2445174 h 3988487"/>
                  <a:gd name="connsiteX25" fmla="*/ 990023 w 3475899"/>
                  <a:gd name="connsiteY25" fmla="*/ 2475926 h 3988487"/>
                  <a:gd name="connsiteX26" fmla="*/ 974647 w 3475899"/>
                  <a:gd name="connsiteY26" fmla="*/ 2588682 h 3988487"/>
                  <a:gd name="connsiteX27" fmla="*/ 1055370 w 3475899"/>
                  <a:gd name="connsiteY27" fmla="*/ 2725783 h 3988487"/>
                  <a:gd name="connsiteX28" fmla="*/ 1230911 w 3475899"/>
                  <a:gd name="connsiteY28" fmla="*/ 2783442 h 3988487"/>
                  <a:gd name="connsiteX29" fmla="*/ 1494862 w 3475899"/>
                  <a:gd name="connsiteY29" fmla="*/ 2686062 h 3988487"/>
                  <a:gd name="connsiteX30" fmla="*/ 1599930 w 3475899"/>
                  <a:gd name="connsiteY30" fmla="*/ 2445174 h 3988487"/>
                  <a:gd name="connsiteX31" fmla="*/ 1387231 w 3475899"/>
                  <a:gd name="connsiteY31" fmla="*/ 2109469 h 3988487"/>
                  <a:gd name="connsiteX32" fmla="*/ 943896 w 3475899"/>
                  <a:gd name="connsiteY32" fmla="*/ 2004401 h 3988487"/>
                  <a:gd name="connsiteX33" fmla="*/ 372428 w 3475899"/>
                  <a:gd name="connsiteY33" fmla="*/ 2199161 h 3988487"/>
                  <a:gd name="connsiteX34" fmla="*/ 118727 w 3475899"/>
                  <a:gd name="connsiteY34" fmla="*/ 2711688 h 3988487"/>
                  <a:gd name="connsiteX35" fmla="*/ 500560 w 3475899"/>
                  <a:gd name="connsiteY35" fmla="*/ 3352347 h 3988487"/>
                  <a:gd name="connsiteX36" fmla="*/ 1312915 w 3475899"/>
                  <a:gd name="connsiteY36" fmla="*/ 3567608 h 3988487"/>
                  <a:gd name="connsiteX37" fmla="*/ 2135520 w 3475899"/>
                  <a:gd name="connsiteY37" fmla="*/ 3270342 h 3988487"/>
                  <a:gd name="connsiteX38" fmla="*/ 2491727 w 3475899"/>
                  <a:gd name="connsiteY38" fmla="*/ 2506677 h 3988487"/>
                  <a:gd name="connsiteX39" fmla="*/ 2373845 w 3475899"/>
                  <a:gd name="connsiteY39" fmla="*/ 2071029 h 3988487"/>
                  <a:gd name="connsiteX40" fmla="*/ 2058641 w 3475899"/>
                  <a:gd name="connsiteY40" fmla="*/ 1755826 h 3988487"/>
                  <a:gd name="connsiteX41" fmla="*/ 1615306 w 3475899"/>
                  <a:gd name="connsiteY41" fmla="*/ 1496999 h 3988487"/>
                  <a:gd name="connsiteX42" fmla="*/ 859329 w 3475899"/>
                  <a:gd name="connsiteY42" fmla="*/ 1135668 h 3988487"/>
                  <a:gd name="connsiteX43" fmla="*/ 477496 w 3475899"/>
                  <a:gd name="connsiteY43" fmla="*/ 610328 h 3988487"/>
                  <a:gd name="connsiteX44" fmla="*/ 782450 w 3475899"/>
                  <a:gd name="connsiteY44" fmla="*/ 143929 h 3988487"/>
                  <a:gd name="connsiteX45" fmla="*/ 1425671 w 3475899"/>
                  <a:gd name="connsiteY45" fmla="*/ 421 h 3988487"/>
                  <a:gd name="connsiteX0" fmla="*/ 1425671 w 3475899"/>
                  <a:gd name="connsiteY0" fmla="*/ 0 h 3988066"/>
                  <a:gd name="connsiteX1" fmla="*/ 961834 w 3475899"/>
                  <a:gd name="connsiteY1" fmla="*/ 187072 h 3988066"/>
                  <a:gd name="connsiteX2" fmla="*/ 744010 w 3475899"/>
                  <a:gd name="connsiteY2" fmla="*/ 481775 h 3988066"/>
                  <a:gd name="connsiteX3" fmla="*/ 900331 w 3475899"/>
                  <a:gd name="connsiteY3" fmla="*/ 740602 h 3988066"/>
                  <a:gd name="connsiteX4" fmla="*/ 1284726 w 3475899"/>
                  <a:gd name="connsiteY4" fmla="*/ 943050 h 3988066"/>
                  <a:gd name="connsiteX5" fmla="*/ 2984160 w 3475899"/>
                  <a:gd name="connsiteY5" fmla="*/ 1543339 h 3988066"/>
                  <a:gd name="connsiteX6" fmla="*/ 3378091 w 3475899"/>
                  <a:gd name="connsiteY6" fmla="*/ 2821306 h 3988066"/>
                  <a:gd name="connsiteX7" fmla="*/ 2359032 w 3475899"/>
                  <a:gd name="connsiteY7" fmla="*/ 3840356 h 3988066"/>
                  <a:gd name="connsiteX8" fmla="*/ 1252372 w 3475899"/>
                  <a:gd name="connsiteY8" fmla="*/ 3968244 h 3988066"/>
                  <a:gd name="connsiteX9" fmla="*/ 352887 w 3475899"/>
                  <a:gd name="connsiteY9" fmla="*/ 3518017 h 3988066"/>
                  <a:gd name="connsiteX10" fmla="*/ 846 w 3475899"/>
                  <a:gd name="connsiteY10" fmla="*/ 2711267 h 3988066"/>
                  <a:gd name="connsiteX11" fmla="*/ 284017 w 3475899"/>
                  <a:gd name="connsiteY11" fmla="*/ 2118017 h 3988066"/>
                  <a:gd name="connsiteX12" fmla="*/ 964397 w 3475899"/>
                  <a:gd name="connsiteY12" fmla="*/ 1870723 h 3988066"/>
                  <a:gd name="connsiteX13" fmla="*/ 1592242 w 3475899"/>
                  <a:gd name="connsiteY13" fmla="*/ 2019356 h 3988066"/>
                  <a:gd name="connsiteX14" fmla="*/ 1861319 w 3475899"/>
                  <a:gd name="connsiteY14" fmla="*/ 2490881 h 3988066"/>
                  <a:gd name="connsiteX15" fmla="*/ 1680653 w 3475899"/>
                  <a:gd name="connsiteY15" fmla="*/ 2861181 h 3988066"/>
                  <a:gd name="connsiteX16" fmla="*/ 1261662 w 3475899"/>
                  <a:gd name="connsiteY16" fmla="*/ 3008533 h 3988066"/>
                  <a:gd name="connsiteX17" fmla="*/ 895206 w 3475899"/>
                  <a:gd name="connsiteY17" fmla="*/ 2926528 h 3988066"/>
                  <a:gd name="connsiteX18" fmla="*/ 718384 w 3475899"/>
                  <a:gd name="connsiteY18" fmla="*/ 2649764 h 3988066"/>
                  <a:gd name="connsiteX19" fmla="*/ 808076 w 3475899"/>
                  <a:gd name="connsiteY19" fmla="*/ 2470379 h 3988066"/>
                  <a:gd name="connsiteX20" fmla="*/ 931082 w 3475899"/>
                  <a:gd name="connsiteY20" fmla="*/ 2406314 h 3988066"/>
                  <a:gd name="connsiteX21" fmla="*/ 990023 w 3475899"/>
                  <a:gd name="connsiteY21" fmla="*/ 2398626 h 3988066"/>
                  <a:gd name="connsiteX22" fmla="*/ 1010524 w 3475899"/>
                  <a:gd name="connsiteY22" fmla="*/ 2414001 h 3988066"/>
                  <a:gd name="connsiteX23" fmla="*/ 1000274 w 3475899"/>
                  <a:gd name="connsiteY23" fmla="*/ 2444753 h 3988066"/>
                  <a:gd name="connsiteX24" fmla="*/ 990023 w 3475899"/>
                  <a:gd name="connsiteY24" fmla="*/ 2475505 h 3988066"/>
                  <a:gd name="connsiteX25" fmla="*/ 974647 w 3475899"/>
                  <a:gd name="connsiteY25" fmla="*/ 2588261 h 3988066"/>
                  <a:gd name="connsiteX26" fmla="*/ 1055370 w 3475899"/>
                  <a:gd name="connsiteY26" fmla="*/ 2725362 h 3988066"/>
                  <a:gd name="connsiteX27" fmla="*/ 1230911 w 3475899"/>
                  <a:gd name="connsiteY27" fmla="*/ 2783021 h 3988066"/>
                  <a:gd name="connsiteX28" fmla="*/ 1494862 w 3475899"/>
                  <a:gd name="connsiteY28" fmla="*/ 2685641 h 3988066"/>
                  <a:gd name="connsiteX29" fmla="*/ 1599930 w 3475899"/>
                  <a:gd name="connsiteY29" fmla="*/ 2444753 h 3988066"/>
                  <a:gd name="connsiteX30" fmla="*/ 1387231 w 3475899"/>
                  <a:gd name="connsiteY30" fmla="*/ 2109048 h 3988066"/>
                  <a:gd name="connsiteX31" fmla="*/ 943896 w 3475899"/>
                  <a:gd name="connsiteY31" fmla="*/ 2003980 h 3988066"/>
                  <a:gd name="connsiteX32" fmla="*/ 372428 w 3475899"/>
                  <a:gd name="connsiteY32" fmla="*/ 2198740 h 3988066"/>
                  <a:gd name="connsiteX33" fmla="*/ 118727 w 3475899"/>
                  <a:gd name="connsiteY33" fmla="*/ 2711267 h 3988066"/>
                  <a:gd name="connsiteX34" fmla="*/ 500560 w 3475899"/>
                  <a:gd name="connsiteY34" fmla="*/ 3351926 h 3988066"/>
                  <a:gd name="connsiteX35" fmla="*/ 1312915 w 3475899"/>
                  <a:gd name="connsiteY35" fmla="*/ 3567187 h 3988066"/>
                  <a:gd name="connsiteX36" fmla="*/ 2135520 w 3475899"/>
                  <a:gd name="connsiteY36" fmla="*/ 3269921 h 3988066"/>
                  <a:gd name="connsiteX37" fmla="*/ 2491727 w 3475899"/>
                  <a:gd name="connsiteY37" fmla="*/ 2506256 h 3988066"/>
                  <a:gd name="connsiteX38" fmla="*/ 2373845 w 3475899"/>
                  <a:gd name="connsiteY38" fmla="*/ 2070608 h 3988066"/>
                  <a:gd name="connsiteX39" fmla="*/ 2058641 w 3475899"/>
                  <a:gd name="connsiteY39" fmla="*/ 1755405 h 3988066"/>
                  <a:gd name="connsiteX40" fmla="*/ 1615306 w 3475899"/>
                  <a:gd name="connsiteY40" fmla="*/ 1496578 h 3988066"/>
                  <a:gd name="connsiteX41" fmla="*/ 859329 w 3475899"/>
                  <a:gd name="connsiteY41" fmla="*/ 1135247 h 3988066"/>
                  <a:gd name="connsiteX42" fmla="*/ 477496 w 3475899"/>
                  <a:gd name="connsiteY42" fmla="*/ 609907 h 3988066"/>
                  <a:gd name="connsiteX43" fmla="*/ 782450 w 3475899"/>
                  <a:gd name="connsiteY43" fmla="*/ 143508 h 3988066"/>
                  <a:gd name="connsiteX44" fmla="*/ 1425671 w 3475899"/>
                  <a:gd name="connsiteY44" fmla="*/ 0 h 3988066"/>
                  <a:gd name="connsiteX0" fmla="*/ 782450 w 3475899"/>
                  <a:gd name="connsiteY0" fmla="*/ 32557 h 3877115"/>
                  <a:gd name="connsiteX1" fmla="*/ 961834 w 3475899"/>
                  <a:gd name="connsiteY1" fmla="*/ 76121 h 3877115"/>
                  <a:gd name="connsiteX2" fmla="*/ 744010 w 3475899"/>
                  <a:gd name="connsiteY2" fmla="*/ 370824 h 3877115"/>
                  <a:gd name="connsiteX3" fmla="*/ 900331 w 3475899"/>
                  <a:gd name="connsiteY3" fmla="*/ 629651 h 3877115"/>
                  <a:gd name="connsiteX4" fmla="*/ 1284726 w 3475899"/>
                  <a:gd name="connsiteY4" fmla="*/ 832099 h 3877115"/>
                  <a:gd name="connsiteX5" fmla="*/ 2984160 w 3475899"/>
                  <a:gd name="connsiteY5" fmla="*/ 1432388 h 3877115"/>
                  <a:gd name="connsiteX6" fmla="*/ 3378091 w 3475899"/>
                  <a:gd name="connsiteY6" fmla="*/ 2710355 h 3877115"/>
                  <a:gd name="connsiteX7" fmla="*/ 2359032 w 3475899"/>
                  <a:gd name="connsiteY7" fmla="*/ 3729405 h 3877115"/>
                  <a:gd name="connsiteX8" fmla="*/ 1252372 w 3475899"/>
                  <a:gd name="connsiteY8" fmla="*/ 3857293 h 3877115"/>
                  <a:gd name="connsiteX9" fmla="*/ 352887 w 3475899"/>
                  <a:gd name="connsiteY9" fmla="*/ 3407066 h 3877115"/>
                  <a:gd name="connsiteX10" fmla="*/ 846 w 3475899"/>
                  <a:gd name="connsiteY10" fmla="*/ 2600316 h 3877115"/>
                  <a:gd name="connsiteX11" fmla="*/ 284017 w 3475899"/>
                  <a:gd name="connsiteY11" fmla="*/ 2007066 h 3877115"/>
                  <a:gd name="connsiteX12" fmla="*/ 964397 w 3475899"/>
                  <a:gd name="connsiteY12" fmla="*/ 1759772 h 3877115"/>
                  <a:gd name="connsiteX13" fmla="*/ 1592242 w 3475899"/>
                  <a:gd name="connsiteY13" fmla="*/ 1908405 h 3877115"/>
                  <a:gd name="connsiteX14" fmla="*/ 1861319 w 3475899"/>
                  <a:gd name="connsiteY14" fmla="*/ 2379930 h 3877115"/>
                  <a:gd name="connsiteX15" fmla="*/ 1680653 w 3475899"/>
                  <a:gd name="connsiteY15" fmla="*/ 2750230 h 3877115"/>
                  <a:gd name="connsiteX16" fmla="*/ 1261662 w 3475899"/>
                  <a:gd name="connsiteY16" fmla="*/ 2897582 h 3877115"/>
                  <a:gd name="connsiteX17" fmla="*/ 895206 w 3475899"/>
                  <a:gd name="connsiteY17" fmla="*/ 2815577 h 3877115"/>
                  <a:gd name="connsiteX18" fmla="*/ 718384 w 3475899"/>
                  <a:gd name="connsiteY18" fmla="*/ 2538813 h 3877115"/>
                  <a:gd name="connsiteX19" fmla="*/ 808076 w 3475899"/>
                  <a:gd name="connsiteY19" fmla="*/ 2359428 h 3877115"/>
                  <a:gd name="connsiteX20" fmla="*/ 931082 w 3475899"/>
                  <a:gd name="connsiteY20" fmla="*/ 2295363 h 3877115"/>
                  <a:gd name="connsiteX21" fmla="*/ 990023 w 3475899"/>
                  <a:gd name="connsiteY21" fmla="*/ 2287675 h 3877115"/>
                  <a:gd name="connsiteX22" fmla="*/ 1010524 w 3475899"/>
                  <a:gd name="connsiteY22" fmla="*/ 2303050 h 3877115"/>
                  <a:gd name="connsiteX23" fmla="*/ 1000274 w 3475899"/>
                  <a:gd name="connsiteY23" fmla="*/ 2333802 h 3877115"/>
                  <a:gd name="connsiteX24" fmla="*/ 990023 w 3475899"/>
                  <a:gd name="connsiteY24" fmla="*/ 2364554 h 3877115"/>
                  <a:gd name="connsiteX25" fmla="*/ 974647 w 3475899"/>
                  <a:gd name="connsiteY25" fmla="*/ 2477310 h 3877115"/>
                  <a:gd name="connsiteX26" fmla="*/ 1055370 w 3475899"/>
                  <a:gd name="connsiteY26" fmla="*/ 2614411 h 3877115"/>
                  <a:gd name="connsiteX27" fmla="*/ 1230911 w 3475899"/>
                  <a:gd name="connsiteY27" fmla="*/ 2672070 h 3877115"/>
                  <a:gd name="connsiteX28" fmla="*/ 1494862 w 3475899"/>
                  <a:gd name="connsiteY28" fmla="*/ 2574690 h 3877115"/>
                  <a:gd name="connsiteX29" fmla="*/ 1599930 w 3475899"/>
                  <a:gd name="connsiteY29" fmla="*/ 2333802 h 3877115"/>
                  <a:gd name="connsiteX30" fmla="*/ 1387231 w 3475899"/>
                  <a:gd name="connsiteY30" fmla="*/ 1998097 h 3877115"/>
                  <a:gd name="connsiteX31" fmla="*/ 943896 w 3475899"/>
                  <a:gd name="connsiteY31" fmla="*/ 1893029 h 3877115"/>
                  <a:gd name="connsiteX32" fmla="*/ 372428 w 3475899"/>
                  <a:gd name="connsiteY32" fmla="*/ 2087789 h 3877115"/>
                  <a:gd name="connsiteX33" fmla="*/ 118727 w 3475899"/>
                  <a:gd name="connsiteY33" fmla="*/ 2600316 h 3877115"/>
                  <a:gd name="connsiteX34" fmla="*/ 500560 w 3475899"/>
                  <a:gd name="connsiteY34" fmla="*/ 3240975 h 3877115"/>
                  <a:gd name="connsiteX35" fmla="*/ 1312915 w 3475899"/>
                  <a:gd name="connsiteY35" fmla="*/ 3456236 h 3877115"/>
                  <a:gd name="connsiteX36" fmla="*/ 2135520 w 3475899"/>
                  <a:gd name="connsiteY36" fmla="*/ 3158970 h 3877115"/>
                  <a:gd name="connsiteX37" fmla="*/ 2491727 w 3475899"/>
                  <a:gd name="connsiteY37" fmla="*/ 2395305 h 3877115"/>
                  <a:gd name="connsiteX38" fmla="*/ 2373845 w 3475899"/>
                  <a:gd name="connsiteY38" fmla="*/ 1959657 h 3877115"/>
                  <a:gd name="connsiteX39" fmla="*/ 2058641 w 3475899"/>
                  <a:gd name="connsiteY39" fmla="*/ 1644454 h 3877115"/>
                  <a:gd name="connsiteX40" fmla="*/ 1615306 w 3475899"/>
                  <a:gd name="connsiteY40" fmla="*/ 1385627 h 3877115"/>
                  <a:gd name="connsiteX41" fmla="*/ 859329 w 3475899"/>
                  <a:gd name="connsiteY41" fmla="*/ 1024296 h 3877115"/>
                  <a:gd name="connsiteX42" fmla="*/ 477496 w 3475899"/>
                  <a:gd name="connsiteY42" fmla="*/ 498956 h 3877115"/>
                  <a:gd name="connsiteX43" fmla="*/ 782450 w 3475899"/>
                  <a:gd name="connsiteY43" fmla="*/ 32557 h 3877115"/>
                  <a:gd name="connsiteX0" fmla="*/ 477496 w 3475899"/>
                  <a:gd name="connsiteY0" fmla="*/ 424506 h 3802665"/>
                  <a:gd name="connsiteX1" fmla="*/ 961834 w 3475899"/>
                  <a:gd name="connsiteY1" fmla="*/ 1671 h 3802665"/>
                  <a:gd name="connsiteX2" fmla="*/ 744010 w 3475899"/>
                  <a:gd name="connsiteY2" fmla="*/ 296374 h 3802665"/>
                  <a:gd name="connsiteX3" fmla="*/ 900331 w 3475899"/>
                  <a:gd name="connsiteY3" fmla="*/ 555201 h 3802665"/>
                  <a:gd name="connsiteX4" fmla="*/ 1284726 w 3475899"/>
                  <a:gd name="connsiteY4" fmla="*/ 757649 h 3802665"/>
                  <a:gd name="connsiteX5" fmla="*/ 2984160 w 3475899"/>
                  <a:gd name="connsiteY5" fmla="*/ 1357938 h 3802665"/>
                  <a:gd name="connsiteX6" fmla="*/ 3378091 w 3475899"/>
                  <a:gd name="connsiteY6" fmla="*/ 2635905 h 3802665"/>
                  <a:gd name="connsiteX7" fmla="*/ 2359032 w 3475899"/>
                  <a:gd name="connsiteY7" fmla="*/ 3654955 h 3802665"/>
                  <a:gd name="connsiteX8" fmla="*/ 1252372 w 3475899"/>
                  <a:gd name="connsiteY8" fmla="*/ 3782843 h 3802665"/>
                  <a:gd name="connsiteX9" fmla="*/ 352887 w 3475899"/>
                  <a:gd name="connsiteY9" fmla="*/ 3332616 h 3802665"/>
                  <a:gd name="connsiteX10" fmla="*/ 846 w 3475899"/>
                  <a:gd name="connsiteY10" fmla="*/ 2525866 h 3802665"/>
                  <a:gd name="connsiteX11" fmla="*/ 284017 w 3475899"/>
                  <a:gd name="connsiteY11" fmla="*/ 1932616 h 3802665"/>
                  <a:gd name="connsiteX12" fmla="*/ 964397 w 3475899"/>
                  <a:gd name="connsiteY12" fmla="*/ 1685322 h 3802665"/>
                  <a:gd name="connsiteX13" fmla="*/ 1592242 w 3475899"/>
                  <a:gd name="connsiteY13" fmla="*/ 1833955 h 3802665"/>
                  <a:gd name="connsiteX14" fmla="*/ 1861319 w 3475899"/>
                  <a:gd name="connsiteY14" fmla="*/ 2305480 h 3802665"/>
                  <a:gd name="connsiteX15" fmla="*/ 1680653 w 3475899"/>
                  <a:gd name="connsiteY15" fmla="*/ 2675780 h 3802665"/>
                  <a:gd name="connsiteX16" fmla="*/ 1261662 w 3475899"/>
                  <a:gd name="connsiteY16" fmla="*/ 2823132 h 3802665"/>
                  <a:gd name="connsiteX17" fmla="*/ 895206 w 3475899"/>
                  <a:gd name="connsiteY17" fmla="*/ 2741127 h 3802665"/>
                  <a:gd name="connsiteX18" fmla="*/ 718384 w 3475899"/>
                  <a:gd name="connsiteY18" fmla="*/ 2464363 h 3802665"/>
                  <a:gd name="connsiteX19" fmla="*/ 808076 w 3475899"/>
                  <a:gd name="connsiteY19" fmla="*/ 2284978 h 3802665"/>
                  <a:gd name="connsiteX20" fmla="*/ 931082 w 3475899"/>
                  <a:gd name="connsiteY20" fmla="*/ 2220913 h 3802665"/>
                  <a:gd name="connsiteX21" fmla="*/ 990023 w 3475899"/>
                  <a:gd name="connsiteY21" fmla="*/ 2213225 h 3802665"/>
                  <a:gd name="connsiteX22" fmla="*/ 1010524 w 3475899"/>
                  <a:gd name="connsiteY22" fmla="*/ 2228600 h 3802665"/>
                  <a:gd name="connsiteX23" fmla="*/ 1000274 w 3475899"/>
                  <a:gd name="connsiteY23" fmla="*/ 2259352 h 3802665"/>
                  <a:gd name="connsiteX24" fmla="*/ 990023 w 3475899"/>
                  <a:gd name="connsiteY24" fmla="*/ 2290104 h 3802665"/>
                  <a:gd name="connsiteX25" fmla="*/ 974647 w 3475899"/>
                  <a:gd name="connsiteY25" fmla="*/ 2402860 h 3802665"/>
                  <a:gd name="connsiteX26" fmla="*/ 1055370 w 3475899"/>
                  <a:gd name="connsiteY26" fmla="*/ 2539961 h 3802665"/>
                  <a:gd name="connsiteX27" fmla="*/ 1230911 w 3475899"/>
                  <a:gd name="connsiteY27" fmla="*/ 2597620 h 3802665"/>
                  <a:gd name="connsiteX28" fmla="*/ 1494862 w 3475899"/>
                  <a:gd name="connsiteY28" fmla="*/ 2500240 h 3802665"/>
                  <a:gd name="connsiteX29" fmla="*/ 1599930 w 3475899"/>
                  <a:gd name="connsiteY29" fmla="*/ 2259352 h 3802665"/>
                  <a:gd name="connsiteX30" fmla="*/ 1387231 w 3475899"/>
                  <a:gd name="connsiteY30" fmla="*/ 1923647 h 3802665"/>
                  <a:gd name="connsiteX31" fmla="*/ 943896 w 3475899"/>
                  <a:gd name="connsiteY31" fmla="*/ 1818579 h 3802665"/>
                  <a:gd name="connsiteX32" fmla="*/ 372428 w 3475899"/>
                  <a:gd name="connsiteY32" fmla="*/ 2013339 h 3802665"/>
                  <a:gd name="connsiteX33" fmla="*/ 118727 w 3475899"/>
                  <a:gd name="connsiteY33" fmla="*/ 2525866 h 3802665"/>
                  <a:gd name="connsiteX34" fmla="*/ 500560 w 3475899"/>
                  <a:gd name="connsiteY34" fmla="*/ 3166525 h 3802665"/>
                  <a:gd name="connsiteX35" fmla="*/ 1312915 w 3475899"/>
                  <a:gd name="connsiteY35" fmla="*/ 3381786 h 3802665"/>
                  <a:gd name="connsiteX36" fmla="*/ 2135520 w 3475899"/>
                  <a:gd name="connsiteY36" fmla="*/ 3084520 h 3802665"/>
                  <a:gd name="connsiteX37" fmla="*/ 2491727 w 3475899"/>
                  <a:gd name="connsiteY37" fmla="*/ 2320855 h 3802665"/>
                  <a:gd name="connsiteX38" fmla="*/ 2373845 w 3475899"/>
                  <a:gd name="connsiteY38" fmla="*/ 1885207 h 3802665"/>
                  <a:gd name="connsiteX39" fmla="*/ 2058641 w 3475899"/>
                  <a:gd name="connsiteY39" fmla="*/ 1570004 h 3802665"/>
                  <a:gd name="connsiteX40" fmla="*/ 1615306 w 3475899"/>
                  <a:gd name="connsiteY40" fmla="*/ 1311177 h 3802665"/>
                  <a:gd name="connsiteX41" fmla="*/ 859329 w 3475899"/>
                  <a:gd name="connsiteY41" fmla="*/ 949846 h 3802665"/>
                  <a:gd name="connsiteX42" fmla="*/ 477496 w 3475899"/>
                  <a:gd name="connsiteY42" fmla="*/ 424506 h 380266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135520 w 3475899"/>
                  <a:gd name="connsiteY36" fmla="*/ 3980450 h 4698595"/>
                  <a:gd name="connsiteX37" fmla="*/ 2491727 w 3475899"/>
                  <a:gd name="connsiteY37" fmla="*/ 3216785 h 4698595"/>
                  <a:gd name="connsiteX38" fmla="*/ 2373845 w 3475899"/>
                  <a:gd name="connsiteY38" fmla="*/ 2781137 h 4698595"/>
                  <a:gd name="connsiteX39" fmla="*/ 2058641 w 3475899"/>
                  <a:gd name="connsiteY39" fmla="*/ 2465934 h 4698595"/>
                  <a:gd name="connsiteX40" fmla="*/ 1615306 w 3475899"/>
                  <a:gd name="connsiteY40" fmla="*/ 2207107 h 4698595"/>
                  <a:gd name="connsiteX41" fmla="*/ 859329 w 3475899"/>
                  <a:gd name="connsiteY41" fmla="*/ 1845776 h 4698595"/>
                  <a:gd name="connsiteX42" fmla="*/ 477496 w 3475899"/>
                  <a:gd name="connsiteY42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135520 w 3475899"/>
                  <a:gd name="connsiteY36" fmla="*/ 3980450 h 4698595"/>
                  <a:gd name="connsiteX37" fmla="*/ 2705552 w 3475899"/>
                  <a:gd name="connsiteY37" fmla="*/ 3234379 h 4698595"/>
                  <a:gd name="connsiteX38" fmla="*/ 2373845 w 3475899"/>
                  <a:gd name="connsiteY38" fmla="*/ 2781137 h 4698595"/>
                  <a:gd name="connsiteX39" fmla="*/ 2058641 w 3475899"/>
                  <a:gd name="connsiteY39" fmla="*/ 2465934 h 4698595"/>
                  <a:gd name="connsiteX40" fmla="*/ 1615306 w 3475899"/>
                  <a:gd name="connsiteY40" fmla="*/ 2207107 h 4698595"/>
                  <a:gd name="connsiteX41" fmla="*/ 859329 w 3475899"/>
                  <a:gd name="connsiteY41" fmla="*/ 1845776 h 4698595"/>
                  <a:gd name="connsiteX42" fmla="*/ 477496 w 3475899"/>
                  <a:gd name="connsiteY42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349344 w 3475899"/>
                  <a:gd name="connsiteY36" fmla="*/ 4033228 h 4698595"/>
                  <a:gd name="connsiteX37" fmla="*/ 2705552 w 3475899"/>
                  <a:gd name="connsiteY37" fmla="*/ 3234379 h 4698595"/>
                  <a:gd name="connsiteX38" fmla="*/ 2373845 w 3475899"/>
                  <a:gd name="connsiteY38" fmla="*/ 2781137 h 4698595"/>
                  <a:gd name="connsiteX39" fmla="*/ 2058641 w 3475899"/>
                  <a:gd name="connsiteY39" fmla="*/ 2465934 h 4698595"/>
                  <a:gd name="connsiteX40" fmla="*/ 1615306 w 3475899"/>
                  <a:gd name="connsiteY40" fmla="*/ 2207107 h 4698595"/>
                  <a:gd name="connsiteX41" fmla="*/ 859329 w 3475899"/>
                  <a:gd name="connsiteY41" fmla="*/ 1845776 h 4698595"/>
                  <a:gd name="connsiteX42" fmla="*/ 477496 w 3475899"/>
                  <a:gd name="connsiteY42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349344 w 3475899"/>
                  <a:gd name="connsiteY36" fmla="*/ 4033228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2058641 w 3475899"/>
                  <a:gd name="connsiteY39" fmla="*/ 2465934 h 4698595"/>
                  <a:gd name="connsiteX40" fmla="*/ 1615306 w 3475899"/>
                  <a:gd name="connsiteY40" fmla="*/ 2207107 h 4698595"/>
                  <a:gd name="connsiteX41" fmla="*/ 859329 w 3475899"/>
                  <a:gd name="connsiteY41" fmla="*/ 1845776 h 4698595"/>
                  <a:gd name="connsiteX42" fmla="*/ 477496 w 3475899"/>
                  <a:gd name="connsiteY42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349344 w 3475899"/>
                  <a:gd name="connsiteY36" fmla="*/ 4033228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349344 w 3475899"/>
                  <a:gd name="connsiteY36" fmla="*/ 4033228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349344 w 3475899"/>
                  <a:gd name="connsiteY36" fmla="*/ 4033228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349344 w 3475899"/>
                  <a:gd name="connsiteY36" fmla="*/ 4033228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349344 w 3475899"/>
                  <a:gd name="connsiteY36" fmla="*/ 4033228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195013 w 3475899"/>
                  <a:gd name="connsiteY36" fmla="*/ 3993179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195013 w 3475899"/>
                  <a:gd name="connsiteY36" fmla="*/ 3993179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195013 w 3475899"/>
                  <a:gd name="connsiteY36" fmla="*/ 3993179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195013 w 3475899"/>
                  <a:gd name="connsiteY36" fmla="*/ 3993179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615306 w 3475899"/>
                  <a:gd name="connsiteY39" fmla="*/ 2207107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75899"/>
                  <a:gd name="connsiteY0" fmla="*/ 1320436 h 4698595"/>
                  <a:gd name="connsiteX1" fmla="*/ 391637 w 3475899"/>
                  <a:gd name="connsiteY1" fmla="*/ 346 h 4698595"/>
                  <a:gd name="connsiteX2" fmla="*/ 744010 w 3475899"/>
                  <a:gd name="connsiteY2" fmla="*/ 1192304 h 4698595"/>
                  <a:gd name="connsiteX3" fmla="*/ 900331 w 3475899"/>
                  <a:gd name="connsiteY3" fmla="*/ 1451131 h 4698595"/>
                  <a:gd name="connsiteX4" fmla="*/ 1284726 w 3475899"/>
                  <a:gd name="connsiteY4" fmla="*/ 1653579 h 4698595"/>
                  <a:gd name="connsiteX5" fmla="*/ 2984160 w 3475899"/>
                  <a:gd name="connsiteY5" fmla="*/ 2253868 h 4698595"/>
                  <a:gd name="connsiteX6" fmla="*/ 3378091 w 3475899"/>
                  <a:gd name="connsiteY6" fmla="*/ 3531835 h 4698595"/>
                  <a:gd name="connsiteX7" fmla="*/ 2359032 w 3475899"/>
                  <a:gd name="connsiteY7" fmla="*/ 4550885 h 4698595"/>
                  <a:gd name="connsiteX8" fmla="*/ 1252372 w 3475899"/>
                  <a:gd name="connsiteY8" fmla="*/ 4678773 h 4698595"/>
                  <a:gd name="connsiteX9" fmla="*/ 352887 w 3475899"/>
                  <a:gd name="connsiteY9" fmla="*/ 4228546 h 4698595"/>
                  <a:gd name="connsiteX10" fmla="*/ 846 w 3475899"/>
                  <a:gd name="connsiteY10" fmla="*/ 3421796 h 4698595"/>
                  <a:gd name="connsiteX11" fmla="*/ 284017 w 3475899"/>
                  <a:gd name="connsiteY11" fmla="*/ 2828546 h 4698595"/>
                  <a:gd name="connsiteX12" fmla="*/ 964397 w 3475899"/>
                  <a:gd name="connsiteY12" fmla="*/ 2581252 h 4698595"/>
                  <a:gd name="connsiteX13" fmla="*/ 1592242 w 3475899"/>
                  <a:gd name="connsiteY13" fmla="*/ 2729885 h 4698595"/>
                  <a:gd name="connsiteX14" fmla="*/ 1861319 w 3475899"/>
                  <a:gd name="connsiteY14" fmla="*/ 3201410 h 4698595"/>
                  <a:gd name="connsiteX15" fmla="*/ 1680653 w 3475899"/>
                  <a:gd name="connsiteY15" fmla="*/ 3571710 h 4698595"/>
                  <a:gd name="connsiteX16" fmla="*/ 1261662 w 3475899"/>
                  <a:gd name="connsiteY16" fmla="*/ 3719062 h 4698595"/>
                  <a:gd name="connsiteX17" fmla="*/ 895206 w 3475899"/>
                  <a:gd name="connsiteY17" fmla="*/ 3637057 h 4698595"/>
                  <a:gd name="connsiteX18" fmla="*/ 718384 w 3475899"/>
                  <a:gd name="connsiteY18" fmla="*/ 3360293 h 4698595"/>
                  <a:gd name="connsiteX19" fmla="*/ 808076 w 3475899"/>
                  <a:gd name="connsiteY19" fmla="*/ 3180908 h 4698595"/>
                  <a:gd name="connsiteX20" fmla="*/ 931082 w 3475899"/>
                  <a:gd name="connsiteY20" fmla="*/ 3116843 h 4698595"/>
                  <a:gd name="connsiteX21" fmla="*/ 990023 w 3475899"/>
                  <a:gd name="connsiteY21" fmla="*/ 3109155 h 4698595"/>
                  <a:gd name="connsiteX22" fmla="*/ 1010524 w 3475899"/>
                  <a:gd name="connsiteY22" fmla="*/ 3124530 h 4698595"/>
                  <a:gd name="connsiteX23" fmla="*/ 1000274 w 3475899"/>
                  <a:gd name="connsiteY23" fmla="*/ 3155282 h 4698595"/>
                  <a:gd name="connsiteX24" fmla="*/ 990023 w 3475899"/>
                  <a:gd name="connsiteY24" fmla="*/ 3186034 h 4698595"/>
                  <a:gd name="connsiteX25" fmla="*/ 974647 w 3475899"/>
                  <a:gd name="connsiteY25" fmla="*/ 3298790 h 4698595"/>
                  <a:gd name="connsiteX26" fmla="*/ 1055370 w 3475899"/>
                  <a:gd name="connsiteY26" fmla="*/ 3435891 h 4698595"/>
                  <a:gd name="connsiteX27" fmla="*/ 1230911 w 3475899"/>
                  <a:gd name="connsiteY27" fmla="*/ 3493550 h 4698595"/>
                  <a:gd name="connsiteX28" fmla="*/ 1494862 w 3475899"/>
                  <a:gd name="connsiteY28" fmla="*/ 3396170 h 4698595"/>
                  <a:gd name="connsiteX29" fmla="*/ 1599930 w 3475899"/>
                  <a:gd name="connsiteY29" fmla="*/ 3155282 h 4698595"/>
                  <a:gd name="connsiteX30" fmla="*/ 1387231 w 3475899"/>
                  <a:gd name="connsiteY30" fmla="*/ 2819577 h 4698595"/>
                  <a:gd name="connsiteX31" fmla="*/ 943896 w 3475899"/>
                  <a:gd name="connsiteY31" fmla="*/ 2714509 h 4698595"/>
                  <a:gd name="connsiteX32" fmla="*/ 372428 w 3475899"/>
                  <a:gd name="connsiteY32" fmla="*/ 2909269 h 4698595"/>
                  <a:gd name="connsiteX33" fmla="*/ 118727 w 3475899"/>
                  <a:gd name="connsiteY33" fmla="*/ 3421796 h 4698595"/>
                  <a:gd name="connsiteX34" fmla="*/ 500560 w 3475899"/>
                  <a:gd name="connsiteY34" fmla="*/ 4062455 h 4698595"/>
                  <a:gd name="connsiteX35" fmla="*/ 1312915 w 3475899"/>
                  <a:gd name="connsiteY35" fmla="*/ 4277716 h 4698595"/>
                  <a:gd name="connsiteX36" fmla="*/ 2195013 w 3475899"/>
                  <a:gd name="connsiteY36" fmla="*/ 3993179 h 4698595"/>
                  <a:gd name="connsiteX37" fmla="*/ 2705552 w 3475899"/>
                  <a:gd name="connsiteY37" fmla="*/ 3234379 h 4698595"/>
                  <a:gd name="connsiteX38" fmla="*/ 2587666 w 3475899"/>
                  <a:gd name="connsiteY38" fmla="*/ 2728357 h 4698595"/>
                  <a:gd name="connsiteX39" fmla="*/ 1769638 w 3475899"/>
                  <a:gd name="connsiteY39" fmla="*/ 2113659 h 4698595"/>
                  <a:gd name="connsiteX40" fmla="*/ 859329 w 3475899"/>
                  <a:gd name="connsiteY40" fmla="*/ 1845776 h 4698595"/>
                  <a:gd name="connsiteX41" fmla="*/ 477496 w 3475899"/>
                  <a:gd name="connsiteY41" fmla="*/ 1320436 h 4698595"/>
                  <a:gd name="connsiteX0" fmla="*/ 477496 w 3411483"/>
                  <a:gd name="connsiteY0" fmla="*/ 1320436 h 4698595"/>
                  <a:gd name="connsiteX1" fmla="*/ 391637 w 3411483"/>
                  <a:gd name="connsiteY1" fmla="*/ 346 h 4698595"/>
                  <a:gd name="connsiteX2" fmla="*/ 744010 w 3411483"/>
                  <a:gd name="connsiteY2" fmla="*/ 1192304 h 4698595"/>
                  <a:gd name="connsiteX3" fmla="*/ 900331 w 3411483"/>
                  <a:gd name="connsiteY3" fmla="*/ 1451131 h 4698595"/>
                  <a:gd name="connsiteX4" fmla="*/ 1240632 w 3411483"/>
                  <a:gd name="connsiteY4" fmla="*/ 1733678 h 4698595"/>
                  <a:gd name="connsiteX5" fmla="*/ 2984160 w 3411483"/>
                  <a:gd name="connsiteY5" fmla="*/ 2253868 h 4698595"/>
                  <a:gd name="connsiteX6" fmla="*/ 3378091 w 3411483"/>
                  <a:gd name="connsiteY6" fmla="*/ 3531835 h 4698595"/>
                  <a:gd name="connsiteX7" fmla="*/ 2359032 w 3411483"/>
                  <a:gd name="connsiteY7" fmla="*/ 4550885 h 4698595"/>
                  <a:gd name="connsiteX8" fmla="*/ 1252372 w 3411483"/>
                  <a:gd name="connsiteY8" fmla="*/ 4678773 h 4698595"/>
                  <a:gd name="connsiteX9" fmla="*/ 352887 w 3411483"/>
                  <a:gd name="connsiteY9" fmla="*/ 4228546 h 4698595"/>
                  <a:gd name="connsiteX10" fmla="*/ 846 w 3411483"/>
                  <a:gd name="connsiteY10" fmla="*/ 3421796 h 4698595"/>
                  <a:gd name="connsiteX11" fmla="*/ 284017 w 3411483"/>
                  <a:gd name="connsiteY11" fmla="*/ 2828546 h 4698595"/>
                  <a:gd name="connsiteX12" fmla="*/ 964397 w 3411483"/>
                  <a:gd name="connsiteY12" fmla="*/ 2581252 h 4698595"/>
                  <a:gd name="connsiteX13" fmla="*/ 1592242 w 3411483"/>
                  <a:gd name="connsiteY13" fmla="*/ 2729885 h 4698595"/>
                  <a:gd name="connsiteX14" fmla="*/ 1861319 w 3411483"/>
                  <a:gd name="connsiteY14" fmla="*/ 3201410 h 4698595"/>
                  <a:gd name="connsiteX15" fmla="*/ 1680653 w 3411483"/>
                  <a:gd name="connsiteY15" fmla="*/ 3571710 h 4698595"/>
                  <a:gd name="connsiteX16" fmla="*/ 1261662 w 3411483"/>
                  <a:gd name="connsiteY16" fmla="*/ 3719062 h 4698595"/>
                  <a:gd name="connsiteX17" fmla="*/ 895206 w 3411483"/>
                  <a:gd name="connsiteY17" fmla="*/ 3637057 h 4698595"/>
                  <a:gd name="connsiteX18" fmla="*/ 718384 w 3411483"/>
                  <a:gd name="connsiteY18" fmla="*/ 3360293 h 4698595"/>
                  <a:gd name="connsiteX19" fmla="*/ 808076 w 3411483"/>
                  <a:gd name="connsiteY19" fmla="*/ 3180908 h 4698595"/>
                  <a:gd name="connsiteX20" fmla="*/ 931082 w 3411483"/>
                  <a:gd name="connsiteY20" fmla="*/ 3116843 h 4698595"/>
                  <a:gd name="connsiteX21" fmla="*/ 990023 w 3411483"/>
                  <a:gd name="connsiteY21" fmla="*/ 3109155 h 4698595"/>
                  <a:gd name="connsiteX22" fmla="*/ 1010524 w 3411483"/>
                  <a:gd name="connsiteY22" fmla="*/ 3124530 h 4698595"/>
                  <a:gd name="connsiteX23" fmla="*/ 1000274 w 3411483"/>
                  <a:gd name="connsiteY23" fmla="*/ 3155282 h 4698595"/>
                  <a:gd name="connsiteX24" fmla="*/ 990023 w 3411483"/>
                  <a:gd name="connsiteY24" fmla="*/ 3186034 h 4698595"/>
                  <a:gd name="connsiteX25" fmla="*/ 974647 w 3411483"/>
                  <a:gd name="connsiteY25" fmla="*/ 3298790 h 4698595"/>
                  <a:gd name="connsiteX26" fmla="*/ 1055370 w 3411483"/>
                  <a:gd name="connsiteY26" fmla="*/ 3435891 h 4698595"/>
                  <a:gd name="connsiteX27" fmla="*/ 1230911 w 3411483"/>
                  <a:gd name="connsiteY27" fmla="*/ 3493550 h 4698595"/>
                  <a:gd name="connsiteX28" fmla="*/ 1494862 w 3411483"/>
                  <a:gd name="connsiteY28" fmla="*/ 3396170 h 4698595"/>
                  <a:gd name="connsiteX29" fmla="*/ 1599930 w 3411483"/>
                  <a:gd name="connsiteY29" fmla="*/ 3155282 h 4698595"/>
                  <a:gd name="connsiteX30" fmla="*/ 1387231 w 3411483"/>
                  <a:gd name="connsiteY30" fmla="*/ 2819577 h 4698595"/>
                  <a:gd name="connsiteX31" fmla="*/ 943896 w 3411483"/>
                  <a:gd name="connsiteY31" fmla="*/ 2714509 h 4698595"/>
                  <a:gd name="connsiteX32" fmla="*/ 372428 w 3411483"/>
                  <a:gd name="connsiteY32" fmla="*/ 2909269 h 4698595"/>
                  <a:gd name="connsiteX33" fmla="*/ 118727 w 3411483"/>
                  <a:gd name="connsiteY33" fmla="*/ 3421796 h 4698595"/>
                  <a:gd name="connsiteX34" fmla="*/ 500560 w 3411483"/>
                  <a:gd name="connsiteY34" fmla="*/ 4062455 h 4698595"/>
                  <a:gd name="connsiteX35" fmla="*/ 1312915 w 3411483"/>
                  <a:gd name="connsiteY35" fmla="*/ 4277716 h 4698595"/>
                  <a:gd name="connsiteX36" fmla="*/ 2195013 w 3411483"/>
                  <a:gd name="connsiteY36" fmla="*/ 3993179 h 4698595"/>
                  <a:gd name="connsiteX37" fmla="*/ 2705552 w 3411483"/>
                  <a:gd name="connsiteY37" fmla="*/ 3234379 h 4698595"/>
                  <a:gd name="connsiteX38" fmla="*/ 2587666 w 3411483"/>
                  <a:gd name="connsiteY38" fmla="*/ 2728357 h 4698595"/>
                  <a:gd name="connsiteX39" fmla="*/ 1769638 w 3411483"/>
                  <a:gd name="connsiteY39" fmla="*/ 2113659 h 4698595"/>
                  <a:gd name="connsiteX40" fmla="*/ 859329 w 3411483"/>
                  <a:gd name="connsiteY40" fmla="*/ 1845776 h 4698595"/>
                  <a:gd name="connsiteX41" fmla="*/ 477496 w 3411483"/>
                  <a:gd name="connsiteY41" fmla="*/ 1320436 h 4698595"/>
                  <a:gd name="connsiteX0" fmla="*/ 477496 w 3411485"/>
                  <a:gd name="connsiteY0" fmla="*/ 760057 h 4138216"/>
                  <a:gd name="connsiteX1" fmla="*/ 810541 w 3411485"/>
                  <a:gd name="connsiteY1" fmla="*/ 659 h 4138216"/>
                  <a:gd name="connsiteX2" fmla="*/ 744010 w 3411485"/>
                  <a:gd name="connsiteY2" fmla="*/ 631925 h 4138216"/>
                  <a:gd name="connsiteX3" fmla="*/ 900331 w 3411485"/>
                  <a:gd name="connsiteY3" fmla="*/ 890752 h 4138216"/>
                  <a:gd name="connsiteX4" fmla="*/ 1240632 w 3411485"/>
                  <a:gd name="connsiteY4" fmla="*/ 1173299 h 4138216"/>
                  <a:gd name="connsiteX5" fmla="*/ 2984160 w 3411485"/>
                  <a:gd name="connsiteY5" fmla="*/ 1693489 h 4138216"/>
                  <a:gd name="connsiteX6" fmla="*/ 3378091 w 3411485"/>
                  <a:gd name="connsiteY6" fmla="*/ 2971456 h 4138216"/>
                  <a:gd name="connsiteX7" fmla="*/ 2359032 w 3411485"/>
                  <a:gd name="connsiteY7" fmla="*/ 3990506 h 4138216"/>
                  <a:gd name="connsiteX8" fmla="*/ 1252372 w 3411485"/>
                  <a:gd name="connsiteY8" fmla="*/ 4118394 h 4138216"/>
                  <a:gd name="connsiteX9" fmla="*/ 352887 w 3411485"/>
                  <a:gd name="connsiteY9" fmla="*/ 3668167 h 4138216"/>
                  <a:gd name="connsiteX10" fmla="*/ 846 w 3411485"/>
                  <a:gd name="connsiteY10" fmla="*/ 2861417 h 4138216"/>
                  <a:gd name="connsiteX11" fmla="*/ 284017 w 3411485"/>
                  <a:gd name="connsiteY11" fmla="*/ 2268167 h 4138216"/>
                  <a:gd name="connsiteX12" fmla="*/ 964397 w 3411485"/>
                  <a:gd name="connsiteY12" fmla="*/ 2020873 h 4138216"/>
                  <a:gd name="connsiteX13" fmla="*/ 1592242 w 3411485"/>
                  <a:gd name="connsiteY13" fmla="*/ 2169506 h 4138216"/>
                  <a:gd name="connsiteX14" fmla="*/ 1861319 w 3411485"/>
                  <a:gd name="connsiteY14" fmla="*/ 2641031 h 4138216"/>
                  <a:gd name="connsiteX15" fmla="*/ 1680653 w 3411485"/>
                  <a:gd name="connsiteY15" fmla="*/ 3011331 h 4138216"/>
                  <a:gd name="connsiteX16" fmla="*/ 1261662 w 3411485"/>
                  <a:gd name="connsiteY16" fmla="*/ 3158683 h 4138216"/>
                  <a:gd name="connsiteX17" fmla="*/ 895206 w 3411485"/>
                  <a:gd name="connsiteY17" fmla="*/ 3076678 h 4138216"/>
                  <a:gd name="connsiteX18" fmla="*/ 718384 w 3411485"/>
                  <a:gd name="connsiteY18" fmla="*/ 2799914 h 4138216"/>
                  <a:gd name="connsiteX19" fmla="*/ 808076 w 3411485"/>
                  <a:gd name="connsiteY19" fmla="*/ 2620529 h 4138216"/>
                  <a:gd name="connsiteX20" fmla="*/ 931082 w 3411485"/>
                  <a:gd name="connsiteY20" fmla="*/ 2556464 h 4138216"/>
                  <a:gd name="connsiteX21" fmla="*/ 990023 w 3411485"/>
                  <a:gd name="connsiteY21" fmla="*/ 2548776 h 4138216"/>
                  <a:gd name="connsiteX22" fmla="*/ 1010524 w 3411485"/>
                  <a:gd name="connsiteY22" fmla="*/ 2564151 h 4138216"/>
                  <a:gd name="connsiteX23" fmla="*/ 1000274 w 3411485"/>
                  <a:gd name="connsiteY23" fmla="*/ 2594903 h 4138216"/>
                  <a:gd name="connsiteX24" fmla="*/ 990023 w 3411485"/>
                  <a:gd name="connsiteY24" fmla="*/ 2625655 h 4138216"/>
                  <a:gd name="connsiteX25" fmla="*/ 974647 w 3411485"/>
                  <a:gd name="connsiteY25" fmla="*/ 2738411 h 4138216"/>
                  <a:gd name="connsiteX26" fmla="*/ 1055370 w 3411485"/>
                  <a:gd name="connsiteY26" fmla="*/ 2875512 h 4138216"/>
                  <a:gd name="connsiteX27" fmla="*/ 1230911 w 3411485"/>
                  <a:gd name="connsiteY27" fmla="*/ 2933171 h 4138216"/>
                  <a:gd name="connsiteX28" fmla="*/ 1494862 w 3411485"/>
                  <a:gd name="connsiteY28" fmla="*/ 2835791 h 4138216"/>
                  <a:gd name="connsiteX29" fmla="*/ 1599930 w 3411485"/>
                  <a:gd name="connsiteY29" fmla="*/ 2594903 h 4138216"/>
                  <a:gd name="connsiteX30" fmla="*/ 1387231 w 3411485"/>
                  <a:gd name="connsiteY30" fmla="*/ 2259198 h 4138216"/>
                  <a:gd name="connsiteX31" fmla="*/ 943896 w 3411485"/>
                  <a:gd name="connsiteY31" fmla="*/ 2154130 h 4138216"/>
                  <a:gd name="connsiteX32" fmla="*/ 372428 w 3411485"/>
                  <a:gd name="connsiteY32" fmla="*/ 2348890 h 4138216"/>
                  <a:gd name="connsiteX33" fmla="*/ 118727 w 3411485"/>
                  <a:gd name="connsiteY33" fmla="*/ 2861417 h 4138216"/>
                  <a:gd name="connsiteX34" fmla="*/ 500560 w 3411485"/>
                  <a:gd name="connsiteY34" fmla="*/ 3502076 h 4138216"/>
                  <a:gd name="connsiteX35" fmla="*/ 1312915 w 3411485"/>
                  <a:gd name="connsiteY35" fmla="*/ 3717337 h 4138216"/>
                  <a:gd name="connsiteX36" fmla="*/ 2195013 w 3411485"/>
                  <a:gd name="connsiteY36" fmla="*/ 3432800 h 4138216"/>
                  <a:gd name="connsiteX37" fmla="*/ 2705552 w 3411485"/>
                  <a:gd name="connsiteY37" fmla="*/ 2674000 h 4138216"/>
                  <a:gd name="connsiteX38" fmla="*/ 2587666 w 3411485"/>
                  <a:gd name="connsiteY38" fmla="*/ 2167978 h 4138216"/>
                  <a:gd name="connsiteX39" fmla="*/ 1769638 w 3411485"/>
                  <a:gd name="connsiteY39" fmla="*/ 1553280 h 4138216"/>
                  <a:gd name="connsiteX40" fmla="*/ 859329 w 3411485"/>
                  <a:gd name="connsiteY40" fmla="*/ 1285397 h 4138216"/>
                  <a:gd name="connsiteX41" fmla="*/ 477496 w 3411485"/>
                  <a:gd name="connsiteY41" fmla="*/ 760057 h 4138216"/>
                  <a:gd name="connsiteX0" fmla="*/ 477496 w 3415891"/>
                  <a:gd name="connsiteY0" fmla="*/ 760057 h 4122191"/>
                  <a:gd name="connsiteX1" fmla="*/ 810541 w 3415891"/>
                  <a:gd name="connsiteY1" fmla="*/ 659 h 4122191"/>
                  <a:gd name="connsiteX2" fmla="*/ 744010 w 3415891"/>
                  <a:gd name="connsiteY2" fmla="*/ 631925 h 4122191"/>
                  <a:gd name="connsiteX3" fmla="*/ 900331 w 3415891"/>
                  <a:gd name="connsiteY3" fmla="*/ 890752 h 4122191"/>
                  <a:gd name="connsiteX4" fmla="*/ 1240632 w 3415891"/>
                  <a:gd name="connsiteY4" fmla="*/ 1173299 h 4122191"/>
                  <a:gd name="connsiteX5" fmla="*/ 2984160 w 3415891"/>
                  <a:gd name="connsiteY5" fmla="*/ 1693489 h 4122191"/>
                  <a:gd name="connsiteX6" fmla="*/ 3378091 w 3415891"/>
                  <a:gd name="connsiteY6" fmla="*/ 2971456 h 4122191"/>
                  <a:gd name="connsiteX7" fmla="*/ 2292890 w 3415891"/>
                  <a:gd name="connsiteY7" fmla="*/ 3857009 h 4122191"/>
                  <a:gd name="connsiteX8" fmla="*/ 1252372 w 3415891"/>
                  <a:gd name="connsiteY8" fmla="*/ 4118394 h 4122191"/>
                  <a:gd name="connsiteX9" fmla="*/ 352887 w 3415891"/>
                  <a:gd name="connsiteY9" fmla="*/ 3668167 h 4122191"/>
                  <a:gd name="connsiteX10" fmla="*/ 846 w 3415891"/>
                  <a:gd name="connsiteY10" fmla="*/ 2861417 h 4122191"/>
                  <a:gd name="connsiteX11" fmla="*/ 284017 w 3415891"/>
                  <a:gd name="connsiteY11" fmla="*/ 2268167 h 4122191"/>
                  <a:gd name="connsiteX12" fmla="*/ 964397 w 3415891"/>
                  <a:gd name="connsiteY12" fmla="*/ 2020873 h 4122191"/>
                  <a:gd name="connsiteX13" fmla="*/ 1592242 w 3415891"/>
                  <a:gd name="connsiteY13" fmla="*/ 2169506 h 4122191"/>
                  <a:gd name="connsiteX14" fmla="*/ 1861319 w 3415891"/>
                  <a:gd name="connsiteY14" fmla="*/ 2641031 h 4122191"/>
                  <a:gd name="connsiteX15" fmla="*/ 1680653 w 3415891"/>
                  <a:gd name="connsiteY15" fmla="*/ 3011331 h 4122191"/>
                  <a:gd name="connsiteX16" fmla="*/ 1261662 w 3415891"/>
                  <a:gd name="connsiteY16" fmla="*/ 3158683 h 4122191"/>
                  <a:gd name="connsiteX17" fmla="*/ 895206 w 3415891"/>
                  <a:gd name="connsiteY17" fmla="*/ 3076678 h 4122191"/>
                  <a:gd name="connsiteX18" fmla="*/ 718384 w 3415891"/>
                  <a:gd name="connsiteY18" fmla="*/ 2799914 h 4122191"/>
                  <a:gd name="connsiteX19" fmla="*/ 808076 w 3415891"/>
                  <a:gd name="connsiteY19" fmla="*/ 2620529 h 4122191"/>
                  <a:gd name="connsiteX20" fmla="*/ 931082 w 3415891"/>
                  <a:gd name="connsiteY20" fmla="*/ 2556464 h 4122191"/>
                  <a:gd name="connsiteX21" fmla="*/ 990023 w 3415891"/>
                  <a:gd name="connsiteY21" fmla="*/ 2548776 h 4122191"/>
                  <a:gd name="connsiteX22" fmla="*/ 1010524 w 3415891"/>
                  <a:gd name="connsiteY22" fmla="*/ 2564151 h 4122191"/>
                  <a:gd name="connsiteX23" fmla="*/ 1000274 w 3415891"/>
                  <a:gd name="connsiteY23" fmla="*/ 2594903 h 4122191"/>
                  <a:gd name="connsiteX24" fmla="*/ 990023 w 3415891"/>
                  <a:gd name="connsiteY24" fmla="*/ 2625655 h 4122191"/>
                  <a:gd name="connsiteX25" fmla="*/ 974647 w 3415891"/>
                  <a:gd name="connsiteY25" fmla="*/ 2738411 h 4122191"/>
                  <a:gd name="connsiteX26" fmla="*/ 1055370 w 3415891"/>
                  <a:gd name="connsiteY26" fmla="*/ 2875512 h 4122191"/>
                  <a:gd name="connsiteX27" fmla="*/ 1230911 w 3415891"/>
                  <a:gd name="connsiteY27" fmla="*/ 2933171 h 4122191"/>
                  <a:gd name="connsiteX28" fmla="*/ 1494862 w 3415891"/>
                  <a:gd name="connsiteY28" fmla="*/ 2835791 h 4122191"/>
                  <a:gd name="connsiteX29" fmla="*/ 1599930 w 3415891"/>
                  <a:gd name="connsiteY29" fmla="*/ 2594903 h 4122191"/>
                  <a:gd name="connsiteX30" fmla="*/ 1387231 w 3415891"/>
                  <a:gd name="connsiteY30" fmla="*/ 2259198 h 4122191"/>
                  <a:gd name="connsiteX31" fmla="*/ 943896 w 3415891"/>
                  <a:gd name="connsiteY31" fmla="*/ 2154130 h 4122191"/>
                  <a:gd name="connsiteX32" fmla="*/ 372428 w 3415891"/>
                  <a:gd name="connsiteY32" fmla="*/ 2348890 h 4122191"/>
                  <a:gd name="connsiteX33" fmla="*/ 118727 w 3415891"/>
                  <a:gd name="connsiteY33" fmla="*/ 2861417 h 4122191"/>
                  <a:gd name="connsiteX34" fmla="*/ 500560 w 3415891"/>
                  <a:gd name="connsiteY34" fmla="*/ 3502076 h 4122191"/>
                  <a:gd name="connsiteX35" fmla="*/ 1312915 w 3415891"/>
                  <a:gd name="connsiteY35" fmla="*/ 3717337 h 4122191"/>
                  <a:gd name="connsiteX36" fmla="*/ 2195013 w 3415891"/>
                  <a:gd name="connsiteY36" fmla="*/ 3432800 h 4122191"/>
                  <a:gd name="connsiteX37" fmla="*/ 2705552 w 3415891"/>
                  <a:gd name="connsiteY37" fmla="*/ 2674000 h 4122191"/>
                  <a:gd name="connsiteX38" fmla="*/ 2587666 w 3415891"/>
                  <a:gd name="connsiteY38" fmla="*/ 2167978 h 4122191"/>
                  <a:gd name="connsiteX39" fmla="*/ 1769638 w 3415891"/>
                  <a:gd name="connsiteY39" fmla="*/ 1553280 h 4122191"/>
                  <a:gd name="connsiteX40" fmla="*/ 859329 w 3415891"/>
                  <a:gd name="connsiteY40" fmla="*/ 1285397 h 4122191"/>
                  <a:gd name="connsiteX41" fmla="*/ 477496 w 3415891"/>
                  <a:gd name="connsiteY41" fmla="*/ 760057 h 4122191"/>
                  <a:gd name="connsiteX0" fmla="*/ 477496 w 3415891"/>
                  <a:gd name="connsiteY0" fmla="*/ 760057 h 4122191"/>
                  <a:gd name="connsiteX1" fmla="*/ 810541 w 3415891"/>
                  <a:gd name="connsiteY1" fmla="*/ 659 h 4122191"/>
                  <a:gd name="connsiteX2" fmla="*/ 744010 w 3415891"/>
                  <a:gd name="connsiteY2" fmla="*/ 631925 h 4122191"/>
                  <a:gd name="connsiteX3" fmla="*/ 900331 w 3415891"/>
                  <a:gd name="connsiteY3" fmla="*/ 890752 h 4122191"/>
                  <a:gd name="connsiteX4" fmla="*/ 1240632 w 3415891"/>
                  <a:gd name="connsiteY4" fmla="*/ 1173299 h 4122191"/>
                  <a:gd name="connsiteX5" fmla="*/ 2984160 w 3415891"/>
                  <a:gd name="connsiteY5" fmla="*/ 1693489 h 4122191"/>
                  <a:gd name="connsiteX6" fmla="*/ 3378091 w 3415891"/>
                  <a:gd name="connsiteY6" fmla="*/ 2971456 h 4122191"/>
                  <a:gd name="connsiteX7" fmla="*/ 2292890 w 3415891"/>
                  <a:gd name="connsiteY7" fmla="*/ 3857009 h 4122191"/>
                  <a:gd name="connsiteX8" fmla="*/ 1252372 w 3415891"/>
                  <a:gd name="connsiteY8" fmla="*/ 4118394 h 4122191"/>
                  <a:gd name="connsiteX9" fmla="*/ 352887 w 3415891"/>
                  <a:gd name="connsiteY9" fmla="*/ 3668167 h 4122191"/>
                  <a:gd name="connsiteX10" fmla="*/ 846 w 3415891"/>
                  <a:gd name="connsiteY10" fmla="*/ 2861417 h 4122191"/>
                  <a:gd name="connsiteX11" fmla="*/ 284017 w 3415891"/>
                  <a:gd name="connsiteY11" fmla="*/ 2268167 h 4122191"/>
                  <a:gd name="connsiteX12" fmla="*/ 964397 w 3415891"/>
                  <a:gd name="connsiteY12" fmla="*/ 2020873 h 4122191"/>
                  <a:gd name="connsiteX13" fmla="*/ 1592242 w 3415891"/>
                  <a:gd name="connsiteY13" fmla="*/ 2169506 h 4122191"/>
                  <a:gd name="connsiteX14" fmla="*/ 1861319 w 3415891"/>
                  <a:gd name="connsiteY14" fmla="*/ 2641031 h 4122191"/>
                  <a:gd name="connsiteX15" fmla="*/ 1680653 w 3415891"/>
                  <a:gd name="connsiteY15" fmla="*/ 3011331 h 4122191"/>
                  <a:gd name="connsiteX16" fmla="*/ 1261662 w 3415891"/>
                  <a:gd name="connsiteY16" fmla="*/ 3158683 h 4122191"/>
                  <a:gd name="connsiteX17" fmla="*/ 895206 w 3415891"/>
                  <a:gd name="connsiteY17" fmla="*/ 3076678 h 4122191"/>
                  <a:gd name="connsiteX18" fmla="*/ 718384 w 3415891"/>
                  <a:gd name="connsiteY18" fmla="*/ 2799914 h 4122191"/>
                  <a:gd name="connsiteX19" fmla="*/ 808076 w 3415891"/>
                  <a:gd name="connsiteY19" fmla="*/ 2620529 h 4122191"/>
                  <a:gd name="connsiteX20" fmla="*/ 931082 w 3415891"/>
                  <a:gd name="connsiteY20" fmla="*/ 2556464 h 4122191"/>
                  <a:gd name="connsiteX21" fmla="*/ 990023 w 3415891"/>
                  <a:gd name="connsiteY21" fmla="*/ 2548776 h 4122191"/>
                  <a:gd name="connsiteX22" fmla="*/ 1010524 w 3415891"/>
                  <a:gd name="connsiteY22" fmla="*/ 2564151 h 4122191"/>
                  <a:gd name="connsiteX23" fmla="*/ 1000274 w 3415891"/>
                  <a:gd name="connsiteY23" fmla="*/ 2594903 h 4122191"/>
                  <a:gd name="connsiteX24" fmla="*/ 990023 w 3415891"/>
                  <a:gd name="connsiteY24" fmla="*/ 2625655 h 4122191"/>
                  <a:gd name="connsiteX25" fmla="*/ 974647 w 3415891"/>
                  <a:gd name="connsiteY25" fmla="*/ 2738411 h 4122191"/>
                  <a:gd name="connsiteX26" fmla="*/ 1055370 w 3415891"/>
                  <a:gd name="connsiteY26" fmla="*/ 2875512 h 4122191"/>
                  <a:gd name="connsiteX27" fmla="*/ 1230911 w 3415891"/>
                  <a:gd name="connsiteY27" fmla="*/ 2933171 h 4122191"/>
                  <a:gd name="connsiteX28" fmla="*/ 1494862 w 3415891"/>
                  <a:gd name="connsiteY28" fmla="*/ 2835791 h 4122191"/>
                  <a:gd name="connsiteX29" fmla="*/ 1599930 w 3415891"/>
                  <a:gd name="connsiteY29" fmla="*/ 2594903 h 4122191"/>
                  <a:gd name="connsiteX30" fmla="*/ 1387231 w 3415891"/>
                  <a:gd name="connsiteY30" fmla="*/ 2259198 h 4122191"/>
                  <a:gd name="connsiteX31" fmla="*/ 943896 w 3415891"/>
                  <a:gd name="connsiteY31" fmla="*/ 2154130 h 4122191"/>
                  <a:gd name="connsiteX32" fmla="*/ 372428 w 3415891"/>
                  <a:gd name="connsiteY32" fmla="*/ 2348890 h 4122191"/>
                  <a:gd name="connsiteX33" fmla="*/ 118727 w 3415891"/>
                  <a:gd name="connsiteY33" fmla="*/ 2861417 h 4122191"/>
                  <a:gd name="connsiteX34" fmla="*/ 500560 w 3415891"/>
                  <a:gd name="connsiteY34" fmla="*/ 3502076 h 4122191"/>
                  <a:gd name="connsiteX35" fmla="*/ 1312915 w 3415891"/>
                  <a:gd name="connsiteY35" fmla="*/ 3717337 h 4122191"/>
                  <a:gd name="connsiteX36" fmla="*/ 2195013 w 3415891"/>
                  <a:gd name="connsiteY36" fmla="*/ 3432800 h 4122191"/>
                  <a:gd name="connsiteX37" fmla="*/ 2705552 w 3415891"/>
                  <a:gd name="connsiteY37" fmla="*/ 2674000 h 4122191"/>
                  <a:gd name="connsiteX38" fmla="*/ 2587666 w 3415891"/>
                  <a:gd name="connsiteY38" fmla="*/ 2167978 h 4122191"/>
                  <a:gd name="connsiteX39" fmla="*/ 1769638 w 3415891"/>
                  <a:gd name="connsiteY39" fmla="*/ 1553280 h 4122191"/>
                  <a:gd name="connsiteX40" fmla="*/ 859329 w 3415891"/>
                  <a:gd name="connsiteY40" fmla="*/ 1285397 h 4122191"/>
                  <a:gd name="connsiteX41" fmla="*/ 477496 w 3415891"/>
                  <a:gd name="connsiteY41" fmla="*/ 760057 h 4122191"/>
                  <a:gd name="connsiteX0" fmla="*/ 477496 w 3415891"/>
                  <a:gd name="connsiteY0" fmla="*/ 760057 h 3958557"/>
                  <a:gd name="connsiteX1" fmla="*/ 810541 w 3415891"/>
                  <a:gd name="connsiteY1" fmla="*/ 659 h 3958557"/>
                  <a:gd name="connsiteX2" fmla="*/ 744010 w 3415891"/>
                  <a:gd name="connsiteY2" fmla="*/ 631925 h 3958557"/>
                  <a:gd name="connsiteX3" fmla="*/ 900331 w 3415891"/>
                  <a:gd name="connsiteY3" fmla="*/ 890752 h 3958557"/>
                  <a:gd name="connsiteX4" fmla="*/ 1240632 w 3415891"/>
                  <a:gd name="connsiteY4" fmla="*/ 1173299 h 3958557"/>
                  <a:gd name="connsiteX5" fmla="*/ 2984160 w 3415891"/>
                  <a:gd name="connsiteY5" fmla="*/ 1693489 h 3958557"/>
                  <a:gd name="connsiteX6" fmla="*/ 3378091 w 3415891"/>
                  <a:gd name="connsiteY6" fmla="*/ 2971456 h 3958557"/>
                  <a:gd name="connsiteX7" fmla="*/ 2292890 w 3415891"/>
                  <a:gd name="connsiteY7" fmla="*/ 3857009 h 3958557"/>
                  <a:gd name="connsiteX8" fmla="*/ 1075991 w 3415891"/>
                  <a:gd name="connsiteY8" fmla="*/ 3918147 h 3958557"/>
                  <a:gd name="connsiteX9" fmla="*/ 352887 w 3415891"/>
                  <a:gd name="connsiteY9" fmla="*/ 3668167 h 3958557"/>
                  <a:gd name="connsiteX10" fmla="*/ 846 w 3415891"/>
                  <a:gd name="connsiteY10" fmla="*/ 2861417 h 3958557"/>
                  <a:gd name="connsiteX11" fmla="*/ 284017 w 3415891"/>
                  <a:gd name="connsiteY11" fmla="*/ 2268167 h 3958557"/>
                  <a:gd name="connsiteX12" fmla="*/ 964397 w 3415891"/>
                  <a:gd name="connsiteY12" fmla="*/ 2020873 h 3958557"/>
                  <a:gd name="connsiteX13" fmla="*/ 1592242 w 3415891"/>
                  <a:gd name="connsiteY13" fmla="*/ 2169506 h 3958557"/>
                  <a:gd name="connsiteX14" fmla="*/ 1861319 w 3415891"/>
                  <a:gd name="connsiteY14" fmla="*/ 2641031 h 3958557"/>
                  <a:gd name="connsiteX15" fmla="*/ 1680653 w 3415891"/>
                  <a:gd name="connsiteY15" fmla="*/ 3011331 h 3958557"/>
                  <a:gd name="connsiteX16" fmla="*/ 1261662 w 3415891"/>
                  <a:gd name="connsiteY16" fmla="*/ 3158683 h 3958557"/>
                  <a:gd name="connsiteX17" fmla="*/ 895206 w 3415891"/>
                  <a:gd name="connsiteY17" fmla="*/ 3076678 h 3958557"/>
                  <a:gd name="connsiteX18" fmla="*/ 718384 w 3415891"/>
                  <a:gd name="connsiteY18" fmla="*/ 2799914 h 3958557"/>
                  <a:gd name="connsiteX19" fmla="*/ 808076 w 3415891"/>
                  <a:gd name="connsiteY19" fmla="*/ 2620529 h 3958557"/>
                  <a:gd name="connsiteX20" fmla="*/ 931082 w 3415891"/>
                  <a:gd name="connsiteY20" fmla="*/ 2556464 h 3958557"/>
                  <a:gd name="connsiteX21" fmla="*/ 990023 w 3415891"/>
                  <a:gd name="connsiteY21" fmla="*/ 2548776 h 3958557"/>
                  <a:gd name="connsiteX22" fmla="*/ 1010524 w 3415891"/>
                  <a:gd name="connsiteY22" fmla="*/ 2564151 h 3958557"/>
                  <a:gd name="connsiteX23" fmla="*/ 1000274 w 3415891"/>
                  <a:gd name="connsiteY23" fmla="*/ 2594903 h 3958557"/>
                  <a:gd name="connsiteX24" fmla="*/ 990023 w 3415891"/>
                  <a:gd name="connsiteY24" fmla="*/ 2625655 h 3958557"/>
                  <a:gd name="connsiteX25" fmla="*/ 974647 w 3415891"/>
                  <a:gd name="connsiteY25" fmla="*/ 2738411 h 3958557"/>
                  <a:gd name="connsiteX26" fmla="*/ 1055370 w 3415891"/>
                  <a:gd name="connsiteY26" fmla="*/ 2875512 h 3958557"/>
                  <a:gd name="connsiteX27" fmla="*/ 1230911 w 3415891"/>
                  <a:gd name="connsiteY27" fmla="*/ 2933171 h 3958557"/>
                  <a:gd name="connsiteX28" fmla="*/ 1494862 w 3415891"/>
                  <a:gd name="connsiteY28" fmla="*/ 2835791 h 3958557"/>
                  <a:gd name="connsiteX29" fmla="*/ 1599930 w 3415891"/>
                  <a:gd name="connsiteY29" fmla="*/ 2594903 h 3958557"/>
                  <a:gd name="connsiteX30" fmla="*/ 1387231 w 3415891"/>
                  <a:gd name="connsiteY30" fmla="*/ 2259198 h 3958557"/>
                  <a:gd name="connsiteX31" fmla="*/ 943896 w 3415891"/>
                  <a:gd name="connsiteY31" fmla="*/ 2154130 h 3958557"/>
                  <a:gd name="connsiteX32" fmla="*/ 372428 w 3415891"/>
                  <a:gd name="connsiteY32" fmla="*/ 2348890 h 3958557"/>
                  <a:gd name="connsiteX33" fmla="*/ 118727 w 3415891"/>
                  <a:gd name="connsiteY33" fmla="*/ 2861417 h 3958557"/>
                  <a:gd name="connsiteX34" fmla="*/ 500560 w 3415891"/>
                  <a:gd name="connsiteY34" fmla="*/ 3502076 h 3958557"/>
                  <a:gd name="connsiteX35" fmla="*/ 1312915 w 3415891"/>
                  <a:gd name="connsiteY35" fmla="*/ 3717337 h 3958557"/>
                  <a:gd name="connsiteX36" fmla="*/ 2195013 w 3415891"/>
                  <a:gd name="connsiteY36" fmla="*/ 3432800 h 3958557"/>
                  <a:gd name="connsiteX37" fmla="*/ 2705552 w 3415891"/>
                  <a:gd name="connsiteY37" fmla="*/ 2674000 h 3958557"/>
                  <a:gd name="connsiteX38" fmla="*/ 2587666 w 3415891"/>
                  <a:gd name="connsiteY38" fmla="*/ 2167978 h 3958557"/>
                  <a:gd name="connsiteX39" fmla="*/ 1769638 w 3415891"/>
                  <a:gd name="connsiteY39" fmla="*/ 1553280 h 3958557"/>
                  <a:gd name="connsiteX40" fmla="*/ 859329 w 3415891"/>
                  <a:gd name="connsiteY40" fmla="*/ 1285397 h 3958557"/>
                  <a:gd name="connsiteX41" fmla="*/ 477496 w 3415891"/>
                  <a:gd name="connsiteY41" fmla="*/ 760057 h 3958557"/>
                  <a:gd name="connsiteX0" fmla="*/ 565295 w 3503690"/>
                  <a:gd name="connsiteY0" fmla="*/ 760057 h 3958557"/>
                  <a:gd name="connsiteX1" fmla="*/ 898340 w 3503690"/>
                  <a:gd name="connsiteY1" fmla="*/ 659 h 3958557"/>
                  <a:gd name="connsiteX2" fmla="*/ 831809 w 3503690"/>
                  <a:gd name="connsiteY2" fmla="*/ 631925 h 3958557"/>
                  <a:gd name="connsiteX3" fmla="*/ 988130 w 3503690"/>
                  <a:gd name="connsiteY3" fmla="*/ 890752 h 3958557"/>
                  <a:gd name="connsiteX4" fmla="*/ 1328431 w 3503690"/>
                  <a:gd name="connsiteY4" fmla="*/ 1173299 h 3958557"/>
                  <a:gd name="connsiteX5" fmla="*/ 3071959 w 3503690"/>
                  <a:gd name="connsiteY5" fmla="*/ 1693489 h 3958557"/>
                  <a:gd name="connsiteX6" fmla="*/ 3465890 w 3503690"/>
                  <a:gd name="connsiteY6" fmla="*/ 2971456 h 3958557"/>
                  <a:gd name="connsiteX7" fmla="*/ 2380689 w 3503690"/>
                  <a:gd name="connsiteY7" fmla="*/ 3857009 h 3958557"/>
                  <a:gd name="connsiteX8" fmla="*/ 1163790 w 3503690"/>
                  <a:gd name="connsiteY8" fmla="*/ 3918147 h 3958557"/>
                  <a:gd name="connsiteX9" fmla="*/ 440686 w 3503690"/>
                  <a:gd name="connsiteY9" fmla="*/ 3668167 h 3958557"/>
                  <a:gd name="connsiteX10" fmla="*/ 454 w 3503690"/>
                  <a:gd name="connsiteY10" fmla="*/ 2861417 h 3958557"/>
                  <a:gd name="connsiteX11" fmla="*/ 371816 w 3503690"/>
                  <a:gd name="connsiteY11" fmla="*/ 2268167 h 3958557"/>
                  <a:gd name="connsiteX12" fmla="*/ 1052196 w 3503690"/>
                  <a:gd name="connsiteY12" fmla="*/ 2020873 h 3958557"/>
                  <a:gd name="connsiteX13" fmla="*/ 1680041 w 3503690"/>
                  <a:gd name="connsiteY13" fmla="*/ 2169506 h 3958557"/>
                  <a:gd name="connsiteX14" fmla="*/ 1949118 w 3503690"/>
                  <a:gd name="connsiteY14" fmla="*/ 2641031 h 3958557"/>
                  <a:gd name="connsiteX15" fmla="*/ 1768452 w 3503690"/>
                  <a:gd name="connsiteY15" fmla="*/ 3011331 h 3958557"/>
                  <a:gd name="connsiteX16" fmla="*/ 1349461 w 3503690"/>
                  <a:gd name="connsiteY16" fmla="*/ 3158683 h 3958557"/>
                  <a:gd name="connsiteX17" fmla="*/ 983005 w 3503690"/>
                  <a:gd name="connsiteY17" fmla="*/ 3076678 h 3958557"/>
                  <a:gd name="connsiteX18" fmla="*/ 806183 w 3503690"/>
                  <a:gd name="connsiteY18" fmla="*/ 2799914 h 3958557"/>
                  <a:gd name="connsiteX19" fmla="*/ 895875 w 3503690"/>
                  <a:gd name="connsiteY19" fmla="*/ 2620529 h 3958557"/>
                  <a:gd name="connsiteX20" fmla="*/ 1018881 w 3503690"/>
                  <a:gd name="connsiteY20" fmla="*/ 2556464 h 3958557"/>
                  <a:gd name="connsiteX21" fmla="*/ 1077822 w 3503690"/>
                  <a:gd name="connsiteY21" fmla="*/ 2548776 h 3958557"/>
                  <a:gd name="connsiteX22" fmla="*/ 1098323 w 3503690"/>
                  <a:gd name="connsiteY22" fmla="*/ 2564151 h 3958557"/>
                  <a:gd name="connsiteX23" fmla="*/ 1088073 w 3503690"/>
                  <a:gd name="connsiteY23" fmla="*/ 2594903 h 3958557"/>
                  <a:gd name="connsiteX24" fmla="*/ 1077822 w 3503690"/>
                  <a:gd name="connsiteY24" fmla="*/ 2625655 h 3958557"/>
                  <a:gd name="connsiteX25" fmla="*/ 1062446 w 3503690"/>
                  <a:gd name="connsiteY25" fmla="*/ 2738411 h 3958557"/>
                  <a:gd name="connsiteX26" fmla="*/ 1143169 w 3503690"/>
                  <a:gd name="connsiteY26" fmla="*/ 2875512 h 3958557"/>
                  <a:gd name="connsiteX27" fmla="*/ 1318710 w 3503690"/>
                  <a:gd name="connsiteY27" fmla="*/ 2933171 h 3958557"/>
                  <a:gd name="connsiteX28" fmla="*/ 1582661 w 3503690"/>
                  <a:gd name="connsiteY28" fmla="*/ 2835791 h 3958557"/>
                  <a:gd name="connsiteX29" fmla="*/ 1687729 w 3503690"/>
                  <a:gd name="connsiteY29" fmla="*/ 2594903 h 3958557"/>
                  <a:gd name="connsiteX30" fmla="*/ 1475030 w 3503690"/>
                  <a:gd name="connsiteY30" fmla="*/ 2259198 h 3958557"/>
                  <a:gd name="connsiteX31" fmla="*/ 1031695 w 3503690"/>
                  <a:gd name="connsiteY31" fmla="*/ 2154130 h 3958557"/>
                  <a:gd name="connsiteX32" fmla="*/ 460227 w 3503690"/>
                  <a:gd name="connsiteY32" fmla="*/ 2348890 h 3958557"/>
                  <a:gd name="connsiteX33" fmla="*/ 206526 w 3503690"/>
                  <a:gd name="connsiteY33" fmla="*/ 2861417 h 3958557"/>
                  <a:gd name="connsiteX34" fmla="*/ 588359 w 3503690"/>
                  <a:gd name="connsiteY34" fmla="*/ 3502076 h 3958557"/>
                  <a:gd name="connsiteX35" fmla="*/ 1400714 w 3503690"/>
                  <a:gd name="connsiteY35" fmla="*/ 3717337 h 3958557"/>
                  <a:gd name="connsiteX36" fmla="*/ 2282812 w 3503690"/>
                  <a:gd name="connsiteY36" fmla="*/ 3432800 h 3958557"/>
                  <a:gd name="connsiteX37" fmla="*/ 2793351 w 3503690"/>
                  <a:gd name="connsiteY37" fmla="*/ 2674000 h 3958557"/>
                  <a:gd name="connsiteX38" fmla="*/ 2675465 w 3503690"/>
                  <a:gd name="connsiteY38" fmla="*/ 2167978 h 3958557"/>
                  <a:gd name="connsiteX39" fmla="*/ 1857437 w 3503690"/>
                  <a:gd name="connsiteY39" fmla="*/ 1553280 h 3958557"/>
                  <a:gd name="connsiteX40" fmla="*/ 947128 w 3503690"/>
                  <a:gd name="connsiteY40" fmla="*/ 1285397 h 3958557"/>
                  <a:gd name="connsiteX41" fmla="*/ 565295 w 3503690"/>
                  <a:gd name="connsiteY41" fmla="*/ 760057 h 3958557"/>
                  <a:gd name="connsiteX0" fmla="*/ 565297 w 3505172"/>
                  <a:gd name="connsiteY0" fmla="*/ 760057 h 3929318"/>
                  <a:gd name="connsiteX1" fmla="*/ 898342 w 3505172"/>
                  <a:gd name="connsiteY1" fmla="*/ 659 h 3929318"/>
                  <a:gd name="connsiteX2" fmla="*/ 831811 w 3505172"/>
                  <a:gd name="connsiteY2" fmla="*/ 631925 h 3929318"/>
                  <a:gd name="connsiteX3" fmla="*/ 988132 w 3505172"/>
                  <a:gd name="connsiteY3" fmla="*/ 890752 h 3929318"/>
                  <a:gd name="connsiteX4" fmla="*/ 1328433 w 3505172"/>
                  <a:gd name="connsiteY4" fmla="*/ 1173299 h 3929318"/>
                  <a:gd name="connsiteX5" fmla="*/ 3071961 w 3505172"/>
                  <a:gd name="connsiteY5" fmla="*/ 1693489 h 3929318"/>
                  <a:gd name="connsiteX6" fmla="*/ 3465892 w 3505172"/>
                  <a:gd name="connsiteY6" fmla="*/ 2971456 h 3929318"/>
                  <a:gd name="connsiteX7" fmla="*/ 2358642 w 3505172"/>
                  <a:gd name="connsiteY7" fmla="*/ 3790260 h 3929318"/>
                  <a:gd name="connsiteX8" fmla="*/ 1163792 w 3505172"/>
                  <a:gd name="connsiteY8" fmla="*/ 3918147 h 3929318"/>
                  <a:gd name="connsiteX9" fmla="*/ 440688 w 3505172"/>
                  <a:gd name="connsiteY9" fmla="*/ 3668167 h 3929318"/>
                  <a:gd name="connsiteX10" fmla="*/ 456 w 3505172"/>
                  <a:gd name="connsiteY10" fmla="*/ 2861417 h 3929318"/>
                  <a:gd name="connsiteX11" fmla="*/ 371818 w 3505172"/>
                  <a:gd name="connsiteY11" fmla="*/ 2268167 h 3929318"/>
                  <a:gd name="connsiteX12" fmla="*/ 1052198 w 3505172"/>
                  <a:gd name="connsiteY12" fmla="*/ 2020873 h 3929318"/>
                  <a:gd name="connsiteX13" fmla="*/ 1680043 w 3505172"/>
                  <a:gd name="connsiteY13" fmla="*/ 2169506 h 3929318"/>
                  <a:gd name="connsiteX14" fmla="*/ 1949120 w 3505172"/>
                  <a:gd name="connsiteY14" fmla="*/ 2641031 h 3929318"/>
                  <a:gd name="connsiteX15" fmla="*/ 1768454 w 3505172"/>
                  <a:gd name="connsiteY15" fmla="*/ 3011331 h 3929318"/>
                  <a:gd name="connsiteX16" fmla="*/ 1349463 w 3505172"/>
                  <a:gd name="connsiteY16" fmla="*/ 3158683 h 3929318"/>
                  <a:gd name="connsiteX17" fmla="*/ 983007 w 3505172"/>
                  <a:gd name="connsiteY17" fmla="*/ 3076678 h 3929318"/>
                  <a:gd name="connsiteX18" fmla="*/ 806185 w 3505172"/>
                  <a:gd name="connsiteY18" fmla="*/ 2799914 h 3929318"/>
                  <a:gd name="connsiteX19" fmla="*/ 895877 w 3505172"/>
                  <a:gd name="connsiteY19" fmla="*/ 2620529 h 3929318"/>
                  <a:gd name="connsiteX20" fmla="*/ 1018883 w 3505172"/>
                  <a:gd name="connsiteY20" fmla="*/ 2556464 h 3929318"/>
                  <a:gd name="connsiteX21" fmla="*/ 1077824 w 3505172"/>
                  <a:gd name="connsiteY21" fmla="*/ 2548776 h 3929318"/>
                  <a:gd name="connsiteX22" fmla="*/ 1098325 w 3505172"/>
                  <a:gd name="connsiteY22" fmla="*/ 2564151 h 3929318"/>
                  <a:gd name="connsiteX23" fmla="*/ 1088075 w 3505172"/>
                  <a:gd name="connsiteY23" fmla="*/ 2594903 h 3929318"/>
                  <a:gd name="connsiteX24" fmla="*/ 1077824 w 3505172"/>
                  <a:gd name="connsiteY24" fmla="*/ 2625655 h 3929318"/>
                  <a:gd name="connsiteX25" fmla="*/ 1062448 w 3505172"/>
                  <a:gd name="connsiteY25" fmla="*/ 2738411 h 3929318"/>
                  <a:gd name="connsiteX26" fmla="*/ 1143171 w 3505172"/>
                  <a:gd name="connsiteY26" fmla="*/ 2875512 h 3929318"/>
                  <a:gd name="connsiteX27" fmla="*/ 1318712 w 3505172"/>
                  <a:gd name="connsiteY27" fmla="*/ 2933171 h 3929318"/>
                  <a:gd name="connsiteX28" fmla="*/ 1582663 w 3505172"/>
                  <a:gd name="connsiteY28" fmla="*/ 2835791 h 3929318"/>
                  <a:gd name="connsiteX29" fmla="*/ 1687731 w 3505172"/>
                  <a:gd name="connsiteY29" fmla="*/ 2594903 h 3929318"/>
                  <a:gd name="connsiteX30" fmla="*/ 1475032 w 3505172"/>
                  <a:gd name="connsiteY30" fmla="*/ 2259198 h 3929318"/>
                  <a:gd name="connsiteX31" fmla="*/ 1031697 w 3505172"/>
                  <a:gd name="connsiteY31" fmla="*/ 2154130 h 3929318"/>
                  <a:gd name="connsiteX32" fmla="*/ 460229 w 3505172"/>
                  <a:gd name="connsiteY32" fmla="*/ 2348890 h 3929318"/>
                  <a:gd name="connsiteX33" fmla="*/ 206528 w 3505172"/>
                  <a:gd name="connsiteY33" fmla="*/ 2861417 h 3929318"/>
                  <a:gd name="connsiteX34" fmla="*/ 588361 w 3505172"/>
                  <a:gd name="connsiteY34" fmla="*/ 3502076 h 3929318"/>
                  <a:gd name="connsiteX35" fmla="*/ 1400716 w 3505172"/>
                  <a:gd name="connsiteY35" fmla="*/ 3717337 h 3929318"/>
                  <a:gd name="connsiteX36" fmla="*/ 2282814 w 3505172"/>
                  <a:gd name="connsiteY36" fmla="*/ 3432800 h 3929318"/>
                  <a:gd name="connsiteX37" fmla="*/ 2793353 w 3505172"/>
                  <a:gd name="connsiteY37" fmla="*/ 2674000 h 3929318"/>
                  <a:gd name="connsiteX38" fmla="*/ 2675467 w 3505172"/>
                  <a:gd name="connsiteY38" fmla="*/ 2167978 h 3929318"/>
                  <a:gd name="connsiteX39" fmla="*/ 1857439 w 3505172"/>
                  <a:gd name="connsiteY39" fmla="*/ 1553280 h 3929318"/>
                  <a:gd name="connsiteX40" fmla="*/ 947130 w 3505172"/>
                  <a:gd name="connsiteY40" fmla="*/ 1285397 h 3929318"/>
                  <a:gd name="connsiteX41" fmla="*/ 565297 w 3505172"/>
                  <a:gd name="connsiteY41" fmla="*/ 760057 h 3929318"/>
                  <a:gd name="connsiteX0" fmla="*/ 565297 w 3359163"/>
                  <a:gd name="connsiteY0" fmla="*/ 760057 h 3930630"/>
                  <a:gd name="connsiteX1" fmla="*/ 898342 w 3359163"/>
                  <a:gd name="connsiteY1" fmla="*/ 659 h 3930630"/>
                  <a:gd name="connsiteX2" fmla="*/ 831811 w 3359163"/>
                  <a:gd name="connsiteY2" fmla="*/ 631925 h 3930630"/>
                  <a:gd name="connsiteX3" fmla="*/ 988132 w 3359163"/>
                  <a:gd name="connsiteY3" fmla="*/ 890752 h 3930630"/>
                  <a:gd name="connsiteX4" fmla="*/ 1328433 w 3359163"/>
                  <a:gd name="connsiteY4" fmla="*/ 1173299 h 3930630"/>
                  <a:gd name="connsiteX5" fmla="*/ 3071961 w 3359163"/>
                  <a:gd name="connsiteY5" fmla="*/ 1693489 h 3930630"/>
                  <a:gd name="connsiteX6" fmla="*/ 3289512 w 3359163"/>
                  <a:gd name="connsiteY6" fmla="*/ 2931407 h 3930630"/>
                  <a:gd name="connsiteX7" fmla="*/ 2358642 w 3359163"/>
                  <a:gd name="connsiteY7" fmla="*/ 3790260 h 3930630"/>
                  <a:gd name="connsiteX8" fmla="*/ 1163792 w 3359163"/>
                  <a:gd name="connsiteY8" fmla="*/ 3918147 h 3930630"/>
                  <a:gd name="connsiteX9" fmla="*/ 440688 w 3359163"/>
                  <a:gd name="connsiteY9" fmla="*/ 3668167 h 3930630"/>
                  <a:gd name="connsiteX10" fmla="*/ 456 w 3359163"/>
                  <a:gd name="connsiteY10" fmla="*/ 2861417 h 3930630"/>
                  <a:gd name="connsiteX11" fmla="*/ 371818 w 3359163"/>
                  <a:gd name="connsiteY11" fmla="*/ 2268167 h 3930630"/>
                  <a:gd name="connsiteX12" fmla="*/ 1052198 w 3359163"/>
                  <a:gd name="connsiteY12" fmla="*/ 2020873 h 3930630"/>
                  <a:gd name="connsiteX13" fmla="*/ 1680043 w 3359163"/>
                  <a:gd name="connsiteY13" fmla="*/ 2169506 h 3930630"/>
                  <a:gd name="connsiteX14" fmla="*/ 1949120 w 3359163"/>
                  <a:gd name="connsiteY14" fmla="*/ 2641031 h 3930630"/>
                  <a:gd name="connsiteX15" fmla="*/ 1768454 w 3359163"/>
                  <a:gd name="connsiteY15" fmla="*/ 3011331 h 3930630"/>
                  <a:gd name="connsiteX16" fmla="*/ 1349463 w 3359163"/>
                  <a:gd name="connsiteY16" fmla="*/ 3158683 h 3930630"/>
                  <a:gd name="connsiteX17" fmla="*/ 983007 w 3359163"/>
                  <a:gd name="connsiteY17" fmla="*/ 3076678 h 3930630"/>
                  <a:gd name="connsiteX18" fmla="*/ 806185 w 3359163"/>
                  <a:gd name="connsiteY18" fmla="*/ 2799914 h 3930630"/>
                  <a:gd name="connsiteX19" fmla="*/ 895877 w 3359163"/>
                  <a:gd name="connsiteY19" fmla="*/ 2620529 h 3930630"/>
                  <a:gd name="connsiteX20" fmla="*/ 1018883 w 3359163"/>
                  <a:gd name="connsiteY20" fmla="*/ 2556464 h 3930630"/>
                  <a:gd name="connsiteX21" fmla="*/ 1077824 w 3359163"/>
                  <a:gd name="connsiteY21" fmla="*/ 2548776 h 3930630"/>
                  <a:gd name="connsiteX22" fmla="*/ 1098325 w 3359163"/>
                  <a:gd name="connsiteY22" fmla="*/ 2564151 h 3930630"/>
                  <a:gd name="connsiteX23" fmla="*/ 1088075 w 3359163"/>
                  <a:gd name="connsiteY23" fmla="*/ 2594903 h 3930630"/>
                  <a:gd name="connsiteX24" fmla="*/ 1077824 w 3359163"/>
                  <a:gd name="connsiteY24" fmla="*/ 2625655 h 3930630"/>
                  <a:gd name="connsiteX25" fmla="*/ 1062448 w 3359163"/>
                  <a:gd name="connsiteY25" fmla="*/ 2738411 h 3930630"/>
                  <a:gd name="connsiteX26" fmla="*/ 1143171 w 3359163"/>
                  <a:gd name="connsiteY26" fmla="*/ 2875512 h 3930630"/>
                  <a:gd name="connsiteX27" fmla="*/ 1318712 w 3359163"/>
                  <a:gd name="connsiteY27" fmla="*/ 2933171 h 3930630"/>
                  <a:gd name="connsiteX28" fmla="*/ 1582663 w 3359163"/>
                  <a:gd name="connsiteY28" fmla="*/ 2835791 h 3930630"/>
                  <a:gd name="connsiteX29" fmla="*/ 1687731 w 3359163"/>
                  <a:gd name="connsiteY29" fmla="*/ 2594903 h 3930630"/>
                  <a:gd name="connsiteX30" fmla="*/ 1475032 w 3359163"/>
                  <a:gd name="connsiteY30" fmla="*/ 2259198 h 3930630"/>
                  <a:gd name="connsiteX31" fmla="*/ 1031697 w 3359163"/>
                  <a:gd name="connsiteY31" fmla="*/ 2154130 h 3930630"/>
                  <a:gd name="connsiteX32" fmla="*/ 460229 w 3359163"/>
                  <a:gd name="connsiteY32" fmla="*/ 2348890 h 3930630"/>
                  <a:gd name="connsiteX33" fmla="*/ 206528 w 3359163"/>
                  <a:gd name="connsiteY33" fmla="*/ 2861417 h 3930630"/>
                  <a:gd name="connsiteX34" fmla="*/ 588361 w 3359163"/>
                  <a:gd name="connsiteY34" fmla="*/ 3502076 h 3930630"/>
                  <a:gd name="connsiteX35" fmla="*/ 1400716 w 3359163"/>
                  <a:gd name="connsiteY35" fmla="*/ 3717337 h 3930630"/>
                  <a:gd name="connsiteX36" fmla="*/ 2282814 w 3359163"/>
                  <a:gd name="connsiteY36" fmla="*/ 3432800 h 3930630"/>
                  <a:gd name="connsiteX37" fmla="*/ 2793353 w 3359163"/>
                  <a:gd name="connsiteY37" fmla="*/ 2674000 h 3930630"/>
                  <a:gd name="connsiteX38" fmla="*/ 2675467 w 3359163"/>
                  <a:gd name="connsiteY38" fmla="*/ 2167978 h 3930630"/>
                  <a:gd name="connsiteX39" fmla="*/ 1857439 w 3359163"/>
                  <a:gd name="connsiteY39" fmla="*/ 1553280 h 3930630"/>
                  <a:gd name="connsiteX40" fmla="*/ 947130 w 3359163"/>
                  <a:gd name="connsiteY40" fmla="*/ 1285397 h 3930630"/>
                  <a:gd name="connsiteX41" fmla="*/ 565297 w 3359163"/>
                  <a:gd name="connsiteY41" fmla="*/ 760057 h 3930630"/>
                  <a:gd name="connsiteX0" fmla="*/ 565297 w 3314397"/>
                  <a:gd name="connsiteY0" fmla="*/ 760057 h 3930630"/>
                  <a:gd name="connsiteX1" fmla="*/ 898342 w 3314397"/>
                  <a:gd name="connsiteY1" fmla="*/ 659 h 3930630"/>
                  <a:gd name="connsiteX2" fmla="*/ 831811 w 3314397"/>
                  <a:gd name="connsiteY2" fmla="*/ 631925 h 3930630"/>
                  <a:gd name="connsiteX3" fmla="*/ 988132 w 3314397"/>
                  <a:gd name="connsiteY3" fmla="*/ 890752 h 3930630"/>
                  <a:gd name="connsiteX4" fmla="*/ 1328433 w 3314397"/>
                  <a:gd name="connsiteY4" fmla="*/ 1173299 h 3930630"/>
                  <a:gd name="connsiteX5" fmla="*/ 2895583 w 3314397"/>
                  <a:gd name="connsiteY5" fmla="*/ 1826988 h 3930630"/>
                  <a:gd name="connsiteX6" fmla="*/ 3289512 w 3314397"/>
                  <a:gd name="connsiteY6" fmla="*/ 2931407 h 3930630"/>
                  <a:gd name="connsiteX7" fmla="*/ 2358642 w 3314397"/>
                  <a:gd name="connsiteY7" fmla="*/ 3790260 h 3930630"/>
                  <a:gd name="connsiteX8" fmla="*/ 1163792 w 3314397"/>
                  <a:gd name="connsiteY8" fmla="*/ 3918147 h 3930630"/>
                  <a:gd name="connsiteX9" fmla="*/ 440688 w 3314397"/>
                  <a:gd name="connsiteY9" fmla="*/ 3668167 h 3930630"/>
                  <a:gd name="connsiteX10" fmla="*/ 456 w 3314397"/>
                  <a:gd name="connsiteY10" fmla="*/ 2861417 h 3930630"/>
                  <a:gd name="connsiteX11" fmla="*/ 371818 w 3314397"/>
                  <a:gd name="connsiteY11" fmla="*/ 2268167 h 3930630"/>
                  <a:gd name="connsiteX12" fmla="*/ 1052198 w 3314397"/>
                  <a:gd name="connsiteY12" fmla="*/ 2020873 h 3930630"/>
                  <a:gd name="connsiteX13" fmla="*/ 1680043 w 3314397"/>
                  <a:gd name="connsiteY13" fmla="*/ 2169506 h 3930630"/>
                  <a:gd name="connsiteX14" fmla="*/ 1949120 w 3314397"/>
                  <a:gd name="connsiteY14" fmla="*/ 2641031 h 3930630"/>
                  <a:gd name="connsiteX15" fmla="*/ 1768454 w 3314397"/>
                  <a:gd name="connsiteY15" fmla="*/ 3011331 h 3930630"/>
                  <a:gd name="connsiteX16" fmla="*/ 1349463 w 3314397"/>
                  <a:gd name="connsiteY16" fmla="*/ 3158683 h 3930630"/>
                  <a:gd name="connsiteX17" fmla="*/ 983007 w 3314397"/>
                  <a:gd name="connsiteY17" fmla="*/ 3076678 h 3930630"/>
                  <a:gd name="connsiteX18" fmla="*/ 806185 w 3314397"/>
                  <a:gd name="connsiteY18" fmla="*/ 2799914 h 3930630"/>
                  <a:gd name="connsiteX19" fmla="*/ 895877 w 3314397"/>
                  <a:gd name="connsiteY19" fmla="*/ 2620529 h 3930630"/>
                  <a:gd name="connsiteX20" fmla="*/ 1018883 w 3314397"/>
                  <a:gd name="connsiteY20" fmla="*/ 2556464 h 3930630"/>
                  <a:gd name="connsiteX21" fmla="*/ 1077824 w 3314397"/>
                  <a:gd name="connsiteY21" fmla="*/ 2548776 h 3930630"/>
                  <a:gd name="connsiteX22" fmla="*/ 1098325 w 3314397"/>
                  <a:gd name="connsiteY22" fmla="*/ 2564151 h 3930630"/>
                  <a:gd name="connsiteX23" fmla="*/ 1088075 w 3314397"/>
                  <a:gd name="connsiteY23" fmla="*/ 2594903 h 3930630"/>
                  <a:gd name="connsiteX24" fmla="*/ 1077824 w 3314397"/>
                  <a:gd name="connsiteY24" fmla="*/ 2625655 h 3930630"/>
                  <a:gd name="connsiteX25" fmla="*/ 1062448 w 3314397"/>
                  <a:gd name="connsiteY25" fmla="*/ 2738411 h 3930630"/>
                  <a:gd name="connsiteX26" fmla="*/ 1143171 w 3314397"/>
                  <a:gd name="connsiteY26" fmla="*/ 2875512 h 3930630"/>
                  <a:gd name="connsiteX27" fmla="*/ 1318712 w 3314397"/>
                  <a:gd name="connsiteY27" fmla="*/ 2933171 h 3930630"/>
                  <a:gd name="connsiteX28" fmla="*/ 1582663 w 3314397"/>
                  <a:gd name="connsiteY28" fmla="*/ 2835791 h 3930630"/>
                  <a:gd name="connsiteX29" fmla="*/ 1687731 w 3314397"/>
                  <a:gd name="connsiteY29" fmla="*/ 2594903 h 3930630"/>
                  <a:gd name="connsiteX30" fmla="*/ 1475032 w 3314397"/>
                  <a:gd name="connsiteY30" fmla="*/ 2259198 h 3930630"/>
                  <a:gd name="connsiteX31" fmla="*/ 1031697 w 3314397"/>
                  <a:gd name="connsiteY31" fmla="*/ 2154130 h 3930630"/>
                  <a:gd name="connsiteX32" fmla="*/ 460229 w 3314397"/>
                  <a:gd name="connsiteY32" fmla="*/ 2348890 h 3930630"/>
                  <a:gd name="connsiteX33" fmla="*/ 206528 w 3314397"/>
                  <a:gd name="connsiteY33" fmla="*/ 2861417 h 3930630"/>
                  <a:gd name="connsiteX34" fmla="*/ 588361 w 3314397"/>
                  <a:gd name="connsiteY34" fmla="*/ 3502076 h 3930630"/>
                  <a:gd name="connsiteX35" fmla="*/ 1400716 w 3314397"/>
                  <a:gd name="connsiteY35" fmla="*/ 3717337 h 3930630"/>
                  <a:gd name="connsiteX36" fmla="*/ 2282814 w 3314397"/>
                  <a:gd name="connsiteY36" fmla="*/ 3432800 h 3930630"/>
                  <a:gd name="connsiteX37" fmla="*/ 2793353 w 3314397"/>
                  <a:gd name="connsiteY37" fmla="*/ 2674000 h 3930630"/>
                  <a:gd name="connsiteX38" fmla="*/ 2675467 w 3314397"/>
                  <a:gd name="connsiteY38" fmla="*/ 2167978 h 3930630"/>
                  <a:gd name="connsiteX39" fmla="*/ 1857439 w 3314397"/>
                  <a:gd name="connsiteY39" fmla="*/ 1553280 h 3930630"/>
                  <a:gd name="connsiteX40" fmla="*/ 947130 w 3314397"/>
                  <a:gd name="connsiteY40" fmla="*/ 1285397 h 3930630"/>
                  <a:gd name="connsiteX41" fmla="*/ 565297 w 3314397"/>
                  <a:gd name="connsiteY41" fmla="*/ 760057 h 3930630"/>
                  <a:gd name="connsiteX0" fmla="*/ 565297 w 3314397"/>
                  <a:gd name="connsiteY0" fmla="*/ 760057 h 3930630"/>
                  <a:gd name="connsiteX1" fmla="*/ 898342 w 3314397"/>
                  <a:gd name="connsiteY1" fmla="*/ 659 h 3930630"/>
                  <a:gd name="connsiteX2" fmla="*/ 831811 w 3314397"/>
                  <a:gd name="connsiteY2" fmla="*/ 631925 h 3930630"/>
                  <a:gd name="connsiteX3" fmla="*/ 988132 w 3314397"/>
                  <a:gd name="connsiteY3" fmla="*/ 890752 h 3930630"/>
                  <a:gd name="connsiteX4" fmla="*/ 1328433 w 3314397"/>
                  <a:gd name="connsiteY4" fmla="*/ 1173299 h 3930630"/>
                  <a:gd name="connsiteX5" fmla="*/ 2895583 w 3314397"/>
                  <a:gd name="connsiteY5" fmla="*/ 1826988 h 3930630"/>
                  <a:gd name="connsiteX6" fmla="*/ 3289512 w 3314397"/>
                  <a:gd name="connsiteY6" fmla="*/ 2931407 h 3930630"/>
                  <a:gd name="connsiteX7" fmla="*/ 2358642 w 3314397"/>
                  <a:gd name="connsiteY7" fmla="*/ 3790260 h 3930630"/>
                  <a:gd name="connsiteX8" fmla="*/ 1163792 w 3314397"/>
                  <a:gd name="connsiteY8" fmla="*/ 3918147 h 3930630"/>
                  <a:gd name="connsiteX9" fmla="*/ 440688 w 3314397"/>
                  <a:gd name="connsiteY9" fmla="*/ 3668167 h 3930630"/>
                  <a:gd name="connsiteX10" fmla="*/ 456 w 3314397"/>
                  <a:gd name="connsiteY10" fmla="*/ 2861417 h 3930630"/>
                  <a:gd name="connsiteX11" fmla="*/ 371818 w 3314397"/>
                  <a:gd name="connsiteY11" fmla="*/ 2268167 h 3930630"/>
                  <a:gd name="connsiteX12" fmla="*/ 1052198 w 3314397"/>
                  <a:gd name="connsiteY12" fmla="*/ 2020873 h 3930630"/>
                  <a:gd name="connsiteX13" fmla="*/ 1680043 w 3314397"/>
                  <a:gd name="connsiteY13" fmla="*/ 2169506 h 3930630"/>
                  <a:gd name="connsiteX14" fmla="*/ 1949120 w 3314397"/>
                  <a:gd name="connsiteY14" fmla="*/ 2641031 h 3930630"/>
                  <a:gd name="connsiteX15" fmla="*/ 1768454 w 3314397"/>
                  <a:gd name="connsiteY15" fmla="*/ 3011331 h 3930630"/>
                  <a:gd name="connsiteX16" fmla="*/ 1349463 w 3314397"/>
                  <a:gd name="connsiteY16" fmla="*/ 3158683 h 3930630"/>
                  <a:gd name="connsiteX17" fmla="*/ 983007 w 3314397"/>
                  <a:gd name="connsiteY17" fmla="*/ 3076678 h 3930630"/>
                  <a:gd name="connsiteX18" fmla="*/ 806185 w 3314397"/>
                  <a:gd name="connsiteY18" fmla="*/ 2799914 h 3930630"/>
                  <a:gd name="connsiteX19" fmla="*/ 895877 w 3314397"/>
                  <a:gd name="connsiteY19" fmla="*/ 2620529 h 3930630"/>
                  <a:gd name="connsiteX20" fmla="*/ 1018883 w 3314397"/>
                  <a:gd name="connsiteY20" fmla="*/ 2556464 h 3930630"/>
                  <a:gd name="connsiteX21" fmla="*/ 1077824 w 3314397"/>
                  <a:gd name="connsiteY21" fmla="*/ 2548776 h 3930630"/>
                  <a:gd name="connsiteX22" fmla="*/ 1098325 w 3314397"/>
                  <a:gd name="connsiteY22" fmla="*/ 2564151 h 3930630"/>
                  <a:gd name="connsiteX23" fmla="*/ 1088075 w 3314397"/>
                  <a:gd name="connsiteY23" fmla="*/ 2594903 h 3930630"/>
                  <a:gd name="connsiteX24" fmla="*/ 1077824 w 3314397"/>
                  <a:gd name="connsiteY24" fmla="*/ 2625655 h 3930630"/>
                  <a:gd name="connsiteX25" fmla="*/ 1062448 w 3314397"/>
                  <a:gd name="connsiteY25" fmla="*/ 2738411 h 3930630"/>
                  <a:gd name="connsiteX26" fmla="*/ 1143171 w 3314397"/>
                  <a:gd name="connsiteY26" fmla="*/ 2875512 h 3930630"/>
                  <a:gd name="connsiteX27" fmla="*/ 1318712 w 3314397"/>
                  <a:gd name="connsiteY27" fmla="*/ 2933171 h 3930630"/>
                  <a:gd name="connsiteX28" fmla="*/ 1582663 w 3314397"/>
                  <a:gd name="connsiteY28" fmla="*/ 2835791 h 3930630"/>
                  <a:gd name="connsiteX29" fmla="*/ 1687731 w 3314397"/>
                  <a:gd name="connsiteY29" fmla="*/ 2594903 h 3930630"/>
                  <a:gd name="connsiteX30" fmla="*/ 1475032 w 3314397"/>
                  <a:gd name="connsiteY30" fmla="*/ 2259198 h 3930630"/>
                  <a:gd name="connsiteX31" fmla="*/ 1031697 w 3314397"/>
                  <a:gd name="connsiteY31" fmla="*/ 2154130 h 3930630"/>
                  <a:gd name="connsiteX32" fmla="*/ 460229 w 3314397"/>
                  <a:gd name="connsiteY32" fmla="*/ 2348890 h 3930630"/>
                  <a:gd name="connsiteX33" fmla="*/ 206528 w 3314397"/>
                  <a:gd name="connsiteY33" fmla="*/ 2861417 h 3930630"/>
                  <a:gd name="connsiteX34" fmla="*/ 588361 w 3314397"/>
                  <a:gd name="connsiteY34" fmla="*/ 3502076 h 3930630"/>
                  <a:gd name="connsiteX35" fmla="*/ 1400716 w 3314397"/>
                  <a:gd name="connsiteY35" fmla="*/ 3717337 h 3930630"/>
                  <a:gd name="connsiteX36" fmla="*/ 2282814 w 3314397"/>
                  <a:gd name="connsiteY36" fmla="*/ 3432800 h 3930630"/>
                  <a:gd name="connsiteX37" fmla="*/ 2793353 w 3314397"/>
                  <a:gd name="connsiteY37" fmla="*/ 2674000 h 3930630"/>
                  <a:gd name="connsiteX38" fmla="*/ 2675467 w 3314397"/>
                  <a:gd name="connsiteY38" fmla="*/ 2167978 h 3930630"/>
                  <a:gd name="connsiteX39" fmla="*/ 1857439 w 3314397"/>
                  <a:gd name="connsiteY39" fmla="*/ 1553280 h 3930630"/>
                  <a:gd name="connsiteX40" fmla="*/ 1035318 w 3314397"/>
                  <a:gd name="connsiteY40" fmla="*/ 1258698 h 3930630"/>
                  <a:gd name="connsiteX41" fmla="*/ 565297 w 3314397"/>
                  <a:gd name="connsiteY41" fmla="*/ 760057 h 3930630"/>
                  <a:gd name="connsiteX0" fmla="*/ 565297 w 3314397"/>
                  <a:gd name="connsiteY0" fmla="*/ 760057 h 3930630"/>
                  <a:gd name="connsiteX1" fmla="*/ 898342 w 3314397"/>
                  <a:gd name="connsiteY1" fmla="*/ 659 h 3930630"/>
                  <a:gd name="connsiteX2" fmla="*/ 831811 w 3314397"/>
                  <a:gd name="connsiteY2" fmla="*/ 631925 h 3930630"/>
                  <a:gd name="connsiteX3" fmla="*/ 988132 w 3314397"/>
                  <a:gd name="connsiteY3" fmla="*/ 890752 h 3930630"/>
                  <a:gd name="connsiteX4" fmla="*/ 1328433 w 3314397"/>
                  <a:gd name="connsiteY4" fmla="*/ 1173299 h 3930630"/>
                  <a:gd name="connsiteX5" fmla="*/ 2895583 w 3314397"/>
                  <a:gd name="connsiteY5" fmla="*/ 1826988 h 3930630"/>
                  <a:gd name="connsiteX6" fmla="*/ 3289512 w 3314397"/>
                  <a:gd name="connsiteY6" fmla="*/ 2931407 h 3930630"/>
                  <a:gd name="connsiteX7" fmla="*/ 2358642 w 3314397"/>
                  <a:gd name="connsiteY7" fmla="*/ 3790260 h 3930630"/>
                  <a:gd name="connsiteX8" fmla="*/ 1163792 w 3314397"/>
                  <a:gd name="connsiteY8" fmla="*/ 3918147 h 3930630"/>
                  <a:gd name="connsiteX9" fmla="*/ 440688 w 3314397"/>
                  <a:gd name="connsiteY9" fmla="*/ 3668167 h 3930630"/>
                  <a:gd name="connsiteX10" fmla="*/ 456 w 3314397"/>
                  <a:gd name="connsiteY10" fmla="*/ 2861417 h 3930630"/>
                  <a:gd name="connsiteX11" fmla="*/ 371818 w 3314397"/>
                  <a:gd name="connsiteY11" fmla="*/ 2268167 h 3930630"/>
                  <a:gd name="connsiteX12" fmla="*/ 1052198 w 3314397"/>
                  <a:gd name="connsiteY12" fmla="*/ 2020873 h 3930630"/>
                  <a:gd name="connsiteX13" fmla="*/ 1680043 w 3314397"/>
                  <a:gd name="connsiteY13" fmla="*/ 2169506 h 3930630"/>
                  <a:gd name="connsiteX14" fmla="*/ 1949120 w 3314397"/>
                  <a:gd name="connsiteY14" fmla="*/ 2641031 h 3930630"/>
                  <a:gd name="connsiteX15" fmla="*/ 1768454 w 3314397"/>
                  <a:gd name="connsiteY15" fmla="*/ 3011331 h 3930630"/>
                  <a:gd name="connsiteX16" fmla="*/ 1349463 w 3314397"/>
                  <a:gd name="connsiteY16" fmla="*/ 3158683 h 3930630"/>
                  <a:gd name="connsiteX17" fmla="*/ 983007 w 3314397"/>
                  <a:gd name="connsiteY17" fmla="*/ 3076678 h 3930630"/>
                  <a:gd name="connsiteX18" fmla="*/ 806185 w 3314397"/>
                  <a:gd name="connsiteY18" fmla="*/ 2799914 h 3930630"/>
                  <a:gd name="connsiteX19" fmla="*/ 895877 w 3314397"/>
                  <a:gd name="connsiteY19" fmla="*/ 2620529 h 3930630"/>
                  <a:gd name="connsiteX20" fmla="*/ 1018883 w 3314397"/>
                  <a:gd name="connsiteY20" fmla="*/ 2556464 h 3930630"/>
                  <a:gd name="connsiteX21" fmla="*/ 1077824 w 3314397"/>
                  <a:gd name="connsiteY21" fmla="*/ 2548776 h 3930630"/>
                  <a:gd name="connsiteX22" fmla="*/ 1098325 w 3314397"/>
                  <a:gd name="connsiteY22" fmla="*/ 2564151 h 3930630"/>
                  <a:gd name="connsiteX23" fmla="*/ 1088075 w 3314397"/>
                  <a:gd name="connsiteY23" fmla="*/ 2594903 h 3930630"/>
                  <a:gd name="connsiteX24" fmla="*/ 1077824 w 3314397"/>
                  <a:gd name="connsiteY24" fmla="*/ 2625655 h 3930630"/>
                  <a:gd name="connsiteX25" fmla="*/ 1062448 w 3314397"/>
                  <a:gd name="connsiteY25" fmla="*/ 2738411 h 3930630"/>
                  <a:gd name="connsiteX26" fmla="*/ 1143171 w 3314397"/>
                  <a:gd name="connsiteY26" fmla="*/ 2875512 h 3930630"/>
                  <a:gd name="connsiteX27" fmla="*/ 1318712 w 3314397"/>
                  <a:gd name="connsiteY27" fmla="*/ 2933171 h 3930630"/>
                  <a:gd name="connsiteX28" fmla="*/ 1582663 w 3314397"/>
                  <a:gd name="connsiteY28" fmla="*/ 2835791 h 3930630"/>
                  <a:gd name="connsiteX29" fmla="*/ 1687731 w 3314397"/>
                  <a:gd name="connsiteY29" fmla="*/ 2594903 h 3930630"/>
                  <a:gd name="connsiteX30" fmla="*/ 1475032 w 3314397"/>
                  <a:gd name="connsiteY30" fmla="*/ 2259198 h 3930630"/>
                  <a:gd name="connsiteX31" fmla="*/ 1031697 w 3314397"/>
                  <a:gd name="connsiteY31" fmla="*/ 2154130 h 3930630"/>
                  <a:gd name="connsiteX32" fmla="*/ 460229 w 3314397"/>
                  <a:gd name="connsiteY32" fmla="*/ 2348890 h 3930630"/>
                  <a:gd name="connsiteX33" fmla="*/ 206528 w 3314397"/>
                  <a:gd name="connsiteY33" fmla="*/ 2861417 h 3930630"/>
                  <a:gd name="connsiteX34" fmla="*/ 588361 w 3314397"/>
                  <a:gd name="connsiteY34" fmla="*/ 3502076 h 3930630"/>
                  <a:gd name="connsiteX35" fmla="*/ 1400716 w 3314397"/>
                  <a:gd name="connsiteY35" fmla="*/ 3717337 h 3930630"/>
                  <a:gd name="connsiteX36" fmla="*/ 2282814 w 3314397"/>
                  <a:gd name="connsiteY36" fmla="*/ 3432800 h 3930630"/>
                  <a:gd name="connsiteX37" fmla="*/ 2793353 w 3314397"/>
                  <a:gd name="connsiteY37" fmla="*/ 2674000 h 3930630"/>
                  <a:gd name="connsiteX38" fmla="*/ 2675467 w 3314397"/>
                  <a:gd name="connsiteY38" fmla="*/ 2167978 h 3930630"/>
                  <a:gd name="connsiteX39" fmla="*/ 1857439 w 3314397"/>
                  <a:gd name="connsiteY39" fmla="*/ 1553280 h 3930630"/>
                  <a:gd name="connsiteX40" fmla="*/ 1035318 w 3314397"/>
                  <a:gd name="connsiteY40" fmla="*/ 1258698 h 3930630"/>
                  <a:gd name="connsiteX41" fmla="*/ 565297 w 3314397"/>
                  <a:gd name="connsiteY41" fmla="*/ 760057 h 3930630"/>
                  <a:gd name="connsiteX0" fmla="*/ 565297 w 3314397"/>
                  <a:gd name="connsiteY0" fmla="*/ 760057 h 3930630"/>
                  <a:gd name="connsiteX1" fmla="*/ 898342 w 3314397"/>
                  <a:gd name="connsiteY1" fmla="*/ 659 h 3930630"/>
                  <a:gd name="connsiteX2" fmla="*/ 831811 w 3314397"/>
                  <a:gd name="connsiteY2" fmla="*/ 631925 h 3930630"/>
                  <a:gd name="connsiteX3" fmla="*/ 988132 w 3314397"/>
                  <a:gd name="connsiteY3" fmla="*/ 890752 h 3930630"/>
                  <a:gd name="connsiteX4" fmla="*/ 1328433 w 3314397"/>
                  <a:gd name="connsiteY4" fmla="*/ 1173299 h 3930630"/>
                  <a:gd name="connsiteX5" fmla="*/ 2895583 w 3314397"/>
                  <a:gd name="connsiteY5" fmla="*/ 1826988 h 3930630"/>
                  <a:gd name="connsiteX6" fmla="*/ 3289512 w 3314397"/>
                  <a:gd name="connsiteY6" fmla="*/ 2931407 h 3930630"/>
                  <a:gd name="connsiteX7" fmla="*/ 2358642 w 3314397"/>
                  <a:gd name="connsiteY7" fmla="*/ 3790260 h 3930630"/>
                  <a:gd name="connsiteX8" fmla="*/ 1163792 w 3314397"/>
                  <a:gd name="connsiteY8" fmla="*/ 3918147 h 3930630"/>
                  <a:gd name="connsiteX9" fmla="*/ 440688 w 3314397"/>
                  <a:gd name="connsiteY9" fmla="*/ 3668167 h 3930630"/>
                  <a:gd name="connsiteX10" fmla="*/ 456 w 3314397"/>
                  <a:gd name="connsiteY10" fmla="*/ 2861417 h 3930630"/>
                  <a:gd name="connsiteX11" fmla="*/ 371818 w 3314397"/>
                  <a:gd name="connsiteY11" fmla="*/ 2268167 h 3930630"/>
                  <a:gd name="connsiteX12" fmla="*/ 1052198 w 3314397"/>
                  <a:gd name="connsiteY12" fmla="*/ 2020873 h 3930630"/>
                  <a:gd name="connsiteX13" fmla="*/ 1680043 w 3314397"/>
                  <a:gd name="connsiteY13" fmla="*/ 2169506 h 3930630"/>
                  <a:gd name="connsiteX14" fmla="*/ 1949120 w 3314397"/>
                  <a:gd name="connsiteY14" fmla="*/ 2641031 h 3930630"/>
                  <a:gd name="connsiteX15" fmla="*/ 1768454 w 3314397"/>
                  <a:gd name="connsiteY15" fmla="*/ 3011331 h 3930630"/>
                  <a:gd name="connsiteX16" fmla="*/ 1349463 w 3314397"/>
                  <a:gd name="connsiteY16" fmla="*/ 3158683 h 3930630"/>
                  <a:gd name="connsiteX17" fmla="*/ 983007 w 3314397"/>
                  <a:gd name="connsiteY17" fmla="*/ 3076678 h 3930630"/>
                  <a:gd name="connsiteX18" fmla="*/ 806185 w 3314397"/>
                  <a:gd name="connsiteY18" fmla="*/ 2799914 h 3930630"/>
                  <a:gd name="connsiteX19" fmla="*/ 895877 w 3314397"/>
                  <a:gd name="connsiteY19" fmla="*/ 2620529 h 3930630"/>
                  <a:gd name="connsiteX20" fmla="*/ 1018883 w 3314397"/>
                  <a:gd name="connsiteY20" fmla="*/ 2556464 h 3930630"/>
                  <a:gd name="connsiteX21" fmla="*/ 1077824 w 3314397"/>
                  <a:gd name="connsiteY21" fmla="*/ 2548776 h 3930630"/>
                  <a:gd name="connsiteX22" fmla="*/ 1098325 w 3314397"/>
                  <a:gd name="connsiteY22" fmla="*/ 2564151 h 3930630"/>
                  <a:gd name="connsiteX23" fmla="*/ 1088075 w 3314397"/>
                  <a:gd name="connsiteY23" fmla="*/ 2594903 h 3930630"/>
                  <a:gd name="connsiteX24" fmla="*/ 1077824 w 3314397"/>
                  <a:gd name="connsiteY24" fmla="*/ 2625655 h 3930630"/>
                  <a:gd name="connsiteX25" fmla="*/ 1062448 w 3314397"/>
                  <a:gd name="connsiteY25" fmla="*/ 2738411 h 3930630"/>
                  <a:gd name="connsiteX26" fmla="*/ 1143171 w 3314397"/>
                  <a:gd name="connsiteY26" fmla="*/ 2875512 h 3930630"/>
                  <a:gd name="connsiteX27" fmla="*/ 1318712 w 3314397"/>
                  <a:gd name="connsiteY27" fmla="*/ 2933171 h 3930630"/>
                  <a:gd name="connsiteX28" fmla="*/ 1582663 w 3314397"/>
                  <a:gd name="connsiteY28" fmla="*/ 2835791 h 3930630"/>
                  <a:gd name="connsiteX29" fmla="*/ 1687731 w 3314397"/>
                  <a:gd name="connsiteY29" fmla="*/ 2594903 h 3930630"/>
                  <a:gd name="connsiteX30" fmla="*/ 1475032 w 3314397"/>
                  <a:gd name="connsiteY30" fmla="*/ 2259198 h 3930630"/>
                  <a:gd name="connsiteX31" fmla="*/ 1031697 w 3314397"/>
                  <a:gd name="connsiteY31" fmla="*/ 2154130 h 3930630"/>
                  <a:gd name="connsiteX32" fmla="*/ 460229 w 3314397"/>
                  <a:gd name="connsiteY32" fmla="*/ 2348890 h 3930630"/>
                  <a:gd name="connsiteX33" fmla="*/ 206528 w 3314397"/>
                  <a:gd name="connsiteY33" fmla="*/ 2861417 h 3930630"/>
                  <a:gd name="connsiteX34" fmla="*/ 588361 w 3314397"/>
                  <a:gd name="connsiteY34" fmla="*/ 3502076 h 3930630"/>
                  <a:gd name="connsiteX35" fmla="*/ 1400716 w 3314397"/>
                  <a:gd name="connsiteY35" fmla="*/ 3717337 h 3930630"/>
                  <a:gd name="connsiteX36" fmla="*/ 2282814 w 3314397"/>
                  <a:gd name="connsiteY36" fmla="*/ 3432800 h 3930630"/>
                  <a:gd name="connsiteX37" fmla="*/ 2793353 w 3314397"/>
                  <a:gd name="connsiteY37" fmla="*/ 2674000 h 3930630"/>
                  <a:gd name="connsiteX38" fmla="*/ 2675467 w 3314397"/>
                  <a:gd name="connsiteY38" fmla="*/ 2167978 h 3930630"/>
                  <a:gd name="connsiteX39" fmla="*/ 1857439 w 3314397"/>
                  <a:gd name="connsiteY39" fmla="*/ 1553280 h 3930630"/>
                  <a:gd name="connsiteX40" fmla="*/ 1035318 w 3314397"/>
                  <a:gd name="connsiteY40" fmla="*/ 1258698 h 3930630"/>
                  <a:gd name="connsiteX41" fmla="*/ 565297 w 3314397"/>
                  <a:gd name="connsiteY41" fmla="*/ 760057 h 3930630"/>
                  <a:gd name="connsiteX0" fmla="*/ 587343 w 3314397"/>
                  <a:gd name="connsiteY0" fmla="*/ 814080 h 3931254"/>
                  <a:gd name="connsiteX1" fmla="*/ 898342 w 3314397"/>
                  <a:gd name="connsiteY1" fmla="*/ 1283 h 3931254"/>
                  <a:gd name="connsiteX2" fmla="*/ 831811 w 3314397"/>
                  <a:gd name="connsiteY2" fmla="*/ 632549 h 3931254"/>
                  <a:gd name="connsiteX3" fmla="*/ 988132 w 3314397"/>
                  <a:gd name="connsiteY3" fmla="*/ 891376 h 3931254"/>
                  <a:gd name="connsiteX4" fmla="*/ 1328433 w 3314397"/>
                  <a:gd name="connsiteY4" fmla="*/ 1173923 h 3931254"/>
                  <a:gd name="connsiteX5" fmla="*/ 2895583 w 3314397"/>
                  <a:gd name="connsiteY5" fmla="*/ 1827612 h 3931254"/>
                  <a:gd name="connsiteX6" fmla="*/ 3289512 w 3314397"/>
                  <a:gd name="connsiteY6" fmla="*/ 2932031 h 3931254"/>
                  <a:gd name="connsiteX7" fmla="*/ 2358642 w 3314397"/>
                  <a:gd name="connsiteY7" fmla="*/ 3790884 h 3931254"/>
                  <a:gd name="connsiteX8" fmla="*/ 1163792 w 3314397"/>
                  <a:gd name="connsiteY8" fmla="*/ 3918771 h 3931254"/>
                  <a:gd name="connsiteX9" fmla="*/ 440688 w 3314397"/>
                  <a:gd name="connsiteY9" fmla="*/ 3668791 h 3931254"/>
                  <a:gd name="connsiteX10" fmla="*/ 456 w 3314397"/>
                  <a:gd name="connsiteY10" fmla="*/ 2862041 h 3931254"/>
                  <a:gd name="connsiteX11" fmla="*/ 371818 w 3314397"/>
                  <a:gd name="connsiteY11" fmla="*/ 2268791 h 3931254"/>
                  <a:gd name="connsiteX12" fmla="*/ 1052198 w 3314397"/>
                  <a:gd name="connsiteY12" fmla="*/ 2021497 h 3931254"/>
                  <a:gd name="connsiteX13" fmla="*/ 1680043 w 3314397"/>
                  <a:gd name="connsiteY13" fmla="*/ 2170130 h 3931254"/>
                  <a:gd name="connsiteX14" fmla="*/ 1949120 w 3314397"/>
                  <a:gd name="connsiteY14" fmla="*/ 2641655 h 3931254"/>
                  <a:gd name="connsiteX15" fmla="*/ 1768454 w 3314397"/>
                  <a:gd name="connsiteY15" fmla="*/ 3011955 h 3931254"/>
                  <a:gd name="connsiteX16" fmla="*/ 1349463 w 3314397"/>
                  <a:gd name="connsiteY16" fmla="*/ 3159307 h 3931254"/>
                  <a:gd name="connsiteX17" fmla="*/ 983007 w 3314397"/>
                  <a:gd name="connsiteY17" fmla="*/ 3077302 h 3931254"/>
                  <a:gd name="connsiteX18" fmla="*/ 806185 w 3314397"/>
                  <a:gd name="connsiteY18" fmla="*/ 2800538 h 3931254"/>
                  <a:gd name="connsiteX19" fmla="*/ 895877 w 3314397"/>
                  <a:gd name="connsiteY19" fmla="*/ 2621153 h 3931254"/>
                  <a:gd name="connsiteX20" fmla="*/ 1018883 w 3314397"/>
                  <a:gd name="connsiteY20" fmla="*/ 2557088 h 3931254"/>
                  <a:gd name="connsiteX21" fmla="*/ 1077824 w 3314397"/>
                  <a:gd name="connsiteY21" fmla="*/ 2549400 h 3931254"/>
                  <a:gd name="connsiteX22" fmla="*/ 1098325 w 3314397"/>
                  <a:gd name="connsiteY22" fmla="*/ 2564775 h 3931254"/>
                  <a:gd name="connsiteX23" fmla="*/ 1088075 w 3314397"/>
                  <a:gd name="connsiteY23" fmla="*/ 2595527 h 3931254"/>
                  <a:gd name="connsiteX24" fmla="*/ 1077824 w 3314397"/>
                  <a:gd name="connsiteY24" fmla="*/ 2626279 h 3931254"/>
                  <a:gd name="connsiteX25" fmla="*/ 1062448 w 3314397"/>
                  <a:gd name="connsiteY25" fmla="*/ 2739035 h 3931254"/>
                  <a:gd name="connsiteX26" fmla="*/ 1143171 w 3314397"/>
                  <a:gd name="connsiteY26" fmla="*/ 2876136 h 3931254"/>
                  <a:gd name="connsiteX27" fmla="*/ 1318712 w 3314397"/>
                  <a:gd name="connsiteY27" fmla="*/ 2933795 h 3931254"/>
                  <a:gd name="connsiteX28" fmla="*/ 1582663 w 3314397"/>
                  <a:gd name="connsiteY28" fmla="*/ 2836415 h 3931254"/>
                  <a:gd name="connsiteX29" fmla="*/ 1687731 w 3314397"/>
                  <a:gd name="connsiteY29" fmla="*/ 2595527 h 3931254"/>
                  <a:gd name="connsiteX30" fmla="*/ 1475032 w 3314397"/>
                  <a:gd name="connsiteY30" fmla="*/ 2259822 h 3931254"/>
                  <a:gd name="connsiteX31" fmla="*/ 1031697 w 3314397"/>
                  <a:gd name="connsiteY31" fmla="*/ 2154754 h 3931254"/>
                  <a:gd name="connsiteX32" fmla="*/ 460229 w 3314397"/>
                  <a:gd name="connsiteY32" fmla="*/ 2349514 h 3931254"/>
                  <a:gd name="connsiteX33" fmla="*/ 206528 w 3314397"/>
                  <a:gd name="connsiteY33" fmla="*/ 2862041 h 3931254"/>
                  <a:gd name="connsiteX34" fmla="*/ 588361 w 3314397"/>
                  <a:gd name="connsiteY34" fmla="*/ 3502700 h 3931254"/>
                  <a:gd name="connsiteX35" fmla="*/ 1400716 w 3314397"/>
                  <a:gd name="connsiteY35" fmla="*/ 3717961 h 3931254"/>
                  <a:gd name="connsiteX36" fmla="*/ 2282814 w 3314397"/>
                  <a:gd name="connsiteY36" fmla="*/ 3433424 h 3931254"/>
                  <a:gd name="connsiteX37" fmla="*/ 2793353 w 3314397"/>
                  <a:gd name="connsiteY37" fmla="*/ 2674624 h 3931254"/>
                  <a:gd name="connsiteX38" fmla="*/ 2675467 w 3314397"/>
                  <a:gd name="connsiteY38" fmla="*/ 2168602 h 3931254"/>
                  <a:gd name="connsiteX39" fmla="*/ 1857439 w 3314397"/>
                  <a:gd name="connsiteY39" fmla="*/ 1553904 h 3931254"/>
                  <a:gd name="connsiteX40" fmla="*/ 1035318 w 3314397"/>
                  <a:gd name="connsiteY40" fmla="*/ 1259322 h 3931254"/>
                  <a:gd name="connsiteX41" fmla="*/ 587343 w 3314397"/>
                  <a:gd name="connsiteY41" fmla="*/ 814080 h 3931254"/>
                  <a:gd name="connsiteX0" fmla="*/ 587343 w 3314397"/>
                  <a:gd name="connsiteY0" fmla="*/ 814080 h 3931254"/>
                  <a:gd name="connsiteX1" fmla="*/ 898342 w 3314397"/>
                  <a:gd name="connsiteY1" fmla="*/ 1283 h 3931254"/>
                  <a:gd name="connsiteX2" fmla="*/ 831811 w 3314397"/>
                  <a:gd name="connsiteY2" fmla="*/ 632549 h 3931254"/>
                  <a:gd name="connsiteX3" fmla="*/ 988132 w 3314397"/>
                  <a:gd name="connsiteY3" fmla="*/ 891376 h 3931254"/>
                  <a:gd name="connsiteX4" fmla="*/ 1328433 w 3314397"/>
                  <a:gd name="connsiteY4" fmla="*/ 1173923 h 3931254"/>
                  <a:gd name="connsiteX5" fmla="*/ 2895583 w 3314397"/>
                  <a:gd name="connsiteY5" fmla="*/ 1827612 h 3931254"/>
                  <a:gd name="connsiteX6" fmla="*/ 3289512 w 3314397"/>
                  <a:gd name="connsiteY6" fmla="*/ 2932031 h 3931254"/>
                  <a:gd name="connsiteX7" fmla="*/ 2358642 w 3314397"/>
                  <a:gd name="connsiteY7" fmla="*/ 3790884 h 3931254"/>
                  <a:gd name="connsiteX8" fmla="*/ 1163792 w 3314397"/>
                  <a:gd name="connsiteY8" fmla="*/ 3918771 h 3931254"/>
                  <a:gd name="connsiteX9" fmla="*/ 440688 w 3314397"/>
                  <a:gd name="connsiteY9" fmla="*/ 3668791 h 3931254"/>
                  <a:gd name="connsiteX10" fmla="*/ 456 w 3314397"/>
                  <a:gd name="connsiteY10" fmla="*/ 2862041 h 3931254"/>
                  <a:gd name="connsiteX11" fmla="*/ 371818 w 3314397"/>
                  <a:gd name="connsiteY11" fmla="*/ 2268791 h 3931254"/>
                  <a:gd name="connsiteX12" fmla="*/ 1052198 w 3314397"/>
                  <a:gd name="connsiteY12" fmla="*/ 2021497 h 3931254"/>
                  <a:gd name="connsiteX13" fmla="*/ 1680043 w 3314397"/>
                  <a:gd name="connsiteY13" fmla="*/ 2170130 h 3931254"/>
                  <a:gd name="connsiteX14" fmla="*/ 1949120 w 3314397"/>
                  <a:gd name="connsiteY14" fmla="*/ 2641655 h 3931254"/>
                  <a:gd name="connsiteX15" fmla="*/ 1768454 w 3314397"/>
                  <a:gd name="connsiteY15" fmla="*/ 3011955 h 3931254"/>
                  <a:gd name="connsiteX16" fmla="*/ 1349463 w 3314397"/>
                  <a:gd name="connsiteY16" fmla="*/ 3159307 h 3931254"/>
                  <a:gd name="connsiteX17" fmla="*/ 983007 w 3314397"/>
                  <a:gd name="connsiteY17" fmla="*/ 3077302 h 3931254"/>
                  <a:gd name="connsiteX18" fmla="*/ 806185 w 3314397"/>
                  <a:gd name="connsiteY18" fmla="*/ 2800538 h 3931254"/>
                  <a:gd name="connsiteX19" fmla="*/ 895877 w 3314397"/>
                  <a:gd name="connsiteY19" fmla="*/ 2621153 h 3931254"/>
                  <a:gd name="connsiteX20" fmla="*/ 1018883 w 3314397"/>
                  <a:gd name="connsiteY20" fmla="*/ 2557088 h 3931254"/>
                  <a:gd name="connsiteX21" fmla="*/ 1077824 w 3314397"/>
                  <a:gd name="connsiteY21" fmla="*/ 2549400 h 3931254"/>
                  <a:gd name="connsiteX22" fmla="*/ 1098325 w 3314397"/>
                  <a:gd name="connsiteY22" fmla="*/ 2564775 h 3931254"/>
                  <a:gd name="connsiteX23" fmla="*/ 1088075 w 3314397"/>
                  <a:gd name="connsiteY23" fmla="*/ 2595527 h 3931254"/>
                  <a:gd name="connsiteX24" fmla="*/ 1077824 w 3314397"/>
                  <a:gd name="connsiteY24" fmla="*/ 2626279 h 3931254"/>
                  <a:gd name="connsiteX25" fmla="*/ 1062448 w 3314397"/>
                  <a:gd name="connsiteY25" fmla="*/ 2739035 h 3931254"/>
                  <a:gd name="connsiteX26" fmla="*/ 1143171 w 3314397"/>
                  <a:gd name="connsiteY26" fmla="*/ 2876136 h 3931254"/>
                  <a:gd name="connsiteX27" fmla="*/ 1318712 w 3314397"/>
                  <a:gd name="connsiteY27" fmla="*/ 2933795 h 3931254"/>
                  <a:gd name="connsiteX28" fmla="*/ 1582663 w 3314397"/>
                  <a:gd name="connsiteY28" fmla="*/ 2836415 h 3931254"/>
                  <a:gd name="connsiteX29" fmla="*/ 1687731 w 3314397"/>
                  <a:gd name="connsiteY29" fmla="*/ 2595527 h 3931254"/>
                  <a:gd name="connsiteX30" fmla="*/ 1475032 w 3314397"/>
                  <a:gd name="connsiteY30" fmla="*/ 2259822 h 3931254"/>
                  <a:gd name="connsiteX31" fmla="*/ 1031697 w 3314397"/>
                  <a:gd name="connsiteY31" fmla="*/ 2154754 h 3931254"/>
                  <a:gd name="connsiteX32" fmla="*/ 460229 w 3314397"/>
                  <a:gd name="connsiteY32" fmla="*/ 2349514 h 3931254"/>
                  <a:gd name="connsiteX33" fmla="*/ 206528 w 3314397"/>
                  <a:gd name="connsiteY33" fmla="*/ 2862041 h 3931254"/>
                  <a:gd name="connsiteX34" fmla="*/ 588361 w 3314397"/>
                  <a:gd name="connsiteY34" fmla="*/ 3502700 h 3931254"/>
                  <a:gd name="connsiteX35" fmla="*/ 1400716 w 3314397"/>
                  <a:gd name="connsiteY35" fmla="*/ 3717961 h 3931254"/>
                  <a:gd name="connsiteX36" fmla="*/ 2282814 w 3314397"/>
                  <a:gd name="connsiteY36" fmla="*/ 3433424 h 3931254"/>
                  <a:gd name="connsiteX37" fmla="*/ 2793353 w 3314397"/>
                  <a:gd name="connsiteY37" fmla="*/ 2674624 h 3931254"/>
                  <a:gd name="connsiteX38" fmla="*/ 2675467 w 3314397"/>
                  <a:gd name="connsiteY38" fmla="*/ 2168602 h 3931254"/>
                  <a:gd name="connsiteX39" fmla="*/ 1857439 w 3314397"/>
                  <a:gd name="connsiteY39" fmla="*/ 1553904 h 3931254"/>
                  <a:gd name="connsiteX40" fmla="*/ 1035318 w 3314397"/>
                  <a:gd name="connsiteY40" fmla="*/ 1259322 h 3931254"/>
                  <a:gd name="connsiteX41" fmla="*/ 587343 w 3314397"/>
                  <a:gd name="connsiteY41" fmla="*/ 814080 h 3931254"/>
                  <a:gd name="connsiteX0" fmla="*/ 587343 w 3314397"/>
                  <a:gd name="connsiteY0" fmla="*/ 814080 h 3931254"/>
                  <a:gd name="connsiteX1" fmla="*/ 898342 w 3314397"/>
                  <a:gd name="connsiteY1" fmla="*/ 1283 h 3931254"/>
                  <a:gd name="connsiteX2" fmla="*/ 831811 w 3314397"/>
                  <a:gd name="connsiteY2" fmla="*/ 632549 h 3931254"/>
                  <a:gd name="connsiteX3" fmla="*/ 988132 w 3314397"/>
                  <a:gd name="connsiteY3" fmla="*/ 891376 h 3931254"/>
                  <a:gd name="connsiteX4" fmla="*/ 1328433 w 3314397"/>
                  <a:gd name="connsiteY4" fmla="*/ 1173923 h 3931254"/>
                  <a:gd name="connsiteX5" fmla="*/ 2895583 w 3314397"/>
                  <a:gd name="connsiteY5" fmla="*/ 1827612 h 3931254"/>
                  <a:gd name="connsiteX6" fmla="*/ 3289512 w 3314397"/>
                  <a:gd name="connsiteY6" fmla="*/ 2932031 h 3931254"/>
                  <a:gd name="connsiteX7" fmla="*/ 2358642 w 3314397"/>
                  <a:gd name="connsiteY7" fmla="*/ 3790884 h 3931254"/>
                  <a:gd name="connsiteX8" fmla="*/ 1163792 w 3314397"/>
                  <a:gd name="connsiteY8" fmla="*/ 3918771 h 3931254"/>
                  <a:gd name="connsiteX9" fmla="*/ 440688 w 3314397"/>
                  <a:gd name="connsiteY9" fmla="*/ 3668791 h 3931254"/>
                  <a:gd name="connsiteX10" fmla="*/ 456 w 3314397"/>
                  <a:gd name="connsiteY10" fmla="*/ 2862041 h 3931254"/>
                  <a:gd name="connsiteX11" fmla="*/ 371818 w 3314397"/>
                  <a:gd name="connsiteY11" fmla="*/ 2268791 h 3931254"/>
                  <a:gd name="connsiteX12" fmla="*/ 1052198 w 3314397"/>
                  <a:gd name="connsiteY12" fmla="*/ 2021497 h 3931254"/>
                  <a:gd name="connsiteX13" fmla="*/ 1680043 w 3314397"/>
                  <a:gd name="connsiteY13" fmla="*/ 2170130 h 3931254"/>
                  <a:gd name="connsiteX14" fmla="*/ 1949120 w 3314397"/>
                  <a:gd name="connsiteY14" fmla="*/ 2641655 h 3931254"/>
                  <a:gd name="connsiteX15" fmla="*/ 1768454 w 3314397"/>
                  <a:gd name="connsiteY15" fmla="*/ 3011955 h 3931254"/>
                  <a:gd name="connsiteX16" fmla="*/ 1349463 w 3314397"/>
                  <a:gd name="connsiteY16" fmla="*/ 3159307 h 3931254"/>
                  <a:gd name="connsiteX17" fmla="*/ 983007 w 3314397"/>
                  <a:gd name="connsiteY17" fmla="*/ 3077302 h 3931254"/>
                  <a:gd name="connsiteX18" fmla="*/ 806185 w 3314397"/>
                  <a:gd name="connsiteY18" fmla="*/ 2800538 h 3931254"/>
                  <a:gd name="connsiteX19" fmla="*/ 895877 w 3314397"/>
                  <a:gd name="connsiteY19" fmla="*/ 2621153 h 3931254"/>
                  <a:gd name="connsiteX20" fmla="*/ 1018883 w 3314397"/>
                  <a:gd name="connsiteY20" fmla="*/ 2557088 h 3931254"/>
                  <a:gd name="connsiteX21" fmla="*/ 1077824 w 3314397"/>
                  <a:gd name="connsiteY21" fmla="*/ 2549400 h 3931254"/>
                  <a:gd name="connsiteX22" fmla="*/ 1098325 w 3314397"/>
                  <a:gd name="connsiteY22" fmla="*/ 2564775 h 3931254"/>
                  <a:gd name="connsiteX23" fmla="*/ 1088075 w 3314397"/>
                  <a:gd name="connsiteY23" fmla="*/ 2595527 h 3931254"/>
                  <a:gd name="connsiteX24" fmla="*/ 1077824 w 3314397"/>
                  <a:gd name="connsiteY24" fmla="*/ 2626279 h 3931254"/>
                  <a:gd name="connsiteX25" fmla="*/ 1062448 w 3314397"/>
                  <a:gd name="connsiteY25" fmla="*/ 2739035 h 3931254"/>
                  <a:gd name="connsiteX26" fmla="*/ 1143171 w 3314397"/>
                  <a:gd name="connsiteY26" fmla="*/ 2876136 h 3931254"/>
                  <a:gd name="connsiteX27" fmla="*/ 1318712 w 3314397"/>
                  <a:gd name="connsiteY27" fmla="*/ 2933795 h 3931254"/>
                  <a:gd name="connsiteX28" fmla="*/ 1582663 w 3314397"/>
                  <a:gd name="connsiteY28" fmla="*/ 2836415 h 3931254"/>
                  <a:gd name="connsiteX29" fmla="*/ 1687731 w 3314397"/>
                  <a:gd name="connsiteY29" fmla="*/ 2595527 h 3931254"/>
                  <a:gd name="connsiteX30" fmla="*/ 1475032 w 3314397"/>
                  <a:gd name="connsiteY30" fmla="*/ 2259822 h 3931254"/>
                  <a:gd name="connsiteX31" fmla="*/ 1031697 w 3314397"/>
                  <a:gd name="connsiteY31" fmla="*/ 2154754 h 3931254"/>
                  <a:gd name="connsiteX32" fmla="*/ 460229 w 3314397"/>
                  <a:gd name="connsiteY32" fmla="*/ 2349514 h 3931254"/>
                  <a:gd name="connsiteX33" fmla="*/ 206528 w 3314397"/>
                  <a:gd name="connsiteY33" fmla="*/ 2862041 h 3931254"/>
                  <a:gd name="connsiteX34" fmla="*/ 588361 w 3314397"/>
                  <a:gd name="connsiteY34" fmla="*/ 3502700 h 3931254"/>
                  <a:gd name="connsiteX35" fmla="*/ 1400716 w 3314397"/>
                  <a:gd name="connsiteY35" fmla="*/ 3717961 h 3931254"/>
                  <a:gd name="connsiteX36" fmla="*/ 2282814 w 3314397"/>
                  <a:gd name="connsiteY36" fmla="*/ 3433424 h 3931254"/>
                  <a:gd name="connsiteX37" fmla="*/ 2793353 w 3314397"/>
                  <a:gd name="connsiteY37" fmla="*/ 2674624 h 3931254"/>
                  <a:gd name="connsiteX38" fmla="*/ 1857439 w 3314397"/>
                  <a:gd name="connsiteY38" fmla="*/ 1553904 h 3931254"/>
                  <a:gd name="connsiteX39" fmla="*/ 1035318 w 3314397"/>
                  <a:gd name="connsiteY39" fmla="*/ 1259322 h 3931254"/>
                  <a:gd name="connsiteX40" fmla="*/ 587343 w 3314397"/>
                  <a:gd name="connsiteY40" fmla="*/ 814080 h 3931254"/>
                  <a:gd name="connsiteX0" fmla="*/ 587343 w 3314397"/>
                  <a:gd name="connsiteY0" fmla="*/ 814080 h 3931254"/>
                  <a:gd name="connsiteX1" fmla="*/ 898342 w 3314397"/>
                  <a:gd name="connsiteY1" fmla="*/ 1283 h 3931254"/>
                  <a:gd name="connsiteX2" fmla="*/ 831811 w 3314397"/>
                  <a:gd name="connsiteY2" fmla="*/ 632549 h 3931254"/>
                  <a:gd name="connsiteX3" fmla="*/ 988132 w 3314397"/>
                  <a:gd name="connsiteY3" fmla="*/ 891376 h 3931254"/>
                  <a:gd name="connsiteX4" fmla="*/ 1328433 w 3314397"/>
                  <a:gd name="connsiteY4" fmla="*/ 1173923 h 3931254"/>
                  <a:gd name="connsiteX5" fmla="*/ 2895583 w 3314397"/>
                  <a:gd name="connsiteY5" fmla="*/ 1827612 h 3931254"/>
                  <a:gd name="connsiteX6" fmla="*/ 3289512 w 3314397"/>
                  <a:gd name="connsiteY6" fmla="*/ 2932031 h 3931254"/>
                  <a:gd name="connsiteX7" fmla="*/ 2358642 w 3314397"/>
                  <a:gd name="connsiteY7" fmla="*/ 3790884 h 3931254"/>
                  <a:gd name="connsiteX8" fmla="*/ 1163792 w 3314397"/>
                  <a:gd name="connsiteY8" fmla="*/ 3918771 h 3931254"/>
                  <a:gd name="connsiteX9" fmla="*/ 440688 w 3314397"/>
                  <a:gd name="connsiteY9" fmla="*/ 3668791 h 3931254"/>
                  <a:gd name="connsiteX10" fmla="*/ 456 w 3314397"/>
                  <a:gd name="connsiteY10" fmla="*/ 2862041 h 3931254"/>
                  <a:gd name="connsiteX11" fmla="*/ 371818 w 3314397"/>
                  <a:gd name="connsiteY11" fmla="*/ 2268791 h 3931254"/>
                  <a:gd name="connsiteX12" fmla="*/ 1052198 w 3314397"/>
                  <a:gd name="connsiteY12" fmla="*/ 2021497 h 3931254"/>
                  <a:gd name="connsiteX13" fmla="*/ 1680043 w 3314397"/>
                  <a:gd name="connsiteY13" fmla="*/ 2170130 h 3931254"/>
                  <a:gd name="connsiteX14" fmla="*/ 1949120 w 3314397"/>
                  <a:gd name="connsiteY14" fmla="*/ 2641655 h 3931254"/>
                  <a:gd name="connsiteX15" fmla="*/ 1768454 w 3314397"/>
                  <a:gd name="connsiteY15" fmla="*/ 3011955 h 3931254"/>
                  <a:gd name="connsiteX16" fmla="*/ 1349463 w 3314397"/>
                  <a:gd name="connsiteY16" fmla="*/ 3159307 h 3931254"/>
                  <a:gd name="connsiteX17" fmla="*/ 983007 w 3314397"/>
                  <a:gd name="connsiteY17" fmla="*/ 3077302 h 3931254"/>
                  <a:gd name="connsiteX18" fmla="*/ 806185 w 3314397"/>
                  <a:gd name="connsiteY18" fmla="*/ 2800538 h 3931254"/>
                  <a:gd name="connsiteX19" fmla="*/ 895877 w 3314397"/>
                  <a:gd name="connsiteY19" fmla="*/ 2621153 h 3931254"/>
                  <a:gd name="connsiteX20" fmla="*/ 1018883 w 3314397"/>
                  <a:gd name="connsiteY20" fmla="*/ 2557088 h 3931254"/>
                  <a:gd name="connsiteX21" fmla="*/ 1077824 w 3314397"/>
                  <a:gd name="connsiteY21" fmla="*/ 2549400 h 3931254"/>
                  <a:gd name="connsiteX22" fmla="*/ 1098325 w 3314397"/>
                  <a:gd name="connsiteY22" fmla="*/ 2564775 h 3931254"/>
                  <a:gd name="connsiteX23" fmla="*/ 1088075 w 3314397"/>
                  <a:gd name="connsiteY23" fmla="*/ 2595527 h 3931254"/>
                  <a:gd name="connsiteX24" fmla="*/ 1077824 w 3314397"/>
                  <a:gd name="connsiteY24" fmla="*/ 2626279 h 3931254"/>
                  <a:gd name="connsiteX25" fmla="*/ 1062448 w 3314397"/>
                  <a:gd name="connsiteY25" fmla="*/ 2739035 h 3931254"/>
                  <a:gd name="connsiteX26" fmla="*/ 1143171 w 3314397"/>
                  <a:gd name="connsiteY26" fmla="*/ 2876136 h 3931254"/>
                  <a:gd name="connsiteX27" fmla="*/ 1318712 w 3314397"/>
                  <a:gd name="connsiteY27" fmla="*/ 2933795 h 3931254"/>
                  <a:gd name="connsiteX28" fmla="*/ 1582663 w 3314397"/>
                  <a:gd name="connsiteY28" fmla="*/ 2836415 h 3931254"/>
                  <a:gd name="connsiteX29" fmla="*/ 1687731 w 3314397"/>
                  <a:gd name="connsiteY29" fmla="*/ 2595527 h 3931254"/>
                  <a:gd name="connsiteX30" fmla="*/ 1475032 w 3314397"/>
                  <a:gd name="connsiteY30" fmla="*/ 2259822 h 3931254"/>
                  <a:gd name="connsiteX31" fmla="*/ 1031697 w 3314397"/>
                  <a:gd name="connsiteY31" fmla="*/ 2154754 h 3931254"/>
                  <a:gd name="connsiteX32" fmla="*/ 460229 w 3314397"/>
                  <a:gd name="connsiteY32" fmla="*/ 2349514 h 3931254"/>
                  <a:gd name="connsiteX33" fmla="*/ 206528 w 3314397"/>
                  <a:gd name="connsiteY33" fmla="*/ 2862041 h 3931254"/>
                  <a:gd name="connsiteX34" fmla="*/ 588361 w 3314397"/>
                  <a:gd name="connsiteY34" fmla="*/ 3502700 h 3931254"/>
                  <a:gd name="connsiteX35" fmla="*/ 1400716 w 3314397"/>
                  <a:gd name="connsiteY35" fmla="*/ 3717961 h 3931254"/>
                  <a:gd name="connsiteX36" fmla="*/ 2282814 w 3314397"/>
                  <a:gd name="connsiteY36" fmla="*/ 3433424 h 3931254"/>
                  <a:gd name="connsiteX37" fmla="*/ 2793353 w 3314397"/>
                  <a:gd name="connsiteY37" fmla="*/ 2674624 h 3931254"/>
                  <a:gd name="connsiteX38" fmla="*/ 1857439 w 3314397"/>
                  <a:gd name="connsiteY38" fmla="*/ 1553904 h 3931254"/>
                  <a:gd name="connsiteX39" fmla="*/ 1035318 w 3314397"/>
                  <a:gd name="connsiteY39" fmla="*/ 1259322 h 3931254"/>
                  <a:gd name="connsiteX40" fmla="*/ 587343 w 3314397"/>
                  <a:gd name="connsiteY40" fmla="*/ 814080 h 3931254"/>
                  <a:gd name="connsiteX0" fmla="*/ 587343 w 3314397"/>
                  <a:gd name="connsiteY0" fmla="*/ 814080 h 3931254"/>
                  <a:gd name="connsiteX1" fmla="*/ 898342 w 3314397"/>
                  <a:gd name="connsiteY1" fmla="*/ 1283 h 3931254"/>
                  <a:gd name="connsiteX2" fmla="*/ 831811 w 3314397"/>
                  <a:gd name="connsiteY2" fmla="*/ 632549 h 3931254"/>
                  <a:gd name="connsiteX3" fmla="*/ 988132 w 3314397"/>
                  <a:gd name="connsiteY3" fmla="*/ 891376 h 3931254"/>
                  <a:gd name="connsiteX4" fmla="*/ 1328433 w 3314397"/>
                  <a:gd name="connsiteY4" fmla="*/ 1173923 h 3931254"/>
                  <a:gd name="connsiteX5" fmla="*/ 2895583 w 3314397"/>
                  <a:gd name="connsiteY5" fmla="*/ 1827612 h 3931254"/>
                  <a:gd name="connsiteX6" fmla="*/ 3289512 w 3314397"/>
                  <a:gd name="connsiteY6" fmla="*/ 2932031 h 3931254"/>
                  <a:gd name="connsiteX7" fmla="*/ 2358642 w 3314397"/>
                  <a:gd name="connsiteY7" fmla="*/ 3790884 h 3931254"/>
                  <a:gd name="connsiteX8" fmla="*/ 1163792 w 3314397"/>
                  <a:gd name="connsiteY8" fmla="*/ 3918771 h 3931254"/>
                  <a:gd name="connsiteX9" fmla="*/ 440688 w 3314397"/>
                  <a:gd name="connsiteY9" fmla="*/ 3668791 h 3931254"/>
                  <a:gd name="connsiteX10" fmla="*/ 456 w 3314397"/>
                  <a:gd name="connsiteY10" fmla="*/ 2862041 h 3931254"/>
                  <a:gd name="connsiteX11" fmla="*/ 371818 w 3314397"/>
                  <a:gd name="connsiteY11" fmla="*/ 2268791 h 3931254"/>
                  <a:gd name="connsiteX12" fmla="*/ 1052198 w 3314397"/>
                  <a:gd name="connsiteY12" fmla="*/ 2021497 h 3931254"/>
                  <a:gd name="connsiteX13" fmla="*/ 1680043 w 3314397"/>
                  <a:gd name="connsiteY13" fmla="*/ 2170130 h 3931254"/>
                  <a:gd name="connsiteX14" fmla="*/ 1949120 w 3314397"/>
                  <a:gd name="connsiteY14" fmla="*/ 2641655 h 3931254"/>
                  <a:gd name="connsiteX15" fmla="*/ 1768454 w 3314397"/>
                  <a:gd name="connsiteY15" fmla="*/ 3011955 h 3931254"/>
                  <a:gd name="connsiteX16" fmla="*/ 1349463 w 3314397"/>
                  <a:gd name="connsiteY16" fmla="*/ 3159307 h 3931254"/>
                  <a:gd name="connsiteX17" fmla="*/ 983007 w 3314397"/>
                  <a:gd name="connsiteY17" fmla="*/ 3077302 h 3931254"/>
                  <a:gd name="connsiteX18" fmla="*/ 806185 w 3314397"/>
                  <a:gd name="connsiteY18" fmla="*/ 2800538 h 3931254"/>
                  <a:gd name="connsiteX19" fmla="*/ 895877 w 3314397"/>
                  <a:gd name="connsiteY19" fmla="*/ 2621153 h 3931254"/>
                  <a:gd name="connsiteX20" fmla="*/ 1018883 w 3314397"/>
                  <a:gd name="connsiteY20" fmla="*/ 2557088 h 3931254"/>
                  <a:gd name="connsiteX21" fmla="*/ 1077824 w 3314397"/>
                  <a:gd name="connsiteY21" fmla="*/ 2549400 h 3931254"/>
                  <a:gd name="connsiteX22" fmla="*/ 1098325 w 3314397"/>
                  <a:gd name="connsiteY22" fmla="*/ 2564775 h 3931254"/>
                  <a:gd name="connsiteX23" fmla="*/ 1088075 w 3314397"/>
                  <a:gd name="connsiteY23" fmla="*/ 2595527 h 3931254"/>
                  <a:gd name="connsiteX24" fmla="*/ 1077824 w 3314397"/>
                  <a:gd name="connsiteY24" fmla="*/ 2626279 h 3931254"/>
                  <a:gd name="connsiteX25" fmla="*/ 1062448 w 3314397"/>
                  <a:gd name="connsiteY25" fmla="*/ 2739035 h 3931254"/>
                  <a:gd name="connsiteX26" fmla="*/ 1143171 w 3314397"/>
                  <a:gd name="connsiteY26" fmla="*/ 2876136 h 3931254"/>
                  <a:gd name="connsiteX27" fmla="*/ 1318712 w 3314397"/>
                  <a:gd name="connsiteY27" fmla="*/ 2933795 h 3931254"/>
                  <a:gd name="connsiteX28" fmla="*/ 1582663 w 3314397"/>
                  <a:gd name="connsiteY28" fmla="*/ 2836415 h 3931254"/>
                  <a:gd name="connsiteX29" fmla="*/ 1687731 w 3314397"/>
                  <a:gd name="connsiteY29" fmla="*/ 2595527 h 3931254"/>
                  <a:gd name="connsiteX30" fmla="*/ 1475032 w 3314397"/>
                  <a:gd name="connsiteY30" fmla="*/ 2259822 h 3931254"/>
                  <a:gd name="connsiteX31" fmla="*/ 1031697 w 3314397"/>
                  <a:gd name="connsiteY31" fmla="*/ 2154754 h 3931254"/>
                  <a:gd name="connsiteX32" fmla="*/ 460229 w 3314397"/>
                  <a:gd name="connsiteY32" fmla="*/ 2349514 h 3931254"/>
                  <a:gd name="connsiteX33" fmla="*/ 206528 w 3314397"/>
                  <a:gd name="connsiteY33" fmla="*/ 2862041 h 3931254"/>
                  <a:gd name="connsiteX34" fmla="*/ 588361 w 3314397"/>
                  <a:gd name="connsiteY34" fmla="*/ 3502700 h 3931254"/>
                  <a:gd name="connsiteX35" fmla="*/ 1400716 w 3314397"/>
                  <a:gd name="connsiteY35" fmla="*/ 3717961 h 3931254"/>
                  <a:gd name="connsiteX36" fmla="*/ 2282814 w 3314397"/>
                  <a:gd name="connsiteY36" fmla="*/ 3433424 h 3931254"/>
                  <a:gd name="connsiteX37" fmla="*/ 2793353 w 3314397"/>
                  <a:gd name="connsiteY37" fmla="*/ 2674624 h 3931254"/>
                  <a:gd name="connsiteX38" fmla="*/ 1857439 w 3314397"/>
                  <a:gd name="connsiteY38" fmla="*/ 1553904 h 3931254"/>
                  <a:gd name="connsiteX39" fmla="*/ 1035318 w 3314397"/>
                  <a:gd name="connsiteY39" fmla="*/ 1259322 h 3931254"/>
                  <a:gd name="connsiteX40" fmla="*/ 587343 w 3314397"/>
                  <a:gd name="connsiteY40" fmla="*/ 814080 h 3931254"/>
                  <a:gd name="connsiteX0" fmla="*/ 587343 w 3314397"/>
                  <a:gd name="connsiteY0" fmla="*/ 814080 h 3931254"/>
                  <a:gd name="connsiteX1" fmla="*/ 898342 w 3314397"/>
                  <a:gd name="connsiteY1" fmla="*/ 1283 h 3931254"/>
                  <a:gd name="connsiteX2" fmla="*/ 831811 w 3314397"/>
                  <a:gd name="connsiteY2" fmla="*/ 632549 h 3931254"/>
                  <a:gd name="connsiteX3" fmla="*/ 988132 w 3314397"/>
                  <a:gd name="connsiteY3" fmla="*/ 891376 h 3931254"/>
                  <a:gd name="connsiteX4" fmla="*/ 1328433 w 3314397"/>
                  <a:gd name="connsiteY4" fmla="*/ 1173923 h 3931254"/>
                  <a:gd name="connsiteX5" fmla="*/ 2895583 w 3314397"/>
                  <a:gd name="connsiteY5" fmla="*/ 1827612 h 3931254"/>
                  <a:gd name="connsiteX6" fmla="*/ 3289512 w 3314397"/>
                  <a:gd name="connsiteY6" fmla="*/ 2932031 h 3931254"/>
                  <a:gd name="connsiteX7" fmla="*/ 2358642 w 3314397"/>
                  <a:gd name="connsiteY7" fmla="*/ 3790884 h 3931254"/>
                  <a:gd name="connsiteX8" fmla="*/ 1163792 w 3314397"/>
                  <a:gd name="connsiteY8" fmla="*/ 3918771 h 3931254"/>
                  <a:gd name="connsiteX9" fmla="*/ 440688 w 3314397"/>
                  <a:gd name="connsiteY9" fmla="*/ 3668791 h 3931254"/>
                  <a:gd name="connsiteX10" fmla="*/ 456 w 3314397"/>
                  <a:gd name="connsiteY10" fmla="*/ 2862041 h 3931254"/>
                  <a:gd name="connsiteX11" fmla="*/ 371818 w 3314397"/>
                  <a:gd name="connsiteY11" fmla="*/ 2268791 h 3931254"/>
                  <a:gd name="connsiteX12" fmla="*/ 1052198 w 3314397"/>
                  <a:gd name="connsiteY12" fmla="*/ 2021497 h 3931254"/>
                  <a:gd name="connsiteX13" fmla="*/ 1680043 w 3314397"/>
                  <a:gd name="connsiteY13" fmla="*/ 2170130 h 3931254"/>
                  <a:gd name="connsiteX14" fmla="*/ 1949120 w 3314397"/>
                  <a:gd name="connsiteY14" fmla="*/ 2641655 h 3931254"/>
                  <a:gd name="connsiteX15" fmla="*/ 1768454 w 3314397"/>
                  <a:gd name="connsiteY15" fmla="*/ 3011955 h 3931254"/>
                  <a:gd name="connsiteX16" fmla="*/ 1349463 w 3314397"/>
                  <a:gd name="connsiteY16" fmla="*/ 3159307 h 3931254"/>
                  <a:gd name="connsiteX17" fmla="*/ 983007 w 3314397"/>
                  <a:gd name="connsiteY17" fmla="*/ 3077302 h 3931254"/>
                  <a:gd name="connsiteX18" fmla="*/ 806185 w 3314397"/>
                  <a:gd name="connsiteY18" fmla="*/ 2800538 h 3931254"/>
                  <a:gd name="connsiteX19" fmla="*/ 895877 w 3314397"/>
                  <a:gd name="connsiteY19" fmla="*/ 2621153 h 3931254"/>
                  <a:gd name="connsiteX20" fmla="*/ 1018883 w 3314397"/>
                  <a:gd name="connsiteY20" fmla="*/ 2557088 h 3931254"/>
                  <a:gd name="connsiteX21" fmla="*/ 1077824 w 3314397"/>
                  <a:gd name="connsiteY21" fmla="*/ 2549400 h 3931254"/>
                  <a:gd name="connsiteX22" fmla="*/ 1098325 w 3314397"/>
                  <a:gd name="connsiteY22" fmla="*/ 2564775 h 3931254"/>
                  <a:gd name="connsiteX23" fmla="*/ 1088075 w 3314397"/>
                  <a:gd name="connsiteY23" fmla="*/ 2595527 h 3931254"/>
                  <a:gd name="connsiteX24" fmla="*/ 1077824 w 3314397"/>
                  <a:gd name="connsiteY24" fmla="*/ 2626279 h 3931254"/>
                  <a:gd name="connsiteX25" fmla="*/ 1062448 w 3314397"/>
                  <a:gd name="connsiteY25" fmla="*/ 2739035 h 3931254"/>
                  <a:gd name="connsiteX26" fmla="*/ 1143171 w 3314397"/>
                  <a:gd name="connsiteY26" fmla="*/ 2876136 h 3931254"/>
                  <a:gd name="connsiteX27" fmla="*/ 1318712 w 3314397"/>
                  <a:gd name="connsiteY27" fmla="*/ 2933795 h 3931254"/>
                  <a:gd name="connsiteX28" fmla="*/ 1582663 w 3314397"/>
                  <a:gd name="connsiteY28" fmla="*/ 2836415 h 3931254"/>
                  <a:gd name="connsiteX29" fmla="*/ 1687731 w 3314397"/>
                  <a:gd name="connsiteY29" fmla="*/ 2595527 h 3931254"/>
                  <a:gd name="connsiteX30" fmla="*/ 1475032 w 3314397"/>
                  <a:gd name="connsiteY30" fmla="*/ 2259822 h 3931254"/>
                  <a:gd name="connsiteX31" fmla="*/ 1031697 w 3314397"/>
                  <a:gd name="connsiteY31" fmla="*/ 2154754 h 3931254"/>
                  <a:gd name="connsiteX32" fmla="*/ 460229 w 3314397"/>
                  <a:gd name="connsiteY32" fmla="*/ 2349514 h 3931254"/>
                  <a:gd name="connsiteX33" fmla="*/ 206528 w 3314397"/>
                  <a:gd name="connsiteY33" fmla="*/ 2862041 h 3931254"/>
                  <a:gd name="connsiteX34" fmla="*/ 588361 w 3314397"/>
                  <a:gd name="connsiteY34" fmla="*/ 3502700 h 3931254"/>
                  <a:gd name="connsiteX35" fmla="*/ 1400716 w 3314397"/>
                  <a:gd name="connsiteY35" fmla="*/ 3717961 h 3931254"/>
                  <a:gd name="connsiteX36" fmla="*/ 2282814 w 3314397"/>
                  <a:gd name="connsiteY36" fmla="*/ 3433424 h 3931254"/>
                  <a:gd name="connsiteX37" fmla="*/ 2793353 w 3314397"/>
                  <a:gd name="connsiteY37" fmla="*/ 2674624 h 3931254"/>
                  <a:gd name="connsiteX38" fmla="*/ 1857439 w 3314397"/>
                  <a:gd name="connsiteY38" fmla="*/ 1553904 h 3931254"/>
                  <a:gd name="connsiteX39" fmla="*/ 1035318 w 3314397"/>
                  <a:gd name="connsiteY39" fmla="*/ 1259322 h 3931254"/>
                  <a:gd name="connsiteX40" fmla="*/ 587343 w 3314397"/>
                  <a:gd name="connsiteY40" fmla="*/ 814080 h 3931254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857439 w 3314397"/>
                  <a:gd name="connsiteY37" fmla="*/ 1554027 h 3931377"/>
                  <a:gd name="connsiteX38" fmla="*/ 1035318 w 3314397"/>
                  <a:gd name="connsiteY38" fmla="*/ 1259445 h 3931377"/>
                  <a:gd name="connsiteX39" fmla="*/ 587343 w 3314397"/>
                  <a:gd name="connsiteY39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793353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859495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859495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282814 w 3314397"/>
                  <a:gd name="connsiteY35" fmla="*/ 3433547 h 3931377"/>
                  <a:gd name="connsiteX36" fmla="*/ 2859495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2859495 w 3314397"/>
                  <a:gd name="connsiteY36" fmla="*/ 2674747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2881543 w 3314397"/>
                  <a:gd name="connsiteY36" fmla="*/ 2567950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2881543 w 3314397"/>
                  <a:gd name="connsiteY36" fmla="*/ 2567950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2881543 w 3314397"/>
                  <a:gd name="connsiteY36" fmla="*/ 2567950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2881543 w 3314397"/>
                  <a:gd name="connsiteY36" fmla="*/ 2567950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2881543 w 3314397"/>
                  <a:gd name="connsiteY36" fmla="*/ 2567950 h 3931377"/>
                  <a:gd name="connsiteX37" fmla="*/ 1035318 w 3314397"/>
                  <a:gd name="connsiteY37" fmla="*/ 1259445 h 3931377"/>
                  <a:gd name="connsiteX38" fmla="*/ 587343 w 3314397"/>
                  <a:gd name="connsiteY38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1035318 w 3314397"/>
                  <a:gd name="connsiteY36" fmla="*/ 1259445 h 3931377"/>
                  <a:gd name="connsiteX37" fmla="*/ 587343 w 3314397"/>
                  <a:gd name="connsiteY37" fmla="*/ 814203 h 3931377"/>
                  <a:gd name="connsiteX0" fmla="*/ 587343 w 3314397"/>
                  <a:gd name="connsiteY0" fmla="*/ 814203 h 4170059"/>
                  <a:gd name="connsiteX1" fmla="*/ 898342 w 3314397"/>
                  <a:gd name="connsiteY1" fmla="*/ 1406 h 4170059"/>
                  <a:gd name="connsiteX2" fmla="*/ 831811 w 3314397"/>
                  <a:gd name="connsiteY2" fmla="*/ 632672 h 4170059"/>
                  <a:gd name="connsiteX3" fmla="*/ 1328433 w 3314397"/>
                  <a:gd name="connsiteY3" fmla="*/ 1174046 h 4170059"/>
                  <a:gd name="connsiteX4" fmla="*/ 2895583 w 3314397"/>
                  <a:gd name="connsiteY4" fmla="*/ 1827735 h 4170059"/>
                  <a:gd name="connsiteX5" fmla="*/ 3289512 w 3314397"/>
                  <a:gd name="connsiteY5" fmla="*/ 2932154 h 4170059"/>
                  <a:gd name="connsiteX6" fmla="*/ 2358642 w 3314397"/>
                  <a:gd name="connsiteY6" fmla="*/ 3791007 h 4170059"/>
                  <a:gd name="connsiteX7" fmla="*/ 1163792 w 3314397"/>
                  <a:gd name="connsiteY7" fmla="*/ 3918894 h 4170059"/>
                  <a:gd name="connsiteX8" fmla="*/ 440688 w 3314397"/>
                  <a:gd name="connsiteY8" fmla="*/ 3668914 h 4170059"/>
                  <a:gd name="connsiteX9" fmla="*/ 456 w 3314397"/>
                  <a:gd name="connsiteY9" fmla="*/ 2862164 h 4170059"/>
                  <a:gd name="connsiteX10" fmla="*/ 371818 w 3314397"/>
                  <a:gd name="connsiteY10" fmla="*/ 2268914 h 4170059"/>
                  <a:gd name="connsiteX11" fmla="*/ 1052198 w 3314397"/>
                  <a:gd name="connsiteY11" fmla="*/ 2021620 h 4170059"/>
                  <a:gd name="connsiteX12" fmla="*/ 1680043 w 3314397"/>
                  <a:gd name="connsiteY12" fmla="*/ 2170253 h 4170059"/>
                  <a:gd name="connsiteX13" fmla="*/ 1949120 w 3314397"/>
                  <a:gd name="connsiteY13" fmla="*/ 2641778 h 4170059"/>
                  <a:gd name="connsiteX14" fmla="*/ 1768454 w 3314397"/>
                  <a:gd name="connsiteY14" fmla="*/ 3012078 h 4170059"/>
                  <a:gd name="connsiteX15" fmla="*/ 1349463 w 3314397"/>
                  <a:gd name="connsiteY15" fmla="*/ 3159430 h 4170059"/>
                  <a:gd name="connsiteX16" fmla="*/ 983007 w 3314397"/>
                  <a:gd name="connsiteY16" fmla="*/ 3077425 h 4170059"/>
                  <a:gd name="connsiteX17" fmla="*/ 806185 w 3314397"/>
                  <a:gd name="connsiteY17" fmla="*/ 2800661 h 4170059"/>
                  <a:gd name="connsiteX18" fmla="*/ 895877 w 3314397"/>
                  <a:gd name="connsiteY18" fmla="*/ 2621276 h 4170059"/>
                  <a:gd name="connsiteX19" fmla="*/ 1018883 w 3314397"/>
                  <a:gd name="connsiteY19" fmla="*/ 2557211 h 4170059"/>
                  <a:gd name="connsiteX20" fmla="*/ 1077824 w 3314397"/>
                  <a:gd name="connsiteY20" fmla="*/ 2549523 h 4170059"/>
                  <a:gd name="connsiteX21" fmla="*/ 1098325 w 3314397"/>
                  <a:gd name="connsiteY21" fmla="*/ 2564898 h 4170059"/>
                  <a:gd name="connsiteX22" fmla="*/ 1088075 w 3314397"/>
                  <a:gd name="connsiteY22" fmla="*/ 2595650 h 4170059"/>
                  <a:gd name="connsiteX23" fmla="*/ 1077824 w 3314397"/>
                  <a:gd name="connsiteY23" fmla="*/ 2626402 h 4170059"/>
                  <a:gd name="connsiteX24" fmla="*/ 1062448 w 3314397"/>
                  <a:gd name="connsiteY24" fmla="*/ 2739158 h 4170059"/>
                  <a:gd name="connsiteX25" fmla="*/ 1143171 w 3314397"/>
                  <a:gd name="connsiteY25" fmla="*/ 2876259 h 4170059"/>
                  <a:gd name="connsiteX26" fmla="*/ 1318712 w 3314397"/>
                  <a:gd name="connsiteY26" fmla="*/ 2933918 h 4170059"/>
                  <a:gd name="connsiteX27" fmla="*/ 1582663 w 3314397"/>
                  <a:gd name="connsiteY27" fmla="*/ 2836538 h 4170059"/>
                  <a:gd name="connsiteX28" fmla="*/ 1687731 w 3314397"/>
                  <a:gd name="connsiteY28" fmla="*/ 2595650 h 4170059"/>
                  <a:gd name="connsiteX29" fmla="*/ 1475032 w 3314397"/>
                  <a:gd name="connsiteY29" fmla="*/ 2259945 h 4170059"/>
                  <a:gd name="connsiteX30" fmla="*/ 1031697 w 3314397"/>
                  <a:gd name="connsiteY30" fmla="*/ 2154877 h 4170059"/>
                  <a:gd name="connsiteX31" fmla="*/ 460229 w 3314397"/>
                  <a:gd name="connsiteY31" fmla="*/ 2349637 h 4170059"/>
                  <a:gd name="connsiteX32" fmla="*/ 206528 w 3314397"/>
                  <a:gd name="connsiteY32" fmla="*/ 2862164 h 4170059"/>
                  <a:gd name="connsiteX33" fmla="*/ 588361 w 3314397"/>
                  <a:gd name="connsiteY33" fmla="*/ 3502823 h 4170059"/>
                  <a:gd name="connsiteX34" fmla="*/ 1400716 w 3314397"/>
                  <a:gd name="connsiteY34" fmla="*/ 3718084 h 4170059"/>
                  <a:gd name="connsiteX35" fmla="*/ 2348956 w 3314397"/>
                  <a:gd name="connsiteY35" fmla="*/ 3433547 h 4170059"/>
                  <a:gd name="connsiteX36" fmla="*/ 1035318 w 3314397"/>
                  <a:gd name="connsiteY36" fmla="*/ 1259445 h 4170059"/>
                  <a:gd name="connsiteX37" fmla="*/ 587343 w 3314397"/>
                  <a:gd name="connsiteY37" fmla="*/ 814203 h 4170059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1035318 w 3314397"/>
                  <a:gd name="connsiteY36" fmla="*/ 1259445 h 3931377"/>
                  <a:gd name="connsiteX37" fmla="*/ 587343 w 3314397"/>
                  <a:gd name="connsiteY37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1035318 w 3314397"/>
                  <a:gd name="connsiteY36" fmla="*/ 1259445 h 3931377"/>
                  <a:gd name="connsiteX37" fmla="*/ 587343 w 3314397"/>
                  <a:gd name="connsiteY37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1035318 w 3314397"/>
                  <a:gd name="connsiteY36" fmla="*/ 1259445 h 3931377"/>
                  <a:gd name="connsiteX37" fmla="*/ 587343 w 3314397"/>
                  <a:gd name="connsiteY37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1035318 w 3314397"/>
                  <a:gd name="connsiteY36" fmla="*/ 1259445 h 3931377"/>
                  <a:gd name="connsiteX37" fmla="*/ 587343 w 3314397"/>
                  <a:gd name="connsiteY37" fmla="*/ 814203 h 3931377"/>
                  <a:gd name="connsiteX0" fmla="*/ 587343 w 3314397"/>
                  <a:gd name="connsiteY0" fmla="*/ 814203 h 3931377"/>
                  <a:gd name="connsiteX1" fmla="*/ 898342 w 3314397"/>
                  <a:gd name="connsiteY1" fmla="*/ 1406 h 3931377"/>
                  <a:gd name="connsiteX2" fmla="*/ 831811 w 3314397"/>
                  <a:gd name="connsiteY2" fmla="*/ 632672 h 3931377"/>
                  <a:gd name="connsiteX3" fmla="*/ 1328433 w 3314397"/>
                  <a:gd name="connsiteY3" fmla="*/ 1174046 h 3931377"/>
                  <a:gd name="connsiteX4" fmla="*/ 2895583 w 3314397"/>
                  <a:gd name="connsiteY4" fmla="*/ 1827735 h 3931377"/>
                  <a:gd name="connsiteX5" fmla="*/ 3289512 w 3314397"/>
                  <a:gd name="connsiteY5" fmla="*/ 2932154 h 3931377"/>
                  <a:gd name="connsiteX6" fmla="*/ 2358642 w 3314397"/>
                  <a:gd name="connsiteY6" fmla="*/ 3791007 h 3931377"/>
                  <a:gd name="connsiteX7" fmla="*/ 1163792 w 3314397"/>
                  <a:gd name="connsiteY7" fmla="*/ 3918894 h 3931377"/>
                  <a:gd name="connsiteX8" fmla="*/ 440688 w 3314397"/>
                  <a:gd name="connsiteY8" fmla="*/ 3668914 h 3931377"/>
                  <a:gd name="connsiteX9" fmla="*/ 456 w 3314397"/>
                  <a:gd name="connsiteY9" fmla="*/ 2862164 h 3931377"/>
                  <a:gd name="connsiteX10" fmla="*/ 371818 w 3314397"/>
                  <a:gd name="connsiteY10" fmla="*/ 2268914 h 3931377"/>
                  <a:gd name="connsiteX11" fmla="*/ 1052198 w 3314397"/>
                  <a:gd name="connsiteY11" fmla="*/ 2021620 h 3931377"/>
                  <a:gd name="connsiteX12" fmla="*/ 1680043 w 3314397"/>
                  <a:gd name="connsiteY12" fmla="*/ 2170253 h 3931377"/>
                  <a:gd name="connsiteX13" fmla="*/ 1949120 w 3314397"/>
                  <a:gd name="connsiteY13" fmla="*/ 2641778 h 3931377"/>
                  <a:gd name="connsiteX14" fmla="*/ 1768454 w 3314397"/>
                  <a:gd name="connsiteY14" fmla="*/ 3012078 h 3931377"/>
                  <a:gd name="connsiteX15" fmla="*/ 1349463 w 3314397"/>
                  <a:gd name="connsiteY15" fmla="*/ 3159430 h 3931377"/>
                  <a:gd name="connsiteX16" fmla="*/ 983007 w 3314397"/>
                  <a:gd name="connsiteY16" fmla="*/ 3077425 h 3931377"/>
                  <a:gd name="connsiteX17" fmla="*/ 806185 w 3314397"/>
                  <a:gd name="connsiteY17" fmla="*/ 2800661 h 3931377"/>
                  <a:gd name="connsiteX18" fmla="*/ 895877 w 3314397"/>
                  <a:gd name="connsiteY18" fmla="*/ 2621276 h 3931377"/>
                  <a:gd name="connsiteX19" fmla="*/ 1018883 w 3314397"/>
                  <a:gd name="connsiteY19" fmla="*/ 2557211 h 3931377"/>
                  <a:gd name="connsiteX20" fmla="*/ 1077824 w 3314397"/>
                  <a:gd name="connsiteY20" fmla="*/ 2549523 h 3931377"/>
                  <a:gd name="connsiteX21" fmla="*/ 1098325 w 3314397"/>
                  <a:gd name="connsiteY21" fmla="*/ 2564898 h 3931377"/>
                  <a:gd name="connsiteX22" fmla="*/ 1088075 w 3314397"/>
                  <a:gd name="connsiteY22" fmla="*/ 2595650 h 3931377"/>
                  <a:gd name="connsiteX23" fmla="*/ 1077824 w 3314397"/>
                  <a:gd name="connsiteY23" fmla="*/ 2626402 h 3931377"/>
                  <a:gd name="connsiteX24" fmla="*/ 1062448 w 3314397"/>
                  <a:gd name="connsiteY24" fmla="*/ 2739158 h 3931377"/>
                  <a:gd name="connsiteX25" fmla="*/ 1143171 w 3314397"/>
                  <a:gd name="connsiteY25" fmla="*/ 2876259 h 3931377"/>
                  <a:gd name="connsiteX26" fmla="*/ 1318712 w 3314397"/>
                  <a:gd name="connsiteY26" fmla="*/ 2933918 h 3931377"/>
                  <a:gd name="connsiteX27" fmla="*/ 1582663 w 3314397"/>
                  <a:gd name="connsiteY27" fmla="*/ 2836538 h 3931377"/>
                  <a:gd name="connsiteX28" fmla="*/ 1687731 w 3314397"/>
                  <a:gd name="connsiteY28" fmla="*/ 2595650 h 3931377"/>
                  <a:gd name="connsiteX29" fmla="*/ 1475032 w 3314397"/>
                  <a:gd name="connsiteY29" fmla="*/ 2259945 h 3931377"/>
                  <a:gd name="connsiteX30" fmla="*/ 1031697 w 3314397"/>
                  <a:gd name="connsiteY30" fmla="*/ 2154877 h 3931377"/>
                  <a:gd name="connsiteX31" fmla="*/ 460229 w 3314397"/>
                  <a:gd name="connsiteY31" fmla="*/ 2349637 h 3931377"/>
                  <a:gd name="connsiteX32" fmla="*/ 206528 w 3314397"/>
                  <a:gd name="connsiteY32" fmla="*/ 2862164 h 3931377"/>
                  <a:gd name="connsiteX33" fmla="*/ 588361 w 3314397"/>
                  <a:gd name="connsiteY33" fmla="*/ 3502823 h 3931377"/>
                  <a:gd name="connsiteX34" fmla="*/ 1400716 w 3314397"/>
                  <a:gd name="connsiteY34" fmla="*/ 3718084 h 3931377"/>
                  <a:gd name="connsiteX35" fmla="*/ 2348956 w 3314397"/>
                  <a:gd name="connsiteY35" fmla="*/ 3433547 h 3931377"/>
                  <a:gd name="connsiteX36" fmla="*/ 1035318 w 3314397"/>
                  <a:gd name="connsiteY36" fmla="*/ 1259445 h 3931377"/>
                  <a:gd name="connsiteX37" fmla="*/ 587343 w 3314397"/>
                  <a:gd name="connsiteY37" fmla="*/ 814203 h 3931377"/>
                  <a:gd name="connsiteX0" fmla="*/ 499154 w 3314397"/>
                  <a:gd name="connsiteY0" fmla="*/ 773622 h 3930846"/>
                  <a:gd name="connsiteX1" fmla="*/ 898342 w 3314397"/>
                  <a:gd name="connsiteY1" fmla="*/ 875 h 3930846"/>
                  <a:gd name="connsiteX2" fmla="*/ 831811 w 3314397"/>
                  <a:gd name="connsiteY2" fmla="*/ 632141 h 3930846"/>
                  <a:gd name="connsiteX3" fmla="*/ 1328433 w 3314397"/>
                  <a:gd name="connsiteY3" fmla="*/ 1173515 h 3930846"/>
                  <a:gd name="connsiteX4" fmla="*/ 2895583 w 3314397"/>
                  <a:gd name="connsiteY4" fmla="*/ 1827204 h 3930846"/>
                  <a:gd name="connsiteX5" fmla="*/ 3289512 w 3314397"/>
                  <a:gd name="connsiteY5" fmla="*/ 2931623 h 3930846"/>
                  <a:gd name="connsiteX6" fmla="*/ 2358642 w 3314397"/>
                  <a:gd name="connsiteY6" fmla="*/ 3790476 h 3930846"/>
                  <a:gd name="connsiteX7" fmla="*/ 1163792 w 3314397"/>
                  <a:gd name="connsiteY7" fmla="*/ 3918363 h 3930846"/>
                  <a:gd name="connsiteX8" fmla="*/ 440688 w 3314397"/>
                  <a:gd name="connsiteY8" fmla="*/ 3668383 h 3930846"/>
                  <a:gd name="connsiteX9" fmla="*/ 456 w 3314397"/>
                  <a:gd name="connsiteY9" fmla="*/ 2861633 h 3930846"/>
                  <a:gd name="connsiteX10" fmla="*/ 371818 w 3314397"/>
                  <a:gd name="connsiteY10" fmla="*/ 2268383 h 3930846"/>
                  <a:gd name="connsiteX11" fmla="*/ 1052198 w 3314397"/>
                  <a:gd name="connsiteY11" fmla="*/ 2021089 h 3930846"/>
                  <a:gd name="connsiteX12" fmla="*/ 1680043 w 3314397"/>
                  <a:gd name="connsiteY12" fmla="*/ 2169722 h 3930846"/>
                  <a:gd name="connsiteX13" fmla="*/ 1949120 w 3314397"/>
                  <a:gd name="connsiteY13" fmla="*/ 2641247 h 3930846"/>
                  <a:gd name="connsiteX14" fmla="*/ 1768454 w 3314397"/>
                  <a:gd name="connsiteY14" fmla="*/ 3011547 h 3930846"/>
                  <a:gd name="connsiteX15" fmla="*/ 1349463 w 3314397"/>
                  <a:gd name="connsiteY15" fmla="*/ 3158899 h 3930846"/>
                  <a:gd name="connsiteX16" fmla="*/ 983007 w 3314397"/>
                  <a:gd name="connsiteY16" fmla="*/ 3076894 h 3930846"/>
                  <a:gd name="connsiteX17" fmla="*/ 806185 w 3314397"/>
                  <a:gd name="connsiteY17" fmla="*/ 2800130 h 3930846"/>
                  <a:gd name="connsiteX18" fmla="*/ 895877 w 3314397"/>
                  <a:gd name="connsiteY18" fmla="*/ 2620745 h 3930846"/>
                  <a:gd name="connsiteX19" fmla="*/ 1018883 w 3314397"/>
                  <a:gd name="connsiteY19" fmla="*/ 2556680 h 3930846"/>
                  <a:gd name="connsiteX20" fmla="*/ 1077824 w 3314397"/>
                  <a:gd name="connsiteY20" fmla="*/ 2548992 h 3930846"/>
                  <a:gd name="connsiteX21" fmla="*/ 1098325 w 3314397"/>
                  <a:gd name="connsiteY21" fmla="*/ 2564367 h 3930846"/>
                  <a:gd name="connsiteX22" fmla="*/ 1088075 w 3314397"/>
                  <a:gd name="connsiteY22" fmla="*/ 2595119 h 3930846"/>
                  <a:gd name="connsiteX23" fmla="*/ 1077824 w 3314397"/>
                  <a:gd name="connsiteY23" fmla="*/ 2625871 h 3930846"/>
                  <a:gd name="connsiteX24" fmla="*/ 1062448 w 3314397"/>
                  <a:gd name="connsiteY24" fmla="*/ 2738627 h 3930846"/>
                  <a:gd name="connsiteX25" fmla="*/ 1143171 w 3314397"/>
                  <a:gd name="connsiteY25" fmla="*/ 2875728 h 3930846"/>
                  <a:gd name="connsiteX26" fmla="*/ 1318712 w 3314397"/>
                  <a:gd name="connsiteY26" fmla="*/ 2933387 h 3930846"/>
                  <a:gd name="connsiteX27" fmla="*/ 1582663 w 3314397"/>
                  <a:gd name="connsiteY27" fmla="*/ 2836007 h 3930846"/>
                  <a:gd name="connsiteX28" fmla="*/ 1687731 w 3314397"/>
                  <a:gd name="connsiteY28" fmla="*/ 2595119 h 3930846"/>
                  <a:gd name="connsiteX29" fmla="*/ 1475032 w 3314397"/>
                  <a:gd name="connsiteY29" fmla="*/ 2259414 h 3930846"/>
                  <a:gd name="connsiteX30" fmla="*/ 1031697 w 3314397"/>
                  <a:gd name="connsiteY30" fmla="*/ 2154346 h 3930846"/>
                  <a:gd name="connsiteX31" fmla="*/ 460229 w 3314397"/>
                  <a:gd name="connsiteY31" fmla="*/ 2349106 h 3930846"/>
                  <a:gd name="connsiteX32" fmla="*/ 206528 w 3314397"/>
                  <a:gd name="connsiteY32" fmla="*/ 2861633 h 3930846"/>
                  <a:gd name="connsiteX33" fmla="*/ 588361 w 3314397"/>
                  <a:gd name="connsiteY33" fmla="*/ 3502292 h 3930846"/>
                  <a:gd name="connsiteX34" fmla="*/ 1400716 w 3314397"/>
                  <a:gd name="connsiteY34" fmla="*/ 3717553 h 3930846"/>
                  <a:gd name="connsiteX35" fmla="*/ 2348956 w 3314397"/>
                  <a:gd name="connsiteY35" fmla="*/ 3433016 h 3930846"/>
                  <a:gd name="connsiteX36" fmla="*/ 1035318 w 3314397"/>
                  <a:gd name="connsiteY36" fmla="*/ 1258914 h 3930846"/>
                  <a:gd name="connsiteX37" fmla="*/ 499154 w 3314397"/>
                  <a:gd name="connsiteY37" fmla="*/ 773622 h 3930846"/>
                  <a:gd name="connsiteX0" fmla="*/ 499154 w 3314397"/>
                  <a:gd name="connsiteY0" fmla="*/ 773622 h 3930846"/>
                  <a:gd name="connsiteX1" fmla="*/ 898342 w 3314397"/>
                  <a:gd name="connsiteY1" fmla="*/ 875 h 3930846"/>
                  <a:gd name="connsiteX2" fmla="*/ 831811 w 3314397"/>
                  <a:gd name="connsiteY2" fmla="*/ 632141 h 3930846"/>
                  <a:gd name="connsiteX3" fmla="*/ 1328433 w 3314397"/>
                  <a:gd name="connsiteY3" fmla="*/ 1173515 h 3930846"/>
                  <a:gd name="connsiteX4" fmla="*/ 2895583 w 3314397"/>
                  <a:gd name="connsiteY4" fmla="*/ 1827204 h 3930846"/>
                  <a:gd name="connsiteX5" fmla="*/ 3289512 w 3314397"/>
                  <a:gd name="connsiteY5" fmla="*/ 2931623 h 3930846"/>
                  <a:gd name="connsiteX6" fmla="*/ 2358642 w 3314397"/>
                  <a:gd name="connsiteY6" fmla="*/ 3790476 h 3930846"/>
                  <a:gd name="connsiteX7" fmla="*/ 1163792 w 3314397"/>
                  <a:gd name="connsiteY7" fmla="*/ 3918363 h 3930846"/>
                  <a:gd name="connsiteX8" fmla="*/ 440688 w 3314397"/>
                  <a:gd name="connsiteY8" fmla="*/ 3668383 h 3930846"/>
                  <a:gd name="connsiteX9" fmla="*/ 456 w 3314397"/>
                  <a:gd name="connsiteY9" fmla="*/ 2861633 h 3930846"/>
                  <a:gd name="connsiteX10" fmla="*/ 371818 w 3314397"/>
                  <a:gd name="connsiteY10" fmla="*/ 2268383 h 3930846"/>
                  <a:gd name="connsiteX11" fmla="*/ 1052198 w 3314397"/>
                  <a:gd name="connsiteY11" fmla="*/ 2021089 h 3930846"/>
                  <a:gd name="connsiteX12" fmla="*/ 1680043 w 3314397"/>
                  <a:gd name="connsiteY12" fmla="*/ 2169722 h 3930846"/>
                  <a:gd name="connsiteX13" fmla="*/ 1949120 w 3314397"/>
                  <a:gd name="connsiteY13" fmla="*/ 2641247 h 3930846"/>
                  <a:gd name="connsiteX14" fmla="*/ 1768454 w 3314397"/>
                  <a:gd name="connsiteY14" fmla="*/ 3011547 h 3930846"/>
                  <a:gd name="connsiteX15" fmla="*/ 1349463 w 3314397"/>
                  <a:gd name="connsiteY15" fmla="*/ 3158899 h 3930846"/>
                  <a:gd name="connsiteX16" fmla="*/ 983007 w 3314397"/>
                  <a:gd name="connsiteY16" fmla="*/ 3076894 h 3930846"/>
                  <a:gd name="connsiteX17" fmla="*/ 806185 w 3314397"/>
                  <a:gd name="connsiteY17" fmla="*/ 2800130 h 3930846"/>
                  <a:gd name="connsiteX18" fmla="*/ 895877 w 3314397"/>
                  <a:gd name="connsiteY18" fmla="*/ 2620745 h 3930846"/>
                  <a:gd name="connsiteX19" fmla="*/ 1018883 w 3314397"/>
                  <a:gd name="connsiteY19" fmla="*/ 2556680 h 3930846"/>
                  <a:gd name="connsiteX20" fmla="*/ 1077824 w 3314397"/>
                  <a:gd name="connsiteY20" fmla="*/ 2548992 h 3930846"/>
                  <a:gd name="connsiteX21" fmla="*/ 1098325 w 3314397"/>
                  <a:gd name="connsiteY21" fmla="*/ 2564367 h 3930846"/>
                  <a:gd name="connsiteX22" fmla="*/ 1088075 w 3314397"/>
                  <a:gd name="connsiteY22" fmla="*/ 2595119 h 3930846"/>
                  <a:gd name="connsiteX23" fmla="*/ 1077824 w 3314397"/>
                  <a:gd name="connsiteY23" fmla="*/ 2625871 h 3930846"/>
                  <a:gd name="connsiteX24" fmla="*/ 1062448 w 3314397"/>
                  <a:gd name="connsiteY24" fmla="*/ 2738627 h 3930846"/>
                  <a:gd name="connsiteX25" fmla="*/ 1143171 w 3314397"/>
                  <a:gd name="connsiteY25" fmla="*/ 2875728 h 3930846"/>
                  <a:gd name="connsiteX26" fmla="*/ 1318712 w 3314397"/>
                  <a:gd name="connsiteY26" fmla="*/ 2933387 h 3930846"/>
                  <a:gd name="connsiteX27" fmla="*/ 1582663 w 3314397"/>
                  <a:gd name="connsiteY27" fmla="*/ 2836007 h 3930846"/>
                  <a:gd name="connsiteX28" fmla="*/ 1687731 w 3314397"/>
                  <a:gd name="connsiteY28" fmla="*/ 2595119 h 3930846"/>
                  <a:gd name="connsiteX29" fmla="*/ 1475032 w 3314397"/>
                  <a:gd name="connsiteY29" fmla="*/ 2259414 h 3930846"/>
                  <a:gd name="connsiteX30" fmla="*/ 1031697 w 3314397"/>
                  <a:gd name="connsiteY30" fmla="*/ 2154346 h 3930846"/>
                  <a:gd name="connsiteX31" fmla="*/ 460229 w 3314397"/>
                  <a:gd name="connsiteY31" fmla="*/ 2349106 h 3930846"/>
                  <a:gd name="connsiteX32" fmla="*/ 206528 w 3314397"/>
                  <a:gd name="connsiteY32" fmla="*/ 2861633 h 3930846"/>
                  <a:gd name="connsiteX33" fmla="*/ 588361 w 3314397"/>
                  <a:gd name="connsiteY33" fmla="*/ 3502292 h 3930846"/>
                  <a:gd name="connsiteX34" fmla="*/ 1400716 w 3314397"/>
                  <a:gd name="connsiteY34" fmla="*/ 3717553 h 3930846"/>
                  <a:gd name="connsiteX35" fmla="*/ 2348956 w 3314397"/>
                  <a:gd name="connsiteY35" fmla="*/ 3433016 h 3930846"/>
                  <a:gd name="connsiteX36" fmla="*/ 1035318 w 3314397"/>
                  <a:gd name="connsiteY36" fmla="*/ 1258914 h 3930846"/>
                  <a:gd name="connsiteX37" fmla="*/ 499154 w 3314397"/>
                  <a:gd name="connsiteY37" fmla="*/ 773622 h 3930846"/>
                  <a:gd name="connsiteX0" fmla="*/ 433011 w 3314397"/>
                  <a:gd name="connsiteY0" fmla="*/ 773622 h 3930846"/>
                  <a:gd name="connsiteX1" fmla="*/ 898342 w 3314397"/>
                  <a:gd name="connsiteY1" fmla="*/ 875 h 3930846"/>
                  <a:gd name="connsiteX2" fmla="*/ 831811 w 3314397"/>
                  <a:gd name="connsiteY2" fmla="*/ 632141 h 3930846"/>
                  <a:gd name="connsiteX3" fmla="*/ 1328433 w 3314397"/>
                  <a:gd name="connsiteY3" fmla="*/ 1173515 h 3930846"/>
                  <a:gd name="connsiteX4" fmla="*/ 2895583 w 3314397"/>
                  <a:gd name="connsiteY4" fmla="*/ 1827204 h 3930846"/>
                  <a:gd name="connsiteX5" fmla="*/ 3289512 w 3314397"/>
                  <a:gd name="connsiteY5" fmla="*/ 2931623 h 3930846"/>
                  <a:gd name="connsiteX6" fmla="*/ 2358642 w 3314397"/>
                  <a:gd name="connsiteY6" fmla="*/ 3790476 h 3930846"/>
                  <a:gd name="connsiteX7" fmla="*/ 1163792 w 3314397"/>
                  <a:gd name="connsiteY7" fmla="*/ 3918363 h 3930846"/>
                  <a:gd name="connsiteX8" fmla="*/ 440688 w 3314397"/>
                  <a:gd name="connsiteY8" fmla="*/ 3668383 h 3930846"/>
                  <a:gd name="connsiteX9" fmla="*/ 456 w 3314397"/>
                  <a:gd name="connsiteY9" fmla="*/ 2861633 h 3930846"/>
                  <a:gd name="connsiteX10" fmla="*/ 371818 w 3314397"/>
                  <a:gd name="connsiteY10" fmla="*/ 2268383 h 3930846"/>
                  <a:gd name="connsiteX11" fmla="*/ 1052198 w 3314397"/>
                  <a:gd name="connsiteY11" fmla="*/ 2021089 h 3930846"/>
                  <a:gd name="connsiteX12" fmla="*/ 1680043 w 3314397"/>
                  <a:gd name="connsiteY12" fmla="*/ 2169722 h 3930846"/>
                  <a:gd name="connsiteX13" fmla="*/ 1949120 w 3314397"/>
                  <a:gd name="connsiteY13" fmla="*/ 2641247 h 3930846"/>
                  <a:gd name="connsiteX14" fmla="*/ 1768454 w 3314397"/>
                  <a:gd name="connsiteY14" fmla="*/ 3011547 h 3930846"/>
                  <a:gd name="connsiteX15" fmla="*/ 1349463 w 3314397"/>
                  <a:gd name="connsiteY15" fmla="*/ 3158899 h 3930846"/>
                  <a:gd name="connsiteX16" fmla="*/ 983007 w 3314397"/>
                  <a:gd name="connsiteY16" fmla="*/ 3076894 h 3930846"/>
                  <a:gd name="connsiteX17" fmla="*/ 806185 w 3314397"/>
                  <a:gd name="connsiteY17" fmla="*/ 2800130 h 3930846"/>
                  <a:gd name="connsiteX18" fmla="*/ 895877 w 3314397"/>
                  <a:gd name="connsiteY18" fmla="*/ 2620745 h 3930846"/>
                  <a:gd name="connsiteX19" fmla="*/ 1018883 w 3314397"/>
                  <a:gd name="connsiteY19" fmla="*/ 2556680 h 3930846"/>
                  <a:gd name="connsiteX20" fmla="*/ 1077824 w 3314397"/>
                  <a:gd name="connsiteY20" fmla="*/ 2548992 h 3930846"/>
                  <a:gd name="connsiteX21" fmla="*/ 1098325 w 3314397"/>
                  <a:gd name="connsiteY21" fmla="*/ 2564367 h 3930846"/>
                  <a:gd name="connsiteX22" fmla="*/ 1088075 w 3314397"/>
                  <a:gd name="connsiteY22" fmla="*/ 2595119 h 3930846"/>
                  <a:gd name="connsiteX23" fmla="*/ 1077824 w 3314397"/>
                  <a:gd name="connsiteY23" fmla="*/ 2625871 h 3930846"/>
                  <a:gd name="connsiteX24" fmla="*/ 1062448 w 3314397"/>
                  <a:gd name="connsiteY24" fmla="*/ 2738627 h 3930846"/>
                  <a:gd name="connsiteX25" fmla="*/ 1143171 w 3314397"/>
                  <a:gd name="connsiteY25" fmla="*/ 2875728 h 3930846"/>
                  <a:gd name="connsiteX26" fmla="*/ 1318712 w 3314397"/>
                  <a:gd name="connsiteY26" fmla="*/ 2933387 h 3930846"/>
                  <a:gd name="connsiteX27" fmla="*/ 1582663 w 3314397"/>
                  <a:gd name="connsiteY27" fmla="*/ 2836007 h 3930846"/>
                  <a:gd name="connsiteX28" fmla="*/ 1687731 w 3314397"/>
                  <a:gd name="connsiteY28" fmla="*/ 2595119 h 3930846"/>
                  <a:gd name="connsiteX29" fmla="*/ 1475032 w 3314397"/>
                  <a:gd name="connsiteY29" fmla="*/ 2259414 h 3930846"/>
                  <a:gd name="connsiteX30" fmla="*/ 1031697 w 3314397"/>
                  <a:gd name="connsiteY30" fmla="*/ 2154346 h 3930846"/>
                  <a:gd name="connsiteX31" fmla="*/ 460229 w 3314397"/>
                  <a:gd name="connsiteY31" fmla="*/ 2349106 h 3930846"/>
                  <a:gd name="connsiteX32" fmla="*/ 206528 w 3314397"/>
                  <a:gd name="connsiteY32" fmla="*/ 2861633 h 3930846"/>
                  <a:gd name="connsiteX33" fmla="*/ 588361 w 3314397"/>
                  <a:gd name="connsiteY33" fmla="*/ 3502292 h 3930846"/>
                  <a:gd name="connsiteX34" fmla="*/ 1400716 w 3314397"/>
                  <a:gd name="connsiteY34" fmla="*/ 3717553 h 3930846"/>
                  <a:gd name="connsiteX35" fmla="*/ 2348956 w 3314397"/>
                  <a:gd name="connsiteY35" fmla="*/ 3433016 h 3930846"/>
                  <a:gd name="connsiteX36" fmla="*/ 1035318 w 3314397"/>
                  <a:gd name="connsiteY36" fmla="*/ 1258914 h 3930846"/>
                  <a:gd name="connsiteX37" fmla="*/ 433011 w 3314397"/>
                  <a:gd name="connsiteY37" fmla="*/ 773622 h 3930846"/>
                  <a:gd name="connsiteX0" fmla="*/ 433011 w 3314397"/>
                  <a:gd name="connsiteY0" fmla="*/ 773622 h 3930846"/>
                  <a:gd name="connsiteX1" fmla="*/ 898342 w 3314397"/>
                  <a:gd name="connsiteY1" fmla="*/ 875 h 3930846"/>
                  <a:gd name="connsiteX2" fmla="*/ 831811 w 3314397"/>
                  <a:gd name="connsiteY2" fmla="*/ 632141 h 3930846"/>
                  <a:gd name="connsiteX3" fmla="*/ 1328433 w 3314397"/>
                  <a:gd name="connsiteY3" fmla="*/ 1173515 h 3930846"/>
                  <a:gd name="connsiteX4" fmla="*/ 2895583 w 3314397"/>
                  <a:gd name="connsiteY4" fmla="*/ 1827204 h 3930846"/>
                  <a:gd name="connsiteX5" fmla="*/ 3289512 w 3314397"/>
                  <a:gd name="connsiteY5" fmla="*/ 2931623 h 3930846"/>
                  <a:gd name="connsiteX6" fmla="*/ 2358642 w 3314397"/>
                  <a:gd name="connsiteY6" fmla="*/ 3790476 h 3930846"/>
                  <a:gd name="connsiteX7" fmla="*/ 1163792 w 3314397"/>
                  <a:gd name="connsiteY7" fmla="*/ 3918363 h 3930846"/>
                  <a:gd name="connsiteX8" fmla="*/ 440688 w 3314397"/>
                  <a:gd name="connsiteY8" fmla="*/ 3668383 h 3930846"/>
                  <a:gd name="connsiteX9" fmla="*/ 456 w 3314397"/>
                  <a:gd name="connsiteY9" fmla="*/ 2861633 h 3930846"/>
                  <a:gd name="connsiteX10" fmla="*/ 371818 w 3314397"/>
                  <a:gd name="connsiteY10" fmla="*/ 2268383 h 3930846"/>
                  <a:gd name="connsiteX11" fmla="*/ 1052198 w 3314397"/>
                  <a:gd name="connsiteY11" fmla="*/ 2021089 h 3930846"/>
                  <a:gd name="connsiteX12" fmla="*/ 1680043 w 3314397"/>
                  <a:gd name="connsiteY12" fmla="*/ 2169722 h 3930846"/>
                  <a:gd name="connsiteX13" fmla="*/ 1949120 w 3314397"/>
                  <a:gd name="connsiteY13" fmla="*/ 2641247 h 3930846"/>
                  <a:gd name="connsiteX14" fmla="*/ 1768454 w 3314397"/>
                  <a:gd name="connsiteY14" fmla="*/ 3011547 h 3930846"/>
                  <a:gd name="connsiteX15" fmla="*/ 1349463 w 3314397"/>
                  <a:gd name="connsiteY15" fmla="*/ 3158899 h 3930846"/>
                  <a:gd name="connsiteX16" fmla="*/ 983007 w 3314397"/>
                  <a:gd name="connsiteY16" fmla="*/ 3076894 h 3930846"/>
                  <a:gd name="connsiteX17" fmla="*/ 806185 w 3314397"/>
                  <a:gd name="connsiteY17" fmla="*/ 2800130 h 3930846"/>
                  <a:gd name="connsiteX18" fmla="*/ 895877 w 3314397"/>
                  <a:gd name="connsiteY18" fmla="*/ 2620745 h 3930846"/>
                  <a:gd name="connsiteX19" fmla="*/ 1018883 w 3314397"/>
                  <a:gd name="connsiteY19" fmla="*/ 2556680 h 3930846"/>
                  <a:gd name="connsiteX20" fmla="*/ 1077824 w 3314397"/>
                  <a:gd name="connsiteY20" fmla="*/ 2548992 h 3930846"/>
                  <a:gd name="connsiteX21" fmla="*/ 1098325 w 3314397"/>
                  <a:gd name="connsiteY21" fmla="*/ 2564367 h 3930846"/>
                  <a:gd name="connsiteX22" fmla="*/ 1088075 w 3314397"/>
                  <a:gd name="connsiteY22" fmla="*/ 2595119 h 3930846"/>
                  <a:gd name="connsiteX23" fmla="*/ 1077824 w 3314397"/>
                  <a:gd name="connsiteY23" fmla="*/ 2625871 h 3930846"/>
                  <a:gd name="connsiteX24" fmla="*/ 1062448 w 3314397"/>
                  <a:gd name="connsiteY24" fmla="*/ 2738627 h 3930846"/>
                  <a:gd name="connsiteX25" fmla="*/ 1143171 w 3314397"/>
                  <a:gd name="connsiteY25" fmla="*/ 2875728 h 3930846"/>
                  <a:gd name="connsiteX26" fmla="*/ 1318712 w 3314397"/>
                  <a:gd name="connsiteY26" fmla="*/ 2933387 h 3930846"/>
                  <a:gd name="connsiteX27" fmla="*/ 1582663 w 3314397"/>
                  <a:gd name="connsiteY27" fmla="*/ 2836007 h 3930846"/>
                  <a:gd name="connsiteX28" fmla="*/ 1687731 w 3314397"/>
                  <a:gd name="connsiteY28" fmla="*/ 2595119 h 3930846"/>
                  <a:gd name="connsiteX29" fmla="*/ 1475032 w 3314397"/>
                  <a:gd name="connsiteY29" fmla="*/ 2259414 h 3930846"/>
                  <a:gd name="connsiteX30" fmla="*/ 1031697 w 3314397"/>
                  <a:gd name="connsiteY30" fmla="*/ 2154346 h 3930846"/>
                  <a:gd name="connsiteX31" fmla="*/ 460229 w 3314397"/>
                  <a:gd name="connsiteY31" fmla="*/ 2349106 h 3930846"/>
                  <a:gd name="connsiteX32" fmla="*/ 206528 w 3314397"/>
                  <a:gd name="connsiteY32" fmla="*/ 2861633 h 3930846"/>
                  <a:gd name="connsiteX33" fmla="*/ 588361 w 3314397"/>
                  <a:gd name="connsiteY33" fmla="*/ 3502292 h 3930846"/>
                  <a:gd name="connsiteX34" fmla="*/ 1400716 w 3314397"/>
                  <a:gd name="connsiteY34" fmla="*/ 3717553 h 3930846"/>
                  <a:gd name="connsiteX35" fmla="*/ 2348956 w 3314397"/>
                  <a:gd name="connsiteY35" fmla="*/ 3433016 h 3930846"/>
                  <a:gd name="connsiteX36" fmla="*/ 1035318 w 3314397"/>
                  <a:gd name="connsiteY36" fmla="*/ 1258914 h 3930846"/>
                  <a:gd name="connsiteX37" fmla="*/ 433011 w 3314397"/>
                  <a:gd name="connsiteY37" fmla="*/ 773622 h 3930846"/>
                  <a:gd name="connsiteX0" fmla="*/ 433011 w 3314397"/>
                  <a:gd name="connsiteY0" fmla="*/ 773622 h 3930846"/>
                  <a:gd name="connsiteX1" fmla="*/ 898342 w 3314397"/>
                  <a:gd name="connsiteY1" fmla="*/ 875 h 3930846"/>
                  <a:gd name="connsiteX2" fmla="*/ 831811 w 3314397"/>
                  <a:gd name="connsiteY2" fmla="*/ 632141 h 3930846"/>
                  <a:gd name="connsiteX3" fmla="*/ 1328433 w 3314397"/>
                  <a:gd name="connsiteY3" fmla="*/ 1173515 h 3930846"/>
                  <a:gd name="connsiteX4" fmla="*/ 2895583 w 3314397"/>
                  <a:gd name="connsiteY4" fmla="*/ 1827204 h 3930846"/>
                  <a:gd name="connsiteX5" fmla="*/ 3289512 w 3314397"/>
                  <a:gd name="connsiteY5" fmla="*/ 2931623 h 3930846"/>
                  <a:gd name="connsiteX6" fmla="*/ 2358642 w 3314397"/>
                  <a:gd name="connsiteY6" fmla="*/ 3790476 h 3930846"/>
                  <a:gd name="connsiteX7" fmla="*/ 1163792 w 3314397"/>
                  <a:gd name="connsiteY7" fmla="*/ 3918363 h 3930846"/>
                  <a:gd name="connsiteX8" fmla="*/ 440688 w 3314397"/>
                  <a:gd name="connsiteY8" fmla="*/ 3668383 h 3930846"/>
                  <a:gd name="connsiteX9" fmla="*/ 456 w 3314397"/>
                  <a:gd name="connsiteY9" fmla="*/ 2861633 h 3930846"/>
                  <a:gd name="connsiteX10" fmla="*/ 371818 w 3314397"/>
                  <a:gd name="connsiteY10" fmla="*/ 2268383 h 3930846"/>
                  <a:gd name="connsiteX11" fmla="*/ 1052198 w 3314397"/>
                  <a:gd name="connsiteY11" fmla="*/ 2021089 h 3930846"/>
                  <a:gd name="connsiteX12" fmla="*/ 1680043 w 3314397"/>
                  <a:gd name="connsiteY12" fmla="*/ 2169722 h 3930846"/>
                  <a:gd name="connsiteX13" fmla="*/ 1949120 w 3314397"/>
                  <a:gd name="connsiteY13" fmla="*/ 2641247 h 3930846"/>
                  <a:gd name="connsiteX14" fmla="*/ 1768454 w 3314397"/>
                  <a:gd name="connsiteY14" fmla="*/ 3011547 h 3930846"/>
                  <a:gd name="connsiteX15" fmla="*/ 1349463 w 3314397"/>
                  <a:gd name="connsiteY15" fmla="*/ 3158899 h 3930846"/>
                  <a:gd name="connsiteX16" fmla="*/ 983007 w 3314397"/>
                  <a:gd name="connsiteY16" fmla="*/ 3076894 h 3930846"/>
                  <a:gd name="connsiteX17" fmla="*/ 806185 w 3314397"/>
                  <a:gd name="connsiteY17" fmla="*/ 2800130 h 3930846"/>
                  <a:gd name="connsiteX18" fmla="*/ 895877 w 3314397"/>
                  <a:gd name="connsiteY18" fmla="*/ 2620745 h 3930846"/>
                  <a:gd name="connsiteX19" fmla="*/ 1018883 w 3314397"/>
                  <a:gd name="connsiteY19" fmla="*/ 2556680 h 3930846"/>
                  <a:gd name="connsiteX20" fmla="*/ 1077824 w 3314397"/>
                  <a:gd name="connsiteY20" fmla="*/ 2548992 h 3930846"/>
                  <a:gd name="connsiteX21" fmla="*/ 1098325 w 3314397"/>
                  <a:gd name="connsiteY21" fmla="*/ 2564367 h 3930846"/>
                  <a:gd name="connsiteX22" fmla="*/ 1088075 w 3314397"/>
                  <a:gd name="connsiteY22" fmla="*/ 2595119 h 3930846"/>
                  <a:gd name="connsiteX23" fmla="*/ 1077824 w 3314397"/>
                  <a:gd name="connsiteY23" fmla="*/ 2625871 h 3930846"/>
                  <a:gd name="connsiteX24" fmla="*/ 1062448 w 3314397"/>
                  <a:gd name="connsiteY24" fmla="*/ 2738627 h 3930846"/>
                  <a:gd name="connsiteX25" fmla="*/ 1143171 w 3314397"/>
                  <a:gd name="connsiteY25" fmla="*/ 2875728 h 3930846"/>
                  <a:gd name="connsiteX26" fmla="*/ 1318712 w 3314397"/>
                  <a:gd name="connsiteY26" fmla="*/ 2933387 h 3930846"/>
                  <a:gd name="connsiteX27" fmla="*/ 1582663 w 3314397"/>
                  <a:gd name="connsiteY27" fmla="*/ 2836007 h 3930846"/>
                  <a:gd name="connsiteX28" fmla="*/ 1687731 w 3314397"/>
                  <a:gd name="connsiteY28" fmla="*/ 2595119 h 3930846"/>
                  <a:gd name="connsiteX29" fmla="*/ 1475032 w 3314397"/>
                  <a:gd name="connsiteY29" fmla="*/ 2259414 h 3930846"/>
                  <a:gd name="connsiteX30" fmla="*/ 1031697 w 3314397"/>
                  <a:gd name="connsiteY30" fmla="*/ 2154346 h 3930846"/>
                  <a:gd name="connsiteX31" fmla="*/ 460229 w 3314397"/>
                  <a:gd name="connsiteY31" fmla="*/ 2349106 h 3930846"/>
                  <a:gd name="connsiteX32" fmla="*/ 206528 w 3314397"/>
                  <a:gd name="connsiteY32" fmla="*/ 2861633 h 3930846"/>
                  <a:gd name="connsiteX33" fmla="*/ 588361 w 3314397"/>
                  <a:gd name="connsiteY33" fmla="*/ 3502292 h 3930846"/>
                  <a:gd name="connsiteX34" fmla="*/ 1400716 w 3314397"/>
                  <a:gd name="connsiteY34" fmla="*/ 3717553 h 3930846"/>
                  <a:gd name="connsiteX35" fmla="*/ 2348956 w 3314397"/>
                  <a:gd name="connsiteY35" fmla="*/ 3433016 h 3930846"/>
                  <a:gd name="connsiteX36" fmla="*/ 1035318 w 3314397"/>
                  <a:gd name="connsiteY36" fmla="*/ 1258914 h 3930846"/>
                  <a:gd name="connsiteX37" fmla="*/ 433011 w 3314397"/>
                  <a:gd name="connsiteY37" fmla="*/ 773622 h 3930846"/>
                  <a:gd name="connsiteX0" fmla="*/ 433011 w 3298501"/>
                  <a:gd name="connsiteY0" fmla="*/ 773622 h 3930846"/>
                  <a:gd name="connsiteX1" fmla="*/ 898342 w 3298501"/>
                  <a:gd name="connsiteY1" fmla="*/ 875 h 3930846"/>
                  <a:gd name="connsiteX2" fmla="*/ 831811 w 3298501"/>
                  <a:gd name="connsiteY2" fmla="*/ 632141 h 3930846"/>
                  <a:gd name="connsiteX3" fmla="*/ 1328433 w 3298501"/>
                  <a:gd name="connsiteY3" fmla="*/ 1173515 h 3930846"/>
                  <a:gd name="connsiteX4" fmla="*/ 2741251 w 3298501"/>
                  <a:gd name="connsiteY4" fmla="*/ 1880604 h 3930846"/>
                  <a:gd name="connsiteX5" fmla="*/ 3289512 w 3298501"/>
                  <a:gd name="connsiteY5" fmla="*/ 2931623 h 3930846"/>
                  <a:gd name="connsiteX6" fmla="*/ 2358642 w 3298501"/>
                  <a:gd name="connsiteY6" fmla="*/ 3790476 h 3930846"/>
                  <a:gd name="connsiteX7" fmla="*/ 1163792 w 3298501"/>
                  <a:gd name="connsiteY7" fmla="*/ 3918363 h 3930846"/>
                  <a:gd name="connsiteX8" fmla="*/ 440688 w 3298501"/>
                  <a:gd name="connsiteY8" fmla="*/ 3668383 h 3930846"/>
                  <a:gd name="connsiteX9" fmla="*/ 456 w 3298501"/>
                  <a:gd name="connsiteY9" fmla="*/ 2861633 h 3930846"/>
                  <a:gd name="connsiteX10" fmla="*/ 371818 w 3298501"/>
                  <a:gd name="connsiteY10" fmla="*/ 2268383 h 3930846"/>
                  <a:gd name="connsiteX11" fmla="*/ 1052198 w 3298501"/>
                  <a:gd name="connsiteY11" fmla="*/ 2021089 h 3930846"/>
                  <a:gd name="connsiteX12" fmla="*/ 1680043 w 3298501"/>
                  <a:gd name="connsiteY12" fmla="*/ 2169722 h 3930846"/>
                  <a:gd name="connsiteX13" fmla="*/ 1949120 w 3298501"/>
                  <a:gd name="connsiteY13" fmla="*/ 2641247 h 3930846"/>
                  <a:gd name="connsiteX14" fmla="*/ 1768454 w 3298501"/>
                  <a:gd name="connsiteY14" fmla="*/ 3011547 h 3930846"/>
                  <a:gd name="connsiteX15" fmla="*/ 1349463 w 3298501"/>
                  <a:gd name="connsiteY15" fmla="*/ 3158899 h 3930846"/>
                  <a:gd name="connsiteX16" fmla="*/ 983007 w 3298501"/>
                  <a:gd name="connsiteY16" fmla="*/ 3076894 h 3930846"/>
                  <a:gd name="connsiteX17" fmla="*/ 806185 w 3298501"/>
                  <a:gd name="connsiteY17" fmla="*/ 2800130 h 3930846"/>
                  <a:gd name="connsiteX18" fmla="*/ 895877 w 3298501"/>
                  <a:gd name="connsiteY18" fmla="*/ 2620745 h 3930846"/>
                  <a:gd name="connsiteX19" fmla="*/ 1018883 w 3298501"/>
                  <a:gd name="connsiteY19" fmla="*/ 2556680 h 3930846"/>
                  <a:gd name="connsiteX20" fmla="*/ 1077824 w 3298501"/>
                  <a:gd name="connsiteY20" fmla="*/ 2548992 h 3930846"/>
                  <a:gd name="connsiteX21" fmla="*/ 1098325 w 3298501"/>
                  <a:gd name="connsiteY21" fmla="*/ 2564367 h 3930846"/>
                  <a:gd name="connsiteX22" fmla="*/ 1088075 w 3298501"/>
                  <a:gd name="connsiteY22" fmla="*/ 2595119 h 3930846"/>
                  <a:gd name="connsiteX23" fmla="*/ 1077824 w 3298501"/>
                  <a:gd name="connsiteY23" fmla="*/ 2625871 h 3930846"/>
                  <a:gd name="connsiteX24" fmla="*/ 1062448 w 3298501"/>
                  <a:gd name="connsiteY24" fmla="*/ 2738627 h 3930846"/>
                  <a:gd name="connsiteX25" fmla="*/ 1143171 w 3298501"/>
                  <a:gd name="connsiteY25" fmla="*/ 2875728 h 3930846"/>
                  <a:gd name="connsiteX26" fmla="*/ 1318712 w 3298501"/>
                  <a:gd name="connsiteY26" fmla="*/ 2933387 h 3930846"/>
                  <a:gd name="connsiteX27" fmla="*/ 1582663 w 3298501"/>
                  <a:gd name="connsiteY27" fmla="*/ 2836007 h 3930846"/>
                  <a:gd name="connsiteX28" fmla="*/ 1687731 w 3298501"/>
                  <a:gd name="connsiteY28" fmla="*/ 2595119 h 3930846"/>
                  <a:gd name="connsiteX29" fmla="*/ 1475032 w 3298501"/>
                  <a:gd name="connsiteY29" fmla="*/ 2259414 h 3930846"/>
                  <a:gd name="connsiteX30" fmla="*/ 1031697 w 3298501"/>
                  <a:gd name="connsiteY30" fmla="*/ 2154346 h 3930846"/>
                  <a:gd name="connsiteX31" fmla="*/ 460229 w 3298501"/>
                  <a:gd name="connsiteY31" fmla="*/ 2349106 h 3930846"/>
                  <a:gd name="connsiteX32" fmla="*/ 206528 w 3298501"/>
                  <a:gd name="connsiteY32" fmla="*/ 2861633 h 3930846"/>
                  <a:gd name="connsiteX33" fmla="*/ 588361 w 3298501"/>
                  <a:gd name="connsiteY33" fmla="*/ 3502292 h 3930846"/>
                  <a:gd name="connsiteX34" fmla="*/ 1400716 w 3298501"/>
                  <a:gd name="connsiteY34" fmla="*/ 3717553 h 3930846"/>
                  <a:gd name="connsiteX35" fmla="*/ 2348956 w 3298501"/>
                  <a:gd name="connsiteY35" fmla="*/ 3433016 h 3930846"/>
                  <a:gd name="connsiteX36" fmla="*/ 1035318 w 3298501"/>
                  <a:gd name="connsiteY36" fmla="*/ 1258914 h 3930846"/>
                  <a:gd name="connsiteX37" fmla="*/ 433011 w 3298501"/>
                  <a:gd name="connsiteY37" fmla="*/ 773622 h 3930846"/>
                  <a:gd name="connsiteX0" fmla="*/ 543248 w 3298501"/>
                  <a:gd name="connsiteY0" fmla="*/ 706252 h 3930225"/>
                  <a:gd name="connsiteX1" fmla="*/ 898342 w 3298501"/>
                  <a:gd name="connsiteY1" fmla="*/ 254 h 3930225"/>
                  <a:gd name="connsiteX2" fmla="*/ 831811 w 3298501"/>
                  <a:gd name="connsiteY2" fmla="*/ 631520 h 3930225"/>
                  <a:gd name="connsiteX3" fmla="*/ 1328433 w 3298501"/>
                  <a:gd name="connsiteY3" fmla="*/ 1172894 h 3930225"/>
                  <a:gd name="connsiteX4" fmla="*/ 2741251 w 3298501"/>
                  <a:gd name="connsiteY4" fmla="*/ 1879983 h 3930225"/>
                  <a:gd name="connsiteX5" fmla="*/ 3289512 w 3298501"/>
                  <a:gd name="connsiteY5" fmla="*/ 2931002 h 3930225"/>
                  <a:gd name="connsiteX6" fmla="*/ 2358642 w 3298501"/>
                  <a:gd name="connsiteY6" fmla="*/ 3789855 h 3930225"/>
                  <a:gd name="connsiteX7" fmla="*/ 1163792 w 3298501"/>
                  <a:gd name="connsiteY7" fmla="*/ 3917742 h 3930225"/>
                  <a:gd name="connsiteX8" fmla="*/ 440688 w 3298501"/>
                  <a:gd name="connsiteY8" fmla="*/ 3667762 h 3930225"/>
                  <a:gd name="connsiteX9" fmla="*/ 456 w 3298501"/>
                  <a:gd name="connsiteY9" fmla="*/ 2861012 h 3930225"/>
                  <a:gd name="connsiteX10" fmla="*/ 371818 w 3298501"/>
                  <a:gd name="connsiteY10" fmla="*/ 2267762 h 3930225"/>
                  <a:gd name="connsiteX11" fmla="*/ 1052198 w 3298501"/>
                  <a:gd name="connsiteY11" fmla="*/ 2020468 h 3930225"/>
                  <a:gd name="connsiteX12" fmla="*/ 1680043 w 3298501"/>
                  <a:gd name="connsiteY12" fmla="*/ 2169101 h 3930225"/>
                  <a:gd name="connsiteX13" fmla="*/ 1949120 w 3298501"/>
                  <a:gd name="connsiteY13" fmla="*/ 2640626 h 3930225"/>
                  <a:gd name="connsiteX14" fmla="*/ 1768454 w 3298501"/>
                  <a:gd name="connsiteY14" fmla="*/ 3010926 h 3930225"/>
                  <a:gd name="connsiteX15" fmla="*/ 1349463 w 3298501"/>
                  <a:gd name="connsiteY15" fmla="*/ 3158278 h 3930225"/>
                  <a:gd name="connsiteX16" fmla="*/ 983007 w 3298501"/>
                  <a:gd name="connsiteY16" fmla="*/ 3076273 h 3930225"/>
                  <a:gd name="connsiteX17" fmla="*/ 806185 w 3298501"/>
                  <a:gd name="connsiteY17" fmla="*/ 2799509 h 3930225"/>
                  <a:gd name="connsiteX18" fmla="*/ 895877 w 3298501"/>
                  <a:gd name="connsiteY18" fmla="*/ 2620124 h 3930225"/>
                  <a:gd name="connsiteX19" fmla="*/ 1018883 w 3298501"/>
                  <a:gd name="connsiteY19" fmla="*/ 2556059 h 3930225"/>
                  <a:gd name="connsiteX20" fmla="*/ 1077824 w 3298501"/>
                  <a:gd name="connsiteY20" fmla="*/ 2548371 h 3930225"/>
                  <a:gd name="connsiteX21" fmla="*/ 1098325 w 3298501"/>
                  <a:gd name="connsiteY21" fmla="*/ 2563746 h 3930225"/>
                  <a:gd name="connsiteX22" fmla="*/ 1088075 w 3298501"/>
                  <a:gd name="connsiteY22" fmla="*/ 2594498 h 3930225"/>
                  <a:gd name="connsiteX23" fmla="*/ 1077824 w 3298501"/>
                  <a:gd name="connsiteY23" fmla="*/ 2625250 h 3930225"/>
                  <a:gd name="connsiteX24" fmla="*/ 1062448 w 3298501"/>
                  <a:gd name="connsiteY24" fmla="*/ 2738006 h 3930225"/>
                  <a:gd name="connsiteX25" fmla="*/ 1143171 w 3298501"/>
                  <a:gd name="connsiteY25" fmla="*/ 2875107 h 3930225"/>
                  <a:gd name="connsiteX26" fmla="*/ 1318712 w 3298501"/>
                  <a:gd name="connsiteY26" fmla="*/ 2932766 h 3930225"/>
                  <a:gd name="connsiteX27" fmla="*/ 1582663 w 3298501"/>
                  <a:gd name="connsiteY27" fmla="*/ 2835386 h 3930225"/>
                  <a:gd name="connsiteX28" fmla="*/ 1687731 w 3298501"/>
                  <a:gd name="connsiteY28" fmla="*/ 2594498 h 3930225"/>
                  <a:gd name="connsiteX29" fmla="*/ 1475032 w 3298501"/>
                  <a:gd name="connsiteY29" fmla="*/ 2258793 h 3930225"/>
                  <a:gd name="connsiteX30" fmla="*/ 1031697 w 3298501"/>
                  <a:gd name="connsiteY30" fmla="*/ 2153725 h 3930225"/>
                  <a:gd name="connsiteX31" fmla="*/ 460229 w 3298501"/>
                  <a:gd name="connsiteY31" fmla="*/ 2348485 h 3930225"/>
                  <a:gd name="connsiteX32" fmla="*/ 206528 w 3298501"/>
                  <a:gd name="connsiteY32" fmla="*/ 2861012 h 3930225"/>
                  <a:gd name="connsiteX33" fmla="*/ 588361 w 3298501"/>
                  <a:gd name="connsiteY33" fmla="*/ 3501671 h 3930225"/>
                  <a:gd name="connsiteX34" fmla="*/ 1400716 w 3298501"/>
                  <a:gd name="connsiteY34" fmla="*/ 3716932 h 3930225"/>
                  <a:gd name="connsiteX35" fmla="*/ 2348956 w 3298501"/>
                  <a:gd name="connsiteY35" fmla="*/ 3432395 h 3930225"/>
                  <a:gd name="connsiteX36" fmla="*/ 1035318 w 3298501"/>
                  <a:gd name="connsiteY36" fmla="*/ 1258293 h 3930225"/>
                  <a:gd name="connsiteX37" fmla="*/ 543248 w 3298501"/>
                  <a:gd name="connsiteY37" fmla="*/ 706252 h 3930225"/>
                  <a:gd name="connsiteX0" fmla="*/ 543248 w 3212681"/>
                  <a:gd name="connsiteY0" fmla="*/ 706252 h 3930225"/>
                  <a:gd name="connsiteX1" fmla="*/ 898342 w 3212681"/>
                  <a:gd name="connsiteY1" fmla="*/ 254 h 3930225"/>
                  <a:gd name="connsiteX2" fmla="*/ 831811 w 3212681"/>
                  <a:gd name="connsiteY2" fmla="*/ 631520 h 3930225"/>
                  <a:gd name="connsiteX3" fmla="*/ 1328433 w 3212681"/>
                  <a:gd name="connsiteY3" fmla="*/ 1172894 h 3930225"/>
                  <a:gd name="connsiteX4" fmla="*/ 2741251 w 3212681"/>
                  <a:gd name="connsiteY4" fmla="*/ 1879983 h 3930225"/>
                  <a:gd name="connsiteX5" fmla="*/ 3201322 w 3212681"/>
                  <a:gd name="connsiteY5" fmla="*/ 2931002 h 3930225"/>
                  <a:gd name="connsiteX6" fmla="*/ 2358642 w 3212681"/>
                  <a:gd name="connsiteY6" fmla="*/ 3789855 h 3930225"/>
                  <a:gd name="connsiteX7" fmla="*/ 1163792 w 3212681"/>
                  <a:gd name="connsiteY7" fmla="*/ 3917742 h 3930225"/>
                  <a:gd name="connsiteX8" fmla="*/ 440688 w 3212681"/>
                  <a:gd name="connsiteY8" fmla="*/ 3667762 h 3930225"/>
                  <a:gd name="connsiteX9" fmla="*/ 456 w 3212681"/>
                  <a:gd name="connsiteY9" fmla="*/ 2861012 h 3930225"/>
                  <a:gd name="connsiteX10" fmla="*/ 371818 w 3212681"/>
                  <a:gd name="connsiteY10" fmla="*/ 2267762 h 3930225"/>
                  <a:gd name="connsiteX11" fmla="*/ 1052198 w 3212681"/>
                  <a:gd name="connsiteY11" fmla="*/ 2020468 h 3930225"/>
                  <a:gd name="connsiteX12" fmla="*/ 1680043 w 3212681"/>
                  <a:gd name="connsiteY12" fmla="*/ 2169101 h 3930225"/>
                  <a:gd name="connsiteX13" fmla="*/ 1949120 w 3212681"/>
                  <a:gd name="connsiteY13" fmla="*/ 2640626 h 3930225"/>
                  <a:gd name="connsiteX14" fmla="*/ 1768454 w 3212681"/>
                  <a:gd name="connsiteY14" fmla="*/ 3010926 h 3930225"/>
                  <a:gd name="connsiteX15" fmla="*/ 1349463 w 3212681"/>
                  <a:gd name="connsiteY15" fmla="*/ 3158278 h 3930225"/>
                  <a:gd name="connsiteX16" fmla="*/ 983007 w 3212681"/>
                  <a:gd name="connsiteY16" fmla="*/ 3076273 h 3930225"/>
                  <a:gd name="connsiteX17" fmla="*/ 806185 w 3212681"/>
                  <a:gd name="connsiteY17" fmla="*/ 2799509 h 3930225"/>
                  <a:gd name="connsiteX18" fmla="*/ 895877 w 3212681"/>
                  <a:gd name="connsiteY18" fmla="*/ 2620124 h 3930225"/>
                  <a:gd name="connsiteX19" fmla="*/ 1018883 w 3212681"/>
                  <a:gd name="connsiteY19" fmla="*/ 2556059 h 3930225"/>
                  <a:gd name="connsiteX20" fmla="*/ 1077824 w 3212681"/>
                  <a:gd name="connsiteY20" fmla="*/ 2548371 h 3930225"/>
                  <a:gd name="connsiteX21" fmla="*/ 1098325 w 3212681"/>
                  <a:gd name="connsiteY21" fmla="*/ 2563746 h 3930225"/>
                  <a:gd name="connsiteX22" fmla="*/ 1088075 w 3212681"/>
                  <a:gd name="connsiteY22" fmla="*/ 2594498 h 3930225"/>
                  <a:gd name="connsiteX23" fmla="*/ 1077824 w 3212681"/>
                  <a:gd name="connsiteY23" fmla="*/ 2625250 h 3930225"/>
                  <a:gd name="connsiteX24" fmla="*/ 1062448 w 3212681"/>
                  <a:gd name="connsiteY24" fmla="*/ 2738006 h 3930225"/>
                  <a:gd name="connsiteX25" fmla="*/ 1143171 w 3212681"/>
                  <a:gd name="connsiteY25" fmla="*/ 2875107 h 3930225"/>
                  <a:gd name="connsiteX26" fmla="*/ 1318712 w 3212681"/>
                  <a:gd name="connsiteY26" fmla="*/ 2932766 h 3930225"/>
                  <a:gd name="connsiteX27" fmla="*/ 1582663 w 3212681"/>
                  <a:gd name="connsiteY27" fmla="*/ 2835386 h 3930225"/>
                  <a:gd name="connsiteX28" fmla="*/ 1687731 w 3212681"/>
                  <a:gd name="connsiteY28" fmla="*/ 2594498 h 3930225"/>
                  <a:gd name="connsiteX29" fmla="*/ 1475032 w 3212681"/>
                  <a:gd name="connsiteY29" fmla="*/ 2258793 h 3930225"/>
                  <a:gd name="connsiteX30" fmla="*/ 1031697 w 3212681"/>
                  <a:gd name="connsiteY30" fmla="*/ 2153725 h 3930225"/>
                  <a:gd name="connsiteX31" fmla="*/ 460229 w 3212681"/>
                  <a:gd name="connsiteY31" fmla="*/ 2348485 h 3930225"/>
                  <a:gd name="connsiteX32" fmla="*/ 206528 w 3212681"/>
                  <a:gd name="connsiteY32" fmla="*/ 2861012 h 3930225"/>
                  <a:gd name="connsiteX33" fmla="*/ 588361 w 3212681"/>
                  <a:gd name="connsiteY33" fmla="*/ 3501671 h 3930225"/>
                  <a:gd name="connsiteX34" fmla="*/ 1400716 w 3212681"/>
                  <a:gd name="connsiteY34" fmla="*/ 3716932 h 3930225"/>
                  <a:gd name="connsiteX35" fmla="*/ 2348956 w 3212681"/>
                  <a:gd name="connsiteY35" fmla="*/ 3432395 h 3930225"/>
                  <a:gd name="connsiteX36" fmla="*/ 1035318 w 3212681"/>
                  <a:gd name="connsiteY36" fmla="*/ 1258293 h 3930225"/>
                  <a:gd name="connsiteX37" fmla="*/ 543248 w 3212681"/>
                  <a:gd name="connsiteY37" fmla="*/ 706252 h 3930225"/>
                  <a:gd name="connsiteX0" fmla="*/ 366867 w 3212681"/>
                  <a:gd name="connsiteY0" fmla="*/ 679406 h 3930078"/>
                  <a:gd name="connsiteX1" fmla="*/ 898342 w 3212681"/>
                  <a:gd name="connsiteY1" fmla="*/ 107 h 3930078"/>
                  <a:gd name="connsiteX2" fmla="*/ 831811 w 3212681"/>
                  <a:gd name="connsiteY2" fmla="*/ 631373 h 3930078"/>
                  <a:gd name="connsiteX3" fmla="*/ 1328433 w 3212681"/>
                  <a:gd name="connsiteY3" fmla="*/ 1172747 h 3930078"/>
                  <a:gd name="connsiteX4" fmla="*/ 2741251 w 3212681"/>
                  <a:gd name="connsiteY4" fmla="*/ 1879836 h 3930078"/>
                  <a:gd name="connsiteX5" fmla="*/ 3201322 w 3212681"/>
                  <a:gd name="connsiteY5" fmla="*/ 2930855 h 3930078"/>
                  <a:gd name="connsiteX6" fmla="*/ 2358642 w 3212681"/>
                  <a:gd name="connsiteY6" fmla="*/ 3789708 h 3930078"/>
                  <a:gd name="connsiteX7" fmla="*/ 1163792 w 3212681"/>
                  <a:gd name="connsiteY7" fmla="*/ 3917595 h 3930078"/>
                  <a:gd name="connsiteX8" fmla="*/ 440688 w 3212681"/>
                  <a:gd name="connsiteY8" fmla="*/ 3667615 h 3930078"/>
                  <a:gd name="connsiteX9" fmla="*/ 456 w 3212681"/>
                  <a:gd name="connsiteY9" fmla="*/ 2860865 h 3930078"/>
                  <a:gd name="connsiteX10" fmla="*/ 371818 w 3212681"/>
                  <a:gd name="connsiteY10" fmla="*/ 2267615 h 3930078"/>
                  <a:gd name="connsiteX11" fmla="*/ 1052198 w 3212681"/>
                  <a:gd name="connsiteY11" fmla="*/ 2020321 h 3930078"/>
                  <a:gd name="connsiteX12" fmla="*/ 1680043 w 3212681"/>
                  <a:gd name="connsiteY12" fmla="*/ 2168954 h 3930078"/>
                  <a:gd name="connsiteX13" fmla="*/ 1949120 w 3212681"/>
                  <a:gd name="connsiteY13" fmla="*/ 2640479 h 3930078"/>
                  <a:gd name="connsiteX14" fmla="*/ 1768454 w 3212681"/>
                  <a:gd name="connsiteY14" fmla="*/ 3010779 h 3930078"/>
                  <a:gd name="connsiteX15" fmla="*/ 1349463 w 3212681"/>
                  <a:gd name="connsiteY15" fmla="*/ 3158131 h 3930078"/>
                  <a:gd name="connsiteX16" fmla="*/ 983007 w 3212681"/>
                  <a:gd name="connsiteY16" fmla="*/ 3076126 h 3930078"/>
                  <a:gd name="connsiteX17" fmla="*/ 806185 w 3212681"/>
                  <a:gd name="connsiteY17" fmla="*/ 2799362 h 3930078"/>
                  <a:gd name="connsiteX18" fmla="*/ 895877 w 3212681"/>
                  <a:gd name="connsiteY18" fmla="*/ 2619977 h 3930078"/>
                  <a:gd name="connsiteX19" fmla="*/ 1018883 w 3212681"/>
                  <a:gd name="connsiteY19" fmla="*/ 2555912 h 3930078"/>
                  <a:gd name="connsiteX20" fmla="*/ 1077824 w 3212681"/>
                  <a:gd name="connsiteY20" fmla="*/ 2548224 h 3930078"/>
                  <a:gd name="connsiteX21" fmla="*/ 1098325 w 3212681"/>
                  <a:gd name="connsiteY21" fmla="*/ 2563599 h 3930078"/>
                  <a:gd name="connsiteX22" fmla="*/ 1088075 w 3212681"/>
                  <a:gd name="connsiteY22" fmla="*/ 2594351 h 3930078"/>
                  <a:gd name="connsiteX23" fmla="*/ 1077824 w 3212681"/>
                  <a:gd name="connsiteY23" fmla="*/ 2625103 h 3930078"/>
                  <a:gd name="connsiteX24" fmla="*/ 1062448 w 3212681"/>
                  <a:gd name="connsiteY24" fmla="*/ 2737859 h 3930078"/>
                  <a:gd name="connsiteX25" fmla="*/ 1143171 w 3212681"/>
                  <a:gd name="connsiteY25" fmla="*/ 2874960 h 3930078"/>
                  <a:gd name="connsiteX26" fmla="*/ 1318712 w 3212681"/>
                  <a:gd name="connsiteY26" fmla="*/ 2932619 h 3930078"/>
                  <a:gd name="connsiteX27" fmla="*/ 1582663 w 3212681"/>
                  <a:gd name="connsiteY27" fmla="*/ 2835239 h 3930078"/>
                  <a:gd name="connsiteX28" fmla="*/ 1687731 w 3212681"/>
                  <a:gd name="connsiteY28" fmla="*/ 2594351 h 3930078"/>
                  <a:gd name="connsiteX29" fmla="*/ 1475032 w 3212681"/>
                  <a:gd name="connsiteY29" fmla="*/ 2258646 h 3930078"/>
                  <a:gd name="connsiteX30" fmla="*/ 1031697 w 3212681"/>
                  <a:gd name="connsiteY30" fmla="*/ 2153578 h 3930078"/>
                  <a:gd name="connsiteX31" fmla="*/ 460229 w 3212681"/>
                  <a:gd name="connsiteY31" fmla="*/ 2348338 h 3930078"/>
                  <a:gd name="connsiteX32" fmla="*/ 206528 w 3212681"/>
                  <a:gd name="connsiteY32" fmla="*/ 2860865 h 3930078"/>
                  <a:gd name="connsiteX33" fmla="*/ 588361 w 3212681"/>
                  <a:gd name="connsiteY33" fmla="*/ 3501524 h 3930078"/>
                  <a:gd name="connsiteX34" fmla="*/ 1400716 w 3212681"/>
                  <a:gd name="connsiteY34" fmla="*/ 3716785 h 3930078"/>
                  <a:gd name="connsiteX35" fmla="*/ 2348956 w 3212681"/>
                  <a:gd name="connsiteY35" fmla="*/ 3432248 h 3930078"/>
                  <a:gd name="connsiteX36" fmla="*/ 1035318 w 3212681"/>
                  <a:gd name="connsiteY36" fmla="*/ 1258146 h 3930078"/>
                  <a:gd name="connsiteX37" fmla="*/ 366867 w 3212681"/>
                  <a:gd name="connsiteY37" fmla="*/ 679406 h 3930078"/>
                  <a:gd name="connsiteX0" fmla="*/ 366867 w 3212681"/>
                  <a:gd name="connsiteY0" fmla="*/ 679319 h 3929991"/>
                  <a:gd name="connsiteX1" fmla="*/ 898342 w 3212681"/>
                  <a:gd name="connsiteY1" fmla="*/ 20 h 3929991"/>
                  <a:gd name="connsiteX2" fmla="*/ 699527 w 3212681"/>
                  <a:gd name="connsiteY2" fmla="*/ 657986 h 3929991"/>
                  <a:gd name="connsiteX3" fmla="*/ 1328433 w 3212681"/>
                  <a:gd name="connsiteY3" fmla="*/ 1172660 h 3929991"/>
                  <a:gd name="connsiteX4" fmla="*/ 2741251 w 3212681"/>
                  <a:gd name="connsiteY4" fmla="*/ 1879749 h 3929991"/>
                  <a:gd name="connsiteX5" fmla="*/ 3201322 w 3212681"/>
                  <a:gd name="connsiteY5" fmla="*/ 2930768 h 3929991"/>
                  <a:gd name="connsiteX6" fmla="*/ 2358642 w 3212681"/>
                  <a:gd name="connsiteY6" fmla="*/ 3789621 h 3929991"/>
                  <a:gd name="connsiteX7" fmla="*/ 1163792 w 3212681"/>
                  <a:gd name="connsiteY7" fmla="*/ 3917508 h 3929991"/>
                  <a:gd name="connsiteX8" fmla="*/ 440688 w 3212681"/>
                  <a:gd name="connsiteY8" fmla="*/ 3667528 h 3929991"/>
                  <a:gd name="connsiteX9" fmla="*/ 456 w 3212681"/>
                  <a:gd name="connsiteY9" fmla="*/ 2860778 h 3929991"/>
                  <a:gd name="connsiteX10" fmla="*/ 371818 w 3212681"/>
                  <a:gd name="connsiteY10" fmla="*/ 2267528 h 3929991"/>
                  <a:gd name="connsiteX11" fmla="*/ 1052198 w 3212681"/>
                  <a:gd name="connsiteY11" fmla="*/ 2020234 h 3929991"/>
                  <a:gd name="connsiteX12" fmla="*/ 1680043 w 3212681"/>
                  <a:gd name="connsiteY12" fmla="*/ 2168867 h 3929991"/>
                  <a:gd name="connsiteX13" fmla="*/ 1949120 w 3212681"/>
                  <a:gd name="connsiteY13" fmla="*/ 2640392 h 3929991"/>
                  <a:gd name="connsiteX14" fmla="*/ 1768454 w 3212681"/>
                  <a:gd name="connsiteY14" fmla="*/ 3010692 h 3929991"/>
                  <a:gd name="connsiteX15" fmla="*/ 1349463 w 3212681"/>
                  <a:gd name="connsiteY15" fmla="*/ 3158044 h 3929991"/>
                  <a:gd name="connsiteX16" fmla="*/ 983007 w 3212681"/>
                  <a:gd name="connsiteY16" fmla="*/ 3076039 h 3929991"/>
                  <a:gd name="connsiteX17" fmla="*/ 806185 w 3212681"/>
                  <a:gd name="connsiteY17" fmla="*/ 2799275 h 3929991"/>
                  <a:gd name="connsiteX18" fmla="*/ 895877 w 3212681"/>
                  <a:gd name="connsiteY18" fmla="*/ 2619890 h 3929991"/>
                  <a:gd name="connsiteX19" fmla="*/ 1018883 w 3212681"/>
                  <a:gd name="connsiteY19" fmla="*/ 2555825 h 3929991"/>
                  <a:gd name="connsiteX20" fmla="*/ 1077824 w 3212681"/>
                  <a:gd name="connsiteY20" fmla="*/ 2548137 h 3929991"/>
                  <a:gd name="connsiteX21" fmla="*/ 1098325 w 3212681"/>
                  <a:gd name="connsiteY21" fmla="*/ 2563512 h 3929991"/>
                  <a:gd name="connsiteX22" fmla="*/ 1088075 w 3212681"/>
                  <a:gd name="connsiteY22" fmla="*/ 2594264 h 3929991"/>
                  <a:gd name="connsiteX23" fmla="*/ 1077824 w 3212681"/>
                  <a:gd name="connsiteY23" fmla="*/ 2625016 h 3929991"/>
                  <a:gd name="connsiteX24" fmla="*/ 1062448 w 3212681"/>
                  <a:gd name="connsiteY24" fmla="*/ 2737772 h 3929991"/>
                  <a:gd name="connsiteX25" fmla="*/ 1143171 w 3212681"/>
                  <a:gd name="connsiteY25" fmla="*/ 2874873 h 3929991"/>
                  <a:gd name="connsiteX26" fmla="*/ 1318712 w 3212681"/>
                  <a:gd name="connsiteY26" fmla="*/ 2932532 h 3929991"/>
                  <a:gd name="connsiteX27" fmla="*/ 1582663 w 3212681"/>
                  <a:gd name="connsiteY27" fmla="*/ 2835152 h 3929991"/>
                  <a:gd name="connsiteX28" fmla="*/ 1687731 w 3212681"/>
                  <a:gd name="connsiteY28" fmla="*/ 2594264 h 3929991"/>
                  <a:gd name="connsiteX29" fmla="*/ 1475032 w 3212681"/>
                  <a:gd name="connsiteY29" fmla="*/ 2258559 h 3929991"/>
                  <a:gd name="connsiteX30" fmla="*/ 1031697 w 3212681"/>
                  <a:gd name="connsiteY30" fmla="*/ 2153491 h 3929991"/>
                  <a:gd name="connsiteX31" fmla="*/ 460229 w 3212681"/>
                  <a:gd name="connsiteY31" fmla="*/ 2348251 h 3929991"/>
                  <a:gd name="connsiteX32" fmla="*/ 206528 w 3212681"/>
                  <a:gd name="connsiteY32" fmla="*/ 2860778 h 3929991"/>
                  <a:gd name="connsiteX33" fmla="*/ 588361 w 3212681"/>
                  <a:gd name="connsiteY33" fmla="*/ 3501437 h 3929991"/>
                  <a:gd name="connsiteX34" fmla="*/ 1400716 w 3212681"/>
                  <a:gd name="connsiteY34" fmla="*/ 3716698 h 3929991"/>
                  <a:gd name="connsiteX35" fmla="*/ 2348956 w 3212681"/>
                  <a:gd name="connsiteY35" fmla="*/ 3432161 h 3929991"/>
                  <a:gd name="connsiteX36" fmla="*/ 1035318 w 3212681"/>
                  <a:gd name="connsiteY36" fmla="*/ 1258059 h 3929991"/>
                  <a:gd name="connsiteX37" fmla="*/ 366867 w 3212681"/>
                  <a:gd name="connsiteY37" fmla="*/ 679319 h 3929991"/>
                  <a:gd name="connsiteX0" fmla="*/ 366867 w 3212681"/>
                  <a:gd name="connsiteY0" fmla="*/ 679320 h 3929991"/>
                  <a:gd name="connsiteX1" fmla="*/ 898342 w 3212681"/>
                  <a:gd name="connsiteY1" fmla="*/ 20 h 3929991"/>
                  <a:gd name="connsiteX2" fmla="*/ 699527 w 3212681"/>
                  <a:gd name="connsiteY2" fmla="*/ 657986 h 3929991"/>
                  <a:gd name="connsiteX3" fmla="*/ 1328433 w 3212681"/>
                  <a:gd name="connsiteY3" fmla="*/ 1172660 h 3929991"/>
                  <a:gd name="connsiteX4" fmla="*/ 2741251 w 3212681"/>
                  <a:gd name="connsiteY4" fmla="*/ 1879749 h 3929991"/>
                  <a:gd name="connsiteX5" fmla="*/ 3201322 w 3212681"/>
                  <a:gd name="connsiteY5" fmla="*/ 2930768 h 3929991"/>
                  <a:gd name="connsiteX6" fmla="*/ 2358642 w 3212681"/>
                  <a:gd name="connsiteY6" fmla="*/ 3789621 h 3929991"/>
                  <a:gd name="connsiteX7" fmla="*/ 1163792 w 3212681"/>
                  <a:gd name="connsiteY7" fmla="*/ 3917508 h 3929991"/>
                  <a:gd name="connsiteX8" fmla="*/ 440688 w 3212681"/>
                  <a:gd name="connsiteY8" fmla="*/ 3667528 h 3929991"/>
                  <a:gd name="connsiteX9" fmla="*/ 456 w 3212681"/>
                  <a:gd name="connsiteY9" fmla="*/ 2860778 h 3929991"/>
                  <a:gd name="connsiteX10" fmla="*/ 371818 w 3212681"/>
                  <a:gd name="connsiteY10" fmla="*/ 2267528 h 3929991"/>
                  <a:gd name="connsiteX11" fmla="*/ 1052198 w 3212681"/>
                  <a:gd name="connsiteY11" fmla="*/ 2020234 h 3929991"/>
                  <a:gd name="connsiteX12" fmla="*/ 1680043 w 3212681"/>
                  <a:gd name="connsiteY12" fmla="*/ 2168867 h 3929991"/>
                  <a:gd name="connsiteX13" fmla="*/ 1949120 w 3212681"/>
                  <a:gd name="connsiteY13" fmla="*/ 2640392 h 3929991"/>
                  <a:gd name="connsiteX14" fmla="*/ 1768454 w 3212681"/>
                  <a:gd name="connsiteY14" fmla="*/ 3010692 h 3929991"/>
                  <a:gd name="connsiteX15" fmla="*/ 1349463 w 3212681"/>
                  <a:gd name="connsiteY15" fmla="*/ 3158044 h 3929991"/>
                  <a:gd name="connsiteX16" fmla="*/ 983007 w 3212681"/>
                  <a:gd name="connsiteY16" fmla="*/ 3076039 h 3929991"/>
                  <a:gd name="connsiteX17" fmla="*/ 806185 w 3212681"/>
                  <a:gd name="connsiteY17" fmla="*/ 2799275 h 3929991"/>
                  <a:gd name="connsiteX18" fmla="*/ 895877 w 3212681"/>
                  <a:gd name="connsiteY18" fmla="*/ 2619890 h 3929991"/>
                  <a:gd name="connsiteX19" fmla="*/ 1018883 w 3212681"/>
                  <a:gd name="connsiteY19" fmla="*/ 2555825 h 3929991"/>
                  <a:gd name="connsiteX20" fmla="*/ 1077824 w 3212681"/>
                  <a:gd name="connsiteY20" fmla="*/ 2548137 h 3929991"/>
                  <a:gd name="connsiteX21" fmla="*/ 1098325 w 3212681"/>
                  <a:gd name="connsiteY21" fmla="*/ 2563512 h 3929991"/>
                  <a:gd name="connsiteX22" fmla="*/ 1088075 w 3212681"/>
                  <a:gd name="connsiteY22" fmla="*/ 2594264 h 3929991"/>
                  <a:gd name="connsiteX23" fmla="*/ 1077824 w 3212681"/>
                  <a:gd name="connsiteY23" fmla="*/ 2625016 h 3929991"/>
                  <a:gd name="connsiteX24" fmla="*/ 1062448 w 3212681"/>
                  <a:gd name="connsiteY24" fmla="*/ 2737772 h 3929991"/>
                  <a:gd name="connsiteX25" fmla="*/ 1143171 w 3212681"/>
                  <a:gd name="connsiteY25" fmla="*/ 2874873 h 3929991"/>
                  <a:gd name="connsiteX26" fmla="*/ 1318712 w 3212681"/>
                  <a:gd name="connsiteY26" fmla="*/ 2932532 h 3929991"/>
                  <a:gd name="connsiteX27" fmla="*/ 1582663 w 3212681"/>
                  <a:gd name="connsiteY27" fmla="*/ 2835152 h 3929991"/>
                  <a:gd name="connsiteX28" fmla="*/ 1687731 w 3212681"/>
                  <a:gd name="connsiteY28" fmla="*/ 2594264 h 3929991"/>
                  <a:gd name="connsiteX29" fmla="*/ 1475032 w 3212681"/>
                  <a:gd name="connsiteY29" fmla="*/ 2258559 h 3929991"/>
                  <a:gd name="connsiteX30" fmla="*/ 1031697 w 3212681"/>
                  <a:gd name="connsiteY30" fmla="*/ 2153491 h 3929991"/>
                  <a:gd name="connsiteX31" fmla="*/ 460229 w 3212681"/>
                  <a:gd name="connsiteY31" fmla="*/ 2348251 h 3929991"/>
                  <a:gd name="connsiteX32" fmla="*/ 206528 w 3212681"/>
                  <a:gd name="connsiteY32" fmla="*/ 2860778 h 3929991"/>
                  <a:gd name="connsiteX33" fmla="*/ 588361 w 3212681"/>
                  <a:gd name="connsiteY33" fmla="*/ 3501437 h 3929991"/>
                  <a:gd name="connsiteX34" fmla="*/ 1400716 w 3212681"/>
                  <a:gd name="connsiteY34" fmla="*/ 3716698 h 3929991"/>
                  <a:gd name="connsiteX35" fmla="*/ 2348956 w 3212681"/>
                  <a:gd name="connsiteY35" fmla="*/ 3432161 h 3929991"/>
                  <a:gd name="connsiteX36" fmla="*/ 1035318 w 3212681"/>
                  <a:gd name="connsiteY36" fmla="*/ 1258059 h 3929991"/>
                  <a:gd name="connsiteX37" fmla="*/ 366867 w 3212681"/>
                  <a:gd name="connsiteY37" fmla="*/ 679320 h 3929991"/>
                  <a:gd name="connsiteX0" fmla="*/ 366867 w 3208014"/>
                  <a:gd name="connsiteY0" fmla="*/ 679320 h 3929991"/>
                  <a:gd name="connsiteX1" fmla="*/ 898342 w 3208014"/>
                  <a:gd name="connsiteY1" fmla="*/ 20 h 3929991"/>
                  <a:gd name="connsiteX2" fmla="*/ 699527 w 3208014"/>
                  <a:gd name="connsiteY2" fmla="*/ 657986 h 3929991"/>
                  <a:gd name="connsiteX3" fmla="*/ 1328433 w 3208014"/>
                  <a:gd name="connsiteY3" fmla="*/ 1172660 h 3929991"/>
                  <a:gd name="connsiteX4" fmla="*/ 2675109 w 3208014"/>
                  <a:gd name="connsiteY4" fmla="*/ 1906450 h 3929991"/>
                  <a:gd name="connsiteX5" fmla="*/ 3201322 w 3208014"/>
                  <a:gd name="connsiteY5" fmla="*/ 2930768 h 3929991"/>
                  <a:gd name="connsiteX6" fmla="*/ 2358642 w 3208014"/>
                  <a:gd name="connsiteY6" fmla="*/ 3789621 h 3929991"/>
                  <a:gd name="connsiteX7" fmla="*/ 1163792 w 3208014"/>
                  <a:gd name="connsiteY7" fmla="*/ 3917508 h 3929991"/>
                  <a:gd name="connsiteX8" fmla="*/ 440688 w 3208014"/>
                  <a:gd name="connsiteY8" fmla="*/ 3667528 h 3929991"/>
                  <a:gd name="connsiteX9" fmla="*/ 456 w 3208014"/>
                  <a:gd name="connsiteY9" fmla="*/ 2860778 h 3929991"/>
                  <a:gd name="connsiteX10" fmla="*/ 371818 w 3208014"/>
                  <a:gd name="connsiteY10" fmla="*/ 2267528 h 3929991"/>
                  <a:gd name="connsiteX11" fmla="*/ 1052198 w 3208014"/>
                  <a:gd name="connsiteY11" fmla="*/ 2020234 h 3929991"/>
                  <a:gd name="connsiteX12" fmla="*/ 1680043 w 3208014"/>
                  <a:gd name="connsiteY12" fmla="*/ 2168867 h 3929991"/>
                  <a:gd name="connsiteX13" fmla="*/ 1949120 w 3208014"/>
                  <a:gd name="connsiteY13" fmla="*/ 2640392 h 3929991"/>
                  <a:gd name="connsiteX14" fmla="*/ 1768454 w 3208014"/>
                  <a:gd name="connsiteY14" fmla="*/ 3010692 h 3929991"/>
                  <a:gd name="connsiteX15" fmla="*/ 1349463 w 3208014"/>
                  <a:gd name="connsiteY15" fmla="*/ 3158044 h 3929991"/>
                  <a:gd name="connsiteX16" fmla="*/ 983007 w 3208014"/>
                  <a:gd name="connsiteY16" fmla="*/ 3076039 h 3929991"/>
                  <a:gd name="connsiteX17" fmla="*/ 806185 w 3208014"/>
                  <a:gd name="connsiteY17" fmla="*/ 2799275 h 3929991"/>
                  <a:gd name="connsiteX18" fmla="*/ 895877 w 3208014"/>
                  <a:gd name="connsiteY18" fmla="*/ 2619890 h 3929991"/>
                  <a:gd name="connsiteX19" fmla="*/ 1018883 w 3208014"/>
                  <a:gd name="connsiteY19" fmla="*/ 2555825 h 3929991"/>
                  <a:gd name="connsiteX20" fmla="*/ 1077824 w 3208014"/>
                  <a:gd name="connsiteY20" fmla="*/ 2548137 h 3929991"/>
                  <a:gd name="connsiteX21" fmla="*/ 1098325 w 3208014"/>
                  <a:gd name="connsiteY21" fmla="*/ 2563512 h 3929991"/>
                  <a:gd name="connsiteX22" fmla="*/ 1088075 w 3208014"/>
                  <a:gd name="connsiteY22" fmla="*/ 2594264 h 3929991"/>
                  <a:gd name="connsiteX23" fmla="*/ 1077824 w 3208014"/>
                  <a:gd name="connsiteY23" fmla="*/ 2625016 h 3929991"/>
                  <a:gd name="connsiteX24" fmla="*/ 1062448 w 3208014"/>
                  <a:gd name="connsiteY24" fmla="*/ 2737772 h 3929991"/>
                  <a:gd name="connsiteX25" fmla="*/ 1143171 w 3208014"/>
                  <a:gd name="connsiteY25" fmla="*/ 2874873 h 3929991"/>
                  <a:gd name="connsiteX26" fmla="*/ 1318712 w 3208014"/>
                  <a:gd name="connsiteY26" fmla="*/ 2932532 h 3929991"/>
                  <a:gd name="connsiteX27" fmla="*/ 1582663 w 3208014"/>
                  <a:gd name="connsiteY27" fmla="*/ 2835152 h 3929991"/>
                  <a:gd name="connsiteX28" fmla="*/ 1687731 w 3208014"/>
                  <a:gd name="connsiteY28" fmla="*/ 2594264 h 3929991"/>
                  <a:gd name="connsiteX29" fmla="*/ 1475032 w 3208014"/>
                  <a:gd name="connsiteY29" fmla="*/ 2258559 h 3929991"/>
                  <a:gd name="connsiteX30" fmla="*/ 1031697 w 3208014"/>
                  <a:gd name="connsiteY30" fmla="*/ 2153491 h 3929991"/>
                  <a:gd name="connsiteX31" fmla="*/ 460229 w 3208014"/>
                  <a:gd name="connsiteY31" fmla="*/ 2348251 h 3929991"/>
                  <a:gd name="connsiteX32" fmla="*/ 206528 w 3208014"/>
                  <a:gd name="connsiteY32" fmla="*/ 2860778 h 3929991"/>
                  <a:gd name="connsiteX33" fmla="*/ 588361 w 3208014"/>
                  <a:gd name="connsiteY33" fmla="*/ 3501437 h 3929991"/>
                  <a:gd name="connsiteX34" fmla="*/ 1400716 w 3208014"/>
                  <a:gd name="connsiteY34" fmla="*/ 3716698 h 3929991"/>
                  <a:gd name="connsiteX35" fmla="*/ 2348956 w 3208014"/>
                  <a:gd name="connsiteY35" fmla="*/ 3432161 h 3929991"/>
                  <a:gd name="connsiteX36" fmla="*/ 1035318 w 3208014"/>
                  <a:gd name="connsiteY36" fmla="*/ 1258059 h 3929991"/>
                  <a:gd name="connsiteX37" fmla="*/ 366867 w 3208014"/>
                  <a:gd name="connsiteY37" fmla="*/ 679320 h 3929991"/>
                  <a:gd name="connsiteX0" fmla="*/ 366867 w 3208014"/>
                  <a:gd name="connsiteY0" fmla="*/ 679320 h 3929991"/>
                  <a:gd name="connsiteX1" fmla="*/ 898342 w 3208014"/>
                  <a:gd name="connsiteY1" fmla="*/ 20 h 3929991"/>
                  <a:gd name="connsiteX2" fmla="*/ 611338 w 3208014"/>
                  <a:gd name="connsiteY2" fmla="*/ 657986 h 3929991"/>
                  <a:gd name="connsiteX3" fmla="*/ 1328433 w 3208014"/>
                  <a:gd name="connsiteY3" fmla="*/ 1172660 h 3929991"/>
                  <a:gd name="connsiteX4" fmla="*/ 2675109 w 3208014"/>
                  <a:gd name="connsiteY4" fmla="*/ 1906450 h 3929991"/>
                  <a:gd name="connsiteX5" fmla="*/ 3201322 w 3208014"/>
                  <a:gd name="connsiteY5" fmla="*/ 2930768 h 3929991"/>
                  <a:gd name="connsiteX6" fmla="*/ 2358642 w 3208014"/>
                  <a:gd name="connsiteY6" fmla="*/ 3789621 h 3929991"/>
                  <a:gd name="connsiteX7" fmla="*/ 1163792 w 3208014"/>
                  <a:gd name="connsiteY7" fmla="*/ 3917508 h 3929991"/>
                  <a:gd name="connsiteX8" fmla="*/ 440688 w 3208014"/>
                  <a:gd name="connsiteY8" fmla="*/ 3667528 h 3929991"/>
                  <a:gd name="connsiteX9" fmla="*/ 456 w 3208014"/>
                  <a:gd name="connsiteY9" fmla="*/ 2860778 h 3929991"/>
                  <a:gd name="connsiteX10" fmla="*/ 371818 w 3208014"/>
                  <a:gd name="connsiteY10" fmla="*/ 2267528 h 3929991"/>
                  <a:gd name="connsiteX11" fmla="*/ 1052198 w 3208014"/>
                  <a:gd name="connsiteY11" fmla="*/ 2020234 h 3929991"/>
                  <a:gd name="connsiteX12" fmla="*/ 1680043 w 3208014"/>
                  <a:gd name="connsiteY12" fmla="*/ 2168867 h 3929991"/>
                  <a:gd name="connsiteX13" fmla="*/ 1949120 w 3208014"/>
                  <a:gd name="connsiteY13" fmla="*/ 2640392 h 3929991"/>
                  <a:gd name="connsiteX14" fmla="*/ 1768454 w 3208014"/>
                  <a:gd name="connsiteY14" fmla="*/ 3010692 h 3929991"/>
                  <a:gd name="connsiteX15" fmla="*/ 1349463 w 3208014"/>
                  <a:gd name="connsiteY15" fmla="*/ 3158044 h 3929991"/>
                  <a:gd name="connsiteX16" fmla="*/ 983007 w 3208014"/>
                  <a:gd name="connsiteY16" fmla="*/ 3076039 h 3929991"/>
                  <a:gd name="connsiteX17" fmla="*/ 806185 w 3208014"/>
                  <a:gd name="connsiteY17" fmla="*/ 2799275 h 3929991"/>
                  <a:gd name="connsiteX18" fmla="*/ 895877 w 3208014"/>
                  <a:gd name="connsiteY18" fmla="*/ 2619890 h 3929991"/>
                  <a:gd name="connsiteX19" fmla="*/ 1018883 w 3208014"/>
                  <a:gd name="connsiteY19" fmla="*/ 2555825 h 3929991"/>
                  <a:gd name="connsiteX20" fmla="*/ 1077824 w 3208014"/>
                  <a:gd name="connsiteY20" fmla="*/ 2548137 h 3929991"/>
                  <a:gd name="connsiteX21" fmla="*/ 1098325 w 3208014"/>
                  <a:gd name="connsiteY21" fmla="*/ 2563512 h 3929991"/>
                  <a:gd name="connsiteX22" fmla="*/ 1088075 w 3208014"/>
                  <a:gd name="connsiteY22" fmla="*/ 2594264 h 3929991"/>
                  <a:gd name="connsiteX23" fmla="*/ 1077824 w 3208014"/>
                  <a:gd name="connsiteY23" fmla="*/ 2625016 h 3929991"/>
                  <a:gd name="connsiteX24" fmla="*/ 1062448 w 3208014"/>
                  <a:gd name="connsiteY24" fmla="*/ 2737772 h 3929991"/>
                  <a:gd name="connsiteX25" fmla="*/ 1143171 w 3208014"/>
                  <a:gd name="connsiteY25" fmla="*/ 2874873 h 3929991"/>
                  <a:gd name="connsiteX26" fmla="*/ 1318712 w 3208014"/>
                  <a:gd name="connsiteY26" fmla="*/ 2932532 h 3929991"/>
                  <a:gd name="connsiteX27" fmla="*/ 1582663 w 3208014"/>
                  <a:gd name="connsiteY27" fmla="*/ 2835152 h 3929991"/>
                  <a:gd name="connsiteX28" fmla="*/ 1687731 w 3208014"/>
                  <a:gd name="connsiteY28" fmla="*/ 2594264 h 3929991"/>
                  <a:gd name="connsiteX29" fmla="*/ 1475032 w 3208014"/>
                  <a:gd name="connsiteY29" fmla="*/ 2258559 h 3929991"/>
                  <a:gd name="connsiteX30" fmla="*/ 1031697 w 3208014"/>
                  <a:gd name="connsiteY30" fmla="*/ 2153491 h 3929991"/>
                  <a:gd name="connsiteX31" fmla="*/ 460229 w 3208014"/>
                  <a:gd name="connsiteY31" fmla="*/ 2348251 h 3929991"/>
                  <a:gd name="connsiteX32" fmla="*/ 206528 w 3208014"/>
                  <a:gd name="connsiteY32" fmla="*/ 2860778 h 3929991"/>
                  <a:gd name="connsiteX33" fmla="*/ 588361 w 3208014"/>
                  <a:gd name="connsiteY33" fmla="*/ 3501437 h 3929991"/>
                  <a:gd name="connsiteX34" fmla="*/ 1400716 w 3208014"/>
                  <a:gd name="connsiteY34" fmla="*/ 3716698 h 3929991"/>
                  <a:gd name="connsiteX35" fmla="*/ 2348956 w 3208014"/>
                  <a:gd name="connsiteY35" fmla="*/ 3432161 h 3929991"/>
                  <a:gd name="connsiteX36" fmla="*/ 1035318 w 3208014"/>
                  <a:gd name="connsiteY36" fmla="*/ 1258059 h 3929991"/>
                  <a:gd name="connsiteX37" fmla="*/ 366867 w 3208014"/>
                  <a:gd name="connsiteY37" fmla="*/ 679320 h 3929991"/>
                  <a:gd name="connsiteX0" fmla="*/ 366867 w 3208014"/>
                  <a:gd name="connsiteY0" fmla="*/ 679320 h 3929991"/>
                  <a:gd name="connsiteX1" fmla="*/ 898342 w 3208014"/>
                  <a:gd name="connsiteY1" fmla="*/ 20 h 3929991"/>
                  <a:gd name="connsiteX2" fmla="*/ 611338 w 3208014"/>
                  <a:gd name="connsiteY2" fmla="*/ 657986 h 3929991"/>
                  <a:gd name="connsiteX3" fmla="*/ 1328433 w 3208014"/>
                  <a:gd name="connsiteY3" fmla="*/ 1172660 h 3929991"/>
                  <a:gd name="connsiteX4" fmla="*/ 2675109 w 3208014"/>
                  <a:gd name="connsiteY4" fmla="*/ 1906450 h 3929991"/>
                  <a:gd name="connsiteX5" fmla="*/ 3201322 w 3208014"/>
                  <a:gd name="connsiteY5" fmla="*/ 2930768 h 3929991"/>
                  <a:gd name="connsiteX6" fmla="*/ 2358642 w 3208014"/>
                  <a:gd name="connsiteY6" fmla="*/ 3789621 h 3929991"/>
                  <a:gd name="connsiteX7" fmla="*/ 1163792 w 3208014"/>
                  <a:gd name="connsiteY7" fmla="*/ 3917508 h 3929991"/>
                  <a:gd name="connsiteX8" fmla="*/ 440688 w 3208014"/>
                  <a:gd name="connsiteY8" fmla="*/ 3667528 h 3929991"/>
                  <a:gd name="connsiteX9" fmla="*/ 456 w 3208014"/>
                  <a:gd name="connsiteY9" fmla="*/ 2860778 h 3929991"/>
                  <a:gd name="connsiteX10" fmla="*/ 371818 w 3208014"/>
                  <a:gd name="connsiteY10" fmla="*/ 2267528 h 3929991"/>
                  <a:gd name="connsiteX11" fmla="*/ 1052198 w 3208014"/>
                  <a:gd name="connsiteY11" fmla="*/ 2020234 h 3929991"/>
                  <a:gd name="connsiteX12" fmla="*/ 1680043 w 3208014"/>
                  <a:gd name="connsiteY12" fmla="*/ 2168867 h 3929991"/>
                  <a:gd name="connsiteX13" fmla="*/ 1949120 w 3208014"/>
                  <a:gd name="connsiteY13" fmla="*/ 2640392 h 3929991"/>
                  <a:gd name="connsiteX14" fmla="*/ 1768454 w 3208014"/>
                  <a:gd name="connsiteY14" fmla="*/ 3010692 h 3929991"/>
                  <a:gd name="connsiteX15" fmla="*/ 1349463 w 3208014"/>
                  <a:gd name="connsiteY15" fmla="*/ 3158044 h 3929991"/>
                  <a:gd name="connsiteX16" fmla="*/ 983007 w 3208014"/>
                  <a:gd name="connsiteY16" fmla="*/ 3076039 h 3929991"/>
                  <a:gd name="connsiteX17" fmla="*/ 806185 w 3208014"/>
                  <a:gd name="connsiteY17" fmla="*/ 2799275 h 3929991"/>
                  <a:gd name="connsiteX18" fmla="*/ 895877 w 3208014"/>
                  <a:gd name="connsiteY18" fmla="*/ 2619890 h 3929991"/>
                  <a:gd name="connsiteX19" fmla="*/ 1018883 w 3208014"/>
                  <a:gd name="connsiteY19" fmla="*/ 2555825 h 3929991"/>
                  <a:gd name="connsiteX20" fmla="*/ 1077824 w 3208014"/>
                  <a:gd name="connsiteY20" fmla="*/ 2548137 h 3929991"/>
                  <a:gd name="connsiteX21" fmla="*/ 1098325 w 3208014"/>
                  <a:gd name="connsiteY21" fmla="*/ 2563512 h 3929991"/>
                  <a:gd name="connsiteX22" fmla="*/ 1088075 w 3208014"/>
                  <a:gd name="connsiteY22" fmla="*/ 2594264 h 3929991"/>
                  <a:gd name="connsiteX23" fmla="*/ 1077824 w 3208014"/>
                  <a:gd name="connsiteY23" fmla="*/ 2625016 h 3929991"/>
                  <a:gd name="connsiteX24" fmla="*/ 1062448 w 3208014"/>
                  <a:gd name="connsiteY24" fmla="*/ 2737772 h 3929991"/>
                  <a:gd name="connsiteX25" fmla="*/ 1143171 w 3208014"/>
                  <a:gd name="connsiteY25" fmla="*/ 2874873 h 3929991"/>
                  <a:gd name="connsiteX26" fmla="*/ 1318712 w 3208014"/>
                  <a:gd name="connsiteY26" fmla="*/ 2932532 h 3929991"/>
                  <a:gd name="connsiteX27" fmla="*/ 1582663 w 3208014"/>
                  <a:gd name="connsiteY27" fmla="*/ 2835152 h 3929991"/>
                  <a:gd name="connsiteX28" fmla="*/ 1687731 w 3208014"/>
                  <a:gd name="connsiteY28" fmla="*/ 2594264 h 3929991"/>
                  <a:gd name="connsiteX29" fmla="*/ 1475032 w 3208014"/>
                  <a:gd name="connsiteY29" fmla="*/ 2258559 h 3929991"/>
                  <a:gd name="connsiteX30" fmla="*/ 1031697 w 3208014"/>
                  <a:gd name="connsiteY30" fmla="*/ 2153491 h 3929991"/>
                  <a:gd name="connsiteX31" fmla="*/ 460229 w 3208014"/>
                  <a:gd name="connsiteY31" fmla="*/ 2348251 h 3929991"/>
                  <a:gd name="connsiteX32" fmla="*/ 206528 w 3208014"/>
                  <a:gd name="connsiteY32" fmla="*/ 2860778 h 3929991"/>
                  <a:gd name="connsiteX33" fmla="*/ 588361 w 3208014"/>
                  <a:gd name="connsiteY33" fmla="*/ 3501437 h 3929991"/>
                  <a:gd name="connsiteX34" fmla="*/ 1400716 w 3208014"/>
                  <a:gd name="connsiteY34" fmla="*/ 3716698 h 3929991"/>
                  <a:gd name="connsiteX35" fmla="*/ 2348956 w 3208014"/>
                  <a:gd name="connsiteY35" fmla="*/ 3432161 h 3929991"/>
                  <a:gd name="connsiteX36" fmla="*/ 1035318 w 3208014"/>
                  <a:gd name="connsiteY36" fmla="*/ 1258059 h 3929991"/>
                  <a:gd name="connsiteX37" fmla="*/ 366867 w 3208014"/>
                  <a:gd name="connsiteY37" fmla="*/ 679320 h 3929991"/>
                  <a:gd name="connsiteX0" fmla="*/ 366867 w 3208014"/>
                  <a:gd name="connsiteY0" fmla="*/ 679320 h 3929991"/>
                  <a:gd name="connsiteX1" fmla="*/ 898342 w 3208014"/>
                  <a:gd name="connsiteY1" fmla="*/ 20 h 3929991"/>
                  <a:gd name="connsiteX2" fmla="*/ 611338 w 3208014"/>
                  <a:gd name="connsiteY2" fmla="*/ 657986 h 3929991"/>
                  <a:gd name="connsiteX3" fmla="*/ 1328433 w 3208014"/>
                  <a:gd name="connsiteY3" fmla="*/ 1172660 h 3929991"/>
                  <a:gd name="connsiteX4" fmla="*/ 2675109 w 3208014"/>
                  <a:gd name="connsiteY4" fmla="*/ 1906450 h 3929991"/>
                  <a:gd name="connsiteX5" fmla="*/ 3201322 w 3208014"/>
                  <a:gd name="connsiteY5" fmla="*/ 2930768 h 3929991"/>
                  <a:gd name="connsiteX6" fmla="*/ 2358642 w 3208014"/>
                  <a:gd name="connsiteY6" fmla="*/ 3789621 h 3929991"/>
                  <a:gd name="connsiteX7" fmla="*/ 1163792 w 3208014"/>
                  <a:gd name="connsiteY7" fmla="*/ 3917508 h 3929991"/>
                  <a:gd name="connsiteX8" fmla="*/ 440688 w 3208014"/>
                  <a:gd name="connsiteY8" fmla="*/ 3667528 h 3929991"/>
                  <a:gd name="connsiteX9" fmla="*/ 456 w 3208014"/>
                  <a:gd name="connsiteY9" fmla="*/ 2860778 h 3929991"/>
                  <a:gd name="connsiteX10" fmla="*/ 371818 w 3208014"/>
                  <a:gd name="connsiteY10" fmla="*/ 2267528 h 3929991"/>
                  <a:gd name="connsiteX11" fmla="*/ 1052198 w 3208014"/>
                  <a:gd name="connsiteY11" fmla="*/ 2020234 h 3929991"/>
                  <a:gd name="connsiteX12" fmla="*/ 1680043 w 3208014"/>
                  <a:gd name="connsiteY12" fmla="*/ 2168867 h 3929991"/>
                  <a:gd name="connsiteX13" fmla="*/ 1949120 w 3208014"/>
                  <a:gd name="connsiteY13" fmla="*/ 2640392 h 3929991"/>
                  <a:gd name="connsiteX14" fmla="*/ 1768454 w 3208014"/>
                  <a:gd name="connsiteY14" fmla="*/ 3010692 h 3929991"/>
                  <a:gd name="connsiteX15" fmla="*/ 1349463 w 3208014"/>
                  <a:gd name="connsiteY15" fmla="*/ 3158044 h 3929991"/>
                  <a:gd name="connsiteX16" fmla="*/ 983007 w 3208014"/>
                  <a:gd name="connsiteY16" fmla="*/ 3076039 h 3929991"/>
                  <a:gd name="connsiteX17" fmla="*/ 806185 w 3208014"/>
                  <a:gd name="connsiteY17" fmla="*/ 2799275 h 3929991"/>
                  <a:gd name="connsiteX18" fmla="*/ 895877 w 3208014"/>
                  <a:gd name="connsiteY18" fmla="*/ 2619890 h 3929991"/>
                  <a:gd name="connsiteX19" fmla="*/ 1018883 w 3208014"/>
                  <a:gd name="connsiteY19" fmla="*/ 2555825 h 3929991"/>
                  <a:gd name="connsiteX20" fmla="*/ 1077824 w 3208014"/>
                  <a:gd name="connsiteY20" fmla="*/ 2548137 h 3929991"/>
                  <a:gd name="connsiteX21" fmla="*/ 1098325 w 3208014"/>
                  <a:gd name="connsiteY21" fmla="*/ 2563512 h 3929991"/>
                  <a:gd name="connsiteX22" fmla="*/ 1088075 w 3208014"/>
                  <a:gd name="connsiteY22" fmla="*/ 2594264 h 3929991"/>
                  <a:gd name="connsiteX23" fmla="*/ 1077824 w 3208014"/>
                  <a:gd name="connsiteY23" fmla="*/ 2625016 h 3929991"/>
                  <a:gd name="connsiteX24" fmla="*/ 1062448 w 3208014"/>
                  <a:gd name="connsiteY24" fmla="*/ 2737772 h 3929991"/>
                  <a:gd name="connsiteX25" fmla="*/ 1143171 w 3208014"/>
                  <a:gd name="connsiteY25" fmla="*/ 2874873 h 3929991"/>
                  <a:gd name="connsiteX26" fmla="*/ 1318712 w 3208014"/>
                  <a:gd name="connsiteY26" fmla="*/ 2932532 h 3929991"/>
                  <a:gd name="connsiteX27" fmla="*/ 1582663 w 3208014"/>
                  <a:gd name="connsiteY27" fmla="*/ 2835152 h 3929991"/>
                  <a:gd name="connsiteX28" fmla="*/ 1687731 w 3208014"/>
                  <a:gd name="connsiteY28" fmla="*/ 2594264 h 3929991"/>
                  <a:gd name="connsiteX29" fmla="*/ 1475032 w 3208014"/>
                  <a:gd name="connsiteY29" fmla="*/ 2258559 h 3929991"/>
                  <a:gd name="connsiteX30" fmla="*/ 1031697 w 3208014"/>
                  <a:gd name="connsiteY30" fmla="*/ 2153491 h 3929991"/>
                  <a:gd name="connsiteX31" fmla="*/ 460229 w 3208014"/>
                  <a:gd name="connsiteY31" fmla="*/ 2348251 h 3929991"/>
                  <a:gd name="connsiteX32" fmla="*/ 206528 w 3208014"/>
                  <a:gd name="connsiteY32" fmla="*/ 2860778 h 3929991"/>
                  <a:gd name="connsiteX33" fmla="*/ 588361 w 3208014"/>
                  <a:gd name="connsiteY33" fmla="*/ 3501437 h 3929991"/>
                  <a:gd name="connsiteX34" fmla="*/ 1400716 w 3208014"/>
                  <a:gd name="connsiteY34" fmla="*/ 3716698 h 3929991"/>
                  <a:gd name="connsiteX35" fmla="*/ 2348956 w 3208014"/>
                  <a:gd name="connsiteY35" fmla="*/ 3432161 h 3929991"/>
                  <a:gd name="connsiteX36" fmla="*/ 1035318 w 3208014"/>
                  <a:gd name="connsiteY36" fmla="*/ 1258059 h 3929991"/>
                  <a:gd name="connsiteX37" fmla="*/ 366867 w 3208014"/>
                  <a:gd name="connsiteY37" fmla="*/ 679320 h 39299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3208014" h="3929991">
                    <a:moveTo>
                      <a:pt x="366867" y="679320"/>
                    </a:moveTo>
                    <a:cubicBezTo>
                      <a:pt x="317808" y="427842"/>
                      <a:pt x="857597" y="3576"/>
                      <a:pt x="898342" y="20"/>
                    </a:cubicBezTo>
                    <a:cubicBezTo>
                      <a:pt x="939087" y="-3536"/>
                      <a:pt x="549678" y="459157"/>
                      <a:pt x="611338" y="657986"/>
                    </a:cubicBezTo>
                    <a:cubicBezTo>
                      <a:pt x="705067" y="960224"/>
                      <a:pt x="918328" y="991283"/>
                      <a:pt x="1328433" y="1172660"/>
                    </a:cubicBezTo>
                    <a:cubicBezTo>
                      <a:pt x="1738538" y="1354037"/>
                      <a:pt x="2362961" y="1613432"/>
                      <a:pt x="2675109" y="1906450"/>
                    </a:cubicBezTo>
                    <a:cubicBezTo>
                      <a:pt x="2987257" y="2199468"/>
                      <a:pt x="3254066" y="2616906"/>
                      <a:pt x="3201322" y="2930768"/>
                    </a:cubicBezTo>
                    <a:cubicBezTo>
                      <a:pt x="3148578" y="3244630"/>
                      <a:pt x="2698230" y="3625164"/>
                      <a:pt x="2358642" y="3789621"/>
                    </a:cubicBezTo>
                    <a:cubicBezTo>
                      <a:pt x="2019054" y="3954078"/>
                      <a:pt x="1483451" y="3937857"/>
                      <a:pt x="1163792" y="3917508"/>
                    </a:cubicBezTo>
                    <a:cubicBezTo>
                      <a:pt x="844133" y="3897159"/>
                      <a:pt x="810958" y="3870348"/>
                      <a:pt x="440688" y="3667528"/>
                    </a:cubicBezTo>
                    <a:cubicBezTo>
                      <a:pt x="70418" y="3464708"/>
                      <a:pt x="11934" y="3094111"/>
                      <a:pt x="456" y="2860778"/>
                    </a:cubicBezTo>
                    <a:cubicBezTo>
                      <a:pt x="-11022" y="2627445"/>
                      <a:pt x="196528" y="2407619"/>
                      <a:pt x="371818" y="2267528"/>
                    </a:cubicBezTo>
                    <a:cubicBezTo>
                      <a:pt x="547108" y="2127437"/>
                      <a:pt x="787392" y="2020234"/>
                      <a:pt x="1052198" y="2020234"/>
                    </a:cubicBezTo>
                    <a:cubicBezTo>
                      <a:pt x="1310169" y="2020234"/>
                      <a:pt x="1519451" y="2069778"/>
                      <a:pt x="1680043" y="2168867"/>
                    </a:cubicBezTo>
                    <a:cubicBezTo>
                      <a:pt x="1859427" y="2279914"/>
                      <a:pt x="1949120" y="2437089"/>
                      <a:pt x="1949120" y="2640392"/>
                    </a:cubicBezTo>
                    <a:cubicBezTo>
                      <a:pt x="1949120" y="2789024"/>
                      <a:pt x="1888898" y="2912458"/>
                      <a:pt x="1768454" y="3010692"/>
                    </a:cubicBezTo>
                    <a:cubicBezTo>
                      <a:pt x="1648010" y="3108927"/>
                      <a:pt x="1508347" y="3158044"/>
                      <a:pt x="1349463" y="3158044"/>
                    </a:cubicBezTo>
                    <a:cubicBezTo>
                      <a:pt x="1204247" y="3158044"/>
                      <a:pt x="1082095" y="3130709"/>
                      <a:pt x="983007" y="3076039"/>
                    </a:cubicBezTo>
                    <a:cubicBezTo>
                      <a:pt x="865125" y="3011120"/>
                      <a:pt x="806185" y="2918865"/>
                      <a:pt x="806185" y="2799275"/>
                    </a:cubicBezTo>
                    <a:cubicBezTo>
                      <a:pt x="806185" y="2727521"/>
                      <a:pt x="836082" y="2667726"/>
                      <a:pt x="895877" y="2619890"/>
                    </a:cubicBezTo>
                    <a:cubicBezTo>
                      <a:pt x="942004" y="2582305"/>
                      <a:pt x="983007" y="2560950"/>
                      <a:pt x="1018883" y="2555825"/>
                    </a:cubicBezTo>
                    <a:cubicBezTo>
                      <a:pt x="1054760" y="2550699"/>
                      <a:pt x="1074407" y="2548137"/>
                      <a:pt x="1077824" y="2548137"/>
                    </a:cubicBezTo>
                    <a:cubicBezTo>
                      <a:pt x="1091491" y="2548137"/>
                      <a:pt x="1098325" y="2553262"/>
                      <a:pt x="1098325" y="2563512"/>
                    </a:cubicBezTo>
                    <a:lnTo>
                      <a:pt x="1088075" y="2594264"/>
                    </a:lnTo>
                    <a:cubicBezTo>
                      <a:pt x="1086366" y="2597681"/>
                      <a:pt x="1082949" y="2607932"/>
                      <a:pt x="1077824" y="2625016"/>
                    </a:cubicBezTo>
                    <a:cubicBezTo>
                      <a:pt x="1067573" y="2659184"/>
                      <a:pt x="1062448" y="2696769"/>
                      <a:pt x="1062448" y="2737772"/>
                    </a:cubicBezTo>
                    <a:cubicBezTo>
                      <a:pt x="1062448" y="2790733"/>
                      <a:pt x="1089356" y="2836433"/>
                      <a:pt x="1143171" y="2874873"/>
                    </a:cubicBezTo>
                    <a:cubicBezTo>
                      <a:pt x="1196987" y="2913312"/>
                      <a:pt x="1255500" y="2932532"/>
                      <a:pt x="1318712" y="2932532"/>
                    </a:cubicBezTo>
                    <a:cubicBezTo>
                      <a:pt x="1424634" y="2932532"/>
                      <a:pt x="1512618" y="2900072"/>
                      <a:pt x="1582663" y="2835152"/>
                    </a:cubicBezTo>
                    <a:cubicBezTo>
                      <a:pt x="1652708" y="2770232"/>
                      <a:pt x="1687731" y="2689936"/>
                      <a:pt x="1687731" y="2594264"/>
                    </a:cubicBezTo>
                    <a:cubicBezTo>
                      <a:pt x="1687731" y="2450757"/>
                      <a:pt x="1616831" y="2338855"/>
                      <a:pt x="1475032" y="2258559"/>
                    </a:cubicBezTo>
                    <a:cubicBezTo>
                      <a:pt x="1352026" y="2188514"/>
                      <a:pt x="1204247" y="2153491"/>
                      <a:pt x="1031697" y="2153491"/>
                    </a:cubicBezTo>
                    <a:cubicBezTo>
                      <a:pt x="811310" y="2153491"/>
                      <a:pt x="620821" y="2218411"/>
                      <a:pt x="460229" y="2348251"/>
                    </a:cubicBezTo>
                    <a:cubicBezTo>
                      <a:pt x="291095" y="2484925"/>
                      <a:pt x="206528" y="2655767"/>
                      <a:pt x="206528" y="2860778"/>
                    </a:cubicBezTo>
                    <a:cubicBezTo>
                      <a:pt x="206528" y="3127292"/>
                      <a:pt x="333806" y="3340845"/>
                      <a:pt x="588361" y="3501437"/>
                    </a:cubicBezTo>
                    <a:cubicBezTo>
                      <a:pt x="815581" y="3644944"/>
                      <a:pt x="1107284" y="3728244"/>
                      <a:pt x="1400716" y="3716698"/>
                    </a:cubicBezTo>
                    <a:cubicBezTo>
                      <a:pt x="1694148" y="3705152"/>
                      <a:pt x="1880715" y="3668386"/>
                      <a:pt x="2348956" y="3432161"/>
                    </a:cubicBezTo>
                    <a:cubicBezTo>
                      <a:pt x="2817197" y="3195936"/>
                      <a:pt x="3445477" y="2041712"/>
                      <a:pt x="1035318" y="1258059"/>
                    </a:cubicBezTo>
                    <a:cubicBezTo>
                      <a:pt x="477146" y="968350"/>
                      <a:pt x="415926" y="930798"/>
                      <a:pt x="366867" y="679320"/>
                    </a:cubicBezTo>
                    <a:close/>
                  </a:path>
                </a:pathLst>
              </a:custGeom>
              <a:gradFill>
                <a:gsLst>
                  <a:gs pos="17503">
                    <a:srgbClr val="66FF33"/>
                  </a:gs>
                  <a:gs pos="42900">
                    <a:schemeClr val="accent3">
                      <a:lumMod val="50000"/>
                    </a:schemeClr>
                  </a:gs>
                  <a:gs pos="0">
                    <a:srgbClr val="F0EBD5"/>
                  </a:gs>
                  <a:gs pos="100000">
                    <a:schemeClr val="tx2">
                      <a:lumMod val="10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dist="50800" dir="5400000" algn="ctr" rotWithShape="0">
                  <a:schemeClr val="tx2">
                    <a:lumMod val="10000"/>
                  </a:schemeClr>
                </a:outerShdw>
              </a:effectLst>
              <a:sp3d>
                <a:bevelT w="165100" prst="coolSlant"/>
              </a:sp3d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s-ES" sz="41300" dirty="0">
                  <a:latin typeface="Harrington" panose="04040505050A02020702" pitchFamily="82" charset="0"/>
                </a:endParaRPr>
              </a:p>
            </p:txBody>
          </p:sp>
        </p:grpSp>
        <p:sp>
          <p:nvSpPr>
            <p:cNvPr id="7" name="6 Elipse"/>
            <p:cNvSpPr/>
            <p:nvPr/>
          </p:nvSpPr>
          <p:spPr>
            <a:xfrm>
              <a:off x="5220072" y="3795886"/>
              <a:ext cx="146363" cy="12612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scene3d>
              <a:camera prst="orthographicFront"/>
              <a:lightRig rig="sunse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" name="7 Elipse"/>
            <p:cNvSpPr/>
            <p:nvPr/>
          </p:nvSpPr>
          <p:spPr>
            <a:xfrm>
              <a:off x="6660232" y="3147814"/>
              <a:ext cx="146363" cy="12612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scene3d>
              <a:camera prst="orthographicFront"/>
              <a:lightRig rig="sunse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" name="8 Elipse"/>
            <p:cNvSpPr/>
            <p:nvPr/>
          </p:nvSpPr>
          <p:spPr>
            <a:xfrm>
              <a:off x="6372200" y="4227934"/>
              <a:ext cx="146363" cy="12612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scene3d>
              <a:camera prst="orthographicFront"/>
              <a:lightRig rig="sunse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" name="9 Elipse"/>
            <p:cNvSpPr/>
            <p:nvPr/>
          </p:nvSpPr>
          <p:spPr>
            <a:xfrm>
              <a:off x="7956376" y="3795886"/>
              <a:ext cx="146363" cy="12612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scene3d>
              <a:camera prst="orthographicFront"/>
              <a:lightRig rig="sunse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5" name="14 Rectángulo"/>
          <p:cNvSpPr/>
          <p:nvPr/>
        </p:nvSpPr>
        <p:spPr>
          <a:xfrm flipH="1">
            <a:off x="-30128" y="0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4778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5796136" y="1347614"/>
            <a:ext cx="2592288" cy="255454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200" b="1" dirty="0" smtClean="0">
                <a:gradFill>
                  <a:gsLst>
                    <a:gs pos="38724">
                      <a:srgbClr val="925CDA"/>
                    </a:gs>
                    <a:gs pos="7000">
                      <a:srgbClr val="7030A0"/>
                    </a:gs>
                    <a:gs pos="84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5</a:t>
            </a:r>
            <a:r>
              <a:rPr lang="es-ES" sz="3200" b="1" dirty="0">
                <a:gradFill>
                  <a:gsLst>
                    <a:gs pos="38724">
                      <a:srgbClr val="925CDA"/>
                    </a:gs>
                    <a:gs pos="7000">
                      <a:srgbClr val="7030A0"/>
                    </a:gs>
                    <a:gs pos="84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 Paga a tiempo todas tus deudas.</a:t>
            </a:r>
          </a:p>
          <a:p>
            <a:pPr algn="ctr"/>
            <a:r>
              <a:rPr lang="es-ES" sz="3200" b="1" dirty="0">
                <a:gradFill>
                  <a:gsLst>
                    <a:gs pos="38724">
                      <a:srgbClr val="925CDA"/>
                    </a:gs>
                    <a:gs pos="7000">
                      <a:srgbClr val="7030A0"/>
                    </a:gs>
                    <a:gs pos="84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 </a:t>
            </a:r>
          </a:p>
          <a:p>
            <a:pPr algn="ctr"/>
            <a:endParaRPr lang="es-ES" sz="3200" b="1" dirty="0">
              <a:gradFill>
                <a:gsLst>
                  <a:gs pos="38724">
                    <a:srgbClr val="925CDA"/>
                  </a:gs>
                  <a:gs pos="7000">
                    <a:srgbClr val="7030A0"/>
                  </a:gs>
                  <a:gs pos="84000">
                    <a:srgbClr val="FFB3FF">
                      <a:lumMod val="38000"/>
                      <a:lumOff val="62000"/>
                    </a:srgbClr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</p:txBody>
      </p:sp>
      <p:grpSp>
        <p:nvGrpSpPr>
          <p:cNvPr id="25" name="24 Grupo"/>
          <p:cNvGrpSpPr/>
          <p:nvPr/>
        </p:nvGrpSpPr>
        <p:grpSpPr>
          <a:xfrm>
            <a:off x="-35120" y="-21200"/>
            <a:ext cx="9179120" cy="4801244"/>
            <a:chOff x="-35120" y="-21200"/>
            <a:chExt cx="9179120" cy="4801244"/>
          </a:xfrm>
        </p:grpSpPr>
        <p:sp>
          <p:nvSpPr>
            <p:cNvPr id="26" name="1 Rectángulo"/>
            <p:cNvSpPr/>
            <p:nvPr/>
          </p:nvSpPr>
          <p:spPr>
            <a:xfrm>
              <a:off x="-35120" y="-21200"/>
              <a:ext cx="9179120" cy="4801244"/>
            </a:xfrm>
            <a:custGeom>
              <a:avLst/>
              <a:gdLst>
                <a:gd name="connsiteX0" fmla="*/ 0 w 9252520"/>
                <a:gd name="connsiteY0" fmla="*/ 0 h 4371950"/>
                <a:gd name="connsiteX1" fmla="*/ 9252520 w 9252520"/>
                <a:gd name="connsiteY1" fmla="*/ 0 h 4371950"/>
                <a:gd name="connsiteX2" fmla="*/ 9252520 w 9252520"/>
                <a:gd name="connsiteY2" fmla="*/ 4371950 h 4371950"/>
                <a:gd name="connsiteX3" fmla="*/ 0 w 9252520"/>
                <a:gd name="connsiteY3" fmla="*/ 4371950 h 4371950"/>
                <a:gd name="connsiteX4" fmla="*/ 0 w 9252520"/>
                <a:gd name="connsiteY4" fmla="*/ 0 h 4371950"/>
                <a:gd name="connsiteX0" fmla="*/ 0 w 9252520"/>
                <a:gd name="connsiteY0" fmla="*/ 0 h 4700940"/>
                <a:gd name="connsiteX1" fmla="*/ 9252520 w 9252520"/>
                <a:gd name="connsiteY1" fmla="*/ 0 h 4700940"/>
                <a:gd name="connsiteX2" fmla="*/ 9252520 w 9252520"/>
                <a:gd name="connsiteY2" fmla="*/ 4371950 h 4700940"/>
                <a:gd name="connsiteX3" fmla="*/ 0 w 9252520"/>
                <a:gd name="connsiteY3" fmla="*/ 4371950 h 4700940"/>
                <a:gd name="connsiteX4" fmla="*/ 0 w 9252520"/>
                <a:gd name="connsiteY4" fmla="*/ 0 h 4700940"/>
                <a:gd name="connsiteX0" fmla="*/ 0 w 9252520"/>
                <a:gd name="connsiteY0" fmla="*/ 0 h 4741826"/>
                <a:gd name="connsiteX1" fmla="*/ 9252520 w 9252520"/>
                <a:gd name="connsiteY1" fmla="*/ 0 h 4741826"/>
                <a:gd name="connsiteX2" fmla="*/ 9252520 w 9252520"/>
                <a:gd name="connsiteY2" fmla="*/ 4426378 h 4741826"/>
                <a:gd name="connsiteX3" fmla="*/ 0 w 9252520"/>
                <a:gd name="connsiteY3" fmla="*/ 4371950 h 4741826"/>
                <a:gd name="connsiteX4" fmla="*/ 0 w 9252520"/>
                <a:gd name="connsiteY4" fmla="*/ 0 h 4741826"/>
                <a:gd name="connsiteX0" fmla="*/ 0 w 9252520"/>
                <a:gd name="connsiteY0" fmla="*/ 0 h 4703194"/>
                <a:gd name="connsiteX1" fmla="*/ 9252520 w 9252520"/>
                <a:gd name="connsiteY1" fmla="*/ 0 h 4703194"/>
                <a:gd name="connsiteX2" fmla="*/ 9252520 w 9252520"/>
                <a:gd name="connsiteY2" fmla="*/ 4426378 h 4703194"/>
                <a:gd name="connsiteX3" fmla="*/ 0 w 9252520"/>
                <a:gd name="connsiteY3" fmla="*/ 4371950 h 4703194"/>
                <a:gd name="connsiteX4" fmla="*/ 0 w 9252520"/>
                <a:gd name="connsiteY4" fmla="*/ 0 h 4703194"/>
                <a:gd name="connsiteX0" fmla="*/ 0 w 9252520"/>
                <a:gd name="connsiteY0" fmla="*/ 0 h 4719513"/>
                <a:gd name="connsiteX1" fmla="*/ 9252520 w 9252520"/>
                <a:gd name="connsiteY1" fmla="*/ 0 h 4719513"/>
                <a:gd name="connsiteX2" fmla="*/ 9252520 w 9252520"/>
                <a:gd name="connsiteY2" fmla="*/ 4426378 h 4719513"/>
                <a:gd name="connsiteX3" fmla="*/ 0 w 9252520"/>
                <a:gd name="connsiteY3" fmla="*/ 4437265 h 4719513"/>
                <a:gd name="connsiteX4" fmla="*/ 0 w 9252520"/>
                <a:gd name="connsiteY4" fmla="*/ 0 h 4719513"/>
                <a:gd name="connsiteX0" fmla="*/ 0 w 9252520"/>
                <a:gd name="connsiteY0" fmla="*/ 0 h 4694255"/>
                <a:gd name="connsiteX1" fmla="*/ 9252520 w 9252520"/>
                <a:gd name="connsiteY1" fmla="*/ 0 h 4694255"/>
                <a:gd name="connsiteX2" fmla="*/ 9252520 w 9252520"/>
                <a:gd name="connsiteY2" fmla="*/ 4426378 h 4694255"/>
                <a:gd name="connsiteX3" fmla="*/ 0 w 9252520"/>
                <a:gd name="connsiteY3" fmla="*/ 4437265 h 4694255"/>
                <a:gd name="connsiteX4" fmla="*/ 0 w 9252520"/>
                <a:gd name="connsiteY4" fmla="*/ 0 h 4694255"/>
                <a:gd name="connsiteX0" fmla="*/ 0 w 9252520"/>
                <a:gd name="connsiteY0" fmla="*/ 0 h 4672323"/>
                <a:gd name="connsiteX1" fmla="*/ 9252520 w 9252520"/>
                <a:gd name="connsiteY1" fmla="*/ 0 h 4672323"/>
                <a:gd name="connsiteX2" fmla="*/ 9252520 w 9252520"/>
                <a:gd name="connsiteY2" fmla="*/ 4426378 h 4672323"/>
                <a:gd name="connsiteX3" fmla="*/ 0 w 9252520"/>
                <a:gd name="connsiteY3" fmla="*/ 4437265 h 4672323"/>
                <a:gd name="connsiteX4" fmla="*/ 0 w 9252520"/>
                <a:gd name="connsiteY4" fmla="*/ 0 h 4672323"/>
                <a:gd name="connsiteX0" fmla="*/ 0 w 9252520"/>
                <a:gd name="connsiteY0" fmla="*/ 0 h 4685917"/>
                <a:gd name="connsiteX1" fmla="*/ 9252520 w 9252520"/>
                <a:gd name="connsiteY1" fmla="*/ 0 h 4685917"/>
                <a:gd name="connsiteX2" fmla="*/ 9252520 w 9252520"/>
                <a:gd name="connsiteY2" fmla="*/ 4426378 h 4685917"/>
                <a:gd name="connsiteX3" fmla="*/ 0 w 9252520"/>
                <a:gd name="connsiteY3" fmla="*/ 4437265 h 4685917"/>
                <a:gd name="connsiteX4" fmla="*/ 0 w 9252520"/>
                <a:gd name="connsiteY4" fmla="*/ 0 h 4685917"/>
                <a:gd name="connsiteX0" fmla="*/ 0 w 9252520"/>
                <a:gd name="connsiteY0" fmla="*/ 0 h 4676083"/>
                <a:gd name="connsiteX1" fmla="*/ 9252520 w 9252520"/>
                <a:gd name="connsiteY1" fmla="*/ 0 h 4676083"/>
                <a:gd name="connsiteX2" fmla="*/ 9252520 w 9252520"/>
                <a:gd name="connsiteY2" fmla="*/ 4426378 h 4676083"/>
                <a:gd name="connsiteX3" fmla="*/ 0 w 9252520"/>
                <a:gd name="connsiteY3" fmla="*/ 4437265 h 4676083"/>
                <a:gd name="connsiteX4" fmla="*/ 0 w 9252520"/>
                <a:gd name="connsiteY4" fmla="*/ 0 h 4676083"/>
                <a:gd name="connsiteX0" fmla="*/ 0 w 9252520"/>
                <a:gd name="connsiteY0" fmla="*/ 0 h 4699913"/>
                <a:gd name="connsiteX1" fmla="*/ 9252520 w 9252520"/>
                <a:gd name="connsiteY1" fmla="*/ 0 h 4699913"/>
                <a:gd name="connsiteX2" fmla="*/ 9252520 w 9252520"/>
                <a:gd name="connsiteY2" fmla="*/ 4426378 h 4699913"/>
                <a:gd name="connsiteX3" fmla="*/ 0 w 9252520"/>
                <a:gd name="connsiteY3" fmla="*/ 4437265 h 4699913"/>
                <a:gd name="connsiteX4" fmla="*/ 0 w 9252520"/>
                <a:gd name="connsiteY4" fmla="*/ 0 h 4699913"/>
                <a:gd name="connsiteX0" fmla="*/ 0 w 9252520"/>
                <a:gd name="connsiteY0" fmla="*/ 0 h 4665890"/>
                <a:gd name="connsiteX1" fmla="*/ 9252520 w 9252520"/>
                <a:gd name="connsiteY1" fmla="*/ 0 h 4665890"/>
                <a:gd name="connsiteX2" fmla="*/ 9252520 w 9252520"/>
                <a:gd name="connsiteY2" fmla="*/ 4426378 h 4665890"/>
                <a:gd name="connsiteX3" fmla="*/ 0 w 9252520"/>
                <a:gd name="connsiteY3" fmla="*/ 4437265 h 4665890"/>
                <a:gd name="connsiteX4" fmla="*/ 0 w 9252520"/>
                <a:gd name="connsiteY4" fmla="*/ 0 h 4665890"/>
                <a:gd name="connsiteX0" fmla="*/ 0 w 9252520"/>
                <a:gd name="connsiteY0" fmla="*/ 0 h 4642640"/>
                <a:gd name="connsiteX1" fmla="*/ 9252520 w 9252520"/>
                <a:gd name="connsiteY1" fmla="*/ 0 h 4642640"/>
                <a:gd name="connsiteX2" fmla="*/ 9252520 w 9252520"/>
                <a:gd name="connsiteY2" fmla="*/ 4426378 h 4642640"/>
                <a:gd name="connsiteX3" fmla="*/ 0 w 9252520"/>
                <a:gd name="connsiteY3" fmla="*/ 4437265 h 4642640"/>
                <a:gd name="connsiteX4" fmla="*/ 0 w 9252520"/>
                <a:gd name="connsiteY4" fmla="*/ 0 h 4642640"/>
                <a:gd name="connsiteX0" fmla="*/ 0 w 9252520"/>
                <a:gd name="connsiteY0" fmla="*/ 0 h 4638376"/>
                <a:gd name="connsiteX1" fmla="*/ 9252520 w 9252520"/>
                <a:gd name="connsiteY1" fmla="*/ 0 h 4638376"/>
                <a:gd name="connsiteX2" fmla="*/ 9252520 w 9252520"/>
                <a:gd name="connsiteY2" fmla="*/ 4426378 h 4638376"/>
                <a:gd name="connsiteX3" fmla="*/ 0 w 9252520"/>
                <a:gd name="connsiteY3" fmla="*/ 4403489 h 4638376"/>
                <a:gd name="connsiteX4" fmla="*/ 0 w 9252520"/>
                <a:gd name="connsiteY4" fmla="*/ 0 h 4638376"/>
                <a:gd name="connsiteX0" fmla="*/ 0 w 9252520"/>
                <a:gd name="connsiteY0" fmla="*/ 0 h 4670268"/>
                <a:gd name="connsiteX1" fmla="*/ 9252520 w 9252520"/>
                <a:gd name="connsiteY1" fmla="*/ 0 h 4670268"/>
                <a:gd name="connsiteX2" fmla="*/ 9252520 w 9252520"/>
                <a:gd name="connsiteY2" fmla="*/ 4426378 h 4670268"/>
                <a:gd name="connsiteX3" fmla="*/ 0 w 9252520"/>
                <a:gd name="connsiteY3" fmla="*/ 4403489 h 4670268"/>
                <a:gd name="connsiteX4" fmla="*/ 0 w 9252520"/>
                <a:gd name="connsiteY4" fmla="*/ 0 h 4670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52520" h="4670268">
                  <a:moveTo>
                    <a:pt x="0" y="0"/>
                  </a:moveTo>
                  <a:lnTo>
                    <a:pt x="9252520" y="0"/>
                  </a:lnTo>
                  <a:lnTo>
                    <a:pt x="9252520" y="4426378"/>
                  </a:lnTo>
                  <a:cubicBezTo>
                    <a:pt x="4176987" y="5212762"/>
                    <a:pt x="2427735" y="3791712"/>
                    <a:pt x="0" y="4403489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94000">
                  <a:srgbClr val="7030A0">
                    <a:lumMod val="46000"/>
                    <a:alpha val="66000"/>
                  </a:srgbClr>
                </a:gs>
                <a:gs pos="0">
                  <a:schemeClr val="accent6">
                    <a:lumMod val="20000"/>
                    <a:lumOff val="80000"/>
                    <a:alpha val="74000"/>
                  </a:schemeClr>
                </a:gs>
                <a:gs pos="55000">
                  <a:srgbClr val="6600FF">
                    <a:alpha val="33000"/>
                  </a:srgbClr>
                </a:gs>
                <a:gs pos="74000">
                  <a:srgbClr val="7030A0">
                    <a:lumMod val="90000"/>
                    <a:alpha val="65000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27" name="26 Grupo"/>
            <p:cNvGrpSpPr/>
            <p:nvPr/>
          </p:nvGrpSpPr>
          <p:grpSpPr>
            <a:xfrm>
              <a:off x="4373365" y="2964775"/>
              <a:ext cx="4133884" cy="1411859"/>
              <a:chOff x="4373365" y="2964775"/>
              <a:chExt cx="4133884" cy="1411859"/>
            </a:xfrm>
          </p:grpSpPr>
          <p:sp>
            <p:nvSpPr>
              <p:cNvPr id="28" name="3 Elipse"/>
              <p:cNvSpPr/>
              <p:nvPr/>
            </p:nvSpPr>
            <p:spPr>
              <a:xfrm rot="4214984">
                <a:off x="6199655" y="3796310"/>
                <a:ext cx="734507" cy="353814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670"/>
                  <a:gd name="connsiteX1" fmla="*/ 1224136 w 2507594"/>
                  <a:gd name="connsiteY1" fmla="*/ 21622 h 936670"/>
                  <a:gd name="connsiteX2" fmla="*/ 2507594 w 2507594"/>
                  <a:gd name="connsiteY2" fmla="*/ 676900 h 936670"/>
                  <a:gd name="connsiteX3" fmla="*/ 1224136 w 2507594"/>
                  <a:gd name="connsiteY3" fmla="*/ 936022 h 936670"/>
                  <a:gd name="connsiteX4" fmla="*/ 0 w 2507594"/>
                  <a:gd name="connsiteY4" fmla="*/ 478822 h 936670"/>
                  <a:gd name="connsiteX0" fmla="*/ 0 w 2507594"/>
                  <a:gd name="connsiteY0" fmla="*/ 477455 h 935303"/>
                  <a:gd name="connsiteX1" fmla="*/ 1224136 w 2507594"/>
                  <a:gd name="connsiteY1" fmla="*/ 20255 h 935303"/>
                  <a:gd name="connsiteX2" fmla="*/ 2507594 w 2507594"/>
                  <a:gd name="connsiteY2" fmla="*/ 675533 h 935303"/>
                  <a:gd name="connsiteX3" fmla="*/ 1224136 w 2507594"/>
                  <a:gd name="connsiteY3" fmla="*/ 934655 h 935303"/>
                  <a:gd name="connsiteX4" fmla="*/ 0 w 2507594"/>
                  <a:gd name="connsiteY4" fmla="*/ 477455 h 935303"/>
                  <a:gd name="connsiteX0" fmla="*/ 0 w 2507594"/>
                  <a:gd name="connsiteY0" fmla="*/ 477455 h 935641"/>
                  <a:gd name="connsiteX1" fmla="*/ 1224136 w 2507594"/>
                  <a:gd name="connsiteY1" fmla="*/ 20255 h 935641"/>
                  <a:gd name="connsiteX2" fmla="*/ 2507594 w 2507594"/>
                  <a:gd name="connsiteY2" fmla="*/ 675533 h 935641"/>
                  <a:gd name="connsiteX3" fmla="*/ 1224136 w 2507594"/>
                  <a:gd name="connsiteY3" fmla="*/ 934655 h 935641"/>
                  <a:gd name="connsiteX4" fmla="*/ 0 w 2507594"/>
                  <a:gd name="connsiteY4" fmla="*/ 477455 h 935641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21317"/>
                  <a:gd name="connsiteX1" fmla="*/ 1244591 w 2528049"/>
                  <a:gd name="connsiteY1" fmla="*/ 3909 h 921317"/>
                  <a:gd name="connsiteX2" fmla="*/ 2528049 w 2528049"/>
                  <a:gd name="connsiteY2" fmla="*/ 659187 h 921317"/>
                  <a:gd name="connsiteX3" fmla="*/ 1244591 w 2528049"/>
                  <a:gd name="connsiteY3" fmla="*/ 918309 h 921317"/>
                  <a:gd name="connsiteX4" fmla="*/ 0 w 2528049"/>
                  <a:gd name="connsiteY4" fmla="*/ 432522 h 921317"/>
                  <a:gd name="connsiteX0" fmla="*/ 0 w 2528049"/>
                  <a:gd name="connsiteY0" fmla="*/ 336397 h 825192"/>
                  <a:gd name="connsiteX1" fmla="*/ 1289237 w 2528049"/>
                  <a:gd name="connsiteY1" fmla="*/ 5982 h 825192"/>
                  <a:gd name="connsiteX2" fmla="*/ 2528049 w 2528049"/>
                  <a:gd name="connsiteY2" fmla="*/ 563062 h 825192"/>
                  <a:gd name="connsiteX3" fmla="*/ 1244591 w 2528049"/>
                  <a:gd name="connsiteY3" fmla="*/ 822184 h 825192"/>
                  <a:gd name="connsiteX4" fmla="*/ 0 w 2528049"/>
                  <a:gd name="connsiteY4" fmla="*/ 336397 h 8251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28049" h="825192">
                    <a:moveTo>
                      <a:pt x="0" y="336397"/>
                    </a:moveTo>
                    <a:cubicBezTo>
                      <a:pt x="154363" y="113063"/>
                      <a:pt x="867896" y="-31795"/>
                      <a:pt x="1289237" y="5982"/>
                    </a:cubicBezTo>
                    <a:cubicBezTo>
                      <a:pt x="1710578" y="43759"/>
                      <a:pt x="2107920" y="248774"/>
                      <a:pt x="2528049" y="563062"/>
                    </a:cubicBezTo>
                    <a:cubicBezTo>
                      <a:pt x="1561847" y="859940"/>
                      <a:pt x="1699823" y="825892"/>
                      <a:pt x="1244591" y="822184"/>
                    </a:cubicBezTo>
                    <a:cubicBezTo>
                      <a:pt x="789359" y="818476"/>
                      <a:pt x="357946" y="691155"/>
                      <a:pt x="0" y="336397"/>
                    </a:cubicBezTo>
                    <a:close/>
                  </a:path>
                </a:pathLst>
              </a:custGeom>
              <a:gradFill>
                <a:gsLst>
                  <a:gs pos="50000">
                    <a:srgbClr val="00B050"/>
                  </a:gs>
                  <a:gs pos="100000">
                    <a:srgbClr val="5DF85B"/>
                  </a:gs>
                  <a:gs pos="0">
                    <a:srgbClr val="00FF00"/>
                  </a:gs>
                </a:gsLst>
                <a:lin ang="2700000" scaled="1"/>
              </a:gradFill>
              <a:ln w="76200">
                <a:noFill/>
              </a:ln>
              <a:scene3d>
                <a:camera prst="orthographicFront"/>
                <a:lightRig rig="morning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9" name="3 Elipse"/>
              <p:cNvSpPr/>
              <p:nvPr/>
            </p:nvSpPr>
            <p:spPr>
              <a:xfrm rot="19336205">
                <a:off x="6619565" y="2975889"/>
                <a:ext cx="775448" cy="359680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07594" h="936832">
                    <a:moveTo>
                      <a:pt x="0" y="478822"/>
                    </a:moveTo>
                    <a:cubicBezTo>
                      <a:pt x="0" y="226317"/>
                      <a:pt x="622230" y="-85342"/>
                      <a:pt x="1224136" y="21622"/>
                    </a:cubicBezTo>
                    <a:cubicBezTo>
                      <a:pt x="1826042" y="128586"/>
                      <a:pt x="2087465" y="362612"/>
                      <a:pt x="2507594" y="676900"/>
                    </a:cubicBezTo>
                    <a:cubicBezTo>
                      <a:pt x="1541392" y="973778"/>
                      <a:pt x="1527238" y="920113"/>
                      <a:pt x="1224136" y="936022"/>
                    </a:cubicBezTo>
                    <a:cubicBezTo>
                      <a:pt x="921034" y="951931"/>
                      <a:pt x="0" y="731327"/>
                      <a:pt x="0" y="478822"/>
                    </a:cubicBezTo>
                    <a:close/>
                  </a:path>
                </a:pathLst>
              </a:custGeom>
              <a:solidFill>
                <a:srgbClr val="00B050"/>
              </a:solidFill>
              <a:ln w="76200">
                <a:noFill/>
              </a:ln>
              <a:scene3d>
                <a:camera prst="orthographicFront"/>
                <a:lightRig rig="morning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0" name="3 Elipse"/>
              <p:cNvSpPr/>
              <p:nvPr/>
            </p:nvSpPr>
            <p:spPr>
              <a:xfrm rot="19336205">
                <a:off x="6628641" y="2964775"/>
                <a:ext cx="775448" cy="359680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07594" h="936832">
                    <a:moveTo>
                      <a:pt x="0" y="478822"/>
                    </a:moveTo>
                    <a:cubicBezTo>
                      <a:pt x="0" y="226317"/>
                      <a:pt x="622230" y="-85342"/>
                      <a:pt x="1224136" y="21622"/>
                    </a:cubicBezTo>
                    <a:cubicBezTo>
                      <a:pt x="1826042" y="128586"/>
                      <a:pt x="2087465" y="362612"/>
                      <a:pt x="2507594" y="676900"/>
                    </a:cubicBezTo>
                    <a:cubicBezTo>
                      <a:pt x="1541392" y="973778"/>
                      <a:pt x="1527238" y="920113"/>
                      <a:pt x="1224136" y="936022"/>
                    </a:cubicBezTo>
                    <a:cubicBezTo>
                      <a:pt x="921034" y="951931"/>
                      <a:pt x="0" y="731327"/>
                      <a:pt x="0" y="478822"/>
                    </a:cubicBezTo>
                    <a:close/>
                  </a:path>
                </a:pathLst>
              </a:custGeom>
              <a:noFill/>
              <a:ln w="76200">
                <a:solidFill>
                  <a:schemeClr val="accent3">
                    <a:lumMod val="50000"/>
                  </a:schemeClr>
                </a:solidFill>
              </a:ln>
              <a:scene3d>
                <a:camera prst="orthographicFront"/>
                <a:lightRig rig="fla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1" name="3 Elipse"/>
              <p:cNvSpPr/>
              <p:nvPr/>
            </p:nvSpPr>
            <p:spPr>
              <a:xfrm rot="4214984">
                <a:off x="6175007" y="3804985"/>
                <a:ext cx="789484" cy="353814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670"/>
                  <a:gd name="connsiteX1" fmla="*/ 1224136 w 2507594"/>
                  <a:gd name="connsiteY1" fmla="*/ 21622 h 936670"/>
                  <a:gd name="connsiteX2" fmla="*/ 2507594 w 2507594"/>
                  <a:gd name="connsiteY2" fmla="*/ 676900 h 936670"/>
                  <a:gd name="connsiteX3" fmla="*/ 1224136 w 2507594"/>
                  <a:gd name="connsiteY3" fmla="*/ 936022 h 936670"/>
                  <a:gd name="connsiteX4" fmla="*/ 0 w 2507594"/>
                  <a:gd name="connsiteY4" fmla="*/ 478822 h 936670"/>
                  <a:gd name="connsiteX0" fmla="*/ 0 w 2507594"/>
                  <a:gd name="connsiteY0" fmla="*/ 477455 h 935303"/>
                  <a:gd name="connsiteX1" fmla="*/ 1224136 w 2507594"/>
                  <a:gd name="connsiteY1" fmla="*/ 20255 h 935303"/>
                  <a:gd name="connsiteX2" fmla="*/ 2507594 w 2507594"/>
                  <a:gd name="connsiteY2" fmla="*/ 675533 h 935303"/>
                  <a:gd name="connsiteX3" fmla="*/ 1224136 w 2507594"/>
                  <a:gd name="connsiteY3" fmla="*/ 934655 h 935303"/>
                  <a:gd name="connsiteX4" fmla="*/ 0 w 2507594"/>
                  <a:gd name="connsiteY4" fmla="*/ 477455 h 935303"/>
                  <a:gd name="connsiteX0" fmla="*/ 0 w 2507594"/>
                  <a:gd name="connsiteY0" fmla="*/ 477455 h 935641"/>
                  <a:gd name="connsiteX1" fmla="*/ 1224136 w 2507594"/>
                  <a:gd name="connsiteY1" fmla="*/ 20255 h 935641"/>
                  <a:gd name="connsiteX2" fmla="*/ 2507594 w 2507594"/>
                  <a:gd name="connsiteY2" fmla="*/ 675533 h 935641"/>
                  <a:gd name="connsiteX3" fmla="*/ 1224136 w 2507594"/>
                  <a:gd name="connsiteY3" fmla="*/ 934655 h 935641"/>
                  <a:gd name="connsiteX4" fmla="*/ 0 w 2507594"/>
                  <a:gd name="connsiteY4" fmla="*/ 477455 h 935641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21317"/>
                  <a:gd name="connsiteX1" fmla="*/ 1244591 w 2528049"/>
                  <a:gd name="connsiteY1" fmla="*/ 3909 h 921317"/>
                  <a:gd name="connsiteX2" fmla="*/ 2528049 w 2528049"/>
                  <a:gd name="connsiteY2" fmla="*/ 659187 h 921317"/>
                  <a:gd name="connsiteX3" fmla="*/ 1244591 w 2528049"/>
                  <a:gd name="connsiteY3" fmla="*/ 918309 h 921317"/>
                  <a:gd name="connsiteX4" fmla="*/ 0 w 2528049"/>
                  <a:gd name="connsiteY4" fmla="*/ 432522 h 921317"/>
                  <a:gd name="connsiteX0" fmla="*/ 0 w 2528049"/>
                  <a:gd name="connsiteY0" fmla="*/ 336397 h 825192"/>
                  <a:gd name="connsiteX1" fmla="*/ 1289237 w 2528049"/>
                  <a:gd name="connsiteY1" fmla="*/ 5982 h 825192"/>
                  <a:gd name="connsiteX2" fmla="*/ 2528049 w 2528049"/>
                  <a:gd name="connsiteY2" fmla="*/ 563062 h 825192"/>
                  <a:gd name="connsiteX3" fmla="*/ 1244591 w 2528049"/>
                  <a:gd name="connsiteY3" fmla="*/ 822184 h 825192"/>
                  <a:gd name="connsiteX4" fmla="*/ 0 w 2528049"/>
                  <a:gd name="connsiteY4" fmla="*/ 336397 h 8251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28049" h="825192">
                    <a:moveTo>
                      <a:pt x="0" y="336397"/>
                    </a:moveTo>
                    <a:cubicBezTo>
                      <a:pt x="154363" y="113063"/>
                      <a:pt x="867896" y="-31795"/>
                      <a:pt x="1289237" y="5982"/>
                    </a:cubicBezTo>
                    <a:cubicBezTo>
                      <a:pt x="1710578" y="43759"/>
                      <a:pt x="2107920" y="248774"/>
                      <a:pt x="2528049" y="563062"/>
                    </a:cubicBezTo>
                    <a:cubicBezTo>
                      <a:pt x="1561847" y="859940"/>
                      <a:pt x="1699823" y="825892"/>
                      <a:pt x="1244591" y="822184"/>
                    </a:cubicBezTo>
                    <a:cubicBezTo>
                      <a:pt x="789359" y="818476"/>
                      <a:pt x="357946" y="691155"/>
                      <a:pt x="0" y="336397"/>
                    </a:cubicBezTo>
                    <a:close/>
                  </a:path>
                </a:pathLst>
              </a:custGeom>
              <a:solidFill>
                <a:srgbClr val="00B050"/>
              </a:solidFill>
              <a:ln w="76200">
                <a:solidFill>
                  <a:schemeClr val="accent3">
                    <a:lumMod val="50000"/>
                  </a:schemeClr>
                </a:solidFill>
              </a:ln>
              <a:scene3d>
                <a:camera prst="orthographicFront"/>
                <a:lightRig rig="fla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2" name="14 Forma libre"/>
              <p:cNvSpPr/>
              <p:nvPr/>
            </p:nvSpPr>
            <p:spPr>
              <a:xfrm rot="6015960" flipH="1">
                <a:off x="6581939" y="2982178"/>
                <a:ext cx="881180" cy="1861123"/>
              </a:xfrm>
              <a:custGeom>
                <a:avLst/>
                <a:gdLst>
                  <a:gd name="connsiteX0" fmla="*/ 752513 w 819249"/>
                  <a:gd name="connsiteY0" fmla="*/ 0 h 571500"/>
                  <a:gd name="connsiteX1" fmla="*/ 47663 w 819249"/>
                  <a:gd name="connsiteY1" fmla="*/ 66675 h 571500"/>
                  <a:gd name="connsiteX2" fmla="*/ 819188 w 819249"/>
                  <a:gd name="connsiteY2" fmla="*/ 133350 h 571500"/>
                  <a:gd name="connsiteX3" fmla="*/ 38 w 819249"/>
                  <a:gd name="connsiteY3" fmla="*/ 180975 h 571500"/>
                  <a:gd name="connsiteX4" fmla="*/ 781088 w 819249"/>
                  <a:gd name="connsiteY4" fmla="*/ 257175 h 571500"/>
                  <a:gd name="connsiteX5" fmla="*/ 47663 w 819249"/>
                  <a:gd name="connsiteY5" fmla="*/ 304800 h 571500"/>
                  <a:gd name="connsiteX6" fmla="*/ 771563 w 819249"/>
                  <a:gd name="connsiteY6" fmla="*/ 390525 h 571500"/>
                  <a:gd name="connsiteX7" fmla="*/ 47663 w 819249"/>
                  <a:gd name="connsiteY7" fmla="*/ 447675 h 571500"/>
                  <a:gd name="connsiteX8" fmla="*/ 771563 w 819249"/>
                  <a:gd name="connsiteY8" fmla="*/ 514350 h 571500"/>
                  <a:gd name="connsiteX9" fmla="*/ 95288 w 819249"/>
                  <a:gd name="connsiteY9" fmla="*/ 571500 h 571500"/>
                  <a:gd name="connsiteX10" fmla="*/ 95288 w 819249"/>
                  <a:gd name="connsiteY10" fmla="*/ 571500 h 571500"/>
                  <a:gd name="connsiteX0" fmla="*/ 752513 w 819249"/>
                  <a:gd name="connsiteY0" fmla="*/ 0 h 571500"/>
                  <a:gd name="connsiteX1" fmla="*/ 47663 w 819249"/>
                  <a:gd name="connsiteY1" fmla="*/ 66675 h 571500"/>
                  <a:gd name="connsiteX2" fmla="*/ 819188 w 819249"/>
                  <a:gd name="connsiteY2" fmla="*/ 133350 h 571500"/>
                  <a:gd name="connsiteX3" fmla="*/ 38 w 819249"/>
                  <a:gd name="connsiteY3" fmla="*/ 180975 h 571500"/>
                  <a:gd name="connsiteX4" fmla="*/ 781088 w 819249"/>
                  <a:gd name="connsiteY4" fmla="*/ 257175 h 571500"/>
                  <a:gd name="connsiteX5" fmla="*/ 47663 w 819249"/>
                  <a:gd name="connsiteY5" fmla="*/ 304800 h 571500"/>
                  <a:gd name="connsiteX6" fmla="*/ 771563 w 819249"/>
                  <a:gd name="connsiteY6" fmla="*/ 390525 h 571500"/>
                  <a:gd name="connsiteX7" fmla="*/ 47663 w 819249"/>
                  <a:gd name="connsiteY7" fmla="*/ 447675 h 571500"/>
                  <a:gd name="connsiteX8" fmla="*/ 771563 w 819249"/>
                  <a:gd name="connsiteY8" fmla="*/ 514350 h 571500"/>
                  <a:gd name="connsiteX9" fmla="*/ 95288 w 819249"/>
                  <a:gd name="connsiteY9" fmla="*/ 571500 h 571500"/>
                  <a:gd name="connsiteX10" fmla="*/ 95288 w 819249"/>
                  <a:gd name="connsiteY10" fmla="*/ 571500 h 571500"/>
                  <a:gd name="connsiteX0" fmla="*/ 47663 w 819249"/>
                  <a:gd name="connsiteY0" fmla="*/ 0 h 504825"/>
                  <a:gd name="connsiteX1" fmla="*/ 819188 w 819249"/>
                  <a:gd name="connsiteY1" fmla="*/ 66675 h 504825"/>
                  <a:gd name="connsiteX2" fmla="*/ 38 w 819249"/>
                  <a:gd name="connsiteY2" fmla="*/ 114300 h 504825"/>
                  <a:gd name="connsiteX3" fmla="*/ 781088 w 819249"/>
                  <a:gd name="connsiteY3" fmla="*/ 190500 h 504825"/>
                  <a:gd name="connsiteX4" fmla="*/ 47663 w 819249"/>
                  <a:gd name="connsiteY4" fmla="*/ 238125 h 504825"/>
                  <a:gd name="connsiteX5" fmla="*/ 771563 w 819249"/>
                  <a:gd name="connsiteY5" fmla="*/ 323850 h 504825"/>
                  <a:gd name="connsiteX6" fmla="*/ 47663 w 819249"/>
                  <a:gd name="connsiteY6" fmla="*/ 381000 h 504825"/>
                  <a:gd name="connsiteX7" fmla="*/ 771563 w 819249"/>
                  <a:gd name="connsiteY7" fmla="*/ 447675 h 504825"/>
                  <a:gd name="connsiteX8" fmla="*/ 95288 w 819249"/>
                  <a:gd name="connsiteY8" fmla="*/ 504825 h 504825"/>
                  <a:gd name="connsiteX9" fmla="*/ 95288 w 819249"/>
                  <a:gd name="connsiteY9" fmla="*/ 504825 h 504825"/>
                  <a:gd name="connsiteX0" fmla="*/ 50416 w 1170913"/>
                  <a:gd name="connsiteY0" fmla="*/ 0 h 504825"/>
                  <a:gd name="connsiteX1" fmla="*/ 821941 w 1170913"/>
                  <a:gd name="connsiteY1" fmla="*/ 66675 h 504825"/>
                  <a:gd name="connsiteX2" fmla="*/ 2791 w 1170913"/>
                  <a:gd name="connsiteY2" fmla="*/ 114300 h 504825"/>
                  <a:gd name="connsiteX3" fmla="*/ 1170869 w 1170913"/>
                  <a:gd name="connsiteY3" fmla="*/ 178712 h 504825"/>
                  <a:gd name="connsiteX4" fmla="*/ 50416 w 1170913"/>
                  <a:gd name="connsiteY4" fmla="*/ 238125 h 504825"/>
                  <a:gd name="connsiteX5" fmla="*/ 774316 w 1170913"/>
                  <a:gd name="connsiteY5" fmla="*/ 323850 h 504825"/>
                  <a:gd name="connsiteX6" fmla="*/ 50416 w 1170913"/>
                  <a:gd name="connsiteY6" fmla="*/ 381000 h 504825"/>
                  <a:gd name="connsiteX7" fmla="*/ 774316 w 1170913"/>
                  <a:gd name="connsiteY7" fmla="*/ 447675 h 504825"/>
                  <a:gd name="connsiteX8" fmla="*/ 98041 w 1170913"/>
                  <a:gd name="connsiteY8" fmla="*/ 504825 h 504825"/>
                  <a:gd name="connsiteX9" fmla="*/ 98041 w 117091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771650 w 1252785"/>
                  <a:gd name="connsiteY5" fmla="*/ 323850 h 504825"/>
                  <a:gd name="connsiteX6" fmla="*/ 47750 w 1252785"/>
                  <a:gd name="connsiteY6" fmla="*/ 381000 h 504825"/>
                  <a:gd name="connsiteX7" fmla="*/ 771650 w 1252785"/>
                  <a:gd name="connsiteY7" fmla="*/ 447675 h 504825"/>
                  <a:gd name="connsiteX8" fmla="*/ 95375 w 1252785"/>
                  <a:gd name="connsiteY8" fmla="*/ 504825 h 504825"/>
                  <a:gd name="connsiteX9" fmla="*/ 95375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47750 w 1252783"/>
                  <a:gd name="connsiteY6" fmla="*/ 381000 h 504825"/>
                  <a:gd name="connsiteX7" fmla="*/ 771650 w 1252783"/>
                  <a:gd name="connsiteY7" fmla="*/ 447675 h 504825"/>
                  <a:gd name="connsiteX8" fmla="*/ 95375 w 1252783"/>
                  <a:gd name="connsiteY8" fmla="*/ 504825 h 504825"/>
                  <a:gd name="connsiteX9" fmla="*/ 95375 w 125278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1189640 w 1252785"/>
                  <a:gd name="connsiteY5" fmla="*/ 300273 h 504825"/>
                  <a:gd name="connsiteX6" fmla="*/ 125156 w 1252785"/>
                  <a:gd name="connsiteY6" fmla="*/ 355950 h 504825"/>
                  <a:gd name="connsiteX7" fmla="*/ 771650 w 1252785"/>
                  <a:gd name="connsiteY7" fmla="*/ 447675 h 504825"/>
                  <a:gd name="connsiteX8" fmla="*/ 95375 w 1252785"/>
                  <a:gd name="connsiteY8" fmla="*/ 504825 h 504825"/>
                  <a:gd name="connsiteX9" fmla="*/ 95375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125156 w 1252783"/>
                  <a:gd name="connsiteY6" fmla="*/ 355950 h 504825"/>
                  <a:gd name="connsiteX7" fmla="*/ 1189640 w 1252783"/>
                  <a:gd name="connsiteY7" fmla="*/ 410836 h 504825"/>
                  <a:gd name="connsiteX8" fmla="*/ 95375 w 1252783"/>
                  <a:gd name="connsiteY8" fmla="*/ 504825 h 504825"/>
                  <a:gd name="connsiteX9" fmla="*/ 95375 w 125278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1189640 w 1252785"/>
                  <a:gd name="connsiteY5" fmla="*/ 300273 h 504825"/>
                  <a:gd name="connsiteX6" fmla="*/ 125156 w 1252785"/>
                  <a:gd name="connsiteY6" fmla="*/ 355950 h 504825"/>
                  <a:gd name="connsiteX7" fmla="*/ 1189640 w 1252785"/>
                  <a:gd name="connsiteY7" fmla="*/ 410836 h 504825"/>
                  <a:gd name="connsiteX8" fmla="*/ 95375 w 1252785"/>
                  <a:gd name="connsiteY8" fmla="*/ 504825 h 504825"/>
                  <a:gd name="connsiteX9" fmla="*/ 17969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125156 w 1252783"/>
                  <a:gd name="connsiteY6" fmla="*/ 355950 h 504825"/>
                  <a:gd name="connsiteX7" fmla="*/ 1189640 w 1252783"/>
                  <a:gd name="connsiteY7" fmla="*/ 410836 h 504825"/>
                  <a:gd name="connsiteX8" fmla="*/ 95375 w 1252783"/>
                  <a:gd name="connsiteY8" fmla="*/ 504825 h 504825"/>
                  <a:gd name="connsiteX0" fmla="*/ 47750 w 1252785"/>
                  <a:gd name="connsiteY0" fmla="*/ 0 h 465039"/>
                  <a:gd name="connsiteX1" fmla="*/ 1252745 w 1252785"/>
                  <a:gd name="connsiteY1" fmla="*/ 65202 h 465039"/>
                  <a:gd name="connsiteX2" fmla="*/ 125 w 1252785"/>
                  <a:gd name="connsiteY2" fmla="*/ 114300 h 465039"/>
                  <a:gd name="connsiteX3" fmla="*/ 1168203 w 1252785"/>
                  <a:gd name="connsiteY3" fmla="*/ 178712 h 465039"/>
                  <a:gd name="connsiteX4" fmla="*/ 47750 w 1252785"/>
                  <a:gd name="connsiteY4" fmla="*/ 238125 h 465039"/>
                  <a:gd name="connsiteX5" fmla="*/ 1189640 w 1252785"/>
                  <a:gd name="connsiteY5" fmla="*/ 300273 h 465039"/>
                  <a:gd name="connsiteX6" fmla="*/ 125156 w 1252785"/>
                  <a:gd name="connsiteY6" fmla="*/ 355950 h 465039"/>
                  <a:gd name="connsiteX7" fmla="*/ 1189640 w 1252785"/>
                  <a:gd name="connsiteY7" fmla="*/ 410836 h 465039"/>
                  <a:gd name="connsiteX8" fmla="*/ 126337 w 1252785"/>
                  <a:gd name="connsiteY8" fmla="*/ 465039 h 465039"/>
                  <a:gd name="connsiteX0" fmla="*/ 47750 w 1252783"/>
                  <a:gd name="connsiteY0" fmla="*/ 0 h 465039"/>
                  <a:gd name="connsiteX1" fmla="*/ 1252745 w 1252783"/>
                  <a:gd name="connsiteY1" fmla="*/ 65202 h 465039"/>
                  <a:gd name="connsiteX2" fmla="*/ 125 w 1252783"/>
                  <a:gd name="connsiteY2" fmla="*/ 114300 h 465039"/>
                  <a:gd name="connsiteX3" fmla="*/ 1168203 w 1252783"/>
                  <a:gd name="connsiteY3" fmla="*/ 178712 h 465039"/>
                  <a:gd name="connsiteX4" fmla="*/ 47750 w 1252783"/>
                  <a:gd name="connsiteY4" fmla="*/ 238125 h 465039"/>
                  <a:gd name="connsiteX5" fmla="*/ 1189640 w 1252783"/>
                  <a:gd name="connsiteY5" fmla="*/ 300273 h 465039"/>
                  <a:gd name="connsiteX6" fmla="*/ 125156 w 1252783"/>
                  <a:gd name="connsiteY6" fmla="*/ 355950 h 465039"/>
                  <a:gd name="connsiteX7" fmla="*/ 1189640 w 1252783"/>
                  <a:gd name="connsiteY7" fmla="*/ 410836 h 465039"/>
                  <a:gd name="connsiteX8" fmla="*/ 126337 w 1252783"/>
                  <a:gd name="connsiteY8" fmla="*/ 465039 h 465039"/>
                  <a:gd name="connsiteX0" fmla="*/ 47750 w 1252785"/>
                  <a:gd name="connsiteY0" fmla="*/ 0 h 465039"/>
                  <a:gd name="connsiteX1" fmla="*/ 1252745 w 1252785"/>
                  <a:gd name="connsiteY1" fmla="*/ 65202 h 465039"/>
                  <a:gd name="connsiteX2" fmla="*/ 125 w 1252785"/>
                  <a:gd name="connsiteY2" fmla="*/ 114300 h 465039"/>
                  <a:gd name="connsiteX3" fmla="*/ 1168203 w 1252785"/>
                  <a:gd name="connsiteY3" fmla="*/ 178712 h 465039"/>
                  <a:gd name="connsiteX4" fmla="*/ 47750 w 1252785"/>
                  <a:gd name="connsiteY4" fmla="*/ 238125 h 465039"/>
                  <a:gd name="connsiteX5" fmla="*/ 1189640 w 1252785"/>
                  <a:gd name="connsiteY5" fmla="*/ 300273 h 465039"/>
                  <a:gd name="connsiteX6" fmla="*/ 125156 w 1252785"/>
                  <a:gd name="connsiteY6" fmla="*/ 355950 h 465039"/>
                  <a:gd name="connsiteX7" fmla="*/ 1189640 w 1252785"/>
                  <a:gd name="connsiteY7" fmla="*/ 410836 h 465039"/>
                  <a:gd name="connsiteX8" fmla="*/ 126337 w 1252785"/>
                  <a:gd name="connsiteY8" fmla="*/ 465039 h 465039"/>
                  <a:gd name="connsiteX0" fmla="*/ 47750 w 1252783"/>
                  <a:gd name="connsiteY0" fmla="*/ 0 h 465039"/>
                  <a:gd name="connsiteX1" fmla="*/ 1252745 w 1252783"/>
                  <a:gd name="connsiteY1" fmla="*/ 65202 h 465039"/>
                  <a:gd name="connsiteX2" fmla="*/ 125 w 1252783"/>
                  <a:gd name="connsiteY2" fmla="*/ 114300 h 465039"/>
                  <a:gd name="connsiteX3" fmla="*/ 1168203 w 1252783"/>
                  <a:gd name="connsiteY3" fmla="*/ 178712 h 465039"/>
                  <a:gd name="connsiteX4" fmla="*/ 47750 w 1252783"/>
                  <a:gd name="connsiteY4" fmla="*/ 238125 h 465039"/>
                  <a:gd name="connsiteX5" fmla="*/ 1189640 w 1252783"/>
                  <a:gd name="connsiteY5" fmla="*/ 300273 h 465039"/>
                  <a:gd name="connsiteX6" fmla="*/ 125156 w 1252783"/>
                  <a:gd name="connsiteY6" fmla="*/ 355950 h 465039"/>
                  <a:gd name="connsiteX7" fmla="*/ 1189640 w 1252783"/>
                  <a:gd name="connsiteY7" fmla="*/ 410836 h 465039"/>
                  <a:gd name="connsiteX8" fmla="*/ 126337 w 1252783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91 w 1205088"/>
                  <a:gd name="connsiteY0" fmla="*/ 0 h 465039"/>
                  <a:gd name="connsiteX1" fmla="*/ 1205086 w 1205088"/>
                  <a:gd name="connsiteY1" fmla="*/ 65202 h 465039"/>
                  <a:gd name="connsiteX2" fmla="*/ 14391 w 1205088"/>
                  <a:gd name="connsiteY2" fmla="*/ 121668 h 465039"/>
                  <a:gd name="connsiteX3" fmla="*/ 1120544 w 1205088"/>
                  <a:gd name="connsiteY3" fmla="*/ 178712 h 465039"/>
                  <a:gd name="connsiteX4" fmla="*/ 91 w 1205088"/>
                  <a:gd name="connsiteY4" fmla="*/ 238125 h 465039"/>
                  <a:gd name="connsiteX5" fmla="*/ 1141981 w 1205088"/>
                  <a:gd name="connsiteY5" fmla="*/ 300273 h 465039"/>
                  <a:gd name="connsiteX6" fmla="*/ 77497 w 1205088"/>
                  <a:gd name="connsiteY6" fmla="*/ 355950 h 465039"/>
                  <a:gd name="connsiteX7" fmla="*/ 1141981 w 1205088"/>
                  <a:gd name="connsiteY7" fmla="*/ 410836 h 465039"/>
                  <a:gd name="connsiteX8" fmla="*/ 78678 w 1205088"/>
                  <a:gd name="connsiteY8" fmla="*/ 465039 h 465039"/>
                  <a:gd name="connsiteX0" fmla="*/ 93 w 1205091"/>
                  <a:gd name="connsiteY0" fmla="*/ 0 h 465039"/>
                  <a:gd name="connsiteX1" fmla="*/ 1205088 w 1205091"/>
                  <a:gd name="connsiteY1" fmla="*/ 65202 h 465039"/>
                  <a:gd name="connsiteX2" fmla="*/ 14393 w 1205091"/>
                  <a:gd name="connsiteY2" fmla="*/ 121668 h 465039"/>
                  <a:gd name="connsiteX3" fmla="*/ 1120546 w 1205091"/>
                  <a:gd name="connsiteY3" fmla="*/ 178712 h 465039"/>
                  <a:gd name="connsiteX4" fmla="*/ 93 w 1205091"/>
                  <a:gd name="connsiteY4" fmla="*/ 238125 h 465039"/>
                  <a:gd name="connsiteX5" fmla="*/ 1141983 w 1205091"/>
                  <a:gd name="connsiteY5" fmla="*/ 300273 h 465039"/>
                  <a:gd name="connsiteX6" fmla="*/ 77499 w 1205091"/>
                  <a:gd name="connsiteY6" fmla="*/ 350056 h 465039"/>
                  <a:gd name="connsiteX7" fmla="*/ 1141983 w 1205091"/>
                  <a:gd name="connsiteY7" fmla="*/ 410836 h 465039"/>
                  <a:gd name="connsiteX8" fmla="*/ 78680 w 1205091"/>
                  <a:gd name="connsiteY8" fmla="*/ 465039 h 465039"/>
                  <a:gd name="connsiteX0" fmla="*/ 93 w 1205091"/>
                  <a:gd name="connsiteY0" fmla="*/ 0 h 465039"/>
                  <a:gd name="connsiteX1" fmla="*/ 1205088 w 1205091"/>
                  <a:gd name="connsiteY1" fmla="*/ 65202 h 465039"/>
                  <a:gd name="connsiteX2" fmla="*/ 14393 w 1205091"/>
                  <a:gd name="connsiteY2" fmla="*/ 121668 h 465039"/>
                  <a:gd name="connsiteX3" fmla="*/ 1120546 w 1205091"/>
                  <a:gd name="connsiteY3" fmla="*/ 178712 h 465039"/>
                  <a:gd name="connsiteX4" fmla="*/ 93 w 1205091"/>
                  <a:gd name="connsiteY4" fmla="*/ 238125 h 465039"/>
                  <a:gd name="connsiteX5" fmla="*/ 1141983 w 1205091"/>
                  <a:gd name="connsiteY5" fmla="*/ 300273 h 465039"/>
                  <a:gd name="connsiteX6" fmla="*/ 77499 w 1205091"/>
                  <a:gd name="connsiteY6" fmla="*/ 350056 h 465039"/>
                  <a:gd name="connsiteX7" fmla="*/ 1141983 w 1205091"/>
                  <a:gd name="connsiteY7" fmla="*/ 410836 h 465039"/>
                  <a:gd name="connsiteX8" fmla="*/ 78680 w 1205091"/>
                  <a:gd name="connsiteY8" fmla="*/ 465039 h 465039"/>
                  <a:gd name="connsiteX0" fmla="*/ 91 w 1205089"/>
                  <a:gd name="connsiteY0" fmla="*/ 0 h 465039"/>
                  <a:gd name="connsiteX1" fmla="*/ 1205086 w 1205089"/>
                  <a:gd name="connsiteY1" fmla="*/ 65202 h 465039"/>
                  <a:gd name="connsiteX2" fmla="*/ 14391 w 1205089"/>
                  <a:gd name="connsiteY2" fmla="*/ 121668 h 465039"/>
                  <a:gd name="connsiteX3" fmla="*/ 1120544 w 1205089"/>
                  <a:gd name="connsiteY3" fmla="*/ 178712 h 465039"/>
                  <a:gd name="connsiteX4" fmla="*/ 91 w 1205089"/>
                  <a:gd name="connsiteY4" fmla="*/ 238125 h 465039"/>
                  <a:gd name="connsiteX5" fmla="*/ 1141981 w 1205089"/>
                  <a:gd name="connsiteY5" fmla="*/ 300273 h 465039"/>
                  <a:gd name="connsiteX6" fmla="*/ 77497 w 1205089"/>
                  <a:gd name="connsiteY6" fmla="*/ 350056 h 465039"/>
                  <a:gd name="connsiteX7" fmla="*/ 1141981 w 1205089"/>
                  <a:gd name="connsiteY7" fmla="*/ 410836 h 465039"/>
                  <a:gd name="connsiteX8" fmla="*/ 78678 w 1205089"/>
                  <a:gd name="connsiteY8" fmla="*/ 465039 h 465039"/>
                  <a:gd name="connsiteX0" fmla="*/ 91 w 1205089"/>
                  <a:gd name="connsiteY0" fmla="*/ 0 h 465039"/>
                  <a:gd name="connsiteX1" fmla="*/ 1205086 w 1205089"/>
                  <a:gd name="connsiteY1" fmla="*/ 65202 h 465039"/>
                  <a:gd name="connsiteX2" fmla="*/ 14391 w 1205089"/>
                  <a:gd name="connsiteY2" fmla="*/ 121668 h 465039"/>
                  <a:gd name="connsiteX3" fmla="*/ 1120544 w 1205089"/>
                  <a:gd name="connsiteY3" fmla="*/ 178712 h 465039"/>
                  <a:gd name="connsiteX4" fmla="*/ 91 w 1205089"/>
                  <a:gd name="connsiteY4" fmla="*/ 238125 h 465039"/>
                  <a:gd name="connsiteX5" fmla="*/ 1141981 w 1205089"/>
                  <a:gd name="connsiteY5" fmla="*/ 300273 h 465039"/>
                  <a:gd name="connsiteX6" fmla="*/ 77497 w 1205089"/>
                  <a:gd name="connsiteY6" fmla="*/ 350056 h 465039"/>
                  <a:gd name="connsiteX7" fmla="*/ 1141981 w 1205089"/>
                  <a:gd name="connsiteY7" fmla="*/ 410836 h 465039"/>
                  <a:gd name="connsiteX8" fmla="*/ 78678 w 1205089"/>
                  <a:gd name="connsiteY8" fmla="*/ 465039 h 465039"/>
                  <a:gd name="connsiteX0" fmla="*/ 91 w 1205191"/>
                  <a:gd name="connsiteY0" fmla="*/ 0 h 465039"/>
                  <a:gd name="connsiteX1" fmla="*/ 1205086 w 1205191"/>
                  <a:gd name="connsiteY1" fmla="*/ 65202 h 465039"/>
                  <a:gd name="connsiteX2" fmla="*/ 14391 w 1205191"/>
                  <a:gd name="connsiteY2" fmla="*/ 121668 h 465039"/>
                  <a:gd name="connsiteX3" fmla="*/ 1120544 w 1205191"/>
                  <a:gd name="connsiteY3" fmla="*/ 178712 h 465039"/>
                  <a:gd name="connsiteX4" fmla="*/ 91 w 1205191"/>
                  <a:gd name="connsiteY4" fmla="*/ 238125 h 465039"/>
                  <a:gd name="connsiteX5" fmla="*/ 1141981 w 1205191"/>
                  <a:gd name="connsiteY5" fmla="*/ 300273 h 465039"/>
                  <a:gd name="connsiteX6" fmla="*/ 77497 w 1205191"/>
                  <a:gd name="connsiteY6" fmla="*/ 350056 h 465039"/>
                  <a:gd name="connsiteX7" fmla="*/ 1141981 w 1205191"/>
                  <a:gd name="connsiteY7" fmla="*/ 410836 h 465039"/>
                  <a:gd name="connsiteX8" fmla="*/ 78678 w 1205191"/>
                  <a:gd name="connsiteY8" fmla="*/ 465039 h 465039"/>
                  <a:gd name="connsiteX0" fmla="*/ 46534 w 1205103"/>
                  <a:gd name="connsiteY0" fmla="*/ 0 h 456198"/>
                  <a:gd name="connsiteX1" fmla="*/ 1205086 w 1205103"/>
                  <a:gd name="connsiteY1" fmla="*/ 56361 h 456198"/>
                  <a:gd name="connsiteX2" fmla="*/ 14391 w 1205103"/>
                  <a:gd name="connsiteY2" fmla="*/ 112827 h 456198"/>
                  <a:gd name="connsiteX3" fmla="*/ 1120544 w 1205103"/>
                  <a:gd name="connsiteY3" fmla="*/ 169871 h 456198"/>
                  <a:gd name="connsiteX4" fmla="*/ 91 w 1205103"/>
                  <a:gd name="connsiteY4" fmla="*/ 229284 h 456198"/>
                  <a:gd name="connsiteX5" fmla="*/ 1141981 w 1205103"/>
                  <a:gd name="connsiteY5" fmla="*/ 291432 h 456198"/>
                  <a:gd name="connsiteX6" fmla="*/ 77497 w 1205103"/>
                  <a:gd name="connsiteY6" fmla="*/ 341215 h 456198"/>
                  <a:gd name="connsiteX7" fmla="*/ 1141981 w 1205103"/>
                  <a:gd name="connsiteY7" fmla="*/ 401995 h 456198"/>
                  <a:gd name="connsiteX8" fmla="*/ 78678 w 1205103"/>
                  <a:gd name="connsiteY8" fmla="*/ 456198 h 456198"/>
                  <a:gd name="connsiteX0" fmla="*/ 46534 w 1205904"/>
                  <a:gd name="connsiteY0" fmla="*/ 0 h 456198"/>
                  <a:gd name="connsiteX1" fmla="*/ 1205086 w 1205904"/>
                  <a:gd name="connsiteY1" fmla="*/ 56361 h 456198"/>
                  <a:gd name="connsiteX2" fmla="*/ 14391 w 1205904"/>
                  <a:gd name="connsiteY2" fmla="*/ 112827 h 456198"/>
                  <a:gd name="connsiteX3" fmla="*/ 1120544 w 1205904"/>
                  <a:gd name="connsiteY3" fmla="*/ 169871 h 456198"/>
                  <a:gd name="connsiteX4" fmla="*/ 91 w 1205904"/>
                  <a:gd name="connsiteY4" fmla="*/ 229284 h 456198"/>
                  <a:gd name="connsiteX5" fmla="*/ 1141981 w 1205904"/>
                  <a:gd name="connsiteY5" fmla="*/ 291432 h 456198"/>
                  <a:gd name="connsiteX6" fmla="*/ 77497 w 1205904"/>
                  <a:gd name="connsiteY6" fmla="*/ 341215 h 456198"/>
                  <a:gd name="connsiteX7" fmla="*/ 1141981 w 1205904"/>
                  <a:gd name="connsiteY7" fmla="*/ 401995 h 456198"/>
                  <a:gd name="connsiteX8" fmla="*/ 78678 w 1205904"/>
                  <a:gd name="connsiteY8" fmla="*/ 456198 h 456198"/>
                  <a:gd name="connsiteX0" fmla="*/ 1205086 w 1205086"/>
                  <a:gd name="connsiteY0" fmla="*/ 0 h 399837"/>
                  <a:gd name="connsiteX1" fmla="*/ 14391 w 1205086"/>
                  <a:gd name="connsiteY1" fmla="*/ 56466 h 399837"/>
                  <a:gd name="connsiteX2" fmla="*/ 1120544 w 1205086"/>
                  <a:gd name="connsiteY2" fmla="*/ 113510 h 399837"/>
                  <a:gd name="connsiteX3" fmla="*/ 91 w 1205086"/>
                  <a:gd name="connsiteY3" fmla="*/ 172923 h 399837"/>
                  <a:gd name="connsiteX4" fmla="*/ 1141981 w 1205086"/>
                  <a:gd name="connsiteY4" fmla="*/ 235071 h 399837"/>
                  <a:gd name="connsiteX5" fmla="*/ 77497 w 1205086"/>
                  <a:gd name="connsiteY5" fmla="*/ 284854 h 399837"/>
                  <a:gd name="connsiteX6" fmla="*/ 1141981 w 1205086"/>
                  <a:gd name="connsiteY6" fmla="*/ 345634 h 399837"/>
                  <a:gd name="connsiteX7" fmla="*/ 78678 w 1205086"/>
                  <a:gd name="connsiteY7" fmla="*/ 399837 h 399837"/>
                  <a:gd name="connsiteX0" fmla="*/ 14391 w 1141985"/>
                  <a:gd name="connsiteY0" fmla="*/ 0 h 343371"/>
                  <a:gd name="connsiteX1" fmla="*/ 1120544 w 1141985"/>
                  <a:gd name="connsiteY1" fmla="*/ 57044 h 343371"/>
                  <a:gd name="connsiteX2" fmla="*/ 91 w 1141985"/>
                  <a:gd name="connsiteY2" fmla="*/ 116457 h 343371"/>
                  <a:gd name="connsiteX3" fmla="*/ 1141981 w 1141985"/>
                  <a:gd name="connsiteY3" fmla="*/ 178605 h 343371"/>
                  <a:gd name="connsiteX4" fmla="*/ 77497 w 1141985"/>
                  <a:gd name="connsiteY4" fmla="*/ 228388 h 343371"/>
                  <a:gd name="connsiteX5" fmla="*/ 1141981 w 1141985"/>
                  <a:gd name="connsiteY5" fmla="*/ 289168 h 343371"/>
                  <a:gd name="connsiteX6" fmla="*/ 78678 w 1141985"/>
                  <a:gd name="connsiteY6" fmla="*/ 343371 h 343371"/>
                  <a:gd name="connsiteX0" fmla="*/ 1120544 w 1141985"/>
                  <a:gd name="connsiteY0" fmla="*/ 0 h 286327"/>
                  <a:gd name="connsiteX1" fmla="*/ 91 w 1141985"/>
                  <a:gd name="connsiteY1" fmla="*/ 59413 h 286327"/>
                  <a:gd name="connsiteX2" fmla="*/ 1141981 w 1141985"/>
                  <a:gd name="connsiteY2" fmla="*/ 121561 h 286327"/>
                  <a:gd name="connsiteX3" fmla="*/ 77497 w 1141985"/>
                  <a:gd name="connsiteY3" fmla="*/ 171344 h 286327"/>
                  <a:gd name="connsiteX4" fmla="*/ 1141981 w 1141985"/>
                  <a:gd name="connsiteY4" fmla="*/ 232124 h 286327"/>
                  <a:gd name="connsiteX5" fmla="*/ 78678 w 1141985"/>
                  <a:gd name="connsiteY5" fmla="*/ 286327 h 286327"/>
                  <a:gd name="connsiteX0" fmla="*/ 4817881 w 4979423"/>
                  <a:gd name="connsiteY0" fmla="*/ 0 h 286327"/>
                  <a:gd name="connsiteX1" fmla="*/ 26 w 4979423"/>
                  <a:gd name="connsiteY1" fmla="*/ 26746 h 286327"/>
                  <a:gd name="connsiteX2" fmla="*/ 4839318 w 4979423"/>
                  <a:gd name="connsiteY2" fmla="*/ 121561 h 286327"/>
                  <a:gd name="connsiteX3" fmla="*/ 3774834 w 4979423"/>
                  <a:gd name="connsiteY3" fmla="*/ 171344 h 286327"/>
                  <a:gd name="connsiteX4" fmla="*/ 4839318 w 4979423"/>
                  <a:gd name="connsiteY4" fmla="*/ 232124 h 286327"/>
                  <a:gd name="connsiteX5" fmla="*/ 3776015 w 4979423"/>
                  <a:gd name="connsiteY5" fmla="*/ 286327 h 286327"/>
                  <a:gd name="connsiteX0" fmla="*/ 1850115 w 5053819"/>
                  <a:gd name="connsiteY0" fmla="*/ 0 h 344311"/>
                  <a:gd name="connsiteX1" fmla="*/ 74422 w 5053819"/>
                  <a:gd name="connsiteY1" fmla="*/ 84730 h 344311"/>
                  <a:gd name="connsiteX2" fmla="*/ 4913714 w 5053819"/>
                  <a:gd name="connsiteY2" fmla="*/ 179545 h 344311"/>
                  <a:gd name="connsiteX3" fmla="*/ 3849230 w 5053819"/>
                  <a:gd name="connsiteY3" fmla="*/ 229328 h 344311"/>
                  <a:gd name="connsiteX4" fmla="*/ 4913714 w 5053819"/>
                  <a:gd name="connsiteY4" fmla="*/ 290108 h 344311"/>
                  <a:gd name="connsiteX5" fmla="*/ 3850411 w 5053819"/>
                  <a:gd name="connsiteY5" fmla="*/ 344311 h 344311"/>
                  <a:gd name="connsiteX0" fmla="*/ 1719938 w 5064051"/>
                  <a:gd name="connsiteY0" fmla="*/ 0 h 331244"/>
                  <a:gd name="connsiteX1" fmla="*/ 84654 w 5064051"/>
                  <a:gd name="connsiteY1" fmla="*/ 71663 h 331244"/>
                  <a:gd name="connsiteX2" fmla="*/ 4923946 w 5064051"/>
                  <a:gd name="connsiteY2" fmla="*/ 166478 h 331244"/>
                  <a:gd name="connsiteX3" fmla="*/ 3859462 w 5064051"/>
                  <a:gd name="connsiteY3" fmla="*/ 216261 h 331244"/>
                  <a:gd name="connsiteX4" fmla="*/ 4923946 w 5064051"/>
                  <a:gd name="connsiteY4" fmla="*/ 277041 h 331244"/>
                  <a:gd name="connsiteX5" fmla="*/ 3860643 w 5064051"/>
                  <a:gd name="connsiteY5" fmla="*/ 331244 h 331244"/>
                  <a:gd name="connsiteX0" fmla="*/ 1701515 w 5045628"/>
                  <a:gd name="connsiteY0" fmla="*/ 0 h 331244"/>
                  <a:gd name="connsiteX1" fmla="*/ 66231 w 5045628"/>
                  <a:gd name="connsiteY1" fmla="*/ 71663 h 331244"/>
                  <a:gd name="connsiteX2" fmla="*/ 4905523 w 5045628"/>
                  <a:gd name="connsiteY2" fmla="*/ 166478 h 331244"/>
                  <a:gd name="connsiteX3" fmla="*/ 3841039 w 5045628"/>
                  <a:gd name="connsiteY3" fmla="*/ 216261 h 331244"/>
                  <a:gd name="connsiteX4" fmla="*/ 4905523 w 5045628"/>
                  <a:gd name="connsiteY4" fmla="*/ 277041 h 331244"/>
                  <a:gd name="connsiteX5" fmla="*/ 3842220 w 5045628"/>
                  <a:gd name="connsiteY5" fmla="*/ 331244 h 331244"/>
                  <a:gd name="connsiteX0" fmla="*/ 1701515 w 5045628"/>
                  <a:gd name="connsiteY0" fmla="*/ 0 h 331244"/>
                  <a:gd name="connsiteX1" fmla="*/ 66231 w 5045628"/>
                  <a:gd name="connsiteY1" fmla="*/ 71663 h 331244"/>
                  <a:gd name="connsiteX2" fmla="*/ 4905523 w 5045628"/>
                  <a:gd name="connsiteY2" fmla="*/ 166478 h 331244"/>
                  <a:gd name="connsiteX3" fmla="*/ 3841039 w 5045628"/>
                  <a:gd name="connsiteY3" fmla="*/ 216261 h 331244"/>
                  <a:gd name="connsiteX4" fmla="*/ 4905523 w 5045628"/>
                  <a:gd name="connsiteY4" fmla="*/ 277041 h 331244"/>
                  <a:gd name="connsiteX5" fmla="*/ 3842220 w 5045628"/>
                  <a:gd name="connsiteY5" fmla="*/ 331244 h 331244"/>
                  <a:gd name="connsiteX0" fmla="*/ 1701515 w 5045628"/>
                  <a:gd name="connsiteY0" fmla="*/ 0 h 331244"/>
                  <a:gd name="connsiteX1" fmla="*/ 66231 w 5045628"/>
                  <a:gd name="connsiteY1" fmla="*/ 71663 h 331244"/>
                  <a:gd name="connsiteX2" fmla="*/ 4905523 w 5045628"/>
                  <a:gd name="connsiteY2" fmla="*/ 166478 h 331244"/>
                  <a:gd name="connsiteX3" fmla="*/ 3841039 w 5045628"/>
                  <a:gd name="connsiteY3" fmla="*/ 216261 h 331244"/>
                  <a:gd name="connsiteX4" fmla="*/ 4905523 w 5045628"/>
                  <a:gd name="connsiteY4" fmla="*/ 277041 h 331244"/>
                  <a:gd name="connsiteX5" fmla="*/ 3842220 w 5045628"/>
                  <a:gd name="connsiteY5" fmla="*/ 331244 h 331244"/>
                  <a:gd name="connsiteX0" fmla="*/ 1635298 w 4839306"/>
                  <a:gd name="connsiteY0" fmla="*/ 0 h 331244"/>
                  <a:gd name="connsiteX1" fmla="*/ 14 w 4839306"/>
                  <a:gd name="connsiteY1" fmla="*/ 71663 h 331244"/>
                  <a:gd name="connsiteX2" fmla="*/ 1609932 w 4839306"/>
                  <a:gd name="connsiteY2" fmla="*/ 174645 h 331244"/>
                  <a:gd name="connsiteX3" fmla="*/ 3774822 w 4839306"/>
                  <a:gd name="connsiteY3" fmla="*/ 216261 h 331244"/>
                  <a:gd name="connsiteX4" fmla="*/ 4839306 w 4839306"/>
                  <a:gd name="connsiteY4" fmla="*/ 277041 h 331244"/>
                  <a:gd name="connsiteX5" fmla="*/ 3776003 w 4839306"/>
                  <a:gd name="connsiteY5" fmla="*/ 331244 h 331244"/>
                  <a:gd name="connsiteX0" fmla="*/ 1635298 w 4839306"/>
                  <a:gd name="connsiteY0" fmla="*/ 0 h 331244"/>
                  <a:gd name="connsiteX1" fmla="*/ 14 w 4839306"/>
                  <a:gd name="connsiteY1" fmla="*/ 71663 h 331244"/>
                  <a:gd name="connsiteX2" fmla="*/ 1609932 w 4839306"/>
                  <a:gd name="connsiteY2" fmla="*/ 174645 h 331244"/>
                  <a:gd name="connsiteX3" fmla="*/ 3634412 w 4839306"/>
                  <a:gd name="connsiteY3" fmla="*/ 227694 h 331244"/>
                  <a:gd name="connsiteX4" fmla="*/ 4839306 w 4839306"/>
                  <a:gd name="connsiteY4" fmla="*/ 277041 h 331244"/>
                  <a:gd name="connsiteX5" fmla="*/ 3776003 w 4839306"/>
                  <a:gd name="connsiteY5" fmla="*/ 331244 h 331244"/>
                  <a:gd name="connsiteX0" fmla="*/ 1635298 w 4628694"/>
                  <a:gd name="connsiteY0" fmla="*/ 0 h 331244"/>
                  <a:gd name="connsiteX1" fmla="*/ 14 w 4628694"/>
                  <a:gd name="connsiteY1" fmla="*/ 71663 h 331244"/>
                  <a:gd name="connsiteX2" fmla="*/ 1609932 w 4628694"/>
                  <a:gd name="connsiteY2" fmla="*/ 174645 h 331244"/>
                  <a:gd name="connsiteX3" fmla="*/ 3634412 w 4628694"/>
                  <a:gd name="connsiteY3" fmla="*/ 227694 h 331244"/>
                  <a:gd name="connsiteX4" fmla="*/ 4628694 w 4628694"/>
                  <a:gd name="connsiteY4" fmla="*/ 286841 h 331244"/>
                  <a:gd name="connsiteX5" fmla="*/ 3776003 w 4628694"/>
                  <a:gd name="connsiteY5" fmla="*/ 331244 h 331244"/>
                  <a:gd name="connsiteX0" fmla="*/ 1644341 w 4637737"/>
                  <a:gd name="connsiteY0" fmla="*/ 0 h 331244"/>
                  <a:gd name="connsiteX1" fmla="*/ 9057 w 4637737"/>
                  <a:gd name="connsiteY1" fmla="*/ 71663 h 331244"/>
                  <a:gd name="connsiteX2" fmla="*/ 1618975 w 4637737"/>
                  <a:gd name="connsiteY2" fmla="*/ 174645 h 331244"/>
                  <a:gd name="connsiteX3" fmla="*/ 3643455 w 4637737"/>
                  <a:gd name="connsiteY3" fmla="*/ 227694 h 331244"/>
                  <a:gd name="connsiteX4" fmla="*/ 4637737 w 4637737"/>
                  <a:gd name="connsiteY4" fmla="*/ 286841 h 331244"/>
                  <a:gd name="connsiteX5" fmla="*/ 3785046 w 4637737"/>
                  <a:gd name="connsiteY5" fmla="*/ 331244 h 331244"/>
                  <a:gd name="connsiteX0" fmla="*/ 1644341 w 4637737"/>
                  <a:gd name="connsiteY0" fmla="*/ 0 h 331244"/>
                  <a:gd name="connsiteX1" fmla="*/ 9057 w 4637737"/>
                  <a:gd name="connsiteY1" fmla="*/ 71663 h 331244"/>
                  <a:gd name="connsiteX2" fmla="*/ 1618975 w 4637737"/>
                  <a:gd name="connsiteY2" fmla="*/ 174645 h 331244"/>
                  <a:gd name="connsiteX3" fmla="*/ 3643455 w 4637737"/>
                  <a:gd name="connsiteY3" fmla="*/ 227694 h 331244"/>
                  <a:gd name="connsiteX4" fmla="*/ 4637737 w 4637737"/>
                  <a:gd name="connsiteY4" fmla="*/ 286841 h 331244"/>
                  <a:gd name="connsiteX5" fmla="*/ 3785046 w 4637737"/>
                  <a:gd name="connsiteY5" fmla="*/ 331244 h 331244"/>
                  <a:gd name="connsiteX0" fmla="*/ 1285770 w 4630188"/>
                  <a:gd name="connsiteY0" fmla="*/ 0 h 380245"/>
                  <a:gd name="connsiteX1" fmla="*/ 1508 w 4630188"/>
                  <a:gd name="connsiteY1" fmla="*/ 120664 h 380245"/>
                  <a:gd name="connsiteX2" fmla="*/ 1611426 w 4630188"/>
                  <a:gd name="connsiteY2" fmla="*/ 223646 h 380245"/>
                  <a:gd name="connsiteX3" fmla="*/ 3635906 w 4630188"/>
                  <a:gd name="connsiteY3" fmla="*/ 276695 h 380245"/>
                  <a:gd name="connsiteX4" fmla="*/ 4630188 w 4630188"/>
                  <a:gd name="connsiteY4" fmla="*/ 335842 h 380245"/>
                  <a:gd name="connsiteX5" fmla="*/ 3777497 w 4630188"/>
                  <a:gd name="connsiteY5" fmla="*/ 380245 h 380245"/>
                  <a:gd name="connsiteX0" fmla="*/ 1286088 w 4630506"/>
                  <a:gd name="connsiteY0" fmla="*/ 0 h 380245"/>
                  <a:gd name="connsiteX1" fmla="*/ 1826 w 4630506"/>
                  <a:gd name="connsiteY1" fmla="*/ 120664 h 380245"/>
                  <a:gd name="connsiteX2" fmla="*/ 1611744 w 4630506"/>
                  <a:gd name="connsiteY2" fmla="*/ 223646 h 380245"/>
                  <a:gd name="connsiteX3" fmla="*/ 3636224 w 4630506"/>
                  <a:gd name="connsiteY3" fmla="*/ 276695 h 380245"/>
                  <a:gd name="connsiteX4" fmla="*/ 4630506 w 4630506"/>
                  <a:gd name="connsiteY4" fmla="*/ 335842 h 380245"/>
                  <a:gd name="connsiteX5" fmla="*/ 3777815 w 4630506"/>
                  <a:gd name="connsiteY5" fmla="*/ 380245 h 380245"/>
                  <a:gd name="connsiteX0" fmla="*/ 1193861 w 4631885"/>
                  <a:gd name="connsiteY0" fmla="*/ 0 h 331244"/>
                  <a:gd name="connsiteX1" fmla="*/ 3205 w 4631885"/>
                  <a:gd name="connsiteY1" fmla="*/ 71663 h 331244"/>
                  <a:gd name="connsiteX2" fmla="*/ 1613123 w 4631885"/>
                  <a:gd name="connsiteY2" fmla="*/ 174645 h 331244"/>
                  <a:gd name="connsiteX3" fmla="*/ 3637603 w 4631885"/>
                  <a:gd name="connsiteY3" fmla="*/ 227694 h 331244"/>
                  <a:gd name="connsiteX4" fmla="*/ 4631885 w 4631885"/>
                  <a:gd name="connsiteY4" fmla="*/ 286841 h 331244"/>
                  <a:gd name="connsiteX5" fmla="*/ 3779194 w 4631885"/>
                  <a:gd name="connsiteY5" fmla="*/ 331244 h 331244"/>
                  <a:gd name="connsiteX0" fmla="*/ 1194387 w 4632411"/>
                  <a:gd name="connsiteY0" fmla="*/ 0 h 331244"/>
                  <a:gd name="connsiteX1" fmla="*/ 3731 w 4632411"/>
                  <a:gd name="connsiteY1" fmla="*/ 71663 h 331244"/>
                  <a:gd name="connsiteX2" fmla="*/ 1613649 w 4632411"/>
                  <a:gd name="connsiteY2" fmla="*/ 174645 h 331244"/>
                  <a:gd name="connsiteX3" fmla="*/ 3638129 w 4632411"/>
                  <a:gd name="connsiteY3" fmla="*/ 227694 h 331244"/>
                  <a:gd name="connsiteX4" fmla="*/ 4632411 w 4632411"/>
                  <a:gd name="connsiteY4" fmla="*/ 286841 h 331244"/>
                  <a:gd name="connsiteX5" fmla="*/ 3779720 w 4632411"/>
                  <a:gd name="connsiteY5" fmla="*/ 331244 h 331244"/>
                  <a:gd name="connsiteX0" fmla="*/ 1191060 w 4629084"/>
                  <a:gd name="connsiteY0" fmla="*/ 0 h 331244"/>
                  <a:gd name="connsiteX1" fmla="*/ 404 w 4629084"/>
                  <a:gd name="connsiteY1" fmla="*/ 71663 h 331244"/>
                  <a:gd name="connsiteX2" fmla="*/ 1610322 w 4629084"/>
                  <a:gd name="connsiteY2" fmla="*/ 174645 h 331244"/>
                  <a:gd name="connsiteX3" fmla="*/ 3634802 w 4629084"/>
                  <a:gd name="connsiteY3" fmla="*/ 227694 h 331244"/>
                  <a:gd name="connsiteX4" fmla="*/ 4629084 w 4629084"/>
                  <a:gd name="connsiteY4" fmla="*/ 286841 h 331244"/>
                  <a:gd name="connsiteX5" fmla="*/ 3776393 w 4629084"/>
                  <a:gd name="connsiteY5" fmla="*/ 331244 h 331244"/>
                  <a:gd name="connsiteX0" fmla="*/ 1425290 w 4629302"/>
                  <a:gd name="connsiteY0" fmla="*/ 0 h 327977"/>
                  <a:gd name="connsiteX1" fmla="*/ 622 w 4629302"/>
                  <a:gd name="connsiteY1" fmla="*/ 68396 h 327977"/>
                  <a:gd name="connsiteX2" fmla="*/ 1610540 w 4629302"/>
                  <a:gd name="connsiteY2" fmla="*/ 171378 h 327977"/>
                  <a:gd name="connsiteX3" fmla="*/ 3635020 w 4629302"/>
                  <a:gd name="connsiteY3" fmla="*/ 224427 h 327977"/>
                  <a:gd name="connsiteX4" fmla="*/ 4629302 w 4629302"/>
                  <a:gd name="connsiteY4" fmla="*/ 283574 h 327977"/>
                  <a:gd name="connsiteX5" fmla="*/ 3776611 w 4629302"/>
                  <a:gd name="connsiteY5" fmla="*/ 327977 h 327977"/>
                  <a:gd name="connsiteX0" fmla="*/ 1425290 w 4629302"/>
                  <a:gd name="connsiteY0" fmla="*/ 0 h 326644"/>
                  <a:gd name="connsiteX1" fmla="*/ 622 w 4629302"/>
                  <a:gd name="connsiteY1" fmla="*/ 68396 h 326644"/>
                  <a:gd name="connsiteX2" fmla="*/ 1610540 w 4629302"/>
                  <a:gd name="connsiteY2" fmla="*/ 171378 h 326644"/>
                  <a:gd name="connsiteX3" fmla="*/ 3635020 w 4629302"/>
                  <a:gd name="connsiteY3" fmla="*/ 224427 h 326644"/>
                  <a:gd name="connsiteX4" fmla="*/ 4629302 w 4629302"/>
                  <a:gd name="connsiteY4" fmla="*/ 283574 h 326644"/>
                  <a:gd name="connsiteX5" fmla="*/ 3572883 w 4629302"/>
                  <a:gd name="connsiteY5" fmla="*/ 326644 h 326644"/>
                  <a:gd name="connsiteX0" fmla="*/ 1425290 w 4629302"/>
                  <a:gd name="connsiteY0" fmla="*/ 0 h 326644"/>
                  <a:gd name="connsiteX1" fmla="*/ 622 w 4629302"/>
                  <a:gd name="connsiteY1" fmla="*/ 68396 h 326644"/>
                  <a:gd name="connsiteX2" fmla="*/ 1610540 w 4629302"/>
                  <a:gd name="connsiteY2" fmla="*/ 171378 h 326644"/>
                  <a:gd name="connsiteX3" fmla="*/ 3635020 w 4629302"/>
                  <a:gd name="connsiteY3" fmla="*/ 224427 h 326644"/>
                  <a:gd name="connsiteX4" fmla="*/ 4629302 w 4629302"/>
                  <a:gd name="connsiteY4" fmla="*/ 283574 h 326644"/>
                  <a:gd name="connsiteX5" fmla="*/ 3572883 w 4629302"/>
                  <a:gd name="connsiteY5" fmla="*/ 326644 h 326644"/>
                  <a:gd name="connsiteX0" fmla="*/ 1425290 w 4629302"/>
                  <a:gd name="connsiteY0" fmla="*/ 0 h 326644"/>
                  <a:gd name="connsiteX1" fmla="*/ 622 w 4629302"/>
                  <a:gd name="connsiteY1" fmla="*/ 68396 h 326644"/>
                  <a:gd name="connsiteX2" fmla="*/ 1610540 w 4629302"/>
                  <a:gd name="connsiteY2" fmla="*/ 171378 h 326644"/>
                  <a:gd name="connsiteX3" fmla="*/ 3635020 w 4629302"/>
                  <a:gd name="connsiteY3" fmla="*/ 224427 h 326644"/>
                  <a:gd name="connsiteX4" fmla="*/ 4629302 w 4629302"/>
                  <a:gd name="connsiteY4" fmla="*/ 283574 h 326644"/>
                  <a:gd name="connsiteX5" fmla="*/ 3572883 w 4629302"/>
                  <a:gd name="connsiteY5" fmla="*/ 326644 h 326644"/>
                  <a:gd name="connsiteX0" fmla="*/ 1435206 w 4639218"/>
                  <a:gd name="connsiteY0" fmla="*/ 0 h 326644"/>
                  <a:gd name="connsiteX1" fmla="*/ 10538 w 4639218"/>
                  <a:gd name="connsiteY1" fmla="*/ 68396 h 326644"/>
                  <a:gd name="connsiteX2" fmla="*/ 1620456 w 4639218"/>
                  <a:gd name="connsiteY2" fmla="*/ 171378 h 326644"/>
                  <a:gd name="connsiteX3" fmla="*/ 3644936 w 4639218"/>
                  <a:gd name="connsiteY3" fmla="*/ 224427 h 326644"/>
                  <a:gd name="connsiteX4" fmla="*/ 4639218 w 4639218"/>
                  <a:gd name="connsiteY4" fmla="*/ 283574 h 326644"/>
                  <a:gd name="connsiteX5" fmla="*/ 3582799 w 4639218"/>
                  <a:gd name="connsiteY5" fmla="*/ 326644 h 326644"/>
                  <a:gd name="connsiteX0" fmla="*/ 1425330 w 4629342"/>
                  <a:gd name="connsiteY0" fmla="*/ 5311 h 331955"/>
                  <a:gd name="connsiteX1" fmla="*/ 1412893 w 4629342"/>
                  <a:gd name="connsiteY1" fmla="*/ 4997 h 331955"/>
                  <a:gd name="connsiteX2" fmla="*/ 662 w 4629342"/>
                  <a:gd name="connsiteY2" fmla="*/ 73707 h 331955"/>
                  <a:gd name="connsiteX3" fmla="*/ 1610580 w 4629342"/>
                  <a:gd name="connsiteY3" fmla="*/ 176689 h 331955"/>
                  <a:gd name="connsiteX4" fmla="*/ 3635060 w 4629342"/>
                  <a:gd name="connsiteY4" fmla="*/ 229738 h 331955"/>
                  <a:gd name="connsiteX5" fmla="*/ 4629342 w 4629342"/>
                  <a:gd name="connsiteY5" fmla="*/ 288885 h 331955"/>
                  <a:gd name="connsiteX6" fmla="*/ 3572923 w 4629342"/>
                  <a:gd name="connsiteY6" fmla="*/ 331955 h 331955"/>
                  <a:gd name="connsiteX0" fmla="*/ 1429574 w 4633586"/>
                  <a:gd name="connsiteY0" fmla="*/ 0 h 326644"/>
                  <a:gd name="connsiteX1" fmla="*/ 1124276 w 4633586"/>
                  <a:gd name="connsiteY1" fmla="*/ 9462 h 326644"/>
                  <a:gd name="connsiteX2" fmla="*/ 4906 w 4633586"/>
                  <a:gd name="connsiteY2" fmla="*/ 68396 h 326644"/>
                  <a:gd name="connsiteX3" fmla="*/ 1614824 w 4633586"/>
                  <a:gd name="connsiteY3" fmla="*/ 171378 h 326644"/>
                  <a:gd name="connsiteX4" fmla="*/ 3639304 w 4633586"/>
                  <a:gd name="connsiteY4" fmla="*/ 224427 h 326644"/>
                  <a:gd name="connsiteX5" fmla="*/ 4633586 w 4633586"/>
                  <a:gd name="connsiteY5" fmla="*/ 283574 h 326644"/>
                  <a:gd name="connsiteX6" fmla="*/ 3577167 w 4633586"/>
                  <a:gd name="connsiteY6" fmla="*/ 326644 h 326644"/>
                  <a:gd name="connsiteX0" fmla="*/ 1862496 w 4633586"/>
                  <a:gd name="connsiteY0" fmla="*/ 7868 h 317182"/>
                  <a:gd name="connsiteX1" fmla="*/ 1124276 w 4633586"/>
                  <a:gd name="connsiteY1" fmla="*/ 0 h 317182"/>
                  <a:gd name="connsiteX2" fmla="*/ 4906 w 4633586"/>
                  <a:gd name="connsiteY2" fmla="*/ 58934 h 317182"/>
                  <a:gd name="connsiteX3" fmla="*/ 1614824 w 4633586"/>
                  <a:gd name="connsiteY3" fmla="*/ 161916 h 317182"/>
                  <a:gd name="connsiteX4" fmla="*/ 3639304 w 4633586"/>
                  <a:gd name="connsiteY4" fmla="*/ 214965 h 317182"/>
                  <a:gd name="connsiteX5" fmla="*/ 4633586 w 4633586"/>
                  <a:gd name="connsiteY5" fmla="*/ 274112 h 317182"/>
                  <a:gd name="connsiteX6" fmla="*/ 3577167 w 4633586"/>
                  <a:gd name="connsiteY6" fmla="*/ 317182 h 317182"/>
                  <a:gd name="connsiteX0" fmla="*/ 1862538 w 4633628"/>
                  <a:gd name="connsiteY0" fmla="*/ 8008 h 317322"/>
                  <a:gd name="connsiteX1" fmla="*/ 1124318 w 4633628"/>
                  <a:gd name="connsiteY1" fmla="*/ 140 h 317322"/>
                  <a:gd name="connsiteX2" fmla="*/ 4948 w 4633628"/>
                  <a:gd name="connsiteY2" fmla="*/ 59074 h 317322"/>
                  <a:gd name="connsiteX3" fmla="*/ 1614866 w 4633628"/>
                  <a:gd name="connsiteY3" fmla="*/ 162056 h 317322"/>
                  <a:gd name="connsiteX4" fmla="*/ 3639346 w 4633628"/>
                  <a:gd name="connsiteY4" fmla="*/ 215105 h 317322"/>
                  <a:gd name="connsiteX5" fmla="*/ 4633628 w 4633628"/>
                  <a:gd name="connsiteY5" fmla="*/ 274252 h 317322"/>
                  <a:gd name="connsiteX6" fmla="*/ 3577209 w 4633628"/>
                  <a:gd name="connsiteY6" fmla="*/ 317322 h 317322"/>
                  <a:gd name="connsiteX0" fmla="*/ 1862599 w 4633689"/>
                  <a:gd name="connsiteY0" fmla="*/ 7868 h 317182"/>
                  <a:gd name="connsiteX1" fmla="*/ 1124379 w 4633689"/>
                  <a:gd name="connsiteY1" fmla="*/ 0 h 317182"/>
                  <a:gd name="connsiteX2" fmla="*/ 5009 w 4633689"/>
                  <a:gd name="connsiteY2" fmla="*/ 58934 h 317182"/>
                  <a:gd name="connsiteX3" fmla="*/ 1614927 w 4633689"/>
                  <a:gd name="connsiteY3" fmla="*/ 161916 h 317182"/>
                  <a:gd name="connsiteX4" fmla="*/ 3639407 w 4633689"/>
                  <a:gd name="connsiteY4" fmla="*/ 214965 h 317182"/>
                  <a:gd name="connsiteX5" fmla="*/ 4633689 w 4633689"/>
                  <a:gd name="connsiteY5" fmla="*/ 274112 h 317182"/>
                  <a:gd name="connsiteX6" fmla="*/ 3577270 w 4633689"/>
                  <a:gd name="connsiteY6" fmla="*/ 317182 h 317182"/>
                  <a:gd name="connsiteX0" fmla="*/ 1870019 w 4641109"/>
                  <a:gd name="connsiteY0" fmla="*/ 9545 h 318859"/>
                  <a:gd name="connsiteX1" fmla="*/ 1131799 w 4641109"/>
                  <a:gd name="connsiteY1" fmla="*/ 1677 h 318859"/>
                  <a:gd name="connsiteX2" fmla="*/ 889873 w 4641109"/>
                  <a:gd name="connsiteY2" fmla="*/ 6120 h 318859"/>
                  <a:gd name="connsiteX3" fmla="*/ 12429 w 4641109"/>
                  <a:gd name="connsiteY3" fmla="*/ 60611 h 318859"/>
                  <a:gd name="connsiteX4" fmla="*/ 1622347 w 4641109"/>
                  <a:gd name="connsiteY4" fmla="*/ 163593 h 318859"/>
                  <a:gd name="connsiteX5" fmla="*/ 3646827 w 4641109"/>
                  <a:gd name="connsiteY5" fmla="*/ 216642 h 318859"/>
                  <a:gd name="connsiteX6" fmla="*/ 4641109 w 4641109"/>
                  <a:gd name="connsiteY6" fmla="*/ 275789 h 318859"/>
                  <a:gd name="connsiteX7" fmla="*/ 3584690 w 4641109"/>
                  <a:gd name="connsiteY7" fmla="*/ 318859 h 318859"/>
                  <a:gd name="connsiteX0" fmla="*/ 1870019 w 4641109"/>
                  <a:gd name="connsiteY0" fmla="*/ 3425 h 312739"/>
                  <a:gd name="connsiteX1" fmla="*/ 889873 w 4641109"/>
                  <a:gd name="connsiteY1" fmla="*/ 0 h 312739"/>
                  <a:gd name="connsiteX2" fmla="*/ 12429 w 4641109"/>
                  <a:gd name="connsiteY2" fmla="*/ 54491 h 312739"/>
                  <a:gd name="connsiteX3" fmla="*/ 1622347 w 4641109"/>
                  <a:gd name="connsiteY3" fmla="*/ 157473 h 312739"/>
                  <a:gd name="connsiteX4" fmla="*/ 3646827 w 4641109"/>
                  <a:gd name="connsiteY4" fmla="*/ 210522 h 312739"/>
                  <a:gd name="connsiteX5" fmla="*/ 4641109 w 4641109"/>
                  <a:gd name="connsiteY5" fmla="*/ 269669 h 312739"/>
                  <a:gd name="connsiteX6" fmla="*/ 3584690 w 4641109"/>
                  <a:gd name="connsiteY6" fmla="*/ 312739 h 312739"/>
                  <a:gd name="connsiteX0" fmla="*/ 1870019 w 4641109"/>
                  <a:gd name="connsiteY0" fmla="*/ 6529 h 315843"/>
                  <a:gd name="connsiteX1" fmla="*/ 889873 w 4641109"/>
                  <a:gd name="connsiteY1" fmla="*/ 3104 h 315843"/>
                  <a:gd name="connsiteX2" fmla="*/ 12429 w 4641109"/>
                  <a:gd name="connsiteY2" fmla="*/ 57595 h 315843"/>
                  <a:gd name="connsiteX3" fmla="*/ 1622347 w 4641109"/>
                  <a:gd name="connsiteY3" fmla="*/ 160577 h 315843"/>
                  <a:gd name="connsiteX4" fmla="*/ 3646827 w 4641109"/>
                  <a:gd name="connsiteY4" fmla="*/ 213626 h 315843"/>
                  <a:gd name="connsiteX5" fmla="*/ 4641109 w 4641109"/>
                  <a:gd name="connsiteY5" fmla="*/ 272773 h 315843"/>
                  <a:gd name="connsiteX6" fmla="*/ 3584690 w 4641109"/>
                  <a:gd name="connsiteY6" fmla="*/ 315843 h 315843"/>
                  <a:gd name="connsiteX0" fmla="*/ 1871761 w 4642851"/>
                  <a:gd name="connsiteY0" fmla="*/ 6529 h 315843"/>
                  <a:gd name="connsiteX1" fmla="*/ 891615 w 4642851"/>
                  <a:gd name="connsiteY1" fmla="*/ 3104 h 315843"/>
                  <a:gd name="connsiteX2" fmla="*/ 14171 w 4642851"/>
                  <a:gd name="connsiteY2" fmla="*/ 57595 h 315843"/>
                  <a:gd name="connsiteX3" fmla="*/ 1624089 w 4642851"/>
                  <a:gd name="connsiteY3" fmla="*/ 160577 h 315843"/>
                  <a:gd name="connsiteX4" fmla="*/ 3648569 w 4642851"/>
                  <a:gd name="connsiteY4" fmla="*/ 213626 h 315843"/>
                  <a:gd name="connsiteX5" fmla="*/ 4642851 w 4642851"/>
                  <a:gd name="connsiteY5" fmla="*/ 272773 h 315843"/>
                  <a:gd name="connsiteX6" fmla="*/ 3586432 w 4642851"/>
                  <a:gd name="connsiteY6" fmla="*/ 315843 h 315843"/>
                  <a:gd name="connsiteX0" fmla="*/ 1871761 w 4642851"/>
                  <a:gd name="connsiteY0" fmla="*/ 6659 h 315973"/>
                  <a:gd name="connsiteX1" fmla="*/ 891615 w 4642851"/>
                  <a:gd name="connsiteY1" fmla="*/ 3234 h 315973"/>
                  <a:gd name="connsiteX2" fmla="*/ 14171 w 4642851"/>
                  <a:gd name="connsiteY2" fmla="*/ 57725 h 315973"/>
                  <a:gd name="connsiteX3" fmla="*/ 1624089 w 4642851"/>
                  <a:gd name="connsiteY3" fmla="*/ 160707 h 315973"/>
                  <a:gd name="connsiteX4" fmla="*/ 3648569 w 4642851"/>
                  <a:gd name="connsiteY4" fmla="*/ 213756 h 315973"/>
                  <a:gd name="connsiteX5" fmla="*/ 4642851 w 4642851"/>
                  <a:gd name="connsiteY5" fmla="*/ 272903 h 315973"/>
                  <a:gd name="connsiteX6" fmla="*/ 3586432 w 4642851"/>
                  <a:gd name="connsiteY6" fmla="*/ 315973 h 315973"/>
                  <a:gd name="connsiteX0" fmla="*/ 1871337 w 4642427"/>
                  <a:gd name="connsiteY0" fmla="*/ 6659 h 315973"/>
                  <a:gd name="connsiteX1" fmla="*/ 891191 w 4642427"/>
                  <a:gd name="connsiteY1" fmla="*/ 3234 h 315973"/>
                  <a:gd name="connsiteX2" fmla="*/ 13747 w 4642427"/>
                  <a:gd name="connsiteY2" fmla="*/ 57725 h 315973"/>
                  <a:gd name="connsiteX3" fmla="*/ 1623665 w 4642427"/>
                  <a:gd name="connsiteY3" fmla="*/ 160707 h 315973"/>
                  <a:gd name="connsiteX4" fmla="*/ 3648145 w 4642427"/>
                  <a:gd name="connsiteY4" fmla="*/ 213756 h 315973"/>
                  <a:gd name="connsiteX5" fmla="*/ 4642427 w 4642427"/>
                  <a:gd name="connsiteY5" fmla="*/ 272903 h 315973"/>
                  <a:gd name="connsiteX6" fmla="*/ 3586008 w 4642427"/>
                  <a:gd name="connsiteY6" fmla="*/ 315973 h 315973"/>
                  <a:gd name="connsiteX0" fmla="*/ 1873477 w 4644567"/>
                  <a:gd name="connsiteY0" fmla="*/ 5510 h 314824"/>
                  <a:gd name="connsiteX1" fmla="*/ 893331 w 4644567"/>
                  <a:gd name="connsiteY1" fmla="*/ 2085 h 314824"/>
                  <a:gd name="connsiteX2" fmla="*/ 15887 w 4644567"/>
                  <a:gd name="connsiteY2" fmla="*/ 56576 h 314824"/>
                  <a:gd name="connsiteX3" fmla="*/ 1625805 w 4644567"/>
                  <a:gd name="connsiteY3" fmla="*/ 159558 h 314824"/>
                  <a:gd name="connsiteX4" fmla="*/ 3650285 w 4644567"/>
                  <a:gd name="connsiteY4" fmla="*/ 212607 h 314824"/>
                  <a:gd name="connsiteX5" fmla="*/ 4644567 w 4644567"/>
                  <a:gd name="connsiteY5" fmla="*/ 271754 h 314824"/>
                  <a:gd name="connsiteX6" fmla="*/ 3588148 w 4644567"/>
                  <a:gd name="connsiteY6" fmla="*/ 314824 h 314824"/>
                  <a:gd name="connsiteX0" fmla="*/ 1859133 w 4630223"/>
                  <a:gd name="connsiteY0" fmla="*/ 5510 h 314824"/>
                  <a:gd name="connsiteX1" fmla="*/ 878987 w 4630223"/>
                  <a:gd name="connsiteY1" fmla="*/ 2085 h 314824"/>
                  <a:gd name="connsiteX2" fmla="*/ 1543 w 4630223"/>
                  <a:gd name="connsiteY2" fmla="*/ 56576 h 314824"/>
                  <a:gd name="connsiteX3" fmla="*/ 1611461 w 4630223"/>
                  <a:gd name="connsiteY3" fmla="*/ 159558 h 314824"/>
                  <a:gd name="connsiteX4" fmla="*/ 3635941 w 4630223"/>
                  <a:gd name="connsiteY4" fmla="*/ 212607 h 314824"/>
                  <a:gd name="connsiteX5" fmla="*/ 4630223 w 4630223"/>
                  <a:gd name="connsiteY5" fmla="*/ 271754 h 314824"/>
                  <a:gd name="connsiteX6" fmla="*/ 3573804 w 4630223"/>
                  <a:gd name="connsiteY6" fmla="*/ 314824 h 3148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630223" h="314824">
                    <a:moveTo>
                      <a:pt x="1859133" y="5510"/>
                    </a:moveTo>
                    <a:cubicBezTo>
                      <a:pt x="1532418" y="4368"/>
                      <a:pt x="1269276" y="-3738"/>
                      <a:pt x="878987" y="2085"/>
                    </a:cubicBezTo>
                    <a:cubicBezTo>
                      <a:pt x="488698" y="7908"/>
                      <a:pt x="44994" y="19222"/>
                      <a:pt x="1543" y="56576"/>
                    </a:cubicBezTo>
                    <a:cubicBezTo>
                      <a:pt x="-41908" y="93930"/>
                      <a:pt x="840198" y="137552"/>
                      <a:pt x="1611461" y="159558"/>
                    </a:cubicBezTo>
                    <a:lnTo>
                      <a:pt x="3635941" y="212607"/>
                    </a:lnTo>
                    <a:cubicBezTo>
                      <a:pt x="4164533" y="227751"/>
                      <a:pt x="4630026" y="239328"/>
                      <a:pt x="4630223" y="271754"/>
                    </a:cubicBezTo>
                    <a:cubicBezTo>
                      <a:pt x="4630420" y="304180"/>
                      <a:pt x="3573804" y="314824"/>
                      <a:pt x="3573804" y="314824"/>
                    </a:cubicBezTo>
                  </a:path>
                </a:pathLst>
              </a:custGeom>
              <a:noFill/>
              <a:ln w="76200" cap="flat" cmpd="sng" algn="ctr">
                <a:solidFill>
                  <a:schemeClr val="accent3">
                    <a:lumMod val="50000"/>
                  </a:schemeClr>
                </a:solidFill>
                <a:prstDash val="solid"/>
              </a:ln>
              <a:effectLst/>
              <a:scene3d>
                <a:camera prst="orthographicFront"/>
                <a:lightRig rig="flat" dir="t"/>
              </a:scene3d>
              <a:sp3d>
                <a:bevelT w="152400" h="50800" prst="softRound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  <a:latin typeface="Calibri"/>
                </a:endParaRPr>
              </a:p>
            </p:txBody>
          </p:sp>
          <p:grpSp>
            <p:nvGrpSpPr>
              <p:cNvPr id="33" name="32 Grupo"/>
              <p:cNvGrpSpPr/>
              <p:nvPr/>
            </p:nvGrpSpPr>
            <p:grpSpPr>
              <a:xfrm>
                <a:off x="7343273" y="3336234"/>
                <a:ext cx="1163976" cy="806423"/>
                <a:chOff x="7343273" y="3336234"/>
                <a:chExt cx="1163976" cy="806423"/>
              </a:xfrm>
              <a:effectLst>
                <a:outerShdw blurRad="50800" dist="50800" dir="5400000" algn="ctr" rotWithShape="0">
                  <a:schemeClr val="accent4">
                    <a:lumMod val="50000"/>
                  </a:schemeClr>
                </a:outerShdw>
              </a:effectLst>
            </p:grpSpPr>
            <p:sp>
              <p:nvSpPr>
                <p:cNvPr id="42" name="2 Estrella de 5 puntas"/>
                <p:cNvSpPr/>
                <p:nvPr/>
              </p:nvSpPr>
              <p:spPr>
                <a:xfrm rot="615960">
                  <a:off x="7353749" y="3338132"/>
                  <a:ext cx="1153500" cy="804525"/>
                </a:xfrm>
                <a:custGeom>
                  <a:avLst/>
                  <a:gdLst>
                    <a:gd name="connsiteX0" fmla="*/ 2 w 2160240"/>
                    <a:gd name="connsiteY0" fmla="*/ 825136 h 2160240"/>
                    <a:gd name="connsiteX1" fmla="*/ 825143 w 2160240"/>
                    <a:gd name="connsiteY1" fmla="*/ 825142 h 2160240"/>
                    <a:gd name="connsiteX2" fmla="*/ 1080120 w 2160240"/>
                    <a:gd name="connsiteY2" fmla="*/ 0 h 2160240"/>
                    <a:gd name="connsiteX3" fmla="*/ 1335097 w 2160240"/>
                    <a:gd name="connsiteY3" fmla="*/ 825142 h 2160240"/>
                    <a:gd name="connsiteX4" fmla="*/ 2160238 w 2160240"/>
                    <a:gd name="connsiteY4" fmla="*/ 825136 h 2160240"/>
                    <a:gd name="connsiteX5" fmla="*/ 1492682 w 2160240"/>
                    <a:gd name="connsiteY5" fmla="*/ 1335096 h 2160240"/>
                    <a:gd name="connsiteX6" fmla="*/ 1747669 w 2160240"/>
                    <a:gd name="connsiteY6" fmla="*/ 2160235 h 2160240"/>
                    <a:gd name="connsiteX7" fmla="*/ 1080120 w 2160240"/>
                    <a:gd name="connsiteY7" fmla="*/ 1650265 h 2160240"/>
                    <a:gd name="connsiteX8" fmla="*/ 412571 w 2160240"/>
                    <a:gd name="connsiteY8" fmla="*/ 2160235 h 2160240"/>
                    <a:gd name="connsiteX9" fmla="*/ 667558 w 2160240"/>
                    <a:gd name="connsiteY9" fmla="*/ 1335096 h 2160240"/>
                    <a:gd name="connsiteX10" fmla="*/ 2 w 2160240"/>
                    <a:gd name="connsiteY10" fmla="*/ 825136 h 2160240"/>
                    <a:gd name="connsiteX0" fmla="*/ 0 w 2160236"/>
                    <a:gd name="connsiteY0" fmla="*/ 825136 h 2160235"/>
                    <a:gd name="connsiteX1" fmla="*/ 825141 w 2160236"/>
                    <a:gd name="connsiteY1" fmla="*/ 825142 h 2160235"/>
                    <a:gd name="connsiteX2" fmla="*/ 1080118 w 2160236"/>
                    <a:gd name="connsiteY2" fmla="*/ 0 h 2160235"/>
                    <a:gd name="connsiteX3" fmla="*/ 1335095 w 2160236"/>
                    <a:gd name="connsiteY3" fmla="*/ 825142 h 2160235"/>
                    <a:gd name="connsiteX4" fmla="*/ 2160236 w 2160236"/>
                    <a:gd name="connsiteY4" fmla="*/ 825136 h 2160235"/>
                    <a:gd name="connsiteX5" fmla="*/ 1492680 w 2160236"/>
                    <a:gd name="connsiteY5" fmla="*/ 1335096 h 2160235"/>
                    <a:gd name="connsiteX6" fmla="*/ 1747667 w 2160236"/>
                    <a:gd name="connsiteY6" fmla="*/ 2160235 h 2160235"/>
                    <a:gd name="connsiteX7" fmla="*/ 412569 w 2160236"/>
                    <a:gd name="connsiteY7" fmla="*/ 2160235 h 2160235"/>
                    <a:gd name="connsiteX8" fmla="*/ 667556 w 2160236"/>
                    <a:gd name="connsiteY8" fmla="*/ 1335096 h 2160235"/>
                    <a:gd name="connsiteX9" fmla="*/ 0 w 2160236"/>
                    <a:gd name="connsiteY9" fmla="*/ 825136 h 2160235"/>
                    <a:gd name="connsiteX0" fmla="*/ 0 w 2160236"/>
                    <a:gd name="connsiteY0" fmla="*/ 825136 h 2160235"/>
                    <a:gd name="connsiteX1" fmla="*/ 825141 w 2160236"/>
                    <a:gd name="connsiteY1" fmla="*/ 825142 h 2160235"/>
                    <a:gd name="connsiteX2" fmla="*/ 1080118 w 2160236"/>
                    <a:gd name="connsiteY2" fmla="*/ 0 h 2160235"/>
                    <a:gd name="connsiteX3" fmla="*/ 1335095 w 2160236"/>
                    <a:gd name="connsiteY3" fmla="*/ 825142 h 2160235"/>
                    <a:gd name="connsiteX4" fmla="*/ 2160236 w 2160236"/>
                    <a:gd name="connsiteY4" fmla="*/ 825136 h 2160235"/>
                    <a:gd name="connsiteX5" fmla="*/ 1492680 w 2160236"/>
                    <a:gd name="connsiteY5" fmla="*/ 1335096 h 2160235"/>
                    <a:gd name="connsiteX6" fmla="*/ 1747667 w 2160236"/>
                    <a:gd name="connsiteY6" fmla="*/ 2160235 h 2160235"/>
                    <a:gd name="connsiteX7" fmla="*/ 412569 w 2160236"/>
                    <a:gd name="connsiteY7" fmla="*/ 2160235 h 2160235"/>
                    <a:gd name="connsiteX8" fmla="*/ 0 w 2160236"/>
                    <a:gd name="connsiteY8" fmla="*/ 825136 h 2160235"/>
                    <a:gd name="connsiteX0" fmla="*/ 0 w 2160236"/>
                    <a:gd name="connsiteY0" fmla="*/ 825136 h 2160235"/>
                    <a:gd name="connsiteX1" fmla="*/ 825141 w 2160236"/>
                    <a:gd name="connsiteY1" fmla="*/ 825142 h 2160235"/>
                    <a:gd name="connsiteX2" fmla="*/ 1080118 w 2160236"/>
                    <a:gd name="connsiteY2" fmla="*/ 0 h 2160235"/>
                    <a:gd name="connsiteX3" fmla="*/ 1335095 w 2160236"/>
                    <a:gd name="connsiteY3" fmla="*/ 825142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35095 w 2160236"/>
                    <a:gd name="connsiteY3" fmla="*/ 825142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1068711 w 2160236"/>
                    <a:gd name="connsiteY6" fmla="*/ 2152604 h 2160235"/>
                    <a:gd name="connsiteX7" fmla="*/ 412569 w 2160236"/>
                    <a:gd name="connsiteY7" fmla="*/ 2160235 h 2160235"/>
                    <a:gd name="connsiteX8" fmla="*/ 0 w 2160236"/>
                    <a:gd name="connsiteY8" fmla="*/ 825136 h 2160235"/>
                    <a:gd name="connsiteX0" fmla="*/ 0 w 2160236"/>
                    <a:gd name="connsiteY0" fmla="*/ 825136 h 2163893"/>
                    <a:gd name="connsiteX1" fmla="*/ 915453 w 2160236"/>
                    <a:gd name="connsiteY1" fmla="*/ 1254120 h 2163893"/>
                    <a:gd name="connsiteX2" fmla="*/ 1080118 w 2160236"/>
                    <a:gd name="connsiteY2" fmla="*/ 0 h 2163893"/>
                    <a:gd name="connsiteX3" fmla="*/ 1357672 w 2160236"/>
                    <a:gd name="connsiteY3" fmla="*/ 1321853 h 2163893"/>
                    <a:gd name="connsiteX4" fmla="*/ 2160236 w 2160236"/>
                    <a:gd name="connsiteY4" fmla="*/ 825136 h 2163893"/>
                    <a:gd name="connsiteX5" fmla="*/ 1747667 w 2160236"/>
                    <a:gd name="connsiteY5" fmla="*/ 2160235 h 2163893"/>
                    <a:gd name="connsiteX6" fmla="*/ 1746044 w 2160236"/>
                    <a:gd name="connsiteY6" fmla="*/ 2163893 h 2163893"/>
                    <a:gd name="connsiteX7" fmla="*/ 1068711 w 2160236"/>
                    <a:gd name="connsiteY7" fmla="*/ 2152604 h 2163893"/>
                    <a:gd name="connsiteX8" fmla="*/ 412569 w 2160236"/>
                    <a:gd name="connsiteY8" fmla="*/ 2160235 h 2163893"/>
                    <a:gd name="connsiteX9" fmla="*/ 0 w 2160236"/>
                    <a:gd name="connsiteY9" fmla="*/ 825136 h 2163893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1068711 w 2160236"/>
                    <a:gd name="connsiteY6" fmla="*/ 2152604 h 2160235"/>
                    <a:gd name="connsiteX7" fmla="*/ 412569 w 2160236"/>
                    <a:gd name="connsiteY7" fmla="*/ 2160235 h 2160235"/>
                    <a:gd name="connsiteX8" fmla="*/ 0 w 2160236"/>
                    <a:gd name="connsiteY8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068711 w 2160236"/>
                    <a:gd name="connsiteY5" fmla="*/ 2152604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068711 w 2160236"/>
                    <a:gd name="connsiteY5" fmla="*/ 2152604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2703"/>
                    <a:gd name="connsiteY0" fmla="*/ 825136 h 2160235"/>
                    <a:gd name="connsiteX1" fmla="*/ 915453 w 2162703"/>
                    <a:gd name="connsiteY1" fmla="*/ 1254120 h 2160235"/>
                    <a:gd name="connsiteX2" fmla="*/ 1080118 w 2162703"/>
                    <a:gd name="connsiteY2" fmla="*/ 0 h 2160235"/>
                    <a:gd name="connsiteX3" fmla="*/ 1357672 w 2162703"/>
                    <a:gd name="connsiteY3" fmla="*/ 1321853 h 2160235"/>
                    <a:gd name="connsiteX4" fmla="*/ 2160236 w 2162703"/>
                    <a:gd name="connsiteY4" fmla="*/ 825136 h 2160235"/>
                    <a:gd name="connsiteX5" fmla="*/ 1068711 w 2162703"/>
                    <a:gd name="connsiteY5" fmla="*/ 2152604 h 2160235"/>
                    <a:gd name="connsiteX6" fmla="*/ 412569 w 2162703"/>
                    <a:gd name="connsiteY6" fmla="*/ 2160235 h 2160235"/>
                    <a:gd name="connsiteX7" fmla="*/ 0 w 2162703"/>
                    <a:gd name="connsiteY7" fmla="*/ 825136 h 2160235"/>
                    <a:gd name="connsiteX0" fmla="*/ 0 w 2184028"/>
                    <a:gd name="connsiteY0" fmla="*/ 825136 h 2160235"/>
                    <a:gd name="connsiteX1" fmla="*/ 915453 w 2184028"/>
                    <a:gd name="connsiteY1" fmla="*/ 1254120 h 2160235"/>
                    <a:gd name="connsiteX2" fmla="*/ 1080118 w 2184028"/>
                    <a:gd name="connsiteY2" fmla="*/ 0 h 2160235"/>
                    <a:gd name="connsiteX3" fmla="*/ 1357672 w 2184028"/>
                    <a:gd name="connsiteY3" fmla="*/ 1321853 h 2160235"/>
                    <a:gd name="connsiteX4" fmla="*/ 2160236 w 2184028"/>
                    <a:gd name="connsiteY4" fmla="*/ 825136 h 2160235"/>
                    <a:gd name="connsiteX5" fmla="*/ 1068711 w 2184028"/>
                    <a:gd name="connsiteY5" fmla="*/ 2152604 h 2160235"/>
                    <a:gd name="connsiteX6" fmla="*/ 412569 w 2184028"/>
                    <a:gd name="connsiteY6" fmla="*/ 2160235 h 2160235"/>
                    <a:gd name="connsiteX7" fmla="*/ 0 w 2184028"/>
                    <a:gd name="connsiteY7" fmla="*/ 825136 h 2160235"/>
                    <a:gd name="connsiteX0" fmla="*/ 0 w 2182636"/>
                    <a:gd name="connsiteY0" fmla="*/ 825136 h 2160235"/>
                    <a:gd name="connsiteX1" fmla="*/ 915453 w 2182636"/>
                    <a:gd name="connsiteY1" fmla="*/ 1254120 h 2160235"/>
                    <a:gd name="connsiteX2" fmla="*/ 1080118 w 2182636"/>
                    <a:gd name="connsiteY2" fmla="*/ 0 h 2160235"/>
                    <a:gd name="connsiteX3" fmla="*/ 1357672 w 2182636"/>
                    <a:gd name="connsiteY3" fmla="*/ 1321853 h 2160235"/>
                    <a:gd name="connsiteX4" fmla="*/ 2160236 w 2182636"/>
                    <a:gd name="connsiteY4" fmla="*/ 825136 h 2160235"/>
                    <a:gd name="connsiteX5" fmla="*/ 1068711 w 2182636"/>
                    <a:gd name="connsiteY5" fmla="*/ 2152604 h 2160235"/>
                    <a:gd name="connsiteX6" fmla="*/ 412569 w 2182636"/>
                    <a:gd name="connsiteY6" fmla="*/ 2160235 h 2160235"/>
                    <a:gd name="connsiteX7" fmla="*/ 0 w 2182636"/>
                    <a:gd name="connsiteY7" fmla="*/ 825136 h 2160235"/>
                    <a:gd name="connsiteX0" fmla="*/ 0 w 2182636"/>
                    <a:gd name="connsiteY0" fmla="*/ 825136 h 2152604"/>
                    <a:gd name="connsiteX1" fmla="*/ 915453 w 2182636"/>
                    <a:gd name="connsiteY1" fmla="*/ 1254120 h 2152604"/>
                    <a:gd name="connsiteX2" fmla="*/ 1080118 w 2182636"/>
                    <a:gd name="connsiteY2" fmla="*/ 0 h 2152604"/>
                    <a:gd name="connsiteX3" fmla="*/ 1357672 w 2182636"/>
                    <a:gd name="connsiteY3" fmla="*/ 1321853 h 2152604"/>
                    <a:gd name="connsiteX4" fmla="*/ 2160236 w 2182636"/>
                    <a:gd name="connsiteY4" fmla="*/ 825136 h 2152604"/>
                    <a:gd name="connsiteX5" fmla="*/ 1068711 w 2182636"/>
                    <a:gd name="connsiteY5" fmla="*/ 2152604 h 2152604"/>
                    <a:gd name="connsiteX6" fmla="*/ 0 w 2182636"/>
                    <a:gd name="connsiteY6" fmla="*/ 825136 h 2152604"/>
                    <a:gd name="connsiteX0" fmla="*/ 70962 w 2253598"/>
                    <a:gd name="connsiteY0" fmla="*/ 825136 h 2152604"/>
                    <a:gd name="connsiteX1" fmla="*/ 986415 w 2253598"/>
                    <a:gd name="connsiteY1" fmla="*/ 1254120 h 2152604"/>
                    <a:gd name="connsiteX2" fmla="*/ 1151080 w 2253598"/>
                    <a:gd name="connsiteY2" fmla="*/ 0 h 2152604"/>
                    <a:gd name="connsiteX3" fmla="*/ 1428634 w 2253598"/>
                    <a:gd name="connsiteY3" fmla="*/ 1321853 h 2152604"/>
                    <a:gd name="connsiteX4" fmla="*/ 2231198 w 2253598"/>
                    <a:gd name="connsiteY4" fmla="*/ 825136 h 2152604"/>
                    <a:gd name="connsiteX5" fmla="*/ 1139673 w 2253598"/>
                    <a:gd name="connsiteY5" fmla="*/ 2152604 h 2152604"/>
                    <a:gd name="connsiteX6" fmla="*/ 70962 w 2253598"/>
                    <a:gd name="connsiteY6" fmla="*/ 825136 h 2152604"/>
                    <a:gd name="connsiteX0" fmla="*/ 107697 w 2290333"/>
                    <a:gd name="connsiteY0" fmla="*/ 825136 h 2152604"/>
                    <a:gd name="connsiteX1" fmla="*/ 1023150 w 2290333"/>
                    <a:gd name="connsiteY1" fmla="*/ 1254120 h 2152604"/>
                    <a:gd name="connsiteX2" fmla="*/ 1187815 w 2290333"/>
                    <a:gd name="connsiteY2" fmla="*/ 0 h 2152604"/>
                    <a:gd name="connsiteX3" fmla="*/ 1465369 w 2290333"/>
                    <a:gd name="connsiteY3" fmla="*/ 1321853 h 2152604"/>
                    <a:gd name="connsiteX4" fmla="*/ 2267933 w 2290333"/>
                    <a:gd name="connsiteY4" fmla="*/ 825136 h 2152604"/>
                    <a:gd name="connsiteX5" fmla="*/ 1176408 w 2290333"/>
                    <a:gd name="connsiteY5" fmla="*/ 2152604 h 2152604"/>
                    <a:gd name="connsiteX6" fmla="*/ 107697 w 2290333"/>
                    <a:gd name="connsiteY6" fmla="*/ 825136 h 2152604"/>
                    <a:gd name="connsiteX0" fmla="*/ 30136 w 2212772"/>
                    <a:gd name="connsiteY0" fmla="*/ 825136 h 2152604"/>
                    <a:gd name="connsiteX1" fmla="*/ 945589 w 2212772"/>
                    <a:gd name="connsiteY1" fmla="*/ 1254120 h 2152604"/>
                    <a:gd name="connsiteX2" fmla="*/ 1110254 w 2212772"/>
                    <a:gd name="connsiteY2" fmla="*/ 0 h 2152604"/>
                    <a:gd name="connsiteX3" fmla="*/ 1387808 w 2212772"/>
                    <a:gd name="connsiteY3" fmla="*/ 1321853 h 2152604"/>
                    <a:gd name="connsiteX4" fmla="*/ 2190372 w 2212772"/>
                    <a:gd name="connsiteY4" fmla="*/ 825136 h 2152604"/>
                    <a:gd name="connsiteX5" fmla="*/ 1098847 w 2212772"/>
                    <a:gd name="connsiteY5" fmla="*/ 2152604 h 2152604"/>
                    <a:gd name="connsiteX6" fmla="*/ 30136 w 2212772"/>
                    <a:gd name="connsiteY6" fmla="*/ 825136 h 2152604"/>
                    <a:gd name="connsiteX0" fmla="*/ 27594 w 2210230"/>
                    <a:gd name="connsiteY0" fmla="*/ 825136 h 2152604"/>
                    <a:gd name="connsiteX1" fmla="*/ 943047 w 2210230"/>
                    <a:gd name="connsiteY1" fmla="*/ 1254120 h 2152604"/>
                    <a:gd name="connsiteX2" fmla="*/ 1107712 w 2210230"/>
                    <a:gd name="connsiteY2" fmla="*/ 0 h 2152604"/>
                    <a:gd name="connsiteX3" fmla="*/ 1385266 w 2210230"/>
                    <a:gd name="connsiteY3" fmla="*/ 1321853 h 2152604"/>
                    <a:gd name="connsiteX4" fmla="*/ 2187830 w 2210230"/>
                    <a:gd name="connsiteY4" fmla="*/ 825136 h 2152604"/>
                    <a:gd name="connsiteX5" fmla="*/ 1096305 w 2210230"/>
                    <a:gd name="connsiteY5" fmla="*/ 2152604 h 2152604"/>
                    <a:gd name="connsiteX6" fmla="*/ 27594 w 2210230"/>
                    <a:gd name="connsiteY6" fmla="*/ 825136 h 2152604"/>
                    <a:gd name="connsiteX0" fmla="*/ 34125 w 2225475"/>
                    <a:gd name="connsiteY0" fmla="*/ 825136 h 2157276"/>
                    <a:gd name="connsiteX1" fmla="*/ 949578 w 2225475"/>
                    <a:gd name="connsiteY1" fmla="*/ 1254120 h 2157276"/>
                    <a:gd name="connsiteX2" fmla="*/ 1114243 w 2225475"/>
                    <a:gd name="connsiteY2" fmla="*/ 0 h 2157276"/>
                    <a:gd name="connsiteX3" fmla="*/ 1391797 w 2225475"/>
                    <a:gd name="connsiteY3" fmla="*/ 1321853 h 2157276"/>
                    <a:gd name="connsiteX4" fmla="*/ 2194361 w 2225475"/>
                    <a:gd name="connsiteY4" fmla="*/ 825136 h 2157276"/>
                    <a:gd name="connsiteX5" fmla="*/ 1102836 w 2225475"/>
                    <a:gd name="connsiteY5" fmla="*/ 2152604 h 2157276"/>
                    <a:gd name="connsiteX6" fmla="*/ 34125 w 2225475"/>
                    <a:gd name="connsiteY6" fmla="*/ 825136 h 2157276"/>
                    <a:gd name="connsiteX0" fmla="*/ 34125 w 2225475"/>
                    <a:gd name="connsiteY0" fmla="*/ 894500 h 2226640"/>
                    <a:gd name="connsiteX1" fmla="*/ 949578 w 2225475"/>
                    <a:gd name="connsiteY1" fmla="*/ 1323484 h 2226640"/>
                    <a:gd name="connsiteX2" fmla="*/ 1114243 w 2225475"/>
                    <a:gd name="connsiteY2" fmla="*/ 69364 h 2226640"/>
                    <a:gd name="connsiteX3" fmla="*/ 1391797 w 2225475"/>
                    <a:gd name="connsiteY3" fmla="*/ 1391217 h 2226640"/>
                    <a:gd name="connsiteX4" fmla="*/ 2194361 w 2225475"/>
                    <a:gd name="connsiteY4" fmla="*/ 894500 h 2226640"/>
                    <a:gd name="connsiteX5" fmla="*/ 1102836 w 2225475"/>
                    <a:gd name="connsiteY5" fmla="*/ 2221968 h 2226640"/>
                    <a:gd name="connsiteX6" fmla="*/ 34125 w 2225475"/>
                    <a:gd name="connsiteY6" fmla="*/ 894500 h 2226640"/>
                    <a:gd name="connsiteX0" fmla="*/ 34125 w 2225475"/>
                    <a:gd name="connsiteY0" fmla="*/ 827026 h 2159166"/>
                    <a:gd name="connsiteX1" fmla="*/ 949578 w 2225475"/>
                    <a:gd name="connsiteY1" fmla="*/ 1256010 h 2159166"/>
                    <a:gd name="connsiteX2" fmla="*/ 1114243 w 2225475"/>
                    <a:gd name="connsiteY2" fmla="*/ 1890 h 2159166"/>
                    <a:gd name="connsiteX3" fmla="*/ 1391797 w 2225475"/>
                    <a:gd name="connsiteY3" fmla="*/ 1323743 h 2159166"/>
                    <a:gd name="connsiteX4" fmla="*/ 2194361 w 2225475"/>
                    <a:gd name="connsiteY4" fmla="*/ 827026 h 2159166"/>
                    <a:gd name="connsiteX5" fmla="*/ 1102836 w 2225475"/>
                    <a:gd name="connsiteY5" fmla="*/ 2154494 h 2159166"/>
                    <a:gd name="connsiteX6" fmla="*/ 34125 w 2225475"/>
                    <a:gd name="connsiteY6" fmla="*/ 827026 h 2159166"/>
                    <a:gd name="connsiteX0" fmla="*/ 25322 w 2329807"/>
                    <a:gd name="connsiteY0" fmla="*/ 1113125 h 2156766"/>
                    <a:gd name="connsiteX1" fmla="*/ 1059295 w 2329807"/>
                    <a:gd name="connsiteY1" fmla="*/ 1256010 h 2156766"/>
                    <a:gd name="connsiteX2" fmla="*/ 1223960 w 2329807"/>
                    <a:gd name="connsiteY2" fmla="*/ 1890 h 2156766"/>
                    <a:gd name="connsiteX3" fmla="*/ 1501514 w 2329807"/>
                    <a:gd name="connsiteY3" fmla="*/ 1323743 h 2156766"/>
                    <a:gd name="connsiteX4" fmla="*/ 2304078 w 2329807"/>
                    <a:gd name="connsiteY4" fmla="*/ 827026 h 2156766"/>
                    <a:gd name="connsiteX5" fmla="*/ 1212553 w 2329807"/>
                    <a:gd name="connsiteY5" fmla="*/ 2154494 h 2156766"/>
                    <a:gd name="connsiteX6" fmla="*/ 25322 w 2329807"/>
                    <a:gd name="connsiteY6" fmla="*/ 1113125 h 2156766"/>
                    <a:gd name="connsiteX0" fmla="*/ 44462 w 2348947"/>
                    <a:gd name="connsiteY0" fmla="*/ 1113125 h 2157205"/>
                    <a:gd name="connsiteX1" fmla="*/ 1078435 w 2348947"/>
                    <a:gd name="connsiteY1" fmla="*/ 1256010 h 2157205"/>
                    <a:gd name="connsiteX2" fmla="*/ 1243100 w 2348947"/>
                    <a:gd name="connsiteY2" fmla="*/ 1890 h 2157205"/>
                    <a:gd name="connsiteX3" fmla="*/ 1520654 w 2348947"/>
                    <a:gd name="connsiteY3" fmla="*/ 1323743 h 2157205"/>
                    <a:gd name="connsiteX4" fmla="*/ 2323218 w 2348947"/>
                    <a:gd name="connsiteY4" fmla="*/ 827026 h 2157205"/>
                    <a:gd name="connsiteX5" fmla="*/ 1231693 w 2348947"/>
                    <a:gd name="connsiteY5" fmla="*/ 2154494 h 2157205"/>
                    <a:gd name="connsiteX6" fmla="*/ 44462 w 2348947"/>
                    <a:gd name="connsiteY6" fmla="*/ 1113125 h 2157205"/>
                    <a:gd name="connsiteX0" fmla="*/ 46203 w 2350688"/>
                    <a:gd name="connsiteY0" fmla="*/ 1113125 h 2156888"/>
                    <a:gd name="connsiteX1" fmla="*/ 1080176 w 2350688"/>
                    <a:gd name="connsiteY1" fmla="*/ 1256010 h 2156888"/>
                    <a:gd name="connsiteX2" fmla="*/ 1244841 w 2350688"/>
                    <a:gd name="connsiteY2" fmla="*/ 1890 h 2156888"/>
                    <a:gd name="connsiteX3" fmla="*/ 1522395 w 2350688"/>
                    <a:gd name="connsiteY3" fmla="*/ 1323743 h 2156888"/>
                    <a:gd name="connsiteX4" fmla="*/ 2324959 w 2350688"/>
                    <a:gd name="connsiteY4" fmla="*/ 827026 h 2156888"/>
                    <a:gd name="connsiteX5" fmla="*/ 1233434 w 2350688"/>
                    <a:gd name="connsiteY5" fmla="*/ 2154494 h 2156888"/>
                    <a:gd name="connsiteX6" fmla="*/ 46203 w 2350688"/>
                    <a:gd name="connsiteY6" fmla="*/ 1113125 h 2156888"/>
                    <a:gd name="connsiteX0" fmla="*/ 49773 w 2356804"/>
                    <a:gd name="connsiteY0" fmla="*/ 1113125 h 2165458"/>
                    <a:gd name="connsiteX1" fmla="*/ 1083746 w 2356804"/>
                    <a:gd name="connsiteY1" fmla="*/ 1256010 h 2165458"/>
                    <a:gd name="connsiteX2" fmla="*/ 1248411 w 2356804"/>
                    <a:gd name="connsiteY2" fmla="*/ 1890 h 2165458"/>
                    <a:gd name="connsiteX3" fmla="*/ 1525965 w 2356804"/>
                    <a:gd name="connsiteY3" fmla="*/ 1323743 h 2165458"/>
                    <a:gd name="connsiteX4" fmla="*/ 2328529 w 2356804"/>
                    <a:gd name="connsiteY4" fmla="*/ 827026 h 2165458"/>
                    <a:gd name="connsiteX5" fmla="*/ 1237004 w 2356804"/>
                    <a:gd name="connsiteY5" fmla="*/ 2154494 h 2165458"/>
                    <a:gd name="connsiteX6" fmla="*/ 49773 w 2356804"/>
                    <a:gd name="connsiteY6" fmla="*/ 1113125 h 2165458"/>
                    <a:gd name="connsiteX0" fmla="*/ 49773 w 2356804"/>
                    <a:gd name="connsiteY0" fmla="*/ 1113125 h 2160540"/>
                    <a:gd name="connsiteX1" fmla="*/ 1083746 w 2356804"/>
                    <a:gd name="connsiteY1" fmla="*/ 1256010 h 2160540"/>
                    <a:gd name="connsiteX2" fmla="*/ 1248411 w 2356804"/>
                    <a:gd name="connsiteY2" fmla="*/ 1890 h 2160540"/>
                    <a:gd name="connsiteX3" fmla="*/ 1525965 w 2356804"/>
                    <a:gd name="connsiteY3" fmla="*/ 1323743 h 2160540"/>
                    <a:gd name="connsiteX4" fmla="*/ 2328529 w 2356804"/>
                    <a:gd name="connsiteY4" fmla="*/ 827026 h 2160540"/>
                    <a:gd name="connsiteX5" fmla="*/ 1237004 w 2356804"/>
                    <a:gd name="connsiteY5" fmla="*/ 2154494 h 2160540"/>
                    <a:gd name="connsiteX6" fmla="*/ 49773 w 2356804"/>
                    <a:gd name="connsiteY6" fmla="*/ 1113125 h 2160540"/>
                    <a:gd name="connsiteX0" fmla="*/ 49773 w 2372534"/>
                    <a:gd name="connsiteY0" fmla="*/ 1113125 h 2160539"/>
                    <a:gd name="connsiteX1" fmla="*/ 1083746 w 2372534"/>
                    <a:gd name="connsiteY1" fmla="*/ 1256010 h 2160539"/>
                    <a:gd name="connsiteX2" fmla="*/ 1248411 w 2372534"/>
                    <a:gd name="connsiteY2" fmla="*/ 1890 h 2160539"/>
                    <a:gd name="connsiteX3" fmla="*/ 1525965 w 2372534"/>
                    <a:gd name="connsiteY3" fmla="*/ 1323743 h 2160539"/>
                    <a:gd name="connsiteX4" fmla="*/ 2328529 w 2372534"/>
                    <a:gd name="connsiteY4" fmla="*/ 827026 h 2160539"/>
                    <a:gd name="connsiteX5" fmla="*/ 1237004 w 2372534"/>
                    <a:gd name="connsiteY5" fmla="*/ 2154494 h 2160539"/>
                    <a:gd name="connsiteX6" fmla="*/ 49773 w 2372534"/>
                    <a:gd name="connsiteY6" fmla="*/ 1113125 h 2160539"/>
                    <a:gd name="connsiteX0" fmla="*/ 70859 w 2415991"/>
                    <a:gd name="connsiteY0" fmla="*/ 1113125 h 2193893"/>
                    <a:gd name="connsiteX1" fmla="*/ 1104832 w 2415991"/>
                    <a:gd name="connsiteY1" fmla="*/ 1256010 h 2193893"/>
                    <a:gd name="connsiteX2" fmla="*/ 1269497 w 2415991"/>
                    <a:gd name="connsiteY2" fmla="*/ 1890 h 2193893"/>
                    <a:gd name="connsiteX3" fmla="*/ 1547051 w 2415991"/>
                    <a:gd name="connsiteY3" fmla="*/ 1323743 h 2193893"/>
                    <a:gd name="connsiteX4" fmla="*/ 2349615 w 2415991"/>
                    <a:gd name="connsiteY4" fmla="*/ 827026 h 2193893"/>
                    <a:gd name="connsiteX5" fmla="*/ 1258090 w 2415991"/>
                    <a:gd name="connsiteY5" fmla="*/ 2154494 h 2193893"/>
                    <a:gd name="connsiteX6" fmla="*/ 70859 w 2415991"/>
                    <a:gd name="connsiteY6" fmla="*/ 1113125 h 2193893"/>
                    <a:gd name="connsiteX0" fmla="*/ 19112 w 2364244"/>
                    <a:gd name="connsiteY0" fmla="*/ 1113125 h 2194739"/>
                    <a:gd name="connsiteX1" fmla="*/ 1053085 w 2364244"/>
                    <a:gd name="connsiteY1" fmla="*/ 1256010 h 2194739"/>
                    <a:gd name="connsiteX2" fmla="*/ 1217750 w 2364244"/>
                    <a:gd name="connsiteY2" fmla="*/ 1890 h 2194739"/>
                    <a:gd name="connsiteX3" fmla="*/ 1495304 w 2364244"/>
                    <a:gd name="connsiteY3" fmla="*/ 1323743 h 2194739"/>
                    <a:gd name="connsiteX4" fmla="*/ 2297868 w 2364244"/>
                    <a:gd name="connsiteY4" fmla="*/ 827026 h 2194739"/>
                    <a:gd name="connsiteX5" fmla="*/ 1206343 w 2364244"/>
                    <a:gd name="connsiteY5" fmla="*/ 2154494 h 2194739"/>
                    <a:gd name="connsiteX6" fmla="*/ 19112 w 2364244"/>
                    <a:gd name="connsiteY6" fmla="*/ 1113125 h 2194739"/>
                    <a:gd name="connsiteX0" fmla="*/ 30031 w 2375163"/>
                    <a:gd name="connsiteY0" fmla="*/ 1113125 h 2194172"/>
                    <a:gd name="connsiteX1" fmla="*/ 1064004 w 2375163"/>
                    <a:gd name="connsiteY1" fmla="*/ 1256010 h 2194172"/>
                    <a:gd name="connsiteX2" fmla="*/ 1228669 w 2375163"/>
                    <a:gd name="connsiteY2" fmla="*/ 1890 h 2194172"/>
                    <a:gd name="connsiteX3" fmla="*/ 1506223 w 2375163"/>
                    <a:gd name="connsiteY3" fmla="*/ 1323743 h 2194172"/>
                    <a:gd name="connsiteX4" fmla="*/ 2308787 w 2375163"/>
                    <a:gd name="connsiteY4" fmla="*/ 827026 h 2194172"/>
                    <a:gd name="connsiteX5" fmla="*/ 1217262 w 2375163"/>
                    <a:gd name="connsiteY5" fmla="*/ 2154494 h 2194172"/>
                    <a:gd name="connsiteX6" fmla="*/ 30031 w 2375163"/>
                    <a:gd name="connsiteY6" fmla="*/ 1113125 h 2194172"/>
                    <a:gd name="connsiteX0" fmla="*/ 21289 w 2349179"/>
                    <a:gd name="connsiteY0" fmla="*/ 1113125 h 2161730"/>
                    <a:gd name="connsiteX1" fmla="*/ 1055262 w 2349179"/>
                    <a:gd name="connsiteY1" fmla="*/ 1256010 h 2161730"/>
                    <a:gd name="connsiteX2" fmla="*/ 1219927 w 2349179"/>
                    <a:gd name="connsiteY2" fmla="*/ 1890 h 2161730"/>
                    <a:gd name="connsiteX3" fmla="*/ 1497481 w 2349179"/>
                    <a:gd name="connsiteY3" fmla="*/ 1323743 h 2161730"/>
                    <a:gd name="connsiteX4" fmla="*/ 2300045 w 2349179"/>
                    <a:gd name="connsiteY4" fmla="*/ 827026 h 2161730"/>
                    <a:gd name="connsiteX5" fmla="*/ 1208520 w 2349179"/>
                    <a:gd name="connsiteY5" fmla="*/ 2154494 h 2161730"/>
                    <a:gd name="connsiteX6" fmla="*/ 21289 w 2349179"/>
                    <a:gd name="connsiteY6" fmla="*/ 1113125 h 2161730"/>
                    <a:gd name="connsiteX0" fmla="*/ 21289 w 2374511"/>
                    <a:gd name="connsiteY0" fmla="*/ 1113125 h 2161730"/>
                    <a:gd name="connsiteX1" fmla="*/ 1055262 w 2374511"/>
                    <a:gd name="connsiteY1" fmla="*/ 1256010 h 2161730"/>
                    <a:gd name="connsiteX2" fmla="*/ 1219927 w 2374511"/>
                    <a:gd name="connsiteY2" fmla="*/ 1890 h 2161730"/>
                    <a:gd name="connsiteX3" fmla="*/ 1497481 w 2374511"/>
                    <a:gd name="connsiteY3" fmla="*/ 1323743 h 2161730"/>
                    <a:gd name="connsiteX4" fmla="*/ 2300045 w 2374511"/>
                    <a:gd name="connsiteY4" fmla="*/ 827026 h 2161730"/>
                    <a:gd name="connsiteX5" fmla="*/ 1208520 w 2374511"/>
                    <a:gd name="connsiteY5" fmla="*/ 2154494 h 2161730"/>
                    <a:gd name="connsiteX6" fmla="*/ 21289 w 2374511"/>
                    <a:gd name="connsiteY6" fmla="*/ 1113125 h 2161730"/>
                    <a:gd name="connsiteX0" fmla="*/ 21289 w 2365804"/>
                    <a:gd name="connsiteY0" fmla="*/ 1113125 h 2161730"/>
                    <a:gd name="connsiteX1" fmla="*/ 1055262 w 2365804"/>
                    <a:gd name="connsiteY1" fmla="*/ 1256010 h 2161730"/>
                    <a:gd name="connsiteX2" fmla="*/ 1219927 w 2365804"/>
                    <a:gd name="connsiteY2" fmla="*/ 1890 h 2161730"/>
                    <a:gd name="connsiteX3" fmla="*/ 1497481 w 2365804"/>
                    <a:gd name="connsiteY3" fmla="*/ 1323743 h 2161730"/>
                    <a:gd name="connsiteX4" fmla="*/ 2300045 w 2365804"/>
                    <a:gd name="connsiteY4" fmla="*/ 827026 h 2161730"/>
                    <a:gd name="connsiteX5" fmla="*/ 1208520 w 2365804"/>
                    <a:gd name="connsiteY5" fmla="*/ 2154494 h 2161730"/>
                    <a:gd name="connsiteX6" fmla="*/ 21289 w 2365804"/>
                    <a:gd name="connsiteY6" fmla="*/ 1113125 h 2161730"/>
                    <a:gd name="connsiteX0" fmla="*/ 21289 w 2365804"/>
                    <a:gd name="connsiteY0" fmla="*/ 1113125 h 2161730"/>
                    <a:gd name="connsiteX1" fmla="*/ 1055262 w 2365804"/>
                    <a:gd name="connsiteY1" fmla="*/ 1256010 h 2161730"/>
                    <a:gd name="connsiteX2" fmla="*/ 1219927 w 2365804"/>
                    <a:gd name="connsiteY2" fmla="*/ 1890 h 2161730"/>
                    <a:gd name="connsiteX3" fmla="*/ 1497481 w 2365804"/>
                    <a:gd name="connsiteY3" fmla="*/ 1323743 h 2161730"/>
                    <a:gd name="connsiteX4" fmla="*/ 2300045 w 2365804"/>
                    <a:gd name="connsiteY4" fmla="*/ 827026 h 2161730"/>
                    <a:gd name="connsiteX5" fmla="*/ 1208520 w 2365804"/>
                    <a:gd name="connsiteY5" fmla="*/ 2154494 h 2161730"/>
                    <a:gd name="connsiteX6" fmla="*/ 21289 w 2365804"/>
                    <a:gd name="connsiteY6" fmla="*/ 1113125 h 2161730"/>
                    <a:gd name="connsiteX0" fmla="*/ 21289 w 2365804"/>
                    <a:gd name="connsiteY0" fmla="*/ 1112999 h 2161604"/>
                    <a:gd name="connsiteX1" fmla="*/ 1055262 w 2365804"/>
                    <a:gd name="connsiteY1" fmla="*/ 1255884 h 2161604"/>
                    <a:gd name="connsiteX2" fmla="*/ 1219927 w 2365804"/>
                    <a:gd name="connsiteY2" fmla="*/ 1764 h 2161604"/>
                    <a:gd name="connsiteX3" fmla="*/ 1497481 w 2365804"/>
                    <a:gd name="connsiteY3" fmla="*/ 1323617 h 2161604"/>
                    <a:gd name="connsiteX4" fmla="*/ 2300045 w 2365804"/>
                    <a:gd name="connsiteY4" fmla="*/ 826900 h 2161604"/>
                    <a:gd name="connsiteX5" fmla="*/ 1208520 w 2365804"/>
                    <a:gd name="connsiteY5" fmla="*/ 2154368 h 2161604"/>
                    <a:gd name="connsiteX6" fmla="*/ 21289 w 2365804"/>
                    <a:gd name="connsiteY6" fmla="*/ 1112999 h 2161604"/>
                    <a:gd name="connsiteX0" fmla="*/ 21289 w 2365804"/>
                    <a:gd name="connsiteY0" fmla="*/ 1112999 h 2161604"/>
                    <a:gd name="connsiteX1" fmla="*/ 1055262 w 2365804"/>
                    <a:gd name="connsiteY1" fmla="*/ 1255884 h 2161604"/>
                    <a:gd name="connsiteX2" fmla="*/ 1219927 w 2365804"/>
                    <a:gd name="connsiteY2" fmla="*/ 1764 h 2161604"/>
                    <a:gd name="connsiteX3" fmla="*/ 1497481 w 2365804"/>
                    <a:gd name="connsiteY3" fmla="*/ 1323617 h 2161604"/>
                    <a:gd name="connsiteX4" fmla="*/ 2300045 w 2365804"/>
                    <a:gd name="connsiteY4" fmla="*/ 826900 h 2161604"/>
                    <a:gd name="connsiteX5" fmla="*/ 1208520 w 2365804"/>
                    <a:gd name="connsiteY5" fmla="*/ 2154368 h 2161604"/>
                    <a:gd name="connsiteX6" fmla="*/ 21289 w 2365804"/>
                    <a:gd name="connsiteY6" fmla="*/ 1112999 h 2161604"/>
                    <a:gd name="connsiteX0" fmla="*/ 21289 w 2365804"/>
                    <a:gd name="connsiteY0" fmla="*/ 1112999 h 2161604"/>
                    <a:gd name="connsiteX1" fmla="*/ 1055262 w 2365804"/>
                    <a:gd name="connsiteY1" fmla="*/ 1255884 h 2161604"/>
                    <a:gd name="connsiteX2" fmla="*/ 1219927 w 2365804"/>
                    <a:gd name="connsiteY2" fmla="*/ 1764 h 2161604"/>
                    <a:gd name="connsiteX3" fmla="*/ 1497481 w 2365804"/>
                    <a:gd name="connsiteY3" fmla="*/ 1323617 h 2161604"/>
                    <a:gd name="connsiteX4" fmla="*/ 2300045 w 2365804"/>
                    <a:gd name="connsiteY4" fmla="*/ 826900 h 2161604"/>
                    <a:gd name="connsiteX5" fmla="*/ 1208520 w 2365804"/>
                    <a:gd name="connsiteY5" fmla="*/ 2154368 h 2161604"/>
                    <a:gd name="connsiteX6" fmla="*/ 21289 w 2365804"/>
                    <a:gd name="connsiteY6" fmla="*/ 1112999 h 2161604"/>
                    <a:gd name="connsiteX0" fmla="*/ 27541 w 2372056"/>
                    <a:gd name="connsiteY0" fmla="*/ 1112999 h 2161332"/>
                    <a:gd name="connsiteX1" fmla="*/ 1061514 w 2372056"/>
                    <a:gd name="connsiteY1" fmla="*/ 1255884 h 2161332"/>
                    <a:gd name="connsiteX2" fmla="*/ 1226179 w 2372056"/>
                    <a:gd name="connsiteY2" fmla="*/ 1764 h 2161332"/>
                    <a:gd name="connsiteX3" fmla="*/ 1503733 w 2372056"/>
                    <a:gd name="connsiteY3" fmla="*/ 1323617 h 2161332"/>
                    <a:gd name="connsiteX4" fmla="*/ 2306297 w 2372056"/>
                    <a:gd name="connsiteY4" fmla="*/ 826900 h 2161332"/>
                    <a:gd name="connsiteX5" fmla="*/ 1214772 w 2372056"/>
                    <a:gd name="connsiteY5" fmla="*/ 2154368 h 2161332"/>
                    <a:gd name="connsiteX6" fmla="*/ 27541 w 2372056"/>
                    <a:gd name="connsiteY6" fmla="*/ 1112999 h 2161332"/>
                    <a:gd name="connsiteX0" fmla="*/ 34274 w 2378789"/>
                    <a:gd name="connsiteY0" fmla="*/ 1112999 h 2161466"/>
                    <a:gd name="connsiteX1" fmla="*/ 1068247 w 2378789"/>
                    <a:gd name="connsiteY1" fmla="*/ 1255884 h 2161466"/>
                    <a:gd name="connsiteX2" fmla="*/ 1232912 w 2378789"/>
                    <a:gd name="connsiteY2" fmla="*/ 1764 h 2161466"/>
                    <a:gd name="connsiteX3" fmla="*/ 1510466 w 2378789"/>
                    <a:gd name="connsiteY3" fmla="*/ 1323617 h 2161466"/>
                    <a:gd name="connsiteX4" fmla="*/ 2313030 w 2378789"/>
                    <a:gd name="connsiteY4" fmla="*/ 826900 h 2161466"/>
                    <a:gd name="connsiteX5" fmla="*/ 1221505 w 2378789"/>
                    <a:gd name="connsiteY5" fmla="*/ 2154368 h 2161466"/>
                    <a:gd name="connsiteX6" fmla="*/ 34274 w 2378789"/>
                    <a:gd name="connsiteY6" fmla="*/ 1112999 h 2161466"/>
                    <a:gd name="connsiteX0" fmla="*/ 39600 w 2384115"/>
                    <a:gd name="connsiteY0" fmla="*/ 1112999 h 2161675"/>
                    <a:gd name="connsiteX1" fmla="*/ 1073573 w 2384115"/>
                    <a:gd name="connsiteY1" fmla="*/ 1255884 h 2161675"/>
                    <a:gd name="connsiteX2" fmla="*/ 1238238 w 2384115"/>
                    <a:gd name="connsiteY2" fmla="*/ 1764 h 2161675"/>
                    <a:gd name="connsiteX3" fmla="*/ 1515792 w 2384115"/>
                    <a:gd name="connsiteY3" fmla="*/ 1323617 h 2161675"/>
                    <a:gd name="connsiteX4" fmla="*/ 2318356 w 2384115"/>
                    <a:gd name="connsiteY4" fmla="*/ 826900 h 2161675"/>
                    <a:gd name="connsiteX5" fmla="*/ 1226831 w 2384115"/>
                    <a:gd name="connsiteY5" fmla="*/ 2154368 h 2161675"/>
                    <a:gd name="connsiteX6" fmla="*/ 39600 w 2384115"/>
                    <a:gd name="connsiteY6" fmla="*/ 1112999 h 2161675"/>
                    <a:gd name="connsiteX0" fmla="*/ 39600 w 2384115"/>
                    <a:gd name="connsiteY0" fmla="*/ 1120218 h 2168894"/>
                    <a:gd name="connsiteX1" fmla="*/ 1073573 w 2384115"/>
                    <a:gd name="connsiteY1" fmla="*/ 1263103 h 2168894"/>
                    <a:gd name="connsiteX2" fmla="*/ 1238238 w 2384115"/>
                    <a:gd name="connsiteY2" fmla="*/ 8983 h 2168894"/>
                    <a:gd name="connsiteX3" fmla="*/ 1515792 w 2384115"/>
                    <a:gd name="connsiteY3" fmla="*/ 1330836 h 2168894"/>
                    <a:gd name="connsiteX4" fmla="*/ 2318356 w 2384115"/>
                    <a:gd name="connsiteY4" fmla="*/ 834119 h 2168894"/>
                    <a:gd name="connsiteX5" fmla="*/ 1226831 w 2384115"/>
                    <a:gd name="connsiteY5" fmla="*/ 2161587 h 2168894"/>
                    <a:gd name="connsiteX6" fmla="*/ 39600 w 2384115"/>
                    <a:gd name="connsiteY6" fmla="*/ 1120218 h 2168894"/>
                    <a:gd name="connsiteX0" fmla="*/ 39600 w 2384115"/>
                    <a:gd name="connsiteY0" fmla="*/ 1166937 h 2215613"/>
                    <a:gd name="connsiteX1" fmla="*/ 1073573 w 2384115"/>
                    <a:gd name="connsiteY1" fmla="*/ 1309822 h 2215613"/>
                    <a:gd name="connsiteX2" fmla="*/ 1264576 w 2384115"/>
                    <a:gd name="connsiteY2" fmla="*/ 9308 h 2215613"/>
                    <a:gd name="connsiteX3" fmla="*/ 1515792 w 2384115"/>
                    <a:gd name="connsiteY3" fmla="*/ 1377555 h 2215613"/>
                    <a:gd name="connsiteX4" fmla="*/ 2318356 w 2384115"/>
                    <a:gd name="connsiteY4" fmla="*/ 880838 h 2215613"/>
                    <a:gd name="connsiteX5" fmla="*/ 1226831 w 2384115"/>
                    <a:gd name="connsiteY5" fmla="*/ 2208306 h 2215613"/>
                    <a:gd name="connsiteX6" fmla="*/ 39600 w 2384115"/>
                    <a:gd name="connsiteY6" fmla="*/ 1166937 h 2215613"/>
                    <a:gd name="connsiteX0" fmla="*/ 39600 w 2384115"/>
                    <a:gd name="connsiteY0" fmla="*/ 1167398 h 2216074"/>
                    <a:gd name="connsiteX1" fmla="*/ 1073573 w 2384115"/>
                    <a:gd name="connsiteY1" fmla="*/ 1310283 h 2216074"/>
                    <a:gd name="connsiteX2" fmla="*/ 1264576 w 2384115"/>
                    <a:gd name="connsiteY2" fmla="*/ 9769 h 2216074"/>
                    <a:gd name="connsiteX3" fmla="*/ 1515792 w 2384115"/>
                    <a:gd name="connsiteY3" fmla="*/ 1378016 h 2216074"/>
                    <a:gd name="connsiteX4" fmla="*/ 2318356 w 2384115"/>
                    <a:gd name="connsiteY4" fmla="*/ 881299 h 2216074"/>
                    <a:gd name="connsiteX5" fmla="*/ 1226831 w 2384115"/>
                    <a:gd name="connsiteY5" fmla="*/ 2208767 h 2216074"/>
                    <a:gd name="connsiteX6" fmla="*/ 39600 w 2384115"/>
                    <a:gd name="connsiteY6" fmla="*/ 1167398 h 2216074"/>
                    <a:gd name="connsiteX0" fmla="*/ 39600 w 2384115"/>
                    <a:gd name="connsiteY0" fmla="*/ 1158329 h 2207005"/>
                    <a:gd name="connsiteX1" fmla="*/ 1073573 w 2384115"/>
                    <a:gd name="connsiteY1" fmla="*/ 1301214 h 2207005"/>
                    <a:gd name="connsiteX2" fmla="*/ 1264576 w 2384115"/>
                    <a:gd name="connsiteY2" fmla="*/ 700 h 2207005"/>
                    <a:gd name="connsiteX3" fmla="*/ 1515792 w 2384115"/>
                    <a:gd name="connsiteY3" fmla="*/ 1368947 h 2207005"/>
                    <a:gd name="connsiteX4" fmla="*/ 2318356 w 2384115"/>
                    <a:gd name="connsiteY4" fmla="*/ 872230 h 2207005"/>
                    <a:gd name="connsiteX5" fmla="*/ 1226831 w 2384115"/>
                    <a:gd name="connsiteY5" fmla="*/ 2199698 h 2207005"/>
                    <a:gd name="connsiteX6" fmla="*/ 39600 w 2384115"/>
                    <a:gd name="connsiteY6" fmla="*/ 1158329 h 2207005"/>
                    <a:gd name="connsiteX0" fmla="*/ 39600 w 2384115"/>
                    <a:gd name="connsiteY0" fmla="*/ 1158329 h 2207005"/>
                    <a:gd name="connsiteX1" fmla="*/ 1073573 w 2384115"/>
                    <a:gd name="connsiteY1" fmla="*/ 1301214 h 2207005"/>
                    <a:gd name="connsiteX2" fmla="*/ 1264576 w 2384115"/>
                    <a:gd name="connsiteY2" fmla="*/ 700 h 2207005"/>
                    <a:gd name="connsiteX3" fmla="*/ 1515792 w 2384115"/>
                    <a:gd name="connsiteY3" fmla="*/ 1368947 h 2207005"/>
                    <a:gd name="connsiteX4" fmla="*/ 2318356 w 2384115"/>
                    <a:gd name="connsiteY4" fmla="*/ 872230 h 2207005"/>
                    <a:gd name="connsiteX5" fmla="*/ 1226831 w 2384115"/>
                    <a:gd name="connsiteY5" fmla="*/ 2199698 h 2207005"/>
                    <a:gd name="connsiteX6" fmla="*/ 39600 w 2384115"/>
                    <a:gd name="connsiteY6" fmla="*/ 1158329 h 2207005"/>
                    <a:gd name="connsiteX0" fmla="*/ 39600 w 2384115"/>
                    <a:gd name="connsiteY0" fmla="*/ 1158240 h 2206916"/>
                    <a:gd name="connsiteX1" fmla="*/ 1073573 w 2384115"/>
                    <a:gd name="connsiteY1" fmla="*/ 1301125 h 2206916"/>
                    <a:gd name="connsiteX2" fmla="*/ 1264576 w 2384115"/>
                    <a:gd name="connsiteY2" fmla="*/ 611 h 2206916"/>
                    <a:gd name="connsiteX3" fmla="*/ 1515792 w 2384115"/>
                    <a:gd name="connsiteY3" fmla="*/ 1368858 h 2206916"/>
                    <a:gd name="connsiteX4" fmla="*/ 2318356 w 2384115"/>
                    <a:gd name="connsiteY4" fmla="*/ 872141 h 2206916"/>
                    <a:gd name="connsiteX5" fmla="*/ 1226831 w 2384115"/>
                    <a:gd name="connsiteY5" fmla="*/ 2199609 h 2206916"/>
                    <a:gd name="connsiteX6" fmla="*/ 39600 w 2384115"/>
                    <a:gd name="connsiteY6" fmla="*/ 1158240 h 2206916"/>
                    <a:gd name="connsiteX0" fmla="*/ 39600 w 2384115"/>
                    <a:gd name="connsiteY0" fmla="*/ 1157646 h 2206322"/>
                    <a:gd name="connsiteX1" fmla="*/ 1073573 w 2384115"/>
                    <a:gd name="connsiteY1" fmla="*/ 1300531 h 2206322"/>
                    <a:gd name="connsiteX2" fmla="*/ 1264576 w 2384115"/>
                    <a:gd name="connsiteY2" fmla="*/ 17 h 2206322"/>
                    <a:gd name="connsiteX3" fmla="*/ 1515792 w 2384115"/>
                    <a:gd name="connsiteY3" fmla="*/ 1368264 h 2206322"/>
                    <a:gd name="connsiteX4" fmla="*/ 2318356 w 2384115"/>
                    <a:gd name="connsiteY4" fmla="*/ 871547 h 2206322"/>
                    <a:gd name="connsiteX5" fmla="*/ 1226831 w 2384115"/>
                    <a:gd name="connsiteY5" fmla="*/ 2199015 h 2206322"/>
                    <a:gd name="connsiteX6" fmla="*/ 39600 w 2384115"/>
                    <a:gd name="connsiteY6" fmla="*/ 1157646 h 2206322"/>
                    <a:gd name="connsiteX0" fmla="*/ 38887 w 2382278"/>
                    <a:gd name="connsiteY0" fmla="*/ 1157646 h 2200177"/>
                    <a:gd name="connsiteX1" fmla="*/ 1072860 w 2382278"/>
                    <a:gd name="connsiteY1" fmla="*/ 1300531 h 2200177"/>
                    <a:gd name="connsiteX2" fmla="*/ 1263863 w 2382278"/>
                    <a:gd name="connsiteY2" fmla="*/ 17 h 2200177"/>
                    <a:gd name="connsiteX3" fmla="*/ 1515079 w 2382278"/>
                    <a:gd name="connsiteY3" fmla="*/ 1368264 h 2200177"/>
                    <a:gd name="connsiteX4" fmla="*/ 2317643 w 2382278"/>
                    <a:gd name="connsiteY4" fmla="*/ 871547 h 2200177"/>
                    <a:gd name="connsiteX5" fmla="*/ 1226118 w 2382278"/>
                    <a:gd name="connsiteY5" fmla="*/ 2199015 h 2200177"/>
                    <a:gd name="connsiteX6" fmla="*/ 38887 w 2382278"/>
                    <a:gd name="connsiteY6" fmla="*/ 1157646 h 2200177"/>
                    <a:gd name="connsiteX0" fmla="*/ 38887 w 2365848"/>
                    <a:gd name="connsiteY0" fmla="*/ 1157646 h 2200177"/>
                    <a:gd name="connsiteX1" fmla="*/ 1072860 w 2365848"/>
                    <a:gd name="connsiteY1" fmla="*/ 1300531 h 2200177"/>
                    <a:gd name="connsiteX2" fmla="*/ 1263863 w 2365848"/>
                    <a:gd name="connsiteY2" fmla="*/ 17 h 2200177"/>
                    <a:gd name="connsiteX3" fmla="*/ 1515079 w 2365848"/>
                    <a:gd name="connsiteY3" fmla="*/ 1368264 h 2200177"/>
                    <a:gd name="connsiteX4" fmla="*/ 2317643 w 2365848"/>
                    <a:gd name="connsiteY4" fmla="*/ 871547 h 2200177"/>
                    <a:gd name="connsiteX5" fmla="*/ 1226118 w 2365848"/>
                    <a:gd name="connsiteY5" fmla="*/ 2199015 h 2200177"/>
                    <a:gd name="connsiteX6" fmla="*/ 38887 w 2365848"/>
                    <a:gd name="connsiteY6" fmla="*/ 1157646 h 220017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365848" h="2200177">
                      <a:moveTo>
                        <a:pt x="38887" y="1157646"/>
                      </a:moveTo>
                      <a:cubicBezTo>
                        <a:pt x="268727" y="728763"/>
                        <a:pt x="967464" y="1408413"/>
                        <a:pt x="1072860" y="1300531"/>
                      </a:cubicBezTo>
                      <a:cubicBezTo>
                        <a:pt x="1178256" y="1192649"/>
                        <a:pt x="612572" y="-5048"/>
                        <a:pt x="1263863" y="17"/>
                      </a:cubicBezTo>
                      <a:cubicBezTo>
                        <a:pt x="1915154" y="5082"/>
                        <a:pt x="1425047" y="1331261"/>
                        <a:pt x="1515079" y="1368264"/>
                      </a:cubicBezTo>
                      <a:cubicBezTo>
                        <a:pt x="1605111" y="1405267"/>
                        <a:pt x="2069476" y="596863"/>
                        <a:pt x="2317643" y="871547"/>
                      </a:cubicBezTo>
                      <a:cubicBezTo>
                        <a:pt x="2565810" y="1146231"/>
                        <a:pt x="1803444" y="2166796"/>
                        <a:pt x="1226118" y="2199015"/>
                      </a:cubicBezTo>
                      <a:cubicBezTo>
                        <a:pt x="648792" y="2231234"/>
                        <a:pt x="-190953" y="1586529"/>
                        <a:pt x="38887" y="1157646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42000">
                      <a:srgbClr val="6600FF"/>
                    </a:gs>
                    <a:gs pos="100000">
                      <a:srgbClr val="FC9FCB"/>
                    </a:gs>
                    <a:gs pos="14000">
                      <a:srgbClr val="B150E5"/>
                    </a:gs>
                    <a:gs pos="83000">
                      <a:srgbClr val="FC9FCB"/>
                    </a:gs>
                  </a:gsLst>
                  <a:lin ang="2700000" scaled="1"/>
                  <a:tileRect/>
                </a:gradFill>
                <a:ln>
                  <a:noFill/>
                </a:ln>
                <a:effectLst>
                  <a:softEdge rad="0"/>
                </a:effectLst>
                <a:scene3d>
                  <a:camera prst="orthographicFront"/>
                  <a:lightRig rig="flat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"/>
                </a:p>
              </p:txBody>
            </p:sp>
            <p:sp>
              <p:nvSpPr>
                <p:cNvPr id="43" name="2 Estrella de 5 puntas"/>
                <p:cNvSpPr/>
                <p:nvPr/>
              </p:nvSpPr>
              <p:spPr>
                <a:xfrm rot="615960">
                  <a:off x="7343273" y="3336234"/>
                  <a:ext cx="1153500" cy="804525"/>
                </a:xfrm>
                <a:custGeom>
                  <a:avLst/>
                  <a:gdLst>
                    <a:gd name="connsiteX0" fmla="*/ 2 w 2160240"/>
                    <a:gd name="connsiteY0" fmla="*/ 825136 h 2160240"/>
                    <a:gd name="connsiteX1" fmla="*/ 825143 w 2160240"/>
                    <a:gd name="connsiteY1" fmla="*/ 825142 h 2160240"/>
                    <a:gd name="connsiteX2" fmla="*/ 1080120 w 2160240"/>
                    <a:gd name="connsiteY2" fmla="*/ 0 h 2160240"/>
                    <a:gd name="connsiteX3" fmla="*/ 1335097 w 2160240"/>
                    <a:gd name="connsiteY3" fmla="*/ 825142 h 2160240"/>
                    <a:gd name="connsiteX4" fmla="*/ 2160238 w 2160240"/>
                    <a:gd name="connsiteY4" fmla="*/ 825136 h 2160240"/>
                    <a:gd name="connsiteX5" fmla="*/ 1492682 w 2160240"/>
                    <a:gd name="connsiteY5" fmla="*/ 1335096 h 2160240"/>
                    <a:gd name="connsiteX6" fmla="*/ 1747669 w 2160240"/>
                    <a:gd name="connsiteY6" fmla="*/ 2160235 h 2160240"/>
                    <a:gd name="connsiteX7" fmla="*/ 1080120 w 2160240"/>
                    <a:gd name="connsiteY7" fmla="*/ 1650265 h 2160240"/>
                    <a:gd name="connsiteX8" fmla="*/ 412571 w 2160240"/>
                    <a:gd name="connsiteY8" fmla="*/ 2160235 h 2160240"/>
                    <a:gd name="connsiteX9" fmla="*/ 667558 w 2160240"/>
                    <a:gd name="connsiteY9" fmla="*/ 1335096 h 2160240"/>
                    <a:gd name="connsiteX10" fmla="*/ 2 w 2160240"/>
                    <a:gd name="connsiteY10" fmla="*/ 825136 h 2160240"/>
                    <a:gd name="connsiteX0" fmla="*/ 0 w 2160236"/>
                    <a:gd name="connsiteY0" fmla="*/ 825136 h 2160235"/>
                    <a:gd name="connsiteX1" fmla="*/ 825141 w 2160236"/>
                    <a:gd name="connsiteY1" fmla="*/ 825142 h 2160235"/>
                    <a:gd name="connsiteX2" fmla="*/ 1080118 w 2160236"/>
                    <a:gd name="connsiteY2" fmla="*/ 0 h 2160235"/>
                    <a:gd name="connsiteX3" fmla="*/ 1335095 w 2160236"/>
                    <a:gd name="connsiteY3" fmla="*/ 825142 h 2160235"/>
                    <a:gd name="connsiteX4" fmla="*/ 2160236 w 2160236"/>
                    <a:gd name="connsiteY4" fmla="*/ 825136 h 2160235"/>
                    <a:gd name="connsiteX5" fmla="*/ 1492680 w 2160236"/>
                    <a:gd name="connsiteY5" fmla="*/ 1335096 h 2160235"/>
                    <a:gd name="connsiteX6" fmla="*/ 1747667 w 2160236"/>
                    <a:gd name="connsiteY6" fmla="*/ 2160235 h 2160235"/>
                    <a:gd name="connsiteX7" fmla="*/ 412569 w 2160236"/>
                    <a:gd name="connsiteY7" fmla="*/ 2160235 h 2160235"/>
                    <a:gd name="connsiteX8" fmla="*/ 667556 w 2160236"/>
                    <a:gd name="connsiteY8" fmla="*/ 1335096 h 2160235"/>
                    <a:gd name="connsiteX9" fmla="*/ 0 w 2160236"/>
                    <a:gd name="connsiteY9" fmla="*/ 825136 h 2160235"/>
                    <a:gd name="connsiteX0" fmla="*/ 0 w 2160236"/>
                    <a:gd name="connsiteY0" fmla="*/ 825136 h 2160235"/>
                    <a:gd name="connsiteX1" fmla="*/ 825141 w 2160236"/>
                    <a:gd name="connsiteY1" fmla="*/ 825142 h 2160235"/>
                    <a:gd name="connsiteX2" fmla="*/ 1080118 w 2160236"/>
                    <a:gd name="connsiteY2" fmla="*/ 0 h 2160235"/>
                    <a:gd name="connsiteX3" fmla="*/ 1335095 w 2160236"/>
                    <a:gd name="connsiteY3" fmla="*/ 825142 h 2160235"/>
                    <a:gd name="connsiteX4" fmla="*/ 2160236 w 2160236"/>
                    <a:gd name="connsiteY4" fmla="*/ 825136 h 2160235"/>
                    <a:gd name="connsiteX5" fmla="*/ 1492680 w 2160236"/>
                    <a:gd name="connsiteY5" fmla="*/ 1335096 h 2160235"/>
                    <a:gd name="connsiteX6" fmla="*/ 1747667 w 2160236"/>
                    <a:gd name="connsiteY6" fmla="*/ 2160235 h 2160235"/>
                    <a:gd name="connsiteX7" fmla="*/ 412569 w 2160236"/>
                    <a:gd name="connsiteY7" fmla="*/ 2160235 h 2160235"/>
                    <a:gd name="connsiteX8" fmla="*/ 0 w 2160236"/>
                    <a:gd name="connsiteY8" fmla="*/ 825136 h 2160235"/>
                    <a:gd name="connsiteX0" fmla="*/ 0 w 2160236"/>
                    <a:gd name="connsiteY0" fmla="*/ 825136 h 2160235"/>
                    <a:gd name="connsiteX1" fmla="*/ 825141 w 2160236"/>
                    <a:gd name="connsiteY1" fmla="*/ 825142 h 2160235"/>
                    <a:gd name="connsiteX2" fmla="*/ 1080118 w 2160236"/>
                    <a:gd name="connsiteY2" fmla="*/ 0 h 2160235"/>
                    <a:gd name="connsiteX3" fmla="*/ 1335095 w 2160236"/>
                    <a:gd name="connsiteY3" fmla="*/ 825142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35095 w 2160236"/>
                    <a:gd name="connsiteY3" fmla="*/ 825142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1068711 w 2160236"/>
                    <a:gd name="connsiteY6" fmla="*/ 2152604 h 2160235"/>
                    <a:gd name="connsiteX7" fmla="*/ 412569 w 2160236"/>
                    <a:gd name="connsiteY7" fmla="*/ 2160235 h 2160235"/>
                    <a:gd name="connsiteX8" fmla="*/ 0 w 2160236"/>
                    <a:gd name="connsiteY8" fmla="*/ 825136 h 2160235"/>
                    <a:gd name="connsiteX0" fmla="*/ 0 w 2160236"/>
                    <a:gd name="connsiteY0" fmla="*/ 825136 h 2163893"/>
                    <a:gd name="connsiteX1" fmla="*/ 915453 w 2160236"/>
                    <a:gd name="connsiteY1" fmla="*/ 1254120 h 2163893"/>
                    <a:gd name="connsiteX2" fmla="*/ 1080118 w 2160236"/>
                    <a:gd name="connsiteY2" fmla="*/ 0 h 2163893"/>
                    <a:gd name="connsiteX3" fmla="*/ 1357672 w 2160236"/>
                    <a:gd name="connsiteY3" fmla="*/ 1321853 h 2163893"/>
                    <a:gd name="connsiteX4" fmla="*/ 2160236 w 2160236"/>
                    <a:gd name="connsiteY4" fmla="*/ 825136 h 2163893"/>
                    <a:gd name="connsiteX5" fmla="*/ 1747667 w 2160236"/>
                    <a:gd name="connsiteY5" fmla="*/ 2160235 h 2163893"/>
                    <a:gd name="connsiteX6" fmla="*/ 1746044 w 2160236"/>
                    <a:gd name="connsiteY6" fmla="*/ 2163893 h 2163893"/>
                    <a:gd name="connsiteX7" fmla="*/ 1068711 w 2160236"/>
                    <a:gd name="connsiteY7" fmla="*/ 2152604 h 2163893"/>
                    <a:gd name="connsiteX8" fmla="*/ 412569 w 2160236"/>
                    <a:gd name="connsiteY8" fmla="*/ 2160235 h 2163893"/>
                    <a:gd name="connsiteX9" fmla="*/ 0 w 2160236"/>
                    <a:gd name="connsiteY9" fmla="*/ 825136 h 2163893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1068711 w 2160236"/>
                    <a:gd name="connsiteY6" fmla="*/ 2152604 h 2160235"/>
                    <a:gd name="connsiteX7" fmla="*/ 412569 w 2160236"/>
                    <a:gd name="connsiteY7" fmla="*/ 2160235 h 2160235"/>
                    <a:gd name="connsiteX8" fmla="*/ 0 w 2160236"/>
                    <a:gd name="connsiteY8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068711 w 2160236"/>
                    <a:gd name="connsiteY5" fmla="*/ 2152604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068711 w 2160236"/>
                    <a:gd name="connsiteY5" fmla="*/ 2152604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2703"/>
                    <a:gd name="connsiteY0" fmla="*/ 825136 h 2160235"/>
                    <a:gd name="connsiteX1" fmla="*/ 915453 w 2162703"/>
                    <a:gd name="connsiteY1" fmla="*/ 1254120 h 2160235"/>
                    <a:gd name="connsiteX2" fmla="*/ 1080118 w 2162703"/>
                    <a:gd name="connsiteY2" fmla="*/ 0 h 2160235"/>
                    <a:gd name="connsiteX3" fmla="*/ 1357672 w 2162703"/>
                    <a:gd name="connsiteY3" fmla="*/ 1321853 h 2160235"/>
                    <a:gd name="connsiteX4" fmla="*/ 2160236 w 2162703"/>
                    <a:gd name="connsiteY4" fmla="*/ 825136 h 2160235"/>
                    <a:gd name="connsiteX5" fmla="*/ 1068711 w 2162703"/>
                    <a:gd name="connsiteY5" fmla="*/ 2152604 h 2160235"/>
                    <a:gd name="connsiteX6" fmla="*/ 412569 w 2162703"/>
                    <a:gd name="connsiteY6" fmla="*/ 2160235 h 2160235"/>
                    <a:gd name="connsiteX7" fmla="*/ 0 w 2162703"/>
                    <a:gd name="connsiteY7" fmla="*/ 825136 h 2160235"/>
                    <a:gd name="connsiteX0" fmla="*/ 0 w 2184028"/>
                    <a:gd name="connsiteY0" fmla="*/ 825136 h 2160235"/>
                    <a:gd name="connsiteX1" fmla="*/ 915453 w 2184028"/>
                    <a:gd name="connsiteY1" fmla="*/ 1254120 h 2160235"/>
                    <a:gd name="connsiteX2" fmla="*/ 1080118 w 2184028"/>
                    <a:gd name="connsiteY2" fmla="*/ 0 h 2160235"/>
                    <a:gd name="connsiteX3" fmla="*/ 1357672 w 2184028"/>
                    <a:gd name="connsiteY3" fmla="*/ 1321853 h 2160235"/>
                    <a:gd name="connsiteX4" fmla="*/ 2160236 w 2184028"/>
                    <a:gd name="connsiteY4" fmla="*/ 825136 h 2160235"/>
                    <a:gd name="connsiteX5" fmla="*/ 1068711 w 2184028"/>
                    <a:gd name="connsiteY5" fmla="*/ 2152604 h 2160235"/>
                    <a:gd name="connsiteX6" fmla="*/ 412569 w 2184028"/>
                    <a:gd name="connsiteY6" fmla="*/ 2160235 h 2160235"/>
                    <a:gd name="connsiteX7" fmla="*/ 0 w 2184028"/>
                    <a:gd name="connsiteY7" fmla="*/ 825136 h 2160235"/>
                    <a:gd name="connsiteX0" fmla="*/ 0 w 2182636"/>
                    <a:gd name="connsiteY0" fmla="*/ 825136 h 2160235"/>
                    <a:gd name="connsiteX1" fmla="*/ 915453 w 2182636"/>
                    <a:gd name="connsiteY1" fmla="*/ 1254120 h 2160235"/>
                    <a:gd name="connsiteX2" fmla="*/ 1080118 w 2182636"/>
                    <a:gd name="connsiteY2" fmla="*/ 0 h 2160235"/>
                    <a:gd name="connsiteX3" fmla="*/ 1357672 w 2182636"/>
                    <a:gd name="connsiteY3" fmla="*/ 1321853 h 2160235"/>
                    <a:gd name="connsiteX4" fmla="*/ 2160236 w 2182636"/>
                    <a:gd name="connsiteY4" fmla="*/ 825136 h 2160235"/>
                    <a:gd name="connsiteX5" fmla="*/ 1068711 w 2182636"/>
                    <a:gd name="connsiteY5" fmla="*/ 2152604 h 2160235"/>
                    <a:gd name="connsiteX6" fmla="*/ 412569 w 2182636"/>
                    <a:gd name="connsiteY6" fmla="*/ 2160235 h 2160235"/>
                    <a:gd name="connsiteX7" fmla="*/ 0 w 2182636"/>
                    <a:gd name="connsiteY7" fmla="*/ 825136 h 2160235"/>
                    <a:gd name="connsiteX0" fmla="*/ 0 w 2182636"/>
                    <a:gd name="connsiteY0" fmla="*/ 825136 h 2152604"/>
                    <a:gd name="connsiteX1" fmla="*/ 915453 w 2182636"/>
                    <a:gd name="connsiteY1" fmla="*/ 1254120 h 2152604"/>
                    <a:gd name="connsiteX2" fmla="*/ 1080118 w 2182636"/>
                    <a:gd name="connsiteY2" fmla="*/ 0 h 2152604"/>
                    <a:gd name="connsiteX3" fmla="*/ 1357672 w 2182636"/>
                    <a:gd name="connsiteY3" fmla="*/ 1321853 h 2152604"/>
                    <a:gd name="connsiteX4" fmla="*/ 2160236 w 2182636"/>
                    <a:gd name="connsiteY4" fmla="*/ 825136 h 2152604"/>
                    <a:gd name="connsiteX5" fmla="*/ 1068711 w 2182636"/>
                    <a:gd name="connsiteY5" fmla="*/ 2152604 h 2152604"/>
                    <a:gd name="connsiteX6" fmla="*/ 0 w 2182636"/>
                    <a:gd name="connsiteY6" fmla="*/ 825136 h 2152604"/>
                    <a:gd name="connsiteX0" fmla="*/ 70962 w 2253598"/>
                    <a:gd name="connsiteY0" fmla="*/ 825136 h 2152604"/>
                    <a:gd name="connsiteX1" fmla="*/ 986415 w 2253598"/>
                    <a:gd name="connsiteY1" fmla="*/ 1254120 h 2152604"/>
                    <a:gd name="connsiteX2" fmla="*/ 1151080 w 2253598"/>
                    <a:gd name="connsiteY2" fmla="*/ 0 h 2152604"/>
                    <a:gd name="connsiteX3" fmla="*/ 1428634 w 2253598"/>
                    <a:gd name="connsiteY3" fmla="*/ 1321853 h 2152604"/>
                    <a:gd name="connsiteX4" fmla="*/ 2231198 w 2253598"/>
                    <a:gd name="connsiteY4" fmla="*/ 825136 h 2152604"/>
                    <a:gd name="connsiteX5" fmla="*/ 1139673 w 2253598"/>
                    <a:gd name="connsiteY5" fmla="*/ 2152604 h 2152604"/>
                    <a:gd name="connsiteX6" fmla="*/ 70962 w 2253598"/>
                    <a:gd name="connsiteY6" fmla="*/ 825136 h 2152604"/>
                    <a:gd name="connsiteX0" fmla="*/ 107697 w 2290333"/>
                    <a:gd name="connsiteY0" fmla="*/ 825136 h 2152604"/>
                    <a:gd name="connsiteX1" fmla="*/ 1023150 w 2290333"/>
                    <a:gd name="connsiteY1" fmla="*/ 1254120 h 2152604"/>
                    <a:gd name="connsiteX2" fmla="*/ 1187815 w 2290333"/>
                    <a:gd name="connsiteY2" fmla="*/ 0 h 2152604"/>
                    <a:gd name="connsiteX3" fmla="*/ 1465369 w 2290333"/>
                    <a:gd name="connsiteY3" fmla="*/ 1321853 h 2152604"/>
                    <a:gd name="connsiteX4" fmla="*/ 2267933 w 2290333"/>
                    <a:gd name="connsiteY4" fmla="*/ 825136 h 2152604"/>
                    <a:gd name="connsiteX5" fmla="*/ 1176408 w 2290333"/>
                    <a:gd name="connsiteY5" fmla="*/ 2152604 h 2152604"/>
                    <a:gd name="connsiteX6" fmla="*/ 107697 w 2290333"/>
                    <a:gd name="connsiteY6" fmla="*/ 825136 h 2152604"/>
                    <a:gd name="connsiteX0" fmla="*/ 30136 w 2212772"/>
                    <a:gd name="connsiteY0" fmla="*/ 825136 h 2152604"/>
                    <a:gd name="connsiteX1" fmla="*/ 945589 w 2212772"/>
                    <a:gd name="connsiteY1" fmla="*/ 1254120 h 2152604"/>
                    <a:gd name="connsiteX2" fmla="*/ 1110254 w 2212772"/>
                    <a:gd name="connsiteY2" fmla="*/ 0 h 2152604"/>
                    <a:gd name="connsiteX3" fmla="*/ 1387808 w 2212772"/>
                    <a:gd name="connsiteY3" fmla="*/ 1321853 h 2152604"/>
                    <a:gd name="connsiteX4" fmla="*/ 2190372 w 2212772"/>
                    <a:gd name="connsiteY4" fmla="*/ 825136 h 2152604"/>
                    <a:gd name="connsiteX5" fmla="*/ 1098847 w 2212772"/>
                    <a:gd name="connsiteY5" fmla="*/ 2152604 h 2152604"/>
                    <a:gd name="connsiteX6" fmla="*/ 30136 w 2212772"/>
                    <a:gd name="connsiteY6" fmla="*/ 825136 h 2152604"/>
                    <a:gd name="connsiteX0" fmla="*/ 27594 w 2210230"/>
                    <a:gd name="connsiteY0" fmla="*/ 825136 h 2152604"/>
                    <a:gd name="connsiteX1" fmla="*/ 943047 w 2210230"/>
                    <a:gd name="connsiteY1" fmla="*/ 1254120 h 2152604"/>
                    <a:gd name="connsiteX2" fmla="*/ 1107712 w 2210230"/>
                    <a:gd name="connsiteY2" fmla="*/ 0 h 2152604"/>
                    <a:gd name="connsiteX3" fmla="*/ 1385266 w 2210230"/>
                    <a:gd name="connsiteY3" fmla="*/ 1321853 h 2152604"/>
                    <a:gd name="connsiteX4" fmla="*/ 2187830 w 2210230"/>
                    <a:gd name="connsiteY4" fmla="*/ 825136 h 2152604"/>
                    <a:gd name="connsiteX5" fmla="*/ 1096305 w 2210230"/>
                    <a:gd name="connsiteY5" fmla="*/ 2152604 h 2152604"/>
                    <a:gd name="connsiteX6" fmla="*/ 27594 w 2210230"/>
                    <a:gd name="connsiteY6" fmla="*/ 825136 h 2152604"/>
                    <a:gd name="connsiteX0" fmla="*/ 34125 w 2225475"/>
                    <a:gd name="connsiteY0" fmla="*/ 825136 h 2157276"/>
                    <a:gd name="connsiteX1" fmla="*/ 949578 w 2225475"/>
                    <a:gd name="connsiteY1" fmla="*/ 1254120 h 2157276"/>
                    <a:gd name="connsiteX2" fmla="*/ 1114243 w 2225475"/>
                    <a:gd name="connsiteY2" fmla="*/ 0 h 2157276"/>
                    <a:gd name="connsiteX3" fmla="*/ 1391797 w 2225475"/>
                    <a:gd name="connsiteY3" fmla="*/ 1321853 h 2157276"/>
                    <a:gd name="connsiteX4" fmla="*/ 2194361 w 2225475"/>
                    <a:gd name="connsiteY4" fmla="*/ 825136 h 2157276"/>
                    <a:gd name="connsiteX5" fmla="*/ 1102836 w 2225475"/>
                    <a:gd name="connsiteY5" fmla="*/ 2152604 h 2157276"/>
                    <a:gd name="connsiteX6" fmla="*/ 34125 w 2225475"/>
                    <a:gd name="connsiteY6" fmla="*/ 825136 h 2157276"/>
                    <a:gd name="connsiteX0" fmla="*/ 34125 w 2225475"/>
                    <a:gd name="connsiteY0" fmla="*/ 894500 h 2226640"/>
                    <a:gd name="connsiteX1" fmla="*/ 949578 w 2225475"/>
                    <a:gd name="connsiteY1" fmla="*/ 1323484 h 2226640"/>
                    <a:gd name="connsiteX2" fmla="*/ 1114243 w 2225475"/>
                    <a:gd name="connsiteY2" fmla="*/ 69364 h 2226640"/>
                    <a:gd name="connsiteX3" fmla="*/ 1391797 w 2225475"/>
                    <a:gd name="connsiteY3" fmla="*/ 1391217 h 2226640"/>
                    <a:gd name="connsiteX4" fmla="*/ 2194361 w 2225475"/>
                    <a:gd name="connsiteY4" fmla="*/ 894500 h 2226640"/>
                    <a:gd name="connsiteX5" fmla="*/ 1102836 w 2225475"/>
                    <a:gd name="connsiteY5" fmla="*/ 2221968 h 2226640"/>
                    <a:gd name="connsiteX6" fmla="*/ 34125 w 2225475"/>
                    <a:gd name="connsiteY6" fmla="*/ 894500 h 2226640"/>
                    <a:gd name="connsiteX0" fmla="*/ 34125 w 2225475"/>
                    <a:gd name="connsiteY0" fmla="*/ 827026 h 2159166"/>
                    <a:gd name="connsiteX1" fmla="*/ 949578 w 2225475"/>
                    <a:gd name="connsiteY1" fmla="*/ 1256010 h 2159166"/>
                    <a:gd name="connsiteX2" fmla="*/ 1114243 w 2225475"/>
                    <a:gd name="connsiteY2" fmla="*/ 1890 h 2159166"/>
                    <a:gd name="connsiteX3" fmla="*/ 1391797 w 2225475"/>
                    <a:gd name="connsiteY3" fmla="*/ 1323743 h 2159166"/>
                    <a:gd name="connsiteX4" fmla="*/ 2194361 w 2225475"/>
                    <a:gd name="connsiteY4" fmla="*/ 827026 h 2159166"/>
                    <a:gd name="connsiteX5" fmla="*/ 1102836 w 2225475"/>
                    <a:gd name="connsiteY5" fmla="*/ 2154494 h 2159166"/>
                    <a:gd name="connsiteX6" fmla="*/ 34125 w 2225475"/>
                    <a:gd name="connsiteY6" fmla="*/ 827026 h 2159166"/>
                    <a:gd name="connsiteX0" fmla="*/ 25322 w 2329807"/>
                    <a:gd name="connsiteY0" fmla="*/ 1113125 h 2156766"/>
                    <a:gd name="connsiteX1" fmla="*/ 1059295 w 2329807"/>
                    <a:gd name="connsiteY1" fmla="*/ 1256010 h 2156766"/>
                    <a:gd name="connsiteX2" fmla="*/ 1223960 w 2329807"/>
                    <a:gd name="connsiteY2" fmla="*/ 1890 h 2156766"/>
                    <a:gd name="connsiteX3" fmla="*/ 1501514 w 2329807"/>
                    <a:gd name="connsiteY3" fmla="*/ 1323743 h 2156766"/>
                    <a:gd name="connsiteX4" fmla="*/ 2304078 w 2329807"/>
                    <a:gd name="connsiteY4" fmla="*/ 827026 h 2156766"/>
                    <a:gd name="connsiteX5" fmla="*/ 1212553 w 2329807"/>
                    <a:gd name="connsiteY5" fmla="*/ 2154494 h 2156766"/>
                    <a:gd name="connsiteX6" fmla="*/ 25322 w 2329807"/>
                    <a:gd name="connsiteY6" fmla="*/ 1113125 h 2156766"/>
                    <a:gd name="connsiteX0" fmla="*/ 44462 w 2348947"/>
                    <a:gd name="connsiteY0" fmla="*/ 1113125 h 2157205"/>
                    <a:gd name="connsiteX1" fmla="*/ 1078435 w 2348947"/>
                    <a:gd name="connsiteY1" fmla="*/ 1256010 h 2157205"/>
                    <a:gd name="connsiteX2" fmla="*/ 1243100 w 2348947"/>
                    <a:gd name="connsiteY2" fmla="*/ 1890 h 2157205"/>
                    <a:gd name="connsiteX3" fmla="*/ 1520654 w 2348947"/>
                    <a:gd name="connsiteY3" fmla="*/ 1323743 h 2157205"/>
                    <a:gd name="connsiteX4" fmla="*/ 2323218 w 2348947"/>
                    <a:gd name="connsiteY4" fmla="*/ 827026 h 2157205"/>
                    <a:gd name="connsiteX5" fmla="*/ 1231693 w 2348947"/>
                    <a:gd name="connsiteY5" fmla="*/ 2154494 h 2157205"/>
                    <a:gd name="connsiteX6" fmla="*/ 44462 w 2348947"/>
                    <a:gd name="connsiteY6" fmla="*/ 1113125 h 2157205"/>
                    <a:gd name="connsiteX0" fmla="*/ 46203 w 2350688"/>
                    <a:gd name="connsiteY0" fmla="*/ 1113125 h 2156888"/>
                    <a:gd name="connsiteX1" fmla="*/ 1080176 w 2350688"/>
                    <a:gd name="connsiteY1" fmla="*/ 1256010 h 2156888"/>
                    <a:gd name="connsiteX2" fmla="*/ 1244841 w 2350688"/>
                    <a:gd name="connsiteY2" fmla="*/ 1890 h 2156888"/>
                    <a:gd name="connsiteX3" fmla="*/ 1522395 w 2350688"/>
                    <a:gd name="connsiteY3" fmla="*/ 1323743 h 2156888"/>
                    <a:gd name="connsiteX4" fmla="*/ 2324959 w 2350688"/>
                    <a:gd name="connsiteY4" fmla="*/ 827026 h 2156888"/>
                    <a:gd name="connsiteX5" fmla="*/ 1233434 w 2350688"/>
                    <a:gd name="connsiteY5" fmla="*/ 2154494 h 2156888"/>
                    <a:gd name="connsiteX6" fmla="*/ 46203 w 2350688"/>
                    <a:gd name="connsiteY6" fmla="*/ 1113125 h 2156888"/>
                    <a:gd name="connsiteX0" fmla="*/ 49773 w 2356804"/>
                    <a:gd name="connsiteY0" fmla="*/ 1113125 h 2165458"/>
                    <a:gd name="connsiteX1" fmla="*/ 1083746 w 2356804"/>
                    <a:gd name="connsiteY1" fmla="*/ 1256010 h 2165458"/>
                    <a:gd name="connsiteX2" fmla="*/ 1248411 w 2356804"/>
                    <a:gd name="connsiteY2" fmla="*/ 1890 h 2165458"/>
                    <a:gd name="connsiteX3" fmla="*/ 1525965 w 2356804"/>
                    <a:gd name="connsiteY3" fmla="*/ 1323743 h 2165458"/>
                    <a:gd name="connsiteX4" fmla="*/ 2328529 w 2356804"/>
                    <a:gd name="connsiteY4" fmla="*/ 827026 h 2165458"/>
                    <a:gd name="connsiteX5" fmla="*/ 1237004 w 2356804"/>
                    <a:gd name="connsiteY5" fmla="*/ 2154494 h 2165458"/>
                    <a:gd name="connsiteX6" fmla="*/ 49773 w 2356804"/>
                    <a:gd name="connsiteY6" fmla="*/ 1113125 h 2165458"/>
                    <a:gd name="connsiteX0" fmla="*/ 49773 w 2356804"/>
                    <a:gd name="connsiteY0" fmla="*/ 1113125 h 2160540"/>
                    <a:gd name="connsiteX1" fmla="*/ 1083746 w 2356804"/>
                    <a:gd name="connsiteY1" fmla="*/ 1256010 h 2160540"/>
                    <a:gd name="connsiteX2" fmla="*/ 1248411 w 2356804"/>
                    <a:gd name="connsiteY2" fmla="*/ 1890 h 2160540"/>
                    <a:gd name="connsiteX3" fmla="*/ 1525965 w 2356804"/>
                    <a:gd name="connsiteY3" fmla="*/ 1323743 h 2160540"/>
                    <a:gd name="connsiteX4" fmla="*/ 2328529 w 2356804"/>
                    <a:gd name="connsiteY4" fmla="*/ 827026 h 2160540"/>
                    <a:gd name="connsiteX5" fmla="*/ 1237004 w 2356804"/>
                    <a:gd name="connsiteY5" fmla="*/ 2154494 h 2160540"/>
                    <a:gd name="connsiteX6" fmla="*/ 49773 w 2356804"/>
                    <a:gd name="connsiteY6" fmla="*/ 1113125 h 2160540"/>
                    <a:gd name="connsiteX0" fmla="*/ 49773 w 2372534"/>
                    <a:gd name="connsiteY0" fmla="*/ 1113125 h 2160539"/>
                    <a:gd name="connsiteX1" fmla="*/ 1083746 w 2372534"/>
                    <a:gd name="connsiteY1" fmla="*/ 1256010 h 2160539"/>
                    <a:gd name="connsiteX2" fmla="*/ 1248411 w 2372534"/>
                    <a:gd name="connsiteY2" fmla="*/ 1890 h 2160539"/>
                    <a:gd name="connsiteX3" fmla="*/ 1525965 w 2372534"/>
                    <a:gd name="connsiteY3" fmla="*/ 1323743 h 2160539"/>
                    <a:gd name="connsiteX4" fmla="*/ 2328529 w 2372534"/>
                    <a:gd name="connsiteY4" fmla="*/ 827026 h 2160539"/>
                    <a:gd name="connsiteX5" fmla="*/ 1237004 w 2372534"/>
                    <a:gd name="connsiteY5" fmla="*/ 2154494 h 2160539"/>
                    <a:gd name="connsiteX6" fmla="*/ 49773 w 2372534"/>
                    <a:gd name="connsiteY6" fmla="*/ 1113125 h 2160539"/>
                    <a:gd name="connsiteX0" fmla="*/ 70859 w 2415991"/>
                    <a:gd name="connsiteY0" fmla="*/ 1113125 h 2193893"/>
                    <a:gd name="connsiteX1" fmla="*/ 1104832 w 2415991"/>
                    <a:gd name="connsiteY1" fmla="*/ 1256010 h 2193893"/>
                    <a:gd name="connsiteX2" fmla="*/ 1269497 w 2415991"/>
                    <a:gd name="connsiteY2" fmla="*/ 1890 h 2193893"/>
                    <a:gd name="connsiteX3" fmla="*/ 1547051 w 2415991"/>
                    <a:gd name="connsiteY3" fmla="*/ 1323743 h 2193893"/>
                    <a:gd name="connsiteX4" fmla="*/ 2349615 w 2415991"/>
                    <a:gd name="connsiteY4" fmla="*/ 827026 h 2193893"/>
                    <a:gd name="connsiteX5" fmla="*/ 1258090 w 2415991"/>
                    <a:gd name="connsiteY5" fmla="*/ 2154494 h 2193893"/>
                    <a:gd name="connsiteX6" fmla="*/ 70859 w 2415991"/>
                    <a:gd name="connsiteY6" fmla="*/ 1113125 h 2193893"/>
                    <a:gd name="connsiteX0" fmla="*/ 19112 w 2364244"/>
                    <a:gd name="connsiteY0" fmla="*/ 1113125 h 2194739"/>
                    <a:gd name="connsiteX1" fmla="*/ 1053085 w 2364244"/>
                    <a:gd name="connsiteY1" fmla="*/ 1256010 h 2194739"/>
                    <a:gd name="connsiteX2" fmla="*/ 1217750 w 2364244"/>
                    <a:gd name="connsiteY2" fmla="*/ 1890 h 2194739"/>
                    <a:gd name="connsiteX3" fmla="*/ 1495304 w 2364244"/>
                    <a:gd name="connsiteY3" fmla="*/ 1323743 h 2194739"/>
                    <a:gd name="connsiteX4" fmla="*/ 2297868 w 2364244"/>
                    <a:gd name="connsiteY4" fmla="*/ 827026 h 2194739"/>
                    <a:gd name="connsiteX5" fmla="*/ 1206343 w 2364244"/>
                    <a:gd name="connsiteY5" fmla="*/ 2154494 h 2194739"/>
                    <a:gd name="connsiteX6" fmla="*/ 19112 w 2364244"/>
                    <a:gd name="connsiteY6" fmla="*/ 1113125 h 2194739"/>
                    <a:gd name="connsiteX0" fmla="*/ 30031 w 2375163"/>
                    <a:gd name="connsiteY0" fmla="*/ 1113125 h 2194172"/>
                    <a:gd name="connsiteX1" fmla="*/ 1064004 w 2375163"/>
                    <a:gd name="connsiteY1" fmla="*/ 1256010 h 2194172"/>
                    <a:gd name="connsiteX2" fmla="*/ 1228669 w 2375163"/>
                    <a:gd name="connsiteY2" fmla="*/ 1890 h 2194172"/>
                    <a:gd name="connsiteX3" fmla="*/ 1506223 w 2375163"/>
                    <a:gd name="connsiteY3" fmla="*/ 1323743 h 2194172"/>
                    <a:gd name="connsiteX4" fmla="*/ 2308787 w 2375163"/>
                    <a:gd name="connsiteY4" fmla="*/ 827026 h 2194172"/>
                    <a:gd name="connsiteX5" fmla="*/ 1217262 w 2375163"/>
                    <a:gd name="connsiteY5" fmla="*/ 2154494 h 2194172"/>
                    <a:gd name="connsiteX6" fmla="*/ 30031 w 2375163"/>
                    <a:gd name="connsiteY6" fmla="*/ 1113125 h 2194172"/>
                    <a:gd name="connsiteX0" fmla="*/ 21289 w 2349179"/>
                    <a:gd name="connsiteY0" fmla="*/ 1113125 h 2161730"/>
                    <a:gd name="connsiteX1" fmla="*/ 1055262 w 2349179"/>
                    <a:gd name="connsiteY1" fmla="*/ 1256010 h 2161730"/>
                    <a:gd name="connsiteX2" fmla="*/ 1219927 w 2349179"/>
                    <a:gd name="connsiteY2" fmla="*/ 1890 h 2161730"/>
                    <a:gd name="connsiteX3" fmla="*/ 1497481 w 2349179"/>
                    <a:gd name="connsiteY3" fmla="*/ 1323743 h 2161730"/>
                    <a:gd name="connsiteX4" fmla="*/ 2300045 w 2349179"/>
                    <a:gd name="connsiteY4" fmla="*/ 827026 h 2161730"/>
                    <a:gd name="connsiteX5" fmla="*/ 1208520 w 2349179"/>
                    <a:gd name="connsiteY5" fmla="*/ 2154494 h 2161730"/>
                    <a:gd name="connsiteX6" fmla="*/ 21289 w 2349179"/>
                    <a:gd name="connsiteY6" fmla="*/ 1113125 h 2161730"/>
                    <a:gd name="connsiteX0" fmla="*/ 21289 w 2374511"/>
                    <a:gd name="connsiteY0" fmla="*/ 1113125 h 2161730"/>
                    <a:gd name="connsiteX1" fmla="*/ 1055262 w 2374511"/>
                    <a:gd name="connsiteY1" fmla="*/ 1256010 h 2161730"/>
                    <a:gd name="connsiteX2" fmla="*/ 1219927 w 2374511"/>
                    <a:gd name="connsiteY2" fmla="*/ 1890 h 2161730"/>
                    <a:gd name="connsiteX3" fmla="*/ 1497481 w 2374511"/>
                    <a:gd name="connsiteY3" fmla="*/ 1323743 h 2161730"/>
                    <a:gd name="connsiteX4" fmla="*/ 2300045 w 2374511"/>
                    <a:gd name="connsiteY4" fmla="*/ 827026 h 2161730"/>
                    <a:gd name="connsiteX5" fmla="*/ 1208520 w 2374511"/>
                    <a:gd name="connsiteY5" fmla="*/ 2154494 h 2161730"/>
                    <a:gd name="connsiteX6" fmla="*/ 21289 w 2374511"/>
                    <a:gd name="connsiteY6" fmla="*/ 1113125 h 2161730"/>
                    <a:gd name="connsiteX0" fmla="*/ 21289 w 2365804"/>
                    <a:gd name="connsiteY0" fmla="*/ 1113125 h 2161730"/>
                    <a:gd name="connsiteX1" fmla="*/ 1055262 w 2365804"/>
                    <a:gd name="connsiteY1" fmla="*/ 1256010 h 2161730"/>
                    <a:gd name="connsiteX2" fmla="*/ 1219927 w 2365804"/>
                    <a:gd name="connsiteY2" fmla="*/ 1890 h 2161730"/>
                    <a:gd name="connsiteX3" fmla="*/ 1497481 w 2365804"/>
                    <a:gd name="connsiteY3" fmla="*/ 1323743 h 2161730"/>
                    <a:gd name="connsiteX4" fmla="*/ 2300045 w 2365804"/>
                    <a:gd name="connsiteY4" fmla="*/ 827026 h 2161730"/>
                    <a:gd name="connsiteX5" fmla="*/ 1208520 w 2365804"/>
                    <a:gd name="connsiteY5" fmla="*/ 2154494 h 2161730"/>
                    <a:gd name="connsiteX6" fmla="*/ 21289 w 2365804"/>
                    <a:gd name="connsiteY6" fmla="*/ 1113125 h 2161730"/>
                    <a:gd name="connsiteX0" fmla="*/ 21289 w 2365804"/>
                    <a:gd name="connsiteY0" fmla="*/ 1113125 h 2161730"/>
                    <a:gd name="connsiteX1" fmla="*/ 1055262 w 2365804"/>
                    <a:gd name="connsiteY1" fmla="*/ 1256010 h 2161730"/>
                    <a:gd name="connsiteX2" fmla="*/ 1219927 w 2365804"/>
                    <a:gd name="connsiteY2" fmla="*/ 1890 h 2161730"/>
                    <a:gd name="connsiteX3" fmla="*/ 1497481 w 2365804"/>
                    <a:gd name="connsiteY3" fmla="*/ 1323743 h 2161730"/>
                    <a:gd name="connsiteX4" fmla="*/ 2300045 w 2365804"/>
                    <a:gd name="connsiteY4" fmla="*/ 827026 h 2161730"/>
                    <a:gd name="connsiteX5" fmla="*/ 1208520 w 2365804"/>
                    <a:gd name="connsiteY5" fmla="*/ 2154494 h 2161730"/>
                    <a:gd name="connsiteX6" fmla="*/ 21289 w 2365804"/>
                    <a:gd name="connsiteY6" fmla="*/ 1113125 h 2161730"/>
                    <a:gd name="connsiteX0" fmla="*/ 21289 w 2365804"/>
                    <a:gd name="connsiteY0" fmla="*/ 1112999 h 2161604"/>
                    <a:gd name="connsiteX1" fmla="*/ 1055262 w 2365804"/>
                    <a:gd name="connsiteY1" fmla="*/ 1255884 h 2161604"/>
                    <a:gd name="connsiteX2" fmla="*/ 1219927 w 2365804"/>
                    <a:gd name="connsiteY2" fmla="*/ 1764 h 2161604"/>
                    <a:gd name="connsiteX3" fmla="*/ 1497481 w 2365804"/>
                    <a:gd name="connsiteY3" fmla="*/ 1323617 h 2161604"/>
                    <a:gd name="connsiteX4" fmla="*/ 2300045 w 2365804"/>
                    <a:gd name="connsiteY4" fmla="*/ 826900 h 2161604"/>
                    <a:gd name="connsiteX5" fmla="*/ 1208520 w 2365804"/>
                    <a:gd name="connsiteY5" fmla="*/ 2154368 h 2161604"/>
                    <a:gd name="connsiteX6" fmla="*/ 21289 w 2365804"/>
                    <a:gd name="connsiteY6" fmla="*/ 1112999 h 2161604"/>
                    <a:gd name="connsiteX0" fmla="*/ 21289 w 2365804"/>
                    <a:gd name="connsiteY0" fmla="*/ 1112999 h 2161604"/>
                    <a:gd name="connsiteX1" fmla="*/ 1055262 w 2365804"/>
                    <a:gd name="connsiteY1" fmla="*/ 1255884 h 2161604"/>
                    <a:gd name="connsiteX2" fmla="*/ 1219927 w 2365804"/>
                    <a:gd name="connsiteY2" fmla="*/ 1764 h 2161604"/>
                    <a:gd name="connsiteX3" fmla="*/ 1497481 w 2365804"/>
                    <a:gd name="connsiteY3" fmla="*/ 1323617 h 2161604"/>
                    <a:gd name="connsiteX4" fmla="*/ 2300045 w 2365804"/>
                    <a:gd name="connsiteY4" fmla="*/ 826900 h 2161604"/>
                    <a:gd name="connsiteX5" fmla="*/ 1208520 w 2365804"/>
                    <a:gd name="connsiteY5" fmla="*/ 2154368 h 2161604"/>
                    <a:gd name="connsiteX6" fmla="*/ 21289 w 2365804"/>
                    <a:gd name="connsiteY6" fmla="*/ 1112999 h 2161604"/>
                    <a:gd name="connsiteX0" fmla="*/ 21289 w 2365804"/>
                    <a:gd name="connsiteY0" fmla="*/ 1112999 h 2161604"/>
                    <a:gd name="connsiteX1" fmla="*/ 1055262 w 2365804"/>
                    <a:gd name="connsiteY1" fmla="*/ 1255884 h 2161604"/>
                    <a:gd name="connsiteX2" fmla="*/ 1219927 w 2365804"/>
                    <a:gd name="connsiteY2" fmla="*/ 1764 h 2161604"/>
                    <a:gd name="connsiteX3" fmla="*/ 1497481 w 2365804"/>
                    <a:gd name="connsiteY3" fmla="*/ 1323617 h 2161604"/>
                    <a:gd name="connsiteX4" fmla="*/ 2300045 w 2365804"/>
                    <a:gd name="connsiteY4" fmla="*/ 826900 h 2161604"/>
                    <a:gd name="connsiteX5" fmla="*/ 1208520 w 2365804"/>
                    <a:gd name="connsiteY5" fmla="*/ 2154368 h 2161604"/>
                    <a:gd name="connsiteX6" fmla="*/ 21289 w 2365804"/>
                    <a:gd name="connsiteY6" fmla="*/ 1112999 h 2161604"/>
                    <a:gd name="connsiteX0" fmla="*/ 27541 w 2372056"/>
                    <a:gd name="connsiteY0" fmla="*/ 1112999 h 2161332"/>
                    <a:gd name="connsiteX1" fmla="*/ 1061514 w 2372056"/>
                    <a:gd name="connsiteY1" fmla="*/ 1255884 h 2161332"/>
                    <a:gd name="connsiteX2" fmla="*/ 1226179 w 2372056"/>
                    <a:gd name="connsiteY2" fmla="*/ 1764 h 2161332"/>
                    <a:gd name="connsiteX3" fmla="*/ 1503733 w 2372056"/>
                    <a:gd name="connsiteY3" fmla="*/ 1323617 h 2161332"/>
                    <a:gd name="connsiteX4" fmla="*/ 2306297 w 2372056"/>
                    <a:gd name="connsiteY4" fmla="*/ 826900 h 2161332"/>
                    <a:gd name="connsiteX5" fmla="*/ 1214772 w 2372056"/>
                    <a:gd name="connsiteY5" fmla="*/ 2154368 h 2161332"/>
                    <a:gd name="connsiteX6" fmla="*/ 27541 w 2372056"/>
                    <a:gd name="connsiteY6" fmla="*/ 1112999 h 2161332"/>
                    <a:gd name="connsiteX0" fmla="*/ 34274 w 2378789"/>
                    <a:gd name="connsiteY0" fmla="*/ 1112999 h 2161466"/>
                    <a:gd name="connsiteX1" fmla="*/ 1068247 w 2378789"/>
                    <a:gd name="connsiteY1" fmla="*/ 1255884 h 2161466"/>
                    <a:gd name="connsiteX2" fmla="*/ 1232912 w 2378789"/>
                    <a:gd name="connsiteY2" fmla="*/ 1764 h 2161466"/>
                    <a:gd name="connsiteX3" fmla="*/ 1510466 w 2378789"/>
                    <a:gd name="connsiteY3" fmla="*/ 1323617 h 2161466"/>
                    <a:gd name="connsiteX4" fmla="*/ 2313030 w 2378789"/>
                    <a:gd name="connsiteY4" fmla="*/ 826900 h 2161466"/>
                    <a:gd name="connsiteX5" fmla="*/ 1221505 w 2378789"/>
                    <a:gd name="connsiteY5" fmla="*/ 2154368 h 2161466"/>
                    <a:gd name="connsiteX6" fmla="*/ 34274 w 2378789"/>
                    <a:gd name="connsiteY6" fmla="*/ 1112999 h 2161466"/>
                    <a:gd name="connsiteX0" fmla="*/ 39600 w 2384115"/>
                    <a:gd name="connsiteY0" fmla="*/ 1112999 h 2161675"/>
                    <a:gd name="connsiteX1" fmla="*/ 1073573 w 2384115"/>
                    <a:gd name="connsiteY1" fmla="*/ 1255884 h 2161675"/>
                    <a:gd name="connsiteX2" fmla="*/ 1238238 w 2384115"/>
                    <a:gd name="connsiteY2" fmla="*/ 1764 h 2161675"/>
                    <a:gd name="connsiteX3" fmla="*/ 1515792 w 2384115"/>
                    <a:gd name="connsiteY3" fmla="*/ 1323617 h 2161675"/>
                    <a:gd name="connsiteX4" fmla="*/ 2318356 w 2384115"/>
                    <a:gd name="connsiteY4" fmla="*/ 826900 h 2161675"/>
                    <a:gd name="connsiteX5" fmla="*/ 1226831 w 2384115"/>
                    <a:gd name="connsiteY5" fmla="*/ 2154368 h 2161675"/>
                    <a:gd name="connsiteX6" fmla="*/ 39600 w 2384115"/>
                    <a:gd name="connsiteY6" fmla="*/ 1112999 h 2161675"/>
                    <a:gd name="connsiteX0" fmla="*/ 39600 w 2384115"/>
                    <a:gd name="connsiteY0" fmla="*/ 1120218 h 2168894"/>
                    <a:gd name="connsiteX1" fmla="*/ 1073573 w 2384115"/>
                    <a:gd name="connsiteY1" fmla="*/ 1263103 h 2168894"/>
                    <a:gd name="connsiteX2" fmla="*/ 1238238 w 2384115"/>
                    <a:gd name="connsiteY2" fmla="*/ 8983 h 2168894"/>
                    <a:gd name="connsiteX3" fmla="*/ 1515792 w 2384115"/>
                    <a:gd name="connsiteY3" fmla="*/ 1330836 h 2168894"/>
                    <a:gd name="connsiteX4" fmla="*/ 2318356 w 2384115"/>
                    <a:gd name="connsiteY4" fmla="*/ 834119 h 2168894"/>
                    <a:gd name="connsiteX5" fmla="*/ 1226831 w 2384115"/>
                    <a:gd name="connsiteY5" fmla="*/ 2161587 h 2168894"/>
                    <a:gd name="connsiteX6" fmla="*/ 39600 w 2384115"/>
                    <a:gd name="connsiteY6" fmla="*/ 1120218 h 2168894"/>
                    <a:gd name="connsiteX0" fmla="*/ 39600 w 2384115"/>
                    <a:gd name="connsiteY0" fmla="*/ 1166937 h 2215613"/>
                    <a:gd name="connsiteX1" fmla="*/ 1073573 w 2384115"/>
                    <a:gd name="connsiteY1" fmla="*/ 1309822 h 2215613"/>
                    <a:gd name="connsiteX2" fmla="*/ 1264576 w 2384115"/>
                    <a:gd name="connsiteY2" fmla="*/ 9308 h 2215613"/>
                    <a:gd name="connsiteX3" fmla="*/ 1515792 w 2384115"/>
                    <a:gd name="connsiteY3" fmla="*/ 1377555 h 2215613"/>
                    <a:gd name="connsiteX4" fmla="*/ 2318356 w 2384115"/>
                    <a:gd name="connsiteY4" fmla="*/ 880838 h 2215613"/>
                    <a:gd name="connsiteX5" fmla="*/ 1226831 w 2384115"/>
                    <a:gd name="connsiteY5" fmla="*/ 2208306 h 2215613"/>
                    <a:gd name="connsiteX6" fmla="*/ 39600 w 2384115"/>
                    <a:gd name="connsiteY6" fmla="*/ 1166937 h 2215613"/>
                    <a:gd name="connsiteX0" fmla="*/ 39600 w 2384115"/>
                    <a:gd name="connsiteY0" fmla="*/ 1167398 h 2216074"/>
                    <a:gd name="connsiteX1" fmla="*/ 1073573 w 2384115"/>
                    <a:gd name="connsiteY1" fmla="*/ 1310283 h 2216074"/>
                    <a:gd name="connsiteX2" fmla="*/ 1264576 w 2384115"/>
                    <a:gd name="connsiteY2" fmla="*/ 9769 h 2216074"/>
                    <a:gd name="connsiteX3" fmla="*/ 1515792 w 2384115"/>
                    <a:gd name="connsiteY3" fmla="*/ 1378016 h 2216074"/>
                    <a:gd name="connsiteX4" fmla="*/ 2318356 w 2384115"/>
                    <a:gd name="connsiteY4" fmla="*/ 881299 h 2216074"/>
                    <a:gd name="connsiteX5" fmla="*/ 1226831 w 2384115"/>
                    <a:gd name="connsiteY5" fmla="*/ 2208767 h 2216074"/>
                    <a:gd name="connsiteX6" fmla="*/ 39600 w 2384115"/>
                    <a:gd name="connsiteY6" fmla="*/ 1167398 h 2216074"/>
                    <a:gd name="connsiteX0" fmla="*/ 39600 w 2384115"/>
                    <a:gd name="connsiteY0" fmla="*/ 1158329 h 2207005"/>
                    <a:gd name="connsiteX1" fmla="*/ 1073573 w 2384115"/>
                    <a:gd name="connsiteY1" fmla="*/ 1301214 h 2207005"/>
                    <a:gd name="connsiteX2" fmla="*/ 1264576 w 2384115"/>
                    <a:gd name="connsiteY2" fmla="*/ 700 h 2207005"/>
                    <a:gd name="connsiteX3" fmla="*/ 1515792 w 2384115"/>
                    <a:gd name="connsiteY3" fmla="*/ 1368947 h 2207005"/>
                    <a:gd name="connsiteX4" fmla="*/ 2318356 w 2384115"/>
                    <a:gd name="connsiteY4" fmla="*/ 872230 h 2207005"/>
                    <a:gd name="connsiteX5" fmla="*/ 1226831 w 2384115"/>
                    <a:gd name="connsiteY5" fmla="*/ 2199698 h 2207005"/>
                    <a:gd name="connsiteX6" fmla="*/ 39600 w 2384115"/>
                    <a:gd name="connsiteY6" fmla="*/ 1158329 h 2207005"/>
                    <a:gd name="connsiteX0" fmla="*/ 39600 w 2384115"/>
                    <a:gd name="connsiteY0" fmla="*/ 1158329 h 2207005"/>
                    <a:gd name="connsiteX1" fmla="*/ 1073573 w 2384115"/>
                    <a:gd name="connsiteY1" fmla="*/ 1301214 h 2207005"/>
                    <a:gd name="connsiteX2" fmla="*/ 1264576 w 2384115"/>
                    <a:gd name="connsiteY2" fmla="*/ 700 h 2207005"/>
                    <a:gd name="connsiteX3" fmla="*/ 1515792 w 2384115"/>
                    <a:gd name="connsiteY3" fmla="*/ 1368947 h 2207005"/>
                    <a:gd name="connsiteX4" fmla="*/ 2318356 w 2384115"/>
                    <a:gd name="connsiteY4" fmla="*/ 872230 h 2207005"/>
                    <a:gd name="connsiteX5" fmla="*/ 1226831 w 2384115"/>
                    <a:gd name="connsiteY5" fmla="*/ 2199698 h 2207005"/>
                    <a:gd name="connsiteX6" fmla="*/ 39600 w 2384115"/>
                    <a:gd name="connsiteY6" fmla="*/ 1158329 h 2207005"/>
                    <a:gd name="connsiteX0" fmla="*/ 39600 w 2384115"/>
                    <a:gd name="connsiteY0" fmla="*/ 1158240 h 2206916"/>
                    <a:gd name="connsiteX1" fmla="*/ 1073573 w 2384115"/>
                    <a:gd name="connsiteY1" fmla="*/ 1301125 h 2206916"/>
                    <a:gd name="connsiteX2" fmla="*/ 1264576 w 2384115"/>
                    <a:gd name="connsiteY2" fmla="*/ 611 h 2206916"/>
                    <a:gd name="connsiteX3" fmla="*/ 1515792 w 2384115"/>
                    <a:gd name="connsiteY3" fmla="*/ 1368858 h 2206916"/>
                    <a:gd name="connsiteX4" fmla="*/ 2318356 w 2384115"/>
                    <a:gd name="connsiteY4" fmla="*/ 872141 h 2206916"/>
                    <a:gd name="connsiteX5" fmla="*/ 1226831 w 2384115"/>
                    <a:gd name="connsiteY5" fmla="*/ 2199609 h 2206916"/>
                    <a:gd name="connsiteX6" fmla="*/ 39600 w 2384115"/>
                    <a:gd name="connsiteY6" fmla="*/ 1158240 h 2206916"/>
                    <a:gd name="connsiteX0" fmla="*/ 39600 w 2384115"/>
                    <a:gd name="connsiteY0" fmla="*/ 1157646 h 2206322"/>
                    <a:gd name="connsiteX1" fmla="*/ 1073573 w 2384115"/>
                    <a:gd name="connsiteY1" fmla="*/ 1300531 h 2206322"/>
                    <a:gd name="connsiteX2" fmla="*/ 1264576 w 2384115"/>
                    <a:gd name="connsiteY2" fmla="*/ 17 h 2206322"/>
                    <a:gd name="connsiteX3" fmla="*/ 1515792 w 2384115"/>
                    <a:gd name="connsiteY3" fmla="*/ 1368264 h 2206322"/>
                    <a:gd name="connsiteX4" fmla="*/ 2318356 w 2384115"/>
                    <a:gd name="connsiteY4" fmla="*/ 871547 h 2206322"/>
                    <a:gd name="connsiteX5" fmla="*/ 1226831 w 2384115"/>
                    <a:gd name="connsiteY5" fmla="*/ 2199015 h 2206322"/>
                    <a:gd name="connsiteX6" fmla="*/ 39600 w 2384115"/>
                    <a:gd name="connsiteY6" fmla="*/ 1157646 h 2206322"/>
                    <a:gd name="connsiteX0" fmla="*/ 38887 w 2382278"/>
                    <a:gd name="connsiteY0" fmla="*/ 1157646 h 2200177"/>
                    <a:gd name="connsiteX1" fmla="*/ 1072860 w 2382278"/>
                    <a:gd name="connsiteY1" fmla="*/ 1300531 h 2200177"/>
                    <a:gd name="connsiteX2" fmla="*/ 1263863 w 2382278"/>
                    <a:gd name="connsiteY2" fmla="*/ 17 h 2200177"/>
                    <a:gd name="connsiteX3" fmla="*/ 1515079 w 2382278"/>
                    <a:gd name="connsiteY3" fmla="*/ 1368264 h 2200177"/>
                    <a:gd name="connsiteX4" fmla="*/ 2317643 w 2382278"/>
                    <a:gd name="connsiteY4" fmla="*/ 871547 h 2200177"/>
                    <a:gd name="connsiteX5" fmla="*/ 1226118 w 2382278"/>
                    <a:gd name="connsiteY5" fmla="*/ 2199015 h 2200177"/>
                    <a:gd name="connsiteX6" fmla="*/ 38887 w 2382278"/>
                    <a:gd name="connsiteY6" fmla="*/ 1157646 h 2200177"/>
                    <a:gd name="connsiteX0" fmla="*/ 38887 w 2365848"/>
                    <a:gd name="connsiteY0" fmla="*/ 1157646 h 2200177"/>
                    <a:gd name="connsiteX1" fmla="*/ 1072860 w 2365848"/>
                    <a:gd name="connsiteY1" fmla="*/ 1300531 h 2200177"/>
                    <a:gd name="connsiteX2" fmla="*/ 1263863 w 2365848"/>
                    <a:gd name="connsiteY2" fmla="*/ 17 h 2200177"/>
                    <a:gd name="connsiteX3" fmla="*/ 1515079 w 2365848"/>
                    <a:gd name="connsiteY3" fmla="*/ 1368264 h 2200177"/>
                    <a:gd name="connsiteX4" fmla="*/ 2317643 w 2365848"/>
                    <a:gd name="connsiteY4" fmla="*/ 871547 h 2200177"/>
                    <a:gd name="connsiteX5" fmla="*/ 1226118 w 2365848"/>
                    <a:gd name="connsiteY5" fmla="*/ 2199015 h 2200177"/>
                    <a:gd name="connsiteX6" fmla="*/ 38887 w 2365848"/>
                    <a:gd name="connsiteY6" fmla="*/ 1157646 h 220017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365848" h="2200177">
                      <a:moveTo>
                        <a:pt x="38887" y="1157646"/>
                      </a:moveTo>
                      <a:cubicBezTo>
                        <a:pt x="268727" y="728763"/>
                        <a:pt x="967464" y="1408413"/>
                        <a:pt x="1072860" y="1300531"/>
                      </a:cubicBezTo>
                      <a:cubicBezTo>
                        <a:pt x="1178256" y="1192649"/>
                        <a:pt x="612572" y="-5048"/>
                        <a:pt x="1263863" y="17"/>
                      </a:cubicBezTo>
                      <a:cubicBezTo>
                        <a:pt x="1915154" y="5082"/>
                        <a:pt x="1425047" y="1331261"/>
                        <a:pt x="1515079" y="1368264"/>
                      </a:cubicBezTo>
                      <a:cubicBezTo>
                        <a:pt x="1605111" y="1405267"/>
                        <a:pt x="2069476" y="596863"/>
                        <a:pt x="2317643" y="871547"/>
                      </a:cubicBezTo>
                      <a:cubicBezTo>
                        <a:pt x="2565810" y="1146231"/>
                        <a:pt x="1803444" y="2166796"/>
                        <a:pt x="1226118" y="2199015"/>
                      </a:cubicBezTo>
                      <a:cubicBezTo>
                        <a:pt x="648792" y="2231234"/>
                        <a:pt x="-190953" y="1586529"/>
                        <a:pt x="38887" y="1157646"/>
                      </a:cubicBezTo>
                      <a:close/>
                    </a:path>
                  </a:pathLst>
                </a:custGeom>
                <a:noFill/>
                <a:ln w="76200">
                  <a:solidFill>
                    <a:srgbClr val="6600FF"/>
                  </a:solidFill>
                </a:ln>
                <a:effectLst>
                  <a:softEdge rad="0"/>
                </a:effectLst>
                <a:scene3d>
                  <a:camera prst="orthographicFront"/>
                  <a:lightRig rig="flat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"/>
                </a:p>
              </p:txBody>
            </p:sp>
          </p:grpSp>
          <p:sp>
            <p:nvSpPr>
              <p:cNvPr id="34" name="3 Elipse"/>
              <p:cNvSpPr/>
              <p:nvPr/>
            </p:nvSpPr>
            <p:spPr>
              <a:xfrm rot="1688435">
                <a:off x="4576007" y="4046343"/>
                <a:ext cx="463585" cy="245373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670"/>
                  <a:gd name="connsiteX1" fmla="*/ 1224136 w 2507594"/>
                  <a:gd name="connsiteY1" fmla="*/ 21622 h 936670"/>
                  <a:gd name="connsiteX2" fmla="*/ 2507594 w 2507594"/>
                  <a:gd name="connsiteY2" fmla="*/ 676900 h 936670"/>
                  <a:gd name="connsiteX3" fmla="*/ 1224136 w 2507594"/>
                  <a:gd name="connsiteY3" fmla="*/ 936022 h 936670"/>
                  <a:gd name="connsiteX4" fmla="*/ 0 w 2507594"/>
                  <a:gd name="connsiteY4" fmla="*/ 478822 h 936670"/>
                  <a:gd name="connsiteX0" fmla="*/ 0 w 2507594"/>
                  <a:gd name="connsiteY0" fmla="*/ 477455 h 935303"/>
                  <a:gd name="connsiteX1" fmla="*/ 1224136 w 2507594"/>
                  <a:gd name="connsiteY1" fmla="*/ 20255 h 935303"/>
                  <a:gd name="connsiteX2" fmla="*/ 2507594 w 2507594"/>
                  <a:gd name="connsiteY2" fmla="*/ 675533 h 935303"/>
                  <a:gd name="connsiteX3" fmla="*/ 1224136 w 2507594"/>
                  <a:gd name="connsiteY3" fmla="*/ 934655 h 935303"/>
                  <a:gd name="connsiteX4" fmla="*/ 0 w 2507594"/>
                  <a:gd name="connsiteY4" fmla="*/ 477455 h 935303"/>
                  <a:gd name="connsiteX0" fmla="*/ 0 w 2507594"/>
                  <a:gd name="connsiteY0" fmla="*/ 477455 h 935641"/>
                  <a:gd name="connsiteX1" fmla="*/ 1224136 w 2507594"/>
                  <a:gd name="connsiteY1" fmla="*/ 20255 h 935641"/>
                  <a:gd name="connsiteX2" fmla="*/ 2507594 w 2507594"/>
                  <a:gd name="connsiteY2" fmla="*/ 675533 h 935641"/>
                  <a:gd name="connsiteX3" fmla="*/ 1224136 w 2507594"/>
                  <a:gd name="connsiteY3" fmla="*/ 934655 h 935641"/>
                  <a:gd name="connsiteX4" fmla="*/ 0 w 2507594"/>
                  <a:gd name="connsiteY4" fmla="*/ 477455 h 935641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21317"/>
                  <a:gd name="connsiteX1" fmla="*/ 1244591 w 2528049"/>
                  <a:gd name="connsiteY1" fmla="*/ 3909 h 921317"/>
                  <a:gd name="connsiteX2" fmla="*/ 2528049 w 2528049"/>
                  <a:gd name="connsiteY2" fmla="*/ 659187 h 921317"/>
                  <a:gd name="connsiteX3" fmla="*/ 1244591 w 2528049"/>
                  <a:gd name="connsiteY3" fmla="*/ 918309 h 921317"/>
                  <a:gd name="connsiteX4" fmla="*/ 0 w 2528049"/>
                  <a:gd name="connsiteY4" fmla="*/ 432522 h 921317"/>
                  <a:gd name="connsiteX0" fmla="*/ 0 w 2528049"/>
                  <a:gd name="connsiteY0" fmla="*/ 336397 h 825192"/>
                  <a:gd name="connsiteX1" fmla="*/ 1289237 w 2528049"/>
                  <a:gd name="connsiteY1" fmla="*/ 5982 h 825192"/>
                  <a:gd name="connsiteX2" fmla="*/ 2528049 w 2528049"/>
                  <a:gd name="connsiteY2" fmla="*/ 563062 h 825192"/>
                  <a:gd name="connsiteX3" fmla="*/ 1244591 w 2528049"/>
                  <a:gd name="connsiteY3" fmla="*/ 822184 h 825192"/>
                  <a:gd name="connsiteX4" fmla="*/ 0 w 2528049"/>
                  <a:gd name="connsiteY4" fmla="*/ 336397 h 8251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28049" h="825192">
                    <a:moveTo>
                      <a:pt x="0" y="336397"/>
                    </a:moveTo>
                    <a:cubicBezTo>
                      <a:pt x="154363" y="113063"/>
                      <a:pt x="867896" y="-31795"/>
                      <a:pt x="1289237" y="5982"/>
                    </a:cubicBezTo>
                    <a:cubicBezTo>
                      <a:pt x="1710578" y="43759"/>
                      <a:pt x="2107920" y="248774"/>
                      <a:pt x="2528049" y="563062"/>
                    </a:cubicBezTo>
                    <a:cubicBezTo>
                      <a:pt x="1561847" y="859940"/>
                      <a:pt x="1699823" y="825892"/>
                      <a:pt x="1244591" y="822184"/>
                    </a:cubicBezTo>
                    <a:cubicBezTo>
                      <a:pt x="789359" y="818476"/>
                      <a:pt x="357946" y="691155"/>
                      <a:pt x="0" y="336397"/>
                    </a:cubicBezTo>
                    <a:close/>
                  </a:path>
                </a:pathLst>
              </a:custGeom>
              <a:gradFill>
                <a:gsLst>
                  <a:gs pos="50000">
                    <a:srgbClr val="00B050"/>
                  </a:gs>
                  <a:gs pos="100000">
                    <a:srgbClr val="5DF85B"/>
                  </a:gs>
                  <a:gs pos="0">
                    <a:srgbClr val="00FF00"/>
                  </a:gs>
                </a:gsLst>
                <a:lin ang="2700000" scaled="1"/>
              </a:gradFill>
              <a:ln w="76200">
                <a:noFill/>
              </a:ln>
              <a:scene3d>
                <a:camera prst="orthographicFront"/>
                <a:lightRig rig="morning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5" name="3 Elipse"/>
              <p:cNvSpPr/>
              <p:nvPr/>
            </p:nvSpPr>
            <p:spPr>
              <a:xfrm rot="16809656">
                <a:off x="4438550" y="3465697"/>
                <a:ext cx="489425" cy="249441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07594" h="936832">
                    <a:moveTo>
                      <a:pt x="0" y="478822"/>
                    </a:moveTo>
                    <a:cubicBezTo>
                      <a:pt x="0" y="226317"/>
                      <a:pt x="622230" y="-85342"/>
                      <a:pt x="1224136" y="21622"/>
                    </a:cubicBezTo>
                    <a:cubicBezTo>
                      <a:pt x="1826042" y="128586"/>
                      <a:pt x="2087465" y="362612"/>
                      <a:pt x="2507594" y="676900"/>
                    </a:cubicBezTo>
                    <a:cubicBezTo>
                      <a:pt x="1541392" y="973778"/>
                      <a:pt x="1527238" y="920113"/>
                      <a:pt x="1224136" y="936022"/>
                    </a:cubicBezTo>
                    <a:cubicBezTo>
                      <a:pt x="921034" y="951931"/>
                      <a:pt x="0" y="731327"/>
                      <a:pt x="0" y="478822"/>
                    </a:cubicBezTo>
                    <a:close/>
                  </a:path>
                </a:pathLst>
              </a:custGeom>
              <a:solidFill>
                <a:srgbClr val="00B050"/>
              </a:solidFill>
              <a:ln w="76200">
                <a:noFill/>
              </a:ln>
              <a:scene3d>
                <a:camera prst="orthographicFront"/>
                <a:lightRig rig="morning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6" name="3 Elipse"/>
              <p:cNvSpPr/>
              <p:nvPr/>
            </p:nvSpPr>
            <p:spPr>
              <a:xfrm rot="16809656">
                <a:off x="4438465" y="3456422"/>
                <a:ext cx="489425" cy="249441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07594" h="936832">
                    <a:moveTo>
                      <a:pt x="0" y="478822"/>
                    </a:moveTo>
                    <a:cubicBezTo>
                      <a:pt x="0" y="226317"/>
                      <a:pt x="622230" y="-85342"/>
                      <a:pt x="1224136" y="21622"/>
                    </a:cubicBezTo>
                    <a:cubicBezTo>
                      <a:pt x="1826042" y="128586"/>
                      <a:pt x="2087465" y="362612"/>
                      <a:pt x="2507594" y="676900"/>
                    </a:cubicBezTo>
                    <a:cubicBezTo>
                      <a:pt x="1541392" y="973778"/>
                      <a:pt x="1527238" y="920113"/>
                      <a:pt x="1224136" y="936022"/>
                    </a:cubicBezTo>
                    <a:cubicBezTo>
                      <a:pt x="921034" y="951931"/>
                      <a:pt x="0" y="731327"/>
                      <a:pt x="0" y="478822"/>
                    </a:cubicBezTo>
                    <a:close/>
                  </a:path>
                </a:pathLst>
              </a:custGeom>
              <a:noFill/>
              <a:ln w="76200">
                <a:solidFill>
                  <a:schemeClr val="accent3">
                    <a:lumMod val="50000"/>
                  </a:schemeClr>
                </a:solidFill>
              </a:ln>
              <a:scene3d>
                <a:camera prst="orthographicFront"/>
                <a:lightRig rig="fla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7" name="3 Elipse"/>
              <p:cNvSpPr/>
              <p:nvPr/>
            </p:nvSpPr>
            <p:spPr>
              <a:xfrm rot="1688435">
                <a:off x="4563889" y="4049060"/>
                <a:ext cx="498284" cy="245373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670"/>
                  <a:gd name="connsiteX1" fmla="*/ 1224136 w 2507594"/>
                  <a:gd name="connsiteY1" fmla="*/ 21622 h 936670"/>
                  <a:gd name="connsiteX2" fmla="*/ 2507594 w 2507594"/>
                  <a:gd name="connsiteY2" fmla="*/ 676900 h 936670"/>
                  <a:gd name="connsiteX3" fmla="*/ 1224136 w 2507594"/>
                  <a:gd name="connsiteY3" fmla="*/ 936022 h 936670"/>
                  <a:gd name="connsiteX4" fmla="*/ 0 w 2507594"/>
                  <a:gd name="connsiteY4" fmla="*/ 478822 h 936670"/>
                  <a:gd name="connsiteX0" fmla="*/ 0 w 2507594"/>
                  <a:gd name="connsiteY0" fmla="*/ 477455 h 935303"/>
                  <a:gd name="connsiteX1" fmla="*/ 1224136 w 2507594"/>
                  <a:gd name="connsiteY1" fmla="*/ 20255 h 935303"/>
                  <a:gd name="connsiteX2" fmla="*/ 2507594 w 2507594"/>
                  <a:gd name="connsiteY2" fmla="*/ 675533 h 935303"/>
                  <a:gd name="connsiteX3" fmla="*/ 1224136 w 2507594"/>
                  <a:gd name="connsiteY3" fmla="*/ 934655 h 935303"/>
                  <a:gd name="connsiteX4" fmla="*/ 0 w 2507594"/>
                  <a:gd name="connsiteY4" fmla="*/ 477455 h 935303"/>
                  <a:gd name="connsiteX0" fmla="*/ 0 w 2507594"/>
                  <a:gd name="connsiteY0" fmla="*/ 477455 h 935641"/>
                  <a:gd name="connsiteX1" fmla="*/ 1224136 w 2507594"/>
                  <a:gd name="connsiteY1" fmla="*/ 20255 h 935641"/>
                  <a:gd name="connsiteX2" fmla="*/ 2507594 w 2507594"/>
                  <a:gd name="connsiteY2" fmla="*/ 675533 h 935641"/>
                  <a:gd name="connsiteX3" fmla="*/ 1224136 w 2507594"/>
                  <a:gd name="connsiteY3" fmla="*/ 934655 h 935641"/>
                  <a:gd name="connsiteX4" fmla="*/ 0 w 2507594"/>
                  <a:gd name="connsiteY4" fmla="*/ 477455 h 935641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21317"/>
                  <a:gd name="connsiteX1" fmla="*/ 1244591 w 2528049"/>
                  <a:gd name="connsiteY1" fmla="*/ 3909 h 921317"/>
                  <a:gd name="connsiteX2" fmla="*/ 2528049 w 2528049"/>
                  <a:gd name="connsiteY2" fmla="*/ 659187 h 921317"/>
                  <a:gd name="connsiteX3" fmla="*/ 1244591 w 2528049"/>
                  <a:gd name="connsiteY3" fmla="*/ 918309 h 921317"/>
                  <a:gd name="connsiteX4" fmla="*/ 0 w 2528049"/>
                  <a:gd name="connsiteY4" fmla="*/ 432522 h 921317"/>
                  <a:gd name="connsiteX0" fmla="*/ 0 w 2528049"/>
                  <a:gd name="connsiteY0" fmla="*/ 336397 h 825192"/>
                  <a:gd name="connsiteX1" fmla="*/ 1289237 w 2528049"/>
                  <a:gd name="connsiteY1" fmla="*/ 5982 h 825192"/>
                  <a:gd name="connsiteX2" fmla="*/ 2528049 w 2528049"/>
                  <a:gd name="connsiteY2" fmla="*/ 563062 h 825192"/>
                  <a:gd name="connsiteX3" fmla="*/ 1244591 w 2528049"/>
                  <a:gd name="connsiteY3" fmla="*/ 822184 h 825192"/>
                  <a:gd name="connsiteX4" fmla="*/ 0 w 2528049"/>
                  <a:gd name="connsiteY4" fmla="*/ 336397 h 8251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28049" h="825192">
                    <a:moveTo>
                      <a:pt x="0" y="336397"/>
                    </a:moveTo>
                    <a:cubicBezTo>
                      <a:pt x="154363" y="113063"/>
                      <a:pt x="867896" y="-31795"/>
                      <a:pt x="1289237" y="5982"/>
                    </a:cubicBezTo>
                    <a:cubicBezTo>
                      <a:pt x="1710578" y="43759"/>
                      <a:pt x="2107920" y="248774"/>
                      <a:pt x="2528049" y="563062"/>
                    </a:cubicBezTo>
                    <a:cubicBezTo>
                      <a:pt x="1561847" y="859940"/>
                      <a:pt x="1699823" y="825892"/>
                      <a:pt x="1244591" y="822184"/>
                    </a:cubicBezTo>
                    <a:cubicBezTo>
                      <a:pt x="789359" y="818476"/>
                      <a:pt x="357946" y="691155"/>
                      <a:pt x="0" y="336397"/>
                    </a:cubicBezTo>
                    <a:close/>
                  </a:path>
                </a:pathLst>
              </a:custGeom>
              <a:solidFill>
                <a:srgbClr val="00B050"/>
              </a:solidFill>
              <a:ln w="76200">
                <a:solidFill>
                  <a:schemeClr val="accent3">
                    <a:lumMod val="50000"/>
                  </a:schemeClr>
                </a:solidFill>
              </a:ln>
              <a:scene3d>
                <a:camera prst="orthographicFront"/>
                <a:lightRig rig="fla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8" name="14 Forma libre"/>
              <p:cNvSpPr/>
              <p:nvPr/>
            </p:nvSpPr>
            <p:spPr>
              <a:xfrm rot="3489411" flipH="1">
                <a:off x="4740639" y="3288138"/>
                <a:ext cx="556158" cy="1290706"/>
              </a:xfrm>
              <a:custGeom>
                <a:avLst/>
                <a:gdLst>
                  <a:gd name="connsiteX0" fmla="*/ 752513 w 819249"/>
                  <a:gd name="connsiteY0" fmla="*/ 0 h 571500"/>
                  <a:gd name="connsiteX1" fmla="*/ 47663 w 819249"/>
                  <a:gd name="connsiteY1" fmla="*/ 66675 h 571500"/>
                  <a:gd name="connsiteX2" fmla="*/ 819188 w 819249"/>
                  <a:gd name="connsiteY2" fmla="*/ 133350 h 571500"/>
                  <a:gd name="connsiteX3" fmla="*/ 38 w 819249"/>
                  <a:gd name="connsiteY3" fmla="*/ 180975 h 571500"/>
                  <a:gd name="connsiteX4" fmla="*/ 781088 w 819249"/>
                  <a:gd name="connsiteY4" fmla="*/ 257175 h 571500"/>
                  <a:gd name="connsiteX5" fmla="*/ 47663 w 819249"/>
                  <a:gd name="connsiteY5" fmla="*/ 304800 h 571500"/>
                  <a:gd name="connsiteX6" fmla="*/ 771563 w 819249"/>
                  <a:gd name="connsiteY6" fmla="*/ 390525 h 571500"/>
                  <a:gd name="connsiteX7" fmla="*/ 47663 w 819249"/>
                  <a:gd name="connsiteY7" fmla="*/ 447675 h 571500"/>
                  <a:gd name="connsiteX8" fmla="*/ 771563 w 819249"/>
                  <a:gd name="connsiteY8" fmla="*/ 514350 h 571500"/>
                  <a:gd name="connsiteX9" fmla="*/ 95288 w 819249"/>
                  <a:gd name="connsiteY9" fmla="*/ 571500 h 571500"/>
                  <a:gd name="connsiteX10" fmla="*/ 95288 w 819249"/>
                  <a:gd name="connsiteY10" fmla="*/ 571500 h 571500"/>
                  <a:gd name="connsiteX0" fmla="*/ 752513 w 819249"/>
                  <a:gd name="connsiteY0" fmla="*/ 0 h 571500"/>
                  <a:gd name="connsiteX1" fmla="*/ 47663 w 819249"/>
                  <a:gd name="connsiteY1" fmla="*/ 66675 h 571500"/>
                  <a:gd name="connsiteX2" fmla="*/ 819188 w 819249"/>
                  <a:gd name="connsiteY2" fmla="*/ 133350 h 571500"/>
                  <a:gd name="connsiteX3" fmla="*/ 38 w 819249"/>
                  <a:gd name="connsiteY3" fmla="*/ 180975 h 571500"/>
                  <a:gd name="connsiteX4" fmla="*/ 781088 w 819249"/>
                  <a:gd name="connsiteY4" fmla="*/ 257175 h 571500"/>
                  <a:gd name="connsiteX5" fmla="*/ 47663 w 819249"/>
                  <a:gd name="connsiteY5" fmla="*/ 304800 h 571500"/>
                  <a:gd name="connsiteX6" fmla="*/ 771563 w 819249"/>
                  <a:gd name="connsiteY6" fmla="*/ 390525 h 571500"/>
                  <a:gd name="connsiteX7" fmla="*/ 47663 w 819249"/>
                  <a:gd name="connsiteY7" fmla="*/ 447675 h 571500"/>
                  <a:gd name="connsiteX8" fmla="*/ 771563 w 819249"/>
                  <a:gd name="connsiteY8" fmla="*/ 514350 h 571500"/>
                  <a:gd name="connsiteX9" fmla="*/ 95288 w 819249"/>
                  <a:gd name="connsiteY9" fmla="*/ 571500 h 571500"/>
                  <a:gd name="connsiteX10" fmla="*/ 95288 w 819249"/>
                  <a:gd name="connsiteY10" fmla="*/ 571500 h 571500"/>
                  <a:gd name="connsiteX0" fmla="*/ 47663 w 819249"/>
                  <a:gd name="connsiteY0" fmla="*/ 0 h 504825"/>
                  <a:gd name="connsiteX1" fmla="*/ 819188 w 819249"/>
                  <a:gd name="connsiteY1" fmla="*/ 66675 h 504825"/>
                  <a:gd name="connsiteX2" fmla="*/ 38 w 819249"/>
                  <a:gd name="connsiteY2" fmla="*/ 114300 h 504825"/>
                  <a:gd name="connsiteX3" fmla="*/ 781088 w 819249"/>
                  <a:gd name="connsiteY3" fmla="*/ 190500 h 504825"/>
                  <a:gd name="connsiteX4" fmla="*/ 47663 w 819249"/>
                  <a:gd name="connsiteY4" fmla="*/ 238125 h 504825"/>
                  <a:gd name="connsiteX5" fmla="*/ 771563 w 819249"/>
                  <a:gd name="connsiteY5" fmla="*/ 323850 h 504825"/>
                  <a:gd name="connsiteX6" fmla="*/ 47663 w 819249"/>
                  <a:gd name="connsiteY6" fmla="*/ 381000 h 504825"/>
                  <a:gd name="connsiteX7" fmla="*/ 771563 w 819249"/>
                  <a:gd name="connsiteY7" fmla="*/ 447675 h 504825"/>
                  <a:gd name="connsiteX8" fmla="*/ 95288 w 819249"/>
                  <a:gd name="connsiteY8" fmla="*/ 504825 h 504825"/>
                  <a:gd name="connsiteX9" fmla="*/ 95288 w 819249"/>
                  <a:gd name="connsiteY9" fmla="*/ 504825 h 504825"/>
                  <a:gd name="connsiteX0" fmla="*/ 50416 w 1170913"/>
                  <a:gd name="connsiteY0" fmla="*/ 0 h 504825"/>
                  <a:gd name="connsiteX1" fmla="*/ 821941 w 1170913"/>
                  <a:gd name="connsiteY1" fmla="*/ 66675 h 504825"/>
                  <a:gd name="connsiteX2" fmla="*/ 2791 w 1170913"/>
                  <a:gd name="connsiteY2" fmla="*/ 114300 h 504825"/>
                  <a:gd name="connsiteX3" fmla="*/ 1170869 w 1170913"/>
                  <a:gd name="connsiteY3" fmla="*/ 178712 h 504825"/>
                  <a:gd name="connsiteX4" fmla="*/ 50416 w 1170913"/>
                  <a:gd name="connsiteY4" fmla="*/ 238125 h 504825"/>
                  <a:gd name="connsiteX5" fmla="*/ 774316 w 1170913"/>
                  <a:gd name="connsiteY5" fmla="*/ 323850 h 504825"/>
                  <a:gd name="connsiteX6" fmla="*/ 50416 w 1170913"/>
                  <a:gd name="connsiteY6" fmla="*/ 381000 h 504825"/>
                  <a:gd name="connsiteX7" fmla="*/ 774316 w 1170913"/>
                  <a:gd name="connsiteY7" fmla="*/ 447675 h 504825"/>
                  <a:gd name="connsiteX8" fmla="*/ 98041 w 1170913"/>
                  <a:gd name="connsiteY8" fmla="*/ 504825 h 504825"/>
                  <a:gd name="connsiteX9" fmla="*/ 98041 w 117091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771650 w 1252785"/>
                  <a:gd name="connsiteY5" fmla="*/ 323850 h 504825"/>
                  <a:gd name="connsiteX6" fmla="*/ 47750 w 1252785"/>
                  <a:gd name="connsiteY6" fmla="*/ 381000 h 504825"/>
                  <a:gd name="connsiteX7" fmla="*/ 771650 w 1252785"/>
                  <a:gd name="connsiteY7" fmla="*/ 447675 h 504825"/>
                  <a:gd name="connsiteX8" fmla="*/ 95375 w 1252785"/>
                  <a:gd name="connsiteY8" fmla="*/ 504825 h 504825"/>
                  <a:gd name="connsiteX9" fmla="*/ 95375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47750 w 1252783"/>
                  <a:gd name="connsiteY6" fmla="*/ 381000 h 504825"/>
                  <a:gd name="connsiteX7" fmla="*/ 771650 w 1252783"/>
                  <a:gd name="connsiteY7" fmla="*/ 447675 h 504825"/>
                  <a:gd name="connsiteX8" fmla="*/ 95375 w 1252783"/>
                  <a:gd name="connsiteY8" fmla="*/ 504825 h 504825"/>
                  <a:gd name="connsiteX9" fmla="*/ 95375 w 125278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1189640 w 1252785"/>
                  <a:gd name="connsiteY5" fmla="*/ 300273 h 504825"/>
                  <a:gd name="connsiteX6" fmla="*/ 125156 w 1252785"/>
                  <a:gd name="connsiteY6" fmla="*/ 355950 h 504825"/>
                  <a:gd name="connsiteX7" fmla="*/ 771650 w 1252785"/>
                  <a:gd name="connsiteY7" fmla="*/ 447675 h 504825"/>
                  <a:gd name="connsiteX8" fmla="*/ 95375 w 1252785"/>
                  <a:gd name="connsiteY8" fmla="*/ 504825 h 504825"/>
                  <a:gd name="connsiteX9" fmla="*/ 95375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125156 w 1252783"/>
                  <a:gd name="connsiteY6" fmla="*/ 355950 h 504825"/>
                  <a:gd name="connsiteX7" fmla="*/ 1189640 w 1252783"/>
                  <a:gd name="connsiteY7" fmla="*/ 410836 h 504825"/>
                  <a:gd name="connsiteX8" fmla="*/ 95375 w 1252783"/>
                  <a:gd name="connsiteY8" fmla="*/ 504825 h 504825"/>
                  <a:gd name="connsiteX9" fmla="*/ 95375 w 125278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1189640 w 1252785"/>
                  <a:gd name="connsiteY5" fmla="*/ 300273 h 504825"/>
                  <a:gd name="connsiteX6" fmla="*/ 125156 w 1252785"/>
                  <a:gd name="connsiteY6" fmla="*/ 355950 h 504825"/>
                  <a:gd name="connsiteX7" fmla="*/ 1189640 w 1252785"/>
                  <a:gd name="connsiteY7" fmla="*/ 410836 h 504825"/>
                  <a:gd name="connsiteX8" fmla="*/ 95375 w 1252785"/>
                  <a:gd name="connsiteY8" fmla="*/ 504825 h 504825"/>
                  <a:gd name="connsiteX9" fmla="*/ 17969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125156 w 1252783"/>
                  <a:gd name="connsiteY6" fmla="*/ 355950 h 504825"/>
                  <a:gd name="connsiteX7" fmla="*/ 1189640 w 1252783"/>
                  <a:gd name="connsiteY7" fmla="*/ 410836 h 504825"/>
                  <a:gd name="connsiteX8" fmla="*/ 95375 w 1252783"/>
                  <a:gd name="connsiteY8" fmla="*/ 504825 h 504825"/>
                  <a:gd name="connsiteX0" fmla="*/ 47750 w 1252785"/>
                  <a:gd name="connsiteY0" fmla="*/ 0 h 465039"/>
                  <a:gd name="connsiteX1" fmla="*/ 1252745 w 1252785"/>
                  <a:gd name="connsiteY1" fmla="*/ 65202 h 465039"/>
                  <a:gd name="connsiteX2" fmla="*/ 125 w 1252785"/>
                  <a:gd name="connsiteY2" fmla="*/ 114300 h 465039"/>
                  <a:gd name="connsiteX3" fmla="*/ 1168203 w 1252785"/>
                  <a:gd name="connsiteY3" fmla="*/ 178712 h 465039"/>
                  <a:gd name="connsiteX4" fmla="*/ 47750 w 1252785"/>
                  <a:gd name="connsiteY4" fmla="*/ 238125 h 465039"/>
                  <a:gd name="connsiteX5" fmla="*/ 1189640 w 1252785"/>
                  <a:gd name="connsiteY5" fmla="*/ 300273 h 465039"/>
                  <a:gd name="connsiteX6" fmla="*/ 125156 w 1252785"/>
                  <a:gd name="connsiteY6" fmla="*/ 355950 h 465039"/>
                  <a:gd name="connsiteX7" fmla="*/ 1189640 w 1252785"/>
                  <a:gd name="connsiteY7" fmla="*/ 410836 h 465039"/>
                  <a:gd name="connsiteX8" fmla="*/ 126337 w 1252785"/>
                  <a:gd name="connsiteY8" fmla="*/ 465039 h 465039"/>
                  <a:gd name="connsiteX0" fmla="*/ 47750 w 1252783"/>
                  <a:gd name="connsiteY0" fmla="*/ 0 h 465039"/>
                  <a:gd name="connsiteX1" fmla="*/ 1252745 w 1252783"/>
                  <a:gd name="connsiteY1" fmla="*/ 65202 h 465039"/>
                  <a:gd name="connsiteX2" fmla="*/ 125 w 1252783"/>
                  <a:gd name="connsiteY2" fmla="*/ 114300 h 465039"/>
                  <a:gd name="connsiteX3" fmla="*/ 1168203 w 1252783"/>
                  <a:gd name="connsiteY3" fmla="*/ 178712 h 465039"/>
                  <a:gd name="connsiteX4" fmla="*/ 47750 w 1252783"/>
                  <a:gd name="connsiteY4" fmla="*/ 238125 h 465039"/>
                  <a:gd name="connsiteX5" fmla="*/ 1189640 w 1252783"/>
                  <a:gd name="connsiteY5" fmla="*/ 300273 h 465039"/>
                  <a:gd name="connsiteX6" fmla="*/ 125156 w 1252783"/>
                  <a:gd name="connsiteY6" fmla="*/ 355950 h 465039"/>
                  <a:gd name="connsiteX7" fmla="*/ 1189640 w 1252783"/>
                  <a:gd name="connsiteY7" fmla="*/ 410836 h 465039"/>
                  <a:gd name="connsiteX8" fmla="*/ 126337 w 1252783"/>
                  <a:gd name="connsiteY8" fmla="*/ 465039 h 465039"/>
                  <a:gd name="connsiteX0" fmla="*/ 47750 w 1252785"/>
                  <a:gd name="connsiteY0" fmla="*/ 0 h 465039"/>
                  <a:gd name="connsiteX1" fmla="*/ 1252745 w 1252785"/>
                  <a:gd name="connsiteY1" fmla="*/ 65202 h 465039"/>
                  <a:gd name="connsiteX2" fmla="*/ 125 w 1252785"/>
                  <a:gd name="connsiteY2" fmla="*/ 114300 h 465039"/>
                  <a:gd name="connsiteX3" fmla="*/ 1168203 w 1252785"/>
                  <a:gd name="connsiteY3" fmla="*/ 178712 h 465039"/>
                  <a:gd name="connsiteX4" fmla="*/ 47750 w 1252785"/>
                  <a:gd name="connsiteY4" fmla="*/ 238125 h 465039"/>
                  <a:gd name="connsiteX5" fmla="*/ 1189640 w 1252785"/>
                  <a:gd name="connsiteY5" fmla="*/ 300273 h 465039"/>
                  <a:gd name="connsiteX6" fmla="*/ 125156 w 1252785"/>
                  <a:gd name="connsiteY6" fmla="*/ 355950 h 465039"/>
                  <a:gd name="connsiteX7" fmla="*/ 1189640 w 1252785"/>
                  <a:gd name="connsiteY7" fmla="*/ 410836 h 465039"/>
                  <a:gd name="connsiteX8" fmla="*/ 126337 w 1252785"/>
                  <a:gd name="connsiteY8" fmla="*/ 465039 h 465039"/>
                  <a:gd name="connsiteX0" fmla="*/ 47750 w 1252783"/>
                  <a:gd name="connsiteY0" fmla="*/ 0 h 465039"/>
                  <a:gd name="connsiteX1" fmla="*/ 1252745 w 1252783"/>
                  <a:gd name="connsiteY1" fmla="*/ 65202 h 465039"/>
                  <a:gd name="connsiteX2" fmla="*/ 125 w 1252783"/>
                  <a:gd name="connsiteY2" fmla="*/ 114300 h 465039"/>
                  <a:gd name="connsiteX3" fmla="*/ 1168203 w 1252783"/>
                  <a:gd name="connsiteY3" fmla="*/ 178712 h 465039"/>
                  <a:gd name="connsiteX4" fmla="*/ 47750 w 1252783"/>
                  <a:gd name="connsiteY4" fmla="*/ 238125 h 465039"/>
                  <a:gd name="connsiteX5" fmla="*/ 1189640 w 1252783"/>
                  <a:gd name="connsiteY5" fmla="*/ 300273 h 465039"/>
                  <a:gd name="connsiteX6" fmla="*/ 125156 w 1252783"/>
                  <a:gd name="connsiteY6" fmla="*/ 355950 h 465039"/>
                  <a:gd name="connsiteX7" fmla="*/ 1189640 w 1252783"/>
                  <a:gd name="connsiteY7" fmla="*/ 410836 h 465039"/>
                  <a:gd name="connsiteX8" fmla="*/ 126337 w 1252783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91 w 1205088"/>
                  <a:gd name="connsiteY0" fmla="*/ 0 h 465039"/>
                  <a:gd name="connsiteX1" fmla="*/ 1205086 w 1205088"/>
                  <a:gd name="connsiteY1" fmla="*/ 65202 h 465039"/>
                  <a:gd name="connsiteX2" fmla="*/ 14391 w 1205088"/>
                  <a:gd name="connsiteY2" fmla="*/ 121668 h 465039"/>
                  <a:gd name="connsiteX3" fmla="*/ 1120544 w 1205088"/>
                  <a:gd name="connsiteY3" fmla="*/ 178712 h 465039"/>
                  <a:gd name="connsiteX4" fmla="*/ 91 w 1205088"/>
                  <a:gd name="connsiteY4" fmla="*/ 238125 h 465039"/>
                  <a:gd name="connsiteX5" fmla="*/ 1141981 w 1205088"/>
                  <a:gd name="connsiteY5" fmla="*/ 300273 h 465039"/>
                  <a:gd name="connsiteX6" fmla="*/ 77497 w 1205088"/>
                  <a:gd name="connsiteY6" fmla="*/ 355950 h 465039"/>
                  <a:gd name="connsiteX7" fmla="*/ 1141981 w 1205088"/>
                  <a:gd name="connsiteY7" fmla="*/ 410836 h 465039"/>
                  <a:gd name="connsiteX8" fmla="*/ 78678 w 1205088"/>
                  <a:gd name="connsiteY8" fmla="*/ 465039 h 465039"/>
                  <a:gd name="connsiteX0" fmla="*/ 93 w 1205091"/>
                  <a:gd name="connsiteY0" fmla="*/ 0 h 465039"/>
                  <a:gd name="connsiteX1" fmla="*/ 1205088 w 1205091"/>
                  <a:gd name="connsiteY1" fmla="*/ 65202 h 465039"/>
                  <a:gd name="connsiteX2" fmla="*/ 14393 w 1205091"/>
                  <a:gd name="connsiteY2" fmla="*/ 121668 h 465039"/>
                  <a:gd name="connsiteX3" fmla="*/ 1120546 w 1205091"/>
                  <a:gd name="connsiteY3" fmla="*/ 178712 h 465039"/>
                  <a:gd name="connsiteX4" fmla="*/ 93 w 1205091"/>
                  <a:gd name="connsiteY4" fmla="*/ 238125 h 465039"/>
                  <a:gd name="connsiteX5" fmla="*/ 1141983 w 1205091"/>
                  <a:gd name="connsiteY5" fmla="*/ 300273 h 465039"/>
                  <a:gd name="connsiteX6" fmla="*/ 77499 w 1205091"/>
                  <a:gd name="connsiteY6" fmla="*/ 350056 h 465039"/>
                  <a:gd name="connsiteX7" fmla="*/ 1141983 w 1205091"/>
                  <a:gd name="connsiteY7" fmla="*/ 410836 h 465039"/>
                  <a:gd name="connsiteX8" fmla="*/ 78680 w 1205091"/>
                  <a:gd name="connsiteY8" fmla="*/ 465039 h 465039"/>
                  <a:gd name="connsiteX0" fmla="*/ 93 w 1205091"/>
                  <a:gd name="connsiteY0" fmla="*/ 0 h 465039"/>
                  <a:gd name="connsiteX1" fmla="*/ 1205088 w 1205091"/>
                  <a:gd name="connsiteY1" fmla="*/ 65202 h 465039"/>
                  <a:gd name="connsiteX2" fmla="*/ 14393 w 1205091"/>
                  <a:gd name="connsiteY2" fmla="*/ 121668 h 465039"/>
                  <a:gd name="connsiteX3" fmla="*/ 1120546 w 1205091"/>
                  <a:gd name="connsiteY3" fmla="*/ 178712 h 465039"/>
                  <a:gd name="connsiteX4" fmla="*/ 93 w 1205091"/>
                  <a:gd name="connsiteY4" fmla="*/ 238125 h 465039"/>
                  <a:gd name="connsiteX5" fmla="*/ 1141983 w 1205091"/>
                  <a:gd name="connsiteY5" fmla="*/ 300273 h 465039"/>
                  <a:gd name="connsiteX6" fmla="*/ 77499 w 1205091"/>
                  <a:gd name="connsiteY6" fmla="*/ 350056 h 465039"/>
                  <a:gd name="connsiteX7" fmla="*/ 1141983 w 1205091"/>
                  <a:gd name="connsiteY7" fmla="*/ 410836 h 465039"/>
                  <a:gd name="connsiteX8" fmla="*/ 78680 w 1205091"/>
                  <a:gd name="connsiteY8" fmla="*/ 465039 h 465039"/>
                  <a:gd name="connsiteX0" fmla="*/ 91 w 1205089"/>
                  <a:gd name="connsiteY0" fmla="*/ 0 h 465039"/>
                  <a:gd name="connsiteX1" fmla="*/ 1205086 w 1205089"/>
                  <a:gd name="connsiteY1" fmla="*/ 65202 h 465039"/>
                  <a:gd name="connsiteX2" fmla="*/ 14391 w 1205089"/>
                  <a:gd name="connsiteY2" fmla="*/ 121668 h 465039"/>
                  <a:gd name="connsiteX3" fmla="*/ 1120544 w 1205089"/>
                  <a:gd name="connsiteY3" fmla="*/ 178712 h 465039"/>
                  <a:gd name="connsiteX4" fmla="*/ 91 w 1205089"/>
                  <a:gd name="connsiteY4" fmla="*/ 238125 h 465039"/>
                  <a:gd name="connsiteX5" fmla="*/ 1141981 w 1205089"/>
                  <a:gd name="connsiteY5" fmla="*/ 300273 h 465039"/>
                  <a:gd name="connsiteX6" fmla="*/ 77497 w 1205089"/>
                  <a:gd name="connsiteY6" fmla="*/ 350056 h 465039"/>
                  <a:gd name="connsiteX7" fmla="*/ 1141981 w 1205089"/>
                  <a:gd name="connsiteY7" fmla="*/ 410836 h 465039"/>
                  <a:gd name="connsiteX8" fmla="*/ 78678 w 1205089"/>
                  <a:gd name="connsiteY8" fmla="*/ 465039 h 465039"/>
                  <a:gd name="connsiteX0" fmla="*/ 91 w 1205089"/>
                  <a:gd name="connsiteY0" fmla="*/ 0 h 465039"/>
                  <a:gd name="connsiteX1" fmla="*/ 1205086 w 1205089"/>
                  <a:gd name="connsiteY1" fmla="*/ 65202 h 465039"/>
                  <a:gd name="connsiteX2" fmla="*/ 14391 w 1205089"/>
                  <a:gd name="connsiteY2" fmla="*/ 121668 h 465039"/>
                  <a:gd name="connsiteX3" fmla="*/ 1120544 w 1205089"/>
                  <a:gd name="connsiteY3" fmla="*/ 178712 h 465039"/>
                  <a:gd name="connsiteX4" fmla="*/ 91 w 1205089"/>
                  <a:gd name="connsiteY4" fmla="*/ 238125 h 465039"/>
                  <a:gd name="connsiteX5" fmla="*/ 1141981 w 1205089"/>
                  <a:gd name="connsiteY5" fmla="*/ 300273 h 465039"/>
                  <a:gd name="connsiteX6" fmla="*/ 77497 w 1205089"/>
                  <a:gd name="connsiteY6" fmla="*/ 350056 h 465039"/>
                  <a:gd name="connsiteX7" fmla="*/ 1141981 w 1205089"/>
                  <a:gd name="connsiteY7" fmla="*/ 410836 h 465039"/>
                  <a:gd name="connsiteX8" fmla="*/ 78678 w 1205089"/>
                  <a:gd name="connsiteY8" fmla="*/ 465039 h 465039"/>
                  <a:gd name="connsiteX0" fmla="*/ 91 w 1205191"/>
                  <a:gd name="connsiteY0" fmla="*/ 0 h 465039"/>
                  <a:gd name="connsiteX1" fmla="*/ 1205086 w 1205191"/>
                  <a:gd name="connsiteY1" fmla="*/ 65202 h 465039"/>
                  <a:gd name="connsiteX2" fmla="*/ 14391 w 1205191"/>
                  <a:gd name="connsiteY2" fmla="*/ 121668 h 465039"/>
                  <a:gd name="connsiteX3" fmla="*/ 1120544 w 1205191"/>
                  <a:gd name="connsiteY3" fmla="*/ 178712 h 465039"/>
                  <a:gd name="connsiteX4" fmla="*/ 91 w 1205191"/>
                  <a:gd name="connsiteY4" fmla="*/ 238125 h 465039"/>
                  <a:gd name="connsiteX5" fmla="*/ 1141981 w 1205191"/>
                  <a:gd name="connsiteY5" fmla="*/ 300273 h 465039"/>
                  <a:gd name="connsiteX6" fmla="*/ 77497 w 1205191"/>
                  <a:gd name="connsiteY6" fmla="*/ 350056 h 465039"/>
                  <a:gd name="connsiteX7" fmla="*/ 1141981 w 1205191"/>
                  <a:gd name="connsiteY7" fmla="*/ 410836 h 465039"/>
                  <a:gd name="connsiteX8" fmla="*/ 78678 w 1205191"/>
                  <a:gd name="connsiteY8" fmla="*/ 465039 h 465039"/>
                  <a:gd name="connsiteX0" fmla="*/ 46534 w 1205103"/>
                  <a:gd name="connsiteY0" fmla="*/ 0 h 456198"/>
                  <a:gd name="connsiteX1" fmla="*/ 1205086 w 1205103"/>
                  <a:gd name="connsiteY1" fmla="*/ 56361 h 456198"/>
                  <a:gd name="connsiteX2" fmla="*/ 14391 w 1205103"/>
                  <a:gd name="connsiteY2" fmla="*/ 112827 h 456198"/>
                  <a:gd name="connsiteX3" fmla="*/ 1120544 w 1205103"/>
                  <a:gd name="connsiteY3" fmla="*/ 169871 h 456198"/>
                  <a:gd name="connsiteX4" fmla="*/ 91 w 1205103"/>
                  <a:gd name="connsiteY4" fmla="*/ 229284 h 456198"/>
                  <a:gd name="connsiteX5" fmla="*/ 1141981 w 1205103"/>
                  <a:gd name="connsiteY5" fmla="*/ 291432 h 456198"/>
                  <a:gd name="connsiteX6" fmla="*/ 77497 w 1205103"/>
                  <a:gd name="connsiteY6" fmla="*/ 341215 h 456198"/>
                  <a:gd name="connsiteX7" fmla="*/ 1141981 w 1205103"/>
                  <a:gd name="connsiteY7" fmla="*/ 401995 h 456198"/>
                  <a:gd name="connsiteX8" fmla="*/ 78678 w 1205103"/>
                  <a:gd name="connsiteY8" fmla="*/ 456198 h 456198"/>
                  <a:gd name="connsiteX0" fmla="*/ 46534 w 1205904"/>
                  <a:gd name="connsiteY0" fmla="*/ 0 h 456198"/>
                  <a:gd name="connsiteX1" fmla="*/ 1205086 w 1205904"/>
                  <a:gd name="connsiteY1" fmla="*/ 56361 h 456198"/>
                  <a:gd name="connsiteX2" fmla="*/ 14391 w 1205904"/>
                  <a:gd name="connsiteY2" fmla="*/ 112827 h 456198"/>
                  <a:gd name="connsiteX3" fmla="*/ 1120544 w 1205904"/>
                  <a:gd name="connsiteY3" fmla="*/ 169871 h 456198"/>
                  <a:gd name="connsiteX4" fmla="*/ 91 w 1205904"/>
                  <a:gd name="connsiteY4" fmla="*/ 229284 h 456198"/>
                  <a:gd name="connsiteX5" fmla="*/ 1141981 w 1205904"/>
                  <a:gd name="connsiteY5" fmla="*/ 291432 h 456198"/>
                  <a:gd name="connsiteX6" fmla="*/ 77497 w 1205904"/>
                  <a:gd name="connsiteY6" fmla="*/ 341215 h 456198"/>
                  <a:gd name="connsiteX7" fmla="*/ 1141981 w 1205904"/>
                  <a:gd name="connsiteY7" fmla="*/ 401995 h 456198"/>
                  <a:gd name="connsiteX8" fmla="*/ 78678 w 1205904"/>
                  <a:gd name="connsiteY8" fmla="*/ 456198 h 456198"/>
                  <a:gd name="connsiteX0" fmla="*/ 1205086 w 1205086"/>
                  <a:gd name="connsiteY0" fmla="*/ 0 h 399837"/>
                  <a:gd name="connsiteX1" fmla="*/ 14391 w 1205086"/>
                  <a:gd name="connsiteY1" fmla="*/ 56466 h 399837"/>
                  <a:gd name="connsiteX2" fmla="*/ 1120544 w 1205086"/>
                  <a:gd name="connsiteY2" fmla="*/ 113510 h 399837"/>
                  <a:gd name="connsiteX3" fmla="*/ 91 w 1205086"/>
                  <a:gd name="connsiteY3" fmla="*/ 172923 h 399837"/>
                  <a:gd name="connsiteX4" fmla="*/ 1141981 w 1205086"/>
                  <a:gd name="connsiteY4" fmla="*/ 235071 h 399837"/>
                  <a:gd name="connsiteX5" fmla="*/ 77497 w 1205086"/>
                  <a:gd name="connsiteY5" fmla="*/ 284854 h 399837"/>
                  <a:gd name="connsiteX6" fmla="*/ 1141981 w 1205086"/>
                  <a:gd name="connsiteY6" fmla="*/ 345634 h 399837"/>
                  <a:gd name="connsiteX7" fmla="*/ 78678 w 1205086"/>
                  <a:gd name="connsiteY7" fmla="*/ 399837 h 399837"/>
                  <a:gd name="connsiteX0" fmla="*/ 14391 w 1141985"/>
                  <a:gd name="connsiteY0" fmla="*/ 0 h 343371"/>
                  <a:gd name="connsiteX1" fmla="*/ 1120544 w 1141985"/>
                  <a:gd name="connsiteY1" fmla="*/ 57044 h 343371"/>
                  <a:gd name="connsiteX2" fmla="*/ 91 w 1141985"/>
                  <a:gd name="connsiteY2" fmla="*/ 116457 h 343371"/>
                  <a:gd name="connsiteX3" fmla="*/ 1141981 w 1141985"/>
                  <a:gd name="connsiteY3" fmla="*/ 178605 h 343371"/>
                  <a:gd name="connsiteX4" fmla="*/ 77497 w 1141985"/>
                  <a:gd name="connsiteY4" fmla="*/ 228388 h 343371"/>
                  <a:gd name="connsiteX5" fmla="*/ 1141981 w 1141985"/>
                  <a:gd name="connsiteY5" fmla="*/ 289168 h 343371"/>
                  <a:gd name="connsiteX6" fmla="*/ 78678 w 1141985"/>
                  <a:gd name="connsiteY6" fmla="*/ 343371 h 343371"/>
                  <a:gd name="connsiteX0" fmla="*/ 1120544 w 1141985"/>
                  <a:gd name="connsiteY0" fmla="*/ 0 h 286327"/>
                  <a:gd name="connsiteX1" fmla="*/ 91 w 1141985"/>
                  <a:gd name="connsiteY1" fmla="*/ 59413 h 286327"/>
                  <a:gd name="connsiteX2" fmla="*/ 1141981 w 1141985"/>
                  <a:gd name="connsiteY2" fmla="*/ 121561 h 286327"/>
                  <a:gd name="connsiteX3" fmla="*/ 77497 w 1141985"/>
                  <a:gd name="connsiteY3" fmla="*/ 171344 h 286327"/>
                  <a:gd name="connsiteX4" fmla="*/ 1141981 w 1141985"/>
                  <a:gd name="connsiteY4" fmla="*/ 232124 h 286327"/>
                  <a:gd name="connsiteX5" fmla="*/ 78678 w 1141985"/>
                  <a:gd name="connsiteY5" fmla="*/ 286327 h 286327"/>
                  <a:gd name="connsiteX0" fmla="*/ 4817881 w 4979423"/>
                  <a:gd name="connsiteY0" fmla="*/ 0 h 286327"/>
                  <a:gd name="connsiteX1" fmla="*/ 26 w 4979423"/>
                  <a:gd name="connsiteY1" fmla="*/ 26746 h 286327"/>
                  <a:gd name="connsiteX2" fmla="*/ 4839318 w 4979423"/>
                  <a:gd name="connsiteY2" fmla="*/ 121561 h 286327"/>
                  <a:gd name="connsiteX3" fmla="*/ 3774834 w 4979423"/>
                  <a:gd name="connsiteY3" fmla="*/ 171344 h 286327"/>
                  <a:gd name="connsiteX4" fmla="*/ 4839318 w 4979423"/>
                  <a:gd name="connsiteY4" fmla="*/ 232124 h 286327"/>
                  <a:gd name="connsiteX5" fmla="*/ 3776015 w 4979423"/>
                  <a:gd name="connsiteY5" fmla="*/ 286327 h 286327"/>
                  <a:gd name="connsiteX0" fmla="*/ 1850115 w 5053819"/>
                  <a:gd name="connsiteY0" fmla="*/ 0 h 344311"/>
                  <a:gd name="connsiteX1" fmla="*/ 74422 w 5053819"/>
                  <a:gd name="connsiteY1" fmla="*/ 84730 h 344311"/>
                  <a:gd name="connsiteX2" fmla="*/ 4913714 w 5053819"/>
                  <a:gd name="connsiteY2" fmla="*/ 179545 h 344311"/>
                  <a:gd name="connsiteX3" fmla="*/ 3849230 w 5053819"/>
                  <a:gd name="connsiteY3" fmla="*/ 229328 h 344311"/>
                  <a:gd name="connsiteX4" fmla="*/ 4913714 w 5053819"/>
                  <a:gd name="connsiteY4" fmla="*/ 290108 h 344311"/>
                  <a:gd name="connsiteX5" fmla="*/ 3850411 w 5053819"/>
                  <a:gd name="connsiteY5" fmla="*/ 344311 h 344311"/>
                  <a:gd name="connsiteX0" fmla="*/ 1719938 w 5064051"/>
                  <a:gd name="connsiteY0" fmla="*/ 0 h 331244"/>
                  <a:gd name="connsiteX1" fmla="*/ 84654 w 5064051"/>
                  <a:gd name="connsiteY1" fmla="*/ 71663 h 331244"/>
                  <a:gd name="connsiteX2" fmla="*/ 4923946 w 5064051"/>
                  <a:gd name="connsiteY2" fmla="*/ 166478 h 331244"/>
                  <a:gd name="connsiteX3" fmla="*/ 3859462 w 5064051"/>
                  <a:gd name="connsiteY3" fmla="*/ 216261 h 331244"/>
                  <a:gd name="connsiteX4" fmla="*/ 4923946 w 5064051"/>
                  <a:gd name="connsiteY4" fmla="*/ 277041 h 331244"/>
                  <a:gd name="connsiteX5" fmla="*/ 3860643 w 5064051"/>
                  <a:gd name="connsiteY5" fmla="*/ 331244 h 331244"/>
                  <a:gd name="connsiteX0" fmla="*/ 1701515 w 5045628"/>
                  <a:gd name="connsiteY0" fmla="*/ 0 h 331244"/>
                  <a:gd name="connsiteX1" fmla="*/ 66231 w 5045628"/>
                  <a:gd name="connsiteY1" fmla="*/ 71663 h 331244"/>
                  <a:gd name="connsiteX2" fmla="*/ 4905523 w 5045628"/>
                  <a:gd name="connsiteY2" fmla="*/ 166478 h 331244"/>
                  <a:gd name="connsiteX3" fmla="*/ 3841039 w 5045628"/>
                  <a:gd name="connsiteY3" fmla="*/ 216261 h 331244"/>
                  <a:gd name="connsiteX4" fmla="*/ 4905523 w 5045628"/>
                  <a:gd name="connsiteY4" fmla="*/ 277041 h 331244"/>
                  <a:gd name="connsiteX5" fmla="*/ 3842220 w 5045628"/>
                  <a:gd name="connsiteY5" fmla="*/ 331244 h 331244"/>
                  <a:gd name="connsiteX0" fmla="*/ 1701515 w 5045628"/>
                  <a:gd name="connsiteY0" fmla="*/ 0 h 331244"/>
                  <a:gd name="connsiteX1" fmla="*/ 66231 w 5045628"/>
                  <a:gd name="connsiteY1" fmla="*/ 71663 h 331244"/>
                  <a:gd name="connsiteX2" fmla="*/ 4905523 w 5045628"/>
                  <a:gd name="connsiteY2" fmla="*/ 166478 h 331244"/>
                  <a:gd name="connsiteX3" fmla="*/ 3841039 w 5045628"/>
                  <a:gd name="connsiteY3" fmla="*/ 216261 h 331244"/>
                  <a:gd name="connsiteX4" fmla="*/ 4905523 w 5045628"/>
                  <a:gd name="connsiteY4" fmla="*/ 277041 h 331244"/>
                  <a:gd name="connsiteX5" fmla="*/ 3842220 w 5045628"/>
                  <a:gd name="connsiteY5" fmla="*/ 331244 h 331244"/>
                  <a:gd name="connsiteX0" fmla="*/ 1701515 w 5045628"/>
                  <a:gd name="connsiteY0" fmla="*/ 0 h 331244"/>
                  <a:gd name="connsiteX1" fmla="*/ 66231 w 5045628"/>
                  <a:gd name="connsiteY1" fmla="*/ 71663 h 331244"/>
                  <a:gd name="connsiteX2" fmla="*/ 4905523 w 5045628"/>
                  <a:gd name="connsiteY2" fmla="*/ 166478 h 331244"/>
                  <a:gd name="connsiteX3" fmla="*/ 3841039 w 5045628"/>
                  <a:gd name="connsiteY3" fmla="*/ 216261 h 331244"/>
                  <a:gd name="connsiteX4" fmla="*/ 4905523 w 5045628"/>
                  <a:gd name="connsiteY4" fmla="*/ 277041 h 331244"/>
                  <a:gd name="connsiteX5" fmla="*/ 3842220 w 5045628"/>
                  <a:gd name="connsiteY5" fmla="*/ 331244 h 331244"/>
                  <a:gd name="connsiteX0" fmla="*/ 1635298 w 4839306"/>
                  <a:gd name="connsiteY0" fmla="*/ 0 h 331244"/>
                  <a:gd name="connsiteX1" fmla="*/ 14 w 4839306"/>
                  <a:gd name="connsiteY1" fmla="*/ 71663 h 331244"/>
                  <a:gd name="connsiteX2" fmla="*/ 1609932 w 4839306"/>
                  <a:gd name="connsiteY2" fmla="*/ 174645 h 331244"/>
                  <a:gd name="connsiteX3" fmla="*/ 3774822 w 4839306"/>
                  <a:gd name="connsiteY3" fmla="*/ 216261 h 331244"/>
                  <a:gd name="connsiteX4" fmla="*/ 4839306 w 4839306"/>
                  <a:gd name="connsiteY4" fmla="*/ 277041 h 331244"/>
                  <a:gd name="connsiteX5" fmla="*/ 3776003 w 4839306"/>
                  <a:gd name="connsiteY5" fmla="*/ 331244 h 331244"/>
                  <a:gd name="connsiteX0" fmla="*/ 1635298 w 4839306"/>
                  <a:gd name="connsiteY0" fmla="*/ 0 h 331244"/>
                  <a:gd name="connsiteX1" fmla="*/ 14 w 4839306"/>
                  <a:gd name="connsiteY1" fmla="*/ 71663 h 331244"/>
                  <a:gd name="connsiteX2" fmla="*/ 1609932 w 4839306"/>
                  <a:gd name="connsiteY2" fmla="*/ 174645 h 331244"/>
                  <a:gd name="connsiteX3" fmla="*/ 3634412 w 4839306"/>
                  <a:gd name="connsiteY3" fmla="*/ 227694 h 331244"/>
                  <a:gd name="connsiteX4" fmla="*/ 4839306 w 4839306"/>
                  <a:gd name="connsiteY4" fmla="*/ 277041 h 331244"/>
                  <a:gd name="connsiteX5" fmla="*/ 3776003 w 4839306"/>
                  <a:gd name="connsiteY5" fmla="*/ 331244 h 331244"/>
                  <a:gd name="connsiteX0" fmla="*/ 1635298 w 4628694"/>
                  <a:gd name="connsiteY0" fmla="*/ 0 h 331244"/>
                  <a:gd name="connsiteX1" fmla="*/ 14 w 4628694"/>
                  <a:gd name="connsiteY1" fmla="*/ 71663 h 331244"/>
                  <a:gd name="connsiteX2" fmla="*/ 1609932 w 4628694"/>
                  <a:gd name="connsiteY2" fmla="*/ 174645 h 331244"/>
                  <a:gd name="connsiteX3" fmla="*/ 3634412 w 4628694"/>
                  <a:gd name="connsiteY3" fmla="*/ 227694 h 331244"/>
                  <a:gd name="connsiteX4" fmla="*/ 4628694 w 4628694"/>
                  <a:gd name="connsiteY4" fmla="*/ 286841 h 331244"/>
                  <a:gd name="connsiteX5" fmla="*/ 3776003 w 4628694"/>
                  <a:gd name="connsiteY5" fmla="*/ 331244 h 331244"/>
                  <a:gd name="connsiteX0" fmla="*/ 1644341 w 4637737"/>
                  <a:gd name="connsiteY0" fmla="*/ 0 h 331244"/>
                  <a:gd name="connsiteX1" fmla="*/ 9057 w 4637737"/>
                  <a:gd name="connsiteY1" fmla="*/ 71663 h 331244"/>
                  <a:gd name="connsiteX2" fmla="*/ 1618975 w 4637737"/>
                  <a:gd name="connsiteY2" fmla="*/ 174645 h 331244"/>
                  <a:gd name="connsiteX3" fmla="*/ 3643455 w 4637737"/>
                  <a:gd name="connsiteY3" fmla="*/ 227694 h 331244"/>
                  <a:gd name="connsiteX4" fmla="*/ 4637737 w 4637737"/>
                  <a:gd name="connsiteY4" fmla="*/ 286841 h 331244"/>
                  <a:gd name="connsiteX5" fmla="*/ 3785046 w 4637737"/>
                  <a:gd name="connsiteY5" fmla="*/ 331244 h 331244"/>
                  <a:gd name="connsiteX0" fmla="*/ 1644341 w 4637737"/>
                  <a:gd name="connsiteY0" fmla="*/ 0 h 331244"/>
                  <a:gd name="connsiteX1" fmla="*/ 9057 w 4637737"/>
                  <a:gd name="connsiteY1" fmla="*/ 71663 h 331244"/>
                  <a:gd name="connsiteX2" fmla="*/ 1618975 w 4637737"/>
                  <a:gd name="connsiteY2" fmla="*/ 174645 h 331244"/>
                  <a:gd name="connsiteX3" fmla="*/ 3643455 w 4637737"/>
                  <a:gd name="connsiteY3" fmla="*/ 227694 h 331244"/>
                  <a:gd name="connsiteX4" fmla="*/ 4637737 w 4637737"/>
                  <a:gd name="connsiteY4" fmla="*/ 286841 h 331244"/>
                  <a:gd name="connsiteX5" fmla="*/ 3785046 w 4637737"/>
                  <a:gd name="connsiteY5" fmla="*/ 331244 h 331244"/>
                  <a:gd name="connsiteX0" fmla="*/ 1285770 w 4630188"/>
                  <a:gd name="connsiteY0" fmla="*/ 0 h 380245"/>
                  <a:gd name="connsiteX1" fmla="*/ 1508 w 4630188"/>
                  <a:gd name="connsiteY1" fmla="*/ 120664 h 380245"/>
                  <a:gd name="connsiteX2" fmla="*/ 1611426 w 4630188"/>
                  <a:gd name="connsiteY2" fmla="*/ 223646 h 380245"/>
                  <a:gd name="connsiteX3" fmla="*/ 3635906 w 4630188"/>
                  <a:gd name="connsiteY3" fmla="*/ 276695 h 380245"/>
                  <a:gd name="connsiteX4" fmla="*/ 4630188 w 4630188"/>
                  <a:gd name="connsiteY4" fmla="*/ 335842 h 380245"/>
                  <a:gd name="connsiteX5" fmla="*/ 3777497 w 4630188"/>
                  <a:gd name="connsiteY5" fmla="*/ 380245 h 380245"/>
                  <a:gd name="connsiteX0" fmla="*/ 1286088 w 4630506"/>
                  <a:gd name="connsiteY0" fmla="*/ 0 h 380245"/>
                  <a:gd name="connsiteX1" fmla="*/ 1826 w 4630506"/>
                  <a:gd name="connsiteY1" fmla="*/ 120664 h 380245"/>
                  <a:gd name="connsiteX2" fmla="*/ 1611744 w 4630506"/>
                  <a:gd name="connsiteY2" fmla="*/ 223646 h 380245"/>
                  <a:gd name="connsiteX3" fmla="*/ 3636224 w 4630506"/>
                  <a:gd name="connsiteY3" fmla="*/ 276695 h 380245"/>
                  <a:gd name="connsiteX4" fmla="*/ 4630506 w 4630506"/>
                  <a:gd name="connsiteY4" fmla="*/ 335842 h 380245"/>
                  <a:gd name="connsiteX5" fmla="*/ 3777815 w 4630506"/>
                  <a:gd name="connsiteY5" fmla="*/ 380245 h 380245"/>
                  <a:gd name="connsiteX0" fmla="*/ 1193861 w 4631885"/>
                  <a:gd name="connsiteY0" fmla="*/ 0 h 331244"/>
                  <a:gd name="connsiteX1" fmla="*/ 3205 w 4631885"/>
                  <a:gd name="connsiteY1" fmla="*/ 71663 h 331244"/>
                  <a:gd name="connsiteX2" fmla="*/ 1613123 w 4631885"/>
                  <a:gd name="connsiteY2" fmla="*/ 174645 h 331244"/>
                  <a:gd name="connsiteX3" fmla="*/ 3637603 w 4631885"/>
                  <a:gd name="connsiteY3" fmla="*/ 227694 h 331244"/>
                  <a:gd name="connsiteX4" fmla="*/ 4631885 w 4631885"/>
                  <a:gd name="connsiteY4" fmla="*/ 286841 h 331244"/>
                  <a:gd name="connsiteX5" fmla="*/ 3779194 w 4631885"/>
                  <a:gd name="connsiteY5" fmla="*/ 331244 h 331244"/>
                  <a:gd name="connsiteX0" fmla="*/ 1194387 w 4632411"/>
                  <a:gd name="connsiteY0" fmla="*/ 0 h 331244"/>
                  <a:gd name="connsiteX1" fmla="*/ 3731 w 4632411"/>
                  <a:gd name="connsiteY1" fmla="*/ 71663 h 331244"/>
                  <a:gd name="connsiteX2" fmla="*/ 1613649 w 4632411"/>
                  <a:gd name="connsiteY2" fmla="*/ 174645 h 331244"/>
                  <a:gd name="connsiteX3" fmla="*/ 3638129 w 4632411"/>
                  <a:gd name="connsiteY3" fmla="*/ 227694 h 331244"/>
                  <a:gd name="connsiteX4" fmla="*/ 4632411 w 4632411"/>
                  <a:gd name="connsiteY4" fmla="*/ 286841 h 331244"/>
                  <a:gd name="connsiteX5" fmla="*/ 3779720 w 4632411"/>
                  <a:gd name="connsiteY5" fmla="*/ 331244 h 331244"/>
                  <a:gd name="connsiteX0" fmla="*/ 1191060 w 4629084"/>
                  <a:gd name="connsiteY0" fmla="*/ 0 h 331244"/>
                  <a:gd name="connsiteX1" fmla="*/ 404 w 4629084"/>
                  <a:gd name="connsiteY1" fmla="*/ 71663 h 331244"/>
                  <a:gd name="connsiteX2" fmla="*/ 1610322 w 4629084"/>
                  <a:gd name="connsiteY2" fmla="*/ 174645 h 331244"/>
                  <a:gd name="connsiteX3" fmla="*/ 3634802 w 4629084"/>
                  <a:gd name="connsiteY3" fmla="*/ 227694 h 331244"/>
                  <a:gd name="connsiteX4" fmla="*/ 4629084 w 4629084"/>
                  <a:gd name="connsiteY4" fmla="*/ 286841 h 331244"/>
                  <a:gd name="connsiteX5" fmla="*/ 3776393 w 4629084"/>
                  <a:gd name="connsiteY5" fmla="*/ 331244 h 331244"/>
                  <a:gd name="connsiteX0" fmla="*/ 1425290 w 4629302"/>
                  <a:gd name="connsiteY0" fmla="*/ 0 h 327977"/>
                  <a:gd name="connsiteX1" fmla="*/ 622 w 4629302"/>
                  <a:gd name="connsiteY1" fmla="*/ 68396 h 327977"/>
                  <a:gd name="connsiteX2" fmla="*/ 1610540 w 4629302"/>
                  <a:gd name="connsiteY2" fmla="*/ 171378 h 327977"/>
                  <a:gd name="connsiteX3" fmla="*/ 3635020 w 4629302"/>
                  <a:gd name="connsiteY3" fmla="*/ 224427 h 327977"/>
                  <a:gd name="connsiteX4" fmla="*/ 4629302 w 4629302"/>
                  <a:gd name="connsiteY4" fmla="*/ 283574 h 327977"/>
                  <a:gd name="connsiteX5" fmla="*/ 3776611 w 4629302"/>
                  <a:gd name="connsiteY5" fmla="*/ 327977 h 327977"/>
                  <a:gd name="connsiteX0" fmla="*/ 1425290 w 4629302"/>
                  <a:gd name="connsiteY0" fmla="*/ 0 h 326644"/>
                  <a:gd name="connsiteX1" fmla="*/ 622 w 4629302"/>
                  <a:gd name="connsiteY1" fmla="*/ 68396 h 326644"/>
                  <a:gd name="connsiteX2" fmla="*/ 1610540 w 4629302"/>
                  <a:gd name="connsiteY2" fmla="*/ 171378 h 326644"/>
                  <a:gd name="connsiteX3" fmla="*/ 3635020 w 4629302"/>
                  <a:gd name="connsiteY3" fmla="*/ 224427 h 326644"/>
                  <a:gd name="connsiteX4" fmla="*/ 4629302 w 4629302"/>
                  <a:gd name="connsiteY4" fmla="*/ 283574 h 326644"/>
                  <a:gd name="connsiteX5" fmla="*/ 3572883 w 4629302"/>
                  <a:gd name="connsiteY5" fmla="*/ 326644 h 326644"/>
                  <a:gd name="connsiteX0" fmla="*/ 1425290 w 4629302"/>
                  <a:gd name="connsiteY0" fmla="*/ 0 h 326644"/>
                  <a:gd name="connsiteX1" fmla="*/ 622 w 4629302"/>
                  <a:gd name="connsiteY1" fmla="*/ 68396 h 326644"/>
                  <a:gd name="connsiteX2" fmla="*/ 1610540 w 4629302"/>
                  <a:gd name="connsiteY2" fmla="*/ 171378 h 326644"/>
                  <a:gd name="connsiteX3" fmla="*/ 3635020 w 4629302"/>
                  <a:gd name="connsiteY3" fmla="*/ 224427 h 326644"/>
                  <a:gd name="connsiteX4" fmla="*/ 4629302 w 4629302"/>
                  <a:gd name="connsiteY4" fmla="*/ 283574 h 326644"/>
                  <a:gd name="connsiteX5" fmla="*/ 3572883 w 4629302"/>
                  <a:gd name="connsiteY5" fmla="*/ 326644 h 326644"/>
                  <a:gd name="connsiteX0" fmla="*/ 1425290 w 4629302"/>
                  <a:gd name="connsiteY0" fmla="*/ 0 h 326644"/>
                  <a:gd name="connsiteX1" fmla="*/ 622 w 4629302"/>
                  <a:gd name="connsiteY1" fmla="*/ 68396 h 326644"/>
                  <a:gd name="connsiteX2" fmla="*/ 1610540 w 4629302"/>
                  <a:gd name="connsiteY2" fmla="*/ 171378 h 326644"/>
                  <a:gd name="connsiteX3" fmla="*/ 3635020 w 4629302"/>
                  <a:gd name="connsiteY3" fmla="*/ 224427 h 326644"/>
                  <a:gd name="connsiteX4" fmla="*/ 4629302 w 4629302"/>
                  <a:gd name="connsiteY4" fmla="*/ 283574 h 326644"/>
                  <a:gd name="connsiteX5" fmla="*/ 3572883 w 4629302"/>
                  <a:gd name="connsiteY5" fmla="*/ 326644 h 326644"/>
                  <a:gd name="connsiteX0" fmla="*/ 1435206 w 4639218"/>
                  <a:gd name="connsiteY0" fmla="*/ 0 h 326644"/>
                  <a:gd name="connsiteX1" fmla="*/ 10538 w 4639218"/>
                  <a:gd name="connsiteY1" fmla="*/ 68396 h 326644"/>
                  <a:gd name="connsiteX2" fmla="*/ 1620456 w 4639218"/>
                  <a:gd name="connsiteY2" fmla="*/ 171378 h 326644"/>
                  <a:gd name="connsiteX3" fmla="*/ 3644936 w 4639218"/>
                  <a:gd name="connsiteY3" fmla="*/ 224427 h 326644"/>
                  <a:gd name="connsiteX4" fmla="*/ 4639218 w 4639218"/>
                  <a:gd name="connsiteY4" fmla="*/ 283574 h 326644"/>
                  <a:gd name="connsiteX5" fmla="*/ 3582799 w 4639218"/>
                  <a:gd name="connsiteY5" fmla="*/ 326644 h 326644"/>
                  <a:gd name="connsiteX0" fmla="*/ 1425330 w 4629342"/>
                  <a:gd name="connsiteY0" fmla="*/ 5311 h 331955"/>
                  <a:gd name="connsiteX1" fmla="*/ 1412893 w 4629342"/>
                  <a:gd name="connsiteY1" fmla="*/ 4997 h 331955"/>
                  <a:gd name="connsiteX2" fmla="*/ 662 w 4629342"/>
                  <a:gd name="connsiteY2" fmla="*/ 73707 h 331955"/>
                  <a:gd name="connsiteX3" fmla="*/ 1610580 w 4629342"/>
                  <a:gd name="connsiteY3" fmla="*/ 176689 h 331955"/>
                  <a:gd name="connsiteX4" fmla="*/ 3635060 w 4629342"/>
                  <a:gd name="connsiteY4" fmla="*/ 229738 h 331955"/>
                  <a:gd name="connsiteX5" fmla="*/ 4629342 w 4629342"/>
                  <a:gd name="connsiteY5" fmla="*/ 288885 h 331955"/>
                  <a:gd name="connsiteX6" fmla="*/ 3572923 w 4629342"/>
                  <a:gd name="connsiteY6" fmla="*/ 331955 h 331955"/>
                  <a:gd name="connsiteX0" fmla="*/ 1429574 w 4633586"/>
                  <a:gd name="connsiteY0" fmla="*/ 0 h 326644"/>
                  <a:gd name="connsiteX1" fmla="*/ 1124276 w 4633586"/>
                  <a:gd name="connsiteY1" fmla="*/ 9462 h 326644"/>
                  <a:gd name="connsiteX2" fmla="*/ 4906 w 4633586"/>
                  <a:gd name="connsiteY2" fmla="*/ 68396 h 326644"/>
                  <a:gd name="connsiteX3" fmla="*/ 1614824 w 4633586"/>
                  <a:gd name="connsiteY3" fmla="*/ 171378 h 326644"/>
                  <a:gd name="connsiteX4" fmla="*/ 3639304 w 4633586"/>
                  <a:gd name="connsiteY4" fmla="*/ 224427 h 326644"/>
                  <a:gd name="connsiteX5" fmla="*/ 4633586 w 4633586"/>
                  <a:gd name="connsiteY5" fmla="*/ 283574 h 326644"/>
                  <a:gd name="connsiteX6" fmla="*/ 3577167 w 4633586"/>
                  <a:gd name="connsiteY6" fmla="*/ 326644 h 326644"/>
                  <a:gd name="connsiteX0" fmla="*/ 1862496 w 4633586"/>
                  <a:gd name="connsiteY0" fmla="*/ 7868 h 317182"/>
                  <a:gd name="connsiteX1" fmla="*/ 1124276 w 4633586"/>
                  <a:gd name="connsiteY1" fmla="*/ 0 h 317182"/>
                  <a:gd name="connsiteX2" fmla="*/ 4906 w 4633586"/>
                  <a:gd name="connsiteY2" fmla="*/ 58934 h 317182"/>
                  <a:gd name="connsiteX3" fmla="*/ 1614824 w 4633586"/>
                  <a:gd name="connsiteY3" fmla="*/ 161916 h 317182"/>
                  <a:gd name="connsiteX4" fmla="*/ 3639304 w 4633586"/>
                  <a:gd name="connsiteY4" fmla="*/ 214965 h 317182"/>
                  <a:gd name="connsiteX5" fmla="*/ 4633586 w 4633586"/>
                  <a:gd name="connsiteY5" fmla="*/ 274112 h 317182"/>
                  <a:gd name="connsiteX6" fmla="*/ 3577167 w 4633586"/>
                  <a:gd name="connsiteY6" fmla="*/ 317182 h 317182"/>
                  <a:gd name="connsiteX0" fmla="*/ 1862538 w 4633628"/>
                  <a:gd name="connsiteY0" fmla="*/ 8008 h 317322"/>
                  <a:gd name="connsiteX1" fmla="*/ 1124318 w 4633628"/>
                  <a:gd name="connsiteY1" fmla="*/ 140 h 317322"/>
                  <a:gd name="connsiteX2" fmla="*/ 4948 w 4633628"/>
                  <a:gd name="connsiteY2" fmla="*/ 59074 h 317322"/>
                  <a:gd name="connsiteX3" fmla="*/ 1614866 w 4633628"/>
                  <a:gd name="connsiteY3" fmla="*/ 162056 h 317322"/>
                  <a:gd name="connsiteX4" fmla="*/ 3639346 w 4633628"/>
                  <a:gd name="connsiteY4" fmla="*/ 215105 h 317322"/>
                  <a:gd name="connsiteX5" fmla="*/ 4633628 w 4633628"/>
                  <a:gd name="connsiteY5" fmla="*/ 274252 h 317322"/>
                  <a:gd name="connsiteX6" fmla="*/ 3577209 w 4633628"/>
                  <a:gd name="connsiteY6" fmla="*/ 317322 h 317322"/>
                  <a:gd name="connsiteX0" fmla="*/ 1862599 w 4633689"/>
                  <a:gd name="connsiteY0" fmla="*/ 7868 h 317182"/>
                  <a:gd name="connsiteX1" fmla="*/ 1124379 w 4633689"/>
                  <a:gd name="connsiteY1" fmla="*/ 0 h 317182"/>
                  <a:gd name="connsiteX2" fmla="*/ 5009 w 4633689"/>
                  <a:gd name="connsiteY2" fmla="*/ 58934 h 317182"/>
                  <a:gd name="connsiteX3" fmla="*/ 1614927 w 4633689"/>
                  <a:gd name="connsiteY3" fmla="*/ 161916 h 317182"/>
                  <a:gd name="connsiteX4" fmla="*/ 3639407 w 4633689"/>
                  <a:gd name="connsiteY4" fmla="*/ 214965 h 317182"/>
                  <a:gd name="connsiteX5" fmla="*/ 4633689 w 4633689"/>
                  <a:gd name="connsiteY5" fmla="*/ 274112 h 317182"/>
                  <a:gd name="connsiteX6" fmla="*/ 3577270 w 4633689"/>
                  <a:gd name="connsiteY6" fmla="*/ 317182 h 317182"/>
                  <a:gd name="connsiteX0" fmla="*/ 1870019 w 4641109"/>
                  <a:gd name="connsiteY0" fmla="*/ 9545 h 318859"/>
                  <a:gd name="connsiteX1" fmla="*/ 1131799 w 4641109"/>
                  <a:gd name="connsiteY1" fmla="*/ 1677 h 318859"/>
                  <a:gd name="connsiteX2" fmla="*/ 889873 w 4641109"/>
                  <a:gd name="connsiteY2" fmla="*/ 6120 h 318859"/>
                  <a:gd name="connsiteX3" fmla="*/ 12429 w 4641109"/>
                  <a:gd name="connsiteY3" fmla="*/ 60611 h 318859"/>
                  <a:gd name="connsiteX4" fmla="*/ 1622347 w 4641109"/>
                  <a:gd name="connsiteY4" fmla="*/ 163593 h 318859"/>
                  <a:gd name="connsiteX5" fmla="*/ 3646827 w 4641109"/>
                  <a:gd name="connsiteY5" fmla="*/ 216642 h 318859"/>
                  <a:gd name="connsiteX6" fmla="*/ 4641109 w 4641109"/>
                  <a:gd name="connsiteY6" fmla="*/ 275789 h 318859"/>
                  <a:gd name="connsiteX7" fmla="*/ 3584690 w 4641109"/>
                  <a:gd name="connsiteY7" fmla="*/ 318859 h 318859"/>
                  <a:gd name="connsiteX0" fmla="*/ 1870019 w 4641109"/>
                  <a:gd name="connsiteY0" fmla="*/ 3425 h 312739"/>
                  <a:gd name="connsiteX1" fmla="*/ 889873 w 4641109"/>
                  <a:gd name="connsiteY1" fmla="*/ 0 h 312739"/>
                  <a:gd name="connsiteX2" fmla="*/ 12429 w 4641109"/>
                  <a:gd name="connsiteY2" fmla="*/ 54491 h 312739"/>
                  <a:gd name="connsiteX3" fmla="*/ 1622347 w 4641109"/>
                  <a:gd name="connsiteY3" fmla="*/ 157473 h 312739"/>
                  <a:gd name="connsiteX4" fmla="*/ 3646827 w 4641109"/>
                  <a:gd name="connsiteY4" fmla="*/ 210522 h 312739"/>
                  <a:gd name="connsiteX5" fmla="*/ 4641109 w 4641109"/>
                  <a:gd name="connsiteY5" fmla="*/ 269669 h 312739"/>
                  <a:gd name="connsiteX6" fmla="*/ 3584690 w 4641109"/>
                  <a:gd name="connsiteY6" fmla="*/ 312739 h 312739"/>
                  <a:gd name="connsiteX0" fmla="*/ 1870019 w 4641109"/>
                  <a:gd name="connsiteY0" fmla="*/ 6529 h 315843"/>
                  <a:gd name="connsiteX1" fmla="*/ 889873 w 4641109"/>
                  <a:gd name="connsiteY1" fmla="*/ 3104 h 315843"/>
                  <a:gd name="connsiteX2" fmla="*/ 12429 w 4641109"/>
                  <a:gd name="connsiteY2" fmla="*/ 57595 h 315843"/>
                  <a:gd name="connsiteX3" fmla="*/ 1622347 w 4641109"/>
                  <a:gd name="connsiteY3" fmla="*/ 160577 h 315843"/>
                  <a:gd name="connsiteX4" fmla="*/ 3646827 w 4641109"/>
                  <a:gd name="connsiteY4" fmla="*/ 213626 h 315843"/>
                  <a:gd name="connsiteX5" fmla="*/ 4641109 w 4641109"/>
                  <a:gd name="connsiteY5" fmla="*/ 272773 h 315843"/>
                  <a:gd name="connsiteX6" fmla="*/ 3584690 w 4641109"/>
                  <a:gd name="connsiteY6" fmla="*/ 315843 h 315843"/>
                  <a:gd name="connsiteX0" fmla="*/ 1871761 w 4642851"/>
                  <a:gd name="connsiteY0" fmla="*/ 6529 h 315843"/>
                  <a:gd name="connsiteX1" fmla="*/ 891615 w 4642851"/>
                  <a:gd name="connsiteY1" fmla="*/ 3104 h 315843"/>
                  <a:gd name="connsiteX2" fmla="*/ 14171 w 4642851"/>
                  <a:gd name="connsiteY2" fmla="*/ 57595 h 315843"/>
                  <a:gd name="connsiteX3" fmla="*/ 1624089 w 4642851"/>
                  <a:gd name="connsiteY3" fmla="*/ 160577 h 315843"/>
                  <a:gd name="connsiteX4" fmla="*/ 3648569 w 4642851"/>
                  <a:gd name="connsiteY4" fmla="*/ 213626 h 315843"/>
                  <a:gd name="connsiteX5" fmla="*/ 4642851 w 4642851"/>
                  <a:gd name="connsiteY5" fmla="*/ 272773 h 315843"/>
                  <a:gd name="connsiteX6" fmla="*/ 3586432 w 4642851"/>
                  <a:gd name="connsiteY6" fmla="*/ 315843 h 315843"/>
                  <a:gd name="connsiteX0" fmla="*/ 1871761 w 4642851"/>
                  <a:gd name="connsiteY0" fmla="*/ 6659 h 315973"/>
                  <a:gd name="connsiteX1" fmla="*/ 891615 w 4642851"/>
                  <a:gd name="connsiteY1" fmla="*/ 3234 h 315973"/>
                  <a:gd name="connsiteX2" fmla="*/ 14171 w 4642851"/>
                  <a:gd name="connsiteY2" fmla="*/ 57725 h 315973"/>
                  <a:gd name="connsiteX3" fmla="*/ 1624089 w 4642851"/>
                  <a:gd name="connsiteY3" fmla="*/ 160707 h 315973"/>
                  <a:gd name="connsiteX4" fmla="*/ 3648569 w 4642851"/>
                  <a:gd name="connsiteY4" fmla="*/ 213756 h 315973"/>
                  <a:gd name="connsiteX5" fmla="*/ 4642851 w 4642851"/>
                  <a:gd name="connsiteY5" fmla="*/ 272903 h 315973"/>
                  <a:gd name="connsiteX6" fmla="*/ 3586432 w 4642851"/>
                  <a:gd name="connsiteY6" fmla="*/ 315973 h 315973"/>
                  <a:gd name="connsiteX0" fmla="*/ 1871337 w 4642427"/>
                  <a:gd name="connsiteY0" fmla="*/ 6659 h 315973"/>
                  <a:gd name="connsiteX1" fmla="*/ 891191 w 4642427"/>
                  <a:gd name="connsiteY1" fmla="*/ 3234 h 315973"/>
                  <a:gd name="connsiteX2" fmla="*/ 13747 w 4642427"/>
                  <a:gd name="connsiteY2" fmla="*/ 57725 h 315973"/>
                  <a:gd name="connsiteX3" fmla="*/ 1623665 w 4642427"/>
                  <a:gd name="connsiteY3" fmla="*/ 160707 h 315973"/>
                  <a:gd name="connsiteX4" fmla="*/ 3648145 w 4642427"/>
                  <a:gd name="connsiteY4" fmla="*/ 213756 h 315973"/>
                  <a:gd name="connsiteX5" fmla="*/ 4642427 w 4642427"/>
                  <a:gd name="connsiteY5" fmla="*/ 272903 h 315973"/>
                  <a:gd name="connsiteX6" fmla="*/ 3586008 w 4642427"/>
                  <a:gd name="connsiteY6" fmla="*/ 315973 h 315973"/>
                  <a:gd name="connsiteX0" fmla="*/ 1873477 w 4644567"/>
                  <a:gd name="connsiteY0" fmla="*/ 5510 h 314824"/>
                  <a:gd name="connsiteX1" fmla="*/ 893331 w 4644567"/>
                  <a:gd name="connsiteY1" fmla="*/ 2085 h 314824"/>
                  <a:gd name="connsiteX2" fmla="*/ 15887 w 4644567"/>
                  <a:gd name="connsiteY2" fmla="*/ 56576 h 314824"/>
                  <a:gd name="connsiteX3" fmla="*/ 1625805 w 4644567"/>
                  <a:gd name="connsiteY3" fmla="*/ 159558 h 314824"/>
                  <a:gd name="connsiteX4" fmla="*/ 3650285 w 4644567"/>
                  <a:gd name="connsiteY4" fmla="*/ 212607 h 314824"/>
                  <a:gd name="connsiteX5" fmla="*/ 4644567 w 4644567"/>
                  <a:gd name="connsiteY5" fmla="*/ 271754 h 314824"/>
                  <a:gd name="connsiteX6" fmla="*/ 3588148 w 4644567"/>
                  <a:gd name="connsiteY6" fmla="*/ 314824 h 314824"/>
                  <a:gd name="connsiteX0" fmla="*/ 1859133 w 4630223"/>
                  <a:gd name="connsiteY0" fmla="*/ 5510 h 314824"/>
                  <a:gd name="connsiteX1" fmla="*/ 878987 w 4630223"/>
                  <a:gd name="connsiteY1" fmla="*/ 2085 h 314824"/>
                  <a:gd name="connsiteX2" fmla="*/ 1543 w 4630223"/>
                  <a:gd name="connsiteY2" fmla="*/ 56576 h 314824"/>
                  <a:gd name="connsiteX3" fmla="*/ 1611461 w 4630223"/>
                  <a:gd name="connsiteY3" fmla="*/ 159558 h 314824"/>
                  <a:gd name="connsiteX4" fmla="*/ 3635941 w 4630223"/>
                  <a:gd name="connsiteY4" fmla="*/ 212607 h 314824"/>
                  <a:gd name="connsiteX5" fmla="*/ 4630223 w 4630223"/>
                  <a:gd name="connsiteY5" fmla="*/ 271754 h 314824"/>
                  <a:gd name="connsiteX6" fmla="*/ 3573804 w 4630223"/>
                  <a:gd name="connsiteY6" fmla="*/ 314824 h 3148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630223" h="314824">
                    <a:moveTo>
                      <a:pt x="1859133" y="5510"/>
                    </a:moveTo>
                    <a:cubicBezTo>
                      <a:pt x="1532418" y="4368"/>
                      <a:pt x="1269276" y="-3738"/>
                      <a:pt x="878987" y="2085"/>
                    </a:cubicBezTo>
                    <a:cubicBezTo>
                      <a:pt x="488698" y="7908"/>
                      <a:pt x="44994" y="19222"/>
                      <a:pt x="1543" y="56576"/>
                    </a:cubicBezTo>
                    <a:cubicBezTo>
                      <a:pt x="-41908" y="93930"/>
                      <a:pt x="840198" y="137552"/>
                      <a:pt x="1611461" y="159558"/>
                    </a:cubicBezTo>
                    <a:lnTo>
                      <a:pt x="3635941" y="212607"/>
                    </a:lnTo>
                    <a:cubicBezTo>
                      <a:pt x="4164533" y="227751"/>
                      <a:pt x="4630026" y="239328"/>
                      <a:pt x="4630223" y="271754"/>
                    </a:cubicBezTo>
                    <a:cubicBezTo>
                      <a:pt x="4630420" y="304180"/>
                      <a:pt x="3573804" y="314824"/>
                      <a:pt x="3573804" y="314824"/>
                    </a:cubicBezTo>
                  </a:path>
                </a:pathLst>
              </a:custGeom>
              <a:noFill/>
              <a:ln w="76200" cap="flat" cmpd="sng" algn="ctr">
                <a:solidFill>
                  <a:schemeClr val="accent3">
                    <a:lumMod val="50000"/>
                  </a:schemeClr>
                </a:solidFill>
                <a:prstDash val="solid"/>
              </a:ln>
              <a:effectLst/>
              <a:scene3d>
                <a:camera prst="orthographicFront"/>
                <a:lightRig rig="flat" dir="t"/>
              </a:scene3d>
              <a:sp3d>
                <a:bevelT w="152400" h="50800" prst="softRound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  <a:latin typeface="Calibri"/>
                </a:endParaRPr>
              </a:p>
            </p:txBody>
          </p:sp>
          <p:grpSp>
            <p:nvGrpSpPr>
              <p:cNvPr id="39" name="38 Grupo"/>
              <p:cNvGrpSpPr/>
              <p:nvPr/>
            </p:nvGrpSpPr>
            <p:grpSpPr>
              <a:xfrm>
                <a:off x="5010366" y="3186255"/>
                <a:ext cx="806236" cy="511673"/>
                <a:chOff x="5010366" y="3186255"/>
                <a:chExt cx="806236" cy="511673"/>
              </a:xfrm>
              <a:effectLst>
                <a:outerShdw blurRad="50800" dist="50800" dir="5400000" algn="ctr" rotWithShape="0">
                  <a:schemeClr val="accent4">
                    <a:lumMod val="50000"/>
                  </a:schemeClr>
                </a:outerShdw>
              </a:effectLst>
            </p:grpSpPr>
            <p:sp>
              <p:nvSpPr>
                <p:cNvPr id="40" name="2 Estrella de 5 puntas"/>
                <p:cNvSpPr/>
                <p:nvPr/>
              </p:nvSpPr>
              <p:spPr>
                <a:xfrm rot="19689411">
                  <a:off x="5016639" y="3186255"/>
                  <a:ext cx="799963" cy="507777"/>
                </a:xfrm>
                <a:custGeom>
                  <a:avLst/>
                  <a:gdLst>
                    <a:gd name="connsiteX0" fmla="*/ 2 w 2160240"/>
                    <a:gd name="connsiteY0" fmla="*/ 825136 h 2160240"/>
                    <a:gd name="connsiteX1" fmla="*/ 825143 w 2160240"/>
                    <a:gd name="connsiteY1" fmla="*/ 825142 h 2160240"/>
                    <a:gd name="connsiteX2" fmla="*/ 1080120 w 2160240"/>
                    <a:gd name="connsiteY2" fmla="*/ 0 h 2160240"/>
                    <a:gd name="connsiteX3" fmla="*/ 1335097 w 2160240"/>
                    <a:gd name="connsiteY3" fmla="*/ 825142 h 2160240"/>
                    <a:gd name="connsiteX4" fmla="*/ 2160238 w 2160240"/>
                    <a:gd name="connsiteY4" fmla="*/ 825136 h 2160240"/>
                    <a:gd name="connsiteX5" fmla="*/ 1492682 w 2160240"/>
                    <a:gd name="connsiteY5" fmla="*/ 1335096 h 2160240"/>
                    <a:gd name="connsiteX6" fmla="*/ 1747669 w 2160240"/>
                    <a:gd name="connsiteY6" fmla="*/ 2160235 h 2160240"/>
                    <a:gd name="connsiteX7" fmla="*/ 1080120 w 2160240"/>
                    <a:gd name="connsiteY7" fmla="*/ 1650265 h 2160240"/>
                    <a:gd name="connsiteX8" fmla="*/ 412571 w 2160240"/>
                    <a:gd name="connsiteY8" fmla="*/ 2160235 h 2160240"/>
                    <a:gd name="connsiteX9" fmla="*/ 667558 w 2160240"/>
                    <a:gd name="connsiteY9" fmla="*/ 1335096 h 2160240"/>
                    <a:gd name="connsiteX10" fmla="*/ 2 w 2160240"/>
                    <a:gd name="connsiteY10" fmla="*/ 825136 h 2160240"/>
                    <a:gd name="connsiteX0" fmla="*/ 0 w 2160236"/>
                    <a:gd name="connsiteY0" fmla="*/ 825136 h 2160235"/>
                    <a:gd name="connsiteX1" fmla="*/ 825141 w 2160236"/>
                    <a:gd name="connsiteY1" fmla="*/ 825142 h 2160235"/>
                    <a:gd name="connsiteX2" fmla="*/ 1080118 w 2160236"/>
                    <a:gd name="connsiteY2" fmla="*/ 0 h 2160235"/>
                    <a:gd name="connsiteX3" fmla="*/ 1335095 w 2160236"/>
                    <a:gd name="connsiteY3" fmla="*/ 825142 h 2160235"/>
                    <a:gd name="connsiteX4" fmla="*/ 2160236 w 2160236"/>
                    <a:gd name="connsiteY4" fmla="*/ 825136 h 2160235"/>
                    <a:gd name="connsiteX5" fmla="*/ 1492680 w 2160236"/>
                    <a:gd name="connsiteY5" fmla="*/ 1335096 h 2160235"/>
                    <a:gd name="connsiteX6" fmla="*/ 1747667 w 2160236"/>
                    <a:gd name="connsiteY6" fmla="*/ 2160235 h 2160235"/>
                    <a:gd name="connsiteX7" fmla="*/ 412569 w 2160236"/>
                    <a:gd name="connsiteY7" fmla="*/ 2160235 h 2160235"/>
                    <a:gd name="connsiteX8" fmla="*/ 667556 w 2160236"/>
                    <a:gd name="connsiteY8" fmla="*/ 1335096 h 2160235"/>
                    <a:gd name="connsiteX9" fmla="*/ 0 w 2160236"/>
                    <a:gd name="connsiteY9" fmla="*/ 825136 h 2160235"/>
                    <a:gd name="connsiteX0" fmla="*/ 0 w 2160236"/>
                    <a:gd name="connsiteY0" fmla="*/ 825136 h 2160235"/>
                    <a:gd name="connsiteX1" fmla="*/ 825141 w 2160236"/>
                    <a:gd name="connsiteY1" fmla="*/ 825142 h 2160235"/>
                    <a:gd name="connsiteX2" fmla="*/ 1080118 w 2160236"/>
                    <a:gd name="connsiteY2" fmla="*/ 0 h 2160235"/>
                    <a:gd name="connsiteX3" fmla="*/ 1335095 w 2160236"/>
                    <a:gd name="connsiteY3" fmla="*/ 825142 h 2160235"/>
                    <a:gd name="connsiteX4" fmla="*/ 2160236 w 2160236"/>
                    <a:gd name="connsiteY4" fmla="*/ 825136 h 2160235"/>
                    <a:gd name="connsiteX5" fmla="*/ 1492680 w 2160236"/>
                    <a:gd name="connsiteY5" fmla="*/ 1335096 h 2160235"/>
                    <a:gd name="connsiteX6" fmla="*/ 1747667 w 2160236"/>
                    <a:gd name="connsiteY6" fmla="*/ 2160235 h 2160235"/>
                    <a:gd name="connsiteX7" fmla="*/ 412569 w 2160236"/>
                    <a:gd name="connsiteY7" fmla="*/ 2160235 h 2160235"/>
                    <a:gd name="connsiteX8" fmla="*/ 0 w 2160236"/>
                    <a:gd name="connsiteY8" fmla="*/ 825136 h 2160235"/>
                    <a:gd name="connsiteX0" fmla="*/ 0 w 2160236"/>
                    <a:gd name="connsiteY0" fmla="*/ 825136 h 2160235"/>
                    <a:gd name="connsiteX1" fmla="*/ 825141 w 2160236"/>
                    <a:gd name="connsiteY1" fmla="*/ 825142 h 2160235"/>
                    <a:gd name="connsiteX2" fmla="*/ 1080118 w 2160236"/>
                    <a:gd name="connsiteY2" fmla="*/ 0 h 2160235"/>
                    <a:gd name="connsiteX3" fmla="*/ 1335095 w 2160236"/>
                    <a:gd name="connsiteY3" fmla="*/ 825142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35095 w 2160236"/>
                    <a:gd name="connsiteY3" fmla="*/ 825142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1068711 w 2160236"/>
                    <a:gd name="connsiteY6" fmla="*/ 2152604 h 2160235"/>
                    <a:gd name="connsiteX7" fmla="*/ 412569 w 2160236"/>
                    <a:gd name="connsiteY7" fmla="*/ 2160235 h 2160235"/>
                    <a:gd name="connsiteX8" fmla="*/ 0 w 2160236"/>
                    <a:gd name="connsiteY8" fmla="*/ 825136 h 2160235"/>
                    <a:gd name="connsiteX0" fmla="*/ 0 w 2160236"/>
                    <a:gd name="connsiteY0" fmla="*/ 825136 h 2163893"/>
                    <a:gd name="connsiteX1" fmla="*/ 915453 w 2160236"/>
                    <a:gd name="connsiteY1" fmla="*/ 1254120 h 2163893"/>
                    <a:gd name="connsiteX2" fmla="*/ 1080118 w 2160236"/>
                    <a:gd name="connsiteY2" fmla="*/ 0 h 2163893"/>
                    <a:gd name="connsiteX3" fmla="*/ 1357672 w 2160236"/>
                    <a:gd name="connsiteY3" fmla="*/ 1321853 h 2163893"/>
                    <a:gd name="connsiteX4" fmla="*/ 2160236 w 2160236"/>
                    <a:gd name="connsiteY4" fmla="*/ 825136 h 2163893"/>
                    <a:gd name="connsiteX5" fmla="*/ 1747667 w 2160236"/>
                    <a:gd name="connsiteY5" fmla="*/ 2160235 h 2163893"/>
                    <a:gd name="connsiteX6" fmla="*/ 1746044 w 2160236"/>
                    <a:gd name="connsiteY6" fmla="*/ 2163893 h 2163893"/>
                    <a:gd name="connsiteX7" fmla="*/ 1068711 w 2160236"/>
                    <a:gd name="connsiteY7" fmla="*/ 2152604 h 2163893"/>
                    <a:gd name="connsiteX8" fmla="*/ 412569 w 2160236"/>
                    <a:gd name="connsiteY8" fmla="*/ 2160235 h 2163893"/>
                    <a:gd name="connsiteX9" fmla="*/ 0 w 2160236"/>
                    <a:gd name="connsiteY9" fmla="*/ 825136 h 2163893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1068711 w 2160236"/>
                    <a:gd name="connsiteY6" fmla="*/ 2152604 h 2160235"/>
                    <a:gd name="connsiteX7" fmla="*/ 412569 w 2160236"/>
                    <a:gd name="connsiteY7" fmla="*/ 2160235 h 2160235"/>
                    <a:gd name="connsiteX8" fmla="*/ 0 w 2160236"/>
                    <a:gd name="connsiteY8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068711 w 2160236"/>
                    <a:gd name="connsiteY5" fmla="*/ 2152604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068711 w 2160236"/>
                    <a:gd name="connsiteY5" fmla="*/ 2152604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2703"/>
                    <a:gd name="connsiteY0" fmla="*/ 825136 h 2160235"/>
                    <a:gd name="connsiteX1" fmla="*/ 915453 w 2162703"/>
                    <a:gd name="connsiteY1" fmla="*/ 1254120 h 2160235"/>
                    <a:gd name="connsiteX2" fmla="*/ 1080118 w 2162703"/>
                    <a:gd name="connsiteY2" fmla="*/ 0 h 2160235"/>
                    <a:gd name="connsiteX3" fmla="*/ 1357672 w 2162703"/>
                    <a:gd name="connsiteY3" fmla="*/ 1321853 h 2160235"/>
                    <a:gd name="connsiteX4" fmla="*/ 2160236 w 2162703"/>
                    <a:gd name="connsiteY4" fmla="*/ 825136 h 2160235"/>
                    <a:gd name="connsiteX5" fmla="*/ 1068711 w 2162703"/>
                    <a:gd name="connsiteY5" fmla="*/ 2152604 h 2160235"/>
                    <a:gd name="connsiteX6" fmla="*/ 412569 w 2162703"/>
                    <a:gd name="connsiteY6" fmla="*/ 2160235 h 2160235"/>
                    <a:gd name="connsiteX7" fmla="*/ 0 w 2162703"/>
                    <a:gd name="connsiteY7" fmla="*/ 825136 h 2160235"/>
                    <a:gd name="connsiteX0" fmla="*/ 0 w 2184028"/>
                    <a:gd name="connsiteY0" fmla="*/ 825136 h 2160235"/>
                    <a:gd name="connsiteX1" fmla="*/ 915453 w 2184028"/>
                    <a:gd name="connsiteY1" fmla="*/ 1254120 h 2160235"/>
                    <a:gd name="connsiteX2" fmla="*/ 1080118 w 2184028"/>
                    <a:gd name="connsiteY2" fmla="*/ 0 h 2160235"/>
                    <a:gd name="connsiteX3" fmla="*/ 1357672 w 2184028"/>
                    <a:gd name="connsiteY3" fmla="*/ 1321853 h 2160235"/>
                    <a:gd name="connsiteX4" fmla="*/ 2160236 w 2184028"/>
                    <a:gd name="connsiteY4" fmla="*/ 825136 h 2160235"/>
                    <a:gd name="connsiteX5" fmla="*/ 1068711 w 2184028"/>
                    <a:gd name="connsiteY5" fmla="*/ 2152604 h 2160235"/>
                    <a:gd name="connsiteX6" fmla="*/ 412569 w 2184028"/>
                    <a:gd name="connsiteY6" fmla="*/ 2160235 h 2160235"/>
                    <a:gd name="connsiteX7" fmla="*/ 0 w 2184028"/>
                    <a:gd name="connsiteY7" fmla="*/ 825136 h 2160235"/>
                    <a:gd name="connsiteX0" fmla="*/ 0 w 2182636"/>
                    <a:gd name="connsiteY0" fmla="*/ 825136 h 2160235"/>
                    <a:gd name="connsiteX1" fmla="*/ 915453 w 2182636"/>
                    <a:gd name="connsiteY1" fmla="*/ 1254120 h 2160235"/>
                    <a:gd name="connsiteX2" fmla="*/ 1080118 w 2182636"/>
                    <a:gd name="connsiteY2" fmla="*/ 0 h 2160235"/>
                    <a:gd name="connsiteX3" fmla="*/ 1357672 w 2182636"/>
                    <a:gd name="connsiteY3" fmla="*/ 1321853 h 2160235"/>
                    <a:gd name="connsiteX4" fmla="*/ 2160236 w 2182636"/>
                    <a:gd name="connsiteY4" fmla="*/ 825136 h 2160235"/>
                    <a:gd name="connsiteX5" fmla="*/ 1068711 w 2182636"/>
                    <a:gd name="connsiteY5" fmla="*/ 2152604 h 2160235"/>
                    <a:gd name="connsiteX6" fmla="*/ 412569 w 2182636"/>
                    <a:gd name="connsiteY6" fmla="*/ 2160235 h 2160235"/>
                    <a:gd name="connsiteX7" fmla="*/ 0 w 2182636"/>
                    <a:gd name="connsiteY7" fmla="*/ 825136 h 2160235"/>
                    <a:gd name="connsiteX0" fmla="*/ 0 w 2182636"/>
                    <a:gd name="connsiteY0" fmla="*/ 825136 h 2152604"/>
                    <a:gd name="connsiteX1" fmla="*/ 915453 w 2182636"/>
                    <a:gd name="connsiteY1" fmla="*/ 1254120 h 2152604"/>
                    <a:gd name="connsiteX2" fmla="*/ 1080118 w 2182636"/>
                    <a:gd name="connsiteY2" fmla="*/ 0 h 2152604"/>
                    <a:gd name="connsiteX3" fmla="*/ 1357672 w 2182636"/>
                    <a:gd name="connsiteY3" fmla="*/ 1321853 h 2152604"/>
                    <a:gd name="connsiteX4" fmla="*/ 2160236 w 2182636"/>
                    <a:gd name="connsiteY4" fmla="*/ 825136 h 2152604"/>
                    <a:gd name="connsiteX5" fmla="*/ 1068711 w 2182636"/>
                    <a:gd name="connsiteY5" fmla="*/ 2152604 h 2152604"/>
                    <a:gd name="connsiteX6" fmla="*/ 0 w 2182636"/>
                    <a:gd name="connsiteY6" fmla="*/ 825136 h 2152604"/>
                    <a:gd name="connsiteX0" fmla="*/ 70962 w 2253598"/>
                    <a:gd name="connsiteY0" fmla="*/ 825136 h 2152604"/>
                    <a:gd name="connsiteX1" fmla="*/ 986415 w 2253598"/>
                    <a:gd name="connsiteY1" fmla="*/ 1254120 h 2152604"/>
                    <a:gd name="connsiteX2" fmla="*/ 1151080 w 2253598"/>
                    <a:gd name="connsiteY2" fmla="*/ 0 h 2152604"/>
                    <a:gd name="connsiteX3" fmla="*/ 1428634 w 2253598"/>
                    <a:gd name="connsiteY3" fmla="*/ 1321853 h 2152604"/>
                    <a:gd name="connsiteX4" fmla="*/ 2231198 w 2253598"/>
                    <a:gd name="connsiteY4" fmla="*/ 825136 h 2152604"/>
                    <a:gd name="connsiteX5" fmla="*/ 1139673 w 2253598"/>
                    <a:gd name="connsiteY5" fmla="*/ 2152604 h 2152604"/>
                    <a:gd name="connsiteX6" fmla="*/ 70962 w 2253598"/>
                    <a:gd name="connsiteY6" fmla="*/ 825136 h 2152604"/>
                    <a:gd name="connsiteX0" fmla="*/ 107697 w 2290333"/>
                    <a:gd name="connsiteY0" fmla="*/ 825136 h 2152604"/>
                    <a:gd name="connsiteX1" fmla="*/ 1023150 w 2290333"/>
                    <a:gd name="connsiteY1" fmla="*/ 1254120 h 2152604"/>
                    <a:gd name="connsiteX2" fmla="*/ 1187815 w 2290333"/>
                    <a:gd name="connsiteY2" fmla="*/ 0 h 2152604"/>
                    <a:gd name="connsiteX3" fmla="*/ 1465369 w 2290333"/>
                    <a:gd name="connsiteY3" fmla="*/ 1321853 h 2152604"/>
                    <a:gd name="connsiteX4" fmla="*/ 2267933 w 2290333"/>
                    <a:gd name="connsiteY4" fmla="*/ 825136 h 2152604"/>
                    <a:gd name="connsiteX5" fmla="*/ 1176408 w 2290333"/>
                    <a:gd name="connsiteY5" fmla="*/ 2152604 h 2152604"/>
                    <a:gd name="connsiteX6" fmla="*/ 107697 w 2290333"/>
                    <a:gd name="connsiteY6" fmla="*/ 825136 h 2152604"/>
                    <a:gd name="connsiteX0" fmla="*/ 30136 w 2212772"/>
                    <a:gd name="connsiteY0" fmla="*/ 825136 h 2152604"/>
                    <a:gd name="connsiteX1" fmla="*/ 945589 w 2212772"/>
                    <a:gd name="connsiteY1" fmla="*/ 1254120 h 2152604"/>
                    <a:gd name="connsiteX2" fmla="*/ 1110254 w 2212772"/>
                    <a:gd name="connsiteY2" fmla="*/ 0 h 2152604"/>
                    <a:gd name="connsiteX3" fmla="*/ 1387808 w 2212772"/>
                    <a:gd name="connsiteY3" fmla="*/ 1321853 h 2152604"/>
                    <a:gd name="connsiteX4" fmla="*/ 2190372 w 2212772"/>
                    <a:gd name="connsiteY4" fmla="*/ 825136 h 2152604"/>
                    <a:gd name="connsiteX5" fmla="*/ 1098847 w 2212772"/>
                    <a:gd name="connsiteY5" fmla="*/ 2152604 h 2152604"/>
                    <a:gd name="connsiteX6" fmla="*/ 30136 w 2212772"/>
                    <a:gd name="connsiteY6" fmla="*/ 825136 h 2152604"/>
                    <a:gd name="connsiteX0" fmla="*/ 27594 w 2210230"/>
                    <a:gd name="connsiteY0" fmla="*/ 825136 h 2152604"/>
                    <a:gd name="connsiteX1" fmla="*/ 943047 w 2210230"/>
                    <a:gd name="connsiteY1" fmla="*/ 1254120 h 2152604"/>
                    <a:gd name="connsiteX2" fmla="*/ 1107712 w 2210230"/>
                    <a:gd name="connsiteY2" fmla="*/ 0 h 2152604"/>
                    <a:gd name="connsiteX3" fmla="*/ 1385266 w 2210230"/>
                    <a:gd name="connsiteY3" fmla="*/ 1321853 h 2152604"/>
                    <a:gd name="connsiteX4" fmla="*/ 2187830 w 2210230"/>
                    <a:gd name="connsiteY4" fmla="*/ 825136 h 2152604"/>
                    <a:gd name="connsiteX5" fmla="*/ 1096305 w 2210230"/>
                    <a:gd name="connsiteY5" fmla="*/ 2152604 h 2152604"/>
                    <a:gd name="connsiteX6" fmla="*/ 27594 w 2210230"/>
                    <a:gd name="connsiteY6" fmla="*/ 825136 h 2152604"/>
                    <a:gd name="connsiteX0" fmla="*/ 34125 w 2225475"/>
                    <a:gd name="connsiteY0" fmla="*/ 825136 h 2157276"/>
                    <a:gd name="connsiteX1" fmla="*/ 949578 w 2225475"/>
                    <a:gd name="connsiteY1" fmla="*/ 1254120 h 2157276"/>
                    <a:gd name="connsiteX2" fmla="*/ 1114243 w 2225475"/>
                    <a:gd name="connsiteY2" fmla="*/ 0 h 2157276"/>
                    <a:gd name="connsiteX3" fmla="*/ 1391797 w 2225475"/>
                    <a:gd name="connsiteY3" fmla="*/ 1321853 h 2157276"/>
                    <a:gd name="connsiteX4" fmla="*/ 2194361 w 2225475"/>
                    <a:gd name="connsiteY4" fmla="*/ 825136 h 2157276"/>
                    <a:gd name="connsiteX5" fmla="*/ 1102836 w 2225475"/>
                    <a:gd name="connsiteY5" fmla="*/ 2152604 h 2157276"/>
                    <a:gd name="connsiteX6" fmla="*/ 34125 w 2225475"/>
                    <a:gd name="connsiteY6" fmla="*/ 825136 h 2157276"/>
                    <a:gd name="connsiteX0" fmla="*/ 34125 w 2225475"/>
                    <a:gd name="connsiteY0" fmla="*/ 894500 h 2226640"/>
                    <a:gd name="connsiteX1" fmla="*/ 949578 w 2225475"/>
                    <a:gd name="connsiteY1" fmla="*/ 1323484 h 2226640"/>
                    <a:gd name="connsiteX2" fmla="*/ 1114243 w 2225475"/>
                    <a:gd name="connsiteY2" fmla="*/ 69364 h 2226640"/>
                    <a:gd name="connsiteX3" fmla="*/ 1391797 w 2225475"/>
                    <a:gd name="connsiteY3" fmla="*/ 1391217 h 2226640"/>
                    <a:gd name="connsiteX4" fmla="*/ 2194361 w 2225475"/>
                    <a:gd name="connsiteY4" fmla="*/ 894500 h 2226640"/>
                    <a:gd name="connsiteX5" fmla="*/ 1102836 w 2225475"/>
                    <a:gd name="connsiteY5" fmla="*/ 2221968 h 2226640"/>
                    <a:gd name="connsiteX6" fmla="*/ 34125 w 2225475"/>
                    <a:gd name="connsiteY6" fmla="*/ 894500 h 2226640"/>
                    <a:gd name="connsiteX0" fmla="*/ 34125 w 2225475"/>
                    <a:gd name="connsiteY0" fmla="*/ 827026 h 2159166"/>
                    <a:gd name="connsiteX1" fmla="*/ 949578 w 2225475"/>
                    <a:gd name="connsiteY1" fmla="*/ 1256010 h 2159166"/>
                    <a:gd name="connsiteX2" fmla="*/ 1114243 w 2225475"/>
                    <a:gd name="connsiteY2" fmla="*/ 1890 h 2159166"/>
                    <a:gd name="connsiteX3" fmla="*/ 1391797 w 2225475"/>
                    <a:gd name="connsiteY3" fmla="*/ 1323743 h 2159166"/>
                    <a:gd name="connsiteX4" fmla="*/ 2194361 w 2225475"/>
                    <a:gd name="connsiteY4" fmla="*/ 827026 h 2159166"/>
                    <a:gd name="connsiteX5" fmla="*/ 1102836 w 2225475"/>
                    <a:gd name="connsiteY5" fmla="*/ 2154494 h 2159166"/>
                    <a:gd name="connsiteX6" fmla="*/ 34125 w 2225475"/>
                    <a:gd name="connsiteY6" fmla="*/ 827026 h 2159166"/>
                    <a:gd name="connsiteX0" fmla="*/ 25322 w 2329807"/>
                    <a:gd name="connsiteY0" fmla="*/ 1113125 h 2156766"/>
                    <a:gd name="connsiteX1" fmla="*/ 1059295 w 2329807"/>
                    <a:gd name="connsiteY1" fmla="*/ 1256010 h 2156766"/>
                    <a:gd name="connsiteX2" fmla="*/ 1223960 w 2329807"/>
                    <a:gd name="connsiteY2" fmla="*/ 1890 h 2156766"/>
                    <a:gd name="connsiteX3" fmla="*/ 1501514 w 2329807"/>
                    <a:gd name="connsiteY3" fmla="*/ 1323743 h 2156766"/>
                    <a:gd name="connsiteX4" fmla="*/ 2304078 w 2329807"/>
                    <a:gd name="connsiteY4" fmla="*/ 827026 h 2156766"/>
                    <a:gd name="connsiteX5" fmla="*/ 1212553 w 2329807"/>
                    <a:gd name="connsiteY5" fmla="*/ 2154494 h 2156766"/>
                    <a:gd name="connsiteX6" fmla="*/ 25322 w 2329807"/>
                    <a:gd name="connsiteY6" fmla="*/ 1113125 h 2156766"/>
                    <a:gd name="connsiteX0" fmla="*/ 44462 w 2348947"/>
                    <a:gd name="connsiteY0" fmla="*/ 1113125 h 2157205"/>
                    <a:gd name="connsiteX1" fmla="*/ 1078435 w 2348947"/>
                    <a:gd name="connsiteY1" fmla="*/ 1256010 h 2157205"/>
                    <a:gd name="connsiteX2" fmla="*/ 1243100 w 2348947"/>
                    <a:gd name="connsiteY2" fmla="*/ 1890 h 2157205"/>
                    <a:gd name="connsiteX3" fmla="*/ 1520654 w 2348947"/>
                    <a:gd name="connsiteY3" fmla="*/ 1323743 h 2157205"/>
                    <a:gd name="connsiteX4" fmla="*/ 2323218 w 2348947"/>
                    <a:gd name="connsiteY4" fmla="*/ 827026 h 2157205"/>
                    <a:gd name="connsiteX5" fmla="*/ 1231693 w 2348947"/>
                    <a:gd name="connsiteY5" fmla="*/ 2154494 h 2157205"/>
                    <a:gd name="connsiteX6" fmla="*/ 44462 w 2348947"/>
                    <a:gd name="connsiteY6" fmla="*/ 1113125 h 2157205"/>
                    <a:gd name="connsiteX0" fmla="*/ 46203 w 2350688"/>
                    <a:gd name="connsiteY0" fmla="*/ 1113125 h 2156888"/>
                    <a:gd name="connsiteX1" fmla="*/ 1080176 w 2350688"/>
                    <a:gd name="connsiteY1" fmla="*/ 1256010 h 2156888"/>
                    <a:gd name="connsiteX2" fmla="*/ 1244841 w 2350688"/>
                    <a:gd name="connsiteY2" fmla="*/ 1890 h 2156888"/>
                    <a:gd name="connsiteX3" fmla="*/ 1522395 w 2350688"/>
                    <a:gd name="connsiteY3" fmla="*/ 1323743 h 2156888"/>
                    <a:gd name="connsiteX4" fmla="*/ 2324959 w 2350688"/>
                    <a:gd name="connsiteY4" fmla="*/ 827026 h 2156888"/>
                    <a:gd name="connsiteX5" fmla="*/ 1233434 w 2350688"/>
                    <a:gd name="connsiteY5" fmla="*/ 2154494 h 2156888"/>
                    <a:gd name="connsiteX6" fmla="*/ 46203 w 2350688"/>
                    <a:gd name="connsiteY6" fmla="*/ 1113125 h 2156888"/>
                    <a:gd name="connsiteX0" fmla="*/ 49773 w 2356804"/>
                    <a:gd name="connsiteY0" fmla="*/ 1113125 h 2165458"/>
                    <a:gd name="connsiteX1" fmla="*/ 1083746 w 2356804"/>
                    <a:gd name="connsiteY1" fmla="*/ 1256010 h 2165458"/>
                    <a:gd name="connsiteX2" fmla="*/ 1248411 w 2356804"/>
                    <a:gd name="connsiteY2" fmla="*/ 1890 h 2165458"/>
                    <a:gd name="connsiteX3" fmla="*/ 1525965 w 2356804"/>
                    <a:gd name="connsiteY3" fmla="*/ 1323743 h 2165458"/>
                    <a:gd name="connsiteX4" fmla="*/ 2328529 w 2356804"/>
                    <a:gd name="connsiteY4" fmla="*/ 827026 h 2165458"/>
                    <a:gd name="connsiteX5" fmla="*/ 1237004 w 2356804"/>
                    <a:gd name="connsiteY5" fmla="*/ 2154494 h 2165458"/>
                    <a:gd name="connsiteX6" fmla="*/ 49773 w 2356804"/>
                    <a:gd name="connsiteY6" fmla="*/ 1113125 h 2165458"/>
                    <a:gd name="connsiteX0" fmla="*/ 49773 w 2356804"/>
                    <a:gd name="connsiteY0" fmla="*/ 1113125 h 2160540"/>
                    <a:gd name="connsiteX1" fmla="*/ 1083746 w 2356804"/>
                    <a:gd name="connsiteY1" fmla="*/ 1256010 h 2160540"/>
                    <a:gd name="connsiteX2" fmla="*/ 1248411 w 2356804"/>
                    <a:gd name="connsiteY2" fmla="*/ 1890 h 2160540"/>
                    <a:gd name="connsiteX3" fmla="*/ 1525965 w 2356804"/>
                    <a:gd name="connsiteY3" fmla="*/ 1323743 h 2160540"/>
                    <a:gd name="connsiteX4" fmla="*/ 2328529 w 2356804"/>
                    <a:gd name="connsiteY4" fmla="*/ 827026 h 2160540"/>
                    <a:gd name="connsiteX5" fmla="*/ 1237004 w 2356804"/>
                    <a:gd name="connsiteY5" fmla="*/ 2154494 h 2160540"/>
                    <a:gd name="connsiteX6" fmla="*/ 49773 w 2356804"/>
                    <a:gd name="connsiteY6" fmla="*/ 1113125 h 2160540"/>
                    <a:gd name="connsiteX0" fmla="*/ 49773 w 2372534"/>
                    <a:gd name="connsiteY0" fmla="*/ 1113125 h 2160539"/>
                    <a:gd name="connsiteX1" fmla="*/ 1083746 w 2372534"/>
                    <a:gd name="connsiteY1" fmla="*/ 1256010 h 2160539"/>
                    <a:gd name="connsiteX2" fmla="*/ 1248411 w 2372534"/>
                    <a:gd name="connsiteY2" fmla="*/ 1890 h 2160539"/>
                    <a:gd name="connsiteX3" fmla="*/ 1525965 w 2372534"/>
                    <a:gd name="connsiteY3" fmla="*/ 1323743 h 2160539"/>
                    <a:gd name="connsiteX4" fmla="*/ 2328529 w 2372534"/>
                    <a:gd name="connsiteY4" fmla="*/ 827026 h 2160539"/>
                    <a:gd name="connsiteX5" fmla="*/ 1237004 w 2372534"/>
                    <a:gd name="connsiteY5" fmla="*/ 2154494 h 2160539"/>
                    <a:gd name="connsiteX6" fmla="*/ 49773 w 2372534"/>
                    <a:gd name="connsiteY6" fmla="*/ 1113125 h 2160539"/>
                    <a:gd name="connsiteX0" fmla="*/ 70859 w 2415991"/>
                    <a:gd name="connsiteY0" fmla="*/ 1113125 h 2193893"/>
                    <a:gd name="connsiteX1" fmla="*/ 1104832 w 2415991"/>
                    <a:gd name="connsiteY1" fmla="*/ 1256010 h 2193893"/>
                    <a:gd name="connsiteX2" fmla="*/ 1269497 w 2415991"/>
                    <a:gd name="connsiteY2" fmla="*/ 1890 h 2193893"/>
                    <a:gd name="connsiteX3" fmla="*/ 1547051 w 2415991"/>
                    <a:gd name="connsiteY3" fmla="*/ 1323743 h 2193893"/>
                    <a:gd name="connsiteX4" fmla="*/ 2349615 w 2415991"/>
                    <a:gd name="connsiteY4" fmla="*/ 827026 h 2193893"/>
                    <a:gd name="connsiteX5" fmla="*/ 1258090 w 2415991"/>
                    <a:gd name="connsiteY5" fmla="*/ 2154494 h 2193893"/>
                    <a:gd name="connsiteX6" fmla="*/ 70859 w 2415991"/>
                    <a:gd name="connsiteY6" fmla="*/ 1113125 h 2193893"/>
                    <a:gd name="connsiteX0" fmla="*/ 19112 w 2364244"/>
                    <a:gd name="connsiteY0" fmla="*/ 1113125 h 2194739"/>
                    <a:gd name="connsiteX1" fmla="*/ 1053085 w 2364244"/>
                    <a:gd name="connsiteY1" fmla="*/ 1256010 h 2194739"/>
                    <a:gd name="connsiteX2" fmla="*/ 1217750 w 2364244"/>
                    <a:gd name="connsiteY2" fmla="*/ 1890 h 2194739"/>
                    <a:gd name="connsiteX3" fmla="*/ 1495304 w 2364244"/>
                    <a:gd name="connsiteY3" fmla="*/ 1323743 h 2194739"/>
                    <a:gd name="connsiteX4" fmla="*/ 2297868 w 2364244"/>
                    <a:gd name="connsiteY4" fmla="*/ 827026 h 2194739"/>
                    <a:gd name="connsiteX5" fmla="*/ 1206343 w 2364244"/>
                    <a:gd name="connsiteY5" fmla="*/ 2154494 h 2194739"/>
                    <a:gd name="connsiteX6" fmla="*/ 19112 w 2364244"/>
                    <a:gd name="connsiteY6" fmla="*/ 1113125 h 2194739"/>
                    <a:gd name="connsiteX0" fmla="*/ 30031 w 2375163"/>
                    <a:gd name="connsiteY0" fmla="*/ 1113125 h 2194172"/>
                    <a:gd name="connsiteX1" fmla="*/ 1064004 w 2375163"/>
                    <a:gd name="connsiteY1" fmla="*/ 1256010 h 2194172"/>
                    <a:gd name="connsiteX2" fmla="*/ 1228669 w 2375163"/>
                    <a:gd name="connsiteY2" fmla="*/ 1890 h 2194172"/>
                    <a:gd name="connsiteX3" fmla="*/ 1506223 w 2375163"/>
                    <a:gd name="connsiteY3" fmla="*/ 1323743 h 2194172"/>
                    <a:gd name="connsiteX4" fmla="*/ 2308787 w 2375163"/>
                    <a:gd name="connsiteY4" fmla="*/ 827026 h 2194172"/>
                    <a:gd name="connsiteX5" fmla="*/ 1217262 w 2375163"/>
                    <a:gd name="connsiteY5" fmla="*/ 2154494 h 2194172"/>
                    <a:gd name="connsiteX6" fmla="*/ 30031 w 2375163"/>
                    <a:gd name="connsiteY6" fmla="*/ 1113125 h 2194172"/>
                    <a:gd name="connsiteX0" fmla="*/ 21289 w 2349179"/>
                    <a:gd name="connsiteY0" fmla="*/ 1113125 h 2161730"/>
                    <a:gd name="connsiteX1" fmla="*/ 1055262 w 2349179"/>
                    <a:gd name="connsiteY1" fmla="*/ 1256010 h 2161730"/>
                    <a:gd name="connsiteX2" fmla="*/ 1219927 w 2349179"/>
                    <a:gd name="connsiteY2" fmla="*/ 1890 h 2161730"/>
                    <a:gd name="connsiteX3" fmla="*/ 1497481 w 2349179"/>
                    <a:gd name="connsiteY3" fmla="*/ 1323743 h 2161730"/>
                    <a:gd name="connsiteX4" fmla="*/ 2300045 w 2349179"/>
                    <a:gd name="connsiteY4" fmla="*/ 827026 h 2161730"/>
                    <a:gd name="connsiteX5" fmla="*/ 1208520 w 2349179"/>
                    <a:gd name="connsiteY5" fmla="*/ 2154494 h 2161730"/>
                    <a:gd name="connsiteX6" fmla="*/ 21289 w 2349179"/>
                    <a:gd name="connsiteY6" fmla="*/ 1113125 h 2161730"/>
                    <a:gd name="connsiteX0" fmla="*/ 21289 w 2374511"/>
                    <a:gd name="connsiteY0" fmla="*/ 1113125 h 2161730"/>
                    <a:gd name="connsiteX1" fmla="*/ 1055262 w 2374511"/>
                    <a:gd name="connsiteY1" fmla="*/ 1256010 h 2161730"/>
                    <a:gd name="connsiteX2" fmla="*/ 1219927 w 2374511"/>
                    <a:gd name="connsiteY2" fmla="*/ 1890 h 2161730"/>
                    <a:gd name="connsiteX3" fmla="*/ 1497481 w 2374511"/>
                    <a:gd name="connsiteY3" fmla="*/ 1323743 h 2161730"/>
                    <a:gd name="connsiteX4" fmla="*/ 2300045 w 2374511"/>
                    <a:gd name="connsiteY4" fmla="*/ 827026 h 2161730"/>
                    <a:gd name="connsiteX5" fmla="*/ 1208520 w 2374511"/>
                    <a:gd name="connsiteY5" fmla="*/ 2154494 h 2161730"/>
                    <a:gd name="connsiteX6" fmla="*/ 21289 w 2374511"/>
                    <a:gd name="connsiteY6" fmla="*/ 1113125 h 2161730"/>
                    <a:gd name="connsiteX0" fmla="*/ 21289 w 2365804"/>
                    <a:gd name="connsiteY0" fmla="*/ 1113125 h 2161730"/>
                    <a:gd name="connsiteX1" fmla="*/ 1055262 w 2365804"/>
                    <a:gd name="connsiteY1" fmla="*/ 1256010 h 2161730"/>
                    <a:gd name="connsiteX2" fmla="*/ 1219927 w 2365804"/>
                    <a:gd name="connsiteY2" fmla="*/ 1890 h 2161730"/>
                    <a:gd name="connsiteX3" fmla="*/ 1497481 w 2365804"/>
                    <a:gd name="connsiteY3" fmla="*/ 1323743 h 2161730"/>
                    <a:gd name="connsiteX4" fmla="*/ 2300045 w 2365804"/>
                    <a:gd name="connsiteY4" fmla="*/ 827026 h 2161730"/>
                    <a:gd name="connsiteX5" fmla="*/ 1208520 w 2365804"/>
                    <a:gd name="connsiteY5" fmla="*/ 2154494 h 2161730"/>
                    <a:gd name="connsiteX6" fmla="*/ 21289 w 2365804"/>
                    <a:gd name="connsiteY6" fmla="*/ 1113125 h 2161730"/>
                    <a:gd name="connsiteX0" fmla="*/ 21289 w 2365804"/>
                    <a:gd name="connsiteY0" fmla="*/ 1113125 h 2161730"/>
                    <a:gd name="connsiteX1" fmla="*/ 1055262 w 2365804"/>
                    <a:gd name="connsiteY1" fmla="*/ 1256010 h 2161730"/>
                    <a:gd name="connsiteX2" fmla="*/ 1219927 w 2365804"/>
                    <a:gd name="connsiteY2" fmla="*/ 1890 h 2161730"/>
                    <a:gd name="connsiteX3" fmla="*/ 1497481 w 2365804"/>
                    <a:gd name="connsiteY3" fmla="*/ 1323743 h 2161730"/>
                    <a:gd name="connsiteX4" fmla="*/ 2300045 w 2365804"/>
                    <a:gd name="connsiteY4" fmla="*/ 827026 h 2161730"/>
                    <a:gd name="connsiteX5" fmla="*/ 1208520 w 2365804"/>
                    <a:gd name="connsiteY5" fmla="*/ 2154494 h 2161730"/>
                    <a:gd name="connsiteX6" fmla="*/ 21289 w 2365804"/>
                    <a:gd name="connsiteY6" fmla="*/ 1113125 h 2161730"/>
                    <a:gd name="connsiteX0" fmla="*/ 21289 w 2365804"/>
                    <a:gd name="connsiteY0" fmla="*/ 1112999 h 2161604"/>
                    <a:gd name="connsiteX1" fmla="*/ 1055262 w 2365804"/>
                    <a:gd name="connsiteY1" fmla="*/ 1255884 h 2161604"/>
                    <a:gd name="connsiteX2" fmla="*/ 1219927 w 2365804"/>
                    <a:gd name="connsiteY2" fmla="*/ 1764 h 2161604"/>
                    <a:gd name="connsiteX3" fmla="*/ 1497481 w 2365804"/>
                    <a:gd name="connsiteY3" fmla="*/ 1323617 h 2161604"/>
                    <a:gd name="connsiteX4" fmla="*/ 2300045 w 2365804"/>
                    <a:gd name="connsiteY4" fmla="*/ 826900 h 2161604"/>
                    <a:gd name="connsiteX5" fmla="*/ 1208520 w 2365804"/>
                    <a:gd name="connsiteY5" fmla="*/ 2154368 h 2161604"/>
                    <a:gd name="connsiteX6" fmla="*/ 21289 w 2365804"/>
                    <a:gd name="connsiteY6" fmla="*/ 1112999 h 2161604"/>
                    <a:gd name="connsiteX0" fmla="*/ 21289 w 2365804"/>
                    <a:gd name="connsiteY0" fmla="*/ 1112999 h 2161604"/>
                    <a:gd name="connsiteX1" fmla="*/ 1055262 w 2365804"/>
                    <a:gd name="connsiteY1" fmla="*/ 1255884 h 2161604"/>
                    <a:gd name="connsiteX2" fmla="*/ 1219927 w 2365804"/>
                    <a:gd name="connsiteY2" fmla="*/ 1764 h 2161604"/>
                    <a:gd name="connsiteX3" fmla="*/ 1497481 w 2365804"/>
                    <a:gd name="connsiteY3" fmla="*/ 1323617 h 2161604"/>
                    <a:gd name="connsiteX4" fmla="*/ 2300045 w 2365804"/>
                    <a:gd name="connsiteY4" fmla="*/ 826900 h 2161604"/>
                    <a:gd name="connsiteX5" fmla="*/ 1208520 w 2365804"/>
                    <a:gd name="connsiteY5" fmla="*/ 2154368 h 2161604"/>
                    <a:gd name="connsiteX6" fmla="*/ 21289 w 2365804"/>
                    <a:gd name="connsiteY6" fmla="*/ 1112999 h 2161604"/>
                    <a:gd name="connsiteX0" fmla="*/ 21289 w 2365804"/>
                    <a:gd name="connsiteY0" fmla="*/ 1112999 h 2161604"/>
                    <a:gd name="connsiteX1" fmla="*/ 1055262 w 2365804"/>
                    <a:gd name="connsiteY1" fmla="*/ 1255884 h 2161604"/>
                    <a:gd name="connsiteX2" fmla="*/ 1219927 w 2365804"/>
                    <a:gd name="connsiteY2" fmla="*/ 1764 h 2161604"/>
                    <a:gd name="connsiteX3" fmla="*/ 1497481 w 2365804"/>
                    <a:gd name="connsiteY3" fmla="*/ 1323617 h 2161604"/>
                    <a:gd name="connsiteX4" fmla="*/ 2300045 w 2365804"/>
                    <a:gd name="connsiteY4" fmla="*/ 826900 h 2161604"/>
                    <a:gd name="connsiteX5" fmla="*/ 1208520 w 2365804"/>
                    <a:gd name="connsiteY5" fmla="*/ 2154368 h 2161604"/>
                    <a:gd name="connsiteX6" fmla="*/ 21289 w 2365804"/>
                    <a:gd name="connsiteY6" fmla="*/ 1112999 h 2161604"/>
                    <a:gd name="connsiteX0" fmla="*/ 27541 w 2372056"/>
                    <a:gd name="connsiteY0" fmla="*/ 1112999 h 2161332"/>
                    <a:gd name="connsiteX1" fmla="*/ 1061514 w 2372056"/>
                    <a:gd name="connsiteY1" fmla="*/ 1255884 h 2161332"/>
                    <a:gd name="connsiteX2" fmla="*/ 1226179 w 2372056"/>
                    <a:gd name="connsiteY2" fmla="*/ 1764 h 2161332"/>
                    <a:gd name="connsiteX3" fmla="*/ 1503733 w 2372056"/>
                    <a:gd name="connsiteY3" fmla="*/ 1323617 h 2161332"/>
                    <a:gd name="connsiteX4" fmla="*/ 2306297 w 2372056"/>
                    <a:gd name="connsiteY4" fmla="*/ 826900 h 2161332"/>
                    <a:gd name="connsiteX5" fmla="*/ 1214772 w 2372056"/>
                    <a:gd name="connsiteY5" fmla="*/ 2154368 h 2161332"/>
                    <a:gd name="connsiteX6" fmla="*/ 27541 w 2372056"/>
                    <a:gd name="connsiteY6" fmla="*/ 1112999 h 2161332"/>
                    <a:gd name="connsiteX0" fmla="*/ 34274 w 2378789"/>
                    <a:gd name="connsiteY0" fmla="*/ 1112999 h 2161466"/>
                    <a:gd name="connsiteX1" fmla="*/ 1068247 w 2378789"/>
                    <a:gd name="connsiteY1" fmla="*/ 1255884 h 2161466"/>
                    <a:gd name="connsiteX2" fmla="*/ 1232912 w 2378789"/>
                    <a:gd name="connsiteY2" fmla="*/ 1764 h 2161466"/>
                    <a:gd name="connsiteX3" fmla="*/ 1510466 w 2378789"/>
                    <a:gd name="connsiteY3" fmla="*/ 1323617 h 2161466"/>
                    <a:gd name="connsiteX4" fmla="*/ 2313030 w 2378789"/>
                    <a:gd name="connsiteY4" fmla="*/ 826900 h 2161466"/>
                    <a:gd name="connsiteX5" fmla="*/ 1221505 w 2378789"/>
                    <a:gd name="connsiteY5" fmla="*/ 2154368 h 2161466"/>
                    <a:gd name="connsiteX6" fmla="*/ 34274 w 2378789"/>
                    <a:gd name="connsiteY6" fmla="*/ 1112999 h 2161466"/>
                    <a:gd name="connsiteX0" fmla="*/ 39600 w 2384115"/>
                    <a:gd name="connsiteY0" fmla="*/ 1112999 h 2161675"/>
                    <a:gd name="connsiteX1" fmla="*/ 1073573 w 2384115"/>
                    <a:gd name="connsiteY1" fmla="*/ 1255884 h 2161675"/>
                    <a:gd name="connsiteX2" fmla="*/ 1238238 w 2384115"/>
                    <a:gd name="connsiteY2" fmla="*/ 1764 h 2161675"/>
                    <a:gd name="connsiteX3" fmla="*/ 1515792 w 2384115"/>
                    <a:gd name="connsiteY3" fmla="*/ 1323617 h 2161675"/>
                    <a:gd name="connsiteX4" fmla="*/ 2318356 w 2384115"/>
                    <a:gd name="connsiteY4" fmla="*/ 826900 h 2161675"/>
                    <a:gd name="connsiteX5" fmla="*/ 1226831 w 2384115"/>
                    <a:gd name="connsiteY5" fmla="*/ 2154368 h 2161675"/>
                    <a:gd name="connsiteX6" fmla="*/ 39600 w 2384115"/>
                    <a:gd name="connsiteY6" fmla="*/ 1112999 h 2161675"/>
                    <a:gd name="connsiteX0" fmla="*/ 39600 w 2384115"/>
                    <a:gd name="connsiteY0" fmla="*/ 1120218 h 2168894"/>
                    <a:gd name="connsiteX1" fmla="*/ 1073573 w 2384115"/>
                    <a:gd name="connsiteY1" fmla="*/ 1263103 h 2168894"/>
                    <a:gd name="connsiteX2" fmla="*/ 1238238 w 2384115"/>
                    <a:gd name="connsiteY2" fmla="*/ 8983 h 2168894"/>
                    <a:gd name="connsiteX3" fmla="*/ 1515792 w 2384115"/>
                    <a:gd name="connsiteY3" fmla="*/ 1330836 h 2168894"/>
                    <a:gd name="connsiteX4" fmla="*/ 2318356 w 2384115"/>
                    <a:gd name="connsiteY4" fmla="*/ 834119 h 2168894"/>
                    <a:gd name="connsiteX5" fmla="*/ 1226831 w 2384115"/>
                    <a:gd name="connsiteY5" fmla="*/ 2161587 h 2168894"/>
                    <a:gd name="connsiteX6" fmla="*/ 39600 w 2384115"/>
                    <a:gd name="connsiteY6" fmla="*/ 1120218 h 2168894"/>
                    <a:gd name="connsiteX0" fmla="*/ 39600 w 2384115"/>
                    <a:gd name="connsiteY0" fmla="*/ 1166937 h 2215613"/>
                    <a:gd name="connsiteX1" fmla="*/ 1073573 w 2384115"/>
                    <a:gd name="connsiteY1" fmla="*/ 1309822 h 2215613"/>
                    <a:gd name="connsiteX2" fmla="*/ 1264576 w 2384115"/>
                    <a:gd name="connsiteY2" fmla="*/ 9308 h 2215613"/>
                    <a:gd name="connsiteX3" fmla="*/ 1515792 w 2384115"/>
                    <a:gd name="connsiteY3" fmla="*/ 1377555 h 2215613"/>
                    <a:gd name="connsiteX4" fmla="*/ 2318356 w 2384115"/>
                    <a:gd name="connsiteY4" fmla="*/ 880838 h 2215613"/>
                    <a:gd name="connsiteX5" fmla="*/ 1226831 w 2384115"/>
                    <a:gd name="connsiteY5" fmla="*/ 2208306 h 2215613"/>
                    <a:gd name="connsiteX6" fmla="*/ 39600 w 2384115"/>
                    <a:gd name="connsiteY6" fmla="*/ 1166937 h 2215613"/>
                    <a:gd name="connsiteX0" fmla="*/ 39600 w 2384115"/>
                    <a:gd name="connsiteY0" fmla="*/ 1167398 h 2216074"/>
                    <a:gd name="connsiteX1" fmla="*/ 1073573 w 2384115"/>
                    <a:gd name="connsiteY1" fmla="*/ 1310283 h 2216074"/>
                    <a:gd name="connsiteX2" fmla="*/ 1264576 w 2384115"/>
                    <a:gd name="connsiteY2" fmla="*/ 9769 h 2216074"/>
                    <a:gd name="connsiteX3" fmla="*/ 1515792 w 2384115"/>
                    <a:gd name="connsiteY3" fmla="*/ 1378016 h 2216074"/>
                    <a:gd name="connsiteX4" fmla="*/ 2318356 w 2384115"/>
                    <a:gd name="connsiteY4" fmla="*/ 881299 h 2216074"/>
                    <a:gd name="connsiteX5" fmla="*/ 1226831 w 2384115"/>
                    <a:gd name="connsiteY5" fmla="*/ 2208767 h 2216074"/>
                    <a:gd name="connsiteX6" fmla="*/ 39600 w 2384115"/>
                    <a:gd name="connsiteY6" fmla="*/ 1167398 h 2216074"/>
                    <a:gd name="connsiteX0" fmla="*/ 39600 w 2384115"/>
                    <a:gd name="connsiteY0" fmla="*/ 1158329 h 2207005"/>
                    <a:gd name="connsiteX1" fmla="*/ 1073573 w 2384115"/>
                    <a:gd name="connsiteY1" fmla="*/ 1301214 h 2207005"/>
                    <a:gd name="connsiteX2" fmla="*/ 1264576 w 2384115"/>
                    <a:gd name="connsiteY2" fmla="*/ 700 h 2207005"/>
                    <a:gd name="connsiteX3" fmla="*/ 1515792 w 2384115"/>
                    <a:gd name="connsiteY3" fmla="*/ 1368947 h 2207005"/>
                    <a:gd name="connsiteX4" fmla="*/ 2318356 w 2384115"/>
                    <a:gd name="connsiteY4" fmla="*/ 872230 h 2207005"/>
                    <a:gd name="connsiteX5" fmla="*/ 1226831 w 2384115"/>
                    <a:gd name="connsiteY5" fmla="*/ 2199698 h 2207005"/>
                    <a:gd name="connsiteX6" fmla="*/ 39600 w 2384115"/>
                    <a:gd name="connsiteY6" fmla="*/ 1158329 h 2207005"/>
                    <a:gd name="connsiteX0" fmla="*/ 39600 w 2384115"/>
                    <a:gd name="connsiteY0" fmla="*/ 1158329 h 2207005"/>
                    <a:gd name="connsiteX1" fmla="*/ 1073573 w 2384115"/>
                    <a:gd name="connsiteY1" fmla="*/ 1301214 h 2207005"/>
                    <a:gd name="connsiteX2" fmla="*/ 1264576 w 2384115"/>
                    <a:gd name="connsiteY2" fmla="*/ 700 h 2207005"/>
                    <a:gd name="connsiteX3" fmla="*/ 1515792 w 2384115"/>
                    <a:gd name="connsiteY3" fmla="*/ 1368947 h 2207005"/>
                    <a:gd name="connsiteX4" fmla="*/ 2318356 w 2384115"/>
                    <a:gd name="connsiteY4" fmla="*/ 872230 h 2207005"/>
                    <a:gd name="connsiteX5" fmla="*/ 1226831 w 2384115"/>
                    <a:gd name="connsiteY5" fmla="*/ 2199698 h 2207005"/>
                    <a:gd name="connsiteX6" fmla="*/ 39600 w 2384115"/>
                    <a:gd name="connsiteY6" fmla="*/ 1158329 h 2207005"/>
                    <a:gd name="connsiteX0" fmla="*/ 39600 w 2384115"/>
                    <a:gd name="connsiteY0" fmla="*/ 1158240 h 2206916"/>
                    <a:gd name="connsiteX1" fmla="*/ 1073573 w 2384115"/>
                    <a:gd name="connsiteY1" fmla="*/ 1301125 h 2206916"/>
                    <a:gd name="connsiteX2" fmla="*/ 1264576 w 2384115"/>
                    <a:gd name="connsiteY2" fmla="*/ 611 h 2206916"/>
                    <a:gd name="connsiteX3" fmla="*/ 1515792 w 2384115"/>
                    <a:gd name="connsiteY3" fmla="*/ 1368858 h 2206916"/>
                    <a:gd name="connsiteX4" fmla="*/ 2318356 w 2384115"/>
                    <a:gd name="connsiteY4" fmla="*/ 872141 h 2206916"/>
                    <a:gd name="connsiteX5" fmla="*/ 1226831 w 2384115"/>
                    <a:gd name="connsiteY5" fmla="*/ 2199609 h 2206916"/>
                    <a:gd name="connsiteX6" fmla="*/ 39600 w 2384115"/>
                    <a:gd name="connsiteY6" fmla="*/ 1158240 h 2206916"/>
                    <a:gd name="connsiteX0" fmla="*/ 39600 w 2384115"/>
                    <a:gd name="connsiteY0" fmla="*/ 1157646 h 2206322"/>
                    <a:gd name="connsiteX1" fmla="*/ 1073573 w 2384115"/>
                    <a:gd name="connsiteY1" fmla="*/ 1300531 h 2206322"/>
                    <a:gd name="connsiteX2" fmla="*/ 1264576 w 2384115"/>
                    <a:gd name="connsiteY2" fmla="*/ 17 h 2206322"/>
                    <a:gd name="connsiteX3" fmla="*/ 1515792 w 2384115"/>
                    <a:gd name="connsiteY3" fmla="*/ 1368264 h 2206322"/>
                    <a:gd name="connsiteX4" fmla="*/ 2318356 w 2384115"/>
                    <a:gd name="connsiteY4" fmla="*/ 871547 h 2206322"/>
                    <a:gd name="connsiteX5" fmla="*/ 1226831 w 2384115"/>
                    <a:gd name="connsiteY5" fmla="*/ 2199015 h 2206322"/>
                    <a:gd name="connsiteX6" fmla="*/ 39600 w 2384115"/>
                    <a:gd name="connsiteY6" fmla="*/ 1157646 h 2206322"/>
                    <a:gd name="connsiteX0" fmla="*/ 38887 w 2382278"/>
                    <a:gd name="connsiteY0" fmla="*/ 1157646 h 2200177"/>
                    <a:gd name="connsiteX1" fmla="*/ 1072860 w 2382278"/>
                    <a:gd name="connsiteY1" fmla="*/ 1300531 h 2200177"/>
                    <a:gd name="connsiteX2" fmla="*/ 1263863 w 2382278"/>
                    <a:gd name="connsiteY2" fmla="*/ 17 h 2200177"/>
                    <a:gd name="connsiteX3" fmla="*/ 1515079 w 2382278"/>
                    <a:gd name="connsiteY3" fmla="*/ 1368264 h 2200177"/>
                    <a:gd name="connsiteX4" fmla="*/ 2317643 w 2382278"/>
                    <a:gd name="connsiteY4" fmla="*/ 871547 h 2200177"/>
                    <a:gd name="connsiteX5" fmla="*/ 1226118 w 2382278"/>
                    <a:gd name="connsiteY5" fmla="*/ 2199015 h 2200177"/>
                    <a:gd name="connsiteX6" fmla="*/ 38887 w 2382278"/>
                    <a:gd name="connsiteY6" fmla="*/ 1157646 h 2200177"/>
                    <a:gd name="connsiteX0" fmla="*/ 38887 w 2365848"/>
                    <a:gd name="connsiteY0" fmla="*/ 1157646 h 2200177"/>
                    <a:gd name="connsiteX1" fmla="*/ 1072860 w 2365848"/>
                    <a:gd name="connsiteY1" fmla="*/ 1300531 h 2200177"/>
                    <a:gd name="connsiteX2" fmla="*/ 1263863 w 2365848"/>
                    <a:gd name="connsiteY2" fmla="*/ 17 h 2200177"/>
                    <a:gd name="connsiteX3" fmla="*/ 1515079 w 2365848"/>
                    <a:gd name="connsiteY3" fmla="*/ 1368264 h 2200177"/>
                    <a:gd name="connsiteX4" fmla="*/ 2317643 w 2365848"/>
                    <a:gd name="connsiteY4" fmla="*/ 871547 h 2200177"/>
                    <a:gd name="connsiteX5" fmla="*/ 1226118 w 2365848"/>
                    <a:gd name="connsiteY5" fmla="*/ 2199015 h 2200177"/>
                    <a:gd name="connsiteX6" fmla="*/ 38887 w 2365848"/>
                    <a:gd name="connsiteY6" fmla="*/ 1157646 h 220017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365848" h="2200177">
                      <a:moveTo>
                        <a:pt x="38887" y="1157646"/>
                      </a:moveTo>
                      <a:cubicBezTo>
                        <a:pt x="268727" y="728763"/>
                        <a:pt x="967464" y="1408413"/>
                        <a:pt x="1072860" y="1300531"/>
                      </a:cubicBezTo>
                      <a:cubicBezTo>
                        <a:pt x="1178256" y="1192649"/>
                        <a:pt x="612572" y="-5048"/>
                        <a:pt x="1263863" y="17"/>
                      </a:cubicBezTo>
                      <a:cubicBezTo>
                        <a:pt x="1915154" y="5082"/>
                        <a:pt x="1425047" y="1331261"/>
                        <a:pt x="1515079" y="1368264"/>
                      </a:cubicBezTo>
                      <a:cubicBezTo>
                        <a:pt x="1605111" y="1405267"/>
                        <a:pt x="2069476" y="596863"/>
                        <a:pt x="2317643" y="871547"/>
                      </a:cubicBezTo>
                      <a:cubicBezTo>
                        <a:pt x="2565810" y="1146231"/>
                        <a:pt x="1803444" y="2166796"/>
                        <a:pt x="1226118" y="2199015"/>
                      </a:cubicBezTo>
                      <a:cubicBezTo>
                        <a:pt x="648792" y="2231234"/>
                        <a:pt x="-190953" y="1586529"/>
                        <a:pt x="38887" y="1157646"/>
                      </a:cubicBezTo>
                      <a:close/>
                    </a:path>
                  </a:pathLst>
                </a:custGeom>
                <a:gradFill>
                  <a:gsLst>
                    <a:gs pos="42000">
                      <a:srgbClr val="6600FF"/>
                    </a:gs>
                    <a:gs pos="100000">
                      <a:srgbClr val="FC9FCB"/>
                    </a:gs>
                    <a:gs pos="14000">
                      <a:srgbClr val="B150E5"/>
                    </a:gs>
                    <a:gs pos="83000">
                      <a:srgbClr val="FC9FCB"/>
                    </a:gs>
                  </a:gsLst>
                  <a:lin ang="2700000" scaled="1"/>
                </a:gradFill>
                <a:ln>
                  <a:noFill/>
                </a:ln>
                <a:effectLst>
                  <a:softEdge rad="0"/>
                </a:effectLst>
                <a:scene3d>
                  <a:camera prst="orthographicFront"/>
                  <a:lightRig rig="flat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"/>
                </a:p>
              </p:txBody>
            </p:sp>
            <p:sp>
              <p:nvSpPr>
                <p:cNvPr id="41" name="2 Estrella de 5 puntas"/>
                <p:cNvSpPr/>
                <p:nvPr/>
              </p:nvSpPr>
              <p:spPr>
                <a:xfrm rot="19689411">
                  <a:off x="5010366" y="3190151"/>
                  <a:ext cx="799963" cy="507777"/>
                </a:xfrm>
                <a:custGeom>
                  <a:avLst/>
                  <a:gdLst>
                    <a:gd name="connsiteX0" fmla="*/ 2 w 2160240"/>
                    <a:gd name="connsiteY0" fmla="*/ 825136 h 2160240"/>
                    <a:gd name="connsiteX1" fmla="*/ 825143 w 2160240"/>
                    <a:gd name="connsiteY1" fmla="*/ 825142 h 2160240"/>
                    <a:gd name="connsiteX2" fmla="*/ 1080120 w 2160240"/>
                    <a:gd name="connsiteY2" fmla="*/ 0 h 2160240"/>
                    <a:gd name="connsiteX3" fmla="*/ 1335097 w 2160240"/>
                    <a:gd name="connsiteY3" fmla="*/ 825142 h 2160240"/>
                    <a:gd name="connsiteX4" fmla="*/ 2160238 w 2160240"/>
                    <a:gd name="connsiteY4" fmla="*/ 825136 h 2160240"/>
                    <a:gd name="connsiteX5" fmla="*/ 1492682 w 2160240"/>
                    <a:gd name="connsiteY5" fmla="*/ 1335096 h 2160240"/>
                    <a:gd name="connsiteX6" fmla="*/ 1747669 w 2160240"/>
                    <a:gd name="connsiteY6" fmla="*/ 2160235 h 2160240"/>
                    <a:gd name="connsiteX7" fmla="*/ 1080120 w 2160240"/>
                    <a:gd name="connsiteY7" fmla="*/ 1650265 h 2160240"/>
                    <a:gd name="connsiteX8" fmla="*/ 412571 w 2160240"/>
                    <a:gd name="connsiteY8" fmla="*/ 2160235 h 2160240"/>
                    <a:gd name="connsiteX9" fmla="*/ 667558 w 2160240"/>
                    <a:gd name="connsiteY9" fmla="*/ 1335096 h 2160240"/>
                    <a:gd name="connsiteX10" fmla="*/ 2 w 2160240"/>
                    <a:gd name="connsiteY10" fmla="*/ 825136 h 2160240"/>
                    <a:gd name="connsiteX0" fmla="*/ 0 w 2160236"/>
                    <a:gd name="connsiteY0" fmla="*/ 825136 h 2160235"/>
                    <a:gd name="connsiteX1" fmla="*/ 825141 w 2160236"/>
                    <a:gd name="connsiteY1" fmla="*/ 825142 h 2160235"/>
                    <a:gd name="connsiteX2" fmla="*/ 1080118 w 2160236"/>
                    <a:gd name="connsiteY2" fmla="*/ 0 h 2160235"/>
                    <a:gd name="connsiteX3" fmla="*/ 1335095 w 2160236"/>
                    <a:gd name="connsiteY3" fmla="*/ 825142 h 2160235"/>
                    <a:gd name="connsiteX4" fmla="*/ 2160236 w 2160236"/>
                    <a:gd name="connsiteY4" fmla="*/ 825136 h 2160235"/>
                    <a:gd name="connsiteX5" fmla="*/ 1492680 w 2160236"/>
                    <a:gd name="connsiteY5" fmla="*/ 1335096 h 2160235"/>
                    <a:gd name="connsiteX6" fmla="*/ 1747667 w 2160236"/>
                    <a:gd name="connsiteY6" fmla="*/ 2160235 h 2160235"/>
                    <a:gd name="connsiteX7" fmla="*/ 412569 w 2160236"/>
                    <a:gd name="connsiteY7" fmla="*/ 2160235 h 2160235"/>
                    <a:gd name="connsiteX8" fmla="*/ 667556 w 2160236"/>
                    <a:gd name="connsiteY8" fmla="*/ 1335096 h 2160235"/>
                    <a:gd name="connsiteX9" fmla="*/ 0 w 2160236"/>
                    <a:gd name="connsiteY9" fmla="*/ 825136 h 2160235"/>
                    <a:gd name="connsiteX0" fmla="*/ 0 w 2160236"/>
                    <a:gd name="connsiteY0" fmla="*/ 825136 h 2160235"/>
                    <a:gd name="connsiteX1" fmla="*/ 825141 w 2160236"/>
                    <a:gd name="connsiteY1" fmla="*/ 825142 h 2160235"/>
                    <a:gd name="connsiteX2" fmla="*/ 1080118 w 2160236"/>
                    <a:gd name="connsiteY2" fmla="*/ 0 h 2160235"/>
                    <a:gd name="connsiteX3" fmla="*/ 1335095 w 2160236"/>
                    <a:gd name="connsiteY3" fmla="*/ 825142 h 2160235"/>
                    <a:gd name="connsiteX4" fmla="*/ 2160236 w 2160236"/>
                    <a:gd name="connsiteY4" fmla="*/ 825136 h 2160235"/>
                    <a:gd name="connsiteX5" fmla="*/ 1492680 w 2160236"/>
                    <a:gd name="connsiteY5" fmla="*/ 1335096 h 2160235"/>
                    <a:gd name="connsiteX6" fmla="*/ 1747667 w 2160236"/>
                    <a:gd name="connsiteY6" fmla="*/ 2160235 h 2160235"/>
                    <a:gd name="connsiteX7" fmla="*/ 412569 w 2160236"/>
                    <a:gd name="connsiteY7" fmla="*/ 2160235 h 2160235"/>
                    <a:gd name="connsiteX8" fmla="*/ 0 w 2160236"/>
                    <a:gd name="connsiteY8" fmla="*/ 825136 h 2160235"/>
                    <a:gd name="connsiteX0" fmla="*/ 0 w 2160236"/>
                    <a:gd name="connsiteY0" fmla="*/ 825136 h 2160235"/>
                    <a:gd name="connsiteX1" fmla="*/ 825141 w 2160236"/>
                    <a:gd name="connsiteY1" fmla="*/ 825142 h 2160235"/>
                    <a:gd name="connsiteX2" fmla="*/ 1080118 w 2160236"/>
                    <a:gd name="connsiteY2" fmla="*/ 0 h 2160235"/>
                    <a:gd name="connsiteX3" fmla="*/ 1335095 w 2160236"/>
                    <a:gd name="connsiteY3" fmla="*/ 825142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35095 w 2160236"/>
                    <a:gd name="connsiteY3" fmla="*/ 825142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1068711 w 2160236"/>
                    <a:gd name="connsiteY6" fmla="*/ 2152604 h 2160235"/>
                    <a:gd name="connsiteX7" fmla="*/ 412569 w 2160236"/>
                    <a:gd name="connsiteY7" fmla="*/ 2160235 h 2160235"/>
                    <a:gd name="connsiteX8" fmla="*/ 0 w 2160236"/>
                    <a:gd name="connsiteY8" fmla="*/ 825136 h 2160235"/>
                    <a:gd name="connsiteX0" fmla="*/ 0 w 2160236"/>
                    <a:gd name="connsiteY0" fmla="*/ 825136 h 2163893"/>
                    <a:gd name="connsiteX1" fmla="*/ 915453 w 2160236"/>
                    <a:gd name="connsiteY1" fmla="*/ 1254120 h 2163893"/>
                    <a:gd name="connsiteX2" fmla="*/ 1080118 w 2160236"/>
                    <a:gd name="connsiteY2" fmla="*/ 0 h 2163893"/>
                    <a:gd name="connsiteX3" fmla="*/ 1357672 w 2160236"/>
                    <a:gd name="connsiteY3" fmla="*/ 1321853 h 2163893"/>
                    <a:gd name="connsiteX4" fmla="*/ 2160236 w 2160236"/>
                    <a:gd name="connsiteY4" fmla="*/ 825136 h 2163893"/>
                    <a:gd name="connsiteX5" fmla="*/ 1747667 w 2160236"/>
                    <a:gd name="connsiteY5" fmla="*/ 2160235 h 2163893"/>
                    <a:gd name="connsiteX6" fmla="*/ 1746044 w 2160236"/>
                    <a:gd name="connsiteY6" fmla="*/ 2163893 h 2163893"/>
                    <a:gd name="connsiteX7" fmla="*/ 1068711 w 2160236"/>
                    <a:gd name="connsiteY7" fmla="*/ 2152604 h 2163893"/>
                    <a:gd name="connsiteX8" fmla="*/ 412569 w 2160236"/>
                    <a:gd name="connsiteY8" fmla="*/ 2160235 h 2163893"/>
                    <a:gd name="connsiteX9" fmla="*/ 0 w 2160236"/>
                    <a:gd name="connsiteY9" fmla="*/ 825136 h 2163893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1068711 w 2160236"/>
                    <a:gd name="connsiteY6" fmla="*/ 2152604 h 2160235"/>
                    <a:gd name="connsiteX7" fmla="*/ 412569 w 2160236"/>
                    <a:gd name="connsiteY7" fmla="*/ 2160235 h 2160235"/>
                    <a:gd name="connsiteX8" fmla="*/ 0 w 2160236"/>
                    <a:gd name="connsiteY8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068711 w 2160236"/>
                    <a:gd name="connsiteY5" fmla="*/ 2152604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068711 w 2160236"/>
                    <a:gd name="connsiteY5" fmla="*/ 2152604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2703"/>
                    <a:gd name="connsiteY0" fmla="*/ 825136 h 2160235"/>
                    <a:gd name="connsiteX1" fmla="*/ 915453 w 2162703"/>
                    <a:gd name="connsiteY1" fmla="*/ 1254120 h 2160235"/>
                    <a:gd name="connsiteX2" fmla="*/ 1080118 w 2162703"/>
                    <a:gd name="connsiteY2" fmla="*/ 0 h 2160235"/>
                    <a:gd name="connsiteX3" fmla="*/ 1357672 w 2162703"/>
                    <a:gd name="connsiteY3" fmla="*/ 1321853 h 2160235"/>
                    <a:gd name="connsiteX4" fmla="*/ 2160236 w 2162703"/>
                    <a:gd name="connsiteY4" fmla="*/ 825136 h 2160235"/>
                    <a:gd name="connsiteX5" fmla="*/ 1068711 w 2162703"/>
                    <a:gd name="connsiteY5" fmla="*/ 2152604 h 2160235"/>
                    <a:gd name="connsiteX6" fmla="*/ 412569 w 2162703"/>
                    <a:gd name="connsiteY6" fmla="*/ 2160235 h 2160235"/>
                    <a:gd name="connsiteX7" fmla="*/ 0 w 2162703"/>
                    <a:gd name="connsiteY7" fmla="*/ 825136 h 2160235"/>
                    <a:gd name="connsiteX0" fmla="*/ 0 w 2184028"/>
                    <a:gd name="connsiteY0" fmla="*/ 825136 h 2160235"/>
                    <a:gd name="connsiteX1" fmla="*/ 915453 w 2184028"/>
                    <a:gd name="connsiteY1" fmla="*/ 1254120 h 2160235"/>
                    <a:gd name="connsiteX2" fmla="*/ 1080118 w 2184028"/>
                    <a:gd name="connsiteY2" fmla="*/ 0 h 2160235"/>
                    <a:gd name="connsiteX3" fmla="*/ 1357672 w 2184028"/>
                    <a:gd name="connsiteY3" fmla="*/ 1321853 h 2160235"/>
                    <a:gd name="connsiteX4" fmla="*/ 2160236 w 2184028"/>
                    <a:gd name="connsiteY4" fmla="*/ 825136 h 2160235"/>
                    <a:gd name="connsiteX5" fmla="*/ 1068711 w 2184028"/>
                    <a:gd name="connsiteY5" fmla="*/ 2152604 h 2160235"/>
                    <a:gd name="connsiteX6" fmla="*/ 412569 w 2184028"/>
                    <a:gd name="connsiteY6" fmla="*/ 2160235 h 2160235"/>
                    <a:gd name="connsiteX7" fmla="*/ 0 w 2184028"/>
                    <a:gd name="connsiteY7" fmla="*/ 825136 h 2160235"/>
                    <a:gd name="connsiteX0" fmla="*/ 0 w 2182636"/>
                    <a:gd name="connsiteY0" fmla="*/ 825136 h 2160235"/>
                    <a:gd name="connsiteX1" fmla="*/ 915453 w 2182636"/>
                    <a:gd name="connsiteY1" fmla="*/ 1254120 h 2160235"/>
                    <a:gd name="connsiteX2" fmla="*/ 1080118 w 2182636"/>
                    <a:gd name="connsiteY2" fmla="*/ 0 h 2160235"/>
                    <a:gd name="connsiteX3" fmla="*/ 1357672 w 2182636"/>
                    <a:gd name="connsiteY3" fmla="*/ 1321853 h 2160235"/>
                    <a:gd name="connsiteX4" fmla="*/ 2160236 w 2182636"/>
                    <a:gd name="connsiteY4" fmla="*/ 825136 h 2160235"/>
                    <a:gd name="connsiteX5" fmla="*/ 1068711 w 2182636"/>
                    <a:gd name="connsiteY5" fmla="*/ 2152604 h 2160235"/>
                    <a:gd name="connsiteX6" fmla="*/ 412569 w 2182636"/>
                    <a:gd name="connsiteY6" fmla="*/ 2160235 h 2160235"/>
                    <a:gd name="connsiteX7" fmla="*/ 0 w 2182636"/>
                    <a:gd name="connsiteY7" fmla="*/ 825136 h 2160235"/>
                    <a:gd name="connsiteX0" fmla="*/ 0 w 2182636"/>
                    <a:gd name="connsiteY0" fmla="*/ 825136 h 2152604"/>
                    <a:gd name="connsiteX1" fmla="*/ 915453 w 2182636"/>
                    <a:gd name="connsiteY1" fmla="*/ 1254120 h 2152604"/>
                    <a:gd name="connsiteX2" fmla="*/ 1080118 w 2182636"/>
                    <a:gd name="connsiteY2" fmla="*/ 0 h 2152604"/>
                    <a:gd name="connsiteX3" fmla="*/ 1357672 w 2182636"/>
                    <a:gd name="connsiteY3" fmla="*/ 1321853 h 2152604"/>
                    <a:gd name="connsiteX4" fmla="*/ 2160236 w 2182636"/>
                    <a:gd name="connsiteY4" fmla="*/ 825136 h 2152604"/>
                    <a:gd name="connsiteX5" fmla="*/ 1068711 w 2182636"/>
                    <a:gd name="connsiteY5" fmla="*/ 2152604 h 2152604"/>
                    <a:gd name="connsiteX6" fmla="*/ 0 w 2182636"/>
                    <a:gd name="connsiteY6" fmla="*/ 825136 h 2152604"/>
                    <a:gd name="connsiteX0" fmla="*/ 70962 w 2253598"/>
                    <a:gd name="connsiteY0" fmla="*/ 825136 h 2152604"/>
                    <a:gd name="connsiteX1" fmla="*/ 986415 w 2253598"/>
                    <a:gd name="connsiteY1" fmla="*/ 1254120 h 2152604"/>
                    <a:gd name="connsiteX2" fmla="*/ 1151080 w 2253598"/>
                    <a:gd name="connsiteY2" fmla="*/ 0 h 2152604"/>
                    <a:gd name="connsiteX3" fmla="*/ 1428634 w 2253598"/>
                    <a:gd name="connsiteY3" fmla="*/ 1321853 h 2152604"/>
                    <a:gd name="connsiteX4" fmla="*/ 2231198 w 2253598"/>
                    <a:gd name="connsiteY4" fmla="*/ 825136 h 2152604"/>
                    <a:gd name="connsiteX5" fmla="*/ 1139673 w 2253598"/>
                    <a:gd name="connsiteY5" fmla="*/ 2152604 h 2152604"/>
                    <a:gd name="connsiteX6" fmla="*/ 70962 w 2253598"/>
                    <a:gd name="connsiteY6" fmla="*/ 825136 h 2152604"/>
                    <a:gd name="connsiteX0" fmla="*/ 107697 w 2290333"/>
                    <a:gd name="connsiteY0" fmla="*/ 825136 h 2152604"/>
                    <a:gd name="connsiteX1" fmla="*/ 1023150 w 2290333"/>
                    <a:gd name="connsiteY1" fmla="*/ 1254120 h 2152604"/>
                    <a:gd name="connsiteX2" fmla="*/ 1187815 w 2290333"/>
                    <a:gd name="connsiteY2" fmla="*/ 0 h 2152604"/>
                    <a:gd name="connsiteX3" fmla="*/ 1465369 w 2290333"/>
                    <a:gd name="connsiteY3" fmla="*/ 1321853 h 2152604"/>
                    <a:gd name="connsiteX4" fmla="*/ 2267933 w 2290333"/>
                    <a:gd name="connsiteY4" fmla="*/ 825136 h 2152604"/>
                    <a:gd name="connsiteX5" fmla="*/ 1176408 w 2290333"/>
                    <a:gd name="connsiteY5" fmla="*/ 2152604 h 2152604"/>
                    <a:gd name="connsiteX6" fmla="*/ 107697 w 2290333"/>
                    <a:gd name="connsiteY6" fmla="*/ 825136 h 2152604"/>
                    <a:gd name="connsiteX0" fmla="*/ 30136 w 2212772"/>
                    <a:gd name="connsiteY0" fmla="*/ 825136 h 2152604"/>
                    <a:gd name="connsiteX1" fmla="*/ 945589 w 2212772"/>
                    <a:gd name="connsiteY1" fmla="*/ 1254120 h 2152604"/>
                    <a:gd name="connsiteX2" fmla="*/ 1110254 w 2212772"/>
                    <a:gd name="connsiteY2" fmla="*/ 0 h 2152604"/>
                    <a:gd name="connsiteX3" fmla="*/ 1387808 w 2212772"/>
                    <a:gd name="connsiteY3" fmla="*/ 1321853 h 2152604"/>
                    <a:gd name="connsiteX4" fmla="*/ 2190372 w 2212772"/>
                    <a:gd name="connsiteY4" fmla="*/ 825136 h 2152604"/>
                    <a:gd name="connsiteX5" fmla="*/ 1098847 w 2212772"/>
                    <a:gd name="connsiteY5" fmla="*/ 2152604 h 2152604"/>
                    <a:gd name="connsiteX6" fmla="*/ 30136 w 2212772"/>
                    <a:gd name="connsiteY6" fmla="*/ 825136 h 2152604"/>
                    <a:gd name="connsiteX0" fmla="*/ 27594 w 2210230"/>
                    <a:gd name="connsiteY0" fmla="*/ 825136 h 2152604"/>
                    <a:gd name="connsiteX1" fmla="*/ 943047 w 2210230"/>
                    <a:gd name="connsiteY1" fmla="*/ 1254120 h 2152604"/>
                    <a:gd name="connsiteX2" fmla="*/ 1107712 w 2210230"/>
                    <a:gd name="connsiteY2" fmla="*/ 0 h 2152604"/>
                    <a:gd name="connsiteX3" fmla="*/ 1385266 w 2210230"/>
                    <a:gd name="connsiteY3" fmla="*/ 1321853 h 2152604"/>
                    <a:gd name="connsiteX4" fmla="*/ 2187830 w 2210230"/>
                    <a:gd name="connsiteY4" fmla="*/ 825136 h 2152604"/>
                    <a:gd name="connsiteX5" fmla="*/ 1096305 w 2210230"/>
                    <a:gd name="connsiteY5" fmla="*/ 2152604 h 2152604"/>
                    <a:gd name="connsiteX6" fmla="*/ 27594 w 2210230"/>
                    <a:gd name="connsiteY6" fmla="*/ 825136 h 2152604"/>
                    <a:gd name="connsiteX0" fmla="*/ 34125 w 2225475"/>
                    <a:gd name="connsiteY0" fmla="*/ 825136 h 2157276"/>
                    <a:gd name="connsiteX1" fmla="*/ 949578 w 2225475"/>
                    <a:gd name="connsiteY1" fmla="*/ 1254120 h 2157276"/>
                    <a:gd name="connsiteX2" fmla="*/ 1114243 w 2225475"/>
                    <a:gd name="connsiteY2" fmla="*/ 0 h 2157276"/>
                    <a:gd name="connsiteX3" fmla="*/ 1391797 w 2225475"/>
                    <a:gd name="connsiteY3" fmla="*/ 1321853 h 2157276"/>
                    <a:gd name="connsiteX4" fmla="*/ 2194361 w 2225475"/>
                    <a:gd name="connsiteY4" fmla="*/ 825136 h 2157276"/>
                    <a:gd name="connsiteX5" fmla="*/ 1102836 w 2225475"/>
                    <a:gd name="connsiteY5" fmla="*/ 2152604 h 2157276"/>
                    <a:gd name="connsiteX6" fmla="*/ 34125 w 2225475"/>
                    <a:gd name="connsiteY6" fmla="*/ 825136 h 2157276"/>
                    <a:gd name="connsiteX0" fmla="*/ 34125 w 2225475"/>
                    <a:gd name="connsiteY0" fmla="*/ 894500 h 2226640"/>
                    <a:gd name="connsiteX1" fmla="*/ 949578 w 2225475"/>
                    <a:gd name="connsiteY1" fmla="*/ 1323484 h 2226640"/>
                    <a:gd name="connsiteX2" fmla="*/ 1114243 w 2225475"/>
                    <a:gd name="connsiteY2" fmla="*/ 69364 h 2226640"/>
                    <a:gd name="connsiteX3" fmla="*/ 1391797 w 2225475"/>
                    <a:gd name="connsiteY3" fmla="*/ 1391217 h 2226640"/>
                    <a:gd name="connsiteX4" fmla="*/ 2194361 w 2225475"/>
                    <a:gd name="connsiteY4" fmla="*/ 894500 h 2226640"/>
                    <a:gd name="connsiteX5" fmla="*/ 1102836 w 2225475"/>
                    <a:gd name="connsiteY5" fmla="*/ 2221968 h 2226640"/>
                    <a:gd name="connsiteX6" fmla="*/ 34125 w 2225475"/>
                    <a:gd name="connsiteY6" fmla="*/ 894500 h 2226640"/>
                    <a:gd name="connsiteX0" fmla="*/ 34125 w 2225475"/>
                    <a:gd name="connsiteY0" fmla="*/ 827026 h 2159166"/>
                    <a:gd name="connsiteX1" fmla="*/ 949578 w 2225475"/>
                    <a:gd name="connsiteY1" fmla="*/ 1256010 h 2159166"/>
                    <a:gd name="connsiteX2" fmla="*/ 1114243 w 2225475"/>
                    <a:gd name="connsiteY2" fmla="*/ 1890 h 2159166"/>
                    <a:gd name="connsiteX3" fmla="*/ 1391797 w 2225475"/>
                    <a:gd name="connsiteY3" fmla="*/ 1323743 h 2159166"/>
                    <a:gd name="connsiteX4" fmla="*/ 2194361 w 2225475"/>
                    <a:gd name="connsiteY4" fmla="*/ 827026 h 2159166"/>
                    <a:gd name="connsiteX5" fmla="*/ 1102836 w 2225475"/>
                    <a:gd name="connsiteY5" fmla="*/ 2154494 h 2159166"/>
                    <a:gd name="connsiteX6" fmla="*/ 34125 w 2225475"/>
                    <a:gd name="connsiteY6" fmla="*/ 827026 h 2159166"/>
                    <a:gd name="connsiteX0" fmla="*/ 25322 w 2329807"/>
                    <a:gd name="connsiteY0" fmla="*/ 1113125 h 2156766"/>
                    <a:gd name="connsiteX1" fmla="*/ 1059295 w 2329807"/>
                    <a:gd name="connsiteY1" fmla="*/ 1256010 h 2156766"/>
                    <a:gd name="connsiteX2" fmla="*/ 1223960 w 2329807"/>
                    <a:gd name="connsiteY2" fmla="*/ 1890 h 2156766"/>
                    <a:gd name="connsiteX3" fmla="*/ 1501514 w 2329807"/>
                    <a:gd name="connsiteY3" fmla="*/ 1323743 h 2156766"/>
                    <a:gd name="connsiteX4" fmla="*/ 2304078 w 2329807"/>
                    <a:gd name="connsiteY4" fmla="*/ 827026 h 2156766"/>
                    <a:gd name="connsiteX5" fmla="*/ 1212553 w 2329807"/>
                    <a:gd name="connsiteY5" fmla="*/ 2154494 h 2156766"/>
                    <a:gd name="connsiteX6" fmla="*/ 25322 w 2329807"/>
                    <a:gd name="connsiteY6" fmla="*/ 1113125 h 2156766"/>
                    <a:gd name="connsiteX0" fmla="*/ 44462 w 2348947"/>
                    <a:gd name="connsiteY0" fmla="*/ 1113125 h 2157205"/>
                    <a:gd name="connsiteX1" fmla="*/ 1078435 w 2348947"/>
                    <a:gd name="connsiteY1" fmla="*/ 1256010 h 2157205"/>
                    <a:gd name="connsiteX2" fmla="*/ 1243100 w 2348947"/>
                    <a:gd name="connsiteY2" fmla="*/ 1890 h 2157205"/>
                    <a:gd name="connsiteX3" fmla="*/ 1520654 w 2348947"/>
                    <a:gd name="connsiteY3" fmla="*/ 1323743 h 2157205"/>
                    <a:gd name="connsiteX4" fmla="*/ 2323218 w 2348947"/>
                    <a:gd name="connsiteY4" fmla="*/ 827026 h 2157205"/>
                    <a:gd name="connsiteX5" fmla="*/ 1231693 w 2348947"/>
                    <a:gd name="connsiteY5" fmla="*/ 2154494 h 2157205"/>
                    <a:gd name="connsiteX6" fmla="*/ 44462 w 2348947"/>
                    <a:gd name="connsiteY6" fmla="*/ 1113125 h 2157205"/>
                    <a:gd name="connsiteX0" fmla="*/ 46203 w 2350688"/>
                    <a:gd name="connsiteY0" fmla="*/ 1113125 h 2156888"/>
                    <a:gd name="connsiteX1" fmla="*/ 1080176 w 2350688"/>
                    <a:gd name="connsiteY1" fmla="*/ 1256010 h 2156888"/>
                    <a:gd name="connsiteX2" fmla="*/ 1244841 w 2350688"/>
                    <a:gd name="connsiteY2" fmla="*/ 1890 h 2156888"/>
                    <a:gd name="connsiteX3" fmla="*/ 1522395 w 2350688"/>
                    <a:gd name="connsiteY3" fmla="*/ 1323743 h 2156888"/>
                    <a:gd name="connsiteX4" fmla="*/ 2324959 w 2350688"/>
                    <a:gd name="connsiteY4" fmla="*/ 827026 h 2156888"/>
                    <a:gd name="connsiteX5" fmla="*/ 1233434 w 2350688"/>
                    <a:gd name="connsiteY5" fmla="*/ 2154494 h 2156888"/>
                    <a:gd name="connsiteX6" fmla="*/ 46203 w 2350688"/>
                    <a:gd name="connsiteY6" fmla="*/ 1113125 h 2156888"/>
                    <a:gd name="connsiteX0" fmla="*/ 49773 w 2356804"/>
                    <a:gd name="connsiteY0" fmla="*/ 1113125 h 2165458"/>
                    <a:gd name="connsiteX1" fmla="*/ 1083746 w 2356804"/>
                    <a:gd name="connsiteY1" fmla="*/ 1256010 h 2165458"/>
                    <a:gd name="connsiteX2" fmla="*/ 1248411 w 2356804"/>
                    <a:gd name="connsiteY2" fmla="*/ 1890 h 2165458"/>
                    <a:gd name="connsiteX3" fmla="*/ 1525965 w 2356804"/>
                    <a:gd name="connsiteY3" fmla="*/ 1323743 h 2165458"/>
                    <a:gd name="connsiteX4" fmla="*/ 2328529 w 2356804"/>
                    <a:gd name="connsiteY4" fmla="*/ 827026 h 2165458"/>
                    <a:gd name="connsiteX5" fmla="*/ 1237004 w 2356804"/>
                    <a:gd name="connsiteY5" fmla="*/ 2154494 h 2165458"/>
                    <a:gd name="connsiteX6" fmla="*/ 49773 w 2356804"/>
                    <a:gd name="connsiteY6" fmla="*/ 1113125 h 2165458"/>
                    <a:gd name="connsiteX0" fmla="*/ 49773 w 2356804"/>
                    <a:gd name="connsiteY0" fmla="*/ 1113125 h 2160540"/>
                    <a:gd name="connsiteX1" fmla="*/ 1083746 w 2356804"/>
                    <a:gd name="connsiteY1" fmla="*/ 1256010 h 2160540"/>
                    <a:gd name="connsiteX2" fmla="*/ 1248411 w 2356804"/>
                    <a:gd name="connsiteY2" fmla="*/ 1890 h 2160540"/>
                    <a:gd name="connsiteX3" fmla="*/ 1525965 w 2356804"/>
                    <a:gd name="connsiteY3" fmla="*/ 1323743 h 2160540"/>
                    <a:gd name="connsiteX4" fmla="*/ 2328529 w 2356804"/>
                    <a:gd name="connsiteY4" fmla="*/ 827026 h 2160540"/>
                    <a:gd name="connsiteX5" fmla="*/ 1237004 w 2356804"/>
                    <a:gd name="connsiteY5" fmla="*/ 2154494 h 2160540"/>
                    <a:gd name="connsiteX6" fmla="*/ 49773 w 2356804"/>
                    <a:gd name="connsiteY6" fmla="*/ 1113125 h 2160540"/>
                    <a:gd name="connsiteX0" fmla="*/ 49773 w 2372534"/>
                    <a:gd name="connsiteY0" fmla="*/ 1113125 h 2160539"/>
                    <a:gd name="connsiteX1" fmla="*/ 1083746 w 2372534"/>
                    <a:gd name="connsiteY1" fmla="*/ 1256010 h 2160539"/>
                    <a:gd name="connsiteX2" fmla="*/ 1248411 w 2372534"/>
                    <a:gd name="connsiteY2" fmla="*/ 1890 h 2160539"/>
                    <a:gd name="connsiteX3" fmla="*/ 1525965 w 2372534"/>
                    <a:gd name="connsiteY3" fmla="*/ 1323743 h 2160539"/>
                    <a:gd name="connsiteX4" fmla="*/ 2328529 w 2372534"/>
                    <a:gd name="connsiteY4" fmla="*/ 827026 h 2160539"/>
                    <a:gd name="connsiteX5" fmla="*/ 1237004 w 2372534"/>
                    <a:gd name="connsiteY5" fmla="*/ 2154494 h 2160539"/>
                    <a:gd name="connsiteX6" fmla="*/ 49773 w 2372534"/>
                    <a:gd name="connsiteY6" fmla="*/ 1113125 h 2160539"/>
                    <a:gd name="connsiteX0" fmla="*/ 70859 w 2415991"/>
                    <a:gd name="connsiteY0" fmla="*/ 1113125 h 2193893"/>
                    <a:gd name="connsiteX1" fmla="*/ 1104832 w 2415991"/>
                    <a:gd name="connsiteY1" fmla="*/ 1256010 h 2193893"/>
                    <a:gd name="connsiteX2" fmla="*/ 1269497 w 2415991"/>
                    <a:gd name="connsiteY2" fmla="*/ 1890 h 2193893"/>
                    <a:gd name="connsiteX3" fmla="*/ 1547051 w 2415991"/>
                    <a:gd name="connsiteY3" fmla="*/ 1323743 h 2193893"/>
                    <a:gd name="connsiteX4" fmla="*/ 2349615 w 2415991"/>
                    <a:gd name="connsiteY4" fmla="*/ 827026 h 2193893"/>
                    <a:gd name="connsiteX5" fmla="*/ 1258090 w 2415991"/>
                    <a:gd name="connsiteY5" fmla="*/ 2154494 h 2193893"/>
                    <a:gd name="connsiteX6" fmla="*/ 70859 w 2415991"/>
                    <a:gd name="connsiteY6" fmla="*/ 1113125 h 2193893"/>
                    <a:gd name="connsiteX0" fmla="*/ 19112 w 2364244"/>
                    <a:gd name="connsiteY0" fmla="*/ 1113125 h 2194739"/>
                    <a:gd name="connsiteX1" fmla="*/ 1053085 w 2364244"/>
                    <a:gd name="connsiteY1" fmla="*/ 1256010 h 2194739"/>
                    <a:gd name="connsiteX2" fmla="*/ 1217750 w 2364244"/>
                    <a:gd name="connsiteY2" fmla="*/ 1890 h 2194739"/>
                    <a:gd name="connsiteX3" fmla="*/ 1495304 w 2364244"/>
                    <a:gd name="connsiteY3" fmla="*/ 1323743 h 2194739"/>
                    <a:gd name="connsiteX4" fmla="*/ 2297868 w 2364244"/>
                    <a:gd name="connsiteY4" fmla="*/ 827026 h 2194739"/>
                    <a:gd name="connsiteX5" fmla="*/ 1206343 w 2364244"/>
                    <a:gd name="connsiteY5" fmla="*/ 2154494 h 2194739"/>
                    <a:gd name="connsiteX6" fmla="*/ 19112 w 2364244"/>
                    <a:gd name="connsiteY6" fmla="*/ 1113125 h 2194739"/>
                    <a:gd name="connsiteX0" fmla="*/ 30031 w 2375163"/>
                    <a:gd name="connsiteY0" fmla="*/ 1113125 h 2194172"/>
                    <a:gd name="connsiteX1" fmla="*/ 1064004 w 2375163"/>
                    <a:gd name="connsiteY1" fmla="*/ 1256010 h 2194172"/>
                    <a:gd name="connsiteX2" fmla="*/ 1228669 w 2375163"/>
                    <a:gd name="connsiteY2" fmla="*/ 1890 h 2194172"/>
                    <a:gd name="connsiteX3" fmla="*/ 1506223 w 2375163"/>
                    <a:gd name="connsiteY3" fmla="*/ 1323743 h 2194172"/>
                    <a:gd name="connsiteX4" fmla="*/ 2308787 w 2375163"/>
                    <a:gd name="connsiteY4" fmla="*/ 827026 h 2194172"/>
                    <a:gd name="connsiteX5" fmla="*/ 1217262 w 2375163"/>
                    <a:gd name="connsiteY5" fmla="*/ 2154494 h 2194172"/>
                    <a:gd name="connsiteX6" fmla="*/ 30031 w 2375163"/>
                    <a:gd name="connsiteY6" fmla="*/ 1113125 h 2194172"/>
                    <a:gd name="connsiteX0" fmla="*/ 21289 w 2349179"/>
                    <a:gd name="connsiteY0" fmla="*/ 1113125 h 2161730"/>
                    <a:gd name="connsiteX1" fmla="*/ 1055262 w 2349179"/>
                    <a:gd name="connsiteY1" fmla="*/ 1256010 h 2161730"/>
                    <a:gd name="connsiteX2" fmla="*/ 1219927 w 2349179"/>
                    <a:gd name="connsiteY2" fmla="*/ 1890 h 2161730"/>
                    <a:gd name="connsiteX3" fmla="*/ 1497481 w 2349179"/>
                    <a:gd name="connsiteY3" fmla="*/ 1323743 h 2161730"/>
                    <a:gd name="connsiteX4" fmla="*/ 2300045 w 2349179"/>
                    <a:gd name="connsiteY4" fmla="*/ 827026 h 2161730"/>
                    <a:gd name="connsiteX5" fmla="*/ 1208520 w 2349179"/>
                    <a:gd name="connsiteY5" fmla="*/ 2154494 h 2161730"/>
                    <a:gd name="connsiteX6" fmla="*/ 21289 w 2349179"/>
                    <a:gd name="connsiteY6" fmla="*/ 1113125 h 2161730"/>
                    <a:gd name="connsiteX0" fmla="*/ 21289 w 2374511"/>
                    <a:gd name="connsiteY0" fmla="*/ 1113125 h 2161730"/>
                    <a:gd name="connsiteX1" fmla="*/ 1055262 w 2374511"/>
                    <a:gd name="connsiteY1" fmla="*/ 1256010 h 2161730"/>
                    <a:gd name="connsiteX2" fmla="*/ 1219927 w 2374511"/>
                    <a:gd name="connsiteY2" fmla="*/ 1890 h 2161730"/>
                    <a:gd name="connsiteX3" fmla="*/ 1497481 w 2374511"/>
                    <a:gd name="connsiteY3" fmla="*/ 1323743 h 2161730"/>
                    <a:gd name="connsiteX4" fmla="*/ 2300045 w 2374511"/>
                    <a:gd name="connsiteY4" fmla="*/ 827026 h 2161730"/>
                    <a:gd name="connsiteX5" fmla="*/ 1208520 w 2374511"/>
                    <a:gd name="connsiteY5" fmla="*/ 2154494 h 2161730"/>
                    <a:gd name="connsiteX6" fmla="*/ 21289 w 2374511"/>
                    <a:gd name="connsiteY6" fmla="*/ 1113125 h 2161730"/>
                    <a:gd name="connsiteX0" fmla="*/ 21289 w 2365804"/>
                    <a:gd name="connsiteY0" fmla="*/ 1113125 h 2161730"/>
                    <a:gd name="connsiteX1" fmla="*/ 1055262 w 2365804"/>
                    <a:gd name="connsiteY1" fmla="*/ 1256010 h 2161730"/>
                    <a:gd name="connsiteX2" fmla="*/ 1219927 w 2365804"/>
                    <a:gd name="connsiteY2" fmla="*/ 1890 h 2161730"/>
                    <a:gd name="connsiteX3" fmla="*/ 1497481 w 2365804"/>
                    <a:gd name="connsiteY3" fmla="*/ 1323743 h 2161730"/>
                    <a:gd name="connsiteX4" fmla="*/ 2300045 w 2365804"/>
                    <a:gd name="connsiteY4" fmla="*/ 827026 h 2161730"/>
                    <a:gd name="connsiteX5" fmla="*/ 1208520 w 2365804"/>
                    <a:gd name="connsiteY5" fmla="*/ 2154494 h 2161730"/>
                    <a:gd name="connsiteX6" fmla="*/ 21289 w 2365804"/>
                    <a:gd name="connsiteY6" fmla="*/ 1113125 h 2161730"/>
                    <a:gd name="connsiteX0" fmla="*/ 21289 w 2365804"/>
                    <a:gd name="connsiteY0" fmla="*/ 1113125 h 2161730"/>
                    <a:gd name="connsiteX1" fmla="*/ 1055262 w 2365804"/>
                    <a:gd name="connsiteY1" fmla="*/ 1256010 h 2161730"/>
                    <a:gd name="connsiteX2" fmla="*/ 1219927 w 2365804"/>
                    <a:gd name="connsiteY2" fmla="*/ 1890 h 2161730"/>
                    <a:gd name="connsiteX3" fmla="*/ 1497481 w 2365804"/>
                    <a:gd name="connsiteY3" fmla="*/ 1323743 h 2161730"/>
                    <a:gd name="connsiteX4" fmla="*/ 2300045 w 2365804"/>
                    <a:gd name="connsiteY4" fmla="*/ 827026 h 2161730"/>
                    <a:gd name="connsiteX5" fmla="*/ 1208520 w 2365804"/>
                    <a:gd name="connsiteY5" fmla="*/ 2154494 h 2161730"/>
                    <a:gd name="connsiteX6" fmla="*/ 21289 w 2365804"/>
                    <a:gd name="connsiteY6" fmla="*/ 1113125 h 2161730"/>
                    <a:gd name="connsiteX0" fmla="*/ 21289 w 2365804"/>
                    <a:gd name="connsiteY0" fmla="*/ 1112999 h 2161604"/>
                    <a:gd name="connsiteX1" fmla="*/ 1055262 w 2365804"/>
                    <a:gd name="connsiteY1" fmla="*/ 1255884 h 2161604"/>
                    <a:gd name="connsiteX2" fmla="*/ 1219927 w 2365804"/>
                    <a:gd name="connsiteY2" fmla="*/ 1764 h 2161604"/>
                    <a:gd name="connsiteX3" fmla="*/ 1497481 w 2365804"/>
                    <a:gd name="connsiteY3" fmla="*/ 1323617 h 2161604"/>
                    <a:gd name="connsiteX4" fmla="*/ 2300045 w 2365804"/>
                    <a:gd name="connsiteY4" fmla="*/ 826900 h 2161604"/>
                    <a:gd name="connsiteX5" fmla="*/ 1208520 w 2365804"/>
                    <a:gd name="connsiteY5" fmla="*/ 2154368 h 2161604"/>
                    <a:gd name="connsiteX6" fmla="*/ 21289 w 2365804"/>
                    <a:gd name="connsiteY6" fmla="*/ 1112999 h 2161604"/>
                    <a:gd name="connsiteX0" fmla="*/ 21289 w 2365804"/>
                    <a:gd name="connsiteY0" fmla="*/ 1112999 h 2161604"/>
                    <a:gd name="connsiteX1" fmla="*/ 1055262 w 2365804"/>
                    <a:gd name="connsiteY1" fmla="*/ 1255884 h 2161604"/>
                    <a:gd name="connsiteX2" fmla="*/ 1219927 w 2365804"/>
                    <a:gd name="connsiteY2" fmla="*/ 1764 h 2161604"/>
                    <a:gd name="connsiteX3" fmla="*/ 1497481 w 2365804"/>
                    <a:gd name="connsiteY3" fmla="*/ 1323617 h 2161604"/>
                    <a:gd name="connsiteX4" fmla="*/ 2300045 w 2365804"/>
                    <a:gd name="connsiteY4" fmla="*/ 826900 h 2161604"/>
                    <a:gd name="connsiteX5" fmla="*/ 1208520 w 2365804"/>
                    <a:gd name="connsiteY5" fmla="*/ 2154368 h 2161604"/>
                    <a:gd name="connsiteX6" fmla="*/ 21289 w 2365804"/>
                    <a:gd name="connsiteY6" fmla="*/ 1112999 h 2161604"/>
                    <a:gd name="connsiteX0" fmla="*/ 21289 w 2365804"/>
                    <a:gd name="connsiteY0" fmla="*/ 1112999 h 2161604"/>
                    <a:gd name="connsiteX1" fmla="*/ 1055262 w 2365804"/>
                    <a:gd name="connsiteY1" fmla="*/ 1255884 h 2161604"/>
                    <a:gd name="connsiteX2" fmla="*/ 1219927 w 2365804"/>
                    <a:gd name="connsiteY2" fmla="*/ 1764 h 2161604"/>
                    <a:gd name="connsiteX3" fmla="*/ 1497481 w 2365804"/>
                    <a:gd name="connsiteY3" fmla="*/ 1323617 h 2161604"/>
                    <a:gd name="connsiteX4" fmla="*/ 2300045 w 2365804"/>
                    <a:gd name="connsiteY4" fmla="*/ 826900 h 2161604"/>
                    <a:gd name="connsiteX5" fmla="*/ 1208520 w 2365804"/>
                    <a:gd name="connsiteY5" fmla="*/ 2154368 h 2161604"/>
                    <a:gd name="connsiteX6" fmla="*/ 21289 w 2365804"/>
                    <a:gd name="connsiteY6" fmla="*/ 1112999 h 2161604"/>
                    <a:gd name="connsiteX0" fmla="*/ 27541 w 2372056"/>
                    <a:gd name="connsiteY0" fmla="*/ 1112999 h 2161332"/>
                    <a:gd name="connsiteX1" fmla="*/ 1061514 w 2372056"/>
                    <a:gd name="connsiteY1" fmla="*/ 1255884 h 2161332"/>
                    <a:gd name="connsiteX2" fmla="*/ 1226179 w 2372056"/>
                    <a:gd name="connsiteY2" fmla="*/ 1764 h 2161332"/>
                    <a:gd name="connsiteX3" fmla="*/ 1503733 w 2372056"/>
                    <a:gd name="connsiteY3" fmla="*/ 1323617 h 2161332"/>
                    <a:gd name="connsiteX4" fmla="*/ 2306297 w 2372056"/>
                    <a:gd name="connsiteY4" fmla="*/ 826900 h 2161332"/>
                    <a:gd name="connsiteX5" fmla="*/ 1214772 w 2372056"/>
                    <a:gd name="connsiteY5" fmla="*/ 2154368 h 2161332"/>
                    <a:gd name="connsiteX6" fmla="*/ 27541 w 2372056"/>
                    <a:gd name="connsiteY6" fmla="*/ 1112999 h 2161332"/>
                    <a:gd name="connsiteX0" fmla="*/ 34274 w 2378789"/>
                    <a:gd name="connsiteY0" fmla="*/ 1112999 h 2161466"/>
                    <a:gd name="connsiteX1" fmla="*/ 1068247 w 2378789"/>
                    <a:gd name="connsiteY1" fmla="*/ 1255884 h 2161466"/>
                    <a:gd name="connsiteX2" fmla="*/ 1232912 w 2378789"/>
                    <a:gd name="connsiteY2" fmla="*/ 1764 h 2161466"/>
                    <a:gd name="connsiteX3" fmla="*/ 1510466 w 2378789"/>
                    <a:gd name="connsiteY3" fmla="*/ 1323617 h 2161466"/>
                    <a:gd name="connsiteX4" fmla="*/ 2313030 w 2378789"/>
                    <a:gd name="connsiteY4" fmla="*/ 826900 h 2161466"/>
                    <a:gd name="connsiteX5" fmla="*/ 1221505 w 2378789"/>
                    <a:gd name="connsiteY5" fmla="*/ 2154368 h 2161466"/>
                    <a:gd name="connsiteX6" fmla="*/ 34274 w 2378789"/>
                    <a:gd name="connsiteY6" fmla="*/ 1112999 h 2161466"/>
                    <a:gd name="connsiteX0" fmla="*/ 39600 w 2384115"/>
                    <a:gd name="connsiteY0" fmla="*/ 1112999 h 2161675"/>
                    <a:gd name="connsiteX1" fmla="*/ 1073573 w 2384115"/>
                    <a:gd name="connsiteY1" fmla="*/ 1255884 h 2161675"/>
                    <a:gd name="connsiteX2" fmla="*/ 1238238 w 2384115"/>
                    <a:gd name="connsiteY2" fmla="*/ 1764 h 2161675"/>
                    <a:gd name="connsiteX3" fmla="*/ 1515792 w 2384115"/>
                    <a:gd name="connsiteY3" fmla="*/ 1323617 h 2161675"/>
                    <a:gd name="connsiteX4" fmla="*/ 2318356 w 2384115"/>
                    <a:gd name="connsiteY4" fmla="*/ 826900 h 2161675"/>
                    <a:gd name="connsiteX5" fmla="*/ 1226831 w 2384115"/>
                    <a:gd name="connsiteY5" fmla="*/ 2154368 h 2161675"/>
                    <a:gd name="connsiteX6" fmla="*/ 39600 w 2384115"/>
                    <a:gd name="connsiteY6" fmla="*/ 1112999 h 2161675"/>
                    <a:gd name="connsiteX0" fmla="*/ 39600 w 2384115"/>
                    <a:gd name="connsiteY0" fmla="*/ 1120218 h 2168894"/>
                    <a:gd name="connsiteX1" fmla="*/ 1073573 w 2384115"/>
                    <a:gd name="connsiteY1" fmla="*/ 1263103 h 2168894"/>
                    <a:gd name="connsiteX2" fmla="*/ 1238238 w 2384115"/>
                    <a:gd name="connsiteY2" fmla="*/ 8983 h 2168894"/>
                    <a:gd name="connsiteX3" fmla="*/ 1515792 w 2384115"/>
                    <a:gd name="connsiteY3" fmla="*/ 1330836 h 2168894"/>
                    <a:gd name="connsiteX4" fmla="*/ 2318356 w 2384115"/>
                    <a:gd name="connsiteY4" fmla="*/ 834119 h 2168894"/>
                    <a:gd name="connsiteX5" fmla="*/ 1226831 w 2384115"/>
                    <a:gd name="connsiteY5" fmla="*/ 2161587 h 2168894"/>
                    <a:gd name="connsiteX6" fmla="*/ 39600 w 2384115"/>
                    <a:gd name="connsiteY6" fmla="*/ 1120218 h 2168894"/>
                    <a:gd name="connsiteX0" fmla="*/ 39600 w 2384115"/>
                    <a:gd name="connsiteY0" fmla="*/ 1166937 h 2215613"/>
                    <a:gd name="connsiteX1" fmla="*/ 1073573 w 2384115"/>
                    <a:gd name="connsiteY1" fmla="*/ 1309822 h 2215613"/>
                    <a:gd name="connsiteX2" fmla="*/ 1264576 w 2384115"/>
                    <a:gd name="connsiteY2" fmla="*/ 9308 h 2215613"/>
                    <a:gd name="connsiteX3" fmla="*/ 1515792 w 2384115"/>
                    <a:gd name="connsiteY3" fmla="*/ 1377555 h 2215613"/>
                    <a:gd name="connsiteX4" fmla="*/ 2318356 w 2384115"/>
                    <a:gd name="connsiteY4" fmla="*/ 880838 h 2215613"/>
                    <a:gd name="connsiteX5" fmla="*/ 1226831 w 2384115"/>
                    <a:gd name="connsiteY5" fmla="*/ 2208306 h 2215613"/>
                    <a:gd name="connsiteX6" fmla="*/ 39600 w 2384115"/>
                    <a:gd name="connsiteY6" fmla="*/ 1166937 h 2215613"/>
                    <a:gd name="connsiteX0" fmla="*/ 39600 w 2384115"/>
                    <a:gd name="connsiteY0" fmla="*/ 1167398 h 2216074"/>
                    <a:gd name="connsiteX1" fmla="*/ 1073573 w 2384115"/>
                    <a:gd name="connsiteY1" fmla="*/ 1310283 h 2216074"/>
                    <a:gd name="connsiteX2" fmla="*/ 1264576 w 2384115"/>
                    <a:gd name="connsiteY2" fmla="*/ 9769 h 2216074"/>
                    <a:gd name="connsiteX3" fmla="*/ 1515792 w 2384115"/>
                    <a:gd name="connsiteY3" fmla="*/ 1378016 h 2216074"/>
                    <a:gd name="connsiteX4" fmla="*/ 2318356 w 2384115"/>
                    <a:gd name="connsiteY4" fmla="*/ 881299 h 2216074"/>
                    <a:gd name="connsiteX5" fmla="*/ 1226831 w 2384115"/>
                    <a:gd name="connsiteY5" fmla="*/ 2208767 h 2216074"/>
                    <a:gd name="connsiteX6" fmla="*/ 39600 w 2384115"/>
                    <a:gd name="connsiteY6" fmla="*/ 1167398 h 2216074"/>
                    <a:gd name="connsiteX0" fmla="*/ 39600 w 2384115"/>
                    <a:gd name="connsiteY0" fmla="*/ 1158329 h 2207005"/>
                    <a:gd name="connsiteX1" fmla="*/ 1073573 w 2384115"/>
                    <a:gd name="connsiteY1" fmla="*/ 1301214 h 2207005"/>
                    <a:gd name="connsiteX2" fmla="*/ 1264576 w 2384115"/>
                    <a:gd name="connsiteY2" fmla="*/ 700 h 2207005"/>
                    <a:gd name="connsiteX3" fmla="*/ 1515792 w 2384115"/>
                    <a:gd name="connsiteY3" fmla="*/ 1368947 h 2207005"/>
                    <a:gd name="connsiteX4" fmla="*/ 2318356 w 2384115"/>
                    <a:gd name="connsiteY4" fmla="*/ 872230 h 2207005"/>
                    <a:gd name="connsiteX5" fmla="*/ 1226831 w 2384115"/>
                    <a:gd name="connsiteY5" fmla="*/ 2199698 h 2207005"/>
                    <a:gd name="connsiteX6" fmla="*/ 39600 w 2384115"/>
                    <a:gd name="connsiteY6" fmla="*/ 1158329 h 2207005"/>
                    <a:gd name="connsiteX0" fmla="*/ 39600 w 2384115"/>
                    <a:gd name="connsiteY0" fmla="*/ 1158329 h 2207005"/>
                    <a:gd name="connsiteX1" fmla="*/ 1073573 w 2384115"/>
                    <a:gd name="connsiteY1" fmla="*/ 1301214 h 2207005"/>
                    <a:gd name="connsiteX2" fmla="*/ 1264576 w 2384115"/>
                    <a:gd name="connsiteY2" fmla="*/ 700 h 2207005"/>
                    <a:gd name="connsiteX3" fmla="*/ 1515792 w 2384115"/>
                    <a:gd name="connsiteY3" fmla="*/ 1368947 h 2207005"/>
                    <a:gd name="connsiteX4" fmla="*/ 2318356 w 2384115"/>
                    <a:gd name="connsiteY4" fmla="*/ 872230 h 2207005"/>
                    <a:gd name="connsiteX5" fmla="*/ 1226831 w 2384115"/>
                    <a:gd name="connsiteY5" fmla="*/ 2199698 h 2207005"/>
                    <a:gd name="connsiteX6" fmla="*/ 39600 w 2384115"/>
                    <a:gd name="connsiteY6" fmla="*/ 1158329 h 2207005"/>
                    <a:gd name="connsiteX0" fmla="*/ 39600 w 2384115"/>
                    <a:gd name="connsiteY0" fmla="*/ 1158240 h 2206916"/>
                    <a:gd name="connsiteX1" fmla="*/ 1073573 w 2384115"/>
                    <a:gd name="connsiteY1" fmla="*/ 1301125 h 2206916"/>
                    <a:gd name="connsiteX2" fmla="*/ 1264576 w 2384115"/>
                    <a:gd name="connsiteY2" fmla="*/ 611 h 2206916"/>
                    <a:gd name="connsiteX3" fmla="*/ 1515792 w 2384115"/>
                    <a:gd name="connsiteY3" fmla="*/ 1368858 h 2206916"/>
                    <a:gd name="connsiteX4" fmla="*/ 2318356 w 2384115"/>
                    <a:gd name="connsiteY4" fmla="*/ 872141 h 2206916"/>
                    <a:gd name="connsiteX5" fmla="*/ 1226831 w 2384115"/>
                    <a:gd name="connsiteY5" fmla="*/ 2199609 h 2206916"/>
                    <a:gd name="connsiteX6" fmla="*/ 39600 w 2384115"/>
                    <a:gd name="connsiteY6" fmla="*/ 1158240 h 2206916"/>
                    <a:gd name="connsiteX0" fmla="*/ 39600 w 2384115"/>
                    <a:gd name="connsiteY0" fmla="*/ 1157646 h 2206322"/>
                    <a:gd name="connsiteX1" fmla="*/ 1073573 w 2384115"/>
                    <a:gd name="connsiteY1" fmla="*/ 1300531 h 2206322"/>
                    <a:gd name="connsiteX2" fmla="*/ 1264576 w 2384115"/>
                    <a:gd name="connsiteY2" fmla="*/ 17 h 2206322"/>
                    <a:gd name="connsiteX3" fmla="*/ 1515792 w 2384115"/>
                    <a:gd name="connsiteY3" fmla="*/ 1368264 h 2206322"/>
                    <a:gd name="connsiteX4" fmla="*/ 2318356 w 2384115"/>
                    <a:gd name="connsiteY4" fmla="*/ 871547 h 2206322"/>
                    <a:gd name="connsiteX5" fmla="*/ 1226831 w 2384115"/>
                    <a:gd name="connsiteY5" fmla="*/ 2199015 h 2206322"/>
                    <a:gd name="connsiteX6" fmla="*/ 39600 w 2384115"/>
                    <a:gd name="connsiteY6" fmla="*/ 1157646 h 2206322"/>
                    <a:gd name="connsiteX0" fmla="*/ 38887 w 2382278"/>
                    <a:gd name="connsiteY0" fmla="*/ 1157646 h 2200177"/>
                    <a:gd name="connsiteX1" fmla="*/ 1072860 w 2382278"/>
                    <a:gd name="connsiteY1" fmla="*/ 1300531 h 2200177"/>
                    <a:gd name="connsiteX2" fmla="*/ 1263863 w 2382278"/>
                    <a:gd name="connsiteY2" fmla="*/ 17 h 2200177"/>
                    <a:gd name="connsiteX3" fmla="*/ 1515079 w 2382278"/>
                    <a:gd name="connsiteY3" fmla="*/ 1368264 h 2200177"/>
                    <a:gd name="connsiteX4" fmla="*/ 2317643 w 2382278"/>
                    <a:gd name="connsiteY4" fmla="*/ 871547 h 2200177"/>
                    <a:gd name="connsiteX5" fmla="*/ 1226118 w 2382278"/>
                    <a:gd name="connsiteY5" fmla="*/ 2199015 h 2200177"/>
                    <a:gd name="connsiteX6" fmla="*/ 38887 w 2382278"/>
                    <a:gd name="connsiteY6" fmla="*/ 1157646 h 2200177"/>
                    <a:gd name="connsiteX0" fmla="*/ 38887 w 2365848"/>
                    <a:gd name="connsiteY0" fmla="*/ 1157646 h 2200177"/>
                    <a:gd name="connsiteX1" fmla="*/ 1072860 w 2365848"/>
                    <a:gd name="connsiteY1" fmla="*/ 1300531 h 2200177"/>
                    <a:gd name="connsiteX2" fmla="*/ 1263863 w 2365848"/>
                    <a:gd name="connsiteY2" fmla="*/ 17 h 2200177"/>
                    <a:gd name="connsiteX3" fmla="*/ 1515079 w 2365848"/>
                    <a:gd name="connsiteY3" fmla="*/ 1368264 h 2200177"/>
                    <a:gd name="connsiteX4" fmla="*/ 2317643 w 2365848"/>
                    <a:gd name="connsiteY4" fmla="*/ 871547 h 2200177"/>
                    <a:gd name="connsiteX5" fmla="*/ 1226118 w 2365848"/>
                    <a:gd name="connsiteY5" fmla="*/ 2199015 h 2200177"/>
                    <a:gd name="connsiteX6" fmla="*/ 38887 w 2365848"/>
                    <a:gd name="connsiteY6" fmla="*/ 1157646 h 220017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365848" h="2200177">
                      <a:moveTo>
                        <a:pt x="38887" y="1157646"/>
                      </a:moveTo>
                      <a:cubicBezTo>
                        <a:pt x="268727" y="728763"/>
                        <a:pt x="967464" y="1408413"/>
                        <a:pt x="1072860" y="1300531"/>
                      </a:cubicBezTo>
                      <a:cubicBezTo>
                        <a:pt x="1178256" y="1192649"/>
                        <a:pt x="612572" y="-5048"/>
                        <a:pt x="1263863" y="17"/>
                      </a:cubicBezTo>
                      <a:cubicBezTo>
                        <a:pt x="1915154" y="5082"/>
                        <a:pt x="1425047" y="1331261"/>
                        <a:pt x="1515079" y="1368264"/>
                      </a:cubicBezTo>
                      <a:cubicBezTo>
                        <a:pt x="1605111" y="1405267"/>
                        <a:pt x="2069476" y="596863"/>
                        <a:pt x="2317643" y="871547"/>
                      </a:cubicBezTo>
                      <a:cubicBezTo>
                        <a:pt x="2565810" y="1146231"/>
                        <a:pt x="1803444" y="2166796"/>
                        <a:pt x="1226118" y="2199015"/>
                      </a:cubicBezTo>
                      <a:cubicBezTo>
                        <a:pt x="648792" y="2231234"/>
                        <a:pt x="-190953" y="1586529"/>
                        <a:pt x="38887" y="1157646"/>
                      </a:cubicBezTo>
                      <a:close/>
                    </a:path>
                  </a:pathLst>
                </a:custGeom>
                <a:noFill/>
                <a:ln w="76200">
                  <a:solidFill>
                    <a:srgbClr val="6600FF"/>
                  </a:solidFill>
                </a:ln>
                <a:effectLst>
                  <a:softEdge rad="0"/>
                </a:effectLst>
                <a:scene3d>
                  <a:camera prst="orthographicFront"/>
                  <a:lightRig rig="flat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"/>
                </a:p>
              </p:txBody>
            </p:sp>
          </p:grpSp>
        </p:grpSp>
      </p:grpSp>
      <p:sp>
        <p:nvSpPr>
          <p:cNvPr id="23" name="22 Rectángulo"/>
          <p:cNvSpPr/>
          <p:nvPr/>
        </p:nvSpPr>
        <p:spPr>
          <a:xfrm flipH="1">
            <a:off x="-168059" y="-941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5902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580112" y="1059582"/>
            <a:ext cx="3312368" cy="317009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rgbClr val="FF9933"/>
              </a:extrusion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3750">
                      <a:srgbClr val="FF3399">
                        <a:lumMod val="63000"/>
                      </a:srgbClr>
                    </a:gs>
                    <a:gs pos="40000">
                      <a:srgbClr val="FF3399"/>
                    </a:gs>
                    <a:gs pos="92000">
                      <a:srgbClr val="FF0066">
                        <a:lumMod val="12000"/>
                        <a:lumOff val="88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6</a:t>
            </a:r>
            <a:r>
              <a:rPr lang="es-ES" sz="2800" b="1" dirty="0">
                <a:gradFill>
                  <a:gsLst>
                    <a:gs pos="3750">
                      <a:srgbClr val="FF3399">
                        <a:lumMod val="63000"/>
                      </a:srgbClr>
                    </a:gs>
                    <a:gs pos="40000">
                      <a:srgbClr val="FF3399"/>
                    </a:gs>
                    <a:gs pos="92000">
                      <a:srgbClr val="FF0066">
                        <a:lumMod val="12000"/>
                        <a:lumOff val="88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 No tienes que salir ganando en todas las discusiones. Está de acuerdo con el desacuerdo.</a:t>
            </a:r>
          </a:p>
          <a:p>
            <a:pPr algn="ctr"/>
            <a:r>
              <a:rPr lang="es-ES" sz="2800" b="1" dirty="0">
                <a:gradFill>
                  <a:gsLst>
                    <a:gs pos="3750">
                      <a:srgbClr val="FF3399">
                        <a:lumMod val="63000"/>
                      </a:srgbClr>
                    </a:gs>
                    <a:gs pos="40000">
                      <a:srgbClr val="FF3399"/>
                    </a:gs>
                    <a:gs pos="92000">
                      <a:srgbClr val="FF0066">
                        <a:lumMod val="12000"/>
                        <a:lumOff val="88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 </a:t>
            </a:r>
          </a:p>
          <a:p>
            <a:pPr algn="ctr"/>
            <a:endParaRPr lang="es-ES" sz="3200" b="1" dirty="0">
              <a:gradFill>
                <a:gsLst>
                  <a:gs pos="3750">
                    <a:srgbClr val="FF3399">
                      <a:lumMod val="63000"/>
                    </a:srgbClr>
                  </a:gs>
                  <a:gs pos="47000">
                    <a:srgbClr val="FF3399"/>
                  </a:gs>
                  <a:gs pos="92000">
                    <a:srgbClr val="FF0066">
                      <a:lumMod val="12000"/>
                      <a:lumOff val="88000"/>
                    </a:srgbClr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</p:txBody>
      </p:sp>
      <p:grpSp>
        <p:nvGrpSpPr>
          <p:cNvPr id="14" name="13 Grupo"/>
          <p:cNvGrpSpPr/>
          <p:nvPr/>
        </p:nvGrpSpPr>
        <p:grpSpPr>
          <a:xfrm>
            <a:off x="-3529" y="1"/>
            <a:ext cx="9147529" cy="4736355"/>
            <a:chOff x="-3529" y="1"/>
            <a:chExt cx="9147529" cy="4736355"/>
          </a:xfrm>
        </p:grpSpPr>
        <p:grpSp>
          <p:nvGrpSpPr>
            <p:cNvPr id="15" name="14 Grupo"/>
            <p:cNvGrpSpPr/>
            <p:nvPr/>
          </p:nvGrpSpPr>
          <p:grpSpPr>
            <a:xfrm>
              <a:off x="-3529" y="1"/>
              <a:ext cx="9147529" cy="4736355"/>
              <a:chOff x="-3529" y="31782"/>
              <a:chExt cx="9147529" cy="4736355"/>
            </a:xfrm>
          </p:grpSpPr>
          <p:sp>
            <p:nvSpPr>
              <p:cNvPr id="19" name="1 Rectángulo"/>
              <p:cNvSpPr/>
              <p:nvPr/>
            </p:nvSpPr>
            <p:spPr>
              <a:xfrm>
                <a:off x="-3529" y="31782"/>
                <a:ext cx="9147529" cy="4736355"/>
              </a:xfrm>
              <a:custGeom>
                <a:avLst/>
                <a:gdLst>
                  <a:gd name="connsiteX0" fmla="*/ 0 w 9252520"/>
                  <a:gd name="connsiteY0" fmla="*/ 0 h 4371950"/>
                  <a:gd name="connsiteX1" fmla="*/ 9252520 w 9252520"/>
                  <a:gd name="connsiteY1" fmla="*/ 0 h 4371950"/>
                  <a:gd name="connsiteX2" fmla="*/ 9252520 w 9252520"/>
                  <a:gd name="connsiteY2" fmla="*/ 4371950 h 4371950"/>
                  <a:gd name="connsiteX3" fmla="*/ 0 w 9252520"/>
                  <a:gd name="connsiteY3" fmla="*/ 4371950 h 4371950"/>
                  <a:gd name="connsiteX4" fmla="*/ 0 w 9252520"/>
                  <a:gd name="connsiteY4" fmla="*/ 0 h 4371950"/>
                  <a:gd name="connsiteX0" fmla="*/ 0 w 9252520"/>
                  <a:gd name="connsiteY0" fmla="*/ 0 h 4700940"/>
                  <a:gd name="connsiteX1" fmla="*/ 9252520 w 9252520"/>
                  <a:gd name="connsiteY1" fmla="*/ 0 h 4700940"/>
                  <a:gd name="connsiteX2" fmla="*/ 9252520 w 9252520"/>
                  <a:gd name="connsiteY2" fmla="*/ 4371950 h 4700940"/>
                  <a:gd name="connsiteX3" fmla="*/ 0 w 9252520"/>
                  <a:gd name="connsiteY3" fmla="*/ 4371950 h 4700940"/>
                  <a:gd name="connsiteX4" fmla="*/ 0 w 9252520"/>
                  <a:gd name="connsiteY4" fmla="*/ 0 h 4700940"/>
                  <a:gd name="connsiteX0" fmla="*/ 0 w 9252520"/>
                  <a:gd name="connsiteY0" fmla="*/ 0 h 4741826"/>
                  <a:gd name="connsiteX1" fmla="*/ 9252520 w 9252520"/>
                  <a:gd name="connsiteY1" fmla="*/ 0 h 4741826"/>
                  <a:gd name="connsiteX2" fmla="*/ 9252520 w 9252520"/>
                  <a:gd name="connsiteY2" fmla="*/ 4426378 h 4741826"/>
                  <a:gd name="connsiteX3" fmla="*/ 0 w 9252520"/>
                  <a:gd name="connsiteY3" fmla="*/ 4371950 h 4741826"/>
                  <a:gd name="connsiteX4" fmla="*/ 0 w 9252520"/>
                  <a:gd name="connsiteY4" fmla="*/ 0 h 4741826"/>
                  <a:gd name="connsiteX0" fmla="*/ 0 w 9252520"/>
                  <a:gd name="connsiteY0" fmla="*/ 0 h 4703194"/>
                  <a:gd name="connsiteX1" fmla="*/ 9252520 w 9252520"/>
                  <a:gd name="connsiteY1" fmla="*/ 0 h 4703194"/>
                  <a:gd name="connsiteX2" fmla="*/ 9252520 w 9252520"/>
                  <a:gd name="connsiteY2" fmla="*/ 4426378 h 4703194"/>
                  <a:gd name="connsiteX3" fmla="*/ 0 w 9252520"/>
                  <a:gd name="connsiteY3" fmla="*/ 4371950 h 4703194"/>
                  <a:gd name="connsiteX4" fmla="*/ 0 w 9252520"/>
                  <a:gd name="connsiteY4" fmla="*/ 0 h 4703194"/>
                  <a:gd name="connsiteX0" fmla="*/ 0 w 9252520"/>
                  <a:gd name="connsiteY0" fmla="*/ 0 h 4719513"/>
                  <a:gd name="connsiteX1" fmla="*/ 9252520 w 9252520"/>
                  <a:gd name="connsiteY1" fmla="*/ 0 h 4719513"/>
                  <a:gd name="connsiteX2" fmla="*/ 9252520 w 9252520"/>
                  <a:gd name="connsiteY2" fmla="*/ 4426378 h 4719513"/>
                  <a:gd name="connsiteX3" fmla="*/ 0 w 9252520"/>
                  <a:gd name="connsiteY3" fmla="*/ 4437265 h 4719513"/>
                  <a:gd name="connsiteX4" fmla="*/ 0 w 9252520"/>
                  <a:gd name="connsiteY4" fmla="*/ 0 h 4719513"/>
                  <a:gd name="connsiteX0" fmla="*/ 0 w 9252520"/>
                  <a:gd name="connsiteY0" fmla="*/ 0 h 4694255"/>
                  <a:gd name="connsiteX1" fmla="*/ 9252520 w 9252520"/>
                  <a:gd name="connsiteY1" fmla="*/ 0 h 4694255"/>
                  <a:gd name="connsiteX2" fmla="*/ 9252520 w 9252520"/>
                  <a:gd name="connsiteY2" fmla="*/ 4426378 h 4694255"/>
                  <a:gd name="connsiteX3" fmla="*/ 0 w 9252520"/>
                  <a:gd name="connsiteY3" fmla="*/ 4437265 h 4694255"/>
                  <a:gd name="connsiteX4" fmla="*/ 0 w 9252520"/>
                  <a:gd name="connsiteY4" fmla="*/ 0 h 4694255"/>
                  <a:gd name="connsiteX0" fmla="*/ 0 w 9252520"/>
                  <a:gd name="connsiteY0" fmla="*/ 0 h 4672323"/>
                  <a:gd name="connsiteX1" fmla="*/ 9252520 w 9252520"/>
                  <a:gd name="connsiteY1" fmla="*/ 0 h 4672323"/>
                  <a:gd name="connsiteX2" fmla="*/ 9252520 w 9252520"/>
                  <a:gd name="connsiteY2" fmla="*/ 4426378 h 4672323"/>
                  <a:gd name="connsiteX3" fmla="*/ 0 w 9252520"/>
                  <a:gd name="connsiteY3" fmla="*/ 4437265 h 4672323"/>
                  <a:gd name="connsiteX4" fmla="*/ 0 w 9252520"/>
                  <a:gd name="connsiteY4" fmla="*/ 0 h 4672323"/>
                  <a:gd name="connsiteX0" fmla="*/ 0 w 9252520"/>
                  <a:gd name="connsiteY0" fmla="*/ 0 h 4685917"/>
                  <a:gd name="connsiteX1" fmla="*/ 9252520 w 9252520"/>
                  <a:gd name="connsiteY1" fmla="*/ 0 h 4685917"/>
                  <a:gd name="connsiteX2" fmla="*/ 9252520 w 9252520"/>
                  <a:gd name="connsiteY2" fmla="*/ 4426378 h 4685917"/>
                  <a:gd name="connsiteX3" fmla="*/ 0 w 9252520"/>
                  <a:gd name="connsiteY3" fmla="*/ 4437265 h 4685917"/>
                  <a:gd name="connsiteX4" fmla="*/ 0 w 9252520"/>
                  <a:gd name="connsiteY4" fmla="*/ 0 h 4685917"/>
                  <a:gd name="connsiteX0" fmla="*/ 0 w 9252520"/>
                  <a:gd name="connsiteY0" fmla="*/ 0 h 4676083"/>
                  <a:gd name="connsiteX1" fmla="*/ 9252520 w 9252520"/>
                  <a:gd name="connsiteY1" fmla="*/ 0 h 4676083"/>
                  <a:gd name="connsiteX2" fmla="*/ 9252520 w 9252520"/>
                  <a:gd name="connsiteY2" fmla="*/ 4426378 h 4676083"/>
                  <a:gd name="connsiteX3" fmla="*/ 0 w 9252520"/>
                  <a:gd name="connsiteY3" fmla="*/ 4437265 h 4676083"/>
                  <a:gd name="connsiteX4" fmla="*/ 0 w 9252520"/>
                  <a:gd name="connsiteY4" fmla="*/ 0 h 4676083"/>
                  <a:gd name="connsiteX0" fmla="*/ 0 w 9252520"/>
                  <a:gd name="connsiteY0" fmla="*/ 0 h 4699913"/>
                  <a:gd name="connsiteX1" fmla="*/ 9252520 w 9252520"/>
                  <a:gd name="connsiteY1" fmla="*/ 0 h 4699913"/>
                  <a:gd name="connsiteX2" fmla="*/ 9252520 w 9252520"/>
                  <a:gd name="connsiteY2" fmla="*/ 4426378 h 4699913"/>
                  <a:gd name="connsiteX3" fmla="*/ 0 w 9252520"/>
                  <a:gd name="connsiteY3" fmla="*/ 4437265 h 4699913"/>
                  <a:gd name="connsiteX4" fmla="*/ 0 w 9252520"/>
                  <a:gd name="connsiteY4" fmla="*/ 0 h 4699913"/>
                  <a:gd name="connsiteX0" fmla="*/ 0 w 9252520"/>
                  <a:gd name="connsiteY0" fmla="*/ 0 h 4737160"/>
                  <a:gd name="connsiteX1" fmla="*/ 9252520 w 9252520"/>
                  <a:gd name="connsiteY1" fmla="*/ 0 h 4737160"/>
                  <a:gd name="connsiteX2" fmla="*/ 9252520 w 9252520"/>
                  <a:gd name="connsiteY2" fmla="*/ 4472677 h 4737160"/>
                  <a:gd name="connsiteX3" fmla="*/ 0 w 9252520"/>
                  <a:gd name="connsiteY3" fmla="*/ 4437265 h 4737160"/>
                  <a:gd name="connsiteX4" fmla="*/ 0 w 9252520"/>
                  <a:gd name="connsiteY4" fmla="*/ 0 h 4737160"/>
                  <a:gd name="connsiteX0" fmla="*/ 0 w 9252520"/>
                  <a:gd name="connsiteY0" fmla="*/ 0 h 4746212"/>
                  <a:gd name="connsiteX1" fmla="*/ 9252520 w 9252520"/>
                  <a:gd name="connsiteY1" fmla="*/ 0 h 4746212"/>
                  <a:gd name="connsiteX2" fmla="*/ 9252520 w 9252520"/>
                  <a:gd name="connsiteY2" fmla="*/ 4472677 h 4746212"/>
                  <a:gd name="connsiteX3" fmla="*/ 0 w 9252520"/>
                  <a:gd name="connsiteY3" fmla="*/ 4483564 h 4746212"/>
                  <a:gd name="connsiteX4" fmla="*/ 0 w 9252520"/>
                  <a:gd name="connsiteY4" fmla="*/ 0 h 4746212"/>
                  <a:gd name="connsiteX0" fmla="*/ 0 w 9252520"/>
                  <a:gd name="connsiteY0" fmla="*/ 0 h 4721476"/>
                  <a:gd name="connsiteX1" fmla="*/ 9252520 w 9252520"/>
                  <a:gd name="connsiteY1" fmla="*/ 0 h 4721476"/>
                  <a:gd name="connsiteX2" fmla="*/ 9252520 w 9252520"/>
                  <a:gd name="connsiteY2" fmla="*/ 4472677 h 4721476"/>
                  <a:gd name="connsiteX3" fmla="*/ 0 w 9252520"/>
                  <a:gd name="connsiteY3" fmla="*/ 4483564 h 4721476"/>
                  <a:gd name="connsiteX4" fmla="*/ 0 w 9252520"/>
                  <a:gd name="connsiteY4" fmla="*/ 0 h 4721476"/>
                  <a:gd name="connsiteX0" fmla="*/ 0 w 9252520"/>
                  <a:gd name="connsiteY0" fmla="*/ 0 h 4736355"/>
                  <a:gd name="connsiteX1" fmla="*/ 9252520 w 9252520"/>
                  <a:gd name="connsiteY1" fmla="*/ 0 h 4736355"/>
                  <a:gd name="connsiteX2" fmla="*/ 9252520 w 9252520"/>
                  <a:gd name="connsiteY2" fmla="*/ 4472677 h 4736355"/>
                  <a:gd name="connsiteX3" fmla="*/ 0 w 9252520"/>
                  <a:gd name="connsiteY3" fmla="*/ 4483564 h 4736355"/>
                  <a:gd name="connsiteX4" fmla="*/ 0 w 9252520"/>
                  <a:gd name="connsiteY4" fmla="*/ 0 h 47363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52520" h="4736355">
                    <a:moveTo>
                      <a:pt x="0" y="0"/>
                    </a:moveTo>
                    <a:lnTo>
                      <a:pt x="9252520" y="0"/>
                    </a:lnTo>
                    <a:lnTo>
                      <a:pt x="9252520" y="4472677"/>
                    </a:lnTo>
                    <a:cubicBezTo>
                      <a:pt x="4106218" y="5214973"/>
                      <a:pt x="2917600" y="4115378"/>
                      <a:pt x="0" y="4483564"/>
                    </a:cubicBez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97917">
                    <a:srgbClr val="8C053B">
                      <a:lumMod val="2000"/>
                      <a:alpha val="38000"/>
                    </a:srgbClr>
                  </a:gs>
                  <a:gs pos="0">
                    <a:schemeClr val="accent6">
                      <a:lumMod val="20000"/>
                      <a:lumOff val="80000"/>
                    </a:schemeClr>
                  </a:gs>
                  <a:gs pos="50000">
                    <a:srgbClr val="FF0066">
                      <a:lumMod val="51000"/>
                      <a:lumOff val="49000"/>
                      <a:alpha val="51000"/>
                    </a:srgbClr>
                  </a:gs>
                  <a:gs pos="79000">
                    <a:srgbClr val="8C053B">
                      <a:alpha val="45000"/>
                    </a:srgbClr>
                  </a:gs>
                </a:gsLst>
                <a:path path="rect">
                  <a:fillToRect l="100000" t="10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0" name="Forma libre 19"/>
              <p:cNvSpPr/>
              <p:nvPr/>
            </p:nvSpPr>
            <p:spPr>
              <a:xfrm rot="10800000">
                <a:off x="7524328" y="3251602"/>
                <a:ext cx="1366674" cy="1120349"/>
              </a:xfrm>
              <a:custGeom>
                <a:avLst/>
                <a:gdLst>
                  <a:gd name="connsiteX0" fmla="*/ 1541216 w 3146620"/>
                  <a:gd name="connsiteY0" fmla="*/ 1657815 h 2758642"/>
                  <a:gd name="connsiteX1" fmla="*/ 1772249 w 3146620"/>
                  <a:gd name="connsiteY1" fmla="*/ 1396539 h 2758642"/>
                  <a:gd name="connsiteX2" fmla="*/ 1587777 w 3146620"/>
                  <a:gd name="connsiteY2" fmla="*/ 1140571 h 2758642"/>
                  <a:gd name="connsiteX3" fmla="*/ 1576347 w 3146620"/>
                  <a:gd name="connsiteY3" fmla="*/ 1138598 h 2758642"/>
                  <a:gd name="connsiteX4" fmla="*/ 1593509 w 3146620"/>
                  <a:gd name="connsiteY4" fmla="*/ 1137669 h 2758642"/>
                  <a:gd name="connsiteX5" fmla="*/ 1764328 w 3146620"/>
                  <a:gd name="connsiteY5" fmla="*/ 1203416 h 2758642"/>
                  <a:gd name="connsiteX6" fmla="*/ 1777708 w 3146620"/>
                  <a:gd name="connsiteY6" fmla="*/ 1216454 h 2758642"/>
                  <a:gd name="connsiteX7" fmla="*/ 1771569 w 3146620"/>
                  <a:gd name="connsiteY7" fmla="*/ 1206196 h 2758642"/>
                  <a:gd name="connsiteX8" fmla="*/ 1596357 w 3146620"/>
                  <a:gd name="connsiteY8" fmla="*/ 1102959 h 2758642"/>
                  <a:gd name="connsiteX9" fmla="*/ 1352229 w 3146620"/>
                  <a:gd name="connsiteY9" fmla="*/ 1364506 h 2758642"/>
                  <a:gd name="connsiteX10" fmla="*/ 1523668 w 3146620"/>
                  <a:gd name="connsiteY10" fmla="*/ 1628929 h 2758642"/>
                  <a:gd name="connsiteX11" fmla="*/ 1534993 w 3146620"/>
                  <a:gd name="connsiteY11" fmla="*/ 1631167 h 2758642"/>
                  <a:gd name="connsiteX12" fmla="*/ 1517792 w 3146620"/>
                  <a:gd name="connsiteY12" fmla="*/ 1631771 h 2758642"/>
                  <a:gd name="connsiteX13" fmla="*/ 1391608 w 3146620"/>
                  <a:gd name="connsiteY13" fmla="*/ 1593820 h 2758642"/>
                  <a:gd name="connsiteX14" fmla="*/ 1385744 w 3146620"/>
                  <a:gd name="connsiteY14" fmla="*/ 1589673 h 2758642"/>
                  <a:gd name="connsiteX15" fmla="*/ 1388977 w 3146620"/>
                  <a:gd name="connsiteY15" fmla="*/ 1593072 h 2758642"/>
                  <a:gd name="connsiteX16" fmla="*/ 1541216 w 3146620"/>
                  <a:gd name="connsiteY16" fmla="*/ 1657815 h 2758642"/>
                  <a:gd name="connsiteX17" fmla="*/ 1593509 w 3146620"/>
                  <a:gd name="connsiteY17" fmla="*/ 1713511 h 2758642"/>
                  <a:gd name="connsiteX18" fmla="*/ 1371509 w 3146620"/>
                  <a:gd name="connsiteY18" fmla="*/ 1587645 h 2758642"/>
                  <a:gd name="connsiteX19" fmla="*/ 1361983 w 3146620"/>
                  <a:gd name="connsiteY19" fmla="*/ 1571512 h 2758642"/>
                  <a:gd name="connsiteX20" fmla="*/ 1350382 w 3146620"/>
                  <a:gd name="connsiteY20" fmla="*/ 1561391 h 2758642"/>
                  <a:gd name="connsiteX21" fmla="*/ 1263938 w 3146620"/>
                  <a:gd name="connsiteY21" fmla="*/ 1333122 h 2758642"/>
                  <a:gd name="connsiteX22" fmla="*/ 1546906 w 3146620"/>
                  <a:gd name="connsiteY22" fmla="*/ 1045181 h 2758642"/>
                  <a:gd name="connsiteX23" fmla="*/ 1779330 w 3146620"/>
                  <a:gd name="connsiteY23" fmla="*/ 1212923 h 2758642"/>
                  <a:gd name="connsiteX24" fmla="*/ 1781655 w 3146620"/>
                  <a:gd name="connsiteY24" fmla="*/ 1220300 h 2758642"/>
                  <a:gd name="connsiteX25" fmla="*/ 1783398 w 3146620"/>
                  <a:gd name="connsiteY25" fmla="*/ 1221999 h 2758642"/>
                  <a:gd name="connsiteX26" fmla="*/ 1858959 w 3146620"/>
                  <a:gd name="connsiteY26" fmla="*/ 1381743 h 2758642"/>
                  <a:gd name="connsiteX27" fmla="*/ 1862053 w 3146620"/>
                  <a:gd name="connsiteY27" fmla="*/ 1425590 h 2758642"/>
                  <a:gd name="connsiteX28" fmla="*/ 1593509 w 3146620"/>
                  <a:gd name="connsiteY28" fmla="*/ 1713511 h 2758642"/>
                  <a:gd name="connsiteX29" fmla="*/ 1594962 w 3146620"/>
                  <a:gd name="connsiteY29" fmla="*/ 1878090 h 2758642"/>
                  <a:gd name="connsiteX30" fmla="*/ 1902115 w 3146620"/>
                  <a:gd name="connsiteY30" fmla="*/ 1762139 h 2758642"/>
                  <a:gd name="connsiteX31" fmla="*/ 1908639 w 3146620"/>
                  <a:gd name="connsiteY31" fmla="*/ 1756051 h 2758642"/>
                  <a:gd name="connsiteX32" fmla="*/ 1896806 w 3146620"/>
                  <a:gd name="connsiteY32" fmla="*/ 1763478 h 2758642"/>
                  <a:gd name="connsiteX33" fmla="*/ 1642222 w 3146620"/>
                  <a:gd name="connsiteY33" fmla="*/ 1831446 h 2758642"/>
                  <a:gd name="connsiteX34" fmla="*/ 1607518 w 3146620"/>
                  <a:gd name="connsiteY34" fmla="*/ 1830364 h 2758642"/>
                  <a:gd name="connsiteX35" fmla="*/ 1630367 w 3146620"/>
                  <a:gd name="connsiteY35" fmla="*/ 1826357 h 2758642"/>
                  <a:gd name="connsiteX36" fmla="*/ 1976258 w 3146620"/>
                  <a:gd name="connsiteY36" fmla="*/ 1352787 h 2758642"/>
                  <a:gd name="connsiteX37" fmla="*/ 1483712 w 3146620"/>
                  <a:gd name="connsiteY37" fmla="*/ 884370 h 2758642"/>
                  <a:gd name="connsiteX38" fmla="*/ 1130210 w 3146620"/>
                  <a:gd name="connsiteY38" fmla="*/ 1069263 h 2758642"/>
                  <a:gd name="connsiteX39" fmla="*/ 1117824 w 3146620"/>
                  <a:gd name="connsiteY39" fmla="*/ 1087635 h 2758642"/>
                  <a:gd name="connsiteX40" fmla="*/ 1144818 w 3146620"/>
                  <a:gd name="connsiteY40" fmla="*/ 1064285 h 2758642"/>
                  <a:gd name="connsiteX41" fmla="*/ 1489458 w 3146620"/>
                  <a:gd name="connsiteY41" fmla="*/ 946535 h 2758642"/>
                  <a:gd name="connsiteX42" fmla="*/ 1524084 w 3146620"/>
                  <a:gd name="connsiteY42" fmla="*/ 948199 h 2758642"/>
                  <a:gd name="connsiteX43" fmla="*/ 1501022 w 3146620"/>
                  <a:gd name="connsiteY43" fmla="*/ 951733 h 2758642"/>
                  <a:gd name="connsiteX44" fmla="*/ 1128838 w 3146620"/>
                  <a:gd name="connsiteY44" fmla="*/ 1410158 h 2758642"/>
                  <a:gd name="connsiteX45" fmla="*/ 1594962 w 3146620"/>
                  <a:gd name="connsiteY45" fmla="*/ 1878090 h 2758642"/>
                  <a:gd name="connsiteX46" fmla="*/ 1489458 w 3146620"/>
                  <a:gd name="connsiteY46" fmla="*/ 1977838 h 2758642"/>
                  <a:gd name="connsiteX47" fmla="*/ 947651 w 3146620"/>
                  <a:gd name="connsiteY47" fmla="*/ 1462187 h 2758642"/>
                  <a:gd name="connsiteX48" fmla="*/ 953894 w 3146620"/>
                  <a:gd name="connsiteY48" fmla="*/ 1383658 h 2758642"/>
                  <a:gd name="connsiteX49" fmla="*/ 1106343 w 3146620"/>
                  <a:gd name="connsiteY49" fmla="*/ 1097566 h 2758642"/>
                  <a:gd name="connsiteX50" fmla="*/ 1109860 w 3146620"/>
                  <a:gd name="connsiteY50" fmla="*/ 1094523 h 2758642"/>
                  <a:gd name="connsiteX51" fmla="*/ 1114550 w 3146620"/>
                  <a:gd name="connsiteY51" fmla="*/ 1081311 h 2758642"/>
                  <a:gd name="connsiteX52" fmla="*/ 1583484 w 3146620"/>
                  <a:gd name="connsiteY52" fmla="*/ 780893 h 2758642"/>
                  <a:gd name="connsiteX53" fmla="*/ 2154391 w 3146620"/>
                  <a:gd name="connsiteY53" fmla="*/ 1296581 h 2758642"/>
                  <a:gd name="connsiteX54" fmla="*/ 1979984 w 3146620"/>
                  <a:gd name="connsiteY54" fmla="*/ 1705399 h 2758642"/>
                  <a:gd name="connsiteX55" fmla="*/ 1956579 w 3146620"/>
                  <a:gd name="connsiteY55" fmla="*/ 1723525 h 2758642"/>
                  <a:gd name="connsiteX56" fmla="*/ 1937358 w 3146620"/>
                  <a:gd name="connsiteY56" fmla="*/ 1752418 h 2758642"/>
                  <a:gd name="connsiteX57" fmla="*/ 1489458 w 3146620"/>
                  <a:gd name="connsiteY57" fmla="*/ 1977838 h 2758642"/>
                  <a:gd name="connsiteX58" fmla="*/ 1682525 w 3146620"/>
                  <a:gd name="connsiteY58" fmla="*/ 2200108 h 2758642"/>
                  <a:gd name="connsiteX59" fmla="*/ 2312388 w 3146620"/>
                  <a:gd name="connsiteY59" fmla="*/ 1901179 h 2758642"/>
                  <a:gd name="connsiteX60" fmla="*/ 2334458 w 3146620"/>
                  <a:gd name="connsiteY60" fmla="*/ 1871476 h 2758642"/>
                  <a:gd name="connsiteX61" fmla="*/ 2286359 w 3146620"/>
                  <a:gd name="connsiteY61" fmla="*/ 1909228 h 2758642"/>
                  <a:gd name="connsiteX62" fmla="*/ 1672289 w 3146620"/>
                  <a:gd name="connsiteY62" fmla="*/ 2099603 h 2758642"/>
                  <a:gd name="connsiteX63" fmla="*/ 1610592 w 3146620"/>
                  <a:gd name="connsiteY63" fmla="*/ 2096912 h 2758642"/>
                  <a:gd name="connsiteX64" fmla="*/ 1651684 w 3146620"/>
                  <a:gd name="connsiteY64" fmla="*/ 2091199 h 2758642"/>
                  <a:gd name="connsiteX65" fmla="*/ 2314834 w 3146620"/>
                  <a:gd name="connsiteY65" fmla="*/ 1350031 h 2758642"/>
                  <a:gd name="connsiteX66" fmla="*/ 1484303 w 3146620"/>
                  <a:gd name="connsiteY66" fmla="*/ 593492 h 2758642"/>
                  <a:gd name="connsiteX67" fmla="*/ 937025 w 3146620"/>
                  <a:gd name="connsiteY67" fmla="*/ 780959 h 2758642"/>
                  <a:gd name="connsiteX68" fmla="*/ 925401 w 3146620"/>
                  <a:gd name="connsiteY68" fmla="*/ 790801 h 2758642"/>
                  <a:gd name="connsiteX69" fmla="*/ 946483 w 3146620"/>
                  <a:gd name="connsiteY69" fmla="*/ 778794 h 2758642"/>
                  <a:gd name="connsiteX70" fmla="*/ 1400097 w 3146620"/>
                  <a:gd name="connsiteY70" fmla="*/ 668904 h 2758642"/>
                  <a:gd name="connsiteX71" fmla="*/ 1461932 w 3146620"/>
                  <a:gd name="connsiteY71" fmla="*/ 670654 h 2758642"/>
                  <a:gd name="connsiteX72" fmla="*/ 1421219 w 3146620"/>
                  <a:gd name="connsiteY72" fmla="*/ 677133 h 2758642"/>
                  <a:gd name="connsiteX73" fmla="*/ 804919 w 3146620"/>
                  <a:gd name="connsiteY73" fmla="*/ 1442786 h 2758642"/>
                  <a:gd name="connsiteX74" fmla="*/ 1682525 w 3146620"/>
                  <a:gd name="connsiteY74" fmla="*/ 2200108 h 2758642"/>
                  <a:gd name="connsiteX75" fmla="*/ 1504755 w 3146620"/>
                  <a:gd name="connsiteY75" fmla="*/ 2367407 h 2758642"/>
                  <a:gd name="connsiteX76" fmla="*/ 487525 w 3146620"/>
                  <a:gd name="connsiteY76" fmla="*/ 1533659 h 2758642"/>
                  <a:gd name="connsiteX77" fmla="*/ 798279 w 3146620"/>
                  <a:gd name="connsiteY77" fmla="*/ 872693 h 2758642"/>
                  <a:gd name="connsiteX78" fmla="*/ 839982 w 3146620"/>
                  <a:gd name="connsiteY78" fmla="*/ 843388 h 2758642"/>
                  <a:gd name="connsiteX79" fmla="*/ 874229 w 3146620"/>
                  <a:gd name="connsiteY79" fmla="*/ 796675 h 2758642"/>
                  <a:gd name="connsiteX80" fmla="*/ 1672289 w 3146620"/>
                  <a:gd name="connsiteY80" fmla="*/ 432222 h 2758642"/>
                  <a:gd name="connsiteX81" fmla="*/ 2637668 w 3146620"/>
                  <a:gd name="connsiteY81" fmla="*/ 1265912 h 2758642"/>
                  <a:gd name="connsiteX82" fmla="*/ 2626544 w 3146620"/>
                  <a:gd name="connsiteY82" fmla="*/ 1392875 h 2758642"/>
                  <a:gd name="connsiteX83" fmla="*/ 2532056 w 3146620"/>
                  <a:gd name="connsiteY83" fmla="*/ 1645451 h 2758642"/>
                  <a:gd name="connsiteX84" fmla="*/ 2354915 w 3146620"/>
                  <a:gd name="connsiteY84" fmla="*/ 1855420 h 2758642"/>
                  <a:gd name="connsiteX85" fmla="*/ 2348647 w 3146620"/>
                  <a:gd name="connsiteY85" fmla="*/ 1860340 h 2758642"/>
                  <a:gd name="connsiteX86" fmla="*/ 2340290 w 3146620"/>
                  <a:gd name="connsiteY86" fmla="*/ 1881700 h 2758642"/>
                  <a:gd name="connsiteX87" fmla="*/ 1504755 w 3146620"/>
                  <a:gd name="connsiteY87" fmla="*/ 2367407 h 2758642"/>
                  <a:gd name="connsiteX88" fmla="*/ 1397545 w 3146620"/>
                  <a:gd name="connsiteY88" fmla="*/ 2709204 h 2758642"/>
                  <a:gd name="connsiteX89" fmla="*/ 1313564 w 3146620"/>
                  <a:gd name="connsiteY89" fmla="*/ 2683625 h 2758642"/>
                  <a:gd name="connsiteX90" fmla="*/ 650749 w 3146620"/>
                  <a:gd name="connsiteY90" fmla="*/ 2114015 h 2758642"/>
                  <a:gd name="connsiteX91" fmla="*/ 614783 w 3146620"/>
                  <a:gd name="connsiteY91" fmla="*/ 2038601 h 2758642"/>
                  <a:gd name="connsiteX92" fmla="*/ 649272 w 3146620"/>
                  <a:gd name="connsiteY92" fmla="*/ 2082574 h 2758642"/>
                  <a:gd name="connsiteX93" fmla="*/ 2116901 w 3146620"/>
                  <a:gd name="connsiteY93" fmla="*/ 2251331 h 2758642"/>
                  <a:gd name="connsiteX94" fmla="*/ 2619314 w 3146620"/>
                  <a:gd name="connsiteY94" fmla="*/ 1730569 h 2758642"/>
                  <a:gd name="connsiteX95" fmla="*/ 2643909 w 3146620"/>
                  <a:gd name="connsiteY95" fmla="*/ 635797 h 2758642"/>
                  <a:gd name="connsiteX96" fmla="*/ 2028202 w 3146620"/>
                  <a:gd name="connsiteY96" fmla="*/ 142980 h 2758642"/>
                  <a:gd name="connsiteX97" fmla="*/ 2006897 w 3146620"/>
                  <a:gd name="connsiteY97" fmla="*/ 137397 h 2758642"/>
                  <a:gd name="connsiteX98" fmla="*/ 2037333 w 3146620"/>
                  <a:gd name="connsiteY98" fmla="*/ 152393 h 2758642"/>
                  <a:gd name="connsiteX99" fmla="*/ 2483804 w 3146620"/>
                  <a:gd name="connsiteY99" fmla="*/ 598783 h 2758642"/>
                  <a:gd name="connsiteX100" fmla="*/ 2521179 w 3146620"/>
                  <a:gd name="connsiteY100" fmla="*/ 673576 h 2758642"/>
                  <a:gd name="connsiteX101" fmla="*/ 2485857 w 3146620"/>
                  <a:gd name="connsiteY101" fmla="*/ 630692 h 2758642"/>
                  <a:gd name="connsiteX102" fmla="*/ 1014038 w 3146620"/>
                  <a:gd name="connsiteY102" fmla="*/ 537905 h 2758642"/>
                  <a:gd name="connsiteX103" fmla="*/ 516254 w 3146620"/>
                  <a:gd name="connsiteY103" fmla="*/ 2209923 h 2758642"/>
                  <a:gd name="connsiteX104" fmla="*/ 1341630 w 3146620"/>
                  <a:gd name="connsiteY104" fmla="*/ 2707786 h 2758642"/>
                  <a:gd name="connsiteX105" fmla="*/ 1738084 w 3146620"/>
                  <a:gd name="connsiteY105" fmla="*/ 2758614 h 2758642"/>
                  <a:gd name="connsiteX106" fmla="*/ 1433261 w 3146620"/>
                  <a:gd name="connsiteY106" fmla="*/ 2720084 h 2758642"/>
                  <a:gd name="connsiteX107" fmla="*/ 1422318 w 3146620"/>
                  <a:gd name="connsiteY107" fmla="*/ 2716750 h 2758642"/>
                  <a:gd name="connsiteX108" fmla="*/ 1386949 w 3146620"/>
                  <a:gd name="connsiteY108" fmla="*/ 2724643 h 2758642"/>
                  <a:gd name="connsiteX109" fmla="*/ 166887 w 3146620"/>
                  <a:gd name="connsiteY109" fmla="*/ 2138525 h 2758642"/>
                  <a:gd name="connsiteX110" fmla="*/ 682014 w 3146620"/>
                  <a:gd name="connsiteY110" fmla="*/ 237219 h 2758642"/>
                  <a:gd name="connsiteX111" fmla="*/ 1810049 w 3146620"/>
                  <a:gd name="connsiteY111" fmla="*/ 54886 h 2758642"/>
                  <a:gd name="connsiteX112" fmla="*/ 1878052 w 3146620"/>
                  <a:gd name="connsiteY112" fmla="*/ 79920 h 2758642"/>
                  <a:gd name="connsiteX113" fmla="*/ 1965689 w 3146620"/>
                  <a:gd name="connsiteY113" fmla="*/ 81604 h 2758642"/>
                  <a:gd name="connsiteX114" fmla="*/ 2991394 w 3146620"/>
                  <a:gd name="connsiteY114" fmla="*/ 724335 h 2758642"/>
                  <a:gd name="connsiteX115" fmla="*/ 2925735 w 3146620"/>
                  <a:gd name="connsiteY115" fmla="*/ 2094710 h 2758642"/>
                  <a:gd name="connsiteX116" fmla="*/ 2442947 w 3146620"/>
                  <a:gd name="connsiteY116" fmla="*/ 2564098 h 2758642"/>
                  <a:gd name="connsiteX117" fmla="*/ 2257553 w 3146620"/>
                  <a:gd name="connsiteY117" fmla="*/ 2656723 h 2758642"/>
                  <a:gd name="connsiteX118" fmla="*/ 1738084 w 3146620"/>
                  <a:gd name="connsiteY118" fmla="*/ 2758614 h 2758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</a:cxnLst>
                <a:rect l="l" t="t" r="r" b="b"/>
                <a:pathLst>
                  <a:path w="3146620" h="2758642">
                    <a:moveTo>
                      <a:pt x="1541216" y="1657815"/>
                    </a:moveTo>
                    <a:cubicBezTo>
                      <a:pt x="1668812" y="1657815"/>
                      <a:pt x="1772249" y="1540838"/>
                      <a:pt x="1772249" y="1396539"/>
                    </a:cubicBezTo>
                    <a:cubicBezTo>
                      <a:pt x="1772249" y="1270278"/>
                      <a:pt x="1693055" y="1164934"/>
                      <a:pt x="1587777" y="1140571"/>
                    </a:cubicBezTo>
                    <a:lnTo>
                      <a:pt x="1576347" y="1138598"/>
                    </a:lnTo>
                    <a:lnTo>
                      <a:pt x="1593509" y="1137669"/>
                    </a:lnTo>
                    <a:cubicBezTo>
                      <a:pt x="1658396" y="1137669"/>
                      <a:pt x="1717908" y="1162343"/>
                      <a:pt x="1764328" y="1203416"/>
                    </a:cubicBezTo>
                    <a:lnTo>
                      <a:pt x="1777708" y="1216454"/>
                    </a:lnTo>
                    <a:lnTo>
                      <a:pt x="1771569" y="1206196"/>
                    </a:lnTo>
                    <a:cubicBezTo>
                      <a:pt x="1732262" y="1144599"/>
                      <a:pt x="1669215" y="1104412"/>
                      <a:pt x="1596357" y="1102959"/>
                    </a:cubicBezTo>
                    <a:cubicBezTo>
                      <a:pt x="1468824" y="1100415"/>
                      <a:pt x="1359524" y="1217513"/>
                      <a:pt x="1352229" y="1364506"/>
                    </a:cubicBezTo>
                    <a:cubicBezTo>
                      <a:pt x="1345845" y="1493124"/>
                      <a:pt x="1419674" y="1602013"/>
                      <a:pt x="1523668" y="1628929"/>
                    </a:cubicBezTo>
                    <a:lnTo>
                      <a:pt x="1534993" y="1631167"/>
                    </a:lnTo>
                    <a:lnTo>
                      <a:pt x="1517792" y="1631771"/>
                    </a:lnTo>
                    <a:cubicBezTo>
                      <a:pt x="1471467" y="1630847"/>
                      <a:pt x="1428520" y="1617154"/>
                      <a:pt x="1391608" y="1593820"/>
                    </a:cubicBezTo>
                    <a:lnTo>
                      <a:pt x="1385744" y="1589673"/>
                    </a:lnTo>
                    <a:lnTo>
                      <a:pt x="1388977" y="1593072"/>
                    </a:lnTo>
                    <a:cubicBezTo>
                      <a:pt x="1429632" y="1633381"/>
                      <a:pt x="1482901" y="1657815"/>
                      <a:pt x="1541216" y="1657815"/>
                    </a:cubicBezTo>
                    <a:close/>
                    <a:moveTo>
                      <a:pt x="1593509" y="1713511"/>
                    </a:moveTo>
                    <a:cubicBezTo>
                      <a:pt x="1501248" y="1713511"/>
                      <a:pt x="1419854" y="1663628"/>
                      <a:pt x="1371509" y="1587645"/>
                    </a:cubicBezTo>
                    <a:lnTo>
                      <a:pt x="1361983" y="1571512"/>
                    </a:lnTo>
                    <a:lnTo>
                      <a:pt x="1350382" y="1561391"/>
                    </a:lnTo>
                    <a:cubicBezTo>
                      <a:pt x="1293398" y="1506407"/>
                      <a:pt x="1259416" y="1424237"/>
                      <a:pt x="1263938" y="1333122"/>
                    </a:cubicBezTo>
                    <a:cubicBezTo>
                      <a:pt x="1271977" y="1171140"/>
                      <a:pt x="1398666" y="1042224"/>
                      <a:pt x="1546906" y="1045181"/>
                    </a:cubicBezTo>
                    <a:cubicBezTo>
                      <a:pt x="1652294" y="1047283"/>
                      <a:pt x="1740203" y="1115472"/>
                      <a:pt x="1779330" y="1212923"/>
                    </a:cubicBezTo>
                    <a:lnTo>
                      <a:pt x="1781655" y="1220300"/>
                    </a:lnTo>
                    <a:lnTo>
                      <a:pt x="1783398" y="1221999"/>
                    </a:lnTo>
                    <a:cubicBezTo>
                      <a:pt x="1822883" y="1264333"/>
                      <a:pt x="1850130" y="1319789"/>
                      <a:pt x="1858959" y="1381743"/>
                    </a:cubicBezTo>
                    <a:cubicBezTo>
                      <a:pt x="1860996" y="1396040"/>
                      <a:pt x="1862053" y="1410682"/>
                      <a:pt x="1862053" y="1425590"/>
                    </a:cubicBezTo>
                    <a:cubicBezTo>
                      <a:pt x="1862053" y="1584604"/>
                      <a:pt x="1741822" y="1713511"/>
                      <a:pt x="1593509" y="1713511"/>
                    </a:cubicBezTo>
                    <a:close/>
                    <a:moveTo>
                      <a:pt x="1594962" y="1878090"/>
                    </a:moveTo>
                    <a:cubicBezTo>
                      <a:pt x="1712617" y="1878090"/>
                      <a:pt x="1820091" y="1834330"/>
                      <a:pt x="1902115" y="1762139"/>
                    </a:cubicBezTo>
                    <a:lnTo>
                      <a:pt x="1908639" y="1756051"/>
                    </a:lnTo>
                    <a:lnTo>
                      <a:pt x="1896806" y="1763478"/>
                    </a:lnTo>
                    <a:cubicBezTo>
                      <a:pt x="1822334" y="1805268"/>
                      <a:pt x="1735685" y="1829792"/>
                      <a:pt x="1642222" y="1831446"/>
                    </a:cubicBezTo>
                    <a:lnTo>
                      <a:pt x="1607518" y="1830364"/>
                    </a:lnTo>
                    <a:lnTo>
                      <a:pt x="1630367" y="1826357"/>
                    </a:lnTo>
                    <a:cubicBezTo>
                      <a:pt x="1840183" y="1778150"/>
                      <a:pt x="1989137" y="1583136"/>
                      <a:pt x="1976258" y="1352787"/>
                    </a:cubicBezTo>
                    <a:cubicBezTo>
                      <a:pt x="1961539" y="1089531"/>
                      <a:pt x="1741019" y="879814"/>
                      <a:pt x="1483712" y="884370"/>
                    </a:cubicBezTo>
                    <a:cubicBezTo>
                      <a:pt x="1336717" y="886973"/>
                      <a:pt x="1209515" y="958946"/>
                      <a:pt x="1130210" y="1069263"/>
                    </a:cubicBezTo>
                    <a:lnTo>
                      <a:pt x="1117824" y="1087635"/>
                    </a:lnTo>
                    <a:lnTo>
                      <a:pt x="1144818" y="1064285"/>
                    </a:lnTo>
                    <a:cubicBezTo>
                      <a:pt x="1238475" y="990724"/>
                      <a:pt x="1358544" y="946535"/>
                      <a:pt x="1489458" y="946535"/>
                    </a:cubicBezTo>
                    <a:lnTo>
                      <a:pt x="1524084" y="948199"/>
                    </a:lnTo>
                    <a:lnTo>
                      <a:pt x="1501022" y="951733"/>
                    </a:lnTo>
                    <a:cubicBezTo>
                      <a:pt x="1288616" y="995365"/>
                      <a:pt x="1128838" y="1184031"/>
                      <a:pt x="1128838" y="1410158"/>
                    </a:cubicBezTo>
                    <a:cubicBezTo>
                      <a:pt x="1128838" y="1668590"/>
                      <a:pt x="1337529" y="1878090"/>
                      <a:pt x="1594962" y="1878090"/>
                    </a:cubicBezTo>
                    <a:close/>
                    <a:moveTo>
                      <a:pt x="1489458" y="1977838"/>
                    </a:moveTo>
                    <a:cubicBezTo>
                      <a:pt x="1190226" y="1977838"/>
                      <a:pt x="947651" y="1746973"/>
                      <a:pt x="947651" y="1462187"/>
                    </a:cubicBezTo>
                    <a:cubicBezTo>
                      <a:pt x="947651" y="1435488"/>
                      <a:pt x="949783" y="1409263"/>
                      <a:pt x="953894" y="1383658"/>
                    </a:cubicBezTo>
                    <a:cubicBezTo>
                      <a:pt x="971708" y="1272703"/>
                      <a:pt x="1026679" y="1173384"/>
                      <a:pt x="1106343" y="1097566"/>
                    </a:cubicBezTo>
                    <a:lnTo>
                      <a:pt x="1109860" y="1094523"/>
                    </a:lnTo>
                    <a:lnTo>
                      <a:pt x="1114550" y="1081311"/>
                    </a:lnTo>
                    <a:cubicBezTo>
                      <a:pt x="1193492" y="906781"/>
                      <a:pt x="1370854" y="784658"/>
                      <a:pt x="1583484" y="780893"/>
                    </a:cubicBezTo>
                    <a:cubicBezTo>
                      <a:pt x="1882567" y="775598"/>
                      <a:pt x="2138171" y="1006479"/>
                      <a:pt x="2154391" y="1296581"/>
                    </a:cubicBezTo>
                    <a:cubicBezTo>
                      <a:pt x="2163515" y="1459763"/>
                      <a:pt x="2094953" y="1606925"/>
                      <a:pt x="1979984" y="1705399"/>
                    </a:cubicBezTo>
                    <a:lnTo>
                      <a:pt x="1956579" y="1723525"/>
                    </a:lnTo>
                    <a:lnTo>
                      <a:pt x="1937358" y="1752418"/>
                    </a:lnTo>
                    <a:cubicBezTo>
                      <a:pt x="1839819" y="1888500"/>
                      <a:pt x="1675600" y="1977838"/>
                      <a:pt x="1489458" y="1977838"/>
                    </a:cubicBezTo>
                    <a:close/>
                    <a:moveTo>
                      <a:pt x="1682525" y="2200108"/>
                    </a:moveTo>
                    <a:cubicBezTo>
                      <a:pt x="1944439" y="2195900"/>
                      <a:pt x="2171085" y="2079537"/>
                      <a:pt x="2312388" y="1901179"/>
                    </a:cubicBezTo>
                    <a:lnTo>
                      <a:pt x="2334458" y="1871476"/>
                    </a:lnTo>
                    <a:lnTo>
                      <a:pt x="2286359" y="1909228"/>
                    </a:lnTo>
                    <a:cubicBezTo>
                      <a:pt x="2119485" y="2028159"/>
                      <a:pt x="1905548" y="2099603"/>
                      <a:pt x="1672289" y="2099603"/>
                    </a:cubicBezTo>
                    <a:lnTo>
                      <a:pt x="1610592" y="2096912"/>
                    </a:lnTo>
                    <a:lnTo>
                      <a:pt x="1651684" y="2091199"/>
                    </a:lnTo>
                    <a:cubicBezTo>
                      <a:pt x="2030143" y="2020655"/>
                      <a:pt x="2314834" y="1715627"/>
                      <a:pt x="2314834" y="1350031"/>
                    </a:cubicBezTo>
                    <a:cubicBezTo>
                      <a:pt x="2314834" y="932206"/>
                      <a:pt x="1942993" y="593492"/>
                      <a:pt x="1484303" y="593492"/>
                    </a:cubicBezTo>
                    <a:cubicBezTo>
                      <a:pt x="1274668" y="593492"/>
                      <a:pt x="1083173" y="664242"/>
                      <a:pt x="937025" y="780959"/>
                    </a:cubicBezTo>
                    <a:lnTo>
                      <a:pt x="925401" y="790801"/>
                    </a:lnTo>
                    <a:lnTo>
                      <a:pt x="946483" y="778794"/>
                    </a:lnTo>
                    <a:cubicBezTo>
                      <a:pt x="1079176" y="711228"/>
                      <a:pt x="1233565" y="671580"/>
                      <a:pt x="1400097" y="668904"/>
                    </a:cubicBezTo>
                    <a:lnTo>
                      <a:pt x="1461932" y="670654"/>
                    </a:lnTo>
                    <a:lnTo>
                      <a:pt x="1421219" y="677133"/>
                    </a:lnTo>
                    <a:cubicBezTo>
                      <a:pt x="1047374" y="755072"/>
                      <a:pt x="781971" y="1070365"/>
                      <a:pt x="804919" y="1442786"/>
                    </a:cubicBezTo>
                    <a:cubicBezTo>
                      <a:pt x="831145" y="1868410"/>
                      <a:pt x="1224063" y="2207475"/>
                      <a:pt x="1682525" y="2200108"/>
                    </a:cubicBezTo>
                    <a:close/>
                    <a:moveTo>
                      <a:pt x="1504755" y="2367407"/>
                    </a:moveTo>
                    <a:cubicBezTo>
                      <a:pt x="971855" y="2375969"/>
                      <a:pt x="516425" y="2002688"/>
                      <a:pt x="487525" y="1533659"/>
                    </a:cubicBezTo>
                    <a:cubicBezTo>
                      <a:pt x="471267" y="1269830"/>
                      <a:pt x="593430" y="1031904"/>
                      <a:pt x="798279" y="872693"/>
                    </a:cubicBezTo>
                    <a:lnTo>
                      <a:pt x="839982" y="843388"/>
                    </a:lnTo>
                    <a:lnTo>
                      <a:pt x="874229" y="796675"/>
                    </a:lnTo>
                    <a:cubicBezTo>
                      <a:pt x="1048022" y="576661"/>
                      <a:pt x="1340623" y="432222"/>
                      <a:pt x="1672289" y="432222"/>
                    </a:cubicBezTo>
                    <a:cubicBezTo>
                      <a:pt x="2205452" y="432222"/>
                      <a:pt x="2637668" y="805478"/>
                      <a:pt x="2637668" y="1265912"/>
                    </a:cubicBezTo>
                    <a:cubicBezTo>
                      <a:pt x="2637668" y="1309078"/>
                      <a:pt x="2633869" y="1351477"/>
                      <a:pt x="2626544" y="1392875"/>
                    </a:cubicBezTo>
                    <a:cubicBezTo>
                      <a:pt x="2610674" y="1482570"/>
                      <a:pt x="2578252" y="1567561"/>
                      <a:pt x="2532056" y="1645451"/>
                    </a:cubicBezTo>
                    <a:cubicBezTo>
                      <a:pt x="2485859" y="1723341"/>
                      <a:pt x="2425886" y="1794130"/>
                      <a:pt x="2354915" y="1855420"/>
                    </a:cubicBezTo>
                    <a:lnTo>
                      <a:pt x="2348647" y="1860340"/>
                    </a:lnTo>
                    <a:lnTo>
                      <a:pt x="2340290" y="1881700"/>
                    </a:lnTo>
                    <a:cubicBezTo>
                      <a:pt x="2199633" y="2163876"/>
                      <a:pt x="1883614" y="2361320"/>
                      <a:pt x="1504755" y="2367407"/>
                    </a:cubicBezTo>
                    <a:close/>
                    <a:moveTo>
                      <a:pt x="1397545" y="2709204"/>
                    </a:moveTo>
                    <a:lnTo>
                      <a:pt x="1313564" y="2683625"/>
                    </a:lnTo>
                    <a:cubicBezTo>
                      <a:pt x="1039114" y="2584837"/>
                      <a:pt x="801010" y="2390656"/>
                      <a:pt x="650749" y="2114015"/>
                    </a:cubicBezTo>
                    <a:lnTo>
                      <a:pt x="614783" y="2038601"/>
                    </a:lnTo>
                    <a:lnTo>
                      <a:pt x="649272" y="2082574"/>
                    </a:lnTo>
                    <a:cubicBezTo>
                      <a:pt x="992096" y="2472625"/>
                      <a:pt x="1603682" y="2556037"/>
                      <a:pt x="2116901" y="2251331"/>
                    </a:cubicBezTo>
                    <a:cubicBezTo>
                      <a:pt x="2336852" y="2120742"/>
                      <a:pt x="2507502" y="1937409"/>
                      <a:pt x="2619314" y="1730569"/>
                    </a:cubicBezTo>
                    <a:cubicBezTo>
                      <a:pt x="2805668" y="1385834"/>
                      <a:pt x="2828583" y="975796"/>
                      <a:pt x="2643909" y="635797"/>
                    </a:cubicBezTo>
                    <a:cubicBezTo>
                      <a:pt x="2508867" y="387174"/>
                      <a:pt x="2286192" y="219031"/>
                      <a:pt x="2028202" y="142980"/>
                    </a:cubicBezTo>
                    <a:lnTo>
                      <a:pt x="2006897" y="137397"/>
                    </a:lnTo>
                    <a:lnTo>
                      <a:pt x="2037333" y="152393"/>
                    </a:lnTo>
                    <a:cubicBezTo>
                      <a:pt x="2217659" y="253452"/>
                      <a:pt x="2372771" y="403509"/>
                      <a:pt x="2483804" y="598783"/>
                    </a:cubicBezTo>
                    <a:lnTo>
                      <a:pt x="2521179" y="673576"/>
                    </a:lnTo>
                    <a:lnTo>
                      <a:pt x="2485857" y="630692"/>
                    </a:lnTo>
                    <a:cubicBezTo>
                      <a:pt x="2135626" y="252277"/>
                      <a:pt x="1522054" y="200295"/>
                      <a:pt x="1014038" y="537905"/>
                    </a:cubicBezTo>
                    <a:cubicBezTo>
                      <a:pt x="433447" y="923746"/>
                      <a:pt x="210582" y="1672333"/>
                      <a:pt x="516254" y="2209923"/>
                    </a:cubicBezTo>
                    <a:cubicBezTo>
                      <a:pt x="690881" y="2517041"/>
                      <a:pt x="1000230" y="2688855"/>
                      <a:pt x="1341630" y="2707786"/>
                    </a:cubicBezTo>
                    <a:close/>
                    <a:moveTo>
                      <a:pt x="1738084" y="2758614"/>
                    </a:moveTo>
                    <a:cubicBezTo>
                      <a:pt x="1634411" y="2757926"/>
                      <a:pt x="1532079" y="2744900"/>
                      <a:pt x="1433261" y="2720084"/>
                    </a:cubicBezTo>
                    <a:lnTo>
                      <a:pt x="1422318" y="2716750"/>
                    </a:lnTo>
                    <a:lnTo>
                      <a:pt x="1386949" y="2724643"/>
                    </a:lnTo>
                    <a:cubicBezTo>
                      <a:pt x="900227" y="2793005"/>
                      <a:pt x="419484" y="2582771"/>
                      <a:pt x="166887" y="2138525"/>
                    </a:cubicBezTo>
                    <a:cubicBezTo>
                      <a:pt x="-188415" y="1513651"/>
                      <a:pt x="42216" y="662407"/>
                      <a:pt x="682014" y="237219"/>
                    </a:cubicBezTo>
                    <a:cubicBezTo>
                      <a:pt x="1041900" y="-1950"/>
                      <a:pt x="1454592" y="-55367"/>
                      <a:pt x="1810049" y="54886"/>
                    </a:cubicBezTo>
                    <a:lnTo>
                      <a:pt x="1878052" y="79920"/>
                    </a:lnTo>
                    <a:lnTo>
                      <a:pt x="1965689" y="81604"/>
                    </a:lnTo>
                    <a:cubicBezTo>
                      <a:pt x="2386494" y="104349"/>
                      <a:pt x="2777742" y="330986"/>
                      <a:pt x="2991394" y="724335"/>
                    </a:cubicBezTo>
                    <a:cubicBezTo>
                      <a:pt x="3227517" y="1159057"/>
                      <a:pt x="3185246" y="1684230"/>
                      <a:pt x="2925735" y="2094710"/>
                    </a:cubicBezTo>
                    <a:cubicBezTo>
                      <a:pt x="2807775" y="2281291"/>
                      <a:pt x="2644932" y="2444176"/>
                      <a:pt x="2442947" y="2564098"/>
                    </a:cubicBezTo>
                    <a:cubicBezTo>
                      <a:pt x="2382352" y="2600074"/>
                      <a:pt x="2320385" y="2630907"/>
                      <a:pt x="2257553" y="2656723"/>
                    </a:cubicBezTo>
                    <a:cubicBezTo>
                      <a:pt x="2087384" y="2726641"/>
                      <a:pt x="1910872" y="2759762"/>
                      <a:pt x="1738084" y="2758614"/>
                    </a:cubicBezTo>
                    <a:close/>
                  </a:path>
                </a:pathLst>
              </a:custGeom>
              <a:gradFill flip="none" rotWithShape="1">
                <a:gsLst>
                  <a:gs pos="62000">
                    <a:srgbClr val="CC0099"/>
                  </a:gs>
                  <a:gs pos="75833">
                    <a:srgbClr val="C00000"/>
                  </a:gs>
                  <a:gs pos="28000">
                    <a:srgbClr val="FF66FF"/>
                  </a:gs>
                  <a:gs pos="41000">
                    <a:srgbClr val="FF0066">
                      <a:lumMod val="51000"/>
                      <a:lumOff val="49000"/>
                      <a:alpha val="51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noFill/>
              </a:ln>
              <a:effectLst>
                <a:outerShdw blurRad="50800" dist="50800" dir="5400000" algn="ctr" rotWithShape="0">
                  <a:schemeClr val="bg1"/>
                </a:outerShdw>
              </a:effectLst>
              <a:scene3d>
                <a:camera prst="orthographicFront"/>
                <a:lightRig rig="flat" dir="t"/>
              </a:scene3d>
              <a:sp3d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/>
              </a:p>
            </p:txBody>
          </p:sp>
          <p:sp>
            <p:nvSpPr>
              <p:cNvPr id="21" name="Forma libre 19"/>
              <p:cNvSpPr/>
              <p:nvPr/>
            </p:nvSpPr>
            <p:spPr>
              <a:xfrm rot="9566719">
                <a:off x="4385562" y="3657819"/>
                <a:ext cx="804610" cy="724610"/>
              </a:xfrm>
              <a:custGeom>
                <a:avLst/>
                <a:gdLst>
                  <a:gd name="connsiteX0" fmla="*/ 1541216 w 3146620"/>
                  <a:gd name="connsiteY0" fmla="*/ 1657815 h 2758642"/>
                  <a:gd name="connsiteX1" fmla="*/ 1772249 w 3146620"/>
                  <a:gd name="connsiteY1" fmla="*/ 1396539 h 2758642"/>
                  <a:gd name="connsiteX2" fmla="*/ 1587777 w 3146620"/>
                  <a:gd name="connsiteY2" fmla="*/ 1140571 h 2758642"/>
                  <a:gd name="connsiteX3" fmla="*/ 1576347 w 3146620"/>
                  <a:gd name="connsiteY3" fmla="*/ 1138598 h 2758642"/>
                  <a:gd name="connsiteX4" fmla="*/ 1593509 w 3146620"/>
                  <a:gd name="connsiteY4" fmla="*/ 1137669 h 2758642"/>
                  <a:gd name="connsiteX5" fmla="*/ 1764328 w 3146620"/>
                  <a:gd name="connsiteY5" fmla="*/ 1203416 h 2758642"/>
                  <a:gd name="connsiteX6" fmla="*/ 1777708 w 3146620"/>
                  <a:gd name="connsiteY6" fmla="*/ 1216454 h 2758642"/>
                  <a:gd name="connsiteX7" fmla="*/ 1771569 w 3146620"/>
                  <a:gd name="connsiteY7" fmla="*/ 1206196 h 2758642"/>
                  <a:gd name="connsiteX8" fmla="*/ 1596357 w 3146620"/>
                  <a:gd name="connsiteY8" fmla="*/ 1102959 h 2758642"/>
                  <a:gd name="connsiteX9" fmla="*/ 1352229 w 3146620"/>
                  <a:gd name="connsiteY9" fmla="*/ 1364506 h 2758642"/>
                  <a:gd name="connsiteX10" fmla="*/ 1523668 w 3146620"/>
                  <a:gd name="connsiteY10" fmla="*/ 1628929 h 2758642"/>
                  <a:gd name="connsiteX11" fmla="*/ 1534993 w 3146620"/>
                  <a:gd name="connsiteY11" fmla="*/ 1631167 h 2758642"/>
                  <a:gd name="connsiteX12" fmla="*/ 1517792 w 3146620"/>
                  <a:gd name="connsiteY12" fmla="*/ 1631771 h 2758642"/>
                  <a:gd name="connsiteX13" fmla="*/ 1391608 w 3146620"/>
                  <a:gd name="connsiteY13" fmla="*/ 1593820 h 2758642"/>
                  <a:gd name="connsiteX14" fmla="*/ 1385744 w 3146620"/>
                  <a:gd name="connsiteY14" fmla="*/ 1589673 h 2758642"/>
                  <a:gd name="connsiteX15" fmla="*/ 1388977 w 3146620"/>
                  <a:gd name="connsiteY15" fmla="*/ 1593072 h 2758642"/>
                  <a:gd name="connsiteX16" fmla="*/ 1541216 w 3146620"/>
                  <a:gd name="connsiteY16" fmla="*/ 1657815 h 2758642"/>
                  <a:gd name="connsiteX17" fmla="*/ 1593509 w 3146620"/>
                  <a:gd name="connsiteY17" fmla="*/ 1713511 h 2758642"/>
                  <a:gd name="connsiteX18" fmla="*/ 1371509 w 3146620"/>
                  <a:gd name="connsiteY18" fmla="*/ 1587645 h 2758642"/>
                  <a:gd name="connsiteX19" fmla="*/ 1361983 w 3146620"/>
                  <a:gd name="connsiteY19" fmla="*/ 1571512 h 2758642"/>
                  <a:gd name="connsiteX20" fmla="*/ 1350382 w 3146620"/>
                  <a:gd name="connsiteY20" fmla="*/ 1561391 h 2758642"/>
                  <a:gd name="connsiteX21" fmla="*/ 1263938 w 3146620"/>
                  <a:gd name="connsiteY21" fmla="*/ 1333122 h 2758642"/>
                  <a:gd name="connsiteX22" fmla="*/ 1546906 w 3146620"/>
                  <a:gd name="connsiteY22" fmla="*/ 1045181 h 2758642"/>
                  <a:gd name="connsiteX23" fmla="*/ 1779330 w 3146620"/>
                  <a:gd name="connsiteY23" fmla="*/ 1212923 h 2758642"/>
                  <a:gd name="connsiteX24" fmla="*/ 1781655 w 3146620"/>
                  <a:gd name="connsiteY24" fmla="*/ 1220300 h 2758642"/>
                  <a:gd name="connsiteX25" fmla="*/ 1783398 w 3146620"/>
                  <a:gd name="connsiteY25" fmla="*/ 1221999 h 2758642"/>
                  <a:gd name="connsiteX26" fmla="*/ 1858959 w 3146620"/>
                  <a:gd name="connsiteY26" fmla="*/ 1381743 h 2758642"/>
                  <a:gd name="connsiteX27" fmla="*/ 1862053 w 3146620"/>
                  <a:gd name="connsiteY27" fmla="*/ 1425590 h 2758642"/>
                  <a:gd name="connsiteX28" fmla="*/ 1593509 w 3146620"/>
                  <a:gd name="connsiteY28" fmla="*/ 1713511 h 2758642"/>
                  <a:gd name="connsiteX29" fmla="*/ 1594962 w 3146620"/>
                  <a:gd name="connsiteY29" fmla="*/ 1878090 h 2758642"/>
                  <a:gd name="connsiteX30" fmla="*/ 1902115 w 3146620"/>
                  <a:gd name="connsiteY30" fmla="*/ 1762139 h 2758642"/>
                  <a:gd name="connsiteX31" fmla="*/ 1908639 w 3146620"/>
                  <a:gd name="connsiteY31" fmla="*/ 1756051 h 2758642"/>
                  <a:gd name="connsiteX32" fmla="*/ 1896806 w 3146620"/>
                  <a:gd name="connsiteY32" fmla="*/ 1763478 h 2758642"/>
                  <a:gd name="connsiteX33" fmla="*/ 1642222 w 3146620"/>
                  <a:gd name="connsiteY33" fmla="*/ 1831446 h 2758642"/>
                  <a:gd name="connsiteX34" fmla="*/ 1607518 w 3146620"/>
                  <a:gd name="connsiteY34" fmla="*/ 1830364 h 2758642"/>
                  <a:gd name="connsiteX35" fmla="*/ 1630367 w 3146620"/>
                  <a:gd name="connsiteY35" fmla="*/ 1826357 h 2758642"/>
                  <a:gd name="connsiteX36" fmla="*/ 1976258 w 3146620"/>
                  <a:gd name="connsiteY36" fmla="*/ 1352787 h 2758642"/>
                  <a:gd name="connsiteX37" fmla="*/ 1483712 w 3146620"/>
                  <a:gd name="connsiteY37" fmla="*/ 884370 h 2758642"/>
                  <a:gd name="connsiteX38" fmla="*/ 1130210 w 3146620"/>
                  <a:gd name="connsiteY38" fmla="*/ 1069263 h 2758642"/>
                  <a:gd name="connsiteX39" fmla="*/ 1117824 w 3146620"/>
                  <a:gd name="connsiteY39" fmla="*/ 1087635 h 2758642"/>
                  <a:gd name="connsiteX40" fmla="*/ 1144818 w 3146620"/>
                  <a:gd name="connsiteY40" fmla="*/ 1064285 h 2758642"/>
                  <a:gd name="connsiteX41" fmla="*/ 1489458 w 3146620"/>
                  <a:gd name="connsiteY41" fmla="*/ 946535 h 2758642"/>
                  <a:gd name="connsiteX42" fmla="*/ 1524084 w 3146620"/>
                  <a:gd name="connsiteY42" fmla="*/ 948199 h 2758642"/>
                  <a:gd name="connsiteX43" fmla="*/ 1501022 w 3146620"/>
                  <a:gd name="connsiteY43" fmla="*/ 951733 h 2758642"/>
                  <a:gd name="connsiteX44" fmla="*/ 1128838 w 3146620"/>
                  <a:gd name="connsiteY44" fmla="*/ 1410158 h 2758642"/>
                  <a:gd name="connsiteX45" fmla="*/ 1594962 w 3146620"/>
                  <a:gd name="connsiteY45" fmla="*/ 1878090 h 2758642"/>
                  <a:gd name="connsiteX46" fmla="*/ 1489458 w 3146620"/>
                  <a:gd name="connsiteY46" fmla="*/ 1977838 h 2758642"/>
                  <a:gd name="connsiteX47" fmla="*/ 947651 w 3146620"/>
                  <a:gd name="connsiteY47" fmla="*/ 1462187 h 2758642"/>
                  <a:gd name="connsiteX48" fmla="*/ 953894 w 3146620"/>
                  <a:gd name="connsiteY48" fmla="*/ 1383658 h 2758642"/>
                  <a:gd name="connsiteX49" fmla="*/ 1106343 w 3146620"/>
                  <a:gd name="connsiteY49" fmla="*/ 1097566 h 2758642"/>
                  <a:gd name="connsiteX50" fmla="*/ 1109860 w 3146620"/>
                  <a:gd name="connsiteY50" fmla="*/ 1094523 h 2758642"/>
                  <a:gd name="connsiteX51" fmla="*/ 1114550 w 3146620"/>
                  <a:gd name="connsiteY51" fmla="*/ 1081311 h 2758642"/>
                  <a:gd name="connsiteX52" fmla="*/ 1583484 w 3146620"/>
                  <a:gd name="connsiteY52" fmla="*/ 780893 h 2758642"/>
                  <a:gd name="connsiteX53" fmla="*/ 2154391 w 3146620"/>
                  <a:gd name="connsiteY53" fmla="*/ 1296581 h 2758642"/>
                  <a:gd name="connsiteX54" fmla="*/ 1979984 w 3146620"/>
                  <a:gd name="connsiteY54" fmla="*/ 1705399 h 2758642"/>
                  <a:gd name="connsiteX55" fmla="*/ 1956579 w 3146620"/>
                  <a:gd name="connsiteY55" fmla="*/ 1723525 h 2758642"/>
                  <a:gd name="connsiteX56" fmla="*/ 1937358 w 3146620"/>
                  <a:gd name="connsiteY56" fmla="*/ 1752418 h 2758642"/>
                  <a:gd name="connsiteX57" fmla="*/ 1489458 w 3146620"/>
                  <a:gd name="connsiteY57" fmla="*/ 1977838 h 2758642"/>
                  <a:gd name="connsiteX58" fmla="*/ 1682525 w 3146620"/>
                  <a:gd name="connsiteY58" fmla="*/ 2200108 h 2758642"/>
                  <a:gd name="connsiteX59" fmla="*/ 2312388 w 3146620"/>
                  <a:gd name="connsiteY59" fmla="*/ 1901179 h 2758642"/>
                  <a:gd name="connsiteX60" fmla="*/ 2334458 w 3146620"/>
                  <a:gd name="connsiteY60" fmla="*/ 1871476 h 2758642"/>
                  <a:gd name="connsiteX61" fmla="*/ 2286359 w 3146620"/>
                  <a:gd name="connsiteY61" fmla="*/ 1909228 h 2758642"/>
                  <a:gd name="connsiteX62" fmla="*/ 1672289 w 3146620"/>
                  <a:gd name="connsiteY62" fmla="*/ 2099603 h 2758642"/>
                  <a:gd name="connsiteX63" fmla="*/ 1610592 w 3146620"/>
                  <a:gd name="connsiteY63" fmla="*/ 2096912 h 2758642"/>
                  <a:gd name="connsiteX64" fmla="*/ 1651684 w 3146620"/>
                  <a:gd name="connsiteY64" fmla="*/ 2091199 h 2758642"/>
                  <a:gd name="connsiteX65" fmla="*/ 2314834 w 3146620"/>
                  <a:gd name="connsiteY65" fmla="*/ 1350031 h 2758642"/>
                  <a:gd name="connsiteX66" fmla="*/ 1484303 w 3146620"/>
                  <a:gd name="connsiteY66" fmla="*/ 593492 h 2758642"/>
                  <a:gd name="connsiteX67" fmla="*/ 937025 w 3146620"/>
                  <a:gd name="connsiteY67" fmla="*/ 780959 h 2758642"/>
                  <a:gd name="connsiteX68" fmla="*/ 925401 w 3146620"/>
                  <a:gd name="connsiteY68" fmla="*/ 790801 h 2758642"/>
                  <a:gd name="connsiteX69" fmla="*/ 946483 w 3146620"/>
                  <a:gd name="connsiteY69" fmla="*/ 778794 h 2758642"/>
                  <a:gd name="connsiteX70" fmla="*/ 1400097 w 3146620"/>
                  <a:gd name="connsiteY70" fmla="*/ 668904 h 2758642"/>
                  <a:gd name="connsiteX71" fmla="*/ 1461932 w 3146620"/>
                  <a:gd name="connsiteY71" fmla="*/ 670654 h 2758642"/>
                  <a:gd name="connsiteX72" fmla="*/ 1421219 w 3146620"/>
                  <a:gd name="connsiteY72" fmla="*/ 677133 h 2758642"/>
                  <a:gd name="connsiteX73" fmla="*/ 804919 w 3146620"/>
                  <a:gd name="connsiteY73" fmla="*/ 1442786 h 2758642"/>
                  <a:gd name="connsiteX74" fmla="*/ 1682525 w 3146620"/>
                  <a:gd name="connsiteY74" fmla="*/ 2200108 h 2758642"/>
                  <a:gd name="connsiteX75" fmla="*/ 1504755 w 3146620"/>
                  <a:gd name="connsiteY75" fmla="*/ 2367407 h 2758642"/>
                  <a:gd name="connsiteX76" fmla="*/ 487525 w 3146620"/>
                  <a:gd name="connsiteY76" fmla="*/ 1533659 h 2758642"/>
                  <a:gd name="connsiteX77" fmla="*/ 798279 w 3146620"/>
                  <a:gd name="connsiteY77" fmla="*/ 872693 h 2758642"/>
                  <a:gd name="connsiteX78" fmla="*/ 839982 w 3146620"/>
                  <a:gd name="connsiteY78" fmla="*/ 843388 h 2758642"/>
                  <a:gd name="connsiteX79" fmla="*/ 874229 w 3146620"/>
                  <a:gd name="connsiteY79" fmla="*/ 796675 h 2758642"/>
                  <a:gd name="connsiteX80" fmla="*/ 1672289 w 3146620"/>
                  <a:gd name="connsiteY80" fmla="*/ 432222 h 2758642"/>
                  <a:gd name="connsiteX81" fmla="*/ 2637668 w 3146620"/>
                  <a:gd name="connsiteY81" fmla="*/ 1265912 h 2758642"/>
                  <a:gd name="connsiteX82" fmla="*/ 2626544 w 3146620"/>
                  <a:gd name="connsiteY82" fmla="*/ 1392875 h 2758642"/>
                  <a:gd name="connsiteX83" fmla="*/ 2532056 w 3146620"/>
                  <a:gd name="connsiteY83" fmla="*/ 1645451 h 2758642"/>
                  <a:gd name="connsiteX84" fmla="*/ 2354915 w 3146620"/>
                  <a:gd name="connsiteY84" fmla="*/ 1855420 h 2758642"/>
                  <a:gd name="connsiteX85" fmla="*/ 2348647 w 3146620"/>
                  <a:gd name="connsiteY85" fmla="*/ 1860340 h 2758642"/>
                  <a:gd name="connsiteX86" fmla="*/ 2340290 w 3146620"/>
                  <a:gd name="connsiteY86" fmla="*/ 1881700 h 2758642"/>
                  <a:gd name="connsiteX87" fmla="*/ 1504755 w 3146620"/>
                  <a:gd name="connsiteY87" fmla="*/ 2367407 h 2758642"/>
                  <a:gd name="connsiteX88" fmla="*/ 1397545 w 3146620"/>
                  <a:gd name="connsiteY88" fmla="*/ 2709204 h 2758642"/>
                  <a:gd name="connsiteX89" fmla="*/ 1313564 w 3146620"/>
                  <a:gd name="connsiteY89" fmla="*/ 2683625 h 2758642"/>
                  <a:gd name="connsiteX90" fmla="*/ 650749 w 3146620"/>
                  <a:gd name="connsiteY90" fmla="*/ 2114015 h 2758642"/>
                  <a:gd name="connsiteX91" fmla="*/ 614783 w 3146620"/>
                  <a:gd name="connsiteY91" fmla="*/ 2038601 h 2758642"/>
                  <a:gd name="connsiteX92" fmla="*/ 649272 w 3146620"/>
                  <a:gd name="connsiteY92" fmla="*/ 2082574 h 2758642"/>
                  <a:gd name="connsiteX93" fmla="*/ 2116901 w 3146620"/>
                  <a:gd name="connsiteY93" fmla="*/ 2251331 h 2758642"/>
                  <a:gd name="connsiteX94" fmla="*/ 2619314 w 3146620"/>
                  <a:gd name="connsiteY94" fmla="*/ 1730569 h 2758642"/>
                  <a:gd name="connsiteX95" fmla="*/ 2643909 w 3146620"/>
                  <a:gd name="connsiteY95" fmla="*/ 635797 h 2758642"/>
                  <a:gd name="connsiteX96" fmla="*/ 2028202 w 3146620"/>
                  <a:gd name="connsiteY96" fmla="*/ 142980 h 2758642"/>
                  <a:gd name="connsiteX97" fmla="*/ 2006897 w 3146620"/>
                  <a:gd name="connsiteY97" fmla="*/ 137397 h 2758642"/>
                  <a:gd name="connsiteX98" fmla="*/ 2037333 w 3146620"/>
                  <a:gd name="connsiteY98" fmla="*/ 152393 h 2758642"/>
                  <a:gd name="connsiteX99" fmla="*/ 2483804 w 3146620"/>
                  <a:gd name="connsiteY99" fmla="*/ 598783 h 2758642"/>
                  <a:gd name="connsiteX100" fmla="*/ 2521179 w 3146620"/>
                  <a:gd name="connsiteY100" fmla="*/ 673576 h 2758642"/>
                  <a:gd name="connsiteX101" fmla="*/ 2485857 w 3146620"/>
                  <a:gd name="connsiteY101" fmla="*/ 630692 h 2758642"/>
                  <a:gd name="connsiteX102" fmla="*/ 1014038 w 3146620"/>
                  <a:gd name="connsiteY102" fmla="*/ 537905 h 2758642"/>
                  <a:gd name="connsiteX103" fmla="*/ 516254 w 3146620"/>
                  <a:gd name="connsiteY103" fmla="*/ 2209923 h 2758642"/>
                  <a:gd name="connsiteX104" fmla="*/ 1341630 w 3146620"/>
                  <a:gd name="connsiteY104" fmla="*/ 2707786 h 2758642"/>
                  <a:gd name="connsiteX105" fmla="*/ 1738084 w 3146620"/>
                  <a:gd name="connsiteY105" fmla="*/ 2758614 h 2758642"/>
                  <a:gd name="connsiteX106" fmla="*/ 1433261 w 3146620"/>
                  <a:gd name="connsiteY106" fmla="*/ 2720084 h 2758642"/>
                  <a:gd name="connsiteX107" fmla="*/ 1422318 w 3146620"/>
                  <a:gd name="connsiteY107" fmla="*/ 2716750 h 2758642"/>
                  <a:gd name="connsiteX108" fmla="*/ 1386949 w 3146620"/>
                  <a:gd name="connsiteY108" fmla="*/ 2724643 h 2758642"/>
                  <a:gd name="connsiteX109" fmla="*/ 166887 w 3146620"/>
                  <a:gd name="connsiteY109" fmla="*/ 2138525 h 2758642"/>
                  <a:gd name="connsiteX110" fmla="*/ 682014 w 3146620"/>
                  <a:gd name="connsiteY110" fmla="*/ 237219 h 2758642"/>
                  <a:gd name="connsiteX111" fmla="*/ 1810049 w 3146620"/>
                  <a:gd name="connsiteY111" fmla="*/ 54886 h 2758642"/>
                  <a:gd name="connsiteX112" fmla="*/ 1878052 w 3146620"/>
                  <a:gd name="connsiteY112" fmla="*/ 79920 h 2758642"/>
                  <a:gd name="connsiteX113" fmla="*/ 1965689 w 3146620"/>
                  <a:gd name="connsiteY113" fmla="*/ 81604 h 2758642"/>
                  <a:gd name="connsiteX114" fmla="*/ 2991394 w 3146620"/>
                  <a:gd name="connsiteY114" fmla="*/ 724335 h 2758642"/>
                  <a:gd name="connsiteX115" fmla="*/ 2925735 w 3146620"/>
                  <a:gd name="connsiteY115" fmla="*/ 2094710 h 2758642"/>
                  <a:gd name="connsiteX116" fmla="*/ 2442947 w 3146620"/>
                  <a:gd name="connsiteY116" fmla="*/ 2564098 h 2758642"/>
                  <a:gd name="connsiteX117" fmla="*/ 2257553 w 3146620"/>
                  <a:gd name="connsiteY117" fmla="*/ 2656723 h 2758642"/>
                  <a:gd name="connsiteX118" fmla="*/ 1738084 w 3146620"/>
                  <a:gd name="connsiteY118" fmla="*/ 2758614 h 2758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</a:cxnLst>
                <a:rect l="l" t="t" r="r" b="b"/>
                <a:pathLst>
                  <a:path w="3146620" h="2758642">
                    <a:moveTo>
                      <a:pt x="1541216" y="1657815"/>
                    </a:moveTo>
                    <a:cubicBezTo>
                      <a:pt x="1668812" y="1657815"/>
                      <a:pt x="1772249" y="1540838"/>
                      <a:pt x="1772249" y="1396539"/>
                    </a:cubicBezTo>
                    <a:cubicBezTo>
                      <a:pt x="1772249" y="1270278"/>
                      <a:pt x="1693055" y="1164934"/>
                      <a:pt x="1587777" y="1140571"/>
                    </a:cubicBezTo>
                    <a:lnTo>
                      <a:pt x="1576347" y="1138598"/>
                    </a:lnTo>
                    <a:lnTo>
                      <a:pt x="1593509" y="1137669"/>
                    </a:lnTo>
                    <a:cubicBezTo>
                      <a:pt x="1658396" y="1137669"/>
                      <a:pt x="1717908" y="1162343"/>
                      <a:pt x="1764328" y="1203416"/>
                    </a:cubicBezTo>
                    <a:lnTo>
                      <a:pt x="1777708" y="1216454"/>
                    </a:lnTo>
                    <a:lnTo>
                      <a:pt x="1771569" y="1206196"/>
                    </a:lnTo>
                    <a:cubicBezTo>
                      <a:pt x="1732262" y="1144599"/>
                      <a:pt x="1669215" y="1104412"/>
                      <a:pt x="1596357" y="1102959"/>
                    </a:cubicBezTo>
                    <a:cubicBezTo>
                      <a:pt x="1468824" y="1100415"/>
                      <a:pt x="1359524" y="1217513"/>
                      <a:pt x="1352229" y="1364506"/>
                    </a:cubicBezTo>
                    <a:cubicBezTo>
                      <a:pt x="1345845" y="1493124"/>
                      <a:pt x="1419674" y="1602013"/>
                      <a:pt x="1523668" y="1628929"/>
                    </a:cubicBezTo>
                    <a:lnTo>
                      <a:pt x="1534993" y="1631167"/>
                    </a:lnTo>
                    <a:lnTo>
                      <a:pt x="1517792" y="1631771"/>
                    </a:lnTo>
                    <a:cubicBezTo>
                      <a:pt x="1471467" y="1630847"/>
                      <a:pt x="1428520" y="1617154"/>
                      <a:pt x="1391608" y="1593820"/>
                    </a:cubicBezTo>
                    <a:lnTo>
                      <a:pt x="1385744" y="1589673"/>
                    </a:lnTo>
                    <a:lnTo>
                      <a:pt x="1388977" y="1593072"/>
                    </a:lnTo>
                    <a:cubicBezTo>
                      <a:pt x="1429632" y="1633381"/>
                      <a:pt x="1482901" y="1657815"/>
                      <a:pt x="1541216" y="1657815"/>
                    </a:cubicBezTo>
                    <a:close/>
                    <a:moveTo>
                      <a:pt x="1593509" y="1713511"/>
                    </a:moveTo>
                    <a:cubicBezTo>
                      <a:pt x="1501248" y="1713511"/>
                      <a:pt x="1419854" y="1663628"/>
                      <a:pt x="1371509" y="1587645"/>
                    </a:cubicBezTo>
                    <a:lnTo>
                      <a:pt x="1361983" y="1571512"/>
                    </a:lnTo>
                    <a:lnTo>
                      <a:pt x="1350382" y="1561391"/>
                    </a:lnTo>
                    <a:cubicBezTo>
                      <a:pt x="1293398" y="1506407"/>
                      <a:pt x="1259416" y="1424237"/>
                      <a:pt x="1263938" y="1333122"/>
                    </a:cubicBezTo>
                    <a:cubicBezTo>
                      <a:pt x="1271977" y="1171140"/>
                      <a:pt x="1398666" y="1042224"/>
                      <a:pt x="1546906" y="1045181"/>
                    </a:cubicBezTo>
                    <a:cubicBezTo>
                      <a:pt x="1652294" y="1047283"/>
                      <a:pt x="1740203" y="1115472"/>
                      <a:pt x="1779330" y="1212923"/>
                    </a:cubicBezTo>
                    <a:lnTo>
                      <a:pt x="1781655" y="1220300"/>
                    </a:lnTo>
                    <a:lnTo>
                      <a:pt x="1783398" y="1221999"/>
                    </a:lnTo>
                    <a:cubicBezTo>
                      <a:pt x="1822883" y="1264333"/>
                      <a:pt x="1850130" y="1319789"/>
                      <a:pt x="1858959" y="1381743"/>
                    </a:cubicBezTo>
                    <a:cubicBezTo>
                      <a:pt x="1860996" y="1396040"/>
                      <a:pt x="1862053" y="1410682"/>
                      <a:pt x="1862053" y="1425590"/>
                    </a:cubicBezTo>
                    <a:cubicBezTo>
                      <a:pt x="1862053" y="1584604"/>
                      <a:pt x="1741822" y="1713511"/>
                      <a:pt x="1593509" y="1713511"/>
                    </a:cubicBezTo>
                    <a:close/>
                    <a:moveTo>
                      <a:pt x="1594962" y="1878090"/>
                    </a:moveTo>
                    <a:cubicBezTo>
                      <a:pt x="1712617" y="1878090"/>
                      <a:pt x="1820091" y="1834330"/>
                      <a:pt x="1902115" y="1762139"/>
                    </a:cubicBezTo>
                    <a:lnTo>
                      <a:pt x="1908639" y="1756051"/>
                    </a:lnTo>
                    <a:lnTo>
                      <a:pt x="1896806" y="1763478"/>
                    </a:lnTo>
                    <a:cubicBezTo>
                      <a:pt x="1822334" y="1805268"/>
                      <a:pt x="1735685" y="1829792"/>
                      <a:pt x="1642222" y="1831446"/>
                    </a:cubicBezTo>
                    <a:lnTo>
                      <a:pt x="1607518" y="1830364"/>
                    </a:lnTo>
                    <a:lnTo>
                      <a:pt x="1630367" y="1826357"/>
                    </a:lnTo>
                    <a:cubicBezTo>
                      <a:pt x="1840183" y="1778150"/>
                      <a:pt x="1989137" y="1583136"/>
                      <a:pt x="1976258" y="1352787"/>
                    </a:cubicBezTo>
                    <a:cubicBezTo>
                      <a:pt x="1961539" y="1089531"/>
                      <a:pt x="1741019" y="879814"/>
                      <a:pt x="1483712" y="884370"/>
                    </a:cubicBezTo>
                    <a:cubicBezTo>
                      <a:pt x="1336717" y="886973"/>
                      <a:pt x="1209515" y="958946"/>
                      <a:pt x="1130210" y="1069263"/>
                    </a:cubicBezTo>
                    <a:lnTo>
                      <a:pt x="1117824" y="1087635"/>
                    </a:lnTo>
                    <a:lnTo>
                      <a:pt x="1144818" y="1064285"/>
                    </a:lnTo>
                    <a:cubicBezTo>
                      <a:pt x="1238475" y="990724"/>
                      <a:pt x="1358544" y="946535"/>
                      <a:pt x="1489458" y="946535"/>
                    </a:cubicBezTo>
                    <a:lnTo>
                      <a:pt x="1524084" y="948199"/>
                    </a:lnTo>
                    <a:lnTo>
                      <a:pt x="1501022" y="951733"/>
                    </a:lnTo>
                    <a:cubicBezTo>
                      <a:pt x="1288616" y="995365"/>
                      <a:pt x="1128838" y="1184031"/>
                      <a:pt x="1128838" y="1410158"/>
                    </a:cubicBezTo>
                    <a:cubicBezTo>
                      <a:pt x="1128838" y="1668590"/>
                      <a:pt x="1337529" y="1878090"/>
                      <a:pt x="1594962" y="1878090"/>
                    </a:cubicBezTo>
                    <a:close/>
                    <a:moveTo>
                      <a:pt x="1489458" y="1977838"/>
                    </a:moveTo>
                    <a:cubicBezTo>
                      <a:pt x="1190226" y="1977838"/>
                      <a:pt x="947651" y="1746973"/>
                      <a:pt x="947651" y="1462187"/>
                    </a:cubicBezTo>
                    <a:cubicBezTo>
                      <a:pt x="947651" y="1435488"/>
                      <a:pt x="949783" y="1409263"/>
                      <a:pt x="953894" y="1383658"/>
                    </a:cubicBezTo>
                    <a:cubicBezTo>
                      <a:pt x="971708" y="1272703"/>
                      <a:pt x="1026679" y="1173384"/>
                      <a:pt x="1106343" y="1097566"/>
                    </a:cubicBezTo>
                    <a:lnTo>
                      <a:pt x="1109860" y="1094523"/>
                    </a:lnTo>
                    <a:lnTo>
                      <a:pt x="1114550" y="1081311"/>
                    </a:lnTo>
                    <a:cubicBezTo>
                      <a:pt x="1193492" y="906781"/>
                      <a:pt x="1370854" y="784658"/>
                      <a:pt x="1583484" y="780893"/>
                    </a:cubicBezTo>
                    <a:cubicBezTo>
                      <a:pt x="1882567" y="775598"/>
                      <a:pt x="2138171" y="1006479"/>
                      <a:pt x="2154391" y="1296581"/>
                    </a:cubicBezTo>
                    <a:cubicBezTo>
                      <a:pt x="2163515" y="1459763"/>
                      <a:pt x="2094953" y="1606925"/>
                      <a:pt x="1979984" y="1705399"/>
                    </a:cubicBezTo>
                    <a:lnTo>
                      <a:pt x="1956579" y="1723525"/>
                    </a:lnTo>
                    <a:lnTo>
                      <a:pt x="1937358" y="1752418"/>
                    </a:lnTo>
                    <a:cubicBezTo>
                      <a:pt x="1839819" y="1888500"/>
                      <a:pt x="1675600" y="1977838"/>
                      <a:pt x="1489458" y="1977838"/>
                    </a:cubicBezTo>
                    <a:close/>
                    <a:moveTo>
                      <a:pt x="1682525" y="2200108"/>
                    </a:moveTo>
                    <a:cubicBezTo>
                      <a:pt x="1944439" y="2195900"/>
                      <a:pt x="2171085" y="2079537"/>
                      <a:pt x="2312388" y="1901179"/>
                    </a:cubicBezTo>
                    <a:lnTo>
                      <a:pt x="2334458" y="1871476"/>
                    </a:lnTo>
                    <a:lnTo>
                      <a:pt x="2286359" y="1909228"/>
                    </a:lnTo>
                    <a:cubicBezTo>
                      <a:pt x="2119485" y="2028159"/>
                      <a:pt x="1905548" y="2099603"/>
                      <a:pt x="1672289" y="2099603"/>
                    </a:cubicBezTo>
                    <a:lnTo>
                      <a:pt x="1610592" y="2096912"/>
                    </a:lnTo>
                    <a:lnTo>
                      <a:pt x="1651684" y="2091199"/>
                    </a:lnTo>
                    <a:cubicBezTo>
                      <a:pt x="2030143" y="2020655"/>
                      <a:pt x="2314834" y="1715627"/>
                      <a:pt x="2314834" y="1350031"/>
                    </a:cubicBezTo>
                    <a:cubicBezTo>
                      <a:pt x="2314834" y="932206"/>
                      <a:pt x="1942993" y="593492"/>
                      <a:pt x="1484303" y="593492"/>
                    </a:cubicBezTo>
                    <a:cubicBezTo>
                      <a:pt x="1274668" y="593492"/>
                      <a:pt x="1083173" y="664242"/>
                      <a:pt x="937025" y="780959"/>
                    </a:cubicBezTo>
                    <a:lnTo>
                      <a:pt x="925401" y="790801"/>
                    </a:lnTo>
                    <a:lnTo>
                      <a:pt x="946483" y="778794"/>
                    </a:lnTo>
                    <a:cubicBezTo>
                      <a:pt x="1079176" y="711228"/>
                      <a:pt x="1233565" y="671580"/>
                      <a:pt x="1400097" y="668904"/>
                    </a:cubicBezTo>
                    <a:lnTo>
                      <a:pt x="1461932" y="670654"/>
                    </a:lnTo>
                    <a:lnTo>
                      <a:pt x="1421219" y="677133"/>
                    </a:lnTo>
                    <a:cubicBezTo>
                      <a:pt x="1047374" y="755072"/>
                      <a:pt x="781971" y="1070365"/>
                      <a:pt x="804919" y="1442786"/>
                    </a:cubicBezTo>
                    <a:cubicBezTo>
                      <a:pt x="831145" y="1868410"/>
                      <a:pt x="1224063" y="2207475"/>
                      <a:pt x="1682525" y="2200108"/>
                    </a:cubicBezTo>
                    <a:close/>
                    <a:moveTo>
                      <a:pt x="1504755" y="2367407"/>
                    </a:moveTo>
                    <a:cubicBezTo>
                      <a:pt x="971855" y="2375969"/>
                      <a:pt x="516425" y="2002688"/>
                      <a:pt x="487525" y="1533659"/>
                    </a:cubicBezTo>
                    <a:cubicBezTo>
                      <a:pt x="471267" y="1269830"/>
                      <a:pt x="593430" y="1031904"/>
                      <a:pt x="798279" y="872693"/>
                    </a:cubicBezTo>
                    <a:lnTo>
                      <a:pt x="839982" y="843388"/>
                    </a:lnTo>
                    <a:lnTo>
                      <a:pt x="874229" y="796675"/>
                    </a:lnTo>
                    <a:cubicBezTo>
                      <a:pt x="1048022" y="576661"/>
                      <a:pt x="1340623" y="432222"/>
                      <a:pt x="1672289" y="432222"/>
                    </a:cubicBezTo>
                    <a:cubicBezTo>
                      <a:pt x="2205452" y="432222"/>
                      <a:pt x="2637668" y="805478"/>
                      <a:pt x="2637668" y="1265912"/>
                    </a:cubicBezTo>
                    <a:cubicBezTo>
                      <a:pt x="2637668" y="1309078"/>
                      <a:pt x="2633869" y="1351477"/>
                      <a:pt x="2626544" y="1392875"/>
                    </a:cubicBezTo>
                    <a:cubicBezTo>
                      <a:pt x="2610674" y="1482570"/>
                      <a:pt x="2578252" y="1567561"/>
                      <a:pt x="2532056" y="1645451"/>
                    </a:cubicBezTo>
                    <a:cubicBezTo>
                      <a:pt x="2485859" y="1723341"/>
                      <a:pt x="2425886" y="1794130"/>
                      <a:pt x="2354915" y="1855420"/>
                    </a:cubicBezTo>
                    <a:lnTo>
                      <a:pt x="2348647" y="1860340"/>
                    </a:lnTo>
                    <a:lnTo>
                      <a:pt x="2340290" y="1881700"/>
                    </a:lnTo>
                    <a:cubicBezTo>
                      <a:pt x="2199633" y="2163876"/>
                      <a:pt x="1883614" y="2361320"/>
                      <a:pt x="1504755" y="2367407"/>
                    </a:cubicBezTo>
                    <a:close/>
                    <a:moveTo>
                      <a:pt x="1397545" y="2709204"/>
                    </a:moveTo>
                    <a:lnTo>
                      <a:pt x="1313564" y="2683625"/>
                    </a:lnTo>
                    <a:cubicBezTo>
                      <a:pt x="1039114" y="2584837"/>
                      <a:pt x="801010" y="2390656"/>
                      <a:pt x="650749" y="2114015"/>
                    </a:cubicBezTo>
                    <a:lnTo>
                      <a:pt x="614783" y="2038601"/>
                    </a:lnTo>
                    <a:lnTo>
                      <a:pt x="649272" y="2082574"/>
                    </a:lnTo>
                    <a:cubicBezTo>
                      <a:pt x="992096" y="2472625"/>
                      <a:pt x="1603682" y="2556037"/>
                      <a:pt x="2116901" y="2251331"/>
                    </a:cubicBezTo>
                    <a:cubicBezTo>
                      <a:pt x="2336852" y="2120742"/>
                      <a:pt x="2507502" y="1937409"/>
                      <a:pt x="2619314" y="1730569"/>
                    </a:cubicBezTo>
                    <a:cubicBezTo>
                      <a:pt x="2805668" y="1385834"/>
                      <a:pt x="2828583" y="975796"/>
                      <a:pt x="2643909" y="635797"/>
                    </a:cubicBezTo>
                    <a:cubicBezTo>
                      <a:pt x="2508867" y="387174"/>
                      <a:pt x="2286192" y="219031"/>
                      <a:pt x="2028202" y="142980"/>
                    </a:cubicBezTo>
                    <a:lnTo>
                      <a:pt x="2006897" y="137397"/>
                    </a:lnTo>
                    <a:lnTo>
                      <a:pt x="2037333" y="152393"/>
                    </a:lnTo>
                    <a:cubicBezTo>
                      <a:pt x="2217659" y="253452"/>
                      <a:pt x="2372771" y="403509"/>
                      <a:pt x="2483804" y="598783"/>
                    </a:cubicBezTo>
                    <a:lnTo>
                      <a:pt x="2521179" y="673576"/>
                    </a:lnTo>
                    <a:lnTo>
                      <a:pt x="2485857" y="630692"/>
                    </a:lnTo>
                    <a:cubicBezTo>
                      <a:pt x="2135626" y="252277"/>
                      <a:pt x="1522054" y="200295"/>
                      <a:pt x="1014038" y="537905"/>
                    </a:cubicBezTo>
                    <a:cubicBezTo>
                      <a:pt x="433447" y="923746"/>
                      <a:pt x="210582" y="1672333"/>
                      <a:pt x="516254" y="2209923"/>
                    </a:cubicBezTo>
                    <a:cubicBezTo>
                      <a:pt x="690881" y="2517041"/>
                      <a:pt x="1000230" y="2688855"/>
                      <a:pt x="1341630" y="2707786"/>
                    </a:cubicBezTo>
                    <a:close/>
                    <a:moveTo>
                      <a:pt x="1738084" y="2758614"/>
                    </a:moveTo>
                    <a:cubicBezTo>
                      <a:pt x="1634411" y="2757926"/>
                      <a:pt x="1532079" y="2744900"/>
                      <a:pt x="1433261" y="2720084"/>
                    </a:cubicBezTo>
                    <a:lnTo>
                      <a:pt x="1422318" y="2716750"/>
                    </a:lnTo>
                    <a:lnTo>
                      <a:pt x="1386949" y="2724643"/>
                    </a:lnTo>
                    <a:cubicBezTo>
                      <a:pt x="900227" y="2793005"/>
                      <a:pt x="419484" y="2582771"/>
                      <a:pt x="166887" y="2138525"/>
                    </a:cubicBezTo>
                    <a:cubicBezTo>
                      <a:pt x="-188415" y="1513651"/>
                      <a:pt x="42216" y="662407"/>
                      <a:pt x="682014" y="237219"/>
                    </a:cubicBezTo>
                    <a:cubicBezTo>
                      <a:pt x="1041900" y="-1950"/>
                      <a:pt x="1454592" y="-55367"/>
                      <a:pt x="1810049" y="54886"/>
                    </a:cubicBezTo>
                    <a:lnTo>
                      <a:pt x="1878052" y="79920"/>
                    </a:lnTo>
                    <a:lnTo>
                      <a:pt x="1965689" y="81604"/>
                    </a:lnTo>
                    <a:cubicBezTo>
                      <a:pt x="2386494" y="104349"/>
                      <a:pt x="2777742" y="330986"/>
                      <a:pt x="2991394" y="724335"/>
                    </a:cubicBezTo>
                    <a:cubicBezTo>
                      <a:pt x="3227517" y="1159057"/>
                      <a:pt x="3185246" y="1684230"/>
                      <a:pt x="2925735" y="2094710"/>
                    </a:cubicBezTo>
                    <a:cubicBezTo>
                      <a:pt x="2807775" y="2281291"/>
                      <a:pt x="2644932" y="2444176"/>
                      <a:pt x="2442947" y="2564098"/>
                    </a:cubicBezTo>
                    <a:cubicBezTo>
                      <a:pt x="2382352" y="2600074"/>
                      <a:pt x="2320385" y="2630907"/>
                      <a:pt x="2257553" y="2656723"/>
                    </a:cubicBezTo>
                    <a:cubicBezTo>
                      <a:pt x="2087384" y="2726641"/>
                      <a:pt x="1910872" y="2759762"/>
                      <a:pt x="1738084" y="2758614"/>
                    </a:cubicBezTo>
                    <a:close/>
                  </a:path>
                </a:pathLst>
              </a:custGeom>
              <a:gradFill>
                <a:gsLst>
                  <a:gs pos="62000">
                    <a:srgbClr val="CC0099"/>
                  </a:gs>
                  <a:gs pos="75833">
                    <a:srgbClr val="C00000"/>
                  </a:gs>
                  <a:gs pos="28000">
                    <a:srgbClr val="FF66FF"/>
                  </a:gs>
                  <a:gs pos="41000">
                    <a:srgbClr val="FF0066">
                      <a:lumMod val="51000"/>
                      <a:lumOff val="49000"/>
                      <a:alpha val="51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6350">
                <a:noFill/>
              </a:ln>
              <a:effectLst>
                <a:outerShdw blurRad="50800" dist="50800" dir="5400000" algn="ctr" rotWithShape="0">
                  <a:schemeClr val="bg1"/>
                </a:outerShdw>
              </a:effectLst>
              <a:scene3d>
                <a:camera prst="orthographicFront"/>
                <a:lightRig rig="flat" dir="t"/>
              </a:scene3d>
              <a:sp3d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/>
              </a:p>
            </p:txBody>
          </p:sp>
          <p:sp>
            <p:nvSpPr>
              <p:cNvPr id="22" name="Forma libre 19"/>
              <p:cNvSpPr/>
              <p:nvPr/>
            </p:nvSpPr>
            <p:spPr>
              <a:xfrm rot="9566719">
                <a:off x="5854688" y="3476234"/>
                <a:ext cx="1038388" cy="931996"/>
              </a:xfrm>
              <a:custGeom>
                <a:avLst/>
                <a:gdLst>
                  <a:gd name="connsiteX0" fmla="*/ 1541216 w 3146620"/>
                  <a:gd name="connsiteY0" fmla="*/ 1657815 h 2758642"/>
                  <a:gd name="connsiteX1" fmla="*/ 1772249 w 3146620"/>
                  <a:gd name="connsiteY1" fmla="*/ 1396539 h 2758642"/>
                  <a:gd name="connsiteX2" fmla="*/ 1587777 w 3146620"/>
                  <a:gd name="connsiteY2" fmla="*/ 1140571 h 2758642"/>
                  <a:gd name="connsiteX3" fmla="*/ 1576347 w 3146620"/>
                  <a:gd name="connsiteY3" fmla="*/ 1138598 h 2758642"/>
                  <a:gd name="connsiteX4" fmla="*/ 1593509 w 3146620"/>
                  <a:gd name="connsiteY4" fmla="*/ 1137669 h 2758642"/>
                  <a:gd name="connsiteX5" fmla="*/ 1764328 w 3146620"/>
                  <a:gd name="connsiteY5" fmla="*/ 1203416 h 2758642"/>
                  <a:gd name="connsiteX6" fmla="*/ 1777708 w 3146620"/>
                  <a:gd name="connsiteY6" fmla="*/ 1216454 h 2758642"/>
                  <a:gd name="connsiteX7" fmla="*/ 1771569 w 3146620"/>
                  <a:gd name="connsiteY7" fmla="*/ 1206196 h 2758642"/>
                  <a:gd name="connsiteX8" fmla="*/ 1596357 w 3146620"/>
                  <a:gd name="connsiteY8" fmla="*/ 1102959 h 2758642"/>
                  <a:gd name="connsiteX9" fmla="*/ 1352229 w 3146620"/>
                  <a:gd name="connsiteY9" fmla="*/ 1364506 h 2758642"/>
                  <a:gd name="connsiteX10" fmla="*/ 1523668 w 3146620"/>
                  <a:gd name="connsiteY10" fmla="*/ 1628929 h 2758642"/>
                  <a:gd name="connsiteX11" fmla="*/ 1534993 w 3146620"/>
                  <a:gd name="connsiteY11" fmla="*/ 1631167 h 2758642"/>
                  <a:gd name="connsiteX12" fmla="*/ 1517792 w 3146620"/>
                  <a:gd name="connsiteY12" fmla="*/ 1631771 h 2758642"/>
                  <a:gd name="connsiteX13" fmla="*/ 1391608 w 3146620"/>
                  <a:gd name="connsiteY13" fmla="*/ 1593820 h 2758642"/>
                  <a:gd name="connsiteX14" fmla="*/ 1385744 w 3146620"/>
                  <a:gd name="connsiteY14" fmla="*/ 1589673 h 2758642"/>
                  <a:gd name="connsiteX15" fmla="*/ 1388977 w 3146620"/>
                  <a:gd name="connsiteY15" fmla="*/ 1593072 h 2758642"/>
                  <a:gd name="connsiteX16" fmla="*/ 1541216 w 3146620"/>
                  <a:gd name="connsiteY16" fmla="*/ 1657815 h 2758642"/>
                  <a:gd name="connsiteX17" fmla="*/ 1593509 w 3146620"/>
                  <a:gd name="connsiteY17" fmla="*/ 1713511 h 2758642"/>
                  <a:gd name="connsiteX18" fmla="*/ 1371509 w 3146620"/>
                  <a:gd name="connsiteY18" fmla="*/ 1587645 h 2758642"/>
                  <a:gd name="connsiteX19" fmla="*/ 1361983 w 3146620"/>
                  <a:gd name="connsiteY19" fmla="*/ 1571512 h 2758642"/>
                  <a:gd name="connsiteX20" fmla="*/ 1350382 w 3146620"/>
                  <a:gd name="connsiteY20" fmla="*/ 1561391 h 2758642"/>
                  <a:gd name="connsiteX21" fmla="*/ 1263938 w 3146620"/>
                  <a:gd name="connsiteY21" fmla="*/ 1333122 h 2758642"/>
                  <a:gd name="connsiteX22" fmla="*/ 1546906 w 3146620"/>
                  <a:gd name="connsiteY22" fmla="*/ 1045181 h 2758642"/>
                  <a:gd name="connsiteX23" fmla="*/ 1779330 w 3146620"/>
                  <a:gd name="connsiteY23" fmla="*/ 1212923 h 2758642"/>
                  <a:gd name="connsiteX24" fmla="*/ 1781655 w 3146620"/>
                  <a:gd name="connsiteY24" fmla="*/ 1220300 h 2758642"/>
                  <a:gd name="connsiteX25" fmla="*/ 1783398 w 3146620"/>
                  <a:gd name="connsiteY25" fmla="*/ 1221999 h 2758642"/>
                  <a:gd name="connsiteX26" fmla="*/ 1858959 w 3146620"/>
                  <a:gd name="connsiteY26" fmla="*/ 1381743 h 2758642"/>
                  <a:gd name="connsiteX27" fmla="*/ 1862053 w 3146620"/>
                  <a:gd name="connsiteY27" fmla="*/ 1425590 h 2758642"/>
                  <a:gd name="connsiteX28" fmla="*/ 1593509 w 3146620"/>
                  <a:gd name="connsiteY28" fmla="*/ 1713511 h 2758642"/>
                  <a:gd name="connsiteX29" fmla="*/ 1594962 w 3146620"/>
                  <a:gd name="connsiteY29" fmla="*/ 1878090 h 2758642"/>
                  <a:gd name="connsiteX30" fmla="*/ 1902115 w 3146620"/>
                  <a:gd name="connsiteY30" fmla="*/ 1762139 h 2758642"/>
                  <a:gd name="connsiteX31" fmla="*/ 1908639 w 3146620"/>
                  <a:gd name="connsiteY31" fmla="*/ 1756051 h 2758642"/>
                  <a:gd name="connsiteX32" fmla="*/ 1896806 w 3146620"/>
                  <a:gd name="connsiteY32" fmla="*/ 1763478 h 2758642"/>
                  <a:gd name="connsiteX33" fmla="*/ 1642222 w 3146620"/>
                  <a:gd name="connsiteY33" fmla="*/ 1831446 h 2758642"/>
                  <a:gd name="connsiteX34" fmla="*/ 1607518 w 3146620"/>
                  <a:gd name="connsiteY34" fmla="*/ 1830364 h 2758642"/>
                  <a:gd name="connsiteX35" fmla="*/ 1630367 w 3146620"/>
                  <a:gd name="connsiteY35" fmla="*/ 1826357 h 2758642"/>
                  <a:gd name="connsiteX36" fmla="*/ 1976258 w 3146620"/>
                  <a:gd name="connsiteY36" fmla="*/ 1352787 h 2758642"/>
                  <a:gd name="connsiteX37" fmla="*/ 1483712 w 3146620"/>
                  <a:gd name="connsiteY37" fmla="*/ 884370 h 2758642"/>
                  <a:gd name="connsiteX38" fmla="*/ 1130210 w 3146620"/>
                  <a:gd name="connsiteY38" fmla="*/ 1069263 h 2758642"/>
                  <a:gd name="connsiteX39" fmla="*/ 1117824 w 3146620"/>
                  <a:gd name="connsiteY39" fmla="*/ 1087635 h 2758642"/>
                  <a:gd name="connsiteX40" fmla="*/ 1144818 w 3146620"/>
                  <a:gd name="connsiteY40" fmla="*/ 1064285 h 2758642"/>
                  <a:gd name="connsiteX41" fmla="*/ 1489458 w 3146620"/>
                  <a:gd name="connsiteY41" fmla="*/ 946535 h 2758642"/>
                  <a:gd name="connsiteX42" fmla="*/ 1524084 w 3146620"/>
                  <a:gd name="connsiteY42" fmla="*/ 948199 h 2758642"/>
                  <a:gd name="connsiteX43" fmla="*/ 1501022 w 3146620"/>
                  <a:gd name="connsiteY43" fmla="*/ 951733 h 2758642"/>
                  <a:gd name="connsiteX44" fmla="*/ 1128838 w 3146620"/>
                  <a:gd name="connsiteY44" fmla="*/ 1410158 h 2758642"/>
                  <a:gd name="connsiteX45" fmla="*/ 1594962 w 3146620"/>
                  <a:gd name="connsiteY45" fmla="*/ 1878090 h 2758642"/>
                  <a:gd name="connsiteX46" fmla="*/ 1489458 w 3146620"/>
                  <a:gd name="connsiteY46" fmla="*/ 1977838 h 2758642"/>
                  <a:gd name="connsiteX47" fmla="*/ 947651 w 3146620"/>
                  <a:gd name="connsiteY47" fmla="*/ 1462187 h 2758642"/>
                  <a:gd name="connsiteX48" fmla="*/ 953894 w 3146620"/>
                  <a:gd name="connsiteY48" fmla="*/ 1383658 h 2758642"/>
                  <a:gd name="connsiteX49" fmla="*/ 1106343 w 3146620"/>
                  <a:gd name="connsiteY49" fmla="*/ 1097566 h 2758642"/>
                  <a:gd name="connsiteX50" fmla="*/ 1109860 w 3146620"/>
                  <a:gd name="connsiteY50" fmla="*/ 1094523 h 2758642"/>
                  <a:gd name="connsiteX51" fmla="*/ 1114550 w 3146620"/>
                  <a:gd name="connsiteY51" fmla="*/ 1081311 h 2758642"/>
                  <a:gd name="connsiteX52" fmla="*/ 1583484 w 3146620"/>
                  <a:gd name="connsiteY52" fmla="*/ 780893 h 2758642"/>
                  <a:gd name="connsiteX53" fmla="*/ 2154391 w 3146620"/>
                  <a:gd name="connsiteY53" fmla="*/ 1296581 h 2758642"/>
                  <a:gd name="connsiteX54" fmla="*/ 1979984 w 3146620"/>
                  <a:gd name="connsiteY54" fmla="*/ 1705399 h 2758642"/>
                  <a:gd name="connsiteX55" fmla="*/ 1956579 w 3146620"/>
                  <a:gd name="connsiteY55" fmla="*/ 1723525 h 2758642"/>
                  <a:gd name="connsiteX56" fmla="*/ 1937358 w 3146620"/>
                  <a:gd name="connsiteY56" fmla="*/ 1752418 h 2758642"/>
                  <a:gd name="connsiteX57" fmla="*/ 1489458 w 3146620"/>
                  <a:gd name="connsiteY57" fmla="*/ 1977838 h 2758642"/>
                  <a:gd name="connsiteX58" fmla="*/ 1682525 w 3146620"/>
                  <a:gd name="connsiteY58" fmla="*/ 2200108 h 2758642"/>
                  <a:gd name="connsiteX59" fmla="*/ 2312388 w 3146620"/>
                  <a:gd name="connsiteY59" fmla="*/ 1901179 h 2758642"/>
                  <a:gd name="connsiteX60" fmla="*/ 2334458 w 3146620"/>
                  <a:gd name="connsiteY60" fmla="*/ 1871476 h 2758642"/>
                  <a:gd name="connsiteX61" fmla="*/ 2286359 w 3146620"/>
                  <a:gd name="connsiteY61" fmla="*/ 1909228 h 2758642"/>
                  <a:gd name="connsiteX62" fmla="*/ 1672289 w 3146620"/>
                  <a:gd name="connsiteY62" fmla="*/ 2099603 h 2758642"/>
                  <a:gd name="connsiteX63" fmla="*/ 1610592 w 3146620"/>
                  <a:gd name="connsiteY63" fmla="*/ 2096912 h 2758642"/>
                  <a:gd name="connsiteX64" fmla="*/ 1651684 w 3146620"/>
                  <a:gd name="connsiteY64" fmla="*/ 2091199 h 2758642"/>
                  <a:gd name="connsiteX65" fmla="*/ 2314834 w 3146620"/>
                  <a:gd name="connsiteY65" fmla="*/ 1350031 h 2758642"/>
                  <a:gd name="connsiteX66" fmla="*/ 1484303 w 3146620"/>
                  <a:gd name="connsiteY66" fmla="*/ 593492 h 2758642"/>
                  <a:gd name="connsiteX67" fmla="*/ 937025 w 3146620"/>
                  <a:gd name="connsiteY67" fmla="*/ 780959 h 2758642"/>
                  <a:gd name="connsiteX68" fmla="*/ 925401 w 3146620"/>
                  <a:gd name="connsiteY68" fmla="*/ 790801 h 2758642"/>
                  <a:gd name="connsiteX69" fmla="*/ 946483 w 3146620"/>
                  <a:gd name="connsiteY69" fmla="*/ 778794 h 2758642"/>
                  <a:gd name="connsiteX70" fmla="*/ 1400097 w 3146620"/>
                  <a:gd name="connsiteY70" fmla="*/ 668904 h 2758642"/>
                  <a:gd name="connsiteX71" fmla="*/ 1461932 w 3146620"/>
                  <a:gd name="connsiteY71" fmla="*/ 670654 h 2758642"/>
                  <a:gd name="connsiteX72" fmla="*/ 1421219 w 3146620"/>
                  <a:gd name="connsiteY72" fmla="*/ 677133 h 2758642"/>
                  <a:gd name="connsiteX73" fmla="*/ 804919 w 3146620"/>
                  <a:gd name="connsiteY73" fmla="*/ 1442786 h 2758642"/>
                  <a:gd name="connsiteX74" fmla="*/ 1682525 w 3146620"/>
                  <a:gd name="connsiteY74" fmla="*/ 2200108 h 2758642"/>
                  <a:gd name="connsiteX75" fmla="*/ 1504755 w 3146620"/>
                  <a:gd name="connsiteY75" fmla="*/ 2367407 h 2758642"/>
                  <a:gd name="connsiteX76" fmla="*/ 487525 w 3146620"/>
                  <a:gd name="connsiteY76" fmla="*/ 1533659 h 2758642"/>
                  <a:gd name="connsiteX77" fmla="*/ 798279 w 3146620"/>
                  <a:gd name="connsiteY77" fmla="*/ 872693 h 2758642"/>
                  <a:gd name="connsiteX78" fmla="*/ 839982 w 3146620"/>
                  <a:gd name="connsiteY78" fmla="*/ 843388 h 2758642"/>
                  <a:gd name="connsiteX79" fmla="*/ 874229 w 3146620"/>
                  <a:gd name="connsiteY79" fmla="*/ 796675 h 2758642"/>
                  <a:gd name="connsiteX80" fmla="*/ 1672289 w 3146620"/>
                  <a:gd name="connsiteY80" fmla="*/ 432222 h 2758642"/>
                  <a:gd name="connsiteX81" fmla="*/ 2637668 w 3146620"/>
                  <a:gd name="connsiteY81" fmla="*/ 1265912 h 2758642"/>
                  <a:gd name="connsiteX82" fmla="*/ 2626544 w 3146620"/>
                  <a:gd name="connsiteY82" fmla="*/ 1392875 h 2758642"/>
                  <a:gd name="connsiteX83" fmla="*/ 2532056 w 3146620"/>
                  <a:gd name="connsiteY83" fmla="*/ 1645451 h 2758642"/>
                  <a:gd name="connsiteX84" fmla="*/ 2354915 w 3146620"/>
                  <a:gd name="connsiteY84" fmla="*/ 1855420 h 2758642"/>
                  <a:gd name="connsiteX85" fmla="*/ 2348647 w 3146620"/>
                  <a:gd name="connsiteY85" fmla="*/ 1860340 h 2758642"/>
                  <a:gd name="connsiteX86" fmla="*/ 2340290 w 3146620"/>
                  <a:gd name="connsiteY86" fmla="*/ 1881700 h 2758642"/>
                  <a:gd name="connsiteX87" fmla="*/ 1504755 w 3146620"/>
                  <a:gd name="connsiteY87" fmla="*/ 2367407 h 2758642"/>
                  <a:gd name="connsiteX88" fmla="*/ 1397545 w 3146620"/>
                  <a:gd name="connsiteY88" fmla="*/ 2709204 h 2758642"/>
                  <a:gd name="connsiteX89" fmla="*/ 1313564 w 3146620"/>
                  <a:gd name="connsiteY89" fmla="*/ 2683625 h 2758642"/>
                  <a:gd name="connsiteX90" fmla="*/ 650749 w 3146620"/>
                  <a:gd name="connsiteY90" fmla="*/ 2114015 h 2758642"/>
                  <a:gd name="connsiteX91" fmla="*/ 614783 w 3146620"/>
                  <a:gd name="connsiteY91" fmla="*/ 2038601 h 2758642"/>
                  <a:gd name="connsiteX92" fmla="*/ 649272 w 3146620"/>
                  <a:gd name="connsiteY92" fmla="*/ 2082574 h 2758642"/>
                  <a:gd name="connsiteX93" fmla="*/ 2116901 w 3146620"/>
                  <a:gd name="connsiteY93" fmla="*/ 2251331 h 2758642"/>
                  <a:gd name="connsiteX94" fmla="*/ 2619314 w 3146620"/>
                  <a:gd name="connsiteY94" fmla="*/ 1730569 h 2758642"/>
                  <a:gd name="connsiteX95" fmla="*/ 2643909 w 3146620"/>
                  <a:gd name="connsiteY95" fmla="*/ 635797 h 2758642"/>
                  <a:gd name="connsiteX96" fmla="*/ 2028202 w 3146620"/>
                  <a:gd name="connsiteY96" fmla="*/ 142980 h 2758642"/>
                  <a:gd name="connsiteX97" fmla="*/ 2006897 w 3146620"/>
                  <a:gd name="connsiteY97" fmla="*/ 137397 h 2758642"/>
                  <a:gd name="connsiteX98" fmla="*/ 2037333 w 3146620"/>
                  <a:gd name="connsiteY98" fmla="*/ 152393 h 2758642"/>
                  <a:gd name="connsiteX99" fmla="*/ 2483804 w 3146620"/>
                  <a:gd name="connsiteY99" fmla="*/ 598783 h 2758642"/>
                  <a:gd name="connsiteX100" fmla="*/ 2521179 w 3146620"/>
                  <a:gd name="connsiteY100" fmla="*/ 673576 h 2758642"/>
                  <a:gd name="connsiteX101" fmla="*/ 2485857 w 3146620"/>
                  <a:gd name="connsiteY101" fmla="*/ 630692 h 2758642"/>
                  <a:gd name="connsiteX102" fmla="*/ 1014038 w 3146620"/>
                  <a:gd name="connsiteY102" fmla="*/ 537905 h 2758642"/>
                  <a:gd name="connsiteX103" fmla="*/ 516254 w 3146620"/>
                  <a:gd name="connsiteY103" fmla="*/ 2209923 h 2758642"/>
                  <a:gd name="connsiteX104" fmla="*/ 1341630 w 3146620"/>
                  <a:gd name="connsiteY104" fmla="*/ 2707786 h 2758642"/>
                  <a:gd name="connsiteX105" fmla="*/ 1738084 w 3146620"/>
                  <a:gd name="connsiteY105" fmla="*/ 2758614 h 2758642"/>
                  <a:gd name="connsiteX106" fmla="*/ 1433261 w 3146620"/>
                  <a:gd name="connsiteY106" fmla="*/ 2720084 h 2758642"/>
                  <a:gd name="connsiteX107" fmla="*/ 1422318 w 3146620"/>
                  <a:gd name="connsiteY107" fmla="*/ 2716750 h 2758642"/>
                  <a:gd name="connsiteX108" fmla="*/ 1386949 w 3146620"/>
                  <a:gd name="connsiteY108" fmla="*/ 2724643 h 2758642"/>
                  <a:gd name="connsiteX109" fmla="*/ 166887 w 3146620"/>
                  <a:gd name="connsiteY109" fmla="*/ 2138525 h 2758642"/>
                  <a:gd name="connsiteX110" fmla="*/ 682014 w 3146620"/>
                  <a:gd name="connsiteY110" fmla="*/ 237219 h 2758642"/>
                  <a:gd name="connsiteX111" fmla="*/ 1810049 w 3146620"/>
                  <a:gd name="connsiteY111" fmla="*/ 54886 h 2758642"/>
                  <a:gd name="connsiteX112" fmla="*/ 1878052 w 3146620"/>
                  <a:gd name="connsiteY112" fmla="*/ 79920 h 2758642"/>
                  <a:gd name="connsiteX113" fmla="*/ 1965689 w 3146620"/>
                  <a:gd name="connsiteY113" fmla="*/ 81604 h 2758642"/>
                  <a:gd name="connsiteX114" fmla="*/ 2991394 w 3146620"/>
                  <a:gd name="connsiteY114" fmla="*/ 724335 h 2758642"/>
                  <a:gd name="connsiteX115" fmla="*/ 2925735 w 3146620"/>
                  <a:gd name="connsiteY115" fmla="*/ 2094710 h 2758642"/>
                  <a:gd name="connsiteX116" fmla="*/ 2442947 w 3146620"/>
                  <a:gd name="connsiteY116" fmla="*/ 2564098 h 2758642"/>
                  <a:gd name="connsiteX117" fmla="*/ 2257553 w 3146620"/>
                  <a:gd name="connsiteY117" fmla="*/ 2656723 h 2758642"/>
                  <a:gd name="connsiteX118" fmla="*/ 1738084 w 3146620"/>
                  <a:gd name="connsiteY118" fmla="*/ 2758614 h 2758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</a:cxnLst>
                <a:rect l="l" t="t" r="r" b="b"/>
                <a:pathLst>
                  <a:path w="3146620" h="2758642">
                    <a:moveTo>
                      <a:pt x="1541216" y="1657815"/>
                    </a:moveTo>
                    <a:cubicBezTo>
                      <a:pt x="1668812" y="1657815"/>
                      <a:pt x="1772249" y="1540838"/>
                      <a:pt x="1772249" y="1396539"/>
                    </a:cubicBezTo>
                    <a:cubicBezTo>
                      <a:pt x="1772249" y="1270278"/>
                      <a:pt x="1693055" y="1164934"/>
                      <a:pt x="1587777" y="1140571"/>
                    </a:cubicBezTo>
                    <a:lnTo>
                      <a:pt x="1576347" y="1138598"/>
                    </a:lnTo>
                    <a:lnTo>
                      <a:pt x="1593509" y="1137669"/>
                    </a:lnTo>
                    <a:cubicBezTo>
                      <a:pt x="1658396" y="1137669"/>
                      <a:pt x="1717908" y="1162343"/>
                      <a:pt x="1764328" y="1203416"/>
                    </a:cubicBezTo>
                    <a:lnTo>
                      <a:pt x="1777708" y="1216454"/>
                    </a:lnTo>
                    <a:lnTo>
                      <a:pt x="1771569" y="1206196"/>
                    </a:lnTo>
                    <a:cubicBezTo>
                      <a:pt x="1732262" y="1144599"/>
                      <a:pt x="1669215" y="1104412"/>
                      <a:pt x="1596357" y="1102959"/>
                    </a:cubicBezTo>
                    <a:cubicBezTo>
                      <a:pt x="1468824" y="1100415"/>
                      <a:pt x="1359524" y="1217513"/>
                      <a:pt x="1352229" y="1364506"/>
                    </a:cubicBezTo>
                    <a:cubicBezTo>
                      <a:pt x="1345845" y="1493124"/>
                      <a:pt x="1419674" y="1602013"/>
                      <a:pt x="1523668" y="1628929"/>
                    </a:cubicBezTo>
                    <a:lnTo>
                      <a:pt x="1534993" y="1631167"/>
                    </a:lnTo>
                    <a:lnTo>
                      <a:pt x="1517792" y="1631771"/>
                    </a:lnTo>
                    <a:cubicBezTo>
                      <a:pt x="1471467" y="1630847"/>
                      <a:pt x="1428520" y="1617154"/>
                      <a:pt x="1391608" y="1593820"/>
                    </a:cubicBezTo>
                    <a:lnTo>
                      <a:pt x="1385744" y="1589673"/>
                    </a:lnTo>
                    <a:lnTo>
                      <a:pt x="1388977" y="1593072"/>
                    </a:lnTo>
                    <a:cubicBezTo>
                      <a:pt x="1429632" y="1633381"/>
                      <a:pt x="1482901" y="1657815"/>
                      <a:pt x="1541216" y="1657815"/>
                    </a:cubicBezTo>
                    <a:close/>
                    <a:moveTo>
                      <a:pt x="1593509" y="1713511"/>
                    </a:moveTo>
                    <a:cubicBezTo>
                      <a:pt x="1501248" y="1713511"/>
                      <a:pt x="1419854" y="1663628"/>
                      <a:pt x="1371509" y="1587645"/>
                    </a:cubicBezTo>
                    <a:lnTo>
                      <a:pt x="1361983" y="1571512"/>
                    </a:lnTo>
                    <a:lnTo>
                      <a:pt x="1350382" y="1561391"/>
                    </a:lnTo>
                    <a:cubicBezTo>
                      <a:pt x="1293398" y="1506407"/>
                      <a:pt x="1259416" y="1424237"/>
                      <a:pt x="1263938" y="1333122"/>
                    </a:cubicBezTo>
                    <a:cubicBezTo>
                      <a:pt x="1271977" y="1171140"/>
                      <a:pt x="1398666" y="1042224"/>
                      <a:pt x="1546906" y="1045181"/>
                    </a:cubicBezTo>
                    <a:cubicBezTo>
                      <a:pt x="1652294" y="1047283"/>
                      <a:pt x="1740203" y="1115472"/>
                      <a:pt x="1779330" y="1212923"/>
                    </a:cubicBezTo>
                    <a:lnTo>
                      <a:pt x="1781655" y="1220300"/>
                    </a:lnTo>
                    <a:lnTo>
                      <a:pt x="1783398" y="1221999"/>
                    </a:lnTo>
                    <a:cubicBezTo>
                      <a:pt x="1822883" y="1264333"/>
                      <a:pt x="1850130" y="1319789"/>
                      <a:pt x="1858959" y="1381743"/>
                    </a:cubicBezTo>
                    <a:cubicBezTo>
                      <a:pt x="1860996" y="1396040"/>
                      <a:pt x="1862053" y="1410682"/>
                      <a:pt x="1862053" y="1425590"/>
                    </a:cubicBezTo>
                    <a:cubicBezTo>
                      <a:pt x="1862053" y="1584604"/>
                      <a:pt x="1741822" y="1713511"/>
                      <a:pt x="1593509" y="1713511"/>
                    </a:cubicBezTo>
                    <a:close/>
                    <a:moveTo>
                      <a:pt x="1594962" y="1878090"/>
                    </a:moveTo>
                    <a:cubicBezTo>
                      <a:pt x="1712617" y="1878090"/>
                      <a:pt x="1820091" y="1834330"/>
                      <a:pt x="1902115" y="1762139"/>
                    </a:cubicBezTo>
                    <a:lnTo>
                      <a:pt x="1908639" y="1756051"/>
                    </a:lnTo>
                    <a:lnTo>
                      <a:pt x="1896806" y="1763478"/>
                    </a:lnTo>
                    <a:cubicBezTo>
                      <a:pt x="1822334" y="1805268"/>
                      <a:pt x="1735685" y="1829792"/>
                      <a:pt x="1642222" y="1831446"/>
                    </a:cubicBezTo>
                    <a:lnTo>
                      <a:pt x="1607518" y="1830364"/>
                    </a:lnTo>
                    <a:lnTo>
                      <a:pt x="1630367" y="1826357"/>
                    </a:lnTo>
                    <a:cubicBezTo>
                      <a:pt x="1840183" y="1778150"/>
                      <a:pt x="1989137" y="1583136"/>
                      <a:pt x="1976258" y="1352787"/>
                    </a:cubicBezTo>
                    <a:cubicBezTo>
                      <a:pt x="1961539" y="1089531"/>
                      <a:pt x="1741019" y="879814"/>
                      <a:pt x="1483712" y="884370"/>
                    </a:cubicBezTo>
                    <a:cubicBezTo>
                      <a:pt x="1336717" y="886973"/>
                      <a:pt x="1209515" y="958946"/>
                      <a:pt x="1130210" y="1069263"/>
                    </a:cubicBezTo>
                    <a:lnTo>
                      <a:pt x="1117824" y="1087635"/>
                    </a:lnTo>
                    <a:lnTo>
                      <a:pt x="1144818" y="1064285"/>
                    </a:lnTo>
                    <a:cubicBezTo>
                      <a:pt x="1238475" y="990724"/>
                      <a:pt x="1358544" y="946535"/>
                      <a:pt x="1489458" y="946535"/>
                    </a:cubicBezTo>
                    <a:lnTo>
                      <a:pt x="1524084" y="948199"/>
                    </a:lnTo>
                    <a:lnTo>
                      <a:pt x="1501022" y="951733"/>
                    </a:lnTo>
                    <a:cubicBezTo>
                      <a:pt x="1288616" y="995365"/>
                      <a:pt x="1128838" y="1184031"/>
                      <a:pt x="1128838" y="1410158"/>
                    </a:cubicBezTo>
                    <a:cubicBezTo>
                      <a:pt x="1128838" y="1668590"/>
                      <a:pt x="1337529" y="1878090"/>
                      <a:pt x="1594962" y="1878090"/>
                    </a:cubicBezTo>
                    <a:close/>
                    <a:moveTo>
                      <a:pt x="1489458" y="1977838"/>
                    </a:moveTo>
                    <a:cubicBezTo>
                      <a:pt x="1190226" y="1977838"/>
                      <a:pt x="947651" y="1746973"/>
                      <a:pt x="947651" y="1462187"/>
                    </a:cubicBezTo>
                    <a:cubicBezTo>
                      <a:pt x="947651" y="1435488"/>
                      <a:pt x="949783" y="1409263"/>
                      <a:pt x="953894" y="1383658"/>
                    </a:cubicBezTo>
                    <a:cubicBezTo>
                      <a:pt x="971708" y="1272703"/>
                      <a:pt x="1026679" y="1173384"/>
                      <a:pt x="1106343" y="1097566"/>
                    </a:cubicBezTo>
                    <a:lnTo>
                      <a:pt x="1109860" y="1094523"/>
                    </a:lnTo>
                    <a:lnTo>
                      <a:pt x="1114550" y="1081311"/>
                    </a:lnTo>
                    <a:cubicBezTo>
                      <a:pt x="1193492" y="906781"/>
                      <a:pt x="1370854" y="784658"/>
                      <a:pt x="1583484" y="780893"/>
                    </a:cubicBezTo>
                    <a:cubicBezTo>
                      <a:pt x="1882567" y="775598"/>
                      <a:pt x="2138171" y="1006479"/>
                      <a:pt x="2154391" y="1296581"/>
                    </a:cubicBezTo>
                    <a:cubicBezTo>
                      <a:pt x="2163515" y="1459763"/>
                      <a:pt x="2094953" y="1606925"/>
                      <a:pt x="1979984" y="1705399"/>
                    </a:cubicBezTo>
                    <a:lnTo>
                      <a:pt x="1956579" y="1723525"/>
                    </a:lnTo>
                    <a:lnTo>
                      <a:pt x="1937358" y="1752418"/>
                    </a:lnTo>
                    <a:cubicBezTo>
                      <a:pt x="1839819" y="1888500"/>
                      <a:pt x="1675600" y="1977838"/>
                      <a:pt x="1489458" y="1977838"/>
                    </a:cubicBezTo>
                    <a:close/>
                    <a:moveTo>
                      <a:pt x="1682525" y="2200108"/>
                    </a:moveTo>
                    <a:cubicBezTo>
                      <a:pt x="1944439" y="2195900"/>
                      <a:pt x="2171085" y="2079537"/>
                      <a:pt x="2312388" y="1901179"/>
                    </a:cubicBezTo>
                    <a:lnTo>
                      <a:pt x="2334458" y="1871476"/>
                    </a:lnTo>
                    <a:lnTo>
                      <a:pt x="2286359" y="1909228"/>
                    </a:lnTo>
                    <a:cubicBezTo>
                      <a:pt x="2119485" y="2028159"/>
                      <a:pt x="1905548" y="2099603"/>
                      <a:pt x="1672289" y="2099603"/>
                    </a:cubicBezTo>
                    <a:lnTo>
                      <a:pt x="1610592" y="2096912"/>
                    </a:lnTo>
                    <a:lnTo>
                      <a:pt x="1651684" y="2091199"/>
                    </a:lnTo>
                    <a:cubicBezTo>
                      <a:pt x="2030143" y="2020655"/>
                      <a:pt x="2314834" y="1715627"/>
                      <a:pt x="2314834" y="1350031"/>
                    </a:cubicBezTo>
                    <a:cubicBezTo>
                      <a:pt x="2314834" y="932206"/>
                      <a:pt x="1942993" y="593492"/>
                      <a:pt x="1484303" y="593492"/>
                    </a:cubicBezTo>
                    <a:cubicBezTo>
                      <a:pt x="1274668" y="593492"/>
                      <a:pt x="1083173" y="664242"/>
                      <a:pt x="937025" y="780959"/>
                    </a:cubicBezTo>
                    <a:lnTo>
                      <a:pt x="925401" y="790801"/>
                    </a:lnTo>
                    <a:lnTo>
                      <a:pt x="946483" y="778794"/>
                    </a:lnTo>
                    <a:cubicBezTo>
                      <a:pt x="1079176" y="711228"/>
                      <a:pt x="1233565" y="671580"/>
                      <a:pt x="1400097" y="668904"/>
                    </a:cubicBezTo>
                    <a:lnTo>
                      <a:pt x="1461932" y="670654"/>
                    </a:lnTo>
                    <a:lnTo>
                      <a:pt x="1421219" y="677133"/>
                    </a:lnTo>
                    <a:cubicBezTo>
                      <a:pt x="1047374" y="755072"/>
                      <a:pt x="781971" y="1070365"/>
                      <a:pt x="804919" y="1442786"/>
                    </a:cubicBezTo>
                    <a:cubicBezTo>
                      <a:pt x="831145" y="1868410"/>
                      <a:pt x="1224063" y="2207475"/>
                      <a:pt x="1682525" y="2200108"/>
                    </a:cubicBezTo>
                    <a:close/>
                    <a:moveTo>
                      <a:pt x="1504755" y="2367407"/>
                    </a:moveTo>
                    <a:cubicBezTo>
                      <a:pt x="971855" y="2375969"/>
                      <a:pt x="516425" y="2002688"/>
                      <a:pt x="487525" y="1533659"/>
                    </a:cubicBezTo>
                    <a:cubicBezTo>
                      <a:pt x="471267" y="1269830"/>
                      <a:pt x="593430" y="1031904"/>
                      <a:pt x="798279" y="872693"/>
                    </a:cubicBezTo>
                    <a:lnTo>
                      <a:pt x="839982" y="843388"/>
                    </a:lnTo>
                    <a:lnTo>
                      <a:pt x="874229" y="796675"/>
                    </a:lnTo>
                    <a:cubicBezTo>
                      <a:pt x="1048022" y="576661"/>
                      <a:pt x="1340623" y="432222"/>
                      <a:pt x="1672289" y="432222"/>
                    </a:cubicBezTo>
                    <a:cubicBezTo>
                      <a:pt x="2205452" y="432222"/>
                      <a:pt x="2637668" y="805478"/>
                      <a:pt x="2637668" y="1265912"/>
                    </a:cubicBezTo>
                    <a:cubicBezTo>
                      <a:pt x="2637668" y="1309078"/>
                      <a:pt x="2633869" y="1351477"/>
                      <a:pt x="2626544" y="1392875"/>
                    </a:cubicBezTo>
                    <a:cubicBezTo>
                      <a:pt x="2610674" y="1482570"/>
                      <a:pt x="2578252" y="1567561"/>
                      <a:pt x="2532056" y="1645451"/>
                    </a:cubicBezTo>
                    <a:cubicBezTo>
                      <a:pt x="2485859" y="1723341"/>
                      <a:pt x="2425886" y="1794130"/>
                      <a:pt x="2354915" y="1855420"/>
                    </a:cubicBezTo>
                    <a:lnTo>
                      <a:pt x="2348647" y="1860340"/>
                    </a:lnTo>
                    <a:lnTo>
                      <a:pt x="2340290" y="1881700"/>
                    </a:lnTo>
                    <a:cubicBezTo>
                      <a:pt x="2199633" y="2163876"/>
                      <a:pt x="1883614" y="2361320"/>
                      <a:pt x="1504755" y="2367407"/>
                    </a:cubicBezTo>
                    <a:close/>
                    <a:moveTo>
                      <a:pt x="1397545" y="2709204"/>
                    </a:moveTo>
                    <a:lnTo>
                      <a:pt x="1313564" y="2683625"/>
                    </a:lnTo>
                    <a:cubicBezTo>
                      <a:pt x="1039114" y="2584837"/>
                      <a:pt x="801010" y="2390656"/>
                      <a:pt x="650749" y="2114015"/>
                    </a:cubicBezTo>
                    <a:lnTo>
                      <a:pt x="614783" y="2038601"/>
                    </a:lnTo>
                    <a:lnTo>
                      <a:pt x="649272" y="2082574"/>
                    </a:lnTo>
                    <a:cubicBezTo>
                      <a:pt x="992096" y="2472625"/>
                      <a:pt x="1603682" y="2556037"/>
                      <a:pt x="2116901" y="2251331"/>
                    </a:cubicBezTo>
                    <a:cubicBezTo>
                      <a:pt x="2336852" y="2120742"/>
                      <a:pt x="2507502" y="1937409"/>
                      <a:pt x="2619314" y="1730569"/>
                    </a:cubicBezTo>
                    <a:cubicBezTo>
                      <a:pt x="2805668" y="1385834"/>
                      <a:pt x="2828583" y="975796"/>
                      <a:pt x="2643909" y="635797"/>
                    </a:cubicBezTo>
                    <a:cubicBezTo>
                      <a:pt x="2508867" y="387174"/>
                      <a:pt x="2286192" y="219031"/>
                      <a:pt x="2028202" y="142980"/>
                    </a:cubicBezTo>
                    <a:lnTo>
                      <a:pt x="2006897" y="137397"/>
                    </a:lnTo>
                    <a:lnTo>
                      <a:pt x="2037333" y="152393"/>
                    </a:lnTo>
                    <a:cubicBezTo>
                      <a:pt x="2217659" y="253452"/>
                      <a:pt x="2372771" y="403509"/>
                      <a:pt x="2483804" y="598783"/>
                    </a:cubicBezTo>
                    <a:lnTo>
                      <a:pt x="2521179" y="673576"/>
                    </a:lnTo>
                    <a:lnTo>
                      <a:pt x="2485857" y="630692"/>
                    </a:lnTo>
                    <a:cubicBezTo>
                      <a:pt x="2135626" y="252277"/>
                      <a:pt x="1522054" y="200295"/>
                      <a:pt x="1014038" y="537905"/>
                    </a:cubicBezTo>
                    <a:cubicBezTo>
                      <a:pt x="433447" y="923746"/>
                      <a:pt x="210582" y="1672333"/>
                      <a:pt x="516254" y="2209923"/>
                    </a:cubicBezTo>
                    <a:cubicBezTo>
                      <a:pt x="690881" y="2517041"/>
                      <a:pt x="1000230" y="2688855"/>
                      <a:pt x="1341630" y="2707786"/>
                    </a:cubicBezTo>
                    <a:close/>
                    <a:moveTo>
                      <a:pt x="1738084" y="2758614"/>
                    </a:moveTo>
                    <a:cubicBezTo>
                      <a:pt x="1634411" y="2757926"/>
                      <a:pt x="1532079" y="2744900"/>
                      <a:pt x="1433261" y="2720084"/>
                    </a:cubicBezTo>
                    <a:lnTo>
                      <a:pt x="1422318" y="2716750"/>
                    </a:lnTo>
                    <a:lnTo>
                      <a:pt x="1386949" y="2724643"/>
                    </a:lnTo>
                    <a:cubicBezTo>
                      <a:pt x="900227" y="2793005"/>
                      <a:pt x="419484" y="2582771"/>
                      <a:pt x="166887" y="2138525"/>
                    </a:cubicBezTo>
                    <a:cubicBezTo>
                      <a:pt x="-188415" y="1513651"/>
                      <a:pt x="42216" y="662407"/>
                      <a:pt x="682014" y="237219"/>
                    </a:cubicBezTo>
                    <a:cubicBezTo>
                      <a:pt x="1041900" y="-1950"/>
                      <a:pt x="1454592" y="-55367"/>
                      <a:pt x="1810049" y="54886"/>
                    </a:cubicBezTo>
                    <a:lnTo>
                      <a:pt x="1878052" y="79920"/>
                    </a:lnTo>
                    <a:lnTo>
                      <a:pt x="1965689" y="81604"/>
                    </a:lnTo>
                    <a:cubicBezTo>
                      <a:pt x="2386494" y="104349"/>
                      <a:pt x="2777742" y="330986"/>
                      <a:pt x="2991394" y="724335"/>
                    </a:cubicBezTo>
                    <a:cubicBezTo>
                      <a:pt x="3227517" y="1159057"/>
                      <a:pt x="3185246" y="1684230"/>
                      <a:pt x="2925735" y="2094710"/>
                    </a:cubicBezTo>
                    <a:cubicBezTo>
                      <a:pt x="2807775" y="2281291"/>
                      <a:pt x="2644932" y="2444176"/>
                      <a:pt x="2442947" y="2564098"/>
                    </a:cubicBezTo>
                    <a:cubicBezTo>
                      <a:pt x="2382352" y="2600074"/>
                      <a:pt x="2320385" y="2630907"/>
                      <a:pt x="2257553" y="2656723"/>
                    </a:cubicBezTo>
                    <a:cubicBezTo>
                      <a:pt x="2087384" y="2726641"/>
                      <a:pt x="1910872" y="2759762"/>
                      <a:pt x="1738084" y="2758614"/>
                    </a:cubicBezTo>
                    <a:close/>
                  </a:path>
                </a:pathLst>
              </a:custGeom>
              <a:gradFill>
                <a:gsLst>
                  <a:gs pos="62000">
                    <a:srgbClr val="CC0099"/>
                  </a:gs>
                  <a:gs pos="75833">
                    <a:srgbClr val="C00000"/>
                  </a:gs>
                  <a:gs pos="28000">
                    <a:srgbClr val="FF66FF"/>
                  </a:gs>
                  <a:gs pos="41000">
                    <a:srgbClr val="FF0066">
                      <a:lumMod val="51000"/>
                      <a:lumOff val="49000"/>
                      <a:alpha val="51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6350">
                <a:noFill/>
              </a:ln>
              <a:effectLst>
                <a:outerShdw blurRad="50800" dist="50800" dir="5400000" algn="ctr" rotWithShape="0">
                  <a:schemeClr val="bg1"/>
                </a:outerShdw>
              </a:effectLst>
              <a:scene3d>
                <a:camera prst="orthographicFront"/>
                <a:lightRig rig="flat" dir="t"/>
              </a:scene3d>
              <a:sp3d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/>
              </a:p>
            </p:txBody>
          </p:sp>
        </p:grpSp>
        <p:sp>
          <p:nvSpPr>
            <p:cNvPr id="16" name="Forma libre 19"/>
            <p:cNvSpPr/>
            <p:nvPr/>
          </p:nvSpPr>
          <p:spPr>
            <a:xfrm rot="9566719">
              <a:off x="1687316" y="3656608"/>
              <a:ext cx="524279" cy="480389"/>
            </a:xfrm>
            <a:custGeom>
              <a:avLst/>
              <a:gdLst>
                <a:gd name="connsiteX0" fmla="*/ 1541216 w 3146620"/>
                <a:gd name="connsiteY0" fmla="*/ 1657815 h 2758642"/>
                <a:gd name="connsiteX1" fmla="*/ 1772249 w 3146620"/>
                <a:gd name="connsiteY1" fmla="*/ 1396539 h 2758642"/>
                <a:gd name="connsiteX2" fmla="*/ 1587777 w 3146620"/>
                <a:gd name="connsiteY2" fmla="*/ 1140571 h 2758642"/>
                <a:gd name="connsiteX3" fmla="*/ 1576347 w 3146620"/>
                <a:gd name="connsiteY3" fmla="*/ 1138598 h 2758642"/>
                <a:gd name="connsiteX4" fmla="*/ 1593509 w 3146620"/>
                <a:gd name="connsiteY4" fmla="*/ 1137669 h 2758642"/>
                <a:gd name="connsiteX5" fmla="*/ 1764328 w 3146620"/>
                <a:gd name="connsiteY5" fmla="*/ 1203416 h 2758642"/>
                <a:gd name="connsiteX6" fmla="*/ 1777708 w 3146620"/>
                <a:gd name="connsiteY6" fmla="*/ 1216454 h 2758642"/>
                <a:gd name="connsiteX7" fmla="*/ 1771569 w 3146620"/>
                <a:gd name="connsiteY7" fmla="*/ 1206196 h 2758642"/>
                <a:gd name="connsiteX8" fmla="*/ 1596357 w 3146620"/>
                <a:gd name="connsiteY8" fmla="*/ 1102959 h 2758642"/>
                <a:gd name="connsiteX9" fmla="*/ 1352229 w 3146620"/>
                <a:gd name="connsiteY9" fmla="*/ 1364506 h 2758642"/>
                <a:gd name="connsiteX10" fmla="*/ 1523668 w 3146620"/>
                <a:gd name="connsiteY10" fmla="*/ 1628929 h 2758642"/>
                <a:gd name="connsiteX11" fmla="*/ 1534993 w 3146620"/>
                <a:gd name="connsiteY11" fmla="*/ 1631167 h 2758642"/>
                <a:gd name="connsiteX12" fmla="*/ 1517792 w 3146620"/>
                <a:gd name="connsiteY12" fmla="*/ 1631771 h 2758642"/>
                <a:gd name="connsiteX13" fmla="*/ 1391608 w 3146620"/>
                <a:gd name="connsiteY13" fmla="*/ 1593820 h 2758642"/>
                <a:gd name="connsiteX14" fmla="*/ 1385744 w 3146620"/>
                <a:gd name="connsiteY14" fmla="*/ 1589673 h 2758642"/>
                <a:gd name="connsiteX15" fmla="*/ 1388977 w 3146620"/>
                <a:gd name="connsiteY15" fmla="*/ 1593072 h 2758642"/>
                <a:gd name="connsiteX16" fmla="*/ 1541216 w 3146620"/>
                <a:gd name="connsiteY16" fmla="*/ 1657815 h 2758642"/>
                <a:gd name="connsiteX17" fmla="*/ 1593509 w 3146620"/>
                <a:gd name="connsiteY17" fmla="*/ 1713511 h 2758642"/>
                <a:gd name="connsiteX18" fmla="*/ 1371509 w 3146620"/>
                <a:gd name="connsiteY18" fmla="*/ 1587645 h 2758642"/>
                <a:gd name="connsiteX19" fmla="*/ 1361983 w 3146620"/>
                <a:gd name="connsiteY19" fmla="*/ 1571512 h 2758642"/>
                <a:gd name="connsiteX20" fmla="*/ 1350382 w 3146620"/>
                <a:gd name="connsiteY20" fmla="*/ 1561391 h 2758642"/>
                <a:gd name="connsiteX21" fmla="*/ 1263938 w 3146620"/>
                <a:gd name="connsiteY21" fmla="*/ 1333122 h 2758642"/>
                <a:gd name="connsiteX22" fmla="*/ 1546906 w 3146620"/>
                <a:gd name="connsiteY22" fmla="*/ 1045181 h 2758642"/>
                <a:gd name="connsiteX23" fmla="*/ 1779330 w 3146620"/>
                <a:gd name="connsiteY23" fmla="*/ 1212923 h 2758642"/>
                <a:gd name="connsiteX24" fmla="*/ 1781655 w 3146620"/>
                <a:gd name="connsiteY24" fmla="*/ 1220300 h 2758642"/>
                <a:gd name="connsiteX25" fmla="*/ 1783398 w 3146620"/>
                <a:gd name="connsiteY25" fmla="*/ 1221999 h 2758642"/>
                <a:gd name="connsiteX26" fmla="*/ 1858959 w 3146620"/>
                <a:gd name="connsiteY26" fmla="*/ 1381743 h 2758642"/>
                <a:gd name="connsiteX27" fmla="*/ 1862053 w 3146620"/>
                <a:gd name="connsiteY27" fmla="*/ 1425590 h 2758642"/>
                <a:gd name="connsiteX28" fmla="*/ 1593509 w 3146620"/>
                <a:gd name="connsiteY28" fmla="*/ 1713511 h 2758642"/>
                <a:gd name="connsiteX29" fmla="*/ 1594962 w 3146620"/>
                <a:gd name="connsiteY29" fmla="*/ 1878090 h 2758642"/>
                <a:gd name="connsiteX30" fmla="*/ 1902115 w 3146620"/>
                <a:gd name="connsiteY30" fmla="*/ 1762139 h 2758642"/>
                <a:gd name="connsiteX31" fmla="*/ 1908639 w 3146620"/>
                <a:gd name="connsiteY31" fmla="*/ 1756051 h 2758642"/>
                <a:gd name="connsiteX32" fmla="*/ 1896806 w 3146620"/>
                <a:gd name="connsiteY32" fmla="*/ 1763478 h 2758642"/>
                <a:gd name="connsiteX33" fmla="*/ 1642222 w 3146620"/>
                <a:gd name="connsiteY33" fmla="*/ 1831446 h 2758642"/>
                <a:gd name="connsiteX34" fmla="*/ 1607518 w 3146620"/>
                <a:gd name="connsiteY34" fmla="*/ 1830364 h 2758642"/>
                <a:gd name="connsiteX35" fmla="*/ 1630367 w 3146620"/>
                <a:gd name="connsiteY35" fmla="*/ 1826357 h 2758642"/>
                <a:gd name="connsiteX36" fmla="*/ 1976258 w 3146620"/>
                <a:gd name="connsiteY36" fmla="*/ 1352787 h 2758642"/>
                <a:gd name="connsiteX37" fmla="*/ 1483712 w 3146620"/>
                <a:gd name="connsiteY37" fmla="*/ 884370 h 2758642"/>
                <a:gd name="connsiteX38" fmla="*/ 1130210 w 3146620"/>
                <a:gd name="connsiteY38" fmla="*/ 1069263 h 2758642"/>
                <a:gd name="connsiteX39" fmla="*/ 1117824 w 3146620"/>
                <a:gd name="connsiteY39" fmla="*/ 1087635 h 2758642"/>
                <a:gd name="connsiteX40" fmla="*/ 1144818 w 3146620"/>
                <a:gd name="connsiteY40" fmla="*/ 1064285 h 2758642"/>
                <a:gd name="connsiteX41" fmla="*/ 1489458 w 3146620"/>
                <a:gd name="connsiteY41" fmla="*/ 946535 h 2758642"/>
                <a:gd name="connsiteX42" fmla="*/ 1524084 w 3146620"/>
                <a:gd name="connsiteY42" fmla="*/ 948199 h 2758642"/>
                <a:gd name="connsiteX43" fmla="*/ 1501022 w 3146620"/>
                <a:gd name="connsiteY43" fmla="*/ 951733 h 2758642"/>
                <a:gd name="connsiteX44" fmla="*/ 1128838 w 3146620"/>
                <a:gd name="connsiteY44" fmla="*/ 1410158 h 2758642"/>
                <a:gd name="connsiteX45" fmla="*/ 1594962 w 3146620"/>
                <a:gd name="connsiteY45" fmla="*/ 1878090 h 2758642"/>
                <a:gd name="connsiteX46" fmla="*/ 1489458 w 3146620"/>
                <a:gd name="connsiteY46" fmla="*/ 1977838 h 2758642"/>
                <a:gd name="connsiteX47" fmla="*/ 947651 w 3146620"/>
                <a:gd name="connsiteY47" fmla="*/ 1462187 h 2758642"/>
                <a:gd name="connsiteX48" fmla="*/ 953894 w 3146620"/>
                <a:gd name="connsiteY48" fmla="*/ 1383658 h 2758642"/>
                <a:gd name="connsiteX49" fmla="*/ 1106343 w 3146620"/>
                <a:gd name="connsiteY49" fmla="*/ 1097566 h 2758642"/>
                <a:gd name="connsiteX50" fmla="*/ 1109860 w 3146620"/>
                <a:gd name="connsiteY50" fmla="*/ 1094523 h 2758642"/>
                <a:gd name="connsiteX51" fmla="*/ 1114550 w 3146620"/>
                <a:gd name="connsiteY51" fmla="*/ 1081311 h 2758642"/>
                <a:gd name="connsiteX52" fmla="*/ 1583484 w 3146620"/>
                <a:gd name="connsiteY52" fmla="*/ 780893 h 2758642"/>
                <a:gd name="connsiteX53" fmla="*/ 2154391 w 3146620"/>
                <a:gd name="connsiteY53" fmla="*/ 1296581 h 2758642"/>
                <a:gd name="connsiteX54" fmla="*/ 1979984 w 3146620"/>
                <a:gd name="connsiteY54" fmla="*/ 1705399 h 2758642"/>
                <a:gd name="connsiteX55" fmla="*/ 1956579 w 3146620"/>
                <a:gd name="connsiteY55" fmla="*/ 1723525 h 2758642"/>
                <a:gd name="connsiteX56" fmla="*/ 1937358 w 3146620"/>
                <a:gd name="connsiteY56" fmla="*/ 1752418 h 2758642"/>
                <a:gd name="connsiteX57" fmla="*/ 1489458 w 3146620"/>
                <a:gd name="connsiteY57" fmla="*/ 1977838 h 2758642"/>
                <a:gd name="connsiteX58" fmla="*/ 1682525 w 3146620"/>
                <a:gd name="connsiteY58" fmla="*/ 2200108 h 2758642"/>
                <a:gd name="connsiteX59" fmla="*/ 2312388 w 3146620"/>
                <a:gd name="connsiteY59" fmla="*/ 1901179 h 2758642"/>
                <a:gd name="connsiteX60" fmla="*/ 2334458 w 3146620"/>
                <a:gd name="connsiteY60" fmla="*/ 1871476 h 2758642"/>
                <a:gd name="connsiteX61" fmla="*/ 2286359 w 3146620"/>
                <a:gd name="connsiteY61" fmla="*/ 1909228 h 2758642"/>
                <a:gd name="connsiteX62" fmla="*/ 1672289 w 3146620"/>
                <a:gd name="connsiteY62" fmla="*/ 2099603 h 2758642"/>
                <a:gd name="connsiteX63" fmla="*/ 1610592 w 3146620"/>
                <a:gd name="connsiteY63" fmla="*/ 2096912 h 2758642"/>
                <a:gd name="connsiteX64" fmla="*/ 1651684 w 3146620"/>
                <a:gd name="connsiteY64" fmla="*/ 2091199 h 2758642"/>
                <a:gd name="connsiteX65" fmla="*/ 2314834 w 3146620"/>
                <a:gd name="connsiteY65" fmla="*/ 1350031 h 2758642"/>
                <a:gd name="connsiteX66" fmla="*/ 1484303 w 3146620"/>
                <a:gd name="connsiteY66" fmla="*/ 593492 h 2758642"/>
                <a:gd name="connsiteX67" fmla="*/ 937025 w 3146620"/>
                <a:gd name="connsiteY67" fmla="*/ 780959 h 2758642"/>
                <a:gd name="connsiteX68" fmla="*/ 925401 w 3146620"/>
                <a:gd name="connsiteY68" fmla="*/ 790801 h 2758642"/>
                <a:gd name="connsiteX69" fmla="*/ 946483 w 3146620"/>
                <a:gd name="connsiteY69" fmla="*/ 778794 h 2758642"/>
                <a:gd name="connsiteX70" fmla="*/ 1400097 w 3146620"/>
                <a:gd name="connsiteY70" fmla="*/ 668904 h 2758642"/>
                <a:gd name="connsiteX71" fmla="*/ 1461932 w 3146620"/>
                <a:gd name="connsiteY71" fmla="*/ 670654 h 2758642"/>
                <a:gd name="connsiteX72" fmla="*/ 1421219 w 3146620"/>
                <a:gd name="connsiteY72" fmla="*/ 677133 h 2758642"/>
                <a:gd name="connsiteX73" fmla="*/ 804919 w 3146620"/>
                <a:gd name="connsiteY73" fmla="*/ 1442786 h 2758642"/>
                <a:gd name="connsiteX74" fmla="*/ 1682525 w 3146620"/>
                <a:gd name="connsiteY74" fmla="*/ 2200108 h 2758642"/>
                <a:gd name="connsiteX75" fmla="*/ 1504755 w 3146620"/>
                <a:gd name="connsiteY75" fmla="*/ 2367407 h 2758642"/>
                <a:gd name="connsiteX76" fmla="*/ 487525 w 3146620"/>
                <a:gd name="connsiteY76" fmla="*/ 1533659 h 2758642"/>
                <a:gd name="connsiteX77" fmla="*/ 798279 w 3146620"/>
                <a:gd name="connsiteY77" fmla="*/ 872693 h 2758642"/>
                <a:gd name="connsiteX78" fmla="*/ 839982 w 3146620"/>
                <a:gd name="connsiteY78" fmla="*/ 843388 h 2758642"/>
                <a:gd name="connsiteX79" fmla="*/ 874229 w 3146620"/>
                <a:gd name="connsiteY79" fmla="*/ 796675 h 2758642"/>
                <a:gd name="connsiteX80" fmla="*/ 1672289 w 3146620"/>
                <a:gd name="connsiteY80" fmla="*/ 432222 h 2758642"/>
                <a:gd name="connsiteX81" fmla="*/ 2637668 w 3146620"/>
                <a:gd name="connsiteY81" fmla="*/ 1265912 h 2758642"/>
                <a:gd name="connsiteX82" fmla="*/ 2626544 w 3146620"/>
                <a:gd name="connsiteY82" fmla="*/ 1392875 h 2758642"/>
                <a:gd name="connsiteX83" fmla="*/ 2532056 w 3146620"/>
                <a:gd name="connsiteY83" fmla="*/ 1645451 h 2758642"/>
                <a:gd name="connsiteX84" fmla="*/ 2354915 w 3146620"/>
                <a:gd name="connsiteY84" fmla="*/ 1855420 h 2758642"/>
                <a:gd name="connsiteX85" fmla="*/ 2348647 w 3146620"/>
                <a:gd name="connsiteY85" fmla="*/ 1860340 h 2758642"/>
                <a:gd name="connsiteX86" fmla="*/ 2340290 w 3146620"/>
                <a:gd name="connsiteY86" fmla="*/ 1881700 h 2758642"/>
                <a:gd name="connsiteX87" fmla="*/ 1504755 w 3146620"/>
                <a:gd name="connsiteY87" fmla="*/ 2367407 h 2758642"/>
                <a:gd name="connsiteX88" fmla="*/ 1397545 w 3146620"/>
                <a:gd name="connsiteY88" fmla="*/ 2709204 h 2758642"/>
                <a:gd name="connsiteX89" fmla="*/ 1313564 w 3146620"/>
                <a:gd name="connsiteY89" fmla="*/ 2683625 h 2758642"/>
                <a:gd name="connsiteX90" fmla="*/ 650749 w 3146620"/>
                <a:gd name="connsiteY90" fmla="*/ 2114015 h 2758642"/>
                <a:gd name="connsiteX91" fmla="*/ 614783 w 3146620"/>
                <a:gd name="connsiteY91" fmla="*/ 2038601 h 2758642"/>
                <a:gd name="connsiteX92" fmla="*/ 649272 w 3146620"/>
                <a:gd name="connsiteY92" fmla="*/ 2082574 h 2758642"/>
                <a:gd name="connsiteX93" fmla="*/ 2116901 w 3146620"/>
                <a:gd name="connsiteY93" fmla="*/ 2251331 h 2758642"/>
                <a:gd name="connsiteX94" fmla="*/ 2619314 w 3146620"/>
                <a:gd name="connsiteY94" fmla="*/ 1730569 h 2758642"/>
                <a:gd name="connsiteX95" fmla="*/ 2643909 w 3146620"/>
                <a:gd name="connsiteY95" fmla="*/ 635797 h 2758642"/>
                <a:gd name="connsiteX96" fmla="*/ 2028202 w 3146620"/>
                <a:gd name="connsiteY96" fmla="*/ 142980 h 2758642"/>
                <a:gd name="connsiteX97" fmla="*/ 2006897 w 3146620"/>
                <a:gd name="connsiteY97" fmla="*/ 137397 h 2758642"/>
                <a:gd name="connsiteX98" fmla="*/ 2037333 w 3146620"/>
                <a:gd name="connsiteY98" fmla="*/ 152393 h 2758642"/>
                <a:gd name="connsiteX99" fmla="*/ 2483804 w 3146620"/>
                <a:gd name="connsiteY99" fmla="*/ 598783 h 2758642"/>
                <a:gd name="connsiteX100" fmla="*/ 2521179 w 3146620"/>
                <a:gd name="connsiteY100" fmla="*/ 673576 h 2758642"/>
                <a:gd name="connsiteX101" fmla="*/ 2485857 w 3146620"/>
                <a:gd name="connsiteY101" fmla="*/ 630692 h 2758642"/>
                <a:gd name="connsiteX102" fmla="*/ 1014038 w 3146620"/>
                <a:gd name="connsiteY102" fmla="*/ 537905 h 2758642"/>
                <a:gd name="connsiteX103" fmla="*/ 516254 w 3146620"/>
                <a:gd name="connsiteY103" fmla="*/ 2209923 h 2758642"/>
                <a:gd name="connsiteX104" fmla="*/ 1341630 w 3146620"/>
                <a:gd name="connsiteY104" fmla="*/ 2707786 h 2758642"/>
                <a:gd name="connsiteX105" fmla="*/ 1738084 w 3146620"/>
                <a:gd name="connsiteY105" fmla="*/ 2758614 h 2758642"/>
                <a:gd name="connsiteX106" fmla="*/ 1433261 w 3146620"/>
                <a:gd name="connsiteY106" fmla="*/ 2720084 h 2758642"/>
                <a:gd name="connsiteX107" fmla="*/ 1422318 w 3146620"/>
                <a:gd name="connsiteY107" fmla="*/ 2716750 h 2758642"/>
                <a:gd name="connsiteX108" fmla="*/ 1386949 w 3146620"/>
                <a:gd name="connsiteY108" fmla="*/ 2724643 h 2758642"/>
                <a:gd name="connsiteX109" fmla="*/ 166887 w 3146620"/>
                <a:gd name="connsiteY109" fmla="*/ 2138525 h 2758642"/>
                <a:gd name="connsiteX110" fmla="*/ 682014 w 3146620"/>
                <a:gd name="connsiteY110" fmla="*/ 237219 h 2758642"/>
                <a:gd name="connsiteX111" fmla="*/ 1810049 w 3146620"/>
                <a:gd name="connsiteY111" fmla="*/ 54886 h 2758642"/>
                <a:gd name="connsiteX112" fmla="*/ 1878052 w 3146620"/>
                <a:gd name="connsiteY112" fmla="*/ 79920 h 2758642"/>
                <a:gd name="connsiteX113" fmla="*/ 1965689 w 3146620"/>
                <a:gd name="connsiteY113" fmla="*/ 81604 h 2758642"/>
                <a:gd name="connsiteX114" fmla="*/ 2991394 w 3146620"/>
                <a:gd name="connsiteY114" fmla="*/ 724335 h 2758642"/>
                <a:gd name="connsiteX115" fmla="*/ 2925735 w 3146620"/>
                <a:gd name="connsiteY115" fmla="*/ 2094710 h 2758642"/>
                <a:gd name="connsiteX116" fmla="*/ 2442947 w 3146620"/>
                <a:gd name="connsiteY116" fmla="*/ 2564098 h 2758642"/>
                <a:gd name="connsiteX117" fmla="*/ 2257553 w 3146620"/>
                <a:gd name="connsiteY117" fmla="*/ 2656723 h 2758642"/>
                <a:gd name="connsiteX118" fmla="*/ 1738084 w 3146620"/>
                <a:gd name="connsiteY118" fmla="*/ 2758614 h 2758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146620" h="2758642">
                  <a:moveTo>
                    <a:pt x="1541216" y="1657815"/>
                  </a:moveTo>
                  <a:cubicBezTo>
                    <a:pt x="1668812" y="1657815"/>
                    <a:pt x="1772249" y="1540838"/>
                    <a:pt x="1772249" y="1396539"/>
                  </a:cubicBezTo>
                  <a:cubicBezTo>
                    <a:pt x="1772249" y="1270278"/>
                    <a:pt x="1693055" y="1164934"/>
                    <a:pt x="1587777" y="1140571"/>
                  </a:cubicBezTo>
                  <a:lnTo>
                    <a:pt x="1576347" y="1138598"/>
                  </a:lnTo>
                  <a:lnTo>
                    <a:pt x="1593509" y="1137669"/>
                  </a:lnTo>
                  <a:cubicBezTo>
                    <a:pt x="1658396" y="1137669"/>
                    <a:pt x="1717908" y="1162343"/>
                    <a:pt x="1764328" y="1203416"/>
                  </a:cubicBezTo>
                  <a:lnTo>
                    <a:pt x="1777708" y="1216454"/>
                  </a:lnTo>
                  <a:lnTo>
                    <a:pt x="1771569" y="1206196"/>
                  </a:lnTo>
                  <a:cubicBezTo>
                    <a:pt x="1732262" y="1144599"/>
                    <a:pt x="1669215" y="1104412"/>
                    <a:pt x="1596357" y="1102959"/>
                  </a:cubicBezTo>
                  <a:cubicBezTo>
                    <a:pt x="1468824" y="1100415"/>
                    <a:pt x="1359524" y="1217513"/>
                    <a:pt x="1352229" y="1364506"/>
                  </a:cubicBezTo>
                  <a:cubicBezTo>
                    <a:pt x="1345845" y="1493124"/>
                    <a:pt x="1419674" y="1602013"/>
                    <a:pt x="1523668" y="1628929"/>
                  </a:cubicBezTo>
                  <a:lnTo>
                    <a:pt x="1534993" y="1631167"/>
                  </a:lnTo>
                  <a:lnTo>
                    <a:pt x="1517792" y="1631771"/>
                  </a:lnTo>
                  <a:cubicBezTo>
                    <a:pt x="1471467" y="1630847"/>
                    <a:pt x="1428520" y="1617154"/>
                    <a:pt x="1391608" y="1593820"/>
                  </a:cubicBezTo>
                  <a:lnTo>
                    <a:pt x="1385744" y="1589673"/>
                  </a:lnTo>
                  <a:lnTo>
                    <a:pt x="1388977" y="1593072"/>
                  </a:lnTo>
                  <a:cubicBezTo>
                    <a:pt x="1429632" y="1633381"/>
                    <a:pt x="1482901" y="1657815"/>
                    <a:pt x="1541216" y="1657815"/>
                  </a:cubicBezTo>
                  <a:close/>
                  <a:moveTo>
                    <a:pt x="1593509" y="1713511"/>
                  </a:moveTo>
                  <a:cubicBezTo>
                    <a:pt x="1501248" y="1713511"/>
                    <a:pt x="1419854" y="1663628"/>
                    <a:pt x="1371509" y="1587645"/>
                  </a:cubicBezTo>
                  <a:lnTo>
                    <a:pt x="1361983" y="1571512"/>
                  </a:lnTo>
                  <a:lnTo>
                    <a:pt x="1350382" y="1561391"/>
                  </a:lnTo>
                  <a:cubicBezTo>
                    <a:pt x="1293398" y="1506407"/>
                    <a:pt x="1259416" y="1424237"/>
                    <a:pt x="1263938" y="1333122"/>
                  </a:cubicBezTo>
                  <a:cubicBezTo>
                    <a:pt x="1271977" y="1171140"/>
                    <a:pt x="1398666" y="1042224"/>
                    <a:pt x="1546906" y="1045181"/>
                  </a:cubicBezTo>
                  <a:cubicBezTo>
                    <a:pt x="1652294" y="1047283"/>
                    <a:pt x="1740203" y="1115472"/>
                    <a:pt x="1779330" y="1212923"/>
                  </a:cubicBezTo>
                  <a:lnTo>
                    <a:pt x="1781655" y="1220300"/>
                  </a:lnTo>
                  <a:lnTo>
                    <a:pt x="1783398" y="1221999"/>
                  </a:lnTo>
                  <a:cubicBezTo>
                    <a:pt x="1822883" y="1264333"/>
                    <a:pt x="1850130" y="1319789"/>
                    <a:pt x="1858959" y="1381743"/>
                  </a:cubicBezTo>
                  <a:cubicBezTo>
                    <a:pt x="1860996" y="1396040"/>
                    <a:pt x="1862053" y="1410682"/>
                    <a:pt x="1862053" y="1425590"/>
                  </a:cubicBezTo>
                  <a:cubicBezTo>
                    <a:pt x="1862053" y="1584604"/>
                    <a:pt x="1741822" y="1713511"/>
                    <a:pt x="1593509" y="1713511"/>
                  </a:cubicBezTo>
                  <a:close/>
                  <a:moveTo>
                    <a:pt x="1594962" y="1878090"/>
                  </a:moveTo>
                  <a:cubicBezTo>
                    <a:pt x="1712617" y="1878090"/>
                    <a:pt x="1820091" y="1834330"/>
                    <a:pt x="1902115" y="1762139"/>
                  </a:cubicBezTo>
                  <a:lnTo>
                    <a:pt x="1908639" y="1756051"/>
                  </a:lnTo>
                  <a:lnTo>
                    <a:pt x="1896806" y="1763478"/>
                  </a:lnTo>
                  <a:cubicBezTo>
                    <a:pt x="1822334" y="1805268"/>
                    <a:pt x="1735685" y="1829792"/>
                    <a:pt x="1642222" y="1831446"/>
                  </a:cubicBezTo>
                  <a:lnTo>
                    <a:pt x="1607518" y="1830364"/>
                  </a:lnTo>
                  <a:lnTo>
                    <a:pt x="1630367" y="1826357"/>
                  </a:lnTo>
                  <a:cubicBezTo>
                    <a:pt x="1840183" y="1778150"/>
                    <a:pt x="1989137" y="1583136"/>
                    <a:pt x="1976258" y="1352787"/>
                  </a:cubicBezTo>
                  <a:cubicBezTo>
                    <a:pt x="1961539" y="1089531"/>
                    <a:pt x="1741019" y="879814"/>
                    <a:pt x="1483712" y="884370"/>
                  </a:cubicBezTo>
                  <a:cubicBezTo>
                    <a:pt x="1336717" y="886973"/>
                    <a:pt x="1209515" y="958946"/>
                    <a:pt x="1130210" y="1069263"/>
                  </a:cubicBezTo>
                  <a:lnTo>
                    <a:pt x="1117824" y="1087635"/>
                  </a:lnTo>
                  <a:lnTo>
                    <a:pt x="1144818" y="1064285"/>
                  </a:lnTo>
                  <a:cubicBezTo>
                    <a:pt x="1238475" y="990724"/>
                    <a:pt x="1358544" y="946535"/>
                    <a:pt x="1489458" y="946535"/>
                  </a:cubicBezTo>
                  <a:lnTo>
                    <a:pt x="1524084" y="948199"/>
                  </a:lnTo>
                  <a:lnTo>
                    <a:pt x="1501022" y="951733"/>
                  </a:lnTo>
                  <a:cubicBezTo>
                    <a:pt x="1288616" y="995365"/>
                    <a:pt x="1128838" y="1184031"/>
                    <a:pt x="1128838" y="1410158"/>
                  </a:cubicBezTo>
                  <a:cubicBezTo>
                    <a:pt x="1128838" y="1668590"/>
                    <a:pt x="1337529" y="1878090"/>
                    <a:pt x="1594962" y="1878090"/>
                  </a:cubicBezTo>
                  <a:close/>
                  <a:moveTo>
                    <a:pt x="1489458" y="1977838"/>
                  </a:moveTo>
                  <a:cubicBezTo>
                    <a:pt x="1190226" y="1977838"/>
                    <a:pt x="947651" y="1746973"/>
                    <a:pt x="947651" y="1462187"/>
                  </a:cubicBezTo>
                  <a:cubicBezTo>
                    <a:pt x="947651" y="1435488"/>
                    <a:pt x="949783" y="1409263"/>
                    <a:pt x="953894" y="1383658"/>
                  </a:cubicBezTo>
                  <a:cubicBezTo>
                    <a:pt x="971708" y="1272703"/>
                    <a:pt x="1026679" y="1173384"/>
                    <a:pt x="1106343" y="1097566"/>
                  </a:cubicBezTo>
                  <a:lnTo>
                    <a:pt x="1109860" y="1094523"/>
                  </a:lnTo>
                  <a:lnTo>
                    <a:pt x="1114550" y="1081311"/>
                  </a:lnTo>
                  <a:cubicBezTo>
                    <a:pt x="1193492" y="906781"/>
                    <a:pt x="1370854" y="784658"/>
                    <a:pt x="1583484" y="780893"/>
                  </a:cubicBezTo>
                  <a:cubicBezTo>
                    <a:pt x="1882567" y="775598"/>
                    <a:pt x="2138171" y="1006479"/>
                    <a:pt x="2154391" y="1296581"/>
                  </a:cubicBezTo>
                  <a:cubicBezTo>
                    <a:pt x="2163515" y="1459763"/>
                    <a:pt x="2094953" y="1606925"/>
                    <a:pt x="1979984" y="1705399"/>
                  </a:cubicBezTo>
                  <a:lnTo>
                    <a:pt x="1956579" y="1723525"/>
                  </a:lnTo>
                  <a:lnTo>
                    <a:pt x="1937358" y="1752418"/>
                  </a:lnTo>
                  <a:cubicBezTo>
                    <a:pt x="1839819" y="1888500"/>
                    <a:pt x="1675600" y="1977838"/>
                    <a:pt x="1489458" y="1977838"/>
                  </a:cubicBezTo>
                  <a:close/>
                  <a:moveTo>
                    <a:pt x="1682525" y="2200108"/>
                  </a:moveTo>
                  <a:cubicBezTo>
                    <a:pt x="1944439" y="2195900"/>
                    <a:pt x="2171085" y="2079537"/>
                    <a:pt x="2312388" y="1901179"/>
                  </a:cubicBezTo>
                  <a:lnTo>
                    <a:pt x="2334458" y="1871476"/>
                  </a:lnTo>
                  <a:lnTo>
                    <a:pt x="2286359" y="1909228"/>
                  </a:lnTo>
                  <a:cubicBezTo>
                    <a:pt x="2119485" y="2028159"/>
                    <a:pt x="1905548" y="2099603"/>
                    <a:pt x="1672289" y="2099603"/>
                  </a:cubicBezTo>
                  <a:lnTo>
                    <a:pt x="1610592" y="2096912"/>
                  </a:lnTo>
                  <a:lnTo>
                    <a:pt x="1651684" y="2091199"/>
                  </a:lnTo>
                  <a:cubicBezTo>
                    <a:pt x="2030143" y="2020655"/>
                    <a:pt x="2314834" y="1715627"/>
                    <a:pt x="2314834" y="1350031"/>
                  </a:cubicBezTo>
                  <a:cubicBezTo>
                    <a:pt x="2314834" y="932206"/>
                    <a:pt x="1942993" y="593492"/>
                    <a:pt x="1484303" y="593492"/>
                  </a:cubicBezTo>
                  <a:cubicBezTo>
                    <a:pt x="1274668" y="593492"/>
                    <a:pt x="1083173" y="664242"/>
                    <a:pt x="937025" y="780959"/>
                  </a:cubicBezTo>
                  <a:lnTo>
                    <a:pt x="925401" y="790801"/>
                  </a:lnTo>
                  <a:lnTo>
                    <a:pt x="946483" y="778794"/>
                  </a:lnTo>
                  <a:cubicBezTo>
                    <a:pt x="1079176" y="711228"/>
                    <a:pt x="1233565" y="671580"/>
                    <a:pt x="1400097" y="668904"/>
                  </a:cubicBezTo>
                  <a:lnTo>
                    <a:pt x="1461932" y="670654"/>
                  </a:lnTo>
                  <a:lnTo>
                    <a:pt x="1421219" y="677133"/>
                  </a:lnTo>
                  <a:cubicBezTo>
                    <a:pt x="1047374" y="755072"/>
                    <a:pt x="781971" y="1070365"/>
                    <a:pt x="804919" y="1442786"/>
                  </a:cubicBezTo>
                  <a:cubicBezTo>
                    <a:pt x="831145" y="1868410"/>
                    <a:pt x="1224063" y="2207475"/>
                    <a:pt x="1682525" y="2200108"/>
                  </a:cubicBezTo>
                  <a:close/>
                  <a:moveTo>
                    <a:pt x="1504755" y="2367407"/>
                  </a:moveTo>
                  <a:cubicBezTo>
                    <a:pt x="971855" y="2375969"/>
                    <a:pt x="516425" y="2002688"/>
                    <a:pt x="487525" y="1533659"/>
                  </a:cubicBezTo>
                  <a:cubicBezTo>
                    <a:pt x="471267" y="1269830"/>
                    <a:pt x="593430" y="1031904"/>
                    <a:pt x="798279" y="872693"/>
                  </a:cubicBezTo>
                  <a:lnTo>
                    <a:pt x="839982" y="843388"/>
                  </a:lnTo>
                  <a:lnTo>
                    <a:pt x="874229" y="796675"/>
                  </a:lnTo>
                  <a:cubicBezTo>
                    <a:pt x="1048022" y="576661"/>
                    <a:pt x="1340623" y="432222"/>
                    <a:pt x="1672289" y="432222"/>
                  </a:cubicBezTo>
                  <a:cubicBezTo>
                    <a:pt x="2205452" y="432222"/>
                    <a:pt x="2637668" y="805478"/>
                    <a:pt x="2637668" y="1265912"/>
                  </a:cubicBezTo>
                  <a:cubicBezTo>
                    <a:pt x="2637668" y="1309078"/>
                    <a:pt x="2633869" y="1351477"/>
                    <a:pt x="2626544" y="1392875"/>
                  </a:cubicBezTo>
                  <a:cubicBezTo>
                    <a:pt x="2610674" y="1482570"/>
                    <a:pt x="2578252" y="1567561"/>
                    <a:pt x="2532056" y="1645451"/>
                  </a:cubicBezTo>
                  <a:cubicBezTo>
                    <a:pt x="2485859" y="1723341"/>
                    <a:pt x="2425886" y="1794130"/>
                    <a:pt x="2354915" y="1855420"/>
                  </a:cubicBezTo>
                  <a:lnTo>
                    <a:pt x="2348647" y="1860340"/>
                  </a:lnTo>
                  <a:lnTo>
                    <a:pt x="2340290" y="1881700"/>
                  </a:lnTo>
                  <a:cubicBezTo>
                    <a:pt x="2199633" y="2163876"/>
                    <a:pt x="1883614" y="2361320"/>
                    <a:pt x="1504755" y="2367407"/>
                  </a:cubicBezTo>
                  <a:close/>
                  <a:moveTo>
                    <a:pt x="1397545" y="2709204"/>
                  </a:moveTo>
                  <a:lnTo>
                    <a:pt x="1313564" y="2683625"/>
                  </a:lnTo>
                  <a:cubicBezTo>
                    <a:pt x="1039114" y="2584837"/>
                    <a:pt x="801010" y="2390656"/>
                    <a:pt x="650749" y="2114015"/>
                  </a:cubicBezTo>
                  <a:lnTo>
                    <a:pt x="614783" y="2038601"/>
                  </a:lnTo>
                  <a:lnTo>
                    <a:pt x="649272" y="2082574"/>
                  </a:lnTo>
                  <a:cubicBezTo>
                    <a:pt x="992096" y="2472625"/>
                    <a:pt x="1603682" y="2556037"/>
                    <a:pt x="2116901" y="2251331"/>
                  </a:cubicBezTo>
                  <a:cubicBezTo>
                    <a:pt x="2336852" y="2120742"/>
                    <a:pt x="2507502" y="1937409"/>
                    <a:pt x="2619314" y="1730569"/>
                  </a:cubicBezTo>
                  <a:cubicBezTo>
                    <a:pt x="2805668" y="1385834"/>
                    <a:pt x="2828583" y="975796"/>
                    <a:pt x="2643909" y="635797"/>
                  </a:cubicBezTo>
                  <a:cubicBezTo>
                    <a:pt x="2508867" y="387174"/>
                    <a:pt x="2286192" y="219031"/>
                    <a:pt x="2028202" y="142980"/>
                  </a:cubicBezTo>
                  <a:lnTo>
                    <a:pt x="2006897" y="137397"/>
                  </a:lnTo>
                  <a:lnTo>
                    <a:pt x="2037333" y="152393"/>
                  </a:lnTo>
                  <a:cubicBezTo>
                    <a:pt x="2217659" y="253452"/>
                    <a:pt x="2372771" y="403509"/>
                    <a:pt x="2483804" y="598783"/>
                  </a:cubicBezTo>
                  <a:lnTo>
                    <a:pt x="2521179" y="673576"/>
                  </a:lnTo>
                  <a:lnTo>
                    <a:pt x="2485857" y="630692"/>
                  </a:lnTo>
                  <a:cubicBezTo>
                    <a:pt x="2135626" y="252277"/>
                    <a:pt x="1522054" y="200295"/>
                    <a:pt x="1014038" y="537905"/>
                  </a:cubicBezTo>
                  <a:cubicBezTo>
                    <a:pt x="433447" y="923746"/>
                    <a:pt x="210582" y="1672333"/>
                    <a:pt x="516254" y="2209923"/>
                  </a:cubicBezTo>
                  <a:cubicBezTo>
                    <a:pt x="690881" y="2517041"/>
                    <a:pt x="1000230" y="2688855"/>
                    <a:pt x="1341630" y="2707786"/>
                  </a:cubicBezTo>
                  <a:close/>
                  <a:moveTo>
                    <a:pt x="1738084" y="2758614"/>
                  </a:moveTo>
                  <a:cubicBezTo>
                    <a:pt x="1634411" y="2757926"/>
                    <a:pt x="1532079" y="2744900"/>
                    <a:pt x="1433261" y="2720084"/>
                  </a:cubicBezTo>
                  <a:lnTo>
                    <a:pt x="1422318" y="2716750"/>
                  </a:lnTo>
                  <a:lnTo>
                    <a:pt x="1386949" y="2724643"/>
                  </a:lnTo>
                  <a:cubicBezTo>
                    <a:pt x="900227" y="2793005"/>
                    <a:pt x="419484" y="2582771"/>
                    <a:pt x="166887" y="2138525"/>
                  </a:cubicBezTo>
                  <a:cubicBezTo>
                    <a:pt x="-188415" y="1513651"/>
                    <a:pt x="42216" y="662407"/>
                    <a:pt x="682014" y="237219"/>
                  </a:cubicBezTo>
                  <a:cubicBezTo>
                    <a:pt x="1041900" y="-1950"/>
                    <a:pt x="1454592" y="-55367"/>
                    <a:pt x="1810049" y="54886"/>
                  </a:cubicBezTo>
                  <a:lnTo>
                    <a:pt x="1878052" y="79920"/>
                  </a:lnTo>
                  <a:lnTo>
                    <a:pt x="1965689" y="81604"/>
                  </a:lnTo>
                  <a:cubicBezTo>
                    <a:pt x="2386494" y="104349"/>
                    <a:pt x="2777742" y="330986"/>
                    <a:pt x="2991394" y="724335"/>
                  </a:cubicBezTo>
                  <a:cubicBezTo>
                    <a:pt x="3227517" y="1159057"/>
                    <a:pt x="3185246" y="1684230"/>
                    <a:pt x="2925735" y="2094710"/>
                  </a:cubicBezTo>
                  <a:cubicBezTo>
                    <a:pt x="2807775" y="2281291"/>
                    <a:pt x="2644932" y="2444176"/>
                    <a:pt x="2442947" y="2564098"/>
                  </a:cubicBezTo>
                  <a:cubicBezTo>
                    <a:pt x="2382352" y="2600074"/>
                    <a:pt x="2320385" y="2630907"/>
                    <a:pt x="2257553" y="2656723"/>
                  </a:cubicBezTo>
                  <a:cubicBezTo>
                    <a:pt x="2087384" y="2726641"/>
                    <a:pt x="1910872" y="2759762"/>
                    <a:pt x="1738084" y="2758614"/>
                  </a:cubicBezTo>
                  <a:close/>
                </a:path>
              </a:pathLst>
            </a:custGeom>
            <a:gradFill>
              <a:gsLst>
                <a:gs pos="62000">
                  <a:srgbClr val="CC0099"/>
                </a:gs>
                <a:gs pos="75833">
                  <a:srgbClr val="C00000"/>
                </a:gs>
                <a:gs pos="28000">
                  <a:srgbClr val="FF66FF"/>
                </a:gs>
                <a:gs pos="41000">
                  <a:srgbClr val="FF0066">
                    <a:lumMod val="51000"/>
                    <a:lumOff val="49000"/>
                    <a:alpha val="51000"/>
                  </a:srgbClr>
                </a:gs>
              </a:gsLst>
              <a:path path="circle">
                <a:fillToRect l="50000" t="50000" r="50000" b="50000"/>
              </a:path>
            </a:gradFill>
            <a:ln w="6350">
              <a:noFill/>
            </a:ln>
            <a:effectLst>
              <a:outerShdw blurRad="50800" dist="50800" dir="5400000" algn="ctr" rotWithShape="0">
                <a:schemeClr val="bg1"/>
              </a:outerShdw>
            </a:effectLst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/>
            </a:p>
          </p:txBody>
        </p:sp>
        <p:sp>
          <p:nvSpPr>
            <p:cNvPr id="17" name="Forma libre 19"/>
            <p:cNvSpPr/>
            <p:nvPr/>
          </p:nvSpPr>
          <p:spPr>
            <a:xfrm rot="9566719">
              <a:off x="2932409" y="3669208"/>
              <a:ext cx="620170" cy="613395"/>
            </a:xfrm>
            <a:custGeom>
              <a:avLst/>
              <a:gdLst>
                <a:gd name="connsiteX0" fmla="*/ 1541216 w 3146620"/>
                <a:gd name="connsiteY0" fmla="*/ 1657815 h 2758642"/>
                <a:gd name="connsiteX1" fmla="*/ 1772249 w 3146620"/>
                <a:gd name="connsiteY1" fmla="*/ 1396539 h 2758642"/>
                <a:gd name="connsiteX2" fmla="*/ 1587777 w 3146620"/>
                <a:gd name="connsiteY2" fmla="*/ 1140571 h 2758642"/>
                <a:gd name="connsiteX3" fmla="*/ 1576347 w 3146620"/>
                <a:gd name="connsiteY3" fmla="*/ 1138598 h 2758642"/>
                <a:gd name="connsiteX4" fmla="*/ 1593509 w 3146620"/>
                <a:gd name="connsiteY4" fmla="*/ 1137669 h 2758642"/>
                <a:gd name="connsiteX5" fmla="*/ 1764328 w 3146620"/>
                <a:gd name="connsiteY5" fmla="*/ 1203416 h 2758642"/>
                <a:gd name="connsiteX6" fmla="*/ 1777708 w 3146620"/>
                <a:gd name="connsiteY6" fmla="*/ 1216454 h 2758642"/>
                <a:gd name="connsiteX7" fmla="*/ 1771569 w 3146620"/>
                <a:gd name="connsiteY7" fmla="*/ 1206196 h 2758642"/>
                <a:gd name="connsiteX8" fmla="*/ 1596357 w 3146620"/>
                <a:gd name="connsiteY8" fmla="*/ 1102959 h 2758642"/>
                <a:gd name="connsiteX9" fmla="*/ 1352229 w 3146620"/>
                <a:gd name="connsiteY9" fmla="*/ 1364506 h 2758642"/>
                <a:gd name="connsiteX10" fmla="*/ 1523668 w 3146620"/>
                <a:gd name="connsiteY10" fmla="*/ 1628929 h 2758642"/>
                <a:gd name="connsiteX11" fmla="*/ 1534993 w 3146620"/>
                <a:gd name="connsiteY11" fmla="*/ 1631167 h 2758642"/>
                <a:gd name="connsiteX12" fmla="*/ 1517792 w 3146620"/>
                <a:gd name="connsiteY12" fmla="*/ 1631771 h 2758642"/>
                <a:gd name="connsiteX13" fmla="*/ 1391608 w 3146620"/>
                <a:gd name="connsiteY13" fmla="*/ 1593820 h 2758642"/>
                <a:gd name="connsiteX14" fmla="*/ 1385744 w 3146620"/>
                <a:gd name="connsiteY14" fmla="*/ 1589673 h 2758642"/>
                <a:gd name="connsiteX15" fmla="*/ 1388977 w 3146620"/>
                <a:gd name="connsiteY15" fmla="*/ 1593072 h 2758642"/>
                <a:gd name="connsiteX16" fmla="*/ 1541216 w 3146620"/>
                <a:gd name="connsiteY16" fmla="*/ 1657815 h 2758642"/>
                <a:gd name="connsiteX17" fmla="*/ 1593509 w 3146620"/>
                <a:gd name="connsiteY17" fmla="*/ 1713511 h 2758642"/>
                <a:gd name="connsiteX18" fmla="*/ 1371509 w 3146620"/>
                <a:gd name="connsiteY18" fmla="*/ 1587645 h 2758642"/>
                <a:gd name="connsiteX19" fmla="*/ 1361983 w 3146620"/>
                <a:gd name="connsiteY19" fmla="*/ 1571512 h 2758642"/>
                <a:gd name="connsiteX20" fmla="*/ 1350382 w 3146620"/>
                <a:gd name="connsiteY20" fmla="*/ 1561391 h 2758642"/>
                <a:gd name="connsiteX21" fmla="*/ 1263938 w 3146620"/>
                <a:gd name="connsiteY21" fmla="*/ 1333122 h 2758642"/>
                <a:gd name="connsiteX22" fmla="*/ 1546906 w 3146620"/>
                <a:gd name="connsiteY22" fmla="*/ 1045181 h 2758642"/>
                <a:gd name="connsiteX23" fmla="*/ 1779330 w 3146620"/>
                <a:gd name="connsiteY23" fmla="*/ 1212923 h 2758642"/>
                <a:gd name="connsiteX24" fmla="*/ 1781655 w 3146620"/>
                <a:gd name="connsiteY24" fmla="*/ 1220300 h 2758642"/>
                <a:gd name="connsiteX25" fmla="*/ 1783398 w 3146620"/>
                <a:gd name="connsiteY25" fmla="*/ 1221999 h 2758642"/>
                <a:gd name="connsiteX26" fmla="*/ 1858959 w 3146620"/>
                <a:gd name="connsiteY26" fmla="*/ 1381743 h 2758642"/>
                <a:gd name="connsiteX27" fmla="*/ 1862053 w 3146620"/>
                <a:gd name="connsiteY27" fmla="*/ 1425590 h 2758642"/>
                <a:gd name="connsiteX28" fmla="*/ 1593509 w 3146620"/>
                <a:gd name="connsiteY28" fmla="*/ 1713511 h 2758642"/>
                <a:gd name="connsiteX29" fmla="*/ 1594962 w 3146620"/>
                <a:gd name="connsiteY29" fmla="*/ 1878090 h 2758642"/>
                <a:gd name="connsiteX30" fmla="*/ 1902115 w 3146620"/>
                <a:gd name="connsiteY30" fmla="*/ 1762139 h 2758642"/>
                <a:gd name="connsiteX31" fmla="*/ 1908639 w 3146620"/>
                <a:gd name="connsiteY31" fmla="*/ 1756051 h 2758642"/>
                <a:gd name="connsiteX32" fmla="*/ 1896806 w 3146620"/>
                <a:gd name="connsiteY32" fmla="*/ 1763478 h 2758642"/>
                <a:gd name="connsiteX33" fmla="*/ 1642222 w 3146620"/>
                <a:gd name="connsiteY33" fmla="*/ 1831446 h 2758642"/>
                <a:gd name="connsiteX34" fmla="*/ 1607518 w 3146620"/>
                <a:gd name="connsiteY34" fmla="*/ 1830364 h 2758642"/>
                <a:gd name="connsiteX35" fmla="*/ 1630367 w 3146620"/>
                <a:gd name="connsiteY35" fmla="*/ 1826357 h 2758642"/>
                <a:gd name="connsiteX36" fmla="*/ 1976258 w 3146620"/>
                <a:gd name="connsiteY36" fmla="*/ 1352787 h 2758642"/>
                <a:gd name="connsiteX37" fmla="*/ 1483712 w 3146620"/>
                <a:gd name="connsiteY37" fmla="*/ 884370 h 2758642"/>
                <a:gd name="connsiteX38" fmla="*/ 1130210 w 3146620"/>
                <a:gd name="connsiteY38" fmla="*/ 1069263 h 2758642"/>
                <a:gd name="connsiteX39" fmla="*/ 1117824 w 3146620"/>
                <a:gd name="connsiteY39" fmla="*/ 1087635 h 2758642"/>
                <a:gd name="connsiteX40" fmla="*/ 1144818 w 3146620"/>
                <a:gd name="connsiteY40" fmla="*/ 1064285 h 2758642"/>
                <a:gd name="connsiteX41" fmla="*/ 1489458 w 3146620"/>
                <a:gd name="connsiteY41" fmla="*/ 946535 h 2758642"/>
                <a:gd name="connsiteX42" fmla="*/ 1524084 w 3146620"/>
                <a:gd name="connsiteY42" fmla="*/ 948199 h 2758642"/>
                <a:gd name="connsiteX43" fmla="*/ 1501022 w 3146620"/>
                <a:gd name="connsiteY43" fmla="*/ 951733 h 2758642"/>
                <a:gd name="connsiteX44" fmla="*/ 1128838 w 3146620"/>
                <a:gd name="connsiteY44" fmla="*/ 1410158 h 2758642"/>
                <a:gd name="connsiteX45" fmla="*/ 1594962 w 3146620"/>
                <a:gd name="connsiteY45" fmla="*/ 1878090 h 2758642"/>
                <a:gd name="connsiteX46" fmla="*/ 1489458 w 3146620"/>
                <a:gd name="connsiteY46" fmla="*/ 1977838 h 2758642"/>
                <a:gd name="connsiteX47" fmla="*/ 947651 w 3146620"/>
                <a:gd name="connsiteY47" fmla="*/ 1462187 h 2758642"/>
                <a:gd name="connsiteX48" fmla="*/ 953894 w 3146620"/>
                <a:gd name="connsiteY48" fmla="*/ 1383658 h 2758642"/>
                <a:gd name="connsiteX49" fmla="*/ 1106343 w 3146620"/>
                <a:gd name="connsiteY49" fmla="*/ 1097566 h 2758642"/>
                <a:gd name="connsiteX50" fmla="*/ 1109860 w 3146620"/>
                <a:gd name="connsiteY50" fmla="*/ 1094523 h 2758642"/>
                <a:gd name="connsiteX51" fmla="*/ 1114550 w 3146620"/>
                <a:gd name="connsiteY51" fmla="*/ 1081311 h 2758642"/>
                <a:gd name="connsiteX52" fmla="*/ 1583484 w 3146620"/>
                <a:gd name="connsiteY52" fmla="*/ 780893 h 2758642"/>
                <a:gd name="connsiteX53" fmla="*/ 2154391 w 3146620"/>
                <a:gd name="connsiteY53" fmla="*/ 1296581 h 2758642"/>
                <a:gd name="connsiteX54" fmla="*/ 1979984 w 3146620"/>
                <a:gd name="connsiteY54" fmla="*/ 1705399 h 2758642"/>
                <a:gd name="connsiteX55" fmla="*/ 1956579 w 3146620"/>
                <a:gd name="connsiteY55" fmla="*/ 1723525 h 2758642"/>
                <a:gd name="connsiteX56" fmla="*/ 1937358 w 3146620"/>
                <a:gd name="connsiteY56" fmla="*/ 1752418 h 2758642"/>
                <a:gd name="connsiteX57" fmla="*/ 1489458 w 3146620"/>
                <a:gd name="connsiteY57" fmla="*/ 1977838 h 2758642"/>
                <a:gd name="connsiteX58" fmla="*/ 1682525 w 3146620"/>
                <a:gd name="connsiteY58" fmla="*/ 2200108 h 2758642"/>
                <a:gd name="connsiteX59" fmla="*/ 2312388 w 3146620"/>
                <a:gd name="connsiteY59" fmla="*/ 1901179 h 2758642"/>
                <a:gd name="connsiteX60" fmla="*/ 2334458 w 3146620"/>
                <a:gd name="connsiteY60" fmla="*/ 1871476 h 2758642"/>
                <a:gd name="connsiteX61" fmla="*/ 2286359 w 3146620"/>
                <a:gd name="connsiteY61" fmla="*/ 1909228 h 2758642"/>
                <a:gd name="connsiteX62" fmla="*/ 1672289 w 3146620"/>
                <a:gd name="connsiteY62" fmla="*/ 2099603 h 2758642"/>
                <a:gd name="connsiteX63" fmla="*/ 1610592 w 3146620"/>
                <a:gd name="connsiteY63" fmla="*/ 2096912 h 2758642"/>
                <a:gd name="connsiteX64" fmla="*/ 1651684 w 3146620"/>
                <a:gd name="connsiteY64" fmla="*/ 2091199 h 2758642"/>
                <a:gd name="connsiteX65" fmla="*/ 2314834 w 3146620"/>
                <a:gd name="connsiteY65" fmla="*/ 1350031 h 2758642"/>
                <a:gd name="connsiteX66" fmla="*/ 1484303 w 3146620"/>
                <a:gd name="connsiteY66" fmla="*/ 593492 h 2758642"/>
                <a:gd name="connsiteX67" fmla="*/ 937025 w 3146620"/>
                <a:gd name="connsiteY67" fmla="*/ 780959 h 2758642"/>
                <a:gd name="connsiteX68" fmla="*/ 925401 w 3146620"/>
                <a:gd name="connsiteY68" fmla="*/ 790801 h 2758642"/>
                <a:gd name="connsiteX69" fmla="*/ 946483 w 3146620"/>
                <a:gd name="connsiteY69" fmla="*/ 778794 h 2758642"/>
                <a:gd name="connsiteX70" fmla="*/ 1400097 w 3146620"/>
                <a:gd name="connsiteY70" fmla="*/ 668904 h 2758642"/>
                <a:gd name="connsiteX71" fmla="*/ 1461932 w 3146620"/>
                <a:gd name="connsiteY71" fmla="*/ 670654 h 2758642"/>
                <a:gd name="connsiteX72" fmla="*/ 1421219 w 3146620"/>
                <a:gd name="connsiteY72" fmla="*/ 677133 h 2758642"/>
                <a:gd name="connsiteX73" fmla="*/ 804919 w 3146620"/>
                <a:gd name="connsiteY73" fmla="*/ 1442786 h 2758642"/>
                <a:gd name="connsiteX74" fmla="*/ 1682525 w 3146620"/>
                <a:gd name="connsiteY74" fmla="*/ 2200108 h 2758642"/>
                <a:gd name="connsiteX75" fmla="*/ 1504755 w 3146620"/>
                <a:gd name="connsiteY75" fmla="*/ 2367407 h 2758642"/>
                <a:gd name="connsiteX76" fmla="*/ 487525 w 3146620"/>
                <a:gd name="connsiteY76" fmla="*/ 1533659 h 2758642"/>
                <a:gd name="connsiteX77" fmla="*/ 798279 w 3146620"/>
                <a:gd name="connsiteY77" fmla="*/ 872693 h 2758642"/>
                <a:gd name="connsiteX78" fmla="*/ 839982 w 3146620"/>
                <a:gd name="connsiteY78" fmla="*/ 843388 h 2758642"/>
                <a:gd name="connsiteX79" fmla="*/ 874229 w 3146620"/>
                <a:gd name="connsiteY79" fmla="*/ 796675 h 2758642"/>
                <a:gd name="connsiteX80" fmla="*/ 1672289 w 3146620"/>
                <a:gd name="connsiteY80" fmla="*/ 432222 h 2758642"/>
                <a:gd name="connsiteX81" fmla="*/ 2637668 w 3146620"/>
                <a:gd name="connsiteY81" fmla="*/ 1265912 h 2758642"/>
                <a:gd name="connsiteX82" fmla="*/ 2626544 w 3146620"/>
                <a:gd name="connsiteY82" fmla="*/ 1392875 h 2758642"/>
                <a:gd name="connsiteX83" fmla="*/ 2532056 w 3146620"/>
                <a:gd name="connsiteY83" fmla="*/ 1645451 h 2758642"/>
                <a:gd name="connsiteX84" fmla="*/ 2354915 w 3146620"/>
                <a:gd name="connsiteY84" fmla="*/ 1855420 h 2758642"/>
                <a:gd name="connsiteX85" fmla="*/ 2348647 w 3146620"/>
                <a:gd name="connsiteY85" fmla="*/ 1860340 h 2758642"/>
                <a:gd name="connsiteX86" fmla="*/ 2340290 w 3146620"/>
                <a:gd name="connsiteY86" fmla="*/ 1881700 h 2758642"/>
                <a:gd name="connsiteX87" fmla="*/ 1504755 w 3146620"/>
                <a:gd name="connsiteY87" fmla="*/ 2367407 h 2758642"/>
                <a:gd name="connsiteX88" fmla="*/ 1397545 w 3146620"/>
                <a:gd name="connsiteY88" fmla="*/ 2709204 h 2758642"/>
                <a:gd name="connsiteX89" fmla="*/ 1313564 w 3146620"/>
                <a:gd name="connsiteY89" fmla="*/ 2683625 h 2758642"/>
                <a:gd name="connsiteX90" fmla="*/ 650749 w 3146620"/>
                <a:gd name="connsiteY90" fmla="*/ 2114015 h 2758642"/>
                <a:gd name="connsiteX91" fmla="*/ 614783 w 3146620"/>
                <a:gd name="connsiteY91" fmla="*/ 2038601 h 2758642"/>
                <a:gd name="connsiteX92" fmla="*/ 649272 w 3146620"/>
                <a:gd name="connsiteY92" fmla="*/ 2082574 h 2758642"/>
                <a:gd name="connsiteX93" fmla="*/ 2116901 w 3146620"/>
                <a:gd name="connsiteY93" fmla="*/ 2251331 h 2758642"/>
                <a:gd name="connsiteX94" fmla="*/ 2619314 w 3146620"/>
                <a:gd name="connsiteY94" fmla="*/ 1730569 h 2758642"/>
                <a:gd name="connsiteX95" fmla="*/ 2643909 w 3146620"/>
                <a:gd name="connsiteY95" fmla="*/ 635797 h 2758642"/>
                <a:gd name="connsiteX96" fmla="*/ 2028202 w 3146620"/>
                <a:gd name="connsiteY96" fmla="*/ 142980 h 2758642"/>
                <a:gd name="connsiteX97" fmla="*/ 2006897 w 3146620"/>
                <a:gd name="connsiteY97" fmla="*/ 137397 h 2758642"/>
                <a:gd name="connsiteX98" fmla="*/ 2037333 w 3146620"/>
                <a:gd name="connsiteY98" fmla="*/ 152393 h 2758642"/>
                <a:gd name="connsiteX99" fmla="*/ 2483804 w 3146620"/>
                <a:gd name="connsiteY99" fmla="*/ 598783 h 2758642"/>
                <a:gd name="connsiteX100" fmla="*/ 2521179 w 3146620"/>
                <a:gd name="connsiteY100" fmla="*/ 673576 h 2758642"/>
                <a:gd name="connsiteX101" fmla="*/ 2485857 w 3146620"/>
                <a:gd name="connsiteY101" fmla="*/ 630692 h 2758642"/>
                <a:gd name="connsiteX102" fmla="*/ 1014038 w 3146620"/>
                <a:gd name="connsiteY102" fmla="*/ 537905 h 2758642"/>
                <a:gd name="connsiteX103" fmla="*/ 516254 w 3146620"/>
                <a:gd name="connsiteY103" fmla="*/ 2209923 h 2758642"/>
                <a:gd name="connsiteX104" fmla="*/ 1341630 w 3146620"/>
                <a:gd name="connsiteY104" fmla="*/ 2707786 h 2758642"/>
                <a:gd name="connsiteX105" fmla="*/ 1738084 w 3146620"/>
                <a:gd name="connsiteY105" fmla="*/ 2758614 h 2758642"/>
                <a:gd name="connsiteX106" fmla="*/ 1433261 w 3146620"/>
                <a:gd name="connsiteY106" fmla="*/ 2720084 h 2758642"/>
                <a:gd name="connsiteX107" fmla="*/ 1422318 w 3146620"/>
                <a:gd name="connsiteY107" fmla="*/ 2716750 h 2758642"/>
                <a:gd name="connsiteX108" fmla="*/ 1386949 w 3146620"/>
                <a:gd name="connsiteY108" fmla="*/ 2724643 h 2758642"/>
                <a:gd name="connsiteX109" fmla="*/ 166887 w 3146620"/>
                <a:gd name="connsiteY109" fmla="*/ 2138525 h 2758642"/>
                <a:gd name="connsiteX110" fmla="*/ 682014 w 3146620"/>
                <a:gd name="connsiteY110" fmla="*/ 237219 h 2758642"/>
                <a:gd name="connsiteX111" fmla="*/ 1810049 w 3146620"/>
                <a:gd name="connsiteY111" fmla="*/ 54886 h 2758642"/>
                <a:gd name="connsiteX112" fmla="*/ 1878052 w 3146620"/>
                <a:gd name="connsiteY112" fmla="*/ 79920 h 2758642"/>
                <a:gd name="connsiteX113" fmla="*/ 1965689 w 3146620"/>
                <a:gd name="connsiteY113" fmla="*/ 81604 h 2758642"/>
                <a:gd name="connsiteX114" fmla="*/ 2991394 w 3146620"/>
                <a:gd name="connsiteY114" fmla="*/ 724335 h 2758642"/>
                <a:gd name="connsiteX115" fmla="*/ 2925735 w 3146620"/>
                <a:gd name="connsiteY115" fmla="*/ 2094710 h 2758642"/>
                <a:gd name="connsiteX116" fmla="*/ 2442947 w 3146620"/>
                <a:gd name="connsiteY116" fmla="*/ 2564098 h 2758642"/>
                <a:gd name="connsiteX117" fmla="*/ 2257553 w 3146620"/>
                <a:gd name="connsiteY117" fmla="*/ 2656723 h 2758642"/>
                <a:gd name="connsiteX118" fmla="*/ 1738084 w 3146620"/>
                <a:gd name="connsiteY118" fmla="*/ 2758614 h 2758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146620" h="2758642">
                  <a:moveTo>
                    <a:pt x="1541216" y="1657815"/>
                  </a:moveTo>
                  <a:cubicBezTo>
                    <a:pt x="1668812" y="1657815"/>
                    <a:pt x="1772249" y="1540838"/>
                    <a:pt x="1772249" y="1396539"/>
                  </a:cubicBezTo>
                  <a:cubicBezTo>
                    <a:pt x="1772249" y="1270278"/>
                    <a:pt x="1693055" y="1164934"/>
                    <a:pt x="1587777" y="1140571"/>
                  </a:cubicBezTo>
                  <a:lnTo>
                    <a:pt x="1576347" y="1138598"/>
                  </a:lnTo>
                  <a:lnTo>
                    <a:pt x="1593509" y="1137669"/>
                  </a:lnTo>
                  <a:cubicBezTo>
                    <a:pt x="1658396" y="1137669"/>
                    <a:pt x="1717908" y="1162343"/>
                    <a:pt x="1764328" y="1203416"/>
                  </a:cubicBezTo>
                  <a:lnTo>
                    <a:pt x="1777708" y="1216454"/>
                  </a:lnTo>
                  <a:lnTo>
                    <a:pt x="1771569" y="1206196"/>
                  </a:lnTo>
                  <a:cubicBezTo>
                    <a:pt x="1732262" y="1144599"/>
                    <a:pt x="1669215" y="1104412"/>
                    <a:pt x="1596357" y="1102959"/>
                  </a:cubicBezTo>
                  <a:cubicBezTo>
                    <a:pt x="1468824" y="1100415"/>
                    <a:pt x="1359524" y="1217513"/>
                    <a:pt x="1352229" y="1364506"/>
                  </a:cubicBezTo>
                  <a:cubicBezTo>
                    <a:pt x="1345845" y="1493124"/>
                    <a:pt x="1419674" y="1602013"/>
                    <a:pt x="1523668" y="1628929"/>
                  </a:cubicBezTo>
                  <a:lnTo>
                    <a:pt x="1534993" y="1631167"/>
                  </a:lnTo>
                  <a:lnTo>
                    <a:pt x="1517792" y="1631771"/>
                  </a:lnTo>
                  <a:cubicBezTo>
                    <a:pt x="1471467" y="1630847"/>
                    <a:pt x="1428520" y="1617154"/>
                    <a:pt x="1391608" y="1593820"/>
                  </a:cubicBezTo>
                  <a:lnTo>
                    <a:pt x="1385744" y="1589673"/>
                  </a:lnTo>
                  <a:lnTo>
                    <a:pt x="1388977" y="1593072"/>
                  </a:lnTo>
                  <a:cubicBezTo>
                    <a:pt x="1429632" y="1633381"/>
                    <a:pt x="1482901" y="1657815"/>
                    <a:pt x="1541216" y="1657815"/>
                  </a:cubicBezTo>
                  <a:close/>
                  <a:moveTo>
                    <a:pt x="1593509" y="1713511"/>
                  </a:moveTo>
                  <a:cubicBezTo>
                    <a:pt x="1501248" y="1713511"/>
                    <a:pt x="1419854" y="1663628"/>
                    <a:pt x="1371509" y="1587645"/>
                  </a:cubicBezTo>
                  <a:lnTo>
                    <a:pt x="1361983" y="1571512"/>
                  </a:lnTo>
                  <a:lnTo>
                    <a:pt x="1350382" y="1561391"/>
                  </a:lnTo>
                  <a:cubicBezTo>
                    <a:pt x="1293398" y="1506407"/>
                    <a:pt x="1259416" y="1424237"/>
                    <a:pt x="1263938" y="1333122"/>
                  </a:cubicBezTo>
                  <a:cubicBezTo>
                    <a:pt x="1271977" y="1171140"/>
                    <a:pt x="1398666" y="1042224"/>
                    <a:pt x="1546906" y="1045181"/>
                  </a:cubicBezTo>
                  <a:cubicBezTo>
                    <a:pt x="1652294" y="1047283"/>
                    <a:pt x="1740203" y="1115472"/>
                    <a:pt x="1779330" y="1212923"/>
                  </a:cubicBezTo>
                  <a:lnTo>
                    <a:pt x="1781655" y="1220300"/>
                  </a:lnTo>
                  <a:lnTo>
                    <a:pt x="1783398" y="1221999"/>
                  </a:lnTo>
                  <a:cubicBezTo>
                    <a:pt x="1822883" y="1264333"/>
                    <a:pt x="1850130" y="1319789"/>
                    <a:pt x="1858959" y="1381743"/>
                  </a:cubicBezTo>
                  <a:cubicBezTo>
                    <a:pt x="1860996" y="1396040"/>
                    <a:pt x="1862053" y="1410682"/>
                    <a:pt x="1862053" y="1425590"/>
                  </a:cubicBezTo>
                  <a:cubicBezTo>
                    <a:pt x="1862053" y="1584604"/>
                    <a:pt x="1741822" y="1713511"/>
                    <a:pt x="1593509" y="1713511"/>
                  </a:cubicBezTo>
                  <a:close/>
                  <a:moveTo>
                    <a:pt x="1594962" y="1878090"/>
                  </a:moveTo>
                  <a:cubicBezTo>
                    <a:pt x="1712617" y="1878090"/>
                    <a:pt x="1820091" y="1834330"/>
                    <a:pt x="1902115" y="1762139"/>
                  </a:cubicBezTo>
                  <a:lnTo>
                    <a:pt x="1908639" y="1756051"/>
                  </a:lnTo>
                  <a:lnTo>
                    <a:pt x="1896806" y="1763478"/>
                  </a:lnTo>
                  <a:cubicBezTo>
                    <a:pt x="1822334" y="1805268"/>
                    <a:pt x="1735685" y="1829792"/>
                    <a:pt x="1642222" y="1831446"/>
                  </a:cubicBezTo>
                  <a:lnTo>
                    <a:pt x="1607518" y="1830364"/>
                  </a:lnTo>
                  <a:lnTo>
                    <a:pt x="1630367" y="1826357"/>
                  </a:lnTo>
                  <a:cubicBezTo>
                    <a:pt x="1840183" y="1778150"/>
                    <a:pt x="1989137" y="1583136"/>
                    <a:pt x="1976258" y="1352787"/>
                  </a:cubicBezTo>
                  <a:cubicBezTo>
                    <a:pt x="1961539" y="1089531"/>
                    <a:pt x="1741019" y="879814"/>
                    <a:pt x="1483712" y="884370"/>
                  </a:cubicBezTo>
                  <a:cubicBezTo>
                    <a:pt x="1336717" y="886973"/>
                    <a:pt x="1209515" y="958946"/>
                    <a:pt x="1130210" y="1069263"/>
                  </a:cubicBezTo>
                  <a:lnTo>
                    <a:pt x="1117824" y="1087635"/>
                  </a:lnTo>
                  <a:lnTo>
                    <a:pt x="1144818" y="1064285"/>
                  </a:lnTo>
                  <a:cubicBezTo>
                    <a:pt x="1238475" y="990724"/>
                    <a:pt x="1358544" y="946535"/>
                    <a:pt x="1489458" y="946535"/>
                  </a:cubicBezTo>
                  <a:lnTo>
                    <a:pt x="1524084" y="948199"/>
                  </a:lnTo>
                  <a:lnTo>
                    <a:pt x="1501022" y="951733"/>
                  </a:lnTo>
                  <a:cubicBezTo>
                    <a:pt x="1288616" y="995365"/>
                    <a:pt x="1128838" y="1184031"/>
                    <a:pt x="1128838" y="1410158"/>
                  </a:cubicBezTo>
                  <a:cubicBezTo>
                    <a:pt x="1128838" y="1668590"/>
                    <a:pt x="1337529" y="1878090"/>
                    <a:pt x="1594962" y="1878090"/>
                  </a:cubicBezTo>
                  <a:close/>
                  <a:moveTo>
                    <a:pt x="1489458" y="1977838"/>
                  </a:moveTo>
                  <a:cubicBezTo>
                    <a:pt x="1190226" y="1977838"/>
                    <a:pt x="947651" y="1746973"/>
                    <a:pt x="947651" y="1462187"/>
                  </a:cubicBezTo>
                  <a:cubicBezTo>
                    <a:pt x="947651" y="1435488"/>
                    <a:pt x="949783" y="1409263"/>
                    <a:pt x="953894" y="1383658"/>
                  </a:cubicBezTo>
                  <a:cubicBezTo>
                    <a:pt x="971708" y="1272703"/>
                    <a:pt x="1026679" y="1173384"/>
                    <a:pt x="1106343" y="1097566"/>
                  </a:cubicBezTo>
                  <a:lnTo>
                    <a:pt x="1109860" y="1094523"/>
                  </a:lnTo>
                  <a:lnTo>
                    <a:pt x="1114550" y="1081311"/>
                  </a:lnTo>
                  <a:cubicBezTo>
                    <a:pt x="1193492" y="906781"/>
                    <a:pt x="1370854" y="784658"/>
                    <a:pt x="1583484" y="780893"/>
                  </a:cubicBezTo>
                  <a:cubicBezTo>
                    <a:pt x="1882567" y="775598"/>
                    <a:pt x="2138171" y="1006479"/>
                    <a:pt x="2154391" y="1296581"/>
                  </a:cubicBezTo>
                  <a:cubicBezTo>
                    <a:pt x="2163515" y="1459763"/>
                    <a:pt x="2094953" y="1606925"/>
                    <a:pt x="1979984" y="1705399"/>
                  </a:cubicBezTo>
                  <a:lnTo>
                    <a:pt x="1956579" y="1723525"/>
                  </a:lnTo>
                  <a:lnTo>
                    <a:pt x="1937358" y="1752418"/>
                  </a:lnTo>
                  <a:cubicBezTo>
                    <a:pt x="1839819" y="1888500"/>
                    <a:pt x="1675600" y="1977838"/>
                    <a:pt x="1489458" y="1977838"/>
                  </a:cubicBezTo>
                  <a:close/>
                  <a:moveTo>
                    <a:pt x="1682525" y="2200108"/>
                  </a:moveTo>
                  <a:cubicBezTo>
                    <a:pt x="1944439" y="2195900"/>
                    <a:pt x="2171085" y="2079537"/>
                    <a:pt x="2312388" y="1901179"/>
                  </a:cubicBezTo>
                  <a:lnTo>
                    <a:pt x="2334458" y="1871476"/>
                  </a:lnTo>
                  <a:lnTo>
                    <a:pt x="2286359" y="1909228"/>
                  </a:lnTo>
                  <a:cubicBezTo>
                    <a:pt x="2119485" y="2028159"/>
                    <a:pt x="1905548" y="2099603"/>
                    <a:pt x="1672289" y="2099603"/>
                  </a:cubicBezTo>
                  <a:lnTo>
                    <a:pt x="1610592" y="2096912"/>
                  </a:lnTo>
                  <a:lnTo>
                    <a:pt x="1651684" y="2091199"/>
                  </a:lnTo>
                  <a:cubicBezTo>
                    <a:pt x="2030143" y="2020655"/>
                    <a:pt x="2314834" y="1715627"/>
                    <a:pt x="2314834" y="1350031"/>
                  </a:cubicBezTo>
                  <a:cubicBezTo>
                    <a:pt x="2314834" y="932206"/>
                    <a:pt x="1942993" y="593492"/>
                    <a:pt x="1484303" y="593492"/>
                  </a:cubicBezTo>
                  <a:cubicBezTo>
                    <a:pt x="1274668" y="593492"/>
                    <a:pt x="1083173" y="664242"/>
                    <a:pt x="937025" y="780959"/>
                  </a:cubicBezTo>
                  <a:lnTo>
                    <a:pt x="925401" y="790801"/>
                  </a:lnTo>
                  <a:lnTo>
                    <a:pt x="946483" y="778794"/>
                  </a:lnTo>
                  <a:cubicBezTo>
                    <a:pt x="1079176" y="711228"/>
                    <a:pt x="1233565" y="671580"/>
                    <a:pt x="1400097" y="668904"/>
                  </a:cubicBezTo>
                  <a:lnTo>
                    <a:pt x="1461932" y="670654"/>
                  </a:lnTo>
                  <a:lnTo>
                    <a:pt x="1421219" y="677133"/>
                  </a:lnTo>
                  <a:cubicBezTo>
                    <a:pt x="1047374" y="755072"/>
                    <a:pt x="781971" y="1070365"/>
                    <a:pt x="804919" y="1442786"/>
                  </a:cubicBezTo>
                  <a:cubicBezTo>
                    <a:pt x="831145" y="1868410"/>
                    <a:pt x="1224063" y="2207475"/>
                    <a:pt x="1682525" y="2200108"/>
                  </a:cubicBezTo>
                  <a:close/>
                  <a:moveTo>
                    <a:pt x="1504755" y="2367407"/>
                  </a:moveTo>
                  <a:cubicBezTo>
                    <a:pt x="971855" y="2375969"/>
                    <a:pt x="516425" y="2002688"/>
                    <a:pt x="487525" y="1533659"/>
                  </a:cubicBezTo>
                  <a:cubicBezTo>
                    <a:pt x="471267" y="1269830"/>
                    <a:pt x="593430" y="1031904"/>
                    <a:pt x="798279" y="872693"/>
                  </a:cubicBezTo>
                  <a:lnTo>
                    <a:pt x="839982" y="843388"/>
                  </a:lnTo>
                  <a:lnTo>
                    <a:pt x="874229" y="796675"/>
                  </a:lnTo>
                  <a:cubicBezTo>
                    <a:pt x="1048022" y="576661"/>
                    <a:pt x="1340623" y="432222"/>
                    <a:pt x="1672289" y="432222"/>
                  </a:cubicBezTo>
                  <a:cubicBezTo>
                    <a:pt x="2205452" y="432222"/>
                    <a:pt x="2637668" y="805478"/>
                    <a:pt x="2637668" y="1265912"/>
                  </a:cubicBezTo>
                  <a:cubicBezTo>
                    <a:pt x="2637668" y="1309078"/>
                    <a:pt x="2633869" y="1351477"/>
                    <a:pt x="2626544" y="1392875"/>
                  </a:cubicBezTo>
                  <a:cubicBezTo>
                    <a:pt x="2610674" y="1482570"/>
                    <a:pt x="2578252" y="1567561"/>
                    <a:pt x="2532056" y="1645451"/>
                  </a:cubicBezTo>
                  <a:cubicBezTo>
                    <a:pt x="2485859" y="1723341"/>
                    <a:pt x="2425886" y="1794130"/>
                    <a:pt x="2354915" y="1855420"/>
                  </a:cubicBezTo>
                  <a:lnTo>
                    <a:pt x="2348647" y="1860340"/>
                  </a:lnTo>
                  <a:lnTo>
                    <a:pt x="2340290" y="1881700"/>
                  </a:lnTo>
                  <a:cubicBezTo>
                    <a:pt x="2199633" y="2163876"/>
                    <a:pt x="1883614" y="2361320"/>
                    <a:pt x="1504755" y="2367407"/>
                  </a:cubicBezTo>
                  <a:close/>
                  <a:moveTo>
                    <a:pt x="1397545" y="2709204"/>
                  </a:moveTo>
                  <a:lnTo>
                    <a:pt x="1313564" y="2683625"/>
                  </a:lnTo>
                  <a:cubicBezTo>
                    <a:pt x="1039114" y="2584837"/>
                    <a:pt x="801010" y="2390656"/>
                    <a:pt x="650749" y="2114015"/>
                  </a:cubicBezTo>
                  <a:lnTo>
                    <a:pt x="614783" y="2038601"/>
                  </a:lnTo>
                  <a:lnTo>
                    <a:pt x="649272" y="2082574"/>
                  </a:lnTo>
                  <a:cubicBezTo>
                    <a:pt x="992096" y="2472625"/>
                    <a:pt x="1603682" y="2556037"/>
                    <a:pt x="2116901" y="2251331"/>
                  </a:cubicBezTo>
                  <a:cubicBezTo>
                    <a:pt x="2336852" y="2120742"/>
                    <a:pt x="2507502" y="1937409"/>
                    <a:pt x="2619314" y="1730569"/>
                  </a:cubicBezTo>
                  <a:cubicBezTo>
                    <a:pt x="2805668" y="1385834"/>
                    <a:pt x="2828583" y="975796"/>
                    <a:pt x="2643909" y="635797"/>
                  </a:cubicBezTo>
                  <a:cubicBezTo>
                    <a:pt x="2508867" y="387174"/>
                    <a:pt x="2286192" y="219031"/>
                    <a:pt x="2028202" y="142980"/>
                  </a:cubicBezTo>
                  <a:lnTo>
                    <a:pt x="2006897" y="137397"/>
                  </a:lnTo>
                  <a:lnTo>
                    <a:pt x="2037333" y="152393"/>
                  </a:lnTo>
                  <a:cubicBezTo>
                    <a:pt x="2217659" y="253452"/>
                    <a:pt x="2372771" y="403509"/>
                    <a:pt x="2483804" y="598783"/>
                  </a:cubicBezTo>
                  <a:lnTo>
                    <a:pt x="2521179" y="673576"/>
                  </a:lnTo>
                  <a:lnTo>
                    <a:pt x="2485857" y="630692"/>
                  </a:lnTo>
                  <a:cubicBezTo>
                    <a:pt x="2135626" y="252277"/>
                    <a:pt x="1522054" y="200295"/>
                    <a:pt x="1014038" y="537905"/>
                  </a:cubicBezTo>
                  <a:cubicBezTo>
                    <a:pt x="433447" y="923746"/>
                    <a:pt x="210582" y="1672333"/>
                    <a:pt x="516254" y="2209923"/>
                  </a:cubicBezTo>
                  <a:cubicBezTo>
                    <a:pt x="690881" y="2517041"/>
                    <a:pt x="1000230" y="2688855"/>
                    <a:pt x="1341630" y="2707786"/>
                  </a:cubicBezTo>
                  <a:close/>
                  <a:moveTo>
                    <a:pt x="1738084" y="2758614"/>
                  </a:moveTo>
                  <a:cubicBezTo>
                    <a:pt x="1634411" y="2757926"/>
                    <a:pt x="1532079" y="2744900"/>
                    <a:pt x="1433261" y="2720084"/>
                  </a:cubicBezTo>
                  <a:lnTo>
                    <a:pt x="1422318" y="2716750"/>
                  </a:lnTo>
                  <a:lnTo>
                    <a:pt x="1386949" y="2724643"/>
                  </a:lnTo>
                  <a:cubicBezTo>
                    <a:pt x="900227" y="2793005"/>
                    <a:pt x="419484" y="2582771"/>
                    <a:pt x="166887" y="2138525"/>
                  </a:cubicBezTo>
                  <a:cubicBezTo>
                    <a:pt x="-188415" y="1513651"/>
                    <a:pt x="42216" y="662407"/>
                    <a:pt x="682014" y="237219"/>
                  </a:cubicBezTo>
                  <a:cubicBezTo>
                    <a:pt x="1041900" y="-1950"/>
                    <a:pt x="1454592" y="-55367"/>
                    <a:pt x="1810049" y="54886"/>
                  </a:cubicBezTo>
                  <a:lnTo>
                    <a:pt x="1878052" y="79920"/>
                  </a:lnTo>
                  <a:lnTo>
                    <a:pt x="1965689" y="81604"/>
                  </a:lnTo>
                  <a:cubicBezTo>
                    <a:pt x="2386494" y="104349"/>
                    <a:pt x="2777742" y="330986"/>
                    <a:pt x="2991394" y="724335"/>
                  </a:cubicBezTo>
                  <a:cubicBezTo>
                    <a:pt x="3227517" y="1159057"/>
                    <a:pt x="3185246" y="1684230"/>
                    <a:pt x="2925735" y="2094710"/>
                  </a:cubicBezTo>
                  <a:cubicBezTo>
                    <a:pt x="2807775" y="2281291"/>
                    <a:pt x="2644932" y="2444176"/>
                    <a:pt x="2442947" y="2564098"/>
                  </a:cubicBezTo>
                  <a:cubicBezTo>
                    <a:pt x="2382352" y="2600074"/>
                    <a:pt x="2320385" y="2630907"/>
                    <a:pt x="2257553" y="2656723"/>
                  </a:cubicBezTo>
                  <a:cubicBezTo>
                    <a:pt x="2087384" y="2726641"/>
                    <a:pt x="1910872" y="2759762"/>
                    <a:pt x="1738084" y="2758614"/>
                  </a:cubicBezTo>
                  <a:close/>
                </a:path>
              </a:pathLst>
            </a:custGeom>
            <a:gradFill>
              <a:gsLst>
                <a:gs pos="62000">
                  <a:srgbClr val="CC0099"/>
                </a:gs>
                <a:gs pos="75833">
                  <a:srgbClr val="C00000"/>
                </a:gs>
                <a:gs pos="28000">
                  <a:srgbClr val="FF66FF"/>
                </a:gs>
                <a:gs pos="41000">
                  <a:srgbClr val="FF0066">
                    <a:lumMod val="51000"/>
                    <a:lumOff val="49000"/>
                    <a:alpha val="51000"/>
                  </a:srgbClr>
                </a:gs>
              </a:gsLst>
              <a:path path="circle">
                <a:fillToRect l="50000" t="50000" r="50000" b="50000"/>
              </a:path>
            </a:gradFill>
            <a:ln w="6350">
              <a:noFill/>
            </a:ln>
            <a:effectLst>
              <a:outerShdw blurRad="50800" dist="50800" dir="5400000" algn="ctr" rotWithShape="0">
                <a:schemeClr val="bg1"/>
              </a:outerShdw>
            </a:effectLst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/>
            </a:p>
          </p:txBody>
        </p:sp>
        <p:sp>
          <p:nvSpPr>
            <p:cNvPr id="18" name="Forma libre 19"/>
            <p:cNvSpPr/>
            <p:nvPr/>
          </p:nvSpPr>
          <p:spPr>
            <a:xfrm rot="9566719">
              <a:off x="446271" y="3779838"/>
              <a:ext cx="383788" cy="358597"/>
            </a:xfrm>
            <a:custGeom>
              <a:avLst/>
              <a:gdLst>
                <a:gd name="connsiteX0" fmla="*/ 1541216 w 3146620"/>
                <a:gd name="connsiteY0" fmla="*/ 1657815 h 2758642"/>
                <a:gd name="connsiteX1" fmla="*/ 1772249 w 3146620"/>
                <a:gd name="connsiteY1" fmla="*/ 1396539 h 2758642"/>
                <a:gd name="connsiteX2" fmla="*/ 1587777 w 3146620"/>
                <a:gd name="connsiteY2" fmla="*/ 1140571 h 2758642"/>
                <a:gd name="connsiteX3" fmla="*/ 1576347 w 3146620"/>
                <a:gd name="connsiteY3" fmla="*/ 1138598 h 2758642"/>
                <a:gd name="connsiteX4" fmla="*/ 1593509 w 3146620"/>
                <a:gd name="connsiteY4" fmla="*/ 1137669 h 2758642"/>
                <a:gd name="connsiteX5" fmla="*/ 1764328 w 3146620"/>
                <a:gd name="connsiteY5" fmla="*/ 1203416 h 2758642"/>
                <a:gd name="connsiteX6" fmla="*/ 1777708 w 3146620"/>
                <a:gd name="connsiteY6" fmla="*/ 1216454 h 2758642"/>
                <a:gd name="connsiteX7" fmla="*/ 1771569 w 3146620"/>
                <a:gd name="connsiteY7" fmla="*/ 1206196 h 2758642"/>
                <a:gd name="connsiteX8" fmla="*/ 1596357 w 3146620"/>
                <a:gd name="connsiteY8" fmla="*/ 1102959 h 2758642"/>
                <a:gd name="connsiteX9" fmla="*/ 1352229 w 3146620"/>
                <a:gd name="connsiteY9" fmla="*/ 1364506 h 2758642"/>
                <a:gd name="connsiteX10" fmla="*/ 1523668 w 3146620"/>
                <a:gd name="connsiteY10" fmla="*/ 1628929 h 2758642"/>
                <a:gd name="connsiteX11" fmla="*/ 1534993 w 3146620"/>
                <a:gd name="connsiteY11" fmla="*/ 1631167 h 2758642"/>
                <a:gd name="connsiteX12" fmla="*/ 1517792 w 3146620"/>
                <a:gd name="connsiteY12" fmla="*/ 1631771 h 2758642"/>
                <a:gd name="connsiteX13" fmla="*/ 1391608 w 3146620"/>
                <a:gd name="connsiteY13" fmla="*/ 1593820 h 2758642"/>
                <a:gd name="connsiteX14" fmla="*/ 1385744 w 3146620"/>
                <a:gd name="connsiteY14" fmla="*/ 1589673 h 2758642"/>
                <a:gd name="connsiteX15" fmla="*/ 1388977 w 3146620"/>
                <a:gd name="connsiteY15" fmla="*/ 1593072 h 2758642"/>
                <a:gd name="connsiteX16" fmla="*/ 1541216 w 3146620"/>
                <a:gd name="connsiteY16" fmla="*/ 1657815 h 2758642"/>
                <a:gd name="connsiteX17" fmla="*/ 1593509 w 3146620"/>
                <a:gd name="connsiteY17" fmla="*/ 1713511 h 2758642"/>
                <a:gd name="connsiteX18" fmla="*/ 1371509 w 3146620"/>
                <a:gd name="connsiteY18" fmla="*/ 1587645 h 2758642"/>
                <a:gd name="connsiteX19" fmla="*/ 1361983 w 3146620"/>
                <a:gd name="connsiteY19" fmla="*/ 1571512 h 2758642"/>
                <a:gd name="connsiteX20" fmla="*/ 1350382 w 3146620"/>
                <a:gd name="connsiteY20" fmla="*/ 1561391 h 2758642"/>
                <a:gd name="connsiteX21" fmla="*/ 1263938 w 3146620"/>
                <a:gd name="connsiteY21" fmla="*/ 1333122 h 2758642"/>
                <a:gd name="connsiteX22" fmla="*/ 1546906 w 3146620"/>
                <a:gd name="connsiteY22" fmla="*/ 1045181 h 2758642"/>
                <a:gd name="connsiteX23" fmla="*/ 1779330 w 3146620"/>
                <a:gd name="connsiteY23" fmla="*/ 1212923 h 2758642"/>
                <a:gd name="connsiteX24" fmla="*/ 1781655 w 3146620"/>
                <a:gd name="connsiteY24" fmla="*/ 1220300 h 2758642"/>
                <a:gd name="connsiteX25" fmla="*/ 1783398 w 3146620"/>
                <a:gd name="connsiteY25" fmla="*/ 1221999 h 2758642"/>
                <a:gd name="connsiteX26" fmla="*/ 1858959 w 3146620"/>
                <a:gd name="connsiteY26" fmla="*/ 1381743 h 2758642"/>
                <a:gd name="connsiteX27" fmla="*/ 1862053 w 3146620"/>
                <a:gd name="connsiteY27" fmla="*/ 1425590 h 2758642"/>
                <a:gd name="connsiteX28" fmla="*/ 1593509 w 3146620"/>
                <a:gd name="connsiteY28" fmla="*/ 1713511 h 2758642"/>
                <a:gd name="connsiteX29" fmla="*/ 1594962 w 3146620"/>
                <a:gd name="connsiteY29" fmla="*/ 1878090 h 2758642"/>
                <a:gd name="connsiteX30" fmla="*/ 1902115 w 3146620"/>
                <a:gd name="connsiteY30" fmla="*/ 1762139 h 2758642"/>
                <a:gd name="connsiteX31" fmla="*/ 1908639 w 3146620"/>
                <a:gd name="connsiteY31" fmla="*/ 1756051 h 2758642"/>
                <a:gd name="connsiteX32" fmla="*/ 1896806 w 3146620"/>
                <a:gd name="connsiteY32" fmla="*/ 1763478 h 2758642"/>
                <a:gd name="connsiteX33" fmla="*/ 1642222 w 3146620"/>
                <a:gd name="connsiteY33" fmla="*/ 1831446 h 2758642"/>
                <a:gd name="connsiteX34" fmla="*/ 1607518 w 3146620"/>
                <a:gd name="connsiteY34" fmla="*/ 1830364 h 2758642"/>
                <a:gd name="connsiteX35" fmla="*/ 1630367 w 3146620"/>
                <a:gd name="connsiteY35" fmla="*/ 1826357 h 2758642"/>
                <a:gd name="connsiteX36" fmla="*/ 1976258 w 3146620"/>
                <a:gd name="connsiteY36" fmla="*/ 1352787 h 2758642"/>
                <a:gd name="connsiteX37" fmla="*/ 1483712 w 3146620"/>
                <a:gd name="connsiteY37" fmla="*/ 884370 h 2758642"/>
                <a:gd name="connsiteX38" fmla="*/ 1130210 w 3146620"/>
                <a:gd name="connsiteY38" fmla="*/ 1069263 h 2758642"/>
                <a:gd name="connsiteX39" fmla="*/ 1117824 w 3146620"/>
                <a:gd name="connsiteY39" fmla="*/ 1087635 h 2758642"/>
                <a:gd name="connsiteX40" fmla="*/ 1144818 w 3146620"/>
                <a:gd name="connsiteY40" fmla="*/ 1064285 h 2758642"/>
                <a:gd name="connsiteX41" fmla="*/ 1489458 w 3146620"/>
                <a:gd name="connsiteY41" fmla="*/ 946535 h 2758642"/>
                <a:gd name="connsiteX42" fmla="*/ 1524084 w 3146620"/>
                <a:gd name="connsiteY42" fmla="*/ 948199 h 2758642"/>
                <a:gd name="connsiteX43" fmla="*/ 1501022 w 3146620"/>
                <a:gd name="connsiteY43" fmla="*/ 951733 h 2758642"/>
                <a:gd name="connsiteX44" fmla="*/ 1128838 w 3146620"/>
                <a:gd name="connsiteY44" fmla="*/ 1410158 h 2758642"/>
                <a:gd name="connsiteX45" fmla="*/ 1594962 w 3146620"/>
                <a:gd name="connsiteY45" fmla="*/ 1878090 h 2758642"/>
                <a:gd name="connsiteX46" fmla="*/ 1489458 w 3146620"/>
                <a:gd name="connsiteY46" fmla="*/ 1977838 h 2758642"/>
                <a:gd name="connsiteX47" fmla="*/ 947651 w 3146620"/>
                <a:gd name="connsiteY47" fmla="*/ 1462187 h 2758642"/>
                <a:gd name="connsiteX48" fmla="*/ 953894 w 3146620"/>
                <a:gd name="connsiteY48" fmla="*/ 1383658 h 2758642"/>
                <a:gd name="connsiteX49" fmla="*/ 1106343 w 3146620"/>
                <a:gd name="connsiteY49" fmla="*/ 1097566 h 2758642"/>
                <a:gd name="connsiteX50" fmla="*/ 1109860 w 3146620"/>
                <a:gd name="connsiteY50" fmla="*/ 1094523 h 2758642"/>
                <a:gd name="connsiteX51" fmla="*/ 1114550 w 3146620"/>
                <a:gd name="connsiteY51" fmla="*/ 1081311 h 2758642"/>
                <a:gd name="connsiteX52" fmla="*/ 1583484 w 3146620"/>
                <a:gd name="connsiteY52" fmla="*/ 780893 h 2758642"/>
                <a:gd name="connsiteX53" fmla="*/ 2154391 w 3146620"/>
                <a:gd name="connsiteY53" fmla="*/ 1296581 h 2758642"/>
                <a:gd name="connsiteX54" fmla="*/ 1979984 w 3146620"/>
                <a:gd name="connsiteY54" fmla="*/ 1705399 h 2758642"/>
                <a:gd name="connsiteX55" fmla="*/ 1956579 w 3146620"/>
                <a:gd name="connsiteY55" fmla="*/ 1723525 h 2758642"/>
                <a:gd name="connsiteX56" fmla="*/ 1937358 w 3146620"/>
                <a:gd name="connsiteY56" fmla="*/ 1752418 h 2758642"/>
                <a:gd name="connsiteX57" fmla="*/ 1489458 w 3146620"/>
                <a:gd name="connsiteY57" fmla="*/ 1977838 h 2758642"/>
                <a:gd name="connsiteX58" fmla="*/ 1682525 w 3146620"/>
                <a:gd name="connsiteY58" fmla="*/ 2200108 h 2758642"/>
                <a:gd name="connsiteX59" fmla="*/ 2312388 w 3146620"/>
                <a:gd name="connsiteY59" fmla="*/ 1901179 h 2758642"/>
                <a:gd name="connsiteX60" fmla="*/ 2334458 w 3146620"/>
                <a:gd name="connsiteY60" fmla="*/ 1871476 h 2758642"/>
                <a:gd name="connsiteX61" fmla="*/ 2286359 w 3146620"/>
                <a:gd name="connsiteY61" fmla="*/ 1909228 h 2758642"/>
                <a:gd name="connsiteX62" fmla="*/ 1672289 w 3146620"/>
                <a:gd name="connsiteY62" fmla="*/ 2099603 h 2758642"/>
                <a:gd name="connsiteX63" fmla="*/ 1610592 w 3146620"/>
                <a:gd name="connsiteY63" fmla="*/ 2096912 h 2758642"/>
                <a:gd name="connsiteX64" fmla="*/ 1651684 w 3146620"/>
                <a:gd name="connsiteY64" fmla="*/ 2091199 h 2758642"/>
                <a:gd name="connsiteX65" fmla="*/ 2314834 w 3146620"/>
                <a:gd name="connsiteY65" fmla="*/ 1350031 h 2758642"/>
                <a:gd name="connsiteX66" fmla="*/ 1484303 w 3146620"/>
                <a:gd name="connsiteY66" fmla="*/ 593492 h 2758642"/>
                <a:gd name="connsiteX67" fmla="*/ 937025 w 3146620"/>
                <a:gd name="connsiteY67" fmla="*/ 780959 h 2758642"/>
                <a:gd name="connsiteX68" fmla="*/ 925401 w 3146620"/>
                <a:gd name="connsiteY68" fmla="*/ 790801 h 2758642"/>
                <a:gd name="connsiteX69" fmla="*/ 946483 w 3146620"/>
                <a:gd name="connsiteY69" fmla="*/ 778794 h 2758642"/>
                <a:gd name="connsiteX70" fmla="*/ 1400097 w 3146620"/>
                <a:gd name="connsiteY70" fmla="*/ 668904 h 2758642"/>
                <a:gd name="connsiteX71" fmla="*/ 1461932 w 3146620"/>
                <a:gd name="connsiteY71" fmla="*/ 670654 h 2758642"/>
                <a:gd name="connsiteX72" fmla="*/ 1421219 w 3146620"/>
                <a:gd name="connsiteY72" fmla="*/ 677133 h 2758642"/>
                <a:gd name="connsiteX73" fmla="*/ 804919 w 3146620"/>
                <a:gd name="connsiteY73" fmla="*/ 1442786 h 2758642"/>
                <a:gd name="connsiteX74" fmla="*/ 1682525 w 3146620"/>
                <a:gd name="connsiteY74" fmla="*/ 2200108 h 2758642"/>
                <a:gd name="connsiteX75" fmla="*/ 1504755 w 3146620"/>
                <a:gd name="connsiteY75" fmla="*/ 2367407 h 2758642"/>
                <a:gd name="connsiteX76" fmla="*/ 487525 w 3146620"/>
                <a:gd name="connsiteY76" fmla="*/ 1533659 h 2758642"/>
                <a:gd name="connsiteX77" fmla="*/ 798279 w 3146620"/>
                <a:gd name="connsiteY77" fmla="*/ 872693 h 2758642"/>
                <a:gd name="connsiteX78" fmla="*/ 839982 w 3146620"/>
                <a:gd name="connsiteY78" fmla="*/ 843388 h 2758642"/>
                <a:gd name="connsiteX79" fmla="*/ 874229 w 3146620"/>
                <a:gd name="connsiteY79" fmla="*/ 796675 h 2758642"/>
                <a:gd name="connsiteX80" fmla="*/ 1672289 w 3146620"/>
                <a:gd name="connsiteY80" fmla="*/ 432222 h 2758642"/>
                <a:gd name="connsiteX81" fmla="*/ 2637668 w 3146620"/>
                <a:gd name="connsiteY81" fmla="*/ 1265912 h 2758642"/>
                <a:gd name="connsiteX82" fmla="*/ 2626544 w 3146620"/>
                <a:gd name="connsiteY82" fmla="*/ 1392875 h 2758642"/>
                <a:gd name="connsiteX83" fmla="*/ 2532056 w 3146620"/>
                <a:gd name="connsiteY83" fmla="*/ 1645451 h 2758642"/>
                <a:gd name="connsiteX84" fmla="*/ 2354915 w 3146620"/>
                <a:gd name="connsiteY84" fmla="*/ 1855420 h 2758642"/>
                <a:gd name="connsiteX85" fmla="*/ 2348647 w 3146620"/>
                <a:gd name="connsiteY85" fmla="*/ 1860340 h 2758642"/>
                <a:gd name="connsiteX86" fmla="*/ 2340290 w 3146620"/>
                <a:gd name="connsiteY86" fmla="*/ 1881700 h 2758642"/>
                <a:gd name="connsiteX87" fmla="*/ 1504755 w 3146620"/>
                <a:gd name="connsiteY87" fmla="*/ 2367407 h 2758642"/>
                <a:gd name="connsiteX88" fmla="*/ 1397545 w 3146620"/>
                <a:gd name="connsiteY88" fmla="*/ 2709204 h 2758642"/>
                <a:gd name="connsiteX89" fmla="*/ 1313564 w 3146620"/>
                <a:gd name="connsiteY89" fmla="*/ 2683625 h 2758642"/>
                <a:gd name="connsiteX90" fmla="*/ 650749 w 3146620"/>
                <a:gd name="connsiteY90" fmla="*/ 2114015 h 2758642"/>
                <a:gd name="connsiteX91" fmla="*/ 614783 w 3146620"/>
                <a:gd name="connsiteY91" fmla="*/ 2038601 h 2758642"/>
                <a:gd name="connsiteX92" fmla="*/ 649272 w 3146620"/>
                <a:gd name="connsiteY92" fmla="*/ 2082574 h 2758642"/>
                <a:gd name="connsiteX93" fmla="*/ 2116901 w 3146620"/>
                <a:gd name="connsiteY93" fmla="*/ 2251331 h 2758642"/>
                <a:gd name="connsiteX94" fmla="*/ 2619314 w 3146620"/>
                <a:gd name="connsiteY94" fmla="*/ 1730569 h 2758642"/>
                <a:gd name="connsiteX95" fmla="*/ 2643909 w 3146620"/>
                <a:gd name="connsiteY95" fmla="*/ 635797 h 2758642"/>
                <a:gd name="connsiteX96" fmla="*/ 2028202 w 3146620"/>
                <a:gd name="connsiteY96" fmla="*/ 142980 h 2758642"/>
                <a:gd name="connsiteX97" fmla="*/ 2006897 w 3146620"/>
                <a:gd name="connsiteY97" fmla="*/ 137397 h 2758642"/>
                <a:gd name="connsiteX98" fmla="*/ 2037333 w 3146620"/>
                <a:gd name="connsiteY98" fmla="*/ 152393 h 2758642"/>
                <a:gd name="connsiteX99" fmla="*/ 2483804 w 3146620"/>
                <a:gd name="connsiteY99" fmla="*/ 598783 h 2758642"/>
                <a:gd name="connsiteX100" fmla="*/ 2521179 w 3146620"/>
                <a:gd name="connsiteY100" fmla="*/ 673576 h 2758642"/>
                <a:gd name="connsiteX101" fmla="*/ 2485857 w 3146620"/>
                <a:gd name="connsiteY101" fmla="*/ 630692 h 2758642"/>
                <a:gd name="connsiteX102" fmla="*/ 1014038 w 3146620"/>
                <a:gd name="connsiteY102" fmla="*/ 537905 h 2758642"/>
                <a:gd name="connsiteX103" fmla="*/ 516254 w 3146620"/>
                <a:gd name="connsiteY103" fmla="*/ 2209923 h 2758642"/>
                <a:gd name="connsiteX104" fmla="*/ 1341630 w 3146620"/>
                <a:gd name="connsiteY104" fmla="*/ 2707786 h 2758642"/>
                <a:gd name="connsiteX105" fmla="*/ 1738084 w 3146620"/>
                <a:gd name="connsiteY105" fmla="*/ 2758614 h 2758642"/>
                <a:gd name="connsiteX106" fmla="*/ 1433261 w 3146620"/>
                <a:gd name="connsiteY106" fmla="*/ 2720084 h 2758642"/>
                <a:gd name="connsiteX107" fmla="*/ 1422318 w 3146620"/>
                <a:gd name="connsiteY107" fmla="*/ 2716750 h 2758642"/>
                <a:gd name="connsiteX108" fmla="*/ 1386949 w 3146620"/>
                <a:gd name="connsiteY108" fmla="*/ 2724643 h 2758642"/>
                <a:gd name="connsiteX109" fmla="*/ 166887 w 3146620"/>
                <a:gd name="connsiteY109" fmla="*/ 2138525 h 2758642"/>
                <a:gd name="connsiteX110" fmla="*/ 682014 w 3146620"/>
                <a:gd name="connsiteY110" fmla="*/ 237219 h 2758642"/>
                <a:gd name="connsiteX111" fmla="*/ 1810049 w 3146620"/>
                <a:gd name="connsiteY111" fmla="*/ 54886 h 2758642"/>
                <a:gd name="connsiteX112" fmla="*/ 1878052 w 3146620"/>
                <a:gd name="connsiteY112" fmla="*/ 79920 h 2758642"/>
                <a:gd name="connsiteX113" fmla="*/ 1965689 w 3146620"/>
                <a:gd name="connsiteY113" fmla="*/ 81604 h 2758642"/>
                <a:gd name="connsiteX114" fmla="*/ 2991394 w 3146620"/>
                <a:gd name="connsiteY114" fmla="*/ 724335 h 2758642"/>
                <a:gd name="connsiteX115" fmla="*/ 2925735 w 3146620"/>
                <a:gd name="connsiteY115" fmla="*/ 2094710 h 2758642"/>
                <a:gd name="connsiteX116" fmla="*/ 2442947 w 3146620"/>
                <a:gd name="connsiteY116" fmla="*/ 2564098 h 2758642"/>
                <a:gd name="connsiteX117" fmla="*/ 2257553 w 3146620"/>
                <a:gd name="connsiteY117" fmla="*/ 2656723 h 2758642"/>
                <a:gd name="connsiteX118" fmla="*/ 1738084 w 3146620"/>
                <a:gd name="connsiteY118" fmla="*/ 2758614 h 2758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146620" h="2758642">
                  <a:moveTo>
                    <a:pt x="1541216" y="1657815"/>
                  </a:moveTo>
                  <a:cubicBezTo>
                    <a:pt x="1668812" y="1657815"/>
                    <a:pt x="1772249" y="1540838"/>
                    <a:pt x="1772249" y="1396539"/>
                  </a:cubicBezTo>
                  <a:cubicBezTo>
                    <a:pt x="1772249" y="1270278"/>
                    <a:pt x="1693055" y="1164934"/>
                    <a:pt x="1587777" y="1140571"/>
                  </a:cubicBezTo>
                  <a:lnTo>
                    <a:pt x="1576347" y="1138598"/>
                  </a:lnTo>
                  <a:lnTo>
                    <a:pt x="1593509" y="1137669"/>
                  </a:lnTo>
                  <a:cubicBezTo>
                    <a:pt x="1658396" y="1137669"/>
                    <a:pt x="1717908" y="1162343"/>
                    <a:pt x="1764328" y="1203416"/>
                  </a:cubicBezTo>
                  <a:lnTo>
                    <a:pt x="1777708" y="1216454"/>
                  </a:lnTo>
                  <a:lnTo>
                    <a:pt x="1771569" y="1206196"/>
                  </a:lnTo>
                  <a:cubicBezTo>
                    <a:pt x="1732262" y="1144599"/>
                    <a:pt x="1669215" y="1104412"/>
                    <a:pt x="1596357" y="1102959"/>
                  </a:cubicBezTo>
                  <a:cubicBezTo>
                    <a:pt x="1468824" y="1100415"/>
                    <a:pt x="1359524" y="1217513"/>
                    <a:pt x="1352229" y="1364506"/>
                  </a:cubicBezTo>
                  <a:cubicBezTo>
                    <a:pt x="1345845" y="1493124"/>
                    <a:pt x="1419674" y="1602013"/>
                    <a:pt x="1523668" y="1628929"/>
                  </a:cubicBezTo>
                  <a:lnTo>
                    <a:pt x="1534993" y="1631167"/>
                  </a:lnTo>
                  <a:lnTo>
                    <a:pt x="1517792" y="1631771"/>
                  </a:lnTo>
                  <a:cubicBezTo>
                    <a:pt x="1471467" y="1630847"/>
                    <a:pt x="1428520" y="1617154"/>
                    <a:pt x="1391608" y="1593820"/>
                  </a:cubicBezTo>
                  <a:lnTo>
                    <a:pt x="1385744" y="1589673"/>
                  </a:lnTo>
                  <a:lnTo>
                    <a:pt x="1388977" y="1593072"/>
                  </a:lnTo>
                  <a:cubicBezTo>
                    <a:pt x="1429632" y="1633381"/>
                    <a:pt x="1482901" y="1657815"/>
                    <a:pt x="1541216" y="1657815"/>
                  </a:cubicBezTo>
                  <a:close/>
                  <a:moveTo>
                    <a:pt x="1593509" y="1713511"/>
                  </a:moveTo>
                  <a:cubicBezTo>
                    <a:pt x="1501248" y="1713511"/>
                    <a:pt x="1419854" y="1663628"/>
                    <a:pt x="1371509" y="1587645"/>
                  </a:cubicBezTo>
                  <a:lnTo>
                    <a:pt x="1361983" y="1571512"/>
                  </a:lnTo>
                  <a:lnTo>
                    <a:pt x="1350382" y="1561391"/>
                  </a:lnTo>
                  <a:cubicBezTo>
                    <a:pt x="1293398" y="1506407"/>
                    <a:pt x="1259416" y="1424237"/>
                    <a:pt x="1263938" y="1333122"/>
                  </a:cubicBezTo>
                  <a:cubicBezTo>
                    <a:pt x="1271977" y="1171140"/>
                    <a:pt x="1398666" y="1042224"/>
                    <a:pt x="1546906" y="1045181"/>
                  </a:cubicBezTo>
                  <a:cubicBezTo>
                    <a:pt x="1652294" y="1047283"/>
                    <a:pt x="1740203" y="1115472"/>
                    <a:pt x="1779330" y="1212923"/>
                  </a:cubicBezTo>
                  <a:lnTo>
                    <a:pt x="1781655" y="1220300"/>
                  </a:lnTo>
                  <a:lnTo>
                    <a:pt x="1783398" y="1221999"/>
                  </a:lnTo>
                  <a:cubicBezTo>
                    <a:pt x="1822883" y="1264333"/>
                    <a:pt x="1850130" y="1319789"/>
                    <a:pt x="1858959" y="1381743"/>
                  </a:cubicBezTo>
                  <a:cubicBezTo>
                    <a:pt x="1860996" y="1396040"/>
                    <a:pt x="1862053" y="1410682"/>
                    <a:pt x="1862053" y="1425590"/>
                  </a:cubicBezTo>
                  <a:cubicBezTo>
                    <a:pt x="1862053" y="1584604"/>
                    <a:pt x="1741822" y="1713511"/>
                    <a:pt x="1593509" y="1713511"/>
                  </a:cubicBezTo>
                  <a:close/>
                  <a:moveTo>
                    <a:pt x="1594962" y="1878090"/>
                  </a:moveTo>
                  <a:cubicBezTo>
                    <a:pt x="1712617" y="1878090"/>
                    <a:pt x="1820091" y="1834330"/>
                    <a:pt x="1902115" y="1762139"/>
                  </a:cubicBezTo>
                  <a:lnTo>
                    <a:pt x="1908639" y="1756051"/>
                  </a:lnTo>
                  <a:lnTo>
                    <a:pt x="1896806" y="1763478"/>
                  </a:lnTo>
                  <a:cubicBezTo>
                    <a:pt x="1822334" y="1805268"/>
                    <a:pt x="1735685" y="1829792"/>
                    <a:pt x="1642222" y="1831446"/>
                  </a:cubicBezTo>
                  <a:lnTo>
                    <a:pt x="1607518" y="1830364"/>
                  </a:lnTo>
                  <a:lnTo>
                    <a:pt x="1630367" y="1826357"/>
                  </a:lnTo>
                  <a:cubicBezTo>
                    <a:pt x="1840183" y="1778150"/>
                    <a:pt x="1989137" y="1583136"/>
                    <a:pt x="1976258" y="1352787"/>
                  </a:cubicBezTo>
                  <a:cubicBezTo>
                    <a:pt x="1961539" y="1089531"/>
                    <a:pt x="1741019" y="879814"/>
                    <a:pt x="1483712" y="884370"/>
                  </a:cubicBezTo>
                  <a:cubicBezTo>
                    <a:pt x="1336717" y="886973"/>
                    <a:pt x="1209515" y="958946"/>
                    <a:pt x="1130210" y="1069263"/>
                  </a:cubicBezTo>
                  <a:lnTo>
                    <a:pt x="1117824" y="1087635"/>
                  </a:lnTo>
                  <a:lnTo>
                    <a:pt x="1144818" y="1064285"/>
                  </a:lnTo>
                  <a:cubicBezTo>
                    <a:pt x="1238475" y="990724"/>
                    <a:pt x="1358544" y="946535"/>
                    <a:pt x="1489458" y="946535"/>
                  </a:cubicBezTo>
                  <a:lnTo>
                    <a:pt x="1524084" y="948199"/>
                  </a:lnTo>
                  <a:lnTo>
                    <a:pt x="1501022" y="951733"/>
                  </a:lnTo>
                  <a:cubicBezTo>
                    <a:pt x="1288616" y="995365"/>
                    <a:pt x="1128838" y="1184031"/>
                    <a:pt x="1128838" y="1410158"/>
                  </a:cubicBezTo>
                  <a:cubicBezTo>
                    <a:pt x="1128838" y="1668590"/>
                    <a:pt x="1337529" y="1878090"/>
                    <a:pt x="1594962" y="1878090"/>
                  </a:cubicBezTo>
                  <a:close/>
                  <a:moveTo>
                    <a:pt x="1489458" y="1977838"/>
                  </a:moveTo>
                  <a:cubicBezTo>
                    <a:pt x="1190226" y="1977838"/>
                    <a:pt x="947651" y="1746973"/>
                    <a:pt x="947651" y="1462187"/>
                  </a:cubicBezTo>
                  <a:cubicBezTo>
                    <a:pt x="947651" y="1435488"/>
                    <a:pt x="949783" y="1409263"/>
                    <a:pt x="953894" y="1383658"/>
                  </a:cubicBezTo>
                  <a:cubicBezTo>
                    <a:pt x="971708" y="1272703"/>
                    <a:pt x="1026679" y="1173384"/>
                    <a:pt x="1106343" y="1097566"/>
                  </a:cubicBezTo>
                  <a:lnTo>
                    <a:pt x="1109860" y="1094523"/>
                  </a:lnTo>
                  <a:lnTo>
                    <a:pt x="1114550" y="1081311"/>
                  </a:lnTo>
                  <a:cubicBezTo>
                    <a:pt x="1193492" y="906781"/>
                    <a:pt x="1370854" y="784658"/>
                    <a:pt x="1583484" y="780893"/>
                  </a:cubicBezTo>
                  <a:cubicBezTo>
                    <a:pt x="1882567" y="775598"/>
                    <a:pt x="2138171" y="1006479"/>
                    <a:pt x="2154391" y="1296581"/>
                  </a:cubicBezTo>
                  <a:cubicBezTo>
                    <a:pt x="2163515" y="1459763"/>
                    <a:pt x="2094953" y="1606925"/>
                    <a:pt x="1979984" y="1705399"/>
                  </a:cubicBezTo>
                  <a:lnTo>
                    <a:pt x="1956579" y="1723525"/>
                  </a:lnTo>
                  <a:lnTo>
                    <a:pt x="1937358" y="1752418"/>
                  </a:lnTo>
                  <a:cubicBezTo>
                    <a:pt x="1839819" y="1888500"/>
                    <a:pt x="1675600" y="1977838"/>
                    <a:pt x="1489458" y="1977838"/>
                  </a:cubicBezTo>
                  <a:close/>
                  <a:moveTo>
                    <a:pt x="1682525" y="2200108"/>
                  </a:moveTo>
                  <a:cubicBezTo>
                    <a:pt x="1944439" y="2195900"/>
                    <a:pt x="2171085" y="2079537"/>
                    <a:pt x="2312388" y="1901179"/>
                  </a:cubicBezTo>
                  <a:lnTo>
                    <a:pt x="2334458" y="1871476"/>
                  </a:lnTo>
                  <a:lnTo>
                    <a:pt x="2286359" y="1909228"/>
                  </a:lnTo>
                  <a:cubicBezTo>
                    <a:pt x="2119485" y="2028159"/>
                    <a:pt x="1905548" y="2099603"/>
                    <a:pt x="1672289" y="2099603"/>
                  </a:cubicBezTo>
                  <a:lnTo>
                    <a:pt x="1610592" y="2096912"/>
                  </a:lnTo>
                  <a:lnTo>
                    <a:pt x="1651684" y="2091199"/>
                  </a:lnTo>
                  <a:cubicBezTo>
                    <a:pt x="2030143" y="2020655"/>
                    <a:pt x="2314834" y="1715627"/>
                    <a:pt x="2314834" y="1350031"/>
                  </a:cubicBezTo>
                  <a:cubicBezTo>
                    <a:pt x="2314834" y="932206"/>
                    <a:pt x="1942993" y="593492"/>
                    <a:pt x="1484303" y="593492"/>
                  </a:cubicBezTo>
                  <a:cubicBezTo>
                    <a:pt x="1274668" y="593492"/>
                    <a:pt x="1083173" y="664242"/>
                    <a:pt x="937025" y="780959"/>
                  </a:cubicBezTo>
                  <a:lnTo>
                    <a:pt x="925401" y="790801"/>
                  </a:lnTo>
                  <a:lnTo>
                    <a:pt x="946483" y="778794"/>
                  </a:lnTo>
                  <a:cubicBezTo>
                    <a:pt x="1079176" y="711228"/>
                    <a:pt x="1233565" y="671580"/>
                    <a:pt x="1400097" y="668904"/>
                  </a:cubicBezTo>
                  <a:lnTo>
                    <a:pt x="1461932" y="670654"/>
                  </a:lnTo>
                  <a:lnTo>
                    <a:pt x="1421219" y="677133"/>
                  </a:lnTo>
                  <a:cubicBezTo>
                    <a:pt x="1047374" y="755072"/>
                    <a:pt x="781971" y="1070365"/>
                    <a:pt x="804919" y="1442786"/>
                  </a:cubicBezTo>
                  <a:cubicBezTo>
                    <a:pt x="831145" y="1868410"/>
                    <a:pt x="1224063" y="2207475"/>
                    <a:pt x="1682525" y="2200108"/>
                  </a:cubicBezTo>
                  <a:close/>
                  <a:moveTo>
                    <a:pt x="1504755" y="2367407"/>
                  </a:moveTo>
                  <a:cubicBezTo>
                    <a:pt x="971855" y="2375969"/>
                    <a:pt x="516425" y="2002688"/>
                    <a:pt x="487525" y="1533659"/>
                  </a:cubicBezTo>
                  <a:cubicBezTo>
                    <a:pt x="471267" y="1269830"/>
                    <a:pt x="593430" y="1031904"/>
                    <a:pt x="798279" y="872693"/>
                  </a:cubicBezTo>
                  <a:lnTo>
                    <a:pt x="839982" y="843388"/>
                  </a:lnTo>
                  <a:lnTo>
                    <a:pt x="874229" y="796675"/>
                  </a:lnTo>
                  <a:cubicBezTo>
                    <a:pt x="1048022" y="576661"/>
                    <a:pt x="1340623" y="432222"/>
                    <a:pt x="1672289" y="432222"/>
                  </a:cubicBezTo>
                  <a:cubicBezTo>
                    <a:pt x="2205452" y="432222"/>
                    <a:pt x="2637668" y="805478"/>
                    <a:pt x="2637668" y="1265912"/>
                  </a:cubicBezTo>
                  <a:cubicBezTo>
                    <a:pt x="2637668" y="1309078"/>
                    <a:pt x="2633869" y="1351477"/>
                    <a:pt x="2626544" y="1392875"/>
                  </a:cubicBezTo>
                  <a:cubicBezTo>
                    <a:pt x="2610674" y="1482570"/>
                    <a:pt x="2578252" y="1567561"/>
                    <a:pt x="2532056" y="1645451"/>
                  </a:cubicBezTo>
                  <a:cubicBezTo>
                    <a:pt x="2485859" y="1723341"/>
                    <a:pt x="2425886" y="1794130"/>
                    <a:pt x="2354915" y="1855420"/>
                  </a:cubicBezTo>
                  <a:lnTo>
                    <a:pt x="2348647" y="1860340"/>
                  </a:lnTo>
                  <a:lnTo>
                    <a:pt x="2340290" y="1881700"/>
                  </a:lnTo>
                  <a:cubicBezTo>
                    <a:pt x="2199633" y="2163876"/>
                    <a:pt x="1883614" y="2361320"/>
                    <a:pt x="1504755" y="2367407"/>
                  </a:cubicBezTo>
                  <a:close/>
                  <a:moveTo>
                    <a:pt x="1397545" y="2709204"/>
                  </a:moveTo>
                  <a:lnTo>
                    <a:pt x="1313564" y="2683625"/>
                  </a:lnTo>
                  <a:cubicBezTo>
                    <a:pt x="1039114" y="2584837"/>
                    <a:pt x="801010" y="2390656"/>
                    <a:pt x="650749" y="2114015"/>
                  </a:cubicBezTo>
                  <a:lnTo>
                    <a:pt x="614783" y="2038601"/>
                  </a:lnTo>
                  <a:lnTo>
                    <a:pt x="649272" y="2082574"/>
                  </a:lnTo>
                  <a:cubicBezTo>
                    <a:pt x="992096" y="2472625"/>
                    <a:pt x="1603682" y="2556037"/>
                    <a:pt x="2116901" y="2251331"/>
                  </a:cubicBezTo>
                  <a:cubicBezTo>
                    <a:pt x="2336852" y="2120742"/>
                    <a:pt x="2507502" y="1937409"/>
                    <a:pt x="2619314" y="1730569"/>
                  </a:cubicBezTo>
                  <a:cubicBezTo>
                    <a:pt x="2805668" y="1385834"/>
                    <a:pt x="2828583" y="975796"/>
                    <a:pt x="2643909" y="635797"/>
                  </a:cubicBezTo>
                  <a:cubicBezTo>
                    <a:pt x="2508867" y="387174"/>
                    <a:pt x="2286192" y="219031"/>
                    <a:pt x="2028202" y="142980"/>
                  </a:cubicBezTo>
                  <a:lnTo>
                    <a:pt x="2006897" y="137397"/>
                  </a:lnTo>
                  <a:lnTo>
                    <a:pt x="2037333" y="152393"/>
                  </a:lnTo>
                  <a:cubicBezTo>
                    <a:pt x="2217659" y="253452"/>
                    <a:pt x="2372771" y="403509"/>
                    <a:pt x="2483804" y="598783"/>
                  </a:cubicBezTo>
                  <a:lnTo>
                    <a:pt x="2521179" y="673576"/>
                  </a:lnTo>
                  <a:lnTo>
                    <a:pt x="2485857" y="630692"/>
                  </a:lnTo>
                  <a:cubicBezTo>
                    <a:pt x="2135626" y="252277"/>
                    <a:pt x="1522054" y="200295"/>
                    <a:pt x="1014038" y="537905"/>
                  </a:cubicBezTo>
                  <a:cubicBezTo>
                    <a:pt x="433447" y="923746"/>
                    <a:pt x="210582" y="1672333"/>
                    <a:pt x="516254" y="2209923"/>
                  </a:cubicBezTo>
                  <a:cubicBezTo>
                    <a:pt x="690881" y="2517041"/>
                    <a:pt x="1000230" y="2688855"/>
                    <a:pt x="1341630" y="2707786"/>
                  </a:cubicBezTo>
                  <a:close/>
                  <a:moveTo>
                    <a:pt x="1738084" y="2758614"/>
                  </a:moveTo>
                  <a:cubicBezTo>
                    <a:pt x="1634411" y="2757926"/>
                    <a:pt x="1532079" y="2744900"/>
                    <a:pt x="1433261" y="2720084"/>
                  </a:cubicBezTo>
                  <a:lnTo>
                    <a:pt x="1422318" y="2716750"/>
                  </a:lnTo>
                  <a:lnTo>
                    <a:pt x="1386949" y="2724643"/>
                  </a:lnTo>
                  <a:cubicBezTo>
                    <a:pt x="900227" y="2793005"/>
                    <a:pt x="419484" y="2582771"/>
                    <a:pt x="166887" y="2138525"/>
                  </a:cubicBezTo>
                  <a:cubicBezTo>
                    <a:pt x="-188415" y="1513651"/>
                    <a:pt x="42216" y="662407"/>
                    <a:pt x="682014" y="237219"/>
                  </a:cubicBezTo>
                  <a:cubicBezTo>
                    <a:pt x="1041900" y="-1950"/>
                    <a:pt x="1454592" y="-55367"/>
                    <a:pt x="1810049" y="54886"/>
                  </a:cubicBezTo>
                  <a:lnTo>
                    <a:pt x="1878052" y="79920"/>
                  </a:lnTo>
                  <a:lnTo>
                    <a:pt x="1965689" y="81604"/>
                  </a:lnTo>
                  <a:cubicBezTo>
                    <a:pt x="2386494" y="104349"/>
                    <a:pt x="2777742" y="330986"/>
                    <a:pt x="2991394" y="724335"/>
                  </a:cubicBezTo>
                  <a:cubicBezTo>
                    <a:pt x="3227517" y="1159057"/>
                    <a:pt x="3185246" y="1684230"/>
                    <a:pt x="2925735" y="2094710"/>
                  </a:cubicBezTo>
                  <a:cubicBezTo>
                    <a:pt x="2807775" y="2281291"/>
                    <a:pt x="2644932" y="2444176"/>
                    <a:pt x="2442947" y="2564098"/>
                  </a:cubicBezTo>
                  <a:cubicBezTo>
                    <a:pt x="2382352" y="2600074"/>
                    <a:pt x="2320385" y="2630907"/>
                    <a:pt x="2257553" y="2656723"/>
                  </a:cubicBezTo>
                  <a:cubicBezTo>
                    <a:pt x="2087384" y="2726641"/>
                    <a:pt x="1910872" y="2759762"/>
                    <a:pt x="1738084" y="2758614"/>
                  </a:cubicBezTo>
                  <a:close/>
                </a:path>
              </a:pathLst>
            </a:custGeom>
            <a:gradFill>
              <a:gsLst>
                <a:gs pos="62000">
                  <a:srgbClr val="CC0099"/>
                </a:gs>
                <a:gs pos="75833">
                  <a:srgbClr val="C00000"/>
                </a:gs>
                <a:gs pos="28000">
                  <a:srgbClr val="FF66FF"/>
                </a:gs>
                <a:gs pos="41000">
                  <a:srgbClr val="FF0066">
                    <a:lumMod val="51000"/>
                    <a:lumOff val="49000"/>
                    <a:alpha val="51000"/>
                  </a:srgbClr>
                </a:gs>
              </a:gsLst>
              <a:path path="circle">
                <a:fillToRect l="50000" t="50000" r="50000" b="50000"/>
              </a:path>
            </a:gradFill>
            <a:ln w="6350">
              <a:noFill/>
            </a:ln>
            <a:effectLst>
              <a:outerShdw blurRad="50800" dist="50800" dir="5400000" algn="ctr" rotWithShape="0">
                <a:schemeClr val="bg1"/>
              </a:outerShdw>
            </a:effectLst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/>
            </a:p>
          </p:txBody>
        </p:sp>
      </p:grpSp>
      <p:sp>
        <p:nvSpPr>
          <p:cNvPr id="13" name="12 Rectángulo"/>
          <p:cNvSpPr/>
          <p:nvPr/>
        </p:nvSpPr>
        <p:spPr>
          <a:xfrm flipH="1">
            <a:off x="-30128" y="0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5022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012160" y="987574"/>
            <a:ext cx="2664296" cy="3046988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rgbClr val="FFC000"/>
              </a:extrusionClr>
            </a:sp3d>
          </a:bodyPr>
          <a:lstStyle/>
          <a:p>
            <a:pPr algn="ctr"/>
            <a:r>
              <a:rPr lang="es-ES" sz="3200" b="1" dirty="0" smtClean="0">
                <a:gradFill>
                  <a:gsLst>
                    <a:gs pos="7000">
                      <a:srgbClr val="FFC000">
                        <a:lumMod val="95000"/>
                      </a:srgbClr>
                    </a:gs>
                    <a:gs pos="96667">
                      <a:srgbClr val="FFFF00">
                        <a:lumMod val="40000"/>
                        <a:lumOff val="60000"/>
                      </a:srgbClr>
                    </a:gs>
                    <a:gs pos="52000">
                      <a:srgbClr val="FF6600">
                        <a:lumMod val="42000"/>
                        <a:lumOff val="58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7</a:t>
            </a:r>
            <a:r>
              <a:rPr lang="es-ES" sz="3200" b="1" dirty="0">
                <a:gradFill>
                  <a:gsLst>
                    <a:gs pos="7000">
                      <a:srgbClr val="FFC000">
                        <a:lumMod val="95000"/>
                      </a:srgbClr>
                    </a:gs>
                    <a:gs pos="96667">
                      <a:srgbClr val="FFFF00">
                        <a:lumMod val="40000"/>
                        <a:lumOff val="60000"/>
                      </a:srgbClr>
                    </a:gs>
                    <a:gs pos="52000">
                      <a:srgbClr val="FF6600">
                        <a:lumMod val="42000"/>
                        <a:lumOff val="58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 Llora junto a otra persona. Es mucho más eficaz que llorar solo.</a:t>
            </a:r>
          </a:p>
          <a:p>
            <a:pPr algn="ctr"/>
            <a:endParaRPr lang="es-ES" sz="3200" b="1" dirty="0">
              <a:gradFill>
                <a:gsLst>
                  <a:gs pos="7000">
                    <a:srgbClr val="FFC000">
                      <a:lumMod val="95000"/>
                    </a:srgbClr>
                  </a:gs>
                  <a:gs pos="96667">
                    <a:srgbClr val="FFFF00">
                      <a:lumMod val="40000"/>
                      <a:lumOff val="60000"/>
                    </a:srgbClr>
                  </a:gs>
                  <a:gs pos="52000">
                    <a:srgbClr val="FF6600">
                      <a:lumMod val="42000"/>
                      <a:lumOff val="58000"/>
                    </a:srgbClr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12926" y="0"/>
            <a:ext cx="9144000" cy="4747629"/>
            <a:chOff x="0" y="-23442"/>
            <a:chExt cx="9144000" cy="4747629"/>
          </a:xfrm>
        </p:grpSpPr>
        <p:sp>
          <p:nvSpPr>
            <p:cNvPr id="5" name="Forma libre 12"/>
            <p:cNvSpPr/>
            <p:nvPr/>
          </p:nvSpPr>
          <p:spPr>
            <a:xfrm rot="10800000" flipH="1" flipV="1">
              <a:off x="4860032" y="3147814"/>
              <a:ext cx="3472953" cy="981976"/>
            </a:xfrm>
            <a:custGeom>
              <a:avLst/>
              <a:gdLst>
                <a:gd name="connsiteX0" fmla="*/ 0 w 2607325"/>
                <a:gd name="connsiteY0" fmla="*/ 1000556 h 1806090"/>
                <a:gd name="connsiteX1" fmla="*/ 0 w 2607325"/>
                <a:gd name="connsiteY1" fmla="*/ 856409 h 1806090"/>
                <a:gd name="connsiteX2" fmla="*/ 56743 w 2607325"/>
                <a:gd name="connsiteY2" fmla="*/ 860648 h 1806090"/>
                <a:gd name="connsiteX3" fmla="*/ 1079530 w 2607325"/>
                <a:gd name="connsiteY3" fmla="*/ 621108 h 1806090"/>
                <a:gd name="connsiteX4" fmla="*/ 1903717 w 2607325"/>
                <a:gd name="connsiteY4" fmla="*/ 0 h 1806090"/>
                <a:gd name="connsiteX5" fmla="*/ 2166151 w 2607325"/>
                <a:gd name="connsiteY5" fmla="*/ 602029 h 1806090"/>
                <a:gd name="connsiteX6" fmla="*/ 2607325 w 2607325"/>
                <a:gd name="connsiteY6" fmla="*/ 953921 h 1806090"/>
                <a:gd name="connsiteX7" fmla="*/ 2137780 w 2607325"/>
                <a:gd name="connsiteY7" fmla="*/ 1248576 h 1806090"/>
                <a:gd name="connsiteX8" fmla="*/ 1861159 w 2607325"/>
                <a:gd name="connsiteY8" fmla="*/ 1806090 h 1806090"/>
                <a:gd name="connsiteX9" fmla="*/ 1812928 w 2607325"/>
                <a:gd name="connsiteY9" fmla="*/ 1759454 h 1806090"/>
                <a:gd name="connsiteX10" fmla="*/ 1021368 w 2607325"/>
                <a:gd name="connsiteY10" fmla="*/ 1204059 h 1806090"/>
                <a:gd name="connsiteX11" fmla="*/ 42557 w 2607325"/>
                <a:gd name="connsiteY11" fmla="*/ 1000556 h 1806090"/>
                <a:gd name="connsiteX12" fmla="*/ 0 w 2607325"/>
                <a:gd name="connsiteY12" fmla="*/ 1000556 h 1806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07325" h="1806090">
                  <a:moveTo>
                    <a:pt x="0" y="1000556"/>
                  </a:moveTo>
                  <a:lnTo>
                    <a:pt x="0" y="856409"/>
                  </a:lnTo>
                  <a:cubicBezTo>
                    <a:pt x="32154" y="859236"/>
                    <a:pt x="51069" y="860648"/>
                    <a:pt x="56743" y="860648"/>
                  </a:cubicBezTo>
                  <a:cubicBezTo>
                    <a:pt x="393416" y="860648"/>
                    <a:pt x="734344" y="780802"/>
                    <a:pt x="1079530" y="621108"/>
                  </a:cubicBezTo>
                  <a:cubicBezTo>
                    <a:pt x="1424714" y="461415"/>
                    <a:pt x="1699442" y="254379"/>
                    <a:pt x="1903717" y="0"/>
                  </a:cubicBezTo>
                  <a:cubicBezTo>
                    <a:pt x="1985048" y="274164"/>
                    <a:pt x="2072525" y="474840"/>
                    <a:pt x="2166151" y="602029"/>
                  </a:cubicBezTo>
                  <a:cubicBezTo>
                    <a:pt x="2259777" y="729219"/>
                    <a:pt x="2406835" y="846515"/>
                    <a:pt x="2607325" y="953921"/>
                  </a:cubicBezTo>
                  <a:cubicBezTo>
                    <a:pt x="2399269" y="1030233"/>
                    <a:pt x="2242754" y="1128454"/>
                    <a:pt x="2137780" y="1248576"/>
                  </a:cubicBezTo>
                  <a:cubicBezTo>
                    <a:pt x="2032806" y="1368700"/>
                    <a:pt x="1940599" y="1554537"/>
                    <a:pt x="1861159" y="1806090"/>
                  </a:cubicBezTo>
                  <a:lnTo>
                    <a:pt x="1812928" y="1759454"/>
                  </a:lnTo>
                  <a:cubicBezTo>
                    <a:pt x="1534890" y="1496595"/>
                    <a:pt x="1271035" y="1311465"/>
                    <a:pt x="1021368" y="1204059"/>
                  </a:cubicBezTo>
                  <a:cubicBezTo>
                    <a:pt x="771700" y="1096656"/>
                    <a:pt x="445431" y="1028821"/>
                    <a:pt x="42557" y="1000556"/>
                  </a:cubicBezTo>
                  <a:lnTo>
                    <a:pt x="0" y="1000556"/>
                  </a:lnTo>
                  <a:close/>
                </a:path>
              </a:pathLst>
            </a:custGeom>
            <a:gradFill>
              <a:gsLst>
                <a:gs pos="83000">
                  <a:srgbClr val="FFFF00"/>
                </a:gs>
                <a:gs pos="95833">
                  <a:srgbClr val="FFFF00">
                    <a:lumMod val="30000"/>
                    <a:lumOff val="70000"/>
                  </a:srgbClr>
                </a:gs>
                <a:gs pos="14000">
                  <a:srgbClr val="FF6600">
                    <a:lumMod val="52000"/>
                  </a:srgbClr>
                </a:gs>
                <a:gs pos="37000">
                  <a:srgbClr val="FC8752"/>
                </a:gs>
                <a:gs pos="0">
                  <a:srgbClr val="B43E85">
                    <a:lumMod val="25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  <p:sp>
          <p:nvSpPr>
            <p:cNvPr id="6" name="Forma libre 13"/>
            <p:cNvSpPr/>
            <p:nvPr/>
          </p:nvSpPr>
          <p:spPr>
            <a:xfrm rot="10800000" flipH="1" flipV="1">
              <a:off x="5076056" y="2931790"/>
              <a:ext cx="3389815" cy="652346"/>
            </a:xfrm>
            <a:custGeom>
              <a:avLst/>
              <a:gdLst>
                <a:gd name="connsiteX0" fmla="*/ 0 w 2544909"/>
                <a:gd name="connsiteY0" fmla="*/ 992078 h 1199821"/>
                <a:gd name="connsiteX1" fmla="*/ 0 w 2544909"/>
                <a:gd name="connsiteY1" fmla="*/ 873368 h 1199821"/>
                <a:gd name="connsiteX2" fmla="*/ 28372 w 2544909"/>
                <a:gd name="connsiteY2" fmla="*/ 869127 h 1199821"/>
                <a:gd name="connsiteX3" fmla="*/ 1015694 w 2544909"/>
                <a:gd name="connsiteY3" fmla="*/ 640188 h 1199821"/>
                <a:gd name="connsiteX4" fmla="*/ 1804418 w 2544909"/>
                <a:gd name="connsiteY4" fmla="*/ 38157 h 1199821"/>
                <a:gd name="connsiteX5" fmla="*/ 1844137 w 2544909"/>
                <a:gd name="connsiteY5" fmla="*/ 0 h 1199821"/>
                <a:gd name="connsiteX6" fmla="*/ 1869672 w 2544909"/>
                <a:gd name="connsiteY6" fmla="*/ 76314 h 1199821"/>
                <a:gd name="connsiteX7" fmla="*/ 2137781 w 2544909"/>
                <a:gd name="connsiteY7" fmla="*/ 669865 h 1199821"/>
                <a:gd name="connsiteX8" fmla="*/ 2502353 w 2544909"/>
                <a:gd name="connsiteY8" fmla="*/ 1064152 h 1199821"/>
                <a:gd name="connsiteX9" fmla="*/ 2544909 w 2544909"/>
                <a:gd name="connsiteY9" fmla="*/ 1199821 h 1199821"/>
                <a:gd name="connsiteX10" fmla="*/ 1818603 w 2544909"/>
                <a:gd name="connsiteY10" fmla="*/ 203503 h 1199821"/>
                <a:gd name="connsiteX11" fmla="*/ 988742 w 2544909"/>
                <a:gd name="connsiteY11" fmla="*/ 775856 h 1199821"/>
                <a:gd name="connsiteX12" fmla="*/ 0 w 2544909"/>
                <a:gd name="connsiteY12" fmla="*/ 992078 h 1199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44909" h="1199821">
                  <a:moveTo>
                    <a:pt x="0" y="992078"/>
                  </a:moveTo>
                  <a:lnTo>
                    <a:pt x="0" y="873368"/>
                  </a:lnTo>
                  <a:lnTo>
                    <a:pt x="28372" y="869127"/>
                  </a:lnTo>
                  <a:cubicBezTo>
                    <a:pt x="429354" y="835210"/>
                    <a:pt x="758461" y="758898"/>
                    <a:pt x="1015694" y="640188"/>
                  </a:cubicBezTo>
                  <a:cubicBezTo>
                    <a:pt x="1272928" y="521478"/>
                    <a:pt x="1535835" y="320801"/>
                    <a:pt x="1804418" y="38157"/>
                  </a:cubicBezTo>
                  <a:lnTo>
                    <a:pt x="1844137" y="0"/>
                  </a:lnTo>
                  <a:lnTo>
                    <a:pt x="1869672" y="76314"/>
                  </a:lnTo>
                  <a:cubicBezTo>
                    <a:pt x="1960460" y="333519"/>
                    <a:pt x="2049830" y="531370"/>
                    <a:pt x="2137781" y="669865"/>
                  </a:cubicBezTo>
                  <a:cubicBezTo>
                    <a:pt x="2225731" y="808359"/>
                    <a:pt x="2347256" y="939788"/>
                    <a:pt x="2502353" y="1064152"/>
                  </a:cubicBezTo>
                  <a:lnTo>
                    <a:pt x="2544909" y="1199821"/>
                  </a:lnTo>
                  <a:cubicBezTo>
                    <a:pt x="2259305" y="1072630"/>
                    <a:pt x="2017202" y="740525"/>
                    <a:pt x="1818603" y="203503"/>
                  </a:cubicBezTo>
                  <a:cubicBezTo>
                    <a:pt x="1597306" y="440923"/>
                    <a:pt x="1320686" y="631707"/>
                    <a:pt x="988742" y="775856"/>
                  </a:cubicBezTo>
                  <a:cubicBezTo>
                    <a:pt x="656797" y="920003"/>
                    <a:pt x="327217" y="992078"/>
                    <a:pt x="0" y="992078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  <p:sp>
          <p:nvSpPr>
            <p:cNvPr id="7" name="Forma libre 14"/>
            <p:cNvSpPr/>
            <p:nvPr/>
          </p:nvSpPr>
          <p:spPr>
            <a:xfrm rot="10800000" flipH="1" flipV="1">
              <a:off x="0" y="-23442"/>
              <a:ext cx="9144000" cy="4747629"/>
            </a:xfrm>
            <a:custGeom>
              <a:avLst/>
              <a:gdLst>
                <a:gd name="connsiteX0" fmla="*/ 0 w 6864873"/>
                <a:gd name="connsiteY0" fmla="*/ 2 h 8316426"/>
                <a:gd name="connsiteX1" fmla="*/ 6858003 w 6864873"/>
                <a:gd name="connsiteY1" fmla="*/ 0 h 8316426"/>
                <a:gd name="connsiteX2" fmla="*/ 6864873 w 6864873"/>
                <a:gd name="connsiteY2" fmla="*/ 8147834 h 8316426"/>
                <a:gd name="connsiteX3" fmla="*/ 14395 w 6864873"/>
                <a:gd name="connsiteY3" fmla="*/ 8116599 h 8316426"/>
                <a:gd name="connsiteX4" fmla="*/ 0 w 6864873"/>
                <a:gd name="connsiteY4" fmla="*/ 2 h 8316426"/>
                <a:gd name="connsiteX5" fmla="*/ 2492895 w 6864873"/>
                <a:gd name="connsiteY5" fmla="*/ 6642484 h 8316426"/>
                <a:gd name="connsiteX6" fmla="*/ 2600705 w 6864873"/>
                <a:gd name="connsiteY6" fmla="*/ 7032531 h 8316426"/>
                <a:gd name="connsiteX7" fmla="*/ 2858885 w 6864873"/>
                <a:gd name="connsiteY7" fmla="*/ 7193639 h 8316426"/>
                <a:gd name="connsiteX8" fmla="*/ 3119901 w 6864873"/>
                <a:gd name="connsiteY8" fmla="*/ 7032531 h 8316426"/>
                <a:gd name="connsiteX9" fmla="*/ 3227713 w 6864873"/>
                <a:gd name="connsiteY9" fmla="*/ 6642484 h 8316426"/>
                <a:gd name="connsiteX10" fmla="*/ 3119901 w 6864873"/>
                <a:gd name="connsiteY10" fmla="*/ 6256675 h 8316426"/>
                <a:gd name="connsiteX11" fmla="*/ 2858885 w 6864873"/>
                <a:gd name="connsiteY11" fmla="*/ 6095567 h 8316426"/>
                <a:gd name="connsiteX12" fmla="*/ 2600705 w 6864873"/>
                <a:gd name="connsiteY12" fmla="*/ 6256675 h 8316426"/>
                <a:gd name="connsiteX13" fmla="*/ 2492895 w 6864873"/>
                <a:gd name="connsiteY13" fmla="*/ 6642484 h 8316426"/>
                <a:gd name="connsiteX14" fmla="*/ 2612054 w 6864873"/>
                <a:gd name="connsiteY14" fmla="*/ 5955660 h 8316426"/>
                <a:gd name="connsiteX15" fmla="*/ 2634751 w 6864873"/>
                <a:gd name="connsiteY15" fmla="*/ 5989577 h 8316426"/>
                <a:gd name="connsiteX16" fmla="*/ 2958184 w 6864873"/>
                <a:gd name="connsiteY16" fmla="*/ 5819992 h 8316426"/>
                <a:gd name="connsiteX17" fmla="*/ 3253247 w 6864873"/>
                <a:gd name="connsiteY17" fmla="*/ 6010776 h 8316426"/>
                <a:gd name="connsiteX18" fmla="*/ 3375243 w 6864873"/>
                <a:gd name="connsiteY18" fmla="*/ 6464418 h 8316426"/>
                <a:gd name="connsiteX19" fmla="*/ 3267432 w 6864873"/>
                <a:gd name="connsiteY19" fmla="*/ 6960457 h 8316426"/>
                <a:gd name="connsiteX20" fmla="*/ 3290129 w 6864873"/>
                <a:gd name="connsiteY20" fmla="*/ 6985895 h 8316426"/>
                <a:gd name="connsiteX21" fmla="*/ 3457520 w 6864873"/>
                <a:gd name="connsiteY21" fmla="*/ 6434741 h 8316426"/>
                <a:gd name="connsiteX22" fmla="*/ 3312826 w 6864873"/>
                <a:gd name="connsiteY22" fmla="*/ 5932342 h 8316426"/>
                <a:gd name="connsiteX23" fmla="*/ 2975208 w 6864873"/>
                <a:gd name="connsiteY23" fmla="*/ 5718240 h 8316426"/>
                <a:gd name="connsiteX24" fmla="*/ 2612054 w 6864873"/>
                <a:gd name="connsiteY24" fmla="*/ 5955660 h 8316426"/>
                <a:gd name="connsiteX25" fmla="*/ 3605051 w 6864873"/>
                <a:gd name="connsiteY25" fmla="*/ 6718796 h 8316426"/>
                <a:gd name="connsiteX26" fmla="*/ 3647608 w 6864873"/>
                <a:gd name="connsiteY26" fmla="*/ 6718796 h 8316426"/>
                <a:gd name="connsiteX27" fmla="*/ 4626419 w 6864873"/>
                <a:gd name="connsiteY27" fmla="*/ 6922299 h 8316426"/>
                <a:gd name="connsiteX28" fmla="*/ 5417979 w 6864873"/>
                <a:gd name="connsiteY28" fmla="*/ 7477694 h 8316426"/>
                <a:gd name="connsiteX29" fmla="*/ 5466210 w 6864873"/>
                <a:gd name="connsiteY29" fmla="*/ 7524330 h 8316426"/>
                <a:gd name="connsiteX30" fmla="*/ 5742831 w 6864873"/>
                <a:gd name="connsiteY30" fmla="*/ 6966816 h 8316426"/>
                <a:gd name="connsiteX31" fmla="*/ 6212376 w 6864873"/>
                <a:gd name="connsiteY31" fmla="*/ 6672161 h 8316426"/>
                <a:gd name="connsiteX32" fmla="*/ 5771202 w 6864873"/>
                <a:gd name="connsiteY32" fmla="*/ 6320269 h 8316426"/>
                <a:gd name="connsiteX33" fmla="*/ 5508768 w 6864873"/>
                <a:gd name="connsiteY33" fmla="*/ 5718240 h 8316426"/>
                <a:gd name="connsiteX34" fmla="*/ 4684581 w 6864873"/>
                <a:gd name="connsiteY34" fmla="*/ 6339348 h 8316426"/>
                <a:gd name="connsiteX35" fmla="*/ 3661794 w 6864873"/>
                <a:gd name="connsiteY35" fmla="*/ 6578888 h 8316426"/>
                <a:gd name="connsiteX36" fmla="*/ 3605051 w 6864873"/>
                <a:gd name="connsiteY36" fmla="*/ 6574649 h 8316426"/>
                <a:gd name="connsiteX37" fmla="*/ 3605051 w 6864873"/>
                <a:gd name="connsiteY37" fmla="*/ 6718796 h 8316426"/>
                <a:gd name="connsiteX38" fmla="*/ 3809324 w 6864873"/>
                <a:gd name="connsiteY38" fmla="*/ 6290592 h 8316426"/>
                <a:gd name="connsiteX39" fmla="*/ 4798066 w 6864873"/>
                <a:gd name="connsiteY39" fmla="*/ 6074370 h 8316426"/>
                <a:gd name="connsiteX40" fmla="*/ 5627927 w 6864873"/>
                <a:gd name="connsiteY40" fmla="*/ 5502017 h 8316426"/>
                <a:gd name="connsiteX41" fmla="*/ 6354233 w 6864873"/>
                <a:gd name="connsiteY41" fmla="*/ 6498335 h 8316426"/>
                <a:gd name="connsiteX42" fmla="*/ 6311677 w 6864873"/>
                <a:gd name="connsiteY42" fmla="*/ 6362666 h 8316426"/>
                <a:gd name="connsiteX43" fmla="*/ 5947105 w 6864873"/>
                <a:gd name="connsiteY43" fmla="*/ 5968379 h 8316426"/>
                <a:gd name="connsiteX44" fmla="*/ 5678996 w 6864873"/>
                <a:gd name="connsiteY44" fmla="*/ 5374828 h 8316426"/>
                <a:gd name="connsiteX45" fmla="*/ 5653461 w 6864873"/>
                <a:gd name="connsiteY45" fmla="*/ 5298514 h 8316426"/>
                <a:gd name="connsiteX46" fmla="*/ 5613742 w 6864873"/>
                <a:gd name="connsiteY46" fmla="*/ 5336671 h 8316426"/>
                <a:gd name="connsiteX47" fmla="*/ 4825018 w 6864873"/>
                <a:gd name="connsiteY47" fmla="*/ 5938702 h 8316426"/>
                <a:gd name="connsiteX48" fmla="*/ 3837696 w 6864873"/>
                <a:gd name="connsiteY48" fmla="*/ 6167641 h 8316426"/>
                <a:gd name="connsiteX49" fmla="*/ 3809324 w 6864873"/>
                <a:gd name="connsiteY49" fmla="*/ 6171882 h 8316426"/>
                <a:gd name="connsiteX50" fmla="*/ 3809324 w 6864873"/>
                <a:gd name="connsiteY50" fmla="*/ 6290592 h 8316426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2492895 w 6864873"/>
                <a:gd name="connsiteY5" fmla="*/ 6642484 h 8675541"/>
                <a:gd name="connsiteX6" fmla="*/ 2600705 w 6864873"/>
                <a:gd name="connsiteY6" fmla="*/ 7032531 h 8675541"/>
                <a:gd name="connsiteX7" fmla="*/ 2858885 w 6864873"/>
                <a:gd name="connsiteY7" fmla="*/ 7193639 h 8675541"/>
                <a:gd name="connsiteX8" fmla="*/ 3119901 w 6864873"/>
                <a:gd name="connsiteY8" fmla="*/ 7032531 h 8675541"/>
                <a:gd name="connsiteX9" fmla="*/ 3227713 w 6864873"/>
                <a:gd name="connsiteY9" fmla="*/ 6642484 h 8675541"/>
                <a:gd name="connsiteX10" fmla="*/ 3119901 w 6864873"/>
                <a:gd name="connsiteY10" fmla="*/ 6256675 h 8675541"/>
                <a:gd name="connsiteX11" fmla="*/ 2858885 w 6864873"/>
                <a:gd name="connsiteY11" fmla="*/ 6095567 h 8675541"/>
                <a:gd name="connsiteX12" fmla="*/ 2600705 w 6864873"/>
                <a:gd name="connsiteY12" fmla="*/ 6256675 h 8675541"/>
                <a:gd name="connsiteX13" fmla="*/ 2492895 w 6864873"/>
                <a:gd name="connsiteY13" fmla="*/ 6642484 h 8675541"/>
                <a:gd name="connsiteX14" fmla="*/ 2612054 w 6864873"/>
                <a:gd name="connsiteY14" fmla="*/ 5955660 h 8675541"/>
                <a:gd name="connsiteX15" fmla="*/ 2634751 w 6864873"/>
                <a:gd name="connsiteY15" fmla="*/ 5989577 h 8675541"/>
                <a:gd name="connsiteX16" fmla="*/ 2958184 w 6864873"/>
                <a:gd name="connsiteY16" fmla="*/ 5819992 h 8675541"/>
                <a:gd name="connsiteX17" fmla="*/ 3253247 w 6864873"/>
                <a:gd name="connsiteY17" fmla="*/ 6010776 h 8675541"/>
                <a:gd name="connsiteX18" fmla="*/ 3375243 w 6864873"/>
                <a:gd name="connsiteY18" fmla="*/ 6464418 h 8675541"/>
                <a:gd name="connsiteX19" fmla="*/ 3267432 w 6864873"/>
                <a:gd name="connsiteY19" fmla="*/ 6960457 h 8675541"/>
                <a:gd name="connsiteX20" fmla="*/ 3290129 w 6864873"/>
                <a:gd name="connsiteY20" fmla="*/ 6985895 h 8675541"/>
                <a:gd name="connsiteX21" fmla="*/ 3457520 w 6864873"/>
                <a:gd name="connsiteY21" fmla="*/ 6434741 h 8675541"/>
                <a:gd name="connsiteX22" fmla="*/ 3312826 w 6864873"/>
                <a:gd name="connsiteY22" fmla="*/ 5932342 h 8675541"/>
                <a:gd name="connsiteX23" fmla="*/ 2975208 w 6864873"/>
                <a:gd name="connsiteY23" fmla="*/ 5718240 h 8675541"/>
                <a:gd name="connsiteX24" fmla="*/ 2612054 w 6864873"/>
                <a:gd name="connsiteY24" fmla="*/ 5955660 h 8675541"/>
                <a:gd name="connsiteX25" fmla="*/ 3605051 w 6864873"/>
                <a:gd name="connsiteY25" fmla="*/ 6718796 h 8675541"/>
                <a:gd name="connsiteX26" fmla="*/ 3647608 w 6864873"/>
                <a:gd name="connsiteY26" fmla="*/ 6718796 h 8675541"/>
                <a:gd name="connsiteX27" fmla="*/ 4626419 w 6864873"/>
                <a:gd name="connsiteY27" fmla="*/ 6922299 h 8675541"/>
                <a:gd name="connsiteX28" fmla="*/ 5417979 w 6864873"/>
                <a:gd name="connsiteY28" fmla="*/ 7477694 h 8675541"/>
                <a:gd name="connsiteX29" fmla="*/ 5466210 w 6864873"/>
                <a:gd name="connsiteY29" fmla="*/ 7524330 h 8675541"/>
                <a:gd name="connsiteX30" fmla="*/ 5742831 w 6864873"/>
                <a:gd name="connsiteY30" fmla="*/ 6966816 h 8675541"/>
                <a:gd name="connsiteX31" fmla="*/ 6212376 w 6864873"/>
                <a:gd name="connsiteY31" fmla="*/ 6672161 h 8675541"/>
                <a:gd name="connsiteX32" fmla="*/ 5771202 w 6864873"/>
                <a:gd name="connsiteY32" fmla="*/ 6320269 h 8675541"/>
                <a:gd name="connsiteX33" fmla="*/ 5508768 w 6864873"/>
                <a:gd name="connsiteY33" fmla="*/ 5718240 h 8675541"/>
                <a:gd name="connsiteX34" fmla="*/ 4684581 w 6864873"/>
                <a:gd name="connsiteY34" fmla="*/ 6339348 h 8675541"/>
                <a:gd name="connsiteX35" fmla="*/ 3661794 w 6864873"/>
                <a:gd name="connsiteY35" fmla="*/ 6578888 h 8675541"/>
                <a:gd name="connsiteX36" fmla="*/ 3605051 w 6864873"/>
                <a:gd name="connsiteY36" fmla="*/ 6574649 h 8675541"/>
                <a:gd name="connsiteX37" fmla="*/ 3605051 w 6864873"/>
                <a:gd name="connsiteY37" fmla="*/ 6718796 h 8675541"/>
                <a:gd name="connsiteX38" fmla="*/ 3809324 w 6864873"/>
                <a:gd name="connsiteY38" fmla="*/ 6290592 h 8675541"/>
                <a:gd name="connsiteX39" fmla="*/ 4798066 w 6864873"/>
                <a:gd name="connsiteY39" fmla="*/ 6074370 h 8675541"/>
                <a:gd name="connsiteX40" fmla="*/ 5627927 w 6864873"/>
                <a:gd name="connsiteY40" fmla="*/ 5502017 h 8675541"/>
                <a:gd name="connsiteX41" fmla="*/ 6354233 w 6864873"/>
                <a:gd name="connsiteY41" fmla="*/ 6498335 h 8675541"/>
                <a:gd name="connsiteX42" fmla="*/ 6311677 w 6864873"/>
                <a:gd name="connsiteY42" fmla="*/ 6362666 h 8675541"/>
                <a:gd name="connsiteX43" fmla="*/ 5947105 w 6864873"/>
                <a:gd name="connsiteY43" fmla="*/ 5968379 h 8675541"/>
                <a:gd name="connsiteX44" fmla="*/ 5678996 w 6864873"/>
                <a:gd name="connsiteY44" fmla="*/ 5374828 h 8675541"/>
                <a:gd name="connsiteX45" fmla="*/ 5653461 w 6864873"/>
                <a:gd name="connsiteY45" fmla="*/ 5298514 h 8675541"/>
                <a:gd name="connsiteX46" fmla="*/ 5613742 w 6864873"/>
                <a:gd name="connsiteY46" fmla="*/ 5336671 h 8675541"/>
                <a:gd name="connsiteX47" fmla="*/ 4825018 w 6864873"/>
                <a:gd name="connsiteY47" fmla="*/ 5938702 h 8675541"/>
                <a:gd name="connsiteX48" fmla="*/ 3837696 w 6864873"/>
                <a:gd name="connsiteY48" fmla="*/ 6167641 h 8675541"/>
                <a:gd name="connsiteX49" fmla="*/ 3809324 w 6864873"/>
                <a:gd name="connsiteY49" fmla="*/ 6171882 h 8675541"/>
                <a:gd name="connsiteX50" fmla="*/ 3809324 w 6864873"/>
                <a:gd name="connsiteY50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2492895 w 6864873"/>
                <a:gd name="connsiteY5" fmla="*/ 6642484 h 8675543"/>
                <a:gd name="connsiteX6" fmla="*/ 2600705 w 6864873"/>
                <a:gd name="connsiteY6" fmla="*/ 7032531 h 8675543"/>
                <a:gd name="connsiteX7" fmla="*/ 2858885 w 6864873"/>
                <a:gd name="connsiteY7" fmla="*/ 7193639 h 8675543"/>
                <a:gd name="connsiteX8" fmla="*/ 3119901 w 6864873"/>
                <a:gd name="connsiteY8" fmla="*/ 7032531 h 8675543"/>
                <a:gd name="connsiteX9" fmla="*/ 3227713 w 6864873"/>
                <a:gd name="connsiteY9" fmla="*/ 6642484 h 8675543"/>
                <a:gd name="connsiteX10" fmla="*/ 3119901 w 6864873"/>
                <a:gd name="connsiteY10" fmla="*/ 6256675 h 8675543"/>
                <a:gd name="connsiteX11" fmla="*/ 2858885 w 6864873"/>
                <a:gd name="connsiteY11" fmla="*/ 6095567 h 8675543"/>
                <a:gd name="connsiteX12" fmla="*/ 2600705 w 6864873"/>
                <a:gd name="connsiteY12" fmla="*/ 6256675 h 8675543"/>
                <a:gd name="connsiteX13" fmla="*/ 2492895 w 6864873"/>
                <a:gd name="connsiteY13" fmla="*/ 6642484 h 8675543"/>
                <a:gd name="connsiteX14" fmla="*/ 2612054 w 6864873"/>
                <a:gd name="connsiteY14" fmla="*/ 5955660 h 8675543"/>
                <a:gd name="connsiteX15" fmla="*/ 2634751 w 6864873"/>
                <a:gd name="connsiteY15" fmla="*/ 5989577 h 8675543"/>
                <a:gd name="connsiteX16" fmla="*/ 2958184 w 6864873"/>
                <a:gd name="connsiteY16" fmla="*/ 5819992 h 8675543"/>
                <a:gd name="connsiteX17" fmla="*/ 3253247 w 6864873"/>
                <a:gd name="connsiteY17" fmla="*/ 6010776 h 8675543"/>
                <a:gd name="connsiteX18" fmla="*/ 3375243 w 6864873"/>
                <a:gd name="connsiteY18" fmla="*/ 6464418 h 8675543"/>
                <a:gd name="connsiteX19" fmla="*/ 3267432 w 6864873"/>
                <a:gd name="connsiteY19" fmla="*/ 6960457 h 8675543"/>
                <a:gd name="connsiteX20" fmla="*/ 3457520 w 6864873"/>
                <a:gd name="connsiteY20" fmla="*/ 6434741 h 8675543"/>
                <a:gd name="connsiteX21" fmla="*/ 3312826 w 6864873"/>
                <a:gd name="connsiteY21" fmla="*/ 5932342 h 8675543"/>
                <a:gd name="connsiteX22" fmla="*/ 2975208 w 6864873"/>
                <a:gd name="connsiteY22" fmla="*/ 5718240 h 8675543"/>
                <a:gd name="connsiteX23" fmla="*/ 2612054 w 6864873"/>
                <a:gd name="connsiteY23" fmla="*/ 5955660 h 8675543"/>
                <a:gd name="connsiteX24" fmla="*/ 3605051 w 6864873"/>
                <a:gd name="connsiteY24" fmla="*/ 6718796 h 8675543"/>
                <a:gd name="connsiteX25" fmla="*/ 3647608 w 6864873"/>
                <a:gd name="connsiteY25" fmla="*/ 6718796 h 8675543"/>
                <a:gd name="connsiteX26" fmla="*/ 4626419 w 6864873"/>
                <a:gd name="connsiteY26" fmla="*/ 6922299 h 8675543"/>
                <a:gd name="connsiteX27" fmla="*/ 5417979 w 6864873"/>
                <a:gd name="connsiteY27" fmla="*/ 7477694 h 8675543"/>
                <a:gd name="connsiteX28" fmla="*/ 5466210 w 6864873"/>
                <a:gd name="connsiteY28" fmla="*/ 7524330 h 8675543"/>
                <a:gd name="connsiteX29" fmla="*/ 5742831 w 6864873"/>
                <a:gd name="connsiteY29" fmla="*/ 6966816 h 8675543"/>
                <a:gd name="connsiteX30" fmla="*/ 6212376 w 6864873"/>
                <a:gd name="connsiteY30" fmla="*/ 6672161 h 8675543"/>
                <a:gd name="connsiteX31" fmla="*/ 5771202 w 6864873"/>
                <a:gd name="connsiteY31" fmla="*/ 6320269 h 8675543"/>
                <a:gd name="connsiteX32" fmla="*/ 5508768 w 6864873"/>
                <a:gd name="connsiteY32" fmla="*/ 5718240 h 8675543"/>
                <a:gd name="connsiteX33" fmla="*/ 4684581 w 6864873"/>
                <a:gd name="connsiteY33" fmla="*/ 6339348 h 8675543"/>
                <a:gd name="connsiteX34" fmla="*/ 3661794 w 6864873"/>
                <a:gd name="connsiteY34" fmla="*/ 6578888 h 8675543"/>
                <a:gd name="connsiteX35" fmla="*/ 3605051 w 6864873"/>
                <a:gd name="connsiteY35" fmla="*/ 6574649 h 8675543"/>
                <a:gd name="connsiteX36" fmla="*/ 3605051 w 6864873"/>
                <a:gd name="connsiteY36" fmla="*/ 6718796 h 8675543"/>
                <a:gd name="connsiteX37" fmla="*/ 3809324 w 6864873"/>
                <a:gd name="connsiteY37" fmla="*/ 6290592 h 8675543"/>
                <a:gd name="connsiteX38" fmla="*/ 4798066 w 6864873"/>
                <a:gd name="connsiteY38" fmla="*/ 6074370 h 8675543"/>
                <a:gd name="connsiteX39" fmla="*/ 5627927 w 6864873"/>
                <a:gd name="connsiteY39" fmla="*/ 5502017 h 8675543"/>
                <a:gd name="connsiteX40" fmla="*/ 6354233 w 6864873"/>
                <a:gd name="connsiteY40" fmla="*/ 6498335 h 8675543"/>
                <a:gd name="connsiteX41" fmla="*/ 6311677 w 6864873"/>
                <a:gd name="connsiteY41" fmla="*/ 6362666 h 8675543"/>
                <a:gd name="connsiteX42" fmla="*/ 5947105 w 6864873"/>
                <a:gd name="connsiteY42" fmla="*/ 5968379 h 8675543"/>
                <a:gd name="connsiteX43" fmla="*/ 5678996 w 6864873"/>
                <a:gd name="connsiteY43" fmla="*/ 5374828 h 8675543"/>
                <a:gd name="connsiteX44" fmla="*/ 5653461 w 6864873"/>
                <a:gd name="connsiteY44" fmla="*/ 5298514 h 8675543"/>
                <a:gd name="connsiteX45" fmla="*/ 5613742 w 6864873"/>
                <a:gd name="connsiteY45" fmla="*/ 5336671 h 8675543"/>
                <a:gd name="connsiteX46" fmla="*/ 4825018 w 6864873"/>
                <a:gd name="connsiteY46" fmla="*/ 5938702 h 8675543"/>
                <a:gd name="connsiteX47" fmla="*/ 3837696 w 6864873"/>
                <a:gd name="connsiteY47" fmla="*/ 6167641 h 8675543"/>
                <a:gd name="connsiteX48" fmla="*/ 3809324 w 6864873"/>
                <a:gd name="connsiteY48" fmla="*/ 6171882 h 8675543"/>
                <a:gd name="connsiteX49" fmla="*/ 3809324 w 6864873"/>
                <a:gd name="connsiteY49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2492895 w 6864873"/>
                <a:gd name="connsiteY5" fmla="*/ 6642484 h 8675541"/>
                <a:gd name="connsiteX6" fmla="*/ 2600705 w 6864873"/>
                <a:gd name="connsiteY6" fmla="*/ 7032531 h 8675541"/>
                <a:gd name="connsiteX7" fmla="*/ 2858885 w 6864873"/>
                <a:gd name="connsiteY7" fmla="*/ 7193639 h 8675541"/>
                <a:gd name="connsiteX8" fmla="*/ 3119901 w 6864873"/>
                <a:gd name="connsiteY8" fmla="*/ 7032531 h 8675541"/>
                <a:gd name="connsiteX9" fmla="*/ 3227713 w 6864873"/>
                <a:gd name="connsiteY9" fmla="*/ 6642484 h 8675541"/>
                <a:gd name="connsiteX10" fmla="*/ 3119901 w 6864873"/>
                <a:gd name="connsiteY10" fmla="*/ 6256675 h 8675541"/>
                <a:gd name="connsiteX11" fmla="*/ 2858885 w 6864873"/>
                <a:gd name="connsiteY11" fmla="*/ 6095567 h 8675541"/>
                <a:gd name="connsiteX12" fmla="*/ 2600705 w 6864873"/>
                <a:gd name="connsiteY12" fmla="*/ 6256675 h 8675541"/>
                <a:gd name="connsiteX13" fmla="*/ 2492895 w 6864873"/>
                <a:gd name="connsiteY13" fmla="*/ 6642484 h 8675541"/>
                <a:gd name="connsiteX14" fmla="*/ 2612054 w 6864873"/>
                <a:gd name="connsiteY14" fmla="*/ 5955660 h 8675541"/>
                <a:gd name="connsiteX15" fmla="*/ 2634751 w 6864873"/>
                <a:gd name="connsiteY15" fmla="*/ 5989577 h 8675541"/>
                <a:gd name="connsiteX16" fmla="*/ 2958184 w 6864873"/>
                <a:gd name="connsiteY16" fmla="*/ 5819992 h 8675541"/>
                <a:gd name="connsiteX17" fmla="*/ 3253247 w 6864873"/>
                <a:gd name="connsiteY17" fmla="*/ 6010776 h 8675541"/>
                <a:gd name="connsiteX18" fmla="*/ 3267432 w 6864873"/>
                <a:gd name="connsiteY18" fmla="*/ 6960457 h 8675541"/>
                <a:gd name="connsiteX19" fmla="*/ 3457520 w 6864873"/>
                <a:gd name="connsiteY19" fmla="*/ 6434741 h 8675541"/>
                <a:gd name="connsiteX20" fmla="*/ 3312826 w 6864873"/>
                <a:gd name="connsiteY20" fmla="*/ 5932342 h 8675541"/>
                <a:gd name="connsiteX21" fmla="*/ 2975208 w 6864873"/>
                <a:gd name="connsiteY21" fmla="*/ 5718240 h 8675541"/>
                <a:gd name="connsiteX22" fmla="*/ 2612054 w 6864873"/>
                <a:gd name="connsiteY22" fmla="*/ 5955660 h 8675541"/>
                <a:gd name="connsiteX23" fmla="*/ 3605051 w 6864873"/>
                <a:gd name="connsiteY23" fmla="*/ 6718796 h 8675541"/>
                <a:gd name="connsiteX24" fmla="*/ 3647608 w 6864873"/>
                <a:gd name="connsiteY24" fmla="*/ 6718796 h 8675541"/>
                <a:gd name="connsiteX25" fmla="*/ 4626419 w 6864873"/>
                <a:gd name="connsiteY25" fmla="*/ 6922299 h 8675541"/>
                <a:gd name="connsiteX26" fmla="*/ 5417979 w 6864873"/>
                <a:gd name="connsiteY26" fmla="*/ 7477694 h 8675541"/>
                <a:gd name="connsiteX27" fmla="*/ 5466210 w 6864873"/>
                <a:gd name="connsiteY27" fmla="*/ 7524330 h 8675541"/>
                <a:gd name="connsiteX28" fmla="*/ 5742831 w 6864873"/>
                <a:gd name="connsiteY28" fmla="*/ 6966816 h 8675541"/>
                <a:gd name="connsiteX29" fmla="*/ 6212376 w 6864873"/>
                <a:gd name="connsiteY29" fmla="*/ 6672161 h 8675541"/>
                <a:gd name="connsiteX30" fmla="*/ 5771202 w 6864873"/>
                <a:gd name="connsiteY30" fmla="*/ 6320269 h 8675541"/>
                <a:gd name="connsiteX31" fmla="*/ 5508768 w 6864873"/>
                <a:gd name="connsiteY31" fmla="*/ 5718240 h 8675541"/>
                <a:gd name="connsiteX32" fmla="*/ 4684581 w 6864873"/>
                <a:gd name="connsiteY32" fmla="*/ 6339348 h 8675541"/>
                <a:gd name="connsiteX33" fmla="*/ 3661794 w 6864873"/>
                <a:gd name="connsiteY33" fmla="*/ 6578888 h 8675541"/>
                <a:gd name="connsiteX34" fmla="*/ 3605051 w 6864873"/>
                <a:gd name="connsiteY34" fmla="*/ 6574649 h 8675541"/>
                <a:gd name="connsiteX35" fmla="*/ 3605051 w 6864873"/>
                <a:gd name="connsiteY35" fmla="*/ 6718796 h 8675541"/>
                <a:gd name="connsiteX36" fmla="*/ 3809324 w 6864873"/>
                <a:gd name="connsiteY36" fmla="*/ 6290592 h 8675541"/>
                <a:gd name="connsiteX37" fmla="*/ 4798066 w 6864873"/>
                <a:gd name="connsiteY37" fmla="*/ 6074370 h 8675541"/>
                <a:gd name="connsiteX38" fmla="*/ 5627927 w 6864873"/>
                <a:gd name="connsiteY38" fmla="*/ 5502017 h 8675541"/>
                <a:gd name="connsiteX39" fmla="*/ 6354233 w 6864873"/>
                <a:gd name="connsiteY39" fmla="*/ 6498335 h 8675541"/>
                <a:gd name="connsiteX40" fmla="*/ 6311677 w 6864873"/>
                <a:gd name="connsiteY40" fmla="*/ 6362666 h 8675541"/>
                <a:gd name="connsiteX41" fmla="*/ 5947105 w 6864873"/>
                <a:gd name="connsiteY41" fmla="*/ 5968379 h 8675541"/>
                <a:gd name="connsiteX42" fmla="*/ 5678996 w 6864873"/>
                <a:gd name="connsiteY42" fmla="*/ 5374828 h 8675541"/>
                <a:gd name="connsiteX43" fmla="*/ 5653461 w 6864873"/>
                <a:gd name="connsiteY43" fmla="*/ 5298514 h 8675541"/>
                <a:gd name="connsiteX44" fmla="*/ 5613742 w 6864873"/>
                <a:gd name="connsiteY44" fmla="*/ 5336671 h 8675541"/>
                <a:gd name="connsiteX45" fmla="*/ 4825018 w 6864873"/>
                <a:gd name="connsiteY45" fmla="*/ 5938702 h 8675541"/>
                <a:gd name="connsiteX46" fmla="*/ 3837696 w 6864873"/>
                <a:gd name="connsiteY46" fmla="*/ 6167641 h 8675541"/>
                <a:gd name="connsiteX47" fmla="*/ 3809324 w 6864873"/>
                <a:gd name="connsiteY47" fmla="*/ 6171882 h 8675541"/>
                <a:gd name="connsiteX48" fmla="*/ 3809324 w 6864873"/>
                <a:gd name="connsiteY48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2492895 w 6864873"/>
                <a:gd name="connsiteY5" fmla="*/ 6642484 h 8675543"/>
                <a:gd name="connsiteX6" fmla="*/ 2600705 w 6864873"/>
                <a:gd name="connsiteY6" fmla="*/ 7032531 h 8675543"/>
                <a:gd name="connsiteX7" fmla="*/ 2858885 w 6864873"/>
                <a:gd name="connsiteY7" fmla="*/ 7193639 h 8675543"/>
                <a:gd name="connsiteX8" fmla="*/ 3119901 w 6864873"/>
                <a:gd name="connsiteY8" fmla="*/ 7032531 h 8675543"/>
                <a:gd name="connsiteX9" fmla="*/ 3227713 w 6864873"/>
                <a:gd name="connsiteY9" fmla="*/ 6642484 h 8675543"/>
                <a:gd name="connsiteX10" fmla="*/ 3119901 w 6864873"/>
                <a:gd name="connsiteY10" fmla="*/ 6256675 h 8675543"/>
                <a:gd name="connsiteX11" fmla="*/ 2858885 w 6864873"/>
                <a:gd name="connsiteY11" fmla="*/ 6095567 h 8675543"/>
                <a:gd name="connsiteX12" fmla="*/ 2600705 w 6864873"/>
                <a:gd name="connsiteY12" fmla="*/ 6256675 h 8675543"/>
                <a:gd name="connsiteX13" fmla="*/ 2492895 w 6864873"/>
                <a:gd name="connsiteY13" fmla="*/ 6642484 h 8675543"/>
                <a:gd name="connsiteX14" fmla="*/ 2612054 w 6864873"/>
                <a:gd name="connsiteY14" fmla="*/ 5955660 h 8675543"/>
                <a:gd name="connsiteX15" fmla="*/ 2634751 w 6864873"/>
                <a:gd name="connsiteY15" fmla="*/ 5989577 h 8675543"/>
                <a:gd name="connsiteX16" fmla="*/ 2958184 w 6864873"/>
                <a:gd name="connsiteY16" fmla="*/ 5819992 h 8675543"/>
                <a:gd name="connsiteX17" fmla="*/ 3253247 w 6864873"/>
                <a:gd name="connsiteY17" fmla="*/ 6010776 h 8675543"/>
                <a:gd name="connsiteX18" fmla="*/ 3267432 w 6864873"/>
                <a:gd name="connsiteY18" fmla="*/ 6960457 h 8675543"/>
                <a:gd name="connsiteX19" fmla="*/ 3312826 w 6864873"/>
                <a:gd name="connsiteY19" fmla="*/ 5932342 h 8675543"/>
                <a:gd name="connsiteX20" fmla="*/ 2975208 w 6864873"/>
                <a:gd name="connsiteY20" fmla="*/ 5718240 h 8675543"/>
                <a:gd name="connsiteX21" fmla="*/ 2612054 w 6864873"/>
                <a:gd name="connsiteY21" fmla="*/ 5955660 h 8675543"/>
                <a:gd name="connsiteX22" fmla="*/ 3605051 w 6864873"/>
                <a:gd name="connsiteY22" fmla="*/ 6718796 h 8675543"/>
                <a:gd name="connsiteX23" fmla="*/ 3647608 w 6864873"/>
                <a:gd name="connsiteY23" fmla="*/ 6718796 h 8675543"/>
                <a:gd name="connsiteX24" fmla="*/ 4626419 w 6864873"/>
                <a:gd name="connsiteY24" fmla="*/ 6922299 h 8675543"/>
                <a:gd name="connsiteX25" fmla="*/ 5417979 w 6864873"/>
                <a:gd name="connsiteY25" fmla="*/ 7477694 h 8675543"/>
                <a:gd name="connsiteX26" fmla="*/ 5466210 w 6864873"/>
                <a:gd name="connsiteY26" fmla="*/ 7524330 h 8675543"/>
                <a:gd name="connsiteX27" fmla="*/ 5742831 w 6864873"/>
                <a:gd name="connsiteY27" fmla="*/ 6966816 h 8675543"/>
                <a:gd name="connsiteX28" fmla="*/ 6212376 w 6864873"/>
                <a:gd name="connsiteY28" fmla="*/ 6672161 h 8675543"/>
                <a:gd name="connsiteX29" fmla="*/ 5771202 w 6864873"/>
                <a:gd name="connsiteY29" fmla="*/ 6320269 h 8675543"/>
                <a:gd name="connsiteX30" fmla="*/ 5508768 w 6864873"/>
                <a:gd name="connsiteY30" fmla="*/ 5718240 h 8675543"/>
                <a:gd name="connsiteX31" fmla="*/ 4684581 w 6864873"/>
                <a:gd name="connsiteY31" fmla="*/ 6339348 h 8675543"/>
                <a:gd name="connsiteX32" fmla="*/ 3661794 w 6864873"/>
                <a:gd name="connsiteY32" fmla="*/ 6578888 h 8675543"/>
                <a:gd name="connsiteX33" fmla="*/ 3605051 w 6864873"/>
                <a:gd name="connsiteY33" fmla="*/ 6574649 h 8675543"/>
                <a:gd name="connsiteX34" fmla="*/ 3605051 w 6864873"/>
                <a:gd name="connsiteY34" fmla="*/ 6718796 h 8675543"/>
                <a:gd name="connsiteX35" fmla="*/ 3809324 w 6864873"/>
                <a:gd name="connsiteY35" fmla="*/ 6290592 h 8675543"/>
                <a:gd name="connsiteX36" fmla="*/ 4798066 w 6864873"/>
                <a:gd name="connsiteY36" fmla="*/ 6074370 h 8675543"/>
                <a:gd name="connsiteX37" fmla="*/ 5627927 w 6864873"/>
                <a:gd name="connsiteY37" fmla="*/ 5502017 h 8675543"/>
                <a:gd name="connsiteX38" fmla="*/ 6354233 w 6864873"/>
                <a:gd name="connsiteY38" fmla="*/ 6498335 h 8675543"/>
                <a:gd name="connsiteX39" fmla="*/ 6311677 w 6864873"/>
                <a:gd name="connsiteY39" fmla="*/ 6362666 h 8675543"/>
                <a:gd name="connsiteX40" fmla="*/ 5947105 w 6864873"/>
                <a:gd name="connsiteY40" fmla="*/ 5968379 h 8675543"/>
                <a:gd name="connsiteX41" fmla="*/ 5678996 w 6864873"/>
                <a:gd name="connsiteY41" fmla="*/ 5374828 h 8675543"/>
                <a:gd name="connsiteX42" fmla="*/ 5653461 w 6864873"/>
                <a:gd name="connsiteY42" fmla="*/ 5298514 h 8675543"/>
                <a:gd name="connsiteX43" fmla="*/ 5613742 w 6864873"/>
                <a:gd name="connsiteY43" fmla="*/ 5336671 h 8675543"/>
                <a:gd name="connsiteX44" fmla="*/ 4825018 w 6864873"/>
                <a:gd name="connsiteY44" fmla="*/ 5938702 h 8675543"/>
                <a:gd name="connsiteX45" fmla="*/ 3837696 w 6864873"/>
                <a:gd name="connsiteY45" fmla="*/ 6167641 h 8675543"/>
                <a:gd name="connsiteX46" fmla="*/ 3809324 w 6864873"/>
                <a:gd name="connsiteY46" fmla="*/ 6171882 h 8675543"/>
                <a:gd name="connsiteX47" fmla="*/ 3809324 w 6864873"/>
                <a:gd name="connsiteY47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2492895 w 6864873"/>
                <a:gd name="connsiteY5" fmla="*/ 6642484 h 8675541"/>
                <a:gd name="connsiteX6" fmla="*/ 2600705 w 6864873"/>
                <a:gd name="connsiteY6" fmla="*/ 7032531 h 8675541"/>
                <a:gd name="connsiteX7" fmla="*/ 2858885 w 6864873"/>
                <a:gd name="connsiteY7" fmla="*/ 7193639 h 8675541"/>
                <a:gd name="connsiteX8" fmla="*/ 3119901 w 6864873"/>
                <a:gd name="connsiteY8" fmla="*/ 7032531 h 8675541"/>
                <a:gd name="connsiteX9" fmla="*/ 3227713 w 6864873"/>
                <a:gd name="connsiteY9" fmla="*/ 6642484 h 8675541"/>
                <a:gd name="connsiteX10" fmla="*/ 3119901 w 6864873"/>
                <a:gd name="connsiteY10" fmla="*/ 6256675 h 8675541"/>
                <a:gd name="connsiteX11" fmla="*/ 2858885 w 6864873"/>
                <a:gd name="connsiteY11" fmla="*/ 6095567 h 8675541"/>
                <a:gd name="connsiteX12" fmla="*/ 2600705 w 6864873"/>
                <a:gd name="connsiteY12" fmla="*/ 6256675 h 8675541"/>
                <a:gd name="connsiteX13" fmla="*/ 2492895 w 6864873"/>
                <a:gd name="connsiteY13" fmla="*/ 6642484 h 8675541"/>
                <a:gd name="connsiteX14" fmla="*/ 2612054 w 6864873"/>
                <a:gd name="connsiteY14" fmla="*/ 5955660 h 8675541"/>
                <a:gd name="connsiteX15" fmla="*/ 2634751 w 6864873"/>
                <a:gd name="connsiteY15" fmla="*/ 5989577 h 8675541"/>
                <a:gd name="connsiteX16" fmla="*/ 2958184 w 6864873"/>
                <a:gd name="connsiteY16" fmla="*/ 5819992 h 8675541"/>
                <a:gd name="connsiteX17" fmla="*/ 3253247 w 6864873"/>
                <a:gd name="connsiteY17" fmla="*/ 6010776 h 8675541"/>
                <a:gd name="connsiteX18" fmla="*/ 3312826 w 6864873"/>
                <a:gd name="connsiteY18" fmla="*/ 5932342 h 8675541"/>
                <a:gd name="connsiteX19" fmla="*/ 2975208 w 6864873"/>
                <a:gd name="connsiteY19" fmla="*/ 5718240 h 8675541"/>
                <a:gd name="connsiteX20" fmla="*/ 2612054 w 6864873"/>
                <a:gd name="connsiteY20" fmla="*/ 5955660 h 8675541"/>
                <a:gd name="connsiteX21" fmla="*/ 3605051 w 6864873"/>
                <a:gd name="connsiteY21" fmla="*/ 6718796 h 8675541"/>
                <a:gd name="connsiteX22" fmla="*/ 3647608 w 6864873"/>
                <a:gd name="connsiteY22" fmla="*/ 6718796 h 8675541"/>
                <a:gd name="connsiteX23" fmla="*/ 4626419 w 6864873"/>
                <a:gd name="connsiteY23" fmla="*/ 6922299 h 8675541"/>
                <a:gd name="connsiteX24" fmla="*/ 5417979 w 6864873"/>
                <a:gd name="connsiteY24" fmla="*/ 7477694 h 8675541"/>
                <a:gd name="connsiteX25" fmla="*/ 5466210 w 6864873"/>
                <a:gd name="connsiteY25" fmla="*/ 7524330 h 8675541"/>
                <a:gd name="connsiteX26" fmla="*/ 5742831 w 6864873"/>
                <a:gd name="connsiteY26" fmla="*/ 6966816 h 8675541"/>
                <a:gd name="connsiteX27" fmla="*/ 6212376 w 6864873"/>
                <a:gd name="connsiteY27" fmla="*/ 6672161 h 8675541"/>
                <a:gd name="connsiteX28" fmla="*/ 5771202 w 6864873"/>
                <a:gd name="connsiteY28" fmla="*/ 6320269 h 8675541"/>
                <a:gd name="connsiteX29" fmla="*/ 5508768 w 6864873"/>
                <a:gd name="connsiteY29" fmla="*/ 5718240 h 8675541"/>
                <a:gd name="connsiteX30" fmla="*/ 4684581 w 6864873"/>
                <a:gd name="connsiteY30" fmla="*/ 6339348 h 8675541"/>
                <a:gd name="connsiteX31" fmla="*/ 3661794 w 6864873"/>
                <a:gd name="connsiteY31" fmla="*/ 6578888 h 8675541"/>
                <a:gd name="connsiteX32" fmla="*/ 3605051 w 6864873"/>
                <a:gd name="connsiteY32" fmla="*/ 6574649 h 8675541"/>
                <a:gd name="connsiteX33" fmla="*/ 3605051 w 6864873"/>
                <a:gd name="connsiteY33" fmla="*/ 6718796 h 8675541"/>
                <a:gd name="connsiteX34" fmla="*/ 3809324 w 6864873"/>
                <a:gd name="connsiteY34" fmla="*/ 6290592 h 8675541"/>
                <a:gd name="connsiteX35" fmla="*/ 4798066 w 6864873"/>
                <a:gd name="connsiteY35" fmla="*/ 6074370 h 8675541"/>
                <a:gd name="connsiteX36" fmla="*/ 5627927 w 6864873"/>
                <a:gd name="connsiteY36" fmla="*/ 5502017 h 8675541"/>
                <a:gd name="connsiteX37" fmla="*/ 6354233 w 6864873"/>
                <a:gd name="connsiteY37" fmla="*/ 6498335 h 8675541"/>
                <a:gd name="connsiteX38" fmla="*/ 6311677 w 6864873"/>
                <a:gd name="connsiteY38" fmla="*/ 6362666 h 8675541"/>
                <a:gd name="connsiteX39" fmla="*/ 5947105 w 6864873"/>
                <a:gd name="connsiteY39" fmla="*/ 5968379 h 8675541"/>
                <a:gd name="connsiteX40" fmla="*/ 5678996 w 6864873"/>
                <a:gd name="connsiteY40" fmla="*/ 5374828 h 8675541"/>
                <a:gd name="connsiteX41" fmla="*/ 5653461 w 6864873"/>
                <a:gd name="connsiteY41" fmla="*/ 5298514 h 8675541"/>
                <a:gd name="connsiteX42" fmla="*/ 5613742 w 6864873"/>
                <a:gd name="connsiteY42" fmla="*/ 5336671 h 8675541"/>
                <a:gd name="connsiteX43" fmla="*/ 4825018 w 6864873"/>
                <a:gd name="connsiteY43" fmla="*/ 5938702 h 8675541"/>
                <a:gd name="connsiteX44" fmla="*/ 3837696 w 6864873"/>
                <a:gd name="connsiteY44" fmla="*/ 6167641 h 8675541"/>
                <a:gd name="connsiteX45" fmla="*/ 3809324 w 6864873"/>
                <a:gd name="connsiteY45" fmla="*/ 6171882 h 8675541"/>
                <a:gd name="connsiteX46" fmla="*/ 3809324 w 6864873"/>
                <a:gd name="connsiteY46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2492895 w 6864873"/>
                <a:gd name="connsiteY5" fmla="*/ 6642484 h 8675543"/>
                <a:gd name="connsiteX6" fmla="*/ 2600705 w 6864873"/>
                <a:gd name="connsiteY6" fmla="*/ 7032531 h 8675543"/>
                <a:gd name="connsiteX7" fmla="*/ 2858885 w 6864873"/>
                <a:gd name="connsiteY7" fmla="*/ 7193639 h 8675543"/>
                <a:gd name="connsiteX8" fmla="*/ 3119901 w 6864873"/>
                <a:gd name="connsiteY8" fmla="*/ 7032531 h 8675543"/>
                <a:gd name="connsiteX9" fmla="*/ 3227713 w 6864873"/>
                <a:gd name="connsiteY9" fmla="*/ 6642484 h 8675543"/>
                <a:gd name="connsiteX10" fmla="*/ 3119901 w 6864873"/>
                <a:gd name="connsiteY10" fmla="*/ 6256675 h 8675543"/>
                <a:gd name="connsiteX11" fmla="*/ 2858885 w 6864873"/>
                <a:gd name="connsiteY11" fmla="*/ 6095567 h 8675543"/>
                <a:gd name="connsiteX12" fmla="*/ 2600705 w 6864873"/>
                <a:gd name="connsiteY12" fmla="*/ 6256675 h 8675543"/>
                <a:gd name="connsiteX13" fmla="*/ 2492895 w 6864873"/>
                <a:gd name="connsiteY13" fmla="*/ 6642484 h 8675543"/>
                <a:gd name="connsiteX14" fmla="*/ 2612054 w 6864873"/>
                <a:gd name="connsiteY14" fmla="*/ 5955660 h 8675543"/>
                <a:gd name="connsiteX15" fmla="*/ 2634751 w 6864873"/>
                <a:gd name="connsiteY15" fmla="*/ 5989577 h 8675543"/>
                <a:gd name="connsiteX16" fmla="*/ 2958184 w 6864873"/>
                <a:gd name="connsiteY16" fmla="*/ 5819992 h 8675543"/>
                <a:gd name="connsiteX17" fmla="*/ 3312826 w 6864873"/>
                <a:gd name="connsiteY17" fmla="*/ 5932342 h 8675543"/>
                <a:gd name="connsiteX18" fmla="*/ 2975208 w 6864873"/>
                <a:gd name="connsiteY18" fmla="*/ 5718240 h 8675543"/>
                <a:gd name="connsiteX19" fmla="*/ 2612054 w 6864873"/>
                <a:gd name="connsiteY19" fmla="*/ 5955660 h 8675543"/>
                <a:gd name="connsiteX20" fmla="*/ 3605051 w 6864873"/>
                <a:gd name="connsiteY20" fmla="*/ 6718796 h 8675543"/>
                <a:gd name="connsiteX21" fmla="*/ 3647608 w 6864873"/>
                <a:gd name="connsiteY21" fmla="*/ 6718796 h 8675543"/>
                <a:gd name="connsiteX22" fmla="*/ 4626419 w 6864873"/>
                <a:gd name="connsiteY22" fmla="*/ 6922299 h 8675543"/>
                <a:gd name="connsiteX23" fmla="*/ 5417979 w 6864873"/>
                <a:gd name="connsiteY23" fmla="*/ 7477694 h 8675543"/>
                <a:gd name="connsiteX24" fmla="*/ 5466210 w 6864873"/>
                <a:gd name="connsiteY24" fmla="*/ 7524330 h 8675543"/>
                <a:gd name="connsiteX25" fmla="*/ 5742831 w 6864873"/>
                <a:gd name="connsiteY25" fmla="*/ 6966816 h 8675543"/>
                <a:gd name="connsiteX26" fmla="*/ 6212376 w 6864873"/>
                <a:gd name="connsiteY26" fmla="*/ 6672161 h 8675543"/>
                <a:gd name="connsiteX27" fmla="*/ 5771202 w 6864873"/>
                <a:gd name="connsiteY27" fmla="*/ 6320269 h 8675543"/>
                <a:gd name="connsiteX28" fmla="*/ 5508768 w 6864873"/>
                <a:gd name="connsiteY28" fmla="*/ 5718240 h 8675543"/>
                <a:gd name="connsiteX29" fmla="*/ 4684581 w 6864873"/>
                <a:gd name="connsiteY29" fmla="*/ 6339348 h 8675543"/>
                <a:gd name="connsiteX30" fmla="*/ 3661794 w 6864873"/>
                <a:gd name="connsiteY30" fmla="*/ 6578888 h 8675543"/>
                <a:gd name="connsiteX31" fmla="*/ 3605051 w 6864873"/>
                <a:gd name="connsiteY31" fmla="*/ 6574649 h 8675543"/>
                <a:gd name="connsiteX32" fmla="*/ 3605051 w 6864873"/>
                <a:gd name="connsiteY32" fmla="*/ 6718796 h 8675543"/>
                <a:gd name="connsiteX33" fmla="*/ 3809324 w 6864873"/>
                <a:gd name="connsiteY33" fmla="*/ 6290592 h 8675543"/>
                <a:gd name="connsiteX34" fmla="*/ 4798066 w 6864873"/>
                <a:gd name="connsiteY34" fmla="*/ 6074370 h 8675543"/>
                <a:gd name="connsiteX35" fmla="*/ 5627927 w 6864873"/>
                <a:gd name="connsiteY35" fmla="*/ 5502017 h 8675543"/>
                <a:gd name="connsiteX36" fmla="*/ 6354233 w 6864873"/>
                <a:gd name="connsiteY36" fmla="*/ 6498335 h 8675543"/>
                <a:gd name="connsiteX37" fmla="*/ 6311677 w 6864873"/>
                <a:gd name="connsiteY37" fmla="*/ 6362666 h 8675543"/>
                <a:gd name="connsiteX38" fmla="*/ 5947105 w 6864873"/>
                <a:gd name="connsiteY38" fmla="*/ 5968379 h 8675543"/>
                <a:gd name="connsiteX39" fmla="*/ 5678996 w 6864873"/>
                <a:gd name="connsiteY39" fmla="*/ 5374828 h 8675543"/>
                <a:gd name="connsiteX40" fmla="*/ 5653461 w 6864873"/>
                <a:gd name="connsiteY40" fmla="*/ 5298514 h 8675543"/>
                <a:gd name="connsiteX41" fmla="*/ 5613742 w 6864873"/>
                <a:gd name="connsiteY41" fmla="*/ 5336671 h 8675543"/>
                <a:gd name="connsiteX42" fmla="*/ 4825018 w 6864873"/>
                <a:gd name="connsiteY42" fmla="*/ 5938702 h 8675543"/>
                <a:gd name="connsiteX43" fmla="*/ 3837696 w 6864873"/>
                <a:gd name="connsiteY43" fmla="*/ 6167641 h 8675543"/>
                <a:gd name="connsiteX44" fmla="*/ 3809324 w 6864873"/>
                <a:gd name="connsiteY44" fmla="*/ 6171882 h 8675543"/>
                <a:gd name="connsiteX45" fmla="*/ 3809324 w 6864873"/>
                <a:gd name="connsiteY45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2492895 w 6864873"/>
                <a:gd name="connsiteY5" fmla="*/ 6642484 h 8675541"/>
                <a:gd name="connsiteX6" fmla="*/ 2600705 w 6864873"/>
                <a:gd name="connsiteY6" fmla="*/ 7032531 h 8675541"/>
                <a:gd name="connsiteX7" fmla="*/ 2858885 w 6864873"/>
                <a:gd name="connsiteY7" fmla="*/ 7193639 h 8675541"/>
                <a:gd name="connsiteX8" fmla="*/ 3119901 w 6864873"/>
                <a:gd name="connsiteY8" fmla="*/ 7032531 h 8675541"/>
                <a:gd name="connsiteX9" fmla="*/ 3227713 w 6864873"/>
                <a:gd name="connsiteY9" fmla="*/ 6642484 h 8675541"/>
                <a:gd name="connsiteX10" fmla="*/ 3119901 w 6864873"/>
                <a:gd name="connsiteY10" fmla="*/ 6256675 h 8675541"/>
                <a:gd name="connsiteX11" fmla="*/ 2858885 w 6864873"/>
                <a:gd name="connsiteY11" fmla="*/ 6095567 h 8675541"/>
                <a:gd name="connsiteX12" fmla="*/ 2600705 w 6864873"/>
                <a:gd name="connsiteY12" fmla="*/ 6256675 h 8675541"/>
                <a:gd name="connsiteX13" fmla="*/ 2492895 w 6864873"/>
                <a:gd name="connsiteY13" fmla="*/ 6642484 h 8675541"/>
                <a:gd name="connsiteX14" fmla="*/ 2612054 w 6864873"/>
                <a:gd name="connsiteY14" fmla="*/ 5955660 h 8675541"/>
                <a:gd name="connsiteX15" fmla="*/ 2634751 w 6864873"/>
                <a:gd name="connsiteY15" fmla="*/ 5989577 h 8675541"/>
                <a:gd name="connsiteX16" fmla="*/ 2958184 w 6864873"/>
                <a:gd name="connsiteY16" fmla="*/ 5819992 h 8675541"/>
                <a:gd name="connsiteX17" fmla="*/ 2975208 w 6864873"/>
                <a:gd name="connsiteY17" fmla="*/ 5718240 h 8675541"/>
                <a:gd name="connsiteX18" fmla="*/ 2612054 w 6864873"/>
                <a:gd name="connsiteY18" fmla="*/ 5955660 h 8675541"/>
                <a:gd name="connsiteX19" fmla="*/ 3605051 w 6864873"/>
                <a:gd name="connsiteY19" fmla="*/ 6718796 h 8675541"/>
                <a:gd name="connsiteX20" fmla="*/ 3647608 w 6864873"/>
                <a:gd name="connsiteY20" fmla="*/ 6718796 h 8675541"/>
                <a:gd name="connsiteX21" fmla="*/ 4626419 w 6864873"/>
                <a:gd name="connsiteY21" fmla="*/ 6922299 h 8675541"/>
                <a:gd name="connsiteX22" fmla="*/ 5417979 w 6864873"/>
                <a:gd name="connsiteY22" fmla="*/ 7477694 h 8675541"/>
                <a:gd name="connsiteX23" fmla="*/ 5466210 w 6864873"/>
                <a:gd name="connsiteY23" fmla="*/ 7524330 h 8675541"/>
                <a:gd name="connsiteX24" fmla="*/ 5742831 w 6864873"/>
                <a:gd name="connsiteY24" fmla="*/ 6966816 h 8675541"/>
                <a:gd name="connsiteX25" fmla="*/ 6212376 w 6864873"/>
                <a:gd name="connsiteY25" fmla="*/ 6672161 h 8675541"/>
                <a:gd name="connsiteX26" fmla="*/ 5771202 w 6864873"/>
                <a:gd name="connsiteY26" fmla="*/ 6320269 h 8675541"/>
                <a:gd name="connsiteX27" fmla="*/ 5508768 w 6864873"/>
                <a:gd name="connsiteY27" fmla="*/ 5718240 h 8675541"/>
                <a:gd name="connsiteX28" fmla="*/ 4684581 w 6864873"/>
                <a:gd name="connsiteY28" fmla="*/ 6339348 h 8675541"/>
                <a:gd name="connsiteX29" fmla="*/ 3661794 w 6864873"/>
                <a:gd name="connsiteY29" fmla="*/ 6578888 h 8675541"/>
                <a:gd name="connsiteX30" fmla="*/ 3605051 w 6864873"/>
                <a:gd name="connsiteY30" fmla="*/ 6574649 h 8675541"/>
                <a:gd name="connsiteX31" fmla="*/ 3605051 w 6864873"/>
                <a:gd name="connsiteY31" fmla="*/ 6718796 h 8675541"/>
                <a:gd name="connsiteX32" fmla="*/ 3809324 w 6864873"/>
                <a:gd name="connsiteY32" fmla="*/ 6290592 h 8675541"/>
                <a:gd name="connsiteX33" fmla="*/ 4798066 w 6864873"/>
                <a:gd name="connsiteY33" fmla="*/ 6074370 h 8675541"/>
                <a:gd name="connsiteX34" fmla="*/ 5627927 w 6864873"/>
                <a:gd name="connsiteY34" fmla="*/ 5502017 h 8675541"/>
                <a:gd name="connsiteX35" fmla="*/ 6354233 w 6864873"/>
                <a:gd name="connsiteY35" fmla="*/ 6498335 h 8675541"/>
                <a:gd name="connsiteX36" fmla="*/ 6311677 w 6864873"/>
                <a:gd name="connsiteY36" fmla="*/ 6362666 h 8675541"/>
                <a:gd name="connsiteX37" fmla="*/ 5947105 w 6864873"/>
                <a:gd name="connsiteY37" fmla="*/ 5968379 h 8675541"/>
                <a:gd name="connsiteX38" fmla="*/ 5678996 w 6864873"/>
                <a:gd name="connsiteY38" fmla="*/ 5374828 h 8675541"/>
                <a:gd name="connsiteX39" fmla="*/ 5653461 w 6864873"/>
                <a:gd name="connsiteY39" fmla="*/ 5298514 h 8675541"/>
                <a:gd name="connsiteX40" fmla="*/ 5613742 w 6864873"/>
                <a:gd name="connsiteY40" fmla="*/ 5336671 h 8675541"/>
                <a:gd name="connsiteX41" fmla="*/ 4825018 w 6864873"/>
                <a:gd name="connsiteY41" fmla="*/ 5938702 h 8675541"/>
                <a:gd name="connsiteX42" fmla="*/ 3837696 w 6864873"/>
                <a:gd name="connsiteY42" fmla="*/ 6167641 h 8675541"/>
                <a:gd name="connsiteX43" fmla="*/ 3809324 w 6864873"/>
                <a:gd name="connsiteY43" fmla="*/ 6171882 h 8675541"/>
                <a:gd name="connsiteX44" fmla="*/ 3809324 w 6864873"/>
                <a:gd name="connsiteY44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2492895 w 6864873"/>
                <a:gd name="connsiteY5" fmla="*/ 6642484 h 8675543"/>
                <a:gd name="connsiteX6" fmla="*/ 2600705 w 6864873"/>
                <a:gd name="connsiteY6" fmla="*/ 7032531 h 8675543"/>
                <a:gd name="connsiteX7" fmla="*/ 2858885 w 6864873"/>
                <a:gd name="connsiteY7" fmla="*/ 7193639 h 8675543"/>
                <a:gd name="connsiteX8" fmla="*/ 3119901 w 6864873"/>
                <a:gd name="connsiteY8" fmla="*/ 7032531 h 8675543"/>
                <a:gd name="connsiteX9" fmla="*/ 3227713 w 6864873"/>
                <a:gd name="connsiteY9" fmla="*/ 6642484 h 8675543"/>
                <a:gd name="connsiteX10" fmla="*/ 3119901 w 6864873"/>
                <a:gd name="connsiteY10" fmla="*/ 6256675 h 8675543"/>
                <a:gd name="connsiteX11" fmla="*/ 2858885 w 6864873"/>
                <a:gd name="connsiteY11" fmla="*/ 6095567 h 8675543"/>
                <a:gd name="connsiteX12" fmla="*/ 2600705 w 6864873"/>
                <a:gd name="connsiteY12" fmla="*/ 6256675 h 8675543"/>
                <a:gd name="connsiteX13" fmla="*/ 2492895 w 6864873"/>
                <a:gd name="connsiteY13" fmla="*/ 6642484 h 8675543"/>
                <a:gd name="connsiteX14" fmla="*/ 2612054 w 6864873"/>
                <a:gd name="connsiteY14" fmla="*/ 5955660 h 8675543"/>
                <a:gd name="connsiteX15" fmla="*/ 2634751 w 6864873"/>
                <a:gd name="connsiteY15" fmla="*/ 5989577 h 8675543"/>
                <a:gd name="connsiteX16" fmla="*/ 2975208 w 6864873"/>
                <a:gd name="connsiteY16" fmla="*/ 5718240 h 8675543"/>
                <a:gd name="connsiteX17" fmla="*/ 2612054 w 6864873"/>
                <a:gd name="connsiteY17" fmla="*/ 5955660 h 8675543"/>
                <a:gd name="connsiteX18" fmla="*/ 3605051 w 6864873"/>
                <a:gd name="connsiteY18" fmla="*/ 6718796 h 8675543"/>
                <a:gd name="connsiteX19" fmla="*/ 3647608 w 6864873"/>
                <a:gd name="connsiteY19" fmla="*/ 6718796 h 8675543"/>
                <a:gd name="connsiteX20" fmla="*/ 4626419 w 6864873"/>
                <a:gd name="connsiteY20" fmla="*/ 6922299 h 8675543"/>
                <a:gd name="connsiteX21" fmla="*/ 5417979 w 6864873"/>
                <a:gd name="connsiteY21" fmla="*/ 7477694 h 8675543"/>
                <a:gd name="connsiteX22" fmla="*/ 5466210 w 6864873"/>
                <a:gd name="connsiteY22" fmla="*/ 7524330 h 8675543"/>
                <a:gd name="connsiteX23" fmla="*/ 5742831 w 6864873"/>
                <a:gd name="connsiteY23" fmla="*/ 6966816 h 8675543"/>
                <a:gd name="connsiteX24" fmla="*/ 6212376 w 6864873"/>
                <a:gd name="connsiteY24" fmla="*/ 6672161 h 8675543"/>
                <a:gd name="connsiteX25" fmla="*/ 5771202 w 6864873"/>
                <a:gd name="connsiteY25" fmla="*/ 6320269 h 8675543"/>
                <a:gd name="connsiteX26" fmla="*/ 5508768 w 6864873"/>
                <a:gd name="connsiteY26" fmla="*/ 5718240 h 8675543"/>
                <a:gd name="connsiteX27" fmla="*/ 4684581 w 6864873"/>
                <a:gd name="connsiteY27" fmla="*/ 6339348 h 8675543"/>
                <a:gd name="connsiteX28" fmla="*/ 3661794 w 6864873"/>
                <a:gd name="connsiteY28" fmla="*/ 6578888 h 8675543"/>
                <a:gd name="connsiteX29" fmla="*/ 3605051 w 6864873"/>
                <a:gd name="connsiteY29" fmla="*/ 6574649 h 8675543"/>
                <a:gd name="connsiteX30" fmla="*/ 3605051 w 6864873"/>
                <a:gd name="connsiteY30" fmla="*/ 6718796 h 8675543"/>
                <a:gd name="connsiteX31" fmla="*/ 3809324 w 6864873"/>
                <a:gd name="connsiteY31" fmla="*/ 6290592 h 8675543"/>
                <a:gd name="connsiteX32" fmla="*/ 4798066 w 6864873"/>
                <a:gd name="connsiteY32" fmla="*/ 6074370 h 8675543"/>
                <a:gd name="connsiteX33" fmla="*/ 5627927 w 6864873"/>
                <a:gd name="connsiteY33" fmla="*/ 5502017 h 8675543"/>
                <a:gd name="connsiteX34" fmla="*/ 6354233 w 6864873"/>
                <a:gd name="connsiteY34" fmla="*/ 6498335 h 8675543"/>
                <a:gd name="connsiteX35" fmla="*/ 6311677 w 6864873"/>
                <a:gd name="connsiteY35" fmla="*/ 6362666 h 8675543"/>
                <a:gd name="connsiteX36" fmla="*/ 5947105 w 6864873"/>
                <a:gd name="connsiteY36" fmla="*/ 5968379 h 8675543"/>
                <a:gd name="connsiteX37" fmla="*/ 5678996 w 6864873"/>
                <a:gd name="connsiteY37" fmla="*/ 5374828 h 8675543"/>
                <a:gd name="connsiteX38" fmla="*/ 5653461 w 6864873"/>
                <a:gd name="connsiteY38" fmla="*/ 5298514 h 8675543"/>
                <a:gd name="connsiteX39" fmla="*/ 5613742 w 6864873"/>
                <a:gd name="connsiteY39" fmla="*/ 5336671 h 8675543"/>
                <a:gd name="connsiteX40" fmla="*/ 4825018 w 6864873"/>
                <a:gd name="connsiteY40" fmla="*/ 5938702 h 8675543"/>
                <a:gd name="connsiteX41" fmla="*/ 3837696 w 6864873"/>
                <a:gd name="connsiteY41" fmla="*/ 6167641 h 8675543"/>
                <a:gd name="connsiteX42" fmla="*/ 3809324 w 6864873"/>
                <a:gd name="connsiteY42" fmla="*/ 6171882 h 8675543"/>
                <a:gd name="connsiteX43" fmla="*/ 3809324 w 6864873"/>
                <a:gd name="connsiteY43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2492895 w 6864873"/>
                <a:gd name="connsiteY5" fmla="*/ 6642484 h 8675541"/>
                <a:gd name="connsiteX6" fmla="*/ 2600705 w 6864873"/>
                <a:gd name="connsiteY6" fmla="*/ 7032531 h 8675541"/>
                <a:gd name="connsiteX7" fmla="*/ 2858885 w 6864873"/>
                <a:gd name="connsiteY7" fmla="*/ 7193639 h 8675541"/>
                <a:gd name="connsiteX8" fmla="*/ 3119901 w 6864873"/>
                <a:gd name="connsiteY8" fmla="*/ 7032531 h 8675541"/>
                <a:gd name="connsiteX9" fmla="*/ 3227713 w 6864873"/>
                <a:gd name="connsiteY9" fmla="*/ 6642484 h 8675541"/>
                <a:gd name="connsiteX10" fmla="*/ 3119901 w 6864873"/>
                <a:gd name="connsiteY10" fmla="*/ 6256675 h 8675541"/>
                <a:gd name="connsiteX11" fmla="*/ 2858885 w 6864873"/>
                <a:gd name="connsiteY11" fmla="*/ 6095567 h 8675541"/>
                <a:gd name="connsiteX12" fmla="*/ 2600705 w 6864873"/>
                <a:gd name="connsiteY12" fmla="*/ 6256675 h 8675541"/>
                <a:gd name="connsiteX13" fmla="*/ 2492895 w 6864873"/>
                <a:gd name="connsiteY13" fmla="*/ 6642484 h 8675541"/>
                <a:gd name="connsiteX14" fmla="*/ 2612054 w 6864873"/>
                <a:gd name="connsiteY14" fmla="*/ 5955660 h 8675541"/>
                <a:gd name="connsiteX15" fmla="*/ 2634751 w 6864873"/>
                <a:gd name="connsiteY15" fmla="*/ 5989577 h 8675541"/>
                <a:gd name="connsiteX16" fmla="*/ 2612054 w 6864873"/>
                <a:gd name="connsiteY16" fmla="*/ 5955660 h 8675541"/>
                <a:gd name="connsiteX17" fmla="*/ 3605051 w 6864873"/>
                <a:gd name="connsiteY17" fmla="*/ 6718796 h 8675541"/>
                <a:gd name="connsiteX18" fmla="*/ 3647608 w 6864873"/>
                <a:gd name="connsiteY18" fmla="*/ 6718796 h 8675541"/>
                <a:gd name="connsiteX19" fmla="*/ 4626419 w 6864873"/>
                <a:gd name="connsiteY19" fmla="*/ 6922299 h 8675541"/>
                <a:gd name="connsiteX20" fmla="*/ 5417979 w 6864873"/>
                <a:gd name="connsiteY20" fmla="*/ 7477694 h 8675541"/>
                <a:gd name="connsiteX21" fmla="*/ 5466210 w 6864873"/>
                <a:gd name="connsiteY21" fmla="*/ 7524330 h 8675541"/>
                <a:gd name="connsiteX22" fmla="*/ 5742831 w 6864873"/>
                <a:gd name="connsiteY22" fmla="*/ 6966816 h 8675541"/>
                <a:gd name="connsiteX23" fmla="*/ 6212376 w 6864873"/>
                <a:gd name="connsiteY23" fmla="*/ 6672161 h 8675541"/>
                <a:gd name="connsiteX24" fmla="*/ 5771202 w 6864873"/>
                <a:gd name="connsiteY24" fmla="*/ 6320269 h 8675541"/>
                <a:gd name="connsiteX25" fmla="*/ 5508768 w 6864873"/>
                <a:gd name="connsiteY25" fmla="*/ 5718240 h 8675541"/>
                <a:gd name="connsiteX26" fmla="*/ 4684581 w 6864873"/>
                <a:gd name="connsiteY26" fmla="*/ 6339348 h 8675541"/>
                <a:gd name="connsiteX27" fmla="*/ 3661794 w 6864873"/>
                <a:gd name="connsiteY27" fmla="*/ 6578888 h 8675541"/>
                <a:gd name="connsiteX28" fmla="*/ 3605051 w 6864873"/>
                <a:gd name="connsiteY28" fmla="*/ 6574649 h 8675541"/>
                <a:gd name="connsiteX29" fmla="*/ 3605051 w 6864873"/>
                <a:gd name="connsiteY29" fmla="*/ 6718796 h 8675541"/>
                <a:gd name="connsiteX30" fmla="*/ 3809324 w 6864873"/>
                <a:gd name="connsiteY30" fmla="*/ 6290592 h 8675541"/>
                <a:gd name="connsiteX31" fmla="*/ 4798066 w 6864873"/>
                <a:gd name="connsiteY31" fmla="*/ 6074370 h 8675541"/>
                <a:gd name="connsiteX32" fmla="*/ 5627927 w 6864873"/>
                <a:gd name="connsiteY32" fmla="*/ 5502017 h 8675541"/>
                <a:gd name="connsiteX33" fmla="*/ 6354233 w 6864873"/>
                <a:gd name="connsiteY33" fmla="*/ 6498335 h 8675541"/>
                <a:gd name="connsiteX34" fmla="*/ 6311677 w 6864873"/>
                <a:gd name="connsiteY34" fmla="*/ 6362666 h 8675541"/>
                <a:gd name="connsiteX35" fmla="*/ 5947105 w 6864873"/>
                <a:gd name="connsiteY35" fmla="*/ 5968379 h 8675541"/>
                <a:gd name="connsiteX36" fmla="*/ 5678996 w 6864873"/>
                <a:gd name="connsiteY36" fmla="*/ 5374828 h 8675541"/>
                <a:gd name="connsiteX37" fmla="*/ 5653461 w 6864873"/>
                <a:gd name="connsiteY37" fmla="*/ 5298514 h 8675541"/>
                <a:gd name="connsiteX38" fmla="*/ 5613742 w 6864873"/>
                <a:gd name="connsiteY38" fmla="*/ 5336671 h 8675541"/>
                <a:gd name="connsiteX39" fmla="*/ 4825018 w 6864873"/>
                <a:gd name="connsiteY39" fmla="*/ 5938702 h 8675541"/>
                <a:gd name="connsiteX40" fmla="*/ 3837696 w 6864873"/>
                <a:gd name="connsiteY40" fmla="*/ 6167641 h 8675541"/>
                <a:gd name="connsiteX41" fmla="*/ 3809324 w 6864873"/>
                <a:gd name="connsiteY41" fmla="*/ 6171882 h 8675541"/>
                <a:gd name="connsiteX42" fmla="*/ 3809324 w 6864873"/>
                <a:gd name="connsiteY42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2492895 w 6864873"/>
                <a:gd name="connsiteY5" fmla="*/ 6642484 h 8675543"/>
                <a:gd name="connsiteX6" fmla="*/ 2600705 w 6864873"/>
                <a:gd name="connsiteY6" fmla="*/ 7032531 h 8675543"/>
                <a:gd name="connsiteX7" fmla="*/ 2858885 w 6864873"/>
                <a:gd name="connsiteY7" fmla="*/ 7193639 h 8675543"/>
                <a:gd name="connsiteX8" fmla="*/ 3119901 w 6864873"/>
                <a:gd name="connsiteY8" fmla="*/ 7032531 h 8675543"/>
                <a:gd name="connsiteX9" fmla="*/ 3227713 w 6864873"/>
                <a:gd name="connsiteY9" fmla="*/ 6642484 h 8675543"/>
                <a:gd name="connsiteX10" fmla="*/ 3119901 w 6864873"/>
                <a:gd name="connsiteY10" fmla="*/ 6256675 h 8675543"/>
                <a:gd name="connsiteX11" fmla="*/ 2858885 w 6864873"/>
                <a:gd name="connsiteY11" fmla="*/ 6095567 h 8675543"/>
                <a:gd name="connsiteX12" fmla="*/ 2600705 w 6864873"/>
                <a:gd name="connsiteY12" fmla="*/ 6256675 h 8675543"/>
                <a:gd name="connsiteX13" fmla="*/ 2492895 w 6864873"/>
                <a:gd name="connsiteY13" fmla="*/ 6642484 h 8675543"/>
                <a:gd name="connsiteX14" fmla="*/ 3605051 w 6864873"/>
                <a:gd name="connsiteY14" fmla="*/ 6718796 h 8675543"/>
                <a:gd name="connsiteX15" fmla="*/ 3647608 w 6864873"/>
                <a:gd name="connsiteY15" fmla="*/ 6718796 h 8675543"/>
                <a:gd name="connsiteX16" fmla="*/ 4626419 w 6864873"/>
                <a:gd name="connsiteY16" fmla="*/ 6922299 h 8675543"/>
                <a:gd name="connsiteX17" fmla="*/ 5417979 w 6864873"/>
                <a:gd name="connsiteY17" fmla="*/ 7477694 h 8675543"/>
                <a:gd name="connsiteX18" fmla="*/ 5466210 w 6864873"/>
                <a:gd name="connsiteY18" fmla="*/ 7524330 h 8675543"/>
                <a:gd name="connsiteX19" fmla="*/ 5742831 w 6864873"/>
                <a:gd name="connsiteY19" fmla="*/ 6966816 h 8675543"/>
                <a:gd name="connsiteX20" fmla="*/ 6212376 w 6864873"/>
                <a:gd name="connsiteY20" fmla="*/ 6672161 h 8675543"/>
                <a:gd name="connsiteX21" fmla="*/ 5771202 w 6864873"/>
                <a:gd name="connsiteY21" fmla="*/ 6320269 h 8675543"/>
                <a:gd name="connsiteX22" fmla="*/ 5508768 w 6864873"/>
                <a:gd name="connsiteY22" fmla="*/ 5718240 h 8675543"/>
                <a:gd name="connsiteX23" fmla="*/ 4684581 w 6864873"/>
                <a:gd name="connsiteY23" fmla="*/ 6339348 h 8675543"/>
                <a:gd name="connsiteX24" fmla="*/ 3661794 w 6864873"/>
                <a:gd name="connsiteY24" fmla="*/ 6578888 h 8675543"/>
                <a:gd name="connsiteX25" fmla="*/ 3605051 w 6864873"/>
                <a:gd name="connsiteY25" fmla="*/ 6574649 h 8675543"/>
                <a:gd name="connsiteX26" fmla="*/ 3605051 w 6864873"/>
                <a:gd name="connsiteY26" fmla="*/ 6718796 h 8675543"/>
                <a:gd name="connsiteX27" fmla="*/ 3809324 w 6864873"/>
                <a:gd name="connsiteY27" fmla="*/ 6290592 h 8675543"/>
                <a:gd name="connsiteX28" fmla="*/ 4798066 w 6864873"/>
                <a:gd name="connsiteY28" fmla="*/ 6074370 h 8675543"/>
                <a:gd name="connsiteX29" fmla="*/ 5627927 w 6864873"/>
                <a:gd name="connsiteY29" fmla="*/ 5502017 h 8675543"/>
                <a:gd name="connsiteX30" fmla="*/ 6354233 w 6864873"/>
                <a:gd name="connsiteY30" fmla="*/ 6498335 h 8675543"/>
                <a:gd name="connsiteX31" fmla="*/ 6311677 w 6864873"/>
                <a:gd name="connsiteY31" fmla="*/ 6362666 h 8675543"/>
                <a:gd name="connsiteX32" fmla="*/ 5947105 w 6864873"/>
                <a:gd name="connsiteY32" fmla="*/ 5968379 h 8675543"/>
                <a:gd name="connsiteX33" fmla="*/ 5678996 w 6864873"/>
                <a:gd name="connsiteY33" fmla="*/ 5374828 h 8675543"/>
                <a:gd name="connsiteX34" fmla="*/ 5653461 w 6864873"/>
                <a:gd name="connsiteY34" fmla="*/ 5298514 h 8675543"/>
                <a:gd name="connsiteX35" fmla="*/ 5613742 w 6864873"/>
                <a:gd name="connsiteY35" fmla="*/ 5336671 h 8675543"/>
                <a:gd name="connsiteX36" fmla="*/ 4825018 w 6864873"/>
                <a:gd name="connsiteY36" fmla="*/ 5938702 h 8675543"/>
                <a:gd name="connsiteX37" fmla="*/ 3837696 w 6864873"/>
                <a:gd name="connsiteY37" fmla="*/ 6167641 h 8675543"/>
                <a:gd name="connsiteX38" fmla="*/ 3809324 w 6864873"/>
                <a:gd name="connsiteY38" fmla="*/ 6171882 h 8675543"/>
                <a:gd name="connsiteX39" fmla="*/ 3809324 w 6864873"/>
                <a:gd name="connsiteY39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2492895 w 6864873"/>
                <a:gd name="connsiteY5" fmla="*/ 6642484 h 8675541"/>
                <a:gd name="connsiteX6" fmla="*/ 2600705 w 6864873"/>
                <a:gd name="connsiteY6" fmla="*/ 7032531 h 8675541"/>
                <a:gd name="connsiteX7" fmla="*/ 2858885 w 6864873"/>
                <a:gd name="connsiteY7" fmla="*/ 7193639 h 8675541"/>
                <a:gd name="connsiteX8" fmla="*/ 3119901 w 6864873"/>
                <a:gd name="connsiteY8" fmla="*/ 7032531 h 8675541"/>
                <a:gd name="connsiteX9" fmla="*/ 3227713 w 6864873"/>
                <a:gd name="connsiteY9" fmla="*/ 6642484 h 8675541"/>
                <a:gd name="connsiteX10" fmla="*/ 3119901 w 6864873"/>
                <a:gd name="connsiteY10" fmla="*/ 6256675 h 8675541"/>
                <a:gd name="connsiteX11" fmla="*/ 2600705 w 6864873"/>
                <a:gd name="connsiteY11" fmla="*/ 6256675 h 8675541"/>
                <a:gd name="connsiteX12" fmla="*/ 2492895 w 6864873"/>
                <a:gd name="connsiteY12" fmla="*/ 6642484 h 8675541"/>
                <a:gd name="connsiteX13" fmla="*/ 3605051 w 6864873"/>
                <a:gd name="connsiteY13" fmla="*/ 6718796 h 8675541"/>
                <a:gd name="connsiteX14" fmla="*/ 3647608 w 6864873"/>
                <a:gd name="connsiteY14" fmla="*/ 6718796 h 8675541"/>
                <a:gd name="connsiteX15" fmla="*/ 4626419 w 6864873"/>
                <a:gd name="connsiteY15" fmla="*/ 6922299 h 8675541"/>
                <a:gd name="connsiteX16" fmla="*/ 5417979 w 6864873"/>
                <a:gd name="connsiteY16" fmla="*/ 7477694 h 8675541"/>
                <a:gd name="connsiteX17" fmla="*/ 5466210 w 6864873"/>
                <a:gd name="connsiteY17" fmla="*/ 7524330 h 8675541"/>
                <a:gd name="connsiteX18" fmla="*/ 5742831 w 6864873"/>
                <a:gd name="connsiteY18" fmla="*/ 6966816 h 8675541"/>
                <a:gd name="connsiteX19" fmla="*/ 6212376 w 6864873"/>
                <a:gd name="connsiteY19" fmla="*/ 6672161 h 8675541"/>
                <a:gd name="connsiteX20" fmla="*/ 5771202 w 6864873"/>
                <a:gd name="connsiteY20" fmla="*/ 6320269 h 8675541"/>
                <a:gd name="connsiteX21" fmla="*/ 5508768 w 6864873"/>
                <a:gd name="connsiteY21" fmla="*/ 5718240 h 8675541"/>
                <a:gd name="connsiteX22" fmla="*/ 4684581 w 6864873"/>
                <a:gd name="connsiteY22" fmla="*/ 6339348 h 8675541"/>
                <a:gd name="connsiteX23" fmla="*/ 3661794 w 6864873"/>
                <a:gd name="connsiteY23" fmla="*/ 6578888 h 8675541"/>
                <a:gd name="connsiteX24" fmla="*/ 3605051 w 6864873"/>
                <a:gd name="connsiteY24" fmla="*/ 6574649 h 8675541"/>
                <a:gd name="connsiteX25" fmla="*/ 3605051 w 6864873"/>
                <a:gd name="connsiteY25" fmla="*/ 6718796 h 8675541"/>
                <a:gd name="connsiteX26" fmla="*/ 3809324 w 6864873"/>
                <a:gd name="connsiteY26" fmla="*/ 6290592 h 8675541"/>
                <a:gd name="connsiteX27" fmla="*/ 4798066 w 6864873"/>
                <a:gd name="connsiteY27" fmla="*/ 6074370 h 8675541"/>
                <a:gd name="connsiteX28" fmla="*/ 5627927 w 6864873"/>
                <a:gd name="connsiteY28" fmla="*/ 5502017 h 8675541"/>
                <a:gd name="connsiteX29" fmla="*/ 6354233 w 6864873"/>
                <a:gd name="connsiteY29" fmla="*/ 6498335 h 8675541"/>
                <a:gd name="connsiteX30" fmla="*/ 6311677 w 6864873"/>
                <a:gd name="connsiteY30" fmla="*/ 6362666 h 8675541"/>
                <a:gd name="connsiteX31" fmla="*/ 5947105 w 6864873"/>
                <a:gd name="connsiteY31" fmla="*/ 5968379 h 8675541"/>
                <a:gd name="connsiteX32" fmla="*/ 5678996 w 6864873"/>
                <a:gd name="connsiteY32" fmla="*/ 5374828 h 8675541"/>
                <a:gd name="connsiteX33" fmla="*/ 5653461 w 6864873"/>
                <a:gd name="connsiteY33" fmla="*/ 5298514 h 8675541"/>
                <a:gd name="connsiteX34" fmla="*/ 5613742 w 6864873"/>
                <a:gd name="connsiteY34" fmla="*/ 5336671 h 8675541"/>
                <a:gd name="connsiteX35" fmla="*/ 4825018 w 6864873"/>
                <a:gd name="connsiteY35" fmla="*/ 5938702 h 8675541"/>
                <a:gd name="connsiteX36" fmla="*/ 3837696 w 6864873"/>
                <a:gd name="connsiteY36" fmla="*/ 6167641 h 8675541"/>
                <a:gd name="connsiteX37" fmla="*/ 3809324 w 6864873"/>
                <a:gd name="connsiteY37" fmla="*/ 6171882 h 8675541"/>
                <a:gd name="connsiteX38" fmla="*/ 3809324 w 6864873"/>
                <a:gd name="connsiteY38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2492895 w 6864873"/>
                <a:gd name="connsiteY5" fmla="*/ 6642484 h 8675543"/>
                <a:gd name="connsiteX6" fmla="*/ 2600705 w 6864873"/>
                <a:gd name="connsiteY6" fmla="*/ 7032531 h 8675543"/>
                <a:gd name="connsiteX7" fmla="*/ 2858885 w 6864873"/>
                <a:gd name="connsiteY7" fmla="*/ 7193639 h 8675543"/>
                <a:gd name="connsiteX8" fmla="*/ 3119901 w 6864873"/>
                <a:gd name="connsiteY8" fmla="*/ 7032531 h 8675543"/>
                <a:gd name="connsiteX9" fmla="*/ 3227713 w 6864873"/>
                <a:gd name="connsiteY9" fmla="*/ 6642484 h 8675543"/>
                <a:gd name="connsiteX10" fmla="*/ 3119901 w 6864873"/>
                <a:gd name="connsiteY10" fmla="*/ 6256675 h 8675543"/>
                <a:gd name="connsiteX11" fmla="*/ 2492895 w 6864873"/>
                <a:gd name="connsiteY11" fmla="*/ 6642484 h 8675543"/>
                <a:gd name="connsiteX12" fmla="*/ 3605051 w 6864873"/>
                <a:gd name="connsiteY12" fmla="*/ 6718796 h 8675543"/>
                <a:gd name="connsiteX13" fmla="*/ 3647608 w 6864873"/>
                <a:gd name="connsiteY13" fmla="*/ 6718796 h 8675543"/>
                <a:gd name="connsiteX14" fmla="*/ 4626419 w 6864873"/>
                <a:gd name="connsiteY14" fmla="*/ 6922299 h 8675543"/>
                <a:gd name="connsiteX15" fmla="*/ 5417979 w 6864873"/>
                <a:gd name="connsiteY15" fmla="*/ 7477694 h 8675543"/>
                <a:gd name="connsiteX16" fmla="*/ 5466210 w 6864873"/>
                <a:gd name="connsiteY16" fmla="*/ 7524330 h 8675543"/>
                <a:gd name="connsiteX17" fmla="*/ 5742831 w 6864873"/>
                <a:gd name="connsiteY17" fmla="*/ 6966816 h 8675543"/>
                <a:gd name="connsiteX18" fmla="*/ 6212376 w 6864873"/>
                <a:gd name="connsiteY18" fmla="*/ 6672161 h 8675543"/>
                <a:gd name="connsiteX19" fmla="*/ 5771202 w 6864873"/>
                <a:gd name="connsiteY19" fmla="*/ 6320269 h 8675543"/>
                <a:gd name="connsiteX20" fmla="*/ 5508768 w 6864873"/>
                <a:gd name="connsiteY20" fmla="*/ 5718240 h 8675543"/>
                <a:gd name="connsiteX21" fmla="*/ 4684581 w 6864873"/>
                <a:gd name="connsiteY21" fmla="*/ 6339348 h 8675543"/>
                <a:gd name="connsiteX22" fmla="*/ 3661794 w 6864873"/>
                <a:gd name="connsiteY22" fmla="*/ 6578888 h 8675543"/>
                <a:gd name="connsiteX23" fmla="*/ 3605051 w 6864873"/>
                <a:gd name="connsiteY23" fmla="*/ 6574649 h 8675543"/>
                <a:gd name="connsiteX24" fmla="*/ 3605051 w 6864873"/>
                <a:gd name="connsiteY24" fmla="*/ 6718796 h 8675543"/>
                <a:gd name="connsiteX25" fmla="*/ 3809324 w 6864873"/>
                <a:gd name="connsiteY25" fmla="*/ 6290592 h 8675543"/>
                <a:gd name="connsiteX26" fmla="*/ 4798066 w 6864873"/>
                <a:gd name="connsiteY26" fmla="*/ 6074370 h 8675543"/>
                <a:gd name="connsiteX27" fmla="*/ 5627927 w 6864873"/>
                <a:gd name="connsiteY27" fmla="*/ 5502017 h 8675543"/>
                <a:gd name="connsiteX28" fmla="*/ 6354233 w 6864873"/>
                <a:gd name="connsiteY28" fmla="*/ 6498335 h 8675543"/>
                <a:gd name="connsiteX29" fmla="*/ 6311677 w 6864873"/>
                <a:gd name="connsiteY29" fmla="*/ 6362666 h 8675543"/>
                <a:gd name="connsiteX30" fmla="*/ 5947105 w 6864873"/>
                <a:gd name="connsiteY30" fmla="*/ 5968379 h 8675543"/>
                <a:gd name="connsiteX31" fmla="*/ 5678996 w 6864873"/>
                <a:gd name="connsiteY31" fmla="*/ 5374828 h 8675543"/>
                <a:gd name="connsiteX32" fmla="*/ 5653461 w 6864873"/>
                <a:gd name="connsiteY32" fmla="*/ 5298514 h 8675543"/>
                <a:gd name="connsiteX33" fmla="*/ 5613742 w 6864873"/>
                <a:gd name="connsiteY33" fmla="*/ 5336671 h 8675543"/>
                <a:gd name="connsiteX34" fmla="*/ 4825018 w 6864873"/>
                <a:gd name="connsiteY34" fmla="*/ 5938702 h 8675543"/>
                <a:gd name="connsiteX35" fmla="*/ 3837696 w 6864873"/>
                <a:gd name="connsiteY35" fmla="*/ 6167641 h 8675543"/>
                <a:gd name="connsiteX36" fmla="*/ 3809324 w 6864873"/>
                <a:gd name="connsiteY36" fmla="*/ 6171882 h 8675543"/>
                <a:gd name="connsiteX37" fmla="*/ 3809324 w 6864873"/>
                <a:gd name="connsiteY37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3119901 w 6864873"/>
                <a:gd name="connsiteY5" fmla="*/ 6256675 h 8675541"/>
                <a:gd name="connsiteX6" fmla="*/ 2600705 w 6864873"/>
                <a:gd name="connsiteY6" fmla="*/ 7032531 h 8675541"/>
                <a:gd name="connsiteX7" fmla="*/ 2858885 w 6864873"/>
                <a:gd name="connsiteY7" fmla="*/ 7193639 h 8675541"/>
                <a:gd name="connsiteX8" fmla="*/ 3119901 w 6864873"/>
                <a:gd name="connsiteY8" fmla="*/ 7032531 h 8675541"/>
                <a:gd name="connsiteX9" fmla="*/ 3227713 w 6864873"/>
                <a:gd name="connsiteY9" fmla="*/ 6642484 h 8675541"/>
                <a:gd name="connsiteX10" fmla="*/ 3119901 w 6864873"/>
                <a:gd name="connsiteY10" fmla="*/ 6256675 h 8675541"/>
                <a:gd name="connsiteX11" fmla="*/ 3605051 w 6864873"/>
                <a:gd name="connsiteY11" fmla="*/ 6718796 h 8675541"/>
                <a:gd name="connsiteX12" fmla="*/ 3647608 w 6864873"/>
                <a:gd name="connsiteY12" fmla="*/ 6718796 h 8675541"/>
                <a:gd name="connsiteX13" fmla="*/ 4626419 w 6864873"/>
                <a:gd name="connsiteY13" fmla="*/ 6922299 h 8675541"/>
                <a:gd name="connsiteX14" fmla="*/ 5417979 w 6864873"/>
                <a:gd name="connsiteY14" fmla="*/ 7477694 h 8675541"/>
                <a:gd name="connsiteX15" fmla="*/ 5466210 w 6864873"/>
                <a:gd name="connsiteY15" fmla="*/ 7524330 h 8675541"/>
                <a:gd name="connsiteX16" fmla="*/ 5742831 w 6864873"/>
                <a:gd name="connsiteY16" fmla="*/ 6966816 h 8675541"/>
                <a:gd name="connsiteX17" fmla="*/ 6212376 w 6864873"/>
                <a:gd name="connsiteY17" fmla="*/ 6672161 h 8675541"/>
                <a:gd name="connsiteX18" fmla="*/ 5771202 w 6864873"/>
                <a:gd name="connsiteY18" fmla="*/ 6320269 h 8675541"/>
                <a:gd name="connsiteX19" fmla="*/ 5508768 w 6864873"/>
                <a:gd name="connsiteY19" fmla="*/ 5718240 h 8675541"/>
                <a:gd name="connsiteX20" fmla="*/ 4684581 w 6864873"/>
                <a:gd name="connsiteY20" fmla="*/ 6339348 h 8675541"/>
                <a:gd name="connsiteX21" fmla="*/ 3661794 w 6864873"/>
                <a:gd name="connsiteY21" fmla="*/ 6578888 h 8675541"/>
                <a:gd name="connsiteX22" fmla="*/ 3605051 w 6864873"/>
                <a:gd name="connsiteY22" fmla="*/ 6574649 h 8675541"/>
                <a:gd name="connsiteX23" fmla="*/ 3605051 w 6864873"/>
                <a:gd name="connsiteY23" fmla="*/ 6718796 h 8675541"/>
                <a:gd name="connsiteX24" fmla="*/ 3809324 w 6864873"/>
                <a:gd name="connsiteY24" fmla="*/ 6290592 h 8675541"/>
                <a:gd name="connsiteX25" fmla="*/ 4798066 w 6864873"/>
                <a:gd name="connsiteY25" fmla="*/ 6074370 h 8675541"/>
                <a:gd name="connsiteX26" fmla="*/ 5627927 w 6864873"/>
                <a:gd name="connsiteY26" fmla="*/ 5502017 h 8675541"/>
                <a:gd name="connsiteX27" fmla="*/ 6354233 w 6864873"/>
                <a:gd name="connsiteY27" fmla="*/ 6498335 h 8675541"/>
                <a:gd name="connsiteX28" fmla="*/ 6311677 w 6864873"/>
                <a:gd name="connsiteY28" fmla="*/ 6362666 h 8675541"/>
                <a:gd name="connsiteX29" fmla="*/ 5947105 w 6864873"/>
                <a:gd name="connsiteY29" fmla="*/ 5968379 h 8675541"/>
                <a:gd name="connsiteX30" fmla="*/ 5678996 w 6864873"/>
                <a:gd name="connsiteY30" fmla="*/ 5374828 h 8675541"/>
                <a:gd name="connsiteX31" fmla="*/ 5653461 w 6864873"/>
                <a:gd name="connsiteY31" fmla="*/ 5298514 h 8675541"/>
                <a:gd name="connsiteX32" fmla="*/ 5613742 w 6864873"/>
                <a:gd name="connsiteY32" fmla="*/ 5336671 h 8675541"/>
                <a:gd name="connsiteX33" fmla="*/ 4825018 w 6864873"/>
                <a:gd name="connsiteY33" fmla="*/ 5938702 h 8675541"/>
                <a:gd name="connsiteX34" fmla="*/ 3837696 w 6864873"/>
                <a:gd name="connsiteY34" fmla="*/ 6167641 h 8675541"/>
                <a:gd name="connsiteX35" fmla="*/ 3809324 w 6864873"/>
                <a:gd name="connsiteY35" fmla="*/ 6171882 h 8675541"/>
                <a:gd name="connsiteX36" fmla="*/ 3809324 w 6864873"/>
                <a:gd name="connsiteY36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3119901 w 6864873"/>
                <a:gd name="connsiteY5" fmla="*/ 6256675 h 8675543"/>
                <a:gd name="connsiteX6" fmla="*/ 2858885 w 6864873"/>
                <a:gd name="connsiteY6" fmla="*/ 7193639 h 8675543"/>
                <a:gd name="connsiteX7" fmla="*/ 3119901 w 6864873"/>
                <a:gd name="connsiteY7" fmla="*/ 7032531 h 8675543"/>
                <a:gd name="connsiteX8" fmla="*/ 3227713 w 6864873"/>
                <a:gd name="connsiteY8" fmla="*/ 6642484 h 8675543"/>
                <a:gd name="connsiteX9" fmla="*/ 3119901 w 6864873"/>
                <a:gd name="connsiteY9" fmla="*/ 6256675 h 8675543"/>
                <a:gd name="connsiteX10" fmla="*/ 3605051 w 6864873"/>
                <a:gd name="connsiteY10" fmla="*/ 6718796 h 8675543"/>
                <a:gd name="connsiteX11" fmla="*/ 3647608 w 6864873"/>
                <a:gd name="connsiteY11" fmla="*/ 6718796 h 8675543"/>
                <a:gd name="connsiteX12" fmla="*/ 4626419 w 6864873"/>
                <a:gd name="connsiteY12" fmla="*/ 6922299 h 8675543"/>
                <a:gd name="connsiteX13" fmla="*/ 5417979 w 6864873"/>
                <a:gd name="connsiteY13" fmla="*/ 7477694 h 8675543"/>
                <a:gd name="connsiteX14" fmla="*/ 5466210 w 6864873"/>
                <a:gd name="connsiteY14" fmla="*/ 7524330 h 8675543"/>
                <a:gd name="connsiteX15" fmla="*/ 5742831 w 6864873"/>
                <a:gd name="connsiteY15" fmla="*/ 6966816 h 8675543"/>
                <a:gd name="connsiteX16" fmla="*/ 6212376 w 6864873"/>
                <a:gd name="connsiteY16" fmla="*/ 6672161 h 8675543"/>
                <a:gd name="connsiteX17" fmla="*/ 5771202 w 6864873"/>
                <a:gd name="connsiteY17" fmla="*/ 6320269 h 8675543"/>
                <a:gd name="connsiteX18" fmla="*/ 5508768 w 6864873"/>
                <a:gd name="connsiteY18" fmla="*/ 5718240 h 8675543"/>
                <a:gd name="connsiteX19" fmla="*/ 4684581 w 6864873"/>
                <a:gd name="connsiteY19" fmla="*/ 6339348 h 8675543"/>
                <a:gd name="connsiteX20" fmla="*/ 3661794 w 6864873"/>
                <a:gd name="connsiteY20" fmla="*/ 6578888 h 8675543"/>
                <a:gd name="connsiteX21" fmla="*/ 3605051 w 6864873"/>
                <a:gd name="connsiteY21" fmla="*/ 6574649 h 8675543"/>
                <a:gd name="connsiteX22" fmla="*/ 3605051 w 6864873"/>
                <a:gd name="connsiteY22" fmla="*/ 6718796 h 8675543"/>
                <a:gd name="connsiteX23" fmla="*/ 3809324 w 6864873"/>
                <a:gd name="connsiteY23" fmla="*/ 6290592 h 8675543"/>
                <a:gd name="connsiteX24" fmla="*/ 4798066 w 6864873"/>
                <a:gd name="connsiteY24" fmla="*/ 6074370 h 8675543"/>
                <a:gd name="connsiteX25" fmla="*/ 5627927 w 6864873"/>
                <a:gd name="connsiteY25" fmla="*/ 5502017 h 8675543"/>
                <a:gd name="connsiteX26" fmla="*/ 6354233 w 6864873"/>
                <a:gd name="connsiteY26" fmla="*/ 6498335 h 8675543"/>
                <a:gd name="connsiteX27" fmla="*/ 6311677 w 6864873"/>
                <a:gd name="connsiteY27" fmla="*/ 6362666 h 8675543"/>
                <a:gd name="connsiteX28" fmla="*/ 5947105 w 6864873"/>
                <a:gd name="connsiteY28" fmla="*/ 5968379 h 8675543"/>
                <a:gd name="connsiteX29" fmla="*/ 5678996 w 6864873"/>
                <a:gd name="connsiteY29" fmla="*/ 5374828 h 8675543"/>
                <a:gd name="connsiteX30" fmla="*/ 5653461 w 6864873"/>
                <a:gd name="connsiteY30" fmla="*/ 5298514 h 8675543"/>
                <a:gd name="connsiteX31" fmla="*/ 5613742 w 6864873"/>
                <a:gd name="connsiteY31" fmla="*/ 5336671 h 8675543"/>
                <a:gd name="connsiteX32" fmla="*/ 4825018 w 6864873"/>
                <a:gd name="connsiteY32" fmla="*/ 5938702 h 8675543"/>
                <a:gd name="connsiteX33" fmla="*/ 3837696 w 6864873"/>
                <a:gd name="connsiteY33" fmla="*/ 6167641 h 8675543"/>
                <a:gd name="connsiteX34" fmla="*/ 3809324 w 6864873"/>
                <a:gd name="connsiteY34" fmla="*/ 6171882 h 8675543"/>
                <a:gd name="connsiteX35" fmla="*/ 3809324 w 6864873"/>
                <a:gd name="connsiteY35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3119901 w 6864873"/>
                <a:gd name="connsiteY5" fmla="*/ 6256675 h 8675541"/>
                <a:gd name="connsiteX6" fmla="*/ 3119901 w 6864873"/>
                <a:gd name="connsiteY6" fmla="*/ 7032531 h 8675541"/>
                <a:gd name="connsiteX7" fmla="*/ 3227713 w 6864873"/>
                <a:gd name="connsiteY7" fmla="*/ 6642484 h 8675541"/>
                <a:gd name="connsiteX8" fmla="*/ 3119901 w 6864873"/>
                <a:gd name="connsiteY8" fmla="*/ 6256675 h 8675541"/>
                <a:gd name="connsiteX9" fmla="*/ 3605051 w 6864873"/>
                <a:gd name="connsiteY9" fmla="*/ 6718796 h 8675541"/>
                <a:gd name="connsiteX10" fmla="*/ 3647608 w 6864873"/>
                <a:gd name="connsiteY10" fmla="*/ 6718796 h 8675541"/>
                <a:gd name="connsiteX11" fmla="*/ 4626419 w 6864873"/>
                <a:gd name="connsiteY11" fmla="*/ 6922299 h 8675541"/>
                <a:gd name="connsiteX12" fmla="*/ 5417979 w 6864873"/>
                <a:gd name="connsiteY12" fmla="*/ 7477694 h 8675541"/>
                <a:gd name="connsiteX13" fmla="*/ 5466210 w 6864873"/>
                <a:gd name="connsiteY13" fmla="*/ 7524330 h 8675541"/>
                <a:gd name="connsiteX14" fmla="*/ 5742831 w 6864873"/>
                <a:gd name="connsiteY14" fmla="*/ 6966816 h 8675541"/>
                <a:gd name="connsiteX15" fmla="*/ 6212376 w 6864873"/>
                <a:gd name="connsiteY15" fmla="*/ 6672161 h 8675541"/>
                <a:gd name="connsiteX16" fmla="*/ 5771202 w 6864873"/>
                <a:gd name="connsiteY16" fmla="*/ 6320269 h 8675541"/>
                <a:gd name="connsiteX17" fmla="*/ 5508768 w 6864873"/>
                <a:gd name="connsiteY17" fmla="*/ 5718240 h 8675541"/>
                <a:gd name="connsiteX18" fmla="*/ 4684581 w 6864873"/>
                <a:gd name="connsiteY18" fmla="*/ 6339348 h 8675541"/>
                <a:gd name="connsiteX19" fmla="*/ 3661794 w 6864873"/>
                <a:gd name="connsiteY19" fmla="*/ 6578888 h 8675541"/>
                <a:gd name="connsiteX20" fmla="*/ 3605051 w 6864873"/>
                <a:gd name="connsiteY20" fmla="*/ 6574649 h 8675541"/>
                <a:gd name="connsiteX21" fmla="*/ 3605051 w 6864873"/>
                <a:gd name="connsiteY21" fmla="*/ 6718796 h 8675541"/>
                <a:gd name="connsiteX22" fmla="*/ 3809324 w 6864873"/>
                <a:gd name="connsiteY22" fmla="*/ 6290592 h 8675541"/>
                <a:gd name="connsiteX23" fmla="*/ 4798066 w 6864873"/>
                <a:gd name="connsiteY23" fmla="*/ 6074370 h 8675541"/>
                <a:gd name="connsiteX24" fmla="*/ 5627927 w 6864873"/>
                <a:gd name="connsiteY24" fmla="*/ 5502017 h 8675541"/>
                <a:gd name="connsiteX25" fmla="*/ 6354233 w 6864873"/>
                <a:gd name="connsiteY25" fmla="*/ 6498335 h 8675541"/>
                <a:gd name="connsiteX26" fmla="*/ 6311677 w 6864873"/>
                <a:gd name="connsiteY26" fmla="*/ 6362666 h 8675541"/>
                <a:gd name="connsiteX27" fmla="*/ 5947105 w 6864873"/>
                <a:gd name="connsiteY27" fmla="*/ 5968379 h 8675541"/>
                <a:gd name="connsiteX28" fmla="*/ 5678996 w 6864873"/>
                <a:gd name="connsiteY28" fmla="*/ 5374828 h 8675541"/>
                <a:gd name="connsiteX29" fmla="*/ 5653461 w 6864873"/>
                <a:gd name="connsiteY29" fmla="*/ 5298514 h 8675541"/>
                <a:gd name="connsiteX30" fmla="*/ 5613742 w 6864873"/>
                <a:gd name="connsiteY30" fmla="*/ 5336671 h 8675541"/>
                <a:gd name="connsiteX31" fmla="*/ 4825018 w 6864873"/>
                <a:gd name="connsiteY31" fmla="*/ 5938702 h 8675541"/>
                <a:gd name="connsiteX32" fmla="*/ 3837696 w 6864873"/>
                <a:gd name="connsiteY32" fmla="*/ 6167641 h 8675541"/>
                <a:gd name="connsiteX33" fmla="*/ 3809324 w 6864873"/>
                <a:gd name="connsiteY33" fmla="*/ 6171882 h 8675541"/>
                <a:gd name="connsiteX34" fmla="*/ 3809324 w 6864873"/>
                <a:gd name="connsiteY34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3119901 w 6864873"/>
                <a:gd name="connsiteY5" fmla="*/ 6256675 h 8675543"/>
                <a:gd name="connsiteX6" fmla="*/ 3227713 w 6864873"/>
                <a:gd name="connsiteY6" fmla="*/ 6642484 h 8675543"/>
                <a:gd name="connsiteX7" fmla="*/ 3119901 w 6864873"/>
                <a:gd name="connsiteY7" fmla="*/ 6256675 h 8675543"/>
                <a:gd name="connsiteX8" fmla="*/ 3605051 w 6864873"/>
                <a:gd name="connsiteY8" fmla="*/ 6718796 h 8675543"/>
                <a:gd name="connsiteX9" fmla="*/ 3647608 w 6864873"/>
                <a:gd name="connsiteY9" fmla="*/ 6718796 h 8675543"/>
                <a:gd name="connsiteX10" fmla="*/ 4626419 w 6864873"/>
                <a:gd name="connsiteY10" fmla="*/ 6922299 h 8675543"/>
                <a:gd name="connsiteX11" fmla="*/ 5417979 w 6864873"/>
                <a:gd name="connsiteY11" fmla="*/ 7477694 h 8675543"/>
                <a:gd name="connsiteX12" fmla="*/ 5466210 w 6864873"/>
                <a:gd name="connsiteY12" fmla="*/ 7524330 h 8675543"/>
                <a:gd name="connsiteX13" fmla="*/ 5742831 w 6864873"/>
                <a:gd name="connsiteY13" fmla="*/ 6966816 h 8675543"/>
                <a:gd name="connsiteX14" fmla="*/ 6212376 w 6864873"/>
                <a:gd name="connsiteY14" fmla="*/ 6672161 h 8675543"/>
                <a:gd name="connsiteX15" fmla="*/ 5771202 w 6864873"/>
                <a:gd name="connsiteY15" fmla="*/ 6320269 h 8675543"/>
                <a:gd name="connsiteX16" fmla="*/ 5508768 w 6864873"/>
                <a:gd name="connsiteY16" fmla="*/ 5718240 h 8675543"/>
                <a:gd name="connsiteX17" fmla="*/ 4684581 w 6864873"/>
                <a:gd name="connsiteY17" fmla="*/ 6339348 h 8675543"/>
                <a:gd name="connsiteX18" fmla="*/ 3661794 w 6864873"/>
                <a:gd name="connsiteY18" fmla="*/ 6578888 h 8675543"/>
                <a:gd name="connsiteX19" fmla="*/ 3605051 w 6864873"/>
                <a:gd name="connsiteY19" fmla="*/ 6574649 h 8675543"/>
                <a:gd name="connsiteX20" fmla="*/ 3605051 w 6864873"/>
                <a:gd name="connsiteY20" fmla="*/ 6718796 h 8675543"/>
                <a:gd name="connsiteX21" fmla="*/ 3809324 w 6864873"/>
                <a:gd name="connsiteY21" fmla="*/ 6290592 h 8675543"/>
                <a:gd name="connsiteX22" fmla="*/ 4798066 w 6864873"/>
                <a:gd name="connsiteY22" fmla="*/ 6074370 h 8675543"/>
                <a:gd name="connsiteX23" fmla="*/ 5627927 w 6864873"/>
                <a:gd name="connsiteY23" fmla="*/ 5502017 h 8675543"/>
                <a:gd name="connsiteX24" fmla="*/ 6354233 w 6864873"/>
                <a:gd name="connsiteY24" fmla="*/ 6498335 h 8675543"/>
                <a:gd name="connsiteX25" fmla="*/ 6311677 w 6864873"/>
                <a:gd name="connsiteY25" fmla="*/ 6362666 h 8675543"/>
                <a:gd name="connsiteX26" fmla="*/ 5947105 w 6864873"/>
                <a:gd name="connsiteY26" fmla="*/ 5968379 h 8675543"/>
                <a:gd name="connsiteX27" fmla="*/ 5678996 w 6864873"/>
                <a:gd name="connsiteY27" fmla="*/ 5374828 h 8675543"/>
                <a:gd name="connsiteX28" fmla="*/ 5653461 w 6864873"/>
                <a:gd name="connsiteY28" fmla="*/ 5298514 h 8675543"/>
                <a:gd name="connsiteX29" fmla="*/ 5613742 w 6864873"/>
                <a:gd name="connsiteY29" fmla="*/ 5336671 h 8675543"/>
                <a:gd name="connsiteX30" fmla="*/ 4825018 w 6864873"/>
                <a:gd name="connsiteY30" fmla="*/ 5938702 h 8675543"/>
                <a:gd name="connsiteX31" fmla="*/ 3837696 w 6864873"/>
                <a:gd name="connsiteY31" fmla="*/ 6167641 h 8675543"/>
                <a:gd name="connsiteX32" fmla="*/ 3809324 w 6864873"/>
                <a:gd name="connsiteY32" fmla="*/ 6171882 h 8675543"/>
                <a:gd name="connsiteX33" fmla="*/ 3809324 w 6864873"/>
                <a:gd name="connsiteY33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3605051 w 6864873"/>
                <a:gd name="connsiteY5" fmla="*/ 6718796 h 8675541"/>
                <a:gd name="connsiteX6" fmla="*/ 3647608 w 6864873"/>
                <a:gd name="connsiteY6" fmla="*/ 6718796 h 8675541"/>
                <a:gd name="connsiteX7" fmla="*/ 4626419 w 6864873"/>
                <a:gd name="connsiteY7" fmla="*/ 6922299 h 8675541"/>
                <a:gd name="connsiteX8" fmla="*/ 5417979 w 6864873"/>
                <a:gd name="connsiteY8" fmla="*/ 7477694 h 8675541"/>
                <a:gd name="connsiteX9" fmla="*/ 5466210 w 6864873"/>
                <a:gd name="connsiteY9" fmla="*/ 7524330 h 8675541"/>
                <a:gd name="connsiteX10" fmla="*/ 5742831 w 6864873"/>
                <a:gd name="connsiteY10" fmla="*/ 6966816 h 8675541"/>
                <a:gd name="connsiteX11" fmla="*/ 6212376 w 6864873"/>
                <a:gd name="connsiteY11" fmla="*/ 6672161 h 8675541"/>
                <a:gd name="connsiteX12" fmla="*/ 5771202 w 6864873"/>
                <a:gd name="connsiteY12" fmla="*/ 6320269 h 8675541"/>
                <a:gd name="connsiteX13" fmla="*/ 5508768 w 6864873"/>
                <a:gd name="connsiteY13" fmla="*/ 5718240 h 8675541"/>
                <a:gd name="connsiteX14" fmla="*/ 4684581 w 6864873"/>
                <a:gd name="connsiteY14" fmla="*/ 6339348 h 8675541"/>
                <a:gd name="connsiteX15" fmla="*/ 3661794 w 6864873"/>
                <a:gd name="connsiteY15" fmla="*/ 6578888 h 8675541"/>
                <a:gd name="connsiteX16" fmla="*/ 3605051 w 6864873"/>
                <a:gd name="connsiteY16" fmla="*/ 6574649 h 8675541"/>
                <a:gd name="connsiteX17" fmla="*/ 3605051 w 6864873"/>
                <a:gd name="connsiteY17" fmla="*/ 6718796 h 8675541"/>
                <a:gd name="connsiteX18" fmla="*/ 3809324 w 6864873"/>
                <a:gd name="connsiteY18" fmla="*/ 6290592 h 8675541"/>
                <a:gd name="connsiteX19" fmla="*/ 4798066 w 6864873"/>
                <a:gd name="connsiteY19" fmla="*/ 6074370 h 8675541"/>
                <a:gd name="connsiteX20" fmla="*/ 5627927 w 6864873"/>
                <a:gd name="connsiteY20" fmla="*/ 5502017 h 8675541"/>
                <a:gd name="connsiteX21" fmla="*/ 6354233 w 6864873"/>
                <a:gd name="connsiteY21" fmla="*/ 6498335 h 8675541"/>
                <a:gd name="connsiteX22" fmla="*/ 6311677 w 6864873"/>
                <a:gd name="connsiteY22" fmla="*/ 6362666 h 8675541"/>
                <a:gd name="connsiteX23" fmla="*/ 5947105 w 6864873"/>
                <a:gd name="connsiteY23" fmla="*/ 5968379 h 8675541"/>
                <a:gd name="connsiteX24" fmla="*/ 5678996 w 6864873"/>
                <a:gd name="connsiteY24" fmla="*/ 5374828 h 8675541"/>
                <a:gd name="connsiteX25" fmla="*/ 5653461 w 6864873"/>
                <a:gd name="connsiteY25" fmla="*/ 5298514 h 8675541"/>
                <a:gd name="connsiteX26" fmla="*/ 5613742 w 6864873"/>
                <a:gd name="connsiteY26" fmla="*/ 5336671 h 8675541"/>
                <a:gd name="connsiteX27" fmla="*/ 4825018 w 6864873"/>
                <a:gd name="connsiteY27" fmla="*/ 5938702 h 8675541"/>
                <a:gd name="connsiteX28" fmla="*/ 3837696 w 6864873"/>
                <a:gd name="connsiteY28" fmla="*/ 6167641 h 8675541"/>
                <a:gd name="connsiteX29" fmla="*/ 3809324 w 6864873"/>
                <a:gd name="connsiteY29" fmla="*/ 6171882 h 8675541"/>
                <a:gd name="connsiteX30" fmla="*/ 3809324 w 6864873"/>
                <a:gd name="connsiteY30" fmla="*/ 6290592 h 8675541"/>
                <a:gd name="connsiteX0" fmla="*/ 0 w 6864873"/>
                <a:gd name="connsiteY0" fmla="*/ 2 h 8696977"/>
                <a:gd name="connsiteX1" fmla="*/ 6858003 w 6864873"/>
                <a:gd name="connsiteY1" fmla="*/ 0 h 8696977"/>
                <a:gd name="connsiteX2" fmla="*/ 6864873 w 6864873"/>
                <a:gd name="connsiteY2" fmla="*/ 8147834 h 8696977"/>
                <a:gd name="connsiteX3" fmla="*/ 2351 w 6864873"/>
                <a:gd name="connsiteY3" fmla="*/ 8234620 h 8696977"/>
                <a:gd name="connsiteX4" fmla="*/ 0 w 6864873"/>
                <a:gd name="connsiteY4" fmla="*/ 2 h 8696977"/>
                <a:gd name="connsiteX5" fmla="*/ 3605051 w 6864873"/>
                <a:gd name="connsiteY5" fmla="*/ 6718796 h 8696977"/>
                <a:gd name="connsiteX6" fmla="*/ 3647608 w 6864873"/>
                <a:gd name="connsiteY6" fmla="*/ 6718796 h 8696977"/>
                <a:gd name="connsiteX7" fmla="*/ 4626419 w 6864873"/>
                <a:gd name="connsiteY7" fmla="*/ 6922299 h 8696977"/>
                <a:gd name="connsiteX8" fmla="*/ 5417979 w 6864873"/>
                <a:gd name="connsiteY8" fmla="*/ 7477694 h 8696977"/>
                <a:gd name="connsiteX9" fmla="*/ 5466210 w 6864873"/>
                <a:gd name="connsiteY9" fmla="*/ 7524330 h 8696977"/>
                <a:gd name="connsiteX10" fmla="*/ 5742831 w 6864873"/>
                <a:gd name="connsiteY10" fmla="*/ 6966816 h 8696977"/>
                <a:gd name="connsiteX11" fmla="*/ 6212376 w 6864873"/>
                <a:gd name="connsiteY11" fmla="*/ 6672161 h 8696977"/>
                <a:gd name="connsiteX12" fmla="*/ 5771202 w 6864873"/>
                <a:gd name="connsiteY12" fmla="*/ 6320269 h 8696977"/>
                <a:gd name="connsiteX13" fmla="*/ 5508768 w 6864873"/>
                <a:gd name="connsiteY13" fmla="*/ 5718240 h 8696977"/>
                <a:gd name="connsiteX14" fmla="*/ 4684581 w 6864873"/>
                <a:gd name="connsiteY14" fmla="*/ 6339348 h 8696977"/>
                <a:gd name="connsiteX15" fmla="*/ 3661794 w 6864873"/>
                <a:gd name="connsiteY15" fmla="*/ 6578888 h 8696977"/>
                <a:gd name="connsiteX16" fmla="*/ 3605051 w 6864873"/>
                <a:gd name="connsiteY16" fmla="*/ 6574649 h 8696977"/>
                <a:gd name="connsiteX17" fmla="*/ 3605051 w 6864873"/>
                <a:gd name="connsiteY17" fmla="*/ 6718796 h 8696977"/>
                <a:gd name="connsiteX18" fmla="*/ 3809324 w 6864873"/>
                <a:gd name="connsiteY18" fmla="*/ 6290592 h 8696977"/>
                <a:gd name="connsiteX19" fmla="*/ 4798066 w 6864873"/>
                <a:gd name="connsiteY19" fmla="*/ 6074370 h 8696977"/>
                <a:gd name="connsiteX20" fmla="*/ 5627927 w 6864873"/>
                <a:gd name="connsiteY20" fmla="*/ 5502017 h 8696977"/>
                <a:gd name="connsiteX21" fmla="*/ 6354233 w 6864873"/>
                <a:gd name="connsiteY21" fmla="*/ 6498335 h 8696977"/>
                <a:gd name="connsiteX22" fmla="*/ 6311677 w 6864873"/>
                <a:gd name="connsiteY22" fmla="*/ 6362666 h 8696977"/>
                <a:gd name="connsiteX23" fmla="*/ 5947105 w 6864873"/>
                <a:gd name="connsiteY23" fmla="*/ 5968379 h 8696977"/>
                <a:gd name="connsiteX24" fmla="*/ 5678996 w 6864873"/>
                <a:gd name="connsiteY24" fmla="*/ 5374828 h 8696977"/>
                <a:gd name="connsiteX25" fmla="*/ 5653461 w 6864873"/>
                <a:gd name="connsiteY25" fmla="*/ 5298514 h 8696977"/>
                <a:gd name="connsiteX26" fmla="*/ 5613742 w 6864873"/>
                <a:gd name="connsiteY26" fmla="*/ 5336671 h 8696977"/>
                <a:gd name="connsiteX27" fmla="*/ 4825018 w 6864873"/>
                <a:gd name="connsiteY27" fmla="*/ 5938702 h 8696977"/>
                <a:gd name="connsiteX28" fmla="*/ 3837696 w 6864873"/>
                <a:gd name="connsiteY28" fmla="*/ 6167641 h 8696977"/>
                <a:gd name="connsiteX29" fmla="*/ 3809324 w 6864873"/>
                <a:gd name="connsiteY29" fmla="*/ 6171882 h 8696977"/>
                <a:gd name="connsiteX30" fmla="*/ 3809324 w 6864873"/>
                <a:gd name="connsiteY30" fmla="*/ 6290592 h 8696977"/>
                <a:gd name="connsiteX0" fmla="*/ 0 w 6864873"/>
                <a:gd name="connsiteY0" fmla="*/ 2 h 8668621"/>
                <a:gd name="connsiteX1" fmla="*/ 6858003 w 6864873"/>
                <a:gd name="connsiteY1" fmla="*/ 0 h 8668621"/>
                <a:gd name="connsiteX2" fmla="*/ 6864873 w 6864873"/>
                <a:gd name="connsiteY2" fmla="*/ 8147834 h 8668621"/>
                <a:gd name="connsiteX3" fmla="*/ 2351 w 6864873"/>
                <a:gd name="connsiteY3" fmla="*/ 8234620 h 8668621"/>
                <a:gd name="connsiteX4" fmla="*/ 0 w 6864873"/>
                <a:gd name="connsiteY4" fmla="*/ 2 h 8668621"/>
                <a:gd name="connsiteX5" fmla="*/ 3605051 w 6864873"/>
                <a:gd name="connsiteY5" fmla="*/ 6718796 h 8668621"/>
                <a:gd name="connsiteX6" fmla="*/ 3647608 w 6864873"/>
                <a:gd name="connsiteY6" fmla="*/ 6718796 h 8668621"/>
                <a:gd name="connsiteX7" fmla="*/ 4626419 w 6864873"/>
                <a:gd name="connsiteY7" fmla="*/ 6922299 h 8668621"/>
                <a:gd name="connsiteX8" fmla="*/ 5417979 w 6864873"/>
                <a:gd name="connsiteY8" fmla="*/ 7477694 h 8668621"/>
                <a:gd name="connsiteX9" fmla="*/ 5466210 w 6864873"/>
                <a:gd name="connsiteY9" fmla="*/ 7524330 h 8668621"/>
                <a:gd name="connsiteX10" fmla="*/ 5742831 w 6864873"/>
                <a:gd name="connsiteY10" fmla="*/ 6966816 h 8668621"/>
                <a:gd name="connsiteX11" fmla="*/ 6212376 w 6864873"/>
                <a:gd name="connsiteY11" fmla="*/ 6672161 h 8668621"/>
                <a:gd name="connsiteX12" fmla="*/ 5771202 w 6864873"/>
                <a:gd name="connsiteY12" fmla="*/ 6320269 h 8668621"/>
                <a:gd name="connsiteX13" fmla="*/ 5508768 w 6864873"/>
                <a:gd name="connsiteY13" fmla="*/ 5718240 h 8668621"/>
                <a:gd name="connsiteX14" fmla="*/ 4684581 w 6864873"/>
                <a:gd name="connsiteY14" fmla="*/ 6339348 h 8668621"/>
                <a:gd name="connsiteX15" fmla="*/ 3661794 w 6864873"/>
                <a:gd name="connsiteY15" fmla="*/ 6578888 h 8668621"/>
                <a:gd name="connsiteX16" fmla="*/ 3605051 w 6864873"/>
                <a:gd name="connsiteY16" fmla="*/ 6574649 h 8668621"/>
                <a:gd name="connsiteX17" fmla="*/ 3605051 w 6864873"/>
                <a:gd name="connsiteY17" fmla="*/ 6718796 h 8668621"/>
                <a:gd name="connsiteX18" fmla="*/ 3809324 w 6864873"/>
                <a:gd name="connsiteY18" fmla="*/ 6290592 h 8668621"/>
                <a:gd name="connsiteX19" fmla="*/ 4798066 w 6864873"/>
                <a:gd name="connsiteY19" fmla="*/ 6074370 h 8668621"/>
                <a:gd name="connsiteX20" fmla="*/ 5627927 w 6864873"/>
                <a:gd name="connsiteY20" fmla="*/ 5502017 h 8668621"/>
                <a:gd name="connsiteX21" fmla="*/ 6354233 w 6864873"/>
                <a:gd name="connsiteY21" fmla="*/ 6498335 h 8668621"/>
                <a:gd name="connsiteX22" fmla="*/ 6311677 w 6864873"/>
                <a:gd name="connsiteY22" fmla="*/ 6362666 h 8668621"/>
                <a:gd name="connsiteX23" fmla="*/ 5947105 w 6864873"/>
                <a:gd name="connsiteY23" fmla="*/ 5968379 h 8668621"/>
                <a:gd name="connsiteX24" fmla="*/ 5678996 w 6864873"/>
                <a:gd name="connsiteY24" fmla="*/ 5374828 h 8668621"/>
                <a:gd name="connsiteX25" fmla="*/ 5653461 w 6864873"/>
                <a:gd name="connsiteY25" fmla="*/ 5298514 h 8668621"/>
                <a:gd name="connsiteX26" fmla="*/ 5613742 w 6864873"/>
                <a:gd name="connsiteY26" fmla="*/ 5336671 h 8668621"/>
                <a:gd name="connsiteX27" fmla="*/ 4825018 w 6864873"/>
                <a:gd name="connsiteY27" fmla="*/ 5938702 h 8668621"/>
                <a:gd name="connsiteX28" fmla="*/ 3837696 w 6864873"/>
                <a:gd name="connsiteY28" fmla="*/ 6167641 h 8668621"/>
                <a:gd name="connsiteX29" fmla="*/ 3809324 w 6864873"/>
                <a:gd name="connsiteY29" fmla="*/ 6171882 h 8668621"/>
                <a:gd name="connsiteX30" fmla="*/ 3809324 w 6864873"/>
                <a:gd name="connsiteY30" fmla="*/ 6290592 h 8668621"/>
                <a:gd name="connsiteX0" fmla="*/ 0 w 6864873"/>
                <a:gd name="connsiteY0" fmla="*/ 2 h 8732033"/>
                <a:gd name="connsiteX1" fmla="*/ 6858003 w 6864873"/>
                <a:gd name="connsiteY1" fmla="*/ 0 h 8732033"/>
                <a:gd name="connsiteX2" fmla="*/ 6864873 w 6864873"/>
                <a:gd name="connsiteY2" fmla="*/ 8147834 h 8732033"/>
                <a:gd name="connsiteX3" fmla="*/ 2351 w 6864873"/>
                <a:gd name="connsiteY3" fmla="*/ 8234620 h 8732033"/>
                <a:gd name="connsiteX4" fmla="*/ 0 w 6864873"/>
                <a:gd name="connsiteY4" fmla="*/ 2 h 8732033"/>
                <a:gd name="connsiteX5" fmla="*/ 3605051 w 6864873"/>
                <a:gd name="connsiteY5" fmla="*/ 6718796 h 8732033"/>
                <a:gd name="connsiteX6" fmla="*/ 3647608 w 6864873"/>
                <a:gd name="connsiteY6" fmla="*/ 6718796 h 8732033"/>
                <a:gd name="connsiteX7" fmla="*/ 4626419 w 6864873"/>
                <a:gd name="connsiteY7" fmla="*/ 6922299 h 8732033"/>
                <a:gd name="connsiteX8" fmla="*/ 5417979 w 6864873"/>
                <a:gd name="connsiteY8" fmla="*/ 7477694 h 8732033"/>
                <a:gd name="connsiteX9" fmla="*/ 5466210 w 6864873"/>
                <a:gd name="connsiteY9" fmla="*/ 7524330 h 8732033"/>
                <a:gd name="connsiteX10" fmla="*/ 5742831 w 6864873"/>
                <a:gd name="connsiteY10" fmla="*/ 6966816 h 8732033"/>
                <a:gd name="connsiteX11" fmla="*/ 6212376 w 6864873"/>
                <a:gd name="connsiteY11" fmla="*/ 6672161 h 8732033"/>
                <a:gd name="connsiteX12" fmla="*/ 5771202 w 6864873"/>
                <a:gd name="connsiteY12" fmla="*/ 6320269 h 8732033"/>
                <a:gd name="connsiteX13" fmla="*/ 5508768 w 6864873"/>
                <a:gd name="connsiteY13" fmla="*/ 5718240 h 8732033"/>
                <a:gd name="connsiteX14" fmla="*/ 4684581 w 6864873"/>
                <a:gd name="connsiteY14" fmla="*/ 6339348 h 8732033"/>
                <a:gd name="connsiteX15" fmla="*/ 3661794 w 6864873"/>
                <a:gd name="connsiteY15" fmla="*/ 6578888 h 8732033"/>
                <a:gd name="connsiteX16" fmla="*/ 3605051 w 6864873"/>
                <a:gd name="connsiteY16" fmla="*/ 6574649 h 8732033"/>
                <a:gd name="connsiteX17" fmla="*/ 3605051 w 6864873"/>
                <a:gd name="connsiteY17" fmla="*/ 6718796 h 8732033"/>
                <a:gd name="connsiteX18" fmla="*/ 3809324 w 6864873"/>
                <a:gd name="connsiteY18" fmla="*/ 6290592 h 8732033"/>
                <a:gd name="connsiteX19" fmla="*/ 4798066 w 6864873"/>
                <a:gd name="connsiteY19" fmla="*/ 6074370 h 8732033"/>
                <a:gd name="connsiteX20" fmla="*/ 5627927 w 6864873"/>
                <a:gd name="connsiteY20" fmla="*/ 5502017 h 8732033"/>
                <a:gd name="connsiteX21" fmla="*/ 6354233 w 6864873"/>
                <a:gd name="connsiteY21" fmla="*/ 6498335 h 8732033"/>
                <a:gd name="connsiteX22" fmla="*/ 6311677 w 6864873"/>
                <a:gd name="connsiteY22" fmla="*/ 6362666 h 8732033"/>
                <a:gd name="connsiteX23" fmla="*/ 5947105 w 6864873"/>
                <a:gd name="connsiteY23" fmla="*/ 5968379 h 8732033"/>
                <a:gd name="connsiteX24" fmla="*/ 5678996 w 6864873"/>
                <a:gd name="connsiteY24" fmla="*/ 5374828 h 8732033"/>
                <a:gd name="connsiteX25" fmla="*/ 5653461 w 6864873"/>
                <a:gd name="connsiteY25" fmla="*/ 5298514 h 8732033"/>
                <a:gd name="connsiteX26" fmla="*/ 5613742 w 6864873"/>
                <a:gd name="connsiteY26" fmla="*/ 5336671 h 8732033"/>
                <a:gd name="connsiteX27" fmla="*/ 4825018 w 6864873"/>
                <a:gd name="connsiteY27" fmla="*/ 5938702 h 8732033"/>
                <a:gd name="connsiteX28" fmla="*/ 3837696 w 6864873"/>
                <a:gd name="connsiteY28" fmla="*/ 6167641 h 8732033"/>
                <a:gd name="connsiteX29" fmla="*/ 3809324 w 6864873"/>
                <a:gd name="connsiteY29" fmla="*/ 6171882 h 8732033"/>
                <a:gd name="connsiteX30" fmla="*/ 3809324 w 6864873"/>
                <a:gd name="connsiteY30" fmla="*/ 6290592 h 87320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864873" h="8732033">
                  <a:moveTo>
                    <a:pt x="0" y="2"/>
                  </a:moveTo>
                  <a:lnTo>
                    <a:pt x="6858003" y="0"/>
                  </a:lnTo>
                  <a:lnTo>
                    <a:pt x="6864873" y="8147834"/>
                  </a:lnTo>
                  <a:cubicBezTo>
                    <a:pt x="3151256" y="9770841"/>
                    <a:pt x="1331266" y="7408147"/>
                    <a:pt x="2351" y="8234620"/>
                  </a:cubicBezTo>
                  <a:cubicBezTo>
                    <a:pt x="-2447" y="5529088"/>
                    <a:pt x="4798" y="2705534"/>
                    <a:pt x="0" y="2"/>
                  </a:cubicBezTo>
                  <a:close/>
                  <a:moveTo>
                    <a:pt x="3605051" y="6718796"/>
                  </a:moveTo>
                  <a:lnTo>
                    <a:pt x="3647608" y="6718796"/>
                  </a:lnTo>
                  <a:cubicBezTo>
                    <a:pt x="4050482" y="6747061"/>
                    <a:pt x="4376751" y="6814896"/>
                    <a:pt x="4626419" y="6922299"/>
                  </a:cubicBezTo>
                  <a:cubicBezTo>
                    <a:pt x="4876086" y="7029705"/>
                    <a:pt x="5139941" y="7214835"/>
                    <a:pt x="5417979" y="7477694"/>
                  </a:cubicBezTo>
                  <a:lnTo>
                    <a:pt x="5466210" y="7524330"/>
                  </a:lnTo>
                  <a:cubicBezTo>
                    <a:pt x="5545650" y="7272777"/>
                    <a:pt x="5637857" y="7086940"/>
                    <a:pt x="5742831" y="6966816"/>
                  </a:cubicBezTo>
                  <a:cubicBezTo>
                    <a:pt x="5847805" y="6846694"/>
                    <a:pt x="6004320" y="6748473"/>
                    <a:pt x="6212376" y="6672161"/>
                  </a:cubicBezTo>
                  <a:cubicBezTo>
                    <a:pt x="6011886" y="6564755"/>
                    <a:pt x="5864828" y="6447459"/>
                    <a:pt x="5771202" y="6320269"/>
                  </a:cubicBezTo>
                  <a:cubicBezTo>
                    <a:pt x="5677576" y="6193080"/>
                    <a:pt x="5590099" y="5992404"/>
                    <a:pt x="5508768" y="5718240"/>
                  </a:cubicBezTo>
                  <a:cubicBezTo>
                    <a:pt x="5304493" y="5972619"/>
                    <a:pt x="5029765" y="6179655"/>
                    <a:pt x="4684581" y="6339348"/>
                  </a:cubicBezTo>
                  <a:cubicBezTo>
                    <a:pt x="4339395" y="6499042"/>
                    <a:pt x="3998467" y="6578888"/>
                    <a:pt x="3661794" y="6578888"/>
                  </a:cubicBezTo>
                  <a:cubicBezTo>
                    <a:pt x="3656120" y="6578888"/>
                    <a:pt x="3637205" y="6577476"/>
                    <a:pt x="3605051" y="6574649"/>
                  </a:cubicBezTo>
                  <a:lnTo>
                    <a:pt x="3605051" y="6718796"/>
                  </a:lnTo>
                  <a:close/>
                  <a:moveTo>
                    <a:pt x="3809324" y="6290592"/>
                  </a:moveTo>
                  <a:cubicBezTo>
                    <a:pt x="4136541" y="6290592"/>
                    <a:pt x="4466121" y="6218517"/>
                    <a:pt x="4798066" y="6074370"/>
                  </a:cubicBezTo>
                  <a:cubicBezTo>
                    <a:pt x="5130010" y="5930221"/>
                    <a:pt x="5406630" y="5739437"/>
                    <a:pt x="5627927" y="5502017"/>
                  </a:cubicBezTo>
                  <a:cubicBezTo>
                    <a:pt x="5826526" y="6039039"/>
                    <a:pt x="6068629" y="6371144"/>
                    <a:pt x="6354233" y="6498335"/>
                  </a:cubicBezTo>
                  <a:lnTo>
                    <a:pt x="6311677" y="6362666"/>
                  </a:lnTo>
                  <a:cubicBezTo>
                    <a:pt x="6156580" y="6238302"/>
                    <a:pt x="6035055" y="6106873"/>
                    <a:pt x="5947105" y="5968379"/>
                  </a:cubicBezTo>
                  <a:cubicBezTo>
                    <a:pt x="5859154" y="5829884"/>
                    <a:pt x="5769784" y="5632033"/>
                    <a:pt x="5678996" y="5374828"/>
                  </a:cubicBezTo>
                  <a:lnTo>
                    <a:pt x="5653461" y="5298514"/>
                  </a:lnTo>
                  <a:lnTo>
                    <a:pt x="5613742" y="5336671"/>
                  </a:lnTo>
                  <a:cubicBezTo>
                    <a:pt x="5345159" y="5619315"/>
                    <a:pt x="5082252" y="5819992"/>
                    <a:pt x="4825018" y="5938702"/>
                  </a:cubicBezTo>
                  <a:cubicBezTo>
                    <a:pt x="4567785" y="6057412"/>
                    <a:pt x="4238678" y="6133724"/>
                    <a:pt x="3837696" y="6167641"/>
                  </a:cubicBezTo>
                  <a:lnTo>
                    <a:pt x="3809324" y="6171882"/>
                  </a:lnTo>
                  <a:lnTo>
                    <a:pt x="3809324" y="6290592"/>
                  </a:lnTo>
                  <a:close/>
                </a:path>
              </a:pathLst>
            </a:custGeom>
            <a:gradFill flip="none" rotWithShape="1">
              <a:gsLst>
                <a:gs pos="96667">
                  <a:srgbClr val="1E2F36">
                    <a:alpha val="66000"/>
                    <a:lumMod val="48000"/>
                  </a:srgbClr>
                </a:gs>
                <a:gs pos="0">
                  <a:schemeClr val="accent6">
                    <a:lumMod val="20000"/>
                    <a:lumOff val="80000"/>
                  </a:schemeClr>
                </a:gs>
                <a:gs pos="26680">
                  <a:srgbClr val="FED776">
                    <a:alpha val="76000"/>
                  </a:srgbClr>
                </a:gs>
                <a:gs pos="58000">
                  <a:srgbClr val="FFC000">
                    <a:alpha val="45000"/>
                  </a:srgbClr>
                </a:gs>
                <a:gs pos="87000">
                  <a:srgbClr val="003300">
                    <a:alpha val="65882"/>
                  </a:srgbClr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  <p:sp>
          <p:nvSpPr>
            <p:cNvPr id="8" name="Forma libre 10"/>
            <p:cNvSpPr/>
            <p:nvPr/>
          </p:nvSpPr>
          <p:spPr>
            <a:xfrm rot="10800000" flipH="1" flipV="1">
              <a:off x="3851920" y="3291830"/>
              <a:ext cx="603392" cy="597025"/>
            </a:xfrm>
            <a:custGeom>
              <a:avLst/>
              <a:gdLst>
                <a:gd name="connsiteX0" fmla="*/ 0 w 734818"/>
                <a:gd name="connsiteY0" fmla="*/ 546917 h 1098072"/>
                <a:gd name="connsiteX1" fmla="*/ 107810 w 734818"/>
                <a:gd name="connsiteY1" fmla="*/ 161108 h 1098072"/>
                <a:gd name="connsiteX2" fmla="*/ 365990 w 734818"/>
                <a:gd name="connsiteY2" fmla="*/ 0 h 1098072"/>
                <a:gd name="connsiteX3" fmla="*/ 627006 w 734818"/>
                <a:gd name="connsiteY3" fmla="*/ 161108 h 1098072"/>
                <a:gd name="connsiteX4" fmla="*/ 734818 w 734818"/>
                <a:gd name="connsiteY4" fmla="*/ 546917 h 1098072"/>
                <a:gd name="connsiteX5" fmla="*/ 627006 w 734818"/>
                <a:gd name="connsiteY5" fmla="*/ 936964 h 1098072"/>
                <a:gd name="connsiteX6" fmla="*/ 365990 w 734818"/>
                <a:gd name="connsiteY6" fmla="*/ 1098072 h 1098072"/>
                <a:gd name="connsiteX7" fmla="*/ 107810 w 734818"/>
                <a:gd name="connsiteY7" fmla="*/ 936964 h 1098072"/>
                <a:gd name="connsiteX8" fmla="*/ 0 w 734818"/>
                <a:gd name="connsiteY8" fmla="*/ 546917 h 1098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4818" h="1098072">
                  <a:moveTo>
                    <a:pt x="0" y="546917"/>
                  </a:moveTo>
                  <a:cubicBezTo>
                    <a:pt x="0" y="397116"/>
                    <a:pt x="35937" y="268513"/>
                    <a:pt x="107810" y="161108"/>
                  </a:cubicBezTo>
                  <a:cubicBezTo>
                    <a:pt x="179685" y="53704"/>
                    <a:pt x="265745" y="0"/>
                    <a:pt x="365990" y="0"/>
                  </a:cubicBezTo>
                  <a:cubicBezTo>
                    <a:pt x="468127" y="0"/>
                    <a:pt x="555132" y="53704"/>
                    <a:pt x="627006" y="161108"/>
                  </a:cubicBezTo>
                  <a:cubicBezTo>
                    <a:pt x="698881" y="268513"/>
                    <a:pt x="734818" y="397116"/>
                    <a:pt x="734818" y="546917"/>
                  </a:cubicBezTo>
                  <a:cubicBezTo>
                    <a:pt x="734818" y="699544"/>
                    <a:pt x="698881" y="829558"/>
                    <a:pt x="627006" y="936964"/>
                  </a:cubicBezTo>
                  <a:cubicBezTo>
                    <a:pt x="555132" y="1044368"/>
                    <a:pt x="468127" y="1098072"/>
                    <a:pt x="365990" y="1098072"/>
                  </a:cubicBezTo>
                  <a:cubicBezTo>
                    <a:pt x="265745" y="1098072"/>
                    <a:pt x="179685" y="1044368"/>
                    <a:pt x="107810" y="936964"/>
                  </a:cubicBezTo>
                  <a:cubicBezTo>
                    <a:pt x="35937" y="829558"/>
                    <a:pt x="0" y="699544"/>
                    <a:pt x="0" y="546917"/>
                  </a:cubicBezTo>
                  <a:close/>
                </a:path>
              </a:pathLst>
            </a:custGeom>
            <a:gradFill>
              <a:gsLst>
                <a:gs pos="83000">
                  <a:srgbClr val="FFFF00"/>
                </a:gs>
                <a:gs pos="95833">
                  <a:srgbClr val="FFFF00">
                    <a:lumMod val="30000"/>
                    <a:lumOff val="70000"/>
                  </a:srgbClr>
                </a:gs>
                <a:gs pos="14000">
                  <a:srgbClr val="FF6600">
                    <a:lumMod val="52000"/>
                  </a:srgbClr>
                </a:gs>
                <a:gs pos="37000">
                  <a:srgbClr val="FC8752"/>
                </a:gs>
                <a:gs pos="0">
                  <a:srgbClr val="B43E85">
                    <a:lumMod val="25000"/>
                  </a:srgbClr>
                </a:gs>
              </a:gsLst>
              <a:lin ang="5400000" scaled="0"/>
            </a:gradFill>
            <a:ln>
              <a:noFill/>
            </a:ln>
            <a:effectLst>
              <a:outerShdw blurRad="50800" dist="50800" dir="5400000" algn="ctr" rotWithShape="0">
                <a:schemeClr val="tx2">
                  <a:lumMod val="25000"/>
                </a:schemeClr>
              </a:outerShdw>
            </a:effectLst>
            <a:scene3d>
              <a:camera prst="orthographicFront"/>
              <a:lightRig rig="threePt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</p:grpSp>
      <p:sp>
        <p:nvSpPr>
          <p:cNvPr id="9" name="8 Rectángulo"/>
          <p:cNvSpPr/>
          <p:nvPr/>
        </p:nvSpPr>
        <p:spPr>
          <a:xfrm flipH="1">
            <a:off x="-30128" y="0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8932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Rectángulo"/>
          <p:cNvSpPr/>
          <p:nvPr/>
        </p:nvSpPr>
        <p:spPr>
          <a:xfrm>
            <a:off x="6228184" y="1203598"/>
            <a:ext cx="2664296" cy="255454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rgbClr val="FF0066"/>
              </a:extrusionClr>
            </a:sp3d>
          </a:bodyPr>
          <a:lstStyle/>
          <a:p>
            <a:pPr algn="ctr"/>
            <a:r>
              <a:rPr lang="es-ES" sz="3200" b="1" dirty="0" smtClean="0">
                <a:gradFill>
                  <a:gsLst>
                    <a:gs pos="0">
                      <a:srgbClr val="FF0066"/>
                    </a:gs>
                    <a:gs pos="92000">
                      <a:srgbClr val="FF0066">
                        <a:lumMod val="12000"/>
                        <a:lumOff val="88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8</a:t>
            </a:r>
            <a:r>
              <a:rPr lang="es-ES" sz="3200" b="1" dirty="0">
                <a:gradFill>
                  <a:gsLst>
                    <a:gs pos="0">
                      <a:srgbClr val="FF0066"/>
                    </a:gs>
                    <a:gs pos="92000">
                      <a:srgbClr val="FF0066">
                        <a:lumMod val="12000"/>
                        <a:lumOff val="88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 Está bien hablar con Dios. Él nos escucha.</a:t>
            </a:r>
          </a:p>
          <a:p>
            <a:pPr algn="ctr"/>
            <a:endParaRPr lang="es-ES" sz="3200" b="1" dirty="0">
              <a:gradFill>
                <a:gsLst>
                  <a:gs pos="0">
                    <a:srgbClr val="FF0066"/>
                  </a:gs>
                  <a:gs pos="92000">
                    <a:srgbClr val="FF0066">
                      <a:lumMod val="12000"/>
                      <a:lumOff val="88000"/>
                    </a:srgbClr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</p:txBody>
      </p:sp>
      <p:grpSp>
        <p:nvGrpSpPr>
          <p:cNvPr id="13" name="12 Grupo"/>
          <p:cNvGrpSpPr/>
          <p:nvPr/>
        </p:nvGrpSpPr>
        <p:grpSpPr>
          <a:xfrm>
            <a:off x="-72000" y="4289"/>
            <a:ext cx="9252520" cy="4706396"/>
            <a:chOff x="0" y="4289"/>
            <a:chExt cx="9252520" cy="4706396"/>
          </a:xfrm>
        </p:grpSpPr>
        <p:sp>
          <p:nvSpPr>
            <p:cNvPr id="14" name="3 Rectángulo"/>
            <p:cNvSpPr/>
            <p:nvPr/>
          </p:nvSpPr>
          <p:spPr>
            <a:xfrm flipH="1">
              <a:off x="0" y="4289"/>
              <a:ext cx="9252520" cy="4706396"/>
            </a:xfrm>
            <a:custGeom>
              <a:avLst/>
              <a:gdLst>
                <a:gd name="connsiteX0" fmla="*/ 0 w 9144000"/>
                <a:gd name="connsiteY0" fmla="*/ 0 h 4483342"/>
                <a:gd name="connsiteX1" fmla="*/ 9144000 w 9144000"/>
                <a:gd name="connsiteY1" fmla="*/ 0 h 4483342"/>
                <a:gd name="connsiteX2" fmla="*/ 9144000 w 9144000"/>
                <a:gd name="connsiteY2" fmla="*/ 4483342 h 4483342"/>
                <a:gd name="connsiteX3" fmla="*/ 0 w 9144000"/>
                <a:gd name="connsiteY3" fmla="*/ 4483342 h 4483342"/>
                <a:gd name="connsiteX4" fmla="*/ 0 w 9144000"/>
                <a:gd name="connsiteY4" fmla="*/ 0 h 4483342"/>
                <a:gd name="connsiteX0" fmla="*/ 0 w 9166578"/>
                <a:gd name="connsiteY0" fmla="*/ 0 h 4483342"/>
                <a:gd name="connsiteX1" fmla="*/ 9144000 w 9166578"/>
                <a:gd name="connsiteY1" fmla="*/ 0 h 4483342"/>
                <a:gd name="connsiteX2" fmla="*/ 9166578 w 9166578"/>
                <a:gd name="connsiteY2" fmla="*/ 4347876 h 4483342"/>
                <a:gd name="connsiteX3" fmla="*/ 0 w 9166578"/>
                <a:gd name="connsiteY3" fmla="*/ 4483342 h 4483342"/>
                <a:gd name="connsiteX4" fmla="*/ 0 w 9166578"/>
                <a:gd name="connsiteY4" fmla="*/ 0 h 4483342"/>
                <a:gd name="connsiteX0" fmla="*/ 0 w 9166578"/>
                <a:gd name="connsiteY0" fmla="*/ 0 h 4483342"/>
                <a:gd name="connsiteX1" fmla="*/ 9144000 w 9166578"/>
                <a:gd name="connsiteY1" fmla="*/ 0 h 4483342"/>
                <a:gd name="connsiteX2" fmla="*/ 9166578 w 9166578"/>
                <a:gd name="connsiteY2" fmla="*/ 4347876 h 4483342"/>
                <a:gd name="connsiteX3" fmla="*/ 0 w 9166578"/>
                <a:gd name="connsiteY3" fmla="*/ 4483342 h 4483342"/>
                <a:gd name="connsiteX4" fmla="*/ 0 w 9166578"/>
                <a:gd name="connsiteY4" fmla="*/ 0 h 4483342"/>
                <a:gd name="connsiteX0" fmla="*/ 0 w 9166578"/>
                <a:gd name="connsiteY0" fmla="*/ 0 h 4906221"/>
                <a:gd name="connsiteX1" fmla="*/ 9144000 w 9166578"/>
                <a:gd name="connsiteY1" fmla="*/ 0 h 4906221"/>
                <a:gd name="connsiteX2" fmla="*/ 9166578 w 9166578"/>
                <a:gd name="connsiteY2" fmla="*/ 4347876 h 4906221"/>
                <a:gd name="connsiteX3" fmla="*/ 0 w 9166578"/>
                <a:gd name="connsiteY3" fmla="*/ 4483342 h 4906221"/>
                <a:gd name="connsiteX4" fmla="*/ 0 w 9166578"/>
                <a:gd name="connsiteY4" fmla="*/ 0 h 4906221"/>
                <a:gd name="connsiteX0" fmla="*/ 0 w 9166578"/>
                <a:gd name="connsiteY0" fmla="*/ 0 h 4942042"/>
                <a:gd name="connsiteX1" fmla="*/ 9144000 w 9166578"/>
                <a:gd name="connsiteY1" fmla="*/ 0 h 4942042"/>
                <a:gd name="connsiteX2" fmla="*/ 9166578 w 9166578"/>
                <a:gd name="connsiteY2" fmla="*/ 4347876 h 4942042"/>
                <a:gd name="connsiteX3" fmla="*/ 11574 w 9166578"/>
                <a:gd name="connsiteY3" fmla="*/ 4529641 h 4942042"/>
                <a:gd name="connsiteX4" fmla="*/ 0 w 9166578"/>
                <a:gd name="connsiteY4" fmla="*/ 0 h 4942042"/>
                <a:gd name="connsiteX0" fmla="*/ 0 w 9166578"/>
                <a:gd name="connsiteY0" fmla="*/ 0 h 4896054"/>
                <a:gd name="connsiteX1" fmla="*/ 9144000 w 9166578"/>
                <a:gd name="connsiteY1" fmla="*/ 0 h 4896054"/>
                <a:gd name="connsiteX2" fmla="*/ 9166578 w 9166578"/>
                <a:gd name="connsiteY2" fmla="*/ 4347876 h 4896054"/>
                <a:gd name="connsiteX3" fmla="*/ 11574 w 9166578"/>
                <a:gd name="connsiteY3" fmla="*/ 4529641 h 4896054"/>
                <a:gd name="connsiteX4" fmla="*/ 0 w 9166578"/>
                <a:gd name="connsiteY4" fmla="*/ 0 h 4896054"/>
                <a:gd name="connsiteX0" fmla="*/ 0 w 9166578"/>
                <a:gd name="connsiteY0" fmla="*/ 0 h 4926706"/>
                <a:gd name="connsiteX1" fmla="*/ 9144000 w 9166578"/>
                <a:gd name="connsiteY1" fmla="*/ 0 h 4926706"/>
                <a:gd name="connsiteX2" fmla="*/ 9166578 w 9166578"/>
                <a:gd name="connsiteY2" fmla="*/ 4347876 h 4926706"/>
                <a:gd name="connsiteX3" fmla="*/ 11574 w 9166578"/>
                <a:gd name="connsiteY3" fmla="*/ 4529641 h 4926706"/>
                <a:gd name="connsiteX4" fmla="*/ 0 w 9166578"/>
                <a:gd name="connsiteY4" fmla="*/ 0 h 4926706"/>
                <a:gd name="connsiteX0" fmla="*/ 0 w 9166578"/>
                <a:gd name="connsiteY0" fmla="*/ 0 h 4776429"/>
                <a:gd name="connsiteX1" fmla="*/ 9144000 w 9166578"/>
                <a:gd name="connsiteY1" fmla="*/ 0 h 4776429"/>
                <a:gd name="connsiteX2" fmla="*/ 9166578 w 9166578"/>
                <a:gd name="connsiteY2" fmla="*/ 4347876 h 4776429"/>
                <a:gd name="connsiteX3" fmla="*/ 11574 w 9166578"/>
                <a:gd name="connsiteY3" fmla="*/ 4529641 h 4776429"/>
                <a:gd name="connsiteX4" fmla="*/ 0 w 9166578"/>
                <a:gd name="connsiteY4" fmla="*/ 0 h 4776429"/>
                <a:gd name="connsiteX0" fmla="*/ 0 w 9154386"/>
                <a:gd name="connsiteY0" fmla="*/ 0 h 4792115"/>
                <a:gd name="connsiteX1" fmla="*/ 9144000 w 9154386"/>
                <a:gd name="connsiteY1" fmla="*/ 0 h 4792115"/>
                <a:gd name="connsiteX2" fmla="*/ 9154386 w 9154386"/>
                <a:gd name="connsiteY2" fmla="*/ 4421028 h 4792115"/>
                <a:gd name="connsiteX3" fmla="*/ 11574 w 9154386"/>
                <a:gd name="connsiteY3" fmla="*/ 4529641 h 4792115"/>
                <a:gd name="connsiteX4" fmla="*/ 0 w 9154386"/>
                <a:gd name="connsiteY4" fmla="*/ 0 h 4792115"/>
                <a:gd name="connsiteX0" fmla="*/ 0 w 9154386"/>
                <a:gd name="connsiteY0" fmla="*/ 0 h 4744793"/>
                <a:gd name="connsiteX1" fmla="*/ 9144000 w 9154386"/>
                <a:gd name="connsiteY1" fmla="*/ 0 h 4744793"/>
                <a:gd name="connsiteX2" fmla="*/ 9154386 w 9154386"/>
                <a:gd name="connsiteY2" fmla="*/ 4421028 h 4744793"/>
                <a:gd name="connsiteX3" fmla="*/ 11574 w 9154386"/>
                <a:gd name="connsiteY3" fmla="*/ 4529641 h 4744793"/>
                <a:gd name="connsiteX4" fmla="*/ 0 w 9154386"/>
                <a:gd name="connsiteY4" fmla="*/ 0 h 4744793"/>
                <a:gd name="connsiteX0" fmla="*/ 0 w 9154386"/>
                <a:gd name="connsiteY0" fmla="*/ 0 h 4749954"/>
                <a:gd name="connsiteX1" fmla="*/ 9144000 w 9154386"/>
                <a:gd name="connsiteY1" fmla="*/ 0 h 4749954"/>
                <a:gd name="connsiteX2" fmla="*/ 9154386 w 9154386"/>
                <a:gd name="connsiteY2" fmla="*/ 4421028 h 4749954"/>
                <a:gd name="connsiteX3" fmla="*/ 11574 w 9154386"/>
                <a:gd name="connsiteY3" fmla="*/ 4529641 h 4749954"/>
                <a:gd name="connsiteX4" fmla="*/ 0 w 9154386"/>
                <a:gd name="connsiteY4" fmla="*/ 0 h 4749954"/>
                <a:gd name="connsiteX0" fmla="*/ 0 w 9154386"/>
                <a:gd name="connsiteY0" fmla="*/ 0 h 4706396"/>
                <a:gd name="connsiteX1" fmla="*/ 9144000 w 9154386"/>
                <a:gd name="connsiteY1" fmla="*/ 0 h 4706396"/>
                <a:gd name="connsiteX2" fmla="*/ 9154386 w 9154386"/>
                <a:gd name="connsiteY2" fmla="*/ 4421028 h 4706396"/>
                <a:gd name="connsiteX3" fmla="*/ 11574 w 9154386"/>
                <a:gd name="connsiteY3" fmla="*/ 4477390 h 4706396"/>
                <a:gd name="connsiteX4" fmla="*/ 0 w 9154386"/>
                <a:gd name="connsiteY4" fmla="*/ 0 h 47063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4386" h="4706396">
                  <a:moveTo>
                    <a:pt x="0" y="0"/>
                  </a:moveTo>
                  <a:lnTo>
                    <a:pt x="9144000" y="0"/>
                  </a:lnTo>
                  <a:lnTo>
                    <a:pt x="9154386" y="4421028"/>
                  </a:lnTo>
                  <a:cubicBezTo>
                    <a:pt x="6318316" y="4185767"/>
                    <a:pt x="5168143" y="5118194"/>
                    <a:pt x="11574" y="4477390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97917">
                  <a:srgbClr val="8C053B">
                    <a:alpha val="38000"/>
                    <a:lumMod val="61000"/>
                  </a:srgbClr>
                </a:gs>
                <a:gs pos="0">
                  <a:schemeClr val="accent6">
                    <a:lumMod val="20000"/>
                    <a:lumOff val="80000"/>
                  </a:schemeClr>
                </a:gs>
                <a:gs pos="84159">
                  <a:srgbClr val="6D042E">
                    <a:alpha val="70000"/>
                  </a:srgbClr>
                </a:gs>
                <a:gs pos="41000">
                  <a:srgbClr val="FF0066">
                    <a:lumMod val="51000"/>
                    <a:lumOff val="49000"/>
                    <a:alpha val="51000"/>
                  </a:srgbClr>
                </a:gs>
                <a:gs pos="67000">
                  <a:srgbClr val="8C053B">
                    <a:alpha val="45000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flat" dir="t">
                <a:rot lat="0" lon="0" rev="12000000"/>
              </a:lightRig>
            </a:scene3d>
            <a:sp3d prstMaterial="metal">
              <a:bevelT w="1587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pic>
          <p:nvPicPr>
            <p:cNvPr id="15" name="14 Imagen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3363838"/>
              <a:ext cx="9216000" cy="1098660"/>
            </a:xfrm>
            <a:prstGeom prst="rect">
              <a:avLst/>
            </a:prstGeom>
            <a:effectLst>
              <a:outerShdw dist="50800" dir="5400000" algn="ctr" rotWithShape="0">
                <a:srgbClr val="66FF33"/>
              </a:outerShdw>
            </a:effectLst>
          </p:spPr>
        </p:pic>
        <p:pic>
          <p:nvPicPr>
            <p:cNvPr id="16" name="Picture 5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9821"/>
            <a:stretch/>
          </p:blipFill>
          <p:spPr bwMode="auto">
            <a:xfrm rot="568545">
              <a:off x="5193578" y="3753473"/>
              <a:ext cx="993932" cy="738765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tx2">
                  <a:lumMod val="1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5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9821"/>
            <a:stretch/>
          </p:blipFill>
          <p:spPr bwMode="auto">
            <a:xfrm rot="568545">
              <a:off x="6345705" y="3708000"/>
              <a:ext cx="993932" cy="738765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tx2">
                  <a:lumMod val="1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5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9821"/>
            <a:stretch/>
          </p:blipFill>
          <p:spPr bwMode="auto">
            <a:xfrm>
              <a:off x="7515811" y="3604689"/>
              <a:ext cx="993932" cy="738765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tx2">
                  <a:lumMod val="1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11 Rectángulo"/>
          <p:cNvSpPr/>
          <p:nvPr/>
        </p:nvSpPr>
        <p:spPr>
          <a:xfrm flipH="1">
            <a:off x="-252536" y="-30557"/>
            <a:ext cx="9505056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6249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8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8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1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102"/>
            <a:ext cx="9144000" cy="511439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580112" y="915566"/>
            <a:ext cx="3312368" cy="3046988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200" b="1" dirty="0" smtClean="0">
                <a:gradFill>
                  <a:gsLst>
                    <a:gs pos="33719">
                      <a:srgbClr val="BB64CC"/>
                    </a:gs>
                    <a:gs pos="7000">
                      <a:srgbClr val="7030A0"/>
                    </a:gs>
                    <a:gs pos="84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9</a:t>
            </a:r>
            <a:r>
              <a:rPr lang="es-ES" sz="3200" b="1" dirty="0">
                <a:gradFill>
                  <a:gsLst>
                    <a:gs pos="33719">
                      <a:srgbClr val="BB64CC"/>
                    </a:gs>
                    <a:gs pos="7000">
                      <a:srgbClr val="7030A0"/>
                    </a:gs>
                    <a:gs pos="84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 Empieza a ahorrar para cuando te jubiles, empezando con el primer sueldo que recibas.</a:t>
            </a:r>
          </a:p>
        </p:txBody>
      </p:sp>
      <p:grpSp>
        <p:nvGrpSpPr>
          <p:cNvPr id="4" name="3 Grupo"/>
          <p:cNvGrpSpPr/>
          <p:nvPr/>
        </p:nvGrpSpPr>
        <p:grpSpPr>
          <a:xfrm>
            <a:off x="0" y="0"/>
            <a:ext cx="9144000" cy="4735135"/>
            <a:chOff x="-130292" y="0"/>
            <a:chExt cx="9274292" cy="4735135"/>
          </a:xfrm>
        </p:grpSpPr>
        <p:sp>
          <p:nvSpPr>
            <p:cNvPr id="5" name="1 Rectángulo"/>
            <p:cNvSpPr/>
            <p:nvPr/>
          </p:nvSpPr>
          <p:spPr>
            <a:xfrm>
              <a:off x="-130292" y="0"/>
              <a:ext cx="9274292" cy="4735135"/>
            </a:xfrm>
            <a:custGeom>
              <a:avLst/>
              <a:gdLst>
                <a:gd name="connsiteX0" fmla="*/ 0 w 9252520"/>
                <a:gd name="connsiteY0" fmla="*/ 0 h 4371950"/>
                <a:gd name="connsiteX1" fmla="*/ 9252520 w 9252520"/>
                <a:gd name="connsiteY1" fmla="*/ 0 h 4371950"/>
                <a:gd name="connsiteX2" fmla="*/ 9252520 w 9252520"/>
                <a:gd name="connsiteY2" fmla="*/ 4371950 h 4371950"/>
                <a:gd name="connsiteX3" fmla="*/ 0 w 9252520"/>
                <a:gd name="connsiteY3" fmla="*/ 4371950 h 4371950"/>
                <a:gd name="connsiteX4" fmla="*/ 0 w 9252520"/>
                <a:gd name="connsiteY4" fmla="*/ 0 h 4371950"/>
                <a:gd name="connsiteX0" fmla="*/ 0 w 9252520"/>
                <a:gd name="connsiteY0" fmla="*/ 0 h 4700940"/>
                <a:gd name="connsiteX1" fmla="*/ 9252520 w 9252520"/>
                <a:gd name="connsiteY1" fmla="*/ 0 h 4700940"/>
                <a:gd name="connsiteX2" fmla="*/ 9252520 w 9252520"/>
                <a:gd name="connsiteY2" fmla="*/ 4371950 h 4700940"/>
                <a:gd name="connsiteX3" fmla="*/ 0 w 9252520"/>
                <a:gd name="connsiteY3" fmla="*/ 4371950 h 4700940"/>
                <a:gd name="connsiteX4" fmla="*/ 0 w 9252520"/>
                <a:gd name="connsiteY4" fmla="*/ 0 h 4700940"/>
                <a:gd name="connsiteX0" fmla="*/ 0 w 9252520"/>
                <a:gd name="connsiteY0" fmla="*/ 0 h 4741826"/>
                <a:gd name="connsiteX1" fmla="*/ 9252520 w 9252520"/>
                <a:gd name="connsiteY1" fmla="*/ 0 h 4741826"/>
                <a:gd name="connsiteX2" fmla="*/ 9252520 w 9252520"/>
                <a:gd name="connsiteY2" fmla="*/ 4426378 h 4741826"/>
                <a:gd name="connsiteX3" fmla="*/ 0 w 9252520"/>
                <a:gd name="connsiteY3" fmla="*/ 4371950 h 4741826"/>
                <a:gd name="connsiteX4" fmla="*/ 0 w 9252520"/>
                <a:gd name="connsiteY4" fmla="*/ 0 h 4741826"/>
                <a:gd name="connsiteX0" fmla="*/ 0 w 9252520"/>
                <a:gd name="connsiteY0" fmla="*/ 0 h 4703194"/>
                <a:gd name="connsiteX1" fmla="*/ 9252520 w 9252520"/>
                <a:gd name="connsiteY1" fmla="*/ 0 h 4703194"/>
                <a:gd name="connsiteX2" fmla="*/ 9252520 w 9252520"/>
                <a:gd name="connsiteY2" fmla="*/ 4426378 h 4703194"/>
                <a:gd name="connsiteX3" fmla="*/ 0 w 9252520"/>
                <a:gd name="connsiteY3" fmla="*/ 4371950 h 4703194"/>
                <a:gd name="connsiteX4" fmla="*/ 0 w 9252520"/>
                <a:gd name="connsiteY4" fmla="*/ 0 h 4703194"/>
                <a:gd name="connsiteX0" fmla="*/ 0 w 9252520"/>
                <a:gd name="connsiteY0" fmla="*/ 0 h 4719513"/>
                <a:gd name="connsiteX1" fmla="*/ 9252520 w 9252520"/>
                <a:gd name="connsiteY1" fmla="*/ 0 h 4719513"/>
                <a:gd name="connsiteX2" fmla="*/ 9252520 w 9252520"/>
                <a:gd name="connsiteY2" fmla="*/ 4426378 h 4719513"/>
                <a:gd name="connsiteX3" fmla="*/ 0 w 9252520"/>
                <a:gd name="connsiteY3" fmla="*/ 4437265 h 4719513"/>
                <a:gd name="connsiteX4" fmla="*/ 0 w 9252520"/>
                <a:gd name="connsiteY4" fmla="*/ 0 h 4719513"/>
                <a:gd name="connsiteX0" fmla="*/ 0 w 9252520"/>
                <a:gd name="connsiteY0" fmla="*/ 0 h 4694255"/>
                <a:gd name="connsiteX1" fmla="*/ 9252520 w 9252520"/>
                <a:gd name="connsiteY1" fmla="*/ 0 h 4694255"/>
                <a:gd name="connsiteX2" fmla="*/ 9252520 w 9252520"/>
                <a:gd name="connsiteY2" fmla="*/ 4426378 h 4694255"/>
                <a:gd name="connsiteX3" fmla="*/ 0 w 9252520"/>
                <a:gd name="connsiteY3" fmla="*/ 4437265 h 4694255"/>
                <a:gd name="connsiteX4" fmla="*/ 0 w 9252520"/>
                <a:gd name="connsiteY4" fmla="*/ 0 h 4694255"/>
                <a:gd name="connsiteX0" fmla="*/ 0 w 9252520"/>
                <a:gd name="connsiteY0" fmla="*/ 0 h 4672323"/>
                <a:gd name="connsiteX1" fmla="*/ 9252520 w 9252520"/>
                <a:gd name="connsiteY1" fmla="*/ 0 h 4672323"/>
                <a:gd name="connsiteX2" fmla="*/ 9252520 w 9252520"/>
                <a:gd name="connsiteY2" fmla="*/ 4426378 h 4672323"/>
                <a:gd name="connsiteX3" fmla="*/ 0 w 9252520"/>
                <a:gd name="connsiteY3" fmla="*/ 4437265 h 4672323"/>
                <a:gd name="connsiteX4" fmla="*/ 0 w 9252520"/>
                <a:gd name="connsiteY4" fmla="*/ 0 h 4672323"/>
                <a:gd name="connsiteX0" fmla="*/ 0 w 9252520"/>
                <a:gd name="connsiteY0" fmla="*/ 0 h 4685917"/>
                <a:gd name="connsiteX1" fmla="*/ 9252520 w 9252520"/>
                <a:gd name="connsiteY1" fmla="*/ 0 h 4685917"/>
                <a:gd name="connsiteX2" fmla="*/ 9252520 w 9252520"/>
                <a:gd name="connsiteY2" fmla="*/ 4426378 h 4685917"/>
                <a:gd name="connsiteX3" fmla="*/ 0 w 9252520"/>
                <a:gd name="connsiteY3" fmla="*/ 4437265 h 4685917"/>
                <a:gd name="connsiteX4" fmla="*/ 0 w 9252520"/>
                <a:gd name="connsiteY4" fmla="*/ 0 h 4685917"/>
                <a:gd name="connsiteX0" fmla="*/ 0 w 9252520"/>
                <a:gd name="connsiteY0" fmla="*/ 0 h 4676083"/>
                <a:gd name="connsiteX1" fmla="*/ 9252520 w 9252520"/>
                <a:gd name="connsiteY1" fmla="*/ 0 h 4676083"/>
                <a:gd name="connsiteX2" fmla="*/ 9252520 w 9252520"/>
                <a:gd name="connsiteY2" fmla="*/ 4426378 h 4676083"/>
                <a:gd name="connsiteX3" fmla="*/ 0 w 9252520"/>
                <a:gd name="connsiteY3" fmla="*/ 4437265 h 4676083"/>
                <a:gd name="connsiteX4" fmla="*/ 0 w 9252520"/>
                <a:gd name="connsiteY4" fmla="*/ 0 h 4676083"/>
                <a:gd name="connsiteX0" fmla="*/ 0 w 9252520"/>
                <a:gd name="connsiteY0" fmla="*/ 0 h 4699913"/>
                <a:gd name="connsiteX1" fmla="*/ 9252520 w 9252520"/>
                <a:gd name="connsiteY1" fmla="*/ 0 h 4699913"/>
                <a:gd name="connsiteX2" fmla="*/ 9252520 w 9252520"/>
                <a:gd name="connsiteY2" fmla="*/ 4426378 h 4699913"/>
                <a:gd name="connsiteX3" fmla="*/ 0 w 9252520"/>
                <a:gd name="connsiteY3" fmla="*/ 4437265 h 4699913"/>
                <a:gd name="connsiteX4" fmla="*/ 0 w 9252520"/>
                <a:gd name="connsiteY4" fmla="*/ 0 h 4699913"/>
                <a:gd name="connsiteX0" fmla="*/ 0 w 9252520"/>
                <a:gd name="connsiteY0" fmla="*/ 0 h 4861314"/>
                <a:gd name="connsiteX1" fmla="*/ 9252520 w 9252520"/>
                <a:gd name="connsiteY1" fmla="*/ 0 h 4861314"/>
                <a:gd name="connsiteX2" fmla="*/ 9252520 w 9252520"/>
                <a:gd name="connsiteY2" fmla="*/ 4426378 h 4861314"/>
                <a:gd name="connsiteX3" fmla="*/ 6171863 w 9252520"/>
                <a:gd name="connsiteY3" fmla="*/ 4680857 h 4861314"/>
                <a:gd name="connsiteX4" fmla="*/ 0 w 9252520"/>
                <a:gd name="connsiteY4" fmla="*/ 4437265 h 4861314"/>
                <a:gd name="connsiteX5" fmla="*/ 0 w 9252520"/>
                <a:gd name="connsiteY5" fmla="*/ 0 h 4861314"/>
                <a:gd name="connsiteX0" fmla="*/ 0 w 9252520"/>
                <a:gd name="connsiteY0" fmla="*/ 0 h 4861314"/>
                <a:gd name="connsiteX1" fmla="*/ 9252520 w 9252520"/>
                <a:gd name="connsiteY1" fmla="*/ 0 h 4861314"/>
                <a:gd name="connsiteX2" fmla="*/ 9252520 w 9252520"/>
                <a:gd name="connsiteY2" fmla="*/ 4426378 h 4861314"/>
                <a:gd name="connsiteX3" fmla="*/ 6171863 w 9252520"/>
                <a:gd name="connsiteY3" fmla="*/ 4680857 h 4861314"/>
                <a:gd name="connsiteX4" fmla="*/ 0 w 9252520"/>
                <a:gd name="connsiteY4" fmla="*/ 4437265 h 4861314"/>
                <a:gd name="connsiteX5" fmla="*/ 0 w 9252520"/>
                <a:gd name="connsiteY5" fmla="*/ 0 h 4861314"/>
                <a:gd name="connsiteX0" fmla="*/ 0 w 9252520"/>
                <a:gd name="connsiteY0" fmla="*/ 0 h 4878654"/>
                <a:gd name="connsiteX1" fmla="*/ 9252520 w 9252520"/>
                <a:gd name="connsiteY1" fmla="*/ 0 h 4878654"/>
                <a:gd name="connsiteX2" fmla="*/ 9252520 w 9252520"/>
                <a:gd name="connsiteY2" fmla="*/ 4426378 h 4878654"/>
                <a:gd name="connsiteX3" fmla="*/ 6150092 w 9252520"/>
                <a:gd name="connsiteY3" fmla="*/ 4724400 h 4878654"/>
                <a:gd name="connsiteX4" fmla="*/ 0 w 9252520"/>
                <a:gd name="connsiteY4" fmla="*/ 4437265 h 4878654"/>
                <a:gd name="connsiteX5" fmla="*/ 0 w 9252520"/>
                <a:gd name="connsiteY5" fmla="*/ 0 h 4878654"/>
                <a:gd name="connsiteX0" fmla="*/ 0 w 9252520"/>
                <a:gd name="connsiteY0" fmla="*/ 0 h 4889530"/>
                <a:gd name="connsiteX1" fmla="*/ 9252520 w 9252520"/>
                <a:gd name="connsiteY1" fmla="*/ 0 h 4889530"/>
                <a:gd name="connsiteX2" fmla="*/ 9252520 w 9252520"/>
                <a:gd name="connsiteY2" fmla="*/ 4426378 h 4889530"/>
                <a:gd name="connsiteX3" fmla="*/ 6150092 w 9252520"/>
                <a:gd name="connsiteY3" fmla="*/ 4724400 h 4889530"/>
                <a:gd name="connsiteX4" fmla="*/ 0 w 9252520"/>
                <a:gd name="connsiteY4" fmla="*/ 4437265 h 4889530"/>
                <a:gd name="connsiteX5" fmla="*/ 0 w 9252520"/>
                <a:gd name="connsiteY5" fmla="*/ 0 h 4889530"/>
                <a:gd name="connsiteX0" fmla="*/ 0 w 9252520"/>
                <a:gd name="connsiteY0" fmla="*/ 0 h 4861246"/>
                <a:gd name="connsiteX1" fmla="*/ 9252520 w 9252520"/>
                <a:gd name="connsiteY1" fmla="*/ 0 h 4861246"/>
                <a:gd name="connsiteX2" fmla="*/ 9252520 w 9252520"/>
                <a:gd name="connsiteY2" fmla="*/ 4426378 h 4861246"/>
                <a:gd name="connsiteX3" fmla="*/ 6150092 w 9252520"/>
                <a:gd name="connsiteY3" fmla="*/ 4724400 h 4861246"/>
                <a:gd name="connsiteX4" fmla="*/ 0 w 9252520"/>
                <a:gd name="connsiteY4" fmla="*/ 4437265 h 4861246"/>
                <a:gd name="connsiteX5" fmla="*/ 0 w 9252520"/>
                <a:gd name="connsiteY5" fmla="*/ 0 h 4861246"/>
                <a:gd name="connsiteX0" fmla="*/ 0 w 9252520"/>
                <a:gd name="connsiteY0" fmla="*/ 0 h 4861246"/>
                <a:gd name="connsiteX1" fmla="*/ 9252520 w 9252520"/>
                <a:gd name="connsiteY1" fmla="*/ 0 h 4861246"/>
                <a:gd name="connsiteX2" fmla="*/ 9252520 w 9252520"/>
                <a:gd name="connsiteY2" fmla="*/ 4426378 h 4861246"/>
                <a:gd name="connsiteX3" fmla="*/ 6150092 w 9252520"/>
                <a:gd name="connsiteY3" fmla="*/ 4724400 h 4861246"/>
                <a:gd name="connsiteX4" fmla="*/ 0 w 9252520"/>
                <a:gd name="connsiteY4" fmla="*/ 4437265 h 4861246"/>
                <a:gd name="connsiteX5" fmla="*/ 0 w 9252520"/>
                <a:gd name="connsiteY5" fmla="*/ 0 h 4861246"/>
                <a:gd name="connsiteX0" fmla="*/ 0 w 9252520"/>
                <a:gd name="connsiteY0" fmla="*/ 0 h 4861246"/>
                <a:gd name="connsiteX1" fmla="*/ 9252520 w 9252520"/>
                <a:gd name="connsiteY1" fmla="*/ 0 h 4861246"/>
                <a:gd name="connsiteX2" fmla="*/ 9252520 w 9252520"/>
                <a:gd name="connsiteY2" fmla="*/ 4426378 h 4861246"/>
                <a:gd name="connsiteX3" fmla="*/ 6150092 w 9252520"/>
                <a:gd name="connsiteY3" fmla="*/ 4724400 h 4861246"/>
                <a:gd name="connsiteX4" fmla="*/ 0 w 9252520"/>
                <a:gd name="connsiteY4" fmla="*/ 4437265 h 4861246"/>
                <a:gd name="connsiteX5" fmla="*/ 0 w 9252520"/>
                <a:gd name="connsiteY5" fmla="*/ 0 h 4861246"/>
                <a:gd name="connsiteX0" fmla="*/ 0 w 9252520"/>
                <a:gd name="connsiteY0" fmla="*/ 0 h 4732591"/>
                <a:gd name="connsiteX1" fmla="*/ 9252520 w 9252520"/>
                <a:gd name="connsiteY1" fmla="*/ 0 h 4732591"/>
                <a:gd name="connsiteX2" fmla="*/ 9252520 w 9252520"/>
                <a:gd name="connsiteY2" fmla="*/ 4426378 h 4732591"/>
                <a:gd name="connsiteX3" fmla="*/ 6150092 w 9252520"/>
                <a:gd name="connsiteY3" fmla="*/ 4724400 h 4732591"/>
                <a:gd name="connsiteX4" fmla="*/ 0 w 9252520"/>
                <a:gd name="connsiteY4" fmla="*/ 4437265 h 4732591"/>
                <a:gd name="connsiteX5" fmla="*/ 0 w 9252520"/>
                <a:gd name="connsiteY5" fmla="*/ 0 h 4732591"/>
                <a:gd name="connsiteX0" fmla="*/ 0 w 9252520"/>
                <a:gd name="connsiteY0" fmla="*/ 0 h 4850141"/>
                <a:gd name="connsiteX1" fmla="*/ 9252520 w 9252520"/>
                <a:gd name="connsiteY1" fmla="*/ 0 h 4850141"/>
                <a:gd name="connsiteX2" fmla="*/ 9252520 w 9252520"/>
                <a:gd name="connsiteY2" fmla="*/ 4426378 h 4850141"/>
                <a:gd name="connsiteX3" fmla="*/ 5094177 w 9252520"/>
                <a:gd name="connsiteY3" fmla="*/ 4702629 h 4850141"/>
                <a:gd name="connsiteX4" fmla="*/ 6150092 w 9252520"/>
                <a:gd name="connsiteY4" fmla="*/ 4724400 h 4850141"/>
                <a:gd name="connsiteX5" fmla="*/ 0 w 9252520"/>
                <a:gd name="connsiteY5" fmla="*/ 4437265 h 4850141"/>
                <a:gd name="connsiteX6" fmla="*/ 0 w 9252520"/>
                <a:gd name="connsiteY6" fmla="*/ 0 h 4850141"/>
                <a:gd name="connsiteX0" fmla="*/ 0 w 9252520"/>
                <a:gd name="connsiteY0" fmla="*/ 0 h 4850141"/>
                <a:gd name="connsiteX1" fmla="*/ 9252520 w 9252520"/>
                <a:gd name="connsiteY1" fmla="*/ 0 h 4850141"/>
                <a:gd name="connsiteX2" fmla="*/ 9252520 w 9252520"/>
                <a:gd name="connsiteY2" fmla="*/ 4426378 h 4850141"/>
                <a:gd name="connsiteX3" fmla="*/ 5094177 w 9252520"/>
                <a:gd name="connsiteY3" fmla="*/ 4702629 h 4850141"/>
                <a:gd name="connsiteX4" fmla="*/ 6150092 w 9252520"/>
                <a:gd name="connsiteY4" fmla="*/ 4724400 h 4850141"/>
                <a:gd name="connsiteX5" fmla="*/ 0 w 9252520"/>
                <a:gd name="connsiteY5" fmla="*/ 4437265 h 4850141"/>
                <a:gd name="connsiteX6" fmla="*/ 0 w 9252520"/>
                <a:gd name="connsiteY6" fmla="*/ 0 h 4850141"/>
                <a:gd name="connsiteX0" fmla="*/ 0 w 9252520"/>
                <a:gd name="connsiteY0" fmla="*/ 0 h 4891092"/>
                <a:gd name="connsiteX1" fmla="*/ 9252520 w 9252520"/>
                <a:gd name="connsiteY1" fmla="*/ 0 h 4891092"/>
                <a:gd name="connsiteX2" fmla="*/ 9252520 w 9252520"/>
                <a:gd name="connsiteY2" fmla="*/ 4426378 h 4891092"/>
                <a:gd name="connsiteX3" fmla="*/ 4996206 w 9252520"/>
                <a:gd name="connsiteY3" fmla="*/ 4800600 h 4891092"/>
                <a:gd name="connsiteX4" fmla="*/ 6150092 w 9252520"/>
                <a:gd name="connsiteY4" fmla="*/ 4724400 h 4891092"/>
                <a:gd name="connsiteX5" fmla="*/ 0 w 9252520"/>
                <a:gd name="connsiteY5" fmla="*/ 4437265 h 4891092"/>
                <a:gd name="connsiteX6" fmla="*/ 0 w 9252520"/>
                <a:gd name="connsiteY6" fmla="*/ 0 h 4891092"/>
                <a:gd name="connsiteX0" fmla="*/ 0 w 9252520"/>
                <a:gd name="connsiteY0" fmla="*/ 0 h 4920232"/>
                <a:gd name="connsiteX1" fmla="*/ 9252520 w 9252520"/>
                <a:gd name="connsiteY1" fmla="*/ 0 h 4920232"/>
                <a:gd name="connsiteX2" fmla="*/ 9252520 w 9252520"/>
                <a:gd name="connsiteY2" fmla="*/ 4426378 h 4920232"/>
                <a:gd name="connsiteX3" fmla="*/ 4996206 w 9252520"/>
                <a:gd name="connsiteY3" fmla="*/ 4800600 h 4920232"/>
                <a:gd name="connsiteX4" fmla="*/ 0 w 9252520"/>
                <a:gd name="connsiteY4" fmla="*/ 4437265 h 4920232"/>
                <a:gd name="connsiteX5" fmla="*/ 0 w 9252520"/>
                <a:gd name="connsiteY5" fmla="*/ 0 h 4920232"/>
                <a:gd name="connsiteX0" fmla="*/ 0 w 9252520"/>
                <a:gd name="connsiteY0" fmla="*/ 0 h 4891092"/>
                <a:gd name="connsiteX1" fmla="*/ 9252520 w 9252520"/>
                <a:gd name="connsiteY1" fmla="*/ 0 h 4891092"/>
                <a:gd name="connsiteX2" fmla="*/ 9252520 w 9252520"/>
                <a:gd name="connsiteY2" fmla="*/ 4426378 h 4891092"/>
                <a:gd name="connsiteX3" fmla="*/ 4996206 w 9252520"/>
                <a:gd name="connsiteY3" fmla="*/ 4800600 h 4891092"/>
                <a:gd name="connsiteX4" fmla="*/ 4963549 w 9252520"/>
                <a:gd name="connsiteY4" fmla="*/ 4702628 h 4891092"/>
                <a:gd name="connsiteX5" fmla="*/ 0 w 9252520"/>
                <a:gd name="connsiteY5" fmla="*/ 4437265 h 4891092"/>
                <a:gd name="connsiteX6" fmla="*/ 0 w 9252520"/>
                <a:gd name="connsiteY6" fmla="*/ 0 h 4891092"/>
                <a:gd name="connsiteX0" fmla="*/ 0 w 9252520"/>
                <a:gd name="connsiteY0" fmla="*/ 0 h 4857513"/>
                <a:gd name="connsiteX1" fmla="*/ 9252520 w 9252520"/>
                <a:gd name="connsiteY1" fmla="*/ 0 h 4857513"/>
                <a:gd name="connsiteX2" fmla="*/ 9252520 w 9252520"/>
                <a:gd name="connsiteY2" fmla="*/ 4426378 h 4857513"/>
                <a:gd name="connsiteX3" fmla="*/ 4996206 w 9252520"/>
                <a:gd name="connsiteY3" fmla="*/ 4800600 h 4857513"/>
                <a:gd name="connsiteX4" fmla="*/ 4963549 w 9252520"/>
                <a:gd name="connsiteY4" fmla="*/ 4702628 h 4857513"/>
                <a:gd name="connsiteX5" fmla="*/ 0 w 9252520"/>
                <a:gd name="connsiteY5" fmla="*/ 4437265 h 4857513"/>
                <a:gd name="connsiteX6" fmla="*/ 0 w 9252520"/>
                <a:gd name="connsiteY6" fmla="*/ 0 h 4857513"/>
                <a:gd name="connsiteX0" fmla="*/ 0 w 9252520"/>
                <a:gd name="connsiteY0" fmla="*/ 0 h 4863648"/>
                <a:gd name="connsiteX1" fmla="*/ 9252520 w 9252520"/>
                <a:gd name="connsiteY1" fmla="*/ 0 h 4863648"/>
                <a:gd name="connsiteX2" fmla="*/ 9252520 w 9252520"/>
                <a:gd name="connsiteY2" fmla="*/ 4426378 h 4863648"/>
                <a:gd name="connsiteX3" fmla="*/ 4963549 w 9252520"/>
                <a:gd name="connsiteY3" fmla="*/ 4702628 h 4863648"/>
                <a:gd name="connsiteX4" fmla="*/ 0 w 9252520"/>
                <a:gd name="connsiteY4" fmla="*/ 4437265 h 4863648"/>
                <a:gd name="connsiteX5" fmla="*/ 0 w 9252520"/>
                <a:gd name="connsiteY5" fmla="*/ 0 h 4863648"/>
                <a:gd name="connsiteX0" fmla="*/ 0 w 9252520"/>
                <a:gd name="connsiteY0" fmla="*/ 0 h 4857513"/>
                <a:gd name="connsiteX1" fmla="*/ 9252520 w 9252520"/>
                <a:gd name="connsiteY1" fmla="*/ 0 h 4857513"/>
                <a:gd name="connsiteX2" fmla="*/ 9252520 w 9252520"/>
                <a:gd name="connsiteY2" fmla="*/ 4426378 h 4857513"/>
                <a:gd name="connsiteX3" fmla="*/ 4963549 w 9252520"/>
                <a:gd name="connsiteY3" fmla="*/ 4702628 h 4857513"/>
                <a:gd name="connsiteX4" fmla="*/ 0 w 9252520"/>
                <a:gd name="connsiteY4" fmla="*/ 4437265 h 4857513"/>
                <a:gd name="connsiteX5" fmla="*/ 0 w 9252520"/>
                <a:gd name="connsiteY5" fmla="*/ 0 h 4857513"/>
                <a:gd name="connsiteX0" fmla="*/ 0 w 9252520"/>
                <a:gd name="connsiteY0" fmla="*/ 0 h 4857513"/>
                <a:gd name="connsiteX1" fmla="*/ 9252520 w 9252520"/>
                <a:gd name="connsiteY1" fmla="*/ 0 h 4857513"/>
                <a:gd name="connsiteX2" fmla="*/ 9252520 w 9252520"/>
                <a:gd name="connsiteY2" fmla="*/ 4426378 h 4857513"/>
                <a:gd name="connsiteX3" fmla="*/ 4963549 w 9252520"/>
                <a:gd name="connsiteY3" fmla="*/ 4702628 h 4857513"/>
                <a:gd name="connsiteX4" fmla="*/ 0 w 9252520"/>
                <a:gd name="connsiteY4" fmla="*/ 4437265 h 4857513"/>
                <a:gd name="connsiteX5" fmla="*/ 0 w 9252520"/>
                <a:gd name="connsiteY5" fmla="*/ 0 h 4857513"/>
                <a:gd name="connsiteX0" fmla="*/ 0 w 9252520"/>
                <a:gd name="connsiteY0" fmla="*/ 0 h 4723491"/>
                <a:gd name="connsiteX1" fmla="*/ 9252520 w 9252520"/>
                <a:gd name="connsiteY1" fmla="*/ 0 h 4723491"/>
                <a:gd name="connsiteX2" fmla="*/ 9252520 w 9252520"/>
                <a:gd name="connsiteY2" fmla="*/ 4426378 h 4723491"/>
                <a:gd name="connsiteX3" fmla="*/ 4963549 w 9252520"/>
                <a:gd name="connsiteY3" fmla="*/ 4702628 h 4723491"/>
                <a:gd name="connsiteX4" fmla="*/ 0 w 9252520"/>
                <a:gd name="connsiteY4" fmla="*/ 4437265 h 4723491"/>
                <a:gd name="connsiteX5" fmla="*/ 0 w 9252520"/>
                <a:gd name="connsiteY5" fmla="*/ 0 h 4723491"/>
                <a:gd name="connsiteX0" fmla="*/ 0 w 9252520"/>
                <a:gd name="connsiteY0" fmla="*/ 0 h 4723491"/>
                <a:gd name="connsiteX1" fmla="*/ 9252520 w 9252520"/>
                <a:gd name="connsiteY1" fmla="*/ 0 h 4723491"/>
                <a:gd name="connsiteX2" fmla="*/ 9252520 w 9252520"/>
                <a:gd name="connsiteY2" fmla="*/ 4426378 h 4723491"/>
                <a:gd name="connsiteX3" fmla="*/ 4963549 w 9252520"/>
                <a:gd name="connsiteY3" fmla="*/ 4702628 h 4723491"/>
                <a:gd name="connsiteX4" fmla="*/ 0 w 9252520"/>
                <a:gd name="connsiteY4" fmla="*/ 4437265 h 4723491"/>
                <a:gd name="connsiteX5" fmla="*/ 0 w 9252520"/>
                <a:gd name="connsiteY5" fmla="*/ 0 h 4723491"/>
                <a:gd name="connsiteX0" fmla="*/ 21772 w 9274292"/>
                <a:gd name="connsiteY0" fmla="*/ 0 h 4723491"/>
                <a:gd name="connsiteX1" fmla="*/ 9274292 w 9274292"/>
                <a:gd name="connsiteY1" fmla="*/ 0 h 4723491"/>
                <a:gd name="connsiteX2" fmla="*/ 9274292 w 9274292"/>
                <a:gd name="connsiteY2" fmla="*/ 4426378 h 4723491"/>
                <a:gd name="connsiteX3" fmla="*/ 4985321 w 9274292"/>
                <a:gd name="connsiteY3" fmla="*/ 4702628 h 4723491"/>
                <a:gd name="connsiteX4" fmla="*/ 0 w 9274292"/>
                <a:gd name="connsiteY4" fmla="*/ 4480808 h 4723491"/>
                <a:gd name="connsiteX5" fmla="*/ 21772 w 9274292"/>
                <a:gd name="connsiteY5" fmla="*/ 0 h 4723491"/>
                <a:gd name="connsiteX0" fmla="*/ 21772 w 9274292"/>
                <a:gd name="connsiteY0" fmla="*/ 0 h 4723491"/>
                <a:gd name="connsiteX1" fmla="*/ 9274292 w 9274292"/>
                <a:gd name="connsiteY1" fmla="*/ 0 h 4723491"/>
                <a:gd name="connsiteX2" fmla="*/ 9274292 w 9274292"/>
                <a:gd name="connsiteY2" fmla="*/ 4426378 h 4723491"/>
                <a:gd name="connsiteX3" fmla="*/ 4985321 w 9274292"/>
                <a:gd name="connsiteY3" fmla="*/ 4702628 h 4723491"/>
                <a:gd name="connsiteX4" fmla="*/ 0 w 9274292"/>
                <a:gd name="connsiteY4" fmla="*/ 4480808 h 4723491"/>
                <a:gd name="connsiteX5" fmla="*/ 21772 w 9274292"/>
                <a:gd name="connsiteY5" fmla="*/ 0 h 4723491"/>
                <a:gd name="connsiteX0" fmla="*/ 21772 w 9274292"/>
                <a:gd name="connsiteY0" fmla="*/ 0 h 4723491"/>
                <a:gd name="connsiteX1" fmla="*/ 9274292 w 9274292"/>
                <a:gd name="connsiteY1" fmla="*/ 0 h 4723491"/>
                <a:gd name="connsiteX2" fmla="*/ 9274292 w 9274292"/>
                <a:gd name="connsiteY2" fmla="*/ 4426378 h 4723491"/>
                <a:gd name="connsiteX3" fmla="*/ 4985321 w 9274292"/>
                <a:gd name="connsiteY3" fmla="*/ 4702628 h 4723491"/>
                <a:gd name="connsiteX4" fmla="*/ 0 w 9274292"/>
                <a:gd name="connsiteY4" fmla="*/ 4480808 h 4723491"/>
                <a:gd name="connsiteX5" fmla="*/ 21772 w 9274292"/>
                <a:gd name="connsiteY5" fmla="*/ 0 h 4723491"/>
                <a:gd name="connsiteX0" fmla="*/ 21772 w 9274292"/>
                <a:gd name="connsiteY0" fmla="*/ 0 h 4707325"/>
                <a:gd name="connsiteX1" fmla="*/ 9274292 w 9274292"/>
                <a:gd name="connsiteY1" fmla="*/ 0 h 4707325"/>
                <a:gd name="connsiteX2" fmla="*/ 9274292 w 9274292"/>
                <a:gd name="connsiteY2" fmla="*/ 4426378 h 4707325"/>
                <a:gd name="connsiteX3" fmla="*/ 4985321 w 9274292"/>
                <a:gd name="connsiteY3" fmla="*/ 4702628 h 4707325"/>
                <a:gd name="connsiteX4" fmla="*/ 0 w 9274292"/>
                <a:gd name="connsiteY4" fmla="*/ 4480808 h 4707325"/>
                <a:gd name="connsiteX5" fmla="*/ 21772 w 9274292"/>
                <a:gd name="connsiteY5" fmla="*/ 0 h 4707325"/>
                <a:gd name="connsiteX0" fmla="*/ 21772 w 9274292"/>
                <a:gd name="connsiteY0" fmla="*/ 0 h 4723491"/>
                <a:gd name="connsiteX1" fmla="*/ 9274292 w 9274292"/>
                <a:gd name="connsiteY1" fmla="*/ 0 h 4723491"/>
                <a:gd name="connsiteX2" fmla="*/ 9274292 w 9274292"/>
                <a:gd name="connsiteY2" fmla="*/ 4426378 h 4723491"/>
                <a:gd name="connsiteX3" fmla="*/ 4985321 w 9274292"/>
                <a:gd name="connsiteY3" fmla="*/ 4702628 h 4723491"/>
                <a:gd name="connsiteX4" fmla="*/ 0 w 9274292"/>
                <a:gd name="connsiteY4" fmla="*/ 4480808 h 4723491"/>
                <a:gd name="connsiteX5" fmla="*/ 21772 w 9274292"/>
                <a:gd name="connsiteY5" fmla="*/ 0 h 4723491"/>
                <a:gd name="connsiteX0" fmla="*/ 21772 w 9274292"/>
                <a:gd name="connsiteY0" fmla="*/ 0 h 4713774"/>
                <a:gd name="connsiteX1" fmla="*/ 9274292 w 9274292"/>
                <a:gd name="connsiteY1" fmla="*/ 0 h 4713774"/>
                <a:gd name="connsiteX2" fmla="*/ 9274292 w 9274292"/>
                <a:gd name="connsiteY2" fmla="*/ 4426378 h 4713774"/>
                <a:gd name="connsiteX3" fmla="*/ 4985321 w 9274292"/>
                <a:gd name="connsiteY3" fmla="*/ 4702628 h 4713774"/>
                <a:gd name="connsiteX4" fmla="*/ 0 w 9274292"/>
                <a:gd name="connsiteY4" fmla="*/ 4480808 h 4713774"/>
                <a:gd name="connsiteX5" fmla="*/ 21772 w 9274292"/>
                <a:gd name="connsiteY5" fmla="*/ 0 h 4713774"/>
                <a:gd name="connsiteX0" fmla="*/ 21772 w 9274292"/>
                <a:gd name="connsiteY0" fmla="*/ 0 h 4723491"/>
                <a:gd name="connsiteX1" fmla="*/ 9274292 w 9274292"/>
                <a:gd name="connsiteY1" fmla="*/ 0 h 4723491"/>
                <a:gd name="connsiteX2" fmla="*/ 9274292 w 9274292"/>
                <a:gd name="connsiteY2" fmla="*/ 4426378 h 4723491"/>
                <a:gd name="connsiteX3" fmla="*/ 4985321 w 9274292"/>
                <a:gd name="connsiteY3" fmla="*/ 4702628 h 4723491"/>
                <a:gd name="connsiteX4" fmla="*/ 0 w 9274292"/>
                <a:gd name="connsiteY4" fmla="*/ 4480808 h 4723491"/>
                <a:gd name="connsiteX5" fmla="*/ 21772 w 9274292"/>
                <a:gd name="connsiteY5" fmla="*/ 0 h 4723491"/>
                <a:gd name="connsiteX0" fmla="*/ 21772 w 9274292"/>
                <a:gd name="connsiteY0" fmla="*/ 0 h 4723491"/>
                <a:gd name="connsiteX1" fmla="*/ 9274292 w 9274292"/>
                <a:gd name="connsiteY1" fmla="*/ 0 h 4723491"/>
                <a:gd name="connsiteX2" fmla="*/ 9274292 w 9274292"/>
                <a:gd name="connsiteY2" fmla="*/ 4426378 h 4723491"/>
                <a:gd name="connsiteX3" fmla="*/ 4985321 w 9274292"/>
                <a:gd name="connsiteY3" fmla="*/ 4702628 h 4723491"/>
                <a:gd name="connsiteX4" fmla="*/ 0 w 9274292"/>
                <a:gd name="connsiteY4" fmla="*/ 4480808 h 4723491"/>
                <a:gd name="connsiteX5" fmla="*/ 21772 w 9274292"/>
                <a:gd name="connsiteY5" fmla="*/ 0 h 4723491"/>
                <a:gd name="connsiteX0" fmla="*/ 21772 w 9274292"/>
                <a:gd name="connsiteY0" fmla="*/ 0 h 4723491"/>
                <a:gd name="connsiteX1" fmla="*/ 9274292 w 9274292"/>
                <a:gd name="connsiteY1" fmla="*/ 0 h 4723491"/>
                <a:gd name="connsiteX2" fmla="*/ 9274292 w 9274292"/>
                <a:gd name="connsiteY2" fmla="*/ 4426378 h 4723491"/>
                <a:gd name="connsiteX3" fmla="*/ 5032946 w 9274292"/>
                <a:gd name="connsiteY3" fmla="*/ 4702628 h 4723491"/>
                <a:gd name="connsiteX4" fmla="*/ 0 w 9274292"/>
                <a:gd name="connsiteY4" fmla="*/ 4480808 h 4723491"/>
                <a:gd name="connsiteX5" fmla="*/ 21772 w 9274292"/>
                <a:gd name="connsiteY5" fmla="*/ 0 h 4723491"/>
                <a:gd name="connsiteX0" fmla="*/ 21772 w 9274292"/>
                <a:gd name="connsiteY0" fmla="*/ 0 h 4735135"/>
                <a:gd name="connsiteX1" fmla="*/ 9274292 w 9274292"/>
                <a:gd name="connsiteY1" fmla="*/ 0 h 4735135"/>
                <a:gd name="connsiteX2" fmla="*/ 9274292 w 9274292"/>
                <a:gd name="connsiteY2" fmla="*/ 4426378 h 4735135"/>
                <a:gd name="connsiteX3" fmla="*/ 5032946 w 9274292"/>
                <a:gd name="connsiteY3" fmla="*/ 4702628 h 4735135"/>
                <a:gd name="connsiteX4" fmla="*/ 0 w 9274292"/>
                <a:gd name="connsiteY4" fmla="*/ 4480808 h 4735135"/>
                <a:gd name="connsiteX5" fmla="*/ 21772 w 9274292"/>
                <a:gd name="connsiteY5" fmla="*/ 0 h 4735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274292" h="4735135">
                  <a:moveTo>
                    <a:pt x="21772" y="0"/>
                  </a:moveTo>
                  <a:lnTo>
                    <a:pt x="9274292" y="0"/>
                  </a:lnTo>
                  <a:lnTo>
                    <a:pt x="9274292" y="4426378"/>
                  </a:lnTo>
                  <a:cubicBezTo>
                    <a:pt x="8352636" y="4687635"/>
                    <a:pt x="5759547" y="4794704"/>
                    <a:pt x="5032946" y="4702628"/>
                  </a:cubicBezTo>
                  <a:cubicBezTo>
                    <a:pt x="4023561" y="4754279"/>
                    <a:pt x="1444115" y="4090736"/>
                    <a:pt x="0" y="4480808"/>
                  </a:cubicBezTo>
                  <a:lnTo>
                    <a:pt x="21772" y="0"/>
                  </a:lnTo>
                  <a:close/>
                </a:path>
              </a:pathLst>
            </a:custGeom>
            <a:gradFill>
              <a:gsLst>
                <a:gs pos="0">
                  <a:schemeClr val="accent6">
                    <a:lumMod val="20000"/>
                    <a:lumOff val="80000"/>
                  </a:schemeClr>
                </a:gs>
                <a:gs pos="50000">
                  <a:srgbClr val="6666FF">
                    <a:alpha val="28000"/>
                  </a:srgbClr>
                </a:gs>
                <a:gs pos="93000">
                  <a:srgbClr val="7030A0">
                    <a:alpha val="29000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6" name="5 Grupo"/>
            <p:cNvGrpSpPr/>
            <p:nvPr/>
          </p:nvGrpSpPr>
          <p:grpSpPr>
            <a:xfrm>
              <a:off x="395536" y="3219822"/>
              <a:ext cx="8312591" cy="1224136"/>
              <a:chOff x="251520" y="3293772"/>
              <a:chExt cx="8312591" cy="1224136"/>
            </a:xfrm>
          </p:grpSpPr>
          <p:sp>
            <p:nvSpPr>
              <p:cNvPr id="7" name="Forma libre 13"/>
              <p:cNvSpPr/>
              <p:nvPr/>
            </p:nvSpPr>
            <p:spPr>
              <a:xfrm>
                <a:off x="8331359" y="3293772"/>
                <a:ext cx="213143" cy="174789"/>
              </a:xfrm>
              <a:custGeom>
                <a:avLst/>
                <a:gdLst/>
                <a:ahLst/>
                <a:cxnLst/>
                <a:rect l="l" t="t" r="r" b="b"/>
                <a:pathLst>
                  <a:path w="216024" h="218232">
                    <a:moveTo>
                      <a:pt x="108012" y="0"/>
                    </a:moveTo>
                    <a:cubicBezTo>
                      <a:pt x="48359" y="0"/>
                      <a:pt x="0" y="48853"/>
                      <a:pt x="0" y="109116"/>
                    </a:cubicBezTo>
                    <a:cubicBezTo>
                      <a:pt x="0" y="169379"/>
                      <a:pt x="48359" y="218232"/>
                      <a:pt x="108012" y="218232"/>
                    </a:cubicBezTo>
                    <a:cubicBezTo>
                      <a:pt x="167665" y="218232"/>
                      <a:pt x="216024" y="169379"/>
                      <a:pt x="216024" y="109116"/>
                    </a:cubicBezTo>
                    <a:cubicBezTo>
                      <a:pt x="216024" y="48853"/>
                      <a:pt x="167665" y="0"/>
                      <a:pt x="108012" y="0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FFC000"/>
                  </a:gs>
                  <a:gs pos="64999">
                    <a:schemeClr val="accent6">
                      <a:lumMod val="50000"/>
                    </a:schemeClr>
                  </a:gs>
                  <a:gs pos="100000">
                    <a:schemeClr val="accent6">
                      <a:lumMod val="13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8" name="Forma libre 14"/>
              <p:cNvSpPr/>
              <p:nvPr/>
            </p:nvSpPr>
            <p:spPr>
              <a:xfrm>
                <a:off x="7249727" y="3497792"/>
                <a:ext cx="418617" cy="372044"/>
              </a:xfrm>
              <a:custGeom>
                <a:avLst/>
                <a:gdLst/>
                <a:ahLst/>
                <a:cxnLst/>
                <a:rect l="l" t="t" r="r" b="b"/>
                <a:pathLst>
                  <a:path w="360040" h="354030">
                    <a:moveTo>
                      <a:pt x="180020" y="0"/>
                    </a:moveTo>
                    <a:cubicBezTo>
                      <a:pt x="80598" y="0"/>
                      <a:pt x="0" y="79252"/>
                      <a:pt x="0" y="177015"/>
                    </a:cubicBezTo>
                    <a:cubicBezTo>
                      <a:pt x="0" y="274778"/>
                      <a:pt x="80598" y="354030"/>
                      <a:pt x="180020" y="354030"/>
                    </a:cubicBezTo>
                    <a:cubicBezTo>
                      <a:pt x="279442" y="354030"/>
                      <a:pt x="360040" y="274778"/>
                      <a:pt x="360040" y="177015"/>
                    </a:cubicBezTo>
                    <a:cubicBezTo>
                      <a:pt x="360040" y="79252"/>
                      <a:pt x="279442" y="0"/>
                      <a:pt x="180020" y="0"/>
                    </a:cubicBezTo>
                    <a:close/>
                  </a:path>
                </a:pathLst>
              </a:custGeom>
              <a:gradFill>
                <a:gsLst>
                  <a:gs pos="83000">
                    <a:srgbClr val="FC9FCB"/>
                  </a:gs>
                  <a:gs pos="27000">
                    <a:srgbClr val="6600CC">
                      <a:lumMod val="50000"/>
                    </a:srgbClr>
                  </a:gs>
                  <a:gs pos="50000">
                    <a:srgbClr val="7030A0"/>
                  </a:gs>
                </a:gsLst>
                <a:lin ang="5400000" scaled="0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9" name="Forma libre 19"/>
              <p:cNvSpPr/>
              <p:nvPr/>
            </p:nvSpPr>
            <p:spPr>
              <a:xfrm>
                <a:off x="5651152" y="3612550"/>
                <a:ext cx="355239" cy="329293"/>
              </a:xfrm>
              <a:custGeom>
                <a:avLst/>
                <a:gdLst/>
                <a:ahLst/>
                <a:cxnLst/>
                <a:rect l="l" t="t" r="r" b="b"/>
                <a:pathLst>
                  <a:path w="360040" h="354030">
                    <a:moveTo>
                      <a:pt x="180020" y="0"/>
                    </a:moveTo>
                    <a:cubicBezTo>
                      <a:pt x="80598" y="0"/>
                      <a:pt x="0" y="79252"/>
                      <a:pt x="0" y="177015"/>
                    </a:cubicBezTo>
                    <a:cubicBezTo>
                      <a:pt x="0" y="274778"/>
                      <a:pt x="80598" y="354030"/>
                      <a:pt x="180020" y="354030"/>
                    </a:cubicBezTo>
                    <a:cubicBezTo>
                      <a:pt x="279442" y="354030"/>
                      <a:pt x="360040" y="274778"/>
                      <a:pt x="360040" y="177015"/>
                    </a:cubicBezTo>
                    <a:cubicBezTo>
                      <a:pt x="360040" y="79252"/>
                      <a:pt x="279442" y="0"/>
                      <a:pt x="180020" y="0"/>
                    </a:cubicBezTo>
                    <a:close/>
                  </a:path>
                </a:pathLst>
              </a:custGeom>
              <a:gradFill>
                <a:gsLst>
                  <a:gs pos="83000">
                    <a:srgbClr val="FC9FCB"/>
                  </a:gs>
                  <a:gs pos="27000">
                    <a:srgbClr val="6600CC">
                      <a:lumMod val="50000"/>
                    </a:srgbClr>
                  </a:gs>
                  <a:gs pos="50000">
                    <a:srgbClr val="7030A0"/>
                  </a:gs>
                </a:gsLst>
                <a:lin ang="5400000" scaled="0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10" name="Forma libre 20"/>
              <p:cNvSpPr/>
              <p:nvPr/>
            </p:nvSpPr>
            <p:spPr>
              <a:xfrm>
                <a:off x="2915816" y="4011910"/>
                <a:ext cx="213143" cy="177413"/>
              </a:xfrm>
              <a:custGeom>
                <a:avLst/>
                <a:gdLst/>
                <a:ahLst/>
                <a:cxnLst/>
                <a:rect l="l" t="t" r="r" b="b"/>
                <a:pathLst>
                  <a:path w="216024" h="221508">
                    <a:moveTo>
                      <a:pt x="108012" y="0"/>
                    </a:moveTo>
                    <a:cubicBezTo>
                      <a:pt x="48359" y="0"/>
                      <a:pt x="0" y="49586"/>
                      <a:pt x="0" y="110754"/>
                    </a:cubicBezTo>
                    <a:cubicBezTo>
                      <a:pt x="0" y="171922"/>
                      <a:pt x="48359" y="221508"/>
                      <a:pt x="108012" y="221508"/>
                    </a:cubicBezTo>
                    <a:cubicBezTo>
                      <a:pt x="167665" y="221508"/>
                      <a:pt x="216024" y="171922"/>
                      <a:pt x="216024" y="110754"/>
                    </a:cubicBezTo>
                    <a:cubicBezTo>
                      <a:pt x="216024" y="49586"/>
                      <a:pt x="167665" y="0"/>
                      <a:pt x="108012" y="0"/>
                    </a:cubicBezTo>
                    <a:close/>
                  </a:path>
                </a:pathLst>
              </a:custGeom>
              <a:gradFill flip="none" rotWithShape="1">
                <a:gsLst>
                  <a:gs pos="10000">
                    <a:srgbClr val="FFC000"/>
                  </a:gs>
                  <a:gs pos="64999">
                    <a:schemeClr val="accent6">
                      <a:lumMod val="50000"/>
                    </a:schemeClr>
                  </a:gs>
                  <a:gs pos="100000">
                    <a:schemeClr val="accent6">
                      <a:lumMod val="13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11" name="Forma libre 21"/>
              <p:cNvSpPr/>
              <p:nvPr/>
            </p:nvSpPr>
            <p:spPr>
              <a:xfrm>
                <a:off x="8113008" y="3754328"/>
                <a:ext cx="451103" cy="475548"/>
              </a:xfrm>
              <a:custGeom>
                <a:avLst/>
                <a:gdLst/>
                <a:ahLst/>
                <a:cxnLst/>
                <a:rect l="l" t="t" r="r" b="b"/>
                <a:pathLst>
                  <a:path w="457200" h="457200">
                    <a:moveTo>
                      <a:pt x="228600" y="0"/>
                    </a:moveTo>
                    <a:cubicBezTo>
                      <a:pt x="102348" y="0"/>
                      <a:pt x="0" y="102348"/>
                      <a:pt x="0" y="228600"/>
                    </a:cubicBezTo>
                    <a:cubicBezTo>
                      <a:pt x="0" y="354852"/>
                      <a:pt x="102348" y="457200"/>
                      <a:pt x="228600" y="457200"/>
                    </a:cubicBezTo>
                    <a:cubicBezTo>
                      <a:pt x="354852" y="457200"/>
                      <a:pt x="457200" y="354852"/>
                      <a:pt x="457200" y="228600"/>
                    </a:cubicBezTo>
                    <a:cubicBezTo>
                      <a:pt x="457200" y="102348"/>
                      <a:pt x="354852" y="0"/>
                      <a:pt x="228600" y="0"/>
                    </a:cubicBezTo>
                    <a:close/>
                  </a:path>
                </a:pathLst>
              </a:custGeom>
              <a:gradFill>
                <a:gsLst>
                  <a:gs pos="83000">
                    <a:srgbClr val="FC9FCB"/>
                  </a:gs>
                  <a:gs pos="27000">
                    <a:srgbClr val="6600CC">
                      <a:lumMod val="50000"/>
                    </a:srgbClr>
                  </a:gs>
                  <a:gs pos="50000">
                    <a:srgbClr val="7030A0"/>
                  </a:gs>
                </a:gsLst>
                <a:lin ang="5400000" scaled="0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12" name="Forma libre 22"/>
              <p:cNvSpPr/>
              <p:nvPr/>
            </p:nvSpPr>
            <p:spPr>
              <a:xfrm>
                <a:off x="3851920" y="4083918"/>
                <a:ext cx="248667" cy="218730"/>
              </a:xfrm>
              <a:custGeom>
                <a:avLst/>
                <a:gdLst/>
                <a:ahLst/>
                <a:cxnLst/>
                <a:rect l="l" t="t" r="r" b="b"/>
                <a:pathLst>
                  <a:path w="252028" h="273094">
                    <a:moveTo>
                      <a:pt x="126014" y="0"/>
                    </a:moveTo>
                    <a:cubicBezTo>
                      <a:pt x="56418" y="0"/>
                      <a:pt x="0" y="61134"/>
                      <a:pt x="0" y="136547"/>
                    </a:cubicBezTo>
                    <a:cubicBezTo>
                      <a:pt x="0" y="211960"/>
                      <a:pt x="56418" y="273094"/>
                      <a:pt x="126014" y="273094"/>
                    </a:cubicBezTo>
                    <a:cubicBezTo>
                      <a:pt x="195610" y="273094"/>
                      <a:pt x="252028" y="211960"/>
                      <a:pt x="252028" y="136547"/>
                    </a:cubicBezTo>
                    <a:cubicBezTo>
                      <a:pt x="252028" y="61134"/>
                      <a:pt x="195610" y="0"/>
                      <a:pt x="126014" y="0"/>
                    </a:cubicBezTo>
                    <a:close/>
                  </a:path>
                </a:pathLst>
              </a:custGeom>
              <a:gradFill>
                <a:gsLst>
                  <a:gs pos="83000">
                    <a:srgbClr val="FC9FCB"/>
                  </a:gs>
                  <a:gs pos="27000">
                    <a:srgbClr val="6600CC">
                      <a:lumMod val="50000"/>
                    </a:srgbClr>
                  </a:gs>
                  <a:gs pos="50000">
                    <a:srgbClr val="7030A0"/>
                  </a:gs>
                </a:gsLst>
                <a:lin ang="5400000" scaled="0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13" name="Forma libre 23"/>
              <p:cNvSpPr/>
              <p:nvPr/>
            </p:nvSpPr>
            <p:spPr>
              <a:xfrm>
                <a:off x="1530380" y="3856774"/>
                <a:ext cx="213143" cy="174789"/>
              </a:xfrm>
              <a:custGeom>
                <a:avLst/>
                <a:gdLst/>
                <a:ahLst/>
                <a:cxnLst/>
                <a:rect l="l" t="t" r="r" b="b"/>
                <a:pathLst>
                  <a:path w="216024" h="218232">
                    <a:moveTo>
                      <a:pt x="108012" y="0"/>
                    </a:moveTo>
                    <a:cubicBezTo>
                      <a:pt x="48359" y="0"/>
                      <a:pt x="0" y="48853"/>
                      <a:pt x="0" y="109116"/>
                    </a:cubicBezTo>
                    <a:cubicBezTo>
                      <a:pt x="0" y="169379"/>
                      <a:pt x="48359" y="218232"/>
                      <a:pt x="108012" y="218232"/>
                    </a:cubicBezTo>
                    <a:cubicBezTo>
                      <a:pt x="167665" y="218232"/>
                      <a:pt x="216024" y="169379"/>
                      <a:pt x="216024" y="109116"/>
                    </a:cubicBezTo>
                    <a:cubicBezTo>
                      <a:pt x="216024" y="48853"/>
                      <a:pt x="167665" y="0"/>
                      <a:pt x="108012" y="0"/>
                    </a:cubicBezTo>
                    <a:close/>
                  </a:path>
                </a:pathLst>
              </a:custGeom>
              <a:gradFill>
                <a:gsLst>
                  <a:gs pos="83000">
                    <a:srgbClr val="FC9FCB"/>
                  </a:gs>
                  <a:gs pos="27000">
                    <a:srgbClr val="6600CC">
                      <a:lumMod val="50000"/>
                    </a:srgbClr>
                  </a:gs>
                  <a:gs pos="50000">
                    <a:srgbClr val="7030A0"/>
                  </a:gs>
                </a:gsLst>
                <a:lin ang="5400000" scaled="0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14" name="Forma libre 24"/>
              <p:cNvSpPr/>
              <p:nvPr/>
            </p:nvSpPr>
            <p:spPr>
              <a:xfrm>
                <a:off x="251520" y="3896104"/>
                <a:ext cx="213143" cy="174789"/>
              </a:xfrm>
              <a:custGeom>
                <a:avLst/>
                <a:gdLst/>
                <a:ahLst/>
                <a:cxnLst/>
                <a:rect l="l" t="t" r="r" b="b"/>
                <a:pathLst>
                  <a:path w="216024" h="218232">
                    <a:moveTo>
                      <a:pt x="108012" y="0"/>
                    </a:moveTo>
                    <a:cubicBezTo>
                      <a:pt x="48359" y="0"/>
                      <a:pt x="0" y="48853"/>
                      <a:pt x="0" y="109116"/>
                    </a:cubicBezTo>
                    <a:cubicBezTo>
                      <a:pt x="0" y="169379"/>
                      <a:pt x="48359" y="218232"/>
                      <a:pt x="108012" y="218232"/>
                    </a:cubicBezTo>
                    <a:cubicBezTo>
                      <a:pt x="167665" y="218232"/>
                      <a:pt x="216024" y="169379"/>
                      <a:pt x="216024" y="109116"/>
                    </a:cubicBezTo>
                    <a:cubicBezTo>
                      <a:pt x="216024" y="48853"/>
                      <a:pt x="167665" y="0"/>
                      <a:pt x="108012" y="0"/>
                    </a:cubicBezTo>
                    <a:close/>
                  </a:path>
                </a:pathLst>
              </a:custGeom>
              <a:gradFill>
                <a:gsLst>
                  <a:gs pos="83000">
                    <a:srgbClr val="FC9FCB"/>
                  </a:gs>
                  <a:gs pos="27000">
                    <a:srgbClr val="6600CC">
                      <a:lumMod val="50000"/>
                    </a:srgbClr>
                  </a:gs>
                  <a:gs pos="50000">
                    <a:srgbClr val="7030A0"/>
                  </a:gs>
                </a:gsLst>
                <a:lin ang="5400000" scaled="0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15" name="Forma libre 25"/>
              <p:cNvSpPr/>
              <p:nvPr/>
            </p:nvSpPr>
            <p:spPr>
              <a:xfrm>
                <a:off x="6156176" y="4083918"/>
                <a:ext cx="451103" cy="433990"/>
              </a:xfrm>
              <a:custGeom>
                <a:avLst/>
                <a:gdLst/>
                <a:ahLst/>
                <a:cxnLst/>
                <a:rect l="l" t="t" r="r" b="b"/>
                <a:pathLst>
                  <a:path w="457200" h="457200">
                    <a:moveTo>
                      <a:pt x="228600" y="0"/>
                    </a:moveTo>
                    <a:cubicBezTo>
                      <a:pt x="102348" y="0"/>
                      <a:pt x="0" y="102348"/>
                      <a:pt x="0" y="228600"/>
                    </a:cubicBezTo>
                    <a:cubicBezTo>
                      <a:pt x="0" y="354852"/>
                      <a:pt x="102348" y="457200"/>
                      <a:pt x="228600" y="457200"/>
                    </a:cubicBezTo>
                    <a:cubicBezTo>
                      <a:pt x="354852" y="457200"/>
                      <a:pt x="457200" y="354852"/>
                      <a:pt x="457200" y="228600"/>
                    </a:cubicBezTo>
                    <a:cubicBezTo>
                      <a:pt x="457200" y="102348"/>
                      <a:pt x="354852" y="0"/>
                      <a:pt x="228600" y="0"/>
                    </a:cubicBezTo>
                    <a:close/>
                  </a:path>
                </a:pathLst>
              </a:custGeom>
              <a:gradFill>
                <a:gsLst>
                  <a:gs pos="83000">
                    <a:srgbClr val="FC9FCB"/>
                  </a:gs>
                  <a:gs pos="27000">
                    <a:srgbClr val="6600CC">
                      <a:lumMod val="50000"/>
                    </a:srgbClr>
                  </a:gs>
                  <a:gs pos="50000">
                    <a:srgbClr val="7030A0"/>
                  </a:gs>
                </a:gsLst>
                <a:lin ang="5400000" scaled="0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16" name="Forma libre 26"/>
              <p:cNvSpPr/>
              <p:nvPr/>
            </p:nvSpPr>
            <p:spPr>
              <a:xfrm>
                <a:off x="4932040" y="4083918"/>
                <a:ext cx="355239" cy="283554"/>
              </a:xfrm>
              <a:custGeom>
                <a:avLst/>
                <a:gdLst/>
                <a:ahLst/>
                <a:cxnLst/>
                <a:rect l="l" t="t" r="r" b="b"/>
                <a:pathLst>
                  <a:path w="360040" h="354030">
                    <a:moveTo>
                      <a:pt x="180020" y="0"/>
                    </a:moveTo>
                    <a:cubicBezTo>
                      <a:pt x="80598" y="0"/>
                      <a:pt x="0" y="79252"/>
                      <a:pt x="0" y="177015"/>
                    </a:cubicBezTo>
                    <a:cubicBezTo>
                      <a:pt x="0" y="274778"/>
                      <a:pt x="80598" y="354030"/>
                      <a:pt x="180020" y="354030"/>
                    </a:cubicBezTo>
                    <a:cubicBezTo>
                      <a:pt x="279442" y="354030"/>
                      <a:pt x="360040" y="274778"/>
                      <a:pt x="360040" y="177015"/>
                    </a:cubicBezTo>
                    <a:cubicBezTo>
                      <a:pt x="360040" y="79252"/>
                      <a:pt x="279442" y="0"/>
                      <a:pt x="180020" y="0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FFC000"/>
                  </a:gs>
                  <a:gs pos="64999">
                    <a:schemeClr val="accent6">
                      <a:lumMod val="50000"/>
                    </a:schemeClr>
                  </a:gs>
                  <a:gs pos="100000">
                    <a:schemeClr val="accent6">
                      <a:lumMod val="13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17" name="Forma libre 27"/>
              <p:cNvSpPr/>
              <p:nvPr/>
            </p:nvSpPr>
            <p:spPr>
              <a:xfrm>
                <a:off x="7178679" y="4120514"/>
                <a:ext cx="248667" cy="218730"/>
              </a:xfrm>
              <a:custGeom>
                <a:avLst/>
                <a:gdLst/>
                <a:ahLst/>
                <a:cxnLst/>
                <a:rect l="l" t="t" r="r" b="b"/>
                <a:pathLst>
                  <a:path w="252028" h="273094">
                    <a:moveTo>
                      <a:pt x="126014" y="0"/>
                    </a:moveTo>
                    <a:cubicBezTo>
                      <a:pt x="56418" y="0"/>
                      <a:pt x="0" y="61134"/>
                      <a:pt x="0" y="136547"/>
                    </a:cubicBezTo>
                    <a:cubicBezTo>
                      <a:pt x="0" y="211960"/>
                      <a:pt x="56418" y="273094"/>
                      <a:pt x="126014" y="273094"/>
                    </a:cubicBezTo>
                    <a:cubicBezTo>
                      <a:pt x="195610" y="273094"/>
                      <a:pt x="252028" y="211960"/>
                      <a:pt x="252028" y="136547"/>
                    </a:cubicBezTo>
                    <a:cubicBezTo>
                      <a:pt x="252028" y="61134"/>
                      <a:pt x="195610" y="0"/>
                      <a:pt x="126014" y="0"/>
                    </a:cubicBezTo>
                    <a:close/>
                  </a:path>
                </a:pathLst>
              </a:custGeom>
              <a:gradFill>
                <a:gsLst>
                  <a:gs pos="83000">
                    <a:srgbClr val="FC9FCB"/>
                  </a:gs>
                  <a:gs pos="27000">
                    <a:srgbClr val="6600CC">
                      <a:lumMod val="50000"/>
                    </a:srgbClr>
                  </a:gs>
                  <a:gs pos="50000">
                    <a:srgbClr val="7030A0"/>
                  </a:gs>
                </a:gsLst>
                <a:lin ang="5400000" scaled="0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</p:grpSp>
      </p:grpSp>
      <p:sp>
        <p:nvSpPr>
          <p:cNvPr id="18" name="17 Rectángulo"/>
          <p:cNvSpPr/>
          <p:nvPr/>
        </p:nvSpPr>
        <p:spPr>
          <a:xfrm flipH="1">
            <a:off x="0" y="0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8512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2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76"/>
            <a:ext cx="9144000" cy="513082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508104" y="1131590"/>
            <a:ext cx="3312368" cy="255454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rgbClr val="FFB3FF"/>
              </a:extrusionClr>
            </a:sp3d>
          </a:bodyPr>
          <a:lstStyle/>
          <a:p>
            <a:pPr algn="ctr"/>
            <a:r>
              <a:rPr lang="es-ES" sz="3200" b="1" dirty="0" smtClean="0">
                <a:gradFill>
                  <a:gsLst>
                    <a:gs pos="0">
                      <a:srgbClr val="FF0066">
                        <a:lumMod val="49000"/>
                        <a:lumOff val="51000"/>
                      </a:srgbClr>
                    </a:gs>
                    <a:gs pos="92000">
                      <a:srgbClr val="FF0066">
                        <a:lumMod val="12000"/>
                        <a:lumOff val="88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10</a:t>
            </a:r>
            <a:r>
              <a:rPr lang="es-ES" sz="3200" b="1" dirty="0">
                <a:gradFill>
                  <a:gsLst>
                    <a:gs pos="0">
                      <a:srgbClr val="FF0066">
                        <a:lumMod val="49000"/>
                        <a:lumOff val="51000"/>
                      </a:srgbClr>
                    </a:gs>
                    <a:gs pos="92000">
                      <a:srgbClr val="FF0066">
                        <a:lumMod val="12000"/>
                        <a:lumOff val="88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 En lo que a chocolates se refiere, no vale la pena resistirse.</a:t>
            </a:r>
          </a:p>
          <a:p>
            <a:pPr algn="ctr"/>
            <a:endParaRPr lang="es-ES" sz="3200" b="1" dirty="0">
              <a:gradFill>
                <a:gsLst>
                  <a:gs pos="0">
                    <a:srgbClr val="FF0066">
                      <a:lumMod val="49000"/>
                      <a:lumOff val="51000"/>
                    </a:srgbClr>
                  </a:gs>
                  <a:gs pos="92000">
                    <a:srgbClr val="FF0066">
                      <a:lumMod val="12000"/>
                      <a:lumOff val="88000"/>
                    </a:srgbClr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</p:txBody>
      </p:sp>
      <p:grpSp>
        <p:nvGrpSpPr>
          <p:cNvPr id="20" name="19 Grupo"/>
          <p:cNvGrpSpPr/>
          <p:nvPr/>
        </p:nvGrpSpPr>
        <p:grpSpPr>
          <a:xfrm>
            <a:off x="1776" y="-20428"/>
            <a:ext cx="9147529" cy="4699913"/>
            <a:chOff x="1776" y="-20428"/>
            <a:chExt cx="9147529" cy="4699913"/>
          </a:xfrm>
        </p:grpSpPr>
        <p:sp>
          <p:nvSpPr>
            <p:cNvPr id="21" name="1 Rectángulo"/>
            <p:cNvSpPr/>
            <p:nvPr/>
          </p:nvSpPr>
          <p:spPr>
            <a:xfrm>
              <a:off x="1776" y="-20428"/>
              <a:ext cx="9147529" cy="4699913"/>
            </a:xfrm>
            <a:custGeom>
              <a:avLst/>
              <a:gdLst>
                <a:gd name="connsiteX0" fmla="*/ 0 w 9252520"/>
                <a:gd name="connsiteY0" fmla="*/ 0 h 4371950"/>
                <a:gd name="connsiteX1" fmla="*/ 9252520 w 9252520"/>
                <a:gd name="connsiteY1" fmla="*/ 0 h 4371950"/>
                <a:gd name="connsiteX2" fmla="*/ 9252520 w 9252520"/>
                <a:gd name="connsiteY2" fmla="*/ 4371950 h 4371950"/>
                <a:gd name="connsiteX3" fmla="*/ 0 w 9252520"/>
                <a:gd name="connsiteY3" fmla="*/ 4371950 h 4371950"/>
                <a:gd name="connsiteX4" fmla="*/ 0 w 9252520"/>
                <a:gd name="connsiteY4" fmla="*/ 0 h 4371950"/>
                <a:gd name="connsiteX0" fmla="*/ 0 w 9252520"/>
                <a:gd name="connsiteY0" fmla="*/ 0 h 4700940"/>
                <a:gd name="connsiteX1" fmla="*/ 9252520 w 9252520"/>
                <a:gd name="connsiteY1" fmla="*/ 0 h 4700940"/>
                <a:gd name="connsiteX2" fmla="*/ 9252520 w 9252520"/>
                <a:gd name="connsiteY2" fmla="*/ 4371950 h 4700940"/>
                <a:gd name="connsiteX3" fmla="*/ 0 w 9252520"/>
                <a:gd name="connsiteY3" fmla="*/ 4371950 h 4700940"/>
                <a:gd name="connsiteX4" fmla="*/ 0 w 9252520"/>
                <a:gd name="connsiteY4" fmla="*/ 0 h 4700940"/>
                <a:gd name="connsiteX0" fmla="*/ 0 w 9252520"/>
                <a:gd name="connsiteY0" fmla="*/ 0 h 4741826"/>
                <a:gd name="connsiteX1" fmla="*/ 9252520 w 9252520"/>
                <a:gd name="connsiteY1" fmla="*/ 0 h 4741826"/>
                <a:gd name="connsiteX2" fmla="*/ 9252520 w 9252520"/>
                <a:gd name="connsiteY2" fmla="*/ 4426378 h 4741826"/>
                <a:gd name="connsiteX3" fmla="*/ 0 w 9252520"/>
                <a:gd name="connsiteY3" fmla="*/ 4371950 h 4741826"/>
                <a:gd name="connsiteX4" fmla="*/ 0 w 9252520"/>
                <a:gd name="connsiteY4" fmla="*/ 0 h 4741826"/>
                <a:gd name="connsiteX0" fmla="*/ 0 w 9252520"/>
                <a:gd name="connsiteY0" fmla="*/ 0 h 4703194"/>
                <a:gd name="connsiteX1" fmla="*/ 9252520 w 9252520"/>
                <a:gd name="connsiteY1" fmla="*/ 0 h 4703194"/>
                <a:gd name="connsiteX2" fmla="*/ 9252520 w 9252520"/>
                <a:gd name="connsiteY2" fmla="*/ 4426378 h 4703194"/>
                <a:gd name="connsiteX3" fmla="*/ 0 w 9252520"/>
                <a:gd name="connsiteY3" fmla="*/ 4371950 h 4703194"/>
                <a:gd name="connsiteX4" fmla="*/ 0 w 9252520"/>
                <a:gd name="connsiteY4" fmla="*/ 0 h 4703194"/>
                <a:gd name="connsiteX0" fmla="*/ 0 w 9252520"/>
                <a:gd name="connsiteY0" fmla="*/ 0 h 4719513"/>
                <a:gd name="connsiteX1" fmla="*/ 9252520 w 9252520"/>
                <a:gd name="connsiteY1" fmla="*/ 0 h 4719513"/>
                <a:gd name="connsiteX2" fmla="*/ 9252520 w 9252520"/>
                <a:gd name="connsiteY2" fmla="*/ 4426378 h 4719513"/>
                <a:gd name="connsiteX3" fmla="*/ 0 w 9252520"/>
                <a:gd name="connsiteY3" fmla="*/ 4437265 h 4719513"/>
                <a:gd name="connsiteX4" fmla="*/ 0 w 9252520"/>
                <a:gd name="connsiteY4" fmla="*/ 0 h 4719513"/>
                <a:gd name="connsiteX0" fmla="*/ 0 w 9252520"/>
                <a:gd name="connsiteY0" fmla="*/ 0 h 4694255"/>
                <a:gd name="connsiteX1" fmla="*/ 9252520 w 9252520"/>
                <a:gd name="connsiteY1" fmla="*/ 0 h 4694255"/>
                <a:gd name="connsiteX2" fmla="*/ 9252520 w 9252520"/>
                <a:gd name="connsiteY2" fmla="*/ 4426378 h 4694255"/>
                <a:gd name="connsiteX3" fmla="*/ 0 w 9252520"/>
                <a:gd name="connsiteY3" fmla="*/ 4437265 h 4694255"/>
                <a:gd name="connsiteX4" fmla="*/ 0 w 9252520"/>
                <a:gd name="connsiteY4" fmla="*/ 0 h 4694255"/>
                <a:gd name="connsiteX0" fmla="*/ 0 w 9252520"/>
                <a:gd name="connsiteY0" fmla="*/ 0 h 4672323"/>
                <a:gd name="connsiteX1" fmla="*/ 9252520 w 9252520"/>
                <a:gd name="connsiteY1" fmla="*/ 0 h 4672323"/>
                <a:gd name="connsiteX2" fmla="*/ 9252520 w 9252520"/>
                <a:gd name="connsiteY2" fmla="*/ 4426378 h 4672323"/>
                <a:gd name="connsiteX3" fmla="*/ 0 w 9252520"/>
                <a:gd name="connsiteY3" fmla="*/ 4437265 h 4672323"/>
                <a:gd name="connsiteX4" fmla="*/ 0 w 9252520"/>
                <a:gd name="connsiteY4" fmla="*/ 0 h 4672323"/>
                <a:gd name="connsiteX0" fmla="*/ 0 w 9252520"/>
                <a:gd name="connsiteY0" fmla="*/ 0 h 4685917"/>
                <a:gd name="connsiteX1" fmla="*/ 9252520 w 9252520"/>
                <a:gd name="connsiteY1" fmla="*/ 0 h 4685917"/>
                <a:gd name="connsiteX2" fmla="*/ 9252520 w 9252520"/>
                <a:gd name="connsiteY2" fmla="*/ 4426378 h 4685917"/>
                <a:gd name="connsiteX3" fmla="*/ 0 w 9252520"/>
                <a:gd name="connsiteY3" fmla="*/ 4437265 h 4685917"/>
                <a:gd name="connsiteX4" fmla="*/ 0 w 9252520"/>
                <a:gd name="connsiteY4" fmla="*/ 0 h 4685917"/>
                <a:gd name="connsiteX0" fmla="*/ 0 w 9252520"/>
                <a:gd name="connsiteY0" fmla="*/ 0 h 4676083"/>
                <a:gd name="connsiteX1" fmla="*/ 9252520 w 9252520"/>
                <a:gd name="connsiteY1" fmla="*/ 0 h 4676083"/>
                <a:gd name="connsiteX2" fmla="*/ 9252520 w 9252520"/>
                <a:gd name="connsiteY2" fmla="*/ 4426378 h 4676083"/>
                <a:gd name="connsiteX3" fmla="*/ 0 w 9252520"/>
                <a:gd name="connsiteY3" fmla="*/ 4437265 h 4676083"/>
                <a:gd name="connsiteX4" fmla="*/ 0 w 9252520"/>
                <a:gd name="connsiteY4" fmla="*/ 0 h 4676083"/>
                <a:gd name="connsiteX0" fmla="*/ 0 w 9252520"/>
                <a:gd name="connsiteY0" fmla="*/ 0 h 4699913"/>
                <a:gd name="connsiteX1" fmla="*/ 9252520 w 9252520"/>
                <a:gd name="connsiteY1" fmla="*/ 0 h 4699913"/>
                <a:gd name="connsiteX2" fmla="*/ 9252520 w 9252520"/>
                <a:gd name="connsiteY2" fmla="*/ 4426378 h 4699913"/>
                <a:gd name="connsiteX3" fmla="*/ 0 w 9252520"/>
                <a:gd name="connsiteY3" fmla="*/ 4437265 h 4699913"/>
                <a:gd name="connsiteX4" fmla="*/ 0 w 9252520"/>
                <a:gd name="connsiteY4" fmla="*/ 0 h 4699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52520" h="4699913">
                  <a:moveTo>
                    <a:pt x="0" y="0"/>
                  </a:moveTo>
                  <a:lnTo>
                    <a:pt x="9252520" y="0"/>
                  </a:lnTo>
                  <a:lnTo>
                    <a:pt x="9252520" y="4426378"/>
                  </a:lnTo>
                  <a:cubicBezTo>
                    <a:pt x="4328661" y="5133950"/>
                    <a:pt x="2964429" y="4219550"/>
                    <a:pt x="0" y="4437265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3000">
                  <a:srgbClr val="66FF33">
                    <a:alpha val="33000"/>
                    <a:lumMod val="74000"/>
                    <a:lumOff val="26000"/>
                  </a:srgbClr>
                </a:gs>
                <a:gs pos="65000">
                  <a:schemeClr val="accent3">
                    <a:lumMod val="50000"/>
                    <a:alpha val="25000"/>
                  </a:schemeClr>
                </a:gs>
                <a:gs pos="80000">
                  <a:srgbClr val="006600">
                    <a:alpha val="35000"/>
                  </a:srgbClr>
                </a:gs>
                <a:gs pos="100000">
                  <a:schemeClr val="tx2">
                    <a:lumMod val="10000"/>
                  </a:scheme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22" name="21 Grupo"/>
            <p:cNvGrpSpPr/>
            <p:nvPr/>
          </p:nvGrpSpPr>
          <p:grpSpPr>
            <a:xfrm>
              <a:off x="36000" y="3746751"/>
              <a:ext cx="9038424" cy="732399"/>
              <a:chOff x="105576" y="3746751"/>
              <a:chExt cx="8860802" cy="732399"/>
            </a:xfrm>
          </p:grpSpPr>
          <p:sp>
            <p:nvSpPr>
              <p:cNvPr id="23" name="2 Datos almacenados"/>
              <p:cNvSpPr/>
              <p:nvPr/>
            </p:nvSpPr>
            <p:spPr>
              <a:xfrm rot="3710363">
                <a:off x="212979" y="3639348"/>
                <a:ext cx="372121" cy="586928"/>
              </a:xfrm>
              <a:custGeom>
                <a:avLst/>
                <a:gdLst>
                  <a:gd name="connsiteX0" fmla="*/ 1667 w 10000"/>
                  <a:gd name="connsiteY0" fmla="*/ 0 h 10000"/>
                  <a:gd name="connsiteX1" fmla="*/ 10000 w 10000"/>
                  <a:gd name="connsiteY1" fmla="*/ 0 h 10000"/>
                  <a:gd name="connsiteX2" fmla="*/ 8333 w 10000"/>
                  <a:gd name="connsiteY2" fmla="*/ 5000 h 10000"/>
                  <a:gd name="connsiteX3" fmla="*/ 10000 w 10000"/>
                  <a:gd name="connsiteY3" fmla="*/ 10000 h 10000"/>
                  <a:gd name="connsiteX4" fmla="*/ 1667 w 10000"/>
                  <a:gd name="connsiteY4" fmla="*/ 10000 h 10000"/>
                  <a:gd name="connsiteX5" fmla="*/ 0 w 10000"/>
                  <a:gd name="connsiteY5" fmla="*/ 5000 h 10000"/>
                  <a:gd name="connsiteX6" fmla="*/ 1667 w 10000"/>
                  <a:gd name="connsiteY6" fmla="*/ 0 h 10000"/>
                  <a:gd name="connsiteX0" fmla="*/ 1667 w 10000"/>
                  <a:gd name="connsiteY0" fmla="*/ 0 h 10000"/>
                  <a:gd name="connsiteX1" fmla="*/ 10000 w 10000"/>
                  <a:gd name="connsiteY1" fmla="*/ 0 h 10000"/>
                  <a:gd name="connsiteX2" fmla="*/ 7054 w 10000"/>
                  <a:gd name="connsiteY2" fmla="*/ 5185 h 10000"/>
                  <a:gd name="connsiteX3" fmla="*/ 10000 w 10000"/>
                  <a:gd name="connsiteY3" fmla="*/ 10000 h 10000"/>
                  <a:gd name="connsiteX4" fmla="*/ 1667 w 10000"/>
                  <a:gd name="connsiteY4" fmla="*/ 10000 h 10000"/>
                  <a:gd name="connsiteX5" fmla="*/ 0 w 10000"/>
                  <a:gd name="connsiteY5" fmla="*/ 5000 h 10000"/>
                  <a:gd name="connsiteX6" fmla="*/ 1667 w 10000"/>
                  <a:gd name="connsiteY6" fmla="*/ 0 h 10000"/>
                  <a:gd name="connsiteX0" fmla="*/ 3283 w 11616"/>
                  <a:gd name="connsiteY0" fmla="*/ 0 h 10000"/>
                  <a:gd name="connsiteX1" fmla="*/ 11616 w 11616"/>
                  <a:gd name="connsiteY1" fmla="*/ 0 h 10000"/>
                  <a:gd name="connsiteX2" fmla="*/ 8670 w 11616"/>
                  <a:gd name="connsiteY2" fmla="*/ 5185 h 10000"/>
                  <a:gd name="connsiteX3" fmla="*/ 11616 w 11616"/>
                  <a:gd name="connsiteY3" fmla="*/ 10000 h 10000"/>
                  <a:gd name="connsiteX4" fmla="*/ 3283 w 11616"/>
                  <a:gd name="connsiteY4" fmla="*/ 10000 h 10000"/>
                  <a:gd name="connsiteX5" fmla="*/ 0 w 11616"/>
                  <a:gd name="connsiteY5" fmla="*/ 5093 h 10000"/>
                  <a:gd name="connsiteX6" fmla="*/ 3283 w 11616"/>
                  <a:gd name="connsiteY6" fmla="*/ 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616" h="10000">
                    <a:moveTo>
                      <a:pt x="3283" y="0"/>
                    </a:moveTo>
                    <a:lnTo>
                      <a:pt x="11616" y="0"/>
                    </a:lnTo>
                    <a:cubicBezTo>
                      <a:pt x="10695" y="0"/>
                      <a:pt x="8670" y="2424"/>
                      <a:pt x="8670" y="5185"/>
                    </a:cubicBezTo>
                    <a:cubicBezTo>
                      <a:pt x="8670" y="7946"/>
                      <a:pt x="10695" y="10000"/>
                      <a:pt x="11616" y="10000"/>
                    </a:cubicBezTo>
                    <a:lnTo>
                      <a:pt x="3283" y="10000"/>
                    </a:lnTo>
                    <a:cubicBezTo>
                      <a:pt x="2362" y="10000"/>
                      <a:pt x="0" y="7854"/>
                      <a:pt x="0" y="5093"/>
                    </a:cubicBezTo>
                    <a:cubicBezTo>
                      <a:pt x="0" y="2332"/>
                      <a:pt x="2362" y="0"/>
                      <a:pt x="3283" y="0"/>
                    </a:cubicBezTo>
                    <a:close/>
                  </a:path>
                </a:pathLst>
              </a:custGeom>
              <a:gradFill flip="none" rotWithShape="1">
                <a:gsLst>
                  <a:gs pos="77911">
                    <a:srgbClr val="EF3611">
                      <a:lumMod val="85000"/>
                      <a:lumOff val="15000"/>
                    </a:srgbClr>
                  </a:gs>
                  <a:gs pos="100000">
                    <a:srgbClr val="854860">
                      <a:alpha val="62000"/>
                    </a:srgbClr>
                  </a:gs>
                  <a:gs pos="3333">
                    <a:srgbClr val="FFC1FF">
                      <a:lumMod val="26000"/>
                      <a:lumOff val="74000"/>
                    </a:srgbClr>
                  </a:gs>
                  <a:gs pos="20000">
                    <a:srgbClr val="FFC1FF">
                      <a:alpha val="88000"/>
                    </a:srgbClr>
                  </a:gs>
                  <a:gs pos="53000">
                    <a:srgbClr val="FF3399">
                      <a:lumMod val="64000"/>
                      <a:lumOff val="36000"/>
                      <a:alpha val="79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  <a:effectLst>
                <a:outerShdw blurRad="50800" dist="50800" dir="5400000" algn="ctr" rotWithShape="0">
                  <a:schemeClr val="tx2">
                    <a:lumMod val="10000"/>
                    <a:alpha val="78000"/>
                  </a:schemeClr>
                </a:outerShdw>
              </a:effectLst>
              <a:scene3d>
                <a:camera prst="orthographicFront"/>
                <a:lightRig rig="flat" dir="t"/>
              </a:scene3d>
              <a:sp3d>
                <a:bevelT w="1206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4" name="2 Datos almacenados"/>
              <p:cNvSpPr/>
              <p:nvPr/>
            </p:nvSpPr>
            <p:spPr>
              <a:xfrm rot="3710363">
                <a:off x="911990" y="3669371"/>
                <a:ext cx="372121" cy="586928"/>
              </a:xfrm>
              <a:custGeom>
                <a:avLst/>
                <a:gdLst>
                  <a:gd name="connsiteX0" fmla="*/ 1667 w 10000"/>
                  <a:gd name="connsiteY0" fmla="*/ 0 h 10000"/>
                  <a:gd name="connsiteX1" fmla="*/ 10000 w 10000"/>
                  <a:gd name="connsiteY1" fmla="*/ 0 h 10000"/>
                  <a:gd name="connsiteX2" fmla="*/ 8333 w 10000"/>
                  <a:gd name="connsiteY2" fmla="*/ 5000 h 10000"/>
                  <a:gd name="connsiteX3" fmla="*/ 10000 w 10000"/>
                  <a:gd name="connsiteY3" fmla="*/ 10000 h 10000"/>
                  <a:gd name="connsiteX4" fmla="*/ 1667 w 10000"/>
                  <a:gd name="connsiteY4" fmla="*/ 10000 h 10000"/>
                  <a:gd name="connsiteX5" fmla="*/ 0 w 10000"/>
                  <a:gd name="connsiteY5" fmla="*/ 5000 h 10000"/>
                  <a:gd name="connsiteX6" fmla="*/ 1667 w 10000"/>
                  <a:gd name="connsiteY6" fmla="*/ 0 h 10000"/>
                  <a:gd name="connsiteX0" fmla="*/ 1667 w 10000"/>
                  <a:gd name="connsiteY0" fmla="*/ 0 h 10000"/>
                  <a:gd name="connsiteX1" fmla="*/ 10000 w 10000"/>
                  <a:gd name="connsiteY1" fmla="*/ 0 h 10000"/>
                  <a:gd name="connsiteX2" fmla="*/ 7054 w 10000"/>
                  <a:gd name="connsiteY2" fmla="*/ 5185 h 10000"/>
                  <a:gd name="connsiteX3" fmla="*/ 10000 w 10000"/>
                  <a:gd name="connsiteY3" fmla="*/ 10000 h 10000"/>
                  <a:gd name="connsiteX4" fmla="*/ 1667 w 10000"/>
                  <a:gd name="connsiteY4" fmla="*/ 10000 h 10000"/>
                  <a:gd name="connsiteX5" fmla="*/ 0 w 10000"/>
                  <a:gd name="connsiteY5" fmla="*/ 5000 h 10000"/>
                  <a:gd name="connsiteX6" fmla="*/ 1667 w 10000"/>
                  <a:gd name="connsiteY6" fmla="*/ 0 h 10000"/>
                  <a:gd name="connsiteX0" fmla="*/ 3283 w 11616"/>
                  <a:gd name="connsiteY0" fmla="*/ 0 h 10000"/>
                  <a:gd name="connsiteX1" fmla="*/ 11616 w 11616"/>
                  <a:gd name="connsiteY1" fmla="*/ 0 h 10000"/>
                  <a:gd name="connsiteX2" fmla="*/ 8670 w 11616"/>
                  <a:gd name="connsiteY2" fmla="*/ 5185 h 10000"/>
                  <a:gd name="connsiteX3" fmla="*/ 11616 w 11616"/>
                  <a:gd name="connsiteY3" fmla="*/ 10000 h 10000"/>
                  <a:gd name="connsiteX4" fmla="*/ 3283 w 11616"/>
                  <a:gd name="connsiteY4" fmla="*/ 10000 h 10000"/>
                  <a:gd name="connsiteX5" fmla="*/ 0 w 11616"/>
                  <a:gd name="connsiteY5" fmla="*/ 5093 h 10000"/>
                  <a:gd name="connsiteX6" fmla="*/ 3283 w 11616"/>
                  <a:gd name="connsiteY6" fmla="*/ 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616" h="10000">
                    <a:moveTo>
                      <a:pt x="3283" y="0"/>
                    </a:moveTo>
                    <a:lnTo>
                      <a:pt x="11616" y="0"/>
                    </a:lnTo>
                    <a:cubicBezTo>
                      <a:pt x="10695" y="0"/>
                      <a:pt x="8670" y="2424"/>
                      <a:pt x="8670" y="5185"/>
                    </a:cubicBezTo>
                    <a:cubicBezTo>
                      <a:pt x="8670" y="7946"/>
                      <a:pt x="10695" y="10000"/>
                      <a:pt x="11616" y="10000"/>
                    </a:cubicBezTo>
                    <a:lnTo>
                      <a:pt x="3283" y="10000"/>
                    </a:lnTo>
                    <a:cubicBezTo>
                      <a:pt x="2362" y="10000"/>
                      <a:pt x="0" y="7854"/>
                      <a:pt x="0" y="5093"/>
                    </a:cubicBezTo>
                    <a:cubicBezTo>
                      <a:pt x="0" y="2332"/>
                      <a:pt x="2362" y="0"/>
                      <a:pt x="3283" y="0"/>
                    </a:cubicBezTo>
                    <a:close/>
                  </a:path>
                </a:pathLst>
              </a:custGeom>
              <a:gradFill flip="none" rotWithShape="1">
                <a:gsLst>
                  <a:gs pos="77911">
                    <a:srgbClr val="EF3611">
                      <a:lumMod val="85000"/>
                      <a:lumOff val="15000"/>
                    </a:srgbClr>
                  </a:gs>
                  <a:gs pos="100000">
                    <a:srgbClr val="854860">
                      <a:alpha val="62000"/>
                    </a:srgbClr>
                  </a:gs>
                  <a:gs pos="3333">
                    <a:srgbClr val="FFC1FF">
                      <a:lumMod val="26000"/>
                      <a:lumOff val="74000"/>
                    </a:srgbClr>
                  </a:gs>
                  <a:gs pos="20000">
                    <a:srgbClr val="FFC1FF">
                      <a:alpha val="88000"/>
                    </a:srgbClr>
                  </a:gs>
                  <a:gs pos="53000">
                    <a:srgbClr val="FF3399">
                      <a:lumMod val="64000"/>
                      <a:lumOff val="36000"/>
                      <a:alpha val="79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  <a:effectLst>
                <a:outerShdw blurRad="50800" dist="50800" dir="5400000" algn="ctr" rotWithShape="0">
                  <a:schemeClr val="tx2">
                    <a:lumMod val="10000"/>
                    <a:alpha val="78000"/>
                  </a:schemeClr>
                </a:outerShdw>
              </a:effectLst>
              <a:scene3d>
                <a:camera prst="orthographicFront"/>
                <a:lightRig rig="flat" dir="t"/>
              </a:scene3d>
              <a:sp3d>
                <a:bevelT w="1206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5" name="2 Datos almacenados"/>
              <p:cNvSpPr/>
              <p:nvPr/>
            </p:nvSpPr>
            <p:spPr>
              <a:xfrm rot="3710363">
                <a:off x="1610853" y="3699394"/>
                <a:ext cx="372121" cy="586928"/>
              </a:xfrm>
              <a:custGeom>
                <a:avLst/>
                <a:gdLst>
                  <a:gd name="connsiteX0" fmla="*/ 1667 w 10000"/>
                  <a:gd name="connsiteY0" fmla="*/ 0 h 10000"/>
                  <a:gd name="connsiteX1" fmla="*/ 10000 w 10000"/>
                  <a:gd name="connsiteY1" fmla="*/ 0 h 10000"/>
                  <a:gd name="connsiteX2" fmla="*/ 8333 w 10000"/>
                  <a:gd name="connsiteY2" fmla="*/ 5000 h 10000"/>
                  <a:gd name="connsiteX3" fmla="*/ 10000 w 10000"/>
                  <a:gd name="connsiteY3" fmla="*/ 10000 h 10000"/>
                  <a:gd name="connsiteX4" fmla="*/ 1667 w 10000"/>
                  <a:gd name="connsiteY4" fmla="*/ 10000 h 10000"/>
                  <a:gd name="connsiteX5" fmla="*/ 0 w 10000"/>
                  <a:gd name="connsiteY5" fmla="*/ 5000 h 10000"/>
                  <a:gd name="connsiteX6" fmla="*/ 1667 w 10000"/>
                  <a:gd name="connsiteY6" fmla="*/ 0 h 10000"/>
                  <a:gd name="connsiteX0" fmla="*/ 1667 w 10000"/>
                  <a:gd name="connsiteY0" fmla="*/ 0 h 10000"/>
                  <a:gd name="connsiteX1" fmla="*/ 10000 w 10000"/>
                  <a:gd name="connsiteY1" fmla="*/ 0 h 10000"/>
                  <a:gd name="connsiteX2" fmla="*/ 7054 w 10000"/>
                  <a:gd name="connsiteY2" fmla="*/ 5185 h 10000"/>
                  <a:gd name="connsiteX3" fmla="*/ 10000 w 10000"/>
                  <a:gd name="connsiteY3" fmla="*/ 10000 h 10000"/>
                  <a:gd name="connsiteX4" fmla="*/ 1667 w 10000"/>
                  <a:gd name="connsiteY4" fmla="*/ 10000 h 10000"/>
                  <a:gd name="connsiteX5" fmla="*/ 0 w 10000"/>
                  <a:gd name="connsiteY5" fmla="*/ 5000 h 10000"/>
                  <a:gd name="connsiteX6" fmla="*/ 1667 w 10000"/>
                  <a:gd name="connsiteY6" fmla="*/ 0 h 10000"/>
                  <a:gd name="connsiteX0" fmla="*/ 3283 w 11616"/>
                  <a:gd name="connsiteY0" fmla="*/ 0 h 10000"/>
                  <a:gd name="connsiteX1" fmla="*/ 11616 w 11616"/>
                  <a:gd name="connsiteY1" fmla="*/ 0 h 10000"/>
                  <a:gd name="connsiteX2" fmla="*/ 8670 w 11616"/>
                  <a:gd name="connsiteY2" fmla="*/ 5185 h 10000"/>
                  <a:gd name="connsiteX3" fmla="*/ 11616 w 11616"/>
                  <a:gd name="connsiteY3" fmla="*/ 10000 h 10000"/>
                  <a:gd name="connsiteX4" fmla="*/ 3283 w 11616"/>
                  <a:gd name="connsiteY4" fmla="*/ 10000 h 10000"/>
                  <a:gd name="connsiteX5" fmla="*/ 0 w 11616"/>
                  <a:gd name="connsiteY5" fmla="*/ 5093 h 10000"/>
                  <a:gd name="connsiteX6" fmla="*/ 3283 w 11616"/>
                  <a:gd name="connsiteY6" fmla="*/ 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616" h="10000">
                    <a:moveTo>
                      <a:pt x="3283" y="0"/>
                    </a:moveTo>
                    <a:lnTo>
                      <a:pt x="11616" y="0"/>
                    </a:lnTo>
                    <a:cubicBezTo>
                      <a:pt x="10695" y="0"/>
                      <a:pt x="8670" y="2424"/>
                      <a:pt x="8670" y="5185"/>
                    </a:cubicBezTo>
                    <a:cubicBezTo>
                      <a:pt x="8670" y="7946"/>
                      <a:pt x="10695" y="10000"/>
                      <a:pt x="11616" y="10000"/>
                    </a:cubicBezTo>
                    <a:lnTo>
                      <a:pt x="3283" y="10000"/>
                    </a:lnTo>
                    <a:cubicBezTo>
                      <a:pt x="2362" y="10000"/>
                      <a:pt x="0" y="7854"/>
                      <a:pt x="0" y="5093"/>
                    </a:cubicBezTo>
                    <a:cubicBezTo>
                      <a:pt x="0" y="2332"/>
                      <a:pt x="2362" y="0"/>
                      <a:pt x="3283" y="0"/>
                    </a:cubicBezTo>
                    <a:close/>
                  </a:path>
                </a:pathLst>
              </a:custGeom>
              <a:gradFill flip="none" rotWithShape="1">
                <a:gsLst>
                  <a:gs pos="77911">
                    <a:srgbClr val="EF3611">
                      <a:lumMod val="85000"/>
                      <a:lumOff val="15000"/>
                    </a:srgbClr>
                  </a:gs>
                  <a:gs pos="100000">
                    <a:srgbClr val="854860">
                      <a:alpha val="62000"/>
                    </a:srgbClr>
                  </a:gs>
                  <a:gs pos="3333">
                    <a:srgbClr val="FFC1FF">
                      <a:lumMod val="26000"/>
                      <a:lumOff val="74000"/>
                    </a:srgbClr>
                  </a:gs>
                  <a:gs pos="20000">
                    <a:srgbClr val="FFC1FF">
                      <a:alpha val="88000"/>
                    </a:srgbClr>
                  </a:gs>
                  <a:gs pos="53000">
                    <a:srgbClr val="FF3399">
                      <a:lumMod val="64000"/>
                      <a:lumOff val="36000"/>
                      <a:alpha val="79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  <a:effectLst>
                <a:outerShdw blurRad="50800" dist="50800" dir="5400000" algn="ctr" rotWithShape="0">
                  <a:schemeClr val="tx2">
                    <a:lumMod val="10000"/>
                    <a:alpha val="78000"/>
                  </a:schemeClr>
                </a:outerShdw>
              </a:effectLst>
              <a:scene3d>
                <a:camera prst="orthographicFront"/>
                <a:lightRig rig="flat" dir="t"/>
              </a:scene3d>
              <a:sp3d>
                <a:bevelT w="1206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6" name="2 Datos almacenados"/>
              <p:cNvSpPr/>
              <p:nvPr/>
            </p:nvSpPr>
            <p:spPr>
              <a:xfrm rot="3710363">
                <a:off x="2294853" y="3733276"/>
                <a:ext cx="372121" cy="586928"/>
              </a:xfrm>
              <a:custGeom>
                <a:avLst/>
                <a:gdLst>
                  <a:gd name="connsiteX0" fmla="*/ 1667 w 10000"/>
                  <a:gd name="connsiteY0" fmla="*/ 0 h 10000"/>
                  <a:gd name="connsiteX1" fmla="*/ 10000 w 10000"/>
                  <a:gd name="connsiteY1" fmla="*/ 0 h 10000"/>
                  <a:gd name="connsiteX2" fmla="*/ 8333 w 10000"/>
                  <a:gd name="connsiteY2" fmla="*/ 5000 h 10000"/>
                  <a:gd name="connsiteX3" fmla="*/ 10000 w 10000"/>
                  <a:gd name="connsiteY3" fmla="*/ 10000 h 10000"/>
                  <a:gd name="connsiteX4" fmla="*/ 1667 w 10000"/>
                  <a:gd name="connsiteY4" fmla="*/ 10000 h 10000"/>
                  <a:gd name="connsiteX5" fmla="*/ 0 w 10000"/>
                  <a:gd name="connsiteY5" fmla="*/ 5000 h 10000"/>
                  <a:gd name="connsiteX6" fmla="*/ 1667 w 10000"/>
                  <a:gd name="connsiteY6" fmla="*/ 0 h 10000"/>
                  <a:gd name="connsiteX0" fmla="*/ 1667 w 10000"/>
                  <a:gd name="connsiteY0" fmla="*/ 0 h 10000"/>
                  <a:gd name="connsiteX1" fmla="*/ 10000 w 10000"/>
                  <a:gd name="connsiteY1" fmla="*/ 0 h 10000"/>
                  <a:gd name="connsiteX2" fmla="*/ 7054 w 10000"/>
                  <a:gd name="connsiteY2" fmla="*/ 5185 h 10000"/>
                  <a:gd name="connsiteX3" fmla="*/ 10000 w 10000"/>
                  <a:gd name="connsiteY3" fmla="*/ 10000 h 10000"/>
                  <a:gd name="connsiteX4" fmla="*/ 1667 w 10000"/>
                  <a:gd name="connsiteY4" fmla="*/ 10000 h 10000"/>
                  <a:gd name="connsiteX5" fmla="*/ 0 w 10000"/>
                  <a:gd name="connsiteY5" fmla="*/ 5000 h 10000"/>
                  <a:gd name="connsiteX6" fmla="*/ 1667 w 10000"/>
                  <a:gd name="connsiteY6" fmla="*/ 0 h 10000"/>
                  <a:gd name="connsiteX0" fmla="*/ 3283 w 11616"/>
                  <a:gd name="connsiteY0" fmla="*/ 0 h 10000"/>
                  <a:gd name="connsiteX1" fmla="*/ 11616 w 11616"/>
                  <a:gd name="connsiteY1" fmla="*/ 0 h 10000"/>
                  <a:gd name="connsiteX2" fmla="*/ 8670 w 11616"/>
                  <a:gd name="connsiteY2" fmla="*/ 5185 h 10000"/>
                  <a:gd name="connsiteX3" fmla="*/ 11616 w 11616"/>
                  <a:gd name="connsiteY3" fmla="*/ 10000 h 10000"/>
                  <a:gd name="connsiteX4" fmla="*/ 3283 w 11616"/>
                  <a:gd name="connsiteY4" fmla="*/ 10000 h 10000"/>
                  <a:gd name="connsiteX5" fmla="*/ 0 w 11616"/>
                  <a:gd name="connsiteY5" fmla="*/ 5093 h 10000"/>
                  <a:gd name="connsiteX6" fmla="*/ 3283 w 11616"/>
                  <a:gd name="connsiteY6" fmla="*/ 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616" h="10000">
                    <a:moveTo>
                      <a:pt x="3283" y="0"/>
                    </a:moveTo>
                    <a:lnTo>
                      <a:pt x="11616" y="0"/>
                    </a:lnTo>
                    <a:cubicBezTo>
                      <a:pt x="10695" y="0"/>
                      <a:pt x="8670" y="2424"/>
                      <a:pt x="8670" y="5185"/>
                    </a:cubicBezTo>
                    <a:cubicBezTo>
                      <a:pt x="8670" y="7946"/>
                      <a:pt x="10695" y="10000"/>
                      <a:pt x="11616" y="10000"/>
                    </a:cubicBezTo>
                    <a:lnTo>
                      <a:pt x="3283" y="10000"/>
                    </a:lnTo>
                    <a:cubicBezTo>
                      <a:pt x="2362" y="10000"/>
                      <a:pt x="0" y="7854"/>
                      <a:pt x="0" y="5093"/>
                    </a:cubicBezTo>
                    <a:cubicBezTo>
                      <a:pt x="0" y="2332"/>
                      <a:pt x="2362" y="0"/>
                      <a:pt x="3283" y="0"/>
                    </a:cubicBezTo>
                    <a:close/>
                  </a:path>
                </a:pathLst>
              </a:custGeom>
              <a:gradFill flip="none" rotWithShape="1">
                <a:gsLst>
                  <a:gs pos="77911">
                    <a:srgbClr val="EF3611">
                      <a:lumMod val="85000"/>
                      <a:lumOff val="15000"/>
                    </a:srgbClr>
                  </a:gs>
                  <a:gs pos="100000">
                    <a:srgbClr val="854860">
                      <a:alpha val="62000"/>
                    </a:srgbClr>
                  </a:gs>
                  <a:gs pos="3333">
                    <a:srgbClr val="FFC1FF">
                      <a:lumMod val="26000"/>
                      <a:lumOff val="74000"/>
                    </a:srgbClr>
                  </a:gs>
                  <a:gs pos="20000">
                    <a:srgbClr val="FFC1FF">
                      <a:alpha val="88000"/>
                    </a:srgbClr>
                  </a:gs>
                  <a:gs pos="53000">
                    <a:srgbClr val="FF3399">
                      <a:lumMod val="64000"/>
                      <a:lumOff val="36000"/>
                      <a:alpha val="79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  <a:effectLst>
                <a:outerShdw blurRad="50800" dist="50800" dir="5400000" algn="ctr" rotWithShape="0">
                  <a:schemeClr val="tx2">
                    <a:lumMod val="10000"/>
                    <a:alpha val="78000"/>
                  </a:schemeClr>
                </a:outerShdw>
              </a:effectLst>
              <a:scene3d>
                <a:camera prst="orthographicFront"/>
                <a:lightRig rig="flat" dir="t"/>
              </a:scene3d>
              <a:sp3d>
                <a:bevelT w="1206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7" name="2 Datos almacenados"/>
              <p:cNvSpPr/>
              <p:nvPr/>
            </p:nvSpPr>
            <p:spPr>
              <a:xfrm rot="3710363">
                <a:off x="2942853" y="3789276"/>
                <a:ext cx="372121" cy="586928"/>
              </a:xfrm>
              <a:custGeom>
                <a:avLst/>
                <a:gdLst>
                  <a:gd name="connsiteX0" fmla="*/ 1667 w 10000"/>
                  <a:gd name="connsiteY0" fmla="*/ 0 h 10000"/>
                  <a:gd name="connsiteX1" fmla="*/ 10000 w 10000"/>
                  <a:gd name="connsiteY1" fmla="*/ 0 h 10000"/>
                  <a:gd name="connsiteX2" fmla="*/ 8333 w 10000"/>
                  <a:gd name="connsiteY2" fmla="*/ 5000 h 10000"/>
                  <a:gd name="connsiteX3" fmla="*/ 10000 w 10000"/>
                  <a:gd name="connsiteY3" fmla="*/ 10000 h 10000"/>
                  <a:gd name="connsiteX4" fmla="*/ 1667 w 10000"/>
                  <a:gd name="connsiteY4" fmla="*/ 10000 h 10000"/>
                  <a:gd name="connsiteX5" fmla="*/ 0 w 10000"/>
                  <a:gd name="connsiteY5" fmla="*/ 5000 h 10000"/>
                  <a:gd name="connsiteX6" fmla="*/ 1667 w 10000"/>
                  <a:gd name="connsiteY6" fmla="*/ 0 h 10000"/>
                  <a:gd name="connsiteX0" fmla="*/ 1667 w 10000"/>
                  <a:gd name="connsiteY0" fmla="*/ 0 h 10000"/>
                  <a:gd name="connsiteX1" fmla="*/ 10000 w 10000"/>
                  <a:gd name="connsiteY1" fmla="*/ 0 h 10000"/>
                  <a:gd name="connsiteX2" fmla="*/ 7054 w 10000"/>
                  <a:gd name="connsiteY2" fmla="*/ 5185 h 10000"/>
                  <a:gd name="connsiteX3" fmla="*/ 10000 w 10000"/>
                  <a:gd name="connsiteY3" fmla="*/ 10000 h 10000"/>
                  <a:gd name="connsiteX4" fmla="*/ 1667 w 10000"/>
                  <a:gd name="connsiteY4" fmla="*/ 10000 h 10000"/>
                  <a:gd name="connsiteX5" fmla="*/ 0 w 10000"/>
                  <a:gd name="connsiteY5" fmla="*/ 5000 h 10000"/>
                  <a:gd name="connsiteX6" fmla="*/ 1667 w 10000"/>
                  <a:gd name="connsiteY6" fmla="*/ 0 h 10000"/>
                  <a:gd name="connsiteX0" fmla="*/ 3283 w 11616"/>
                  <a:gd name="connsiteY0" fmla="*/ 0 h 10000"/>
                  <a:gd name="connsiteX1" fmla="*/ 11616 w 11616"/>
                  <a:gd name="connsiteY1" fmla="*/ 0 h 10000"/>
                  <a:gd name="connsiteX2" fmla="*/ 8670 w 11616"/>
                  <a:gd name="connsiteY2" fmla="*/ 5185 h 10000"/>
                  <a:gd name="connsiteX3" fmla="*/ 11616 w 11616"/>
                  <a:gd name="connsiteY3" fmla="*/ 10000 h 10000"/>
                  <a:gd name="connsiteX4" fmla="*/ 3283 w 11616"/>
                  <a:gd name="connsiteY4" fmla="*/ 10000 h 10000"/>
                  <a:gd name="connsiteX5" fmla="*/ 0 w 11616"/>
                  <a:gd name="connsiteY5" fmla="*/ 5093 h 10000"/>
                  <a:gd name="connsiteX6" fmla="*/ 3283 w 11616"/>
                  <a:gd name="connsiteY6" fmla="*/ 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616" h="10000">
                    <a:moveTo>
                      <a:pt x="3283" y="0"/>
                    </a:moveTo>
                    <a:lnTo>
                      <a:pt x="11616" y="0"/>
                    </a:lnTo>
                    <a:cubicBezTo>
                      <a:pt x="10695" y="0"/>
                      <a:pt x="8670" y="2424"/>
                      <a:pt x="8670" y="5185"/>
                    </a:cubicBezTo>
                    <a:cubicBezTo>
                      <a:pt x="8670" y="7946"/>
                      <a:pt x="10695" y="10000"/>
                      <a:pt x="11616" y="10000"/>
                    </a:cubicBezTo>
                    <a:lnTo>
                      <a:pt x="3283" y="10000"/>
                    </a:lnTo>
                    <a:cubicBezTo>
                      <a:pt x="2362" y="10000"/>
                      <a:pt x="0" y="7854"/>
                      <a:pt x="0" y="5093"/>
                    </a:cubicBezTo>
                    <a:cubicBezTo>
                      <a:pt x="0" y="2332"/>
                      <a:pt x="2362" y="0"/>
                      <a:pt x="3283" y="0"/>
                    </a:cubicBezTo>
                    <a:close/>
                  </a:path>
                </a:pathLst>
              </a:custGeom>
              <a:gradFill flip="none" rotWithShape="1">
                <a:gsLst>
                  <a:gs pos="77911">
                    <a:srgbClr val="EF3611">
                      <a:lumMod val="85000"/>
                      <a:lumOff val="15000"/>
                    </a:srgbClr>
                  </a:gs>
                  <a:gs pos="100000">
                    <a:srgbClr val="854860">
                      <a:alpha val="62000"/>
                    </a:srgbClr>
                  </a:gs>
                  <a:gs pos="3333">
                    <a:srgbClr val="FFC1FF">
                      <a:lumMod val="26000"/>
                      <a:lumOff val="74000"/>
                    </a:srgbClr>
                  </a:gs>
                  <a:gs pos="20000">
                    <a:srgbClr val="FFC1FF">
                      <a:alpha val="88000"/>
                    </a:srgbClr>
                  </a:gs>
                  <a:gs pos="53000">
                    <a:srgbClr val="FF3399">
                      <a:lumMod val="64000"/>
                      <a:lumOff val="36000"/>
                      <a:alpha val="79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  <a:effectLst>
                <a:outerShdw blurRad="50800" dist="50800" dir="5400000" algn="ctr" rotWithShape="0">
                  <a:schemeClr val="tx2">
                    <a:lumMod val="10000"/>
                    <a:alpha val="78000"/>
                  </a:schemeClr>
                </a:outerShdw>
              </a:effectLst>
              <a:scene3d>
                <a:camera prst="orthographicFront"/>
                <a:lightRig rig="flat" dir="t"/>
              </a:scene3d>
              <a:sp3d>
                <a:bevelT w="1206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8" name="2 Datos almacenados"/>
              <p:cNvSpPr/>
              <p:nvPr/>
            </p:nvSpPr>
            <p:spPr>
              <a:xfrm rot="3710363">
                <a:off x="3590853" y="3853369"/>
                <a:ext cx="372121" cy="586928"/>
              </a:xfrm>
              <a:custGeom>
                <a:avLst/>
                <a:gdLst>
                  <a:gd name="connsiteX0" fmla="*/ 1667 w 10000"/>
                  <a:gd name="connsiteY0" fmla="*/ 0 h 10000"/>
                  <a:gd name="connsiteX1" fmla="*/ 10000 w 10000"/>
                  <a:gd name="connsiteY1" fmla="*/ 0 h 10000"/>
                  <a:gd name="connsiteX2" fmla="*/ 8333 w 10000"/>
                  <a:gd name="connsiteY2" fmla="*/ 5000 h 10000"/>
                  <a:gd name="connsiteX3" fmla="*/ 10000 w 10000"/>
                  <a:gd name="connsiteY3" fmla="*/ 10000 h 10000"/>
                  <a:gd name="connsiteX4" fmla="*/ 1667 w 10000"/>
                  <a:gd name="connsiteY4" fmla="*/ 10000 h 10000"/>
                  <a:gd name="connsiteX5" fmla="*/ 0 w 10000"/>
                  <a:gd name="connsiteY5" fmla="*/ 5000 h 10000"/>
                  <a:gd name="connsiteX6" fmla="*/ 1667 w 10000"/>
                  <a:gd name="connsiteY6" fmla="*/ 0 h 10000"/>
                  <a:gd name="connsiteX0" fmla="*/ 1667 w 10000"/>
                  <a:gd name="connsiteY0" fmla="*/ 0 h 10000"/>
                  <a:gd name="connsiteX1" fmla="*/ 10000 w 10000"/>
                  <a:gd name="connsiteY1" fmla="*/ 0 h 10000"/>
                  <a:gd name="connsiteX2" fmla="*/ 7054 w 10000"/>
                  <a:gd name="connsiteY2" fmla="*/ 5185 h 10000"/>
                  <a:gd name="connsiteX3" fmla="*/ 10000 w 10000"/>
                  <a:gd name="connsiteY3" fmla="*/ 10000 h 10000"/>
                  <a:gd name="connsiteX4" fmla="*/ 1667 w 10000"/>
                  <a:gd name="connsiteY4" fmla="*/ 10000 h 10000"/>
                  <a:gd name="connsiteX5" fmla="*/ 0 w 10000"/>
                  <a:gd name="connsiteY5" fmla="*/ 5000 h 10000"/>
                  <a:gd name="connsiteX6" fmla="*/ 1667 w 10000"/>
                  <a:gd name="connsiteY6" fmla="*/ 0 h 10000"/>
                  <a:gd name="connsiteX0" fmla="*/ 3283 w 11616"/>
                  <a:gd name="connsiteY0" fmla="*/ 0 h 10000"/>
                  <a:gd name="connsiteX1" fmla="*/ 11616 w 11616"/>
                  <a:gd name="connsiteY1" fmla="*/ 0 h 10000"/>
                  <a:gd name="connsiteX2" fmla="*/ 8670 w 11616"/>
                  <a:gd name="connsiteY2" fmla="*/ 5185 h 10000"/>
                  <a:gd name="connsiteX3" fmla="*/ 11616 w 11616"/>
                  <a:gd name="connsiteY3" fmla="*/ 10000 h 10000"/>
                  <a:gd name="connsiteX4" fmla="*/ 3283 w 11616"/>
                  <a:gd name="connsiteY4" fmla="*/ 10000 h 10000"/>
                  <a:gd name="connsiteX5" fmla="*/ 0 w 11616"/>
                  <a:gd name="connsiteY5" fmla="*/ 5093 h 10000"/>
                  <a:gd name="connsiteX6" fmla="*/ 3283 w 11616"/>
                  <a:gd name="connsiteY6" fmla="*/ 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616" h="10000">
                    <a:moveTo>
                      <a:pt x="3283" y="0"/>
                    </a:moveTo>
                    <a:lnTo>
                      <a:pt x="11616" y="0"/>
                    </a:lnTo>
                    <a:cubicBezTo>
                      <a:pt x="10695" y="0"/>
                      <a:pt x="8670" y="2424"/>
                      <a:pt x="8670" y="5185"/>
                    </a:cubicBezTo>
                    <a:cubicBezTo>
                      <a:pt x="8670" y="7946"/>
                      <a:pt x="10695" y="10000"/>
                      <a:pt x="11616" y="10000"/>
                    </a:cubicBezTo>
                    <a:lnTo>
                      <a:pt x="3283" y="10000"/>
                    </a:lnTo>
                    <a:cubicBezTo>
                      <a:pt x="2362" y="10000"/>
                      <a:pt x="0" y="7854"/>
                      <a:pt x="0" y="5093"/>
                    </a:cubicBezTo>
                    <a:cubicBezTo>
                      <a:pt x="0" y="2332"/>
                      <a:pt x="2362" y="0"/>
                      <a:pt x="3283" y="0"/>
                    </a:cubicBezTo>
                    <a:close/>
                  </a:path>
                </a:pathLst>
              </a:custGeom>
              <a:gradFill flip="none" rotWithShape="1">
                <a:gsLst>
                  <a:gs pos="77911">
                    <a:srgbClr val="EF3611">
                      <a:lumMod val="85000"/>
                      <a:lumOff val="15000"/>
                    </a:srgbClr>
                  </a:gs>
                  <a:gs pos="100000">
                    <a:srgbClr val="854860">
                      <a:alpha val="62000"/>
                    </a:srgbClr>
                  </a:gs>
                  <a:gs pos="3333">
                    <a:srgbClr val="FFC1FF">
                      <a:lumMod val="26000"/>
                      <a:lumOff val="74000"/>
                    </a:srgbClr>
                  </a:gs>
                  <a:gs pos="20000">
                    <a:srgbClr val="FFC1FF">
                      <a:alpha val="88000"/>
                    </a:srgbClr>
                  </a:gs>
                  <a:gs pos="53000">
                    <a:srgbClr val="FF3399">
                      <a:lumMod val="64000"/>
                      <a:lumOff val="36000"/>
                      <a:alpha val="79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  <a:effectLst>
                <a:outerShdw blurRad="50800" dist="50800" dir="5400000" algn="ctr" rotWithShape="0">
                  <a:schemeClr val="tx2">
                    <a:lumMod val="10000"/>
                    <a:alpha val="78000"/>
                  </a:schemeClr>
                </a:outerShdw>
              </a:effectLst>
              <a:scene3d>
                <a:camera prst="orthographicFront"/>
                <a:lightRig rig="flat" dir="t"/>
              </a:scene3d>
              <a:sp3d>
                <a:bevelT w="1206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9" name="2 Datos almacenados"/>
              <p:cNvSpPr/>
              <p:nvPr/>
            </p:nvSpPr>
            <p:spPr>
              <a:xfrm rot="3710363">
                <a:off x="4310853" y="3909556"/>
                <a:ext cx="372121" cy="586928"/>
              </a:xfrm>
              <a:custGeom>
                <a:avLst/>
                <a:gdLst>
                  <a:gd name="connsiteX0" fmla="*/ 1667 w 10000"/>
                  <a:gd name="connsiteY0" fmla="*/ 0 h 10000"/>
                  <a:gd name="connsiteX1" fmla="*/ 10000 w 10000"/>
                  <a:gd name="connsiteY1" fmla="*/ 0 h 10000"/>
                  <a:gd name="connsiteX2" fmla="*/ 8333 w 10000"/>
                  <a:gd name="connsiteY2" fmla="*/ 5000 h 10000"/>
                  <a:gd name="connsiteX3" fmla="*/ 10000 w 10000"/>
                  <a:gd name="connsiteY3" fmla="*/ 10000 h 10000"/>
                  <a:gd name="connsiteX4" fmla="*/ 1667 w 10000"/>
                  <a:gd name="connsiteY4" fmla="*/ 10000 h 10000"/>
                  <a:gd name="connsiteX5" fmla="*/ 0 w 10000"/>
                  <a:gd name="connsiteY5" fmla="*/ 5000 h 10000"/>
                  <a:gd name="connsiteX6" fmla="*/ 1667 w 10000"/>
                  <a:gd name="connsiteY6" fmla="*/ 0 h 10000"/>
                  <a:gd name="connsiteX0" fmla="*/ 1667 w 10000"/>
                  <a:gd name="connsiteY0" fmla="*/ 0 h 10000"/>
                  <a:gd name="connsiteX1" fmla="*/ 10000 w 10000"/>
                  <a:gd name="connsiteY1" fmla="*/ 0 h 10000"/>
                  <a:gd name="connsiteX2" fmla="*/ 7054 w 10000"/>
                  <a:gd name="connsiteY2" fmla="*/ 5185 h 10000"/>
                  <a:gd name="connsiteX3" fmla="*/ 10000 w 10000"/>
                  <a:gd name="connsiteY3" fmla="*/ 10000 h 10000"/>
                  <a:gd name="connsiteX4" fmla="*/ 1667 w 10000"/>
                  <a:gd name="connsiteY4" fmla="*/ 10000 h 10000"/>
                  <a:gd name="connsiteX5" fmla="*/ 0 w 10000"/>
                  <a:gd name="connsiteY5" fmla="*/ 5000 h 10000"/>
                  <a:gd name="connsiteX6" fmla="*/ 1667 w 10000"/>
                  <a:gd name="connsiteY6" fmla="*/ 0 h 10000"/>
                  <a:gd name="connsiteX0" fmla="*/ 3283 w 11616"/>
                  <a:gd name="connsiteY0" fmla="*/ 0 h 10000"/>
                  <a:gd name="connsiteX1" fmla="*/ 11616 w 11616"/>
                  <a:gd name="connsiteY1" fmla="*/ 0 h 10000"/>
                  <a:gd name="connsiteX2" fmla="*/ 8670 w 11616"/>
                  <a:gd name="connsiteY2" fmla="*/ 5185 h 10000"/>
                  <a:gd name="connsiteX3" fmla="*/ 11616 w 11616"/>
                  <a:gd name="connsiteY3" fmla="*/ 10000 h 10000"/>
                  <a:gd name="connsiteX4" fmla="*/ 3283 w 11616"/>
                  <a:gd name="connsiteY4" fmla="*/ 10000 h 10000"/>
                  <a:gd name="connsiteX5" fmla="*/ 0 w 11616"/>
                  <a:gd name="connsiteY5" fmla="*/ 5093 h 10000"/>
                  <a:gd name="connsiteX6" fmla="*/ 3283 w 11616"/>
                  <a:gd name="connsiteY6" fmla="*/ 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616" h="10000">
                    <a:moveTo>
                      <a:pt x="3283" y="0"/>
                    </a:moveTo>
                    <a:lnTo>
                      <a:pt x="11616" y="0"/>
                    </a:lnTo>
                    <a:cubicBezTo>
                      <a:pt x="10695" y="0"/>
                      <a:pt x="8670" y="2424"/>
                      <a:pt x="8670" y="5185"/>
                    </a:cubicBezTo>
                    <a:cubicBezTo>
                      <a:pt x="8670" y="7946"/>
                      <a:pt x="10695" y="10000"/>
                      <a:pt x="11616" y="10000"/>
                    </a:cubicBezTo>
                    <a:lnTo>
                      <a:pt x="3283" y="10000"/>
                    </a:lnTo>
                    <a:cubicBezTo>
                      <a:pt x="2362" y="10000"/>
                      <a:pt x="0" y="7854"/>
                      <a:pt x="0" y="5093"/>
                    </a:cubicBezTo>
                    <a:cubicBezTo>
                      <a:pt x="0" y="2332"/>
                      <a:pt x="2362" y="0"/>
                      <a:pt x="3283" y="0"/>
                    </a:cubicBezTo>
                    <a:close/>
                  </a:path>
                </a:pathLst>
              </a:custGeom>
              <a:gradFill flip="none" rotWithShape="1">
                <a:gsLst>
                  <a:gs pos="77911">
                    <a:srgbClr val="EF3611">
                      <a:lumMod val="85000"/>
                      <a:lumOff val="15000"/>
                    </a:srgbClr>
                  </a:gs>
                  <a:gs pos="100000">
                    <a:srgbClr val="854860">
                      <a:alpha val="62000"/>
                    </a:srgbClr>
                  </a:gs>
                  <a:gs pos="3333">
                    <a:srgbClr val="FFC1FF">
                      <a:lumMod val="26000"/>
                      <a:lumOff val="74000"/>
                    </a:srgbClr>
                  </a:gs>
                  <a:gs pos="20000">
                    <a:srgbClr val="FFC1FF">
                      <a:alpha val="88000"/>
                    </a:srgbClr>
                  </a:gs>
                  <a:gs pos="53000">
                    <a:srgbClr val="FF3399">
                      <a:lumMod val="64000"/>
                      <a:lumOff val="36000"/>
                      <a:alpha val="79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  <a:effectLst>
                <a:outerShdw blurRad="50800" dist="50800" dir="5400000" algn="ctr" rotWithShape="0">
                  <a:schemeClr val="tx2">
                    <a:lumMod val="10000"/>
                    <a:alpha val="78000"/>
                  </a:schemeClr>
                </a:outerShdw>
              </a:effectLst>
              <a:scene3d>
                <a:camera prst="orthographicFront"/>
                <a:lightRig rig="flat" dir="t"/>
              </a:scene3d>
              <a:sp3d>
                <a:bevelT w="1206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0" name="2 Datos almacenados"/>
              <p:cNvSpPr/>
              <p:nvPr/>
            </p:nvSpPr>
            <p:spPr>
              <a:xfrm rot="3710363">
                <a:off x="4994853" y="3939580"/>
                <a:ext cx="372121" cy="586928"/>
              </a:xfrm>
              <a:custGeom>
                <a:avLst/>
                <a:gdLst>
                  <a:gd name="connsiteX0" fmla="*/ 1667 w 10000"/>
                  <a:gd name="connsiteY0" fmla="*/ 0 h 10000"/>
                  <a:gd name="connsiteX1" fmla="*/ 10000 w 10000"/>
                  <a:gd name="connsiteY1" fmla="*/ 0 h 10000"/>
                  <a:gd name="connsiteX2" fmla="*/ 8333 w 10000"/>
                  <a:gd name="connsiteY2" fmla="*/ 5000 h 10000"/>
                  <a:gd name="connsiteX3" fmla="*/ 10000 w 10000"/>
                  <a:gd name="connsiteY3" fmla="*/ 10000 h 10000"/>
                  <a:gd name="connsiteX4" fmla="*/ 1667 w 10000"/>
                  <a:gd name="connsiteY4" fmla="*/ 10000 h 10000"/>
                  <a:gd name="connsiteX5" fmla="*/ 0 w 10000"/>
                  <a:gd name="connsiteY5" fmla="*/ 5000 h 10000"/>
                  <a:gd name="connsiteX6" fmla="*/ 1667 w 10000"/>
                  <a:gd name="connsiteY6" fmla="*/ 0 h 10000"/>
                  <a:gd name="connsiteX0" fmla="*/ 1667 w 10000"/>
                  <a:gd name="connsiteY0" fmla="*/ 0 h 10000"/>
                  <a:gd name="connsiteX1" fmla="*/ 10000 w 10000"/>
                  <a:gd name="connsiteY1" fmla="*/ 0 h 10000"/>
                  <a:gd name="connsiteX2" fmla="*/ 7054 w 10000"/>
                  <a:gd name="connsiteY2" fmla="*/ 5185 h 10000"/>
                  <a:gd name="connsiteX3" fmla="*/ 10000 w 10000"/>
                  <a:gd name="connsiteY3" fmla="*/ 10000 h 10000"/>
                  <a:gd name="connsiteX4" fmla="*/ 1667 w 10000"/>
                  <a:gd name="connsiteY4" fmla="*/ 10000 h 10000"/>
                  <a:gd name="connsiteX5" fmla="*/ 0 w 10000"/>
                  <a:gd name="connsiteY5" fmla="*/ 5000 h 10000"/>
                  <a:gd name="connsiteX6" fmla="*/ 1667 w 10000"/>
                  <a:gd name="connsiteY6" fmla="*/ 0 h 10000"/>
                  <a:gd name="connsiteX0" fmla="*/ 3283 w 11616"/>
                  <a:gd name="connsiteY0" fmla="*/ 0 h 10000"/>
                  <a:gd name="connsiteX1" fmla="*/ 11616 w 11616"/>
                  <a:gd name="connsiteY1" fmla="*/ 0 h 10000"/>
                  <a:gd name="connsiteX2" fmla="*/ 8670 w 11616"/>
                  <a:gd name="connsiteY2" fmla="*/ 5185 h 10000"/>
                  <a:gd name="connsiteX3" fmla="*/ 11616 w 11616"/>
                  <a:gd name="connsiteY3" fmla="*/ 10000 h 10000"/>
                  <a:gd name="connsiteX4" fmla="*/ 3283 w 11616"/>
                  <a:gd name="connsiteY4" fmla="*/ 10000 h 10000"/>
                  <a:gd name="connsiteX5" fmla="*/ 0 w 11616"/>
                  <a:gd name="connsiteY5" fmla="*/ 5093 h 10000"/>
                  <a:gd name="connsiteX6" fmla="*/ 3283 w 11616"/>
                  <a:gd name="connsiteY6" fmla="*/ 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616" h="10000">
                    <a:moveTo>
                      <a:pt x="3283" y="0"/>
                    </a:moveTo>
                    <a:lnTo>
                      <a:pt x="11616" y="0"/>
                    </a:lnTo>
                    <a:cubicBezTo>
                      <a:pt x="10695" y="0"/>
                      <a:pt x="8670" y="2424"/>
                      <a:pt x="8670" y="5185"/>
                    </a:cubicBezTo>
                    <a:cubicBezTo>
                      <a:pt x="8670" y="7946"/>
                      <a:pt x="10695" y="10000"/>
                      <a:pt x="11616" y="10000"/>
                    </a:cubicBezTo>
                    <a:lnTo>
                      <a:pt x="3283" y="10000"/>
                    </a:lnTo>
                    <a:cubicBezTo>
                      <a:pt x="2362" y="10000"/>
                      <a:pt x="0" y="7854"/>
                      <a:pt x="0" y="5093"/>
                    </a:cubicBezTo>
                    <a:cubicBezTo>
                      <a:pt x="0" y="2332"/>
                      <a:pt x="2362" y="0"/>
                      <a:pt x="3283" y="0"/>
                    </a:cubicBezTo>
                    <a:close/>
                  </a:path>
                </a:pathLst>
              </a:custGeom>
              <a:gradFill flip="none" rotWithShape="1">
                <a:gsLst>
                  <a:gs pos="77911">
                    <a:srgbClr val="EF3611">
                      <a:lumMod val="85000"/>
                      <a:lumOff val="15000"/>
                    </a:srgbClr>
                  </a:gs>
                  <a:gs pos="100000">
                    <a:srgbClr val="854860">
                      <a:alpha val="62000"/>
                    </a:srgbClr>
                  </a:gs>
                  <a:gs pos="3333">
                    <a:srgbClr val="FFC1FF">
                      <a:lumMod val="26000"/>
                      <a:lumOff val="74000"/>
                    </a:srgbClr>
                  </a:gs>
                  <a:gs pos="20000">
                    <a:srgbClr val="FFC1FF">
                      <a:alpha val="88000"/>
                    </a:srgbClr>
                  </a:gs>
                  <a:gs pos="53000">
                    <a:srgbClr val="FF3399">
                      <a:lumMod val="64000"/>
                      <a:lumOff val="36000"/>
                      <a:alpha val="79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  <a:effectLst>
                <a:outerShdw blurRad="50800" dist="50800" dir="5400000" algn="ctr" rotWithShape="0">
                  <a:schemeClr val="tx2">
                    <a:lumMod val="10000"/>
                    <a:alpha val="78000"/>
                  </a:schemeClr>
                </a:outerShdw>
              </a:effectLst>
              <a:scene3d>
                <a:camera prst="orthographicFront"/>
                <a:lightRig rig="flat" dir="t"/>
              </a:scene3d>
              <a:sp3d>
                <a:bevelT w="1206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1" name="2 Datos almacenados"/>
              <p:cNvSpPr/>
              <p:nvPr/>
            </p:nvSpPr>
            <p:spPr>
              <a:xfrm rot="3710363">
                <a:off x="5714853" y="3969603"/>
                <a:ext cx="372121" cy="586928"/>
              </a:xfrm>
              <a:custGeom>
                <a:avLst/>
                <a:gdLst>
                  <a:gd name="connsiteX0" fmla="*/ 1667 w 10000"/>
                  <a:gd name="connsiteY0" fmla="*/ 0 h 10000"/>
                  <a:gd name="connsiteX1" fmla="*/ 10000 w 10000"/>
                  <a:gd name="connsiteY1" fmla="*/ 0 h 10000"/>
                  <a:gd name="connsiteX2" fmla="*/ 8333 w 10000"/>
                  <a:gd name="connsiteY2" fmla="*/ 5000 h 10000"/>
                  <a:gd name="connsiteX3" fmla="*/ 10000 w 10000"/>
                  <a:gd name="connsiteY3" fmla="*/ 10000 h 10000"/>
                  <a:gd name="connsiteX4" fmla="*/ 1667 w 10000"/>
                  <a:gd name="connsiteY4" fmla="*/ 10000 h 10000"/>
                  <a:gd name="connsiteX5" fmla="*/ 0 w 10000"/>
                  <a:gd name="connsiteY5" fmla="*/ 5000 h 10000"/>
                  <a:gd name="connsiteX6" fmla="*/ 1667 w 10000"/>
                  <a:gd name="connsiteY6" fmla="*/ 0 h 10000"/>
                  <a:gd name="connsiteX0" fmla="*/ 1667 w 10000"/>
                  <a:gd name="connsiteY0" fmla="*/ 0 h 10000"/>
                  <a:gd name="connsiteX1" fmla="*/ 10000 w 10000"/>
                  <a:gd name="connsiteY1" fmla="*/ 0 h 10000"/>
                  <a:gd name="connsiteX2" fmla="*/ 7054 w 10000"/>
                  <a:gd name="connsiteY2" fmla="*/ 5185 h 10000"/>
                  <a:gd name="connsiteX3" fmla="*/ 10000 w 10000"/>
                  <a:gd name="connsiteY3" fmla="*/ 10000 h 10000"/>
                  <a:gd name="connsiteX4" fmla="*/ 1667 w 10000"/>
                  <a:gd name="connsiteY4" fmla="*/ 10000 h 10000"/>
                  <a:gd name="connsiteX5" fmla="*/ 0 w 10000"/>
                  <a:gd name="connsiteY5" fmla="*/ 5000 h 10000"/>
                  <a:gd name="connsiteX6" fmla="*/ 1667 w 10000"/>
                  <a:gd name="connsiteY6" fmla="*/ 0 h 10000"/>
                  <a:gd name="connsiteX0" fmla="*/ 3283 w 11616"/>
                  <a:gd name="connsiteY0" fmla="*/ 0 h 10000"/>
                  <a:gd name="connsiteX1" fmla="*/ 11616 w 11616"/>
                  <a:gd name="connsiteY1" fmla="*/ 0 h 10000"/>
                  <a:gd name="connsiteX2" fmla="*/ 8670 w 11616"/>
                  <a:gd name="connsiteY2" fmla="*/ 5185 h 10000"/>
                  <a:gd name="connsiteX3" fmla="*/ 11616 w 11616"/>
                  <a:gd name="connsiteY3" fmla="*/ 10000 h 10000"/>
                  <a:gd name="connsiteX4" fmla="*/ 3283 w 11616"/>
                  <a:gd name="connsiteY4" fmla="*/ 10000 h 10000"/>
                  <a:gd name="connsiteX5" fmla="*/ 0 w 11616"/>
                  <a:gd name="connsiteY5" fmla="*/ 5093 h 10000"/>
                  <a:gd name="connsiteX6" fmla="*/ 3283 w 11616"/>
                  <a:gd name="connsiteY6" fmla="*/ 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616" h="10000">
                    <a:moveTo>
                      <a:pt x="3283" y="0"/>
                    </a:moveTo>
                    <a:lnTo>
                      <a:pt x="11616" y="0"/>
                    </a:lnTo>
                    <a:cubicBezTo>
                      <a:pt x="10695" y="0"/>
                      <a:pt x="8670" y="2424"/>
                      <a:pt x="8670" y="5185"/>
                    </a:cubicBezTo>
                    <a:cubicBezTo>
                      <a:pt x="8670" y="7946"/>
                      <a:pt x="10695" y="10000"/>
                      <a:pt x="11616" y="10000"/>
                    </a:cubicBezTo>
                    <a:lnTo>
                      <a:pt x="3283" y="10000"/>
                    </a:lnTo>
                    <a:cubicBezTo>
                      <a:pt x="2362" y="10000"/>
                      <a:pt x="0" y="7854"/>
                      <a:pt x="0" y="5093"/>
                    </a:cubicBezTo>
                    <a:cubicBezTo>
                      <a:pt x="0" y="2332"/>
                      <a:pt x="2362" y="0"/>
                      <a:pt x="3283" y="0"/>
                    </a:cubicBezTo>
                    <a:close/>
                  </a:path>
                </a:pathLst>
              </a:custGeom>
              <a:gradFill flip="none" rotWithShape="1">
                <a:gsLst>
                  <a:gs pos="77911">
                    <a:srgbClr val="EF3611">
                      <a:lumMod val="85000"/>
                      <a:lumOff val="15000"/>
                    </a:srgbClr>
                  </a:gs>
                  <a:gs pos="100000">
                    <a:srgbClr val="854860">
                      <a:alpha val="62000"/>
                    </a:srgbClr>
                  </a:gs>
                  <a:gs pos="3333">
                    <a:srgbClr val="FFC1FF">
                      <a:lumMod val="26000"/>
                      <a:lumOff val="74000"/>
                    </a:srgbClr>
                  </a:gs>
                  <a:gs pos="20000">
                    <a:srgbClr val="FFC1FF">
                      <a:alpha val="88000"/>
                    </a:srgbClr>
                  </a:gs>
                  <a:gs pos="53000">
                    <a:srgbClr val="FF3399">
                      <a:lumMod val="64000"/>
                      <a:lumOff val="36000"/>
                      <a:alpha val="79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  <a:effectLst>
                <a:outerShdw blurRad="50800" dist="50800" dir="5400000" algn="ctr" rotWithShape="0">
                  <a:schemeClr val="tx2">
                    <a:lumMod val="10000"/>
                    <a:alpha val="78000"/>
                  </a:schemeClr>
                </a:outerShdw>
              </a:effectLst>
              <a:scene3d>
                <a:camera prst="orthographicFront"/>
                <a:lightRig rig="flat" dir="t"/>
              </a:scene3d>
              <a:sp3d>
                <a:bevelT w="1206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2" name="2 Datos almacenados"/>
              <p:cNvSpPr/>
              <p:nvPr/>
            </p:nvSpPr>
            <p:spPr>
              <a:xfrm rot="3710363">
                <a:off x="6398853" y="3999626"/>
                <a:ext cx="372121" cy="586928"/>
              </a:xfrm>
              <a:custGeom>
                <a:avLst/>
                <a:gdLst>
                  <a:gd name="connsiteX0" fmla="*/ 1667 w 10000"/>
                  <a:gd name="connsiteY0" fmla="*/ 0 h 10000"/>
                  <a:gd name="connsiteX1" fmla="*/ 10000 w 10000"/>
                  <a:gd name="connsiteY1" fmla="*/ 0 h 10000"/>
                  <a:gd name="connsiteX2" fmla="*/ 8333 w 10000"/>
                  <a:gd name="connsiteY2" fmla="*/ 5000 h 10000"/>
                  <a:gd name="connsiteX3" fmla="*/ 10000 w 10000"/>
                  <a:gd name="connsiteY3" fmla="*/ 10000 h 10000"/>
                  <a:gd name="connsiteX4" fmla="*/ 1667 w 10000"/>
                  <a:gd name="connsiteY4" fmla="*/ 10000 h 10000"/>
                  <a:gd name="connsiteX5" fmla="*/ 0 w 10000"/>
                  <a:gd name="connsiteY5" fmla="*/ 5000 h 10000"/>
                  <a:gd name="connsiteX6" fmla="*/ 1667 w 10000"/>
                  <a:gd name="connsiteY6" fmla="*/ 0 h 10000"/>
                  <a:gd name="connsiteX0" fmla="*/ 1667 w 10000"/>
                  <a:gd name="connsiteY0" fmla="*/ 0 h 10000"/>
                  <a:gd name="connsiteX1" fmla="*/ 10000 w 10000"/>
                  <a:gd name="connsiteY1" fmla="*/ 0 h 10000"/>
                  <a:gd name="connsiteX2" fmla="*/ 7054 w 10000"/>
                  <a:gd name="connsiteY2" fmla="*/ 5185 h 10000"/>
                  <a:gd name="connsiteX3" fmla="*/ 10000 w 10000"/>
                  <a:gd name="connsiteY3" fmla="*/ 10000 h 10000"/>
                  <a:gd name="connsiteX4" fmla="*/ 1667 w 10000"/>
                  <a:gd name="connsiteY4" fmla="*/ 10000 h 10000"/>
                  <a:gd name="connsiteX5" fmla="*/ 0 w 10000"/>
                  <a:gd name="connsiteY5" fmla="*/ 5000 h 10000"/>
                  <a:gd name="connsiteX6" fmla="*/ 1667 w 10000"/>
                  <a:gd name="connsiteY6" fmla="*/ 0 h 10000"/>
                  <a:gd name="connsiteX0" fmla="*/ 3283 w 11616"/>
                  <a:gd name="connsiteY0" fmla="*/ 0 h 10000"/>
                  <a:gd name="connsiteX1" fmla="*/ 11616 w 11616"/>
                  <a:gd name="connsiteY1" fmla="*/ 0 h 10000"/>
                  <a:gd name="connsiteX2" fmla="*/ 8670 w 11616"/>
                  <a:gd name="connsiteY2" fmla="*/ 5185 h 10000"/>
                  <a:gd name="connsiteX3" fmla="*/ 11616 w 11616"/>
                  <a:gd name="connsiteY3" fmla="*/ 10000 h 10000"/>
                  <a:gd name="connsiteX4" fmla="*/ 3283 w 11616"/>
                  <a:gd name="connsiteY4" fmla="*/ 10000 h 10000"/>
                  <a:gd name="connsiteX5" fmla="*/ 0 w 11616"/>
                  <a:gd name="connsiteY5" fmla="*/ 5093 h 10000"/>
                  <a:gd name="connsiteX6" fmla="*/ 3283 w 11616"/>
                  <a:gd name="connsiteY6" fmla="*/ 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616" h="10000">
                    <a:moveTo>
                      <a:pt x="3283" y="0"/>
                    </a:moveTo>
                    <a:lnTo>
                      <a:pt x="11616" y="0"/>
                    </a:lnTo>
                    <a:cubicBezTo>
                      <a:pt x="10695" y="0"/>
                      <a:pt x="8670" y="2424"/>
                      <a:pt x="8670" y="5185"/>
                    </a:cubicBezTo>
                    <a:cubicBezTo>
                      <a:pt x="8670" y="7946"/>
                      <a:pt x="10695" y="10000"/>
                      <a:pt x="11616" y="10000"/>
                    </a:cubicBezTo>
                    <a:lnTo>
                      <a:pt x="3283" y="10000"/>
                    </a:lnTo>
                    <a:cubicBezTo>
                      <a:pt x="2362" y="10000"/>
                      <a:pt x="0" y="7854"/>
                      <a:pt x="0" y="5093"/>
                    </a:cubicBezTo>
                    <a:cubicBezTo>
                      <a:pt x="0" y="2332"/>
                      <a:pt x="2362" y="0"/>
                      <a:pt x="3283" y="0"/>
                    </a:cubicBezTo>
                    <a:close/>
                  </a:path>
                </a:pathLst>
              </a:custGeom>
              <a:gradFill flip="none" rotWithShape="1">
                <a:gsLst>
                  <a:gs pos="77911">
                    <a:srgbClr val="EF3611">
                      <a:lumMod val="85000"/>
                      <a:lumOff val="15000"/>
                    </a:srgbClr>
                  </a:gs>
                  <a:gs pos="100000">
                    <a:srgbClr val="854860">
                      <a:alpha val="62000"/>
                    </a:srgbClr>
                  </a:gs>
                  <a:gs pos="3333">
                    <a:srgbClr val="FFC1FF">
                      <a:lumMod val="26000"/>
                      <a:lumOff val="74000"/>
                    </a:srgbClr>
                  </a:gs>
                  <a:gs pos="20000">
                    <a:srgbClr val="FFC1FF">
                      <a:alpha val="88000"/>
                    </a:srgbClr>
                  </a:gs>
                  <a:gs pos="53000">
                    <a:srgbClr val="FF3399">
                      <a:lumMod val="64000"/>
                      <a:lumOff val="36000"/>
                      <a:alpha val="79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  <a:effectLst>
                <a:outerShdw blurRad="50800" dist="50800" dir="5400000" algn="ctr" rotWithShape="0">
                  <a:schemeClr val="tx2">
                    <a:lumMod val="10000"/>
                    <a:alpha val="78000"/>
                  </a:schemeClr>
                </a:outerShdw>
              </a:effectLst>
              <a:scene3d>
                <a:camera prst="orthographicFront"/>
                <a:lightRig rig="flat" dir="t"/>
              </a:scene3d>
              <a:sp3d>
                <a:bevelT w="1206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3" name="2 Datos almacenados"/>
              <p:cNvSpPr/>
              <p:nvPr/>
            </p:nvSpPr>
            <p:spPr>
              <a:xfrm rot="3710363">
                <a:off x="7118853" y="3939580"/>
                <a:ext cx="372121" cy="586928"/>
              </a:xfrm>
              <a:custGeom>
                <a:avLst/>
                <a:gdLst>
                  <a:gd name="connsiteX0" fmla="*/ 1667 w 10000"/>
                  <a:gd name="connsiteY0" fmla="*/ 0 h 10000"/>
                  <a:gd name="connsiteX1" fmla="*/ 10000 w 10000"/>
                  <a:gd name="connsiteY1" fmla="*/ 0 h 10000"/>
                  <a:gd name="connsiteX2" fmla="*/ 8333 w 10000"/>
                  <a:gd name="connsiteY2" fmla="*/ 5000 h 10000"/>
                  <a:gd name="connsiteX3" fmla="*/ 10000 w 10000"/>
                  <a:gd name="connsiteY3" fmla="*/ 10000 h 10000"/>
                  <a:gd name="connsiteX4" fmla="*/ 1667 w 10000"/>
                  <a:gd name="connsiteY4" fmla="*/ 10000 h 10000"/>
                  <a:gd name="connsiteX5" fmla="*/ 0 w 10000"/>
                  <a:gd name="connsiteY5" fmla="*/ 5000 h 10000"/>
                  <a:gd name="connsiteX6" fmla="*/ 1667 w 10000"/>
                  <a:gd name="connsiteY6" fmla="*/ 0 h 10000"/>
                  <a:gd name="connsiteX0" fmla="*/ 1667 w 10000"/>
                  <a:gd name="connsiteY0" fmla="*/ 0 h 10000"/>
                  <a:gd name="connsiteX1" fmla="*/ 10000 w 10000"/>
                  <a:gd name="connsiteY1" fmla="*/ 0 h 10000"/>
                  <a:gd name="connsiteX2" fmla="*/ 7054 w 10000"/>
                  <a:gd name="connsiteY2" fmla="*/ 5185 h 10000"/>
                  <a:gd name="connsiteX3" fmla="*/ 10000 w 10000"/>
                  <a:gd name="connsiteY3" fmla="*/ 10000 h 10000"/>
                  <a:gd name="connsiteX4" fmla="*/ 1667 w 10000"/>
                  <a:gd name="connsiteY4" fmla="*/ 10000 h 10000"/>
                  <a:gd name="connsiteX5" fmla="*/ 0 w 10000"/>
                  <a:gd name="connsiteY5" fmla="*/ 5000 h 10000"/>
                  <a:gd name="connsiteX6" fmla="*/ 1667 w 10000"/>
                  <a:gd name="connsiteY6" fmla="*/ 0 h 10000"/>
                  <a:gd name="connsiteX0" fmla="*/ 3283 w 11616"/>
                  <a:gd name="connsiteY0" fmla="*/ 0 h 10000"/>
                  <a:gd name="connsiteX1" fmla="*/ 11616 w 11616"/>
                  <a:gd name="connsiteY1" fmla="*/ 0 h 10000"/>
                  <a:gd name="connsiteX2" fmla="*/ 8670 w 11616"/>
                  <a:gd name="connsiteY2" fmla="*/ 5185 h 10000"/>
                  <a:gd name="connsiteX3" fmla="*/ 11616 w 11616"/>
                  <a:gd name="connsiteY3" fmla="*/ 10000 h 10000"/>
                  <a:gd name="connsiteX4" fmla="*/ 3283 w 11616"/>
                  <a:gd name="connsiteY4" fmla="*/ 10000 h 10000"/>
                  <a:gd name="connsiteX5" fmla="*/ 0 w 11616"/>
                  <a:gd name="connsiteY5" fmla="*/ 5093 h 10000"/>
                  <a:gd name="connsiteX6" fmla="*/ 3283 w 11616"/>
                  <a:gd name="connsiteY6" fmla="*/ 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616" h="10000">
                    <a:moveTo>
                      <a:pt x="3283" y="0"/>
                    </a:moveTo>
                    <a:lnTo>
                      <a:pt x="11616" y="0"/>
                    </a:lnTo>
                    <a:cubicBezTo>
                      <a:pt x="10695" y="0"/>
                      <a:pt x="8670" y="2424"/>
                      <a:pt x="8670" y="5185"/>
                    </a:cubicBezTo>
                    <a:cubicBezTo>
                      <a:pt x="8670" y="7946"/>
                      <a:pt x="10695" y="10000"/>
                      <a:pt x="11616" y="10000"/>
                    </a:cubicBezTo>
                    <a:lnTo>
                      <a:pt x="3283" y="10000"/>
                    </a:lnTo>
                    <a:cubicBezTo>
                      <a:pt x="2362" y="10000"/>
                      <a:pt x="0" y="7854"/>
                      <a:pt x="0" y="5093"/>
                    </a:cubicBezTo>
                    <a:cubicBezTo>
                      <a:pt x="0" y="2332"/>
                      <a:pt x="2362" y="0"/>
                      <a:pt x="3283" y="0"/>
                    </a:cubicBezTo>
                    <a:close/>
                  </a:path>
                </a:pathLst>
              </a:custGeom>
              <a:gradFill flip="none" rotWithShape="1">
                <a:gsLst>
                  <a:gs pos="77911">
                    <a:srgbClr val="EF3611">
                      <a:lumMod val="85000"/>
                      <a:lumOff val="15000"/>
                    </a:srgbClr>
                  </a:gs>
                  <a:gs pos="100000">
                    <a:srgbClr val="854860">
                      <a:alpha val="62000"/>
                    </a:srgbClr>
                  </a:gs>
                  <a:gs pos="3333">
                    <a:srgbClr val="FFC1FF">
                      <a:lumMod val="26000"/>
                      <a:lumOff val="74000"/>
                    </a:srgbClr>
                  </a:gs>
                  <a:gs pos="20000">
                    <a:srgbClr val="FFC1FF">
                      <a:alpha val="88000"/>
                    </a:srgbClr>
                  </a:gs>
                  <a:gs pos="53000">
                    <a:srgbClr val="FF3399">
                      <a:lumMod val="64000"/>
                      <a:lumOff val="36000"/>
                      <a:alpha val="79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  <a:effectLst>
                <a:outerShdw blurRad="50800" dist="50800" dir="5400000" algn="ctr" rotWithShape="0">
                  <a:schemeClr val="tx2">
                    <a:lumMod val="10000"/>
                    <a:alpha val="78000"/>
                  </a:schemeClr>
                </a:outerShdw>
              </a:effectLst>
              <a:scene3d>
                <a:camera prst="orthographicFront"/>
                <a:lightRig rig="flat" dir="t"/>
              </a:scene3d>
              <a:sp3d>
                <a:bevelT w="1206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4" name="2 Datos almacenados"/>
              <p:cNvSpPr/>
              <p:nvPr/>
            </p:nvSpPr>
            <p:spPr>
              <a:xfrm rot="3710363">
                <a:off x="7802853" y="3893883"/>
                <a:ext cx="372121" cy="586928"/>
              </a:xfrm>
              <a:custGeom>
                <a:avLst/>
                <a:gdLst>
                  <a:gd name="connsiteX0" fmla="*/ 1667 w 10000"/>
                  <a:gd name="connsiteY0" fmla="*/ 0 h 10000"/>
                  <a:gd name="connsiteX1" fmla="*/ 10000 w 10000"/>
                  <a:gd name="connsiteY1" fmla="*/ 0 h 10000"/>
                  <a:gd name="connsiteX2" fmla="*/ 8333 w 10000"/>
                  <a:gd name="connsiteY2" fmla="*/ 5000 h 10000"/>
                  <a:gd name="connsiteX3" fmla="*/ 10000 w 10000"/>
                  <a:gd name="connsiteY3" fmla="*/ 10000 h 10000"/>
                  <a:gd name="connsiteX4" fmla="*/ 1667 w 10000"/>
                  <a:gd name="connsiteY4" fmla="*/ 10000 h 10000"/>
                  <a:gd name="connsiteX5" fmla="*/ 0 w 10000"/>
                  <a:gd name="connsiteY5" fmla="*/ 5000 h 10000"/>
                  <a:gd name="connsiteX6" fmla="*/ 1667 w 10000"/>
                  <a:gd name="connsiteY6" fmla="*/ 0 h 10000"/>
                  <a:gd name="connsiteX0" fmla="*/ 1667 w 10000"/>
                  <a:gd name="connsiteY0" fmla="*/ 0 h 10000"/>
                  <a:gd name="connsiteX1" fmla="*/ 10000 w 10000"/>
                  <a:gd name="connsiteY1" fmla="*/ 0 h 10000"/>
                  <a:gd name="connsiteX2" fmla="*/ 7054 w 10000"/>
                  <a:gd name="connsiteY2" fmla="*/ 5185 h 10000"/>
                  <a:gd name="connsiteX3" fmla="*/ 10000 w 10000"/>
                  <a:gd name="connsiteY3" fmla="*/ 10000 h 10000"/>
                  <a:gd name="connsiteX4" fmla="*/ 1667 w 10000"/>
                  <a:gd name="connsiteY4" fmla="*/ 10000 h 10000"/>
                  <a:gd name="connsiteX5" fmla="*/ 0 w 10000"/>
                  <a:gd name="connsiteY5" fmla="*/ 5000 h 10000"/>
                  <a:gd name="connsiteX6" fmla="*/ 1667 w 10000"/>
                  <a:gd name="connsiteY6" fmla="*/ 0 h 10000"/>
                  <a:gd name="connsiteX0" fmla="*/ 3283 w 11616"/>
                  <a:gd name="connsiteY0" fmla="*/ 0 h 10000"/>
                  <a:gd name="connsiteX1" fmla="*/ 11616 w 11616"/>
                  <a:gd name="connsiteY1" fmla="*/ 0 h 10000"/>
                  <a:gd name="connsiteX2" fmla="*/ 8670 w 11616"/>
                  <a:gd name="connsiteY2" fmla="*/ 5185 h 10000"/>
                  <a:gd name="connsiteX3" fmla="*/ 11616 w 11616"/>
                  <a:gd name="connsiteY3" fmla="*/ 10000 h 10000"/>
                  <a:gd name="connsiteX4" fmla="*/ 3283 w 11616"/>
                  <a:gd name="connsiteY4" fmla="*/ 10000 h 10000"/>
                  <a:gd name="connsiteX5" fmla="*/ 0 w 11616"/>
                  <a:gd name="connsiteY5" fmla="*/ 5093 h 10000"/>
                  <a:gd name="connsiteX6" fmla="*/ 3283 w 11616"/>
                  <a:gd name="connsiteY6" fmla="*/ 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616" h="10000">
                    <a:moveTo>
                      <a:pt x="3283" y="0"/>
                    </a:moveTo>
                    <a:lnTo>
                      <a:pt x="11616" y="0"/>
                    </a:lnTo>
                    <a:cubicBezTo>
                      <a:pt x="10695" y="0"/>
                      <a:pt x="8670" y="2424"/>
                      <a:pt x="8670" y="5185"/>
                    </a:cubicBezTo>
                    <a:cubicBezTo>
                      <a:pt x="8670" y="7946"/>
                      <a:pt x="10695" y="10000"/>
                      <a:pt x="11616" y="10000"/>
                    </a:cubicBezTo>
                    <a:lnTo>
                      <a:pt x="3283" y="10000"/>
                    </a:lnTo>
                    <a:cubicBezTo>
                      <a:pt x="2362" y="10000"/>
                      <a:pt x="0" y="7854"/>
                      <a:pt x="0" y="5093"/>
                    </a:cubicBezTo>
                    <a:cubicBezTo>
                      <a:pt x="0" y="2332"/>
                      <a:pt x="2362" y="0"/>
                      <a:pt x="3283" y="0"/>
                    </a:cubicBezTo>
                    <a:close/>
                  </a:path>
                </a:pathLst>
              </a:custGeom>
              <a:gradFill flip="none" rotWithShape="1">
                <a:gsLst>
                  <a:gs pos="77911">
                    <a:srgbClr val="EF3611">
                      <a:lumMod val="85000"/>
                      <a:lumOff val="15000"/>
                    </a:srgbClr>
                  </a:gs>
                  <a:gs pos="100000">
                    <a:srgbClr val="854860">
                      <a:alpha val="62000"/>
                    </a:srgbClr>
                  </a:gs>
                  <a:gs pos="3333">
                    <a:srgbClr val="FFC1FF">
                      <a:lumMod val="26000"/>
                      <a:lumOff val="74000"/>
                    </a:srgbClr>
                  </a:gs>
                  <a:gs pos="20000">
                    <a:srgbClr val="FFC1FF">
                      <a:alpha val="88000"/>
                    </a:srgbClr>
                  </a:gs>
                  <a:gs pos="53000">
                    <a:srgbClr val="FF3399">
                      <a:lumMod val="64000"/>
                      <a:lumOff val="36000"/>
                      <a:alpha val="79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  <a:effectLst>
                <a:outerShdw blurRad="50800" dist="50800" dir="5400000" algn="ctr" rotWithShape="0">
                  <a:schemeClr val="tx2">
                    <a:lumMod val="10000"/>
                    <a:alpha val="78000"/>
                  </a:schemeClr>
                </a:outerShdw>
              </a:effectLst>
              <a:scene3d>
                <a:camera prst="orthographicFront"/>
                <a:lightRig rig="flat" dir="t"/>
              </a:scene3d>
              <a:sp3d>
                <a:bevelT w="1206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5" name="2 Datos almacenados"/>
              <p:cNvSpPr/>
              <p:nvPr/>
            </p:nvSpPr>
            <p:spPr>
              <a:xfrm rot="3710363">
                <a:off x="8486853" y="3785883"/>
                <a:ext cx="372121" cy="586928"/>
              </a:xfrm>
              <a:custGeom>
                <a:avLst/>
                <a:gdLst>
                  <a:gd name="connsiteX0" fmla="*/ 1667 w 10000"/>
                  <a:gd name="connsiteY0" fmla="*/ 0 h 10000"/>
                  <a:gd name="connsiteX1" fmla="*/ 10000 w 10000"/>
                  <a:gd name="connsiteY1" fmla="*/ 0 h 10000"/>
                  <a:gd name="connsiteX2" fmla="*/ 8333 w 10000"/>
                  <a:gd name="connsiteY2" fmla="*/ 5000 h 10000"/>
                  <a:gd name="connsiteX3" fmla="*/ 10000 w 10000"/>
                  <a:gd name="connsiteY3" fmla="*/ 10000 h 10000"/>
                  <a:gd name="connsiteX4" fmla="*/ 1667 w 10000"/>
                  <a:gd name="connsiteY4" fmla="*/ 10000 h 10000"/>
                  <a:gd name="connsiteX5" fmla="*/ 0 w 10000"/>
                  <a:gd name="connsiteY5" fmla="*/ 5000 h 10000"/>
                  <a:gd name="connsiteX6" fmla="*/ 1667 w 10000"/>
                  <a:gd name="connsiteY6" fmla="*/ 0 h 10000"/>
                  <a:gd name="connsiteX0" fmla="*/ 1667 w 10000"/>
                  <a:gd name="connsiteY0" fmla="*/ 0 h 10000"/>
                  <a:gd name="connsiteX1" fmla="*/ 10000 w 10000"/>
                  <a:gd name="connsiteY1" fmla="*/ 0 h 10000"/>
                  <a:gd name="connsiteX2" fmla="*/ 7054 w 10000"/>
                  <a:gd name="connsiteY2" fmla="*/ 5185 h 10000"/>
                  <a:gd name="connsiteX3" fmla="*/ 10000 w 10000"/>
                  <a:gd name="connsiteY3" fmla="*/ 10000 h 10000"/>
                  <a:gd name="connsiteX4" fmla="*/ 1667 w 10000"/>
                  <a:gd name="connsiteY4" fmla="*/ 10000 h 10000"/>
                  <a:gd name="connsiteX5" fmla="*/ 0 w 10000"/>
                  <a:gd name="connsiteY5" fmla="*/ 5000 h 10000"/>
                  <a:gd name="connsiteX6" fmla="*/ 1667 w 10000"/>
                  <a:gd name="connsiteY6" fmla="*/ 0 h 10000"/>
                  <a:gd name="connsiteX0" fmla="*/ 3283 w 11616"/>
                  <a:gd name="connsiteY0" fmla="*/ 0 h 10000"/>
                  <a:gd name="connsiteX1" fmla="*/ 11616 w 11616"/>
                  <a:gd name="connsiteY1" fmla="*/ 0 h 10000"/>
                  <a:gd name="connsiteX2" fmla="*/ 8670 w 11616"/>
                  <a:gd name="connsiteY2" fmla="*/ 5185 h 10000"/>
                  <a:gd name="connsiteX3" fmla="*/ 11616 w 11616"/>
                  <a:gd name="connsiteY3" fmla="*/ 10000 h 10000"/>
                  <a:gd name="connsiteX4" fmla="*/ 3283 w 11616"/>
                  <a:gd name="connsiteY4" fmla="*/ 10000 h 10000"/>
                  <a:gd name="connsiteX5" fmla="*/ 0 w 11616"/>
                  <a:gd name="connsiteY5" fmla="*/ 5093 h 10000"/>
                  <a:gd name="connsiteX6" fmla="*/ 3283 w 11616"/>
                  <a:gd name="connsiteY6" fmla="*/ 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616" h="10000">
                    <a:moveTo>
                      <a:pt x="3283" y="0"/>
                    </a:moveTo>
                    <a:lnTo>
                      <a:pt x="11616" y="0"/>
                    </a:lnTo>
                    <a:cubicBezTo>
                      <a:pt x="10695" y="0"/>
                      <a:pt x="8670" y="2424"/>
                      <a:pt x="8670" y="5185"/>
                    </a:cubicBezTo>
                    <a:cubicBezTo>
                      <a:pt x="8670" y="7946"/>
                      <a:pt x="10695" y="10000"/>
                      <a:pt x="11616" y="10000"/>
                    </a:cubicBezTo>
                    <a:lnTo>
                      <a:pt x="3283" y="10000"/>
                    </a:lnTo>
                    <a:cubicBezTo>
                      <a:pt x="2362" y="10000"/>
                      <a:pt x="0" y="7854"/>
                      <a:pt x="0" y="5093"/>
                    </a:cubicBezTo>
                    <a:cubicBezTo>
                      <a:pt x="0" y="2332"/>
                      <a:pt x="2362" y="0"/>
                      <a:pt x="3283" y="0"/>
                    </a:cubicBezTo>
                    <a:close/>
                  </a:path>
                </a:pathLst>
              </a:custGeom>
              <a:gradFill flip="none" rotWithShape="1">
                <a:gsLst>
                  <a:gs pos="77911">
                    <a:srgbClr val="EF3611">
                      <a:lumMod val="85000"/>
                      <a:lumOff val="15000"/>
                    </a:srgbClr>
                  </a:gs>
                  <a:gs pos="100000">
                    <a:srgbClr val="854860">
                      <a:alpha val="62000"/>
                    </a:srgbClr>
                  </a:gs>
                  <a:gs pos="3333">
                    <a:srgbClr val="FFC1FF">
                      <a:lumMod val="26000"/>
                      <a:lumOff val="74000"/>
                    </a:srgbClr>
                  </a:gs>
                  <a:gs pos="20000">
                    <a:srgbClr val="FFC1FF">
                      <a:alpha val="88000"/>
                    </a:srgbClr>
                  </a:gs>
                  <a:gs pos="53000">
                    <a:srgbClr val="FF3399">
                      <a:lumMod val="64000"/>
                      <a:lumOff val="36000"/>
                      <a:alpha val="79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  <a:effectLst>
                <a:outerShdw blurRad="50800" dist="50800" dir="5400000" algn="ctr" rotWithShape="0">
                  <a:schemeClr val="tx2">
                    <a:lumMod val="10000"/>
                    <a:alpha val="78000"/>
                  </a:schemeClr>
                </a:outerShdw>
              </a:effectLst>
              <a:scene3d>
                <a:camera prst="orthographicFront"/>
                <a:lightRig rig="flat" dir="t"/>
              </a:scene3d>
              <a:sp3d>
                <a:bevelT w="1206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</p:grpSp>
      <p:sp>
        <p:nvSpPr>
          <p:cNvPr id="36" name="35 Rectángulo"/>
          <p:cNvSpPr/>
          <p:nvPr/>
        </p:nvSpPr>
        <p:spPr>
          <a:xfrm flipH="1">
            <a:off x="-30128" y="0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0511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17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508104" y="1131590"/>
            <a:ext cx="3312368" cy="255454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rgbClr val="FF66FF"/>
              </a:extrusionClr>
            </a:sp3d>
          </a:bodyPr>
          <a:lstStyle/>
          <a:p>
            <a:pPr algn="ctr"/>
            <a:r>
              <a:rPr lang="es-ES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Exotc350 DmBd BT" panose="04030705050B02020A03" pitchFamily="82" charset="0"/>
              </a:rPr>
              <a:t>11</a:t>
            </a:r>
            <a:r>
              <a:rPr lang="es-ES" sz="32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Exotc350 DmBd BT" panose="04030705050B02020A03" pitchFamily="82" charset="0"/>
              </a:rPr>
              <a:t>. Haz las paces con el pasado para que no interfiera en tu futuro.</a:t>
            </a:r>
          </a:p>
          <a:p>
            <a:pPr algn="ctr"/>
            <a:endParaRPr lang="es-ES" sz="3200" b="1" dirty="0">
              <a:solidFill>
                <a:schemeClr val="accent2">
                  <a:lumMod val="20000"/>
                  <a:lumOff val="80000"/>
                </a:schemeClr>
              </a:solidFill>
              <a:latin typeface="Exotc350 DmBd BT" panose="04030705050B02020A03" pitchFamily="82" charset="0"/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-1932" y="0"/>
            <a:ext cx="9190695" cy="4747170"/>
            <a:chOff x="-1932" y="0"/>
            <a:chExt cx="9190695" cy="4747170"/>
          </a:xfrm>
        </p:grpSpPr>
        <p:grpSp>
          <p:nvGrpSpPr>
            <p:cNvPr id="27" name="26 Grupo"/>
            <p:cNvGrpSpPr/>
            <p:nvPr/>
          </p:nvGrpSpPr>
          <p:grpSpPr>
            <a:xfrm>
              <a:off x="-1932" y="0"/>
              <a:ext cx="9190695" cy="4747170"/>
              <a:chOff x="-1932" y="0"/>
              <a:chExt cx="9190695" cy="4747170"/>
            </a:xfrm>
          </p:grpSpPr>
          <p:sp>
            <p:nvSpPr>
              <p:cNvPr id="28" name="1 Rectángulo"/>
              <p:cNvSpPr/>
              <p:nvPr/>
            </p:nvSpPr>
            <p:spPr>
              <a:xfrm>
                <a:off x="-1932" y="0"/>
                <a:ext cx="9190695" cy="4747170"/>
              </a:xfrm>
              <a:custGeom>
                <a:avLst/>
                <a:gdLst>
                  <a:gd name="connsiteX0" fmla="*/ 0 w 9252520"/>
                  <a:gd name="connsiteY0" fmla="*/ 0 h 4371950"/>
                  <a:gd name="connsiteX1" fmla="*/ 9252520 w 9252520"/>
                  <a:gd name="connsiteY1" fmla="*/ 0 h 4371950"/>
                  <a:gd name="connsiteX2" fmla="*/ 9252520 w 9252520"/>
                  <a:gd name="connsiteY2" fmla="*/ 4371950 h 4371950"/>
                  <a:gd name="connsiteX3" fmla="*/ 0 w 9252520"/>
                  <a:gd name="connsiteY3" fmla="*/ 4371950 h 4371950"/>
                  <a:gd name="connsiteX4" fmla="*/ 0 w 9252520"/>
                  <a:gd name="connsiteY4" fmla="*/ 0 h 4371950"/>
                  <a:gd name="connsiteX0" fmla="*/ 0 w 9252520"/>
                  <a:gd name="connsiteY0" fmla="*/ 0 h 4700940"/>
                  <a:gd name="connsiteX1" fmla="*/ 9252520 w 9252520"/>
                  <a:gd name="connsiteY1" fmla="*/ 0 h 4700940"/>
                  <a:gd name="connsiteX2" fmla="*/ 9252520 w 9252520"/>
                  <a:gd name="connsiteY2" fmla="*/ 4371950 h 4700940"/>
                  <a:gd name="connsiteX3" fmla="*/ 0 w 9252520"/>
                  <a:gd name="connsiteY3" fmla="*/ 4371950 h 4700940"/>
                  <a:gd name="connsiteX4" fmla="*/ 0 w 9252520"/>
                  <a:gd name="connsiteY4" fmla="*/ 0 h 4700940"/>
                  <a:gd name="connsiteX0" fmla="*/ 0 w 9252520"/>
                  <a:gd name="connsiteY0" fmla="*/ 0 h 4741826"/>
                  <a:gd name="connsiteX1" fmla="*/ 9252520 w 9252520"/>
                  <a:gd name="connsiteY1" fmla="*/ 0 h 4741826"/>
                  <a:gd name="connsiteX2" fmla="*/ 9252520 w 9252520"/>
                  <a:gd name="connsiteY2" fmla="*/ 4426378 h 4741826"/>
                  <a:gd name="connsiteX3" fmla="*/ 0 w 9252520"/>
                  <a:gd name="connsiteY3" fmla="*/ 4371950 h 4741826"/>
                  <a:gd name="connsiteX4" fmla="*/ 0 w 9252520"/>
                  <a:gd name="connsiteY4" fmla="*/ 0 h 4741826"/>
                  <a:gd name="connsiteX0" fmla="*/ 0 w 9252520"/>
                  <a:gd name="connsiteY0" fmla="*/ 0 h 4703194"/>
                  <a:gd name="connsiteX1" fmla="*/ 9252520 w 9252520"/>
                  <a:gd name="connsiteY1" fmla="*/ 0 h 4703194"/>
                  <a:gd name="connsiteX2" fmla="*/ 9252520 w 9252520"/>
                  <a:gd name="connsiteY2" fmla="*/ 4426378 h 4703194"/>
                  <a:gd name="connsiteX3" fmla="*/ 0 w 9252520"/>
                  <a:gd name="connsiteY3" fmla="*/ 4371950 h 4703194"/>
                  <a:gd name="connsiteX4" fmla="*/ 0 w 9252520"/>
                  <a:gd name="connsiteY4" fmla="*/ 0 h 4703194"/>
                  <a:gd name="connsiteX0" fmla="*/ 0 w 9252520"/>
                  <a:gd name="connsiteY0" fmla="*/ 0 h 4719513"/>
                  <a:gd name="connsiteX1" fmla="*/ 9252520 w 9252520"/>
                  <a:gd name="connsiteY1" fmla="*/ 0 h 4719513"/>
                  <a:gd name="connsiteX2" fmla="*/ 9252520 w 9252520"/>
                  <a:gd name="connsiteY2" fmla="*/ 4426378 h 4719513"/>
                  <a:gd name="connsiteX3" fmla="*/ 0 w 9252520"/>
                  <a:gd name="connsiteY3" fmla="*/ 4437265 h 4719513"/>
                  <a:gd name="connsiteX4" fmla="*/ 0 w 9252520"/>
                  <a:gd name="connsiteY4" fmla="*/ 0 h 4719513"/>
                  <a:gd name="connsiteX0" fmla="*/ 0 w 9252520"/>
                  <a:gd name="connsiteY0" fmla="*/ 0 h 4694255"/>
                  <a:gd name="connsiteX1" fmla="*/ 9252520 w 9252520"/>
                  <a:gd name="connsiteY1" fmla="*/ 0 h 4694255"/>
                  <a:gd name="connsiteX2" fmla="*/ 9252520 w 9252520"/>
                  <a:gd name="connsiteY2" fmla="*/ 4426378 h 4694255"/>
                  <a:gd name="connsiteX3" fmla="*/ 0 w 9252520"/>
                  <a:gd name="connsiteY3" fmla="*/ 4437265 h 4694255"/>
                  <a:gd name="connsiteX4" fmla="*/ 0 w 9252520"/>
                  <a:gd name="connsiteY4" fmla="*/ 0 h 4694255"/>
                  <a:gd name="connsiteX0" fmla="*/ 0 w 9252520"/>
                  <a:gd name="connsiteY0" fmla="*/ 0 h 4672323"/>
                  <a:gd name="connsiteX1" fmla="*/ 9252520 w 9252520"/>
                  <a:gd name="connsiteY1" fmla="*/ 0 h 4672323"/>
                  <a:gd name="connsiteX2" fmla="*/ 9252520 w 9252520"/>
                  <a:gd name="connsiteY2" fmla="*/ 4426378 h 4672323"/>
                  <a:gd name="connsiteX3" fmla="*/ 0 w 9252520"/>
                  <a:gd name="connsiteY3" fmla="*/ 4437265 h 4672323"/>
                  <a:gd name="connsiteX4" fmla="*/ 0 w 9252520"/>
                  <a:gd name="connsiteY4" fmla="*/ 0 h 4672323"/>
                  <a:gd name="connsiteX0" fmla="*/ 0 w 9252520"/>
                  <a:gd name="connsiteY0" fmla="*/ 0 h 4685917"/>
                  <a:gd name="connsiteX1" fmla="*/ 9252520 w 9252520"/>
                  <a:gd name="connsiteY1" fmla="*/ 0 h 4685917"/>
                  <a:gd name="connsiteX2" fmla="*/ 9252520 w 9252520"/>
                  <a:gd name="connsiteY2" fmla="*/ 4426378 h 4685917"/>
                  <a:gd name="connsiteX3" fmla="*/ 0 w 9252520"/>
                  <a:gd name="connsiteY3" fmla="*/ 4437265 h 4685917"/>
                  <a:gd name="connsiteX4" fmla="*/ 0 w 9252520"/>
                  <a:gd name="connsiteY4" fmla="*/ 0 h 4685917"/>
                  <a:gd name="connsiteX0" fmla="*/ 0 w 9252520"/>
                  <a:gd name="connsiteY0" fmla="*/ 0 h 4676083"/>
                  <a:gd name="connsiteX1" fmla="*/ 9252520 w 9252520"/>
                  <a:gd name="connsiteY1" fmla="*/ 0 h 4676083"/>
                  <a:gd name="connsiteX2" fmla="*/ 9252520 w 9252520"/>
                  <a:gd name="connsiteY2" fmla="*/ 4426378 h 4676083"/>
                  <a:gd name="connsiteX3" fmla="*/ 0 w 9252520"/>
                  <a:gd name="connsiteY3" fmla="*/ 4437265 h 4676083"/>
                  <a:gd name="connsiteX4" fmla="*/ 0 w 9252520"/>
                  <a:gd name="connsiteY4" fmla="*/ 0 h 4676083"/>
                  <a:gd name="connsiteX0" fmla="*/ 0 w 9252520"/>
                  <a:gd name="connsiteY0" fmla="*/ 0 h 4699913"/>
                  <a:gd name="connsiteX1" fmla="*/ 9252520 w 9252520"/>
                  <a:gd name="connsiteY1" fmla="*/ 0 h 4699913"/>
                  <a:gd name="connsiteX2" fmla="*/ 9252520 w 9252520"/>
                  <a:gd name="connsiteY2" fmla="*/ 4426378 h 4699913"/>
                  <a:gd name="connsiteX3" fmla="*/ 0 w 9252520"/>
                  <a:gd name="connsiteY3" fmla="*/ 4437265 h 4699913"/>
                  <a:gd name="connsiteX4" fmla="*/ 0 w 9252520"/>
                  <a:gd name="connsiteY4" fmla="*/ 0 h 4699913"/>
                  <a:gd name="connsiteX0" fmla="*/ 0 w 9252520"/>
                  <a:gd name="connsiteY0" fmla="*/ 0 h 4649601"/>
                  <a:gd name="connsiteX1" fmla="*/ 9252520 w 9252520"/>
                  <a:gd name="connsiteY1" fmla="*/ 0 h 4649601"/>
                  <a:gd name="connsiteX2" fmla="*/ 9252520 w 9252520"/>
                  <a:gd name="connsiteY2" fmla="*/ 4426378 h 4649601"/>
                  <a:gd name="connsiteX3" fmla="*/ 0 w 9252520"/>
                  <a:gd name="connsiteY3" fmla="*/ 4437265 h 4649601"/>
                  <a:gd name="connsiteX4" fmla="*/ 0 w 9252520"/>
                  <a:gd name="connsiteY4" fmla="*/ 0 h 4649601"/>
                  <a:gd name="connsiteX0" fmla="*/ 0 w 9252520"/>
                  <a:gd name="connsiteY0" fmla="*/ 0 h 4644766"/>
                  <a:gd name="connsiteX1" fmla="*/ 9252520 w 9252520"/>
                  <a:gd name="connsiteY1" fmla="*/ 0 h 4644766"/>
                  <a:gd name="connsiteX2" fmla="*/ 9252520 w 9252520"/>
                  <a:gd name="connsiteY2" fmla="*/ 4426378 h 4644766"/>
                  <a:gd name="connsiteX3" fmla="*/ 0 w 9252520"/>
                  <a:gd name="connsiteY3" fmla="*/ 4401207 h 4644766"/>
                  <a:gd name="connsiteX4" fmla="*/ 0 w 9252520"/>
                  <a:gd name="connsiteY4" fmla="*/ 0 h 4644766"/>
                  <a:gd name="connsiteX0" fmla="*/ 0 w 9252520"/>
                  <a:gd name="connsiteY0" fmla="*/ 0 h 4654569"/>
                  <a:gd name="connsiteX1" fmla="*/ 9252520 w 9252520"/>
                  <a:gd name="connsiteY1" fmla="*/ 0 h 4654569"/>
                  <a:gd name="connsiteX2" fmla="*/ 9252520 w 9252520"/>
                  <a:gd name="connsiteY2" fmla="*/ 4426378 h 4654569"/>
                  <a:gd name="connsiteX3" fmla="*/ 0 w 9252520"/>
                  <a:gd name="connsiteY3" fmla="*/ 4401207 h 4654569"/>
                  <a:gd name="connsiteX4" fmla="*/ 0 w 9252520"/>
                  <a:gd name="connsiteY4" fmla="*/ 0 h 4654569"/>
                  <a:gd name="connsiteX0" fmla="*/ 11668 w 9264188"/>
                  <a:gd name="connsiteY0" fmla="*/ 0 h 4648706"/>
                  <a:gd name="connsiteX1" fmla="*/ 9264188 w 9264188"/>
                  <a:gd name="connsiteY1" fmla="*/ 0 h 4648706"/>
                  <a:gd name="connsiteX2" fmla="*/ 9264188 w 9264188"/>
                  <a:gd name="connsiteY2" fmla="*/ 4426378 h 4648706"/>
                  <a:gd name="connsiteX3" fmla="*/ 0 w 9264188"/>
                  <a:gd name="connsiteY3" fmla="*/ 4356171 h 4648706"/>
                  <a:gd name="connsiteX4" fmla="*/ 11668 w 9264188"/>
                  <a:gd name="connsiteY4" fmla="*/ 0 h 4648706"/>
                  <a:gd name="connsiteX0" fmla="*/ 11668 w 9264188"/>
                  <a:gd name="connsiteY0" fmla="*/ 0 h 4551407"/>
                  <a:gd name="connsiteX1" fmla="*/ 9264188 w 9264188"/>
                  <a:gd name="connsiteY1" fmla="*/ 0 h 4551407"/>
                  <a:gd name="connsiteX2" fmla="*/ 9240853 w 9264188"/>
                  <a:gd name="connsiteY2" fmla="*/ 4313789 h 4551407"/>
                  <a:gd name="connsiteX3" fmla="*/ 0 w 9264188"/>
                  <a:gd name="connsiteY3" fmla="*/ 4356171 h 4551407"/>
                  <a:gd name="connsiteX4" fmla="*/ 11668 w 9264188"/>
                  <a:gd name="connsiteY4" fmla="*/ 0 h 4551407"/>
                  <a:gd name="connsiteX0" fmla="*/ 11668 w 9264188"/>
                  <a:gd name="connsiteY0" fmla="*/ 0 h 4617669"/>
                  <a:gd name="connsiteX1" fmla="*/ 9264188 w 9264188"/>
                  <a:gd name="connsiteY1" fmla="*/ 0 h 4617669"/>
                  <a:gd name="connsiteX2" fmla="*/ 9240853 w 9264188"/>
                  <a:gd name="connsiteY2" fmla="*/ 4313789 h 4617669"/>
                  <a:gd name="connsiteX3" fmla="*/ 0 w 9264188"/>
                  <a:gd name="connsiteY3" fmla="*/ 4356171 h 4617669"/>
                  <a:gd name="connsiteX4" fmla="*/ 11668 w 9264188"/>
                  <a:gd name="connsiteY4" fmla="*/ 0 h 46176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64188" h="4617669">
                    <a:moveTo>
                      <a:pt x="11668" y="0"/>
                    </a:moveTo>
                    <a:lnTo>
                      <a:pt x="9264188" y="0"/>
                    </a:lnTo>
                    <a:lnTo>
                      <a:pt x="9240853" y="4313789"/>
                    </a:lnTo>
                    <a:cubicBezTo>
                      <a:pt x="3850778" y="5203027"/>
                      <a:pt x="2628129" y="3801906"/>
                      <a:pt x="0" y="4356171"/>
                    </a:cubicBezTo>
                    <a:cubicBezTo>
                      <a:pt x="3889" y="2904114"/>
                      <a:pt x="7779" y="1452057"/>
                      <a:pt x="11668" y="0"/>
                    </a:cubicBezTo>
                    <a:close/>
                  </a:path>
                </a:pathLst>
              </a:custGeom>
              <a:gradFill>
                <a:gsLst>
                  <a:gs pos="97500">
                    <a:srgbClr val="003300">
                      <a:alpha val="75000"/>
                    </a:srgbClr>
                  </a:gs>
                  <a:gs pos="31680">
                    <a:srgbClr val="C3D59E">
                      <a:alpha val="73000"/>
                    </a:srgbClr>
                  </a:gs>
                  <a:gs pos="0">
                    <a:schemeClr val="accent3">
                      <a:lumMod val="60000"/>
                      <a:lumOff val="40000"/>
                      <a:alpha val="61000"/>
                    </a:schemeClr>
                  </a:gs>
                  <a:gs pos="75000">
                    <a:srgbClr val="365B36">
                      <a:alpha val="54000"/>
                    </a:srgbClr>
                  </a:gs>
                  <a:gs pos="50000">
                    <a:srgbClr val="C3D59E">
                      <a:alpha val="43000"/>
                    </a:srgbClr>
                  </a:gs>
                </a:gsLst>
                <a:path path="rect">
                  <a:fillToRect l="100000" t="10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grpSp>
            <p:nvGrpSpPr>
              <p:cNvPr id="29" name="28 Grupo"/>
              <p:cNvGrpSpPr/>
              <p:nvPr/>
            </p:nvGrpSpPr>
            <p:grpSpPr>
              <a:xfrm rot="1284662">
                <a:off x="4833523" y="3172132"/>
                <a:ext cx="1569110" cy="1334920"/>
                <a:chOff x="4373365" y="2931790"/>
                <a:chExt cx="1569110" cy="1334920"/>
              </a:xfrm>
            </p:grpSpPr>
            <p:sp>
              <p:nvSpPr>
                <p:cNvPr id="37" name="3 Elipse"/>
                <p:cNvSpPr/>
                <p:nvPr/>
              </p:nvSpPr>
              <p:spPr>
                <a:xfrm rot="1688435">
                  <a:off x="4576007" y="4018620"/>
                  <a:ext cx="463585" cy="245373"/>
                </a:xfrm>
                <a:custGeom>
                  <a:avLst/>
                  <a:gdLst>
                    <a:gd name="connsiteX0" fmla="*/ 0 w 2448272"/>
                    <a:gd name="connsiteY0" fmla="*/ 457200 h 914400"/>
                    <a:gd name="connsiteX1" fmla="*/ 1224136 w 2448272"/>
                    <a:gd name="connsiteY1" fmla="*/ 0 h 914400"/>
                    <a:gd name="connsiteX2" fmla="*/ 2448272 w 2448272"/>
                    <a:gd name="connsiteY2" fmla="*/ 457200 h 914400"/>
                    <a:gd name="connsiteX3" fmla="*/ 1224136 w 2448272"/>
                    <a:gd name="connsiteY3" fmla="*/ 914400 h 914400"/>
                    <a:gd name="connsiteX4" fmla="*/ 0 w 2448272"/>
                    <a:gd name="connsiteY4" fmla="*/ 457200 h 914400"/>
                    <a:gd name="connsiteX0" fmla="*/ 0 w 2448272"/>
                    <a:gd name="connsiteY0" fmla="*/ 457200 h 914400"/>
                    <a:gd name="connsiteX1" fmla="*/ 1224136 w 2448272"/>
                    <a:gd name="connsiteY1" fmla="*/ 0 h 914400"/>
                    <a:gd name="connsiteX2" fmla="*/ 2448272 w 2448272"/>
                    <a:gd name="connsiteY2" fmla="*/ 457200 h 914400"/>
                    <a:gd name="connsiteX3" fmla="*/ 1224136 w 2448272"/>
                    <a:gd name="connsiteY3" fmla="*/ 914400 h 914400"/>
                    <a:gd name="connsiteX4" fmla="*/ 0 w 2448272"/>
                    <a:gd name="connsiteY4" fmla="*/ 457200 h 914400"/>
                    <a:gd name="connsiteX0" fmla="*/ 0 w 2448272"/>
                    <a:gd name="connsiteY0" fmla="*/ 457200 h 914400"/>
                    <a:gd name="connsiteX1" fmla="*/ 1224136 w 2448272"/>
                    <a:gd name="connsiteY1" fmla="*/ 0 h 914400"/>
                    <a:gd name="connsiteX2" fmla="*/ 2448272 w 2448272"/>
                    <a:gd name="connsiteY2" fmla="*/ 457200 h 914400"/>
                    <a:gd name="connsiteX3" fmla="*/ 1224136 w 2448272"/>
                    <a:gd name="connsiteY3" fmla="*/ 914400 h 914400"/>
                    <a:gd name="connsiteX4" fmla="*/ 0 w 2448272"/>
                    <a:gd name="connsiteY4" fmla="*/ 457200 h 914400"/>
                    <a:gd name="connsiteX0" fmla="*/ 0 w 2448272"/>
                    <a:gd name="connsiteY0" fmla="*/ 457200 h 916103"/>
                    <a:gd name="connsiteX1" fmla="*/ 1224136 w 2448272"/>
                    <a:gd name="connsiteY1" fmla="*/ 0 h 916103"/>
                    <a:gd name="connsiteX2" fmla="*/ 2448272 w 2448272"/>
                    <a:gd name="connsiteY2" fmla="*/ 457200 h 916103"/>
                    <a:gd name="connsiteX3" fmla="*/ 1224136 w 2448272"/>
                    <a:gd name="connsiteY3" fmla="*/ 914400 h 916103"/>
                    <a:gd name="connsiteX4" fmla="*/ 0 w 2448272"/>
                    <a:gd name="connsiteY4" fmla="*/ 457200 h 916103"/>
                    <a:gd name="connsiteX0" fmla="*/ 0 w 2448272"/>
                    <a:gd name="connsiteY0" fmla="*/ 457200 h 916103"/>
                    <a:gd name="connsiteX1" fmla="*/ 1224136 w 2448272"/>
                    <a:gd name="connsiteY1" fmla="*/ 0 h 916103"/>
                    <a:gd name="connsiteX2" fmla="*/ 2448272 w 2448272"/>
                    <a:gd name="connsiteY2" fmla="*/ 457200 h 916103"/>
                    <a:gd name="connsiteX3" fmla="*/ 1224136 w 2448272"/>
                    <a:gd name="connsiteY3" fmla="*/ 914400 h 916103"/>
                    <a:gd name="connsiteX4" fmla="*/ 0 w 2448272"/>
                    <a:gd name="connsiteY4" fmla="*/ 457200 h 916103"/>
                    <a:gd name="connsiteX0" fmla="*/ 0 w 2507594"/>
                    <a:gd name="connsiteY0" fmla="*/ 460279 h 992567"/>
                    <a:gd name="connsiteX1" fmla="*/ 1224136 w 2507594"/>
                    <a:gd name="connsiteY1" fmla="*/ 3079 h 992567"/>
                    <a:gd name="connsiteX2" fmla="*/ 2507594 w 2507594"/>
                    <a:gd name="connsiteY2" fmla="*/ 658357 h 992567"/>
                    <a:gd name="connsiteX3" fmla="*/ 1224136 w 2507594"/>
                    <a:gd name="connsiteY3" fmla="*/ 917479 h 992567"/>
                    <a:gd name="connsiteX4" fmla="*/ 0 w 2507594"/>
                    <a:gd name="connsiteY4" fmla="*/ 460279 h 992567"/>
                    <a:gd name="connsiteX0" fmla="*/ 0 w 2507594"/>
                    <a:gd name="connsiteY0" fmla="*/ 460279 h 943638"/>
                    <a:gd name="connsiteX1" fmla="*/ 1224136 w 2507594"/>
                    <a:gd name="connsiteY1" fmla="*/ 3079 h 943638"/>
                    <a:gd name="connsiteX2" fmla="*/ 2507594 w 2507594"/>
                    <a:gd name="connsiteY2" fmla="*/ 658357 h 943638"/>
                    <a:gd name="connsiteX3" fmla="*/ 1224136 w 2507594"/>
                    <a:gd name="connsiteY3" fmla="*/ 917479 h 943638"/>
                    <a:gd name="connsiteX4" fmla="*/ 0 w 2507594"/>
                    <a:gd name="connsiteY4" fmla="*/ 460279 h 943638"/>
                    <a:gd name="connsiteX0" fmla="*/ 0 w 2507594"/>
                    <a:gd name="connsiteY0" fmla="*/ 460279 h 932691"/>
                    <a:gd name="connsiteX1" fmla="*/ 1224136 w 2507594"/>
                    <a:gd name="connsiteY1" fmla="*/ 3079 h 932691"/>
                    <a:gd name="connsiteX2" fmla="*/ 2507594 w 2507594"/>
                    <a:gd name="connsiteY2" fmla="*/ 658357 h 932691"/>
                    <a:gd name="connsiteX3" fmla="*/ 1224136 w 2507594"/>
                    <a:gd name="connsiteY3" fmla="*/ 917479 h 932691"/>
                    <a:gd name="connsiteX4" fmla="*/ 0 w 2507594"/>
                    <a:gd name="connsiteY4" fmla="*/ 460279 h 932691"/>
                    <a:gd name="connsiteX0" fmla="*/ 0 w 2507594"/>
                    <a:gd name="connsiteY0" fmla="*/ 460279 h 918289"/>
                    <a:gd name="connsiteX1" fmla="*/ 1224136 w 2507594"/>
                    <a:gd name="connsiteY1" fmla="*/ 3079 h 918289"/>
                    <a:gd name="connsiteX2" fmla="*/ 2507594 w 2507594"/>
                    <a:gd name="connsiteY2" fmla="*/ 658357 h 918289"/>
                    <a:gd name="connsiteX3" fmla="*/ 1224136 w 2507594"/>
                    <a:gd name="connsiteY3" fmla="*/ 917479 h 918289"/>
                    <a:gd name="connsiteX4" fmla="*/ 0 w 2507594"/>
                    <a:gd name="connsiteY4" fmla="*/ 460279 h 918289"/>
                    <a:gd name="connsiteX0" fmla="*/ 0 w 2507594"/>
                    <a:gd name="connsiteY0" fmla="*/ 478822 h 936832"/>
                    <a:gd name="connsiteX1" fmla="*/ 1224136 w 2507594"/>
                    <a:gd name="connsiteY1" fmla="*/ 21622 h 936832"/>
                    <a:gd name="connsiteX2" fmla="*/ 2507594 w 2507594"/>
                    <a:gd name="connsiteY2" fmla="*/ 676900 h 936832"/>
                    <a:gd name="connsiteX3" fmla="*/ 1224136 w 2507594"/>
                    <a:gd name="connsiteY3" fmla="*/ 936022 h 936832"/>
                    <a:gd name="connsiteX4" fmla="*/ 0 w 2507594"/>
                    <a:gd name="connsiteY4" fmla="*/ 478822 h 936832"/>
                    <a:gd name="connsiteX0" fmla="*/ 0 w 2507594"/>
                    <a:gd name="connsiteY0" fmla="*/ 478822 h 936832"/>
                    <a:gd name="connsiteX1" fmla="*/ 1224136 w 2507594"/>
                    <a:gd name="connsiteY1" fmla="*/ 21622 h 936832"/>
                    <a:gd name="connsiteX2" fmla="*/ 2507594 w 2507594"/>
                    <a:gd name="connsiteY2" fmla="*/ 676900 h 936832"/>
                    <a:gd name="connsiteX3" fmla="*/ 1224136 w 2507594"/>
                    <a:gd name="connsiteY3" fmla="*/ 936022 h 936832"/>
                    <a:gd name="connsiteX4" fmla="*/ 0 w 2507594"/>
                    <a:gd name="connsiteY4" fmla="*/ 478822 h 936832"/>
                    <a:gd name="connsiteX0" fmla="*/ 0 w 2507594"/>
                    <a:gd name="connsiteY0" fmla="*/ 478822 h 936670"/>
                    <a:gd name="connsiteX1" fmla="*/ 1224136 w 2507594"/>
                    <a:gd name="connsiteY1" fmla="*/ 21622 h 936670"/>
                    <a:gd name="connsiteX2" fmla="*/ 2507594 w 2507594"/>
                    <a:gd name="connsiteY2" fmla="*/ 676900 h 936670"/>
                    <a:gd name="connsiteX3" fmla="*/ 1224136 w 2507594"/>
                    <a:gd name="connsiteY3" fmla="*/ 936022 h 936670"/>
                    <a:gd name="connsiteX4" fmla="*/ 0 w 2507594"/>
                    <a:gd name="connsiteY4" fmla="*/ 478822 h 936670"/>
                    <a:gd name="connsiteX0" fmla="*/ 0 w 2507594"/>
                    <a:gd name="connsiteY0" fmla="*/ 477455 h 935303"/>
                    <a:gd name="connsiteX1" fmla="*/ 1224136 w 2507594"/>
                    <a:gd name="connsiteY1" fmla="*/ 20255 h 935303"/>
                    <a:gd name="connsiteX2" fmla="*/ 2507594 w 2507594"/>
                    <a:gd name="connsiteY2" fmla="*/ 675533 h 935303"/>
                    <a:gd name="connsiteX3" fmla="*/ 1224136 w 2507594"/>
                    <a:gd name="connsiteY3" fmla="*/ 934655 h 935303"/>
                    <a:gd name="connsiteX4" fmla="*/ 0 w 2507594"/>
                    <a:gd name="connsiteY4" fmla="*/ 477455 h 935303"/>
                    <a:gd name="connsiteX0" fmla="*/ 0 w 2507594"/>
                    <a:gd name="connsiteY0" fmla="*/ 477455 h 935641"/>
                    <a:gd name="connsiteX1" fmla="*/ 1224136 w 2507594"/>
                    <a:gd name="connsiteY1" fmla="*/ 20255 h 935641"/>
                    <a:gd name="connsiteX2" fmla="*/ 2507594 w 2507594"/>
                    <a:gd name="connsiteY2" fmla="*/ 675533 h 935641"/>
                    <a:gd name="connsiteX3" fmla="*/ 1224136 w 2507594"/>
                    <a:gd name="connsiteY3" fmla="*/ 934655 h 935641"/>
                    <a:gd name="connsiteX4" fmla="*/ 0 w 2507594"/>
                    <a:gd name="connsiteY4" fmla="*/ 477455 h 935641"/>
                    <a:gd name="connsiteX0" fmla="*/ 0 w 2528049"/>
                    <a:gd name="connsiteY0" fmla="*/ 432522 h 935559"/>
                    <a:gd name="connsiteX1" fmla="*/ 1244591 w 2528049"/>
                    <a:gd name="connsiteY1" fmla="*/ 3909 h 935559"/>
                    <a:gd name="connsiteX2" fmla="*/ 2528049 w 2528049"/>
                    <a:gd name="connsiteY2" fmla="*/ 659187 h 935559"/>
                    <a:gd name="connsiteX3" fmla="*/ 1244591 w 2528049"/>
                    <a:gd name="connsiteY3" fmla="*/ 918309 h 935559"/>
                    <a:gd name="connsiteX4" fmla="*/ 0 w 2528049"/>
                    <a:gd name="connsiteY4" fmla="*/ 432522 h 935559"/>
                    <a:gd name="connsiteX0" fmla="*/ 0 w 2528049"/>
                    <a:gd name="connsiteY0" fmla="*/ 432522 h 935559"/>
                    <a:gd name="connsiteX1" fmla="*/ 1244591 w 2528049"/>
                    <a:gd name="connsiteY1" fmla="*/ 3909 h 935559"/>
                    <a:gd name="connsiteX2" fmla="*/ 2528049 w 2528049"/>
                    <a:gd name="connsiteY2" fmla="*/ 659187 h 935559"/>
                    <a:gd name="connsiteX3" fmla="*/ 1244591 w 2528049"/>
                    <a:gd name="connsiteY3" fmla="*/ 918309 h 935559"/>
                    <a:gd name="connsiteX4" fmla="*/ 0 w 2528049"/>
                    <a:gd name="connsiteY4" fmla="*/ 432522 h 935559"/>
                    <a:gd name="connsiteX0" fmla="*/ 0 w 2528049"/>
                    <a:gd name="connsiteY0" fmla="*/ 432522 h 921317"/>
                    <a:gd name="connsiteX1" fmla="*/ 1244591 w 2528049"/>
                    <a:gd name="connsiteY1" fmla="*/ 3909 h 921317"/>
                    <a:gd name="connsiteX2" fmla="*/ 2528049 w 2528049"/>
                    <a:gd name="connsiteY2" fmla="*/ 659187 h 921317"/>
                    <a:gd name="connsiteX3" fmla="*/ 1244591 w 2528049"/>
                    <a:gd name="connsiteY3" fmla="*/ 918309 h 921317"/>
                    <a:gd name="connsiteX4" fmla="*/ 0 w 2528049"/>
                    <a:gd name="connsiteY4" fmla="*/ 432522 h 921317"/>
                    <a:gd name="connsiteX0" fmla="*/ 0 w 2528049"/>
                    <a:gd name="connsiteY0" fmla="*/ 336397 h 825192"/>
                    <a:gd name="connsiteX1" fmla="*/ 1289237 w 2528049"/>
                    <a:gd name="connsiteY1" fmla="*/ 5982 h 825192"/>
                    <a:gd name="connsiteX2" fmla="*/ 2528049 w 2528049"/>
                    <a:gd name="connsiteY2" fmla="*/ 563062 h 825192"/>
                    <a:gd name="connsiteX3" fmla="*/ 1244591 w 2528049"/>
                    <a:gd name="connsiteY3" fmla="*/ 822184 h 825192"/>
                    <a:gd name="connsiteX4" fmla="*/ 0 w 2528049"/>
                    <a:gd name="connsiteY4" fmla="*/ 336397 h 8251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528049" h="825192">
                      <a:moveTo>
                        <a:pt x="0" y="336397"/>
                      </a:moveTo>
                      <a:cubicBezTo>
                        <a:pt x="154363" y="113063"/>
                        <a:pt x="867896" y="-31795"/>
                        <a:pt x="1289237" y="5982"/>
                      </a:cubicBezTo>
                      <a:cubicBezTo>
                        <a:pt x="1710578" y="43759"/>
                        <a:pt x="2107920" y="248774"/>
                        <a:pt x="2528049" y="563062"/>
                      </a:cubicBezTo>
                      <a:cubicBezTo>
                        <a:pt x="1561847" y="859940"/>
                        <a:pt x="1699823" y="825892"/>
                        <a:pt x="1244591" y="822184"/>
                      </a:cubicBezTo>
                      <a:cubicBezTo>
                        <a:pt x="789359" y="818476"/>
                        <a:pt x="357946" y="691155"/>
                        <a:pt x="0" y="336397"/>
                      </a:cubicBezTo>
                      <a:close/>
                    </a:path>
                  </a:pathLst>
                </a:custGeom>
                <a:gradFill>
                  <a:gsLst>
                    <a:gs pos="50000">
                      <a:srgbClr val="00B050"/>
                    </a:gs>
                    <a:gs pos="100000">
                      <a:srgbClr val="5DF85B"/>
                    </a:gs>
                    <a:gs pos="0">
                      <a:srgbClr val="00FF00"/>
                    </a:gs>
                  </a:gsLst>
                  <a:lin ang="2700000" scaled="1"/>
                </a:gradFill>
                <a:ln w="76200">
                  <a:noFill/>
                </a:ln>
                <a:scene3d>
                  <a:camera prst="orthographicFront"/>
                  <a:lightRig rig="morning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"/>
                </a:p>
              </p:txBody>
            </p:sp>
            <p:sp>
              <p:nvSpPr>
                <p:cNvPr id="38" name="3 Elipse"/>
                <p:cNvSpPr/>
                <p:nvPr/>
              </p:nvSpPr>
              <p:spPr>
                <a:xfrm rot="16809656">
                  <a:off x="4438550" y="3437974"/>
                  <a:ext cx="489425" cy="249441"/>
                </a:xfrm>
                <a:custGeom>
                  <a:avLst/>
                  <a:gdLst>
                    <a:gd name="connsiteX0" fmla="*/ 0 w 2448272"/>
                    <a:gd name="connsiteY0" fmla="*/ 457200 h 914400"/>
                    <a:gd name="connsiteX1" fmla="*/ 1224136 w 2448272"/>
                    <a:gd name="connsiteY1" fmla="*/ 0 h 914400"/>
                    <a:gd name="connsiteX2" fmla="*/ 2448272 w 2448272"/>
                    <a:gd name="connsiteY2" fmla="*/ 457200 h 914400"/>
                    <a:gd name="connsiteX3" fmla="*/ 1224136 w 2448272"/>
                    <a:gd name="connsiteY3" fmla="*/ 914400 h 914400"/>
                    <a:gd name="connsiteX4" fmla="*/ 0 w 2448272"/>
                    <a:gd name="connsiteY4" fmla="*/ 457200 h 914400"/>
                    <a:gd name="connsiteX0" fmla="*/ 0 w 2448272"/>
                    <a:gd name="connsiteY0" fmla="*/ 457200 h 914400"/>
                    <a:gd name="connsiteX1" fmla="*/ 1224136 w 2448272"/>
                    <a:gd name="connsiteY1" fmla="*/ 0 h 914400"/>
                    <a:gd name="connsiteX2" fmla="*/ 2448272 w 2448272"/>
                    <a:gd name="connsiteY2" fmla="*/ 457200 h 914400"/>
                    <a:gd name="connsiteX3" fmla="*/ 1224136 w 2448272"/>
                    <a:gd name="connsiteY3" fmla="*/ 914400 h 914400"/>
                    <a:gd name="connsiteX4" fmla="*/ 0 w 2448272"/>
                    <a:gd name="connsiteY4" fmla="*/ 457200 h 914400"/>
                    <a:gd name="connsiteX0" fmla="*/ 0 w 2448272"/>
                    <a:gd name="connsiteY0" fmla="*/ 457200 h 914400"/>
                    <a:gd name="connsiteX1" fmla="*/ 1224136 w 2448272"/>
                    <a:gd name="connsiteY1" fmla="*/ 0 h 914400"/>
                    <a:gd name="connsiteX2" fmla="*/ 2448272 w 2448272"/>
                    <a:gd name="connsiteY2" fmla="*/ 457200 h 914400"/>
                    <a:gd name="connsiteX3" fmla="*/ 1224136 w 2448272"/>
                    <a:gd name="connsiteY3" fmla="*/ 914400 h 914400"/>
                    <a:gd name="connsiteX4" fmla="*/ 0 w 2448272"/>
                    <a:gd name="connsiteY4" fmla="*/ 457200 h 914400"/>
                    <a:gd name="connsiteX0" fmla="*/ 0 w 2448272"/>
                    <a:gd name="connsiteY0" fmla="*/ 457200 h 916103"/>
                    <a:gd name="connsiteX1" fmla="*/ 1224136 w 2448272"/>
                    <a:gd name="connsiteY1" fmla="*/ 0 h 916103"/>
                    <a:gd name="connsiteX2" fmla="*/ 2448272 w 2448272"/>
                    <a:gd name="connsiteY2" fmla="*/ 457200 h 916103"/>
                    <a:gd name="connsiteX3" fmla="*/ 1224136 w 2448272"/>
                    <a:gd name="connsiteY3" fmla="*/ 914400 h 916103"/>
                    <a:gd name="connsiteX4" fmla="*/ 0 w 2448272"/>
                    <a:gd name="connsiteY4" fmla="*/ 457200 h 916103"/>
                    <a:gd name="connsiteX0" fmla="*/ 0 w 2448272"/>
                    <a:gd name="connsiteY0" fmla="*/ 457200 h 916103"/>
                    <a:gd name="connsiteX1" fmla="*/ 1224136 w 2448272"/>
                    <a:gd name="connsiteY1" fmla="*/ 0 h 916103"/>
                    <a:gd name="connsiteX2" fmla="*/ 2448272 w 2448272"/>
                    <a:gd name="connsiteY2" fmla="*/ 457200 h 916103"/>
                    <a:gd name="connsiteX3" fmla="*/ 1224136 w 2448272"/>
                    <a:gd name="connsiteY3" fmla="*/ 914400 h 916103"/>
                    <a:gd name="connsiteX4" fmla="*/ 0 w 2448272"/>
                    <a:gd name="connsiteY4" fmla="*/ 457200 h 916103"/>
                    <a:gd name="connsiteX0" fmla="*/ 0 w 2507594"/>
                    <a:gd name="connsiteY0" fmla="*/ 460279 h 992567"/>
                    <a:gd name="connsiteX1" fmla="*/ 1224136 w 2507594"/>
                    <a:gd name="connsiteY1" fmla="*/ 3079 h 992567"/>
                    <a:gd name="connsiteX2" fmla="*/ 2507594 w 2507594"/>
                    <a:gd name="connsiteY2" fmla="*/ 658357 h 992567"/>
                    <a:gd name="connsiteX3" fmla="*/ 1224136 w 2507594"/>
                    <a:gd name="connsiteY3" fmla="*/ 917479 h 992567"/>
                    <a:gd name="connsiteX4" fmla="*/ 0 w 2507594"/>
                    <a:gd name="connsiteY4" fmla="*/ 460279 h 992567"/>
                    <a:gd name="connsiteX0" fmla="*/ 0 w 2507594"/>
                    <a:gd name="connsiteY0" fmla="*/ 460279 h 943638"/>
                    <a:gd name="connsiteX1" fmla="*/ 1224136 w 2507594"/>
                    <a:gd name="connsiteY1" fmla="*/ 3079 h 943638"/>
                    <a:gd name="connsiteX2" fmla="*/ 2507594 w 2507594"/>
                    <a:gd name="connsiteY2" fmla="*/ 658357 h 943638"/>
                    <a:gd name="connsiteX3" fmla="*/ 1224136 w 2507594"/>
                    <a:gd name="connsiteY3" fmla="*/ 917479 h 943638"/>
                    <a:gd name="connsiteX4" fmla="*/ 0 w 2507594"/>
                    <a:gd name="connsiteY4" fmla="*/ 460279 h 943638"/>
                    <a:gd name="connsiteX0" fmla="*/ 0 w 2507594"/>
                    <a:gd name="connsiteY0" fmla="*/ 460279 h 932691"/>
                    <a:gd name="connsiteX1" fmla="*/ 1224136 w 2507594"/>
                    <a:gd name="connsiteY1" fmla="*/ 3079 h 932691"/>
                    <a:gd name="connsiteX2" fmla="*/ 2507594 w 2507594"/>
                    <a:gd name="connsiteY2" fmla="*/ 658357 h 932691"/>
                    <a:gd name="connsiteX3" fmla="*/ 1224136 w 2507594"/>
                    <a:gd name="connsiteY3" fmla="*/ 917479 h 932691"/>
                    <a:gd name="connsiteX4" fmla="*/ 0 w 2507594"/>
                    <a:gd name="connsiteY4" fmla="*/ 460279 h 932691"/>
                    <a:gd name="connsiteX0" fmla="*/ 0 w 2507594"/>
                    <a:gd name="connsiteY0" fmla="*/ 460279 h 918289"/>
                    <a:gd name="connsiteX1" fmla="*/ 1224136 w 2507594"/>
                    <a:gd name="connsiteY1" fmla="*/ 3079 h 918289"/>
                    <a:gd name="connsiteX2" fmla="*/ 2507594 w 2507594"/>
                    <a:gd name="connsiteY2" fmla="*/ 658357 h 918289"/>
                    <a:gd name="connsiteX3" fmla="*/ 1224136 w 2507594"/>
                    <a:gd name="connsiteY3" fmla="*/ 917479 h 918289"/>
                    <a:gd name="connsiteX4" fmla="*/ 0 w 2507594"/>
                    <a:gd name="connsiteY4" fmla="*/ 460279 h 918289"/>
                    <a:gd name="connsiteX0" fmla="*/ 0 w 2507594"/>
                    <a:gd name="connsiteY0" fmla="*/ 478822 h 936832"/>
                    <a:gd name="connsiteX1" fmla="*/ 1224136 w 2507594"/>
                    <a:gd name="connsiteY1" fmla="*/ 21622 h 936832"/>
                    <a:gd name="connsiteX2" fmla="*/ 2507594 w 2507594"/>
                    <a:gd name="connsiteY2" fmla="*/ 676900 h 936832"/>
                    <a:gd name="connsiteX3" fmla="*/ 1224136 w 2507594"/>
                    <a:gd name="connsiteY3" fmla="*/ 936022 h 936832"/>
                    <a:gd name="connsiteX4" fmla="*/ 0 w 2507594"/>
                    <a:gd name="connsiteY4" fmla="*/ 478822 h 9368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507594" h="936832">
                      <a:moveTo>
                        <a:pt x="0" y="478822"/>
                      </a:moveTo>
                      <a:cubicBezTo>
                        <a:pt x="0" y="226317"/>
                        <a:pt x="622230" y="-85342"/>
                        <a:pt x="1224136" y="21622"/>
                      </a:cubicBezTo>
                      <a:cubicBezTo>
                        <a:pt x="1826042" y="128586"/>
                        <a:pt x="2087465" y="362612"/>
                        <a:pt x="2507594" y="676900"/>
                      </a:cubicBezTo>
                      <a:cubicBezTo>
                        <a:pt x="1541392" y="973778"/>
                        <a:pt x="1527238" y="920113"/>
                        <a:pt x="1224136" y="936022"/>
                      </a:cubicBezTo>
                      <a:cubicBezTo>
                        <a:pt x="921034" y="951931"/>
                        <a:pt x="0" y="731327"/>
                        <a:pt x="0" y="478822"/>
                      </a:cubicBezTo>
                      <a:close/>
                    </a:path>
                  </a:pathLst>
                </a:custGeom>
                <a:solidFill>
                  <a:srgbClr val="66FF33"/>
                </a:solidFill>
                <a:ln w="76200">
                  <a:noFill/>
                </a:ln>
                <a:scene3d>
                  <a:camera prst="orthographicFront"/>
                  <a:lightRig rig="morning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"/>
                </a:p>
              </p:txBody>
            </p:sp>
            <p:sp>
              <p:nvSpPr>
                <p:cNvPr id="39" name="3 Elipse"/>
                <p:cNvSpPr/>
                <p:nvPr/>
              </p:nvSpPr>
              <p:spPr>
                <a:xfrm rot="16809656">
                  <a:off x="4438465" y="3428699"/>
                  <a:ext cx="489425" cy="249441"/>
                </a:xfrm>
                <a:custGeom>
                  <a:avLst/>
                  <a:gdLst>
                    <a:gd name="connsiteX0" fmla="*/ 0 w 2448272"/>
                    <a:gd name="connsiteY0" fmla="*/ 457200 h 914400"/>
                    <a:gd name="connsiteX1" fmla="*/ 1224136 w 2448272"/>
                    <a:gd name="connsiteY1" fmla="*/ 0 h 914400"/>
                    <a:gd name="connsiteX2" fmla="*/ 2448272 w 2448272"/>
                    <a:gd name="connsiteY2" fmla="*/ 457200 h 914400"/>
                    <a:gd name="connsiteX3" fmla="*/ 1224136 w 2448272"/>
                    <a:gd name="connsiteY3" fmla="*/ 914400 h 914400"/>
                    <a:gd name="connsiteX4" fmla="*/ 0 w 2448272"/>
                    <a:gd name="connsiteY4" fmla="*/ 457200 h 914400"/>
                    <a:gd name="connsiteX0" fmla="*/ 0 w 2448272"/>
                    <a:gd name="connsiteY0" fmla="*/ 457200 h 914400"/>
                    <a:gd name="connsiteX1" fmla="*/ 1224136 w 2448272"/>
                    <a:gd name="connsiteY1" fmla="*/ 0 h 914400"/>
                    <a:gd name="connsiteX2" fmla="*/ 2448272 w 2448272"/>
                    <a:gd name="connsiteY2" fmla="*/ 457200 h 914400"/>
                    <a:gd name="connsiteX3" fmla="*/ 1224136 w 2448272"/>
                    <a:gd name="connsiteY3" fmla="*/ 914400 h 914400"/>
                    <a:gd name="connsiteX4" fmla="*/ 0 w 2448272"/>
                    <a:gd name="connsiteY4" fmla="*/ 457200 h 914400"/>
                    <a:gd name="connsiteX0" fmla="*/ 0 w 2448272"/>
                    <a:gd name="connsiteY0" fmla="*/ 457200 h 914400"/>
                    <a:gd name="connsiteX1" fmla="*/ 1224136 w 2448272"/>
                    <a:gd name="connsiteY1" fmla="*/ 0 h 914400"/>
                    <a:gd name="connsiteX2" fmla="*/ 2448272 w 2448272"/>
                    <a:gd name="connsiteY2" fmla="*/ 457200 h 914400"/>
                    <a:gd name="connsiteX3" fmla="*/ 1224136 w 2448272"/>
                    <a:gd name="connsiteY3" fmla="*/ 914400 h 914400"/>
                    <a:gd name="connsiteX4" fmla="*/ 0 w 2448272"/>
                    <a:gd name="connsiteY4" fmla="*/ 457200 h 914400"/>
                    <a:gd name="connsiteX0" fmla="*/ 0 w 2448272"/>
                    <a:gd name="connsiteY0" fmla="*/ 457200 h 916103"/>
                    <a:gd name="connsiteX1" fmla="*/ 1224136 w 2448272"/>
                    <a:gd name="connsiteY1" fmla="*/ 0 h 916103"/>
                    <a:gd name="connsiteX2" fmla="*/ 2448272 w 2448272"/>
                    <a:gd name="connsiteY2" fmla="*/ 457200 h 916103"/>
                    <a:gd name="connsiteX3" fmla="*/ 1224136 w 2448272"/>
                    <a:gd name="connsiteY3" fmla="*/ 914400 h 916103"/>
                    <a:gd name="connsiteX4" fmla="*/ 0 w 2448272"/>
                    <a:gd name="connsiteY4" fmla="*/ 457200 h 916103"/>
                    <a:gd name="connsiteX0" fmla="*/ 0 w 2448272"/>
                    <a:gd name="connsiteY0" fmla="*/ 457200 h 916103"/>
                    <a:gd name="connsiteX1" fmla="*/ 1224136 w 2448272"/>
                    <a:gd name="connsiteY1" fmla="*/ 0 h 916103"/>
                    <a:gd name="connsiteX2" fmla="*/ 2448272 w 2448272"/>
                    <a:gd name="connsiteY2" fmla="*/ 457200 h 916103"/>
                    <a:gd name="connsiteX3" fmla="*/ 1224136 w 2448272"/>
                    <a:gd name="connsiteY3" fmla="*/ 914400 h 916103"/>
                    <a:gd name="connsiteX4" fmla="*/ 0 w 2448272"/>
                    <a:gd name="connsiteY4" fmla="*/ 457200 h 916103"/>
                    <a:gd name="connsiteX0" fmla="*/ 0 w 2507594"/>
                    <a:gd name="connsiteY0" fmla="*/ 460279 h 992567"/>
                    <a:gd name="connsiteX1" fmla="*/ 1224136 w 2507594"/>
                    <a:gd name="connsiteY1" fmla="*/ 3079 h 992567"/>
                    <a:gd name="connsiteX2" fmla="*/ 2507594 w 2507594"/>
                    <a:gd name="connsiteY2" fmla="*/ 658357 h 992567"/>
                    <a:gd name="connsiteX3" fmla="*/ 1224136 w 2507594"/>
                    <a:gd name="connsiteY3" fmla="*/ 917479 h 992567"/>
                    <a:gd name="connsiteX4" fmla="*/ 0 w 2507594"/>
                    <a:gd name="connsiteY4" fmla="*/ 460279 h 992567"/>
                    <a:gd name="connsiteX0" fmla="*/ 0 w 2507594"/>
                    <a:gd name="connsiteY0" fmla="*/ 460279 h 943638"/>
                    <a:gd name="connsiteX1" fmla="*/ 1224136 w 2507594"/>
                    <a:gd name="connsiteY1" fmla="*/ 3079 h 943638"/>
                    <a:gd name="connsiteX2" fmla="*/ 2507594 w 2507594"/>
                    <a:gd name="connsiteY2" fmla="*/ 658357 h 943638"/>
                    <a:gd name="connsiteX3" fmla="*/ 1224136 w 2507594"/>
                    <a:gd name="connsiteY3" fmla="*/ 917479 h 943638"/>
                    <a:gd name="connsiteX4" fmla="*/ 0 w 2507594"/>
                    <a:gd name="connsiteY4" fmla="*/ 460279 h 943638"/>
                    <a:gd name="connsiteX0" fmla="*/ 0 w 2507594"/>
                    <a:gd name="connsiteY0" fmla="*/ 460279 h 932691"/>
                    <a:gd name="connsiteX1" fmla="*/ 1224136 w 2507594"/>
                    <a:gd name="connsiteY1" fmla="*/ 3079 h 932691"/>
                    <a:gd name="connsiteX2" fmla="*/ 2507594 w 2507594"/>
                    <a:gd name="connsiteY2" fmla="*/ 658357 h 932691"/>
                    <a:gd name="connsiteX3" fmla="*/ 1224136 w 2507594"/>
                    <a:gd name="connsiteY3" fmla="*/ 917479 h 932691"/>
                    <a:gd name="connsiteX4" fmla="*/ 0 w 2507594"/>
                    <a:gd name="connsiteY4" fmla="*/ 460279 h 932691"/>
                    <a:gd name="connsiteX0" fmla="*/ 0 w 2507594"/>
                    <a:gd name="connsiteY0" fmla="*/ 460279 h 918289"/>
                    <a:gd name="connsiteX1" fmla="*/ 1224136 w 2507594"/>
                    <a:gd name="connsiteY1" fmla="*/ 3079 h 918289"/>
                    <a:gd name="connsiteX2" fmla="*/ 2507594 w 2507594"/>
                    <a:gd name="connsiteY2" fmla="*/ 658357 h 918289"/>
                    <a:gd name="connsiteX3" fmla="*/ 1224136 w 2507594"/>
                    <a:gd name="connsiteY3" fmla="*/ 917479 h 918289"/>
                    <a:gd name="connsiteX4" fmla="*/ 0 w 2507594"/>
                    <a:gd name="connsiteY4" fmla="*/ 460279 h 918289"/>
                    <a:gd name="connsiteX0" fmla="*/ 0 w 2507594"/>
                    <a:gd name="connsiteY0" fmla="*/ 478822 h 936832"/>
                    <a:gd name="connsiteX1" fmla="*/ 1224136 w 2507594"/>
                    <a:gd name="connsiteY1" fmla="*/ 21622 h 936832"/>
                    <a:gd name="connsiteX2" fmla="*/ 2507594 w 2507594"/>
                    <a:gd name="connsiteY2" fmla="*/ 676900 h 936832"/>
                    <a:gd name="connsiteX3" fmla="*/ 1224136 w 2507594"/>
                    <a:gd name="connsiteY3" fmla="*/ 936022 h 936832"/>
                    <a:gd name="connsiteX4" fmla="*/ 0 w 2507594"/>
                    <a:gd name="connsiteY4" fmla="*/ 478822 h 9368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507594" h="936832">
                      <a:moveTo>
                        <a:pt x="0" y="478822"/>
                      </a:moveTo>
                      <a:cubicBezTo>
                        <a:pt x="0" y="226317"/>
                        <a:pt x="622230" y="-85342"/>
                        <a:pt x="1224136" y="21622"/>
                      </a:cubicBezTo>
                      <a:cubicBezTo>
                        <a:pt x="1826042" y="128586"/>
                        <a:pt x="2087465" y="362612"/>
                        <a:pt x="2507594" y="676900"/>
                      </a:cubicBezTo>
                      <a:cubicBezTo>
                        <a:pt x="1541392" y="973778"/>
                        <a:pt x="1527238" y="920113"/>
                        <a:pt x="1224136" y="936022"/>
                      </a:cubicBezTo>
                      <a:cubicBezTo>
                        <a:pt x="921034" y="951931"/>
                        <a:pt x="0" y="731327"/>
                        <a:pt x="0" y="478822"/>
                      </a:cubicBezTo>
                      <a:close/>
                    </a:path>
                  </a:pathLst>
                </a:custGeom>
                <a:noFill/>
                <a:ln w="76200">
                  <a:solidFill>
                    <a:srgbClr val="92D050"/>
                  </a:solidFill>
                </a:ln>
                <a:scene3d>
                  <a:camera prst="orthographicFront"/>
                  <a:lightRig rig="morning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"/>
                </a:p>
              </p:txBody>
            </p:sp>
            <p:sp>
              <p:nvSpPr>
                <p:cNvPr id="40" name="3 Elipse"/>
                <p:cNvSpPr/>
                <p:nvPr/>
              </p:nvSpPr>
              <p:spPr>
                <a:xfrm rot="1688435">
                  <a:off x="4563889" y="4021337"/>
                  <a:ext cx="498284" cy="245373"/>
                </a:xfrm>
                <a:custGeom>
                  <a:avLst/>
                  <a:gdLst>
                    <a:gd name="connsiteX0" fmla="*/ 0 w 2448272"/>
                    <a:gd name="connsiteY0" fmla="*/ 457200 h 914400"/>
                    <a:gd name="connsiteX1" fmla="*/ 1224136 w 2448272"/>
                    <a:gd name="connsiteY1" fmla="*/ 0 h 914400"/>
                    <a:gd name="connsiteX2" fmla="*/ 2448272 w 2448272"/>
                    <a:gd name="connsiteY2" fmla="*/ 457200 h 914400"/>
                    <a:gd name="connsiteX3" fmla="*/ 1224136 w 2448272"/>
                    <a:gd name="connsiteY3" fmla="*/ 914400 h 914400"/>
                    <a:gd name="connsiteX4" fmla="*/ 0 w 2448272"/>
                    <a:gd name="connsiteY4" fmla="*/ 457200 h 914400"/>
                    <a:gd name="connsiteX0" fmla="*/ 0 w 2448272"/>
                    <a:gd name="connsiteY0" fmla="*/ 457200 h 914400"/>
                    <a:gd name="connsiteX1" fmla="*/ 1224136 w 2448272"/>
                    <a:gd name="connsiteY1" fmla="*/ 0 h 914400"/>
                    <a:gd name="connsiteX2" fmla="*/ 2448272 w 2448272"/>
                    <a:gd name="connsiteY2" fmla="*/ 457200 h 914400"/>
                    <a:gd name="connsiteX3" fmla="*/ 1224136 w 2448272"/>
                    <a:gd name="connsiteY3" fmla="*/ 914400 h 914400"/>
                    <a:gd name="connsiteX4" fmla="*/ 0 w 2448272"/>
                    <a:gd name="connsiteY4" fmla="*/ 457200 h 914400"/>
                    <a:gd name="connsiteX0" fmla="*/ 0 w 2448272"/>
                    <a:gd name="connsiteY0" fmla="*/ 457200 h 914400"/>
                    <a:gd name="connsiteX1" fmla="*/ 1224136 w 2448272"/>
                    <a:gd name="connsiteY1" fmla="*/ 0 h 914400"/>
                    <a:gd name="connsiteX2" fmla="*/ 2448272 w 2448272"/>
                    <a:gd name="connsiteY2" fmla="*/ 457200 h 914400"/>
                    <a:gd name="connsiteX3" fmla="*/ 1224136 w 2448272"/>
                    <a:gd name="connsiteY3" fmla="*/ 914400 h 914400"/>
                    <a:gd name="connsiteX4" fmla="*/ 0 w 2448272"/>
                    <a:gd name="connsiteY4" fmla="*/ 457200 h 914400"/>
                    <a:gd name="connsiteX0" fmla="*/ 0 w 2448272"/>
                    <a:gd name="connsiteY0" fmla="*/ 457200 h 916103"/>
                    <a:gd name="connsiteX1" fmla="*/ 1224136 w 2448272"/>
                    <a:gd name="connsiteY1" fmla="*/ 0 h 916103"/>
                    <a:gd name="connsiteX2" fmla="*/ 2448272 w 2448272"/>
                    <a:gd name="connsiteY2" fmla="*/ 457200 h 916103"/>
                    <a:gd name="connsiteX3" fmla="*/ 1224136 w 2448272"/>
                    <a:gd name="connsiteY3" fmla="*/ 914400 h 916103"/>
                    <a:gd name="connsiteX4" fmla="*/ 0 w 2448272"/>
                    <a:gd name="connsiteY4" fmla="*/ 457200 h 916103"/>
                    <a:gd name="connsiteX0" fmla="*/ 0 w 2448272"/>
                    <a:gd name="connsiteY0" fmla="*/ 457200 h 916103"/>
                    <a:gd name="connsiteX1" fmla="*/ 1224136 w 2448272"/>
                    <a:gd name="connsiteY1" fmla="*/ 0 h 916103"/>
                    <a:gd name="connsiteX2" fmla="*/ 2448272 w 2448272"/>
                    <a:gd name="connsiteY2" fmla="*/ 457200 h 916103"/>
                    <a:gd name="connsiteX3" fmla="*/ 1224136 w 2448272"/>
                    <a:gd name="connsiteY3" fmla="*/ 914400 h 916103"/>
                    <a:gd name="connsiteX4" fmla="*/ 0 w 2448272"/>
                    <a:gd name="connsiteY4" fmla="*/ 457200 h 916103"/>
                    <a:gd name="connsiteX0" fmla="*/ 0 w 2507594"/>
                    <a:gd name="connsiteY0" fmla="*/ 460279 h 992567"/>
                    <a:gd name="connsiteX1" fmla="*/ 1224136 w 2507594"/>
                    <a:gd name="connsiteY1" fmla="*/ 3079 h 992567"/>
                    <a:gd name="connsiteX2" fmla="*/ 2507594 w 2507594"/>
                    <a:gd name="connsiteY2" fmla="*/ 658357 h 992567"/>
                    <a:gd name="connsiteX3" fmla="*/ 1224136 w 2507594"/>
                    <a:gd name="connsiteY3" fmla="*/ 917479 h 992567"/>
                    <a:gd name="connsiteX4" fmla="*/ 0 w 2507594"/>
                    <a:gd name="connsiteY4" fmla="*/ 460279 h 992567"/>
                    <a:gd name="connsiteX0" fmla="*/ 0 w 2507594"/>
                    <a:gd name="connsiteY0" fmla="*/ 460279 h 943638"/>
                    <a:gd name="connsiteX1" fmla="*/ 1224136 w 2507594"/>
                    <a:gd name="connsiteY1" fmla="*/ 3079 h 943638"/>
                    <a:gd name="connsiteX2" fmla="*/ 2507594 w 2507594"/>
                    <a:gd name="connsiteY2" fmla="*/ 658357 h 943638"/>
                    <a:gd name="connsiteX3" fmla="*/ 1224136 w 2507594"/>
                    <a:gd name="connsiteY3" fmla="*/ 917479 h 943638"/>
                    <a:gd name="connsiteX4" fmla="*/ 0 w 2507594"/>
                    <a:gd name="connsiteY4" fmla="*/ 460279 h 943638"/>
                    <a:gd name="connsiteX0" fmla="*/ 0 w 2507594"/>
                    <a:gd name="connsiteY0" fmla="*/ 460279 h 932691"/>
                    <a:gd name="connsiteX1" fmla="*/ 1224136 w 2507594"/>
                    <a:gd name="connsiteY1" fmla="*/ 3079 h 932691"/>
                    <a:gd name="connsiteX2" fmla="*/ 2507594 w 2507594"/>
                    <a:gd name="connsiteY2" fmla="*/ 658357 h 932691"/>
                    <a:gd name="connsiteX3" fmla="*/ 1224136 w 2507594"/>
                    <a:gd name="connsiteY3" fmla="*/ 917479 h 932691"/>
                    <a:gd name="connsiteX4" fmla="*/ 0 w 2507594"/>
                    <a:gd name="connsiteY4" fmla="*/ 460279 h 932691"/>
                    <a:gd name="connsiteX0" fmla="*/ 0 w 2507594"/>
                    <a:gd name="connsiteY0" fmla="*/ 460279 h 918289"/>
                    <a:gd name="connsiteX1" fmla="*/ 1224136 w 2507594"/>
                    <a:gd name="connsiteY1" fmla="*/ 3079 h 918289"/>
                    <a:gd name="connsiteX2" fmla="*/ 2507594 w 2507594"/>
                    <a:gd name="connsiteY2" fmla="*/ 658357 h 918289"/>
                    <a:gd name="connsiteX3" fmla="*/ 1224136 w 2507594"/>
                    <a:gd name="connsiteY3" fmla="*/ 917479 h 918289"/>
                    <a:gd name="connsiteX4" fmla="*/ 0 w 2507594"/>
                    <a:gd name="connsiteY4" fmla="*/ 460279 h 918289"/>
                    <a:gd name="connsiteX0" fmla="*/ 0 w 2507594"/>
                    <a:gd name="connsiteY0" fmla="*/ 478822 h 936832"/>
                    <a:gd name="connsiteX1" fmla="*/ 1224136 w 2507594"/>
                    <a:gd name="connsiteY1" fmla="*/ 21622 h 936832"/>
                    <a:gd name="connsiteX2" fmla="*/ 2507594 w 2507594"/>
                    <a:gd name="connsiteY2" fmla="*/ 676900 h 936832"/>
                    <a:gd name="connsiteX3" fmla="*/ 1224136 w 2507594"/>
                    <a:gd name="connsiteY3" fmla="*/ 936022 h 936832"/>
                    <a:gd name="connsiteX4" fmla="*/ 0 w 2507594"/>
                    <a:gd name="connsiteY4" fmla="*/ 478822 h 936832"/>
                    <a:gd name="connsiteX0" fmla="*/ 0 w 2507594"/>
                    <a:gd name="connsiteY0" fmla="*/ 478822 h 936832"/>
                    <a:gd name="connsiteX1" fmla="*/ 1224136 w 2507594"/>
                    <a:gd name="connsiteY1" fmla="*/ 21622 h 936832"/>
                    <a:gd name="connsiteX2" fmla="*/ 2507594 w 2507594"/>
                    <a:gd name="connsiteY2" fmla="*/ 676900 h 936832"/>
                    <a:gd name="connsiteX3" fmla="*/ 1224136 w 2507594"/>
                    <a:gd name="connsiteY3" fmla="*/ 936022 h 936832"/>
                    <a:gd name="connsiteX4" fmla="*/ 0 w 2507594"/>
                    <a:gd name="connsiteY4" fmla="*/ 478822 h 936832"/>
                    <a:gd name="connsiteX0" fmla="*/ 0 w 2507594"/>
                    <a:gd name="connsiteY0" fmla="*/ 478822 h 936670"/>
                    <a:gd name="connsiteX1" fmla="*/ 1224136 w 2507594"/>
                    <a:gd name="connsiteY1" fmla="*/ 21622 h 936670"/>
                    <a:gd name="connsiteX2" fmla="*/ 2507594 w 2507594"/>
                    <a:gd name="connsiteY2" fmla="*/ 676900 h 936670"/>
                    <a:gd name="connsiteX3" fmla="*/ 1224136 w 2507594"/>
                    <a:gd name="connsiteY3" fmla="*/ 936022 h 936670"/>
                    <a:gd name="connsiteX4" fmla="*/ 0 w 2507594"/>
                    <a:gd name="connsiteY4" fmla="*/ 478822 h 936670"/>
                    <a:gd name="connsiteX0" fmla="*/ 0 w 2507594"/>
                    <a:gd name="connsiteY0" fmla="*/ 477455 h 935303"/>
                    <a:gd name="connsiteX1" fmla="*/ 1224136 w 2507594"/>
                    <a:gd name="connsiteY1" fmla="*/ 20255 h 935303"/>
                    <a:gd name="connsiteX2" fmla="*/ 2507594 w 2507594"/>
                    <a:gd name="connsiteY2" fmla="*/ 675533 h 935303"/>
                    <a:gd name="connsiteX3" fmla="*/ 1224136 w 2507594"/>
                    <a:gd name="connsiteY3" fmla="*/ 934655 h 935303"/>
                    <a:gd name="connsiteX4" fmla="*/ 0 w 2507594"/>
                    <a:gd name="connsiteY4" fmla="*/ 477455 h 935303"/>
                    <a:gd name="connsiteX0" fmla="*/ 0 w 2507594"/>
                    <a:gd name="connsiteY0" fmla="*/ 477455 h 935641"/>
                    <a:gd name="connsiteX1" fmla="*/ 1224136 w 2507594"/>
                    <a:gd name="connsiteY1" fmla="*/ 20255 h 935641"/>
                    <a:gd name="connsiteX2" fmla="*/ 2507594 w 2507594"/>
                    <a:gd name="connsiteY2" fmla="*/ 675533 h 935641"/>
                    <a:gd name="connsiteX3" fmla="*/ 1224136 w 2507594"/>
                    <a:gd name="connsiteY3" fmla="*/ 934655 h 935641"/>
                    <a:gd name="connsiteX4" fmla="*/ 0 w 2507594"/>
                    <a:gd name="connsiteY4" fmla="*/ 477455 h 935641"/>
                    <a:gd name="connsiteX0" fmla="*/ 0 w 2528049"/>
                    <a:gd name="connsiteY0" fmla="*/ 432522 h 935559"/>
                    <a:gd name="connsiteX1" fmla="*/ 1244591 w 2528049"/>
                    <a:gd name="connsiteY1" fmla="*/ 3909 h 935559"/>
                    <a:gd name="connsiteX2" fmla="*/ 2528049 w 2528049"/>
                    <a:gd name="connsiteY2" fmla="*/ 659187 h 935559"/>
                    <a:gd name="connsiteX3" fmla="*/ 1244591 w 2528049"/>
                    <a:gd name="connsiteY3" fmla="*/ 918309 h 935559"/>
                    <a:gd name="connsiteX4" fmla="*/ 0 w 2528049"/>
                    <a:gd name="connsiteY4" fmla="*/ 432522 h 935559"/>
                    <a:gd name="connsiteX0" fmla="*/ 0 w 2528049"/>
                    <a:gd name="connsiteY0" fmla="*/ 432522 h 935559"/>
                    <a:gd name="connsiteX1" fmla="*/ 1244591 w 2528049"/>
                    <a:gd name="connsiteY1" fmla="*/ 3909 h 935559"/>
                    <a:gd name="connsiteX2" fmla="*/ 2528049 w 2528049"/>
                    <a:gd name="connsiteY2" fmla="*/ 659187 h 935559"/>
                    <a:gd name="connsiteX3" fmla="*/ 1244591 w 2528049"/>
                    <a:gd name="connsiteY3" fmla="*/ 918309 h 935559"/>
                    <a:gd name="connsiteX4" fmla="*/ 0 w 2528049"/>
                    <a:gd name="connsiteY4" fmla="*/ 432522 h 935559"/>
                    <a:gd name="connsiteX0" fmla="*/ 0 w 2528049"/>
                    <a:gd name="connsiteY0" fmla="*/ 432522 h 921317"/>
                    <a:gd name="connsiteX1" fmla="*/ 1244591 w 2528049"/>
                    <a:gd name="connsiteY1" fmla="*/ 3909 h 921317"/>
                    <a:gd name="connsiteX2" fmla="*/ 2528049 w 2528049"/>
                    <a:gd name="connsiteY2" fmla="*/ 659187 h 921317"/>
                    <a:gd name="connsiteX3" fmla="*/ 1244591 w 2528049"/>
                    <a:gd name="connsiteY3" fmla="*/ 918309 h 921317"/>
                    <a:gd name="connsiteX4" fmla="*/ 0 w 2528049"/>
                    <a:gd name="connsiteY4" fmla="*/ 432522 h 921317"/>
                    <a:gd name="connsiteX0" fmla="*/ 0 w 2528049"/>
                    <a:gd name="connsiteY0" fmla="*/ 336397 h 825192"/>
                    <a:gd name="connsiteX1" fmla="*/ 1289237 w 2528049"/>
                    <a:gd name="connsiteY1" fmla="*/ 5982 h 825192"/>
                    <a:gd name="connsiteX2" fmla="*/ 2528049 w 2528049"/>
                    <a:gd name="connsiteY2" fmla="*/ 563062 h 825192"/>
                    <a:gd name="connsiteX3" fmla="*/ 1244591 w 2528049"/>
                    <a:gd name="connsiteY3" fmla="*/ 822184 h 825192"/>
                    <a:gd name="connsiteX4" fmla="*/ 0 w 2528049"/>
                    <a:gd name="connsiteY4" fmla="*/ 336397 h 8251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528049" h="825192">
                      <a:moveTo>
                        <a:pt x="0" y="336397"/>
                      </a:moveTo>
                      <a:cubicBezTo>
                        <a:pt x="154363" y="113063"/>
                        <a:pt x="867896" y="-31795"/>
                        <a:pt x="1289237" y="5982"/>
                      </a:cubicBezTo>
                      <a:cubicBezTo>
                        <a:pt x="1710578" y="43759"/>
                        <a:pt x="2107920" y="248774"/>
                        <a:pt x="2528049" y="563062"/>
                      </a:cubicBezTo>
                      <a:cubicBezTo>
                        <a:pt x="1561847" y="859940"/>
                        <a:pt x="1699823" y="825892"/>
                        <a:pt x="1244591" y="822184"/>
                      </a:cubicBezTo>
                      <a:cubicBezTo>
                        <a:pt x="789359" y="818476"/>
                        <a:pt x="357946" y="691155"/>
                        <a:pt x="0" y="336397"/>
                      </a:cubicBezTo>
                      <a:close/>
                    </a:path>
                  </a:pathLst>
                </a:custGeom>
                <a:solidFill>
                  <a:srgbClr val="66FF33"/>
                </a:solidFill>
                <a:ln w="76200">
                  <a:solidFill>
                    <a:srgbClr val="92D050"/>
                  </a:solidFill>
                </a:ln>
                <a:scene3d>
                  <a:camera prst="orthographicFront"/>
                  <a:lightRig rig="morning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"/>
                </a:p>
              </p:txBody>
            </p:sp>
            <p:sp>
              <p:nvSpPr>
                <p:cNvPr id="41" name="14 Forma libre"/>
                <p:cNvSpPr/>
                <p:nvPr/>
              </p:nvSpPr>
              <p:spPr>
                <a:xfrm rot="3489411" flipH="1">
                  <a:off x="4740639" y="3260415"/>
                  <a:ext cx="556158" cy="1290706"/>
                </a:xfrm>
                <a:custGeom>
                  <a:avLst/>
                  <a:gdLst>
                    <a:gd name="connsiteX0" fmla="*/ 752513 w 819249"/>
                    <a:gd name="connsiteY0" fmla="*/ 0 h 571500"/>
                    <a:gd name="connsiteX1" fmla="*/ 47663 w 819249"/>
                    <a:gd name="connsiteY1" fmla="*/ 66675 h 571500"/>
                    <a:gd name="connsiteX2" fmla="*/ 819188 w 819249"/>
                    <a:gd name="connsiteY2" fmla="*/ 133350 h 571500"/>
                    <a:gd name="connsiteX3" fmla="*/ 38 w 819249"/>
                    <a:gd name="connsiteY3" fmla="*/ 180975 h 571500"/>
                    <a:gd name="connsiteX4" fmla="*/ 781088 w 819249"/>
                    <a:gd name="connsiteY4" fmla="*/ 257175 h 571500"/>
                    <a:gd name="connsiteX5" fmla="*/ 47663 w 819249"/>
                    <a:gd name="connsiteY5" fmla="*/ 304800 h 571500"/>
                    <a:gd name="connsiteX6" fmla="*/ 771563 w 819249"/>
                    <a:gd name="connsiteY6" fmla="*/ 390525 h 571500"/>
                    <a:gd name="connsiteX7" fmla="*/ 47663 w 819249"/>
                    <a:gd name="connsiteY7" fmla="*/ 447675 h 571500"/>
                    <a:gd name="connsiteX8" fmla="*/ 771563 w 819249"/>
                    <a:gd name="connsiteY8" fmla="*/ 514350 h 571500"/>
                    <a:gd name="connsiteX9" fmla="*/ 95288 w 819249"/>
                    <a:gd name="connsiteY9" fmla="*/ 571500 h 571500"/>
                    <a:gd name="connsiteX10" fmla="*/ 95288 w 819249"/>
                    <a:gd name="connsiteY10" fmla="*/ 571500 h 571500"/>
                    <a:gd name="connsiteX0" fmla="*/ 752513 w 819249"/>
                    <a:gd name="connsiteY0" fmla="*/ 0 h 571500"/>
                    <a:gd name="connsiteX1" fmla="*/ 47663 w 819249"/>
                    <a:gd name="connsiteY1" fmla="*/ 66675 h 571500"/>
                    <a:gd name="connsiteX2" fmla="*/ 819188 w 819249"/>
                    <a:gd name="connsiteY2" fmla="*/ 133350 h 571500"/>
                    <a:gd name="connsiteX3" fmla="*/ 38 w 819249"/>
                    <a:gd name="connsiteY3" fmla="*/ 180975 h 571500"/>
                    <a:gd name="connsiteX4" fmla="*/ 781088 w 819249"/>
                    <a:gd name="connsiteY4" fmla="*/ 257175 h 571500"/>
                    <a:gd name="connsiteX5" fmla="*/ 47663 w 819249"/>
                    <a:gd name="connsiteY5" fmla="*/ 304800 h 571500"/>
                    <a:gd name="connsiteX6" fmla="*/ 771563 w 819249"/>
                    <a:gd name="connsiteY6" fmla="*/ 390525 h 571500"/>
                    <a:gd name="connsiteX7" fmla="*/ 47663 w 819249"/>
                    <a:gd name="connsiteY7" fmla="*/ 447675 h 571500"/>
                    <a:gd name="connsiteX8" fmla="*/ 771563 w 819249"/>
                    <a:gd name="connsiteY8" fmla="*/ 514350 h 571500"/>
                    <a:gd name="connsiteX9" fmla="*/ 95288 w 819249"/>
                    <a:gd name="connsiteY9" fmla="*/ 571500 h 571500"/>
                    <a:gd name="connsiteX10" fmla="*/ 95288 w 819249"/>
                    <a:gd name="connsiteY10" fmla="*/ 571500 h 571500"/>
                    <a:gd name="connsiteX0" fmla="*/ 47663 w 819249"/>
                    <a:gd name="connsiteY0" fmla="*/ 0 h 504825"/>
                    <a:gd name="connsiteX1" fmla="*/ 819188 w 819249"/>
                    <a:gd name="connsiteY1" fmla="*/ 66675 h 504825"/>
                    <a:gd name="connsiteX2" fmla="*/ 38 w 819249"/>
                    <a:gd name="connsiteY2" fmla="*/ 114300 h 504825"/>
                    <a:gd name="connsiteX3" fmla="*/ 781088 w 819249"/>
                    <a:gd name="connsiteY3" fmla="*/ 190500 h 504825"/>
                    <a:gd name="connsiteX4" fmla="*/ 47663 w 819249"/>
                    <a:gd name="connsiteY4" fmla="*/ 238125 h 504825"/>
                    <a:gd name="connsiteX5" fmla="*/ 771563 w 819249"/>
                    <a:gd name="connsiteY5" fmla="*/ 323850 h 504825"/>
                    <a:gd name="connsiteX6" fmla="*/ 47663 w 819249"/>
                    <a:gd name="connsiteY6" fmla="*/ 381000 h 504825"/>
                    <a:gd name="connsiteX7" fmla="*/ 771563 w 819249"/>
                    <a:gd name="connsiteY7" fmla="*/ 447675 h 504825"/>
                    <a:gd name="connsiteX8" fmla="*/ 95288 w 819249"/>
                    <a:gd name="connsiteY8" fmla="*/ 504825 h 504825"/>
                    <a:gd name="connsiteX9" fmla="*/ 95288 w 819249"/>
                    <a:gd name="connsiteY9" fmla="*/ 504825 h 504825"/>
                    <a:gd name="connsiteX0" fmla="*/ 50416 w 1170913"/>
                    <a:gd name="connsiteY0" fmla="*/ 0 h 504825"/>
                    <a:gd name="connsiteX1" fmla="*/ 821941 w 1170913"/>
                    <a:gd name="connsiteY1" fmla="*/ 66675 h 504825"/>
                    <a:gd name="connsiteX2" fmla="*/ 2791 w 1170913"/>
                    <a:gd name="connsiteY2" fmla="*/ 114300 h 504825"/>
                    <a:gd name="connsiteX3" fmla="*/ 1170869 w 1170913"/>
                    <a:gd name="connsiteY3" fmla="*/ 178712 h 504825"/>
                    <a:gd name="connsiteX4" fmla="*/ 50416 w 1170913"/>
                    <a:gd name="connsiteY4" fmla="*/ 238125 h 504825"/>
                    <a:gd name="connsiteX5" fmla="*/ 774316 w 1170913"/>
                    <a:gd name="connsiteY5" fmla="*/ 323850 h 504825"/>
                    <a:gd name="connsiteX6" fmla="*/ 50416 w 1170913"/>
                    <a:gd name="connsiteY6" fmla="*/ 381000 h 504825"/>
                    <a:gd name="connsiteX7" fmla="*/ 774316 w 1170913"/>
                    <a:gd name="connsiteY7" fmla="*/ 447675 h 504825"/>
                    <a:gd name="connsiteX8" fmla="*/ 98041 w 1170913"/>
                    <a:gd name="connsiteY8" fmla="*/ 504825 h 504825"/>
                    <a:gd name="connsiteX9" fmla="*/ 98041 w 1170913"/>
                    <a:gd name="connsiteY9" fmla="*/ 504825 h 504825"/>
                    <a:gd name="connsiteX0" fmla="*/ 47750 w 1252785"/>
                    <a:gd name="connsiteY0" fmla="*/ 0 h 504825"/>
                    <a:gd name="connsiteX1" fmla="*/ 1252745 w 1252785"/>
                    <a:gd name="connsiteY1" fmla="*/ 65202 h 504825"/>
                    <a:gd name="connsiteX2" fmla="*/ 125 w 1252785"/>
                    <a:gd name="connsiteY2" fmla="*/ 114300 h 504825"/>
                    <a:gd name="connsiteX3" fmla="*/ 1168203 w 1252785"/>
                    <a:gd name="connsiteY3" fmla="*/ 178712 h 504825"/>
                    <a:gd name="connsiteX4" fmla="*/ 47750 w 1252785"/>
                    <a:gd name="connsiteY4" fmla="*/ 238125 h 504825"/>
                    <a:gd name="connsiteX5" fmla="*/ 771650 w 1252785"/>
                    <a:gd name="connsiteY5" fmla="*/ 323850 h 504825"/>
                    <a:gd name="connsiteX6" fmla="*/ 47750 w 1252785"/>
                    <a:gd name="connsiteY6" fmla="*/ 381000 h 504825"/>
                    <a:gd name="connsiteX7" fmla="*/ 771650 w 1252785"/>
                    <a:gd name="connsiteY7" fmla="*/ 447675 h 504825"/>
                    <a:gd name="connsiteX8" fmla="*/ 95375 w 1252785"/>
                    <a:gd name="connsiteY8" fmla="*/ 504825 h 504825"/>
                    <a:gd name="connsiteX9" fmla="*/ 95375 w 1252785"/>
                    <a:gd name="connsiteY9" fmla="*/ 504825 h 504825"/>
                    <a:gd name="connsiteX0" fmla="*/ 47750 w 1252783"/>
                    <a:gd name="connsiteY0" fmla="*/ 0 h 504825"/>
                    <a:gd name="connsiteX1" fmla="*/ 1252745 w 1252783"/>
                    <a:gd name="connsiteY1" fmla="*/ 65202 h 504825"/>
                    <a:gd name="connsiteX2" fmla="*/ 125 w 1252783"/>
                    <a:gd name="connsiteY2" fmla="*/ 114300 h 504825"/>
                    <a:gd name="connsiteX3" fmla="*/ 1168203 w 1252783"/>
                    <a:gd name="connsiteY3" fmla="*/ 178712 h 504825"/>
                    <a:gd name="connsiteX4" fmla="*/ 47750 w 1252783"/>
                    <a:gd name="connsiteY4" fmla="*/ 238125 h 504825"/>
                    <a:gd name="connsiteX5" fmla="*/ 1189640 w 1252783"/>
                    <a:gd name="connsiteY5" fmla="*/ 300273 h 504825"/>
                    <a:gd name="connsiteX6" fmla="*/ 47750 w 1252783"/>
                    <a:gd name="connsiteY6" fmla="*/ 381000 h 504825"/>
                    <a:gd name="connsiteX7" fmla="*/ 771650 w 1252783"/>
                    <a:gd name="connsiteY7" fmla="*/ 447675 h 504825"/>
                    <a:gd name="connsiteX8" fmla="*/ 95375 w 1252783"/>
                    <a:gd name="connsiteY8" fmla="*/ 504825 h 504825"/>
                    <a:gd name="connsiteX9" fmla="*/ 95375 w 1252783"/>
                    <a:gd name="connsiteY9" fmla="*/ 504825 h 504825"/>
                    <a:gd name="connsiteX0" fmla="*/ 47750 w 1252785"/>
                    <a:gd name="connsiteY0" fmla="*/ 0 h 504825"/>
                    <a:gd name="connsiteX1" fmla="*/ 1252745 w 1252785"/>
                    <a:gd name="connsiteY1" fmla="*/ 65202 h 504825"/>
                    <a:gd name="connsiteX2" fmla="*/ 125 w 1252785"/>
                    <a:gd name="connsiteY2" fmla="*/ 114300 h 504825"/>
                    <a:gd name="connsiteX3" fmla="*/ 1168203 w 1252785"/>
                    <a:gd name="connsiteY3" fmla="*/ 178712 h 504825"/>
                    <a:gd name="connsiteX4" fmla="*/ 47750 w 1252785"/>
                    <a:gd name="connsiteY4" fmla="*/ 238125 h 504825"/>
                    <a:gd name="connsiteX5" fmla="*/ 1189640 w 1252785"/>
                    <a:gd name="connsiteY5" fmla="*/ 300273 h 504825"/>
                    <a:gd name="connsiteX6" fmla="*/ 125156 w 1252785"/>
                    <a:gd name="connsiteY6" fmla="*/ 355950 h 504825"/>
                    <a:gd name="connsiteX7" fmla="*/ 771650 w 1252785"/>
                    <a:gd name="connsiteY7" fmla="*/ 447675 h 504825"/>
                    <a:gd name="connsiteX8" fmla="*/ 95375 w 1252785"/>
                    <a:gd name="connsiteY8" fmla="*/ 504825 h 504825"/>
                    <a:gd name="connsiteX9" fmla="*/ 95375 w 1252785"/>
                    <a:gd name="connsiteY9" fmla="*/ 504825 h 504825"/>
                    <a:gd name="connsiteX0" fmla="*/ 47750 w 1252783"/>
                    <a:gd name="connsiteY0" fmla="*/ 0 h 504825"/>
                    <a:gd name="connsiteX1" fmla="*/ 1252745 w 1252783"/>
                    <a:gd name="connsiteY1" fmla="*/ 65202 h 504825"/>
                    <a:gd name="connsiteX2" fmla="*/ 125 w 1252783"/>
                    <a:gd name="connsiteY2" fmla="*/ 114300 h 504825"/>
                    <a:gd name="connsiteX3" fmla="*/ 1168203 w 1252783"/>
                    <a:gd name="connsiteY3" fmla="*/ 178712 h 504825"/>
                    <a:gd name="connsiteX4" fmla="*/ 47750 w 1252783"/>
                    <a:gd name="connsiteY4" fmla="*/ 238125 h 504825"/>
                    <a:gd name="connsiteX5" fmla="*/ 1189640 w 1252783"/>
                    <a:gd name="connsiteY5" fmla="*/ 300273 h 504825"/>
                    <a:gd name="connsiteX6" fmla="*/ 125156 w 1252783"/>
                    <a:gd name="connsiteY6" fmla="*/ 355950 h 504825"/>
                    <a:gd name="connsiteX7" fmla="*/ 1189640 w 1252783"/>
                    <a:gd name="connsiteY7" fmla="*/ 410836 h 504825"/>
                    <a:gd name="connsiteX8" fmla="*/ 95375 w 1252783"/>
                    <a:gd name="connsiteY8" fmla="*/ 504825 h 504825"/>
                    <a:gd name="connsiteX9" fmla="*/ 95375 w 1252783"/>
                    <a:gd name="connsiteY9" fmla="*/ 504825 h 504825"/>
                    <a:gd name="connsiteX0" fmla="*/ 47750 w 1252785"/>
                    <a:gd name="connsiteY0" fmla="*/ 0 h 504825"/>
                    <a:gd name="connsiteX1" fmla="*/ 1252745 w 1252785"/>
                    <a:gd name="connsiteY1" fmla="*/ 65202 h 504825"/>
                    <a:gd name="connsiteX2" fmla="*/ 125 w 1252785"/>
                    <a:gd name="connsiteY2" fmla="*/ 114300 h 504825"/>
                    <a:gd name="connsiteX3" fmla="*/ 1168203 w 1252785"/>
                    <a:gd name="connsiteY3" fmla="*/ 178712 h 504825"/>
                    <a:gd name="connsiteX4" fmla="*/ 47750 w 1252785"/>
                    <a:gd name="connsiteY4" fmla="*/ 238125 h 504825"/>
                    <a:gd name="connsiteX5" fmla="*/ 1189640 w 1252785"/>
                    <a:gd name="connsiteY5" fmla="*/ 300273 h 504825"/>
                    <a:gd name="connsiteX6" fmla="*/ 125156 w 1252785"/>
                    <a:gd name="connsiteY6" fmla="*/ 355950 h 504825"/>
                    <a:gd name="connsiteX7" fmla="*/ 1189640 w 1252785"/>
                    <a:gd name="connsiteY7" fmla="*/ 410836 h 504825"/>
                    <a:gd name="connsiteX8" fmla="*/ 95375 w 1252785"/>
                    <a:gd name="connsiteY8" fmla="*/ 504825 h 504825"/>
                    <a:gd name="connsiteX9" fmla="*/ 17969 w 1252785"/>
                    <a:gd name="connsiteY9" fmla="*/ 504825 h 504825"/>
                    <a:gd name="connsiteX0" fmla="*/ 47750 w 1252783"/>
                    <a:gd name="connsiteY0" fmla="*/ 0 h 504825"/>
                    <a:gd name="connsiteX1" fmla="*/ 1252745 w 1252783"/>
                    <a:gd name="connsiteY1" fmla="*/ 65202 h 504825"/>
                    <a:gd name="connsiteX2" fmla="*/ 125 w 1252783"/>
                    <a:gd name="connsiteY2" fmla="*/ 114300 h 504825"/>
                    <a:gd name="connsiteX3" fmla="*/ 1168203 w 1252783"/>
                    <a:gd name="connsiteY3" fmla="*/ 178712 h 504825"/>
                    <a:gd name="connsiteX4" fmla="*/ 47750 w 1252783"/>
                    <a:gd name="connsiteY4" fmla="*/ 238125 h 504825"/>
                    <a:gd name="connsiteX5" fmla="*/ 1189640 w 1252783"/>
                    <a:gd name="connsiteY5" fmla="*/ 300273 h 504825"/>
                    <a:gd name="connsiteX6" fmla="*/ 125156 w 1252783"/>
                    <a:gd name="connsiteY6" fmla="*/ 355950 h 504825"/>
                    <a:gd name="connsiteX7" fmla="*/ 1189640 w 1252783"/>
                    <a:gd name="connsiteY7" fmla="*/ 410836 h 504825"/>
                    <a:gd name="connsiteX8" fmla="*/ 95375 w 1252783"/>
                    <a:gd name="connsiteY8" fmla="*/ 504825 h 504825"/>
                    <a:gd name="connsiteX0" fmla="*/ 47750 w 1252785"/>
                    <a:gd name="connsiteY0" fmla="*/ 0 h 465039"/>
                    <a:gd name="connsiteX1" fmla="*/ 1252745 w 1252785"/>
                    <a:gd name="connsiteY1" fmla="*/ 65202 h 465039"/>
                    <a:gd name="connsiteX2" fmla="*/ 125 w 1252785"/>
                    <a:gd name="connsiteY2" fmla="*/ 114300 h 465039"/>
                    <a:gd name="connsiteX3" fmla="*/ 1168203 w 1252785"/>
                    <a:gd name="connsiteY3" fmla="*/ 178712 h 465039"/>
                    <a:gd name="connsiteX4" fmla="*/ 47750 w 1252785"/>
                    <a:gd name="connsiteY4" fmla="*/ 238125 h 465039"/>
                    <a:gd name="connsiteX5" fmla="*/ 1189640 w 1252785"/>
                    <a:gd name="connsiteY5" fmla="*/ 300273 h 465039"/>
                    <a:gd name="connsiteX6" fmla="*/ 125156 w 1252785"/>
                    <a:gd name="connsiteY6" fmla="*/ 355950 h 465039"/>
                    <a:gd name="connsiteX7" fmla="*/ 1189640 w 1252785"/>
                    <a:gd name="connsiteY7" fmla="*/ 410836 h 465039"/>
                    <a:gd name="connsiteX8" fmla="*/ 126337 w 1252785"/>
                    <a:gd name="connsiteY8" fmla="*/ 465039 h 465039"/>
                    <a:gd name="connsiteX0" fmla="*/ 47750 w 1252783"/>
                    <a:gd name="connsiteY0" fmla="*/ 0 h 465039"/>
                    <a:gd name="connsiteX1" fmla="*/ 1252745 w 1252783"/>
                    <a:gd name="connsiteY1" fmla="*/ 65202 h 465039"/>
                    <a:gd name="connsiteX2" fmla="*/ 125 w 1252783"/>
                    <a:gd name="connsiteY2" fmla="*/ 114300 h 465039"/>
                    <a:gd name="connsiteX3" fmla="*/ 1168203 w 1252783"/>
                    <a:gd name="connsiteY3" fmla="*/ 178712 h 465039"/>
                    <a:gd name="connsiteX4" fmla="*/ 47750 w 1252783"/>
                    <a:gd name="connsiteY4" fmla="*/ 238125 h 465039"/>
                    <a:gd name="connsiteX5" fmla="*/ 1189640 w 1252783"/>
                    <a:gd name="connsiteY5" fmla="*/ 300273 h 465039"/>
                    <a:gd name="connsiteX6" fmla="*/ 125156 w 1252783"/>
                    <a:gd name="connsiteY6" fmla="*/ 355950 h 465039"/>
                    <a:gd name="connsiteX7" fmla="*/ 1189640 w 1252783"/>
                    <a:gd name="connsiteY7" fmla="*/ 410836 h 465039"/>
                    <a:gd name="connsiteX8" fmla="*/ 126337 w 1252783"/>
                    <a:gd name="connsiteY8" fmla="*/ 465039 h 465039"/>
                    <a:gd name="connsiteX0" fmla="*/ 47750 w 1252785"/>
                    <a:gd name="connsiteY0" fmla="*/ 0 h 465039"/>
                    <a:gd name="connsiteX1" fmla="*/ 1252745 w 1252785"/>
                    <a:gd name="connsiteY1" fmla="*/ 65202 h 465039"/>
                    <a:gd name="connsiteX2" fmla="*/ 125 w 1252785"/>
                    <a:gd name="connsiteY2" fmla="*/ 114300 h 465039"/>
                    <a:gd name="connsiteX3" fmla="*/ 1168203 w 1252785"/>
                    <a:gd name="connsiteY3" fmla="*/ 178712 h 465039"/>
                    <a:gd name="connsiteX4" fmla="*/ 47750 w 1252785"/>
                    <a:gd name="connsiteY4" fmla="*/ 238125 h 465039"/>
                    <a:gd name="connsiteX5" fmla="*/ 1189640 w 1252785"/>
                    <a:gd name="connsiteY5" fmla="*/ 300273 h 465039"/>
                    <a:gd name="connsiteX6" fmla="*/ 125156 w 1252785"/>
                    <a:gd name="connsiteY6" fmla="*/ 355950 h 465039"/>
                    <a:gd name="connsiteX7" fmla="*/ 1189640 w 1252785"/>
                    <a:gd name="connsiteY7" fmla="*/ 410836 h 465039"/>
                    <a:gd name="connsiteX8" fmla="*/ 126337 w 1252785"/>
                    <a:gd name="connsiteY8" fmla="*/ 465039 h 465039"/>
                    <a:gd name="connsiteX0" fmla="*/ 47750 w 1252783"/>
                    <a:gd name="connsiteY0" fmla="*/ 0 h 465039"/>
                    <a:gd name="connsiteX1" fmla="*/ 1252745 w 1252783"/>
                    <a:gd name="connsiteY1" fmla="*/ 65202 h 465039"/>
                    <a:gd name="connsiteX2" fmla="*/ 125 w 1252783"/>
                    <a:gd name="connsiteY2" fmla="*/ 114300 h 465039"/>
                    <a:gd name="connsiteX3" fmla="*/ 1168203 w 1252783"/>
                    <a:gd name="connsiteY3" fmla="*/ 178712 h 465039"/>
                    <a:gd name="connsiteX4" fmla="*/ 47750 w 1252783"/>
                    <a:gd name="connsiteY4" fmla="*/ 238125 h 465039"/>
                    <a:gd name="connsiteX5" fmla="*/ 1189640 w 1252783"/>
                    <a:gd name="connsiteY5" fmla="*/ 300273 h 465039"/>
                    <a:gd name="connsiteX6" fmla="*/ 125156 w 1252783"/>
                    <a:gd name="connsiteY6" fmla="*/ 355950 h 465039"/>
                    <a:gd name="connsiteX7" fmla="*/ 1189640 w 1252783"/>
                    <a:gd name="connsiteY7" fmla="*/ 410836 h 465039"/>
                    <a:gd name="connsiteX8" fmla="*/ 126337 w 1252783"/>
                    <a:gd name="connsiteY8" fmla="*/ 465039 h 465039"/>
                    <a:gd name="connsiteX0" fmla="*/ 47750 w 1253646"/>
                    <a:gd name="connsiteY0" fmla="*/ 0 h 465039"/>
                    <a:gd name="connsiteX1" fmla="*/ 1252745 w 1253646"/>
                    <a:gd name="connsiteY1" fmla="*/ 65202 h 465039"/>
                    <a:gd name="connsiteX2" fmla="*/ 125 w 1253646"/>
                    <a:gd name="connsiteY2" fmla="*/ 114300 h 465039"/>
                    <a:gd name="connsiteX3" fmla="*/ 1168203 w 1253646"/>
                    <a:gd name="connsiteY3" fmla="*/ 178712 h 465039"/>
                    <a:gd name="connsiteX4" fmla="*/ 47750 w 1253646"/>
                    <a:gd name="connsiteY4" fmla="*/ 238125 h 465039"/>
                    <a:gd name="connsiteX5" fmla="*/ 1189640 w 1253646"/>
                    <a:gd name="connsiteY5" fmla="*/ 300273 h 465039"/>
                    <a:gd name="connsiteX6" fmla="*/ 125156 w 1253646"/>
                    <a:gd name="connsiteY6" fmla="*/ 355950 h 465039"/>
                    <a:gd name="connsiteX7" fmla="*/ 1189640 w 1253646"/>
                    <a:gd name="connsiteY7" fmla="*/ 410836 h 465039"/>
                    <a:gd name="connsiteX8" fmla="*/ 126337 w 1253646"/>
                    <a:gd name="connsiteY8" fmla="*/ 465039 h 465039"/>
                    <a:gd name="connsiteX0" fmla="*/ 47750 w 1253646"/>
                    <a:gd name="connsiteY0" fmla="*/ 0 h 465039"/>
                    <a:gd name="connsiteX1" fmla="*/ 1252745 w 1253646"/>
                    <a:gd name="connsiteY1" fmla="*/ 65202 h 465039"/>
                    <a:gd name="connsiteX2" fmla="*/ 125 w 1253646"/>
                    <a:gd name="connsiteY2" fmla="*/ 114300 h 465039"/>
                    <a:gd name="connsiteX3" fmla="*/ 1168203 w 1253646"/>
                    <a:gd name="connsiteY3" fmla="*/ 178712 h 465039"/>
                    <a:gd name="connsiteX4" fmla="*/ 47750 w 1253646"/>
                    <a:gd name="connsiteY4" fmla="*/ 238125 h 465039"/>
                    <a:gd name="connsiteX5" fmla="*/ 1189640 w 1253646"/>
                    <a:gd name="connsiteY5" fmla="*/ 300273 h 465039"/>
                    <a:gd name="connsiteX6" fmla="*/ 125156 w 1253646"/>
                    <a:gd name="connsiteY6" fmla="*/ 355950 h 465039"/>
                    <a:gd name="connsiteX7" fmla="*/ 1189640 w 1253646"/>
                    <a:gd name="connsiteY7" fmla="*/ 410836 h 465039"/>
                    <a:gd name="connsiteX8" fmla="*/ 126337 w 1253646"/>
                    <a:gd name="connsiteY8" fmla="*/ 465039 h 465039"/>
                    <a:gd name="connsiteX0" fmla="*/ 47750 w 1253646"/>
                    <a:gd name="connsiteY0" fmla="*/ 0 h 465039"/>
                    <a:gd name="connsiteX1" fmla="*/ 1252745 w 1253646"/>
                    <a:gd name="connsiteY1" fmla="*/ 65202 h 465039"/>
                    <a:gd name="connsiteX2" fmla="*/ 125 w 1253646"/>
                    <a:gd name="connsiteY2" fmla="*/ 114300 h 465039"/>
                    <a:gd name="connsiteX3" fmla="*/ 1168203 w 1253646"/>
                    <a:gd name="connsiteY3" fmla="*/ 178712 h 465039"/>
                    <a:gd name="connsiteX4" fmla="*/ 47750 w 1253646"/>
                    <a:gd name="connsiteY4" fmla="*/ 238125 h 465039"/>
                    <a:gd name="connsiteX5" fmla="*/ 1189640 w 1253646"/>
                    <a:gd name="connsiteY5" fmla="*/ 300273 h 465039"/>
                    <a:gd name="connsiteX6" fmla="*/ 125156 w 1253646"/>
                    <a:gd name="connsiteY6" fmla="*/ 355950 h 465039"/>
                    <a:gd name="connsiteX7" fmla="*/ 1189640 w 1253646"/>
                    <a:gd name="connsiteY7" fmla="*/ 410836 h 465039"/>
                    <a:gd name="connsiteX8" fmla="*/ 126337 w 1253646"/>
                    <a:gd name="connsiteY8" fmla="*/ 465039 h 465039"/>
                    <a:gd name="connsiteX0" fmla="*/ 47750 w 1253646"/>
                    <a:gd name="connsiteY0" fmla="*/ 0 h 465039"/>
                    <a:gd name="connsiteX1" fmla="*/ 1252745 w 1253646"/>
                    <a:gd name="connsiteY1" fmla="*/ 65202 h 465039"/>
                    <a:gd name="connsiteX2" fmla="*/ 125 w 1253646"/>
                    <a:gd name="connsiteY2" fmla="*/ 114300 h 465039"/>
                    <a:gd name="connsiteX3" fmla="*/ 1168203 w 1253646"/>
                    <a:gd name="connsiteY3" fmla="*/ 178712 h 465039"/>
                    <a:gd name="connsiteX4" fmla="*/ 47750 w 1253646"/>
                    <a:gd name="connsiteY4" fmla="*/ 238125 h 465039"/>
                    <a:gd name="connsiteX5" fmla="*/ 1189640 w 1253646"/>
                    <a:gd name="connsiteY5" fmla="*/ 300273 h 465039"/>
                    <a:gd name="connsiteX6" fmla="*/ 125156 w 1253646"/>
                    <a:gd name="connsiteY6" fmla="*/ 355950 h 465039"/>
                    <a:gd name="connsiteX7" fmla="*/ 1189640 w 1253646"/>
                    <a:gd name="connsiteY7" fmla="*/ 410836 h 465039"/>
                    <a:gd name="connsiteX8" fmla="*/ 126337 w 1253646"/>
                    <a:gd name="connsiteY8" fmla="*/ 465039 h 465039"/>
                    <a:gd name="connsiteX0" fmla="*/ 47750 w 1253646"/>
                    <a:gd name="connsiteY0" fmla="*/ 0 h 465039"/>
                    <a:gd name="connsiteX1" fmla="*/ 1252745 w 1253646"/>
                    <a:gd name="connsiteY1" fmla="*/ 65202 h 465039"/>
                    <a:gd name="connsiteX2" fmla="*/ 125 w 1253646"/>
                    <a:gd name="connsiteY2" fmla="*/ 114300 h 465039"/>
                    <a:gd name="connsiteX3" fmla="*/ 1168203 w 1253646"/>
                    <a:gd name="connsiteY3" fmla="*/ 178712 h 465039"/>
                    <a:gd name="connsiteX4" fmla="*/ 47750 w 1253646"/>
                    <a:gd name="connsiteY4" fmla="*/ 238125 h 465039"/>
                    <a:gd name="connsiteX5" fmla="*/ 1189640 w 1253646"/>
                    <a:gd name="connsiteY5" fmla="*/ 300273 h 465039"/>
                    <a:gd name="connsiteX6" fmla="*/ 125156 w 1253646"/>
                    <a:gd name="connsiteY6" fmla="*/ 355950 h 465039"/>
                    <a:gd name="connsiteX7" fmla="*/ 1189640 w 1253646"/>
                    <a:gd name="connsiteY7" fmla="*/ 410836 h 465039"/>
                    <a:gd name="connsiteX8" fmla="*/ 126337 w 1253646"/>
                    <a:gd name="connsiteY8" fmla="*/ 465039 h 465039"/>
                    <a:gd name="connsiteX0" fmla="*/ 91 w 1205088"/>
                    <a:gd name="connsiteY0" fmla="*/ 0 h 465039"/>
                    <a:gd name="connsiteX1" fmla="*/ 1205086 w 1205088"/>
                    <a:gd name="connsiteY1" fmla="*/ 65202 h 465039"/>
                    <a:gd name="connsiteX2" fmla="*/ 14391 w 1205088"/>
                    <a:gd name="connsiteY2" fmla="*/ 121668 h 465039"/>
                    <a:gd name="connsiteX3" fmla="*/ 1120544 w 1205088"/>
                    <a:gd name="connsiteY3" fmla="*/ 178712 h 465039"/>
                    <a:gd name="connsiteX4" fmla="*/ 91 w 1205088"/>
                    <a:gd name="connsiteY4" fmla="*/ 238125 h 465039"/>
                    <a:gd name="connsiteX5" fmla="*/ 1141981 w 1205088"/>
                    <a:gd name="connsiteY5" fmla="*/ 300273 h 465039"/>
                    <a:gd name="connsiteX6" fmla="*/ 77497 w 1205088"/>
                    <a:gd name="connsiteY6" fmla="*/ 355950 h 465039"/>
                    <a:gd name="connsiteX7" fmla="*/ 1141981 w 1205088"/>
                    <a:gd name="connsiteY7" fmla="*/ 410836 h 465039"/>
                    <a:gd name="connsiteX8" fmla="*/ 78678 w 1205088"/>
                    <a:gd name="connsiteY8" fmla="*/ 465039 h 465039"/>
                    <a:gd name="connsiteX0" fmla="*/ 93 w 1205091"/>
                    <a:gd name="connsiteY0" fmla="*/ 0 h 465039"/>
                    <a:gd name="connsiteX1" fmla="*/ 1205088 w 1205091"/>
                    <a:gd name="connsiteY1" fmla="*/ 65202 h 465039"/>
                    <a:gd name="connsiteX2" fmla="*/ 14393 w 1205091"/>
                    <a:gd name="connsiteY2" fmla="*/ 121668 h 465039"/>
                    <a:gd name="connsiteX3" fmla="*/ 1120546 w 1205091"/>
                    <a:gd name="connsiteY3" fmla="*/ 178712 h 465039"/>
                    <a:gd name="connsiteX4" fmla="*/ 93 w 1205091"/>
                    <a:gd name="connsiteY4" fmla="*/ 238125 h 465039"/>
                    <a:gd name="connsiteX5" fmla="*/ 1141983 w 1205091"/>
                    <a:gd name="connsiteY5" fmla="*/ 300273 h 465039"/>
                    <a:gd name="connsiteX6" fmla="*/ 77499 w 1205091"/>
                    <a:gd name="connsiteY6" fmla="*/ 350056 h 465039"/>
                    <a:gd name="connsiteX7" fmla="*/ 1141983 w 1205091"/>
                    <a:gd name="connsiteY7" fmla="*/ 410836 h 465039"/>
                    <a:gd name="connsiteX8" fmla="*/ 78680 w 1205091"/>
                    <a:gd name="connsiteY8" fmla="*/ 465039 h 465039"/>
                    <a:gd name="connsiteX0" fmla="*/ 93 w 1205091"/>
                    <a:gd name="connsiteY0" fmla="*/ 0 h 465039"/>
                    <a:gd name="connsiteX1" fmla="*/ 1205088 w 1205091"/>
                    <a:gd name="connsiteY1" fmla="*/ 65202 h 465039"/>
                    <a:gd name="connsiteX2" fmla="*/ 14393 w 1205091"/>
                    <a:gd name="connsiteY2" fmla="*/ 121668 h 465039"/>
                    <a:gd name="connsiteX3" fmla="*/ 1120546 w 1205091"/>
                    <a:gd name="connsiteY3" fmla="*/ 178712 h 465039"/>
                    <a:gd name="connsiteX4" fmla="*/ 93 w 1205091"/>
                    <a:gd name="connsiteY4" fmla="*/ 238125 h 465039"/>
                    <a:gd name="connsiteX5" fmla="*/ 1141983 w 1205091"/>
                    <a:gd name="connsiteY5" fmla="*/ 300273 h 465039"/>
                    <a:gd name="connsiteX6" fmla="*/ 77499 w 1205091"/>
                    <a:gd name="connsiteY6" fmla="*/ 350056 h 465039"/>
                    <a:gd name="connsiteX7" fmla="*/ 1141983 w 1205091"/>
                    <a:gd name="connsiteY7" fmla="*/ 410836 h 465039"/>
                    <a:gd name="connsiteX8" fmla="*/ 78680 w 1205091"/>
                    <a:gd name="connsiteY8" fmla="*/ 465039 h 465039"/>
                    <a:gd name="connsiteX0" fmla="*/ 91 w 1205089"/>
                    <a:gd name="connsiteY0" fmla="*/ 0 h 465039"/>
                    <a:gd name="connsiteX1" fmla="*/ 1205086 w 1205089"/>
                    <a:gd name="connsiteY1" fmla="*/ 65202 h 465039"/>
                    <a:gd name="connsiteX2" fmla="*/ 14391 w 1205089"/>
                    <a:gd name="connsiteY2" fmla="*/ 121668 h 465039"/>
                    <a:gd name="connsiteX3" fmla="*/ 1120544 w 1205089"/>
                    <a:gd name="connsiteY3" fmla="*/ 178712 h 465039"/>
                    <a:gd name="connsiteX4" fmla="*/ 91 w 1205089"/>
                    <a:gd name="connsiteY4" fmla="*/ 238125 h 465039"/>
                    <a:gd name="connsiteX5" fmla="*/ 1141981 w 1205089"/>
                    <a:gd name="connsiteY5" fmla="*/ 300273 h 465039"/>
                    <a:gd name="connsiteX6" fmla="*/ 77497 w 1205089"/>
                    <a:gd name="connsiteY6" fmla="*/ 350056 h 465039"/>
                    <a:gd name="connsiteX7" fmla="*/ 1141981 w 1205089"/>
                    <a:gd name="connsiteY7" fmla="*/ 410836 h 465039"/>
                    <a:gd name="connsiteX8" fmla="*/ 78678 w 1205089"/>
                    <a:gd name="connsiteY8" fmla="*/ 465039 h 465039"/>
                    <a:gd name="connsiteX0" fmla="*/ 91 w 1205089"/>
                    <a:gd name="connsiteY0" fmla="*/ 0 h 465039"/>
                    <a:gd name="connsiteX1" fmla="*/ 1205086 w 1205089"/>
                    <a:gd name="connsiteY1" fmla="*/ 65202 h 465039"/>
                    <a:gd name="connsiteX2" fmla="*/ 14391 w 1205089"/>
                    <a:gd name="connsiteY2" fmla="*/ 121668 h 465039"/>
                    <a:gd name="connsiteX3" fmla="*/ 1120544 w 1205089"/>
                    <a:gd name="connsiteY3" fmla="*/ 178712 h 465039"/>
                    <a:gd name="connsiteX4" fmla="*/ 91 w 1205089"/>
                    <a:gd name="connsiteY4" fmla="*/ 238125 h 465039"/>
                    <a:gd name="connsiteX5" fmla="*/ 1141981 w 1205089"/>
                    <a:gd name="connsiteY5" fmla="*/ 300273 h 465039"/>
                    <a:gd name="connsiteX6" fmla="*/ 77497 w 1205089"/>
                    <a:gd name="connsiteY6" fmla="*/ 350056 h 465039"/>
                    <a:gd name="connsiteX7" fmla="*/ 1141981 w 1205089"/>
                    <a:gd name="connsiteY7" fmla="*/ 410836 h 465039"/>
                    <a:gd name="connsiteX8" fmla="*/ 78678 w 1205089"/>
                    <a:gd name="connsiteY8" fmla="*/ 465039 h 465039"/>
                    <a:gd name="connsiteX0" fmla="*/ 91 w 1205191"/>
                    <a:gd name="connsiteY0" fmla="*/ 0 h 465039"/>
                    <a:gd name="connsiteX1" fmla="*/ 1205086 w 1205191"/>
                    <a:gd name="connsiteY1" fmla="*/ 65202 h 465039"/>
                    <a:gd name="connsiteX2" fmla="*/ 14391 w 1205191"/>
                    <a:gd name="connsiteY2" fmla="*/ 121668 h 465039"/>
                    <a:gd name="connsiteX3" fmla="*/ 1120544 w 1205191"/>
                    <a:gd name="connsiteY3" fmla="*/ 178712 h 465039"/>
                    <a:gd name="connsiteX4" fmla="*/ 91 w 1205191"/>
                    <a:gd name="connsiteY4" fmla="*/ 238125 h 465039"/>
                    <a:gd name="connsiteX5" fmla="*/ 1141981 w 1205191"/>
                    <a:gd name="connsiteY5" fmla="*/ 300273 h 465039"/>
                    <a:gd name="connsiteX6" fmla="*/ 77497 w 1205191"/>
                    <a:gd name="connsiteY6" fmla="*/ 350056 h 465039"/>
                    <a:gd name="connsiteX7" fmla="*/ 1141981 w 1205191"/>
                    <a:gd name="connsiteY7" fmla="*/ 410836 h 465039"/>
                    <a:gd name="connsiteX8" fmla="*/ 78678 w 1205191"/>
                    <a:gd name="connsiteY8" fmla="*/ 465039 h 465039"/>
                    <a:gd name="connsiteX0" fmla="*/ 46534 w 1205103"/>
                    <a:gd name="connsiteY0" fmla="*/ 0 h 456198"/>
                    <a:gd name="connsiteX1" fmla="*/ 1205086 w 1205103"/>
                    <a:gd name="connsiteY1" fmla="*/ 56361 h 456198"/>
                    <a:gd name="connsiteX2" fmla="*/ 14391 w 1205103"/>
                    <a:gd name="connsiteY2" fmla="*/ 112827 h 456198"/>
                    <a:gd name="connsiteX3" fmla="*/ 1120544 w 1205103"/>
                    <a:gd name="connsiteY3" fmla="*/ 169871 h 456198"/>
                    <a:gd name="connsiteX4" fmla="*/ 91 w 1205103"/>
                    <a:gd name="connsiteY4" fmla="*/ 229284 h 456198"/>
                    <a:gd name="connsiteX5" fmla="*/ 1141981 w 1205103"/>
                    <a:gd name="connsiteY5" fmla="*/ 291432 h 456198"/>
                    <a:gd name="connsiteX6" fmla="*/ 77497 w 1205103"/>
                    <a:gd name="connsiteY6" fmla="*/ 341215 h 456198"/>
                    <a:gd name="connsiteX7" fmla="*/ 1141981 w 1205103"/>
                    <a:gd name="connsiteY7" fmla="*/ 401995 h 456198"/>
                    <a:gd name="connsiteX8" fmla="*/ 78678 w 1205103"/>
                    <a:gd name="connsiteY8" fmla="*/ 456198 h 456198"/>
                    <a:gd name="connsiteX0" fmla="*/ 46534 w 1205904"/>
                    <a:gd name="connsiteY0" fmla="*/ 0 h 456198"/>
                    <a:gd name="connsiteX1" fmla="*/ 1205086 w 1205904"/>
                    <a:gd name="connsiteY1" fmla="*/ 56361 h 456198"/>
                    <a:gd name="connsiteX2" fmla="*/ 14391 w 1205904"/>
                    <a:gd name="connsiteY2" fmla="*/ 112827 h 456198"/>
                    <a:gd name="connsiteX3" fmla="*/ 1120544 w 1205904"/>
                    <a:gd name="connsiteY3" fmla="*/ 169871 h 456198"/>
                    <a:gd name="connsiteX4" fmla="*/ 91 w 1205904"/>
                    <a:gd name="connsiteY4" fmla="*/ 229284 h 456198"/>
                    <a:gd name="connsiteX5" fmla="*/ 1141981 w 1205904"/>
                    <a:gd name="connsiteY5" fmla="*/ 291432 h 456198"/>
                    <a:gd name="connsiteX6" fmla="*/ 77497 w 1205904"/>
                    <a:gd name="connsiteY6" fmla="*/ 341215 h 456198"/>
                    <a:gd name="connsiteX7" fmla="*/ 1141981 w 1205904"/>
                    <a:gd name="connsiteY7" fmla="*/ 401995 h 456198"/>
                    <a:gd name="connsiteX8" fmla="*/ 78678 w 1205904"/>
                    <a:gd name="connsiteY8" fmla="*/ 456198 h 456198"/>
                    <a:gd name="connsiteX0" fmla="*/ 1205086 w 1205086"/>
                    <a:gd name="connsiteY0" fmla="*/ 0 h 399837"/>
                    <a:gd name="connsiteX1" fmla="*/ 14391 w 1205086"/>
                    <a:gd name="connsiteY1" fmla="*/ 56466 h 399837"/>
                    <a:gd name="connsiteX2" fmla="*/ 1120544 w 1205086"/>
                    <a:gd name="connsiteY2" fmla="*/ 113510 h 399837"/>
                    <a:gd name="connsiteX3" fmla="*/ 91 w 1205086"/>
                    <a:gd name="connsiteY3" fmla="*/ 172923 h 399837"/>
                    <a:gd name="connsiteX4" fmla="*/ 1141981 w 1205086"/>
                    <a:gd name="connsiteY4" fmla="*/ 235071 h 399837"/>
                    <a:gd name="connsiteX5" fmla="*/ 77497 w 1205086"/>
                    <a:gd name="connsiteY5" fmla="*/ 284854 h 399837"/>
                    <a:gd name="connsiteX6" fmla="*/ 1141981 w 1205086"/>
                    <a:gd name="connsiteY6" fmla="*/ 345634 h 399837"/>
                    <a:gd name="connsiteX7" fmla="*/ 78678 w 1205086"/>
                    <a:gd name="connsiteY7" fmla="*/ 399837 h 399837"/>
                    <a:gd name="connsiteX0" fmla="*/ 14391 w 1141985"/>
                    <a:gd name="connsiteY0" fmla="*/ 0 h 343371"/>
                    <a:gd name="connsiteX1" fmla="*/ 1120544 w 1141985"/>
                    <a:gd name="connsiteY1" fmla="*/ 57044 h 343371"/>
                    <a:gd name="connsiteX2" fmla="*/ 91 w 1141985"/>
                    <a:gd name="connsiteY2" fmla="*/ 116457 h 343371"/>
                    <a:gd name="connsiteX3" fmla="*/ 1141981 w 1141985"/>
                    <a:gd name="connsiteY3" fmla="*/ 178605 h 343371"/>
                    <a:gd name="connsiteX4" fmla="*/ 77497 w 1141985"/>
                    <a:gd name="connsiteY4" fmla="*/ 228388 h 343371"/>
                    <a:gd name="connsiteX5" fmla="*/ 1141981 w 1141985"/>
                    <a:gd name="connsiteY5" fmla="*/ 289168 h 343371"/>
                    <a:gd name="connsiteX6" fmla="*/ 78678 w 1141985"/>
                    <a:gd name="connsiteY6" fmla="*/ 343371 h 343371"/>
                    <a:gd name="connsiteX0" fmla="*/ 1120544 w 1141985"/>
                    <a:gd name="connsiteY0" fmla="*/ 0 h 286327"/>
                    <a:gd name="connsiteX1" fmla="*/ 91 w 1141985"/>
                    <a:gd name="connsiteY1" fmla="*/ 59413 h 286327"/>
                    <a:gd name="connsiteX2" fmla="*/ 1141981 w 1141985"/>
                    <a:gd name="connsiteY2" fmla="*/ 121561 h 286327"/>
                    <a:gd name="connsiteX3" fmla="*/ 77497 w 1141985"/>
                    <a:gd name="connsiteY3" fmla="*/ 171344 h 286327"/>
                    <a:gd name="connsiteX4" fmla="*/ 1141981 w 1141985"/>
                    <a:gd name="connsiteY4" fmla="*/ 232124 h 286327"/>
                    <a:gd name="connsiteX5" fmla="*/ 78678 w 1141985"/>
                    <a:gd name="connsiteY5" fmla="*/ 286327 h 286327"/>
                    <a:gd name="connsiteX0" fmla="*/ 4817881 w 4979423"/>
                    <a:gd name="connsiteY0" fmla="*/ 0 h 286327"/>
                    <a:gd name="connsiteX1" fmla="*/ 26 w 4979423"/>
                    <a:gd name="connsiteY1" fmla="*/ 26746 h 286327"/>
                    <a:gd name="connsiteX2" fmla="*/ 4839318 w 4979423"/>
                    <a:gd name="connsiteY2" fmla="*/ 121561 h 286327"/>
                    <a:gd name="connsiteX3" fmla="*/ 3774834 w 4979423"/>
                    <a:gd name="connsiteY3" fmla="*/ 171344 h 286327"/>
                    <a:gd name="connsiteX4" fmla="*/ 4839318 w 4979423"/>
                    <a:gd name="connsiteY4" fmla="*/ 232124 h 286327"/>
                    <a:gd name="connsiteX5" fmla="*/ 3776015 w 4979423"/>
                    <a:gd name="connsiteY5" fmla="*/ 286327 h 286327"/>
                    <a:gd name="connsiteX0" fmla="*/ 1850115 w 5053819"/>
                    <a:gd name="connsiteY0" fmla="*/ 0 h 344311"/>
                    <a:gd name="connsiteX1" fmla="*/ 74422 w 5053819"/>
                    <a:gd name="connsiteY1" fmla="*/ 84730 h 344311"/>
                    <a:gd name="connsiteX2" fmla="*/ 4913714 w 5053819"/>
                    <a:gd name="connsiteY2" fmla="*/ 179545 h 344311"/>
                    <a:gd name="connsiteX3" fmla="*/ 3849230 w 5053819"/>
                    <a:gd name="connsiteY3" fmla="*/ 229328 h 344311"/>
                    <a:gd name="connsiteX4" fmla="*/ 4913714 w 5053819"/>
                    <a:gd name="connsiteY4" fmla="*/ 290108 h 344311"/>
                    <a:gd name="connsiteX5" fmla="*/ 3850411 w 5053819"/>
                    <a:gd name="connsiteY5" fmla="*/ 344311 h 344311"/>
                    <a:gd name="connsiteX0" fmla="*/ 1719938 w 5064051"/>
                    <a:gd name="connsiteY0" fmla="*/ 0 h 331244"/>
                    <a:gd name="connsiteX1" fmla="*/ 84654 w 5064051"/>
                    <a:gd name="connsiteY1" fmla="*/ 71663 h 331244"/>
                    <a:gd name="connsiteX2" fmla="*/ 4923946 w 5064051"/>
                    <a:gd name="connsiteY2" fmla="*/ 166478 h 331244"/>
                    <a:gd name="connsiteX3" fmla="*/ 3859462 w 5064051"/>
                    <a:gd name="connsiteY3" fmla="*/ 216261 h 331244"/>
                    <a:gd name="connsiteX4" fmla="*/ 4923946 w 5064051"/>
                    <a:gd name="connsiteY4" fmla="*/ 277041 h 331244"/>
                    <a:gd name="connsiteX5" fmla="*/ 3860643 w 5064051"/>
                    <a:gd name="connsiteY5" fmla="*/ 331244 h 331244"/>
                    <a:gd name="connsiteX0" fmla="*/ 1701515 w 5045628"/>
                    <a:gd name="connsiteY0" fmla="*/ 0 h 331244"/>
                    <a:gd name="connsiteX1" fmla="*/ 66231 w 5045628"/>
                    <a:gd name="connsiteY1" fmla="*/ 71663 h 331244"/>
                    <a:gd name="connsiteX2" fmla="*/ 4905523 w 5045628"/>
                    <a:gd name="connsiteY2" fmla="*/ 166478 h 331244"/>
                    <a:gd name="connsiteX3" fmla="*/ 3841039 w 5045628"/>
                    <a:gd name="connsiteY3" fmla="*/ 216261 h 331244"/>
                    <a:gd name="connsiteX4" fmla="*/ 4905523 w 5045628"/>
                    <a:gd name="connsiteY4" fmla="*/ 277041 h 331244"/>
                    <a:gd name="connsiteX5" fmla="*/ 3842220 w 5045628"/>
                    <a:gd name="connsiteY5" fmla="*/ 331244 h 331244"/>
                    <a:gd name="connsiteX0" fmla="*/ 1701515 w 5045628"/>
                    <a:gd name="connsiteY0" fmla="*/ 0 h 331244"/>
                    <a:gd name="connsiteX1" fmla="*/ 66231 w 5045628"/>
                    <a:gd name="connsiteY1" fmla="*/ 71663 h 331244"/>
                    <a:gd name="connsiteX2" fmla="*/ 4905523 w 5045628"/>
                    <a:gd name="connsiteY2" fmla="*/ 166478 h 331244"/>
                    <a:gd name="connsiteX3" fmla="*/ 3841039 w 5045628"/>
                    <a:gd name="connsiteY3" fmla="*/ 216261 h 331244"/>
                    <a:gd name="connsiteX4" fmla="*/ 4905523 w 5045628"/>
                    <a:gd name="connsiteY4" fmla="*/ 277041 h 331244"/>
                    <a:gd name="connsiteX5" fmla="*/ 3842220 w 5045628"/>
                    <a:gd name="connsiteY5" fmla="*/ 331244 h 331244"/>
                    <a:gd name="connsiteX0" fmla="*/ 1701515 w 5045628"/>
                    <a:gd name="connsiteY0" fmla="*/ 0 h 331244"/>
                    <a:gd name="connsiteX1" fmla="*/ 66231 w 5045628"/>
                    <a:gd name="connsiteY1" fmla="*/ 71663 h 331244"/>
                    <a:gd name="connsiteX2" fmla="*/ 4905523 w 5045628"/>
                    <a:gd name="connsiteY2" fmla="*/ 166478 h 331244"/>
                    <a:gd name="connsiteX3" fmla="*/ 3841039 w 5045628"/>
                    <a:gd name="connsiteY3" fmla="*/ 216261 h 331244"/>
                    <a:gd name="connsiteX4" fmla="*/ 4905523 w 5045628"/>
                    <a:gd name="connsiteY4" fmla="*/ 277041 h 331244"/>
                    <a:gd name="connsiteX5" fmla="*/ 3842220 w 5045628"/>
                    <a:gd name="connsiteY5" fmla="*/ 331244 h 331244"/>
                    <a:gd name="connsiteX0" fmla="*/ 1635298 w 4839306"/>
                    <a:gd name="connsiteY0" fmla="*/ 0 h 331244"/>
                    <a:gd name="connsiteX1" fmla="*/ 14 w 4839306"/>
                    <a:gd name="connsiteY1" fmla="*/ 71663 h 331244"/>
                    <a:gd name="connsiteX2" fmla="*/ 1609932 w 4839306"/>
                    <a:gd name="connsiteY2" fmla="*/ 174645 h 331244"/>
                    <a:gd name="connsiteX3" fmla="*/ 3774822 w 4839306"/>
                    <a:gd name="connsiteY3" fmla="*/ 216261 h 331244"/>
                    <a:gd name="connsiteX4" fmla="*/ 4839306 w 4839306"/>
                    <a:gd name="connsiteY4" fmla="*/ 277041 h 331244"/>
                    <a:gd name="connsiteX5" fmla="*/ 3776003 w 4839306"/>
                    <a:gd name="connsiteY5" fmla="*/ 331244 h 331244"/>
                    <a:gd name="connsiteX0" fmla="*/ 1635298 w 4839306"/>
                    <a:gd name="connsiteY0" fmla="*/ 0 h 331244"/>
                    <a:gd name="connsiteX1" fmla="*/ 14 w 4839306"/>
                    <a:gd name="connsiteY1" fmla="*/ 71663 h 331244"/>
                    <a:gd name="connsiteX2" fmla="*/ 1609932 w 4839306"/>
                    <a:gd name="connsiteY2" fmla="*/ 174645 h 331244"/>
                    <a:gd name="connsiteX3" fmla="*/ 3634412 w 4839306"/>
                    <a:gd name="connsiteY3" fmla="*/ 227694 h 331244"/>
                    <a:gd name="connsiteX4" fmla="*/ 4839306 w 4839306"/>
                    <a:gd name="connsiteY4" fmla="*/ 277041 h 331244"/>
                    <a:gd name="connsiteX5" fmla="*/ 3776003 w 4839306"/>
                    <a:gd name="connsiteY5" fmla="*/ 331244 h 331244"/>
                    <a:gd name="connsiteX0" fmla="*/ 1635298 w 4628694"/>
                    <a:gd name="connsiteY0" fmla="*/ 0 h 331244"/>
                    <a:gd name="connsiteX1" fmla="*/ 14 w 4628694"/>
                    <a:gd name="connsiteY1" fmla="*/ 71663 h 331244"/>
                    <a:gd name="connsiteX2" fmla="*/ 1609932 w 4628694"/>
                    <a:gd name="connsiteY2" fmla="*/ 174645 h 331244"/>
                    <a:gd name="connsiteX3" fmla="*/ 3634412 w 4628694"/>
                    <a:gd name="connsiteY3" fmla="*/ 227694 h 331244"/>
                    <a:gd name="connsiteX4" fmla="*/ 4628694 w 4628694"/>
                    <a:gd name="connsiteY4" fmla="*/ 286841 h 331244"/>
                    <a:gd name="connsiteX5" fmla="*/ 3776003 w 4628694"/>
                    <a:gd name="connsiteY5" fmla="*/ 331244 h 331244"/>
                    <a:gd name="connsiteX0" fmla="*/ 1644341 w 4637737"/>
                    <a:gd name="connsiteY0" fmla="*/ 0 h 331244"/>
                    <a:gd name="connsiteX1" fmla="*/ 9057 w 4637737"/>
                    <a:gd name="connsiteY1" fmla="*/ 71663 h 331244"/>
                    <a:gd name="connsiteX2" fmla="*/ 1618975 w 4637737"/>
                    <a:gd name="connsiteY2" fmla="*/ 174645 h 331244"/>
                    <a:gd name="connsiteX3" fmla="*/ 3643455 w 4637737"/>
                    <a:gd name="connsiteY3" fmla="*/ 227694 h 331244"/>
                    <a:gd name="connsiteX4" fmla="*/ 4637737 w 4637737"/>
                    <a:gd name="connsiteY4" fmla="*/ 286841 h 331244"/>
                    <a:gd name="connsiteX5" fmla="*/ 3785046 w 4637737"/>
                    <a:gd name="connsiteY5" fmla="*/ 331244 h 331244"/>
                    <a:gd name="connsiteX0" fmla="*/ 1644341 w 4637737"/>
                    <a:gd name="connsiteY0" fmla="*/ 0 h 331244"/>
                    <a:gd name="connsiteX1" fmla="*/ 9057 w 4637737"/>
                    <a:gd name="connsiteY1" fmla="*/ 71663 h 331244"/>
                    <a:gd name="connsiteX2" fmla="*/ 1618975 w 4637737"/>
                    <a:gd name="connsiteY2" fmla="*/ 174645 h 331244"/>
                    <a:gd name="connsiteX3" fmla="*/ 3643455 w 4637737"/>
                    <a:gd name="connsiteY3" fmla="*/ 227694 h 331244"/>
                    <a:gd name="connsiteX4" fmla="*/ 4637737 w 4637737"/>
                    <a:gd name="connsiteY4" fmla="*/ 286841 h 331244"/>
                    <a:gd name="connsiteX5" fmla="*/ 3785046 w 4637737"/>
                    <a:gd name="connsiteY5" fmla="*/ 331244 h 331244"/>
                    <a:gd name="connsiteX0" fmla="*/ 1285770 w 4630188"/>
                    <a:gd name="connsiteY0" fmla="*/ 0 h 380245"/>
                    <a:gd name="connsiteX1" fmla="*/ 1508 w 4630188"/>
                    <a:gd name="connsiteY1" fmla="*/ 120664 h 380245"/>
                    <a:gd name="connsiteX2" fmla="*/ 1611426 w 4630188"/>
                    <a:gd name="connsiteY2" fmla="*/ 223646 h 380245"/>
                    <a:gd name="connsiteX3" fmla="*/ 3635906 w 4630188"/>
                    <a:gd name="connsiteY3" fmla="*/ 276695 h 380245"/>
                    <a:gd name="connsiteX4" fmla="*/ 4630188 w 4630188"/>
                    <a:gd name="connsiteY4" fmla="*/ 335842 h 380245"/>
                    <a:gd name="connsiteX5" fmla="*/ 3777497 w 4630188"/>
                    <a:gd name="connsiteY5" fmla="*/ 380245 h 380245"/>
                    <a:gd name="connsiteX0" fmla="*/ 1286088 w 4630506"/>
                    <a:gd name="connsiteY0" fmla="*/ 0 h 380245"/>
                    <a:gd name="connsiteX1" fmla="*/ 1826 w 4630506"/>
                    <a:gd name="connsiteY1" fmla="*/ 120664 h 380245"/>
                    <a:gd name="connsiteX2" fmla="*/ 1611744 w 4630506"/>
                    <a:gd name="connsiteY2" fmla="*/ 223646 h 380245"/>
                    <a:gd name="connsiteX3" fmla="*/ 3636224 w 4630506"/>
                    <a:gd name="connsiteY3" fmla="*/ 276695 h 380245"/>
                    <a:gd name="connsiteX4" fmla="*/ 4630506 w 4630506"/>
                    <a:gd name="connsiteY4" fmla="*/ 335842 h 380245"/>
                    <a:gd name="connsiteX5" fmla="*/ 3777815 w 4630506"/>
                    <a:gd name="connsiteY5" fmla="*/ 380245 h 380245"/>
                    <a:gd name="connsiteX0" fmla="*/ 1193861 w 4631885"/>
                    <a:gd name="connsiteY0" fmla="*/ 0 h 331244"/>
                    <a:gd name="connsiteX1" fmla="*/ 3205 w 4631885"/>
                    <a:gd name="connsiteY1" fmla="*/ 71663 h 331244"/>
                    <a:gd name="connsiteX2" fmla="*/ 1613123 w 4631885"/>
                    <a:gd name="connsiteY2" fmla="*/ 174645 h 331244"/>
                    <a:gd name="connsiteX3" fmla="*/ 3637603 w 4631885"/>
                    <a:gd name="connsiteY3" fmla="*/ 227694 h 331244"/>
                    <a:gd name="connsiteX4" fmla="*/ 4631885 w 4631885"/>
                    <a:gd name="connsiteY4" fmla="*/ 286841 h 331244"/>
                    <a:gd name="connsiteX5" fmla="*/ 3779194 w 4631885"/>
                    <a:gd name="connsiteY5" fmla="*/ 331244 h 331244"/>
                    <a:gd name="connsiteX0" fmla="*/ 1194387 w 4632411"/>
                    <a:gd name="connsiteY0" fmla="*/ 0 h 331244"/>
                    <a:gd name="connsiteX1" fmla="*/ 3731 w 4632411"/>
                    <a:gd name="connsiteY1" fmla="*/ 71663 h 331244"/>
                    <a:gd name="connsiteX2" fmla="*/ 1613649 w 4632411"/>
                    <a:gd name="connsiteY2" fmla="*/ 174645 h 331244"/>
                    <a:gd name="connsiteX3" fmla="*/ 3638129 w 4632411"/>
                    <a:gd name="connsiteY3" fmla="*/ 227694 h 331244"/>
                    <a:gd name="connsiteX4" fmla="*/ 4632411 w 4632411"/>
                    <a:gd name="connsiteY4" fmla="*/ 286841 h 331244"/>
                    <a:gd name="connsiteX5" fmla="*/ 3779720 w 4632411"/>
                    <a:gd name="connsiteY5" fmla="*/ 331244 h 331244"/>
                    <a:gd name="connsiteX0" fmla="*/ 1191060 w 4629084"/>
                    <a:gd name="connsiteY0" fmla="*/ 0 h 331244"/>
                    <a:gd name="connsiteX1" fmla="*/ 404 w 4629084"/>
                    <a:gd name="connsiteY1" fmla="*/ 71663 h 331244"/>
                    <a:gd name="connsiteX2" fmla="*/ 1610322 w 4629084"/>
                    <a:gd name="connsiteY2" fmla="*/ 174645 h 331244"/>
                    <a:gd name="connsiteX3" fmla="*/ 3634802 w 4629084"/>
                    <a:gd name="connsiteY3" fmla="*/ 227694 h 331244"/>
                    <a:gd name="connsiteX4" fmla="*/ 4629084 w 4629084"/>
                    <a:gd name="connsiteY4" fmla="*/ 286841 h 331244"/>
                    <a:gd name="connsiteX5" fmla="*/ 3776393 w 4629084"/>
                    <a:gd name="connsiteY5" fmla="*/ 331244 h 331244"/>
                    <a:gd name="connsiteX0" fmla="*/ 1425290 w 4629302"/>
                    <a:gd name="connsiteY0" fmla="*/ 0 h 327977"/>
                    <a:gd name="connsiteX1" fmla="*/ 622 w 4629302"/>
                    <a:gd name="connsiteY1" fmla="*/ 68396 h 327977"/>
                    <a:gd name="connsiteX2" fmla="*/ 1610540 w 4629302"/>
                    <a:gd name="connsiteY2" fmla="*/ 171378 h 327977"/>
                    <a:gd name="connsiteX3" fmla="*/ 3635020 w 4629302"/>
                    <a:gd name="connsiteY3" fmla="*/ 224427 h 327977"/>
                    <a:gd name="connsiteX4" fmla="*/ 4629302 w 4629302"/>
                    <a:gd name="connsiteY4" fmla="*/ 283574 h 327977"/>
                    <a:gd name="connsiteX5" fmla="*/ 3776611 w 4629302"/>
                    <a:gd name="connsiteY5" fmla="*/ 327977 h 327977"/>
                    <a:gd name="connsiteX0" fmla="*/ 1425290 w 4629302"/>
                    <a:gd name="connsiteY0" fmla="*/ 0 h 326644"/>
                    <a:gd name="connsiteX1" fmla="*/ 622 w 4629302"/>
                    <a:gd name="connsiteY1" fmla="*/ 68396 h 326644"/>
                    <a:gd name="connsiteX2" fmla="*/ 1610540 w 4629302"/>
                    <a:gd name="connsiteY2" fmla="*/ 171378 h 326644"/>
                    <a:gd name="connsiteX3" fmla="*/ 3635020 w 4629302"/>
                    <a:gd name="connsiteY3" fmla="*/ 224427 h 326644"/>
                    <a:gd name="connsiteX4" fmla="*/ 4629302 w 4629302"/>
                    <a:gd name="connsiteY4" fmla="*/ 283574 h 326644"/>
                    <a:gd name="connsiteX5" fmla="*/ 3572883 w 4629302"/>
                    <a:gd name="connsiteY5" fmla="*/ 326644 h 326644"/>
                    <a:gd name="connsiteX0" fmla="*/ 1425290 w 4629302"/>
                    <a:gd name="connsiteY0" fmla="*/ 0 h 326644"/>
                    <a:gd name="connsiteX1" fmla="*/ 622 w 4629302"/>
                    <a:gd name="connsiteY1" fmla="*/ 68396 h 326644"/>
                    <a:gd name="connsiteX2" fmla="*/ 1610540 w 4629302"/>
                    <a:gd name="connsiteY2" fmla="*/ 171378 h 326644"/>
                    <a:gd name="connsiteX3" fmla="*/ 3635020 w 4629302"/>
                    <a:gd name="connsiteY3" fmla="*/ 224427 h 326644"/>
                    <a:gd name="connsiteX4" fmla="*/ 4629302 w 4629302"/>
                    <a:gd name="connsiteY4" fmla="*/ 283574 h 326644"/>
                    <a:gd name="connsiteX5" fmla="*/ 3572883 w 4629302"/>
                    <a:gd name="connsiteY5" fmla="*/ 326644 h 326644"/>
                    <a:gd name="connsiteX0" fmla="*/ 1425290 w 4629302"/>
                    <a:gd name="connsiteY0" fmla="*/ 0 h 326644"/>
                    <a:gd name="connsiteX1" fmla="*/ 622 w 4629302"/>
                    <a:gd name="connsiteY1" fmla="*/ 68396 h 326644"/>
                    <a:gd name="connsiteX2" fmla="*/ 1610540 w 4629302"/>
                    <a:gd name="connsiteY2" fmla="*/ 171378 h 326644"/>
                    <a:gd name="connsiteX3" fmla="*/ 3635020 w 4629302"/>
                    <a:gd name="connsiteY3" fmla="*/ 224427 h 326644"/>
                    <a:gd name="connsiteX4" fmla="*/ 4629302 w 4629302"/>
                    <a:gd name="connsiteY4" fmla="*/ 283574 h 326644"/>
                    <a:gd name="connsiteX5" fmla="*/ 3572883 w 4629302"/>
                    <a:gd name="connsiteY5" fmla="*/ 326644 h 326644"/>
                    <a:gd name="connsiteX0" fmla="*/ 1435206 w 4639218"/>
                    <a:gd name="connsiteY0" fmla="*/ 0 h 326644"/>
                    <a:gd name="connsiteX1" fmla="*/ 10538 w 4639218"/>
                    <a:gd name="connsiteY1" fmla="*/ 68396 h 326644"/>
                    <a:gd name="connsiteX2" fmla="*/ 1620456 w 4639218"/>
                    <a:gd name="connsiteY2" fmla="*/ 171378 h 326644"/>
                    <a:gd name="connsiteX3" fmla="*/ 3644936 w 4639218"/>
                    <a:gd name="connsiteY3" fmla="*/ 224427 h 326644"/>
                    <a:gd name="connsiteX4" fmla="*/ 4639218 w 4639218"/>
                    <a:gd name="connsiteY4" fmla="*/ 283574 h 326644"/>
                    <a:gd name="connsiteX5" fmla="*/ 3582799 w 4639218"/>
                    <a:gd name="connsiteY5" fmla="*/ 326644 h 326644"/>
                    <a:gd name="connsiteX0" fmla="*/ 1425330 w 4629342"/>
                    <a:gd name="connsiteY0" fmla="*/ 5311 h 331955"/>
                    <a:gd name="connsiteX1" fmla="*/ 1412893 w 4629342"/>
                    <a:gd name="connsiteY1" fmla="*/ 4997 h 331955"/>
                    <a:gd name="connsiteX2" fmla="*/ 662 w 4629342"/>
                    <a:gd name="connsiteY2" fmla="*/ 73707 h 331955"/>
                    <a:gd name="connsiteX3" fmla="*/ 1610580 w 4629342"/>
                    <a:gd name="connsiteY3" fmla="*/ 176689 h 331955"/>
                    <a:gd name="connsiteX4" fmla="*/ 3635060 w 4629342"/>
                    <a:gd name="connsiteY4" fmla="*/ 229738 h 331955"/>
                    <a:gd name="connsiteX5" fmla="*/ 4629342 w 4629342"/>
                    <a:gd name="connsiteY5" fmla="*/ 288885 h 331955"/>
                    <a:gd name="connsiteX6" fmla="*/ 3572923 w 4629342"/>
                    <a:gd name="connsiteY6" fmla="*/ 331955 h 331955"/>
                    <a:gd name="connsiteX0" fmla="*/ 1429574 w 4633586"/>
                    <a:gd name="connsiteY0" fmla="*/ 0 h 326644"/>
                    <a:gd name="connsiteX1" fmla="*/ 1124276 w 4633586"/>
                    <a:gd name="connsiteY1" fmla="*/ 9462 h 326644"/>
                    <a:gd name="connsiteX2" fmla="*/ 4906 w 4633586"/>
                    <a:gd name="connsiteY2" fmla="*/ 68396 h 326644"/>
                    <a:gd name="connsiteX3" fmla="*/ 1614824 w 4633586"/>
                    <a:gd name="connsiteY3" fmla="*/ 171378 h 326644"/>
                    <a:gd name="connsiteX4" fmla="*/ 3639304 w 4633586"/>
                    <a:gd name="connsiteY4" fmla="*/ 224427 h 326644"/>
                    <a:gd name="connsiteX5" fmla="*/ 4633586 w 4633586"/>
                    <a:gd name="connsiteY5" fmla="*/ 283574 h 326644"/>
                    <a:gd name="connsiteX6" fmla="*/ 3577167 w 4633586"/>
                    <a:gd name="connsiteY6" fmla="*/ 326644 h 326644"/>
                    <a:gd name="connsiteX0" fmla="*/ 1862496 w 4633586"/>
                    <a:gd name="connsiteY0" fmla="*/ 7868 h 317182"/>
                    <a:gd name="connsiteX1" fmla="*/ 1124276 w 4633586"/>
                    <a:gd name="connsiteY1" fmla="*/ 0 h 317182"/>
                    <a:gd name="connsiteX2" fmla="*/ 4906 w 4633586"/>
                    <a:gd name="connsiteY2" fmla="*/ 58934 h 317182"/>
                    <a:gd name="connsiteX3" fmla="*/ 1614824 w 4633586"/>
                    <a:gd name="connsiteY3" fmla="*/ 161916 h 317182"/>
                    <a:gd name="connsiteX4" fmla="*/ 3639304 w 4633586"/>
                    <a:gd name="connsiteY4" fmla="*/ 214965 h 317182"/>
                    <a:gd name="connsiteX5" fmla="*/ 4633586 w 4633586"/>
                    <a:gd name="connsiteY5" fmla="*/ 274112 h 317182"/>
                    <a:gd name="connsiteX6" fmla="*/ 3577167 w 4633586"/>
                    <a:gd name="connsiteY6" fmla="*/ 317182 h 317182"/>
                    <a:gd name="connsiteX0" fmla="*/ 1862538 w 4633628"/>
                    <a:gd name="connsiteY0" fmla="*/ 8008 h 317322"/>
                    <a:gd name="connsiteX1" fmla="*/ 1124318 w 4633628"/>
                    <a:gd name="connsiteY1" fmla="*/ 140 h 317322"/>
                    <a:gd name="connsiteX2" fmla="*/ 4948 w 4633628"/>
                    <a:gd name="connsiteY2" fmla="*/ 59074 h 317322"/>
                    <a:gd name="connsiteX3" fmla="*/ 1614866 w 4633628"/>
                    <a:gd name="connsiteY3" fmla="*/ 162056 h 317322"/>
                    <a:gd name="connsiteX4" fmla="*/ 3639346 w 4633628"/>
                    <a:gd name="connsiteY4" fmla="*/ 215105 h 317322"/>
                    <a:gd name="connsiteX5" fmla="*/ 4633628 w 4633628"/>
                    <a:gd name="connsiteY5" fmla="*/ 274252 h 317322"/>
                    <a:gd name="connsiteX6" fmla="*/ 3577209 w 4633628"/>
                    <a:gd name="connsiteY6" fmla="*/ 317322 h 317322"/>
                    <a:gd name="connsiteX0" fmla="*/ 1862599 w 4633689"/>
                    <a:gd name="connsiteY0" fmla="*/ 7868 h 317182"/>
                    <a:gd name="connsiteX1" fmla="*/ 1124379 w 4633689"/>
                    <a:gd name="connsiteY1" fmla="*/ 0 h 317182"/>
                    <a:gd name="connsiteX2" fmla="*/ 5009 w 4633689"/>
                    <a:gd name="connsiteY2" fmla="*/ 58934 h 317182"/>
                    <a:gd name="connsiteX3" fmla="*/ 1614927 w 4633689"/>
                    <a:gd name="connsiteY3" fmla="*/ 161916 h 317182"/>
                    <a:gd name="connsiteX4" fmla="*/ 3639407 w 4633689"/>
                    <a:gd name="connsiteY4" fmla="*/ 214965 h 317182"/>
                    <a:gd name="connsiteX5" fmla="*/ 4633689 w 4633689"/>
                    <a:gd name="connsiteY5" fmla="*/ 274112 h 317182"/>
                    <a:gd name="connsiteX6" fmla="*/ 3577270 w 4633689"/>
                    <a:gd name="connsiteY6" fmla="*/ 317182 h 317182"/>
                    <a:gd name="connsiteX0" fmla="*/ 1870019 w 4641109"/>
                    <a:gd name="connsiteY0" fmla="*/ 9545 h 318859"/>
                    <a:gd name="connsiteX1" fmla="*/ 1131799 w 4641109"/>
                    <a:gd name="connsiteY1" fmla="*/ 1677 h 318859"/>
                    <a:gd name="connsiteX2" fmla="*/ 889873 w 4641109"/>
                    <a:gd name="connsiteY2" fmla="*/ 6120 h 318859"/>
                    <a:gd name="connsiteX3" fmla="*/ 12429 w 4641109"/>
                    <a:gd name="connsiteY3" fmla="*/ 60611 h 318859"/>
                    <a:gd name="connsiteX4" fmla="*/ 1622347 w 4641109"/>
                    <a:gd name="connsiteY4" fmla="*/ 163593 h 318859"/>
                    <a:gd name="connsiteX5" fmla="*/ 3646827 w 4641109"/>
                    <a:gd name="connsiteY5" fmla="*/ 216642 h 318859"/>
                    <a:gd name="connsiteX6" fmla="*/ 4641109 w 4641109"/>
                    <a:gd name="connsiteY6" fmla="*/ 275789 h 318859"/>
                    <a:gd name="connsiteX7" fmla="*/ 3584690 w 4641109"/>
                    <a:gd name="connsiteY7" fmla="*/ 318859 h 318859"/>
                    <a:gd name="connsiteX0" fmla="*/ 1870019 w 4641109"/>
                    <a:gd name="connsiteY0" fmla="*/ 3425 h 312739"/>
                    <a:gd name="connsiteX1" fmla="*/ 889873 w 4641109"/>
                    <a:gd name="connsiteY1" fmla="*/ 0 h 312739"/>
                    <a:gd name="connsiteX2" fmla="*/ 12429 w 4641109"/>
                    <a:gd name="connsiteY2" fmla="*/ 54491 h 312739"/>
                    <a:gd name="connsiteX3" fmla="*/ 1622347 w 4641109"/>
                    <a:gd name="connsiteY3" fmla="*/ 157473 h 312739"/>
                    <a:gd name="connsiteX4" fmla="*/ 3646827 w 4641109"/>
                    <a:gd name="connsiteY4" fmla="*/ 210522 h 312739"/>
                    <a:gd name="connsiteX5" fmla="*/ 4641109 w 4641109"/>
                    <a:gd name="connsiteY5" fmla="*/ 269669 h 312739"/>
                    <a:gd name="connsiteX6" fmla="*/ 3584690 w 4641109"/>
                    <a:gd name="connsiteY6" fmla="*/ 312739 h 312739"/>
                    <a:gd name="connsiteX0" fmla="*/ 1870019 w 4641109"/>
                    <a:gd name="connsiteY0" fmla="*/ 6529 h 315843"/>
                    <a:gd name="connsiteX1" fmla="*/ 889873 w 4641109"/>
                    <a:gd name="connsiteY1" fmla="*/ 3104 h 315843"/>
                    <a:gd name="connsiteX2" fmla="*/ 12429 w 4641109"/>
                    <a:gd name="connsiteY2" fmla="*/ 57595 h 315843"/>
                    <a:gd name="connsiteX3" fmla="*/ 1622347 w 4641109"/>
                    <a:gd name="connsiteY3" fmla="*/ 160577 h 315843"/>
                    <a:gd name="connsiteX4" fmla="*/ 3646827 w 4641109"/>
                    <a:gd name="connsiteY4" fmla="*/ 213626 h 315843"/>
                    <a:gd name="connsiteX5" fmla="*/ 4641109 w 4641109"/>
                    <a:gd name="connsiteY5" fmla="*/ 272773 h 315843"/>
                    <a:gd name="connsiteX6" fmla="*/ 3584690 w 4641109"/>
                    <a:gd name="connsiteY6" fmla="*/ 315843 h 315843"/>
                    <a:gd name="connsiteX0" fmla="*/ 1871761 w 4642851"/>
                    <a:gd name="connsiteY0" fmla="*/ 6529 h 315843"/>
                    <a:gd name="connsiteX1" fmla="*/ 891615 w 4642851"/>
                    <a:gd name="connsiteY1" fmla="*/ 3104 h 315843"/>
                    <a:gd name="connsiteX2" fmla="*/ 14171 w 4642851"/>
                    <a:gd name="connsiteY2" fmla="*/ 57595 h 315843"/>
                    <a:gd name="connsiteX3" fmla="*/ 1624089 w 4642851"/>
                    <a:gd name="connsiteY3" fmla="*/ 160577 h 315843"/>
                    <a:gd name="connsiteX4" fmla="*/ 3648569 w 4642851"/>
                    <a:gd name="connsiteY4" fmla="*/ 213626 h 315843"/>
                    <a:gd name="connsiteX5" fmla="*/ 4642851 w 4642851"/>
                    <a:gd name="connsiteY5" fmla="*/ 272773 h 315843"/>
                    <a:gd name="connsiteX6" fmla="*/ 3586432 w 4642851"/>
                    <a:gd name="connsiteY6" fmla="*/ 315843 h 315843"/>
                    <a:gd name="connsiteX0" fmla="*/ 1871761 w 4642851"/>
                    <a:gd name="connsiteY0" fmla="*/ 6659 h 315973"/>
                    <a:gd name="connsiteX1" fmla="*/ 891615 w 4642851"/>
                    <a:gd name="connsiteY1" fmla="*/ 3234 h 315973"/>
                    <a:gd name="connsiteX2" fmla="*/ 14171 w 4642851"/>
                    <a:gd name="connsiteY2" fmla="*/ 57725 h 315973"/>
                    <a:gd name="connsiteX3" fmla="*/ 1624089 w 4642851"/>
                    <a:gd name="connsiteY3" fmla="*/ 160707 h 315973"/>
                    <a:gd name="connsiteX4" fmla="*/ 3648569 w 4642851"/>
                    <a:gd name="connsiteY4" fmla="*/ 213756 h 315973"/>
                    <a:gd name="connsiteX5" fmla="*/ 4642851 w 4642851"/>
                    <a:gd name="connsiteY5" fmla="*/ 272903 h 315973"/>
                    <a:gd name="connsiteX6" fmla="*/ 3586432 w 4642851"/>
                    <a:gd name="connsiteY6" fmla="*/ 315973 h 315973"/>
                    <a:gd name="connsiteX0" fmla="*/ 1871337 w 4642427"/>
                    <a:gd name="connsiteY0" fmla="*/ 6659 h 315973"/>
                    <a:gd name="connsiteX1" fmla="*/ 891191 w 4642427"/>
                    <a:gd name="connsiteY1" fmla="*/ 3234 h 315973"/>
                    <a:gd name="connsiteX2" fmla="*/ 13747 w 4642427"/>
                    <a:gd name="connsiteY2" fmla="*/ 57725 h 315973"/>
                    <a:gd name="connsiteX3" fmla="*/ 1623665 w 4642427"/>
                    <a:gd name="connsiteY3" fmla="*/ 160707 h 315973"/>
                    <a:gd name="connsiteX4" fmla="*/ 3648145 w 4642427"/>
                    <a:gd name="connsiteY4" fmla="*/ 213756 h 315973"/>
                    <a:gd name="connsiteX5" fmla="*/ 4642427 w 4642427"/>
                    <a:gd name="connsiteY5" fmla="*/ 272903 h 315973"/>
                    <a:gd name="connsiteX6" fmla="*/ 3586008 w 4642427"/>
                    <a:gd name="connsiteY6" fmla="*/ 315973 h 315973"/>
                    <a:gd name="connsiteX0" fmla="*/ 1873477 w 4644567"/>
                    <a:gd name="connsiteY0" fmla="*/ 5510 h 314824"/>
                    <a:gd name="connsiteX1" fmla="*/ 893331 w 4644567"/>
                    <a:gd name="connsiteY1" fmla="*/ 2085 h 314824"/>
                    <a:gd name="connsiteX2" fmla="*/ 15887 w 4644567"/>
                    <a:gd name="connsiteY2" fmla="*/ 56576 h 314824"/>
                    <a:gd name="connsiteX3" fmla="*/ 1625805 w 4644567"/>
                    <a:gd name="connsiteY3" fmla="*/ 159558 h 314824"/>
                    <a:gd name="connsiteX4" fmla="*/ 3650285 w 4644567"/>
                    <a:gd name="connsiteY4" fmla="*/ 212607 h 314824"/>
                    <a:gd name="connsiteX5" fmla="*/ 4644567 w 4644567"/>
                    <a:gd name="connsiteY5" fmla="*/ 271754 h 314824"/>
                    <a:gd name="connsiteX6" fmla="*/ 3588148 w 4644567"/>
                    <a:gd name="connsiteY6" fmla="*/ 314824 h 314824"/>
                    <a:gd name="connsiteX0" fmla="*/ 1859133 w 4630223"/>
                    <a:gd name="connsiteY0" fmla="*/ 5510 h 314824"/>
                    <a:gd name="connsiteX1" fmla="*/ 878987 w 4630223"/>
                    <a:gd name="connsiteY1" fmla="*/ 2085 h 314824"/>
                    <a:gd name="connsiteX2" fmla="*/ 1543 w 4630223"/>
                    <a:gd name="connsiteY2" fmla="*/ 56576 h 314824"/>
                    <a:gd name="connsiteX3" fmla="*/ 1611461 w 4630223"/>
                    <a:gd name="connsiteY3" fmla="*/ 159558 h 314824"/>
                    <a:gd name="connsiteX4" fmla="*/ 3635941 w 4630223"/>
                    <a:gd name="connsiteY4" fmla="*/ 212607 h 314824"/>
                    <a:gd name="connsiteX5" fmla="*/ 4630223 w 4630223"/>
                    <a:gd name="connsiteY5" fmla="*/ 271754 h 314824"/>
                    <a:gd name="connsiteX6" fmla="*/ 3573804 w 4630223"/>
                    <a:gd name="connsiteY6" fmla="*/ 314824 h 3148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4630223" h="314824">
                      <a:moveTo>
                        <a:pt x="1859133" y="5510"/>
                      </a:moveTo>
                      <a:cubicBezTo>
                        <a:pt x="1532418" y="4368"/>
                        <a:pt x="1269276" y="-3738"/>
                        <a:pt x="878987" y="2085"/>
                      </a:cubicBezTo>
                      <a:cubicBezTo>
                        <a:pt x="488698" y="7908"/>
                        <a:pt x="44994" y="19222"/>
                        <a:pt x="1543" y="56576"/>
                      </a:cubicBezTo>
                      <a:cubicBezTo>
                        <a:pt x="-41908" y="93930"/>
                        <a:pt x="840198" y="137552"/>
                        <a:pt x="1611461" y="159558"/>
                      </a:cubicBezTo>
                      <a:lnTo>
                        <a:pt x="3635941" y="212607"/>
                      </a:lnTo>
                      <a:cubicBezTo>
                        <a:pt x="4164533" y="227751"/>
                        <a:pt x="4630026" y="239328"/>
                        <a:pt x="4630223" y="271754"/>
                      </a:cubicBezTo>
                      <a:cubicBezTo>
                        <a:pt x="4630420" y="304180"/>
                        <a:pt x="3573804" y="314824"/>
                        <a:pt x="3573804" y="314824"/>
                      </a:cubicBezTo>
                    </a:path>
                  </a:pathLst>
                </a:custGeom>
                <a:noFill/>
                <a:ln w="76200" cap="flat" cmpd="sng" algn="ctr">
                  <a:solidFill>
                    <a:srgbClr val="92D050"/>
                  </a:solidFill>
                  <a:prstDash val="solid"/>
                </a:ln>
                <a:effectLst/>
                <a:scene3d>
                  <a:camera prst="orthographicFront"/>
                  <a:lightRig rig="morning" dir="t"/>
                </a:scene3d>
                <a:sp3d>
                  <a:bevelT w="152400" h="50800" prst="softRound"/>
                </a:sp3d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es-ES_tradnl" kern="0">
                    <a:solidFill>
                      <a:prstClr val="white"/>
                    </a:solidFill>
                    <a:latin typeface="Calibri"/>
                  </a:endParaRPr>
                </a:p>
              </p:txBody>
            </p:sp>
            <p:sp>
              <p:nvSpPr>
                <p:cNvPr id="42" name="20 Estrella de 7 puntas"/>
                <p:cNvSpPr/>
                <p:nvPr/>
              </p:nvSpPr>
              <p:spPr>
                <a:xfrm rot="20441925">
                  <a:off x="4895152" y="2931790"/>
                  <a:ext cx="1047323" cy="717234"/>
                </a:xfrm>
                <a:custGeom>
                  <a:avLst/>
                  <a:gdLst>
                    <a:gd name="connsiteX0" fmla="*/ -7 w 2880320"/>
                    <a:gd name="connsiteY0" fmla="*/ 1667118 h 2592288"/>
                    <a:gd name="connsiteX1" fmla="*/ 987227 w 2880320"/>
                    <a:gd name="connsiteY1" fmla="*/ 1268240 h 2592288"/>
                    <a:gd name="connsiteX2" fmla="*/ 285240 w 2880320"/>
                    <a:gd name="connsiteY2" fmla="*/ 513437 h 2592288"/>
                    <a:gd name="connsiteX3" fmla="*/ 1238588 w 2880320"/>
                    <a:gd name="connsiteY3" fmla="*/ 977269 h 2592288"/>
                    <a:gd name="connsiteX4" fmla="*/ 1440160 w 2880320"/>
                    <a:gd name="connsiteY4" fmla="*/ 0 h 2592288"/>
                    <a:gd name="connsiteX5" fmla="*/ 1641732 w 2880320"/>
                    <a:gd name="connsiteY5" fmla="*/ 977269 h 2592288"/>
                    <a:gd name="connsiteX6" fmla="*/ 2595080 w 2880320"/>
                    <a:gd name="connsiteY6" fmla="*/ 513437 h 2592288"/>
                    <a:gd name="connsiteX7" fmla="*/ 1893093 w 2880320"/>
                    <a:gd name="connsiteY7" fmla="*/ 1268240 h 2592288"/>
                    <a:gd name="connsiteX8" fmla="*/ 2880327 w 2880320"/>
                    <a:gd name="connsiteY8" fmla="*/ 1667118 h 2592288"/>
                    <a:gd name="connsiteX9" fmla="*/ 1803382 w 2880320"/>
                    <a:gd name="connsiteY9" fmla="*/ 1631072 h 2592288"/>
                    <a:gd name="connsiteX10" fmla="*/ 2081088 w 2880320"/>
                    <a:gd name="connsiteY10" fmla="*/ 2592302 h 2592288"/>
                    <a:gd name="connsiteX11" fmla="*/ 1440160 w 2880320"/>
                    <a:gd name="connsiteY11" fmla="*/ 1792548 h 2592288"/>
                    <a:gd name="connsiteX12" fmla="*/ 799232 w 2880320"/>
                    <a:gd name="connsiteY12" fmla="*/ 2592302 h 2592288"/>
                    <a:gd name="connsiteX13" fmla="*/ 1076938 w 2880320"/>
                    <a:gd name="connsiteY13" fmla="*/ 1631072 h 2592288"/>
                    <a:gd name="connsiteX14" fmla="*/ -7 w 2880320"/>
                    <a:gd name="connsiteY14" fmla="*/ 1667118 h 2592288"/>
                    <a:gd name="connsiteX0" fmla="*/ 0 w 2880334"/>
                    <a:gd name="connsiteY0" fmla="*/ 1667118 h 2592302"/>
                    <a:gd name="connsiteX1" fmla="*/ 987234 w 2880334"/>
                    <a:gd name="connsiteY1" fmla="*/ 1268240 h 2592302"/>
                    <a:gd name="connsiteX2" fmla="*/ 285247 w 2880334"/>
                    <a:gd name="connsiteY2" fmla="*/ 513437 h 2592302"/>
                    <a:gd name="connsiteX3" fmla="*/ 1238595 w 2880334"/>
                    <a:gd name="connsiteY3" fmla="*/ 977269 h 2592302"/>
                    <a:gd name="connsiteX4" fmla="*/ 1440167 w 2880334"/>
                    <a:gd name="connsiteY4" fmla="*/ 0 h 2592302"/>
                    <a:gd name="connsiteX5" fmla="*/ 1641739 w 2880334"/>
                    <a:gd name="connsiteY5" fmla="*/ 977269 h 2592302"/>
                    <a:gd name="connsiteX6" fmla="*/ 2595087 w 2880334"/>
                    <a:gd name="connsiteY6" fmla="*/ 513437 h 2592302"/>
                    <a:gd name="connsiteX7" fmla="*/ 1893100 w 2880334"/>
                    <a:gd name="connsiteY7" fmla="*/ 1268240 h 2592302"/>
                    <a:gd name="connsiteX8" fmla="*/ 2880334 w 2880334"/>
                    <a:gd name="connsiteY8" fmla="*/ 1667118 h 2592302"/>
                    <a:gd name="connsiteX9" fmla="*/ 1803389 w 2880334"/>
                    <a:gd name="connsiteY9" fmla="*/ 1631072 h 2592302"/>
                    <a:gd name="connsiteX10" fmla="*/ 1440167 w 2880334"/>
                    <a:gd name="connsiteY10" fmla="*/ 1792548 h 2592302"/>
                    <a:gd name="connsiteX11" fmla="*/ 799239 w 2880334"/>
                    <a:gd name="connsiteY11" fmla="*/ 2592302 h 2592302"/>
                    <a:gd name="connsiteX12" fmla="*/ 1076945 w 2880334"/>
                    <a:gd name="connsiteY12" fmla="*/ 1631072 h 2592302"/>
                    <a:gd name="connsiteX13" fmla="*/ 0 w 2880334"/>
                    <a:gd name="connsiteY13" fmla="*/ 1667118 h 2592302"/>
                    <a:gd name="connsiteX0" fmla="*/ 0 w 2880334"/>
                    <a:gd name="connsiteY0" fmla="*/ 1667118 h 1792548"/>
                    <a:gd name="connsiteX1" fmla="*/ 987234 w 2880334"/>
                    <a:gd name="connsiteY1" fmla="*/ 1268240 h 1792548"/>
                    <a:gd name="connsiteX2" fmla="*/ 285247 w 2880334"/>
                    <a:gd name="connsiteY2" fmla="*/ 513437 h 1792548"/>
                    <a:gd name="connsiteX3" fmla="*/ 1238595 w 2880334"/>
                    <a:gd name="connsiteY3" fmla="*/ 977269 h 1792548"/>
                    <a:gd name="connsiteX4" fmla="*/ 1440167 w 2880334"/>
                    <a:gd name="connsiteY4" fmla="*/ 0 h 1792548"/>
                    <a:gd name="connsiteX5" fmla="*/ 1641739 w 2880334"/>
                    <a:gd name="connsiteY5" fmla="*/ 977269 h 1792548"/>
                    <a:gd name="connsiteX6" fmla="*/ 2595087 w 2880334"/>
                    <a:gd name="connsiteY6" fmla="*/ 513437 h 1792548"/>
                    <a:gd name="connsiteX7" fmla="*/ 1893100 w 2880334"/>
                    <a:gd name="connsiteY7" fmla="*/ 1268240 h 1792548"/>
                    <a:gd name="connsiteX8" fmla="*/ 2880334 w 2880334"/>
                    <a:gd name="connsiteY8" fmla="*/ 1667118 h 1792548"/>
                    <a:gd name="connsiteX9" fmla="*/ 1803389 w 2880334"/>
                    <a:gd name="connsiteY9" fmla="*/ 1631072 h 1792548"/>
                    <a:gd name="connsiteX10" fmla="*/ 1440167 w 2880334"/>
                    <a:gd name="connsiteY10" fmla="*/ 1792548 h 1792548"/>
                    <a:gd name="connsiteX11" fmla="*/ 1076945 w 2880334"/>
                    <a:gd name="connsiteY11" fmla="*/ 1631072 h 1792548"/>
                    <a:gd name="connsiteX12" fmla="*/ 0 w 2880334"/>
                    <a:gd name="connsiteY12" fmla="*/ 1667118 h 1792548"/>
                    <a:gd name="connsiteX0" fmla="*/ 0 w 2991545"/>
                    <a:gd name="connsiteY0" fmla="*/ 1222275 h 1792548"/>
                    <a:gd name="connsiteX1" fmla="*/ 1098445 w 2991545"/>
                    <a:gd name="connsiteY1" fmla="*/ 1268240 h 1792548"/>
                    <a:gd name="connsiteX2" fmla="*/ 396458 w 2991545"/>
                    <a:gd name="connsiteY2" fmla="*/ 513437 h 1792548"/>
                    <a:gd name="connsiteX3" fmla="*/ 1349806 w 2991545"/>
                    <a:gd name="connsiteY3" fmla="*/ 977269 h 1792548"/>
                    <a:gd name="connsiteX4" fmla="*/ 1551378 w 2991545"/>
                    <a:gd name="connsiteY4" fmla="*/ 0 h 1792548"/>
                    <a:gd name="connsiteX5" fmla="*/ 1752950 w 2991545"/>
                    <a:gd name="connsiteY5" fmla="*/ 977269 h 1792548"/>
                    <a:gd name="connsiteX6" fmla="*/ 2706298 w 2991545"/>
                    <a:gd name="connsiteY6" fmla="*/ 513437 h 1792548"/>
                    <a:gd name="connsiteX7" fmla="*/ 2004311 w 2991545"/>
                    <a:gd name="connsiteY7" fmla="*/ 1268240 h 1792548"/>
                    <a:gd name="connsiteX8" fmla="*/ 2991545 w 2991545"/>
                    <a:gd name="connsiteY8" fmla="*/ 1667118 h 1792548"/>
                    <a:gd name="connsiteX9" fmla="*/ 1914600 w 2991545"/>
                    <a:gd name="connsiteY9" fmla="*/ 1631072 h 1792548"/>
                    <a:gd name="connsiteX10" fmla="*/ 1551378 w 2991545"/>
                    <a:gd name="connsiteY10" fmla="*/ 1792548 h 1792548"/>
                    <a:gd name="connsiteX11" fmla="*/ 1188156 w 2991545"/>
                    <a:gd name="connsiteY11" fmla="*/ 1631072 h 1792548"/>
                    <a:gd name="connsiteX12" fmla="*/ 0 w 2991545"/>
                    <a:gd name="connsiteY12" fmla="*/ 1222275 h 1792548"/>
                    <a:gd name="connsiteX0" fmla="*/ 0 w 2991545"/>
                    <a:gd name="connsiteY0" fmla="*/ 1222275 h 1792548"/>
                    <a:gd name="connsiteX1" fmla="*/ 1098445 w 2991545"/>
                    <a:gd name="connsiteY1" fmla="*/ 1268240 h 1792548"/>
                    <a:gd name="connsiteX2" fmla="*/ 396458 w 2991545"/>
                    <a:gd name="connsiteY2" fmla="*/ 513437 h 1792548"/>
                    <a:gd name="connsiteX3" fmla="*/ 1349806 w 2991545"/>
                    <a:gd name="connsiteY3" fmla="*/ 977269 h 1792548"/>
                    <a:gd name="connsiteX4" fmla="*/ 1551378 w 2991545"/>
                    <a:gd name="connsiteY4" fmla="*/ 0 h 1792548"/>
                    <a:gd name="connsiteX5" fmla="*/ 1752950 w 2991545"/>
                    <a:gd name="connsiteY5" fmla="*/ 977269 h 1792548"/>
                    <a:gd name="connsiteX6" fmla="*/ 2471520 w 2991545"/>
                    <a:gd name="connsiteY6" fmla="*/ 204519 h 1792548"/>
                    <a:gd name="connsiteX7" fmla="*/ 2004311 w 2991545"/>
                    <a:gd name="connsiteY7" fmla="*/ 1268240 h 1792548"/>
                    <a:gd name="connsiteX8" fmla="*/ 2991545 w 2991545"/>
                    <a:gd name="connsiteY8" fmla="*/ 1667118 h 1792548"/>
                    <a:gd name="connsiteX9" fmla="*/ 1914600 w 2991545"/>
                    <a:gd name="connsiteY9" fmla="*/ 1631072 h 1792548"/>
                    <a:gd name="connsiteX10" fmla="*/ 1551378 w 2991545"/>
                    <a:gd name="connsiteY10" fmla="*/ 1792548 h 1792548"/>
                    <a:gd name="connsiteX11" fmla="*/ 1188156 w 2991545"/>
                    <a:gd name="connsiteY11" fmla="*/ 1631072 h 1792548"/>
                    <a:gd name="connsiteX12" fmla="*/ 0 w 2991545"/>
                    <a:gd name="connsiteY12" fmla="*/ 1222275 h 1792548"/>
                    <a:gd name="connsiteX0" fmla="*/ 0 w 2867977"/>
                    <a:gd name="connsiteY0" fmla="*/ 1222275 h 1792548"/>
                    <a:gd name="connsiteX1" fmla="*/ 1098445 w 2867977"/>
                    <a:gd name="connsiteY1" fmla="*/ 1268240 h 1792548"/>
                    <a:gd name="connsiteX2" fmla="*/ 396458 w 2867977"/>
                    <a:gd name="connsiteY2" fmla="*/ 513437 h 1792548"/>
                    <a:gd name="connsiteX3" fmla="*/ 1349806 w 2867977"/>
                    <a:gd name="connsiteY3" fmla="*/ 977269 h 1792548"/>
                    <a:gd name="connsiteX4" fmla="*/ 1551378 w 2867977"/>
                    <a:gd name="connsiteY4" fmla="*/ 0 h 1792548"/>
                    <a:gd name="connsiteX5" fmla="*/ 1752950 w 2867977"/>
                    <a:gd name="connsiteY5" fmla="*/ 977269 h 1792548"/>
                    <a:gd name="connsiteX6" fmla="*/ 2471520 w 2867977"/>
                    <a:gd name="connsiteY6" fmla="*/ 204519 h 1792548"/>
                    <a:gd name="connsiteX7" fmla="*/ 2004311 w 2867977"/>
                    <a:gd name="connsiteY7" fmla="*/ 1268240 h 1792548"/>
                    <a:gd name="connsiteX8" fmla="*/ 2867977 w 2867977"/>
                    <a:gd name="connsiteY8" fmla="*/ 839215 h 1792548"/>
                    <a:gd name="connsiteX9" fmla="*/ 1914600 w 2867977"/>
                    <a:gd name="connsiteY9" fmla="*/ 1631072 h 1792548"/>
                    <a:gd name="connsiteX10" fmla="*/ 1551378 w 2867977"/>
                    <a:gd name="connsiteY10" fmla="*/ 1792548 h 1792548"/>
                    <a:gd name="connsiteX11" fmla="*/ 1188156 w 2867977"/>
                    <a:gd name="connsiteY11" fmla="*/ 1631072 h 1792548"/>
                    <a:gd name="connsiteX12" fmla="*/ 0 w 2867977"/>
                    <a:gd name="connsiteY12" fmla="*/ 1222275 h 1792548"/>
                    <a:gd name="connsiteX0" fmla="*/ 0 w 2867977"/>
                    <a:gd name="connsiteY0" fmla="*/ 1370556 h 1940829"/>
                    <a:gd name="connsiteX1" fmla="*/ 1098445 w 2867977"/>
                    <a:gd name="connsiteY1" fmla="*/ 1416521 h 1940829"/>
                    <a:gd name="connsiteX2" fmla="*/ 396458 w 2867977"/>
                    <a:gd name="connsiteY2" fmla="*/ 661718 h 1940829"/>
                    <a:gd name="connsiteX3" fmla="*/ 1349806 w 2867977"/>
                    <a:gd name="connsiteY3" fmla="*/ 1125550 h 1940829"/>
                    <a:gd name="connsiteX4" fmla="*/ 1427811 w 2867977"/>
                    <a:gd name="connsiteY4" fmla="*/ 0 h 1940829"/>
                    <a:gd name="connsiteX5" fmla="*/ 1752950 w 2867977"/>
                    <a:gd name="connsiteY5" fmla="*/ 1125550 h 1940829"/>
                    <a:gd name="connsiteX6" fmla="*/ 2471520 w 2867977"/>
                    <a:gd name="connsiteY6" fmla="*/ 352800 h 1940829"/>
                    <a:gd name="connsiteX7" fmla="*/ 2004311 w 2867977"/>
                    <a:gd name="connsiteY7" fmla="*/ 1416521 h 1940829"/>
                    <a:gd name="connsiteX8" fmla="*/ 2867977 w 2867977"/>
                    <a:gd name="connsiteY8" fmla="*/ 987496 h 1940829"/>
                    <a:gd name="connsiteX9" fmla="*/ 1914600 w 2867977"/>
                    <a:gd name="connsiteY9" fmla="*/ 1779353 h 1940829"/>
                    <a:gd name="connsiteX10" fmla="*/ 1551378 w 2867977"/>
                    <a:gd name="connsiteY10" fmla="*/ 1940829 h 1940829"/>
                    <a:gd name="connsiteX11" fmla="*/ 1188156 w 2867977"/>
                    <a:gd name="connsiteY11" fmla="*/ 1779353 h 1940829"/>
                    <a:gd name="connsiteX12" fmla="*/ 0 w 2867977"/>
                    <a:gd name="connsiteY12" fmla="*/ 1370556 h 1940829"/>
                    <a:gd name="connsiteX0" fmla="*/ 0 w 2867977"/>
                    <a:gd name="connsiteY0" fmla="*/ 1370556 h 1940829"/>
                    <a:gd name="connsiteX1" fmla="*/ 1098445 w 2867977"/>
                    <a:gd name="connsiteY1" fmla="*/ 1416521 h 1940829"/>
                    <a:gd name="connsiteX2" fmla="*/ 396458 w 2867977"/>
                    <a:gd name="connsiteY2" fmla="*/ 661718 h 1940829"/>
                    <a:gd name="connsiteX3" fmla="*/ 1349806 w 2867977"/>
                    <a:gd name="connsiteY3" fmla="*/ 1125550 h 1940829"/>
                    <a:gd name="connsiteX4" fmla="*/ 1427811 w 2867977"/>
                    <a:gd name="connsiteY4" fmla="*/ 0 h 1940829"/>
                    <a:gd name="connsiteX5" fmla="*/ 1752950 w 2867977"/>
                    <a:gd name="connsiteY5" fmla="*/ 1125550 h 1940829"/>
                    <a:gd name="connsiteX6" fmla="*/ 2471520 w 2867977"/>
                    <a:gd name="connsiteY6" fmla="*/ 352800 h 1940829"/>
                    <a:gd name="connsiteX7" fmla="*/ 2004311 w 2867977"/>
                    <a:gd name="connsiteY7" fmla="*/ 1416521 h 1940829"/>
                    <a:gd name="connsiteX8" fmla="*/ 2867977 w 2867977"/>
                    <a:gd name="connsiteY8" fmla="*/ 987496 h 1940829"/>
                    <a:gd name="connsiteX9" fmla="*/ 1914600 w 2867977"/>
                    <a:gd name="connsiteY9" fmla="*/ 1779353 h 1940829"/>
                    <a:gd name="connsiteX10" fmla="*/ 1551378 w 2867977"/>
                    <a:gd name="connsiteY10" fmla="*/ 1940829 h 1940829"/>
                    <a:gd name="connsiteX11" fmla="*/ 1188156 w 2867977"/>
                    <a:gd name="connsiteY11" fmla="*/ 1779353 h 1940829"/>
                    <a:gd name="connsiteX12" fmla="*/ 0 w 2867977"/>
                    <a:gd name="connsiteY12" fmla="*/ 1370556 h 1940829"/>
                    <a:gd name="connsiteX0" fmla="*/ 0 w 2867977"/>
                    <a:gd name="connsiteY0" fmla="*/ 1370556 h 1940829"/>
                    <a:gd name="connsiteX1" fmla="*/ 1098445 w 2867977"/>
                    <a:gd name="connsiteY1" fmla="*/ 1416521 h 1940829"/>
                    <a:gd name="connsiteX2" fmla="*/ 396458 w 2867977"/>
                    <a:gd name="connsiteY2" fmla="*/ 661718 h 1940829"/>
                    <a:gd name="connsiteX3" fmla="*/ 1349806 w 2867977"/>
                    <a:gd name="connsiteY3" fmla="*/ 1125550 h 1940829"/>
                    <a:gd name="connsiteX4" fmla="*/ 1427811 w 2867977"/>
                    <a:gd name="connsiteY4" fmla="*/ 0 h 1940829"/>
                    <a:gd name="connsiteX5" fmla="*/ 1752950 w 2867977"/>
                    <a:gd name="connsiteY5" fmla="*/ 1125550 h 1940829"/>
                    <a:gd name="connsiteX6" fmla="*/ 2471520 w 2867977"/>
                    <a:gd name="connsiteY6" fmla="*/ 352800 h 1940829"/>
                    <a:gd name="connsiteX7" fmla="*/ 2004311 w 2867977"/>
                    <a:gd name="connsiteY7" fmla="*/ 1416521 h 1940829"/>
                    <a:gd name="connsiteX8" fmla="*/ 2867977 w 2867977"/>
                    <a:gd name="connsiteY8" fmla="*/ 987496 h 1940829"/>
                    <a:gd name="connsiteX9" fmla="*/ 1914600 w 2867977"/>
                    <a:gd name="connsiteY9" fmla="*/ 1779353 h 1940829"/>
                    <a:gd name="connsiteX10" fmla="*/ 1551378 w 2867977"/>
                    <a:gd name="connsiteY10" fmla="*/ 1940829 h 1940829"/>
                    <a:gd name="connsiteX11" fmla="*/ 1188156 w 2867977"/>
                    <a:gd name="connsiteY11" fmla="*/ 1779353 h 1940829"/>
                    <a:gd name="connsiteX12" fmla="*/ 0 w 2867977"/>
                    <a:gd name="connsiteY12" fmla="*/ 1370556 h 1940829"/>
                    <a:gd name="connsiteX0" fmla="*/ 0 w 2867977"/>
                    <a:gd name="connsiteY0" fmla="*/ 1370556 h 1940829"/>
                    <a:gd name="connsiteX1" fmla="*/ 1098445 w 2867977"/>
                    <a:gd name="connsiteY1" fmla="*/ 1416521 h 1940829"/>
                    <a:gd name="connsiteX2" fmla="*/ 396458 w 2867977"/>
                    <a:gd name="connsiteY2" fmla="*/ 661718 h 1940829"/>
                    <a:gd name="connsiteX3" fmla="*/ 1349806 w 2867977"/>
                    <a:gd name="connsiteY3" fmla="*/ 1125550 h 1940829"/>
                    <a:gd name="connsiteX4" fmla="*/ 1427811 w 2867977"/>
                    <a:gd name="connsiteY4" fmla="*/ 0 h 1940829"/>
                    <a:gd name="connsiteX5" fmla="*/ 1752950 w 2867977"/>
                    <a:gd name="connsiteY5" fmla="*/ 1125550 h 1940829"/>
                    <a:gd name="connsiteX6" fmla="*/ 2471520 w 2867977"/>
                    <a:gd name="connsiteY6" fmla="*/ 352800 h 1940829"/>
                    <a:gd name="connsiteX7" fmla="*/ 2004311 w 2867977"/>
                    <a:gd name="connsiteY7" fmla="*/ 1416521 h 1940829"/>
                    <a:gd name="connsiteX8" fmla="*/ 2867977 w 2867977"/>
                    <a:gd name="connsiteY8" fmla="*/ 987496 h 1940829"/>
                    <a:gd name="connsiteX9" fmla="*/ 1914600 w 2867977"/>
                    <a:gd name="connsiteY9" fmla="*/ 1779353 h 1940829"/>
                    <a:gd name="connsiteX10" fmla="*/ 1551378 w 2867977"/>
                    <a:gd name="connsiteY10" fmla="*/ 1940829 h 1940829"/>
                    <a:gd name="connsiteX11" fmla="*/ 1188156 w 2867977"/>
                    <a:gd name="connsiteY11" fmla="*/ 1779353 h 1940829"/>
                    <a:gd name="connsiteX12" fmla="*/ 0 w 2867977"/>
                    <a:gd name="connsiteY12" fmla="*/ 1370556 h 1940829"/>
                    <a:gd name="connsiteX0" fmla="*/ 0 w 2867977"/>
                    <a:gd name="connsiteY0" fmla="*/ 1370556 h 1940829"/>
                    <a:gd name="connsiteX1" fmla="*/ 1098445 w 2867977"/>
                    <a:gd name="connsiteY1" fmla="*/ 1416521 h 1940829"/>
                    <a:gd name="connsiteX2" fmla="*/ 396458 w 2867977"/>
                    <a:gd name="connsiteY2" fmla="*/ 661718 h 1940829"/>
                    <a:gd name="connsiteX3" fmla="*/ 1349806 w 2867977"/>
                    <a:gd name="connsiteY3" fmla="*/ 1125550 h 1940829"/>
                    <a:gd name="connsiteX4" fmla="*/ 1427811 w 2867977"/>
                    <a:gd name="connsiteY4" fmla="*/ 0 h 1940829"/>
                    <a:gd name="connsiteX5" fmla="*/ 1752950 w 2867977"/>
                    <a:gd name="connsiteY5" fmla="*/ 1125550 h 1940829"/>
                    <a:gd name="connsiteX6" fmla="*/ 2471520 w 2867977"/>
                    <a:gd name="connsiteY6" fmla="*/ 352800 h 1940829"/>
                    <a:gd name="connsiteX7" fmla="*/ 2004311 w 2867977"/>
                    <a:gd name="connsiteY7" fmla="*/ 1416521 h 1940829"/>
                    <a:gd name="connsiteX8" fmla="*/ 2867977 w 2867977"/>
                    <a:gd name="connsiteY8" fmla="*/ 987496 h 1940829"/>
                    <a:gd name="connsiteX9" fmla="*/ 1914600 w 2867977"/>
                    <a:gd name="connsiteY9" fmla="*/ 1779353 h 1940829"/>
                    <a:gd name="connsiteX10" fmla="*/ 1551378 w 2867977"/>
                    <a:gd name="connsiteY10" fmla="*/ 1940829 h 1940829"/>
                    <a:gd name="connsiteX11" fmla="*/ 1188156 w 2867977"/>
                    <a:gd name="connsiteY11" fmla="*/ 1779353 h 1940829"/>
                    <a:gd name="connsiteX12" fmla="*/ 0 w 2867977"/>
                    <a:gd name="connsiteY12" fmla="*/ 1370556 h 1940829"/>
                    <a:gd name="connsiteX0" fmla="*/ 0 w 2867977"/>
                    <a:gd name="connsiteY0" fmla="*/ 1370556 h 1940829"/>
                    <a:gd name="connsiteX1" fmla="*/ 1098445 w 2867977"/>
                    <a:gd name="connsiteY1" fmla="*/ 1416521 h 1940829"/>
                    <a:gd name="connsiteX2" fmla="*/ 396458 w 2867977"/>
                    <a:gd name="connsiteY2" fmla="*/ 661718 h 1940829"/>
                    <a:gd name="connsiteX3" fmla="*/ 1349806 w 2867977"/>
                    <a:gd name="connsiteY3" fmla="*/ 1125550 h 1940829"/>
                    <a:gd name="connsiteX4" fmla="*/ 1427811 w 2867977"/>
                    <a:gd name="connsiteY4" fmla="*/ 0 h 1940829"/>
                    <a:gd name="connsiteX5" fmla="*/ 1752950 w 2867977"/>
                    <a:gd name="connsiteY5" fmla="*/ 1125550 h 1940829"/>
                    <a:gd name="connsiteX6" fmla="*/ 2471520 w 2867977"/>
                    <a:gd name="connsiteY6" fmla="*/ 352800 h 1940829"/>
                    <a:gd name="connsiteX7" fmla="*/ 2004311 w 2867977"/>
                    <a:gd name="connsiteY7" fmla="*/ 1416521 h 1940829"/>
                    <a:gd name="connsiteX8" fmla="*/ 2867977 w 2867977"/>
                    <a:gd name="connsiteY8" fmla="*/ 987496 h 1940829"/>
                    <a:gd name="connsiteX9" fmla="*/ 1914600 w 2867977"/>
                    <a:gd name="connsiteY9" fmla="*/ 1779353 h 1940829"/>
                    <a:gd name="connsiteX10" fmla="*/ 1551378 w 2867977"/>
                    <a:gd name="connsiteY10" fmla="*/ 1940829 h 1940829"/>
                    <a:gd name="connsiteX11" fmla="*/ 1188156 w 2867977"/>
                    <a:gd name="connsiteY11" fmla="*/ 1779353 h 1940829"/>
                    <a:gd name="connsiteX12" fmla="*/ 0 w 2867977"/>
                    <a:gd name="connsiteY12" fmla="*/ 1370556 h 1940829"/>
                    <a:gd name="connsiteX0" fmla="*/ 0 w 2867977"/>
                    <a:gd name="connsiteY0" fmla="*/ 1370556 h 1940829"/>
                    <a:gd name="connsiteX1" fmla="*/ 1098445 w 2867977"/>
                    <a:gd name="connsiteY1" fmla="*/ 1416521 h 1940829"/>
                    <a:gd name="connsiteX2" fmla="*/ 396458 w 2867977"/>
                    <a:gd name="connsiteY2" fmla="*/ 661718 h 1940829"/>
                    <a:gd name="connsiteX3" fmla="*/ 1349806 w 2867977"/>
                    <a:gd name="connsiteY3" fmla="*/ 1125550 h 1940829"/>
                    <a:gd name="connsiteX4" fmla="*/ 1291947 w 2867977"/>
                    <a:gd name="connsiteY4" fmla="*/ 475606 h 1940829"/>
                    <a:gd name="connsiteX5" fmla="*/ 1427811 w 2867977"/>
                    <a:gd name="connsiteY5" fmla="*/ 0 h 1940829"/>
                    <a:gd name="connsiteX6" fmla="*/ 1752950 w 2867977"/>
                    <a:gd name="connsiteY6" fmla="*/ 1125550 h 1940829"/>
                    <a:gd name="connsiteX7" fmla="*/ 2471520 w 2867977"/>
                    <a:gd name="connsiteY7" fmla="*/ 352800 h 1940829"/>
                    <a:gd name="connsiteX8" fmla="*/ 2004311 w 2867977"/>
                    <a:gd name="connsiteY8" fmla="*/ 1416521 h 1940829"/>
                    <a:gd name="connsiteX9" fmla="*/ 2867977 w 2867977"/>
                    <a:gd name="connsiteY9" fmla="*/ 987496 h 1940829"/>
                    <a:gd name="connsiteX10" fmla="*/ 1914600 w 2867977"/>
                    <a:gd name="connsiteY10" fmla="*/ 1779353 h 1940829"/>
                    <a:gd name="connsiteX11" fmla="*/ 1551378 w 2867977"/>
                    <a:gd name="connsiteY11" fmla="*/ 1940829 h 1940829"/>
                    <a:gd name="connsiteX12" fmla="*/ 1188156 w 2867977"/>
                    <a:gd name="connsiteY12" fmla="*/ 1779353 h 1940829"/>
                    <a:gd name="connsiteX13" fmla="*/ 0 w 2867977"/>
                    <a:gd name="connsiteY13" fmla="*/ 1370556 h 1940829"/>
                    <a:gd name="connsiteX0" fmla="*/ 0 w 2867977"/>
                    <a:gd name="connsiteY0" fmla="*/ 1370556 h 1940829"/>
                    <a:gd name="connsiteX1" fmla="*/ 1098445 w 2867977"/>
                    <a:gd name="connsiteY1" fmla="*/ 1416521 h 1940829"/>
                    <a:gd name="connsiteX2" fmla="*/ 396458 w 2867977"/>
                    <a:gd name="connsiteY2" fmla="*/ 661718 h 1940829"/>
                    <a:gd name="connsiteX3" fmla="*/ 1349806 w 2867977"/>
                    <a:gd name="connsiteY3" fmla="*/ 1125550 h 1940829"/>
                    <a:gd name="connsiteX4" fmla="*/ 1291947 w 2867977"/>
                    <a:gd name="connsiteY4" fmla="*/ 475606 h 1940829"/>
                    <a:gd name="connsiteX5" fmla="*/ 1427811 w 2867977"/>
                    <a:gd name="connsiteY5" fmla="*/ 0 h 1940829"/>
                    <a:gd name="connsiteX6" fmla="*/ 1752950 w 2867977"/>
                    <a:gd name="connsiteY6" fmla="*/ 1125550 h 1940829"/>
                    <a:gd name="connsiteX7" fmla="*/ 2471520 w 2867977"/>
                    <a:gd name="connsiteY7" fmla="*/ 352800 h 1940829"/>
                    <a:gd name="connsiteX8" fmla="*/ 2004311 w 2867977"/>
                    <a:gd name="connsiteY8" fmla="*/ 1416521 h 1940829"/>
                    <a:gd name="connsiteX9" fmla="*/ 2867977 w 2867977"/>
                    <a:gd name="connsiteY9" fmla="*/ 987496 h 1940829"/>
                    <a:gd name="connsiteX10" fmla="*/ 1914600 w 2867977"/>
                    <a:gd name="connsiteY10" fmla="*/ 1779353 h 1940829"/>
                    <a:gd name="connsiteX11" fmla="*/ 1551378 w 2867977"/>
                    <a:gd name="connsiteY11" fmla="*/ 1940829 h 1940829"/>
                    <a:gd name="connsiteX12" fmla="*/ 1188156 w 2867977"/>
                    <a:gd name="connsiteY12" fmla="*/ 1779353 h 1940829"/>
                    <a:gd name="connsiteX13" fmla="*/ 0 w 2867977"/>
                    <a:gd name="connsiteY13" fmla="*/ 1370556 h 1940829"/>
                    <a:gd name="connsiteX0" fmla="*/ 0 w 2867977"/>
                    <a:gd name="connsiteY0" fmla="*/ 1370556 h 1940829"/>
                    <a:gd name="connsiteX1" fmla="*/ 1098445 w 2867977"/>
                    <a:gd name="connsiteY1" fmla="*/ 1416521 h 1940829"/>
                    <a:gd name="connsiteX2" fmla="*/ 396458 w 2867977"/>
                    <a:gd name="connsiteY2" fmla="*/ 661718 h 1940829"/>
                    <a:gd name="connsiteX3" fmla="*/ 1349806 w 2867977"/>
                    <a:gd name="connsiteY3" fmla="*/ 1125550 h 1940829"/>
                    <a:gd name="connsiteX4" fmla="*/ 1291947 w 2867977"/>
                    <a:gd name="connsiteY4" fmla="*/ 475606 h 1940829"/>
                    <a:gd name="connsiteX5" fmla="*/ 1427811 w 2867977"/>
                    <a:gd name="connsiteY5" fmla="*/ 0 h 1940829"/>
                    <a:gd name="connsiteX6" fmla="*/ 1752950 w 2867977"/>
                    <a:gd name="connsiteY6" fmla="*/ 1125550 h 1940829"/>
                    <a:gd name="connsiteX7" fmla="*/ 2471520 w 2867977"/>
                    <a:gd name="connsiteY7" fmla="*/ 352800 h 1940829"/>
                    <a:gd name="connsiteX8" fmla="*/ 2004311 w 2867977"/>
                    <a:gd name="connsiteY8" fmla="*/ 1416521 h 1940829"/>
                    <a:gd name="connsiteX9" fmla="*/ 2867977 w 2867977"/>
                    <a:gd name="connsiteY9" fmla="*/ 987496 h 1940829"/>
                    <a:gd name="connsiteX10" fmla="*/ 1914600 w 2867977"/>
                    <a:gd name="connsiteY10" fmla="*/ 1779353 h 1940829"/>
                    <a:gd name="connsiteX11" fmla="*/ 1551378 w 2867977"/>
                    <a:gd name="connsiteY11" fmla="*/ 1940829 h 1940829"/>
                    <a:gd name="connsiteX12" fmla="*/ 1188156 w 2867977"/>
                    <a:gd name="connsiteY12" fmla="*/ 1779353 h 1940829"/>
                    <a:gd name="connsiteX13" fmla="*/ 0 w 2867977"/>
                    <a:gd name="connsiteY13" fmla="*/ 1370556 h 1940829"/>
                    <a:gd name="connsiteX0" fmla="*/ 0 w 2867977"/>
                    <a:gd name="connsiteY0" fmla="*/ 1370556 h 1940829"/>
                    <a:gd name="connsiteX1" fmla="*/ 1098445 w 2867977"/>
                    <a:gd name="connsiteY1" fmla="*/ 1416521 h 1940829"/>
                    <a:gd name="connsiteX2" fmla="*/ 396458 w 2867977"/>
                    <a:gd name="connsiteY2" fmla="*/ 661718 h 1940829"/>
                    <a:gd name="connsiteX3" fmla="*/ 1349806 w 2867977"/>
                    <a:gd name="connsiteY3" fmla="*/ 1125550 h 1940829"/>
                    <a:gd name="connsiteX4" fmla="*/ 1291947 w 2867977"/>
                    <a:gd name="connsiteY4" fmla="*/ 475606 h 1940829"/>
                    <a:gd name="connsiteX5" fmla="*/ 1427811 w 2867977"/>
                    <a:gd name="connsiteY5" fmla="*/ 0 h 1940829"/>
                    <a:gd name="connsiteX6" fmla="*/ 1752950 w 2867977"/>
                    <a:gd name="connsiteY6" fmla="*/ 1125550 h 1940829"/>
                    <a:gd name="connsiteX7" fmla="*/ 2471520 w 2867977"/>
                    <a:gd name="connsiteY7" fmla="*/ 352800 h 1940829"/>
                    <a:gd name="connsiteX8" fmla="*/ 2004311 w 2867977"/>
                    <a:gd name="connsiteY8" fmla="*/ 1416521 h 1940829"/>
                    <a:gd name="connsiteX9" fmla="*/ 2867977 w 2867977"/>
                    <a:gd name="connsiteY9" fmla="*/ 987496 h 1940829"/>
                    <a:gd name="connsiteX10" fmla="*/ 1914600 w 2867977"/>
                    <a:gd name="connsiteY10" fmla="*/ 1779353 h 1940829"/>
                    <a:gd name="connsiteX11" fmla="*/ 1551378 w 2867977"/>
                    <a:gd name="connsiteY11" fmla="*/ 1940829 h 1940829"/>
                    <a:gd name="connsiteX12" fmla="*/ 1188156 w 2867977"/>
                    <a:gd name="connsiteY12" fmla="*/ 1779353 h 1940829"/>
                    <a:gd name="connsiteX13" fmla="*/ 0 w 2867977"/>
                    <a:gd name="connsiteY13" fmla="*/ 1370556 h 1940829"/>
                    <a:gd name="connsiteX0" fmla="*/ 0 w 2867977"/>
                    <a:gd name="connsiteY0" fmla="*/ 1370556 h 1940829"/>
                    <a:gd name="connsiteX1" fmla="*/ 1098445 w 2867977"/>
                    <a:gd name="connsiteY1" fmla="*/ 1416521 h 1940829"/>
                    <a:gd name="connsiteX2" fmla="*/ 396458 w 2867977"/>
                    <a:gd name="connsiteY2" fmla="*/ 661718 h 1940829"/>
                    <a:gd name="connsiteX3" fmla="*/ 1349806 w 2867977"/>
                    <a:gd name="connsiteY3" fmla="*/ 1125550 h 1940829"/>
                    <a:gd name="connsiteX4" fmla="*/ 1291947 w 2867977"/>
                    <a:gd name="connsiteY4" fmla="*/ 475606 h 1940829"/>
                    <a:gd name="connsiteX5" fmla="*/ 1427811 w 2867977"/>
                    <a:gd name="connsiteY5" fmla="*/ 0 h 1940829"/>
                    <a:gd name="connsiteX6" fmla="*/ 1752950 w 2867977"/>
                    <a:gd name="connsiteY6" fmla="*/ 1125550 h 1940829"/>
                    <a:gd name="connsiteX7" fmla="*/ 2471520 w 2867977"/>
                    <a:gd name="connsiteY7" fmla="*/ 352800 h 1940829"/>
                    <a:gd name="connsiteX8" fmla="*/ 2004311 w 2867977"/>
                    <a:gd name="connsiteY8" fmla="*/ 1416521 h 1940829"/>
                    <a:gd name="connsiteX9" fmla="*/ 2867977 w 2867977"/>
                    <a:gd name="connsiteY9" fmla="*/ 987496 h 1940829"/>
                    <a:gd name="connsiteX10" fmla="*/ 1914600 w 2867977"/>
                    <a:gd name="connsiteY10" fmla="*/ 1779353 h 1940829"/>
                    <a:gd name="connsiteX11" fmla="*/ 1551378 w 2867977"/>
                    <a:gd name="connsiteY11" fmla="*/ 1940829 h 1940829"/>
                    <a:gd name="connsiteX12" fmla="*/ 1188156 w 2867977"/>
                    <a:gd name="connsiteY12" fmla="*/ 1779353 h 1940829"/>
                    <a:gd name="connsiteX13" fmla="*/ 0 w 2867977"/>
                    <a:gd name="connsiteY13" fmla="*/ 1370556 h 1940829"/>
                    <a:gd name="connsiteX0" fmla="*/ 0 w 2867977"/>
                    <a:gd name="connsiteY0" fmla="*/ 1370556 h 1940829"/>
                    <a:gd name="connsiteX1" fmla="*/ 1098445 w 2867977"/>
                    <a:gd name="connsiteY1" fmla="*/ 1416521 h 1940829"/>
                    <a:gd name="connsiteX2" fmla="*/ 396458 w 2867977"/>
                    <a:gd name="connsiteY2" fmla="*/ 661718 h 1940829"/>
                    <a:gd name="connsiteX3" fmla="*/ 1349806 w 2867977"/>
                    <a:gd name="connsiteY3" fmla="*/ 1125550 h 1940829"/>
                    <a:gd name="connsiteX4" fmla="*/ 1291947 w 2867977"/>
                    <a:gd name="connsiteY4" fmla="*/ 475606 h 1940829"/>
                    <a:gd name="connsiteX5" fmla="*/ 1427811 w 2867977"/>
                    <a:gd name="connsiteY5" fmla="*/ 0 h 1940829"/>
                    <a:gd name="connsiteX6" fmla="*/ 1752950 w 2867977"/>
                    <a:gd name="connsiteY6" fmla="*/ 1125550 h 1940829"/>
                    <a:gd name="connsiteX7" fmla="*/ 2471520 w 2867977"/>
                    <a:gd name="connsiteY7" fmla="*/ 352800 h 1940829"/>
                    <a:gd name="connsiteX8" fmla="*/ 2004311 w 2867977"/>
                    <a:gd name="connsiteY8" fmla="*/ 1416521 h 1940829"/>
                    <a:gd name="connsiteX9" fmla="*/ 2867977 w 2867977"/>
                    <a:gd name="connsiteY9" fmla="*/ 987496 h 1940829"/>
                    <a:gd name="connsiteX10" fmla="*/ 1914600 w 2867977"/>
                    <a:gd name="connsiteY10" fmla="*/ 1779353 h 1940829"/>
                    <a:gd name="connsiteX11" fmla="*/ 1551378 w 2867977"/>
                    <a:gd name="connsiteY11" fmla="*/ 1940829 h 1940829"/>
                    <a:gd name="connsiteX12" fmla="*/ 1188156 w 2867977"/>
                    <a:gd name="connsiteY12" fmla="*/ 1779353 h 1940829"/>
                    <a:gd name="connsiteX13" fmla="*/ 0 w 2867977"/>
                    <a:gd name="connsiteY13" fmla="*/ 1370556 h 1940829"/>
                    <a:gd name="connsiteX0" fmla="*/ 0 w 2867977"/>
                    <a:gd name="connsiteY0" fmla="*/ 1370556 h 1940829"/>
                    <a:gd name="connsiteX1" fmla="*/ 1098445 w 2867977"/>
                    <a:gd name="connsiteY1" fmla="*/ 1416521 h 1940829"/>
                    <a:gd name="connsiteX2" fmla="*/ 396458 w 2867977"/>
                    <a:gd name="connsiteY2" fmla="*/ 661718 h 1940829"/>
                    <a:gd name="connsiteX3" fmla="*/ 1349806 w 2867977"/>
                    <a:gd name="connsiteY3" fmla="*/ 1125550 h 1940829"/>
                    <a:gd name="connsiteX4" fmla="*/ 1291947 w 2867977"/>
                    <a:gd name="connsiteY4" fmla="*/ 475606 h 1940829"/>
                    <a:gd name="connsiteX5" fmla="*/ 1427811 w 2867977"/>
                    <a:gd name="connsiteY5" fmla="*/ 0 h 1940829"/>
                    <a:gd name="connsiteX6" fmla="*/ 1752950 w 2867977"/>
                    <a:gd name="connsiteY6" fmla="*/ 1125550 h 1940829"/>
                    <a:gd name="connsiteX7" fmla="*/ 2471520 w 2867977"/>
                    <a:gd name="connsiteY7" fmla="*/ 352800 h 1940829"/>
                    <a:gd name="connsiteX8" fmla="*/ 2004311 w 2867977"/>
                    <a:gd name="connsiteY8" fmla="*/ 1416521 h 1940829"/>
                    <a:gd name="connsiteX9" fmla="*/ 2867977 w 2867977"/>
                    <a:gd name="connsiteY9" fmla="*/ 987496 h 1940829"/>
                    <a:gd name="connsiteX10" fmla="*/ 1914600 w 2867977"/>
                    <a:gd name="connsiteY10" fmla="*/ 1779353 h 1940829"/>
                    <a:gd name="connsiteX11" fmla="*/ 1551378 w 2867977"/>
                    <a:gd name="connsiteY11" fmla="*/ 1940829 h 1940829"/>
                    <a:gd name="connsiteX12" fmla="*/ 1188156 w 2867977"/>
                    <a:gd name="connsiteY12" fmla="*/ 1853493 h 1940829"/>
                    <a:gd name="connsiteX13" fmla="*/ 0 w 2867977"/>
                    <a:gd name="connsiteY13" fmla="*/ 1370556 h 1940829"/>
                    <a:gd name="connsiteX0" fmla="*/ 0 w 2867977"/>
                    <a:gd name="connsiteY0" fmla="*/ 1370556 h 1963685"/>
                    <a:gd name="connsiteX1" fmla="*/ 1098445 w 2867977"/>
                    <a:gd name="connsiteY1" fmla="*/ 1416521 h 1963685"/>
                    <a:gd name="connsiteX2" fmla="*/ 396458 w 2867977"/>
                    <a:gd name="connsiteY2" fmla="*/ 661718 h 1963685"/>
                    <a:gd name="connsiteX3" fmla="*/ 1349806 w 2867977"/>
                    <a:gd name="connsiteY3" fmla="*/ 1125550 h 1963685"/>
                    <a:gd name="connsiteX4" fmla="*/ 1291947 w 2867977"/>
                    <a:gd name="connsiteY4" fmla="*/ 475606 h 1963685"/>
                    <a:gd name="connsiteX5" fmla="*/ 1427811 w 2867977"/>
                    <a:gd name="connsiteY5" fmla="*/ 0 h 1963685"/>
                    <a:gd name="connsiteX6" fmla="*/ 1752950 w 2867977"/>
                    <a:gd name="connsiteY6" fmla="*/ 1125550 h 1963685"/>
                    <a:gd name="connsiteX7" fmla="*/ 2471520 w 2867977"/>
                    <a:gd name="connsiteY7" fmla="*/ 352800 h 1963685"/>
                    <a:gd name="connsiteX8" fmla="*/ 2004311 w 2867977"/>
                    <a:gd name="connsiteY8" fmla="*/ 1416521 h 1963685"/>
                    <a:gd name="connsiteX9" fmla="*/ 2867977 w 2867977"/>
                    <a:gd name="connsiteY9" fmla="*/ 987496 h 1963685"/>
                    <a:gd name="connsiteX10" fmla="*/ 1914600 w 2867977"/>
                    <a:gd name="connsiteY10" fmla="*/ 1779353 h 1963685"/>
                    <a:gd name="connsiteX11" fmla="*/ 1551378 w 2867977"/>
                    <a:gd name="connsiteY11" fmla="*/ 1940829 h 1963685"/>
                    <a:gd name="connsiteX12" fmla="*/ 1188156 w 2867977"/>
                    <a:gd name="connsiteY12" fmla="*/ 1853493 h 1963685"/>
                    <a:gd name="connsiteX13" fmla="*/ 0 w 2867977"/>
                    <a:gd name="connsiteY13" fmla="*/ 1370556 h 1963685"/>
                    <a:gd name="connsiteX0" fmla="*/ 0 w 2867977"/>
                    <a:gd name="connsiteY0" fmla="*/ 1370556 h 2206629"/>
                    <a:gd name="connsiteX1" fmla="*/ 1098445 w 2867977"/>
                    <a:gd name="connsiteY1" fmla="*/ 1416521 h 2206629"/>
                    <a:gd name="connsiteX2" fmla="*/ 396458 w 2867977"/>
                    <a:gd name="connsiteY2" fmla="*/ 661718 h 2206629"/>
                    <a:gd name="connsiteX3" fmla="*/ 1349806 w 2867977"/>
                    <a:gd name="connsiteY3" fmla="*/ 1125550 h 2206629"/>
                    <a:gd name="connsiteX4" fmla="*/ 1291947 w 2867977"/>
                    <a:gd name="connsiteY4" fmla="*/ 475606 h 2206629"/>
                    <a:gd name="connsiteX5" fmla="*/ 1427811 w 2867977"/>
                    <a:gd name="connsiteY5" fmla="*/ 0 h 2206629"/>
                    <a:gd name="connsiteX6" fmla="*/ 1752950 w 2867977"/>
                    <a:gd name="connsiteY6" fmla="*/ 1125550 h 2206629"/>
                    <a:gd name="connsiteX7" fmla="*/ 2471520 w 2867977"/>
                    <a:gd name="connsiteY7" fmla="*/ 352800 h 2206629"/>
                    <a:gd name="connsiteX8" fmla="*/ 2004311 w 2867977"/>
                    <a:gd name="connsiteY8" fmla="*/ 1416521 h 2206629"/>
                    <a:gd name="connsiteX9" fmla="*/ 2867977 w 2867977"/>
                    <a:gd name="connsiteY9" fmla="*/ 987496 h 2206629"/>
                    <a:gd name="connsiteX10" fmla="*/ 1914600 w 2867977"/>
                    <a:gd name="connsiteY10" fmla="*/ 1779353 h 2206629"/>
                    <a:gd name="connsiteX11" fmla="*/ 1637876 w 2867977"/>
                    <a:gd name="connsiteY11" fmla="*/ 2200321 h 2206629"/>
                    <a:gd name="connsiteX12" fmla="*/ 1188156 w 2867977"/>
                    <a:gd name="connsiteY12" fmla="*/ 1853493 h 2206629"/>
                    <a:gd name="connsiteX13" fmla="*/ 0 w 2867977"/>
                    <a:gd name="connsiteY13" fmla="*/ 1370556 h 2206629"/>
                    <a:gd name="connsiteX0" fmla="*/ 0 w 2867977"/>
                    <a:gd name="connsiteY0" fmla="*/ 1370556 h 2212272"/>
                    <a:gd name="connsiteX1" fmla="*/ 1098445 w 2867977"/>
                    <a:gd name="connsiteY1" fmla="*/ 1416521 h 2212272"/>
                    <a:gd name="connsiteX2" fmla="*/ 396458 w 2867977"/>
                    <a:gd name="connsiteY2" fmla="*/ 661718 h 2212272"/>
                    <a:gd name="connsiteX3" fmla="*/ 1349806 w 2867977"/>
                    <a:gd name="connsiteY3" fmla="*/ 1125550 h 2212272"/>
                    <a:gd name="connsiteX4" fmla="*/ 1291947 w 2867977"/>
                    <a:gd name="connsiteY4" fmla="*/ 475606 h 2212272"/>
                    <a:gd name="connsiteX5" fmla="*/ 1427811 w 2867977"/>
                    <a:gd name="connsiteY5" fmla="*/ 0 h 2212272"/>
                    <a:gd name="connsiteX6" fmla="*/ 1752950 w 2867977"/>
                    <a:gd name="connsiteY6" fmla="*/ 1125550 h 2212272"/>
                    <a:gd name="connsiteX7" fmla="*/ 2471520 w 2867977"/>
                    <a:gd name="connsiteY7" fmla="*/ 352800 h 2212272"/>
                    <a:gd name="connsiteX8" fmla="*/ 2004311 w 2867977"/>
                    <a:gd name="connsiteY8" fmla="*/ 1416521 h 2212272"/>
                    <a:gd name="connsiteX9" fmla="*/ 2867977 w 2867977"/>
                    <a:gd name="connsiteY9" fmla="*/ 987496 h 2212272"/>
                    <a:gd name="connsiteX10" fmla="*/ 1914600 w 2867977"/>
                    <a:gd name="connsiteY10" fmla="*/ 1779353 h 2212272"/>
                    <a:gd name="connsiteX11" fmla="*/ 1637876 w 2867977"/>
                    <a:gd name="connsiteY11" fmla="*/ 2200321 h 2212272"/>
                    <a:gd name="connsiteX12" fmla="*/ 1188156 w 2867977"/>
                    <a:gd name="connsiteY12" fmla="*/ 1853493 h 2212272"/>
                    <a:gd name="connsiteX13" fmla="*/ 0 w 2867977"/>
                    <a:gd name="connsiteY13" fmla="*/ 1370556 h 2212272"/>
                    <a:gd name="connsiteX0" fmla="*/ 0 w 2867977"/>
                    <a:gd name="connsiteY0" fmla="*/ 1370556 h 2058680"/>
                    <a:gd name="connsiteX1" fmla="*/ 1098445 w 2867977"/>
                    <a:gd name="connsiteY1" fmla="*/ 1416521 h 2058680"/>
                    <a:gd name="connsiteX2" fmla="*/ 396458 w 2867977"/>
                    <a:gd name="connsiteY2" fmla="*/ 661718 h 2058680"/>
                    <a:gd name="connsiteX3" fmla="*/ 1349806 w 2867977"/>
                    <a:gd name="connsiteY3" fmla="*/ 1125550 h 2058680"/>
                    <a:gd name="connsiteX4" fmla="*/ 1291947 w 2867977"/>
                    <a:gd name="connsiteY4" fmla="*/ 475606 h 2058680"/>
                    <a:gd name="connsiteX5" fmla="*/ 1427811 w 2867977"/>
                    <a:gd name="connsiteY5" fmla="*/ 0 h 2058680"/>
                    <a:gd name="connsiteX6" fmla="*/ 1752950 w 2867977"/>
                    <a:gd name="connsiteY6" fmla="*/ 1125550 h 2058680"/>
                    <a:gd name="connsiteX7" fmla="*/ 2471520 w 2867977"/>
                    <a:gd name="connsiteY7" fmla="*/ 352800 h 2058680"/>
                    <a:gd name="connsiteX8" fmla="*/ 2004311 w 2867977"/>
                    <a:gd name="connsiteY8" fmla="*/ 1416521 h 2058680"/>
                    <a:gd name="connsiteX9" fmla="*/ 2867977 w 2867977"/>
                    <a:gd name="connsiteY9" fmla="*/ 987496 h 2058680"/>
                    <a:gd name="connsiteX10" fmla="*/ 1914600 w 2867977"/>
                    <a:gd name="connsiteY10" fmla="*/ 1779353 h 2058680"/>
                    <a:gd name="connsiteX11" fmla="*/ 1576093 w 2867977"/>
                    <a:gd name="connsiteY11" fmla="*/ 2039683 h 2058680"/>
                    <a:gd name="connsiteX12" fmla="*/ 1188156 w 2867977"/>
                    <a:gd name="connsiteY12" fmla="*/ 1853493 h 2058680"/>
                    <a:gd name="connsiteX13" fmla="*/ 0 w 2867977"/>
                    <a:gd name="connsiteY13" fmla="*/ 1370556 h 2058680"/>
                    <a:gd name="connsiteX0" fmla="*/ 0 w 2867977"/>
                    <a:gd name="connsiteY0" fmla="*/ 1370556 h 2064403"/>
                    <a:gd name="connsiteX1" fmla="*/ 1098445 w 2867977"/>
                    <a:gd name="connsiteY1" fmla="*/ 1416521 h 2064403"/>
                    <a:gd name="connsiteX2" fmla="*/ 396458 w 2867977"/>
                    <a:gd name="connsiteY2" fmla="*/ 661718 h 2064403"/>
                    <a:gd name="connsiteX3" fmla="*/ 1349806 w 2867977"/>
                    <a:gd name="connsiteY3" fmla="*/ 1125550 h 2064403"/>
                    <a:gd name="connsiteX4" fmla="*/ 1291947 w 2867977"/>
                    <a:gd name="connsiteY4" fmla="*/ 475606 h 2064403"/>
                    <a:gd name="connsiteX5" fmla="*/ 1427811 w 2867977"/>
                    <a:gd name="connsiteY5" fmla="*/ 0 h 2064403"/>
                    <a:gd name="connsiteX6" fmla="*/ 1752950 w 2867977"/>
                    <a:gd name="connsiteY6" fmla="*/ 1125550 h 2064403"/>
                    <a:gd name="connsiteX7" fmla="*/ 2471520 w 2867977"/>
                    <a:gd name="connsiteY7" fmla="*/ 352800 h 2064403"/>
                    <a:gd name="connsiteX8" fmla="*/ 2004311 w 2867977"/>
                    <a:gd name="connsiteY8" fmla="*/ 1416521 h 2064403"/>
                    <a:gd name="connsiteX9" fmla="*/ 2867977 w 2867977"/>
                    <a:gd name="connsiteY9" fmla="*/ 987496 h 2064403"/>
                    <a:gd name="connsiteX10" fmla="*/ 1914600 w 2867977"/>
                    <a:gd name="connsiteY10" fmla="*/ 1779353 h 2064403"/>
                    <a:gd name="connsiteX11" fmla="*/ 1576093 w 2867977"/>
                    <a:gd name="connsiteY11" fmla="*/ 2039683 h 2064403"/>
                    <a:gd name="connsiteX12" fmla="*/ 1188156 w 2867977"/>
                    <a:gd name="connsiteY12" fmla="*/ 1853493 h 2064403"/>
                    <a:gd name="connsiteX13" fmla="*/ 0 w 2867977"/>
                    <a:gd name="connsiteY13" fmla="*/ 1370556 h 2064403"/>
                    <a:gd name="connsiteX0" fmla="*/ 0 w 2867977"/>
                    <a:gd name="connsiteY0" fmla="*/ 1370556 h 2039716"/>
                    <a:gd name="connsiteX1" fmla="*/ 1098445 w 2867977"/>
                    <a:gd name="connsiteY1" fmla="*/ 1416521 h 2039716"/>
                    <a:gd name="connsiteX2" fmla="*/ 396458 w 2867977"/>
                    <a:gd name="connsiteY2" fmla="*/ 661718 h 2039716"/>
                    <a:gd name="connsiteX3" fmla="*/ 1349806 w 2867977"/>
                    <a:gd name="connsiteY3" fmla="*/ 1125550 h 2039716"/>
                    <a:gd name="connsiteX4" fmla="*/ 1291947 w 2867977"/>
                    <a:gd name="connsiteY4" fmla="*/ 475606 h 2039716"/>
                    <a:gd name="connsiteX5" fmla="*/ 1427811 w 2867977"/>
                    <a:gd name="connsiteY5" fmla="*/ 0 h 2039716"/>
                    <a:gd name="connsiteX6" fmla="*/ 1752950 w 2867977"/>
                    <a:gd name="connsiteY6" fmla="*/ 1125550 h 2039716"/>
                    <a:gd name="connsiteX7" fmla="*/ 2471520 w 2867977"/>
                    <a:gd name="connsiteY7" fmla="*/ 352800 h 2039716"/>
                    <a:gd name="connsiteX8" fmla="*/ 2004311 w 2867977"/>
                    <a:gd name="connsiteY8" fmla="*/ 1416521 h 2039716"/>
                    <a:gd name="connsiteX9" fmla="*/ 2867977 w 2867977"/>
                    <a:gd name="connsiteY9" fmla="*/ 987496 h 2039716"/>
                    <a:gd name="connsiteX10" fmla="*/ 1914600 w 2867977"/>
                    <a:gd name="connsiteY10" fmla="*/ 1841137 h 2039716"/>
                    <a:gd name="connsiteX11" fmla="*/ 1576093 w 2867977"/>
                    <a:gd name="connsiteY11" fmla="*/ 2039683 h 2039716"/>
                    <a:gd name="connsiteX12" fmla="*/ 1188156 w 2867977"/>
                    <a:gd name="connsiteY12" fmla="*/ 1853493 h 2039716"/>
                    <a:gd name="connsiteX13" fmla="*/ 0 w 2867977"/>
                    <a:gd name="connsiteY13" fmla="*/ 1370556 h 2039716"/>
                    <a:gd name="connsiteX0" fmla="*/ 0 w 2867977"/>
                    <a:gd name="connsiteY0" fmla="*/ 1370556 h 2040088"/>
                    <a:gd name="connsiteX1" fmla="*/ 1098445 w 2867977"/>
                    <a:gd name="connsiteY1" fmla="*/ 1416521 h 2040088"/>
                    <a:gd name="connsiteX2" fmla="*/ 396458 w 2867977"/>
                    <a:gd name="connsiteY2" fmla="*/ 661718 h 2040088"/>
                    <a:gd name="connsiteX3" fmla="*/ 1349806 w 2867977"/>
                    <a:gd name="connsiteY3" fmla="*/ 1125550 h 2040088"/>
                    <a:gd name="connsiteX4" fmla="*/ 1291947 w 2867977"/>
                    <a:gd name="connsiteY4" fmla="*/ 475606 h 2040088"/>
                    <a:gd name="connsiteX5" fmla="*/ 1427811 w 2867977"/>
                    <a:gd name="connsiteY5" fmla="*/ 0 h 2040088"/>
                    <a:gd name="connsiteX6" fmla="*/ 1752950 w 2867977"/>
                    <a:gd name="connsiteY6" fmla="*/ 1125550 h 2040088"/>
                    <a:gd name="connsiteX7" fmla="*/ 2471520 w 2867977"/>
                    <a:gd name="connsiteY7" fmla="*/ 352800 h 2040088"/>
                    <a:gd name="connsiteX8" fmla="*/ 2004311 w 2867977"/>
                    <a:gd name="connsiteY8" fmla="*/ 1416521 h 2040088"/>
                    <a:gd name="connsiteX9" fmla="*/ 2867977 w 2867977"/>
                    <a:gd name="connsiteY9" fmla="*/ 987496 h 2040088"/>
                    <a:gd name="connsiteX10" fmla="*/ 1914600 w 2867977"/>
                    <a:gd name="connsiteY10" fmla="*/ 1841137 h 2040088"/>
                    <a:gd name="connsiteX11" fmla="*/ 1576093 w 2867977"/>
                    <a:gd name="connsiteY11" fmla="*/ 2039683 h 2040088"/>
                    <a:gd name="connsiteX12" fmla="*/ 1126372 w 2867977"/>
                    <a:gd name="connsiteY12" fmla="*/ 1804066 h 2040088"/>
                    <a:gd name="connsiteX13" fmla="*/ 0 w 2867977"/>
                    <a:gd name="connsiteY13" fmla="*/ 1370556 h 2040088"/>
                    <a:gd name="connsiteX0" fmla="*/ 0 w 2867977"/>
                    <a:gd name="connsiteY0" fmla="*/ 1370556 h 1949022"/>
                    <a:gd name="connsiteX1" fmla="*/ 1098445 w 2867977"/>
                    <a:gd name="connsiteY1" fmla="*/ 1416521 h 1949022"/>
                    <a:gd name="connsiteX2" fmla="*/ 396458 w 2867977"/>
                    <a:gd name="connsiteY2" fmla="*/ 661718 h 1949022"/>
                    <a:gd name="connsiteX3" fmla="*/ 1349806 w 2867977"/>
                    <a:gd name="connsiteY3" fmla="*/ 1125550 h 1949022"/>
                    <a:gd name="connsiteX4" fmla="*/ 1291947 w 2867977"/>
                    <a:gd name="connsiteY4" fmla="*/ 475606 h 1949022"/>
                    <a:gd name="connsiteX5" fmla="*/ 1427811 w 2867977"/>
                    <a:gd name="connsiteY5" fmla="*/ 0 h 1949022"/>
                    <a:gd name="connsiteX6" fmla="*/ 1752950 w 2867977"/>
                    <a:gd name="connsiteY6" fmla="*/ 1125550 h 1949022"/>
                    <a:gd name="connsiteX7" fmla="*/ 2471520 w 2867977"/>
                    <a:gd name="connsiteY7" fmla="*/ 352800 h 1949022"/>
                    <a:gd name="connsiteX8" fmla="*/ 2004311 w 2867977"/>
                    <a:gd name="connsiteY8" fmla="*/ 1416521 h 1949022"/>
                    <a:gd name="connsiteX9" fmla="*/ 2867977 w 2867977"/>
                    <a:gd name="connsiteY9" fmla="*/ 987496 h 1949022"/>
                    <a:gd name="connsiteX10" fmla="*/ 1914600 w 2867977"/>
                    <a:gd name="connsiteY10" fmla="*/ 1841137 h 1949022"/>
                    <a:gd name="connsiteX11" fmla="*/ 1551380 w 2867977"/>
                    <a:gd name="connsiteY11" fmla="*/ 1940829 h 1949022"/>
                    <a:gd name="connsiteX12" fmla="*/ 1126372 w 2867977"/>
                    <a:gd name="connsiteY12" fmla="*/ 1804066 h 1949022"/>
                    <a:gd name="connsiteX13" fmla="*/ 0 w 2867977"/>
                    <a:gd name="connsiteY13" fmla="*/ 1370556 h 1949022"/>
                    <a:gd name="connsiteX0" fmla="*/ 0 w 2867977"/>
                    <a:gd name="connsiteY0" fmla="*/ 1370556 h 1942116"/>
                    <a:gd name="connsiteX1" fmla="*/ 1098445 w 2867977"/>
                    <a:gd name="connsiteY1" fmla="*/ 1416521 h 1942116"/>
                    <a:gd name="connsiteX2" fmla="*/ 396458 w 2867977"/>
                    <a:gd name="connsiteY2" fmla="*/ 661718 h 1942116"/>
                    <a:gd name="connsiteX3" fmla="*/ 1349806 w 2867977"/>
                    <a:gd name="connsiteY3" fmla="*/ 1125550 h 1942116"/>
                    <a:gd name="connsiteX4" fmla="*/ 1291947 w 2867977"/>
                    <a:gd name="connsiteY4" fmla="*/ 475606 h 1942116"/>
                    <a:gd name="connsiteX5" fmla="*/ 1427811 w 2867977"/>
                    <a:gd name="connsiteY5" fmla="*/ 0 h 1942116"/>
                    <a:gd name="connsiteX6" fmla="*/ 1752950 w 2867977"/>
                    <a:gd name="connsiteY6" fmla="*/ 1125550 h 1942116"/>
                    <a:gd name="connsiteX7" fmla="*/ 2471520 w 2867977"/>
                    <a:gd name="connsiteY7" fmla="*/ 352800 h 1942116"/>
                    <a:gd name="connsiteX8" fmla="*/ 2004311 w 2867977"/>
                    <a:gd name="connsiteY8" fmla="*/ 1416521 h 1942116"/>
                    <a:gd name="connsiteX9" fmla="*/ 2867977 w 2867977"/>
                    <a:gd name="connsiteY9" fmla="*/ 987496 h 1942116"/>
                    <a:gd name="connsiteX10" fmla="*/ 1914600 w 2867977"/>
                    <a:gd name="connsiteY10" fmla="*/ 1742283 h 1942116"/>
                    <a:gd name="connsiteX11" fmla="*/ 1551380 w 2867977"/>
                    <a:gd name="connsiteY11" fmla="*/ 1940829 h 1942116"/>
                    <a:gd name="connsiteX12" fmla="*/ 1126372 w 2867977"/>
                    <a:gd name="connsiteY12" fmla="*/ 1804066 h 1942116"/>
                    <a:gd name="connsiteX13" fmla="*/ 0 w 2867977"/>
                    <a:gd name="connsiteY13" fmla="*/ 1370556 h 1942116"/>
                    <a:gd name="connsiteX0" fmla="*/ 0 w 2867977"/>
                    <a:gd name="connsiteY0" fmla="*/ 1469410 h 2040970"/>
                    <a:gd name="connsiteX1" fmla="*/ 1098445 w 2867977"/>
                    <a:gd name="connsiteY1" fmla="*/ 1515375 h 2040970"/>
                    <a:gd name="connsiteX2" fmla="*/ 396458 w 2867977"/>
                    <a:gd name="connsiteY2" fmla="*/ 760572 h 2040970"/>
                    <a:gd name="connsiteX3" fmla="*/ 1349806 w 2867977"/>
                    <a:gd name="connsiteY3" fmla="*/ 1224404 h 2040970"/>
                    <a:gd name="connsiteX4" fmla="*/ 1291947 w 2867977"/>
                    <a:gd name="connsiteY4" fmla="*/ 574460 h 2040970"/>
                    <a:gd name="connsiteX5" fmla="*/ 1341313 w 2867977"/>
                    <a:gd name="connsiteY5" fmla="*/ 0 h 2040970"/>
                    <a:gd name="connsiteX6" fmla="*/ 1752950 w 2867977"/>
                    <a:gd name="connsiteY6" fmla="*/ 1224404 h 2040970"/>
                    <a:gd name="connsiteX7" fmla="*/ 2471520 w 2867977"/>
                    <a:gd name="connsiteY7" fmla="*/ 451654 h 2040970"/>
                    <a:gd name="connsiteX8" fmla="*/ 2004311 w 2867977"/>
                    <a:gd name="connsiteY8" fmla="*/ 1515375 h 2040970"/>
                    <a:gd name="connsiteX9" fmla="*/ 2867977 w 2867977"/>
                    <a:gd name="connsiteY9" fmla="*/ 1086350 h 2040970"/>
                    <a:gd name="connsiteX10" fmla="*/ 1914600 w 2867977"/>
                    <a:gd name="connsiteY10" fmla="*/ 1841137 h 2040970"/>
                    <a:gd name="connsiteX11" fmla="*/ 1551380 w 2867977"/>
                    <a:gd name="connsiteY11" fmla="*/ 2039683 h 2040970"/>
                    <a:gd name="connsiteX12" fmla="*/ 1126372 w 2867977"/>
                    <a:gd name="connsiteY12" fmla="*/ 1902920 h 2040970"/>
                    <a:gd name="connsiteX13" fmla="*/ 0 w 2867977"/>
                    <a:gd name="connsiteY13" fmla="*/ 1469410 h 2040970"/>
                    <a:gd name="connsiteX0" fmla="*/ 0 w 2867977"/>
                    <a:gd name="connsiteY0" fmla="*/ 1469410 h 2040970"/>
                    <a:gd name="connsiteX1" fmla="*/ 1098445 w 2867977"/>
                    <a:gd name="connsiteY1" fmla="*/ 1515375 h 2040970"/>
                    <a:gd name="connsiteX2" fmla="*/ 396458 w 2867977"/>
                    <a:gd name="connsiteY2" fmla="*/ 760572 h 2040970"/>
                    <a:gd name="connsiteX3" fmla="*/ 1399233 w 2867977"/>
                    <a:gd name="connsiteY3" fmla="*/ 1347972 h 2040970"/>
                    <a:gd name="connsiteX4" fmla="*/ 1291947 w 2867977"/>
                    <a:gd name="connsiteY4" fmla="*/ 574460 h 2040970"/>
                    <a:gd name="connsiteX5" fmla="*/ 1341313 w 2867977"/>
                    <a:gd name="connsiteY5" fmla="*/ 0 h 2040970"/>
                    <a:gd name="connsiteX6" fmla="*/ 1752950 w 2867977"/>
                    <a:gd name="connsiteY6" fmla="*/ 1224404 h 2040970"/>
                    <a:gd name="connsiteX7" fmla="*/ 2471520 w 2867977"/>
                    <a:gd name="connsiteY7" fmla="*/ 451654 h 2040970"/>
                    <a:gd name="connsiteX8" fmla="*/ 2004311 w 2867977"/>
                    <a:gd name="connsiteY8" fmla="*/ 1515375 h 2040970"/>
                    <a:gd name="connsiteX9" fmla="*/ 2867977 w 2867977"/>
                    <a:gd name="connsiteY9" fmla="*/ 1086350 h 2040970"/>
                    <a:gd name="connsiteX10" fmla="*/ 1914600 w 2867977"/>
                    <a:gd name="connsiteY10" fmla="*/ 1841137 h 2040970"/>
                    <a:gd name="connsiteX11" fmla="*/ 1551380 w 2867977"/>
                    <a:gd name="connsiteY11" fmla="*/ 2039683 h 2040970"/>
                    <a:gd name="connsiteX12" fmla="*/ 1126372 w 2867977"/>
                    <a:gd name="connsiteY12" fmla="*/ 1902920 h 2040970"/>
                    <a:gd name="connsiteX13" fmla="*/ 0 w 2867977"/>
                    <a:gd name="connsiteY13" fmla="*/ 1469410 h 2040970"/>
                    <a:gd name="connsiteX0" fmla="*/ 0 w 2867977"/>
                    <a:gd name="connsiteY0" fmla="*/ 1469410 h 2060203"/>
                    <a:gd name="connsiteX1" fmla="*/ 1098445 w 2867977"/>
                    <a:gd name="connsiteY1" fmla="*/ 1515375 h 2060203"/>
                    <a:gd name="connsiteX2" fmla="*/ 396458 w 2867977"/>
                    <a:gd name="connsiteY2" fmla="*/ 760572 h 2060203"/>
                    <a:gd name="connsiteX3" fmla="*/ 1399233 w 2867977"/>
                    <a:gd name="connsiteY3" fmla="*/ 1347972 h 2060203"/>
                    <a:gd name="connsiteX4" fmla="*/ 1291947 w 2867977"/>
                    <a:gd name="connsiteY4" fmla="*/ 574460 h 2060203"/>
                    <a:gd name="connsiteX5" fmla="*/ 1341313 w 2867977"/>
                    <a:gd name="connsiteY5" fmla="*/ 0 h 2060203"/>
                    <a:gd name="connsiteX6" fmla="*/ 1752950 w 2867977"/>
                    <a:gd name="connsiteY6" fmla="*/ 1224404 h 2060203"/>
                    <a:gd name="connsiteX7" fmla="*/ 2471520 w 2867977"/>
                    <a:gd name="connsiteY7" fmla="*/ 451654 h 2060203"/>
                    <a:gd name="connsiteX8" fmla="*/ 2004311 w 2867977"/>
                    <a:gd name="connsiteY8" fmla="*/ 1515375 h 2060203"/>
                    <a:gd name="connsiteX9" fmla="*/ 2867977 w 2867977"/>
                    <a:gd name="connsiteY9" fmla="*/ 1086350 h 2060203"/>
                    <a:gd name="connsiteX10" fmla="*/ 1914600 w 2867977"/>
                    <a:gd name="connsiteY10" fmla="*/ 1841137 h 2060203"/>
                    <a:gd name="connsiteX11" fmla="*/ 1551380 w 2867977"/>
                    <a:gd name="connsiteY11" fmla="*/ 2039683 h 2060203"/>
                    <a:gd name="connsiteX12" fmla="*/ 1126372 w 2867977"/>
                    <a:gd name="connsiteY12" fmla="*/ 1989417 h 2060203"/>
                    <a:gd name="connsiteX13" fmla="*/ 0 w 2867977"/>
                    <a:gd name="connsiteY13" fmla="*/ 1469410 h 2060203"/>
                    <a:gd name="connsiteX0" fmla="*/ 0 w 2867977"/>
                    <a:gd name="connsiteY0" fmla="*/ 1469410 h 2044490"/>
                    <a:gd name="connsiteX1" fmla="*/ 1098445 w 2867977"/>
                    <a:gd name="connsiteY1" fmla="*/ 1515375 h 2044490"/>
                    <a:gd name="connsiteX2" fmla="*/ 396458 w 2867977"/>
                    <a:gd name="connsiteY2" fmla="*/ 760572 h 2044490"/>
                    <a:gd name="connsiteX3" fmla="*/ 1399233 w 2867977"/>
                    <a:gd name="connsiteY3" fmla="*/ 1347972 h 2044490"/>
                    <a:gd name="connsiteX4" fmla="*/ 1291947 w 2867977"/>
                    <a:gd name="connsiteY4" fmla="*/ 574460 h 2044490"/>
                    <a:gd name="connsiteX5" fmla="*/ 1341313 w 2867977"/>
                    <a:gd name="connsiteY5" fmla="*/ 0 h 2044490"/>
                    <a:gd name="connsiteX6" fmla="*/ 1752950 w 2867977"/>
                    <a:gd name="connsiteY6" fmla="*/ 1224404 h 2044490"/>
                    <a:gd name="connsiteX7" fmla="*/ 2471520 w 2867977"/>
                    <a:gd name="connsiteY7" fmla="*/ 451654 h 2044490"/>
                    <a:gd name="connsiteX8" fmla="*/ 2004311 w 2867977"/>
                    <a:gd name="connsiteY8" fmla="*/ 1515375 h 2044490"/>
                    <a:gd name="connsiteX9" fmla="*/ 2867977 w 2867977"/>
                    <a:gd name="connsiteY9" fmla="*/ 1086350 h 2044490"/>
                    <a:gd name="connsiteX10" fmla="*/ 1914600 w 2867977"/>
                    <a:gd name="connsiteY10" fmla="*/ 1841137 h 2044490"/>
                    <a:gd name="connsiteX11" fmla="*/ 1551380 w 2867977"/>
                    <a:gd name="connsiteY11" fmla="*/ 2039683 h 2044490"/>
                    <a:gd name="connsiteX12" fmla="*/ 1126372 w 2867977"/>
                    <a:gd name="connsiteY12" fmla="*/ 1989417 h 2044490"/>
                    <a:gd name="connsiteX13" fmla="*/ 0 w 2867977"/>
                    <a:gd name="connsiteY13" fmla="*/ 1469410 h 2044490"/>
                    <a:gd name="connsiteX0" fmla="*/ 0 w 2867977"/>
                    <a:gd name="connsiteY0" fmla="*/ 1469410 h 2044490"/>
                    <a:gd name="connsiteX1" fmla="*/ 1098445 w 2867977"/>
                    <a:gd name="connsiteY1" fmla="*/ 1515375 h 2044490"/>
                    <a:gd name="connsiteX2" fmla="*/ 396458 w 2867977"/>
                    <a:gd name="connsiteY2" fmla="*/ 760572 h 2044490"/>
                    <a:gd name="connsiteX3" fmla="*/ 1399233 w 2867977"/>
                    <a:gd name="connsiteY3" fmla="*/ 1347972 h 2044490"/>
                    <a:gd name="connsiteX4" fmla="*/ 1291947 w 2867977"/>
                    <a:gd name="connsiteY4" fmla="*/ 574460 h 2044490"/>
                    <a:gd name="connsiteX5" fmla="*/ 1341313 w 2867977"/>
                    <a:gd name="connsiteY5" fmla="*/ 0 h 2044490"/>
                    <a:gd name="connsiteX6" fmla="*/ 1752950 w 2867977"/>
                    <a:gd name="connsiteY6" fmla="*/ 1224404 h 2044490"/>
                    <a:gd name="connsiteX7" fmla="*/ 2471520 w 2867977"/>
                    <a:gd name="connsiteY7" fmla="*/ 451654 h 2044490"/>
                    <a:gd name="connsiteX8" fmla="*/ 2004311 w 2867977"/>
                    <a:gd name="connsiteY8" fmla="*/ 1515375 h 2044490"/>
                    <a:gd name="connsiteX9" fmla="*/ 2867977 w 2867977"/>
                    <a:gd name="connsiteY9" fmla="*/ 1086350 h 2044490"/>
                    <a:gd name="connsiteX10" fmla="*/ 2013454 w 2867977"/>
                    <a:gd name="connsiteY10" fmla="*/ 1841137 h 2044490"/>
                    <a:gd name="connsiteX11" fmla="*/ 1551380 w 2867977"/>
                    <a:gd name="connsiteY11" fmla="*/ 2039683 h 2044490"/>
                    <a:gd name="connsiteX12" fmla="*/ 1126372 w 2867977"/>
                    <a:gd name="connsiteY12" fmla="*/ 1989417 h 2044490"/>
                    <a:gd name="connsiteX13" fmla="*/ 0 w 2867977"/>
                    <a:gd name="connsiteY13" fmla="*/ 1469410 h 2044490"/>
                    <a:gd name="connsiteX0" fmla="*/ 0 w 2872609"/>
                    <a:gd name="connsiteY0" fmla="*/ 1469410 h 2044490"/>
                    <a:gd name="connsiteX1" fmla="*/ 1098445 w 2872609"/>
                    <a:gd name="connsiteY1" fmla="*/ 1515375 h 2044490"/>
                    <a:gd name="connsiteX2" fmla="*/ 396458 w 2872609"/>
                    <a:gd name="connsiteY2" fmla="*/ 760572 h 2044490"/>
                    <a:gd name="connsiteX3" fmla="*/ 1399233 w 2872609"/>
                    <a:gd name="connsiteY3" fmla="*/ 1347972 h 2044490"/>
                    <a:gd name="connsiteX4" fmla="*/ 1291947 w 2872609"/>
                    <a:gd name="connsiteY4" fmla="*/ 574460 h 2044490"/>
                    <a:gd name="connsiteX5" fmla="*/ 1341313 w 2872609"/>
                    <a:gd name="connsiteY5" fmla="*/ 0 h 2044490"/>
                    <a:gd name="connsiteX6" fmla="*/ 1752950 w 2872609"/>
                    <a:gd name="connsiteY6" fmla="*/ 1224404 h 2044490"/>
                    <a:gd name="connsiteX7" fmla="*/ 2471520 w 2872609"/>
                    <a:gd name="connsiteY7" fmla="*/ 451654 h 2044490"/>
                    <a:gd name="connsiteX8" fmla="*/ 2004311 w 2872609"/>
                    <a:gd name="connsiteY8" fmla="*/ 1515375 h 2044490"/>
                    <a:gd name="connsiteX9" fmla="*/ 2867977 w 2872609"/>
                    <a:gd name="connsiteY9" fmla="*/ 1086350 h 2044490"/>
                    <a:gd name="connsiteX10" fmla="*/ 2342271 w 2872609"/>
                    <a:gd name="connsiteY10" fmla="*/ 1612427 h 2044490"/>
                    <a:gd name="connsiteX11" fmla="*/ 2013454 w 2872609"/>
                    <a:gd name="connsiteY11" fmla="*/ 1841137 h 2044490"/>
                    <a:gd name="connsiteX12" fmla="*/ 1551380 w 2872609"/>
                    <a:gd name="connsiteY12" fmla="*/ 2039683 h 2044490"/>
                    <a:gd name="connsiteX13" fmla="*/ 1126372 w 2872609"/>
                    <a:gd name="connsiteY13" fmla="*/ 1989417 h 2044490"/>
                    <a:gd name="connsiteX14" fmla="*/ 0 w 2872609"/>
                    <a:gd name="connsiteY14" fmla="*/ 1469410 h 2044490"/>
                    <a:gd name="connsiteX0" fmla="*/ 0 w 2872609"/>
                    <a:gd name="connsiteY0" fmla="*/ 1469410 h 2044490"/>
                    <a:gd name="connsiteX1" fmla="*/ 1098445 w 2872609"/>
                    <a:gd name="connsiteY1" fmla="*/ 1515375 h 2044490"/>
                    <a:gd name="connsiteX2" fmla="*/ 396458 w 2872609"/>
                    <a:gd name="connsiteY2" fmla="*/ 760572 h 2044490"/>
                    <a:gd name="connsiteX3" fmla="*/ 1399233 w 2872609"/>
                    <a:gd name="connsiteY3" fmla="*/ 1347972 h 2044490"/>
                    <a:gd name="connsiteX4" fmla="*/ 1291947 w 2872609"/>
                    <a:gd name="connsiteY4" fmla="*/ 574460 h 2044490"/>
                    <a:gd name="connsiteX5" fmla="*/ 1341313 w 2872609"/>
                    <a:gd name="connsiteY5" fmla="*/ 0 h 2044490"/>
                    <a:gd name="connsiteX6" fmla="*/ 1752950 w 2872609"/>
                    <a:gd name="connsiteY6" fmla="*/ 1224404 h 2044490"/>
                    <a:gd name="connsiteX7" fmla="*/ 2471520 w 2872609"/>
                    <a:gd name="connsiteY7" fmla="*/ 451654 h 2044490"/>
                    <a:gd name="connsiteX8" fmla="*/ 2004311 w 2872609"/>
                    <a:gd name="connsiteY8" fmla="*/ 1515375 h 2044490"/>
                    <a:gd name="connsiteX9" fmla="*/ 2867977 w 2872609"/>
                    <a:gd name="connsiteY9" fmla="*/ 999853 h 2044490"/>
                    <a:gd name="connsiteX10" fmla="*/ 2342271 w 2872609"/>
                    <a:gd name="connsiteY10" fmla="*/ 1612427 h 2044490"/>
                    <a:gd name="connsiteX11" fmla="*/ 2013454 w 2872609"/>
                    <a:gd name="connsiteY11" fmla="*/ 1841137 h 2044490"/>
                    <a:gd name="connsiteX12" fmla="*/ 1551380 w 2872609"/>
                    <a:gd name="connsiteY12" fmla="*/ 2039683 h 2044490"/>
                    <a:gd name="connsiteX13" fmla="*/ 1126372 w 2872609"/>
                    <a:gd name="connsiteY13" fmla="*/ 1989417 h 2044490"/>
                    <a:gd name="connsiteX14" fmla="*/ 0 w 2872609"/>
                    <a:gd name="connsiteY14" fmla="*/ 1469410 h 2044490"/>
                    <a:gd name="connsiteX0" fmla="*/ 0 w 2872609"/>
                    <a:gd name="connsiteY0" fmla="*/ 1469410 h 2044490"/>
                    <a:gd name="connsiteX1" fmla="*/ 1283797 w 2872609"/>
                    <a:gd name="connsiteY1" fmla="*/ 1676012 h 2044490"/>
                    <a:gd name="connsiteX2" fmla="*/ 396458 w 2872609"/>
                    <a:gd name="connsiteY2" fmla="*/ 760572 h 2044490"/>
                    <a:gd name="connsiteX3" fmla="*/ 1399233 w 2872609"/>
                    <a:gd name="connsiteY3" fmla="*/ 1347972 h 2044490"/>
                    <a:gd name="connsiteX4" fmla="*/ 1291947 w 2872609"/>
                    <a:gd name="connsiteY4" fmla="*/ 574460 h 2044490"/>
                    <a:gd name="connsiteX5" fmla="*/ 1341313 w 2872609"/>
                    <a:gd name="connsiteY5" fmla="*/ 0 h 2044490"/>
                    <a:gd name="connsiteX6" fmla="*/ 1752950 w 2872609"/>
                    <a:gd name="connsiteY6" fmla="*/ 1224404 h 2044490"/>
                    <a:gd name="connsiteX7" fmla="*/ 2471520 w 2872609"/>
                    <a:gd name="connsiteY7" fmla="*/ 451654 h 2044490"/>
                    <a:gd name="connsiteX8" fmla="*/ 2004311 w 2872609"/>
                    <a:gd name="connsiteY8" fmla="*/ 1515375 h 2044490"/>
                    <a:gd name="connsiteX9" fmla="*/ 2867977 w 2872609"/>
                    <a:gd name="connsiteY9" fmla="*/ 999853 h 2044490"/>
                    <a:gd name="connsiteX10" fmla="*/ 2342271 w 2872609"/>
                    <a:gd name="connsiteY10" fmla="*/ 1612427 h 2044490"/>
                    <a:gd name="connsiteX11" fmla="*/ 2013454 w 2872609"/>
                    <a:gd name="connsiteY11" fmla="*/ 1841137 h 2044490"/>
                    <a:gd name="connsiteX12" fmla="*/ 1551380 w 2872609"/>
                    <a:gd name="connsiteY12" fmla="*/ 2039683 h 2044490"/>
                    <a:gd name="connsiteX13" fmla="*/ 1126372 w 2872609"/>
                    <a:gd name="connsiteY13" fmla="*/ 1989417 h 2044490"/>
                    <a:gd name="connsiteX14" fmla="*/ 0 w 2872609"/>
                    <a:gd name="connsiteY14" fmla="*/ 1469410 h 204449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2872609" h="2044490">
                      <a:moveTo>
                        <a:pt x="0" y="1469410"/>
                      </a:moveTo>
                      <a:cubicBezTo>
                        <a:pt x="514429" y="1361165"/>
                        <a:pt x="917649" y="1660690"/>
                        <a:pt x="1283797" y="1676012"/>
                      </a:cubicBezTo>
                      <a:cubicBezTo>
                        <a:pt x="1049801" y="1424411"/>
                        <a:pt x="741665" y="1382876"/>
                        <a:pt x="396458" y="760572"/>
                      </a:cubicBezTo>
                      <a:cubicBezTo>
                        <a:pt x="973733" y="828686"/>
                        <a:pt x="1081450" y="1193361"/>
                        <a:pt x="1399233" y="1347972"/>
                      </a:cubicBezTo>
                      <a:cubicBezTo>
                        <a:pt x="1421136" y="1114848"/>
                        <a:pt x="1270044" y="807584"/>
                        <a:pt x="1291947" y="574460"/>
                      </a:cubicBezTo>
                      <a:lnTo>
                        <a:pt x="1341313" y="0"/>
                      </a:lnTo>
                      <a:cubicBezTo>
                        <a:pt x="1672114" y="474037"/>
                        <a:pt x="1644570" y="849221"/>
                        <a:pt x="1752950" y="1224404"/>
                      </a:cubicBezTo>
                      <a:cubicBezTo>
                        <a:pt x="1992473" y="966821"/>
                        <a:pt x="1972505" y="746308"/>
                        <a:pt x="2471520" y="451654"/>
                      </a:cubicBezTo>
                      <a:cubicBezTo>
                        <a:pt x="2389925" y="1090433"/>
                        <a:pt x="2160047" y="1160801"/>
                        <a:pt x="2004311" y="1515375"/>
                      </a:cubicBezTo>
                      <a:cubicBezTo>
                        <a:pt x="2292200" y="1372367"/>
                        <a:pt x="2456520" y="1105791"/>
                        <a:pt x="2867977" y="999853"/>
                      </a:cubicBezTo>
                      <a:cubicBezTo>
                        <a:pt x="2922244" y="1020147"/>
                        <a:pt x="2484692" y="1486629"/>
                        <a:pt x="2342271" y="1612427"/>
                      </a:cubicBezTo>
                      <a:cubicBezTo>
                        <a:pt x="2199850" y="1738225"/>
                        <a:pt x="2143210" y="1774047"/>
                        <a:pt x="2013454" y="1841137"/>
                      </a:cubicBezTo>
                      <a:cubicBezTo>
                        <a:pt x="1921213" y="1981460"/>
                        <a:pt x="1699227" y="2014970"/>
                        <a:pt x="1551380" y="2039683"/>
                      </a:cubicBezTo>
                      <a:cubicBezTo>
                        <a:pt x="1403533" y="2064396"/>
                        <a:pt x="1397292" y="1985608"/>
                        <a:pt x="1126372" y="1989417"/>
                      </a:cubicBezTo>
                      <a:cubicBezTo>
                        <a:pt x="730320" y="1853151"/>
                        <a:pt x="482550" y="1865168"/>
                        <a:pt x="0" y="1469410"/>
                      </a:cubicBezTo>
                      <a:close/>
                    </a:path>
                  </a:pathLst>
                </a:custGeom>
                <a:gradFill>
                  <a:gsLst>
                    <a:gs pos="3000">
                      <a:srgbClr val="FFEFD1"/>
                    </a:gs>
                    <a:gs pos="87000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ln w="9525">
                  <a:solidFill>
                    <a:srgbClr val="FF66FF"/>
                  </a:solidFill>
                </a:ln>
                <a:effectLst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  <a:scene3d>
                  <a:camera prst="orthographicFront"/>
                  <a:lightRig rig="chilly" dir="t"/>
                </a:scene3d>
                <a:sp3d prstMaterial="powder">
                  <a:bevelT w="165100" prst="coolSlan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"/>
                </a:p>
              </p:txBody>
            </p:sp>
          </p:grpSp>
          <p:grpSp>
            <p:nvGrpSpPr>
              <p:cNvPr id="30" name="29 Grupo"/>
              <p:cNvGrpSpPr/>
              <p:nvPr/>
            </p:nvGrpSpPr>
            <p:grpSpPr>
              <a:xfrm rot="17062134">
                <a:off x="6218769" y="2487931"/>
                <a:ext cx="2768911" cy="1683555"/>
                <a:chOff x="6091967" y="2839527"/>
                <a:chExt cx="2653607" cy="1509384"/>
              </a:xfrm>
            </p:grpSpPr>
            <p:sp>
              <p:nvSpPr>
                <p:cNvPr id="31" name="3 Elipse"/>
                <p:cNvSpPr/>
                <p:nvPr/>
              </p:nvSpPr>
              <p:spPr>
                <a:xfrm rot="4214984">
                  <a:off x="6199655" y="3768587"/>
                  <a:ext cx="734507" cy="353814"/>
                </a:xfrm>
                <a:custGeom>
                  <a:avLst/>
                  <a:gdLst>
                    <a:gd name="connsiteX0" fmla="*/ 0 w 2448272"/>
                    <a:gd name="connsiteY0" fmla="*/ 457200 h 914400"/>
                    <a:gd name="connsiteX1" fmla="*/ 1224136 w 2448272"/>
                    <a:gd name="connsiteY1" fmla="*/ 0 h 914400"/>
                    <a:gd name="connsiteX2" fmla="*/ 2448272 w 2448272"/>
                    <a:gd name="connsiteY2" fmla="*/ 457200 h 914400"/>
                    <a:gd name="connsiteX3" fmla="*/ 1224136 w 2448272"/>
                    <a:gd name="connsiteY3" fmla="*/ 914400 h 914400"/>
                    <a:gd name="connsiteX4" fmla="*/ 0 w 2448272"/>
                    <a:gd name="connsiteY4" fmla="*/ 457200 h 914400"/>
                    <a:gd name="connsiteX0" fmla="*/ 0 w 2448272"/>
                    <a:gd name="connsiteY0" fmla="*/ 457200 h 914400"/>
                    <a:gd name="connsiteX1" fmla="*/ 1224136 w 2448272"/>
                    <a:gd name="connsiteY1" fmla="*/ 0 h 914400"/>
                    <a:gd name="connsiteX2" fmla="*/ 2448272 w 2448272"/>
                    <a:gd name="connsiteY2" fmla="*/ 457200 h 914400"/>
                    <a:gd name="connsiteX3" fmla="*/ 1224136 w 2448272"/>
                    <a:gd name="connsiteY3" fmla="*/ 914400 h 914400"/>
                    <a:gd name="connsiteX4" fmla="*/ 0 w 2448272"/>
                    <a:gd name="connsiteY4" fmla="*/ 457200 h 914400"/>
                    <a:gd name="connsiteX0" fmla="*/ 0 w 2448272"/>
                    <a:gd name="connsiteY0" fmla="*/ 457200 h 914400"/>
                    <a:gd name="connsiteX1" fmla="*/ 1224136 w 2448272"/>
                    <a:gd name="connsiteY1" fmla="*/ 0 h 914400"/>
                    <a:gd name="connsiteX2" fmla="*/ 2448272 w 2448272"/>
                    <a:gd name="connsiteY2" fmla="*/ 457200 h 914400"/>
                    <a:gd name="connsiteX3" fmla="*/ 1224136 w 2448272"/>
                    <a:gd name="connsiteY3" fmla="*/ 914400 h 914400"/>
                    <a:gd name="connsiteX4" fmla="*/ 0 w 2448272"/>
                    <a:gd name="connsiteY4" fmla="*/ 457200 h 914400"/>
                    <a:gd name="connsiteX0" fmla="*/ 0 w 2448272"/>
                    <a:gd name="connsiteY0" fmla="*/ 457200 h 916103"/>
                    <a:gd name="connsiteX1" fmla="*/ 1224136 w 2448272"/>
                    <a:gd name="connsiteY1" fmla="*/ 0 h 916103"/>
                    <a:gd name="connsiteX2" fmla="*/ 2448272 w 2448272"/>
                    <a:gd name="connsiteY2" fmla="*/ 457200 h 916103"/>
                    <a:gd name="connsiteX3" fmla="*/ 1224136 w 2448272"/>
                    <a:gd name="connsiteY3" fmla="*/ 914400 h 916103"/>
                    <a:gd name="connsiteX4" fmla="*/ 0 w 2448272"/>
                    <a:gd name="connsiteY4" fmla="*/ 457200 h 916103"/>
                    <a:gd name="connsiteX0" fmla="*/ 0 w 2448272"/>
                    <a:gd name="connsiteY0" fmla="*/ 457200 h 916103"/>
                    <a:gd name="connsiteX1" fmla="*/ 1224136 w 2448272"/>
                    <a:gd name="connsiteY1" fmla="*/ 0 h 916103"/>
                    <a:gd name="connsiteX2" fmla="*/ 2448272 w 2448272"/>
                    <a:gd name="connsiteY2" fmla="*/ 457200 h 916103"/>
                    <a:gd name="connsiteX3" fmla="*/ 1224136 w 2448272"/>
                    <a:gd name="connsiteY3" fmla="*/ 914400 h 916103"/>
                    <a:gd name="connsiteX4" fmla="*/ 0 w 2448272"/>
                    <a:gd name="connsiteY4" fmla="*/ 457200 h 916103"/>
                    <a:gd name="connsiteX0" fmla="*/ 0 w 2507594"/>
                    <a:gd name="connsiteY0" fmla="*/ 460279 h 992567"/>
                    <a:gd name="connsiteX1" fmla="*/ 1224136 w 2507594"/>
                    <a:gd name="connsiteY1" fmla="*/ 3079 h 992567"/>
                    <a:gd name="connsiteX2" fmla="*/ 2507594 w 2507594"/>
                    <a:gd name="connsiteY2" fmla="*/ 658357 h 992567"/>
                    <a:gd name="connsiteX3" fmla="*/ 1224136 w 2507594"/>
                    <a:gd name="connsiteY3" fmla="*/ 917479 h 992567"/>
                    <a:gd name="connsiteX4" fmla="*/ 0 w 2507594"/>
                    <a:gd name="connsiteY4" fmla="*/ 460279 h 992567"/>
                    <a:gd name="connsiteX0" fmla="*/ 0 w 2507594"/>
                    <a:gd name="connsiteY0" fmla="*/ 460279 h 943638"/>
                    <a:gd name="connsiteX1" fmla="*/ 1224136 w 2507594"/>
                    <a:gd name="connsiteY1" fmla="*/ 3079 h 943638"/>
                    <a:gd name="connsiteX2" fmla="*/ 2507594 w 2507594"/>
                    <a:gd name="connsiteY2" fmla="*/ 658357 h 943638"/>
                    <a:gd name="connsiteX3" fmla="*/ 1224136 w 2507594"/>
                    <a:gd name="connsiteY3" fmla="*/ 917479 h 943638"/>
                    <a:gd name="connsiteX4" fmla="*/ 0 w 2507594"/>
                    <a:gd name="connsiteY4" fmla="*/ 460279 h 943638"/>
                    <a:gd name="connsiteX0" fmla="*/ 0 w 2507594"/>
                    <a:gd name="connsiteY0" fmla="*/ 460279 h 932691"/>
                    <a:gd name="connsiteX1" fmla="*/ 1224136 w 2507594"/>
                    <a:gd name="connsiteY1" fmla="*/ 3079 h 932691"/>
                    <a:gd name="connsiteX2" fmla="*/ 2507594 w 2507594"/>
                    <a:gd name="connsiteY2" fmla="*/ 658357 h 932691"/>
                    <a:gd name="connsiteX3" fmla="*/ 1224136 w 2507594"/>
                    <a:gd name="connsiteY3" fmla="*/ 917479 h 932691"/>
                    <a:gd name="connsiteX4" fmla="*/ 0 w 2507594"/>
                    <a:gd name="connsiteY4" fmla="*/ 460279 h 932691"/>
                    <a:gd name="connsiteX0" fmla="*/ 0 w 2507594"/>
                    <a:gd name="connsiteY0" fmla="*/ 460279 h 918289"/>
                    <a:gd name="connsiteX1" fmla="*/ 1224136 w 2507594"/>
                    <a:gd name="connsiteY1" fmla="*/ 3079 h 918289"/>
                    <a:gd name="connsiteX2" fmla="*/ 2507594 w 2507594"/>
                    <a:gd name="connsiteY2" fmla="*/ 658357 h 918289"/>
                    <a:gd name="connsiteX3" fmla="*/ 1224136 w 2507594"/>
                    <a:gd name="connsiteY3" fmla="*/ 917479 h 918289"/>
                    <a:gd name="connsiteX4" fmla="*/ 0 w 2507594"/>
                    <a:gd name="connsiteY4" fmla="*/ 460279 h 918289"/>
                    <a:gd name="connsiteX0" fmla="*/ 0 w 2507594"/>
                    <a:gd name="connsiteY0" fmla="*/ 478822 h 936832"/>
                    <a:gd name="connsiteX1" fmla="*/ 1224136 w 2507594"/>
                    <a:gd name="connsiteY1" fmla="*/ 21622 h 936832"/>
                    <a:gd name="connsiteX2" fmla="*/ 2507594 w 2507594"/>
                    <a:gd name="connsiteY2" fmla="*/ 676900 h 936832"/>
                    <a:gd name="connsiteX3" fmla="*/ 1224136 w 2507594"/>
                    <a:gd name="connsiteY3" fmla="*/ 936022 h 936832"/>
                    <a:gd name="connsiteX4" fmla="*/ 0 w 2507594"/>
                    <a:gd name="connsiteY4" fmla="*/ 478822 h 936832"/>
                    <a:gd name="connsiteX0" fmla="*/ 0 w 2507594"/>
                    <a:gd name="connsiteY0" fmla="*/ 478822 h 936832"/>
                    <a:gd name="connsiteX1" fmla="*/ 1224136 w 2507594"/>
                    <a:gd name="connsiteY1" fmla="*/ 21622 h 936832"/>
                    <a:gd name="connsiteX2" fmla="*/ 2507594 w 2507594"/>
                    <a:gd name="connsiteY2" fmla="*/ 676900 h 936832"/>
                    <a:gd name="connsiteX3" fmla="*/ 1224136 w 2507594"/>
                    <a:gd name="connsiteY3" fmla="*/ 936022 h 936832"/>
                    <a:gd name="connsiteX4" fmla="*/ 0 w 2507594"/>
                    <a:gd name="connsiteY4" fmla="*/ 478822 h 936832"/>
                    <a:gd name="connsiteX0" fmla="*/ 0 w 2507594"/>
                    <a:gd name="connsiteY0" fmla="*/ 478822 h 936670"/>
                    <a:gd name="connsiteX1" fmla="*/ 1224136 w 2507594"/>
                    <a:gd name="connsiteY1" fmla="*/ 21622 h 936670"/>
                    <a:gd name="connsiteX2" fmla="*/ 2507594 w 2507594"/>
                    <a:gd name="connsiteY2" fmla="*/ 676900 h 936670"/>
                    <a:gd name="connsiteX3" fmla="*/ 1224136 w 2507594"/>
                    <a:gd name="connsiteY3" fmla="*/ 936022 h 936670"/>
                    <a:gd name="connsiteX4" fmla="*/ 0 w 2507594"/>
                    <a:gd name="connsiteY4" fmla="*/ 478822 h 936670"/>
                    <a:gd name="connsiteX0" fmla="*/ 0 w 2507594"/>
                    <a:gd name="connsiteY0" fmla="*/ 477455 h 935303"/>
                    <a:gd name="connsiteX1" fmla="*/ 1224136 w 2507594"/>
                    <a:gd name="connsiteY1" fmla="*/ 20255 h 935303"/>
                    <a:gd name="connsiteX2" fmla="*/ 2507594 w 2507594"/>
                    <a:gd name="connsiteY2" fmla="*/ 675533 h 935303"/>
                    <a:gd name="connsiteX3" fmla="*/ 1224136 w 2507594"/>
                    <a:gd name="connsiteY3" fmla="*/ 934655 h 935303"/>
                    <a:gd name="connsiteX4" fmla="*/ 0 w 2507594"/>
                    <a:gd name="connsiteY4" fmla="*/ 477455 h 935303"/>
                    <a:gd name="connsiteX0" fmla="*/ 0 w 2507594"/>
                    <a:gd name="connsiteY0" fmla="*/ 477455 h 935641"/>
                    <a:gd name="connsiteX1" fmla="*/ 1224136 w 2507594"/>
                    <a:gd name="connsiteY1" fmla="*/ 20255 h 935641"/>
                    <a:gd name="connsiteX2" fmla="*/ 2507594 w 2507594"/>
                    <a:gd name="connsiteY2" fmla="*/ 675533 h 935641"/>
                    <a:gd name="connsiteX3" fmla="*/ 1224136 w 2507594"/>
                    <a:gd name="connsiteY3" fmla="*/ 934655 h 935641"/>
                    <a:gd name="connsiteX4" fmla="*/ 0 w 2507594"/>
                    <a:gd name="connsiteY4" fmla="*/ 477455 h 935641"/>
                    <a:gd name="connsiteX0" fmla="*/ 0 w 2528049"/>
                    <a:gd name="connsiteY0" fmla="*/ 432522 h 935559"/>
                    <a:gd name="connsiteX1" fmla="*/ 1244591 w 2528049"/>
                    <a:gd name="connsiteY1" fmla="*/ 3909 h 935559"/>
                    <a:gd name="connsiteX2" fmla="*/ 2528049 w 2528049"/>
                    <a:gd name="connsiteY2" fmla="*/ 659187 h 935559"/>
                    <a:gd name="connsiteX3" fmla="*/ 1244591 w 2528049"/>
                    <a:gd name="connsiteY3" fmla="*/ 918309 h 935559"/>
                    <a:gd name="connsiteX4" fmla="*/ 0 w 2528049"/>
                    <a:gd name="connsiteY4" fmla="*/ 432522 h 935559"/>
                    <a:gd name="connsiteX0" fmla="*/ 0 w 2528049"/>
                    <a:gd name="connsiteY0" fmla="*/ 432522 h 935559"/>
                    <a:gd name="connsiteX1" fmla="*/ 1244591 w 2528049"/>
                    <a:gd name="connsiteY1" fmla="*/ 3909 h 935559"/>
                    <a:gd name="connsiteX2" fmla="*/ 2528049 w 2528049"/>
                    <a:gd name="connsiteY2" fmla="*/ 659187 h 935559"/>
                    <a:gd name="connsiteX3" fmla="*/ 1244591 w 2528049"/>
                    <a:gd name="connsiteY3" fmla="*/ 918309 h 935559"/>
                    <a:gd name="connsiteX4" fmla="*/ 0 w 2528049"/>
                    <a:gd name="connsiteY4" fmla="*/ 432522 h 935559"/>
                    <a:gd name="connsiteX0" fmla="*/ 0 w 2528049"/>
                    <a:gd name="connsiteY0" fmla="*/ 432522 h 921317"/>
                    <a:gd name="connsiteX1" fmla="*/ 1244591 w 2528049"/>
                    <a:gd name="connsiteY1" fmla="*/ 3909 h 921317"/>
                    <a:gd name="connsiteX2" fmla="*/ 2528049 w 2528049"/>
                    <a:gd name="connsiteY2" fmla="*/ 659187 h 921317"/>
                    <a:gd name="connsiteX3" fmla="*/ 1244591 w 2528049"/>
                    <a:gd name="connsiteY3" fmla="*/ 918309 h 921317"/>
                    <a:gd name="connsiteX4" fmla="*/ 0 w 2528049"/>
                    <a:gd name="connsiteY4" fmla="*/ 432522 h 921317"/>
                    <a:gd name="connsiteX0" fmla="*/ 0 w 2528049"/>
                    <a:gd name="connsiteY0" fmla="*/ 336397 h 825192"/>
                    <a:gd name="connsiteX1" fmla="*/ 1289237 w 2528049"/>
                    <a:gd name="connsiteY1" fmla="*/ 5982 h 825192"/>
                    <a:gd name="connsiteX2" fmla="*/ 2528049 w 2528049"/>
                    <a:gd name="connsiteY2" fmla="*/ 563062 h 825192"/>
                    <a:gd name="connsiteX3" fmla="*/ 1244591 w 2528049"/>
                    <a:gd name="connsiteY3" fmla="*/ 822184 h 825192"/>
                    <a:gd name="connsiteX4" fmla="*/ 0 w 2528049"/>
                    <a:gd name="connsiteY4" fmla="*/ 336397 h 8251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528049" h="825192">
                      <a:moveTo>
                        <a:pt x="0" y="336397"/>
                      </a:moveTo>
                      <a:cubicBezTo>
                        <a:pt x="154363" y="113063"/>
                        <a:pt x="867896" y="-31795"/>
                        <a:pt x="1289237" y="5982"/>
                      </a:cubicBezTo>
                      <a:cubicBezTo>
                        <a:pt x="1710578" y="43759"/>
                        <a:pt x="2107920" y="248774"/>
                        <a:pt x="2528049" y="563062"/>
                      </a:cubicBezTo>
                      <a:cubicBezTo>
                        <a:pt x="1561847" y="859940"/>
                        <a:pt x="1699823" y="825892"/>
                        <a:pt x="1244591" y="822184"/>
                      </a:cubicBezTo>
                      <a:cubicBezTo>
                        <a:pt x="789359" y="818476"/>
                        <a:pt x="357946" y="691155"/>
                        <a:pt x="0" y="336397"/>
                      </a:cubicBezTo>
                      <a:close/>
                    </a:path>
                  </a:pathLst>
                </a:custGeom>
                <a:gradFill>
                  <a:gsLst>
                    <a:gs pos="50000">
                      <a:srgbClr val="00B050"/>
                    </a:gs>
                    <a:gs pos="100000">
                      <a:srgbClr val="5DF85B"/>
                    </a:gs>
                    <a:gs pos="0">
                      <a:srgbClr val="00FF00"/>
                    </a:gs>
                  </a:gsLst>
                  <a:lin ang="2700000" scaled="1"/>
                </a:gradFill>
                <a:ln w="76200">
                  <a:noFill/>
                </a:ln>
                <a:scene3d>
                  <a:camera prst="orthographicFront"/>
                  <a:lightRig rig="morning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"/>
                </a:p>
              </p:txBody>
            </p:sp>
            <p:sp>
              <p:nvSpPr>
                <p:cNvPr id="32" name="3 Elipse"/>
                <p:cNvSpPr/>
                <p:nvPr/>
              </p:nvSpPr>
              <p:spPr>
                <a:xfrm rot="19336205">
                  <a:off x="6619565" y="2948166"/>
                  <a:ext cx="775448" cy="359680"/>
                </a:xfrm>
                <a:custGeom>
                  <a:avLst/>
                  <a:gdLst>
                    <a:gd name="connsiteX0" fmla="*/ 0 w 2448272"/>
                    <a:gd name="connsiteY0" fmla="*/ 457200 h 914400"/>
                    <a:gd name="connsiteX1" fmla="*/ 1224136 w 2448272"/>
                    <a:gd name="connsiteY1" fmla="*/ 0 h 914400"/>
                    <a:gd name="connsiteX2" fmla="*/ 2448272 w 2448272"/>
                    <a:gd name="connsiteY2" fmla="*/ 457200 h 914400"/>
                    <a:gd name="connsiteX3" fmla="*/ 1224136 w 2448272"/>
                    <a:gd name="connsiteY3" fmla="*/ 914400 h 914400"/>
                    <a:gd name="connsiteX4" fmla="*/ 0 w 2448272"/>
                    <a:gd name="connsiteY4" fmla="*/ 457200 h 914400"/>
                    <a:gd name="connsiteX0" fmla="*/ 0 w 2448272"/>
                    <a:gd name="connsiteY0" fmla="*/ 457200 h 914400"/>
                    <a:gd name="connsiteX1" fmla="*/ 1224136 w 2448272"/>
                    <a:gd name="connsiteY1" fmla="*/ 0 h 914400"/>
                    <a:gd name="connsiteX2" fmla="*/ 2448272 w 2448272"/>
                    <a:gd name="connsiteY2" fmla="*/ 457200 h 914400"/>
                    <a:gd name="connsiteX3" fmla="*/ 1224136 w 2448272"/>
                    <a:gd name="connsiteY3" fmla="*/ 914400 h 914400"/>
                    <a:gd name="connsiteX4" fmla="*/ 0 w 2448272"/>
                    <a:gd name="connsiteY4" fmla="*/ 457200 h 914400"/>
                    <a:gd name="connsiteX0" fmla="*/ 0 w 2448272"/>
                    <a:gd name="connsiteY0" fmla="*/ 457200 h 914400"/>
                    <a:gd name="connsiteX1" fmla="*/ 1224136 w 2448272"/>
                    <a:gd name="connsiteY1" fmla="*/ 0 h 914400"/>
                    <a:gd name="connsiteX2" fmla="*/ 2448272 w 2448272"/>
                    <a:gd name="connsiteY2" fmla="*/ 457200 h 914400"/>
                    <a:gd name="connsiteX3" fmla="*/ 1224136 w 2448272"/>
                    <a:gd name="connsiteY3" fmla="*/ 914400 h 914400"/>
                    <a:gd name="connsiteX4" fmla="*/ 0 w 2448272"/>
                    <a:gd name="connsiteY4" fmla="*/ 457200 h 914400"/>
                    <a:gd name="connsiteX0" fmla="*/ 0 w 2448272"/>
                    <a:gd name="connsiteY0" fmla="*/ 457200 h 916103"/>
                    <a:gd name="connsiteX1" fmla="*/ 1224136 w 2448272"/>
                    <a:gd name="connsiteY1" fmla="*/ 0 h 916103"/>
                    <a:gd name="connsiteX2" fmla="*/ 2448272 w 2448272"/>
                    <a:gd name="connsiteY2" fmla="*/ 457200 h 916103"/>
                    <a:gd name="connsiteX3" fmla="*/ 1224136 w 2448272"/>
                    <a:gd name="connsiteY3" fmla="*/ 914400 h 916103"/>
                    <a:gd name="connsiteX4" fmla="*/ 0 w 2448272"/>
                    <a:gd name="connsiteY4" fmla="*/ 457200 h 916103"/>
                    <a:gd name="connsiteX0" fmla="*/ 0 w 2448272"/>
                    <a:gd name="connsiteY0" fmla="*/ 457200 h 916103"/>
                    <a:gd name="connsiteX1" fmla="*/ 1224136 w 2448272"/>
                    <a:gd name="connsiteY1" fmla="*/ 0 h 916103"/>
                    <a:gd name="connsiteX2" fmla="*/ 2448272 w 2448272"/>
                    <a:gd name="connsiteY2" fmla="*/ 457200 h 916103"/>
                    <a:gd name="connsiteX3" fmla="*/ 1224136 w 2448272"/>
                    <a:gd name="connsiteY3" fmla="*/ 914400 h 916103"/>
                    <a:gd name="connsiteX4" fmla="*/ 0 w 2448272"/>
                    <a:gd name="connsiteY4" fmla="*/ 457200 h 916103"/>
                    <a:gd name="connsiteX0" fmla="*/ 0 w 2507594"/>
                    <a:gd name="connsiteY0" fmla="*/ 460279 h 992567"/>
                    <a:gd name="connsiteX1" fmla="*/ 1224136 w 2507594"/>
                    <a:gd name="connsiteY1" fmla="*/ 3079 h 992567"/>
                    <a:gd name="connsiteX2" fmla="*/ 2507594 w 2507594"/>
                    <a:gd name="connsiteY2" fmla="*/ 658357 h 992567"/>
                    <a:gd name="connsiteX3" fmla="*/ 1224136 w 2507594"/>
                    <a:gd name="connsiteY3" fmla="*/ 917479 h 992567"/>
                    <a:gd name="connsiteX4" fmla="*/ 0 w 2507594"/>
                    <a:gd name="connsiteY4" fmla="*/ 460279 h 992567"/>
                    <a:gd name="connsiteX0" fmla="*/ 0 w 2507594"/>
                    <a:gd name="connsiteY0" fmla="*/ 460279 h 943638"/>
                    <a:gd name="connsiteX1" fmla="*/ 1224136 w 2507594"/>
                    <a:gd name="connsiteY1" fmla="*/ 3079 h 943638"/>
                    <a:gd name="connsiteX2" fmla="*/ 2507594 w 2507594"/>
                    <a:gd name="connsiteY2" fmla="*/ 658357 h 943638"/>
                    <a:gd name="connsiteX3" fmla="*/ 1224136 w 2507594"/>
                    <a:gd name="connsiteY3" fmla="*/ 917479 h 943638"/>
                    <a:gd name="connsiteX4" fmla="*/ 0 w 2507594"/>
                    <a:gd name="connsiteY4" fmla="*/ 460279 h 943638"/>
                    <a:gd name="connsiteX0" fmla="*/ 0 w 2507594"/>
                    <a:gd name="connsiteY0" fmla="*/ 460279 h 932691"/>
                    <a:gd name="connsiteX1" fmla="*/ 1224136 w 2507594"/>
                    <a:gd name="connsiteY1" fmla="*/ 3079 h 932691"/>
                    <a:gd name="connsiteX2" fmla="*/ 2507594 w 2507594"/>
                    <a:gd name="connsiteY2" fmla="*/ 658357 h 932691"/>
                    <a:gd name="connsiteX3" fmla="*/ 1224136 w 2507594"/>
                    <a:gd name="connsiteY3" fmla="*/ 917479 h 932691"/>
                    <a:gd name="connsiteX4" fmla="*/ 0 w 2507594"/>
                    <a:gd name="connsiteY4" fmla="*/ 460279 h 932691"/>
                    <a:gd name="connsiteX0" fmla="*/ 0 w 2507594"/>
                    <a:gd name="connsiteY0" fmla="*/ 460279 h 918289"/>
                    <a:gd name="connsiteX1" fmla="*/ 1224136 w 2507594"/>
                    <a:gd name="connsiteY1" fmla="*/ 3079 h 918289"/>
                    <a:gd name="connsiteX2" fmla="*/ 2507594 w 2507594"/>
                    <a:gd name="connsiteY2" fmla="*/ 658357 h 918289"/>
                    <a:gd name="connsiteX3" fmla="*/ 1224136 w 2507594"/>
                    <a:gd name="connsiteY3" fmla="*/ 917479 h 918289"/>
                    <a:gd name="connsiteX4" fmla="*/ 0 w 2507594"/>
                    <a:gd name="connsiteY4" fmla="*/ 460279 h 918289"/>
                    <a:gd name="connsiteX0" fmla="*/ 0 w 2507594"/>
                    <a:gd name="connsiteY0" fmla="*/ 478822 h 936832"/>
                    <a:gd name="connsiteX1" fmla="*/ 1224136 w 2507594"/>
                    <a:gd name="connsiteY1" fmla="*/ 21622 h 936832"/>
                    <a:gd name="connsiteX2" fmla="*/ 2507594 w 2507594"/>
                    <a:gd name="connsiteY2" fmla="*/ 676900 h 936832"/>
                    <a:gd name="connsiteX3" fmla="*/ 1224136 w 2507594"/>
                    <a:gd name="connsiteY3" fmla="*/ 936022 h 936832"/>
                    <a:gd name="connsiteX4" fmla="*/ 0 w 2507594"/>
                    <a:gd name="connsiteY4" fmla="*/ 478822 h 9368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507594" h="936832">
                      <a:moveTo>
                        <a:pt x="0" y="478822"/>
                      </a:moveTo>
                      <a:cubicBezTo>
                        <a:pt x="0" y="226317"/>
                        <a:pt x="622230" y="-85342"/>
                        <a:pt x="1224136" y="21622"/>
                      </a:cubicBezTo>
                      <a:cubicBezTo>
                        <a:pt x="1826042" y="128586"/>
                        <a:pt x="2087465" y="362612"/>
                        <a:pt x="2507594" y="676900"/>
                      </a:cubicBezTo>
                      <a:cubicBezTo>
                        <a:pt x="1541392" y="973778"/>
                        <a:pt x="1527238" y="920113"/>
                        <a:pt x="1224136" y="936022"/>
                      </a:cubicBezTo>
                      <a:cubicBezTo>
                        <a:pt x="921034" y="951931"/>
                        <a:pt x="0" y="731327"/>
                        <a:pt x="0" y="478822"/>
                      </a:cubicBezTo>
                      <a:close/>
                    </a:path>
                  </a:pathLst>
                </a:custGeom>
                <a:solidFill>
                  <a:srgbClr val="66FF33"/>
                </a:solidFill>
                <a:ln w="76200">
                  <a:noFill/>
                </a:ln>
                <a:scene3d>
                  <a:camera prst="orthographicFront"/>
                  <a:lightRig rig="morning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"/>
                </a:p>
              </p:txBody>
            </p:sp>
            <p:sp>
              <p:nvSpPr>
                <p:cNvPr id="33" name="3 Elipse"/>
                <p:cNvSpPr/>
                <p:nvPr/>
              </p:nvSpPr>
              <p:spPr>
                <a:xfrm rot="19336205">
                  <a:off x="6628641" y="2937052"/>
                  <a:ext cx="775448" cy="359680"/>
                </a:xfrm>
                <a:custGeom>
                  <a:avLst/>
                  <a:gdLst>
                    <a:gd name="connsiteX0" fmla="*/ 0 w 2448272"/>
                    <a:gd name="connsiteY0" fmla="*/ 457200 h 914400"/>
                    <a:gd name="connsiteX1" fmla="*/ 1224136 w 2448272"/>
                    <a:gd name="connsiteY1" fmla="*/ 0 h 914400"/>
                    <a:gd name="connsiteX2" fmla="*/ 2448272 w 2448272"/>
                    <a:gd name="connsiteY2" fmla="*/ 457200 h 914400"/>
                    <a:gd name="connsiteX3" fmla="*/ 1224136 w 2448272"/>
                    <a:gd name="connsiteY3" fmla="*/ 914400 h 914400"/>
                    <a:gd name="connsiteX4" fmla="*/ 0 w 2448272"/>
                    <a:gd name="connsiteY4" fmla="*/ 457200 h 914400"/>
                    <a:gd name="connsiteX0" fmla="*/ 0 w 2448272"/>
                    <a:gd name="connsiteY0" fmla="*/ 457200 h 914400"/>
                    <a:gd name="connsiteX1" fmla="*/ 1224136 w 2448272"/>
                    <a:gd name="connsiteY1" fmla="*/ 0 h 914400"/>
                    <a:gd name="connsiteX2" fmla="*/ 2448272 w 2448272"/>
                    <a:gd name="connsiteY2" fmla="*/ 457200 h 914400"/>
                    <a:gd name="connsiteX3" fmla="*/ 1224136 w 2448272"/>
                    <a:gd name="connsiteY3" fmla="*/ 914400 h 914400"/>
                    <a:gd name="connsiteX4" fmla="*/ 0 w 2448272"/>
                    <a:gd name="connsiteY4" fmla="*/ 457200 h 914400"/>
                    <a:gd name="connsiteX0" fmla="*/ 0 w 2448272"/>
                    <a:gd name="connsiteY0" fmla="*/ 457200 h 914400"/>
                    <a:gd name="connsiteX1" fmla="*/ 1224136 w 2448272"/>
                    <a:gd name="connsiteY1" fmla="*/ 0 h 914400"/>
                    <a:gd name="connsiteX2" fmla="*/ 2448272 w 2448272"/>
                    <a:gd name="connsiteY2" fmla="*/ 457200 h 914400"/>
                    <a:gd name="connsiteX3" fmla="*/ 1224136 w 2448272"/>
                    <a:gd name="connsiteY3" fmla="*/ 914400 h 914400"/>
                    <a:gd name="connsiteX4" fmla="*/ 0 w 2448272"/>
                    <a:gd name="connsiteY4" fmla="*/ 457200 h 914400"/>
                    <a:gd name="connsiteX0" fmla="*/ 0 w 2448272"/>
                    <a:gd name="connsiteY0" fmla="*/ 457200 h 916103"/>
                    <a:gd name="connsiteX1" fmla="*/ 1224136 w 2448272"/>
                    <a:gd name="connsiteY1" fmla="*/ 0 h 916103"/>
                    <a:gd name="connsiteX2" fmla="*/ 2448272 w 2448272"/>
                    <a:gd name="connsiteY2" fmla="*/ 457200 h 916103"/>
                    <a:gd name="connsiteX3" fmla="*/ 1224136 w 2448272"/>
                    <a:gd name="connsiteY3" fmla="*/ 914400 h 916103"/>
                    <a:gd name="connsiteX4" fmla="*/ 0 w 2448272"/>
                    <a:gd name="connsiteY4" fmla="*/ 457200 h 916103"/>
                    <a:gd name="connsiteX0" fmla="*/ 0 w 2448272"/>
                    <a:gd name="connsiteY0" fmla="*/ 457200 h 916103"/>
                    <a:gd name="connsiteX1" fmla="*/ 1224136 w 2448272"/>
                    <a:gd name="connsiteY1" fmla="*/ 0 h 916103"/>
                    <a:gd name="connsiteX2" fmla="*/ 2448272 w 2448272"/>
                    <a:gd name="connsiteY2" fmla="*/ 457200 h 916103"/>
                    <a:gd name="connsiteX3" fmla="*/ 1224136 w 2448272"/>
                    <a:gd name="connsiteY3" fmla="*/ 914400 h 916103"/>
                    <a:gd name="connsiteX4" fmla="*/ 0 w 2448272"/>
                    <a:gd name="connsiteY4" fmla="*/ 457200 h 916103"/>
                    <a:gd name="connsiteX0" fmla="*/ 0 w 2507594"/>
                    <a:gd name="connsiteY0" fmla="*/ 460279 h 992567"/>
                    <a:gd name="connsiteX1" fmla="*/ 1224136 w 2507594"/>
                    <a:gd name="connsiteY1" fmla="*/ 3079 h 992567"/>
                    <a:gd name="connsiteX2" fmla="*/ 2507594 w 2507594"/>
                    <a:gd name="connsiteY2" fmla="*/ 658357 h 992567"/>
                    <a:gd name="connsiteX3" fmla="*/ 1224136 w 2507594"/>
                    <a:gd name="connsiteY3" fmla="*/ 917479 h 992567"/>
                    <a:gd name="connsiteX4" fmla="*/ 0 w 2507594"/>
                    <a:gd name="connsiteY4" fmla="*/ 460279 h 992567"/>
                    <a:gd name="connsiteX0" fmla="*/ 0 w 2507594"/>
                    <a:gd name="connsiteY0" fmla="*/ 460279 h 943638"/>
                    <a:gd name="connsiteX1" fmla="*/ 1224136 w 2507594"/>
                    <a:gd name="connsiteY1" fmla="*/ 3079 h 943638"/>
                    <a:gd name="connsiteX2" fmla="*/ 2507594 w 2507594"/>
                    <a:gd name="connsiteY2" fmla="*/ 658357 h 943638"/>
                    <a:gd name="connsiteX3" fmla="*/ 1224136 w 2507594"/>
                    <a:gd name="connsiteY3" fmla="*/ 917479 h 943638"/>
                    <a:gd name="connsiteX4" fmla="*/ 0 w 2507594"/>
                    <a:gd name="connsiteY4" fmla="*/ 460279 h 943638"/>
                    <a:gd name="connsiteX0" fmla="*/ 0 w 2507594"/>
                    <a:gd name="connsiteY0" fmla="*/ 460279 h 932691"/>
                    <a:gd name="connsiteX1" fmla="*/ 1224136 w 2507594"/>
                    <a:gd name="connsiteY1" fmla="*/ 3079 h 932691"/>
                    <a:gd name="connsiteX2" fmla="*/ 2507594 w 2507594"/>
                    <a:gd name="connsiteY2" fmla="*/ 658357 h 932691"/>
                    <a:gd name="connsiteX3" fmla="*/ 1224136 w 2507594"/>
                    <a:gd name="connsiteY3" fmla="*/ 917479 h 932691"/>
                    <a:gd name="connsiteX4" fmla="*/ 0 w 2507594"/>
                    <a:gd name="connsiteY4" fmla="*/ 460279 h 932691"/>
                    <a:gd name="connsiteX0" fmla="*/ 0 w 2507594"/>
                    <a:gd name="connsiteY0" fmla="*/ 460279 h 918289"/>
                    <a:gd name="connsiteX1" fmla="*/ 1224136 w 2507594"/>
                    <a:gd name="connsiteY1" fmla="*/ 3079 h 918289"/>
                    <a:gd name="connsiteX2" fmla="*/ 2507594 w 2507594"/>
                    <a:gd name="connsiteY2" fmla="*/ 658357 h 918289"/>
                    <a:gd name="connsiteX3" fmla="*/ 1224136 w 2507594"/>
                    <a:gd name="connsiteY3" fmla="*/ 917479 h 918289"/>
                    <a:gd name="connsiteX4" fmla="*/ 0 w 2507594"/>
                    <a:gd name="connsiteY4" fmla="*/ 460279 h 918289"/>
                    <a:gd name="connsiteX0" fmla="*/ 0 w 2507594"/>
                    <a:gd name="connsiteY0" fmla="*/ 478822 h 936832"/>
                    <a:gd name="connsiteX1" fmla="*/ 1224136 w 2507594"/>
                    <a:gd name="connsiteY1" fmla="*/ 21622 h 936832"/>
                    <a:gd name="connsiteX2" fmla="*/ 2507594 w 2507594"/>
                    <a:gd name="connsiteY2" fmla="*/ 676900 h 936832"/>
                    <a:gd name="connsiteX3" fmla="*/ 1224136 w 2507594"/>
                    <a:gd name="connsiteY3" fmla="*/ 936022 h 936832"/>
                    <a:gd name="connsiteX4" fmla="*/ 0 w 2507594"/>
                    <a:gd name="connsiteY4" fmla="*/ 478822 h 9368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507594" h="936832">
                      <a:moveTo>
                        <a:pt x="0" y="478822"/>
                      </a:moveTo>
                      <a:cubicBezTo>
                        <a:pt x="0" y="226317"/>
                        <a:pt x="622230" y="-85342"/>
                        <a:pt x="1224136" y="21622"/>
                      </a:cubicBezTo>
                      <a:cubicBezTo>
                        <a:pt x="1826042" y="128586"/>
                        <a:pt x="2087465" y="362612"/>
                        <a:pt x="2507594" y="676900"/>
                      </a:cubicBezTo>
                      <a:cubicBezTo>
                        <a:pt x="1541392" y="973778"/>
                        <a:pt x="1527238" y="920113"/>
                        <a:pt x="1224136" y="936022"/>
                      </a:cubicBezTo>
                      <a:cubicBezTo>
                        <a:pt x="921034" y="951931"/>
                        <a:pt x="0" y="731327"/>
                        <a:pt x="0" y="478822"/>
                      </a:cubicBezTo>
                      <a:close/>
                    </a:path>
                  </a:pathLst>
                </a:custGeom>
                <a:noFill/>
                <a:ln w="76200">
                  <a:solidFill>
                    <a:srgbClr val="92D050"/>
                  </a:solidFill>
                </a:ln>
                <a:scene3d>
                  <a:camera prst="orthographicFront"/>
                  <a:lightRig rig="morning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"/>
                </a:p>
              </p:txBody>
            </p:sp>
            <p:sp>
              <p:nvSpPr>
                <p:cNvPr id="34" name="3 Elipse"/>
                <p:cNvSpPr/>
                <p:nvPr/>
              </p:nvSpPr>
              <p:spPr>
                <a:xfrm rot="4214984">
                  <a:off x="6175007" y="3777262"/>
                  <a:ext cx="789484" cy="353814"/>
                </a:xfrm>
                <a:custGeom>
                  <a:avLst/>
                  <a:gdLst>
                    <a:gd name="connsiteX0" fmla="*/ 0 w 2448272"/>
                    <a:gd name="connsiteY0" fmla="*/ 457200 h 914400"/>
                    <a:gd name="connsiteX1" fmla="*/ 1224136 w 2448272"/>
                    <a:gd name="connsiteY1" fmla="*/ 0 h 914400"/>
                    <a:gd name="connsiteX2" fmla="*/ 2448272 w 2448272"/>
                    <a:gd name="connsiteY2" fmla="*/ 457200 h 914400"/>
                    <a:gd name="connsiteX3" fmla="*/ 1224136 w 2448272"/>
                    <a:gd name="connsiteY3" fmla="*/ 914400 h 914400"/>
                    <a:gd name="connsiteX4" fmla="*/ 0 w 2448272"/>
                    <a:gd name="connsiteY4" fmla="*/ 457200 h 914400"/>
                    <a:gd name="connsiteX0" fmla="*/ 0 w 2448272"/>
                    <a:gd name="connsiteY0" fmla="*/ 457200 h 914400"/>
                    <a:gd name="connsiteX1" fmla="*/ 1224136 w 2448272"/>
                    <a:gd name="connsiteY1" fmla="*/ 0 h 914400"/>
                    <a:gd name="connsiteX2" fmla="*/ 2448272 w 2448272"/>
                    <a:gd name="connsiteY2" fmla="*/ 457200 h 914400"/>
                    <a:gd name="connsiteX3" fmla="*/ 1224136 w 2448272"/>
                    <a:gd name="connsiteY3" fmla="*/ 914400 h 914400"/>
                    <a:gd name="connsiteX4" fmla="*/ 0 w 2448272"/>
                    <a:gd name="connsiteY4" fmla="*/ 457200 h 914400"/>
                    <a:gd name="connsiteX0" fmla="*/ 0 w 2448272"/>
                    <a:gd name="connsiteY0" fmla="*/ 457200 h 914400"/>
                    <a:gd name="connsiteX1" fmla="*/ 1224136 w 2448272"/>
                    <a:gd name="connsiteY1" fmla="*/ 0 h 914400"/>
                    <a:gd name="connsiteX2" fmla="*/ 2448272 w 2448272"/>
                    <a:gd name="connsiteY2" fmla="*/ 457200 h 914400"/>
                    <a:gd name="connsiteX3" fmla="*/ 1224136 w 2448272"/>
                    <a:gd name="connsiteY3" fmla="*/ 914400 h 914400"/>
                    <a:gd name="connsiteX4" fmla="*/ 0 w 2448272"/>
                    <a:gd name="connsiteY4" fmla="*/ 457200 h 914400"/>
                    <a:gd name="connsiteX0" fmla="*/ 0 w 2448272"/>
                    <a:gd name="connsiteY0" fmla="*/ 457200 h 916103"/>
                    <a:gd name="connsiteX1" fmla="*/ 1224136 w 2448272"/>
                    <a:gd name="connsiteY1" fmla="*/ 0 h 916103"/>
                    <a:gd name="connsiteX2" fmla="*/ 2448272 w 2448272"/>
                    <a:gd name="connsiteY2" fmla="*/ 457200 h 916103"/>
                    <a:gd name="connsiteX3" fmla="*/ 1224136 w 2448272"/>
                    <a:gd name="connsiteY3" fmla="*/ 914400 h 916103"/>
                    <a:gd name="connsiteX4" fmla="*/ 0 w 2448272"/>
                    <a:gd name="connsiteY4" fmla="*/ 457200 h 916103"/>
                    <a:gd name="connsiteX0" fmla="*/ 0 w 2448272"/>
                    <a:gd name="connsiteY0" fmla="*/ 457200 h 916103"/>
                    <a:gd name="connsiteX1" fmla="*/ 1224136 w 2448272"/>
                    <a:gd name="connsiteY1" fmla="*/ 0 h 916103"/>
                    <a:gd name="connsiteX2" fmla="*/ 2448272 w 2448272"/>
                    <a:gd name="connsiteY2" fmla="*/ 457200 h 916103"/>
                    <a:gd name="connsiteX3" fmla="*/ 1224136 w 2448272"/>
                    <a:gd name="connsiteY3" fmla="*/ 914400 h 916103"/>
                    <a:gd name="connsiteX4" fmla="*/ 0 w 2448272"/>
                    <a:gd name="connsiteY4" fmla="*/ 457200 h 916103"/>
                    <a:gd name="connsiteX0" fmla="*/ 0 w 2507594"/>
                    <a:gd name="connsiteY0" fmla="*/ 460279 h 992567"/>
                    <a:gd name="connsiteX1" fmla="*/ 1224136 w 2507594"/>
                    <a:gd name="connsiteY1" fmla="*/ 3079 h 992567"/>
                    <a:gd name="connsiteX2" fmla="*/ 2507594 w 2507594"/>
                    <a:gd name="connsiteY2" fmla="*/ 658357 h 992567"/>
                    <a:gd name="connsiteX3" fmla="*/ 1224136 w 2507594"/>
                    <a:gd name="connsiteY3" fmla="*/ 917479 h 992567"/>
                    <a:gd name="connsiteX4" fmla="*/ 0 w 2507594"/>
                    <a:gd name="connsiteY4" fmla="*/ 460279 h 992567"/>
                    <a:gd name="connsiteX0" fmla="*/ 0 w 2507594"/>
                    <a:gd name="connsiteY0" fmla="*/ 460279 h 943638"/>
                    <a:gd name="connsiteX1" fmla="*/ 1224136 w 2507594"/>
                    <a:gd name="connsiteY1" fmla="*/ 3079 h 943638"/>
                    <a:gd name="connsiteX2" fmla="*/ 2507594 w 2507594"/>
                    <a:gd name="connsiteY2" fmla="*/ 658357 h 943638"/>
                    <a:gd name="connsiteX3" fmla="*/ 1224136 w 2507594"/>
                    <a:gd name="connsiteY3" fmla="*/ 917479 h 943638"/>
                    <a:gd name="connsiteX4" fmla="*/ 0 w 2507594"/>
                    <a:gd name="connsiteY4" fmla="*/ 460279 h 943638"/>
                    <a:gd name="connsiteX0" fmla="*/ 0 w 2507594"/>
                    <a:gd name="connsiteY0" fmla="*/ 460279 h 932691"/>
                    <a:gd name="connsiteX1" fmla="*/ 1224136 w 2507594"/>
                    <a:gd name="connsiteY1" fmla="*/ 3079 h 932691"/>
                    <a:gd name="connsiteX2" fmla="*/ 2507594 w 2507594"/>
                    <a:gd name="connsiteY2" fmla="*/ 658357 h 932691"/>
                    <a:gd name="connsiteX3" fmla="*/ 1224136 w 2507594"/>
                    <a:gd name="connsiteY3" fmla="*/ 917479 h 932691"/>
                    <a:gd name="connsiteX4" fmla="*/ 0 w 2507594"/>
                    <a:gd name="connsiteY4" fmla="*/ 460279 h 932691"/>
                    <a:gd name="connsiteX0" fmla="*/ 0 w 2507594"/>
                    <a:gd name="connsiteY0" fmla="*/ 460279 h 918289"/>
                    <a:gd name="connsiteX1" fmla="*/ 1224136 w 2507594"/>
                    <a:gd name="connsiteY1" fmla="*/ 3079 h 918289"/>
                    <a:gd name="connsiteX2" fmla="*/ 2507594 w 2507594"/>
                    <a:gd name="connsiteY2" fmla="*/ 658357 h 918289"/>
                    <a:gd name="connsiteX3" fmla="*/ 1224136 w 2507594"/>
                    <a:gd name="connsiteY3" fmla="*/ 917479 h 918289"/>
                    <a:gd name="connsiteX4" fmla="*/ 0 w 2507594"/>
                    <a:gd name="connsiteY4" fmla="*/ 460279 h 918289"/>
                    <a:gd name="connsiteX0" fmla="*/ 0 w 2507594"/>
                    <a:gd name="connsiteY0" fmla="*/ 478822 h 936832"/>
                    <a:gd name="connsiteX1" fmla="*/ 1224136 w 2507594"/>
                    <a:gd name="connsiteY1" fmla="*/ 21622 h 936832"/>
                    <a:gd name="connsiteX2" fmla="*/ 2507594 w 2507594"/>
                    <a:gd name="connsiteY2" fmla="*/ 676900 h 936832"/>
                    <a:gd name="connsiteX3" fmla="*/ 1224136 w 2507594"/>
                    <a:gd name="connsiteY3" fmla="*/ 936022 h 936832"/>
                    <a:gd name="connsiteX4" fmla="*/ 0 w 2507594"/>
                    <a:gd name="connsiteY4" fmla="*/ 478822 h 936832"/>
                    <a:gd name="connsiteX0" fmla="*/ 0 w 2507594"/>
                    <a:gd name="connsiteY0" fmla="*/ 478822 h 936832"/>
                    <a:gd name="connsiteX1" fmla="*/ 1224136 w 2507594"/>
                    <a:gd name="connsiteY1" fmla="*/ 21622 h 936832"/>
                    <a:gd name="connsiteX2" fmla="*/ 2507594 w 2507594"/>
                    <a:gd name="connsiteY2" fmla="*/ 676900 h 936832"/>
                    <a:gd name="connsiteX3" fmla="*/ 1224136 w 2507594"/>
                    <a:gd name="connsiteY3" fmla="*/ 936022 h 936832"/>
                    <a:gd name="connsiteX4" fmla="*/ 0 w 2507594"/>
                    <a:gd name="connsiteY4" fmla="*/ 478822 h 936832"/>
                    <a:gd name="connsiteX0" fmla="*/ 0 w 2507594"/>
                    <a:gd name="connsiteY0" fmla="*/ 478822 h 936670"/>
                    <a:gd name="connsiteX1" fmla="*/ 1224136 w 2507594"/>
                    <a:gd name="connsiteY1" fmla="*/ 21622 h 936670"/>
                    <a:gd name="connsiteX2" fmla="*/ 2507594 w 2507594"/>
                    <a:gd name="connsiteY2" fmla="*/ 676900 h 936670"/>
                    <a:gd name="connsiteX3" fmla="*/ 1224136 w 2507594"/>
                    <a:gd name="connsiteY3" fmla="*/ 936022 h 936670"/>
                    <a:gd name="connsiteX4" fmla="*/ 0 w 2507594"/>
                    <a:gd name="connsiteY4" fmla="*/ 478822 h 936670"/>
                    <a:gd name="connsiteX0" fmla="*/ 0 w 2507594"/>
                    <a:gd name="connsiteY0" fmla="*/ 477455 h 935303"/>
                    <a:gd name="connsiteX1" fmla="*/ 1224136 w 2507594"/>
                    <a:gd name="connsiteY1" fmla="*/ 20255 h 935303"/>
                    <a:gd name="connsiteX2" fmla="*/ 2507594 w 2507594"/>
                    <a:gd name="connsiteY2" fmla="*/ 675533 h 935303"/>
                    <a:gd name="connsiteX3" fmla="*/ 1224136 w 2507594"/>
                    <a:gd name="connsiteY3" fmla="*/ 934655 h 935303"/>
                    <a:gd name="connsiteX4" fmla="*/ 0 w 2507594"/>
                    <a:gd name="connsiteY4" fmla="*/ 477455 h 935303"/>
                    <a:gd name="connsiteX0" fmla="*/ 0 w 2507594"/>
                    <a:gd name="connsiteY0" fmla="*/ 477455 h 935641"/>
                    <a:gd name="connsiteX1" fmla="*/ 1224136 w 2507594"/>
                    <a:gd name="connsiteY1" fmla="*/ 20255 h 935641"/>
                    <a:gd name="connsiteX2" fmla="*/ 2507594 w 2507594"/>
                    <a:gd name="connsiteY2" fmla="*/ 675533 h 935641"/>
                    <a:gd name="connsiteX3" fmla="*/ 1224136 w 2507594"/>
                    <a:gd name="connsiteY3" fmla="*/ 934655 h 935641"/>
                    <a:gd name="connsiteX4" fmla="*/ 0 w 2507594"/>
                    <a:gd name="connsiteY4" fmla="*/ 477455 h 935641"/>
                    <a:gd name="connsiteX0" fmla="*/ 0 w 2528049"/>
                    <a:gd name="connsiteY0" fmla="*/ 432522 h 935559"/>
                    <a:gd name="connsiteX1" fmla="*/ 1244591 w 2528049"/>
                    <a:gd name="connsiteY1" fmla="*/ 3909 h 935559"/>
                    <a:gd name="connsiteX2" fmla="*/ 2528049 w 2528049"/>
                    <a:gd name="connsiteY2" fmla="*/ 659187 h 935559"/>
                    <a:gd name="connsiteX3" fmla="*/ 1244591 w 2528049"/>
                    <a:gd name="connsiteY3" fmla="*/ 918309 h 935559"/>
                    <a:gd name="connsiteX4" fmla="*/ 0 w 2528049"/>
                    <a:gd name="connsiteY4" fmla="*/ 432522 h 935559"/>
                    <a:gd name="connsiteX0" fmla="*/ 0 w 2528049"/>
                    <a:gd name="connsiteY0" fmla="*/ 432522 h 935559"/>
                    <a:gd name="connsiteX1" fmla="*/ 1244591 w 2528049"/>
                    <a:gd name="connsiteY1" fmla="*/ 3909 h 935559"/>
                    <a:gd name="connsiteX2" fmla="*/ 2528049 w 2528049"/>
                    <a:gd name="connsiteY2" fmla="*/ 659187 h 935559"/>
                    <a:gd name="connsiteX3" fmla="*/ 1244591 w 2528049"/>
                    <a:gd name="connsiteY3" fmla="*/ 918309 h 935559"/>
                    <a:gd name="connsiteX4" fmla="*/ 0 w 2528049"/>
                    <a:gd name="connsiteY4" fmla="*/ 432522 h 935559"/>
                    <a:gd name="connsiteX0" fmla="*/ 0 w 2528049"/>
                    <a:gd name="connsiteY0" fmla="*/ 432522 h 921317"/>
                    <a:gd name="connsiteX1" fmla="*/ 1244591 w 2528049"/>
                    <a:gd name="connsiteY1" fmla="*/ 3909 h 921317"/>
                    <a:gd name="connsiteX2" fmla="*/ 2528049 w 2528049"/>
                    <a:gd name="connsiteY2" fmla="*/ 659187 h 921317"/>
                    <a:gd name="connsiteX3" fmla="*/ 1244591 w 2528049"/>
                    <a:gd name="connsiteY3" fmla="*/ 918309 h 921317"/>
                    <a:gd name="connsiteX4" fmla="*/ 0 w 2528049"/>
                    <a:gd name="connsiteY4" fmla="*/ 432522 h 921317"/>
                    <a:gd name="connsiteX0" fmla="*/ 0 w 2528049"/>
                    <a:gd name="connsiteY0" fmla="*/ 336397 h 825192"/>
                    <a:gd name="connsiteX1" fmla="*/ 1289237 w 2528049"/>
                    <a:gd name="connsiteY1" fmla="*/ 5982 h 825192"/>
                    <a:gd name="connsiteX2" fmla="*/ 2528049 w 2528049"/>
                    <a:gd name="connsiteY2" fmla="*/ 563062 h 825192"/>
                    <a:gd name="connsiteX3" fmla="*/ 1244591 w 2528049"/>
                    <a:gd name="connsiteY3" fmla="*/ 822184 h 825192"/>
                    <a:gd name="connsiteX4" fmla="*/ 0 w 2528049"/>
                    <a:gd name="connsiteY4" fmla="*/ 336397 h 8251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528049" h="825192">
                      <a:moveTo>
                        <a:pt x="0" y="336397"/>
                      </a:moveTo>
                      <a:cubicBezTo>
                        <a:pt x="154363" y="113063"/>
                        <a:pt x="867896" y="-31795"/>
                        <a:pt x="1289237" y="5982"/>
                      </a:cubicBezTo>
                      <a:cubicBezTo>
                        <a:pt x="1710578" y="43759"/>
                        <a:pt x="2107920" y="248774"/>
                        <a:pt x="2528049" y="563062"/>
                      </a:cubicBezTo>
                      <a:cubicBezTo>
                        <a:pt x="1561847" y="859940"/>
                        <a:pt x="1699823" y="825892"/>
                        <a:pt x="1244591" y="822184"/>
                      </a:cubicBezTo>
                      <a:cubicBezTo>
                        <a:pt x="789359" y="818476"/>
                        <a:pt x="357946" y="691155"/>
                        <a:pt x="0" y="336397"/>
                      </a:cubicBezTo>
                      <a:close/>
                    </a:path>
                  </a:pathLst>
                </a:custGeom>
                <a:solidFill>
                  <a:srgbClr val="66FF33"/>
                </a:solidFill>
                <a:ln w="76200">
                  <a:solidFill>
                    <a:srgbClr val="92D050"/>
                  </a:solidFill>
                </a:ln>
                <a:scene3d>
                  <a:camera prst="orthographicFront"/>
                  <a:lightRig rig="morning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"/>
                </a:p>
              </p:txBody>
            </p:sp>
            <p:sp>
              <p:nvSpPr>
                <p:cNvPr id="35" name="14 Forma libre"/>
                <p:cNvSpPr/>
                <p:nvPr/>
              </p:nvSpPr>
              <p:spPr>
                <a:xfrm rot="6015960" flipH="1">
                  <a:off x="6581939" y="2954455"/>
                  <a:ext cx="881180" cy="1861123"/>
                </a:xfrm>
                <a:custGeom>
                  <a:avLst/>
                  <a:gdLst>
                    <a:gd name="connsiteX0" fmla="*/ 752513 w 819249"/>
                    <a:gd name="connsiteY0" fmla="*/ 0 h 571500"/>
                    <a:gd name="connsiteX1" fmla="*/ 47663 w 819249"/>
                    <a:gd name="connsiteY1" fmla="*/ 66675 h 571500"/>
                    <a:gd name="connsiteX2" fmla="*/ 819188 w 819249"/>
                    <a:gd name="connsiteY2" fmla="*/ 133350 h 571500"/>
                    <a:gd name="connsiteX3" fmla="*/ 38 w 819249"/>
                    <a:gd name="connsiteY3" fmla="*/ 180975 h 571500"/>
                    <a:gd name="connsiteX4" fmla="*/ 781088 w 819249"/>
                    <a:gd name="connsiteY4" fmla="*/ 257175 h 571500"/>
                    <a:gd name="connsiteX5" fmla="*/ 47663 w 819249"/>
                    <a:gd name="connsiteY5" fmla="*/ 304800 h 571500"/>
                    <a:gd name="connsiteX6" fmla="*/ 771563 w 819249"/>
                    <a:gd name="connsiteY6" fmla="*/ 390525 h 571500"/>
                    <a:gd name="connsiteX7" fmla="*/ 47663 w 819249"/>
                    <a:gd name="connsiteY7" fmla="*/ 447675 h 571500"/>
                    <a:gd name="connsiteX8" fmla="*/ 771563 w 819249"/>
                    <a:gd name="connsiteY8" fmla="*/ 514350 h 571500"/>
                    <a:gd name="connsiteX9" fmla="*/ 95288 w 819249"/>
                    <a:gd name="connsiteY9" fmla="*/ 571500 h 571500"/>
                    <a:gd name="connsiteX10" fmla="*/ 95288 w 819249"/>
                    <a:gd name="connsiteY10" fmla="*/ 571500 h 571500"/>
                    <a:gd name="connsiteX0" fmla="*/ 752513 w 819249"/>
                    <a:gd name="connsiteY0" fmla="*/ 0 h 571500"/>
                    <a:gd name="connsiteX1" fmla="*/ 47663 w 819249"/>
                    <a:gd name="connsiteY1" fmla="*/ 66675 h 571500"/>
                    <a:gd name="connsiteX2" fmla="*/ 819188 w 819249"/>
                    <a:gd name="connsiteY2" fmla="*/ 133350 h 571500"/>
                    <a:gd name="connsiteX3" fmla="*/ 38 w 819249"/>
                    <a:gd name="connsiteY3" fmla="*/ 180975 h 571500"/>
                    <a:gd name="connsiteX4" fmla="*/ 781088 w 819249"/>
                    <a:gd name="connsiteY4" fmla="*/ 257175 h 571500"/>
                    <a:gd name="connsiteX5" fmla="*/ 47663 w 819249"/>
                    <a:gd name="connsiteY5" fmla="*/ 304800 h 571500"/>
                    <a:gd name="connsiteX6" fmla="*/ 771563 w 819249"/>
                    <a:gd name="connsiteY6" fmla="*/ 390525 h 571500"/>
                    <a:gd name="connsiteX7" fmla="*/ 47663 w 819249"/>
                    <a:gd name="connsiteY7" fmla="*/ 447675 h 571500"/>
                    <a:gd name="connsiteX8" fmla="*/ 771563 w 819249"/>
                    <a:gd name="connsiteY8" fmla="*/ 514350 h 571500"/>
                    <a:gd name="connsiteX9" fmla="*/ 95288 w 819249"/>
                    <a:gd name="connsiteY9" fmla="*/ 571500 h 571500"/>
                    <a:gd name="connsiteX10" fmla="*/ 95288 w 819249"/>
                    <a:gd name="connsiteY10" fmla="*/ 571500 h 571500"/>
                    <a:gd name="connsiteX0" fmla="*/ 47663 w 819249"/>
                    <a:gd name="connsiteY0" fmla="*/ 0 h 504825"/>
                    <a:gd name="connsiteX1" fmla="*/ 819188 w 819249"/>
                    <a:gd name="connsiteY1" fmla="*/ 66675 h 504825"/>
                    <a:gd name="connsiteX2" fmla="*/ 38 w 819249"/>
                    <a:gd name="connsiteY2" fmla="*/ 114300 h 504825"/>
                    <a:gd name="connsiteX3" fmla="*/ 781088 w 819249"/>
                    <a:gd name="connsiteY3" fmla="*/ 190500 h 504825"/>
                    <a:gd name="connsiteX4" fmla="*/ 47663 w 819249"/>
                    <a:gd name="connsiteY4" fmla="*/ 238125 h 504825"/>
                    <a:gd name="connsiteX5" fmla="*/ 771563 w 819249"/>
                    <a:gd name="connsiteY5" fmla="*/ 323850 h 504825"/>
                    <a:gd name="connsiteX6" fmla="*/ 47663 w 819249"/>
                    <a:gd name="connsiteY6" fmla="*/ 381000 h 504825"/>
                    <a:gd name="connsiteX7" fmla="*/ 771563 w 819249"/>
                    <a:gd name="connsiteY7" fmla="*/ 447675 h 504825"/>
                    <a:gd name="connsiteX8" fmla="*/ 95288 w 819249"/>
                    <a:gd name="connsiteY8" fmla="*/ 504825 h 504825"/>
                    <a:gd name="connsiteX9" fmla="*/ 95288 w 819249"/>
                    <a:gd name="connsiteY9" fmla="*/ 504825 h 504825"/>
                    <a:gd name="connsiteX0" fmla="*/ 50416 w 1170913"/>
                    <a:gd name="connsiteY0" fmla="*/ 0 h 504825"/>
                    <a:gd name="connsiteX1" fmla="*/ 821941 w 1170913"/>
                    <a:gd name="connsiteY1" fmla="*/ 66675 h 504825"/>
                    <a:gd name="connsiteX2" fmla="*/ 2791 w 1170913"/>
                    <a:gd name="connsiteY2" fmla="*/ 114300 h 504825"/>
                    <a:gd name="connsiteX3" fmla="*/ 1170869 w 1170913"/>
                    <a:gd name="connsiteY3" fmla="*/ 178712 h 504825"/>
                    <a:gd name="connsiteX4" fmla="*/ 50416 w 1170913"/>
                    <a:gd name="connsiteY4" fmla="*/ 238125 h 504825"/>
                    <a:gd name="connsiteX5" fmla="*/ 774316 w 1170913"/>
                    <a:gd name="connsiteY5" fmla="*/ 323850 h 504825"/>
                    <a:gd name="connsiteX6" fmla="*/ 50416 w 1170913"/>
                    <a:gd name="connsiteY6" fmla="*/ 381000 h 504825"/>
                    <a:gd name="connsiteX7" fmla="*/ 774316 w 1170913"/>
                    <a:gd name="connsiteY7" fmla="*/ 447675 h 504825"/>
                    <a:gd name="connsiteX8" fmla="*/ 98041 w 1170913"/>
                    <a:gd name="connsiteY8" fmla="*/ 504825 h 504825"/>
                    <a:gd name="connsiteX9" fmla="*/ 98041 w 1170913"/>
                    <a:gd name="connsiteY9" fmla="*/ 504825 h 504825"/>
                    <a:gd name="connsiteX0" fmla="*/ 47750 w 1252785"/>
                    <a:gd name="connsiteY0" fmla="*/ 0 h 504825"/>
                    <a:gd name="connsiteX1" fmla="*/ 1252745 w 1252785"/>
                    <a:gd name="connsiteY1" fmla="*/ 65202 h 504825"/>
                    <a:gd name="connsiteX2" fmla="*/ 125 w 1252785"/>
                    <a:gd name="connsiteY2" fmla="*/ 114300 h 504825"/>
                    <a:gd name="connsiteX3" fmla="*/ 1168203 w 1252785"/>
                    <a:gd name="connsiteY3" fmla="*/ 178712 h 504825"/>
                    <a:gd name="connsiteX4" fmla="*/ 47750 w 1252785"/>
                    <a:gd name="connsiteY4" fmla="*/ 238125 h 504825"/>
                    <a:gd name="connsiteX5" fmla="*/ 771650 w 1252785"/>
                    <a:gd name="connsiteY5" fmla="*/ 323850 h 504825"/>
                    <a:gd name="connsiteX6" fmla="*/ 47750 w 1252785"/>
                    <a:gd name="connsiteY6" fmla="*/ 381000 h 504825"/>
                    <a:gd name="connsiteX7" fmla="*/ 771650 w 1252785"/>
                    <a:gd name="connsiteY7" fmla="*/ 447675 h 504825"/>
                    <a:gd name="connsiteX8" fmla="*/ 95375 w 1252785"/>
                    <a:gd name="connsiteY8" fmla="*/ 504825 h 504825"/>
                    <a:gd name="connsiteX9" fmla="*/ 95375 w 1252785"/>
                    <a:gd name="connsiteY9" fmla="*/ 504825 h 504825"/>
                    <a:gd name="connsiteX0" fmla="*/ 47750 w 1252783"/>
                    <a:gd name="connsiteY0" fmla="*/ 0 h 504825"/>
                    <a:gd name="connsiteX1" fmla="*/ 1252745 w 1252783"/>
                    <a:gd name="connsiteY1" fmla="*/ 65202 h 504825"/>
                    <a:gd name="connsiteX2" fmla="*/ 125 w 1252783"/>
                    <a:gd name="connsiteY2" fmla="*/ 114300 h 504825"/>
                    <a:gd name="connsiteX3" fmla="*/ 1168203 w 1252783"/>
                    <a:gd name="connsiteY3" fmla="*/ 178712 h 504825"/>
                    <a:gd name="connsiteX4" fmla="*/ 47750 w 1252783"/>
                    <a:gd name="connsiteY4" fmla="*/ 238125 h 504825"/>
                    <a:gd name="connsiteX5" fmla="*/ 1189640 w 1252783"/>
                    <a:gd name="connsiteY5" fmla="*/ 300273 h 504825"/>
                    <a:gd name="connsiteX6" fmla="*/ 47750 w 1252783"/>
                    <a:gd name="connsiteY6" fmla="*/ 381000 h 504825"/>
                    <a:gd name="connsiteX7" fmla="*/ 771650 w 1252783"/>
                    <a:gd name="connsiteY7" fmla="*/ 447675 h 504825"/>
                    <a:gd name="connsiteX8" fmla="*/ 95375 w 1252783"/>
                    <a:gd name="connsiteY8" fmla="*/ 504825 h 504825"/>
                    <a:gd name="connsiteX9" fmla="*/ 95375 w 1252783"/>
                    <a:gd name="connsiteY9" fmla="*/ 504825 h 504825"/>
                    <a:gd name="connsiteX0" fmla="*/ 47750 w 1252785"/>
                    <a:gd name="connsiteY0" fmla="*/ 0 h 504825"/>
                    <a:gd name="connsiteX1" fmla="*/ 1252745 w 1252785"/>
                    <a:gd name="connsiteY1" fmla="*/ 65202 h 504825"/>
                    <a:gd name="connsiteX2" fmla="*/ 125 w 1252785"/>
                    <a:gd name="connsiteY2" fmla="*/ 114300 h 504825"/>
                    <a:gd name="connsiteX3" fmla="*/ 1168203 w 1252785"/>
                    <a:gd name="connsiteY3" fmla="*/ 178712 h 504825"/>
                    <a:gd name="connsiteX4" fmla="*/ 47750 w 1252785"/>
                    <a:gd name="connsiteY4" fmla="*/ 238125 h 504825"/>
                    <a:gd name="connsiteX5" fmla="*/ 1189640 w 1252785"/>
                    <a:gd name="connsiteY5" fmla="*/ 300273 h 504825"/>
                    <a:gd name="connsiteX6" fmla="*/ 125156 w 1252785"/>
                    <a:gd name="connsiteY6" fmla="*/ 355950 h 504825"/>
                    <a:gd name="connsiteX7" fmla="*/ 771650 w 1252785"/>
                    <a:gd name="connsiteY7" fmla="*/ 447675 h 504825"/>
                    <a:gd name="connsiteX8" fmla="*/ 95375 w 1252785"/>
                    <a:gd name="connsiteY8" fmla="*/ 504825 h 504825"/>
                    <a:gd name="connsiteX9" fmla="*/ 95375 w 1252785"/>
                    <a:gd name="connsiteY9" fmla="*/ 504825 h 504825"/>
                    <a:gd name="connsiteX0" fmla="*/ 47750 w 1252783"/>
                    <a:gd name="connsiteY0" fmla="*/ 0 h 504825"/>
                    <a:gd name="connsiteX1" fmla="*/ 1252745 w 1252783"/>
                    <a:gd name="connsiteY1" fmla="*/ 65202 h 504825"/>
                    <a:gd name="connsiteX2" fmla="*/ 125 w 1252783"/>
                    <a:gd name="connsiteY2" fmla="*/ 114300 h 504825"/>
                    <a:gd name="connsiteX3" fmla="*/ 1168203 w 1252783"/>
                    <a:gd name="connsiteY3" fmla="*/ 178712 h 504825"/>
                    <a:gd name="connsiteX4" fmla="*/ 47750 w 1252783"/>
                    <a:gd name="connsiteY4" fmla="*/ 238125 h 504825"/>
                    <a:gd name="connsiteX5" fmla="*/ 1189640 w 1252783"/>
                    <a:gd name="connsiteY5" fmla="*/ 300273 h 504825"/>
                    <a:gd name="connsiteX6" fmla="*/ 125156 w 1252783"/>
                    <a:gd name="connsiteY6" fmla="*/ 355950 h 504825"/>
                    <a:gd name="connsiteX7" fmla="*/ 1189640 w 1252783"/>
                    <a:gd name="connsiteY7" fmla="*/ 410836 h 504825"/>
                    <a:gd name="connsiteX8" fmla="*/ 95375 w 1252783"/>
                    <a:gd name="connsiteY8" fmla="*/ 504825 h 504825"/>
                    <a:gd name="connsiteX9" fmla="*/ 95375 w 1252783"/>
                    <a:gd name="connsiteY9" fmla="*/ 504825 h 504825"/>
                    <a:gd name="connsiteX0" fmla="*/ 47750 w 1252785"/>
                    <a:gd name="connsiteY0" fmla="*/ 0 h 504825"/>
                    <a:gd name="connsiteX1" fmla="*/ 1252745 w 1252785"/>
                    <a:gd name="connsiteY1" fmla="*/ 65202 h 504825"/>
                    <a:gd name="connsiteX2" fmla="*/ 125 w 1252785"/>
                    <a:gd name="connsiteY2" fmla="*/ 114300 h 504825"/>
                    <a:gd name="connsiteX3" fmla="*/ 1168203 w 1252785"/>
                    <a:gd name="connsiteY3" fmla="*/ 178712 h 504825"/>
                    <a:gd name="connsiteX4" fmla="*/ 47750 w 1252785"/>
                    <a:gd name="connsiteY4" fmla="*/ 238125 h 504825"/>
                    <a:gd name="connsiteX5" fmla="*/ 1189640 w 1252785"/>
                    <a:gd name="connsiteY5" fmla="*/ 300273 h 504825"/>
                    <a:gd name="connsiteX6" fmla="*/ 125156 w 1252785"/>
                    <a:gd name="connsiteY6" fmla="*/ 355950 h 504825"/>
                    <a:gd name="connsiteX7" fmla="*/ 1189640 w 1252785"/>
                    <a:gd name="connsiteY7" fmla="*/ 410836 h 504825"/>
                    <a:gd name="connsiteX8" fmla="*/ 95375 w 1252785"/>
                    <a:gd name="connsiteY8" fmla="*/ 504825 h 504825"/>
                    <a:gd name="connsiteX9" fmla="*/ 17969 w 1252785"/>
                    <a:gd name="connsiteY9" fmla="*/ 504825 h 504825"/>
                    <a:gd name="connsiteX0" fmla="*/ 47750 w 1252783"/>
                    <a:gd name="connsiteY0" fmla="*/ 0 h 504825"/>
                    <a:gd name="connsiteX1" fmla="*/ 1252745 w 1252783"/>
                    <a:gd name="connsiteY1" fmla="*/ 65202 h 504825"/>
                    <a:gd name="connsiteX2" fmla="*/ 125 w 1252783"/>
                    <a:gd name="connsiteY2" fmla="*/ 114300 h 504825"/>
                    <a:gd name="connsiteX3" fmla="*/ 1168203 w 1252783"/>
                    <a:gd name="connsiteY3" fmla="*/ 178712 h 504825"/>
                    <a:gd name="connsiteX4" fmla="*/ 47750 w 1252783"/>
                    <a:gd name="connsiteY4" fmla="*/ 238125 h 504825"/>
                    <a:gd name="connsiteX5" fmla="*/ 1189640 w 1252783"/>
                    <a:gd name="connsiteY5" fmla="*/ 300273 h 504825"/>
                    <a:gd name="connsiteX6" fmla="*/ 125156 w 1252783"/>
                    <a:gd name="connsiteY6" fmla="*/ 355950 h 504825"/>
                    <a:gd name="connsiteX7" fmla="*/ 1189640 w 1252783"/>
                    <a:gd name="connsiteY7" fmla="*/ 410836 h 504825"/>
                    <a:gd name="connsiteX8" fmla="*/ 95375 w 1252783"/>
                    <a:gd name="connsiteY8" fmla="*/ 504825 h 504825"/>
                    <a:gd name="connsiteX0" fmla="*/ 47750 w 1252785"/>
                    <a:gd name="connsiteY0" fmla="*/ 0 h 465039"/>
                    <a:gd name="connsiteX1" fmla="*/ 1252745 w 1252785"/>
                    <a:gd name="connsiteY1" fmla="*/ 65202 h 465039"/>
                    <a:gd name="connsiteX2" fmla="*/ 125 w 1252785"/>
                    <a:gd name="connsiteY2" fmla="*/ 114300 h 465039"/>
                    <a:gd name="connsiteX3" fmla="*/ 1168203 w 1252785"/>
                    <a:gd name="connsiteY3" fmla="*/ 178712 h 465039"/>
                    <a:gd name="connsiteX4" fmla="*/ 47750 w 1252785"/>
                    <a:gd name="connsiteY4" fmla="*/ 238125 h 465039"/>
                    <a:gd name="connsiteX5" fmla="*/ 1189640 w 1252785"/>
                    <a:gd name="connsiteY5" fmla="*/ 300273 h 465039"/>
                    <a:gd name="connsiteX6" fmla="*/ 125156 w 1252785"/>
                    <a:gd name="connsiteY6" fmla="*/ 355950 h 465039"/>
                    <a:gd name="connsiteX7" fmla="*/ 1189640 w 1252785"/>
                    <a:gd name="connsiteY7" fmla="*/ 410836 h 465039"/>
                    <a:gd name="connsiteX8" fmla="*/ 126337 w 1252785"/>
                    <a:gd name="connsiteY8" fmla="*/ 465039 h 465039"/>
                    <a:gd name="connsiteX0" fmla="*/ 47750 w 1252783"/>
                    <a:gd name="connsiteY0" fmla="*/ 0 h 465039"/>
                    <a:gd name="connsiteX1" fmla="*/ 1252745 w 1252783"/>
                    <a:gd name="connsiteY1" fmla="*/ 65202 h 465039"/>
                    <a:gd name="connsiteX2" fmla="*/ 125 w 1252783"/>
                    <a:gd name="connsiteY2" fmla="*/ 114300 h 465039"/>
                    <a:gd name="connsiteX3" fmla="*/ 1168203 w 1252783"/>
                    <a:gd name="connsiteY3" fmla="*/ 178712 h 465039"/>
                    <a:gd name="connsiteX4" fmla="*/ 47750 w 1252783"/>
                    <a:gd name="connsiteY4" fmla="*/ 238125 h 465039"/>
                    <a:gd name="connsiteX5" fmla="*/ 1189640 w 1252783"/>
                    <a:gd name="connsiteY5" fmla="*/ 300273 h 465039"/>
                    <a:gd name="connsiteX6" fmla="*/ 125156 w 1252783"/>
                    <a:gd name="connsiteY6" fmla="*/ 355950 h 465039"/>
                    <a:gd name="connsiteX7" fmla="*/ 1189640 w 1252783"/>
                    <a:gd name="connsiteY7" fmla="*/ 410836 h 465039"/>
                    <a:gd name="connsiteX8" fmla="*/ 126337 w 1252783"/>
                    <a:gd name="connsiteY8" fmla="*/ 465039 h 465039"/>
                    <a:gd name="connsiteX0" fmla="*/ 47750 w 1252785"/>
                    <a:gd name="connsiteY0" fmla="*/ 0 h 465039"/>
                    <a:gd name="connsiteX1" fmla="*/ 1252745 w 1252785"/>
                    <a:gd name="connsiteY1" fmla="*/ 65202 h 465039"/>
                    <a:gd name="connsiteX2" fmla="*/ 125 w 1252785"/>
                    <a:gd name="connsiteY2" fmla="*/ 114300 h 465039"/>
                    <a:gd name="connsiteX3" fmla="*/ 1168203 w 1252785"/>
                    <a:gd name="connsiteY3" fmla="*/ 178712 h 465039"/>
                    <a:gd name="connsiteX4" fmla="*/ 47750 w 1252785"/>
                    <a:gd name="connsiteY4" fmla="*/ 238125 h 465039"/>
                    <a:gd name="connsiteX5" fmla="*/ 1189640 w 1252785"/>
                    <a:gd name="connsiteY5" fmla="*/ 300273 h 465039"/>
                    <a:gd name="connsiteX6" fmla="*/ 125156 w 1252785"/>
                    <a:gd name="connsiteY6" fmla="*/ 355950 h 465039"/>
                    <a:gd name="connsiteX7" fmla="*/ 1189640 w 1252785"/>
                    <a:gd name="connsiteY7" fmla="*/ 410836 h 465039"/>
                    <a:gd name="connsiteX8" fmla="*/ 126337 w 1252785"/>
                    <a:gd name="connsiteY8" fmla="*/ 465039 h 465039"/>
                    <a:gd name="connsiteX0" fmla="*/ 47750 w 1252783"/>
                    <a:gd name="connsiteY0" fmla="*/ 0 h 465039"/>
                    <a:gd name="connsiteX1" fmla="*/ 1252745 w 1252783"/>
                    <a:gd name="connsiteY1" fmla="*/ 65202 h 465039"/>
                    <a:gd name="connsiteX2" fmla="*/ 125 w 1252783"/>
                    <a:gd name="connsiteY2" fmla="*/ 114300 h 465039"/>
                    <a:gd name="connsiteX3" fmla="*/ 1168203 w 1252783"/>
                    <a:gd name="connsiteY3" fmla="*/ 178712 h 465039"/>
                    <a:gd name="connsiteX4" fmla="*/ 47750 w 1252783"/>
                    <a:gd name="connsiteY4" fmla="*/ 238125 h 465039"/>
                    <a:gd name="connsiteX5" fmla="*/ 1189640 w 1252783"/>
                    <a:gd name="connsiteY5" fmla="*/ 300273 h 465039"/>
                    <a:gd name="connsiteX6" fmla="*/ 125156 w 1252783"/>
                    <a:gd name="connsiteY6" fmla="*/ 355950 h 465039"/>
                    <a:gd name="connsiteX7" fmla="*/ 1189640 w 1252783"/>
                    <a:gd name="connsiteY7" fmla="*/ 410836 h 465039"/>
                    <a:gd name="connsiteX8" fmla="*/ 126337 w 1252783"/>
                    <a:gd name="connsiteY8" fmla="*/ 465039 h 465039"/>
                    <a:gd name="connsiteX0" fmla="*/ 47750 w 1253646"/>
                    <a:gd name="connsiteY0" fmla="*/ 0 h 465039"/>
                    <a:gd name="connsiteX1" fmla="*/ 1252745 w 1253646"/>
                    <a:gd name="connsiteY1" fmla="*/ 65202 h 465039"/>
                    <a:gd name="connsiteX2" fmla="*/ 125 w 1253646"/>
                    <a:gd name="connsiteY2" fmla="*/ 114300 h 465039"/>
                    <a:gd name="connsiteX3" fmla="*/ 1168203 w 1253646"/>
                    <a:gd name="connsiteY3" fmla="*/ 178712 h 465039"/>
                    <a:gd name="connsiteX4" fmla="*/ 47750 w 1253646"/>
                    <a:gd name="connsiteY4" fmla="*/ 238125 h 465039"/>
                    <a:gd name="connsiteX5" fmla="*/ 1189640 w 1253646"/>
                    <a:gd name="connsiteY5" fmla="*/ 300273 h 465039"/>
                    <a:gd name="connsiteX6" fmla="*/ 125156 w 1253646"/>
                    <a:gd name="connsiteY6" fmla="*/ 355950 h 465039"/>
                    <a:gd name="connsiteX7" fmla="*/ 1189640 w 1253646"/>
                    <a:gd name="connsiteY7" fmla="*/ 410836 h 465039"/>
                    <a:gd name="connsiteX8" fmla="*/ 126337 w 1253646"/>
                    <a:gd name="connsiteY8" fmla="*/ 465039 h 465039"/>
                    <a:gd name="connsiteX0" fmla="*/ 47750 w 1253646"/>
                    <a:gd name="connsiteY0" fmla="*/ 0 h 465039"/>
                    <a:gd name="connsiteX1" fmla="*/ 1252745 w 1253646"/>
                    <a:gd name="connsiteY1" fmla="*/ 65202 h 465039"/>
                    <a:gd name="connsiteX2" fmla="*/ 125 w 1253646"/>
                    <a:gd name="connsiteY2" fmla="*/ 114300 h 465039"/>
                    <a:gd name="connsiteX3" fmla="*/ 1168203 w 1253646"/>
                    <a:gd name="connsiteY3" fmla="*/ 178712 h 465039"/>
                    <a:gd name="connsiteX4" fmla="*/ 47750 w 1253646"/>
                    <a:gd name="connsiteY4" fmla="*/ 238125 h 465039"/>
                    <a:gd name="connsiteX5" fmla="*/ 1189640 w 1253646"/>
                    <a:gd name="connsiteY5" fmla="*/ 300273 h 465039"/>
                    <a:gd name="connsiteX6" fmla="*/ 125156 w 1253646"/>
                    <a:gd name="connsiteY6" fmla="*/ 355950 h 465039"/>
                    <a:gd name="connsiteX7" fmla="*/ 1189640 w 1253646"/>
                    <a:gd name="connsiteY7" fmla="*/ 410836 h 465039"/>
                    <a:gd name="connsiteX8" fmla="*/ 126337 w 1253646"/>
                    <a:gd name="connsiteY8" fmla="*/ 465039 h 465039"/>
                    <a:gd name="connsiteX0" fmla="*/ 47750 w 1253646"/>
                    <a:gd name="connsiteY0" fmla="*/ 0 h 465039"/>
                    <a:gd name="connsiteX1" fmla="*/ 1252745 w 1253646"/>
                    <a:gd name="connsiteY1" fmla="*/ 65202 h 465039"/>
                    <a:gd name="connsiteX2" fmla="*/ 125 w 1253646"/>
                    <a:gd name="connsiteY2" fmla="*/ 114300 h 465039"/>
                    <a:gd name="connsiteX3" fmla="*/ 1168203 w 1253646"/>
                    <a:gd name="connsiteY3" fmla="*/ 178712 h 465039"/>
                    <a:gd name="connsiteX4" fmla="*/ 47750 w 1253646"/>
                    <a:gd name="connsiteY4" fmla="*/ 238125 h 465039"/>
                    <a:gd name="connsiteX5" fmla="*/ 1189640 w 1253646"/>
                    <a:gd name="connsiteY5" fmla="*/ 300273 h 465039"/>
                    <a:gd name="connsiteX6" fmla="*/ 125156 w 1253646"/>
                    <a:gd name="connsiteY6" fmla="*/ 355950 h 465039"/>
                    <a:gd name="connsiteX7" fmla="*/ 1189640 w 1253646"/>
                    <a:gd name="connsiteY7" fmla="*/ 410836 h 465039"/>
                    <a:gd name="connsiteX8" fmla="*/ 126337 w 1253646"/>
                    <a:gd name="connsiteY8" fmla="*/ 465039 h 465039"/>
                    <a:gd name="connsiteX0" fmla="*/ 47750 w 1253646"/>
                    <a:gd name="connsiteY0" fmla="*/ 0 h 465039"/>
                    <a:gd name="connsiteX1" fmla="*/ 1252745 w 1253646"/>
                    <a:gd name="connsiteY1" fmla="*/ 65202 h 465039"/>
                    <a:gd name="connsiteX2" fmla="*/ 125 w 1253646"/>
                    <a:gd name="connsiteY2" fmla="*/ 114300 h 465039"/>
                    <a:gd name="connsiteX3" fmla="*/ 1168203 w 1253646"/>
                    <a:gd name="connsiteY3" fmla="*/ 178712 h 465039"/>
                    <a:gd name="connsiteX4" fmla="*/ 47750 w 1253646"/>
                    <a:gd name="connsiteY4" fmla="*/ 238125 h 465039"/>
                    <a:gd name="connsiteX5" fmla="*/ 1189640 w 1253646"/>
                    <a:gd name="connsiteY5" fmla="*/ 300273 h 465039"/>
                    <a:gd name="connsiteX6" fmla="*/ 125156 w 1253646"/>
                    <a:gd name="connsiteY6" fmla="*/ 355950 h 465039"/>
                    <a:gd name="connsiteX7" fmla="*/ 1189640 w 1253646"/>
                    <a:gd name="connsiteY7" fmla="*/ 410836 h 465039"/>
                    <a:gd name="connsiteX8" fmla="*/ 126337 w 1253646"/>
                    <a:gd name="connsiteY8" fmla="*/ 465039 h 465039"/>
                    <a:gd name="connsiteX0" fmla="*/ 47750 w 1253646"/>
                    <a:gd name="connsiteY0" fmla="*/ 0 h 465039"/>
                    <a:gd name="connsiteX1" fmla="*/ 1252745 w 1253646"/>
                    <a:gd name="connsiteY1" fmla="*/ 65202 h 465039"/>
                    <a:gd name="connsiteX2" fmla="*/ 125 w 1253646"/>
                    <a:gd name="connsiteY2" fmla="*/ 114300 h 465039"/>
                    <a:gd name="connsiteX3" fmla="*/ 1168203 w 1253646"/>
                    <a:gd name="connsiteY3" fmla="*/ 178712 h 465039"/>
                    <a:gd name="connsiteX4" fmla="*/ 47750 w 1253646"/>
                    <a:gd name="connsiteY4" fmla="*/ 238125 h 465039"/>
                    <a:gd name="connsiteX5" fmla="*/ 1189640 w 1253646"/>
                    <a:gd name="connsiteY5" fmla="*/ 300273 h 465039"/>
                    <a:gd name="connsiteX6" fmla="*/ 125156 w 1253646"/>
                    <a:gd name="connsiteY6" fmla="*/ 355950 h 465039"/>
                    <a:gd name="connsiteX7" fmla="*/ 1189640 w 1253646"/>
                    <a:gd name="connsiteY7" fmla="*/ 410836 h 465039"/>
                    <a:gd name="connsiteX8" fmla="*/ 126337 w 1253646"/>
                    <a:gd name="connsiteY8" fmla="*/ 465039 h 465039"/>
                    <a:gd name="connsiteX0" fmla="*/ 91 w 1205088"/>
                    <a:gd name="connsiteY0" fmla="*/ 0 h 465039"/>
                    <a:gd name="connsiteX1" fmla="*/ 1205086 w 1205088"/>
                    <a:gd name="connsiteY1" fmla="*/ 65202 h 465039"/>
                    <a:gd name="connsiteX2" fmla="*/ 14391 w 1205088"/>
                    <a:gd name="connsiteY2" fmla="*/ 121668 h 465039"/>
                    <a:gd name="connsiteX3" fmla="*/ 1120544 w 1205088"/>
                    <a:gd name="connsiteY3" fmla="*/ 178712 h 465039"/>
                    <a:gd name="connsiteX4" fmla="*/ 91 w 1205088"/>
                    <a:gd name="connsiteY4" fmla="*/ 238125 h 465039"/>
                    <a:gd name="connsiteX5" fmla="*/ 1141981 w 1205088"/>
                    <a:gd name="connsiteY5" fmla="*/ 300273 h 465039"/>
                    <a:gd name="connsiteX6" fmla="*/ 77497 w 1205088"/>
                    <a:gd name="connsiteY6" fmla="*/ 355950 h 465039"/>
                    <a:gd name="connsiteX7" fmla="*/ 1141981 w 1205088"/>
                    <a:gd name="connsiteY7" fmla="*/ 410836 h 465039"/>
                    <a:gd name="connsiteX8" fmla="*/ 78678 w 1205088"/>
                    <a:gd name="connsiteY8" fmla="*/ 465039 h 465039"/>
                    <a:gd name="connsiteX0" fmla="*/ 93 w 1205091"/>
                    <a:gd name="connsiteY0" fmla="*/ 0 h 465039"/>
                    <a:gd name="connsiteX1" fmla="*/ 1205088 w 1205091"/>
                    <a:gd name="connsiteY1" fmla="*/ 65202 h 465039"/>
                    <a:gd name="connsiteX2" fmla="*/ 14393 w 1205091"/>
                    <a:gd name="connsiteY2" fmla="*/ 121668 h 465039"/>
                    <a:gd name="connsiteX3" fmla="*/ 1120546 w 1205091"/>
                    <a:gd name="connsiteY3" fmla="*/ 178712 h 465039"/>
                    <a:gd name="connsiteX4" fmla="*/ 93 w 1205091"/>
                    <a:gd name="connsiteY4" fmla="*/ 238125 h 465039"/>
                    <a:gd name="connsiteX5" fmla="*/ 1141983 w 1205091"/>
                    <a:gd name="connsiteY5" fmla="*/ 300273 h 465039"/>
                    <a:gd name="connsiteX6" fmla="*/ 77499 w 1205091"/>
                    <a:gd name="connsiteY6" fmla="*/ 350056 h 465039"/>
                    <a:gd name="connsiteX7" fmla="*/ 1141983 w 1205091"/>
                    <a:gd name="connsiteY7" fmla="*/ 410836 h 465039"/>
                    <a:gd name="connsiteX8" fmla="*/ 78680 w 1205091"/>
                    <a:gd name="connsiteY8" fmla="*/ 465039 h 465039"/>
                    <a:gd name="connsiteX0" fmla="*/ 93 w 1205091"/>
                    <a:gd name="connsiteY0" fmla="*/ 0 h 465039"/>
                    <a:gd name="connsiteX1" fmla="*/ 1205088 w 1205091"/>
                    <a:gd name="connsiteY1" fmla="*/ 65202 h 465039"/>
                    <a:gd name="connsiteX2" fmla="*/ 14393 w 1205091"/>
                    <a:gd name="connsiteY2" fmla="*/ 121668 h 465039"/>
                    <a:gd name="connsiteX3" fmla="*/ 1120546 w 1205091"/>
                    <a:gd name="connsiteY3" fmla="*/ 178712 h 465039"/>
                    <a:gd name="connsiteX4" fmla="*/ 93 w 1205091"/>
                    <a:gd name="connsiteY4" fmla="*/ 238125 h 465039"/>
                    <a:gd name="connsiteX5" fmla="*/ 1141983 w 1205091"/>
                    <a:gd name="connsiteY5" fmla="*/ 300273 h 465039"/>
                    <a:gd name="connsiteX6" fmla="*/ 77499 w 1205091"/>
                    <a:gd name="connsiteY6" fmla="*/ 350056 h 465039"/>
                    <a:gd name="connsiteX7" fmla="*/ 1141983 w 1205091"/>
                    <a:gd name="connsiteY7" fmla="*/ 410836 h 465039"/>
                    <a:gd name="connsiteX8" fmla="*/ 78680 w 1205091"/>
                    <a:gd name="connsiteY8" fmla="*/ 465039 h 465039"/>
                    <a:gd name="connsiteX0" fmla="*/ 91 w 1205089"/>
                    <a:gd name="connsiteY0" fmla="*/ 0 h 465039"/>
                    <a:gd name="connsiteX1" fmla="*/ 1205086 w 1205089"/>
                    <a:gd name="connsiteY1" fmla="*/ 65202 h 465039"/>
                    <a:gd name="connsiteX2" fmla="*/ 14391 w 1205089"/>
                    <a:gd name="connsiteY2" fmla="*/ 121668 h 465039"/>
                    <a:gd name="connsiteX3" fmla="*/ 1120544 w 1205089"/>
                    <a:gd name="connsiteY3" fmla="*/ 178712 h 465039"/>
                    <a:gd name="connsiteX4" fmla="*/ 91 w 1205089"/>
                    <a:gd name="connsiteY4" fmla="*/ 238125 h 465039"/>
                    <a:gd name="connsiteX5" fmla="*/ 1141981 w 1205089"/>
                    <a:gd name="connsiteY5" fmla="*/ 300273 h 465039"/>
                    <a:gd name="connsiteX6" fmla="*/ 77497 w 1205089"/>
                    <a:gd name="connsiteY6" fmla="*/ 350056 h 465039"/>
                    <a:gd name="connsiteX7" fmla="*/ 1141981 w 1205089"/>
                    <a:gd name="connsiteY7" fmla="*/ 410836 h 465039"/>
                    <a:gd name="connsiteX8" fmla="*/ 78678 w 1205089"/>
                    <a:gd name="connsiteY8" fmla="*/ 465039 h 465039"/>
                    <a:gd name="connsiteX0" fmla="*/ 91 w 1205089"/>
                    <a:gd name="connsiteY0" fmla="*/ 0 h 465039"/>
                    <a:gd name="connsiteX1" fmla="*/ 1205086 w 1205089"/>
                    <a:gd name="connsiteY1" fmla="*/ 65202 h 465039"/>
                    <a:gd name="connsiteX2" fmla="*/ 14391 w 1205089"/>
                    <a:gd name="connsiteY2" fmla="*/ 121668 h 465039"/>
                    <a:gd name="connsiteX3" fmla="*/ 1120544 w 1205089"/>
                    <a:gd name="connsiteY3" fmla="*/ 178712 h 465039"/>
                    <a:gd name="connsiteX4" fmla="*/ 91 w 1205089"/>
                    <a:gd name="connsiteY4" fmla="*/ 238125 h 465039"/>
                    <a:gd name="connsiteX5" fmla="*/ 1141981 w 1205089"/>
                    <a:gd name="connsiteY5" fmla="*/ 300273 h 465039"/>
                    <a:gd name="connsiteX6" fmla="*/ 77497 w 1205089"/>
                    <a:gd name="connsiteY6" fmla="*/ 350056 h 465039"/>
                    <a:gd name="connsiteX7" fmla="*/ 1141981 w 1205089"/>
                    <a:gd name="connsiteY7" fmla="*/ 410836 h 465039"/>
                    <a:gd name="connsiteX8" fmla="*/ 78678 w 1205089"/>
                    <a:gd name="connsiteY8" fmla="*/ 465039 h 465039"/>
                    <a:gd name="connsiteX0" fmla="*/ 91 w 1205191"/>
                    <a:gd name="connsiteY0" fmla="*/ 0 h 465039"/>
                    <a:gd name="connsiteX1" fmla="*/ 1205086 w 1205191"/>
                    <a:gd name="connsiteY1" fmla="*/ 65202 h 465039"/>
                    <a:gd name="connsiteX2" fmla="*/ 14391 w 1205191"/>
                    <a:gd name="connsiteY2" fmla="*/ 121668 h 465039"/>
                    <a:gd name="connsiteX3" fmla="*/ 1120544 w 1205191"/>
                    <a:gd name="connsiteY3" fmla="*/ 178712 h 465039"/>
                    <a:gd name="connsiteX4" fmla="*/ 91 w 1205191"/>
                    <a:gd name="connsiteY4" fmla="*/ 238125 h 465039"/>
                    <a:gd name="connsiteX5" fmla="*/ 1141981 w 1205191"/>
                    <a:gd name="connsiteY5" fmla="*/ 300273 h 465039"/>
                    <a:gd name="connsiteX6" fmla="*/ 77497 w 1205191"/>
                    <a:gd name="connsiteY6" fmla="*/ 350056 h 465039"/>
                    <a:gd name="connsiteX7" fmla="*/ 1141981 w 1205191"/>
                    <a:gd name="connsiteY7" fmla="*/ 410836 h 465039"/>
                    <a:gd name="connsiteX8" fmla="*/ 78678 w 1205191"/>
                    <a:gd name="connsiteY8" fmla="*/ 465039 h 465039"/>
                    <a:gd name="connsiteX0" fmla="*/ 46534 w 1205103"/>
                    <a:gd name="connsiteY0" fmla="*/ 0 h 456198"/>
                    <a:gd name="connsiteX1" fmla="*/ 1205086 w 1205103"/>
                    <a:gd name="connsiteY1" fmla="*/ 56361 h 456198"/>
                    <a:gd name="connsiteX2" fmla="*/ 14391 w 1205103"/>
                    <a:gd name="connsiteY2" fmla="*/ 112827 h 456198"/>
                    <a:gd name="connsiteX3" fmla="*/ 1120544 w 1205103"/>
                    <a:gd name="connsiteY3" fmla="*/ 169871 h 456198"/>
                    <a:gd name="connsiteX4" fmla="*/ 91 w 1205103"/>
                    <a:gd name="connsiteY4" fmla="*/ 229284 h 456198"/>
                    <a:gd name="connsiteX5" fmla="*/ 1141981 w 1205103"/>
                    <a:gd name="connsiteY5" fmla="*/ 291432 h 456198"/>
                    <a:gd name="connsiteX6" fmla="*/ 77497 w 1205103"/>
                    <a:gd name="connsiteY6" fmla="*/ 341215 h 456198"/>
                    <a:gd name="connsiteX7" fmla="*/ 1141981 w 1205103"/>
                    <a:gd name="connsiteY7" fmla="*/ 401995 h 456198"/>
                    <a:gd name="connsiteX8" fmla="*/ 78678 w 1205103"/>
                    <a:gd name="connsiteY8" fmla="*/ 456198 h 456198"/>
                    <a:gd name="connsiteX0" fmla="*/ 46534 w 1205904"/>
                    <a:gd name="connsiteY0" fmla="*/ 0 h 456198"/>
                    <a:gd name="connsiteX1" fmla="*/ 1205086 w 1205904"/>
                    <a:gd name="connsiteY1" fmla="*/ 56361 h 456198"/>
                    <a:gd name="connsiteX2" fmla="*/ 14391 w 1205904"/>
                    <a:gd name="connsiteY2" fmla="*/ 112827 h 456198"/>
                    <a:gd name="connsiteX3" fmla="*/ 1120544 w 1205904"/>
                    <a:gd name="connsiteY3" fmla="*/ 169871 h 456198"/>
                    <a:gd name="connsiteX4" fmla="*/ 91 w 1205904"/>
                    <a:gd name="connsiteY4" fmla="*/ 229284 h 456198"/>
                    <a:gd name="connsiteX5" fmla="*/ 1141981 w 1205904"/>
                    <a:gd name="connsiteY5" fmla="*/ 291432 h 456198"/>
                    <a:gd name="connsiteX6" fmla="*/ 77497 w 1205904"/>
                    <a:gd name="connsiteY6" fmla="*/ 341215 h 456198"/>
                    <a:gd name="connsiteX7" fmla="*/ 1141981 w 1205904"/>
                    <a:gd name="connsiteY7" fmla="*/ 401995 h 456198"/>
                    <a:gd name="connsiteX8" fmla="*/ 78678 w 1205904"/>
                    <a:gd name="connsiteY8" fmla="*/ 456198 h 456198"/>
                    <a:gd name="connsiteX0" fmla="*/ 1205086 w 1205086"/>
                    <a:gd name="connsiteY0" fmla="*/ 0 h 399837"/>
                    <a:gd name="connsiteX1" fmla="*/ 14391 w 1205086"/>
                    <a:gd name="connsiteY1" fmla="*/ 56466 h 399837"/>
                    <a:gd name="connsiteX2" fmla="*/ 1120544 w 1205086"/>
                    <a:gd name="connsiteY2" fmla="*/ 113510 h 399837"/>
                    <a:gd name="connsiteX3" fmla="*/ 91 w 1205086"/>
                    <a:gd name="connsiteY3" fmla="*/ 172923 h 399837"/>
                    <a:gd name="connsiteX4" fmla="*/ 1141981 w 1205086"/>
                    <a:gd name="connsiteY4" fmla="*/ 235071 h 399837"/>
                    <a:gd name="connsiteX5" fmla="*/ 77497 w 1205086"/>
                    <a:gd name="connsiteY5" fmla="*/ 284854 h 399837"/>
                    <a:gd name="connsiteX6" fmla="*/ 1141981 w 1205086"/>
                    <a:gd name="connsiteY6" fmla="*/ 345634 h 399837"/>
                    <a:gd name="connsiteX7" fmla="*/ 78678 w 1205086"/>
                    <a:gd name="connsiteY7" fmla="*/ 399837 h 399837"/>
                    <a:gd name="connsiteX0" fmla="*/ 14391 w 1141985"/>
                    <a:gd name="connsiteY0" fmla="*/ 0 h 343371"/>
                    <a:gd name="connsiteX1" fmla="*/ 1120544 w 1141985"/>
                    <a:gd name="connsiteY1" fmla="*/ 57044 h 343371"/>
                    <a:gd name="connsiteX2" fmla="*/ 91 w 1141985"/>
                    <a:gd name="connsiteY2" fmla="*/ 116457 h 343371"/>
                    <a:gd name="connsiteX3" fmla="*/ 1141981 w 1141985"/>
                    <a:gd name="connsiteY3" fmla="*/ 178605 h 343371"/>
                    <a:gd name="connsiteX4" fmla="*/ 77497 w 1141985"/>
                    <a:gd name="connsiteY4" fmla="*/ 228388 h 343371"/>
                    <a:gd name="connsiteX5" fmla="*/ 1141981 w 1141985"/>
                    <a:gd name="connsiteY5" fmla="*/ 289168 h 343371"/>
                    <a:gd name="connsiteX6" fmla="*/ 78678 w 1141985"/>
                    <a:gd name="connsiteY6" fmla="*/ 343371 h 343371"/>
                    <a:gd name="connsiteX0" fmla="*/ 1120544 w 1141985"/>
                    <a:gd name="connsiteY0" fmla="*/ 0 h 286327"/>
                    <a:gd name="connsiteX1" fmla="*/ 91 w 1141985"/>
                    <a:gd name="connsiteY1" fmla="*/ 59413 h 286327"/>
                    <a:gd name="connsiteX2" fmla="*/ 1141981 w 1141985"/>
                    <a:gd name="connsiteY2" fmla="*/ 121561 h 286327"/>
                    <a:gd name="connsiteX3" fmla="*/ 77497 w 1141985"/>
                    <a:gd name="connsiteY3" fmla="*/ 171344 h 286327"/>
                    <a:gd name="connsiteX4" fmla="*/ 1141981 w 1141985"/>
                    <a:gd name="connsiteY4" fmla="*/ 232124 h 286327"/>
                    <a:gd name="connsiteX5" fmla="*/ 78678 w 1141985"/>
                    <a:gd name="connsiteY5" fmla="*/ 286327 h 286327"/>
                    <a:gd name="connsiteX0" fmla="*/ 4817881 w 4979423"/>
                    <a:gd name="connsiteY0" fmla="*/ 0 h 286327"/>
                    <a:gd name="connsiteX1" fmla="*/ 26 w 4979423"/>
                    <a:gd name="connsiteY1" fmla="*/ 26746 h 286327"/>
                    <a:gd name="connsiteX2" fmla="*/ 4839318 w 4979423"/>
                    <a:gd name="connsiteY2" fmla="*/ 121561 h 286327"/>
                    <a:gd name="connsiteX3" fmla="*/ 3774834 w 4979423"/>
                    <a:gd name="connsiteY3" fmla="*/ 171344 h 286327"/>
                    <a:gd name="connsiteX4" fmla="*/ 4839318 w 4979423"/>
                    <a:gd name="connsiteY4" fmla="*/ 232124 h 286327"/>
                    <a:gd name="connsiteX5" fmla="*/ 3776015 w 4979423"/>
                    <a:gd name="connsiteY5" fmla="*/ 286327 h 286327"/>
                    <a:gd name="connsiteX0" fmla="*/ 1850115 w 5053819"/>
                    <a:gd name="connsiteY0" fmla="*/ 0 h 344311"/>
                    <a:gd name="connsiteX1" fmla="*/ 74422 w 5053819"/>
                    <a:gd name="connsiteY1" fmla="*/ 84730 h 344311"/>
                    <a:gd name="connsiteX2" fmla="*/ 4913714 w 5053819"/>
                    <a:gd name="connsiteY2" fmla="*/ 179545 h 344311"/>
                    <a:gd name="connsiteX3" fmla="*/ 3849230 w 5053819"/>
                    <a:gd name="connsiteY3" fmla="*/ 229328 h 344311"/>
                    <a:gd name="connsiteX4" fmla="*/ 4913714 w 5053819"/>
                    <a:gd name="connsiteY4" fmla="*/ 290108 h 344311"/>
                    <a:gd name="connsiteX5" fmla="*/ 3850411 w 5053819"/>
                    <a:gd name="connsiteY5" fmla="*/ 344311 h 344311"/>
                    <a:gd name="connsiteX0" fmla="*/ 1719938 w 5064051"/>
                    <a:gd name="connsiteY0" fmla="*/ 0 h 331244"/>
                    <a:gd name="connsiteX1" fmla="*/ 84654 w 5064051"/>
                    <a:gd name="connsiteY1" fmla="*/ 71663 h 331244"/>
                    <a:gd name="connsiteX2" fmla="*/ 4923946 w 5064051"/>
                    <a:gd name="connsiteY2" fmla="*/ 166478 h 331244"/>
                    <a:gd name="connsiteX3" fmla="*/ 3859462 w 5064051"/>
                    <a:gd name="connsiteY3" fmla="*/ 216261 h 331244"/>
                    <a:gd name="connsiteX4" fmla="*/ 4923946 w 5064051"/>
                    <a:gd name="connsiteY4" fmla="*/ 277041 h 331244"/>
                    <a:gd name="connsiteX5" fmla="*/ 3860643 w 5064051"/>
                    <a:gd name="connsiteY5" fmla="*/ 331244 h 331244"/>
                    <a:gd name="connsiteX0" fmla="*/ 1701515 w 5045628"/>
                    <a:gd name="connsiteY0" fmla="*/ 0 h 331244"/>
                    <a:gd name="connsiteX1" fmla="*/ 66231 w 5045628"/>
                    <a:gd name="connsiteY1" fmla="*/ 71663 h 331244"/>
                    <a:gd name="connsiteX2" fmla="*/ 4905523 w 5045628"/>
                    <a:gd name="connsiteY2" fmla="*/ 166478 h 331244"/>
                    <a:gd name="connsiteX3" fmla="*/ 3841039 w 5045628"/>
                    <a:gd name="connsiteY3" fmla="*/ 216261 h 331244"/>
                    <a:gd name="connsiteX4" fmla="*/ 4905523 w 5045628"/>
                    <a:gd name="connsiteY4" fmla="*/ 277041 h 331244"/>
                    <a:gd name="connsiteX5" fmla="*/ 3842220 w 5045628"/>
                    <a:gd name="connsiteY5" fmla="*/ 331244 h 331244"/>
                    <a:gd name="connsiteX0" fmla="*/ 1701515 w 5045628"/>
                    <a:gd name="connsiteY0" fmla="*/ 0 h 331244"/>
                    <a:gd name="connsiteX1" fmla="*/ 66231 w 5045628"/>
                    <a:gd name="connsiteY1" fmla="*/ 71663 h 331244"/>
                    <a:gd name="connsiteX2" fmla="*/ 4905523 w 5045628"/>
                    <a:gd name="connsiteY2" fmla="*/ 166478 h 331244"/>
                    <a:gd name="connsiteX3" fmla="*/ 3841039 w 5045628"/>
                    <a:gd name="connsiteY3" fmla="*/ 216261 h 331244"/>
                    <a:gd name="connsiteX4" fmla="*/ 4905523 w 5045628"/>
                    <a:gd name="connsiteY4" fmla="*/ 277041 h 331244"/>
                    <a:gd name="connsiteX5" fmla="*/ 3842220 w 5045628"/>
                    <a:gd name="connsiteY5" fmla="*/ 331244 h 331244"/>
                    <a:gd name="connsiteX0" fmla="*/ 1701515 w 5045628"/>
                    <a:gd name="connsiteY0" fmla="*/ 0 h 331244"/>
                    <a:gd name="connsiteX1" fmla="*/ 66231 w 5045628"/>
                    <a:gd name="connsiteY1" fmla="*/ 71663 h 331244"/>
                    <a:gd name="connsiteX2" fmla="*/ 4905523 w 5045628"/>
                    <a:gd name="connsiteY2" fmla="*/ 166478 h 331244"/>
                    <a:gd name="connsiteX3" fmla="*/ 3841039 w 5045628"/>
                    <a:gd name="connsiteY3" fmla="*/ 216261 h 331244"/>
                    <a:gd name="connsiteX4" fmla="*/ 4905523 w 5045628"/>
                    <a:gd name="connsiteY4" fmla="*/ 277041 h 331244"/>
                    <a:gd name="connsiteX5" fmla="*/ 3842220 w 5045628"/>
                    <a:gd name="connsiteY5" fmla="*/ 331244 h 331244"/>
                    <a:gd name="connsiteX0" fmla="*/ 1635298 w 4839306"/>
                    <a:gd name="connsiteY0" fmla="*/ 0 h 331244"/>
                    <a:gd name="connsiteX1" fmla="*/ 14 w 4839306"/>
                    <a:gd name="connsiteY1" fmla="*/ 71663 h 331244"/>
                    <a:gd name="connsiteX2" fmla="*/ 1609932 w 4839306"/>
                    <a:gd name="connsiteY2" fmla="*/ 174645 h 331244"/>
                    <a:gd name="connsiteX3" fmla="*/ 3774822 w 4839306"/>
                    <a:gd name="connsiteY3" fmla="*/ 216261 h 331244"/>
                    <a:gd name="connsiteX4" fmla="*/ 4839306 w 4839306"/>
                    <a:gd name="connsiteY4" fmla="*/ 277041 h 331244"/>
                    <a:gd name="connsiteX5" fmla="*/ 3776003 w 4839306"/>
                    <a:gd name="connsiteY5" fmla="*/ 331244 h 331244"/>
                    <a:gd name="connsiteX0" fmla="*/ 1635298 w 4839306"/>
                    <a:gd name="connsiteY0" fmla="*/ 0 h 331244"/>
                    <a:gd name="connsiteX1" fmla="*/ 14 w 4839306"/>
                    <a:gd name="connsiteY1" fmla="*/ 71663 h 331244"/>
                    <a:gd name="connsiteX2" fmla="*/ 1609932 w 4839306"/>
                    <a:gd name="connsiteY2" fmla="*/ 174645 h 331244"/>
                    <a:gd name="connsiteX3" fmla="*/ 3634412 w 4839306"/>
                    <a:gd name="connsiteY3" fmla="*/ 227694 h 331244"/>
                    <a:gd name="connsiteX4" fmla="*/ 4839306 w 4839306"/>
                    <a:gd name="connsiteY4" fmla="*/ 277041 h 331244"/>
                    <a:gd name="connsiteX5" fmla="*/ 3776003 w 4839306"/>
                    <a:gd name="connsiteY5" fmla="*/ 331244 h 331244"/>
                    <a:gd name="connsiteX0" fmla="*/ 1635298 w 4628694"/>
                    <a:gd name="connsiteY0" fmla="*/ 0 h 331244"/>
                    <a:gd name="connsiteX1" fmla="*/ 14 w 4628694"/>
                    <a:gd name="connsiteY1" fmla="*/ 71663 h 331244"/>
                    <a:gd name="connsiteX2" fmla="*/ 1609932 w 4628694"/>
                    <a:gd name="connsiteY2" fmla="*/ 174645 h 331244"/>
                    <a:gd name="connsiteX3" fmla="*/ 3634412 w 4628694"/>
                    <a:gd name="connsiteY3" fmla="*/ 227694 h 331244"/>
                    <a:gd name="connsiteX4" fmla="*/ 4628694 w 4628694"/>
                    <a:gd name="connsiteY4" fmla="*/ 286841 h 331244"/>
                    <a:gd name="connsiteX5" fmla="*/ 3776003 w 4628694"/>
                    <a:gd name="connsiteY5" fmla="*/ 331244 h 331244"/>
                    <a:gd name="connsiteX0" fmla="*/ 1644341 w 4637737"/>
                    <a:gd name="connsiteY0" fmla="*/ 0 h 331244"/>
                    <a:gd name="connsiteX1" fmla="*/ 9057 w 4637737"/>
                    <a:gd name="connsiteY1" fmla="*/ 71663 h 331244"/>
                    <a:gd name="connsiteX2" fmla="*/ 1618975 w 4637737"/>
                    <a:gd name="connsiteY2" fmla="*/ 174645 h 331244"/>
                    <a:gd name="connsiteX3" fmla="*/ 3643455 w 4637737"/>
                    <a:gd name="connsiteY3" fmla="*/ 227694 h 331244"/>
                    <a:gd name="connsiteX4" fmla="*/ 4637737 w 4637737"/>
                    <a:gd name="connsiteY4" fmla="*/ 286841 h 331244"/>
                    <a:gd name="connsiteX5" fmla="*/ 3785046 w 4637737"/>
                    <a:gd name="connsiteY5" fmla="*/ 331244 h 331244"/>
                    <a:gd name="connsiteX0" fmla="*/ 1644341 w 4637737"/>
                    <a:gd name="connsiteY0" fmla="*/ 0 h 331244"/>
                    <a:gd name="connsiteX1" fmla="*/ 9057 w 4637737"/>
                    <a:gd name="connsiteY1" fmla="*/ 71663 h 331244"/>
                    <a:gd name="connsiteX2" fmla="*/ 1618975 w 4637737"/>
                    <a:gd name="connsiteY2" fmla="*/ 174645 h 331244"/>
                    <a:gd name="connsiteX3" fmla="*/ 3643455 w 4637737"/>
                    <a:gd name="connsiteY3" fmla="*/ 227694 h 331244"/>
                    <a:gd name="connsiteX4" fmla="*/ 4637737 w 4637737"/>
                    <a:gd name="connsiteY4" fmla="*/ 286841 h 331244"/>
                    <a:gd name="connsiteX5" fmla="*/ 3785046 w 4637737"/>
                    <a:gd name="connsiteY5" fmla="*/ 331244 h 331244"/>
                    <a:gd name="connsiteX0" fmla="*/ 1285770 w 4630188"/>
                    <a:gd name="connsiteY0" fmla="*/ 0 h 380245"/>
                    <a:gd name="connsiteX1" fmla="*/ 1508 w 4630188"/>
                    <a:gd name="connsiteY1" fmla="*/ 120664 h 380245"/>
                    <a:gd name="connsiteX2" fmla="*/ 1611426 w 4630188"/>
                    <a:gd name="connsiteY2" fmla="*/ 223646 h 380245"/>
                    <a:gd name="connsiteX3" fmla="*/ 3635906 w 4630188"/>
                    <a:gd name="connsiteY3" fmla="*/ 276695 h 380245"/>
                    <a:gd name="connsiteX4" fmla="*/ 4630188 w 4630188"/>
                    <a:gd name="connsiteY4" fmla="*/ 335842 h 380245"/>
                    <a:gd name="connsiteX5" fmla="*/ 3777497 w 4630188"/>
                    <a:gd name="connsiteY5" fmla="*/ 380245 h 380245"/>
                    <a:gd name="connsiteX0" fmla="*/ 1286088 w 4630506"/>
                    <a:gd name="connsiteY0" fmla="*/ 0 h 380245"/>
                    <a:gd name="connsiteX1" fmla="*/ 1826 w 4630506"/>
                    <a:gd name="connsiteY1" fmla="*/ 120664 h 380245"/>
                    <a:gd name="connsiteX2" fmla="*/ 1611744 w 4630506"/>
                    <a:gd name="connsiteY2" fmla="*/ 223646 h 380245"/>
                    <a:gd name="connsiteX3" fmla="*/ 3636224 w 4630506"/>
                    <a:gd name="connsiteY3" fmla="*/ 276695 h 380245"/>
                    <a:gd name="connsiteX4" fmla="*/ 4630506 w 4630506"/>
                    <a:gd name="connsiteY4" fmla="*/ 335842 h 380245"/>
                    <a:gd name="connsiteX5" fmla="*/ 3777815 w 4630506"/>
                    <a:gd name="connsiteY5" fmla="*/ 380245 h 380245"/>
                    <a:gd name="connsiteX0" fmla="*/ 1193861 w 4631885"/>
                    <a:gd name="connsiteY0" fmla="*/ 0 h 331244"/>
                    <a:gd name="connsiteX1" fmla="*/ 3205 w 4631885"/>
                    <a:gd name="connsiteY1" fmla="*/ 71663 h 331244"/>
                    <a:gd name="connsiteX2" fmla="*/ 1613123 w 4631885"/>
                    <a:gd name="connsiteY2" fmla="*/ 174645 h 331244"/>
                    <a:gd name="connsiteX3" fmla="*/ 3637603 w 4631885"/>
                    <a:gd name="connsiteY3" fmla="*/ 227694 h 331244"/>
                    <a:gd name="connsiteX4" fmla="*/ 4631885 w 4631885"/>
                    <a:gd name="connsiteY4" fmla="*/ 286841 h 331244"/>
                    <a:gd name="connsiteX5" fmla="*/ 3779194 w 4631885"/>
                    <a:gd name="connsiteY5" fmla="*/ 331244 h 331244"/>
                    <a:gd name="connsiteX0" fmla="*/ 1194387 w 4632411"/>
                    <a:gd name="connsiteY0" fmla="*/ 0 h 331244"/>
                    <a:gd name="connsiteX1" fmla="*/ 3731 w 4632411"/>
                    <a:gd name="connsiteY1" fmla="*/ 71663 h 331244"/>
                    <a:gd name="connsiteX2" fmla="*/ 1613649 w 4632411"/>
                    <a:gd name="connsiteY2" fmla="*/ 174645 h 331244"/>
                    <a:gd name="connsiteX3" fmla="*/ 3638129 w 4632411"/>
                    <a:gd name="connsiteY3" fmla="*/ 227694 h 331244"/>
                    <a:gd name="connsiteX4" fmla="*/ 4632411 w 4632411"/>
                    <a:gd name="connsiteY4" fmla="*/ 286841 h 331244"/>
                    <a:gd name="connsiteX5" fmla="*/ 3779720 w 4632411"/>
                    <a:gd name="connsiteY5" fmla="*/ 331244 h 331244"/>
                    <a:gd name="connsiteX0" fmla="*/ 1191060 w 4629084"/>
                    <a:gd name="connsiteY0" fmla="*/ 0 h 331244"/>
                    <a:gd name="connsiteX1" fmla="*/ 404 w 4629084"/>
                    <a:gd name="connsiteY1" fmla="*/ 71663 h 331244"/>
                    <a:gd name="connsiteX2" fmla="*/ 1610322 w 4629084"/>
                    <a:gd name="connsiteY2" fmla="*/ 174645 h 331244"/>
                    <a:gd name="connsiteX3" fmla="*/ 3634802 w 4629084"/>
                    <a:gd name="connsiteY3" fmla="*/ 227694 h 331244"/>
                    <a:gd name="connsiteX4" fmla="*/ 4629084 w 4629084"/>
                    <a:gd name="connsiteY4" fmla="*/ 286841 h 331244"/>
                    <a:gd name="connsiteX5" fmla="*/ 3776393 w 4629084"/>
                    <a:gd name="connsiteY5" fmla="*/ 331244 h 331244"/>
                    <a:gd name="connsiteX0" fmla="*/ 1425290 w 4629302"/>
                    <a:gd name="connsiteY0" fmla="*/ 0 h 327977"/>
                    <a:gd name="connsiteX1" fmla="*/ 622 w 4629302"/>
                    <a:gd name="connsiteY1" fmla="*/ 68396 h 327977"/>
                    <a:gd name="connsiteX2" fmla="*/ 1610540 w 4629302"/>
                    <a:gd name="connsiteY2" fmla="*/ 171378 h 327977"/>
                    <a:gd name="connsiteX3" fmla="*/ 3635020 w 4629302"/>
                    <a:gd name="connsiteY3" fmla="*/ 224427 h 327977"/>
                    <a:gd name="connsiteX4" fmla="*/ 4629302 w 4629302"/>
                    <a:gd name="connsiteY4" fmla="*/ 283574 h 327977"/>
                    <a:gd name="connsiteX5" fmla="*/ 3776611 w 4629302"/>
                    <a:gd name="connsiteY5" fmla="*/ 327977 h 327977"/>
                    <a:gd name="connsiteX0" fmla="*/ 1425290 w 4629302"/>
                    <a:gd name="connsiteY0" fmla="*/ 0 h 326644"/>
                    <a:gd name="connsiteX1" fmla="*/ 622 w 4629302"/>
                    <a:gd name="connsiteY1" fmla="*/ 68396 h 326644"/>
                    <a:gd name="connsiteX2" fmla="*/ 1610540 w 4629302"/>
                    <a:gd name="connsiteY2" fmla="*/ 171378 h 326644"/>
                    <a:gd name="connsiteX3" fmla="*/ 3635020 w 4629302"/>
                    <a:gd name="connsiteY3" fmla="*/ 224427 h 326644"/>
                    <a:gd name="connsiteX4" fmla="*/ 4629302 w 4629302"/>
                    <a:gd name="connsiteY4" fmla="*/ 283574 h 326644"/>
                    <a:gd name="connsiteX5" fmla="*/ 3572883 w 4629302"/>
                    <a:gd name="connsiteY5" fmla="*/ 326644 h 326644"/>
                    <a:gd name="connsiteX0" fmla="*/ 1425290 w 4629302"/>
                    <a:gd name="connsiteY0" fmla="*/ 0 h 326644"/>
                    <a:gd name="connsiteX1" fmla="*/ 622 w 4629302"/>
                    <a:gd name="connsiteY1" fmla="*/ 68396 h 326644"/>
                    <a:gd name="connsiteX2" fmla="*/ 1610540 w 4629302"/>
                    <a:gd name="connsiteY2" fmla="*/ 171378 h 326644"/>
                    <a:gd name="connsiteX3" fmla="*/ 3635020 w 4629302"/>
                    <a:gd name="connsiteY3" fmla="*/ 224427 h 326644"/>
                    <a:gd name="connsiteX4" fmla="*/ 4629302 w 4629302"/>
                    <a:gd name="connsiteY4" fmla="*/ 283574 h 326644"/>
                    <a:gd name="connsiteX5" fmla="*/ 3572883 w 4629302"/>
                    <a:gd name="connsiteY5" fmla="*/ 326644 h 326644"/>
                    <a:gd name="connsiteX0" fmla="*/ 1425290 w 4629302"/>
                    <a:gd name="connsiteY0" fmla="*/ 0 h 326644"/>
                    <a:gd name="connsiteX1" fmla="*/ 622 w 4629302"/>
                    <a:gd name="connsiteY1" fmla="*/ 68396 h 326644"/>
                    <a:gd name="connsiteX2" fmla="*/ 1610540 w 4629302"/>
                    <a:gd name="connsiteY2" fmla="*/ 171378 h 326644"/>
                    <a:gd name="connsiteX3" fmla="*/ 3635020 w 4629302"/>
                    <a:gd name="connsiteY3" fmla="*/ 224427 h 326644"/>
                    <a:gd name="connsiteX4" fmla="*/ 4629302 w 4629302"/>
                    <a:gd name="connsiteY4" fmla="*/ 283574 h 326644"/>
                    <a:gd name="connsiteX5" fmla="*/ 3572883 w 4629302"/>
                    <a:gd name="connsiteY5" fmla="*/ 326644 h 326644"/>
                    <a:gd name="connsiteX0" fmla="*/ 1435206 w 4639218"/>
                    <a:gd name="connsiteY0" fmla="*/ 0 h 326644"/>
                    <a:gd name="connsiteX1" fmla="*/ 10538 w 4639218"/>
                    <a:gd name="connsiteY1" fmla="*/ 68396 h 326644"/>
                    <a:gd name="connsiteX2" fmla="*/ 1620456 w 4639218"/>
                    <a:gd name="connsiteY2" fmla="*/ 171378 h 326644"/>
                    <a:gd name="connsiteX3" fmla="*/ 3644936 w 4639218"/>
                    <a:gd name="connsiteY3" fmla="*/ 224427 h 326644"/>
                    <a:gd name="connsiteX4" fmla="*/ 4639218 w 4639218"/>
                    <a:gd name="connsiteY4" fmla="*/ 283574 h 326644"/>
                    <a:gd name="connsiteX5" fmla="*/ 3582799 w 4639218"/>
                    <a:gd name="connsiteY5" fmla="*/ 326644 h 326644"/>
                    <a:gd name="connsiteX0" fmla="*/ 1425330 w 4629342"/>
                    <a:gd name="connsiteY0" fmla="*/ 5311 h 331955"/>
                    <a:gd name="connsiteX1" fmla="*/ 1412893 w 4629342"/>
                    <a:gd name="connsiteY1" fmla="*/ 4997 h 331955"/>
                    <a:gd name="connsiteX2" fmla="*/ 662 w 4629342"/>
                    <a:gd name="connsiteY2" fmla="*/ 73707 h 331955"/>
                    <a:gd name="connsiteX3" fmla="*/ 1610580 w 4629342"/>
                    <a:gd name="connsiteY3" fmla="*/ 176689 h 331955"/>
                    <a:gd name="connsiteX4" fmla="*/ 3635060 w 4629342"/>
                    <a:gd name="connsiteY4" fmla="*/ 229738 h 331955"/>
                    <a:gd name="connsiteX5" fmla="*/ 4629342 w 4629342"/>
                    <a:gd name="connsiteY5" fmla="*/ 288885 h 331955"/>
                    <a:gd name="connsiteX6" fmla="*/ 3572923 w 4629342"/>
                    <a:gd name="connsiteY6" fmla="*/ 331955 h 331955"/>
                    <a:gd name="connsiteX0" fmla="*/ 1429574 w 4633586"/>
                    <a:gd name="connsiteY0" fmla="*/ 0 h 326644"/>
                    <a:gd name="connsiteX1" fmla="*/ 1124276 w 4633586"/>
                    <a:gd name="connsiteY1" fmla="*/ 9462 h 326644"/>
                    <a:gd name="connsiteX2" fmla="*/ 4906 w 4633586"/>
                    <a:gd name="connsiteY2" fmla="*/ 68396 h 326644"/>
                    <a:gd name="connsiteX3" fmla="*/ 1614824 w 4633586"/>
                    <a:gd name="connsiteY3" fmla="*/ 171378 h 326644"/>
                    <a:gd name="connsiteX4" fmla="*/ 3639304 w 4633586"/>
                    <a:gd name="connsiteY4" fmla="*/ 224427 h 326644"/>
                    <a:gd name="connsiteX5" fmla="*/ 4633586 w 4633586"/>
                    <a:gd name="connsiteY5" fmla="*/ 283574 h 326644"/>
                    <a:gd name="connsiteX6" fmla="*/ 3577167 w 4633586"/>
                    <a:gd name="connsiteY6" fmla="*/ 326644 h 326644"/>
                    <a:gd name="connsiteX0" fmla="*/ 1862496 w 4633586"/>
                    <a:gd name="connsiteY0" fmla="*/ 7868 h 317182"/>
                    <a:gd name="connsiteX1" fmla="*/ 1124276 w 4633586"/>
                    <a:gd name="connsiteY1" fmla="*/ 0 h 317182"/>
                    <a:gd name="connsiteX2" fmla="*/ 4906 w 4633586"/>
                    <a:gd name="connsiteY2" fmla="*/ 58934 h 317182"/>
                    <a:gd name="connsiteX3" fmla="*/ 1614824 w 4633586"/>
                    <a:gd name="connsiteY3" fmla="*/ 161916 h 317182"/>
                    <a:gd name="connsiteX4" fmla="*/ 3639304 w 4633586"/>
                    <a:gd name="connsiteY4" fmla="*/ 214965 h 317182"/>
                    <a:gd name="connsiteX5" fmla="*/ 4633586 w 4633586"/>
                    <a:gd name="connsiteY5" fmla="*/ 274112 h 317182"/>
                    <a:gd name="connsiteX6" fmla="*/ 3577167 w 4633586"/>
                    <a:gd name="connsiteY6" fmla="*/ 317182 h 317182"/>
                    <a:gd name="connsiteX0" fmla="*/ 1862538 w 4633628"/>
                    <a:gd name="connsiteY0" fmla="*/ 8008 h 317322"/>
                    <a:gd name="connsiteX1" fmla="*/ 1124318 w 4633628"/>
                    <a:gd name="connsiteY1" fmla="*/ 140 h 317322"/>
                    <a:gd name="connsiteX2" fmla="*/ 4948 w 4633628"/>
                    <a:gd name="connsiteY2" fmla="*/ 59074 h 317322"/>
                    <a:gd name="connsiteX3" fmla="*/ 1614866 w 4633628"/>
                    <a:gd name="connsiteY3" fmla="*/ 162056 h 317322"/>
                    <a:gd name="connsiteX4" fmla="*/ 3639346 w 4633628"/>
                    <a:gd name="connsiteY4" fmla="*/ 215105 h 317322"/>
                    <a:gd name="connsiteX5" fmla="*/ 4633628 w 4633628"/>
                    <a:gd name="connsiteY5" fmla="*/ 274252 h 317322"/>
                    <a:gd name="connsiteX6" fmla="*/ 3577209 w 4633628"/>
                    <a:gd name="connsiteY6" fmla="*/ 317322 h 317322"/>
                    <a:gd name="connsiteX0" fmla="*/ 1862599 w 4633689"/>
                    <a:gd name="connsiteY0" fmla="*/ 7868 h 317182"/>
                    <a:gd name="connsiteX1" fmla="*/ 1124379 w 4633689"/>
                    <a:gd name="connsiteY1" fmla="*/ 0 h 317182"/>
                    <a:gd name="connsiteX2" fmla="*/ 5009 w 4633689"/>
                    <a:gd name="connsiteY2" fmla="*/ 58934 h 317182"/>
                    <a:gd name="connsiteX3" fmla="*/ 1614927 w 4633689"/>
                    <a:gd name="connsiteY3" fmla="*/ 161916 h 317182"/>
                    <a:gd name="connsiteX4" fmla="*/ 3639407 w 4633689"/>
                    <a:gd name="connsiteY4" fmla="*/ 214965 h 317182"/>
                    <a:gd name="connsiteX5" fmla="*/ 4633689 w 4633689"/>
                    <a:gd name="connsiteY5" fmla="*/ 274112 h 317182"/>
                    <a:gd name="connsiteX6" fmla="*/ 3577270 w 4633689"/>
                    <a:gd name="connsiteY6" fmla="*/ 317182 h 317182"/>
                    <a:gd name="connsiteX0" fmla="*/ 1870019 w 4641109"/>
                    <a:gd name="connsiteY0" fmla="*/ 9545 h 318859"/>
                    <a:gd name="connsiteX1" fmla="*/ 1131799 w 4641109"/>
                    <a:gd name="connsiteY1" fmla="*/ 1677 h 318859"/>
                    <a:gd name="connsiteX2" fmla="*/ 889873 w 4641109"/>
                    <a:gd name="connsiteY2" fmla="*/ 6120 h 318859"/>
                    <a:gd name="connsiteX3" fmla="*/ 12429 w 4641109"/>
                    <a:gd name="connsiteY3" fmla="*/ 60611 h 318859"/>
                    <a:gd name="connsiteX4" fmla="*/ 1622347 w 4641109"/>
                    <a:gd name="connsiteY4" fmla="*/ 163593 h 318859"/>
                    <a:gd name="connsiteX5" fmla="*/ 3646827 w 4641109"/>
                    <a:gd name="connsiteY5" fmla="*/ 216642 h 318859"/>
                    <a:gd name="connsiteX6" fmla="*/ 4641109 w 4641109"/>
                    <a:gd name="connsiteY6" fmla="*/ 275789 h 318859"/>
                    <a:gd name="connsiteX7" fmla="*/ 3584690 w 4641109"/>
                    <a:gd name="connsiteY7" fmla="*/ 318859 h 318859"/>
                    <a:gd name="connsiteX0" fmla="*/ 1870019 w 4641109"/>
                    <a:gd name="connsiteY0" fmla="*/ 3425 h 312739"/>
                    <a:gd name="connsiteX1" fmla="*/ 889873 w 4641109"/>
                    <a:gd name="connsiteY1" fmla="*/ 0 h 312739"/>
                    <a:gd name="connsiteX2" fmla="*/ 12429 w 4641109"/>
                    <a:gd name="connsiteY2" fmla="*/ 54491 h 312739"/>
                    <a:gd name="connsiteX3" fmla="*/ 1622347 w 4641109"/>
                    <a:gd name="connsiteY3" fmla="*/ 157473 h 312739"/>
                    <a:gd name="connsiteX4" fmla="*/ 3646827 w 4641109"/>
                    <a:gd name="connsiteY4" fmla="*/ 210522 h 312739"/>
                    <a:gd name="connsiteX5" fmla="*/ 4641109 w 4641109"/>
                    <a:gd name="connsiteY5" fmla="*/ 269669 h 312739"/>
                    <a:gd name="connsiteX6" fmla="*/ 3584690 w 4641109"/>
                    <a:gd name="connsiteY6" fmla="*/ 312739 h 312739"/>
                    <a:gd name="connsiteX0" fmla="*/ 1870019 w 4641109"/>
                    <a:gd name="connsiteY0" fmla="*/ 6529 h 315843"/>
                    <a:gd name="connsiteX1" fmla="*/ 889873 w 4641109"/>
                    <a:gd name="connsiteY1" fmla="*/ 3104 h 315843"/>
                    <a:gd name="connsiteX2" fmla="*/ 12429 w 4641109"/>
                    <a:gd name="connsiteY2" fmla="*/ 57595 h 315843"/>
                    <a:gd name="connsiteX3" fmla="*/ 1622347 w 4641109"/>
                    <a:gd name="connsiteY3" fmla="*/ 160577 h 315843"/>
                    <a:gd name="connsiteX4" fmla="*/ 3646827 w 4641109"/>
                    <a:gd name="connsiteY4" fmla="*/ 213626 h 315843"/>
                    <a:gd name="connsiteX5" fmla="*/ 4641109 w 4641109"/>
                    <a:gd name="connsiteY5" fmla="*/ 272773 h 315843"/>
                    <a:gd name="connsiteX6" fmla="*/ 3584690 w 4641109"/>
                    <a:gd name="connsiteY6" fmla="*/ 315843 h 315843"/>
                    <a:gd name="connsiteX0" fmla="*/ 1871761 w 4642851"/>
                    <a:gd name="connsiteY0" fmla="*/ 6529 h 315843"/>
                    <a:gd name="connsiteX1" fmla="*/ 891615 w 4642851"/>
                    <a:gd name="connsiteY1" fmla="*/ 3104 h 315843"/>
                    <a:gd name="connsiteX2" fmla="*/ 14171 w 4642851"/>
                    <a:gd name="connsiteY2" fmla="*/ 57595 h 315843"/>
                    <a:gd name="connsiteX3" fmla="*/ 1624089 w 4642851"/>
                    <a:gd name="connsiteY3" fmla="*/ 160577 h 315843"/>
                    <a:gd name="connsiteX4" fmla="*/ 3648569 w 4642851"/>
                    <a:gd name="connsiteY4" fmla="*/ 213626 h 315843"/>
                    <a:gd name="connsiteX5" fmla="*/ 4642851 w 4642851"/>
                    <a:gd name="connsiteY5" fmla="*/ 272773 h 315843"/>
                    <a:gd name="connsiteX6" fmla="*/ 3586432 w 4642851"/>
                    <a:gd name="connsiteY6" fmla="*/ 315843 h 315843"/>
                    <a:gd name="connsiteX0" fmla="*/ 1871761 w 4642851"/>
                    <a:gd name="connsiteY0" fmla="*/ 6659 h 315973"/>
                    <a:gd name="connsiteX1" fmla="*/ 891615 w 4642851"/>
                    <a:gd name="connsiteY1" fmla="*/ 3234 h 315973"/>
                    <a:gd name="connsiteX2" fmla="*/ 14171 w 4642851"/>
                    <a:gd name="connsiteY2" fmla="*/ 57725 h 315973"/>
                    <a:gd name="connsiteX3" fmla="*/ 1624089 w 4642851"/>
                    <a:gd name="connsiteY3" fmla="*/ 160707 h 315973"/>
                    <a:gd name="connsiteX4" fmla="*/ 3648569 w 4642851"/>
                    <a:gd name="connsiteY4" fmla="*/ 213756 h 315973"/>
                    <a:gd name="connsiteX5" fmla="*/ 4642851 w 4642851"/>
                    <a:gd name="connsiteY5" fmla="*/ 272903 h 315973"/>
                    <a:gd name="connsiteX6" fmla="*/ 3586432 w 4642851"/>
                    <a:gd name="connsiteY6" fmla="*/ 315973 h 315973"/>
                    <a:gd name="connsiteX0" fmla="*/ 1871337 w 4642427"/>
                    <a:gd name="connsiteY0" fmla="*/ 6659 h 315973"/>
                    <a:gd name="connsiteX1" fmla="*/ 891191 w 4642427"/>
                    <a:gd name="connsiteY1" fmla="*/ 3234 h 315973"/>
                    <a:gd name="connsiteX2" fmla="*/ 13747 w 4642427"/>
                    <a:gd name="connsiteY2" fmla="*/ 57725 h 315973"/>
                    <a:gd name="connsiteX3" fmla="*/ 1623665 w 4642427"/>
                    <a:gd name="connsiteY3" fmla="*/ 160707 h 315973"/>
                    <a:gd name="connsiteX4" fmla="*/ 3648145 w 4642427"/>
                    <a:gd name="connsiteY4" fmla="*/ 213756 h 315973"/>
                    <a:gd name="connsiteX5" fmla="*/ 4642427 w 4642427"/>
                    <a:gd name="connsiteY5" fmla="*/ 272903 h 315973"/>
                    <a:gd name="connsiteX6" fmla="*/ 3586008 w 4642427"/>
                    <a:gd name="connsiteY6" fmla="*/ 315973 h 315973"/>
                    <a:gd name="connsiteX0" fmla="*/ 1873477 w 4644567"/>
                    <a:gd name="connsiteY0" fmla="*/ 5510 h 314824"/>
                    <a:gd name="connsiteX1" fmla="*/ 893331 w 4644567"/>
                    <a:gd name="connsiteY1" fmla="*/ 2085 h 314824"/>
                    <a:gd name="connsiteX2" fmla="*/ 15887 w 4644567"/>
                    <a:gd name="connsiteY2" fmla="*/ 56576 h 314824"/>
                    <a:gd name="connsiteX3" fmla="*/ 1625805 w 4644567"/>
                    <a:gd name="connsiteY3" fmla="*/ 159558 h 314824"/>
                    <a:gd name="connsiteX4" fmla="*/ 3650285 w 4644567"/>
                    <a:gd name="connsiteY4" fmla="*/ 212607 h 314824"/>
                    <a:gd name="connsiteX5" fmla="*/ 4644567 w 4644567"/>
                    <a:gd name="connsiteY5" fmla="*/ 271754 h 314824"/>
                    <a:gd name="connsiteX6" fmla="*/ 3588148 w 4644567"/>
                    <a:gd name="connsiteY6" fmla="*/ 314824 h 314824"/>
                    <a:gd name="connsiteX0" fmla="*/ 1859133 w 4630223"/>
                    <a:gd name="connsiteY0" fmla="*/ 5510 h 314824"/>
                    <a:gd name="connsiteX1" fmla="*/ 878987 w 4630223"/>
                    <a:gd name="connsiteY1" fmla="*/ 2085 h 314824"/>
                    <a:gd name="connsiteX2" fmla="*/ 1543 w 4630223"/>
                    <a:gd name="connsiteY2" fmla="*/ 56576 h 314824"/>
                    <a:gd name="connsiteX3" fmla="*/ 1611461 w 4630223"/>
                    <a:gd name="connsiteY3" fmla="*/ 159558 h 314824"/>
                    <a:gd name="connsiteX4" fmla="*/ 3635941 w 4630223"/>
                    <a:gd name="connsiteY4" fmla="*/ 212607 h 314824"/>
                    <a:gd name="connsiteX5" fmla="*/ 4630223 w 4630223"/>
                    <a:gd name="connsiteY5" fmla="*/ 271754 h 314824"/>
                    <a:gd name="connsiteX6" fmla="*/ 3573804 w 4630223"/>
                    <a:gd name="connsiteY6" fmla="*/ 314824 h 3148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4630223" h="314824">
                      <a:moveTo>
                        <a:pt x="1859133" y="5510"/>
                      </a:moveTo>
                      <a:cubicBezTo>
                        <a:pt x="1532418" y="4368"/>
                        <a:pt x="1269276" y="-3738"/>
                        <a:pt x="878987" y="2085"/>
                      </a:cubicBezTo>
                      <a:cubicBezTo>
                        <a:pt x="488698" y="7908"/>
                        <a:pt x="44994" y="19222"/>
                        <a:pt x="1543" y="56576"/>
                      </a:cubicBezTo>
                      <a:cubicBezTo>
                        <a:pt x="-41908" y="93930"/>
                        <a:pt x="840198" y="137552"/>
                        <a:pt x="1611461" y="159558"/>
                      </a:cubicBezTo>
                      <a:lnTo>
                        <a:pt x="3635941" y="212607"/>
                      </a:lnTo>
                      <a:cubicBezTo>
                        <a:pt x="4164533" y="227751"/>
                        <a:pt x="4630026" y="239328"/>
                        <a:pt x="4630223" y="271754"/>
                      </a:cubicBezTo>
                      <a:cubicBezTo>
                        <a:pt x="4630420" y="304180"/>
                        <a:pt x="3573804" y="314824"/>
                        <a:pt x="3573804" y="314824"/>
                      </a:cubicBezTo>
                    </a:path>
                  </a:pathLst>
                </a:custGeom>
                <a:noFill/>
                <a:ln w="76200" cap="flat" cmpd="sng" algn="ctr">
                  <a:solidFill>
                    <a:srgbClr val="92D050"/>
                  </a:solidFill>
                  <a:prstDash val="solid"/>
                </a:ln>
                <a:effectLst/>
                <a:scene3d>
                  <a:camera prst="orthographicFront"/>
                  <a:lightRig rig="morning" dir="t"/>
                </a:scene3d>
                <a:sp3d>
                  <a:bevelT w="152400" h="50800" prst="softRound"/>
                </a:sp3d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es-ES_tradnl" kern="0">
                    <a:solidFill>
                      <a:prstClr val="white"/>
                    </a:solidFill>
                    <a:latin typeface="Calibri"/>
                  </a:endParaRPr>
                </a:p>
              </p:txBody>
            </p:sp>
            <p:sp>
              <p:nvSpPr>
                <p:cNvPr id="36" name="20 Estrella de 7 puntas"/>
                <p:cNvSpPr/>
                <p:nvPr/>
              </p:nvSpPr>
              <p:spPr>
                <a:xfrm rot="1246353">
                  <a:off x="7202163" y="2839527"/>
                  <a:ext cx="1543411" cy="1305686"/>
                </a:xfrm>
                <a:custGeom>
                  <a:avLst/>
                  <a:gdLst>
                    <a:gd name="connsiteX0" fmla="*/ -7 w 2880320"/>
                    <a:gd name="connsiteY0" fmla="*/ 1667118 h 2592288"/>
                    <a:gd name="connsiteX1" fmla="*/ 987227 w 2880320"/>
                    <a:gd name="connsiteY1" fmla="*/ 1268240 h 2592288"/>
                    <a:gd name="connsiteX2" fmla="*/ 285240 w 2880320"/>
                    <a:gd name="connsiteY2" fmla="*/ 513437 h 2592288"/>
                    <a:gd name="connsiteX3" fmla="*/ 1238588 w 2880320"/>
                    <a:gd name="connsiteY3" fmla="*/ 977269 h 2592288"/>
                    <a:gd name="connsiteX4" fmla="*/ 1440160 w 2880320"/>
                    <a:gd name="connsiteY4" fmla="*/ 0 h 2592288"/>
                    <a:gd name="connsiteX5" fmla="*/ 1641732 w 2880320"/>
                    <a:gd name="connsiteY5" fmla="*/ 977269 h 2592288"/>
                    <a:gd name="connsiteX6" fmla="*/ 2595080 w 2880320"/>
                    <a:gd name="connsiteY6" fmla="*/ 513437 h 2592288"/>
                    <a:gd name="connsiteX7" fmla="*/ 1893093 w 2880320"/>
                    <a:gd name="connsiteY7" fmla="*/ 1268240 h 2592288"/>
                    <a:gd name="connsiteX8" fmla="*/ 2880327 w 2880320"/>
                    <a:gd name="connsiteY8" fmla="*/ 1667118 h 2592288"/>
                    <a:gd name="connsiteX9" fmla="*/ 1803382 w 2880320"/>
                    <a:gd name="connsiteY9" fmla="*/ 1631072 h 2592288"/>
                    <a:gd name="connsiteX10" fmla="*/ 2081088 w 2880320"/>
                    <a:gd name="connsiteY10" fmla="*/ 2592302 h 2592288"/>
                    <a:gd name="connsiteX11" fmla="*/ 1440160 w 2880320"/>
                    <a:gd name="connsiteY11" fmla="*/ 1792548 h 2592288"/>
                    <a:gd name="connsiteX12" fmla="*/ 799232 w 2880320"/>
                    <a:gd name="connsiteY12" fmla="*/ 2592302 h 2592288"/>
                    <a:gd name="connsiteX13" fmla="*/ 1076938 w 2880320"/>
                    <a:gd name="connsiteY13" fmla="*/ 1631072 h 2592288"/>
                    <a:gd name="connsiteX14" fmla="*/ -7 w 2880320"/>
                    <a:gd name="connsiteY14" fmla="*/ 1667118 h 2592288"/>
                    <a:gd name="connsiteX0" fmla="*/ 0 w 2880334"/>
                    <a:gd name="connsiteY0" fmla="*/ 1667118 h 2592302"/>
                    <a:gd name="connsiteX1" fmla="*/ 987234 w 2880334"/>
                    <a:gd name="connsiteY1" fmla="*/ 1268240 h 2592302"/>
                    <a:gd name="connsiteX2" fmla="*/ 285247 w 2880334"/>
                    <a:gd name="connsiteY2" fmla="*/ 513437 h 2592302"/>
                    <a:gd name="connsiteX3" fmla="*/ 1238595 w 2880334"/>
                    <a:gd name="connsiteY3" fmla="*/ 977269 h 2592302"/>
                    <a:gd name="connsiteX4" fmla="*/ 1440167 w 2880334"/>
                    <a:gd name="connsiteY4" fmla="*/ 0 h 2592302"/>
                    <a:gd name="connsiteX5" fmla="*/ 1641739 w 2880334"/>
                    <a:gd name="connsiteY5" fmla="*/ 977269 h 2592302"/>
                    <a:gd name="connsiteX6" fmla="*/ 2595087 w 2880334"/>
                    <a:gd name="connsiteY6" fmla="*/ 513437 h 2592302"/>
                    <a:gd name="connsiteX7" fmla="*/ 1893100 w 2880334"/>
                    <a:gd name="connsiteY7" fmla="*/ 1268240 h 2592302"/>
                    <a:gd name="connsiteX8" fmla="*/ 2880334 w 2880334"/>
                    <a:gd name="connsiteY8" fmla="*/ 1667118 h 2592302"/>
                    <a:gd name="connsiteX9" fmla="*/ 1803389 w 2880334"/>
                    <a:gd name="connsiteY9" fmla="*/ 1631072 h 2592302"/>
                    <a:gd name="connsiteX10" fmla="*/ 1440167 w 2880334"/>
                    <a:gd name="connsiteY10" fmla="*/ 1792548 h 2592302"/>
                    <a:gd name="connsiteX11" fmla="*/ 799239 w 2880334"/>
                    <a:gd name="connsiteY11" fmla="*/ 2592302 h 2592302"/>
                    <a:gd name="connsiteX12" fmla="*/ 1076945 w 2880334"/>
                    <a:gd name="connsiteY12" fmla="*/ 1631072 h 2592302"/>
                    <a:gd name="connsiteX13" fmla="*/ 0 w 2880334"/>
                    <a:gd name="connsiteY13" fmla="*/ 1667118 h 2592302"/>
                    <a:gd name="connsiteX0" fmla="*/ 0 w 2880334"/>
                    <a:gd name="connsiteY0" fmla="*/ 1667118 h 1792548"/>
                    <a:gd name="connsiteX1" fmla="*/ 987234 w 2880334"/>
                    <a:gd name="connsiteY1" fmla="*/ 1268240 h 1792548"/>
                    <a:gd name="connsiteX2" fmla="*/ 285247 w 2880334"/>
                    <a:gd name="connsiteY2" fmla="*/ 513437 h 1792548"/>
                    <a:gd name="connsiteX3" fmla="*/ 1238595 w 2880334"/>
                    <a:gd name="connsiteY3" fmla="*/ 977269 h 1792548"/>
                    <a:gd name="connsiteX4" fmla="*/ 1440167 w 2880334"/>
                    <a:gd name="connsiteY4" fmla="*/ 0 h 1792548"/>
                    <a:gd name="connsiteX5" fmla="*/ 1641739 w 2880334"/>
                    <a:gd name="connsiteY5" fmla="*/ 977269 h 1792548"/>
                    <a:gd name="connsiteX6" fmla="*/ 2595087 w 2880334"/>
                    <a:gd name="connsiteY6" fmla="*/ 513437 h 1792548"/>
                    <a:gd name="connsiteX7" fmla="*/ 1893100 w 2880334"/>
                    <a:gd name="connsiteY7" fmla="*/ 1268240 h 1792548"/>
                    <a:gd name="connsiteX8" fmla="*/ 2880334 w 2880334"/>
                    <a:gd name="connsiteY8" fmla="*/ 1667118 h 1792548"/>
                    <a:gd name="connsiteX9" fmla="*/ 1803389 w 2880334"/>
                    <a:gd name="connsiteY9" fmla="*/ 1631072 h 1792548"/>
                    <a:gd name="connsiteX10" fmla="*/ 1440167 w 2880334"/>
                    <a:gd name="connsiteY10" fmla="*/ 1792548 h 1792548"/>
                    <a:gd name="connsiteX11" fmla="*/ 1076945 w 2880334"/>
                    <a:gd name="connsiteY11" fmla="*/ 1631072 h 1792548"/>
                    <a:gd name="connsiteX12" fmla="*/ 0 w 2880334"/>
                    <a:gd name="connsiteY12" fmla="*/ 1667118 h 1792548"/>
                    <a:gd name="connsiteX0" fmla="*/ 0 w 2991545"/>
                    <a:gd name="connsiteY0" fmla="*/ 1222275 h 1792548"/>
                    <a:gd name="connsiteX1" fmla="*/ 1098445 w 2991545"/>
                    <a:gd name="connsiteY1" fmla="*/ 1268240 h 1792548"/>
                    <a:gd name="connsiteX2" fmla="*/ 396458 w 2991545"/>
                    <a:gd name="connsiteY2" fmla="*/ 513437 h 1792548"/>
                    <a:gd name="connsiteX3" fmla="*/ 1349806 w 2991545"/>
                    <a:gd name="connsiteY3" fmla="*/ 977269 h 1792548"/>
                    <a:gd name="connsiteX4" fmla="*/ 1551378 w 2991545"/>
                    <a:gd name="connsiteY4" fmla="*/ 0 h 1792548"/>
                    <a:gd name="connsiteX5" fmla="*/ 1752950 w 2991545"/>
                    <a:gd name="connsiteY5" fmla="*/ 977269 h 1792548"/>
                    <a:gd name="connsiteX6" fmla="*/ 2706298 w 2991545"/>
                    <a:gd name="connsiteY6" fmla="*/ 513437 h 1792548"/>
                    <a:gd name="connsiteX7" fmla="*/ 2004311 w 2991545"/>
                    <a:gd name="connsiteY7" fmla="*/ 1268240 h 1792548"/>
                    <a:gd name="connsiteX8" fmla="*/ 2991545 w 2991545"/>
                    <a:gd name="connsiteY8" fmla="*/ 1667118 h 1792548"/>
                    <a:gd name="connsiteX9" fmla="*/ 1914600 w 2991545"/>
                    <a:gd name="connsiteY9" fmla="*/ 1631072 h 1792548"/>
                    <a:gd name="connsiteX10" fmla="*/ 1551378 w 2991545"/>
                    <a:gd name="connsiteY10" fmla="*/ 1792548 h 1792548"/>
                    <a:gd name="connsiteX11" fmla="*/ 1188156 w 2991545"/>
                    <a:gd name="connsiteY11" fmla="*/ 1631072 h 1792548"/>
                    <a:gd name="connsiteX12" fmla="*/ 0 w 2991545"/>
                    <a:gd name="connsiteY12" fmla="*/ 1222275 h 1792548"/>
                    <a:gd name="connsiteX0" fmla="*/ 0 w 2991545"/>
                    <a:gd name="connsiteY0" fmla="*/ 1222275 h 1792548"/>
                    <a:gd name="connsiteX1" fmla="*/ 1098445 w 2991545"/>
                    <a:gd name="connsiteY1" fmla="*/ 1268240 h 1792548"/>
                    <a:gd name="connsiteX2" fmla="*/ 396458 w 2991545"/>
                    <a:gd name="connsiteY2" fmla="*/ 513437 h 1792548"/>
                    <a:gd name="connsiteX3" fmla="*/ 1349806 w 2991545"/>
                    <a:gd name="connsiteY3" fmla="*/ 977269 h 1792548"/>
                    <a:gd name="connsiteX4" fmla="*/ 1551378 w 2991545"/>
                    <a:gd name="connsiteY4" fmla="*/ 0 h 1792548"/>
                    <a:gd name="connsiteX5" fmla="*/ 1752950 w 2991545"/>
                    <a:gd name="connsiteY5" fmla="*/ 977269 h 1792548"/>
                    <a:gd name="connsiteX6" fmla="*/ 2471520 w 2991545"/>
                    <a:gd name="connsiteY6" fmla="*/ 204519 h 1792548"/>
                    <a:gd name="connsiteX7" fmla="*/ 2004311 w 2991545"/>
                    <a:gd name="connsiteY7" fmla="*/ 1268240 h 1792548"/>
                    <a:gd name="connsiteX8" fmla="*/ 2991545 w 2991545"/>
                    <a:gd name="connsiteY8" fmla="*/ 1667118 h 1792548"/>
                    <a:gd name="connsiteX9" fmla="*/ 1914600 w 2991545"/>
                    <a:gd name="connsiteY9" fmla="*/ 1631072 h 1792548"/>
                    <a:gd name="connsiteX10" fmla="*/ 1551378 w 2991545"/>
                    <a:gd name="connsiteY10" fmla="*/ 1792548 h 1792548"/>
                    <a:gd name="connsiteX11" fmla="*/ 1188156 w 2991545"/>
                    <a:gd name="connsiteY11" fmla="*/ 1631072 h 1792548"/>
                    <a:gd name="connsiteX12" fmla="*/ 0 w 2991545"/>
                    <a:gd name="connsiteY12" fmla="*/ 1222275 h 1792548"/>
                    <a:gd name="connsiteX0" fmla="*/ 0 w 2867977"/>
                    <a:gd name="connsiteY0" fmla="*/ 1222275 h 1792548"/>
                    <a:gd name="connsiteX1" fmla="*/ 1098445 w 2867977"/>
                    <a:gd name="connsiteY1" fmla="*/ 1268240 h 1792548"/>
                    <a:gd name="connsiteX2" fmla="*/ 396458 w 2867977"/>
                    <a:gd name="connsiteY2" fmla="*/ 513437 h 1792548"/>
                    <a:gd name="connsiteX3" fmla="*/ 1349806 w 2867977"/>
                    <a:gd name="connsiteY3" fmla="*/ 977269 h 1792548"/>
                    <a:gd name="connsiteX4" fmla="*/ 1551378 w 2867977"/>
                    <a:gd name="connsiteY4" fmla="*/ 0 h 1792548"/>
                    <a:gd name="connsiteX5" fmla="*/ 1752950 w 2867977"/>
                    <a:gd name="connsiteY5" fmla="*/ 977269 h 1792548"/>
                    <a:gd name="connsiteX6" fmla="*/ 2471520 w 2867977"/>
                    <a:gd name="connsiteY6" fmla="*/ 204519 h 1792548"/>
                    <a:gd name="connsiteX7" fmla="*/ 2004311 w 2867977"/>
                    <a:gd name="connsiteY7" fmla="*/ 1268240 h 1792548"/>
                    <a:gd name="connsiteX8" fmla="*/ 2867977 w 2867977"/>
                    <a:gd name="connsiteY8" fmla="*/ 839215 h 1792548"/>
                    <a:gd name="connsiteX9" fmla="*/ 1914600 w 2867977"/>
                    <a:gd name="connsiteY9" fmla="*/ 1631072 h 1792548"/>
                    <a:gd name="connsiteX10" fmla="*/ 1551378 w 2867977"/>
                    <a:gd name="connsiteY10" fmla="*/ 1792548 h 1792548"/>
                    <a:gd name="connsiteX11" fmla="*/ 1188156 w 2867977"/>
                    <a:gd name="connsiteY11" fmla="*/ 1631072 h 1792548"/>
                    <a:gd name="connsiteX12" fmla="*/ 0 w 2867977"/>
                    <a:gd name="connsiteY12" fmla="*/ 1222275 h 1792548"/>
                    <a:gd name="connsiteX0" fmla="*/ 0 w 2867977"/>
                    <a:gd name="connsiteY0" fmla="*/ 1370556 h 1940829"/>
                    <a:gd name="connsiteX1" fmla="*/ 1098445 w 2867977"/>
                    <a:gd name="connsiteY1" fmla="*/ 1416521 h 1940829"/>
                    <a:gd name="connsiteX2" fmla="*/ 396458 w 2867977"/>
                    <a:gd name="connsiteY2" fmla="*/ 661718 h 1940829"/>
                    <a:gd name="connsiteX3" fmla="*/ 1349806 w 2867977"/>
                    <a:gd name="connsiteY3" fmla="*/ 1125550 h 1940829"/>
                    <a:gd name="connsiteX4" fmla="*/ 1427811 w 2867977"/>
                    <a:gd name="connsiteY4" fmla="*/ 0 h 1940829"/>
                    <a:gd name="connsiteX5" fmla="*/ 1752950 w 2867977"/>
                    <a:gd name="connsiteY5" fmla="*/ 1125550 h 1940829"/>
                    <a:gd name="connsiteX6" fmla="*/ 2471520 w 2867977"/>
                    <a:gd name="connsiteY6" fmla="*/ 352800 h 1940829"/>
                    <a:gd name="connsiteX7" fmla="*/ 2004311 w 2867977"/>
                    <a:gd name="connsiteY7" fmla="*/ 1416521 h 1940829"/>
                    <a:gd name="connsiteX8" fmla="*/ 2867977 w 2867977"/>
                    <a:gd name="connsiteY8" fmla="*/ 987496 h 1940829"/>
                    <a:gd name="connsiteX9" fmla="*/ 1914600 w 2867977"/>
                    <a:gd name="connsiteY9" fmla="*/ 1779353 h 1940829"/>
                    <a:gd name="connsiteX10" fmla="*/ 1551378 w 2867977"/>
                    <a:gd name="connsiteY10" fmla="*/ 1940829 h 1940829"/>
                    <a:gd name="connsiteX11" fmla="*/ 1188156 w 2867977"/>
                    <a:gd name="connsiteY11" fmla="*/ 1779353 h 1940829"/>
                    <a:gd name="connsiteX12" fmla="*/ 0 w 2867977"/>
                    <a:gd name="connsiteY12" fmla="*/ 1370556 h 1940829"/>
                    <a:gd name="connsiteX0" fmla="*/ 0 w 2867977"/>
                    <a:gd name="connsiteY0" fmla="*/ 1370556 h 1940829"/>
                    <a:gd name="connsiteX1" fmla="*/ 1098445 w 2867977"/>
                    <a:gd name="connsiteY1" fmla="*/ 1416521 h 1940829"/>
                    <a:gd name="connsiteX2" fmla="*/ 396458 w 2867977"/>
                    <a:gd name="connsiteY2" fmla="*/ 661718 h 1940829"/>
                    <a:gd name="connsiteX3" fmla="*/ 1349806 w 2867977"/>
                    <a:gd name="connsiteY3" fmla="*/ 1125550 h 1940829"/>
                    <a:gd name="connsiteX4" fmla="*/ 1427811 w 2867977"/>
                    <a:gd name="connsiteY4" fmla="*/ 0 h 1940829"/>
                    <a:gd name="connsiteX5" fmla="*/ 1752950 w 2867977"/>
                    <a:gd name="connsiteY5" fmla="*/ 1125550 h 1940829"/>
                    <a:gd name="connsiteX6" fmla="*/ 2471520 w 2867977"/>
                    <a:gd name="connsiteY6" fmla="*/ 352800 h 1940829"/>
                    <a:gd name="connsiteX7" fmla="*/ 2004311 w 2867977"/>
                    <a:gd name="connsiteY7" fmla="*/ 1416521 h 1940829"/>
                    <a:gd name="connsiteX8" fmla="*/ 2867977 w 2867977"/>
                    <a:gd name="connsiteY8" fmla="*/ 987496 h 1940829"/>
                    <a:gd name="connsiteX9" fmla="*/ 1914600 w 2867977"/>
                    <a:gd name="connsiteY9" fmla="*/ 1779353 h 1940829"/>
                    <a:gd name="connsiteX10" fmla="*/ 1551378 w 2867977"/>
                    <a:gd name="connsiteY10" fmla="*/ 1940829 h 1940829"/>
                    <a:gd name="connsiteX11" fmla="*/ 1188156 w 2867977"/>
                    <a:gd name="connsiteY11" fmla="*/ 1779353 h 1940829"/>
                    <a:gd name="connsiteX12" fmla="*/ 0 w 2867977"/>
                    <a:gd name="connsiteY12" fmla="*/ 1370556 h 1940829"/>
                    <a:gd name="connsiteX0" fmla="*/ 0 w 2867977"/>
                    <a:gd name="connsiteY0" fmla="*/ 1370556 h 1940829"/>
                    <a:gd name="connsiteX1" fmla="*/ 1098445 w 2867977"/>
                    <a:gd name="connsiteY1" fmla="*/ 1416521 h 1940829"/>
                    <a:gd name="connsiteX2" fmla="*/ 396458 w 2867977"/>
                    <a:gd name="connsiteY2" fmla="*/ 661718 h 1940829"/>
                    <a:gd name="connsiteX3" fmla="*/ 1349806 w 2867977"/>
                    <a:gd name="connsiteY3" fmla="*/ 1125550 h 1940829"/>
                    <a:gd name="connsiteX4" fmla="*/ 1427811 w 2867977"/>
                    <a:gd name="connsiteY4" fmla="*/ 0 h 1940829"/>
                    <a:gd name="connsiteX5" fmla="*/ 1752950 w 2867977"/>
                    <a:gd name="connsiteY5" fmla="*/ 1125550 h 1940829"/>
                    <a:gd name="connsiteX6" fmla="*/ 2471520 w 2867977"/>
                    <a:gd name="connsiteY6" fmla="*/ 352800 h 1940829"/>
                    <a:gd name="connsiteX7" fmla="*/ 2004311 w 2867977"/>
                    <a:gd name="connsiteY7" fmla="*/ 1416521 h 1940829"/>
                    <a:gd name="connsiteX8" fmla="*/ 2867977 w 2867977"/>
                    <a:gd name="connsiteY8" fmla="*/ 987496 h 1940829"/>
                    <a:gd name="connsiteX9" fmla="*/ 1914600 w 2867977"/>
                    <a:gd name="connsiteY9" fmla="*/ 1779353 h 1940829"/>
                    <a:gd name="connsiteX10" fmla="*/ 1551378 w 2867977"/>
                    <a:gd name="connsiteY10" fmla="*/ 1940829 h 1940829"/>
                    <a:gd name="connsiteX11" fmla="*/ 1188156 w 2867977"/>
                    <a:gd name="connsiteY11" fmla="*/ 1779353 h 1940829"/>
                    <a:gd name="connsiteX12" fmla="*/ 0 w 2867977"/>
                    <a:gd name="connsiteY12" fmla="*/ 1370556 h 1940829"/>
                    <a:gd name="connsiteX0" fmla="*/ 0 w 2867977"/>
                    <a:gd name="connsiteY0" fmla="*/ 1370556 h 1940829"/>
                    <a:gd name="connsiteX1" fmla="*/ 1098445 w 2867977"/>
                    <a:gd name="connsiteY1" fmla="*/ 1416521 h 1940829"/>
                    <a:gd name="connsiteX2" fmla="*/ 396458 w 2867977"/>
                    <a:gd name="connsiteY2" fmla="*/ 661718 h 1940829"/>
                    <a:gd name="connsiteX3" fmla="*/ 1349806 w 2867977"/>
                    <a:gd name="connsiteY3" fmla="*/ 1125550 h 1940829"/>
                    <a:gd name="connsiteX4" fmla="*/ 1427811 w 2867977"/>
                    <a:gd name="connsiteY4" fmla="*/ 0 h 1940829"/>
                    <a:gd name="connsiteX5" fmla="*/ 1752950 w 2867977"/>
                    <a:gd name="connsiteY5" fmla="*/ 1125550 h 1940829"/>
                    <a:gd name="connsiteX6" fmla="*/ 2471520 w 2867977"/>
                    <a:gd name="connsiteY6" fmla="*/ 352800 h 1940829"/>
                    <a:gd name="connsiteX7" fmla="*/ 2004311 w 2867977"/>
                    <a:gd name="connsiteY7" fmla="*/ 1416521 h 1940829"/>
                    <a:gd name="connsiteX8" fmla="*/ 2867977 w 2867977"/>
                    <a:gd name="connsiteY8" fmla="*/ 987496 h 1940829"/>
                    <a:gd name="connsiteX9" fmla="*/ 1914600 w 2867977"/>
                    <a:gd name="connsiteY9" fmla="*/ 1779353 h 1940829"/>
                    <a:gd name="connsiteX10" fmla="*/ 1551378 w 2867977"/>
                    <a:gd name="connsiteY10" fmla="*/ 1940829 h 1940829"/>
                    <a:gd name="connsiteX11" fmla="*/ 1188156 w 2867977"/>
                    <a:gd name="connsiteY11" fmla="*/ 1779353 h 1940829"/>
                    <a:gd name="connsiteX12" fmla="*/ 0 w 2867977"/>
                    <a:gd name="connsiteY12" fmla="*/ 1370556 h 1940829"/>
                    <a:gd name="connsiteX0" fmla="*/ 0 w 2867977"/>
                    <a:gd name="connsiteY0" fmla="*/ 1370556 h 1940829"/>
                    <a:gd name="connsiteX1" fmla="*/ 1098445 w 2867977"/>
                    <a:gd name="connsiteY1" fmla="*/ 1416521 h 1940829"/>
                    <a:gd name="connsiteX2" fmla="*/ 396458 w 2867977"/>
                    <a:gd name="connsiteY2" fmla="*/ 661718 h 1940829"/>
                    <a:gd name="connsiteX3" fmla="*/ 1349806 w 2867977"/>
                    <a:gd name="connsiteY3" fmla="*/ 1125550 h 1940829"/>
                    <a:gd name="connsiteX4" fmla="*/ 1427811 w 2867977"/>
                    <a:gd name="connsiteY4" fmla="*/ 0 h 1940829"/>
                    <a:gd name="connsiteX5" fmla="*/ 1752950 w 2867977"/>
                    <a:gd name="connsiteY5" fmla="*/ 1125550 h 1940829"/>
                    <a:gd name="connsiteX6" fmla="*/ 2471520 w 2867977"/>
                    <a:gd name="connsiteY6" fmla="*/ 352800 h 1940829"/>
                    <a:gd name="connsiteX7" fmla="*/ 2004311 w 2867977"/>
                    <a:gd name="connsiteY7" fmla="*/ 1416521 h 1940829"/>
                    <a:gd name="connsiteX8" fmla="*/ 2867977 w 2867977"/>
                    <a:gd name="connsiteY8" fmla="*/ 987496 h 1940829"/>
                    <a:gd name="connsiteX9" fmla="*/ 1914600 w 2867977"/>
                    <a:gd name="connsiteY9" fmla="*/ 1779353 h 1940829"/>
                    <a:gd name="connsiteX10" fmla="*/ 1551378 w 2867977"/>
                    <a:gd name="connsiteY10" fmla="*/ 1940829 h 1940829"/>
                    <a:gd name="connsiteX11" fmla="*/ 1188156 w 2867977"/>
                    <a:gd name="connsiteY11" fmla="*/ 1779353 h 1940829"/>
                    <a:gd name="connsiteX12" fmla="*/ 0 w 2867977"/>
                    <a:gd name="connsiteY12" fmla="*/ 1370556 h 1940829"/>
                    <a:gd name="connsiteX0" fmla="*/ 0 w 2867977"/>
                    <a:gd name="connsiteY0" fmla="*/ 1370556 h 1940829"/>
                    <a:gd name="connsiteX1" fmla="*/ 1098445 w 2867977"/>
                    <a:gd name="connsiteY1" fmla="*/ 1416521 h 1940829"/>
                    <a:gd name="connsiteX2" fmla="*/ 396458 w 2867977"/>
                    <a:gd name="connsiteY2" fmla="*/ 661718 h 1940829"/>
                    <a:gd name="connsiteX3" fmla="*/ 1349806 w 2867977"/>
                    <a:gd name="connsiteY3" fmla="*/ 1125550 h 1940829"/>
                    <a:gd name="connsiteX4" fmla="*/ 1427811 w 2867977"/>
                    <a:gd name="connsiteY4" fmla="*/ 0 h 1940829"/>
                    <a:gd name="connsiteX5" fmla="*/ 1752950 w 2867977"/>
                    <a:gd name="connsiteY5" fmla="*/ 1125550 h 1940829"/>
                    <a:gd name="connsiteX6" fmla="*/ 2471520 w 2867977"/>
                    <a:gd name="connsiteY6" fmla="*/ 352800 h 1940829"/>
                    <a:gd name="connsiteX7" fmla="*/ 2004311 w 2867977"/>
                    <a:gd name="connsiteY7" fmla="*/ 1416521 h 1940829"/>
                    <a:gd name="connsiteX8" fmla="*/ 2867977 w 2867977"/>
                    <a:gd name="connsiteY8" fmla="*/ 987496 h 1940829"/>
                    <a:gd name="connsiteX9" fmla="*/ 1914600 w 2867977"/>
                    <a:gd name="connsiteY9" fmla="*/ 1779353 h 1940829"/>
                    <a:gd name="connsiteX10" fmla="*/ 1551378 w 2867977"/>
                    <a:gd name="connsiteY10" fmla="*/ 1940829 h 1940829"/>
                    <a:gd name="connsiteX11" fmla="*/ 1188156 w 2867977"/>
                    <a:gd name="connsiteY11" fmla="*/ 1779353 h 1940829"/>
                    <a:gd name="connsiteX12" fmla="*/ 0 w 2867977"/>
                    <a:gd name="connsiteY12" fmla="*/ 1370556 h 1940829"/>
                    <a:gd name="connsiteX0" fmla="*/ 0 w 2867977"/>
                    <a:gd name="connsiteY0" fmla="*/ 1370556 h 1940829"/>
                    <a:gd name="connsiteX1" fmla="*/ 1098445 w 2867977"/>
                    <a:gd name="connsiteY1" fmla="*/ 1416521 h 1940829"/>
                    <a:gd name="connsiteX2" fmla="*/ 396458 w 2867977"/>
                    <a:gd name="connsiteY2" fmla="*/ 661718 h 1940829"/>
                    <a:gd name="connsiteX3" fmla="*/ 1349806 w 2867977"/>
                    <a:gd name="connsiteY3" fmla="*/ 1125550 h 1940829"/>
                    <a:gd name="connsiteX4" fmla="*/ 1291947 w 2867977"/>
                    <a:gd name="connsiteY4" fmla="*/ 475606 h 1940829"/>
                    <a:gd name="connsiteX5" fmla="*/ 1427811 w 2867977"/>
                    <a:gd name="connsiteY5" fmla="*/ 0 h 1940829"/>
                    <a:gd name="connsiteX6" fmla="*/ 1752950 w 2867977"/>
                    <a:gd name="connsiteY6" fmla="*/ 1125550 h 1940829"/>
                    <a:gd name="connsiteX7" fmla="*/ 2471520 w 2867977"/>
                    <a:gd name="connsiteY7" fmla="*/ 352800 h 1940829"/>
                    <a:gd name="connsiteX8" fmla="*/ 2004311 w 2867977"/>
                    <a:gd name="connsiteY8" fmla="*/ 1416521 h 1940829"/>
                    <a:gd name="connsiteX9" fmla="*/ 2867977 w 2867977"/>
                    <a:gd name="connsiteY9" fmla="*/ 987496 h 1940829"/>
                    <a:gd name="connsiteX10" fmla="*/ 1914600 w 2867977"/>
                    <a:gd name="connsiteY10" fmla="*/ 1779353 h 1940829"/>
                    <a:gd name="connsiteX11" fmla="*/ 1551378 w 2867977"/>
                    <a:gd name="connsiteY11" fmla="*/ 1940829 h 1940829"/>
                    <a:gd name="connsiteX12" fmla="*/ 1188156 w 2867977"/>
                    <a:gd name="connsiteY12" fmla="*/ 1779353 h 1940829"/>
                    <a:gd name="connsiteX13" fmla="*/ 0 w 2867977"/>
                    <a:gd name="connsiteY13" fmla="*/ 1370556 h 1940829"/>
                    <a:gd name="connsiteX0" fmla="*/ 0 w 2867977"/>
                    <a:gd name="connsiteY0" fmla="*/ 1370556 h 1940829"/>
                    <a:gd name="connsiteX1" fmla="*/ 1098445 w 2867977"/>
                    <a:gd name="connsiteY1" fmla="*/ 1416521 h 1940829"/>
                    <a:gd name="connsiteX2" fmla="*/ 396458 w 2867977"/>
                    <a:gd name="connsiteY2" fmla="*/ 661718 h 1940829"/>
                    <a:gd name="connsiteX3" fmla="*/ 1349806 w 2867977"/>
                    <a:gd name="connsiteY3" fmla="*/ 1125550 h 1940829"/>
                    <a:gd name="connsiteX4" fmla="*/ 1291947 w 2867977"/>
                    <a:gd name="connsiteY4" fmla="*/ 475606 h 1940829"/>
                    <a:gd name="connsiteX5" fmla="*/ 1427811 w 2867977"/>
                    <a:gd name="connsiteY5" fmla="*/ 0 h 1940829"/>
                    <a:gd name="connsiteX6" fmla="*/ 1752950 w 2867977"/>
                    <a:gd name="connsiteY6" fmla="*/ 1125550 h 1940829"/>
                    <a:gd name="connsiteX7" fmla="*/ 2471520 w 2867977"/>
                    <a:gd name="connsiteY7" fmla="*/ 352800 h 1940829"/>
                    <a:gd name="connsiteX8" fmla="*/ 2004311 w 2867977"/>
                    <a:gd name="connsiteY8" fmla="*/ 1416521 h 1940829"/>
                    <a:gd name="connsiteX9" fmla="*/ 2867977 w 2867977"/>
                    <a:gd name="connsiteY9" fmla="*/ 987496 h 1940829"/>
                    <a:gd name="connsiteX10" fmla="*/ 1914600 w 2867977"/>
                    <a:gd name="connsiteY10" fmla="*/ 1779353 h 1940829"/>
                    <a:gd name="connsiteX11" fmla="*/ 1551378 w 2867977"/>
                    <a:gd name="connsiteY11" fmla="*/ 1940829 h 1940829"/>
                    <a:gd name="connsiteX12" fmla="*/ 1188156 w 2867977"/>
                    <a:gd name="connsiteY12" fmla="*/ 1779353 h 1940829"/>
                    <a:gd name="connsiteX13" fmla="*/ 0 w 2867977"/>
                    <a:gd name="connsiteY13" fmla="*/ 1370556 h 1940829"/>
                    <a:gd name="connsiteX0" fmla="*/ 0 w 2867977"/>
                    <a:gd name="connsiteY0" fmla="*/ 1370556 h 1940829"/>
                    <a:gd name="connsiteX1" fmla="*/ 1098445 w 2867977"/>
                    <a:gd name="connsiteY1" fmla="*/ 1416521 h 1940829"/>
                    <a:gd name="connsiteX2" fmla="*/ 396458 w 2867977"/>
                    <a:gd name="connsiteY2" fmla="*/ 661718 h 1940829"/>
                    <a:gd name="connsiteX3" fmla="*/ 1349806 w 2867977"/>
                    <a:gd name="connsiteY3" fmla="*/ 1125550 h 1940829"/>
                    <a:gd name="connsiteX4" fmla="*/ 1291947 w 2867977"/>
                    <a:gd name="connsiteY4" fmla="*/ 475606 h 1940829"/>
                    <a:gd name="connsiteX5" fmla="*/ 1427811 w 2867977"/>
                    <a:gd name="connsiteY5" fmla="*/ 0 h 1940829"/>
                    <a:gd name="connsiteX6" fmla="*/ 1752950 w 2867977"/>
                    <a:gd name="connsiteY6" fmla="*/ 1125550 h 1940829"/>
                    <a:gd name="connsiteX7" fmla="*/ 2471520 w 2867977"/>
                    <a:gd name="connsiteY7" fmla="*/ 352800 h 1940829"/>
                    <a:gd name="connsiteX8" fmla="*/ 2004311 w 2867977"/>
                    <a:gd name="connsiteY8" fmla="*/ 1416521 h 1940829"/>
                    <a:gd name="connsiteX9" fmla="*/ 2867977 w 2867977"/>
                    <a:gd name="connsiteY9" fmla="*/ 987496 h 1940829"/>
                    <a:gd name="connsiteX10" fmla="*/ 1914600 w 2867977"/>
                    <a:gd name="connsiteY10" fmla="*/ 1779353 h 1940829"/>
                    <a:gd name="connsiteX11" fmla="*/ 1551378 w 2867977"/>
                    <a:gd name="connsiteY11" fmla="*/ 1940829 h 1940829"/>
                    <a:gd name="connsiteX12" fmla="*/ 1188156 w 2867977"/>
                    <a:gd name="connsiteY12" fmla="*/ 1779353 h 1940829"/>
                    <a:gd name="connsiteX13" fmla="*/ 0 w 2867977"/>
                    <a:gd name="connsiteY13" fmla="*/ 1370556 h 1940829"/>
                    <a:gd name="connsiteX0" fmla="*/ 0 w 2867977"/>
                    <a:gd name="connsiteY0" fmla="*/ 1370556 h 1940829"/>
                    <a:gd name="connsiteX1" fmla="*/ 1098445 w 2867977"/>
                    <a:gd name="connsiteY1" fmla="*/ 1416521 h 1940829"/>
                    <a:gd name="connsiteX2" fmla="*/ 396458 w 2867977"/>
                    <a:gd name="connsiteY2" fmla="*/ 661718 h 1940829"/>
                    <a:gd name="connsiteX3" fmla="*/ 1349806 w 2867977"/>
                    <a:gd name="connsiteY3" fmla="*/ 1125550 h 1940829"/>
                    <a:gd name="connsiteX4" fmla="*/ 1291947 w 2867977"/>
                    <a:gd name="connsiteY4" fmla="*/ 475606 h 1940829"/>
                    <a:gd name="connsiteX5" fmla="*/ 1427811 w 2867977"/>
                    <a:gd name="connsiteY5" fmla="*/ 0 h 1940829"/>
                    <a:gd name="connsiteX6" fmla="*/ 1752950 w 2867977"/>
                    <a:gd name="connsiteY6" fmla="*/ 1125550 h 1940829"/>
                    <a:gd name="connsiteX7" fmla="*/ 2471520 w 2867977"/>
                    <a:gd name="connsiteY7" fmla="*/ 352800 h 1940829"/>
                    <a:gd name="connsiteX8" fmla="*/ 2004311 w 2867977"/>
                    <a:gd name="connsiteY8" fmla="*/ 1416521 h 1940829"/>
                    <a:gd name="connsiteX9" fmla="*/ 2867977 w 2867977"/>
                    <a:gd name="connsiteY9" fmla="*/ 987496 h 1940829"/>
                    <a:gd name="connsiteX10" fmla="*/ 1914600 w 2867977"/>
                    <a:gd name="connsiteY10" fmla="*/ 1779353 h 1940829"/>
                    <a:gd name="connsiteX11" fmla="*/ 1551378 w 2867977"/>
                    <a:gd name="connsiteY11" fmla="*/ 1940829 h 1940829"/>
                    <a:gd name="connsiteX12" fmla="*/ 1188156 w 2867977"/>
                    <a:gd name="connsiteY12" fmla="*/ 1779353 h 1940829"/>
                    <a:gd name="connsiteX13" fmla="*/ 0 w 2867977"/>
                    <a:gd name="connsiteY13" fmla="*/ 1370556 h 1940829"/>
                    <a:gd name="connsiteX0" fmla="*/ 0 w 2867977"/>
                    <a:gd name="connsiteY0" fmla="*/ 1370556 h 1940829"/>
                    <a:gd name="connsiteX1" fmla="*/ 1098445 w 2867977"/>
                    <a:gd name="connsiteY1" fmla="*/ 1416521 h 1940829"/>
                    <a:gd name="connsiteX2" fmla="*/ 396458 w 2867977"/>
                    <a:gd name="connsiteY2" fmla="*/ 661718 h 1940829"/>
                    <a:gd name="connsiteX3" fmla="*/ 1349806 w 2867977"/>
                    <a:gd name="connsiteY3" fmla="*/ 1125550 h 1940829"/>
                    <a:gd name="connsiteX4" fmla="*/ 1291947 w 2867977"/>
                    <a:gd name="connsiteY4" fmla="*/ 475606 h 1940829"/>
                    <a:gd name="connsiteX5" fmla="*/ 1427811 w 2867977"/>
                    <a:gd name="connsiteY5" fmla="*/ 0 h 1940829"/>
                    <a:gd name="connsiteX6" fmla="*/ 1752950 w 2867977"/>
                    <a:gd name="connsiteY6" fmla="*/ 1125550 h 1940829"/>
                    <a:gd name="connsiteX7" fmla="*/ 2471520 w 2867977"/>
                    <a:gd name="connsiteY7" fmla="*/ 352800 h 1940829"/>
                    <a:gd name="connsiteX8" fmla="*/ 2004311 w 2867977"/>
                    <a:gd name="connsiteY8" fmla="*/ 1416521 h 1940829"/>
                    <a:gd name="connsiteX9" fmla="*/ 2867977 w 2867977"/>
                    <a:gd name="connsiteY9" fmla="*/ 987496 h 1940829"/>
                    <a:gd name="connsiteX10" fmla="*/ 1914600 w 2867977"/>
                    <a:gd name="connsiteY10" fmla="*/ 1779353 h 1940829"/>
                    <a:gd name="connsiteX11" fmla="*/ 1551378 w 2867977"/>
                    <a:gd name="connsiteY11" fmla="*/ 1940829 h 1940829"/>
                    <a:gd name="connsiteX12" fmla="*/ 1188156 w 2867977"/>
                    <a:gd name="connsiteY12" fmla="*/ 1779353 h 1940829"/>
                    <a:gd name="connsiteX13" fmla="*/ 0 w 2867977"/>
                    <a:gd name="connsiteY13" fmla="*/ 1370556 h 1940829"/>
                    <a:gd name="connsiteX0" fmla="*/ 0 w 2867977"/>
                    <a:gd name="connsiteY0" fmla="*/ 1370556 h 1940829"/>
                    <a:gd name="connsiteX1" fmla="*/ 1098445 w 2867977"/>
                    <a:gd name="connsiteY1" fmla="*/ 1416521 h 1940829"/>
                    <a:gd name="connsiteX2" fmla="*/ 396458 w 2867977"/>
                    <a:gd name="connsiteY2" fmla="*/ 661718 h 1940829"/>
                    <a:gd name="connsiteX3" fmla="*/ 1349806 w 2867977"/>
                    <a:gd name="connsiteY3" fmla="*/ 1125550 h 1940829"/>
                    <a:gd name="connsiteX4" fmla="*/ 1291947 w 2867977"/>
                    <a:gd name="connsiteY4" fmla="*/ 475606 h 1940829"/>
                    <a:gd name="connsiteX5" fmla="*/ 1427811 w 2867977"/>
                    <a:gd name="connsiteY5" fmla="*/ 0 h 1940829"/>
                    <a:gd name="connsiteX6" fmla="*/ 1752950 w 2867977"/>
                    <a:gd name="connsiteY6" fmla="*/ 1125550 h 1940829"/>
                    <a:gd name="connsiteX7" fmla="*/ 2471520 w 2867977"/>
                    <a:gd name="connsiteY7" fmla="*/ 352800 h 1940829"/>
                    <a:gd name="connsiteX8" fmla="*/ 2004311 w 2867977"/>
                    <a:gd name="connsiteY8" fmla="*/ 1416521 h 1940829"/>
                    <a:gd name="connsiteX9" fmla="*/ 2867977 w 2867977"/>
                    <a:gd name="connsiteY9" fmla="*/ 987496 h 1940829"/>
                    <a:gd name="connsiteX10" fmla="*/ 1914600 w 2867977"/>
                    <a:gd name="connsiteY10" fmla="*/ 1779353 h 1940829"/>
                    <a:gd name="connsiteX11" fmla="*/ 1551378 w 2867977"/>
                    <a:gd name="connsiteY11" fmla="*/ 1940829 h 1940829"/>
                    <a:gd name="connsiteX12" fmla="*/ 1188156 w 2867977"/>
                    <a:gd name="connsiteY12" fmla="*/ 1779353 h 1940829"/>
                    <a:gd name="connsiteX13" fmla="*/ 0 w 2867977"/>
                    <a:gd name="connsiteY13" fmla="*/ 1370556 h 1940829"/>
                    <a:gd name="connsiteX0" fmla="*/ 0 w 2867977"/>
                    <a:gd name="connsiteY0" fmla="*/ 1370556 h 1940829"/>
                    <a:gd name="connsiteX1" fmla="*/ 1098445 w 2867977"/>
                    <a:gd name="connsiteY1" fmla="*/ 1416521 h 1940829"/>
                    <a:gd name="connsiteX2" fmla="*/ 396458 w 2867977"/>
                    <a:gd name="connsiteY2" fmla="*/ 661718 h 1940829"/>
                    <a:gd name="connsiteX3" fmla="*/ 1349806 w 2867977"/>
                    <a:gd name="connsiteY3" fmla="*/ 1125550 h 1940829"/>
                    <a:gd name="connsiteX4" fmla="*/ 1291947 w 2867977"/>
                    <a:gd name="connsiteY4" fmla="*/ 475606 h 1940829"/>
                    <a:gd name="connsiteX5" fmla="*/ 1427811 w 2867977"/>
                    <a:gd name="connsiteY5" fmla="*/ 0 h 1940829"/>
                    <a:gd name="connsiteX6" fmla="*/ 1752950 w 2867977"/>
                    <a:gd name="connsiteY6" fmla="*/ 1125550 h 1940829"/>
                    <a:gd name="connsiteX7" fmla="*/ 2471520 w 2867977"/>
                    <a:gd name="connsiteY7" fmla="*/ 352800 h 1940829"/>
                    <a:gd name="connsiteX8" fmla="*/ 2004311 w 2867977"/>
                    <a:gd name="connsiteY8" fmla="*/ 1416521 h 1940829"/>
                    <a:gd name="connsiteX9" fmla="*/ 2867977 w 2867977"/>
                    <a:gd name="connsiteY9" fmla="*/ 987496 h 1940829"/>
                    <a:gd name="connsiteX10" fmla="*/ 1914600 w 2867977"/>
                    <a:gd name="connsiteY10" fmla="*/ 1779353 h 1940829"/>
                    <a:gd name="connsiteX11" fmla="*/ 1551378 w 2867977"/>
                    <a:gd name="connsiteY11" fmla="*/ 1940829 h 1940829"/>
                    <a:gd name="connsiteX12" fmla="*/ 1188156 w 2867977"/>
                    <a:gd name="connsiteY12" fmla="*/ 1853493 h 1940829"/>
                    <a:gd name="connsiteX13" fmla="*/ 0 w 2867977"/>
                    <a:gd name="connsiteY13" fmla="*/ 1370556 h 1940829"/>
                    <a:gd name="connsiteX0" fmla="*/ 0 w 2867977"/>
                    <a:gd name="connsiteY0" fmla="*/ 1370556 h 1963685"/>
                    <a:gd name="connsiteX1" fmla="*/ 1098445 w 2867977"/>
                    <a:gd name="connsiteY1" fmla="*/ 1416521 h 1963685"/>
                    <a:gd name="connsiteX2" fmla="*/ 396458 w 2867977"/>
                    <a:gd name="connsiteY2" fmla="*/ 661718 h 1963685"/>
                    <a:gd name="connsiteX3" fmla="*/ 1349806 w 2867977"/>
                    <a:gd name="connsiteY3" fmla="*/ 1125550 h 1963685"/>
                    <a:gd name="connsiteX4" fmla="*/ 1291947 w 2867977"/>
                    <a:gd name="connsiteY4" fmla="*/ 475606 h 1963685"/>
                    <a:gd name="connsiteX5" fmla="*/ 1427811 w 2867977"/>
                    <a:gd name="connsiteY5" fmla="*/ 0 h 1963685"/>
                    <a:gd name="connsiteX6" fmla="*/ 1752950 w 2867977"/>
                    <a:gd name="connsiteY6" fmla="*/ 1125550 h 1963685"/>
                    <a:gd name="connsiteX7" fmla="*/ 2471520 w 2867977"/>
                    <a:gd name="connsiteY7" fmla="*/ 352800 h 1963685"/>
                    <a:gd name="connsiteX8" fmla="*/ 2004311 w 2867977"/>
                    <a:gd name="connsiteY8" fmla="*/ 1416521 h 1963685"/>
                    <a:gd name="connsiteX9" fmla="*/ 2867977 w 2867977"/>
                    <a:gd name="connsiteY9" fmla="*/ 987496 h 1963685"/>
                    <a:gd name="connsiteX10" fmla="*/ 1914600 w 2867977"/>
                    <a:gd name="connsiteY10" fmla="*/ 1779353 h 1963685"/>
                    <a:gd name="connsiteX11" fmla="*/ 1551378 w 2867977"/>
                    <a:gd name="connsiteY11" fmla="*/ 1940829 h 1963685"/>
                    <a:gd name="connsiteX12" fmla="*/ 1188156 w 2867977"/>
                    <a:gd name="connsiteY12" fmla="*/ 1853493 h 1963685"/>
                    <a:gd name="connsiteX13" fmla="*/ 0 w 2867977"/>
                    <a:gd name="connsiteY13" fmla="*/ 1370556 h 1963685"/>
                    <a:gd name="connsiteX0" fmla="*/ 0 w 2867977"/>
                    <a:gd name="connsiteY0" fmla="*/ 1370556 h 2206629"/>
                    <a:gd name="connsiteX1" fmla="*/ 1098445 w 2867977"/>
                    <a:gd name="connsiteY1" fmla="*/ 1416521 h 2206629"/>
                    <a:gd name="connsiteX2" fmla="*/ 396458 w 2867977"/>
                    <a:gd name="connsiteY2" fmla="*/ 661718 h 2206629"/>
                    <a:gd name="connsiteX3" fmla="*/ 1349806 w 2867977"/>
                    <a:gd name="connsiteY3" fmla="*/ 1125550 h 2206629"/>
                    <a:gd name="connsiteX4" fmla="*/ 1291947 w 2867977"/>
                    <a:gd name="connsiteY4" fmla="*/ 475606 h 2206629"/>
                    <a:gd name="connsiteX5" fmla="*/ 1427811 w 2867977"/>
                    <a:gd name="connsiteY5" fmla="*/ 0 h 2206629"/>
                    <a:gd name="connsiteX6" fmla="*/ 1752950 w 2867977"/>
                    <a:gd name="connsiteY6" fmla="*/ 1125550 h 2206629"/>
                    <a:gd name="connsiteX7" fmla="*/ 2471520 w 2867977"/>
                    <a:gd name="connsiteY7" fmla="*/ 352800 h 2206629"/>
                    <a:gd name="connsiteX8" fmla="*/ 2004311 w 2867977"/>
                    <a:gd name="connsiteY8" fmla="*/ 1416521 h 2206629"/>
                    <a:gd name="connsiteX9" fmla="*/ 2867977 w 2867977"/>
                    <a:gd name="connsiteY9" fmla="*/ 987496 h 2206629"/>
                    <a:gd name="connsiteX10" fmla="*/ 1914600 w 2867977"/>
                    <a:gd name="connsiteY10" fmla="*/ 1779353 h 2206629"/>
                    <a:gd name="connsiteX11" fmla="*/ 1637876 w 2867977"/>
                    <a:gd name="connsiteY11" fmla="*/ 2200321 h 2206629"/>
                    <a:gd name="connsiteX12" fmla="*/ 1188156 w 2867977"/>
                    <a:gd name="connsiteY12" fmla="*/ 1853493 h 2206629"/>
                    <a:gd name="connsiteX13" fmla="*/ 0 w 2867977"/>
                    <a:gd name="connsiteY13" fmla="*/ 1370556 h 2206629"/>
                    <a:gd name="connsiteX0" fmla="*/ 0 w 2867977"/>
                    <a:gd name="connsiteY0" fmla="*/ 1370556 h 2212272"/>
                    <a:gd name="connsiteX1" fmla="*/ 1098445 w 2867977"/>
                    <a:gd name="connsiteY1" fmla="*/ 1416521 h 2212272"/>
                    <a:gd name="connsiteX2" fmla="*/ 396458 w 2867977"/>
                    <a:gd name="connsiteY2" fmla="*/ 661718 h 2212272"/>
                    <a:gd name="connsiteX3" fmla="*/ 1349806 w 2867977"/>
                    <a:gd name="connsiteY3" fmla="*/ 1125550 h 2212272"/>
                    <a:gd name="connsiteX4" fmla="*/ 1291947 w 2867977"/>
                    <a:gd name="connsiteY4" fmla="*/ 475606 h 2212272"/>
                    <a:gd name="connsiteX5" fmla="*/ 1427811 w 2867977"/>
                    <a:gd name="connsiteY5" fmla="*/ 0 h 2212272"/>
                    <a:gd name="connsiteX6" fmla="*/ 1752950 w 2867977"/>
                    <a:gd name="connsiteY6" fmla="*/ 1125550 h 2212272"/>
                    <a:gd name="connsiteX7" fmla="*/ 2471520 w 2867977"/>
                    <a:gd name="connsiteY7" fmla="*/ 352800 h 2212272"/>
                    <a:gd name="connsiteX8" fmla="*/ 2004311 w 2867977"/>
                    <a:gd name="connsiteY8" fmla="*/ 1416521 h 2212272"/>
                    <a:gd name="connsiteX9" fmla="*/ 2867977 w 2867977"/>
                    <a:gd name="connsiteY9" fmla="*/ 987496 h 2212272"/>
                    <a:gd name="connsiteX10" fmla="*/ 1914600 w 2867977"/>
                    <a:gd name="connsiteY10" fmla="*/ 1779353 h 2212272"/>
                    <a:gd name="connsiteX11" fmla="*/ 1637876 w 2867977"/>
                    <a:gd name="connsiteY11" fmla="*/ 2200321 h 2212272"/>
                    <a:gd name="connsiteX12" fmla="*/ 1188156 w 2867977"/>
                    <a:gd name="connsiteY12" fmla="*/ 1853493 h 2212272"/>
                    <a:gd name="connsiteX13" fmla="*/ 0 w 2867977"/>
                    <a:gd name="connsiteY13" fmla="*/ 1370556 h 2212272"/>
                    <a:gd name="connsiteX0" fmla="*/ 0 w 2867977"/>
                    <a:gd name="connsiteY0" fmla="*/ 1370556 h 2058680"/>
                    <a:gd name="connsiteX1" fmla="*/ 1098445 w 2867977"/>
                    <a:gd name="connsiteY1" fmla="*/ 1416521 h 2058680"/>
                    <a:gd name="connsiteX2" fmla="*/ 396458 w 2867977"/>
                    <a:gd name="connsiteY2" fmla="*/ 661718 h 2058680"/>
                    <a:gd name="connsiteX3" fmla="*/ 1349806 w 2867977"/>
                    <a:gd name="connsiteY3" fmla="*/ 1125550 h 2058680"/>
                    <a:gd name="connsiteX4" fmla="*/ 1291947 w 2867977"/>
                    <a:gd name="connsiteY4" fmla="*/ 475606 h 2058680"/>
                    <a:gd name="connsiteX5" fmla="*/ 1427811 w 2867977"/>
                    <a:gd name="connsiteY5" fmla="*/ 0 h 2058680"/>
                    <a:gd name="connsiteX6" fmla="*/ 1752950 w 2867977"/>
                    <a:gd name="connsiteY6" fmla="*/ 1125550 h 2058680"/>
                    <a:gd name="connsiteX7" fmla="*/ 2471520 w 2867977"/>
                    <a:gd name="connsiteY7" fmla="*/ 352800 h 2058680"/>
                    <a:gd name="connsiteX8" fmla="*/ 2004311 w 2867977"/>
                    <a:gd name="connsiteY8" fmla="*/ 1416521 h 2058680"/>
                    <a:gd name="connsiteX9" fmla="*/ 2867977 w 2867977"/>
                    <a:gd name="connsiteY9" fmla="*/ 987496 h 2058680"/>
                    <a:gd name="connsiteX10" fmla="*/ 1914600 w 2867977"/>
                    <a:gd name="connsiteY10" fmla="*/ 1779353 h 2058680"/>
                    <a:gd name="connsiteX11" fmla="*/ 1576093 w 2867977"/>
                    <a:gd name="connsiteY11" fmla="*/ 2039683 h 2058680"/>
                    <a:gd name="connsiteX12" fmla="*/ 1188156 w 2867977"/>
                    <a:gd name="connsiteY12" fmla="*/ 1853493 h 2058680"/>
                    <a:gd name="connsiteX13" fmla="*/ 0 w 2867977"/>
                    <a:gd name="connsiteY13" fmla="*/ 1370556 h 2058680"/>
                    <a:gd name="connsiteX0" fmla="*/ 0 w 2867977"/>
                    <a:gd name="connsiteY0" fmla="*/ 1370556 h 2064403"/>
                    <a:gd name="connsiteX1" fmla="*/ 1098445 w 2867977"/>
                    <a:gd name="connsiteY1" fmla="*/ 1416521 h 2064403"/>
                    <a:gd name="connsiteX2" fmla="*/ 396458 w 2867977"/>
                    <a:gd name="connsiteY2" fmla="*/ 661718 h 2064403"/>
                    <a:gd name="connsiteX3" fmla="*/ 1349806 w 2867977"/>
                    <a:gd name="connsiteY3" fmla="*/ 1125550 h 2064403"/>
                    <a:gd name="connsiteX4" fmla="*/ 1291947 w 2867977"/>
                    <a:gd name="connsiteY4" fmla="*/ 475606 h 2064403"/>
                    <a:gd name="connsiteX5" fmla="*/ 1427811 w 2867977"/>
                    <a:gd name="connsiteY5" fmla="*/ 0 h 2064403"/>
                    <a:gd name="connsiteX6" fmla="*/ 1752950 w 2867977"/>
                    <a:gd name="connsiteY6" fmla="*/ 1125550 h 2064403"/>
                    <a:gd name="connsiteX7" fmla="*/ 2471520 w 2867977"/>
                    <a:gd name="connsiteY7" fmla="*/ 352800 h 2064403"/>
                    <a:gd name="connsiteX8" fmla="*/ 2004311 w 2867977"/>
                    <a:gd name="connsiteY8" fmla="*/ 1416521 h 2064403"/>
                    <a:gd name="connsiteX9" fmla="*/ 2867977 w 2867977"/>
                    <a:gd name="connsiteY9" fmla="*/ 987496 h 2064403"/>
                    <a:gd name="connsiteX10" fmla="*/ 1914600 w 2867977"/>
                    <a:gd name="connsiteY10" fmla="*/ 1779353 h 2064403"/>
                    <a:gd name="connsiteX11" fmla="*/ 1576093 w 2867977"/>
                    <a:gd name="connsiteY11" fmla="*/ 2039683 h 2064403"/>
                    <a:gd name="connsiteX12" fmla="*/ 1188156 w 2867977"/>
                    <a:gd name="connsiteY12" fmla="*/ 1853493 h 2064403"/>
                    <a:gd name="connsiteX13" fmla="*/ 0 w 2867977"/>
                    <a:gd name="connsiteY13" fmla="*/ 1370556 h 2064403"/>
                    <a:gd name="connsiteX0" fmla="*/ 0 w 2867977"/>
                    <a:gd name="connsiteY0" fmla="*/ 1370556 h 2039716"/>
                    <a:gd name="connsiteX1" fmla="*/ 1098445 w 2867977"/>
                    <a:gd name="connsiteY1" fmla="*/ 1416521 h 2039716"/>
                    <a:gd name="connsiteX2" fmla="*/ 396458 w 2867977"/>
                    <a:gd name="connsiteY2" fmla="*/ 661718 h 2039716"/>
                    <a:gd name="connsiteX3" fmla="*/ 1349806 w 2867977"/>
                    <a:gd name="connsiteY3" fmla="*/ 1125550 h 2039716"/>
                    <a:gd name="connsiteX4" fmla="*/ 1291947 w 2867977"/>
                    <a:gd name="connsiteY4" fmla="*/ 475606 h 2039716"/>
                    <a:gd name="connsiteX5" fmla="*/ 1427811 w 2867977"/>
                    <a:gd name="connsiteY5" fmla="*/ 0 h 2039716"/>
                    <a:gd name="connsiteX6" fmla="*/ 1752950 w 2867977"/>
                    <a:gd name="connsiteY6" fmla="*/ 1125550 h 2039716"/>
                    <a:gd name="connsiteX7" fmla="*/ 2471520 w 2867977"/>
                    <a:gd name="connsiteY7" fmla="*/ 352800 h 2039716"/>
                    <a:gd name="connsiteX8" fmla="*/ 2004311 w 2867977"/>
                    <a:gd name="connsiteY8" fmla="*/ 1416521 h 2039716"/>
                    <a:gd name="connsiteX9" fmla="*/ 2867977 w 2867977"/>
                    <a:gd name="connsiteY9" fmla="*/ 987496 h 2039716"/>
                    <a:gd name="connsiteX10" fmla="*/ 1914600 w 2867977"/>
                    <a:gd name="connsiteY10" fmla="*/ 1841137 h 2039716"/>
                    <a:gd name="connsiteX11" fmla="*/ 1576093 w 2867977"/>
                    <a:gd name="connsiteY11" fmla="*/ 2039683 h 2039716"/>
                    <a:gd name="connsiteX12" fmla="*/ 1188156 w 2867977"/>
                    <a:gd name="connsiteY12" fmla="*/ 1853493 h 2039716"/>
                    <a:gd name="connsiteX13" fmla="*/ 0 w 2867977"/>
                    <a:gd name="connsiteY13" fmla="*/ 1370556 h 2039716"/>
                    <a:gd name="connsiteX0" fmla="*/ 0 w 2867977"/>
                    <a:gd name="connsiteY0" fmla="*/ 1370556 h 2040088"/>
                    <a:gd name="connsiteX1" fmla="*/ 1098445 w 2867977"/>
                    <a:gd name="connsiteY1" fmla="*/ 1416521 h 2040088"/>
                    <a:gd name="connsiteX2" fmla="*/ 396458 w 2867977"/>
                    <a:gd name="connsiteY2" fmla="*/ 661718 h 2040088"/>
                    <a:gd name="connsiteX3" fmla="*/ 1349806 w 2867977"/>
                    <a:gd name="connsiteY3" fmla="*/ 1125550 h 2040088"/>
                    <a:gd name="connsiteX4" fmla="*/ 1291947 w 2867977"/>
                    <a:gd name="connsiteY4" fmla="*/ 475606 h 2040088"/>
                    <a:gd name="connsiteX5" fmla="*/ 1427811 w 2867977"/>
                    <a:gd name="connsiteY5" fmla="*/ 0 h 2040088"/>
                    <a:gd name="connsiteX6" fmla="*/ 1752950 w 2867977"/>
                    <a:gd name="connsiteY6" fmla="*/ 1125550 h 2040088"/>
                    <a:gd name="connsiteX7" fmla="*/ 2471520 w 2867977"/>
                    <a:gd name="connsiteY7" fmla="*/ 352800 h 2040088"/>
                    <a:gd name="connsiteX8" fmla="*/ 2004311 w 2867977"/>
                    <a:gd name="connsiteY8" fmla="*/ 1416521 h 2040088"/>
                    <a:gd name="connsiteX9" fmla="*/ 2867977 w 2867977"/>
                    <a:gd name="connsiteY9" fmla="*/ 987496 h 2040088"/>
                    <a:gd name="connsiteX10" fmla="*/ 1914600 w 2867977"/>
                    <a:gd name="connsiteY10" fmla="*/ 1841137 h 2040088"/>
                    <a:gd name="connsiteX11" fmla="*/ 1576093 w 2867977"/>
                    <a:gd name="connsiteY11" fmla="*/ 2039683 h 2040088"/>
                    <a:gd name="connsiteX12" fmla="*/ 1126372 w 2867977"/>
                    <a:gd name="connsiteY12" fmla="*/ 1804066 h 2040088"/>
                    <a:gd name="connsiteX13" fmla="*/ 0 w 2867977"/>
                    <a:gd name="connsiteY13" fmla="*/ 1370556 h 2040088"/>
                    <a:gd name="connsiteX0" fmla="*/ 0 w 2867977"/>
                    <a:gd name="connsiteY0" fmla="*/ 1370556 h 1949022"/>
                    <a:gd name="connsiteX1" fmla="*/ 1098445 w 2867977"/>
                    <a:gd name="connsiteY1" fmla="*/ 1416521 h 1949022"/>
                    <a:gd name="connsiteX2" fmla="*/ 396458 w 2867977"/>
                    <a:gd name="connsiteY2" fmla="*/ 661718 h 1949022"/>
                    <a:gd name="connsiteX3" fmla="*/ 1349806 w 2867977"/>
                    <a:gd name="connsiteY3" fmla="*/ 1125550 h 1949022"/>
                    <a:gd name="connsiteX4" fmla="*/ 1291947 w 2867977"/>
                    <a:gd name="connsiteY4" fmla="*/ 475606 h 1949022"/>
                    <a:gd name="connsiteX5" fmla="*/ 1427811 w 2867977"/>
                    <a:gd name="connsiteY5" fmla="*/ 0 h 1949022"/>
                    <a:gd name="connsiteX6" fmla="*/ 1752950 w 2867977"/>
                    <a:gd name="connsiteY6" fmla="*/ 1125550 h 1949022"/>
                    <a:gd name="connsiteX7" fmla="*/ 2471520 w 2867977"/>
                    <a:gd name="connsiteY7" fmla="*/ 352800 h 1949022"/>
                    <a:gd name="connsiteX8" fmla="*/ 2004311 w 2867977"/>
                    <a:gd name="connsiteY8" fmla="*/ 1416521 h 1949022"/>
                    <a:gd name="connsiteX9" fmla="*/ 2867977 w 2867977"/>
                    <a:gd name="connsiteY9" fmla="*/ 987496 h 1949022"/>
                    <a:gd name="connsiteX10" fmla="*/ 1914600 w 2867977"/>
                    <a:gd name="connsiteY10" fmla="*/ 1841137 h 1949022"/>
                    <a:gd name="connsiteX11" fmla="*/ 1551380 w 2867977"/>
                    <a:gd name="connsiteY11" fmla="*/ 1940829 h 1949022"/>
                    <a:gd name="connsiteX12" fmla="*/ 1126372 w 2867977"/>
                    <a:gd name="connsiteY12" fmla="*/ 1804066 h 1949022"/>
                    <a:gd name="connsiteX13" fmla="*/ 0 w 2867977"/>
                    <a:gd name="connsiteY13" fmla="*/ 1370556 h 1949022"/>
                    <a:gd name="connsiteX0" fmla="*/ 0 w 2867977"/>
                    <a:gd name="connsiteY0" fmla="*/ 1370556 h 1942116"/>
                    <a:gd name="connsiteX1" fmla="*/ 1098445 w 2867977"/>
                    <a:gd name="connsiteY1" fmla="*/ 1416521 h 1942116"/>
                    <a:gd name="connsiteX2" fmla="*/ 396458 w 2867977"/>
                    <a:gd name="connsiteY2" fmla="*/ 661718 h 1942116"/>
                    <a:gd name="connsiteX3" fmla="*/ 1349806 w 2867977"/>
                    <a:gd name="connsiteY3" fmla="*/ 1125550 h 1942116"/>
                    <a:gd name="connsiteX4" fmla="*/ 1291947 w 2867977"/>
                    <a:gd name="connsiteY4" fmla="*/ 475606 h 1942116"/>
                    <a:gd name="connsiteX5" fmla="*/ 1427811 w 2867977"/>
                    <a:gd name="connsiteY5" fmla="*/ 0 h 1942116"/>
                    <a:gd name="connsiteX6" fmla="*/ 1752950 w 2867977"/>
                    <a:gd name="connsiteY6" fmla="*/ 1125550 h 1942116"/>
                    <a:gd name="connsiteX7" fmla="*/ 2471520 w 2867977"/>
                    <a:gd name="connsiteY7" fmla="*/ 352800 h 1942116"/>
                    <a:gd name="connsiteX8" fmla="*/ 2004311 w 2867977"/>
                    <a:gd name="connsiteY8" fmla="*/ 1416521 h 1942116"/>
                    <a:gd name="connsiteX9" fmla="*/ 2867977 w 2867977"/>
                    <a:gd name="connsiteY9" fmla="*/ 987496 h 1942116"/>
                    <a:gd name="connsiteX10" fmla="*/ 1914600 w 2867977"/>
                    <a:gd name="connsiteY10" fmla="*/ 1742283 h 1942116"/>
                    <a:gd name="connsiteX11" fmla="*/ 1551380 w 2867977"/>
                    <a:gd name="connsiteY11" fmla="*/ 1940829 h 1942116"/>
                    <a:gd name="connsiteX12" fmla="*/ 1126372 w 2867977"/>
                    <a:gd name="connsiteY12" fmla="*/ 1804066 h 1942116"/>
                    <a:gd name="connsiteX13" fmla="*/ 0 w 2867977"/>
                    <a:gd name="connsiteY13" fmla="*/ 1370556 h 1942116"/>
                    <a:gd name="connsiteX0" fmla="*/ 0 w 2867977"/>
                    <a:gd name="connsiteY0" fmla="*/ 1469410 h 2040970"/>
                    <a:gd name="connsiteX1" fmla="*/ 1098445 w 2867977"/>
                    <a:gd name="connsiteY1" fmla="*/ 1515375 h 2040970"/>
                    <a:gd name="connsiteX2" fmla="*/ 396458 w 2867977"/>
                    <a:gd name="connsiteY2" fmla="*/ 760572 h 2040970"/>
                    <a:gd name="connsiteX3" fmla="*/ 1349806 w 2867977"/>
                    <a:gd name="connsiteY3" fmla="*/ 1224404 h 2040970"/>
                    <a:gd name="connsiteX4" fmla="*/ 1291947 w 2867977"/>
                    <a:gd name="connsiteY4" fmla="*/ 574460 h 2040970"/>
                    <a:gd name="connsiteX5" fmla="*/ 1341313 w 2867977"/>
                    <a:gd name="connsiteY5" fmla="*/ 0 h 2040970"/>
                    <a:gd name="connsiteX6" fmla="*/ 1752950 w 2867977"/>
                    <a:gd name="connsiteY6" fmla="*/ 1224404 h 2040970"/>
                    <a:gd name="connsiteX7" fmla="*/ 2471520 w 2867977"/>
                    <a:gd name="connsiteY7" fmla="*/ 451654 h 2040970"/>
                    <a:gd name="connsiteX8" fmla="*/ 2004311 w 2867977"/>
                    <a:gd name="connsiteY8" fmla="*/ 1515375 h 2040970"/>
                    <a:gd name="connsiteX9" fmla="*/ 2867977 w 2867977"/>
                    <a:gd name="connsiteY9" fmla="*/ 1086350 h 2040970"/>
                    <a:gd name="connsiteX10" fmla="*/ 1914600 w 2867977"/>
                    <a:gd name="connsiteY10" fmla="*/ 1841137 h 2040970"/>
                    <a:gd name="connsiteX11" fmla="*/ 1551380 w 2867977"/>
                    <a:gd name="connsiteY11" fmla="*/ 2039683 h 2040970"/>
                    <a:gd name="connsiteX12" fmla="*/ 1126372 w 2867977"/>
                    <a:gd name="connsiteY12" fmla="*/ 1902920 h 2040970"/>
                    <a:gd name="connsiteX13" fmla="*/ 0 w 2867977"/>
                    <a:gd name="connsiteY13" fmla="*/ 1469410 h 2040970"/>
                    <a:gd name="connsiteX0" fmla="*/ 0 w 2867977"/>
                    <a:gd name="connsiteY0" fmla="*/ 1469410 h 2040970"/>
                    <a:gd name="connsiteX1" fmla="*/ 1098445 w 2867977"/>
                    <a:gd name="connsiteY1" fmla="*/ 1515375 h 2040970"/>
                    <a:gd name="connsiteX2" fmla="*/ 396458 w 2867977"/>
                    <a:gd name="connsiteY2" fmla="*/ 760572 h 2040970"/>
                    <a:gd name="connsiteX3" fmla="*/ 1399233 w 2867977"/>
                    <a:gd name="connsiteY3" fmla="*/ 1347972 h 2040970"/>
                    <a:gd name="connsiteX4" fmla="*/ 1291947 w 2867977"/>
                    <a:gd name="connsiteY4" fmla="*/ 574460 h 2040970"/>
                    <a:gd name="connsiteX5" fmla="*/ 1341313 w 2867977"/>
                    <a:gd name="connsiteY5" fmla="*/ 0 h 2040970"/>
                    <a:gd name="connsiteX6" fmla="*/ 1752950 w 2867977"/>
                    <a:gd name="connsiteY6" fmla="*/ 1224404 h 2040970"/>
                    <a:gd name="connsiteX7" fmla="*/ 2471520 w 2867977"/>
                    <a:gd name="connsiteY7" fmla="*/ 451654 h 2040970"/>
                    <a:gd name="connsiteX8" fmla="*/ 2004311 w 2867977"/>
                    <a:gd name="connsiteY8" fmla="*/ 1515375 h 2040970"/>
                    <a:gd name="connsiteX9" fmla="*/ 2867977 w 2867977"/>
                    <a:gd name="connsiteY9" fmla="*/ 1086350 h 2040970"/>
                    <a:gd name="connsiteX10" fmla="*/ 1914600 w 2867977"/>
                    <a:gd name="connsiteY10" fmla="*/ 1841137 h 2040970"/>
                    <a:gd name="connsiteX11" fmla="*/ 1551380 w 2867977"/>
                    <a:gd name="connsiteY11" fmla="*/ 2039683 h 2040970"/>
                    <a:gd name="connsiteX12" fmla="*/ 1126372 w 2867977"/>
                    <a:gd name="connsiteY12" fmla="*/ 1902920 h 2040970"/>
                    <a:gd name="connsiteX13" fmla="*/ 0 w 2867977"/>
                    <a:gd name="connsiteY13" fmla="*/ 1469410 h 2040970"/>
                    <a:gd name="connsiteX0" fmla="*/ 0 w 2867977"/>
                    <a:gd name="connsiteY0" fmla="*/ 1469410 h 2060203"/>
                    <a:gd name="connsiteX1" fmla="*/ 1098445 w 2867977"/>
                    <a:gd name="connsiteY1" fmla="*/ 1515375 h 2060203"/>
                    <a:gd name="connsiteX2" fmla="*/ 396458 w 2867977"/>
                    <a:gd name="connsiteY2" fmla="*/ 760572 h 2060203"/>
                    <a:gd name="connsiteX3" fmla="*/ 1399233 w 2867977"/>
                    <a:gd name="connsiteY3" fmla="*/ 1347972 h 2060203"/>
                    <a:gd name="connsiteX4" fmla="*/ 1291947 w 2867977"/>
                    <a:gd name="connsiteY4" fmla="*/ 574460 h 2060203"/>
                    <a:gd name="connsiteX5" fmla="*/ 1341313 w 2867977"/>
                    <a:gd name="connsiteY5" fmla="*/ 0 h 2060203"/>
                    <a:gd name="connsiteX6" fmla="*/ 1752950 w 2867977"/>
                    <a:gd name="connsiteY6" fmla="*/ 1224404 h 2060203"/>
                    <a:gd name="connsiteX7" fmla="*/ 2471520 w 2867977"/>
                    <a:gd name="connsiteY7" fmla="*/ 451654 h 2060203"/>
                    <a:gd name="connsiteX8" fmla="*/ 2004311 w 2867977"/>
                    <a:gd name="connsiteY8" fmla="*/ 1515375 h 2060203"/>
                    <a:gd name="connsiteX9" fmla="*/ 2867977 w 2867977"/>
                    <a:gd name="connsiteY9" fmla="*/ 1086350 h 2060203"/>
                    <a:gd name="connsiteX10" fmla="*/ 1914600 w 2867977"/>
                    <a:gd name="connsiteY10" fmla="*/ 1841137 h 2060203"/>
                    <a:gd name="connsiteX11" fmla="*/ 1551380 w 2867977"/>
                    <a:gd name="connsiteY11" fmla="*/ 2039683 h 2060203"/>
                    <a:gd name="connsiteX12" fmla="*/ 1126372 w 2867977"/>
                    <a:gd name="connsiteY12" fmla="*/ 1989417 h 2060203"/>
                    <a:gd name="connsiteX13" fmla="*/ 0 w 2867977"/>
                    <a:gd name="connsiteY13" fmla="*/ 1469410 h 2060203"/>
                    <a:gd name="connsiteX0" fmla="*/ 0 w 2867977"/>
                    <a:gd name="connsiteY0" fmla="*/ 1469410 h 2044490"/>
                    <a:gd name="connsiteX1" fmla="*/ 1098445 w 2867977"/>
                    <a:gd name="connsiteY1" fmla="*/ 1515375 h 2044490"/>
                    <a:gd name="connsiteX2" fmla="*/ 396458 w 2867977"/>
                    <a:gd name="connsiteY2" fmla="*/ 760572 h 2044490"/>
                    <a:gd name="connsiteX3" fmla="*/ 1399233 w 2867977"/>
                    <a:gd name="connsiteY3" fmla="*/ 1347972 h 2044490"/>
                    <a:gd name="connsiteX4" fmla="*/ 1291947 w 2867977"/>
                    <a:gd name="connsiteY4" fmla="*/ 574460 h 2044490"/>
                    <a:gd name="connsiteX5" fmla="*/ 1341313 w 2867977"/>
                    <a:gd name="connsiteY5" fmla="*/ 0 h 2044490"/>
                    <a:gd name="connsiteX6" fmla="*/ 1752950 w 2867977"/>
                    <a:gd name="connsiteY6" fmla="*/ 1224404 h 2044490"/>
                    <a:gd name="connsiteX7" fmla="*/ 2471520 w 2867977"/>
                    <a:gd name="connsiteY7" fmla="*/ 451654 h 2044490"/>
                    <a:gd name="connsiteX8" fmla="*/ 2004311 w 2867977"/>
                    <a:gd name="connsiteY8" fmla="*/ 1515375 h 2044490"/>
                    <a:gd name="connsiteX9" fmla="*/ 2867977 w 2867977"/>
                    <a:gd name="connsiteY9" fmla="*/ 1086350 h 2044490"/>
                    <a:gd name="connsiteX10" fmla="*/ 1914600 w 2867977"/>
                    <a:gd name="connsiteY10" fmla="*/ 1841137 h 2044490"/>
                    <a:gd name="connsiteX11" fmla="*/ 1551380 w 2867977"/>
                    <a:gd name="connsiteY11" fmla="*/ 2039683 h 2044490"/>
                    <a:gd name="connsiteX12" fmla="*/ 1126372 w 2867977"/>
                    <a:gd name="connsiteY12" fmla="*/ 1989417 h 2044490"/>
                    <a:gd name="connsiteX13" fmla="*/ 0 w 2867977"/>
                    <a:gd name="connsiteY13" fmla="*/ 1469410 h 2044490"/>
                    <a:gd name="connsiteX0" fmla="*/ 0 w 2867977"/>
                    <a:gd name="connsiteY0" fmla="*/ 1469410 h 2044490"/>
                    <a:gd name="connsiteX1" fmla="*/ 1098445 w 2867977"/>
                    <a:gd name="connsiteY1" fmla="*/ 1515375 h 2044490"/>
                    <a:gd name="connsiteX2" fmla="*/ 396458 w 2867977"/>
                    <a:gd name="connsiteY2" fmla="*/ 760572 h 2044490"/>
                    <a:gd name="connsiteX3" fmla="*/ 1399233 w 2867977"/>
                    <a:gd name="connsiteY3" fmla="*/ 1347972 h 2044490"/>
                    <a:gd name="connsiteX4" fmla="*/ 1291947 w 2867977"/>
                    <a:gd name="connsiteY4" fmla="*/ 574460 h 2044490"/>
                    <a:gd name="connsiteX5" fmla="*/ 1341313 w 2867977"/>
                    <a:gd name="connsiteY5" fmla="*/ 0 h 2044490"/>
                    <a:gd name="connsiteX6" fmla="*/ 1752950 w 2867977"/>
                    <a:gd name="connsiteY6" fmla="*/ 1224404 h 2044490"/>
                    <a:gd name="connsiteX7" fmla="*/ 2471520 w 2867977"/>
                    <a:gd name="connsiteY7" fmla="*/ 451654 h 2044490"/>
                    <a:gd name="connsiteX8" fmla="*/ 2004311 w 2867977"/>
                    <a:gd name="connsiteY8" fmla="*/ 1515375 h 2044490"/>
                    <a:gd name="connsiteX9" fmla="*/ 2867977 w 2867977"/>
                    <a:gd name="connsiteY9" fmla="*/ 1086350 h 2044490"/>
                    <a:gd name="connsiteX10" fmla="*/ 2013454 w 2867977"/>
                    <a:gd name="connsiteY10" fmla="*/ 1841137 h 2044490"/>
                    <a:gd name="connsiteX11" fmla="*/ 1551380 w 2867977"/>
                    <a:gd name="connsiteY11" fmla="*/ 2039683 h 2044490"/>
                    <a:gd name="connsiteX12" fmla="*/ 1126372 w 2867977"/>
                    <a:gd name="connsiteY12" fmla="*/ 1989417 h 2044490"/>
                    <a:gd name="connsiteX13" fmla="*/ 0 w 2867977"/>
                    <a:gd name="connsiteY13" fmla="*/ 1469410 h 2044490"/>
                    <a:gd name="connsiteX0" fmla="*/ 0 w 2872609"/>
                    <a:gd name="connsiteY0" fmla="*/ 1469410 h 2044490"/>
                    <a:gd name="connsiteX1" fmla="*/ 1098445 w 2872609"/>
                    <a:gd name="connsiteY1" fmla="*/ 1515375 h 2044490"/>
                    <a:gd name="connsiteX2" fmla="*/ 396458 w 2872609"/>
                    <a:gd name="connsiteY2" fmla="*/ 760572 h 2044490"/>
                    <a:gd name="connsiteX3" fmla="*/ 1399233 w 2872609"/>
                    <a:gd name="connsiteY3" fmla="*/ 1347972 h 2044490"/>
                    <a:gd name="connsiteX4" fmla="*/ 1291947 w 2872609"/>
                    <a:gd name="connsiteY4" fmla="*/ 574460 h 2044490"/>
                    <a:gd name="connsiteX5" fmla="*/ 1341313 w 2872609"/>
                    <a:gd name="connsiteY5" fmla="*/ 0 h 2044490"/>
                    <a:gd name="connsiteX6" fmla="*/ 1752950 w 2872609"/>
                    <a:gd name="connsiteY6" fmla="*/ 1224404 h 2044490"/>
                    <a:gd name="connsiteX7" fmla="*/ 2471520 w 2872609"/>
                    <a:gd name="connsiteY7" fmla="*/ 451654 h 2044490"/>
                    <a:gd name="connsiteX8" fmla="*/ 2004311 w 2872609"/>
                    <a:gd name="connsiteY8" fmla="*/ 1515375 h 2044490"/>
                    <a:gd name="connsiteX9" fmla="*/ 2867977 w 2872609"/>
                    <a:gd name="connsiteY9" fmla="*/ 1086350 h 2044490"/>
                    <a:gd name="connsiteX10" fmla="*/ 2342271 w 2872609"/>
                    <a:gd name="connsiteY10" fmla="*/ 1612427 h 2044490"/>
                    <a:gd name="connsiteX11" fmla="*/ 2013454 w 2872609"/>
                    <a:gd name="connsiteY11" fmla="*/ 1841137 h 2044490"/>
                    <a:gd name="connsiteX12" fmla="*/ 1551380 w 2872609"/>
                    <a:gd name="connsiteY12" fmla="*/ 2039683 h 2044490"/>
                    <a:gd name="connsiteX13" fmla="*/ 1126372 w 2872609"/>
                    <a:gd name="connsiteY13" fmla="*/ 1989417 h 2044490"/>
                    <a:gd name="connsiteX14" fmla="*/ 0 w 2872609"/>
                    <a:gd name="connsiteY14" fmla="*/ 1469410 h 2044490"/>
                    <a:gd name="connsiteX0" fmla="*/ 0 w 2872609"/>
                    <a:gd name="connsiteY0" fmla="*/ 1469410 h 2044490"/>
                    <a:gd name="connsiteX1" fmla="*/ 1098445 w 2872609"/>
                    <a:gd name="connsiteY1" fmla="*/ 1515375 h 2044490"/>
                    <a:gd name="connsiteX2" fmla="*/ 396458 w 2872609"/>
                    <a:gd name="connsiteY2" fmla="*/ 760572 h 2044490"/>
                    <a:gd name="connsiteX3" fmla="*/ 1399233 w 2872609"/>
                    <a:gd name="connsiteY3" fmla="*/ 1347972 h 2044490"/>
                    <a:gd name="connsiteX4" fmla="*/ 1291947 w 2872609"/>
                    <a:gd name="connsiteY4" fmla="*/ 574460 h 2044490"/>
                    <a:gd name="connsiteX5" fmla="*/ 1341313 w 2872609"/>
                    <a:gd name="connsiteY5" fmla="*/ 0 h 2044490"/>
                    <a:gd name="connsiteX6" fmla="*/ 1752950 w 2872609"/>
                    <a:gd name="connsiteY6" fmla="*/ 1224404 h 2044490"/>
                    <a:gd name="connsiteX7" fmla="*/ 2471520 w 2872609"/>
                    <a:gd name="connsiteY7" fmla="*/ 451654 h 2044490"/>
                    <a:gd name="connsiteX8" fmla="*/ 2004311 w 2872609"/>
                    <a:gd name="connsiteY8" fmla="*/ 1515375 h 2044490"/>
                    <a:gd name="connsiteX9" fmla="*/ 2867977 w 2872609"/>
                    <a:gd name="connsiteY9" fmla="*/ 999853 h 2044490"/>
                    <a:gd name="connsiteX10" fmla="*/ 2342271 w 2872609"/>
                    <a:gd name="connsiteY10" fmla="*/ 1612427 h 2044490"/>
                    <a:gd name="connsiteX11" fmla="*/ 2013454 w 2872609"/>
                    <a:gd name="connsiteY11" fmla="*/ 1841137 h 2044490"/>
                    <a:gd name="connsiteX12" fmla="*/ 1551380 w 2872609"/>
                    <a:gd name="connsiteY12" fmla="*/ 2039683 h 2044490"/>
                    <a:gd name="connsiteX13" fmla="*/ 1126372 w 2872609"/>
                    <a:gd name="connsiteY13" fmla="*/ 1989417 h 2044490"/>
                    <a:gd name="connsiteX14" fmla="*/ 0 w 2872609"/>
                    <a:gd name="connsiteY14" fmla="*/ 1469410 h 2044490"/>
                    <a:gd name="connsiteX0" fmla="*/ 0 w 2872609"/>
                    <a:gd name="connsiteY0" fmla="*/ 1469410 h 2044490"/>
                    <a:gd name="connsiteX1" fmla="*/ 1283797 w 2872609"/>
                    <a:gd name="connsiteY1" fmla="*/ 1676012 h 2044490"/>
                    <a:gd name="connsiteX2" fmla="*/ 396458 w 2872609"/>
                    <a:gd name="connsiteY2" fmla="*/ 760572 h 2044490"/>
                    <a:gd name="connsiteX3" fmla="*/ 1399233 w 2872609"/>
                    <a:gd name="connsiteY3" fmla="*/ 1347972 h 2044490"/>
                    <a:gd name="connsiteX4" fmla="*/ 1291947 w 2872609"/>
                    <a:gd name="connsiteY4" fmla="*/ 574460 h 2044490"/>
                    <a:gd name="connsiteX5" fmla="*/ 1341313 w 2872609"/>
                    <a:gd name="connsiteY5" fmla="*/ 0 h 2044490"/>
                    <a:gd name="connsiteX6" fmla="*/ 1752950 w 2872609"/>
                    <a:gd name="connsiteY6" fmla="*/ 1224404 h 2044490"/>
                    <a:gd name="connsiteX7" fmla="*/ 2471520 w 2872609"/>
                    <a:gd name="connsiteY7" fmla="*/ 451654 h 2044490"/>
                    <a:gd name="connsiteX8" fmla="*/ 2004311 w 2872609"/>
                    <a:gd name="connsiteY8" fmla="*/ 1515375 h 2044490"/>
                    <a:gd name="connsiteX9" fmla="*/ 2867977 w 2872609"/>
                    <a:gd name="connsiteY9" fmla="*/ 999853 h 2044490"/>
                    <a:gd name="connsiteX10" fmla="*/ 2342271 w 2872609"/>
                    <a:gd name="connsiteY10" fmla="*/ 1612427 h 2044490"/>
                    <a:gd name="connsiteX11" fmla="*/ 2013454 w 2872609"/>
                    <a:gd name="connsiteY11" fmla="*/ 1841137 h 2044490"/>
                    <a:gd name="connsiteX12" fmla="*/ 1551380 w 2872609"/>
                    <a:gd name="connsiteY12" fmla="*/ 2039683 h 2044490"/>
                    <a:gd name="connsiteX13" fmla="*/ 1126372 w 2872609"/>
                    <a:gd name="connsiteY13" fmla="*/ 1989417 h 2044490"/>
                    <a:gd name="connsiteX14" fmla="*/ 0 w 2872609"/>
                    <a:gd name="connsiteY14" fmla="*/ 1469410 h 2044490"/>
                    <a:gd name="connsiteX0" fmla="*/ 0 w 2872609"/>
                    <a:gd name="connsiteY0" fmla="*/ 1469410 h 2050425"/>
                    <a:gd name="connsiteX1" fmla="*/ 1283797 w 2872609"/>
                    <a:gd name="connsiteY1" fmla="*/ 1676012 h 2050425"/>
                    <a:gd name="connsiteX2" fmla="*/ 396458 w 2872609"/>
                    <a:gd name="connsiteY2" fmla="*/ 760572 h 2050425"/>
                    <a:gd name="connsiteX3" fmla="*/ 1399233 w 2872609"/>
                    <a:gd name="connsiteY3" fmla="*/ 1347972 h 2050425"/>
                    <a:gd name="connsiteX4" fmla="*/ 1291947 w 2872609"/>
                    <a:gd name="connsiteY4" fmla="*/ 574460 h 2050425"/>
                    <a:gd name="connsiteX5" fmla="*/ 1341313 w 2872609"/>
                    <a:gd name="connsiteY5" fmla="*/ 0 h 2050425"/>
                    <a:gd name="connsiteX6" fmla="*/ 1752950 w 2872609"/>
                    <a:gd name="connsiteY6" fmla="*/ 1224404 h 2050425"/>
                    <a:gd name="connsiteX7" fmla="*/ 2471520 w 2872609"/>
                    <a:gd name="connsiteY7" fmla="*/ 451654 h 2050425"/>
                    <a:gd name="connsiteX8" fmla="*/ 2004311 w 2872609"/>
                    <a:gd name="connsiteY8" fmla="*/ 1515375 h 2050425"/>
                    <a:gd name="connsiteX9" fmla="*/ 2867977 w 2872609"/>
                    <a:gd name="connsiteY9" fmla="*/ 999853 h 2050425"/>
                    <a:gd name="connsiteX10" fmla="*/ 2342271 w 2872609"/>
                    <a:gd name="connsiteY10" fmla="*/ 1612427 h 2050425"/>
                    <a:gd name="connsiteX11" fmla="*/ 2013454 w 2872609"/>
                    <a:gd name="connsiteY11" fmla="*/ 1841137 h 2050425"/>
                    <a:gd name="connsiteX12" fmla="*/ 1551380 w 2872609"/>
                    <a:gd name="connsiteY12" fmla="*/ 2039683 h 2050425"/>
                    <a:gd name="connsiteX13" fmla="*/ 1126372 w 2872609"/>
                    <a:gd name="connsiteY13" fmla="*/ 1989417 h 2050425"/>
                    <a:gd name="connsiteX14" fmla="*/ 0 w 2872609"/>
                    <a:gd name="connsiteY14" fmla="*/ 1469410 h 2050425"/>
                    <a:gd name="connsiteX0" fmla="*/ 0 w 2872609"/>
                    <a:gd name="connsiteY0" fmla="*/ 1469410 h 2056401"/>
                    <a:gd name="connsiteX1" fmla="*/ 1283797 w 2872609"/>
                    <a:gd name="connsiteY1" fmla="*/ 1676012 h 2056401"/>
                    <a:gd name="connsiteX2" fmla="*/ 396458 w 2872609"/>
                    <a:gd name="connsiteY2" fmla="*/ 760572 h 2056401"/>
                    <a:gd name="connsiteX3" fmla="*/ 1399233 w 2872609"/>
                    <a:gd name="connsiteY3" fmla="*/ 1347972 h 2056401"/>
                    <a:gd name="connsiteX4" fmla="*/ 1291947 w 2872609"/>
                    <a:gd name="connsiteY4" fmla="*/ 574460 h 2056401"/>
                    <a:gd name="connsiteX5" fmla="*/ 1341313 w 2872609"/>
                    <a:gd name="connsiteY5" fmla="*/ 0 h 2056401"/>
                    <a:gd name="connsiteX6" fmla="*/ 1752950 w 2872609"/>
                    <a:gd name="connsiteY6" fmla="*/ 1224404 h 2056401"/>
                    <a:gd name="connsiteX7" fmla="*/ 2471520 w 2872609"/>
                    <a:gd name="connsiteY7" fmla="*/ 451654 h 2056401"/>
                    <a:gd name="connsiteX8" fmla="*/ 2004311 w 2872609"/>
                    <a:gd name="connsiteY8" fmla="*/ 1515375 h 2056401"/>
                    <a:gd name="connsiteX9" fmla="*/ 2867977 w 2872609"/>
                    <a:gd name="connsiteY9" fmla="*/ 999853 h 2056401"/>
                    <a:gd name="connsiteX10" fmla="*/ 2342271 w 2872609"/>
                    <a:gd name="connsiteY10" fmla="*/ 1612427 h 2056401"/>
                    <a:gd name="connsiteX11" fmla="*/ 2013454 w 2872609"/>
                    <a:gd name="connsiteY11" fmla="*/ 1841137 h 2056401"/>
                    <a:gd name="connsiteX12" fmla="*/ 1551380 w 2872609"/>
                    <a:gd name="connsiteY12" fmla="*/ 2039683 h 2056401"/>
                    <a:gd name="connsiteX13" fmla="*/ 1126372 w 2872609"/>
                    <a:gd name="connsiteY13" fmla="*/ 1989417 h 2056401"/>
                    <a:gd name="connsiteX14" fmla="*/ 0 w 2872609"/>
                    <a:gd name="connsiteY14" fmla="*/ 1469410 h 2056401"/>
                    <a:gd name="connsiteX0" fmla="*/ 0 w 2872609"/>
                    <a:gd name="connsiteY0" fmla="*/ 1469410 h 2047569"/>
                    <a:gd name="connsiteX1" fmla="*/ 1283797 w 2872609"/>
                    <a:gd name="connsiteY1" fmla="*/ 1676012 h 2047569"/>
                    <a:gd name="connsiteX2" fmla="*/ 396458 w 2872609"/>
                    <a:gd name="connsiteY2" fmla="*/ 760572 h 2047569"/>
                    <a:gd name="connsiteX3" fmla="*/ 1399233 w 2872609"/>
                    <a:gd name="connsiteY3" fmla="*/ 1347972 h 2047569"/>
                    <a:gd name="connsiteX4" fmla="*/ 1291947 w 2872609"/>
                    <a:gd name="connsiteY4" fmla="*/ 574460 h 2047569"/>
                    <a:gd name="connsiteX5" fmla="*/ 1341313 w 2872609"/>
                    <a:gd name="connsiteY5" fmla="*/ 0 h 2047569"/>
                    <a:gd name="connsiteX6" fmla="*/ 1752950 w 2872609"/>
                    <a:gd name="connsiteY6" fmla="*/ 1224404 h 2047569"/>
                    <a:gd name="connsiteX7" fmla="*/ 2471520 w 2872609"/>
                    <a:gd name="connsiteY7" fmla="*/ 451654 h 2047569"/>
                    <a:gd name="connsiteX8" fmla="*/ 2004311 w 2872609"/>
                    <a:gd name="connsiteY8" fmla="*/ 1515375 h 2047569"/>
                    <a:gd name="connsiteX9" fmla="*/ 2867977 w 2872609"/>
                    <a:gd name="connsiteY9" fmla="*/ 999853 h 2047569"/>
                    <a:gd name="connsiteX10" fmla="*/ 2342271 w 2872609"/>
                    <a:gd name="connsiteY10" fmla="*/ 1612427 h 2047569"/>
                    <a:gd name="connsiteX11" fmla="*/ 2024551 w 2872609"/>
                    <a:gd name="connsiteY11" fmla="*/ 1859222 h 2047569"/>
                    <a:gd name="connsiteX12" fmla="*/ 1551380 w 2872609"/>
                    <a:gd name="connsiteY12" fmla="*/ 2039683 h 2047569"/>
                    <a:gd name="connsiteX13" fmla="*/ 1126372 w 2872609"/>
                    <a:gd name="connsiteY13" fmla="*/ 1989417 h 2047569"/>
                    <a:gd name="connsiteX14" fmla="*/ 0 w 2872609"/>
                    <a:gd name="connsiteY14" fmla="*/ 1469410 h 2047569"/>
                    <a:gd name="connsiteX0" fmla="*/ 0 w 2872609"/>
                    <a:gd name="connsiteY0" fmla="*/ 1469410 h 2047569"/>
                    <a:gd name="connsiteX1" fmla="*/ 1283797 w 2872609"/>
                    <a:gd name="connsiteY1" fmla="*/ 1676012 h 2047569"/>
                    <a:gd name="connsiteX2" fmla="*/ 396458 w 2872609"/>
                    <a:gd name="connsiteY2" fmla="*/ 760572 h 2047569"/>
                    <a:gd name="connsiteX3" fmla="*/ 1399233 w 2872609"/>
                    <a:gd name="connsiteY3" fmla="*/ 1347972 h 2047569"/>
                    <a:gd name="connsiteX4" fmla="*/ 1291947 w 2872609"/>
                    <a:gd name="connsiteY4" fmla="*/ 574460 h 2047569"/>
                    <a:gd name="connsiteX5" fmla="*/ 1341313 w 2872609"/>
                    <a:gd name="connsiteY5" fmla="*/ 0 h 2047569"/>
                    <a:gd name="connsiteX6" fmla="*/ 1752950 w 2872609"/>
                    <a:gd name="connsiteY6" fmla="*/ 1224404 h 2047569"/>
                    <a:gd name="connsiteX7" fmla="*/ 2471520 w 2872609"/>
                    <a:gd name="connsiteY7" fmla="*/ 451654 h 2047569"/>
                    <a:gd name="connsiteX8" fmla="*/ 2004311 w 2872609"/>
                    <a:gd name="connsiteY8" fmla="*/ 1515375 h 2047569"/>
                    <a:gd name="connsiteX9" fmla="*/ 2867977 w 2872609"/>
                    <a:gd name="connsiteY9" fmla="*/ 999853 h 2047569"/>
                    <a:gd name="connsiteX10" fmla="*/ 2342271 w 2872609"/>
                    <a:gd name="connsiteY10" fmla="*/ 1612427 h 2047569"/>
                    <a:gd name="connsiteX11" fmla="*/ 2024551 w 2872609"/>
                    <a:gd name="connsiteY11" fmla="*/ 1859222 h 2047569"/>
                    <a:gd name="connsiteX12" fmla="*/ 1551380 w 2872609"/>
                    <a:gd name="connsiteY12" fmla="*/ 2039683 h 2047569"/>
                    <a:gd name="connsiteX13" fmla="*/ 1126372 w 2872609"/>
                    <a:gd name="connsiteY13" fmla="*/ 1989417 h 2047569"/>
                    <a:gd name="connsiteX14" fmla="*/ 0 w 2872609"/>
                    <a:gd name="connsiteY14" fmla="*/ 1469410 h 2047569"/>
                    <a:gd name="connsiteX0" fmla="*/ 0 w 2872609"/>
                    <a:gd name="connsiteY0" fmla="*/ 1469410 h 2047569"/>
                    <a:gd name="connsiteX1" fmla="*/ 1330194 w 2872609"/>
                    <a:gd name="connsiteY1" fmla="*/ 1741206 h 2047569"/>
                    <a:gd name="connsiteX2" fmla="*/ 396458 w 2872609"/>
                    <a:gd name="connsiteY2" fmla="*/ 760572 h 2047569"/>
                    <a:gd name="connsiteX3" fmla="*/ 1399233 w 2872609"/>
                    <a:gd name="connsiteY3" fmla="*/ 1347972 h 2047569"/>
                    <a:gd name="connsiteX4" fmla="*/ 1291947 w 2872609"/>
                    <a:gd name="connsiteY4" fmla="*/ 574460 h 2047569"/>
                    <a:gd name="connsiteX5" fmla="*/ 1341313 w 2872609"/>
                    <a:gd name="connsiteY5" fmla="*/ 0 h 2047569"/>
                    <a:gd name="connsiteX6" fmla="*/ 1752950 w 2872609"/>
                    <a:gd name="connsiteY6" fmla="*/ 1224404 h 2047569"/>
                    <a:gd name="connsiteX7" fmla="*/ 2471520 w 2872609"/>
                    <a:gd name="connsiteY7" fmla="*/ 451654 h 2047569"/>
                    <a:gd name="connsiteX8" fmla="*/ 2004311 w 2872609"/>
                    <a:gd name="connsiteY8" fmla="*/ 1515375 h 2047569"/>
                    <a:gd name="connsiteX9" fmla="*/ 2867977 w 2872609"/>
                    <a:gd name="connsiteY9" fmla="*/ 999853 h 2047569"/>
                    <a:gd name="connsiteX10" fmla="*/ 2342271 w 2872609"/>
                    <a:gd name="connsiteY10" fmla="*/ 1612427 h 2047569"/>
                    <a:gd name="connsiteX11" fmla="*/ 2024551 w 2872609"/>
                    <a:gd name="connsiteY11" fmla="*/ 1859222 h 2047569"/>
                    <a:gd name="connsiteX12" fmla="*/ 1551380 w 2872609"/>
                    <a:gd name="connsiteY12" fmla="*/ 2039683 h 2047569"/>
                    <a:gd name="connsiteX13" fmla="*/ 1126372 w 2872609"/>
                    <a:gd name="connsiteY13" fmla="*/ 1989417 h 2047569"/>
                    <a:gd name="connsiteX14" fmla="*/ 0 w 2872609"/>
                    <a:gd name="connsiteY14" fmla="*/ 1469410 h 2047569"/>
                    <a:gd name="connsiteX0" fmla="*/ 0 w 2872609"/>
                    <a:gd name="connsiteY0" fmla="*/ 1469410 h 2047569"/>
                    <a:gd name="connsiteX1" fmla="*/ 1330194 w 2872609"/>
                    <a:gd name="connsiteY1" fmla="*/ 1741206 h 2047569"/>
                    <a:gd name="connsiteX2" fmla="*/ 396458 w 2872609"/>
                    <a:gd name="connsiteY2" fmla="*/ 760572 h 2047569"/>
                    <a:gd name="connsiteX3" fmla="*/ 1445888 w 2872609"/>
                    <a:gd name="connsiteY3" fmla="*/ 1426618 h 2047569"/>
                    <a:gd name="connsiteX4" fmla="*/ 1291947 w 2872609"/>
                    <a:gd name="connsiteY4" fmla="*/ 574460 h 2047569"/>
                    <a:gd name="connsiteX5" fmla="*/ 1341313 w 2872609"/>
                    <a:gd name="connsiteY5" fmla="*/ 0 h 2047569"/>
                    <a:gd name="connsiteX6" fmla="*/ 1752950 w 2872609"/>
                    <a:gd name="connsiteY6" fmla="*/ 1224404 h 2047569"/>
                    <a:gd name="connsiteX7" fmla="*/ 2471520 w 2872609"/>
                    <a:gd name="connsiteY7" fmla="*/ 451654 h 2047569"/>
                    <a:gd name="connsiteX8" fmla="*/ 2004311 w 2872609"/>
                    <a:gd name="connsiteY8" fmla="*/ 1515375 h 2047569"/>
                    <a:gd name="connsiteX9" fmla="*/ 2867977 w 2872609"/>
                    <a:gd name="connsiteY9" fmla="*/ 999853 h 2047569"/>
                    <a:gd name="connsiteX10" fmla="*/ 2342271 w 2872609"/>
                    <a:gd name="connsiteY10" fmla="*/ 1612427 h 2047569"/>
                    <a:gd name="connsiteX11" fmla="*/ 2024551 w 2872609"/>
                    <a:gd name="connsiteY11" fmla="*/ 1859222 h 2047569"/>
                    <a:gd name="connsiteX12" fmla="*/ 1551380 w 2872609"/>
                    <a:gd name="connsiteY12" fmla="*/ 2039683 h 2047569"/>
                    <a:gd name="connsiteX13" fmla="*/ 1126372 w 2872609"/>
                    <a:gd name="connsiteY13" fmla="*/ 1989417 h 2047569"/>
                    <a:gd name="connsiteX14" fmla="*/ 0 w 2872609"/>
                    <a:gd name="connsiteY14" fmla="*/ 1469410 h 2047569"/>
                    <a:gd name="connsiteX0" fmla="*/ 0 w 2872609"/>
                    <a:gd name="connsiteY0" fmla="*/ 1469410 h 2047569"/>
                    <a:gd name="connsiteX1" fmla="*/ 1330194 w 2872609"/>
                    <a:gd name="connsiteY1" fmla="*/ 1741206 h 2047569"/>
                    <a:gd name="connsiteX2" fmla="*/ 396458 w 2872609"/>
                    <a:gd name="connsiteY2" fmla="*/ 760572 h 2047569"/>
                    <a:gd name="connsiteX3" fmla="*/ 1445888 w 2872609"/>
                    <a:gd name="connsiteY3" fmla="*/ 1426618 h 2047569"/>
                    <a:gd name="connsiteX4" fmla="*/ 1291947 w 2872609"/>
                    <a:gd name="connsiteY4" fmla="*/ 574460 h 2047569"/>
                    <a:gd name="connsiteX5" fmla="*/ 1341313 w 2872609"/>
                    <a:gd name="connsiteY5" fmla="*/ 0 h 2047569"/>
                    <a:gd name="connsiteX6" fmla="*/ 1732194 w 2872609"/>
                    <a:gd name="connsiteY6" fmla="*/ 1319575 h 2047569"/>
                    <a:gd name="connsiteX7" fmla="*/ 2471520 w 2872609"/>
                    <a:gd name="connsiteY7" fmla="*/ 451654 h 2047569"/>
                    <a:gd name="connsiteX8" fmla="*/ 2004311 w 2872609"/>
                    <a:gd name="connsiteY8" fmla="*/ 1515375 h 2047569"/>
                    <a:gd name="connsiteX9" fmla="*/ 2867977 w 2872609"/>
                    <a:gd name="connsiteY9" fmla="*/ 999853 h 2047569"/>
                    <a:gd name="connsiteX10" fmla="*/ 2342271 w 2872609"/>
                    <a:gd name="connsiteY10" fmla="*/ 1612427 h 2047569"/>
                    <a:gd name="connsiteX11" fmla="*/ 2024551 w 2872609"/>
                    <a:gd name="connsiteY11" fmla="*/ 1859222 h 2047569"/>
                    <a:gd name="connsiteX12" fmla="*/ 1551380 w 2872609"/>
                    <a:gd name="connsiteY12" fmla="*/ 2039683 h 2047569"/>
                    <a:gd name="connsiteX13" fmla="*/ 1126372 w 2872609"/>
                    <a:gd name="connsiteY13" fmla="*/ 1989417 h 2047569"/>
                    <a:gd name="connsiteX14" fmla="*/ 0 w 2872609"/>
                    <a:gd name="connsiteY14" fmla="*/ 1469410 h 2047569"/>
                    <a:gd name="connsiteX0" fmla="*/ 0 w 2872609"/>
                    <a:gd name="connsiteY0" fmla="*/ 1469410 h 2047569"/>
                    <a:gd name="connsiteX1" fmla="*/ 1330194 w 2872609"/>
                    <a:gd name="connsiteY1" fmla="*/ 1741206 h 2047569"/>
                    <a:gd name="connsiteX2" fmla="*/ 396458 w 2872609"/>
                    <a:gd name="connsiteY2" fmla="*/ 760572 h 2047569"/>
                    <a:gd name="connsiteX3" fmla="*/ 1445888 w 2872609"/>
                    <a:gd name="connsiteY3" fmla="*/ 1426618 h 2047569"/>
                    <a:gd name="connsiteX4" fmla="*/ 1291947 w 2872609"/>
                    <a:gd name="connsiteY4" fmla="*/ 574460 h 2047569"/>
                    <a:gd name="connsiteX5" fmla="*/ 1341313 w 2872609"/>
                    <a:gd name="connsiteY5" fmla="*/ 0 h 2047569"/>
                    <a:gd name="connsiteX6" fmla="*/ 1756142 w 2872609"/>
                    <a:gd name="connsiteY6" fmla="*/ 1335152 h 2047569"/>
                    <a:gd name="connsiteX7" fmla="*/ 2471520 w 2872609"/>
                    <a:gd name="connsiteY7" fmla="*/ 451654 h 2047569"/>
                    <a:gd name="connsiteX8" fmla="*/ 2004311 w 2872609"/>
                    <a:gd name="connsiteY8" fmla="*/ 1515375 h 2047569"/>
                    <a:gd name="connsiteX9" fmla="*/ 2867977 w 2872609"/>
                    <a:gd name="connsiteY9" fmla="*/ 999853 h 2047569"/>
                    <a:gd name="connsiteX10" fmla="*/ 2342271 w 2872609"/>
                    <a:gd name="connsiteY10" fmla="*/ 1612427 h 2047569"/>
                    <a:gd name="connsiteX11" fmla="*/ 2024551 w 2872609"/>
                    <a:gd name="connsiteY11" fmla="*/ 1859222 h 2047569"/>
                    <a:gd name="connsiteX12" fmla="*/ 1551380 w 2872609"/>
                    <a:gd name="connsiteY12" fmla="*/ 2039683 h 2047569"/>
                    <a:gd name="connsiteX13" fmla="*/ 1126372 w 2872609"/>
                    <a:gd name="connsiteY13" fmla="*/ 1989417 h 2047569"/>
                    <a:gd name="connsiteX14" fmla="*/ 0 w 2872609"/>
                    <a:gd name="connsiteY14" fmla="*/ 1469410 h 2047569"/>
                    <a:gd name="connsiteX0" fmla="*/ 0 w 2872609"/>
                    <a:gd name="connsiteY0" fmla="*/ 1469410 h 2047569"/>
                    <a:gd name="connsiteX1" fmla="*/ 1330194 w 2872609"/>
                    <a:gd name="connsiteY1" fmla="*/ 1741206 h 2047569"/>
                    <a:gd name="connsiteX2" fmla="*/ 396458 w 2872609"/>
                    <a:gd name="connsiteY2" fmla="*/ 760572 h 2047569"/>
                    <a:gd name="connsiteX3" fmla="*/ 1445888 w 2872609"/>
                    <a:gd name="connsiteY3" fmla="*/ 1426618 h 2047569"/>
                    <a:gd name="connsiteX4" fmla="*/ 1291947 w 2872609"/>
                    <a:gd name="connsiteY4" fmla="*/ 574460 h 2047569"/>
                    <a:gd name="connsiteX5" fmla="*/ 1341313 w 2872609"/>
                    <a:gd name="connsiteY5" fmla="*/ 0 h 2047569"/>
                    <a:gd name="connsiteX6" fmla="*/ 1756142 w 2872609"/>
                    <a:gd name="connsiteY6" fmla="*/ 1335152 h 2047569"/>
                    <a:gd name="connsiteX7" fmla="*/ 2471520 w 2872609"/>
                    <a:gd name="connsiteY7" fmla="*/ 451654 h 2047569"/>
                    <a:gd name="connsiteX8" fmla="*/ 2004311 w 2872609"/>
                    <a:gd name="connsiteY8" fmla="*/ 1515375 h 2047569"/>
                    <a:gd name="connsiteX9" fmla="*/ 2867977 w 2872609"/>
                    <a:gd name="connsiteY9" fmla="*/ 999853 h 2047569"/>
                    <a:gd name="connsiteX10" fmla="*/ 2342271 w 2872609"/>
                    <a:gd name="connsiteY10" fmla="*/ 1612427 h 2047569"/>
                    <a:gd name="connsiteX11" fmla="*/ 2024551 w 2872609"/>
                    <a:gd name="connsiteY11" fmla="*/ 1859222 h 2047569"/>
                    <a:gd name="connsiteX12" fmla="*/ 1551380 w 2872609"/>
                    <a:gd name="connsiteY12" fmla="*/ 2039683 h 2047569"/>
                    <a:gd name="connsiteX13" fmla="*/ 1126372 w 2872609"/>
                    <a:gd name="connsiteY13" fmla="*/ 1989417 h 2047569"/>
                    <a:gd name="connsiteX14" fmla="*/ 0 w 2872609"/>
                    <a:gd name="connsiteY14" fmla="*/ 1469410 h 2047569"/>
                    <a:gd name="connsiteX0" fmla="*/ 0 w 2872609"/>
                    <a:gd name="connsiteY0" fmla="*/ 1469410 h 2047569"/>
                    <a:gd name="connsiteX1" fmla="*/ 1330194 w 2872609"/>
                    <a:gd name="connsiteY1" fmla="*/ 1741206 h 2047569"/>
                    <a:gd name="connsiteX2" fmla="*/ 396458 w 2872609"/>
                    <a:gd name="connsiteY2" fmla="*/ 760572 h 2047569"/>
                    <a:gd name="connsiteX3" fmla="*/ 1445888 w 2872609"/>
                    <a:gd name="connsiteY3" fmla="*/ 1426618 h 2047569"/>
                    <a:gd name="connsiteX4" fmla="*/ 1291947 w 2872609"/>
                    <a:gd name="connsiteY4" fmla="*/ 574460 h 2047569"/>
                    <a:gd name="connsiteX5" fmla="*/ 1341313 w 2872609"/>
                    <a:gd name="connsiteY5" fmla="*/ 0 h 2047569"/>
                    <a:gd name="connsiteX6" fmla="*/ 1756142 w 2872609"/>
                    <a:gd name="connsiteY6" fmla="*/ 1335152 h 2047569"/>
                    <a:gd name="connsiteX7" fmla="*/ 2471520 w 2872609"/>
                    <a:gd name="connsiteY7" fmla="*/ 451654 h 2047569"/>
                    <a:gd name="connsiteX8" fmla="*/ 2004311 w 2872609"/>
                    <a:gd name="connsiteY8" fmla="*/ 1515375 h 2047569"/>
                    <a:gd name="connsiteX9" fmla="*/ 2867977 w 2872609"/>
                    <a:gd name="connsiteY9" fmla="*/ 999853 h 2047569"/>
                    <a:gd name="connsiteX10" fmla="*/ 2342271 w 2872609"/>
                    <a:gd name="connsiteY10" fmla="*/ 1612427 h 2047569"/>
                    <a:gd name="connsiteX11" fmla="*/ 2024551 w 2872609"/>
                    <a:gd name="connsiteY11" fmla="*/ 1859222 h 2047569"/>
                    <a:gd name="connsiteX12" fmla="*/ 1551380 w 2872609"/>
                    <a:gd name="connsiteY12" fmla="*/ 2039683 h 2047569"/>
                    <a:gd name="connsiteX13" fmla="*/ 1126372 w 2872609"/>
                    <a:gd name="connsiteY13" fmla="*/ 1989417 h 2047569"/>
                    <a:gd name="connsiteX14" fmla="*/ 0 w 2872609"/>
                    <a:gd name="connsiteY14" fmla="*/ 1469410 h 2047569"/>
                    <a:gd name="connsiteX0" fmla="*/ 0 w 2872609"/>
                    <a:gd name="connsiteY0" fmla="*/ 1469410 h 2047569"/>
                    <a:gd name="connsiteX1" fmla="*/ 1330194 w 2872609"/>
                    <a:gd name="connsiteY1" fmla="*/ 1741206 h 2047569"/>
                    <a:gd name="connsiteX2" fmla="*/ 396458 w 2872609"/>
                    <a:gd name="connsiteY2" fmla="*/ 760572 h 2047569"/>
                    <a:gd name="connsiteX3" fmla="*/ 1445888 w 2872609"/>
                    <a:gd name="connsiteY3" fmla="*/ 1426618 h 2047569"/>
                    <a:gd name="connsiteX4" fmla="*/ 1291947 w 2872609"/>
                    <a:gd name="connsiteY4" fmla="*/ 574460 h 2047569"/>
                    <a:gd name="connsiteX5" fmla="*/ 1341313 w 2872609"/>
                    <a:gd name="connsiteY5" fmla="*/ 0 h 2047569"/>
                    <a:gd name="connsiteX6" fmla="*/ 1756142 w 2872609"/>
                    <a:gd name="connsiteY6" fmla="*/ 1335152 h 2047569"/>
                    <a:gd name="connsiteX7" fmla="*/ 2471520 w 2872609"/>
                    <a:gd name="connsiteY7" fmla="*/ 451654 h 2047569"/>
                    <a:gd name="connsiteX8" fmla="*/ 2035071 w 2872609"/>
                    <a:gd name="connsiteY8" fmla="*/ 1549872 h 2047569"/>
                    <a:gd name="connsiteX9" fmla="*/ 2867977 w 2872609"/>
                    <a:gd name="connsiteY9" fmla="*/ 999853 h 2047569"/>
                    <a:gd name="connsiteX10" fmla="*/ 2342271 w 2872609"/>
                    <a:gd name="connsiteY10" fmla="*/ 1612427 h 2047569"/>
                    <a:gd name="connsiteX11" fmla="*/ 2024551 w 2872609"/>
                    <a:gd name="connsiteY11" fmla="*/ 1859222 h 2047569"/>
                    <a:gd name="connsiteX12" fmla="*/ 1551380 w 2872609"/>
                    <a:gd name="connsiteY12" fmla="*/ 2039683 h 2047569"/>
                    <a:gd name="connsiteX13" fmla="*/ 1126372 w 2872609"/>
                    <a:gd name="connsiteY13" fmla="*/ 1989417 h 2047569"/>
                    <a:gd name="connsiteX14" fmla="*/ 0 w 2872609"/>
                    <a:gd name="connsiteY14" fmla="*/ 1469410 h 2047569"/>
                    <a:gd name="connsiteX0" fmla="*/ 0 w 2872609"/>
                    <a:gd name="connsiteY0" fmla="*/ 1469410 h 2047569"/>
                    <a:gd name="connsiteX1" fmla="*/ 1330194 w 2872609"/>
                    <a:gd name="connsiteY1" fmla="*/ 1741206 h 2047569"/>
                    <a:gd name="connsiteX2" fmla="*/ 396458 w 2872609"/>
                    <a:gd name="connsiteY2" fmla="*/ 760572 h 2047569"/>
                    <a:gd name="connsiteX3" fmla="*/ 1445888 w 2872609"/>
                    <a:gd name="connsiteY3" fmla="*/ 1426618 h 2047569"/>
                    <a:gd name="connsiteX4" fmla="*/ 1291947 w 2872609"/>
                    <a:gd name="connsiteY4" fmla="*/ 574460 h 2047569"/>
                    <a:gd name="connsiteX5" fmla="*/ 1341313 w 2872609"/>
                    <a:gd name="connsiteY5" fmla="*/ 0 h 2047569"/>
                    <a:gd name="connsiteX6" fmla="*/ 1756142 w 2872609"/>
                    <a:gd name="connsiteY6" fmla="*/ 1335152 h 2047569"/>
                    <a:gd name="connsiteX7" fmla="*/ 2471520 w 2872609"/>
                    <a:gd name="connsiteY7" fmla="*/ 451654 h 2047569"/>
                    <a:gd name="connsiteX8" fmla="*/ 2035071 w 2872609"/>
                    <a:gd name="connsiteY8" fmla="*/ 1549872 h 2047569"/>
                    <a:gd name="connsiteX9" fmla="*/ 2867977 w 2872609"/>
                    <a:gd name="connsiteY9" fmla="*/ 999853 h 2047569"/>
                    <a:gd name="connsiteX10" fmla="*/ 2342271 w 2872609"/>
                    <a:gd name="connsiteY10" fmla="*/ 1612427 h 2047569"/>
                    <a:gd name="connsiteX11" fmla="*/ 2024551 w 2872609"/>
                    <a:gd name="connsiteY11" fmla="*/ 1859222 h 2047569"/>
                    <a:gd name="connsiteX12" fmla="*/ 1551380 w 2872609"/>
                    <a:gd name="connsiteY12" fmla="*/ 2039683 h 2047569"/>
                    <a:gd name="connsiteX13" fmla="*/ 1126372 w 2872609"/>
                    <a:gd name="connsiteY13" fmla="*/ 1989417 h 2047569"/>
                    <a:gd name="connsiteX14" fmla="*/ 0 w 2872609"/>
                    <a:gd name="connsiteY14" fmla="*/ 1469410 h 2047569"/>
                    <a:gd name="connsiteX0" fmla="*/ 0 w 2872609"/>
                    <a:gd name="connsiteY0" fmla="*/ 1469410 h 2040656"/>
                    <a:gd name="connsiteX1" fmla="*/ 1330194 w 2872609"/>
                    <a:gd name="connsiteY1" fmla="*/ 1741206 h 2040656"/>
                    <a:gd name="connsiteX2" fmla="*/ 396458 w 2872609"/>
                    <a:gd name="connsiteY2" fmla="*/ 760572 h 2040656"/>
                    <a:gd name="connsiteX3" fmla="*/ 1445888 w 2872609"/>
                    <a:gd name="connsiteY3" fmla="*/ 1426618 h 2040656"/>
                    <a:gd name="connsiteX4" fmla="*/ 1291947 w 2872609"/>
                    <a:gd name="connsiteY4" fmla="*/ 574460 h 2040656"/>
                    <a:gd name="connsiteX5" fmla="*/ 1341313 w 2872609"/>
                    <a:gd name="connsiteY5" fmla="*/ 0 h 2040656"/>
                    <a:gd name="connsiteX6" fmla="*/ 1756142 w 2872609"/>
                    <a:gd name="connsiteY6" fmla="*/ 1335152 h 2040656"/>
                    <a:gd name="connsiteX7" fmla="*/ 2471520 w 2872609"/>
                    <a:gd name="connsiteY7" fmla="*/ 451654 h 2040656"/>
                    <a:gd name="connsiteX8" fmla="*/ 2035071 w 2872609"/>
                    <a:gd name="connsiteY8" fmla="*/ 1549872 h 2040656"/>
                    <a:gd name="connsiteX9" fmla="*/ 2867977 w 2872609"/>
                    <a:gd name="connsiteY9" fmla="*/ 999853 h 2040656"/>
                    <a:gd name="connsiteX10" fmla="*/ 2342271 w 2872609"/>
                    <a:gd name="connsiteY10" fmla="*/ 1612427 h 2040656"/>
                    <a:gd name="connsiteX11" fmla="*/ 2024551 w 2872609"/>
                    <a:gd name="connsiteY11" fmla="*/ 1859222 h 2040656"/>
                    <a:gd name="connsiteX12" fmla="*/ 1551380 w 2872609"/>
                    <a:gd name="connsiteY12" fmla="*/ 2039683 h 2040656"/>
                    <a:gd name="connsiteX13" fmla="*/ 1126372 w 2872609"/>
                    <a:gd name="connsiteY13" fmla="*/ 1989417 h 2040656"/>
                    <a:gd name="connsiteX14" fmla="*/ 0 w 2872609"/>
                    <a:gd name="connsiteY14" fmla="*/ 1469410 h 2040656"/>
                    <a:gd name="connsiteX0" fmla="*/ 0 w 2872609"/>
                    <a:gd name="connsiteY0" fmla="*/ 1469410 h 2043674"/>
                    <a:gd name="connsiteX1" fmla="*/ 1330194 w 2872609"/>
                    <a:gd name="connsiteY1" fmla="*/ 1741206 h 2043674"/>
                    <a:gd name="connsiteX2" fmla="*/ 396458 w 2872609"/>
                    <a:gd name="connsiteY2" fmla="*/ 760572 h 2043674"/>
                    <a:gd name="connsiteX3" fmla="*/ 1445888 w 2872609"/>
                    <a:gd name="connsiteY3" fmla="*/ 1426618 h 2043674"/>
                    <a:gd name="connsiteX4" fmla="*/ 1291947 w 2872609"/>
                    <a:gd name="connsiteY4" fmla="*/ 574460 h 2043674"/>
                    <a:gd name="connsiteX5" fmla="*/ 1341313 w 2872609"/>
                    <a:gd name="connsiteY5" fmla="*/ 0 h 2043674"/>
                    <a:gd name="connsiteX6" fmla="*/ 1756142 w 2872609"/>
                    <a:gd name="connsiteY6" fmla="*/ 1335152 h 2043674"/>
                    <a:gd name="connsiteX7" fmla="*/ 2471520 w 2872609"/>
                    <a:gd name="connsiteY7" fmla="*/ 451654 h 2043674"/>
                    <a:gd name="connsiteX8" fmla="*/ 2035071 w 2872609"/>
                    <a:gd name="connsiteY8" fmla="*/ 1549872 h 2043674"/>
                    <a:gd name="connsiteX9" fmla="*/ 2867977 w 2872609"/>
                    <a:gd name="connsiteY9" fmla="*/ 999853 h 2043674"/>
                    <a:gd name="connsiteX10" fmla="*/ 2342271 w 2872609"/>
                    <a:gd name="connsiteY10" fmla="*/ 1612427 h 2043674"/>
                    <a:gd name="connsiteX11" fmla="*/ 2024551 w 2872609"/>
                    <a:gd name="connsiteY11" fmla="*/ 1859222 h 2043674"/>
                    <a:gd name="connsiteX12" fmla="*/ 1551380 w 2872609"/>
                    <a:gd name="connsiteY12" fmla="*/ 2039683 h 2043674"/>
                    <a:gd name="connsiteX13" fmla="*/ 1126372 w 2872609"/>
                    <a:gd name="connsiteY13" fmla="*/ 1989417 h 2043674"/>
                    <a:gd name="connsiteX14" fmla="*/ 0 w 2872609"/>
                    <a:gd name="connsiteY14" fmla="*/ 1469410 h 2043674"/>
                    <a:gd name="connsiteX0" fmla="*/ 0 w 2872609"/>
                    <a:gd name="connsiteY0" fmla="*/ 1469410 h 2043674"/>
                    <a:gd name="connsiteX1" fmla="*/ 1330194 w 2872609"/>
                    <a:gd name="connsiteY1" fmla="*/ 1741206 h 2043674"/>
                    <a:gd name="connsiteX2" fmla="*/ 396458 w 2872609"/>
                    <a:gd name="connsiteY2" fmla="*/ 760572 h 2043674"/>
                    <a:gd name="connsiteX3" fmla="*/ 1445888 w 2872609"/>
                    <a:gd name="connsiteY3" fmla="*/ 1426618 h 2043674"/>
                    <a:gd name="connsiteX4" fmla="*/ 1291947 w 2872609"/>
                    <a:gd name="connsiteY4" fmla="*/ 574460 h 2043674"/>
                    <a:gd name="connsiteX5" fmla="*/ 1341313 w 2872609"/>
                    <a:gd name="connsiteY5" fmla="*/ 0 h 2043674"/>
                    <a:gd name="connsiteX6" fmla="*/ 1756142 w 2872609"/>
                    <a:gd name="connsiteY6" fmla="*/ 1335152 h 2043674"/>
                    <a:gd name="connsiteX7" fmla="*/ 2471520 w 2872609"/>
                    <a:gd name="connsiteY7" fmla="*/ 451654 h 2043674"/>
                    <a:gd name="connsiteX8" fmla="*/ 2035071 w 2872609"/>
                    <a:gd name="connsiteY8" fmla="*/ 1549872 h 2043674"/>
                    <a:gd name="connsiteX9" fmla="*/ 2867977 w 2872609"/>
                    <a:gd name="connsiteY9" fmla="*/ 999853 h 2043674"/>
                    <a:gd name="connsiteX10" fmla="*/ 2342271 w 2872609"/>
                    <a:gd name="connsiteY10" fmla="*/ 1612427 h 2043674"/>
                    <a:gd name="connsiteX11" fmla="*/ 2024551 w 2872609"/>
                    <a:gd name="connsiteY11" fmla="*/ 1859222 h 2043674"/>
                    <a:gd name="connsiteX12" fmla="*/ 1551380 w 2872609"/>
                    <a:gd name="connsiteY12" fmla="*/ 2039683 h 2043674"/>
                    <a:gd name="connsiteX13" fmla="*/ 1126372 w 2872609"/>
                    <a:gd name="connsiteY13" fmla="*/ 1989417 h 2043674"/>
                    <a:gd name="connsiteX14" fmla="*/ 0 w 2872609"/>
                    <a:gd name="connsiteY14" fmla="*/ 1469410 h 2043674"/>
                    <a:gd name="connsiteX0" fmla="*/ 0 w 2872609"/>
                    <a:gd name="connsiteY0" fmla="*/ 1469410 h 2021969"/>
                    <a:gd name="connsiteX1" fmla="*/ 1330194 w 2872609"/>
                    <a:gd name="connsiteY1" fmla="*/ 1741206 h 2021969"/>
                    <a:gd name="connsiteX2" fmla="*/ 396458 w 2872609"/>
                    <a:gd name="connsiteY2" fmla="*/ 760572 h 2021969"/>
                    <a:gd name="connsiteX3" fmla="*/ 1445888 w 2872609"/>
                    <a:gd name="connsiteY3" fmla="*/ 1426618 h 2021969"/>
                    <a:gd name="connsiteX4" fmla="*/ 1291947 w 2872609"/>
                    <a:gd name="connsiteY4" fmla="*/ 574460 h 2021969"/>
                    <a:gd name="connsiteX5" fmla="*/ 1341313 w 2872609"/>
                    <a:gd name="connsiteY5" fmla="*/ 0 h 2021969"/>
                    <a:gd name="connsiteX6" fmla="*/ 1756142 w 2872609"/>
                    <a:gd name="connsiteY6" fmla="*/ 1335152 h 2021969"/>
                    <a:gd name="connsiteX7" fmla="*/ 2471520 w 2872609"/>
                    <a:gd name="connsiteY7" fmla="*/ 451654 h 2021969"/>
                    <a:gd name="connsiteX8" fmla="*/ 2035071 w 2872609"/>
                    <a:gd name="connsiteY8" fmla="*/ 1549872 h 2021969"/>
                    <a:gd name="connsiteX9" fmla="*/ 2867977 w 2872609"/>
                    <a:gd name="connsiteY9" fmla="*/ 999853 h 2021969"/>
                    <a:gd name="connsiteX10" fmla="*/ 2342271 w 2872609"/>
                    <a:gd name="connsiteY10" fmla="*/ 1612427 h 2021969"/>
                    <a:gd name="connsiteX11" fmla="*/ 2024551 w 2872609"/>
                    <a:gd name="connsiteY11" fmla="*/ 1859222 h 2021969"/>
                    <a:gd name="connsiteX12" fmla="*/ 1545435 w 2872609"/>
                    <a:gd name="connsiteY12" fmla="*/ 2010070 h 2021969"/>
                    <a:gd name="connsiteX13" fmla="*/ 1126372 w 2872609"/>
                    <a:gd name="connsiteY13" fmla="*/ 1989417 h 2021969"/>
                    <a:gd name="connsiteX14" fmla="*/ 0 w 2872609"/>
                    <a:gd name="connsiteY14" fmla="*/ 1469410 h 2021969"/>
                    <a:gd name="connsiteX0" fmla="*/ 0 w 2872609"/>
                    <a:gd name="connsiteY0" fmla="*/ 1469410 h 2013760"/>
                    <a:gd name="connsiteX1" fmla="*/ 1330194 w 2872609"/>
                    <a:gd name="connsiteY1" fmla="*/ 1741206 h 2013760"/>
                    <a:gd name="connsiteX2" fmla="*/ 396458 w 2872609"/>
                    <a:gd name="connsiteY2" fmla="*/ 760572 h 2013760"/>
                    <a:gd name="connsiteX3" fmla="*/ 1445888 w 2872609"/>
                    <a:gd name="connsiteY3" fmla="*/ 1426618 h 2013760"/>
                    <a:gd name="connsiteX4" fmla="*/ 1291947 w 2872609"/>
                    <a:gd name="connsiteY4" fmla="*/ 574460 h 2013760"/>
                    <a:gd name="connsiteX5" fmla="*/ 1341313 w 2872609"/>
                    <a:gd name="connsiteY5" fmla="*/ 0 h 2013760"/>
                    <a:gd name="connsiteX6" fmla="*/ 1756142 w 2872609"/>
                    <a:gd name="connsiteY6" fmla="*/ 1335152 h 2013760"/>
                    <a:gd name="connsiteX7" fmla="*/ 2471520 w 2872609"/>
                    <a:gd name="connsiteY7" fmla="*/ 451654 h 2013760"/>
                    <a:gd name="connsiteX8" fmla="*/ 2035071 w 2872609"/>
                    <a:gd name="connsiteY8" fmla="*/ 1549872 h 2013760"/>
                    <a:gd name="connsiteX9" fmla="*/ 2867977 w 2872609"/>
                    <a:gd name="connsiteY9" fmla="*/ 999853 h 2013760"/>
                    <a:gd name="connsiteX10" fmla="*/ 2342271 w 2872609"/>
                    <a:gd name="connsiteY10" fmla="*/ 1612427 h 2013760"/>
                    <a:gd name="connsiteX11" fmla="*/ 2024551 w 2872609"/>
                    <a:gd name="connsiteY11" fmla="*/ 1859222 h 2013760"/>
                    <a:gd name="connsiteX12" fmla="*/ 1545435 w 2872609"/>
                    <a:gd name="connsiteY12" fmla="*/ 2010070 h 2013760"/>
                    <a:gd name="connsiteX13" fmla="*/ 1126372 w 2872609"/>
                    <a:gd name="connsiteY13" fmla="*/ 1989417 h 2013760"/>
                    <a:gd name="connsiteX14" fmla="*/ 0 w 2872609"/>
                    <a:gd name="connsiteY14" fmla="*/ 1469410 h 2013760"/>
                    <a:gd name="connsiteX0" fmla="*/ 0 w 2872609"/>
                    <a:gd name="connsiteY0" fmla="*/ 1469410 h 2017688"/>
                    <a:gd name="connsiteX1" fmla="*/ 1330194 w 2872609"/>
                    <a:gd name="connsiteY1" fmla="*/ 1741206 h 2017688"/>
                    <a:gd name="connsiteX2" fmla="*/ 396458 w 2872609"/>
                    <a:gd name="connsiteY2" fmla="*/ 760572 h 2017688"/>
                    <a:gd name="connsiteX3" fmla="*/ 1445888 w 2872609"/>
                    <a:gd name="connsiteY3" fmla="*/ 1426618 h 2017688"/>
                    <a:gd name="connsiteX4" fmla="*/ 1291947 w 2872609"/>
                    <a:gd name="connsiteY4" fmla="*/ 574460 h 2017688"/>
                    <a:gd name="connsiteX5" fmla="*/ 1341313 w 2872609"/>
                    <a:gd name="connsiteY5" fmla="*/ 0 h 2017688"/>
                    <a:gd name="connsiteX6" fmla="*/ 1756142 w 2872609"/>
                    <a:gd name="connsiteY6" fmla="*/ 1335152 h 2017688"/>
                    <a:gd name="connsiteX7" fmla="*/ 2471520 w 2872609"/>
                    <a:gd name="connsiteY7" fmla="*/ 451654 h 2017688"/>
                    <a:gd name="connsiteX8" fmla="*/ 2035071 w 2872609"/>
                    <a:gd name="connsiteY8" fmla="*/ 1549872 h 2017688"/>
                    <a:gd name="connsiteX9" fmla="*/ 2867977 w 2872609"/>
                    <a:gd name="connsiteY9" fmla="*/ 999853 h 2017688"/>
                    <a:gd name="connsiteX10" fmla="*/ 2342271 w 2872609"/>
                    <a:gd name="connsiteY10" fmla="*/ 1612427 h 2017688"/>
                    <a:gd name="connsiteX11" fmla="*/ 2024551 w 2872609"/>
                    <a:gd name="connsiteY11" fmla="*/ 1859222 h 2017688"/>
                    <a:gd name="connsiteX12" fmla="*/ 1545435 w 2872609"/>
                    <a:gd name="connsiteY12" fmla="*/ 2010070 h 2017688"/>
                    <a:gd name="connsiteX13" fmla="*/ 1116314 w 2872609"/>
                    <a:gd name="connsiteY13" fmla="*/ 1967397 h 2017688"/>
                    <a:gd name="connsiteX14" fmla="*/ 0 w 2872609"/>
                    <a:gd name="connsiteY14" fmla="*/ 1469410 h 2017688"/>
                    <a:gd name="connsiteX0" fmla="*/ 0 w 2872609"/>
                    <a:gd name="connsiteY0" fmla="*/ 1469410 h 2017688"/>
                    <a:gd name="connsiteX1" fmla="*/ 1330194 w 2872609"/>
                    <a:gd name="connsiteY1" fmla="*/ 1741206 h 2017688"/>
                    <a:gd name="connsiteX2" fmla="*/ 396458 w 2872609"/>
                    <a:gd name="connsiteY2" fmla="*/ 760572 h 2017688"/>
                    <a:gd name="connsiteX3" fmla="*/ 1512193 w 2872609"/>
                    <a:gd name="connsiteY3" fmla="*/ 1519870 h 2017688"/>
                    <a:gd name="connsiteX4" fmla="*/ 1291947 w 2872609"/>
                    <a:gd name="connsiteY4" fmla="*/ 574460 h 2017688"/>
                    <a:gd name="connsiteX5" fmla="*/ 1341313 w 2872609"/>
                    <a:gd name="connsiteY5" fmla="*/ 0 h 2017688"/>
                    <a:gd name="connsiteX6" fmla="*/ 1756142 w 2872609"/>
                    <a:gd name="connsiteY6" fmla="*/ 1335152 h 2017688"/>
                    <a:gd name="connsiteX7" fmla="*/ 2471520 w 2872609"/>
                    <a:gd name="connsiteY7" fmla="*/ 451654 h 2017688"/>
                    <a:gd name="connsiteX8" fmla="*/ 2035071 w 2872609"/>
                    <a:gd name="connsiteY8" fmla="*/ 1549872 h 2017688"/>
                    <a:gd name="connsiteX9" fmla="*/ 2867977 w 2872609"/>
                    <a:gd name="connsiteY9" fmla="*/ 999853 h 2017688"/>
                    <a:gd name="connsiteX10" fmla="*/ 2342271 w 2872609"/>
                    <a:gd name="connsiteY10" fmla="*/ 1612427 h 2017688"/>
                    <a:gd name="connsiteX11" fmla="*/ 2024551 w 2872609"/>
                    <a:gd name="connsiteY11" fmla="*/ 1859222 h 2017688"/>
                    <a:gd name="connsiteX12" fmla="*/ 1545435 w 2872609"/>
                    <a:gd name="connsiteY12" fmla="*/ 2010070 h 2017688"/>
                    <a:gd name="connsiteX13" fmla="*/ 1116314 w 2872609"/>
                    <a:gd name="connsiteY13" fmla="*/ 1967397 h 2017688"/>
                    <a:gd name="connsiteX14" fmla="*/ 0 w 2872609"/>
                    <a:gd name="connsiteY14" fmla="*/ 1469410 h 20176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2872609" h="2017688">
                      <a:moveTo>
                        <a:pt x="0" y="1469410"/>
                      </a:moveTo>
                      <a:cubicBezTo>
                        <a:pt x="514429" y="1361165"/>
                        <a:pt x="964046" y="1725884"/>
                        <a:pt x="1330194" y="1741206"/>
                      </a:cubicBezTo>
                      <a:cubicBezTo>
                        <a:pt x="1051342" y="1505103"/>
                        <a:pt x="741665" y="1382876"/>
                        <a:pt x="396458" y="760572"/>
                      </a:cubicBezTo>
                      <a:cubicBezTo>
                        <a:pt x="973733" y="828686"/>
                        <a:pt x="1194410" y="1365259"/>
                        <a:pt x="1512193" y="1519870"/>
                      </a:cubicBezTo>
                      <a:cubicBezTo>
                        <a:pt x="1439841" y="1283930"/>
                        <a:pt x="1240763" y="1019160"/>
                        <a:pt x="1291947" y="574460"/>
                      </a:cubicBezTo>
                      <a:lnTo>
                        <a:pt x="1341313" y="0"/>
                      </a:lnTo>
                      <a:cubicBezTo>
                        <a:pt x="1672114" y="474037"/>
                        <a:pt x="1647762" y="959969"/>
                        <a:pt x="1756142" y="1335152"/>
                      </a:cubicBezTo>
                      <a:cubicBezTo>
                        <a:pt x="1938427" y="1007736"/>
                        <a:pt x="1972505" y="746308"/>
                        <a:pt x="2471520" y="451654"/>
                      </a:cubicBezTo>
                      <a:cubicBezTo>
                        <a:pt x="2389925" y="1090433"/>
                        <a:pt x="2190807" y="1195298"/>
                        <a:pt x="2035071" y="1549872"/>
                      </a:cubicBezTo>
                      <a:cubicBezTo>
                        <a:pt x="2322960" y="1406864"/>
                        <a:pt x="2456520" y="1105791"/>
                        <a:pt x="2867977" y="999853"/>
                      </a:cubicBezTo>
                      <a:cubicBezTo>
                        <a:pt x="2922244" y="1020147"/>
                        <a:pt x="2484692" y="1486629"/>
                        <a:pt x="2342271" y="1612427"/>
                      </a:cubicBezTo>
                      <a:cubicBezTo>
                        <a:pt x="2199850" y="1738225"/>
                        <a:pt x="2154307" y="1792132"/>
                        <a:pt x="2024551" y="1859222"/>
                      </a:cubicBezTo>
                      <a:cubicBezTo>
                        <a:pt x="1853547" y="1984535"/>
                        <a:pt x="1696808" y="1992041"/>
                        <a:pt x="1545435" y="2010070"/>
                      </a:cubicBezTo>
                      <a:cubicBezTo>
                        <a:pt x="1394062" y="2028099"/>
                        <a:pt x="1387128" y="2014229"/>
                        <a:pt x="1116314" y="1967397"/>
                      </a:cubicBezTo>
                      <a:cubicBezTo>
                        <a:pt x="720262" y="1831131"/>
                        <a:pt x="482550" y="1865168"/>
                        <a:pt x="0" y="146941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EFD1"/>
                    </a:gs>
                    <a:gs pos="39000">
                      <a:srgbClr val="F0EBD5">
                        <a:lumMod val="0"/>
                        <a:lumOff val="100000"/>
                      </a:srgbClr>
                    </a:gs>
                    <a:gs pos="100000">
                      <a:srgbClr val="D1C39F">
                        <a:lumMod val="0"/>
                        <a:lumOff val="100000"/>
                      </a:srgbClr>
                    </a:gs>
                  </a:gsLst>
                  <a:lin ang="5400000" scaled="0"/>
                  <a:tileRect l="-100000" b="-100000"/>
                </a:gradFill>
                <a:ln w="15875">
                  <a:solidFill>
                    <a:srgbClr val="FF66FF"/>
                  </a:solidFill>
                </a:ln>
                <a:effectLst>
                  <a:outerShdw blurRad="50800" dist="50800" dir="5400000" algn="ctr" rotWithShape="0">
                    <a:schemeClr val="accent4">
                      <a:lumMod val="50000"/>
                      <a:alpha val="61000"/>
                    </a:schemeClr>
                  </a:outerShdw>
                </a:effectLst>
                <a:scene3d>
                  <a:camera prst="orthographicFront"/>
                  <a:lightRig rig="chilly" dir="t"/>
                </a:scene3d>
                <a:sp3d prstMaterial="powder"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"/>
                </a:p>
              </p:txBody>
            </p:sp>
          </p:grpSp>
        </p:grpSp>
        <p:sp>
          <p:nvSpPr>
            <p:cNvPr id="43" name="20 Estrella de 7 puntas"/>
            <p:cNvSpPr/>
            <p:nvPr/>
          </p:nvSpPr>
          <p:spPr>
            <a:xfrm rot="17615561">
              <a:off x="7464697" y="2452268"/>
              <a:ext cx="927621" cy="894139"/>
            </a:xfrm>
            <a:custGeom>
              <a:avLst/>
              <a:gdLst>
                <a:gd name="connsiteX0" fmla="*/ -7 w 2880320"/>
                <a:gd name="connsiteY0" fmla="*/ 1667118 h 2592288"/>
                <a:gd name="connsiteX1" fmla="*/ 987227 w 2880320"/>
                <a:gd name="connsiteY1" fmla="*/ 1268240 h 2592288"/>
                <a:gd name="connsiteX2" fmla="*/ 285240 w 2880320"/>
                <a:gd name="connsiteY2" fmla="*/ 513437 h 2592288"/>
                <a:gd name="connsiteX3" fmla="*/ 1238588 w 2880320"/>
                <a:gd name="connsiteY3" fmla="*/ 977269 h 2592288"/>
                <a:gd name="connsiteX4" fmla="*/ 1440160 w 2880320"/>
                <a:gd name="connsiteY4" fmla="*/ 0 h 2592288"/>
                <a:gd name="connsiteX5" fmla="*/ 1641732 w 2880320"/>
                <a:gd name="connsiteY5" fmla="*/ 977269 h 2592288"/>
                <a:gd name="connsiteX6" fmla="*/ 2595080 w 2880320"/>
                <a:gd name="connsiteY6" fmla="*/ 513437 h 2592288"/>
                <a:gd name="connsiteX7" fmla="*/ 1893093 w 2880320"/>
                <a:gd name="connsiteY7" fmla="*/ 1268240 h 2592288"/>
                <a:gd name="connsiteX8" fmla="*/ 2880327 w 2880320"/>
                <a:gd name="connsiteY8" fmla="*/ 1667118 h 2592288"/>
                <a:gd name="connsiteX9" fmla="*/ 1803382 w 2880320"/>
                <a:gd name="connsiteY9" fmla="*/ 1631072 h 2592288"/>
                <a:gd name="connsiteX10" fmla="*/ 2081088 w 2880320"/>
                <a:gd name="connsiteY10" fmla="*/ 2592302 h 2592288"/>
                <a:gd name="connsiteX11" fmla="*/ 1440160 w 2880320"/>
                <a:gd name="connsiteY11" fmla="*/ 1792548 h 2592288"/>
                <a:gd name="connsiteX12" fmla="*/ 799232 w 2880320"/>
                <a:gd name="connsiteY12" fmla="*/ 2592302 h 2592288"/>
                <a:gd name="connsiteX13" fmla="*/ 1076938 w 2880320"/>
                <a:gd name="connsiteY13" fmla="*/ 1631072 h 2592288"/>
                <a:gd name="connsiteX14" fmla="*/ -7 w 2880320"/>
                <a:gd name="connsiteY14" fmla="*/ 1667118 h 2592288"/>
                <a:gd name="connsiteX0" fmla="*/ 0 w 2880334"/>
                <a:gd name="connsiteY0" fmla="*/ 1667118 h 2592302"/>
                <a:gd name="connsiteX1" fmla="*/ 987234 w 2880334"/>
                <a:gd name="connsiteY1" fmla="*/ 1268240 h 2592302"/>
                <a:gd name="connsiteX2" fmla="*/ 285247 w 2880334"/>
                <a:gd name="connsiteY2" fmla="*/ 513437 h 2592302"/>
                <a:gd name="connsiteX3" fmla="*/ 1238595 w 2880334"/>
                <a:gd name="connsiteY3" fmla="*/ 977269 h 2592302"/>
                <a:gd name="connsiteX4" fmla="*/ 1440167 w 2880334"/>
                <a:gd name="connsiteY4" fmla="*/ 0 h 2592302"/>
                <a:gd name="connsiteX5" fmla="*/ 1641739 w 2880334"/>
                <a:gd name="connsiteY5" fmla="*/ 977269 h 2592302"/>
                <a:gd name="connsiteX6" fmla="*/ 2595087 w 2880334"/>
                <a:gd name="connsiteY6" fmla="*/ 513437 h 2592302"/>
                <a:gd name="connsiteX7" fmla="*/ 1893100 w 2880334"/>
                <a:gd name="connsiteY7" fmla="*/ 1268240 h 2592302"/>
                <a:gd name="connsiteX8" fmla="*/ 2880334 w 2880334"/>
                <a:gd name="connsiteY8" fmla="*/ 1667118 h 2592302"/>
                <a:gd name="connsiteX9" fmla="*/ 1803389 w 2880334"/>
                <a:gd name="connsiteY9" fmla="*/ 1631072 h 2592302"/>
                <a:gd name="connsiteX10" fmla="*/ 1440167 w 2880334"/>
                <a:gd name="connsiteY10" fmla="*/ 1792548 h 2592302"/>
                <a:gd name="connsiteX11" fmla="*/ 799239 w 2880334"/>
                <a:gd name="connsiteY11" fmla="*/ 2592302 h 2592302"/>
                <a:gd name="connsiteX12" fmla="*/ 1076945 w 2880334"/>
                <a:gd name="connsiteY12" fmla="*/ 1631072 h 2592302"/>
                <a:gd name="connsiteX13" fmla="*/ 0 w 2880334"/>
                <a:gd name="connsiteY13" fmla="*/ 1667118 h 2592302"/>
                <a:gd name="connsiteX0" fmla="*/ 0 w 2880334"/>
                <a:gd name="connsiteY0" fmla="*/ 1667118 h 1792548"/>
                <a:gd name="connsiteX1" fmla="*/ 987234 w 2880334"/>
                <a:gd name="connsiteY1" fmla="*/ 1268240 h 1792548"/>
                <a:gd name="connsiteX2" fmla="*/ 285247 w 2880334"/>
                <a:gd name="connsiteY2" fmla="*/ 513437 h 1792548"/>
                <a:gd name="connsiteX3" fmla="*/ 1238595 w 2880334"/>
                <a:gd name="connsiteY3" fmla="*/ 977269 h 1792548"/>
                <a:gd name="connsiteX4" fmla="*/ 1440167 w 2880334"/>
                <a:gd name="connsiteY4" fmla="*/ 0 h 1792548"/>
                <a:gd name="connsiteX5" fmla="*/ 1641739 w 2880334"/>
                <a:gd name="connsiteY5" fmla="*/ 977269 h 1792548"/>
                <a:gd name="connsiteX6" fmla="*/ 2595087 w 2880334"/>
                <a:gd name="connsiteY6" fmla="*/ 513437 h 1792548"/>
                <a:gd name="connsiteX7" fmla="*/ 1893100 w 2880334"/>
                <a:gd name="connsiteY7" fmla="*/ 1268240 h 1792548"/>
                <a:gd name="connsiteX8" fmla="*/ 2880334 w 2880334"/>
                <a:gd name="connsiteY8" fmla="*/ 1667118 h 1792548"/>
                <a:gd name="connsiteX9" fmla="*/ 1803389 w 2880334"/>
                <a:gd name="connsiteY9" fmla="*/ 1631072 h 1792548"/>
                <a:gd name="connsiteX10" fmla="*/ 1440167 w 2880334"/>
                <a:gd name="connsiteY10" fmla="*/ 1792548 h 1792548"/>
                <a:gd name="connsiteX11" fmla="*/ 1076945 w 2880334"/>
                <a:gd name="connsiteY11" fmla="*/ 1631072 h 1792548"/>
                <a:gd name="connsiteX12" fmla="*/ 0 w 2880334"/>
                <a:gd name="connsiteY12" fmla="*/ 1667118 h 1792548"/>
                <a:gd name="connsiteX0" fmla="*/ 0 w 2991545"/>
                <a:gd name="connsiteY0" fmla="*/ 1222275 h 1792548"/>
                <a:gd name="connsiteX1" fmla="*/ 1098445 w 2991545"/>
                <a:gd name="connsiteY1" fmla="*/ 1268240 h 1792548"/>
                <a:gd name="connsiteX2" fmla="*/ 396458 w 2991545"/>
                <a:gd name="connsiteY2" fmla="*/ 513437 h 1792548"/>
                <a:gd name="connsiteX3" fmla="*/ 1349806 w 2991545"/>
                <a:gd name="connsiteY3" fmla="*/ 977269 h 1792548"/>
                <a:gd name="connsiteX4" fmla="*/ 1551378 w 2991545"/>
                <a:gd name="connsiteY4" fmla="*/ 0 h 1792548"/>
                <a:gd name="connsiteX5" fmla="*/ 1752950 w 2991545"/>
                <a:gd name="connsiteY5" fmla="*/ 977269 h 1792548"/>
                <a:gd name="connsiteX6" fmla="*/ 2706298 w 2991545"/>
                <a:gd name="connsiteY6" fmla="*/ 513437 h 1792548"/>
                <a:gd name="connsiteX7" fmla="*/ 2004311 w 2991545"/>
                <a:gd name="connsiteY7" fmla="*/ 1268240 h 1792548"/>
                <a:gd name="connsiteX8" fmla="*/ 2991545 w 2991545"/>
                <a:gd name="connsiteY8" fmla="*/ 1667118 h 1792548"/>
                <a:gd name="connsiteX9" fmla="*/ 1914600 w 2991545"/>
                <a:gd name="connsiteY9" fmla="*/ 1631072 h 1792548"/>
                <a:gd name="connsiteX10" fmla="*/ 1551378 w 2991545"/>
                <a:gd name="connsiteY10" fmla="*/ 1792548 h 1792548"/>
                <a:gd name="connsiteX11" fmla="*/ 1188156 w 2991545"/>
                <a:gd name="connsiteY11" fmla="*/ 1631072 h 1792548"/>
                <a:gd name="connsiteX12" fmla="*/ 0 w 2991545"/>
                <a:gd name="connsiteY12" fmla="*/ 1222275 h 1792548"/>
                <a:gd name="connsiteX0" fmla="*/ 0 w 2991545"/>
                <a:gd name="connsiteY0" fmla="*/ 1222275 h 1792548"/>
                <a:gd name="connsiteX1" fmla="*/ 1098445 w 2991545"/>
                <a:gd name="connsiteY1" fmla="*/ 1268240 h 1792548"/>
                <a:gd name="connsiteX2" fmla="*/ 396458 w 2991545"/>
                <a:gd name="connsiteY2" fmla="*/ 513437 h 1792548"/>
                <a:gd name="connsiteX3" fmla="*/ 1349806 w 2991545"/>
                <a:gd name="connsiteY3" fmla="*/ 977269 h 1792548"/>
                <a:gd name="connsiteX4" fmla="*/ 1551378 w 2991545"/>
                <a:gd name="connsiteY4" fmla="*/ 0 h 1792548"/>
                <a:gd name="connsiteX5" fmla="*/ 1752950 w 2991545"/>
                <a:gd name="connsiteY5" fmla="*/ 977269 h 1792548"/>
                <a:gd name="connsiteX6" fmla="*/ 2471520 w 2991545"/>
                <a:gd name="connsiteY6" fmla="*/ 204519 h 1792548"/>
                <a:gd name="connsiteX7" fmla="*/ 2004311 w 2991545"/>
                <a:gd name="connsiteY7" fmla="*/ 1268240 h 1792548"/>
                <a:gd name="connsiteX8" fmla="*/ 2991545 w 2991545"/>
                <a:gd name="connsiteY8" fmla="*/ 1667118 h 1792548"/>
                <a:gd name="connsiteX9" fmla="*/ 1914600 w 2991545"/>
                <a:gd name="connsiteY9" fmla="*/ 1631072 h 1792548"/>
                <a:gd name="connsiteX10" fmla="*/ 1551378 w 2991545"/>
                <a:gd name="connsiteY10" fmla="*/ 1792548 h 1792548"/>
                <a:gd name="connsiteX11" fmla="*/ 1188156 w 2991545"/>
                <a:gd name="connsiteY11" fmla="*/ 1631072 h 1792548"/>
                <a:gd name="connsiteX12" fmla="*/ 0 w 2991545"/>
                <a:gd name="connsiteY12" fmla="*/ 1222275 h 1792548"/>
                <a:gd name="connsiteX0" fmla="*/ 0 w 2867977"/>
                <a:gd name="connsiteY0" fmla="*/ 1222275 h 1792548"/>
                <a:gd name="connsiteX1" fmla="*/ 1098445 w 2867977"/>
                <a:gd name="connsiteY1" fmla="*/ 1268240 h 1792548"/>
                <a:gd name="connsiteX2" fmla="*/ 396458 w 2867977"/>
                <a:gd name="connsiteY2" fmla="*/ 513437 h 1792548"/>
                <a:gd name="connsiteX3" fmla="*/ 1349806 w 2867977"/>
                <a:gd name="connsiteY3" fmla="*/ 977269 h 1792548"/>
                <a:gd name="connsiteX4" fmla="*/ 1551378 w 2867977"/>
                <a:gd name="connsiteY4" fmla="*/ 0 h 1792548"/>
                <a:gd name="connsiteX5" fmla="*/ 1752950 w 2867977"/>
                <a:gd name="connsiteY5" fmla="*/ 977269 h 1792548"/>
                <a:gd name="connsiteX6" fmla="*/ 2471520 w 2867977"/>
                <a:gd name="connsiteY6" fmla="*/ 204519 h 1792548"/>
                <a:gd name="connsiteX7" fmla="*/ 2004311 w 2867977"/>
                <a:gd name="connsiteY7" fmla="*/ 1268240 h 1792548"/>
                <a:gd name="connsiteX8" fmla="*/ 2867977 w 2867977"/>
                <a:gd name="connsiteY8" fmla="*/ 839215 h 1792548"/>
                <a:gd name="connsiteX9" fmla="*/ 1914600 w 2867977"/>
                <a:gd name="connsiteY9" fmla="*/ 1631072 h 1792548"/>
                <a:gd name="connsiteX10" fmla="*/ 1551378 w 2867977"/>
                <a:gd name="connsiteY10" fmla="*/ 1792548 h 1792548"/>
                <a:gd name="connsiteX11" fmla="*/ 1188156 w 2867977"/>
                <a:gd name="connsiteY11" fmla="*/ 1631072 h 1792548"/>
                <a:gd name="connsiteX12" fmla="*/ 0 w 2867977"/>
                <a:gd name="connsiteY12" fmla="*/ 1222275 h 1792548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427811 w 2867977"/>
                <a:gd name="connsiteY4" fmla="*/ 0 h 1940829"/>
                <a:gd name="connsiteX5" fmla="*/ 1752950 w 2867977"/>
                <a:gd name="connsiteY5" fmla="*/ 1125550 h 1940829"/>
                <a:gd name="connsiteX6" fmla="*/ 2471520 w 2867977"/>
                <a:gd name="connsiteY6" fmla="*/ 352800 h 1940829"/>
                <a:gd name="connsiteX7" fmla="*/ 2004311 w 2867977"/>
                <a:gd name="connsiteY7" fmla="*/ 1416521 h 1940829"/>
                <a:gd name="connsiteX8" fmla="*/ 2867977 w 2867977"/>
                <a:gd name="connsiteY8" fmla="*/ 987496 h 1940829"/>
                <a:gd name="connsiteX9" fmla="*/ 1914600 w 2867977"/>
                <a:gd name="connsiteY9" fmla="*/ 1779353 h 1940829"/>
                <a:gd name="connsiteX10" fmla="*/ 1551378 w 2867977"/>
                <a:gd name="connsiteY10" fmla="*/ 1940829 h 1940829"/>
                <a:gd name="connsiteX11" fmla="*/ 1188156 w 2867977"/>
                <a:gd name="connsiteY11" fmla="*/ 1779353 h 1940829"/>
                <a:gd name="connsiteX12" fmla="*/ 0 w 2867977"/>
                <a:gd name="connsiteY12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427811 w 2867977"/>
                <a:gd name="connsiteY4" fmla="*/ 0 h 1940829"/>
                <a:gd name="connsiteX5" fmla="*/ 1752950 w 2867977"/>
                <a:gd name="connsiteY5" fmla="*/ 1125550 h 1940829"/>
                <a:gd name="connsiteX6" fmla="*/ 2471520 w 2867977"/>
                <a:gd name="connsiteY6" fmla="*/ 352800 h 1940829"/>
                <a:gd name="connsiteX7" fmla="*/ 2004311 w 2867977"/>
                <a:gd name="connsiteY7" fmla="*/ 1416521 h 1940829"/>
                <a:gd name="connsiteX8" fmla="*/ 2867977 w 2867977"/>
                <a:gd name="connsiteY8" fmla="*/ 987496 h 1940829"/>
                <a:gd name="connsiteX9" fmla="*/ 1914600 w 2867977"/>
                <a:gd name="connsiteY9" fmla="*/ 1779353 h 1940829"/>
                <a:gd name="connsiteX10" fmla="*/ 1551378 w 2867977"/>
                <a:gd name="connsiteY10" fmla="*/ 1940829 h 1940829"/>
                <a:gd name="connsiteX11" fmla="*/ 1188156 w 2867977"/>
                <a:gd name="connsiteY11" fmla="*/ 1779353 h 1940829"/>
                <a:gd name="connsiteX12" fmla="*/ 0 w 2867977"/>
                <a:gd name="connsiteY12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427811 w 2867977"/>
                <a:gd name="connsiteY4" fmla="*/ 0 h 1940829"/>
                <a:gd name="connsiteX5" fmla="*/ 1752950 w 2867977"/>
                <a:gd name="connsiteY5" fmla="*/ 1125550 h 1940829"/>
                <a:gd name="connsiteX6" fmla="*/ 2471520 w 2867977"/>
                <a:gd name="connsiteY6" fmla="*/ 352800 h 1940829"/>
                <a:gd name="connsiteX7" fmla="*/ 2004311 w 2867977"/>
                <a:gd name="connsiteY7" fmla="*/ 1416521 h 1940829"/>
                <a:gd name="connsiteX8" fmla="*/ 2867977 w 2867977"/>
                <a:gd name="connsiteY8" fmla="*/ 987496 h 1940829"/>
                <a:gd name="connsiteX9" fmla="*/ 1914600 w 2867977"/>
                <a:gd name="connsiteY9" fmla="*/ 1779353 h 1940829"/>
                <a:gd name="connsiteX10" fmla="*/ 1551378 w 2867977"/>
                <a:gd name="connsiteY10" fmla="*/ 1940829 h 1940829"/>
                <a:gd name="connsiteX11" fmla="*/ 1188156 w 2867977"/>
                <a:gd name="connsiteY11" fmla="*/ 1779353 h 1940829"/>
                <a:gd name="connsiteX12" fmla="*/ 0 w 2867977"/>
                <a:gd name="connsiteY12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427811 w 2867977"/>
                <a:gd name="connsiteY4" fmla="*/ 0 h 1940829"/>
                <a:gd name="connsiteX5" fmla="*/ 1752950 w 2867977"/>
                <a:gd name="connsiteY5" fmla="*/ 1125550 h 1940829"/>
                <a:gd name="connsiteX6" fmla="*/ 2471520 w 2867977"/>
                <a:gd name="connsiteY6" fmla="*/ 352800 h 1940829"/>
                <a:gd name="connsiteX7" fmla="*/ 2004311 w 2867977"/>
                <a:gd name="connsiteY7" fmla="*/ 1416521 h 1940829"/>
                <a:gd name="connsiteX8" fmla="*/ 2867977 w 2867977"/>
                <a:gd name="connsiteY8" fmla="*/ 987496 h 1940829"/>
                <a:gd name="connsiteX9" fmla="*/ 1914600 w 2867977"/>
                <a:gd name="connsiteY9" fmla="*/ 1779353 h 1940829"/>
                <a:gd name="connsiteX10" fmla="*/ 1551378 w 2867977"/>
                <a:gd name="connsiteY10" fmla="*/ 1940829 h 1940829"/>
                <a:gd name="connsiteX11" fmla="*/ 1188156 w 2867977"/>
                <a:gd name="connsiteY11" fmla="*/ 1779353 h 1940829"/>
                <a:gd name="connsiteX12" fmla="*/ 0 w 2867977"/>
                <a:gd name="connsiteY12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427811 w 2867977"/>
                <a:gd name="connsiteY4" fmla="*/ 0 h 1940829"/>
                <a:gd name="connsiteX5" fmla="*/ 1752950 w 2867977"/>
                <a:gd name="connsiteY5" fmla="*/ 1125550 h 1940829"/>
                <a:gd name="connsiteX6" fmla="*/ 2471520 w 2867977"/>
                <a:gd name="connsiteY6" fmla="*/ 352800 h 1940829"/>
                <a:gd name="connsiteX7" fmla="*/ 2004311 w 2867977"/>
                <a:gd name="connsiteY7" fmla="*/ 1416521 h 1940829"/>
                <a:gd name="connsiteX8" fmla="*/ 2867977 w 2867977"/>
                <a:gd name="connsiteY8" fmla="*/ 987496 h 1940829"/>
                <a:gd name="connsiteX9" fmla="*/ 1914600 w 2867977"/>
                <a:gd name="connsiteY9" fmla="*/ 1779353 h 1940829"/>
                <a:gd name="connsiteX10" fmla="*/ 1551378 w 2867977"/>
                <a:gd name="connsiteY10" fmla="*/ 1940829 h 1940829"/>
                <a:gd name="connsiteX11" fmla="*/ 1188156 w 2867977"/>
                <a:gd name="connsiteY11" fmla="*/ 1779353 h 1940829"/>
                <a:gd name="connsiteX12" fmla="*/ 0 w 2867977"/>
                <a:gd name="connsiteY12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427811 w 2867977"/>
                <a:gd name="connsiteY4" fmla="*/ 0 h 1940829"/>
                <a:gd name="connsiteX5" fmla="*/ 1752950 w 2867977"/>
                <a:gd name="connsiteY5" fmla="*/ 1125550 h 1940829"/>
                <a:gd name="connsiteX6" fmla="*/ 2471520 w 2867977"/>
                <a:gd name="connsiteY6" fmla="*/ 352800 h 1940829"/>
                <a:gd name="connsiteX7" fmla="*/ 2004311 w 2867977"/>
                <a:gd name="connsiteY7" fmla="*/ 1416521 h 1940829"/>
                <a:gd name="connsiteX8" fmla="*/ 2867977 w 2867977"/>
                <a:gd name="connsiteY8" fmla="*/ 987496 h 1940829"/>
                <a:gd name="connsiteX9" fmla="*/ 1914600 w 2867977"/>
                <a:gd name="connsiteY9" fmla="*/ 1779353 h 1940829"/>
                <a:gd name="connsiteX10" fmla="*/ 1551378 w 2867977"/>
                <a:gd name="connsiteY10" fmla="*/ 1940829 h 1940829"/>
                <a:gd name="connsiteX11" fmla="*/ 1188156 w 2867977"/>
                <a:gd name="connsiteY11" fmla="*/ 1779353 h 1940829"/>
                <a:gd name="connsiteX12" fmla="*/ 0 w 2867977"/>
                <a:gd name="connsiteY12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291947 w 2867977"/>
                <a:gd name="connsiteY4" fmla="*/ 475606 h 1940829"/>
                <a:gd name="connsiteX5" fmla="*/ 1427811 w 2867977"/>
                <a:gd name="connsiteY5" fmla="*/ 0 h 1940829"/>
                <a:gd name="connsiteX6" fmla="*/ 1752950 w 2867977"/>
                <a:gd name="connsiteY6" fmla="*/ 1125550 h 1940829"/>
                <a:gd name="connsiteX7" fmla="*/ 2471520 w 2867977"/>
                <a:gd name="connsiteY7" fmla="*/ 352800 h 1940829"/>
                <a:gd name="connsiteX8" fmla="*/ 2004311 w 2867977"/>
                <a:gd name="connsiteY8" fmla="*/ 1416521 h 1940829"/>
                <a:gd name="connsiteX9" fmla="*/ 2867977 w 2867977"/>
                <a:gd name="connsiteY9" fmla="*/ 987496 h 1940829"/>
                <a:gd name="connsiteX10" fmla="*/ 1914600 w 2867977"/>
                <a:gd name="connsiteY10" fmla="*/ 1779353 h 1940829"/>
                <a:gd name="connsiteX11" fmla="*/ 1551378 w 2867977"/>
                <a:gd name="connsiteY11" fmla="*/ 1940829 h 1940829"/>
                <a:gd name="connsiteX12" fmla="*/ 1188156 w 2867977"/>
                <a:gd name="connsiteY12" fmla="*/ 1779353 h 1940829"/>
                <a:gd name="connsiteX13" fmla="*/ 0 w 2867977"/>
                <a:gd name="connsiteY13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291947 w 2867977"/>
                <a:gd name="connsiteY4" fmla="*/ 475606 h 1940829"/>
                <a:gd name="connsiteX5" fmla="*/ 1427811 w 2867977"/>
                <a:gd name="connsiteY5" fmla="*/ 0 h 1940829"/>
                <a:gd name="connsiteX6" fmla="*/ 1752950 w 2867977"/>
                <a:gd name="connsiteY6" fmla="*/ 1125550 h 1940829"/>
                <a:gd name="connsiteX7" fmla="*/ 2471520 w 2867977"/>
                <a:gd name="connsiteY7" fmla="*/ 352800 h 1940829"/>
                <a:gd name="connsiteX8" fmla="*/ 2004311 w 2867977"/>
                <a:gd name="connsiteY8" fmla="*/ 1416521 h 1940829"/>
                <a:gd name="connsiteX9" fmla="*/ 2867977 w 2867977"/>
                <a:gd name="connsiteY9" fmla="*/ 987496 h 1940829"/>
                <a:gd name="connsiteX10" fmla="*/ 1914600 w 2867977"/>
                <a:gd name="connsiteY10" fmla="*/ 1779353 h 1940829"/>
                <a:gd name="connsiteX11" fmla="*/ 1551378 w 2867977"/>
                <a:gd name="connsiteY11" fmla="*/ 1940829 h 1940829"/>
                <a:gd name="connsiteX12" fmla="*/ 1188156 w 2867977"/>
                <a:gd name="connsiteY12" fmla="*/ 1779353 h 1940829"/>
                <a:gd name="connsiteX13" fmla="*/ 0 w 2867977"/>
                <a:gd name="connsiteY13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291947 w 2867977"/>
                <a:gd name="connsiteY4" fmla="*/ 475606 h 1940829"/>
                <a:gd name="connsiteX5" fmla="*/ 1427811 w 2867977"/>
                <a:gd name="connsiteY5" fmla="*/ 0 h 1940829"/>
                <a:gd name="connsiteX6" fmla="*/ 1752950 w 2867977"/>
                <a:gd name="connsiteY6" fmla="*/ 1125550 h 1940829"/>
                <a:gd name="connsiteX7" fmla="*/ 2471520 w 2867977"/>
                <a:gd name="connsiteY7" fmla="*/ 352800 h 1940829"/>
                <a:gd name="connsiteX8" fmla="*/ 2004311 w 2867977"/>
                <a:gd name="connsiteY8" fmla="*/ 1416521 h 1940829"/>
                <a:gd name="connsiteX9" fmla="*/ 2867977 w 2867977"/>
                <a:gd name="connsiteY9" fmla="*/ 987496 h 1940829"/>
                <a:gd name="connsiteX10" fmla="*/ 1914600 w 2867977"/>
                <a:gd name="connsiteY10" fmla="*/ 1779353 h 1940829"/>
                <a:gd name="connsiteX11" fmla="*/ 1551378 w 2867977"/>
                <a:gd name="connsiteY11" fmla="*/ 1940829 h 1940829"/>
                <a:gd name="connsiteX12" fmla="*/ 1188156 w 2867977"/>
                <a:gd name="connsiteY12" fmla="*/ 1779353 h 1940829"/>
                <a:gd name="connsiteX13" fmla="*/ 0 w 2867977"/>
                <a:gd name="connsiteY13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291947 w 2867977"/>
                <a:gd name="connsiteY4" fmla="*/ 475606 h 1940829"/>
                <a:gd name="connsiteX5" fmla="*/ 1427811 w 2867977"/>
                <a:gd name="connsiteY5" fmla="*/ 0 h 1940829"/>
                <a:gd name="connsiteX6" fmla="*/ 1752950 w 2867977"/>
                <a:gd name="connsiteY6" fmla="*/ 1125550 h 1940829"/>
                <a:gd name="connsiteX7" fmla="*/ 2471520 w 2867977"/>
                <a:gd name="connsiteY7" fmla="*/ 352800 h 1940829"/>
                <a:gd name="connsiteX8" fmla="*/ 2004311 w 2867977"/>
                <a:gd name="connsiteY8" fmla="*/ 1416521 h 1940829"/>
                <a:gd name="connsiteX9" fmla="*/ 2867977 w 2867977"/>
                <a:gd name="connsiteY9" fmla="*/ 987496 h 1940829"/>
                <a:gd name="connsiteX10" fmla="*/ 1914600 w 2867977"/>
                <a:gd name="connsiteY10" fmla="*/ 1779353 h 1940829"/>
                <a:gd name="connsiteX11" fmla="*/ 1551378 w 2867977"/>
                <a:gd name="connsiteY11" fmla="*/ 1940829 h 1940829"/>
                <a:gd name="connsiteX12" fmla="*/ 1188156 w 2867977"/>
                <a:gd name="connsiteY12" fmla="*/ 1779353 h 1940829"/>
                <a:gd name="connsiteX13" fmla="*/ 0 w 2867977"/>
                <a:gd name="connsiteY13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291947 w 2867977"/>
                <a:gd name="connsiteY4" fmla="*/ 475606 h 1940829"/>
                <a:gd name="connsiteX5" fmla="*/ 1427811 w 2867977"/>
                <a:gd name="connsiteY5" fmla="*/ 0 h 1940829"/>
                <a:gd name="connsiteX6" fmla="*/ 1752950 w 2867977"/>
                <a:gd name="connsiteY6" fmla="*/ 1125550 h 1940829"/>
                <a:gd name="connsiteX7" fmla="*/ 2471520 w 2867977"/>
                <a:gd name="connsiteY7" fmla="*/ 352800 h 1940829"/>
                <a:gd name="connsiteX8" fmla="*/ 2004311 w 2867977"/>
                <a:gd name="connsiteY8" fmla="*/ 1416521 h 1940829"/>
                <a:gd name="connsiteX9" fmla="*/ 2867977 w 2867977"/>
                <a:gd name="connsiteY9" fmla="*/ 987496 h 1940829"/>
                <a:gd name="connsiteX10" fmla="*/ 1914600 w 2867977"/>
                <a:gd name="connsiteY10" fmla="*/ 1779353 h 1940829"/>
                <a:gd name="connsiteX11" fmla="*/ 1551378 w 2867977"/>
                <a:gd name="connsiteY11" fmla="*/ 1940829 h 1940829"/>
                <a:gd name="connsiteX12" fmla="*/ 1188156 w 2867977"/>
                <a:gd name="connsiteY12" fmla="*/ 1779353 h 1940829"/>
                <a:gd name="connsiteX13" fmla="*/ 0 w 2867977"/>
                <a:gd name="connsiteY13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291947 w 2867977"/>
                <a:gd name="connsiteY4" fmla="*/ 475606 h 1940829"/>
                <a:gd name="connsiteX5" fmla="*/ 1427811 w 2867977"/>
                <a:gd name="connsiteY5" fmla="*/ 0 h 1940829"/>
                <a:gd name="connsiteX6" fmla="*/ 1752950 w 2867977"/>
                <a:gd name="connsiteY6" fmla="*/ 1125550 h 1940829"/>
                <a:gd name="connsiteX7" fmla="*/ 2471520 w 2867977"/>
                <a:gd name="connsiteY7" fmla="*/ 352800 h 1940829"/>
                <a:gd name="connsiteX8" fmla="*/ 2004311 w 2867977"/>
                <a:gd name="connsiteY8" fmla="*/ 1416521 h 1940829"/>
                <a:gd name="connsiteX9" fmla="*/ 2867977 w 2867977"/>
                <a:gd name="connsiteY9" fmla="*/ 987496 h 1940829"/>
                <a:gd name="connsiteX10" fmla="*/ 1914600 w 2867977"/>
                <a:gd name="connsiteY10" fmla="*/ 1779353 h 1940829"/>
                <a:gd name="connsiteX11" fmla="*/ 1551378 w 2867977"/>
                <a:gd name="connsiteY11" fmla="*/ 1940829 h 1940829"/>
                <a:gd name="connsiteX12" fmla="*/ 1188156 w 2867977"/>
                <a:gd name="connsiteY12" fmla="*/ 1779353 h 1940829"/>
                <a:gd name="connsiteX13" fmla="*/ 0 w 2867977"/>
                <a:gd name="connsiteY13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291947 w 2867977"/>
                <a:gd name="connsiteY4" fmla="*/ 475606 h 1940829"/>
                <a:gd name="connsiteX5" fmla="*/ 1427811 w 2867977"/>
                <a:gd name="connsiteY5" fmla="*/ 0 h 1940829"/>
                <a:gd name="connsiteX6" fmla="*/ 1752950 w 2867977"/>
                <a:gd name="connsiteY6" fmla="*/ 1125550 h 1940829"/>
                <a:gd name="connsiteX7" fmla="*/ 2471520 w 2867977"/>
                <a:gd name="connsiteY7" fmla="*/ 352800 h 1940829"/>
                <a:gd name="connsiteX8" fmla="*/ 2004311 w 2867977"/>
                <a:gd name="connsiteY8" fmla="*/ 1416521 h 1940829"/>
                <a:gd name="connsiteX9" fmla="*/ 2867977 w 2867977"/>
                <a:gd name="connsiteY9" fmla="*/ 987496 h 1940829"/>
                <a:gd name="connsiteX10" fmla="*/ 1914600 w 2867977"/>
                <a:gd name="connsiteY10" fmla="*/ 1779353 h 1940829"/>
                <a:gd name="connsiteX11" fmla="*/ 1551378 w 2867977"/>
                <a:gd name="connsiteY11" fmla="*/ 1940829 h 1940829"/>
                <a:gd name="connsiteX12" fmla="*/ 1188156 w 2867977"/>
                <a:gd name="connsiteY12" fmla="*/ 1853493 h 1940829"/>
                <a:gd name="connsiteX13" fmla="*/ 0 w 2867977"/>
                <a:gd name="connsiteY13" fmla="*/ 1370556 h 1940829"/>
                <a:gd name="connsiteX0" fmla="*/ 0 w 2867977"/>
                <a:gd name="connsiteY0" fmla="*/ 1370556 h 1963685"/>
                <a:gd name="connsiteX1" fmla="*/ 1098445 w 2867977"/>
                <a:gd name="connsiteY1" fmla="*/ 1416521 h 1963685"/>
                <a:gd name="connsiteX2" fmla="*/ 396458 w 2867977"/>
                <a:gd name="connsiteY2" fmla="*/ 661718 h 1963685"/>
                <a:gd name="connsiteX3" fmla="*/ 1349806 w 2867977"/>
                <a:gd name="connsiteY3" fmla="*/ 1125550 h 1963685"/>
                <a:gd name="connsiteX4" fmla="*/ 1291947 w 2867977"/>
                <a:gd name="connsiteY4" fmla="*/ 475606 h 1963685"/>
                <a:gd name="connsiteX5" fmla="*/ 1427811 w 2867977"/>
                <a:gd name="connsiteY5" fmla="*/ 0 h 1963685"/>
                <a:gd name="connsiteX6" fmla="*/ 1752950 w 2867977"/>
                <a:gd name="connsiteY6" fmla="*/ 1125550 h 1963685"/>
                <a:gd name="connsiteX7" fmla="*/ 2471520 w 2867977"/>
                <a:gd name="connsiteY7" fmla="*/ 352800 h 1963685"/>
                <a:gd name="connsiteX8" fmla="*/ 2004311 w 2867977"/>
                <a:gd name="connsiteY8" fmla="*/ 1416521 h 1963685"/>
                <a:gd name="connsiteX9" fmla="*/ 2867977 w 2867977"/>
                <a:gd name="connsiteY9" fmla="*/ 987496 h 1963685"/>
                <a:gd name="connsiteX10" fmla="*/ 1914600 w 2867977"/>
                <a:gd name="connsiteY10" fmla="*/ 1779353 h 1963685"/>
                <a:gd name="connsiteX11" fmla="*/ 1551378 w 2867977"/>
                <a:gd name="connsiteY11" fmla="*/ 1940829 h 1963685"/>
                <a:gd name="connsiteX12" fmla="*/ 1188156 w 2867977"/>
                <a:gd name="connsiteY12" fmla="*/ 1853493 h 1963685"/>
                <a:gd name="connsiteX13" fmla="*/ 0 w 2867977"/>
                <a:gd name="connsiteY13" fmla="*/ 1370556 h 1963685"/>
                <a:gd name="connsiteX0" fmla="*/ 0 w 2867977"/>
                <a:gd name="connsiteY0" fmla="*/ 1370556 h 2206629"/>
                <a:gd name="connsiteX1" fmla="*/ 1098445 w 2867977"/>
                <a:gd name="connsiteY1" fmla="*/ 1416521 h 2206629"/>
                <a:gd name="connsiteX2" fmla="*/ 396458 w 2867977"/>
                <a:gd name="connsiteY2" fmla="*/ 661718 h 2206629"/>
                <a:gd name="connsiteX3" fmla="*/ 1349806 w 2867977"/>
                <a:gd name="connsiteY3" fmla="*/ 1125550 h 2206629"/>
                <a:gd name="connsiteX4" fmla="*/ 1291947 w 2867977"/>
                <a:gd name="connsiteY4" fmla="*/ 475606 h 2206629"/>
                <a:gd name="connsiteX5" fmla="*/ 1427811 w 2867977"/>
                <a:gd name="connsiteY5" fmla="*/ 0 h 2206629"/>
                <a:gd name="connsiteX6" fmla="*/ 1752950 w 2867977"/>
                <a:gd name="connsiteY6" fmla="*/ 1125550 h 2206629"/>
                <a:gd name="connsiteX7" fmla="*/ 2471520 w 2867977"/>
                <a:gd name="connsiteY7" fmla="*/ 352800 h 2206629"/>
                <a:gd name="connsiteX8" fmla="*/ 2004311 w 2867977"/>
                <a:gd name="connsiteY8" fmla="*/ 1416521 h 2206629"/>
                <a:gd name="connsiteX9" fmla="*/ 2867977 w 2867977"/>
                <a:gd name="connsiteY9" fmla="*/ 987496 h 2206629"/>
                <a:gd name="connsiteX10" fmla="*/ 1914600 w 2867977"/>
                <a:gd name="connsiteY10" fmla="*/ 1779353 h 2206629"/>
                <a:gd name="connsiteX11" fmla="*/ 1637876 w 2867977"/>
                <a:gd name="connsiteY11" fmla="*/ 2200321 h 2206629"/>
                <a:gd name="connsiteX12" fmla="*/ 1188156 w 2867977"/>
                <a:gd name="connsiteY12" fmla="*/ 1853493 h 2206629"/>
                <a:gd name="connsiteX13" fmla="*/ 0 w 2867977"/>
                <a:gd name="connsiteY13" fmla="*/ 1370556 h 2206629"/>
                <a:gd name="connsiteX0" fmla="*/ 0 w 2867977"/>
                <a:gd name="connsiteY0" fmla="*/ 1370556 h 2212272"/>
                <a:gd name="connsiteX1" fmla="*/ 1098445 w 2867977"/>
                <a:gd name="connsiteY1" fmla="*/ 1416521 h 2212272"/>
                <a:gd name="connsiteX2" fmla="*/ 396458 w 2867977"/>
                <a:gd name="connsiteY2" fmla="*/ 661718 h 2212272"/>
                <a:gd name="connsiteX3" fmla="*/ 1349806 w 2867977"/>
                <a:gd name="connsiteY3" fmla="*/ 1125550 h 2212272"/>
                <a:gd name="connsiteX4" fmla="*/ 1291947 w 2867977"/>
                <a:gd name="connsiteY4" fmla="*/ 475606 h 2212272"/>
                <a:gd name="connsiteX5" fmla="*/ 1427811 w 2867977"/>
                <a:gd name="connsiteY5" fmla="*/ 0 h 2212272"/>
                <a:gd name="connsiteX6" fmla="*/ 1752950 w 2867977"/>
                <a:gd name="connsiteY6" fmla="*/ 1125550 h 2212272"/>
                <a:gd name="connsiteX7" fmla="*/ 2471520 w 2867977"/>
                <a:gd name="connsiteY7" fmla="*/ 352800 h 2212272"/>
                <a:gd name="connsiteX8" fmla="*/ 2004311 w 2867977"/>
                <a:gd name="connsiteY8" fmla="*/ 1416521 h 2212272"/>
                <a:gd name="connsiteX9" fmla="*/ 2867977 w 2867977"/>
                <a:gd name="connsiteY9" fmla="*/ 987496 h 2212272"/>
                <a:gd name="connsiteX10" fmla="*/ 1914600 w 2867977"/>
                <a:gd name="connsiteY10" fmla="*/ 1779353 h 2212272"/>
                <a:gd name="connsiteX11" fmla="*/ 1637876 w 2867977"/>
                <a:gd name="connsiteY11" fmla="*/ 2200321 h 2212272"/>
                <a:gd name="connsiteX12" fmla="*/ 1188156 w 2867977"/>
                <a:gd name="connsiteY12" fmla="*/ 1853493 h 2212272"/>
                <a:gd name="connsiteX13" fmla="*/ 0 w 2867977"/>
                <a:gd name="connsiteY13" fmla="*/ 1370556 h 2212272"/>
                <a:gd name="connsiteX0" fmla="*/ 0 w 2867977"/>
                <a:gd name="connsiteY0" fmla="*/ 1370556 h 2058680"/>
                <a:gd name="connsiteX1" fmla="*/ 1098445 w 2867977"/>
                <a:gd name="connsiteY1" fmla="*/ 1416521 h 2058680"/>
                <a:gd name="connsiteX2" fmla="*/ 396458 w 2867977"/>
                <a:gd name="connsiteY2" fmla="*/ 661718 h 2058680"/>
                <a:gd name="connsiteX3" fmla="*/ 1349806 w 2867977"/>
                <a:gd name="connsiteY3" fmla="*/ 1125550 h 2058680"/>
                <a:gd name="connsiteX4" fmla="*/ 1291947 w 2867977"/>
                <a:gd name="connsiteY4" fmla="*/ 475606 h 2058680"/>
                <a:gd name="connsiteX5" fmla="*/ 1427811 w 2867977"/>
                <a:gd name="connsiteY5" fmla="*/ 0 h 2058680"/>
                <a:gd name="connsiteX6" fmla="*/ 1752950 w 2867977"/>
                <a:gd name="connsiteY6" fmla="*/ 1125550 h 2058680"/>
                <a:gd name="connsiteX7" fmla="*/ 2471520 w 2867977"/>
                <a:gd name="connsiteY7" fmla="*/ 352800 h 2058680"/>
                <a:gd name="connsiteX8" fmla="*/ 2004311 w 2867977"/>
                <a:gd name="connsiteY8" fmla="*/ 1416521 h 2058680"/>
                <a:gd name="connsiteX9" fmla="*/ 2867977 w 2867977"/>
                <a:gd name="connsiteY9" fmla="*/ 987496 h 2058680"/>
                <a:gd name="connsiteX10" fmla="*/ 1914600 w 2867977"/>
                <a:gd name="connsiteY10" fmla="*/ 1779353 h 2058680"/>
                <a:gd name="connsiteX11" fmla="*/ 1576093 w 2867977"/>
                <a:gd name="connsiteY11" fmla="*/ 2039683 h 2058680"/>
                <a:gd name="connsiteX12" fmla="*/ 1188156 w 2867977"/>
                <a:gd name="connsiteY12" fmla="*/ 1853493 h 2058680"/>
                <a:gd name="connsiteX13" fmla="*/ 0 w 2867977"/>
                <a:gd name="connsiteY13" fmla="*/ 1370556 h 2058680"/>
                <a:gd name="connsiteX0" fmla="*/ 0 w 2867977"/>
                <a:gd name="connsiteY0" fmla="*/ 1370556 h 2064403"/>
                <a:gd name="connsiteX1" fmla="*/ 1098445 w 2867977"/>
                <a:gd name="connsiteY1" fmla="*/ 1416521 h 2064403"/>
                <a:gd name="connsiteX2" fmla="*/ 396458 w 2867977"/>
                <a:gd name="connsiteY2" fmla="*/ 661718 h 2064403"/>
                <a:gd name="connsiteX3" fmla="*/ 1349806 w 2867977"/>
                <a:gd name="connsiteY3" fmla="*/ 1125550 h 2064403"/>
                <a:gd name="connsiteX4" fmla="*/ 1291947 w 2867977"/>
                <a:gd name="connsiteY4" fmla="*/ 475606 h 2064403"/>
                <a:gd name="connsiteX5" fmla="*/ 1427811 w 2867977"/>
                <a:gd name="connsiteY5" fmla="*/ 0 h 2064403"/>
                <a:gd name="connsiteX6" fmla="*/ 1752950 w 2867977"/>
                <a:gd name="connsiteY6" fmla="*/ 1125550 h 2064403"/>
                <a:gd name="connsiteX7" fmla="*/ 2471520 w 2867977"/>
                <a:gd name="connsiteY7" fmla="*/ 352800 h 2064403"/>
                <a:gd name="connsiteX8" fmla="*/ 2004311 w 2867977"/>
                <a:gd name="connsiteY8" fmla="*/ 1416521 h 2064403"/>
                <a:gd name="connsiteX9" fmla="*/ 2867977 w 2867977"/>
                <a:gd name="connsiteY9" fmla="*/ 987496 h 2064403"/>
                <a:gd name="connsiteX10" fmla="*/ 1914600 w 2867977"/>
                <a:gd name="connsiteY10" fmla="*/ 1779353 h 2064403"/>
                <a:gd name="connsiteX11" fmla="*/ 1576093 w 2867977"/>
                <a:gd name="connsiteY11" fmla="*/ 2039683 h 2064403"/>
                <a:gd name="connsiteX12" fmla="*/ 1188156 w 2867977"/>
                <a:gd name="connsiteY12" fmla="*/ 1853493 h 2064403"/>
                <a:gd name="connsiteX13" fmla="*/ 0 w 2867977"/>
                <a:gd name="connsiteY13" fmla="*/ 1370556 h 2064403"/>
                <a:gd name="connsiteX0" fmla="*/ 0 w 2867977"/>
                <a:gd name="connsiteY0" fmla="*/ 1370556 h 2039716"/>
                <a:gd name="connsiteX1" fmla="*/ 1098445 w 2867977"/>
                <a:gd name="connsiteY1" fmla="*/ 1416521 h 2039716"/>
                <a:gd name="connsiteX2" fmla="*/ 396458 w 2867977"/>
                <a:gd name="connsiteY2" fmla="*/ 661718 h 2039716"/>
                <a:gd name="connsiteX3" fmla="*/ 1349806 w 2867977"/>
                <a:gd name="connsiteY3" fmla="*/ 1125550 h 2039716"/>
                <a:gd name="connsiteX4" fmla="*/ 1291947 w 2867977"/>
                <a:gd name="connsiteY4" fmla="*/ 475606 h 2039716"/>
                <a:gd name="connsiteX5" fmla="*/ 1427811 w 2867977"/>
                <a:gd name="connsiteY5" fmla="*/ 0 h 2039716"/>
                <a:gd name="connsiteX6" fmla="*/ 1752950 w 2867977"/>
                <a:gd name="connsiteY6" fmla="*/ 1125550 h 2039716"/>
                <a:gd name="connsiteX7" fmla="*/ 2471520 w 2867977"/>
                <a:gd name="connsiteY7" fmla="*/ 352800 h 2039716"/>
                <a:gd name="connsiteX8" fmla="*/ 2004311 w 2867977"/>
                <a:gd name="connsiteY8" fmla="*/ 1416521 h 2039716"/>
                <a:gd name="connsiteX9" fmla="*/ 2867977 w 2867977"/>
                <a:gd name="connsiteY9" fmla="*/ 987496 h 2039716"/>
                <a:gd name="connsiteX10" fmla="*/ 1914600 w 2867977"/>
                <a:gd name="connsiteY10" fmla="*/ 1841137 h 2039716"/>
                <a:gd name="connsiteX11" fmla="*/ 1576093 w 2867977"/>
                <a:gd name="connsiteY11" fmla="*/ 2039683 h 2039716"/>
                <a:gd name="connsiteX12" fmla="*/ 1188156 w 2867977"/>
                <a:gd name="connsiteY12" fmla="*/ 1853493 h 2039716"/>
                <a:gd name="connsiteX13" fmla="*/ 0 w 2867977"/>
                <a:gd name="connsiteY13" fmla="*/ 1370556 h 2039716"/>
                <a:gd name="connsiteX0" fmla="*/ 0 w 2867977"/>
                <a:gd name="connsiteY0" fmla="*/ 1370556 h 2040088"/>
                <a:gd name="connsiteX1" fmla="*/ 1098445 w 2867977"/>
                <a:gd name="connsiteY1" fmla="*/ 1416521 h 2040088"/>
                <a:gd name="connsiteX2" fmla="*/ 396458 w 2867977"/>
                <a:gd name="connsiteY2" fmla="*/ 661718 h 2040088"/>
                <a:gd name="connsiteX3" fmla="*/ 1349806 w 2867977"/>
                <a:gd name="connsiteY3" fmla="*/ 1125550 h 2040088"/>
                <a:gd name="connsiteX4" fmla="*/ 1291947 w 2867977"/>
                <a:gd name="connsiteY4" fmla="*/ 475606 h 2040088"/>
                <a:gd name="connsiteX5" fmla="*/ 1427811 w 2867977"/>
                <a:gd name="connsiteY5" fmla="*/ 0 h 2040088"/>
                <a:gd name="connsiteX6" fmla="*/ 1752950 w 2867977"/>
                <a:gd name="connsiteY6" fmla="*/ 1125550 h 2040088"/>
                <a:gd name="connsiteX7" fmla="*/ 2471520 w 2867977"/>
                <a:gd name="connsiteY7" fmla="*/ 352800 h 2040088"/>
                <a:gd name="connsiteX8" fmla="*/ 2004311 w 2867977"/>
                <a:gd name="connsiteY8" fmla="*/ 1416521 h 2040088"/>
                <a:gd name="connsiteX9" fmla="*/ 2867977 w 2867977"/>
                <a:gd name="connsiteY9" fmla="*/ 987496 h 2040088"/>
                <a:gd name="connsiteX10" fmla="*/ 1914600 w 2867977"/>
                <a:gd name="connsiteY10" fmla="*/ 1841137 h 2040088"/>
                <a:gd name="connsiteX11" fmla="*/ 1576093 w 2867977"/>
                <a:gd name="connsiteY11" fmla="*/ 2039683 h 2040088"/>
                <a:gd name="connsiteX12" fmla="*/ 1126372 w 2867977"/>
                <a:gd name="connsiteY12" fmla="*/ 1804066 h 2040088"/>
                <a:gd name="connsiteX13" fmla="*/ 0 w 2867977"/>
                <a:gd name="connsiteY13" fmla="*/ 1370556 h 2040088"/>
                <a:gd name="connsiteX0" fmla="*/ 0 w 2867977"/>
                <a:gd name="connsiteY0" fmla="*/ 1370556 h 1949022"/>
                <a:gd name="connsiteX1" fmla="*/ 1098445 w 2867977"/>
                <a:gd name="connsiteY1" fmla="*/ 1416521 h 1949022"/>
                <a:gd name="connsiteX2" fmla="*/ 396458 w 2867977"/>
                <a:gd name="connsiteY2" fmla="*/ 661718 h 1949022"/>
                <a:gd name="connsiteX3" fmla="*/ 1349806 w 2867977"/>
                <a:gd name="connsiteY3" fmla="*/ 1125550 h 1949022"/>
                <a:gd name="connsiteX4" fmla="*/ 1291947 w 2867977"/>
                <a:gd name="connsiteY4" fmla="*/ 475606 h 1949022"/>
                <a:gd name="connsiteX5" fmla="*/ 1427811 w 2867977"/>
                <a:gd name="connsiteY5" fmla="*/ 0 h 1949022"/>
                <a:gd name="connsiteX6" fmla="*/ 1752950 w 2867977"/>
                <a:gd name="connsiteY6" fmla="*/ 1125550 h 1949022"/>
                <a:gd name="connsiteX7" fmla="*/ 2471520 w 2867977"/>
                <a:gd name="connsiteY7" fmla="*/ 352800 h 1949022"/>
                <a:gd name="connsiteX8" fmla="*/ 2004311 w 2867977"/>
                <a:gd name="connsiteY8" fmla="*/ 1416521 h 1949022"/>
                <a:gd name="connsiteX9" fmla="*/ 2867977 w 2867977"/>
                <a:gd name="connsiteY9" fmla="*/ 987496 h 1949022"/>
                <a:gd name="connsiteX10" fmla="*/ 1914600 w 2867977"/>
                <a:gd name="connsiteY10" fmla="*/ 1841137 h 1949022"/>
                <a:gd name="connsiteX11" fmla="*/ 1551380 w 2867977"/>
                <a:gd name="connsiteY11" fmla="*/ 1940829 h 1949022"/>
                <a:gd name="connsiteX12" fmla="*/ 1126372 w 2867977"/>
                <a:gd name="connsiteY12" fmla="*/ 1804066 h 1949022"/>
                <a:gd name="connsiteX13" fmla="*/ 0 w 2867977"/>
                <a:gd name="connsiteY13" fmla="*/ 1370556 h 1949022"/>
                <a:gd name="connsiteX0" fmla="*/ 0 w 2867977"/>
                <a:gd name="connsiteY0" fmla="*/ 1370556 h 1942116"/>
                <a:gd name="connsiteX1" fmla="*/ 1098445 w 2867977"/>
                <a:gd name="connsiteY1" fmla="*/ 1416521 h 1942116"/>
                <a:gd name="connsiteX2" fmla="*/ 396458 w 2867977"/>
                <a:gd name="connsiteY2" fmla="*/ 661718 h 1942116"/>
                <a:gd name="connsiteX3" fmla="*/ 1349806 w 2867977"/>
                <a:gd name="connsiteY3" fmla="*/ 1125550 h 1942116"/>
                <a:gd name="connsiteX4" fmla="*/ 1291947 w 2867977"/>
                <a:gd name="connsiteY4" fmla="*/ 475606 h 1942116"/>
                <a:gd name="connsiteX5" fmla="*/ 1427811 w 2867977"/>
                <a:gd name="connsiteY5" fmla="*/ 0 h 1942116"/>
                <a:gd name="connsiteX6" fmla="*/ 1752950 w 2867977"/>
                <a:gd name="connsiteY6" fmla="*/ 1125550 h 1942116"/>
                <a:gd name="connsiteX7" fmla="*/ 2471520 w 2867977"/>
                <a:gd name="connsiteY7" fmla="*/ 352800 h 1942116"/>
                <a:gd name="connsiteX8" fmla="*/ 2004311 w 2867977"/>
                <a:gd name="connsiteY8" fmla="*/ 1416521 h 1942116"/>
                <a:gd name="connsiteX9" fmla="*/ 2867977 w 2867977"/>
                <a:gd name="connsiteY9" fmla="*/ 987496 h 1942116"/>
                <a:gd name="connsiteX10" fmla="*/ 1914600 w 2867977"/>
                <a:gd name="connsiteY10" fmla="*/ 1742283 h 1942116"/>
                <a:gd name="connsiteX11" fmla="*/ 1551380 w 2867977"/>
                <a:gd name="connsiteY11" fmla="*/ 1940829 h 1942116"/>
                <a:gd name="connsiteX12" fmla="*/ 1126372 w 2867977"/>
                <a:gd name="connsiteY12" fmla="*/ 1804066 h 1942116"/>
                <a:gd name="connsiteX13" fmla="*/ 0 w 2867977"/>
                <a:gd name="connsiteY13" fmla="*/ 1370556 h 1942116"/>
                <a:gd name="connsiteX0" fmla="*/ 0 w 2867977"/>
                <a:gd name="connsiteY0" fmla="*/ 1469410 h 2040970"/>
                <a:gd name="connsiteX1" fmla="*/ 1098445 w 2867977"/>
                <a:gd name="connsiteY1" fmla="*/ 1515375 h 2040970"/>
                <a:gd name="connsiteX2" fmla="*/ 396458 w 2867977"/>
                <a:gd name="connsiteY2" fmla="*/ 760572 h 2040970"/>
                <a:gd name="connsiteX3" fmla="*/ 1349806 w 2867977"/>
                <a:gd name="connsiteY3" fmla="*/ 1224404 h 2040970"/>
                <a:gd name="connsiteX4" fmla="*/ 1291947 w 2867977"/>
                <a:gd name="connsiteY4" fmla="*/ 574460 h 2040970"/>
                <a:gd name="connsiteX5" fmla="*/ 1341313 w 2867977"/>
                <a:gd name="connsiteY5" fmla="*/ 0 h 2040970"/>
                <a:gd name="connsiteX6" fmla="*/ 1752950 w 2867977"/>
                <a:gd name="connsiteY6" fmla="*/ 1224404 h 2040970"/>
                <a:gd name="connsiteX7" fmla="*/ 2471520 w 2867977"/>
                <a:gd name="connsiteY7" fmla="*/ 451654 h 2040970"/>
                <a:gd name="connsiteX8" fmla="*/ 2004311 w 2867977"/>
                <a:gd name="connsiteY8" fmla="*/ 1515375 h 2040970"/>
                <a:gd name="connsiteX9" fmla="*/ 2867977 w 2867977"/>
                <a:gd name="connsiteY9" fmla="*/ 1086350 h 2040970"/>
                <a:gd name="connsiteX10" fmla="*/ 1914600 w 2867977"/>
                <a:gd name="connsiteY10" fmla="*/ 1841137 h 2040970"/>
                <a:gd name="connsiteX11" fmla="*/ 1551380 w 2867977"/>
                <a:gd name="connsiteY11" fmla="*/ 2039683 h 2040970"/>
                <a:gd name="connsiteX12" fmla="*/ 1126372 w 2867977"/>
                <a:gd name="connsiteY12" fmla="*/ 1902920 h 2040970"/>
                <a:gd name="connsiteX13" fmla="*/ 0 w 2867977"/>
                <a:gd name="connsiteY13" fmla="*/ 1469410 h 2040970"/>
                <a:gd name="connsiteX0" fmla="*/ 0 w 2867977"/>
                <a:gd name="connsiteY0" fmla="*/ 1469410 h 2040970"/>
                <a:gd name="connsiteX1" fmla="*/ 1098445 w 2867977"/>
                <a:gd name="connsiteY1" fmla="*/ 1515375 h 2040970"/>
                <a:gd name="connsiteX2" fmla="*/ 396458 w 2867977"/>
                <a:gd name="connsiteY2" fmla="*/ 760572 h 2040970"/>
                <a:gd name="connsiteX3" fmla="*/ 1399233 w 2867977"/>
                <a:gd name="connsiteY3" fmla="*/ 1347972 h 2040970"/>
                <a:gd name="connsiteX4" fmla="*/ 1291947 w 2867977"/>
                <a:gd name="connsiteY4" fmla="*/ 574460 h 2040970"/>
                <a:gd name="connsiteX5" fmla="*/ 1341313 w 2867977"/>
                <a:gd name="connsiteY5" fmla="*/ 0 h 2040970"/>
                <a:gd name="connsiteX6" fmla="*/ 1752950 w 2867977"/>
                <a:gd name="connsiteY6" fmla="*/ 1224404 h 2040970"/>
                <a:gd name="connsiteX7" fmla="*/ 2471520 w 2867977"/>
                <a:gd name="connsiteY7" fmla="*/ 451654 h 2040970"/>
                <a:gd name="connsiteX8" fmla="*/ 2004311 w 2867977"/>
                <a:gd name="connsiteY8" fmla="*/ 1515375 h 2040970"/>
                <a:gd name="connsiteX9" fmla="*/ 2867977 w 2867977"/>
                <a:gd name="connsiteY9" fmla="*/ 1086350 h 2040970"/>
                <a:gd name="connsiteX10" fmla="*/ 1914600 w 2867977"/>
                <a:gd name="connsiteY10" fmla="*/ 1841137 h 2040970"/>
                <a:gd name="connsiteX11" fmla="*/ 1551380 w 2867977"/>
                <a:gd name="connsiteY11" fmla="*/ 2039683 h 2040970"/>
                <a:gd name="connsiteX12" fmla="*/ 1126372 w 2867977"/>
                <a:gd name="connsiteY12" fmla="*/ 1902920 h 2040970"/>
                <a:gd name="connsiteX13" fmla="*/ 0 w 2867977"/>
                <a:gd name="connsiteY13" fmla="*/ 1469410 h 2040970"/>
                <a:gd name="connsiteX0" fmla="*/ 0 w 2867977"/>
                <a:gd name="connsiteY0" fmla="*/ 1469410 h 2060203"/>
                <a:gd name="connsiteX1" fmla="*/ 1098445 w 2867977"/>
                <a:gd name="connsiteY1" fmla="*/ 1515375 h 2060203"/>
                <a:gd name="connsiteX2" fmla="*/ 396458 w 2867977"/>
                <a:gd name="connsiteY2" fmla="*/ 760572 h 2060203"/>
                <a:gd name="connsiteX3" fmla="*/ 1399233 w 2867977"/>
                <a:gd name="connsiteY3" fmla="*/ 1347972 h 2060203"/>
                <a:gd name="connsiteX4" fmla="*/ 1291947 w 2867977"/>
                <a:gd name="connsiteY4" fmla="*/ 574460 h 2060203"/>
                <a:gd name="connsiteX5" fmla="*/ 1341313 w 2867977"/>
                <a:gd name="connsiteY5" fmla="*/ 0 h 2060203"/>
                <a:gd name="connsiteX6" fmla="*/ 1752950 w 2867977"/>
                <a:gd name="connsiteY6" fmla="*/ 1224404 h 2060203"/>
                <a:gd name="connsiteX7" fmla="*/ 2471520 w 2867977"/>
                <a:gd name="connsiteY7" fmla="*/ 451654 h 2060203"/>
                <a:gd name="connsiteX8" fmla="*/ 2004311 w 2867977"/>
                <a:gd name="connsiteY8" fmla="*/ 1515375 h 2060203"/>
                <a:gd name="connsiteX9" fmla="*/ 2867977 w 2867977"/>
                <a:gd name="connsiteY9" fmla="*/ 1086350 h 2060203"/>
                <a:gd name="connsiteX10" fmla="*/ 1914600 w 2867977"/>
                <a:gd name="connsiteY10" fmla="*/ 1841137 h 2060203"/>
                <a:gd name="connsiteX11" fmla="*/ 1551380 w 2867977"/>
                <a:gd name="connsiteY11" fmla="*/ 2039683 h 2060203"/>
                <a:gd name="connsiteX12" fmla="*/ 1126372 w 2867977"/>
                <a:gd name="connsiteY12" fmla="*/ 1989417 h 2060203"/>
                <a:gd name="connsiteX13" fmla="*/ 0 w 2867977"/>
                <a:gd name="connsiteY13" fmla="*/ 1469410 h 2060203"/>
                <a:gd name="connsiteX0" fmla="*/ 0 w 2867977"/>
                <a:gd name="connsiteY0" fmla="*/ 1469410 h 2044490"/>
                <a:gd name="connsiteX1" fmla="*/ 1098445 w 2867977"/>
                <a:gd name="connsiteY1" fmla="*/ 1515375 h 2044490"/>
                <a:gd name="connsiteX2" fmla="*/ 396458 w 2867977"/>
                <a:gd name="connsiteY2" fmla="*/ 760572 h 2044490"/>
                <a:gd name="connsiteX3" fmla="*/ 1399233 w 2867977"/>
                <a:gd name="connsiteY3" fmla="*/ 1347972 h 2044490"/>
                <a:gd name="connsiteX4" fmla="*/ 1291947 w 2867977"/>
                <a:gd name="connsiteY4" fmla="*/ 574460 h 2044490"/>
                <a:gd name="connsiteX5" fmla="*/ 1341313 w 2867977"/>
                <a:gd name="connsiteY5" fmla="*/ 0 h 2044490"/>
                <a:gd name="connsiteX6" fmla="*/ 1752950 w 2867977"/>
                <a:gd name="connsiteY6" fmla="*/ 1224404 h 2044490"/>
                <a:gd name="connsiteX7" fmla="*/ 2471520 w 2867977"/>
                <a:gd name="connsiteY7" fmla="*/ 451654 h 2044490"/>
                <a:gd name="connsiteX8" fmla="*/ 2004311 w 2867977"/>
                <a:gd name="connsiteY8" fmla="*/ 1515375 h 2044490"/>
                <a:gd name="connsiteX9" fmla="*/ 2867977 w 2867977"/>
                <a:gd name="connsiteY9" fmla="*/ 1086350 h 2044490"/>
                <a:gd name="connsiteX10" fmla="*/ 1914600 w 2867977"/>
                <a:gd name="connsiteY10" fmla="*/ 1841137 h 2044490"/>
                <a:gd name="connsiteX11" fmla="*/ 1551380 w 2867977"/>
                <a:gd name="connsiteY11" fmla="*/ 2039683 h 2044490"/>
                <a:gd name="connsiteX12" fmla="*/ 1126372 w 2867977"/>
                <a:gd name="connsiteY12" fmla="*/ 1989417 h 2044490"/>
                <a:gd name="connsiteX13" fmla="*/ 0 w 2867977"/>
                <a:gd name="connsiteY13" fmla="*/ 1469410 h 2044490"/>
                <a:gd name="connsiteX0" fmla="*/ 0 w 2867977"/>
                <a:gd name="connsiteY0" fmla="*/ 1469410 h 2044490"/>
                <a:gd name="connsiteX1" fmla="*/ 1098445 w 2867977"/>
                <a:gd name="connsiteY1" fmla="*/ 1515375 h 2044490"/>
                <a:gd name="connsiteX2" fmla="*/ 396458 w 2867977"/>
                <a:gd name="connsiteY2" fmla="*/ 760572 h 2044490"/>
                <a:gd name="connsiteX3" fmla="*/ 1399233 w 2867977"/>
                <a:gd name="connsiteY3" fmla="*/ 1347972 h 2044490"/>
                <a:gd name="connsiteX4" fmla="*/ 1291947 w 2867977"/>
                <a:gd name="connsiteY4" fmla="*/ 574460 h 2044490"/>
                <a:gd name="connsiteX5" fmla="*/ 1341313 w 2867977"/>
                <a:gd name="connsiteY5" fmla="*/ 0 h 2044490"/>
                <a:gd name="connsiteX6" fmla="*/ 1752950 w 2867977"/>
                <a:gd name="connsiteY6" fmla="*/ 1224404 h 2044490"/>
                <a:gd name="connsiteX7" fmla="*/ 2471520 w 2867977"/>
                <a:gd name="connsiteY7" fmla="*/ 451654 h 2044490"/>
                <a:gd name="connsiteX8" fmla="*/ 2004311 w 2867977"/>
                <a:gd name="connsiteY8" fmla="*/ 1515375 h 2044490"/>
                <a:gd name="connsiteX9" fmla="*/ 2867977 w 2867977"/>
                <a:gd name="connsiteY9" fmla="*/ 1086350 h 2044490"/>
                <a:gd name="connsiteX10" fmla="*/ 2013454 w 2867977"/>
                <a:gd name="connsiteY10" fmla="*/ 1841137 h 2044490"/>
                <a:gd name="connsiteX11" fmla="*/ 1551380 w 2867977"/>
                <a:gd name="connsiteY11" fmla="*/ 2039683 h 2044490"/>
                <a:gd name="connsiteX12" fmla="*/ 1126372 w 2867977"/>
                <a:gd name="connsiteY12" fmla="*/ 1989417 h 2044490"/>
                <a:gd name="connsiteX13" fmla="*/ 0 w 2867977"/>
                <a:gd name="connsiteY13" fmla="*/ 1469410 h 2044490"/>
                <a:gd name="connsiteX0" fmla="*/ 0 w 2872609"/>
                <a:gd name="connsiteY0" fmla="*/ 1469410 h 2044490"/>
                <a:gd name="connsiteX1" fmla="*/ 1098445 w 2872609"/>
                <a:gd name="connsiteY1" fmla="*/ 1515375 h 2044490"/>
                <a:gd name="connsiteX2" fmla="*/ 396458 w 2872609"/>
                <a:gd name="connsiteY2" fmla="*/ 760572 h 2044490"/>
                <a:gd name="connsiteX3" fmla="*/ 1399233 w 2872609"/>
                <a:gd name="connsiteY3" fmla="*/ 1347972 h 2044490"/>
                <a:gd name="connsiteX4" fmla="*/ 1291947 w 2872609"/>
                <a:gd name="connsiteY4" fmla="*/ 574460 h 2044490"/>
                <a:gd name="connsiteX5" fmla="*/ 1341313 w 2872609"/>
                <a:gd name="connsiteY5" fmla="*/ 0 h 2044490"/>
                <a:gd name="connsiteX6" fmla="*/ 1752950 w 2872609"/>
                <a:gd name="connsiteY6" fmla="*/ 1224404 h 2044490"/>
                <a:gd name="connsiteX7" fmla="*/ 2471520 w 2872609"/>
                <a:gd name="connsiteY7" fmla="*/ 451654 h 2044490"/>
                <a:gd name="connsiteX8" fmla="*/ 2004311 w 2872609"/>
                <a:gd name="connsiteY8" fmla="*/ 1515375 h 2044490"/>
                <a:gd name="connsiteX9" fmla="*/ 2867977 w 2872609"/>
                <a:gd name="connsiteY9" fmla="*/ 1086350 h 2044490"/>
                <a:gd name="connsiteX10" fmla="*/ 2342271 w 2872609"/>
                <a:gd name="connsiteY10" fmla="*/ 1612427 h 2044490"/>
                <a:gd name="connsiteX11" fmla="*/ 2013454 w 2872609"/>
                <a:gd name="connsiteY11" fmla="*/ 1841137 h 2044490"/>
                <a:gd name="connsiteX12" fmla="*/ 1551380 w 2872609"/>
                <a:gd name="connsiteY12" fmla="*/ 2039683 h 2044490"/>
                <a:gd name="connsiteX13" fmla="*/ 1126372 w 2872609"/>
                <a:gd name="connsiteY13" fmla="*/ 1989417 h 2044490"/>
                <a:gd name="connsiteX14" fmla="*/ 0 w 2872609"/>
                <a:gd name="connsiteY14" fmla="*/ 1469410 h 2044490"/>
                <a:gd name="connsiteX0" fmla="*/ 0 w 2872609"/>
                <a:gd name="connsiteY0" fmla="*/ 1469410 h 2044490"/>
                <a:gd name="connsiteX1" fmla="*/ 1098445 w 2872609"/>
                <a:gd name="connsiteY1" fmla="*/ 1515375 h 2044490"/>
                <a:gd name="connsiteX2" fmla="*/ 396458 w 2872609"/>
                <a:gd name="connsiteY2" fmla="*/ 760572 h 2044490"/>
                <a:gd name="connsiteX3" fmla="*/ 1399233 w 2872609"/>
                <a:gd name="connsiteY3" fmla="*/ 1347972 h 2044490"/>
                <a:gd name="connsiteX4" fmla="*/ 1291947 w 2872609"/>
                <a:gd name="connsiteY4" fmla="*/ 574460 h 2044490"/>
                <a:gd name="connsiteX5" fmla="*/ 1341313 w 2872609"/>
                <a:gd name="connsiteY5" fmla="*/ 0 h 2044490"/>
                <a:gd name="connsiteX6" fmla="*/ 1752950 w 2872609"/>
                <a:gd name="connsiteY6" fmla="*/ 1224404 h 2044490"/>
                <a:gd name="connsiteX7" fmla="*/ 2471520 w 2872609"/>
                <a:gd name="connsiteY7" fmla="*/ 451654 h 2044490"/>
                <a:gd name="connsiteX8" fmla="*/ 2004311 w 2872609"/>
                <a:gd name="connsiteY8" fmla="*/ 1515375 h 2044490"/>
                <a:gd name="connsiteX9" fmla="*/ 2867977 w 2872609"/>
                <a:gd name="connsiteY9" fmla="*/ 999853 h 2044490"/>
                <a:gd name="connsiteX10" fmla="*/ 2342271 w 2872609"/>
                <a:gd name="connsiteY10" fmla="*/ 1612427 h 2044490"/>
                <a:gd name="connsiteX11" fmla="*/ 2013454 w 2872609"/>
                <a:gd name="connsiteY11" fmla="*/ 1841137 h 2044490"/>
                <a:gd name="connsiteX12" fmla="*/ 1551380 w 2872609"/>
                <a:gd name="connsiteY12" fmla="*/ 2039683 h 2044490"/>
                <a:gd name="connsiteX13" fmla="*/ 1126372 w 2872609"/>
                <a:gd name="connsiteY13" fmla="*/ 1989417 h 2044490"/>
                <a:gd name="connsiteX14" fmla="*/ 0 w 2872609"/>
                <a:gd name="connsiteY14" fmla="*/ 1469410 h 2044490"/>
                <a:gd name="connsiteX0" fmla="*/ 0 w 2872609"/>
                <a:gd name="connsiteY0" fmla="*/ 1469410 h 2044490"/>
                <a:gd name="connsiteX1" fmla="*/ 1283797 w 2872609"/>
                <a:gd name="connsiteY1" fmla="*/ 1676012 h 2044490"/>
                <a:gd name="connsiteX2" fmla="*/ 396458 w 2872609"/>
                <a:gd name="connsiteY2" fmla="*/ 760572 h 2044490"/>
                <a:gd name="connsiteX3" fmla="*/ 1399233 w 2872609"/>
                <a:gd name="connsiteY3" fmla="*/ 1347972 h 2044490"/>
                <a:gd name="connsiteX4" fmla="*/ 1291947 w 2872609"/>
                <a:gd name="connsiteY4" fmla="*/ 574460 h 2044490"/>
                <a:gd name="connsiteX5" fmla="*/ 1341313 w 2872609"/>
                <a:gd name="connsiteY5" fmla="*/ 0 h 2044490"/>
                <a:gd name="connsiteX6" fmla="*/ 1752950 w 2872609"/>
                <a:gd name="connsiteY6" fmla="*/ 1224404 h 2044490"/>
                <a:gd name="connsiteX7" fmla="*/ 2471520 w 2872609"/>
                <a:gd name="connsiteY7" fmla="*/ 451654 h 2044490"/>
                <a:gd name="connsiteX8" fmla="*/ 2004311 w 2872609"/>
                <a:gd name="connsiteY8" fmla="*/ 1515375 h 2044490"/>
                <a:gd name="connsiteX9" fmla="*/ 2867977 w 2872609"/>
                <a:gd name="connsiteY9" fmla="*/ 999853 h 2044490"/>
                <a:gd name="connsiteX10" fmla="*/ 2342271 w 2872609"/>
                <a:gd name="connsiteY10" fmla="*/ 1612427 h 2044490"/>
                <a:gd name="connsiteX11" fmla="*/ 2013454 w 2872609"/>
                <a:gd name="connsiteY11" fmla="*/ 1841137 h 2044490"/>
                <a:gd name="connsiteX12" fmla="*/ 1551380 w 2872609"/>
                <a:gd name="connsiteY12" fmla="*/ 2039683 h 2044490"/>
                <a:gd name="connsiteX13" fmla="*/ 1126372 w 2872609"/>
                <a:gd name="connsiteY13" fmla="*/ 1989417 h 2044490"/>
                <a:gd name="connsiteX14" fmla="*/ 0 w 2872609"/>
                <a:gd name="connsiteY14" fmla="*/ 1469410 h 2044490"/>
                <a:gd name="connsiteX0" fmla="*/ 0 w 2872609"/>
                <a:gd name="connsiteY0" fmla="*/ 1469410 h 2050425"/>
                <a:gd name="connsiteX1" fmla="*/ 1283797 w 2872609"/>
                <a:gd name="connsiteY1" fmla="*/ 1676012 h 2050425"/>
                <a:gd name="connsiteX2" fmla="*/ 396458 w 2872609"/>
                <a:gd name="connsiteY2" fmla="*/ 760572 h 2050425"/>
                <a:gd name="connsiteX3" fmla="*/ 1399233 w 2872609"/>
                <a:gd name="connsiteY3" fmla="*/ 1347972 h 2050425"/>
                <a:gd name="connsiteX4" fmla="*/ 1291947 w 2872609"/>
                <a:gd name="connsiteY4" fmla="*/ 574460 h 2050425"/>
                <a:gd name="connsiteX5" fmla="*/ 1341313 w 2872609"/>
                <a:gd name="connsiteY5" fmla="*/ 0 h 2050425"/>
                <a:gd name="connsiteX6" fmla="*/ 1752950 w 2872609"/>
                <a:gd name="connsiteY6" fmla="*/ 1224404 h 2050425"/>
                <a:gd name="connsiteX7" fmla="*/ 2471520 w 2872609"/>
                <a:gd name="connsiteY7" fmla="*/ 451654 h 2050425"/>
                <a:gd name="connsiteX8" fmla="*/ 2004311 w 2872609"/>
                <a:gd name="connsiteY8" fmla="*/ 1515375 h 2050425"/>
                <a:gd name="connsiteX9" fmla="*/ 2867977 w 2872609"/>
                <a:gd name="connsiteY9" fmla="*/ 999853 h 2050425"/>
                <a:gd name="connsiteX10" fmla="*/ 2342271 w 2872609"/>
                <a:gd name="connsiteY10" fmla="*/ 1612427 h 2050425"/>
                <a:gd name="connsiteX11" fmla="*/ 2013454 w 2872609"/>
                <a:gd name="connsiteY11" fmla="*/ 1841137 h 2050425"/>
                <a:gd name="connsiteX12" fmla="*/ 1551380 w 2872609"/>
                <a:gd name="connsiteY12" fmla="*/ 2039683 h 2050425"/>
                <a:gd name="connsiteX13" fmla="*/ 1126372 w 2872609"/>
                <a:gd name="connsiteY13" fmla="*/ 1989417 h 2050425"/>
                <a:gd name="connsiteX14" fmla="*/ 0 w 2872609"/>
                <a:gd name="connsiteY14" fmla="*/ 1469410 h 2050425"/>
                <a:gd name="connsiteX0" fmla="*/ 0 w 2872609"/>
                <a:gd name="connsiteY0" fmla="*/ 1469410 h 2056401"/>
                <a:gd name="connsiteX1" fmla="*/ 1283797 w 2872609"/>
                <a:gd name="connsiteY1" fmla="*/ 1676012 h 2056401"/>
                <a:gd name="connsiteX2" fmla="*/ 396458 w 2872609"/>
                <a:gd name="connsiteY2" fmla="*/ 760572 h 2056401"/>
                <a:gd name="connsiteX3" fmla="*/ 1399233 w 2872609"/>
                <a:gd name="connsiteY3" fmla="*/ 1347972 h 2056401"/>
                <a:gd name="connsiteX4" fmla="*/ 1291947 w 2872609"/>
                <a:gd name="connsiteY4" fmla="*/ 574460 h 2056401"/>
                <a:gd name="connsiteX5" fmla="*/ 1341313 w 2872609"/>
                <a:gd name="connsiteY5" fmla="*/ 0 h 2056401"/>
                <a:gd name="connsiteX6" fmla="*/ 1752950 w 2872609"/>
                <a:gd name="connsiteY6" fmla="*/ 1224404 h 2056401"/>
                <a:gd name="connsiteX7" fmla="*/ 2471520 w 2872609"/>
                <a:gd name="connsiteY7" fmla="*/ 451654 h 2056401"/>
                <a:gd name="connsiteX8" fmla="*/ 2004311 w 2872609"/>
                <a:gd name="connsiteY8" fmla="*/ 1515375 h 2056401"/>
                <a:gd name="connsiteX9" fmla="*/ 2867977 w 2872609"/>
                <a:gd name="connsiteY9" fmla="*/ 999853 h 2056401"/>
                <a:gd name="connsiteX10" fmla="*/ 2342271 w 2872609"/>
                <a:gd name="connsiteY10" fmla="*/ 1612427 h 2056401"/>
                <a:gd name="connsiteX11" fmla="*/ 2013454 w 2872609"/>
                <a:gd name="connsiteY11" fmla="*/ 1841137 h 2056401"/>
                <a:gd name="connsiteX12" fmla="*/ 1551380 w 2872609"/>
                <a:gd name="connsiteY12" fmla="*/ 2039683 h 2056401"/>
                <a:gd name="connsiteX13" fmla="*/ 1126372 w 2872609"/>
                <a:gd name="connsiteY13" fmla="*/ 1989417 h 2056401"/>
                <a:gd name="connsiteX14" fmla="*/ 0 w 2872609"/>
                <a:gd name="connsiteY14" fmla="*/ 1469410 h 2056401"/>
                <a:gd name="connsiteX0" fmla="*/ 0 w 2872609"/>
                <a:gd name="connsiteY0" fmla="*/ 1469410 h 2047569"/>
                <a:gd name="connsiteX1" fmla="*/ 1283797 w 2872609"/>
                <a:gd name="connsiteY1" fmla="*/ 1676012 h 2047569"/>
                <a:gd name="connsiteX2" fmla="*/ 396458 w 2872609"/>
                <a:gd name="connsiteY2" fmla="*/ 760572 h 2047569"/>
                <a:gd name="connsiteX3" fmla="*/ 1399233 w 2872609"/>
                <a:gd name="connsiteY3" fmla="*/ 1347972 h 2047569"/>
                <a:gd name="connsiteX4" fmla="*/ 1291947 w 2872609"/>
                <a:gd name="connsiteY4" fmla="*/ 574460 h 2047569"/>
                <a:gd name="connsiteX5" fmla="*/ 1341313 w 2872609"/>
                <a:gd name="connsiteY5" fmla="*/ 0 h 2047569"/>
                <a:gd name="connsiteX6" fmla="*/ 1752950 w 2872609"/>
                <a:gd name="connsiteY6" fmla="*/ 1224404 h 2047569"/>
                <a:gd name="connsiteX7" fmla="*/ 2471520 w 2872609"/>
                <a:gd name="connsiteY7" fmla="*/ 451654 h 2047569"/>
                <a:gd name="connsiteX8" fmla="*/ 2004311 w 2872609"/>
                <a:gd name="connsiteY8" fmla="*/ 1515375 h 2047569"/>
                <a:gd name="connsiteX9" fmla="*/ 2867977 w 2872609"/>
                <a:gd name="connsiteY9" fmla="*/ 999853 h 2047569"/>
                <a:gd name="connsiteX10" fmla="*/ 2342271 w 2872609"/>
                <a:gd name="connsiteY10" fmla="*/ 1612427 h 2047569"/>
                <a:gd name="connsiteX11" fmla="*/ 2024551 w 2872609"/>
                <a:gd name="connsiteY11" fmla="*/ 1859222 h 2047569"/>
                <a:gd name="connsiteX12" fmla="*/ 1551380 w 2872609"/>
                <a:gd name="connsiteY12" fmla="*/ 2039683 h 2047569"/>
                <a:gd name="connsiteX13" fmla="*/ 1126372 w 2872609"/>
                <a:gd name="connsiteY13" fmla="*/ 1989417 h 2047569"/>
                <a:gd name="connsiteX14" fmla="*/ 0 w 2872609"/>
                <a:gd name="connsiteY14" fmla="*/ 1469410 h 2047569"/>
                <a:gd name="connsiteX0" fmla="*/ 0 w 2872609"/>
                <a:gd name="connsiteY0" fmla="*/ 1469410 h 2047569"/>
                <a:gd name="connsiteX1" fmla="*/ 1283797 w 2872609"/>
                <a:gd name="connsiteY1" fmla="*/ 1676012 h 2047569"/>
                <a:gd name="connsiteX2" fmla="*/ 396458 w 2872609"/>
                <a:gd name="connsiteY2" fmla="*/ 760572 h 2047569"/>
                <a:gd name="connsiteX3" fmla="*/ 1399233 w 2872609"/>
                <a:gd name="connsiteY3" fmla="*/ 1347972 h 2047569"/>
                <a:gd name="connsiteX4" fmla="*/ 1291947 w 2872609"/>
                <a:gd name="connsiteY4" fmla="*/ 574460 h 2047569"/>
                <a:gd name="connsiteX5" fmla="*/ 1341313 w 2872609"/>
                <a:gd name="connsiteY5" fmla="*/ 0 h 2047569"/>
                <a:gd name="connsiteX6" fmla="*/ 1752950 w 2872609"/>
                <a:gd name="connsiteY6" fmla="*/ 1224404 h 2047569"/>
                <a:gd name="connsiteX7" fmla="*/ 2471520 w 2872609"/>
                <a:gd name="connsiteY7" fmla="*/ 451654 h 2047569"/>
                <a:gd name="connsiteX8" fmla="*/ 2004311 w 2872609"/>
                <a:gd name="connsiteY8" fmla="*/ 1515375 h 2047569"/>
                <a:gd name="connsiteX9" fmla="*/ 2867977 w 2872609"/>
                <a:gd name="connsiteY9" fmla="*/ 999853 h 2047569"/>
                <a:gd name="connsiteX10" fmla="*/ 2342271 w 2872609"/>
                <a:gd name="connsiteY10" fmla="*/ 1612427 h 2047569"/>
                <a:gd name="connsiteX11" fmla="*/ 2024551 w 2872609"/>
                <a:gd name="connsiteY11" fmla="*/ 1859222 h 2047569"/>
                <a:gd name="connsiteX12" fmla="*/ 1551380 w 2872609"/>
                <a:gd name="connsiteY12" fmla="*/ 2039683 h 2047569"/>
                <a:gd name="connsiteX13" fmla="*/ 1126372 w 2872609"/>
                <a:gd name="connsiteY13" fmla="*/ 1989417 h 2047569"/>
                <a:gd name="connsiteX14" fmla="*/ 0 w 2872609"/>
                <a:gd name="connsiteY14" fmla="*/ 1469410 h 2047569"/>
                <a:gd name="connsiteX0" fmla="*/ 0 w 2872609"/>
                <a:gd name="connsiteY0" fmla="*/ 1469410 h 2047569"/>
                <a:gd name="connsiteX1" fmla="*/ 1330194 w 2872609"/>
                <a:gd name="connsiteY1" fmla="*/ 1741206 h 2047569"/>
                <a:gd name="connsiteX2" fmla="*/ 396458 w 2872609"/>
                <a:gd name="connsiteY2" fmla="*/ 760572 h 2047569"/>
                <a:gd name="connsiteX3" fmla="*/ 1399233 w 2872609"/>
                <a:gd name="connsiteY3" fmla="*/ 1347972 h 2047569"/>
                <a:gd name="connsiteX4" fmla="*/ 1291947 w 2872609"/>
                <a:gd name="connsiteY4" fmla="*/ 574460 h 2047569"/>
                <a:gd name="connsiteX5" fmla="*/ 1341313 w 2872609"/>
                <a:gd name="connsiteY5" fmla="*/ 0 h 2047569"/>
                <a:gd name="connsiteX6" fmla="*/ 1752950 w 2872609"/>
                <a:gd name="connsiteY6" fmla="*/ 1224404 h 2047569"/>
                <a:gd name="connsiteX7" fmla="*/ 2471520 w 2872609"/>
                <a:gd name="connsiteY7" fmla="*/ 451654 h 2047569"/>
                <a:gd name="connsiteX8" fmla="*/ 2004311 w 2872609"/>
                <a:gd name="connsiteY8" fmla="*/ 1515375 h 2047569"/>
                <a:gd name="connsiteX9" fmla="*/ 2867977 w 2872609"/>
                <a:gd name="connsiteY9" fmla="*/ 999853 h 2047569"/>
                <a:gd name="connsiteX10" fmla="*/ 2342271 w 2872609"/>
                <a:gd name="connsiteY10" fmla="*/ 1612427 h 2047569"/>
                <a:gd name="connsiteX11" fmla="*/ 2024551 w 2872609"/>
                <a:gd name="connsiteY11" fmla="*/ 1859222 h 2047569"/>
                <a:gd name="connsiteX12" fmla="*/ 1551380 w 2872609"/>
                <a:gd name="connsiteY12" fmla="*/ 2039683 h 2047569"/>
                <a:gd name="connsiteX13" fmla="*/ 1126372 w 2872609"/>
                <a:gd name="connsiteY13" fmla="*/ 1989417 h 2047569"/>
                <a:gd name="connsiteX14" fmla="*/ 0 w 2872609"/>
                <a:gd name="connsiteY14" fmla="*/ 1469410 h 2047569"/>
                <a:gd name="connsiteX0" fmla="*/ 0 w 2872609"/>
                <a:gd name="connsiteY0" fmla="*/ 1469410 h 2047569"/>
                <a:gd name="connsiteX1" fmla="*/ 1330194 w 2872609"/>
                <a:gd name="connsiteY1" fmla="*/ 1741206 h 2047569"/>
                <a:gd name="connsiteX2" fmla="*/ 396458 w 2872609"/>
                <a:gd name="connsiteY2" fmla="*/ 760572 h 2047569"/>
                <a:gd name="connsiteX3" fmla="*/ 1445888 w 2872609"/>
                <a:gd name="connsiteY3" fmla="*/ 1426618 h 2047569"/>
                <a:gd name="connsiteX4" fmla="*/ 1291947 w 2872609"/>
                <a:gd name="connsiteY4" fmla="*/ 574460 h 2047569"/>
                <a:gd name="connsiteX5" fmla="*/ 1341313 w 2872609"/>
                <a:gd name="connsiteY5" fmla="*/ 0 h 2047569"/>
                <a:gd name="connsiteX6" fmla="*/ 1752950 w 2872609"/>
                <a:gd name="connsiteY6" fmla="*/ 1224404 h 2047569"/>
                <a:gd name="connsiteX7" fmla="*/ 2471520 w 2872609"/>
                <a:gd name="connsiteY7" fmla="*/ 451654 h 2047569"/>
                <a:gd name="connsiteX8" fmla="*/ 2004311 w 2872609"/>
                <a:gd name="connsiteY8" fmla="*/ 1515375 h 2047569"/>
                <a:gd name="connsiteX9" fmla="*/ 2867977 w 2872609"/>
                <a:gd name="connsiteY9" fmla="*/ 999853 h 2047569"/>
                <a:gd name="connsiteX10" fmla="*/ 2342271 w 2872609"/>
                <a:gd name="connsiteY10" fmla="*/ 1612427 h 2047569"/>
                <a:gd name="connsiteX11" fmla="*/ 2024551 w 2872609"/>
                <a:gd name="connsiteY11" fmla="*/ 1859222 h 2047569"/>
                <a:gd name="connsiteX12" fmla="*/ 1551380 w 2872609"/>
                <a:gd name="connsiteY12" fmla="*/ 2039683 h 2047569"/>
                <a:gd name="connsiteX13" fmla="*/ 1126372 w 2872609"/>
                <a:gd name="connsiteY13" fmla="*/ 1989417 h 2047569"/>
                <a:gd name="connsiteX14" fmla="*/ 0 w 2872609"/>
                <a:gd name="connsiteY14" fmla="*/ 1469410 h 2047569"/>
                <a:gd name="connsiteX0" fmla="*/ 0 w 2872609"/>
                <a:gd name="connsiteY0" fmla="*/ 1469410 h 2047569"/>
                <a:gd name="connsiteX1" fmla="*/ 1330194 w 2872609"/>
                <a:gd name="connsiteY1" fmla="*/ 1741206 h 2047569"/>
                <a:gd name="connsiteX2" fmla="*/ 396458 w 2872609"/>
                <a:gd name="connsiteY2" fmla="*/ 760572 h 2047569"/>
                <a:gd name="connsiteX3" fmla="*/ 1445888 w 2872609"/>
                <a:gd name="connsiteY3" fmla="*/ 1426618 h 2047569"/>
                <a:gd name="connsiteX4" fmla="*/ 1291947 w 2872609"/>
                <a:gd name="connsiteY4" fmla="*/ 574460 h 2047569"/>
                <a:gd name="connsiteX5" fmla="*/ 1341313 w 2872609"/>
                <a:gd name="connsiteY5" fmla="*/ 0 h 2047569"/>
                <a:gd name="connsiteX6" fmla="*/ 1732194 w 2872609"/>
                <a:gd name="connsiteY6" fmla="*/ 1319575 h 2047569"/>
                <a:gd name="connsiteX7" fmla="*/ 2471520 w 2872609"/>
                <a:gd name="connsiteY7" fmla="*/ 451654 h 2047569"/>
                <a:gd name="connsiteX8" fmla="*/ 2004311 w 2872609"/>
                <a:gd name="connsiteY8" fmla="*/ 1515375 h 2047569"/>
                <a:gd name="connsiteX9" fmla="*/ 2867977 w 2872609"/>
                <a:gd name="connsiteY9" fmla="*/ 999853 h 2047569"/>
                <a:gd name="connsiteX10" fmla="*/ 2342271 w 2872609"/>
                <a:gd name="connsiteY10" fmla="*/ 1612427 h 2047569"/>
                <a:gd name="connsiteX11" fmla="*/ 2024551 w 2872609"/>
                <a:gd name="connsiteY11" fmla="*/ 1859222 h 2047569"/>
                <a:gd name="connsiteX12" fmla="*/ 1551380 w 2872609"/>
                <a:gd name="connsiteY12" fmla="*/ 2039683 h 2047569"/>
                <a:gd name="connsiteX13" fmla="*/ 1126372 w 2872609"/>
                <a:gd name="connsiteY13" fmla="*/ 1989417 h 2047569"/>
                <a:gd name="connsiteX14" fmla="*/ 0 w 2872609"/>
                <a:gd name="connsiteY14" fmla="*/ 1469410 h 2047569"/>
                <a:gd name="connsiteX0" fmla="*/ 0 w 2872609"/>
                <a:gd name="connsiteY0" fmla="*/ 1469410 h 2047569"/>
                <a:gd name="connsiteX1" fmla="*/ 1330194 w 2872609"/>
                <a:gd name="connsiteY1" fmla="*/ 1741206 h 2047569"/>
                <a:gd name="connsiteX2" fmla="*/ 396458 w 2872609"/>
                <a:gd name="connsiteY2" fmla="*/ 760572 h 2047569"/>
                <a:gd name="connsiteX3" fmla="*/ 1445888 w 2872609"/>
                <a:gd name="connsiteY3" fmla="*/ 1426618 h 2047569"/>
                <a:gd name="connsiteX4" fmla="*/ 1291947 w 2872609"/>
                <a:gd name="connsiteY4" fmla="*/ 574460 h 2047569"/>
                <a:gd name="connsiteX5" fmla="*/ 1341313 w 2872609"/>
                <a:gd name="connsiteY5" fmla="*/ 0 h 2047569"/>
                <a:gd name="connsiteX6" fmla="*/ 1756142 w 2872609"/>
                <a:gd name="connsiteY6" fmla="*/ 1335152 h 2047569"/>
                <a:gd name="connsiteX7" fmla="*/ 2471520 w 2872609"/>
                <a:gd name="connsiteY7" fmla="*/ 451654 h 2047569"/>
                <a:gd name="connsiteX8" fmla="*/ 2004311 w 2872609"/>
                <a:gd name="connsiteY8" fmla="*/ 1515375 h 2047569"/>
                <a:gd name="connsiteX9" fmla="*/ 2867977 w 2872609"/>
                <a:gd name="connsiteY9" fmla="*/ 999853 h 2047569"/>
                <a:gd name="connsiteX10" fmla="*/ 2342271 w 2872609"/>
                <a:gd name="connsiteY10" fmla="*/ 1612427 h 2047569"/>
                <a:gd name="connsiteX11" fmla="*/ 2024551 w 2872609"/>
                <a:gd name="connsiteY11" fmla="*/ 1859222 h 2047569"/>
                <a:gd name="connsiteX12" fmla="*/ 1551380 w 2872609"/>
                <a:gd name="connsiteY12" fmla="*/ 2039683 h 2047569"/>
                <a:gd name="connsiteX13" fmla="*/ 1126372 w 2872609"/>
                <a:gd name="connsiteY13" fmla="*/ 1989417 h 2047569"/>
                <a:gd name="connsiteX14" fmla="*/ 0 w 2872609"/>
                <a:gd name="connsiteY14" fmla="*/ 1469410 h 2047569"/>
                <a:gd name="connsiteX0" fmla="*/ 0 w 2872609"/>
                <a:gd name="connsiteY0" fmla="*/ 1469410 h 2047569"/>
                <a:gd name="connsiteX1" fmla="*/ 1330194 w 2872609"/>
                <a:gd name="connsiteY1" fmla="*/ 1741206 h 2047569"/>
                <a:gd name="connsiteX2" fmla="*/ 396458 w 2872609"/>
                <a:gd name="connsiteY2" fmla="*/ 760572 h 2047569"/>
                <a:gd name="connsiteX3" fmla="*/ 1445888 w 2872609"/>
                <a:gd name="connsiteY3" fmla="*/ 1426618 h 2047569"/>
                <a:gd name="connsiteX4" fmla="*/ 1291947 w 2872609"/>
                <a:gd name="connsiteY4" fmla="*/ 574460 h 2047569"/>
                <a:gd name="connsiteX5" fmla="*/ 1341313 w 2872609"/>
                <a:gd name="connsiteY5" fmla="*/ 0 h 2047569"/>
                <a:gd name="connsiteX6" fmla="*/ 1756142 w 2872609"/>
                <a:gd name="connsiteY6" fmla="*/ 1335152 h 2047569"/>
                <a:gd name="connsiteX7" fmla="*/ 2471520 w 2872609"/>
                <a:gd name="connsiteY7" fmla="*/ 451654 h 2047569"/>
                <a:gd name="connsiteX8" fmla="*/ 2004311 w 2872609"/>
                <a:gd name="connsiteY8" fmla="*/ 1515375 h 2047569"/>
                <a:gd name="connsiteX9" fmla="*/ 2867977 w 2872609"/>
                <a:gd name="connsiteY9" fmla="*/ 999853 h 2047569"/>
                <a:gd name="connsiteX10" fmla="*/ 2342271 w 2872609"/>
                <a:gd name="connsiteY10" fmla="*/ 1612427 h 2047569"/>
                <a:gd name="connsiteX11" fmla="*/ 2024551 w 2872609"/>
                <a:gd name="connsiteY11" fmla="*/ 1859222 h 2047569"/>
                <a:gd name="connsiteX12" fmla="*/ 1551380 w 2872609"/>
                <a:gd name="connsiteY12" fmla="*/ 2039683 h 2047569"/>
                <a:gd name="connsiteX13" fmla="*/ 1126372 w 2872609"/>
                <a:gd name="connsiteY13" fmla="*/ 1989417 h 2047569"/>
                <a:gd name="connsiteX14" fmla="*/ 0 w 2872609"/>
                <a:gd name="connsiteY14" fmla="*/ 1469410 h 2047569"/>
                <a:gd name="connsiteX0" fmla="*/ 0 w 2872609"/>
                <a:gd name="connsiteY0" fmla="*/ 1469410 h 2047569"/>
                <a:gd name="connsiteX1" fmla="*/ 1330194 w 2872609"/>
                <a:gd name="connsiteY1" fmla="*/ 1741206 h 2047569"/>
                <a:gd name="connsiteX2" fmla="*/ 396458 w 2872609"/>
                <a:gd name="connsiteY2" fmla="*/ 760572 h 2047569"/>
                <a:gd name="connsiteX3" fmla="*/ 1445888 w 2872609"/>
                <a:gd name="connsiteY3" fmla="*/ 1426618 h 2047569"/>
                <a:gd name="connsiteX4" fmla="*/ 1291947 w 2872609"/>
                <a:gd name="connsiteY4" fmla="*/ 574460 h 2047569"/>
                <a:gd name="connsiteX5" fmla="*/ 1341313 w 2872609"/>
                <a:gd name="connsiteY5" fmla="*/ 0 h 2047569"/>
                <a:gd name="connsiteX6" fmla="*/ 1756142 w 2872609"/>
                <a:gd name="connsiteY6" fmla="*/ 1335152 h 2047569"/>
                <a:gd name="connsiteX7" fmla="*/ 2471520 w 2872609"/>
                <a:gd name="connsiteY7" fmla="*/ 451654 h 2047569"/>
                <a:gd name="connsiteX8" fmla="*/ 2004311 w 2872609"/>
                <a:gd name="connsiteY8" fmla="*/ 1515375 h 2047569"/>
                <a:gd name="connsiteX9" fmla="*/ 2867977 w 2872609"/>
                <a:gd name="connsiteY9" fmla="*/ 999853 h 2047569"/>
                <a:gd name="connsiteX10" fmla="*/ 2342271 w 2872609"/>
                <a:gd name="connsiteY10" fmla="*/ 1612427 h 2047569"/>
                <a:gd name="connsiteX11" fmla="*/ 2024551 w 2872609"/>
                <a:gd name="connsiteY11" fmla="*/ 1859222 h 2047569"/>
                <a:gd name="connsiteX12" fmla="*/ 1551380 w 2872609"/>
                <a:gd name="connsiteY12" fmla="*/ 2039683 h 2047569"/>
                <a:gd name="connsiteX13" fmla="*/ 1126372 w 2872609"/>
                <a:gd name="connsiteY13" fmla="*/ 1989417 h 2047569"/>
                <a:gd name="connsiteX14" fmla="*/ 0 w 2872609"/>
                <a:gd name="connsiteY14" fmla="*/ 1469410 h 2047569"/>
                <a:gd name="connsiteX0" fmla="*/ 0 w 2872609"/>
                <a:gd name="connsiteY0" fmla="*/ 1469410 h 2047569"/>
                <a:gd name="connsiteX1" fmla="*/ 1330194 w 2872609"/>
                <a:gd name="connsiteY1" fmla="*/ 1741206 h 2047569"/>
                <a:gd name="connsiteX2" fmla="*/ 396458 w 2872609"/>
                <a:gd name="connsiteY2" fmla="*/ 760572 h 2047569"/>
                <a:gd name="connsiteX3" fmla="*/ 1445888 w 2872609"/>
                <a:gd name="connsiteY3" fmla="*/ 1426618 h 2047569"/>
                <a:gd name="connsiteX4" fmla="*/ 1291947 w 2872609"/>
                <a:gd name="connsiteY4" fmla="*/ 574460 h 2047569"/>
                <a:gd name="connsiteX5" fmla="*/ 1341313 w 2872609"/>
                <a:gd name="connsiteY5" fmla="*/ 0 h 2047569"/>
                <a:gd name="connsiteX6" fmla="*/ 1756142 w 2872609"/>
                <a:gd name="connsiteY6" fmla="*/ 1335152 h 2047569"/>
                <a:gd name="connsiteX7" fmla="*/ 2471520 w 2872609"/>
                <a:gd name="connsiteY7" fmla="*/ 451654 h 2047569"/>
                <a:gd name="connsiteX8" fmla="*/ 2035071 w 2872609"/>
                <a:gd name="connsiteY8" fmla="*/ 1549872 h 2047569"/>
                <a:gd name="connsiteX9" fmla="*/ 2867977 w 2872609"/>
                <a:gd name="connsiteY9" fmla="*/ 999853 h 2047569"/>
                <a:gd name="connsiteX10" fmla="*/ 2342271 w 2872609"/>
                <a:gd name="connsiteY10" fmla="*/ 1612427 h 2047569"/>
                <a:gd name="connsiteX11" fmla="*/ 2024551 w 2872609"/>
                <a:gd name="connsiteY11" fmla="*/ 1859222 h 2047569"/>
                <a:gd name="connsiteX12" fmla="*/ 1551380 w 2872609"/>
                <a:gd name="connsiteY12" fmla="*/ 2039683 h 2047569"/>
                <a:gd name="connsiteX13" fmla="*/ 1126372 w 2872609"/>
                <a:gd name="connsiteY13" fmla="*/ 1989417 h 2047569"/>
                <a:gd name="connsiteX14" fmla="*/ 0 w 2872609"/>
                <a:gd name="connsiteY14" fmla="*/ 1469410 h 2047569"/>
                <a:gd name="connsiteX0" fmla="*/ 0 w 2872609"/>
                <a:gd name="connsiteY0" fmla="*/ 1469410 h 2047569"/>
                <a:gd name="connsiteX1" fmla="*/ 1330194 w 2872609"/>
                <a:gd name="connsiteY1" fmla="*/ 1741206 h 2047569"/>
                <a:gd name="connsiteX2" fmla="*/ 396458 w 2872609"/>
                <a:gd name="connsiteY2" fmla="*/ 760572 h 2047569"/>
                <a:gd name="connsiteX3" fmla="*/ 1445888 w 2872609"/>
                <a:gd name="connsiteY3" fmla="*/ 1426618 h 2047569"/>
                <a:gd name="connsiteX4" fmla="*/ 1291947 w 2872609"/>
                <a:gd name="connsiteY4" fmla="*/ 574460 h 2047569"/>
                <a:gd name="connsiteX5" fmla="*/ 1341313 w 2872609"/>
                <a:gd name="connsiteY5" fmla="*/ 0 h 2047569"/>
                <a:gd name="connsiteX6" fmla="*/ 1756142 w 2872609"/>
                <a:gd name="connsiteY6" fmla="*/ 1335152 h 2047569"/>
                <a:gd name="connsiteX7" fmla="*/ 2471520 w 2872609"/>
                <a:gd name="connsiteY7" fmla="*/ 451654 h 2047569"/>
                <a:gd name="connsiteX8" fmla="*/ 2035071 w 2872609"/>
                <a:gd name="connsiteY8" fmla="*/ 1549872 h 2047569"/>
                <a:gd name="connsiteX9" fmla="*/ 2867977 w 2872609"/>
                <a:gd name="connsiteY9" fmla="*/ 999853 h 2047569"/>
                <a:gd name="connsiteX10" fmla="*/ 2342271 w 2872609"/>
                <a:gd name="connsiteY10" fmla="*/ 1612427 h 2047569"/>
                <a:gd name="connsiteX11" fmla="*/ 2024551 w 2872609"/>
                <a:gd name="connsiteY11" fmla="*/ 1859222 h 2047569"/>
                <a:gd name="connsiteX12" fmla="*/ 1551380 w 2872609"/>
                <a:gd name="connsiteY12" fmla="*/ 2039683 h 2047569"/>
                <a:gd name="connsiteX13" fmla="*/ 1126372 w 2872609"/>
                <a:gd name="connsiteY13" fmla="*/ 1989417 h 2047569"/>
                <a:gd name="connsiteX14" fmla="*/ 0 w 2872609"/>
                <a:gd name="connsiteY14" fmla="*/ 1469410 h 2047569"/>
                <a:gd name="connsiteX0" fmla="*/ 0 w 2872609"/>
                <a:gd name="connsiteY0" fmla="*/ 1469410 h 2040656"/>
                <a:gd name="connsiteX1" fmla="*/ 1330194 w 2872609"/>
                <a:gd name="connsiteY1" fmla="*/ 1741206 h 2040656"/>
                <a:gd name="connsiteX2" fmla="*/ 396458 w 2872609"/>
                <a:gd name="connsiteY2" fmla="*/ 760572 h 2040656"/>
                <a:gd name="connsiteX3" fmla="*/ 1445888 w 2872609"/>
                <a:gd name="connsiteY3" fmla="*/ 1426618 h 2040656"/>
                <a:gd name="connsiteX4" fmla="*/ 1291947 w 2872609"/>
                <a:gd name="connsiteY4" fmla="*/ 574460 h 2040656"/>
                <a:gd name="connsiteX5" fmla="*/ 1341313 w 2872609"/>
                <a:gd name="connsiteY5" fmla="*/ 0 h 2040656"/>
                <a:gd name="connsiteX6" fmla="*/ 1756142 w 2872609"/>
                <a:gd name="connsiteY6" fmla="*/ 1335152 h 2040656"/>
                <a:gd name="connsiteX7" fmla="*/ 2471520 w 2872609"/>
                <a:gd name="connsiteY7" fmla="*/ 451654 h 2040656"/>
                <a:gd name="connsiteX8" fmla="*/ 2035071 w 2872609"/>
                <a:gd name="connsiteY8" fmla="*/ 1549872 h 2040656"/>
                <a:gd name="connsiteX9" fmla="*/ 2867977 w 2872609"/>
                <a:gd name="connsiteY9" fmla="*/ 999853 h 2040656"/>
                <a:gd name="connsiteX10" fmla="*/ 2342271 w 2872609"/>
                <a:gd name="connsiteY10" fmla="*/ 1612427 h 2040656"/>
                <a:gd name="connsiteX11" fmla="*/ 2024551 w 2872609"/>
                <a:gd name="connsiteY11" fmla="*/ 1859222 h 2040656"/>
                <a:gd name="connsiteX12" fmla="*/ 1551380 w 2872609"/>
                <a:gd name="connsiteY12" fmla="*/ 2039683 h 2040656"/>
                <a:gd name="connsiteX13" fmla="*/ 1126372 w 2872609"/>
                <a:gd name="connsiteY13" fmla="*/ 1989417 h 2040656"/>
                <a:gd name="connsiteX14" fmla="*/ 0 w 2872609"/>
                <a:gd name="connsiteY14" fmla="*/ 1469410 h 2040656"/>
                <a:gd name="connsiteX0" fmla="*/ 0 w 2872609"/>
                <a:gd name="connsiteY0" fmla="*/ 1469410 h 2043674"/>
                <a:gd name="connsiteX1" fmla="*/ 1330194 w 2872609"/>
                <a:gd name="connsiteY1" fmla="*/ 1741206 h 2043674"/>
                <a:gd name="connsiteX2" fmla="*/ 396458 w 2872609"/>
                <a:gd name="connsiteY2" fmla="*/ 760572 h 2043674"/>
                <a:gd name="connsiteX3" fmla="*/ 1445888 w 2872609"/>
                <a:gd name="connsiteY3" fmla="*/ 1426618 h 2043674"/>
                <a:gd name="connsiteX4" fmla="*/ 1291947 w 2872609"/>
                <a:gd name="connsiteY4" fmla="*/ 574460 h 2043674"/>
                <a:gd name="connsiteX5" fmla="*/ 1341313 w 2872609"/>
                <a:gd name="connsiteY5" fmla="*/ 0 h 2043674"/>
                <a:gd name="connsiteX6" fmla="*/ 1756142 w 2872609"/>
                <a:gd name="connsiteY6" fmla="*/ 1335152 h 2043674"/>
                <a:gd name="connsiteX7" fmla="*/ 2471520 w 2872609"/>
                <a:gd name="connsiteY7" fmla="*/ 451654 h 2043674"/>
                <a:gd name="connsiteX8" fmla="*/ 2035071 w 2872609"/>
                <a:gd name="connsiteY8" fmla="*/ 1549872 h 2043674"/>
                <a:gd name="connsiteX9" fmla="*/ 2867977 w 2872609"/>
                <a:gd name="connsiteY9" fmla="*/ 999853 h 2043674"/>
                <a:gd name="connsiteX10" fmla="*/ 2342271 w 2872609"/>
                <a:gd name="connsiteY10" fmla="*/ 1612427 h 2043674"/>
                <a:gd name="connsiteX11" fmla="*/ 2024551 w 2872609"/>
                <a:gd name="connsiteY11" fmla="*/ 1859222 h 2043674"/>
                <a:gd name="connsiteX12" fmla="*/ 1551380 w 2872609"/>
                <a:gd name="connsiteY12" fmla="*/ 2039683 h 2043674"/>
                <a:gd name="connsiteX13" fmla="*/ 1126372 w 2872609"/>
                <a:gd name="connsiteY13" fmla="*/ 1989417 h 2043674"/>
                <a:gd name="connsiteX14" fmla="*/ 0 w 2872609"/>
                <a:gd name="connsiteY14" fmla="*/ 1469410 h 2043674"/>
                <a:gd name="connsiteX0" fmla="*/ 0 w 2872609"/>
                <a:gd name="connsiteY0" fmla="*/ 1469410 h 2043674"/>
                <a:gd name="connsiteX1" fmla="*/ 1330194 w 2872609"/>
                <a:gd name="connsiteY1" fmla="*/ 1741206 h 2043674"/>
                <a:gd name="connsiteX2" fmla="*/ 396458 w 2872609"/>
                <a:gd name="connsiteY2" fmla="*/ 760572 h 2043674"/>
                <a:gd name="connsiteX3" fmla="*/ 1445888 w 2872609"/>
                <a:gd name="connsiteY3" fmla="*/ 1426618 h 2043674"/>
                <a:gd name="connsiteX4" fmla="*/ 1291947 w 2872609"/>
                <a:gd name="connsiteY4" fmla="*/ 574460 h 2043674"/>
                <a:gd name="connsiteX5" fmla="*/ 1341313 w 2872609"/>
                <a:gd name="connsiteY5" fmla="*/ 0 h 2043674"/>
                <a:gd name="connsiteX6" fmla="*/ 1756142 w 2872609"/>
                <a:gd name="connsiteY6" fmla="*/ 1335152 h 2043674"/>
                <a:gd name="connsiteX7" fmla="*/ 2471520 w 2872609"/>
                <a:gd name="connsiteY7" fmla="*/ 451654 h 2043674"/>
                <a:gd name="connsiteX8" fmla="*/ 2035071 w 2872609"/>
                <a:gd name="connsiteY8" fmla="*/ 1549872 h 2043674"/>
                <a:gd name="connsiteX9" fmla="*/ 2867977 w 2872609"/>
                <a:gd name="connsiteY9" fmla="*/ 999853 h 2043674"/>
                <a:gd name="connsiteX10" fmla="*/ 2342271 w 2872609"/>
                <a:gd name="connsiteY10" fmla="*/ 1612427 h 2043674"/>
                <a:gd name="connsiteX11" fmla="*/ 2024551 w 2872609"/>
                <a:gd name="connsiteY11" fmla="*/ 1859222 h 2043674"/>
                <a:gd name="connsiteX12" fmla="*/ 1551380 w 2872609"/>
                <a:gd name="connsiteY12" fmla="*/ 2039683 h 2043674"/>
                <a:gd name="connsiteX13" fmla="*/ 1126372 w 2872609"/>
                <a:gd name="connsiteY13" fmla="*/ 1989417 h 2043674"/>
                <a:gd name="connsiteX14" fmla="*/ 0 w 2872609"/>
                <a:gd name="connsiteY14" fmla="*/ 1469410 h 2043674"/>
                <a:gd name="connsiteX0" fmla="*/ 0 w 2872609"/>
                <a:gd name="connsiteY0" fmla="*/ 1469410 h 2021969"/>
                <a:gd name="connsiteX1" fmla="*/ 1330194 w 2872609"/>
                <a:gd name="connsiteY1" fmla="*/ 1741206 h 2021969"/>
                <a:gd name="connsiteX2" fmla="*/ 396458 w 2872609"/>
                <a:gd name="connsiteY2" fmla="*/ 760572 h 2021969"/>
                <a:gd name="connsiteX3" fmla="*/ 1445888 w 2872609"/>
                <a:gd name="connsiteY3" fmla="*/ 1426618 h 2021969"/>
                <a:gd name="connsiteX4" fmla="*/ 1291947 w 2872609"/>
                <a:gd name="connsiteY4" fmla="*/ 574460 h 2021969"/>
                <a:gd name="connsiteX5" fmla="*/ 1341313 w 2872609"/>
                <a:gd name="connsiteY5" fmla="*/ 0 h 2021969"/>
                <a:gd name="connsiteX6" fmla="*/ 1756142 w 2872609"/>
                <a:gd name="connsiteY6" fmla="*/ 1335152 h 2021969"/>
                <a:gd name="connsiteX7" fmla="*/ 2471520 w 2872609"/>
                <a:gd name="connsiteY7" fmla="*/ 451654 h 2021969"/>
                <a:gd name="connsiteX8" fmla="*/ 2035071 w 2872609"/>
                <a:gd name="connsiteY8" fmla="*/ 1549872 h 2021969"/>
                <a:gd name="connsiteX9" fmla="*/ 2867977 w 2872609"/>
                <a:gd name="connsiteY9" fmla="*/ 999853 h 2021969"/>
                <a:gd name="connsiteX10" fmla="*/ 2342271 w 2872609"/>
                <a:gd name="connsiteY10" fmla="*/ 1612427 h 2021969"/>
                <a:gd name="connsiteX11" fmla="*/ 2024551 w 2872609"/>
                <a:gd name="connsiteY11" fmla="*/ 1859222 h 2021969"/>
                <a:gd name="connsiteX12" fmla="*/ 1545435 w 2872609"/>
                <a:gd name="connsiteY12" fmla="*/ 2010070 h 2021969"/>
                <a:gd name="connsiteX13" fmla="*/ 1126372 w 2872609"/>
                <a:gd name="connsiteY13" fmla="*/ 1989417 h 2021969"/>
                <a:gd name="connsiteX14" fmla="*/ 0 w 2872609"/>
                <a:gd name="connsiteY14" fmla="*/ 1469410 h 2021969"/>
                <a:gd name="connsiteX0" fmla="*/ 0 w 2872609"/>
                <a:gd name="connsiteY0" fmla="*/ 1469410 h 2013760"/>
                <a:gd name="connsiteX1" fmla="*/ 1330194 w 2872609"/>
                <a:gd name="connsiteY1" fmla="*/ 1741206 h 2013760"/>
                <a:gd name="connsiteX2" fmla="*/ 396458 w 2872609"/>
                <a:gd name="connsiteY2" fmla="*/ 760572 h 2013760"/>
                <a:gd name="connsiteX3" fmla="*/ 1445888 w 2872609"/>
                <a:gd name="connsiteY3" fmla="*/ 1426618 h 2013760"/>
                <a:gd name="connsiteX4" fmla="*/ 1291947 w 2872609"/>
                <a:gd name="connsiteY4" fmla="*/ 574460 h 2013760"/>
                <a:gd name="connsiteX5" fmla="*/ 1341313 w 2872609"/>
                <a:gd name="connsiteY5" fmla="*/ 0 h 2013760"/>
                <a:gd name="connsiteX6" fmla="*/ 1756142 w 2872609"/>
                <a:gd name="connsiteY6" fmla="*/ 1335152 h 2013760"/>
                <a:gd name="connsiteX7" fmla="*/ 2471520 w 2872609"/>
                <a:gd name="connsiteY7" fmla="*/ 451654 h 2013760"/>
                <a:gd name="connsiteX8" fmla="*/ 2035071 w 2872609"/>
                <a:gd name="connsiteY8" fmla="*/ 1549872 h 2013760"/>
                <a:gd name="connsiteX9" fmla="*/ 2867977 w 2872609"/>
                <a:gd name="connsiteY9" fmla="*/ 999853 h 2013760"/>
                <a:gd name="connsiteX10" fmla="*/ 2342271 w 2872609"/>
                <a:gd name="connsiteY10" fmla="*/ 1612427 h 2013760"/>
                <a:gd name="connsiteX11" fmla="*/ 2024551 w 2872609"/>
                <a:gd name="connsiteY11" fmla="*/ 1859222 h 2013760"/>
                <a:gd name="connsiteX12" fmla="*/ 1545435 w 2872609"/>
                <a:gd name="connsiteY12" fmla="*/ 2010070 h 2013760"/>
                <a:gd name="connsiteX13" fmla="*/ 1126372 w 2872609"/>
                <a:gd name="connsiteY13" fmla="*/ 1989417 h 2013760"/>
                <a:gd name="connsiteX14" fmla="*/ 0 w 2872609"/>
                <a:gd name="connsiteY14" fmla="*/ 1469410 h 2013760"/>
                <a:gd name="connsiteX0" fmla="*/ 0 w 2872609"/>
                <a:gd name="connsiteY0" fmla="*/ 1469410 h 2017688"/>
                <a:gd name="connsiteX1" fmla="*/ 1330194 w 2872609"/>
                <a:gd name="connsiteY1" fmla="*/ 1741206 h 2017688"/>
                <a:gd name="connsiteX2" fmla="*/ 396458 w 2872609"/>
                <a:gd name="connsiteY2" fmla="*/ 760572 h 2017688"/>
                <a:gd name="connsiteX3" fmla="*/ 1445888 w 2872609"/>
                <a:gd name="connsiteY3" fmla="*/ 1426618 h 2017688"/>
                <a:gd name="connsiteX4" fmla="*/ 1291947 w 2872609"/>
                <a:gd name="connsiteY4" fmla="*/ 574460 h 2017688"/>
                <a:gd name="connsiteX5" fmla="*/ 1341313 w 2872609"/>
                <a:gd name="connsiteY5" fmla="*/ 0 h 2017688"/>
                <a:gd name="connsiteX6" fmla="*/ 1756142 w 2872609"/>
                <a:gd name="connsiteY6" fmla="*/ 1335152 h 2017688"/>
                <a:gd name="connsiteX7" fmla="*/ 2471520 w 2872609"/>
                <a:gd name="connsiteY7" fmla="*/ 451654 h 2017688"/>
                <a:gd name="connsiteX8" fmla="*/ 2035071 w 2872609"/>
                <a:gd name="connsiteY8" fmla="*/ 1549872 h 2017688"/>
                <a:gd name="connsiteX9" fmla="*/ 2867977 w 2872609"/>
                <a:gd name="connsiteY9" fmla="*/ 999853 h 2017688"/>
                <a:gd name="connsiteX10" fmla="*/ 2342271 w 2872609"/>
                <a:gd name="connsiteY10" fmla="*/ 1612427 h 2017688"/>
                <a:gd name="connsiteX11" fmla="*/ 2024551 w 2872609"/>
                <a:gd name="connsiteY11" fmla="*/ 1859222 h 2017688"/>
                <a:gd name="connsiteX12" fmla="*/ 1545435 w 2872609"/>
                <a:gd name="connsiteY12" fmla="*/ 2010070 h 2017688"/>
                <a:gd name="connsiteX13" fmla="*/ 1116314 w 2872609"/>
                <a:gd name="connsiteY13" fmla="*/ 1967397 h 2017688"/>
                <a:gd name="connsiteX14" fmla="*/ 0 w 2872609"/>
                <a:gd name="connsiteY14" fmla="*/ 1469410 h 2017688"/>
                <a:gd name="connsiteX0" fmla="*/ 0 w 2872609"/>
                <a:gd name="connsiteY0" fmla="*/ 1469410 h 2017688"/>
                <a:gd name="connsiteX1" fmla="*/ 1330194 w 2872609"/>
                <a:gd name="connsiteY1" fmla="*/ 1741206 h 2017688"/>
                <a:gd name="connsiteX2" fmla="*/ 396458 w 2872609"/>
                <a:gd name="connsiteY2" fmla="*/ 760572 h 2017688"/>
                <a:gd name="connsiteX3" fmla="*/ 1512193 w 2872609"/>
                <a:gd name="connsiteY3" fmla="*/ 1519870 h 2017688"/>
                <a:gd name="connsiteX4" fmla="*/ 1291947 w 2872609"/>
                <a:gd name="connsiteY4" fmla="*/ 574460 h 2017688"/>
                <a:gd name="connsiteX5" fmla="*/ 1341313 w 2872609"/>
                <a:gd name="connsiteY5" fmla="*/ 0 h 2017688"/>
                <a:gd name="connsiteX6" fmla="*/ 1756142 w 2872609"/>
                <a:gd name="connsiteY6" fmla="*/ 1335152 h 2017688"/>
                <a:gd name="connsiteX7" fmla="*/ 2471520 w 2872609"/>
                <a:gd name="connsiteY7" fmla="*/ 451654 h 2017688"/>
                <a:gd name="connsiteX8" fmla="*/ 2035071 w 2872609"/>
                <a:gd name="connsiteY8" fmla="*/ 1549872 h 2017688"/>
                <a:gd name="connsiteX9" fmla="*/ 2867977 w 2872609"/>
                <a:gd name="connsiteY9" fmla="*/ 999853 h 2017688"/>
                <a:gd name="connsiteX10" fmla="*/ 2342271 w 2872609"/>
                <a:gd name="connsiteY10" fmla="*/ 1612427 h 2017688"/>
                <a:gd name="connsiteX11" fmla="*/ 2024551 w 2872609"/>
                <a:gd name="connsiteY11" fmla="*/ 1859222 h 2017688"/>
                <a:gd name="connsiteX12" fmla="*/ 1545435 w 2872609"/>
                <a:gd name="connsiteY12" fmla="*/ 2010070 h 2017688"/>
                <a:gd name="connsiteX13" fmla="*/ 1116314 w 2872609"/>
                <a:gd name="connsiteY13" fmla="*/ 1967397 h 2017688"/>
                <a:gd name="connsiteX14" fmla="*/ 0 w 2872609"/>
                <a:gd name="connsiteY14" fmla="*/ 1469410 h 2017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872609" h="2017688">
                  <a:moveTo>
                    <a:pt x="0" y="1469410"/>
                  </a:moveTo>
                  <a:cubicBezTo>
                    <a:pt x="514429" y="1361165"/>
                    <a:pt x="964046" y="1725884"/>
                    <a:pt x="1330194" y="1741206"/>
                  </a:cubicBezTo>
                  <a:cubicBezTo>
                    <a:pt x="1051342" y="1505103"/>
                    <a:pt x="741665" y="1382876"/>
                    <a:pt x="396458" y="760572"/>
                  </a:cubicBezTo>
                  <a:cubicBezTo>
                    <a:pt x="973733" y="828686"/>
                    <a:pt x="1194410" y="1365259"/>
                    <a:pt x="1512193" y="1519870"/>
                  </a:cubicBezTo>
                  <a:cubicBezTo>
                    <a:pt x="1439841" y="1283930"/>
                    <a:pt x="1240763" y="1019160"/>
                    <a:pt x="1291947" y="574460"/>
                  </a:cubicBezTo>
                  <a:lnTo>
                    <a:pt x="1341313" y="0"/>
                  </a:lnTo>
                  <a:cubicBezTo>
                    <a:pt x="1672114" y="474037"/>
                    <a:pt x="1647762" y="959969"/>
                    <a:pt x="1756142" y="1335152"/>
                  </a:cubicBezTo>
                  <a:cubicBezTo>
                    <a:pt x="1938427" y="1007736"/>
                    <a:pt x="1972505" y="746308"/>
                    <a:pt x="2471520" y="451654"/>
                  </a:cubicBezTo>
                  <a:cubicBezTo>
                    <a:pt x="2389925" y="1090433"/>
                    <a:pt x="2190807" y="1195298"/>
                    <a:pt x="2035071" y="1549872"/>
                  </a:cubicBezTo>
                  <a:cubicBezTo>
                    <a:pt x="2322960" y="1406864"/>
                    <a:pt x="2456520" y="1105791"/>
                    <a:pt x="2867977" y="999853"/>
                  </a:cubicBezTo>
                  <a:cubicBezTo>
                    <a:pt x="2922244" y="1020147"/>
                    <a:pt x="2484692" y="1486629"/>
                    <a:pt x="2342271" y="1612427"/>
                  </a:cubicBezTo>
                  <a:cubicBezTo>
                    <a:pt x="2199850" y="1738225"/>
                    <a:pt x="2154307" y="1792132"/>
                    <a:pt x="2024551" y="1859222"/>
                  </a:cubicBezTo>
                  <a:cubicBezTo>
                    <a:pt x="1853547" y="1984535"/>
                    <a:pt x="1696808" y="1992041"/>
                    <a:pt x="1545435" y="2010070"/>
                  </a:cubicBezTo>
                  <a:cubicBezTo>
                    <a:pt x="1394062" y="2028099"/>
                    <a:pt x="1387128" y="2014229"/>
                    <a:pt x="1116314" y="1967397"/>
                  </a:cubicBezTo>
                  <a:cubicBezTo>
                    <a:pt x="720262" y="1831131"/>
                    <a:pt x="482550" y="1865168"/>
                    <a:pt x="0" y="146941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EFD1"/>
                </a:gs>
                <a:gs pos="39000">
                  <a:srgbClr val="F0EBD5"/>
                </a:gs>
                <a:gs pos="100000">
                  <a:srgbClr val="D1C39F"/>
                </a:gs>
              </a:gsLst>
              <a:lin ang="5400000" scaled="0"/>
              <a:tileRect l="-100000" b="-100000"/>
            </a:gradFill>
            <a:ln w="15875">
              <a:solidFill>
                <a:srgbClr val="FF66FF"/>
              </a:solidFill>
            </a:ln>
            <a:effectLst>
              <a:outerShdw blurRad="50800" dist="50800" dir="5400000" algn="ctr" rotWithShape="0">
                <a:schemeClr val="accent4">
                  <a:lumMod val="50000"/>
                  <a:alpha val="61000"/>
                </a:schemeClr>
              </a:outerShdw>
            </a:effectLst>
            <a:scene3d>
              <a:camera prst="orthographicFront"/>
              <a:lightRig rig="chilly" dir="t"/>
            </a:scene3d>
            <a:sp3d prstMaterial="powder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4" name="20 Estrella de 7 puntas"/>
            <p:cNvSpPr/>
            <p:nvPr/>
          </p:nvSpPr>
          <p:spPr>
            <a:xfrm rot="20760185">
              <a:off x="5734020" y="3526731"/>
              <a:ext cx="499097" cy="494203"/>
            </a:xfrm>
            <a:custGeom>
              <a:avLst/>
              <a:gdLst>
                <a:gd name="connsiteX0" fmla="*/ -7 w 2880320"/>
                <a:gd name="connsiteY0" fmla="*/ 1667118 h 2592288"/>
                <a:gd name="connsiteX1" fmla="*/ 987227 w 2880320"/>
                <a:gd name="connsiteY1" fmla="*/ 1268240 h 2592288"/>
                <a:gd name="connsiteX2" fmla="*/ 285240 w 2880320"/>
                <a:gd name="connsiteY2" fmla="*/ 513437 h 2592288"/>
                <a:gd name="connsiteX3" fmla="*/ 1238588 w 2880320"/>
                <a:gd name="connsiteY3" fmla="*/ 977269 h 2592288"/>
                <a:gd name="connsiteX4" fmla="*/ 1440160 w 2880320"/>
                <a:gd name="connsiteY4" fmla="*/ 0 h 2592288"/>
                <a:gd name="connsiteX5" fmla="*/ 1641732 w 2880320"/>
                <a:gd name="connsiteY5" fmla="*/ 977269 h 2592288"/>
                <a:gd name="connsiteX6" fmla="*/ 2595080 w 2880320"/>
                <a:gd name="connsiteY6" fmla="*/ 513437 h 2592288"/>
                <a:gd name="connsiteX7" fmla="*/ 1893093 w 2880320"/>
                <a:gd name="connsiteY7" fmla="*/ 1268240 h 2592288"/>
                <a:gd name="connsiteX8" fmla="*/ 2880327 w 2880320"/>
                <a:gd name="connsiteY8" fmla="*/ 1667118 h 2592288"/>
                <a:gd name="connsiteX9" fmla="*/ 1803382 w 2880320"/>
                <a:gd name="connsiteY9" fmla="*/ 1631072 h 2592288"/>
                <a:gd name="connsiteX10" fmla="*/ 2081088 w 2880320"/>
                <a:gd name="connsiteY10" fmla="*/ 2592302 h 2592288"/>
                <a:gd name="connsiteX11" fmla="*/ 1440160 w 2880320"/>
                <a:gd name="connsiteY11" fmla="*/ 1792548 h 2592288"/>
                <a:gd name="connsiteX12" fmla="*/ 799232 w 2880320"/>
                <a:gd name="connsiteY12" fmla="*/ 2592302 h 2592288"/>
                <a:gd name="connsiteX13" fmla="*/ 1076938 w 2880320"/>
                <a:gd name="connsiteY13" fmla="*/ 1631072 h 2592288"/>
                <a:gd name="connsiteX14" fmla="*/ -7 w 2880320"/>
                <a:gd name="connsiteY14" fmla="*/ 1667118 h 2592288"/>
                <a:gd name="connsiteX0" fmla="*/ 0 w 2880334"/>
                <a:gd name="connsiteY0" fmla="*/ 1667118 h 2592302"/>
                <a:gd name="connsiteX1" fmla="*/ 987234 w 2880334"/>
                <a:gd name="connsiteY1" fmla="*/ 1268240 h 2592302"/>
                <a:gd name="connsiteX2" fmla="*/ 285247 w 2880334"/>
                <a:gd name="connsiteY2" fmla="*/ 513437 h 2592302"/>
                <a:gd name="connsiteX3" fmla="*/ 1238595 w 2880334"/>
                <a:gd name="connsiteY3" fmla="*/ 977269 h 2592302"/>
                <a:gd name="connsiteX4" fmla="*/ 1440167 w 2880334"/>
                <a:gd name="connsiteY4" fmla="*/ 0 h 2592302"/>
                <a:gd name="connsiteX5" fmla="*/ 1641739 w 2880334"/>
                <a:gd name="connsiteY5" fmla="*/ 977269 h 2592302"/>
                <a:gd name="connsiteX6" fmla="*/ 2595087 w 2880334"/>
                <a:gd name="connsiteY6" fmla="*/ 513437 h 2592302"/>
                <a:gd name="connsiteX7" fmla="*/ 1893100 w 2880334"/>
                <a:gd name="connsiteY7" fmla="*/ 1268240 h 2592302"/>
                <a:gd name="connsiteX8" fmla="*/ 2880334 w 2880334"/>
                <a:gd name="connsiteY8" fmla="*/ 1667118 h 2592302"/>
                <a:gd name="connsiteX9" fmla="*/ 1803389 w 2880334"/>
                <a:gd name="connsiteY9" fmla="*/ 1631072 h 2592302"/>
                <a:gd name="connsiteX10" fmla="*/ 1440167 w 2880334"/>
                <a:gd name="connsiteY10" fmla="*/ 1792548 h 2592302"/>
                <a:gd name="connsiteX11" fmla="*/ 799239 w 2880334"/>
                <a:gd name="connsiteY11" fmla="*/ 2592302 h 2592302"/>
                <a:gd name="connsiteX12" fmla="*/ 1076945 w 2880334"/>
                <a:gd name="connsiteY12" fmla="*/ 1631072 h 2592302"/>
                <a:gd name="connsiteX13" fmla="*/ 0 w 2880334"/>
                <a:gd name="connsiteY13" fmla="*/ 1667118 h 2592302"/>
                <a:gd name="connsiteX0" fmla="*/ 0 w 2880334"/>
                <a:gd name="connsiteY0" fmla="*/ 1667118 h 1792548"/>
                <a:gd name="connsiteX1" fmla="*/ 987234 w 2880334"/>
                <a:gd name="connsiteY1" fmla="*/ 1268240 h 1792548"/>
                <a:gd name="connsiteX2" fmla="*/ 285247 w 2880334"/>
                <a:gd name="connsiteY2" fmla="*/ 513437 h 1792548"/>
                <a:gd name="connsiteX3" fmla="*/ 1238595 w 2880334"/>
                <a:gd name="connsiteY3" fmla="*/ 977269 h 1792548"/>
                <a:gd name="connsiteX4" fmla="*/ 1440167 w 2880334"/>
                <a:gd name="connsiteY4" fmla="*/ 0 h 1792548"/>
                <a:gd name="connsiteX5" fmla="*/ 1641739 w 2880334"/>
                <a:gd name="connsiteY5" fmla="*/ 977269 h 1792548"/>
                <a:gd name="connsiteX6" fmla="*/ 2595087 w 2880334"/>
                <a:gd name="connsiteY6" fmla="*/ 513437 h 1792548"/>
                <a:gd name="connsiteX7" fmla="*/ 1893100 w 2880334"/>
                <a:gd name="connsiteY7" fmla="*/ 1268240 h 1792548"/>
                <a:gd name="connsiteX8" fmla="*/ 2880334 w 2880334"/>
                <a:gd name="connsiteY8" fmla="*/ 1667118 h 1792548"/>
                <a:gd name="connsiteX9" fmla="*/ 1803389 w 2880334"/>
                <a:gd name="connsiteY9" fmla="*/ 1631072 h 1792548"/>
                <a:gd name="connsiteX10" fmla="*/ 1440167 w 2880334"/>
                <a:gd name="connsiteY10" fmla="*/ 1792548 h 1792548"/>
                <a:gd name="connsiteX11" fmla="*/ 1076945 w 2880334"/>
                <a:gd name="connsiteY11" fmla="*/ 1631072 h 1792548"/>
                <a:gd name="connsiteX12" fmla="*/ 0 w 2880334"/>
                <a:gd name="connsiteY12" fmla="*/ 1667118 h 1792548"/>
                <a:gd name="connsiteX0" fmla="*/ 0 w 2991545"/>
                <a:gd name="connsiteY0" fmla="*/ 1222275 h 1792548"/>
                <a:gd name="connsiteX1" fmla="*/ 1098445 w 2991545"/>
                <a:gd name="connsiteY1" fmla="*/ 1268240 h 1792548"/>
                <a:gd name="connsiteX2" fmla="*/ 396458 w 2991545"/>
                <a:gd name="connsiteY2" fmla="*/ 513437 h 1792548"/>
                <a:gd name="connsiteX3" fmla="*/ 1349806 w 2991545"/>
                <a:gd name="connsiteY3" fmla="*/ 977269 h 1792548"/>
                <a:gd name="connsiteX4" fmla="*/ 1551378 w 2991545"/>
                <a:gd name="connsiteY4" fmla="*/ 0 h 1792548"/>
                <a:gd name="connsiteX5" fmla="*/ 1752950 w 2991545"/>
                <a:gd name="connsiteY5" fmla="*/ 977269 h 1792548"/>
                <a:gd name="connsiteX6" fmla="*/ 2706298 w 2991545"/>
                <a:gd name="connsiteY6" fmla="*/ 513437 h 1792548"/>
                <a:gd name="connsiteX7" fmla="*/ 2004311 w 2991545"/>
                <a:gd name="connsiteY7" fmla="*/ 1268240 h 1792548"/>
                <a:gd name="connsiteX8" fmla="*/ 2991545 w 2991545"/>
                <a:gd name="connsiteY8" fmla="*/ 1667118 h 1792548"/>
                <a:gd name="connsiteX9" fmla="*/ 1914600 w 2991545"/>
                <a:gd name="connsiteY9" fmla="*/ 1631072 h 1792548"/>
                <a:gd name="connsiteX10" fmla="*/ 1551378 w 2991545"/>
                <a:gd name="connsiteY10" fmla="*/ 1792548 h 1792548"/>
                <a:gd name="connsiteX11" fmla="*/ 1188156 w 2991545"/>
                <a:gd name="connsiteY11" fmla="*/ 1631072 h 1792548"/>
                <a:gd name="connsiteX12" fmla="*/ 0 w 2991545"/>
                <a:gd name="connsiteY12" fmla="*/ 1222275 h 1792548"/>
                <a:gd name="connsiteX0" fmla="*/ 0 w 2991545"/>
                <a:gd name="connsiteY0" fmla="*/ 1222275 h 1792548"/>
                <a:gd name="connsiteX1" fmla="*/ 1098445 w 2991545"/>
                <a:gd name="connsiteY1" fmla="*/ 1268240 h 1792548"/>
                <a:gd name="connsiteX2" fmla="*/ 396458 w 2991545"/>
                <a:gd name="connsiteY2" fmla="*/ 513437 h 1792548"/>
                <a:gd name="connsiteX3" fmla="*/ 1349806 w 2991545"/>
                <a:gd name="connsiteY3" fmla="*/ 977269 h 1792548"/>
                <a:gd name="connsiteX4" fmla="*/ 1551378 w 2991545"/>
                <a:gd name="connsiteY4" fmla="*/ 0 h 1792548"/>
                <a:gd name="connsiteX5" fmla="*/ 1752950 w 2991545"/>
                <a:gd name="connsiteY5" fmla="*/ 977269 h 1792548"/>
                <a:gd name="connsiteX6" fmla="*/ 2471520 w 2991545"/>
                <a:gd name="connsiteY6" fmla="*/ 204519 h 1792548"/>
                <a:gd name="connsiteX7" fmla="*/ 2004311 w 2991545"/>
                <a:gd name="connsiteY7" fmla="*/ 1268240 h 1792548"/>
                <a:gd name="connsiteX8" fmla="*/ 2991545 w 2991545"/>
                <a:gd name="connsiteY8" fmla="*/ 1667118 h 1792548"/>
                <a:gd name="connsiteX9" fmla="*/ 1914600 w 2991545"/>
                <a:gd name="connsiteY9" fmla="*/ 1631072 h 1792548"/>
                <a:gd name="connsiteX10" fmla="*/ 1551378 w 2991545"/>
                <a:gd name="connsiteY10" fmla="*/ 1792548 h 1792548"/>
                <a:gd name="connsiteX11" fmla="*/ 1188156 w 2991545"/>
                <a:gd name="connsiteY11" fmla="*/ 1631072 h 1792548"/>
                <a:gd name="connsiteX12" fmla="*/ 0 w 2991545"/>
                <a:gd name="connsiteY12" fmla="*/ 1222275 h 1792548"/>
                <a:gd name="connsiteX0" fmla="*/ 0 w 2867977"/>
                <a:gd name="connsiteY0" fmla="*/ 1222275 h 1792548"/>
                <a:gd name="connsiteX1" fmla="*/ 1098445 w 2867977"/>
                <a:gd name="connsiteY1" fmla="*/ 1268240 h 1792548"/>
                <a:gd name="connsiteX2" fmla="*/ 396458 w 2867977"/>
                <a:gd name="connsiteY2" fmla="*/ 513437 h 1792548"/>
                <a:gd name="connsiteX3" fmla="*/ 1349806 w 2867977"/>
                <a:gd name="connsiteY3" fmla="*/ 977269 h 1792548"/>
                <a:gd name="connsiteX4" fmla="*/ 1551378 w 2867977"/>
                <a:gd name="connsiteY4" fmla="*/ 0 h 1792548"/>
                <a:gd name="connsiteX5" fmla="*/ 1752950 w 2867977"/>
                <a:gd name="connsiteY5" fmla="*/ 977269 h 1792548"/>
                <a:gd name="connsiteX6" fmla="*/ 2471520 w 2867977"/>
                <a:gd name="connsiteY6" fmla="*/ 204519 h 1792548"/>
                <a:gd name="connsiteX7" fmla="*/ 2004311 w 2867977"/>
                <a:gd name="connsiteY7" fmla="*/ 1268240 h 1792548"/>
                <a:gd name="connsiteX8" fmla="*/ 2867977 w 2867977"/>
                <a:gd name="connsiteY8" fmla="*/ 839215 h 1792548"/>
                <a:gd name="connsiteX9" fmla="*/ 1914600 w 2867977"/>
                <a:gd name="connsiteY9" fmla="*/ 1631072 h 1792548"/>
                <a:gd name="connsiteX10" fmla="*/ 1551378 w 2867977"/>
                <a:gd name="connsiteY10" fmla="*/ 1792548 h 1792548"/>
                <a:gd name="connsiteX11" fmla="*/ 1188156 w 2867977"/>
                <a:gd name="connsiteY11" fmla="*/ 1631072 h 1792548"/>
                <a:gd name="connsiteX12" fmla="*/ 0 w 2867977"/>
                <a:gd name="connsiteY12" fmla="*/ 1222275 h 1792548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427811 w 2867977"/>
                <a:gd name="connsiteY4" fmla="*/ 0 h 1940829"/>
                <a:gd name="connsiteX5" fmla="*/ 1752950 w 2867977"/>
                <a:gd name="connsiteY5" fmla="*/ 1125550 h 1940829"/>
                <a:gd name="connsiteX6" fmla="*/ 2471520 w 2867977"/>
                <a:gd name="connsiteY6" fmla="*/ 352800 h 1940829"/>
                <a:gd name="connsiteX7" fmla="*/ 2004311 w 2867977"/>
                <a:gd name="connsiteY7" fmla="*/ 1416521 h 1940829"/>
                <a:gd name="connsiteX8" fmla="*/ 2867977 w 2867977"/>
                <a:gd name="connsiteY8" fmla="*/ 987496 h 1940829"/>
                <a:gd name="connsiteX9" fmla="*/ 1914600 w 2867977"/>
                <a:gd name="connsiteY9" fmla="*/ 1779353 h 1940829"/>
                <a:gd name="connsiteX10" fmla="*/ 1551378 w 2867977"/>
                <a:gd name="connsiteY10" fmla="*/ 1940829 h 1940829"/>
                <a:gd name="connsiteX11" fmla="*/ 1188156 w 2867977"/>
                <a:gd name="connsiteY11" fmla="*/ 1779353 h 1940829"/>
                <a:gd name="connsiteX12" fmla="*/ 0 w 2867977"/>
                <a:gd name="connsiteY12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427811 w 2867977"/>
                <a:gd name="connsiteY4" fmla="*/ 0 h 1940829"/>
                <a:gd name="connsiteX5" fmla="*/ 1752950 w 2867977"/>
                <a:gd name="connsiteY5" fmla="*/ 1125550 h 1940829"/>
                <a:gd name="connsiteX6" fmla="*/ 2471520 w 2867977"/>
                <a:gd name="connsiteY6" fmla="*/ 352800 h 1940829"/>
                <a:gd name="connsiteX7" fmla="*/ 2004311 w 2867977"/>
                <a:gd name="connsiteY7" fmla="*/ 1416521 h 1940829"/>
                <a:gd name="connsiteX8" fmla="*/ 2867977 w 2867977"/>
                <a:gd name="connsiteY8" fmla="*/ 987496 h 1940829"/>
                <a:gd name="connsiteX9" fmla="*/ 1914600 w 2867977"/>
                <a:gd name="connsiteY9" fmla="*/ 1779353 h 1940829"/>
                <a:gd name="connsiteX10" fmla="*/ 1551378 w 2867977"/>
                <a:gd name="connsiteY10" fmla="*/ 1940829 h 1940829"/>
                <a:gd name="connsiteX11" fmla="*/ 1188156 w 2867977"/>
                <a:gd name="connsiteY11" fmla="*/ 1779353 h 1940829"/>
                <a:gd name="connsiteX12" fmla="*/ 0 w 2867977"/>
                <a:gd name="connsiteY12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427811 w 2867977"/>
                <a:gd name="connsiteY4" fmla="*/ 0 h 1940829"/>
                <a:gd name="connsiteX5" fmla="*/ 1752950 w 2867977"/>
                <a:gd name="connsiteY5" fmla="*/ 1125550 h 1940829"/>
                <a:gd name="connsiteX6" fmla="*/ 2471520 w 2867977"/>
                <a:gd name="connsiteY6" fmla="*/ 352800 h 1940829"/>
                <a:gd name="connsiteX7" fmla="*/ 2004311 w 2867977"/>
                <a:gd name="connsiteY7" fmla="*/ 1416521 h 1940829"/>
                <a:gd name="connsiteX8" fmla="*/ 2867977 w 2867977"/>
                <a:gd name="connsiteY8" fmla="*/ 987496 h 1940829"/>
                <a:gd name="connsiteX9" fmla="*/ 1914600 w 2867977"/>
                <a:gd name="connsiteY9" fmla="*/ 1779353 h 1940829"/>
                <a:gd name="connsiteX10" fmla="*/ 1551378 w 2867977"/>
                <a:gd name="connsiteY10" fmla="*/ 1940829 h 1940829"/>
                <a:gd name="connsiteX11" fmla="*/ 1188156 w 2867977"/>
                <a:gd name="connsiteY11" fmla="*/ 1779353 h 1940829"/>
                <a:gd name="connsiteX12" fmla="*/ 0 w 2867977"/>
                <a:gd name="connsiteY12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427811 w 2867977"/>
                <a:gd name="connsiteY4" fmla="*/ 0 h 1940829"/>
                <a:gd name="connsiteX5" fmla="*/ 1752950 w 2867977"/>
                <a:gd name="connsiteY5" fmla="*/ 1125550 h 1940829"/>
                <a:gd name="connsiteX6" fmla="*/ 2471520 w 2867977"/>
                <a:gd name="connsiteY6" fmla="*/ 352800 h 1940829"/>
                <a:gd name="connsiteX7" fmla="*/ 2004311 w 2867977"/>
                <a:gd name="connsiteY7" fmla="*/ 1416521 h 1940829"/>
                <a:gd name="connsiteX8" fmla="*/ 2867977 w 2867977"/>
                <a:gd name="connsiteY8" fmla="*/ 987496 h 1940829"/>
                <a:gd name="connsiteX9" fmla="*/ 1914600 w 2867977"/>
                <a:gd name="connsiteY9" fmla="*/ 1779353 h 1940829"/>
                <a:gd name="connsiteX10" fmla="*/ 1551378 w 2867977"/>
                <a:gd name="connsiteY10" fmla="*/ 1940829 h 1940829"/>
                <a:gd name="connsiteX11" fmla="*/ 1188156 w 2867977"/>
                <a:gd name="connsiteY11" fmla="*/ 1779353 h 1940829"/>
                <a:gd name="connsiteX12" fmla="*/ 0 w 2867977"/>
                <a:gd name="connsiteY12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427811 w 2867977"/>
                <a:gd name="connsiteY4" fmla="*/ 0 h 1940829"/>
                <a:gd name="connsiteX5" fmla="*/ 1752950 w 2867977"/>
                <a:gd name="connsiteY5" fmla="*/ 1125550 h 1940829"/>
                <a:gd name="connsiteX6" fmla="*/ 2471520 w 2867977"/>
                <a:gd name="connsiteY6" fmla="*/ 352800 h 1940829"/>
                <a:gd name="connsiteX7" fmla="*/ 2004311 w 2867977"/>
                <a:gd name="connsiteY7" fmla="*/ 1416521 h 1940829"/>
                <a:gd name="connsiteX8" fmla="*/ 2867977 w 2867977"/>
                <a:gd name="connsiteY8" fmla="*/ 987496 h 1940829"/>
                <a:gd name="connsiteX9" fmla="*/ 1914600 w 2867977"/>
                <a:gd name="connsiteY9" fmla="*/ 1779353 h 1940829"/>
                <a:gd name="connsiteX10" fmla="*/ 1551378 w 2867977"/>
                <a:gd name="connsiteY10" fmla="*/ 1940829 h 1940829"/>
                <a:gd name="connsiteX11" fmla="*/ 1188156 w 2867977"/>
                <a:gd name="connsiteY11" fmla="*/ 1779353 h 1940829"/>
                <a:gd name="connsiteX12" fmla="*/ 0 w 2867977"/>
                <a:gd name="connsiteY12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427811 w 2867977"/>
                <a:gd name="connsiteY4" fmla="*/ 0 h 1940829"/>
                <a:gd name="connsiteX5" fmla="*/ 1752950 w 2867977"/>
                <a:gd name="connsiteY5" fmla="*/ 1125550 h 1940829"/>
                <a:gd name="connsiteX6" fmla="*/ 2471520 w 2867977"/>
                <a:gd name="connsiteY6" fmla="*/ 352800 h 1940829"/>
                <a:gd name="connsiteX7" fmla="*/ 2004311 w 2867977"/>
                <a:gd name="connsiteY7" fmla="*/ 1416521 h 1940829"/>
                <a:gd name="connsiteX8" fmla="*/ 2867977 w 2867977"/>
                <a:gd name="connsiteY8" fmla="*/ 987496 h 1940829"/>
                <a:gd name="connsiteX9" fmla="*/ 1914600 w 2867977"/>
                <a:gd name="connsiteY9" fmla="*/ 1779353 h 1940829"/>
                <a:gd name="connsiteX10" fmla="*/ 1551378 w 2867977"/>
                <a:gd name="connsiteY10" fmla="*/ 1940829 h 1940829"/>
                <a:gd name="connsiteX11" fmla="*/ 1188156 w 2867977"/>
                <a:gd name="connsiteY11" fmla="*/ 1779353 h 1940829"/>
                <a:gd name="connsiteX12" fmla="*/ 0 w 2867977"/>
                <a:gd name="connsiteY12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291947 w 2867977"/>
                <a:gd name="connsiteY4" fmla="*/ 475606 h 1940829"/>
                <a:gd name="connsiteX5" fmla="*/ 1427811 w 2867977"/>
                <a:gd name="connsiteY5" fmla="*/ 0 h 1940829"/>
                <a:gd name="connsiteX6" fmla="*/ 1752950 w 2867977"/>
                <a:gd name="connsiteY6" fmla="*/ 1125550 h 1940829"/>
                <a:gd name="connsiteX7" fmla="*/ 2471520 w 2867977"/>
                <a:gd name="connsiteY7" fmla="*/ 352800 h 1940829"/>
                <a:gd name="connsiteX8" fmla="*/ 2004311 w 2867977"/>
                <a:gd name="connsiteY8" fmla="*/ 1416521 h 1940829"/>
                <a:gd name="connsiteX9" fmla="*/ 2867977 w 2867977"/>
                <a:gd name="connsiteY9" fmla="*/ 987496 h 1940829"/>
                <a:gd name="connsiteX10" fmla="*/ 1914600 w 2867977"/>
                <a:gd name="connsiteY10" fmla="*/ 1779353 h 1940829"/>
                <a:gd name="connsiteX11" fmla="*/ 1551378 w 2867977"/>
                <a:gd name="connsiteY11" fmla="*/ 1940829 h 1940829"/>
                <a:gd name="connsiteX12" fmla="*/ 1188156 w 2867977"/>
                <a:gd name="connsiteY12" fmla="*/ 1779353 h 1940829"/>
                <a:gd name="connsiteX13" fmla="*/ 0 w 2867977"/>
                <a:gd name="connsiteY13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291947 w 2867977"/>
                <a:gd name="connsiteY4" fmla="*/ 475606 h 1940829"/>
                <a:gd name="connsiteX5" fmla="*/ 1427811 w 2867977"/>
                <a:gd name="connsiteY5" fmla="*/ 0 h 1940829"/>
                <a:gd name="connsiteX6" fmla="*/ 1752950 w 2867977"/>
                <a:gd name="connsiteY6" fmla="*/ 1125550 h 1940829"/>
                <a:gd name="connsiteX7" fmla="*/ 2471520 w 2867977"/>
                <a:gd name="connsiteY7" fmla="*/ 352800 h 1940829"/>
                <a:gd name="connsiteX8" fmla="*/ 2004311 w 2867977"/>
                <a:gd name="connsiteY8" fmla="*/ 1416521 h 1940829"/>
                <a:gd name="connsiteX9" fmla="*/ 2867977 w 2867977"/>
                <a:gd name="connsiteY9" fmla="*/ 987496 h 1940829"/>
                <a:gd name="connsiteX10" fmla="*/ 1914600 w 2867977"/>
                <a:gd name="connsiteY10" fmla="*/ 1779353 h 1940829"/>
                <a:gd name="connsiteX11" fmla="*/ 1551378 w 2867977"/>
                <a:gd name="connsiteY11" fmla="*/ 1940829 h 1940829"/>
                <a:gd name="connsiteX12" fmla="*/ 1188156 w 2867977"/>
                <a:gd name="connsiteY12" fmla="*/ 1779353 h 1940829"/>
                <a:gd name="connsiteX13" fmla="*/ 0 w 2867977"/>
                <a:gd name="connsiteY13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291947 w 2867977"/>
                <a:gd name="connsiteY4" fmla="*/ 475606 h 1940829"/>
                <a:gd name="connsiteX5" fmla="*/ 1427811 w 2867977"/>
                <a:gd name="connsiteY5" fmla="*/ 0 h 1940829"/>
                <a:gd name="connsiteX6" fmla="*/ 1752950 w 2867977"/>
                <a:gd name="connsiteY6" fmla="*/ 1125550 h 1940829"/>
                <a:gd name="connsiteX7" fmla="*/ 2471520 w 2867977"/>
                <a:gd name="connsiteY7" fmla="*/ 352800 h 1940829"/>
                <a:gd name="connsiteX8" fmla="*/ 2004311 w 2867977"/>
                <a:gd name="connsiteY8" fmla="*/ 1416521 h 1940829"/>
                <a:gd name="connsiteX9" fmla="*/ 2867977 w 2867977"/>
                <a:gd name="connsiteY9" fmla="*/ 987496 h 1940829"/>
                <a:gd name="connsiteX10" fmla="*/ 1914600 w 2867977"/>
                <a:gd name="connsiteY10" fmla="*/ 1779353 h 1940829"/>
                <a:gd name="connsiteX11" fmla="*/ 1551378 w 2867977"/>
                <a:gd name="connsiteY11" fmla="*/ 1940829 h 1940829"/>
                <a:gd name="connsiteX12" fmla="*/ 1188156 w 2867977"/>
                <a:gd name="connsiteY12" fmla="*/ 1779353 h 1940829"/>
                <a:gd name="connsiteX13" fmla="*/ 0 w 2867977"/>
                <a:gd name="connsiteY13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291947 w 2867977"/>
                <a:gd name="connsiteY4" fmla="*/ 475606 h 1940829"/>
                <a:gd name="connsiteX5" fmla="*/ 1427811 w 2867977"/>
                <a:gd name="connsiteY5" fmla="*/ 0 h 1940829"/>
                <a:gd name="connsiteX6" fmla="*/ 1752950 w 2867977"/>
                <a:gd name="connsiteY6" fmla="*/ 1125550 h 1940829"/>
                <a:gd name="connsiteX7" fmla="*/ 2471520 w 2867977"/>
                <a:gd name="connsiteY7" fmla="*/ 352800 h 1940829"/>
                <a:gd name="connsiteX8" fmla="*/ 2004311 w 2867977"/>
                <a:gd name="connsiteY8" fmla="*/ 1416521 h 1940829"/>
                <a:gd name="connsiteX9" fmla="*/ 2867977 w 2867977"/>
                <a:gd name="connsiteY9" fmla="*/ 987496 h 1940829"/>
                <a:gd name="connsiteX10" fmla="*/ 1914600 w 2867977"/>
                <a:gd name="connsiteY10" fmla="*/ 1779353 h 1940829"/>
                <a:gd name="connsiteX11" fmla="*/ 1551378 w 2867977"/>
                <a:gd name="connsiteY11" fmla="*/ 1940829 h 1940829"/>
                <a:gd name="connsiteX12" fmla="*/ 1188156 w 2867977"/>
                <a:gd name="connsiteY12" fmla="*/ 1779353 h 1940829"/>
                <a:gd name="connsiteX13" fmla="*/ 0 w 2867977"/>
                <a:gd name="connsiteY13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291947 w 2867977"/>
                <a:gd name="connsiteY4" fmla="*/ 475606 h 1940829"/>
                <a:gd name="connsiteX5" fmla="*/ 1427811 w 2867977"/>
                <a:gd name="connsiteY5" fmla="*/ 0 h 1940829"/>
                <a:gd name="connsiteX6" fmla="*/ 1752950 w 2867977"/>
                <a:gd name="connsiteY6" fmla="*/ 1125550 h 1940829"/>
                <a:gd name="connsiteX7" fmla="*/ 2471520 w 2867977"/>
                <a:gd name="connsiteY7" fmla="*/ 352800 h 1940829"/>
                <a:gd name="connsiteX8" fmla="*/ 2004311 w 2867977"/>
                <a:gd name="connsiteY8" fmla="*/ 1416521 h 1940829"/>
                <a:gd name="connsiteX9" fmla="*/ 2867977 w 2867977"/>
                <a:gd name="connsiteY9" fmla="*/ 987496 h 1940829"/>
                <a:gd name="connsiteX10" fmla="*/ 1914600 w 2867977"/>
                <a:gd name="connsiteY10" fmla="*/ 1779353 h 1940829"/>
                <a:gd name="connsiteX11" fmla="*/ 1551378 w 2867977"/>
                <a:gd name="connsiteY11" fmla="*/ 1940829 h 1940829"/>
                <a:gd name="connsiteX12" fmla="*/ 1188156 w 2867977"/>
                <a:gd name="connsiteY12" fmla="*/ 1779353 h 1940829"/>
                <a:gd name="connsiteX13" fmla="*/ 0 w 2867977"/>
                <a:gd name="connsiteY13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291947 w 2867977"/>
                <a:gd name="connsiteY4" fmla="*/ 475606 h 1940829"/>
                <a:gd name="connsiteX5" fmla="*/ 1427811 w 2867977"/>
                <a:gd name="connsiteY5" fmla="*/ 0 h 1940829"/>
                <a:gd name="connsiteX6" fmla="*/ 1752950 w 2867977"/>
                <a:gd name="connsiteY6" fmla="*/ 1125550 h 1940829"/>
                <a:gd name="connsiteX7" fmla="*/ 2471520 w 2867977"/>
                <a:gd name="connsiteY7" fmla="*/ 352800 h 1940829"/>
                <a:gd name="connsiteX8" fmla="*/ 2004311 w 2867977"/>
                <a:gd name="connsiteY8" fmla="*/ 1416521 h 1940829"/>
                <a:gd name="connsiteX9" fmla="*/ 2867977 w 2867977"/>
                <a:gd name="connsiteY9" fmla="*/ 987496 h 1940829"/>
                <a:gd name="connsiteX10" fmla="*/ 1914600 w 2867977"/>
                <a:gd name="connsiteY10" fmla="*/ 1779353 h 1940829"/>
                <a:gd name="connsiteX11" fmla="*/ 1551378 w 2867977"/>
                <a:gd name="connsiteY11" fmla="*/ 1940829 h 1940829"/>
                <a:gd name="connsiteX12" fmla="*/ 1188156 w 2867977"/>
                <a:gd name="connsiteY12" fmla="*/ 1779353 h 1940829"/>
                <a:gd name="connsiteX13" fmla="*/ 0 w 2867977"/>
                <a:gd name="connsiteY13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291947 w 2867977"/>
                <a:gd name="connsiteY4" fmla="*/ 475606 h 1940829"/>
                <a:gd name="connsiteX5" fmla="*/ 1427811 w 2867977"/>
                <a:gd name="connsiteY5" fmla="*/ 0 h 1940829"/>
                <a:gd name="connsiteX6" fmla="*/ 1752950 w 2867977"/>
                <a:gd name="connsiteY6" fmla="*/ 1125550 h 1940829"/>
                <a:gd name="connsiteX7" fmla="*/ 2471520 w 2867977"/>
                <a:gd name="connsiteY7" fmla="*/ 352800 h 1940829"/>
                <a:gd name="connsiteX8" fmla="*/ 2004311 w 2867977"/>
                <a:gd name="connsiteY8" fmla="*/ 1416521 h 1940829"/>
                <a:gd name="connsiteX9" fmla="*/ 2867977 w 2867977"/>
                <a:gd name="connsiteY9" fmla="*/ 987496 h 1940829"/>
                <a:gd name="connsiteX10" fmla="*/ 1914600 w 2867977"/>
                <a:gd name="connsiteY10" fmla="*/ 1779353 h 1940829"/>
                <a:gd name="connsiteX11" fmla="*/ 1551378 w 2867977"/>
                <a:gd name="connsiteY11" fmla="*/ 1940829 h 1940829"/>
                <a:gd name="connsiteX12" fmla="*/ 1188156 w 2867977"/>
                <a:gd name="connsiteY12" fmla="*/ 1853493 h 1940829"/>
                <a:gd name="connsiteX13" fmla="*/ 0 w 2867977"/>
                <a:gd name="connsiteY13" fmla="*/ 1370556 h 1940829"/>
                <a:gd name="connsiteX0" fmla="*/ 0 w 2867977"/>
                <a:gd name="connsiteY0" fmla="*/ 1370556 h 1963685"/>
                <a:gd name="connsiteX1" fmla="*/ 1098445 w 2867977"/>
                <a:gd name="connsiteY1" fmla="*/ 1416521 h 1963685"/>
                <a:gd name="connsiteX2" fmla="*/ 396458 w 2867977"/>
                <a:gd name="connsiteY2" fmla="*/ 661718 h 1963685"/>
                <a:gd name="connsiteX3" fmla="*/ 1349806 w 2867977"/>
                <a:gd name="connsiteY3" fmla="*/ 1125550 h 1963685"/>
                <a:gd name="connsiteX4" fmla="*/ 1291947 w 2867977"/>
                <a:gd name="connsiteY4" fmla="*/ 475606 h 1963685"/>
                <a:gd name="connsiteX5" fmla="*/ 1427811 w 2867977"/>
                <a:gd name="connsiteY5" fmla="*/ 0 h 1963685"/>
                <a:gd name="connsiteX6" fmla="*/ 1752950 w 2867977"/>
                <a:gd name="connsiteY6" fmla="*/ 1125550 h 1963685"/>
                <a:gd name="connsiteX7" fmla="*/ 2471520 w 2867977"/>
                <a:gd name="connsiteY7" fmla="*/ 352800 h 1963685"/>
                <a:gd name="connsiteX8" fmla="*/ 2004311 w 2867977"/>
                <a:gd name="connsiteY8" fmla="*/ 1416521 h 1963685"/>
                <a:gd name="connsiteX9" fmla="*/ 2867977 w 2867977"/>
                <a:gd name="connsiteY9" fmla="*/ 987496 h 1963685"/>
                <a:gd name="connsiteX10" fmla="*/ 1914600 w 2867977"/>
                <a:gd name="connsiteY10" fmla="*/ 1779353 h 1963685"/>
                <a:gd name="connsiteX11" fmla="*/ 1551378 w 2867977"/>
                <a:gd name="connsiteY11" fmla="*/ 1940829 h 1963685"/>
                <a:gd name="connsiteX12" fmla="*/ 1188156 w 2867977"/>
                <a:gd name="connsiteY12" fmla="*/ 1853493 h 1963685"/>
                <a:gd name="connsiteX13" fmla="*/ 0 w 2867977"/>
                <a:gd name="connsiteY13" fmla="*/ 1370556 h 1963685"/>
                <a:gd name="connsiteX0" fmla="*/ 0 w 2867977"/>
                <a:gd name="connsiteY0" fmla="*/ 1370556 h 2206629"/>
                <a:gd name="connsiteX1" fmla="*/ 1098445 w 2867977"/>
                <a:gd name="connsiteY1" fmla="*/ 1416521 h 2206629"/>
                <a:gd name="connsiteX2" fmla="*/ 396458 w 2867977"/>
                <a:gd name="connsiteY2" fmla="*/ 661718 h 2206629"/>
                <a:gd name="connsiteX3" fmla="*/ 1349806 w 2867977"/>
                <a:gd name="connsiteY3" fmla="*/ 1125550 h 2206629"/>
                <a:gd name="connsiteX4" fmla="*/ 1291947 w 2867977"/>
                <a:gd name="connsiteY4" fmla="*/ 475606 h 2206629"/>
                <a:gd name="connsiteX5" fmla="*/ 1427811 w 2867977"/>
                <a:gd name="connsiteY5" fmla="*/ 0 h 2206629"/>
                <a:gd name="connsiteX6" fmla="*/ 1752950 w 2867977"/>
                <a:gd name="connsiteY6" fmla="*/ 1125550 h 2206629"/>
                <a:gd name="connsiteX7" fmla="*/ 2471520 w 2867977"/>
                <a:gd name="connsiteY7" fmla="*/ 352800 h 2206629"/>
                <a:gd name="connsiteX8" fmla="*/ 2004311 w 2867977"/>
                <a:gd name="connsiteY8" fmla="*/ 1416521 h 2206629"/>
                <a:gd name="connsiteX9" fmla="*/ 2867977 w 2867977"/>
                <a:gd name="connsiteY9" fmla="*/ 987496 h 2206629"/>
                <a:gd name="connsiteX10" fmla="*/ 1914600 w 2867977"/>
                <a:gd name="connsiteY10" fmla="*/ 1779353 h 2206629"/>
                <a:gd name="connsiteX11" fmla="*/ 1637876 w 2867977"/>
                <a:gd name="connsiteY11" fmla="*/ 2200321 h 2206629"/>
                <a:gd name="connsiteX12" fmla="*/ 1188156 w 2867977"/>
                <a:gd name="connsiteY12" fmla="*/ 1853493 h 2206629"/>
                <a:gd name="connsiteX13" fmla="*/ 0 w 2867977"/>
                <a:gd name="connsiteY13" fmla="*/ 1370556 h 2206629"/>
                <a:gd name="connsiteX0" fmla="*/ 0 w 2867977"/>
                <a:gd name="connsiteY0" fmla="*/ 1370556 h 2212272"/>
                <a:gd name="connsiteX1" fmla="*/ 1098445 w 2867977"/>
                <a:gd name="connsiteY1" fmla="*/ 1416521 h 2212272"/>
                <a:gd name="connsiteX2" fmla="*/ 396458 w 2867977"/>
                <a:gd name="connsiteY2" fmla="*/ 661718 h 2212272"/>
                <a:gd name="connsiteX3" fmla="*/ 1349806 w 2867977"/>
                <a:gd name="connsiteY3" fmla="*/ 1125550 h 2212272"/>
                <a:gd name="connsiteX4" fmla="*/ 1291947 w 2867977"/>
                <a:gd name="connsiteY4" fmla="*/ 475606 h 2212272"/>
                <a:gd name="connsiteX5" fmla="*/ 1427811 w 2867977"/>
                <a:gd name="connsiteY5" fmla="*/ 0 h 2212272"/>
                <a:gd name="connsiteX6" fmla="*/ 1752950 w 2867977"/>
                <a:gd name="connsiteY6" fmla="*/ 1125550 h 2212272"/>
                <a:gd name="connsiteX7" fmla="*/ 2471520 w 2867977"/>
                <a:gd name="connsiteY7" fmla="*/ 352800 h 2212272"/>
                <a:gd name="connsiteX8" fmla="*/ 2004311 w 2867977"/>
                <a:gd name="connsiteY8" fmla="*/ 1416521 h 2212272"/>
                <a:gd name="connsiteX9" fmla="*/ 2867977 w 2867977"/>
                <a:gd name="connsiteY9" fmla="*/ 987496 h 2212272"/>
                <a:gd name="connsiteX10" fmla="*/ 1914600 w 2867977"/>
                <a:gd name="connsiteY10" fmla="*/ 1779353 h 2212272"/>
                <a:gd name="connsiteX11" fmla="*/ 1637876 w 2867977"/>
                <a:gd name="connsiteY11" fmla="*/ 2200321 h 2212272"/>
                <a:gd name="connsiteX12" fmla="*/ 1188156 w 2867977"/>
                <a:gd name="connsiteY12" fmla="*/ 1853493 h 2212272"/>
                <a:gd name="connsiteX13" fmla="*/ 0 w 2867977"/>
                <a:gd name="connsiteY13" fmla="*/ 1370556 h 2212272"/>
                <a:gd name="connsiteX0" fmla="*/ 0 w 2867977"/>
                <a:gd name="connsiteY0" fmla="*/ 1370556 h 2058680"/>
                <a:gd name="connsiteX1" fmla="*/ 1098445 w 2867977"/>
                <a:gd name="connsiteY1" fmla="*/ 1416521 h 2058680"/>
                <a:gd name="connsiteX2" fmla="*/ 396458 w 2867977"/>
                <a:gd name="connsiteY2" fmla="*/ 661718 h 2058680"/>
                <a:gd name="connsiteX3" fmla="*/ 1349806 w 2867977"/>
                <a:gd name="connsiteY3" fmla="*/ 1125550 h 2058680"/>
                <a:gd name="connsiteX4" fmla="*/ 1291947 w 2867977"/>
                <a:gd name="connsiteY4" fmla="*/ 475606 h 2058680"/>
                <a:gd name="connsiteX5" fmla="*/ 1427811 w 2867977"/>
                <a:gd name="connsiteY5" fmla="*/ 0 h 2058680"/>
                <a:gd name="connsiteX6" fmla="*/ 1752950 w 2867977"/>
                <a:gd name="connsiteY6" fmla="*/ 1125550 h 2058680"/>
                <a:gd name="connsiteX7" fmla="*/ 2471520 w 2867977"/>
                <a:gd name="connsiteY7" fmla="*/ 352800 h 2058680"/>
                <a:gd name="connsiteX8" fmla="*/ 2004311 w 2867977"/>
                <a:gd name="connsiteY8" fmla="*/ 1416521 h 2058680"/>
                <a:gd name="connsiteX9" fmla="*/ 2867977 w 2867977"/>
                <a:gd name="connsiteY9" fmla="*/ 987496 h 2058680"/>
                <a:gd name="connsiteX10" fmla="*/ 1914600 w 2867977"/>
                <a:gd name="connsiteY10" fmla="*/ 1779353 h 2058680"/>
                <a:gd name="connsiteX11" fmla="*/ 1576093 w 2867977"/>
                <a:gd name="connsiteY11" fmla="*/ 2039683 h 2058680"/>
                <a:gd name="connsiteX12" fmla="*/ 1188156 w 2867977"/>
                <a:gd name="connsiteY12" fmla="*/ 1853493 h 2058680"/>
                <a:gd name="connsiteX13" fmla="*/ 0 w 2867977"/>
                <a:gd name="connsiteY13" fmla="*/ 1370556 h 2058680"/>
                <a:gd name="connsiteX0" fmla="*/ 0 w 2867977"/>
                <a:gd name="connsiteY0" fmla="*/ 1370556 h 2064403"/>
                <a:gd name="connsiteX1" fmla="*/ 1098445 w 2867977"/>
                <a:gd name="connsiteY1" fmla="*/ 1416521 h 2064403"/>
                <a:gd name="connsiteX2" fmla="*/ 396458 w 2867977"/>
                <a:gd name="connsiteY2" fmla="*/ 661718 h 2064403"/>
                <a:gd name="connsiteX3" fmla="*/ 1349806 w 2867977"/>
                <a:gd name="connsiteY3" fmla="*/ 1125550 h 2064403"/>
                <a:gd name="connsiteX4" fmla="*/ 1291947 w 2867977"/>
                <a:gd name="connsiteY4" fmla="*/ 475606 h 2064403"/>
                <a:gd name="connsiteX5" fmla="*/ 1427811 w 2867977"/>
                <a:gd name="connsiteY5" fmla="*/ 0 h 2064403"/>
                <a:gd name="connsiteX6" fmla="*/ 1752950 w 2867977"/>
                <a:gd name="connsiteY6" fmla="*/ 1125550 h 2064403"/>
                <a:gd name="connsiteX7" fmla="*/ 2471520 w 2867977"/>
                <a:gd name="connsiteY7" fmla="*/ 352800 h 2064403"/>
                <a:gd name="connsiteX8" fmla="*/ 2004311 w 2867977"/>
                <a:gd name="connsiteY8" fmla="*/ 1416521 h 2064403"/>
                <a:gd name="connsiteX9" fmla="*/ 2867977 w 2867977"/>
                <a:gd name="connsiteY9" fmla="*/ 987496 h 2064403"/>
                <a:gd name="connsiteX10" fmla="*/ 1914600 w 2867977"/>
                <a:gd name="connsiteY10" fmla="*/ 1779353 h 2064403"/>
                <a:gd name="connsiteX11" fmla="*/ 1576093 w 2867977"/>
                <a:gd name="connsiteY11" fmla="*/ 2039683 h 2064403"/>
                <a:gd name="connsiteX12" fmla="*/ 1188156 w 2867977"/>
                <a:gd name="connsiteY12" fmla="*/ 1853493 h 2064403"/>
                <a:gd name="connsiteX13" fmla="*/ 0 w 2867977"/>
                <a:gd name="connsiteY13" fmla="*/ 1370556 h 2064403"/>
                <a:gd name="connsiteX0" fmla="*/ 0 w 2867977"/>
                <a:gd name="connsiteY0" fmla="*/ 1370556 h 2039716"/>
                <a:gd name="connsiteX1" fmla="*/ 1098445 w 2867977"/>
                <a:gd name="connsiteY1" fmla="*/ 1416521 h 2039716"/>
                <a:gd name="connsiteX2" fmla="*/ 396458 w 2867977"/>
                <a:gd name="connsiteY2" fmla="*/ 661718 h 2039716"/>
                <a:gd name="connsiteX3" fmla="*/ 1349806 w 2867977"/>
                <a:gd name="connsiteY3" fmla="*/ 1125550 h 2039716"/>
                <a:gd name="connsiteX4" fmla="*/ 1291947 w 2867977"/>
                <a:gd name="connsiteY4" fmla="*/ 475606 h 2039716"/>
                <a:gd name="connsiteX5" fmla="*/ 1427811 w 2867977"/>
                <a:gd name="connsiteY5" fmla="*/ 0 h 2039716"/>
                <a:gd name="connsiteX6" fmla="*/ 1752950 w 2867977"/>
                <a:gd name="connsiteY6" fmla="*/ 1125550 h 2039716"/>
                <a:gd name="connsiteX7" fmla="*/ 2471520 w 2867977"/>
                <a:gd name="connsiteY7" fmla="*/ 352800 h 2039716"/>
                <a:gd name="connsiteX8" fmla="*/ 2004311 w 2867977"/>
                <a:gd name="connsiteY8" fmla="*/ 1416521 h 2039716"/>
                <a:gd name="connsiteX9" fmla="*/ 2867977 w 2867977"/>
                <a:gd name="connsiteY9" fmla="*/ 987496 h 2039716"/>
                <a:gd name="connsiteX10" fmla="*/ 1914600 w 2867977"/>
                <a:gd name="connsiteY10" fmla="*/ 1841137 h 2039716"/>
                <a:gd name="connsiteX11" fmla="*/ 1576093 w 2867977"/>
                <a:gd name="connsiteY11" fmla="*/ 2039683 h 2039716"/>
                <a:gd name="connsiteX12" fmla="*/ 1188156 w 2867977"/>
                <a:gd name="connsiteY12" fmla="*/ 1853493 h 2039716"/>
                <a:gd name="connsiteX13" fmla="*/ 0 w 2867977"/>
                <a:gd name="connsiteY13" fmla="*/ 1370556 h 2039716"/>
                <a:gd name="connsiteX0" fmla="*/ 0 w 2867977"/>
                <a:gd name="connsiteY0" fmla="*/ 1370556 h 2040088"/>
                <a:gd name="connsiteX1" fmla="*/ 1098445 w 2867977"/>
                <a:gd name="connsiteY1" fmla="*/ 1416521 h 2040088"/>
                <a:gd name="connsiteX2" fmla="*/ 396458 w 2867977"/>
                <a:gd name="connsiteY2" fmla="*/ 661718 h 2040088"/>
                <a:gd name="connsiteX3" fmla="*/ 1349806 w 2867977"/>
                <a:gd name="connsiteY3" fmla="*/ 1125550 h 2040088"/>
                <a:gd name="connsiteX4" fmla="*/ 1291947 w 2867977"/>
                <a:gd name="connsiteY4" fmla="*/ 475606 h 2040088"/>
                <a:gd name="connsiteX5" fmla="*/ 1427811 w 2867977"/>
                <a:gd name="connsiteY5" fmla="*/ 0 h 2040088"/>
                <a:gd name="connsiteX6" fmla="*/ 1752950 w 2867977"/>
                <a:gd name="connsiteY6" fmla="*/ 1125550 h 2040088"/>
                <a:gd name="connsiteX7" fmla="*/ 2471520 w 2867977"/>
                <a:gd name="connsiteY7" fmla="*/ 352800 h 2040088"/>
                <a:gd name="connsiteX8" fmla="*/ 2004311 w 2867977"/>
                <a:gd name="connsiteY8" fmla="*/ 1416521 h 2040088"/>
                <a:gd name="connsiteX9" fmla="*/ 2867977 w 2867977"/>
                <a:gd name="connsiteY9" fmla="*/ 987496 h 2040088"/>
                <a:gd name="connsiteX10" fmla="*/ 1914600 w 2867977"/>
                <a:gd name="connsiteY10" fmla="*/ 1841137 h 2040088"/>
                <a:gd name="connsiteX11" fmla="*/ 1576093 w 2867977"/>
                <a:gd name="connsiteY11" fmla="*/ 2039683 h 2040088"/>
                <a:gd name="connsiteX12" fmla="*/ 1126372 w 2867977"/>
                <a:gd name="connsiteY12" fmla="*/ 1804066 h 2040088"/>
                <a:gd name="connsiteX13" fmla="*/ 0 w 2867977"/>
                <a:gd name="connsiteY13" fmla="*/ 1370556 h 2040088"/>
                <a:gd name="connsiteX0" fmla="*/ 0 w 2867977"/>
                <a:gd name="connsiteY0" fmla="*/ 1370556 h 1949022"/>
                <a:gd name="connsiteX1" fmla="*/ 1098445 w 2867977"/>
                <a:gd name="connsiteY1" fmla="*/ 1416521 h 1949022"/>
                <a:gd name="connsiteX2" fmla="*/ 396458 w 2867977"/>
                <a:gd name="connsiteY2" fmla="*/ 661718 h 1949022"/>
                <a:gd name="connsiteX3" fmla="*/ 1349806 w 2867977"/>
                <a:gd name="connsiteY3" fmla="*/ 1125550 h 1949022"/>
                <a:gd name="connsiteX4" fmla="*/ 1291947 w 2867977"/>
                <a:gd name="connsiteY4" fmla="*/ 475606 h 1949022"/>
                <a:gd name="connsiteX5" fmla="*/ 1427811 w 2867977"/>
                <a:gd name="connsiteY5" fmla="*/ 0 h 1949022"/>
                <a:gd name="connsiteX6" fmla="*/ 1752950 w 2867977"/>
                <a:gd name="connsiteY6" fmla="*/ 1125550 h 1949022"/>
                <a:gd name="connsiteX7" fmla="*/ 2471520 w 2867977"/>
                <a:gd name="connsiteY7" fmla="*/ 352800 h 1949022"/>
                <a:gd name="connsiteX8" fmla="*/ 2004311 w 2867977"/>
                <a:gd name="connsiteY8" fmla="*/ 1416521 h 1949022"/>
                <a:gd name="connsiteX9" fmla="*/ 2867977 w 2867977"/>
                <a:gd name="connsiteY9" fmla="*/ 987496 h 1949022"/>
                <a:gd name="connsiteX10" fmla="*/ 1914600 w 2867977"/>
                <a:gd name="connsiteY10" fmla="*/ 1841137 h 1949022"/>
                <a:gd name="connsiteX11" fmla="*/ 1551380 w 2867977"/>
                <a:gd name="connsiteY11" fmla="*/ 1940829 h 1949022"/>
                <a:gd name="connsiteX12" fmla="*/ 1126372 w 2867977"/>
                <a:gd name="connsiteY12" fmla="*/ 1804066 h 1949022"/>
                <a:gd name="connsiteX13" fmla="*/ 0 w 2867977"/>
                <a:gd name="connsiteY13" fmla="*/ 1370556 h 1949022"/>
                <a:gd name="connsiteX0" fmla="*/ 0 w 2867977"/>
                <a:gd name="connsiteY0" fmla="*/ 1370556 h 1942116"/>
                <a:gd name="connsiteX1" fmla="*/ 1098445 w 2867977"/>
                <a:gd name="connsiteY1" fmla="*/ 1416521 h 1942116"/>
                <a:gd name="connsiteX2" fmla="*/ 396458 w 2867977"/>
                <a:gd name="connsiteY2" fmla="*/ 661718 h 1942116"/>
                <a:gd name="connsiteX3" fmla="*/ 1349806 w 2867977"/>
                <a:gd name="connsiteY3" fmla="*/ 1125550 h 1942116"/>
                <a:gd name="connsiteX4" fmla="*/ 1291947 w 2867977"/>
                <a:gd name="connsiteY4" fmla="*/ 475606 h 1942116"/>
                <a:gd name="connsiteX5" fmla="*/ 1427811 w 2867977"/>
                <a:gd name="connsiteY5" fmla="*/ 0 h 1942116"/>
                <a:gd name="connsiteX6" fmla="*/ 1752950 w 2867977"/>
                <a:gd name="connsiteY6" fmla="*/ 1125550 h 1942116"/>
                <a:gd name="connsiteX7" fmla="*/ 2471520 w 2867977"/>
                <a:gd name="connsiteY7" fmla="*/ 352800 h 1942116"/>
                <a:gd name="connsiteX8" fmla="*/ 2004311 w 2867977"/>
                <a:gd name="connsiteY8" fmla="*/ 1416521 h 1942116"/>
                <a:gd name="connsiteX9" fmla="*/ 2867977 w 2867977"/>
                <a:gd name="connsiteY9" fmla="*/ 987496 h 1942116"/>
                <a:gd name="connsiteX10" fmla="*/ 1914600 w 2867977"/>
                <a:gd name="connsiteY10" fmla="*/ 1742283 h 1942116"/>
                <a:gd name="connsiteX11" fmla="*/ 1551380 w 2867977"/>
                <a:gd name="connsiteY11" fmla="*/ 1940829 h 1942116"/>
                <a:gd name="connsiteX12" fmla="*/ 1126372 w 2867977"/>
                <a:gd name="connsiteY12" fmla="*/ 1804066 h 1942116"/>
                <a:gd name="connsiteX13" fmla="*/ 0 w 2867977"/>
                <a:gd name="connsiteY13" fmla="*/ 1370556 h 1942116"/>
                <a:gd name="connsiteX0" fmla="*/ 0 w 2867977"/>
                <a:gd name="connsiteY0" fmla="*/ 1469410 h 2040970"/>
                <a:gd name="connsiteX1" fmla="*/ 1098445 w 2867977"/>
                <a:gd name="connsiteY1" fmla="*/ 1515375 h 2040970"/>
                <a:gd name="connsiteX2" fmla="*/ 396458 w 2867977"/>
                <a:gd name="connsiteY2" fmla="*/ 760572 h 2040970"/>
                <a:gd name="connsiteX3" fmla="*/ 1349806 w 2867977"/>
                <a:gd name="connsiteY3" fmla="*/ 1224404 h 2040970"/>
                <a:gd name="connsiteX4" fmla="*/ 1291947 w 2867977"/>
                <a:gd name="connsiteY4" fmla="*/ 574460 h 2040970"/>
                <a:gd name="connsiteX5" fmla="*/ 1341313 w 2867977"/>
                <a:gd name="connsiteY5" fmla="*/ 0 h 2040970"/>
                <a:gd name="connsiteX6" fmla="*/ 1752950 w 2867977"/>
                <a:gd name="connsiteY6" fmla="*/ 1224404 h 2040970"/>
                <a:gd name="connsiteX7" fmla="*/ 2471520 w 2867977"/>
                <a:gd name="connsiteY7" fmla="*/ 451654 h 2040970"/>
                <a:gd name="connsiteX8" fmla="*/ 2004311 w 2867977"/>
                <a:gd name="connsiteY8" fmla="*/ 1515375 h 2040970"/>
                <a:gd name="connsiteX9" fmla="*/ 2867977 w 2867977"/>
                <a:gd name="connsiteY9" fmla="*/ 1086350 h 2040970"/>
                <a:gd name="connsiteX10" fmla="*/ 1914600 w 2867977"/>
                <a:gd name="connsiteY10" fmla="*/ 1841137 h 2040970"/>
                <a:gd name="connsiteX11" fmla="*/ 1551380 w 2867977"/>
                <a:gd name="connsiteY11" fmla="*/ 2039683 h 2040970"/>
                <a:gd name="connsiteX12" fmla="*/ 1126372 w 2867977"/>
                <a:gd name="connsiteY12" fmla="*/ 1902920 h 2040970"/>
                <a:gd name="connsiteX13" fmla="*/ 0 w 2867977"/>
                <a:gd name="connsiteY13" fmla="*/ 1469410 h 2040970"/>
                <a:gd name="connsiteX0" fmla="*/ 0 w 2867977"/>
                <a:gd name="connsiteY0" fmla="*/ 1469410 h 2040970"/>
                <a:gd name="connsiteX1" fmla="*/ 1098445 w 2867977"/>
                <a:gd name="connsiteY1" fmla="*/ 1515375 h 2040970"/>
                <a:gd name="connsiteX2" fmla="*/ 396458 w 2867977"/>
                <a:gd name="connsiteY2" fmla="*/ 760572 h 2040970"/>
                <a:gd name="connsiteX3" fmla="*/ 1399233 w 2867977"/>
                <a:gd name="connsiteY3" fmla="*/ 1347972 h 2040970"/>
                <a:gd name="connsiteX4" fmla="*/ 1291947 w 2867977"/>
                <a:gd name="connsiteY4" fmla="*/ 574460 h 2040970"/>
                <a:gd name="connsiteX5" fmla="*/ 1341313 w 2867977"/>
                <a:gd name="connsiteY5" fmla="*/ 0 h 2040970"/>
                <a:gd name="connsiteX6" fmla="*/ 1752950 w 2867977"/>
                <a:gd name="connsiteY6" fmla="*/ 1224404 h 2040970"/>
                <a:gd name="connsiteX7" fmla="*/ 2471520 w 2867977"/>
                <a:gd name="connsiteY7" fmla="*/ 451654 h 2040970"/>
                <a:gd name="connsiteX8" fmla="*/ 2004311 w 2867977"/>
                <a:gd name="connsiteY8" fmla="*/ 1515375 h 2040970"/>
                <a:gd name="connsiteX9" fmla="*/ 2867977 w 2867977"/>
                <a:gd name="connsiteY9" fmla="*/ 1086350 h 2040970"/>
                <a:gd name="connsiteX10" fmla="*/ 1914600 w 2867977"/>
                <a:gd name="connsiteY10" fmla="*/ 1841137 h 2040970"/>
                <a:gd name="connsiteX11" fmla="*/ 1551380 w 2867977"/>
                <a:gd name="connsiteY11" fmla="*/ 2039683 h 2040970"/>
                <a:gd name="connsiteX12" fmla="*/ 1126372 w 2867977"/>
                <a:gd name="connsiteY12" fmla="*/ 1902920 h 2040970"/>
                <a:gd name="connsiteX13" fmla="*/ 0 w 2867977"/>
                <a:gd name="connsiteY13" fmla="*/ 1469410 h 2040970"/>
                <a:gd name="connsiteX0" fmla="*/ 0 w 2867977"/>
                <a:gd name="connsiteY0" fmla="*/ 1469410 h 2060203"/>
                <a:gd name="connsiteX1" fmla="*/ 1098445 w 2867977"/>
                <a:gd name="connsiteY1" fmla="*/ 1515375 h 2060203"/>
                <a:gd name="connsiteX2" fmla="*/ 396458 w 2867977"/>
                <a:gd name="connsiteY2" fmla="*/ 760572 h 2060203"/>
                <a:gd name="connsiteX3" fmla="*/ 1399233 w 2867977"/>
                <a:gd name="connsiteY3" fmla="*/ 1347972 h 2060203"/>
                <a:gd name="connsiteX4" fmla="*/ 1291947 w 2867977"/>
                <a:gd name="connsiteY4" fmla="*/ 574460 h 2060203"/>
                <a:gd name="connsiteX5" fmla="*/ 1341313 w 2867977"/>
                <a:gd name="connsiteY5" fmla="*/ 0 h 2060203"/>
                <a:gd name="connsiteX6" fmla="*/ 1752950 w 2867977"/>
                <a:gd name="connsiteY6" fmla="*/ 1224404 h 2060203"/>
                <a:gd name="connsiteX7" fmla="*/ 2471520 w 2867977"/>
                <a:gd name="connsiteY7" fmla="*/ 451654 h 2060203"/>
                <a:gd name="connsiteX8" fmla="*/ 2004311 w 2867977"/>
                <a:gd name="connsiteY8" fmla="*/ 1515375 h 2060203"/>
                <a:gd name="connsiteX9" fmla="*/ 2867977 w 2867977"/>
                <a:gd name="connsiteY9" fmla="*/ 1086350 h 2060203"/>
                <a:gd name="connsiteX10" fmla="*/ 1914600 w 2867977"/>
                <a:gd name="connsiteY10" fmla="*/ 1841137 h 2060203"/>
                <a:gd name="connsiteX11" fmla="*/ 1551380 w 2867977"/>
                <a:gd name="connsiteY11" fmla="*/ 2039683 h 2060203"/>
                <a:gd name="connsiteX12" fmla="*/ 1126372 w 2867977"/>
                <a:gd name="connsiteY12" fmla="*/ 1989417 h 2060203"/>
                <a:gd name="connsiteX13" fmla="*/ 0 w 2867977"/>
                <a:gd name="connsiteY13" fmla="*/ 1469410 h 2060203"/>
                <a:gd name="connsiteX0" fmla="*/ 0 w 2867977"/>
                <a:gd name="connsiteY0" fmla="*/ 1469410 h 2044490"/>
                <a:gd name="connsiteX1" fmla="*/ 1098445 w 2867977"/>
                <a:gd name="connsiteY1" fmla="*/ 1515375 h 2044490"/>
                <a:gd name="connsiteX2" fmla="*/ 396458 w 2867977"/>
                <a:gd name="connsiteY2" fmla="*/ 760572 h 2044490"/>
                <a:gd name="connsiteX3" fmla="*/ 1399233 w 2867977"/>
                <a:gd name="connsiteY3" fmla="*/ 1347972 h 2044490"/>
                <a:gd name="connsiteX4" fmla="*/ 1291947 w 2867977"/>
                <a:gd name="connsiteY4" fmla="*/ 574460 h 2044490"/>
                <a:gd name="connsiteX5" fmla="*/ 1341313 w 2867977"/>
                <a:gd name="connsiteY5" fmla="*/ 0 h 2044490"/>
                <a:gd name="connsiteX6" fmla="*/ 1752950 w 2867977"/>
                <a:gd name="connsiteY6" fmla="*/ 1224404 h 2044490"/>
                <a:gd name="connsiteX7" fmla="*/ 2471520 w 2867977"/>
                <a:gd name="connsiteY7" fmla="*/ 451654 h 2044490"/>
                <a:gd name="connsiteX8" fmla="*/ 2004311 w 2867977"/>
                <a:gd name="connsiteY8" fmla="*/ 1515375 h 2044490"/>
                <a:gd name="connsiteX9" fmla="*/ 2867977 w 2867977"/>
                <a:gd name="connsiteY9" fmla="*/ 1086350 h 2044490"/>
                <a:gd name="connsiteX10" fmla="*/ 1914600 w 2867977"/>
                <a:gd name="connsiteY10" fmla="*/ 1841137 h 2044490"/>
                <a:gd name="connsiteX11" fmla="*/ 1551380 w 2867977"/>
                <a:gd name="connsiteY11" fmla="*/ 2039683 h 2044490"/>
                <a:gd name="connsiteX12" fmla="*/ 1126372 w 2867977"/>
                <a:gd name="connsiteY12" fmla="*/ 1989417 h 2044490"/>
                <a:gd name="connsiteX13" fmla="*/ 0 w 2867977"/>
                <a:gd name="connsiteY13" fmla="*/ 1469410 h 2044490"/>
                <a:gd name="connsiteX0" fmla="*/ 0 w 2867977"/>
                <a:gd name="connsiteY0" fmla="*/ 1469410 h 2044490"/>
                <a:gd name="connsiteX1" fmla="*/ 1098445 w 2867977"/>
                <a:gd name="connsiteY1" fmla="*/ 1515375 h 2044490"/>
                <a:gd name="connsiteX2" fmla="*/ 396458 w 2867977"/>
                <a:gd name="connsiteY2" fmla="*/ 760572 h 2044490"/>
                <a:gd name="connsiteX3" fmla="*/ 1399233 w 2867977"/>
                <a:gd name="connsiteY3" fmla="*/ 1347972 h 2044490"/>
                <a:gd name="connsiteX4" fmla="*/ 1291947 w 2867977"/>
                <a:gd name="connsiteY4" fmla="*/ 574460 h 2044490"/>
                <a:gd name="connsiteX5" fmla="*/ 1341313 w 2867977"/>
                <a:gd name="connsiteY5" fmla="*/ 0 h 2044490"/>
                <a:gd name="connsiteX6" fmla="*/ 1752950 w 2867977"/>
                <a:gd name="connsiteY6" fmla="*/ 1224404 h 2044490"/>
                <a:gd name="connsiteX7" fmla="*/ 2471520 w 2867977"/>
                <a:gd name="connsiteY7" fmla="*/ 451654 h 2044490"/>
                <a:gd name="connsiteX8" fmla="*/ 2004311 w 2867977"/>
                <a:gd name="connsiteY8" fmla="*/ 1515375 h 2044490"/>
                <a:gd name="connsiteX9" fmla="*/ 2867977 w 2867977"/>
                <a:gd name="connsiteY9" fmla="*/ 1086350 h 2044490"/>
                <a:gd name="connsiteX10" fmla="*/ 2013454 w 2867977"/>
                <a:gd name="connsiteY10" fmla="*/ 1841137 h 2044490"/>
                <a:gd name="connsiteX11" fmla="*/ 1551380 w 2867977"/>
                <a:gd name="connsiteY11" fmla="*/ 2039683 h 2044490"/>
                <a:gd name="connsiteX12" fmla="*/ 1126372 w 2867977"/>
                <a:gd name="connsiteY12" fmla="*/ 1989417 h 2044490"/>
                <a:gd name="connsiteX13" fmla="*/ 0 w 2867977"/>
                <a:gd name="connsiteY13" fmla="*/ 1469410 h 2044490"/>
                <a:gd name="connsiteX0" fmla="*/ 0 w 2872609"/>
                <a:gd name="connsiteY0" fmla="*/ 1469410 h 2044490"/>
                <a:gd name="connsiteX1" fmla="*/ 1098445 w 2872609"/>
                <a:gd name="connsiteY1" fmla="*/ 1515375 h 2044490"/>
                <a:gd name="connsiteX2" fmla="*/ 396458 w 2872609"/>
                <a:gd name="connsiteY2" fmla="*/ 760572 h 2044490"/>
                <a:gd name="connsiteX3" fmla="*/ 1399233 w 2872609"/>
                <a:gd name="connsiteY3" fmla="*/ 1347972 h 2044490"/>
                <a:gd name="connsiteX4" fmla="*/ 1291947 w 2872609"/>
                <a:gd name="connsiteY4" fmla="*/ 574460 h 2044490"/>
                <a:gd name="connsiteX5" fmla="*/ 1341313 w 2872609"/>
                <a:gd name="connsiteY5" fmla="*/ 0 h 2044490"/>
                <a:gd name="connsiteX6" fmla="*/ 1752950 w 2872609"/>
                <a:gd name="connsiteY6" fmla="*/ 1224404 h 2044490"/>
                <a:gd name="connsiteX7" fmla="*/ 2471520 w 2872609"/>
                <a:gd name="connsiteY7" fmla="*/ 451654 h 2044490"/>
                <a:gd name="connsiteX8" fmla="*/ 2004311 w 2872609"/>
                <a:gd name="connsiteY8" fmla="*/ 1515375 h 2044490"/>
                <a:gd name="connsiteX9" fmla="*/ 2867977 w 2872609"/>
                <a:gd name="connsiteY9" fmla="*/ 1086350 h 2044490"/>
                <a:gd name="connsiteX10" fmla="*/ 2342271 w 2872609"/>
                <a:gd name="connsiteY10" fmla="*/ 1612427 h 2044490"/>
                <a:gd name="connsiteX11" fmla="*/ 2013454 w 2872609"/>
                <a:gd name="connsiteY11" fmla="*/ 1841137 h 2044490"/>
                <a:gd name="connsiteX12" fmla="*/ 1551380 w 2872609"/>
                <a:gd name="connsiteY12" fmla="*/ 2039683 h 2044490"/>
                <a:gd name="connsiteX13" fmla="*/ 1126372 w 2872609"/>
                <a:gd name="connsiteY13" fmla="*/ 1989417 h 2044490"/>
                <a:gd name="connsiteX14" fmla="*/ 0 w 2872609"/>
                <a:gd name="connsiteY14" fmla="*/ 1469410 h 2044490"/>
                <a:gd name="connsiteX0" fmla="*/ 0 w 2872609"/>
                <a:gd name="connsiteY0" fmla="*/ 1469410 h 2044490"/>
                <a:gd name="connsiteX1" fmla="*/ 1098445 w 2872609"/>
                <a:gd name="connsiteY1" fmla="*/ 1515375 h 2044490"/>
                <a:gd name="connsiteX2" fmla="*/ 396458 w 2872609"/>
                <a:gd name="connsiteY2" fmla="*/ 760572 h 2044490"/>
                <a:gd name="connsiteX3" fmla="*/ 1399233 w 2872609"/>
                <a:gd name="connsiteY3" fmla="*/ 1347972 h 2044490"/>
                <a:gd name="connsiteX4" fmla="*/ 1291947 w 2872609"/>
                <a:gd name="connsiteY4" fmla="*/ 574460 h 2044490"/>
                <a:gd name="connsiteX5" fmla="*/ 1341313 w 2872609"/>
                <a:gd name="connsiteY5" fmla="*/ 0 h 2044490"/>
                <a:gd name="connsiteX6" fmla="*/ 1752950 w 2872609"/>
                <a:gd name="connsiteY6" fmla="*/ 1224404 h 2044490"/>
                <a:gd name="connsiteX7" fmla="*/ 2471520 w 2872609"/>
                <a:gd name="connsiteY7" fmla="*/ 451654 h 2044490"/>
                <a:gd name="connsiteX8" fmla="*/ 2004311 w 2872609"/>
                <a:gd name="connsiteY8" fmla="*/ 1515375 h 2044490"/>
                <a:gd name="connsiteX9" fmla="*/ 2867977 w 2872609"/>
                <a:gd name="connsiteY9" fmla="*/ 999853 h 2044490"/>
                <a:gd name="connsiteX10" fmla="*/ 2342271 w 2872609"/>
                <a:gd name="connsiteY10" fmla="*/ 1612427 h 2044490"/>
                <a:gd name="connsiteX11" fmla="*/ 2013454 w 2872609"/>
                <a:gd name="connsiteY11" fmla="*/ 1841137 h 2044490"/>
                <a:gd name="connsiteX12" fmla="*/ 1551380 w 2872609"/>
                <a:gd name="connsiteY12" fmla="*/ 2039683 h 2044490"/>
                <a:gd name="connsiteX13" fmla="*/ 1126372 w 2872609"/>
                <a:gd name="connsiteY13" fmla="*/ 1989417 h 2044490"/>
                <a:gd name="connsiteX14" fmla="*/ 0 w 2872609"/>
                <a:gd name="connsiteY14" fmla="*/ 1469410 h 2044490"/>
                <a:gd name="connsiteX0" fmla="*/ 0 w 2872609"/>
                <a:gd name="connsiteY0" fmla="*/ 1469410 h 2044490"/>
                <a:gd name="connsiteX1" fmla="*/ 1283797 w 2872609"/>
                <a:gd name="connsiteY1" fmla="*/ 1676012 h 2044490"/>
                <a:gd name="connsiteX2" fmla="*/ 396458 w 2872609"/>
                <a:gd name="connsiteY2" fmla="*/ 760572 h 2044490"/>
                <a:gd name="connsiteX3" fmla="*/ 1399233 w 2872609"/>
                <a:gd name="connsiteY3" fmla="*/ 1347972 h 2044490"/>
                <a:gd name="connsiteX4" fmla="*/ 1291947 w 2872609"/>
                <a:gd name="connsiteY4" fmla="*/ 574460 h 2044490"/>
                <a:gd name="connsiteX5" fmla="*/ 1341313 w 2872609"/>
                <a:gd name="connsiteY5" fmla="*/ 0 h 2044490"/>
                <a:gd name="connsiteX6" fmla="*/ 1752950 w 2872609"/>
                <a:gd name="connsiteY6" fmla="*/ 1224404 h 2044490"/>
                <a:gd name="connsiteX7" fmla="*/ 2471520 w 2872609"/>
                <a:gd name="connsiteY7" fmla="*/ 451654 h 2044490"/>
                <a:gd name="connsiteX8" fmla="*/ 2004311 w 2872609"/>
                <a:gd name="connsiteY8" fmla="*/ 1515375 h 2044490"/>
                <a:gd name="connsiteX9" fmla="*/ 2867977 w 2872609"/>
                <a:gd name="connsiteY9" fmla="*/ 999853 h 2044490"/>
                <a:gd name="connsiteX10" fmla="*/ 2342271 w 2872609"/>
                <a:gd name="connsiteY10" fmla="*/ 1612427 h 2044490"/>
                <a:gd name="connsiteX11" fmla="*/ 2013454 w 2872609"/>
                <a:gd name="connsiteY11" fmla="*/ 1841137 h 2044490"/>
                <a:gd name="connsiteX12" fmla="*/ 1551380 w 2872609"/>
                <a:gd name="connsiteY12" fmla="*/ 2039683 h 2044490"/>
                <a:gd name="connsiteX13" fmla="*/ 1126372 w 2872609"/>
                <a:gd name="connsiteY13" fmla="*/ 1989417 h 2044490"/>
                <a:gd name="connsiteX14" fmla="*/ 0 w 2872609"/>
                <a:gd name="connsiteY14" fmla="*/ 1469410 h 2044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872609" h="2044490">
                  <a:moveTo>
                    <a:pt x="0" y="1469410"/>
                  </a:moveTo>
                  <a:cubicBezTo>
                    <a:pt x="514429" y="1361165"/>
                    <a:pt x="917649" y="1660690"/>
                    <a:pt x="1283797" y="1676012"/>
                  </a:cubicBezTo>
                  <a:cubicBezTo>
                    <a:pt x="1049801" y="1424411"/>
                    <a:pt x="741665" y="1382876"/>
                    <a:pt x="396458" y="760572"/>
                  </a:cubicBezTo>
                  <a:cubicBezTo>
                    <a:pt x="973733" y="828686"/>
                    <a:pt x="1081450" y="1193361"/>
                    <a:pt x="1399233" y="1347972"/>
                  </a:cubicBezTo>
                  <a:cubicBezTo>
                    <a:pt x="1421136" y="1114848"/>
                    <a:pt x="1270044" y="807584"/>
                    <a:pt x="1291947" y="574460"/>
                  </a:cubicBezTo>
                  <a:lnTo>
                    <a:pt x="1341313" y="0"/>
                  </a:lnTo>
                  <a:cubicBezTo>
                    <a:pt x="1672114" y="474037"/>
                    <a:pt x="1644570" y="849221"/>
                    <a:pt x="1752950" y="1224404"/>
                  </a:cubicBezTo>
                  <a:cubicBezTo>
                    <a:pt x="1992473" y="966821"/>
                    <a:pt x="1972505" y="746308"/>
                    <a:pt x="2471520" y="451654"/>
                  </a:cubicBezTo>
                  <a:cubicBezTo>
                    <a:pt x="2389925" y="1090433"/>
                    <a:pt x="2160047" y="1160801"/>
                    <a:pt x="2004311" y="1515375"/>
                  </a:cubicBezTo>
                  <a:cubicBezTo>
                    <a:pt x="2292200" y="1372367"/>
                    <a:pt x="2456520" y="1105791"/>
                    <a:pt x="2867977" y="999853"/>
                  </a:cubicBezTo>
                  <a:cubicBezTo>
                    <a:pt x="2922244" y="1020147"/>
                    <a:pt x="2484692" y="1486629"/>
                    <a:pt x="2342271" y="1612427"/>
                  </a:cubicBezTo>
                  <a:cubicBezTo>
                    <a:pt x="2199850" y="1738225"/>
                    <a:pt x="2143210" y="1774047"/>
                    <a:pt x="2013454" y="1841137"/>
                  </a:cubicBezTo>
                  <a:cubicBezTo>
                    <a:pt x="1921213" y="1981460"/>
                    <a:pt x="1699227" y="2014970"/>
                    <a:pt x="1551380" y="2039683"/>
                  </a:cubicBezTo>
                  <a:cubicBezTo>
                    <a:pt x="1403533" y="2064396"/>
                    <a:pt x="1397292" y="1985608"/>
                    <a:pt x="1126372" y="1989417"/>
                  </a:cubicBezTo>
                  <a:cubicBezTo>
                    <a:pt x="730320" y="1853151"/>
                    <a:pt x="482550" y="1865168"/>
                    <a:pt x="0" y="1469410"/>
                  </a:cubicBezTo>
                  <a:close/>
                </a:path>
              </a:pathLst>
            </a:custGeom>
            <a:gradFill>
              <a:gsLst>
                <a:gs pos="3000">
                  <a:srgbClr val="FFEFD1"/>
                </a:gs>
                <a:gs pos="87000">
                  <a:srgbClr val="F0EBD5"/>
                </a:gs>
                <a:gs pos="100000">
                  <a:srgbClr val="D1C39F"/>
                </a:gs>
              </a:gsLst>
              <a:lin ang="5400000" scaled="0"/>
            </a:gradFill>
            <a:ln w="9525">
              <a:solidFill>
                <a:srgbClr val="FF66FF"/>
              </a:solidFill>
            </a:ln>
            <a:effectLst>
              <a:outerShdw blurRad="50800" dist="50800" dir="5400000" algn="ctr" rotWithShape="0">
                <a:schemeClr val="accent4">
                  <a:lumMod val="50000"/>
                </a:schemeClr>
              </a:outerShdw>
            </a:effectLst>
            <a:scene3d>
              <a:camera prst="orthographicFront"/>
              <a:lightRig rig="chilly" dir="t"/>
            </a:scene3d>
            <a:sp3d prstMaterial="powder"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23" name="22 Rectángulo"/>
          <p:cNvSpPr/>
          <p:nvPr/>
        </p:nvSpPr>
        <p:spPr>
          <a:xfrm flipH="1">
            <a:off x="-30128" y="0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2397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469"/>
            <a:ext cx="9144000" cy="512503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580112" y="1347614"/>
            <a:ext cx="3312368" cy="2062103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44450">
              <a:extrusionClr>
                <a:srgbClr val="FFC000"/>
              </a:extrusionClr>
            </a:sp3d>
          </a:bodyPr>
          <a:lstStyle/>
          <a:p>
            <a:pPr algn="ctr"/>
            <a:r>
              <a:rPr lang="es-ES" sz="3200" b="1" dirty="0" smtClean="0">
                <a:gradFill flip="none" rotWithShape="1">
                  <a:gsLst>
                    <a:gs pos="2917">
                      <a:srgbClr val="FF0000">
                        <a:lumMod val="60000"/>
                      </a:srgbClr>
                    </a:gs>
                    <a:gs pos="35000">
                      <a:srgbClr val="FF0000"/>
                    </a:gs>
                    <a:gs pos="100000">
                      <a:srgbClr val="FFC000"/>
                    </a:gs>
                  </a:gsLst>
                  <a:lin ang="16200000" scaled="1"/>
                  <a:tileRect/>
                </a:gradFill>
                <a:latin typeface="Exotc350 DmBd BT" panose="04030705050B02020A03" pitchFamily="82" charset="0"/>
              </a:rPr>
              <a:t>12</a:t>
            </a:r>
            <a:r>
              <a:rPr lang="es-ES" sz="3200" b="1" dirty="0">
                <a:gradFill flip="none" rotWithShape="1">
                  <a:gsLst>
                    <a:gs pos="2917">
                      <a:srgbClr val="FF0000">
                        <a:lumMod val="60000"/>
                      </a:srgbClr>
                    </a:gs>
                    <a:gs pos="35000">
                      <a:srgbClr val="FF0000"/>
                    </a:gs>
                    <a:gs pos="100000">
                      <a:srgbClr val="FFC000"/>
                    </a:gs>
                  </a:gsLst>
                  <a:lin ang="16200000" scaled="1"/>
                  <a:tileRect/>
                </a:gradFill>
                <a:latin typeface="Exotc350 DmBd BT" panose="04030705050B02020A03" pitchFamily="82" charset="0"/>
              </a:rPr>
              <a:t>. Está bien que tus hijos te vean llorando.</a:t>
            </a:r>
          </a:p>
          <a:p>
            <a:pPr algn="ctr"/>
            <a:endParaRPr lang="es-ES" sz="3200" b="1" dirty="0">
              <a:gradFill flip="none" rotWithShape="1">
                <a:gsLst>
                  <a:gs pos="2917">
                    <a:srgbClr val="FF0000">
                      <a:lumMod val="60000"/>
                    </a:srgbClr>
                  </a:gs>
                  <a:gs pos="35000">
                    <a:srgbClr val="FF0000"/>
                  </a:gs>
                  <a:gs pos="100000">
                    <a:srgbClr val="FFC000"/>
                  </a:gs>
                </a:gsLst>
                <a:lin ang="16200000" scaled="1"/>
                <a:tileRect/>
              </a:gradFill>
              <a:latin typeface="Exotc350 DmBd BT" panose="04030705050B02020A03" pitchFamily="82" charset="0"/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-3529" y="3465"/>
            <a:ext cx="9147529" cy="4699913"/>
            <a:chOff x="0" y="7444"/>
            <a:chExt cx="9147529" cy="4699913"/>
          </a:xfrm>
        </p:grpSpPr>
        <p:sp>
          <p:nvSpPr>
            <p:cNvPr id="5" name="1 Rectángulo"/>
            <p:cNvSpPr/>
            <p:nvPr/>
          </p:nvSpPr>
          <p:spPr>
            <a:xfrm>
              <a:off x="0" y="7444"/>
              <a:ext cx="9147529" cy="4699913"/>
            </a:xfrm>
            <a:custGeom>
              <a:avLst/>
              <a:gdLst>
                <a:gd name="connsiteX0" fmla="*/ 0 w 9252520"/>
                <a:gd name="connsiteY0" fmla="*/ 0 h 4371950"/>
                <a:gd name="connsiteX1" fmla="*/ 9252520 w 9252520"/>
                <a:gd name="connsiteY1" fmla="*/ 0 h 4371950"/>
                <a:gd name="connsiteX2" fmla="*/ 9252520 w 9252520"/>
                <a:gd name="connsiteY2" fmla="*/ 4371950 h 4371950"/>
                <a:gd name="connsiteX3" fmla="*/ 0 w 9252520"/>
                <a:gd name="connsiteY3" fmla="*/ 4371950 h 4371950"/>
                <a:gd name="connsiteX4" fmla="*/ 0 w 9252520"/>
                <a:gd name="connsiteY4" fmla="*/ 0 h 4371950"/>
                <a:gd name="connsiteX0" fmla="*/ 0 w 9252520"/>
                <a:gd name="connsiteY0" fmla="*/ 0 h 4700940"/>
                <a:gd name="connsiteX1" fmla="*/ 9252520 w 9252520"/>
                <a:gd name="connsiteY1" fmla="*/ 0 h 4700940"/>
                <a:gd name="connsiteX2" fmla="*/ 9252520 w 9252520"/>
                <a:gd name="connsiteY2" fmla="*/ 4371950 h 4700940"/>
                <a:gd name="connsiteX3" fmla="*/ 0 w 9252520"/>
                <a:gd name="connsiteY3" fmla="*/ 4371950 h 4700940"/>
                <a:gd name="connsiteX4" fmla="*/ 0 w 9252520"/>
                <a:gd name="connsiteY4" fmla="*/ 0 h 4700940"/>
                <a:gd name="connsiteX0" fmla="*/ 0 w 9252520"/>
                <a:gd name="connsiteY0" fmla="*/ 0 h 4741826"/>
                <a:gd name="connsiteX1" fmla="*/ 9252520 w 9252520"/>
                <a:gd name="connsiteY1" fmla="*/ 0 h 4741826"/>
                <a:gd name="connsiteX2" fmla="*/ 9252520 w 9252520"/>
                <a:gd name="connsiteY2" fmla="*/ 4426378 h 4741826"/>
                <a:gd name="connsiteX3" fmla="*/ 0 w 9252520"/>
                <a:gd name="connsiteY3" fmla="*/ 4371950 h 4741826"/>
                <a:gd name="connsiteX4" fmla="*/ 0 w 9252520"/>
                <a:gd name="connsiteY4" fmla="*/ 0 h 4741826"/>
                <a:gd name="connsiteX0" fmla="*/ 0 w 9252520"/>
                <a:gd name="connsiteY0" fmla="*/ 0 h 4703194"/>
                <a:gd name="connsiteX1" fmla="*/ 9252520 w 9252520"/>
                <a:gd name="connsiteY1" fmla="*/ 0 h 4703194"/>
                <a:gd name="connsiteX2" fmla="*/ 9252520 w 9252520"/>
                <a:gd name="connsiteY2" fmla="*/ 4426378 h 4703194"/>
                <a:gd name="connsiteX3" fmla="*/ 0 w 9252520"/>
                <a:gd name="connsiteY3" fmla="*/ 4371950 h 4703194"/>
                <a:gd name="connsiteX4" fmla="*/ 0 w 9252520"/>
                <a:gd name="connsiteY4" fmla="*/ 0 h 4703194"/>
                <a:gd name="connsiteX0" fmla="*/ 0 w 9252520"/>
                <a:gd name="connsiteY0" fmla="*/ 0 h 4719513"/>
                <a:gd name="connsiteX1" fmla="*/ 9252520 w 9252520"/>
                <a:gd name="connsiteY1" fmla="*/ 0 h 4719513"/>
                <a:gd name="connsiteX2" fmla="*/ 9252520 w 9252520"/>
                <a:gd name="connsiteY2" fmla="*/ 4426378 h 4719513"/>
                <a:gd name="connsiteX3" fmla="*/ 0 w 9252520"/>
                <a:gd name="connsiteY3" fmla="*/ 4437265 h 4719513"/>
                <a:gd name="connsiteX4" fmla="*/ 0 w 9252520"/>
                <a:gd name="connsiteY4" fmla="*/ 0 h 4719513"/>
                <a:gd name="connsiteX0" fmla="*/ 0 w 9252520"/>
                <a:gd name="connsiteY0" fmla="*/ 0 h 4694255"/>
                <a:gd name="connsiteX1" fmla="*/ 9252520 w 9252520"/>
                <a:gd name="connsiteY1" fmla="*/ 0 h 4694255"/>
                <a:gd name="connsiteX2" fmla="*/ 9252520 w 9252520"/>
                <a:gd name="connsiteY2" fmla="*/ 4426378 h 4694255"/>
                <a:gd name="connsiteX3" fmla="*/ 0 w 9252520"/>
                <a:gd name="connsiteY3" fmla="*/ 4437265 h 4694255"/>
                <a:gd name="connsiteX4" fmla="*/ 0 w 9252520"/>
                <a:gd name="connsiteY4" fmla="*/ 0 h 4694255"/>
                <a:gd name="connsiteX0" fmla="*/ 0 w 9252520"/>
                <a:gd name="connsiteY0" fmla="*/ 0 h 4672323"/>
                <a:gd name="connsiteX1" fmla="*/ 9252520 w 9252520"/>
                <a:gd name="connsiteY1" fmla="*/ 0 h 4672323"/>
                <a:gd name="connsiteX2" fmla="*/ 9252520 w 9252520"/>
                <a:gd name="connsiteY2" fmla="*/ 4426378 h 4672323"/>
                <a:gd name="connsiteX3" fmla="*/ 0 w 9252520"/>
                <a:gd name="connsiteY3" fmla="*/ 4437265 h 4672323"/>
                <a:gd name="connsiteX4" fmla="*/ 0 w 9252520"/>
                <a:gd name="connsiteY4" fmla="*/ 0 h 4672323"/>
                <a:gd name="connsiteX0" fmla="*/ 0 w 9252520"/>
                <a:gd name="connsiteY0" fmla="*/ 0 h 4685917"/>
                <a:gd name="connsiteX1" fmla="*/ 9252520 w 9252520"/>
                <a:gd name="connsiteY1" fmla="*/ 0 h 4685917"/>
                <a:gd name="connsiteX2" fmla="*/ 9252520 w 9252520"/>
                <a:gd name="connsiteY2" fmla="*/ 4426378 h 4685917"/>
                <a:gd name="connsiteX3" fmla="*/ 0 w 9252520"/>
                <a:gd name="connsiteY3" fmla="*/ 4437265 h 4685917"/>
                <a:gd name="connsiteX4" fmla="*/ 0 w 9252520"/>
                <a:gd name="connsiteY4" fmla="*/ 0 h 4685917"/>
                <a:gd name="connsiteX0" fmla="*/ 0 w 9252520"/>
                <a:gd name="connsiteY0" fmla="*/ 0 h 4676083"/>
                <a:gd name="connsiteX1" fmla="*/ 9252520 w 9252520"/>
                <a:gd name="connsiteY1" fmla="*/ 0 h 4676083"/>
                <a:gd name="connsiteX2" fmla="*/ 9252520 w 9252520"/>
                <a:gd name="connsiteY2" fmla="*/ 4426378 h 4676083"/>
                <a:gd name="connsiteX3" fmla="*/ 0 w 9252520"/>
                <a:gd name="connsiteY3" fmla="*/ 4437265 h 4676083"/>
                <a:gd name="connsiteX4" fmla="*/ 0 w 9252520"/>
                <a:gd name="connsiteY4" fmla="*/ 0 h 4676083"/>
                <a:gd name="connsiteX0" fmla="*/ 0 w 9252520"/>
                <a:gd name="connsiteY0" fmla="*/ 0 h 4699913"/>
                <a:gd name="connsiteX1" fmla="*/ 9252520 w 9252520"/>
                <a:gd name="connsiteY1" fmla="*/ 0 h 4699913"/>
                <a:gd name="connsiteX2" fmla="*/ 9252520 w 9252520"/>
                <a:gd name="connsiteY2" fmla="*/ 4426378 h 4699913"/>
                <a:gd name="connsiteX3" fmla="*/ 0 w 9252520"/>
                <a:gd name="connsiteY3" fmla="*/ 4437265 h 4699913"/>
                <a:gd name="connsiteX4" fmla="*/ 0 w 9252520"/>
                <a:gd name="connsiteY4" fmla="*/ 0 h 4699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52520" h="4699913">
                  <a:moveTo>
                    <a:pt x="0" y="0"/>
                  </a:moveTo>
                  <a:lnTo>
                    <a:pt x="9252520" y="0"/>
                  </a:lnTo>
                  <a:lnTo>
                    <a:pt x="9252520" y="4426378"/>
                  </a:lnTo>
                  <a:cubicBezTo>
                    <a:pt x="4328661" y="5133950"/>
                    <a:pt x="2964429" y="4219550"/>
                    <a:pt x="0" y="4437265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4000">
                  <a:schemeClr val="accent6">
                    <a:lumMod val="20000"/>
                    <a:lumOff val="80000"/>
                    <a:alpha val="79000"/>
                  </a:schemeClr>
                </a:gs>
                <a:gs pos="65000">
                  <a:schemeClr val="accent3">
                    <a:lumMod val="50000"/>
                    <a:alpha val="54000"/>
                  </a:schemeClr>
                </a:gs>
                <a:gs pos="80000">
                  <a:srgbClr val="006600">
                    <a:alpha val="56000"/>
                    <a:lumMod val="52000"/>
                  </a:srgbClr>
                </a:gs>
                <a:gs pos="100000">
                  <a:schemeClr val="tx2">
                    <a:lumMod val="0"/>
                  </a:scheme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flat" dir="t">
                <a:rot lat="0" lon="0" rev="6600000"/>
              </a:lightRig>
            </a:scene3d>
            <a:sp3d prstMaterial="metal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Forma libre"/>
            <p:cNvSpPr/>
            <p:nvPr/>
          </p:nvSpPr>
          <p:spPr>
            <a:xfrm>
              <a:off x="54415" y="3712029"/>
              <a:ext cx="9093114" cy="735908"/>
            </a:xfrm>
            <a:custGeom>
              <a:avLst/>
              <a:gdLst>
                <a:gd name="connsiteX0" fmla="*/ 97985 w 8991614"/>
                <a:gd name="connsiteY0" fmla="*/ 228600 h 827314"/>
                <a:gd name="connsiteX1" fmla="*/ 152414 w 8991614"/>
                <a:gd name="connsiteY1" fmla="*/ 239485 h 827314"/>
                <a:gd name="connsiteX2" fmla="*/ 185071 w 8991614"/>
                <a:gd name="connsiteY2" fmla="*/ 261257 h 827314"/>
                <a:gd name="connsiteX3" fmla="*/ 217728 w 8991614"/>
                <a:gd name="connsiteY3" fmla="*/ 272142 h 827314"/>
                <a:gd name="connsiteX4" fmla="*/ 304814 w 8991614"/>
                <a:gd name="connsiteY4" fmla="*/ 315685 h 827314"/>
                <a:gd name="connsiteX5" fmla="*/ 337471 w 8991614"/>
                <a:gd name="connsiteY5" fmla="*/ 326571 h 827314"/>
                <a:gd name="connsiteX6" fmla="*/ 413671 w 8991614"/>
                <a:gd name="connsiteY6" fmla="*/ 315685 h 827314"/>
                <a:gd name="connsiteX7" fmla="*/ 446328 w 8991614"/>
                <a:gd name="connsiteY7" fmla="*/ 228600 h 827314"/>
                <a:gd name="connsiteX8" fmla="*/ 402785 w 8991614"/>
                <a:gd name="connsiteY8" fmla="*/ 97971 h 827314"/>
                <a:gd name="connsiteX9" fmla="*/ 337471 w 8991614"/>
                <a:gd name="connsiteY9" fmla="*/ 108857 h 827314"/>
                <a:gd name="connsiteX10" fmla="*/ 315699 w 8991614"/>
                <a:gd name="connsiteY10" fmla="*/ 130628 h 827314"/>
                <a:gd name="connsiteX11" fmla="*/ 272156 w 8991614"/>
                <a:gd name="connsiteY11" fmla="*/ 141514 h 827314"/>
                <a:gd name="connsiteX12" fmla="*/ 261271 w 8991614"/>
                <a:gd name="connsiteY12" fmla="*/ 174171 h 827314"/>
                <a:gd name="connsiteX13" fmla="*/ 272156 w 8991614"/>
                <a:gd name="connsiteY13" fmla="*/ 261257 h 827314"/>
                <a:gd name="connsiteX14" fmla="*/ 315699 w 8991614"/>
                <a:gd name="connsiteY14" fmla="*/ 326571 h 827314"/>
                <a:gd name="connsiteX15" fmla="*/ 391899 w 8991614"/>
                <a:gd name="connsiteY15" fmla="*/ 391885 h 827314"/>
                <a:gd name="connsiteX16" fmla="*/ 544299 w 8991614"/>
                <a:gd name="connsiteY16" fmla="*/ 435428 h 827314"/>
                <a:gd name="connsiteX17" fmla="*/ 653156 w 8991614"/>
                <a:gd name="connsiteY17" fmla="*/ 446314 h 827314"/>
                <a:gd name="connsiteX18" fmla="*/ 696699 w 8991614"/>
                <a:gd name="connsiteY18" fmla="*/ 457200 h 827314"/>
                <a:gd name="connsiteX19" fmla="*/ 794671 w 8991614"/>
                <a:gd name="connsiteY19" fmla="*/ 478971 h 827314"/>
                <a:gd name="connsiteX20" fmla="*/ 849099 w 8991614"/>
                <a:gd name="connsiteY20" fmla="*/ 500742 h 827314"/>
                <a:gd name="connsiteX21" fmla="*/ 914414 w 8991614"/>
                <a:gd name="connsiteY21" fmla="*/ 522514 h 827314"/>
                <a:gd name="connsiteX22" fmla="*/ 1012385 w 8991614"/>
                <a:gd name="connsiteY22" fmla="*/ 566057 h 827314"/>
                <a:gd name="connsiteX23" fmla="*/ 1099471 w 8991614"/>
                <a:gd name="connsiteY23" fmla="*/ 576942 h 827314"/>
                <a:gd name="connsiteX24" fmla="*/ 1230099 w 8991614"/>
                <a:gd name="connsiteY24" fmla="*/ 576942 h 827314"/>
                <a:gd name="connsiteX25" fmla="*/ 1251871 w 8991614"/>
                <a:gd name="connsiteY25" fmla="*/ 544285 h 827314"/>
                <a:gd name="connsiteX26" fmla="*/ 1284528 w 8991614"/>
                <a:gd name="connsiteY26" fmla="*/ 424542 h 827314"/>
                <a:gd name="connsiteX27" fmla="*/ 1262756 w 8991614"/>
                <a:gd name="connsiteY27" fmla="*/ 304800 h 827314"/>
                <a:gd name="connsiteX28" fmla="*/ 1197442 w 8991614"/>
                <a:gd name="connsiteY28" fmla="*/ 283028 h 827314"/>
                <a:gd name="connsiteX29" fmla="*/ 1164785 w 8991614"/>
                <a:gd name="connsiteY29" fmla="*/ 261257 h 827314"/>
                <a:gd name="connsiteX30" fmla="*/ 1132128 w 8991614"/>
                <a:gd name="connsiteY30" fmla="*/ 272142 h 827314"/>
                <a:gd name="connsiteX31" fmla="*/ 1153899 w 8991614"/>
                <a:gd name="connsiteY31" fmla="*/ 304800 h 827314"/>
                <a:gd name="connsiteX32" fmla="*/ 1219214 w 8991614"/>
                <a:gd name="connsiteY32" fmla="*/ 326571 h 827314"/>
                <a:gd name="connsiteX33" fmla="*/ 1295414 w 8991614"/>
                <a:gd name="connsiteY33" fmla="*/ 359228 h 827314"/>
                <a:gd name="connsiteX34" fmla="*/ 1741728 w 8991614"/>
                <a:gd name="connsiteY34" fmla="*/ 348342 h 827314"/>
                <a:gd name="connsiteX35" fmla="*/ 1752614 w 8991614"/>
                <a:gd name="connsiteY35" fmla="*/ 315685 h 827314"/>
                <a:gd name="connsiteX36" fmla="*/ 1719956 w 8991614"/>
                <a:gd name="connsiteY36" fmla="*/ 185057 h 827314"/>
                <a:gd name="connsiteX37" fmla="*/ 1698185 w 8991614"/>
                <a:gd name="connsiteY37" fmla="*/ 163285 h 827314"/>
                <a:gd name="connsiteX38" fmla="*/ 1665528 w 8991614"/>
                <a:gd name="connsiteY38" fmla="*/ 119742 h 827314"/>
                <a:gd name="connsiteX39" fmla="*/ 1621985 w 8991614"/>
                <a:gd name="connsiteY39" fmla="*/ 108857 h 827314"/>
                <a:gd name="connsiteX40" fmla="*/ 1589328 w 8991614"/>
                <a:gd name="connsiteY40" fmla="*/ 97971 h 827314"/>
                <a:gd name="connsiteX41" fmla="*/ 1491356 w 8991614"/>
                <a:gd name="connsiteY41" fmla="*/ 76200 h 827314"/>
                <a:gd name="connsiteX42" fmla="*/ 1393385 w 8991614"/>
                <a:gd name="connsiteY42" fmla="*/ 65314 h 827314"/>
                <a:gd name="connsiteX43" fmla="*/ 1349842 w 8991614"/>
                <a:gd name="connsiteY43" fmla="*/ 54428 h 827314"/>
                <a:gd name="connsiteX44" fmla="*/ 903528 w 8991614"/>
                <a:gd name="connsiteY44" fmla="*/ 65314 h 827314"/>
                <a:gd name="connsiteX45" fmla="*/ 914414 w 8991614"/>
                <a:gd name="connsiteY45" fmla="*/ 130628 h 827314"/>
                <a:gd name="connsiteX46" fmla="*/ 968842 w 8991614"/>
                <a:gd name="connsiteY46" fmla="*/ 174171 h 827314"/>
                <a:gd name="connsiteX47" fmla="*/ 1034156 w 8991614"/>
                <a:gd name="connsiteY47" fmla="*/ 185057 h 827314"/>
                <a:gd name="connsiteX48" fmla="*/ 1197442 w 8991614"/>
                <a:gd name="connsiteY48" fmla="*/ 217714 h 827314"/>
                <a:gd name="connsiteX49" fmla="*/ 1306299 w 8991614"/>
                <a:gd name="connsiteY49" fmla="*/ 239485 h 827314"/>
                <a:gd name="connsiteX50" fmla="*/ 1654642 w 8991614"/>
                <a:gd name="connsiteY50" fmla="*/ 228600 h 827314"/>
                <a:gd name="connsiteX51" fmla="*/ 1687299 w 8991614"/>
                <a:gd name="connsiteY51" fmla="*/ 217714 h 827314"/>
                <a:gd name="connsiteX52" fmla="*/ 1709071 w 8991614"/>
                <a:gd name="connsiteY52" fmla="*/ 195942 h 827314"/>
                <a:gd name="connsiteX53" fmla="*/ 1861471 w 8991614"/>
                <a:gd name="connsiteY53" fmla="*/ 206828 h 827314"/>
                <a:gd name="connsiteX54" fmla="*/ 1894128 w 8991614"/>
                <a:gd name="connsiteY54" fmla="*/ 217714 h 827314"/>
                <a:gd name="connsiteX55" fmla="*/ 1937671 w 8991614"/>
                <a:gd name="connsiteY55" fmla="*/ 293914 h 827314"/>
                <a:gd name="connsiteX56" fmla="*/ 1926785 w 8991614"/>
                <a:gd name="connsiteY56" fmla="*/ 500742 h 827314"/>
                <a:gd name="connsiteX57" fmla="*/ 1915899 w 8991614"/>
                <a:gd name="connsiteY57" fmla="*/ 544285 h 827314"/>
                <a:gd name="connsiteX58" fmla="*/ 1861471 w 8991614"/>
                <a:gd name="connsiteY58" fmla="*/ 533400 h 827314"/>
                <a:gd name="connsiteX59" fmla="*/ 1807042 w 8991614"/>
                <a:gd name="connsiteY59" fmla="*/ 500742 h 827314"/>
                <a:gd name="connsiteX60" fmla="*/ 1774385 w 8991614"/>
                <a:gd name="connsiteY60" fmla="*/ 468085 h 827314"/>
                <a:gd name="connsiteX61" fmla="*/ 1730842 w 8991614"/>
                <a:gd name="connsiteY61" fmla="*/ 446314 h 827314"/>
                <a:gd name="connsiteX62" fmla="*/ 1665528 w 8991614"/>
                <a:gd name="connsiteY62" fmla="*/ 402771 h 827314"/>
                <a:gd name="connsiteX63" fmla="*/ 1687299 w 8991614"/>
                <a:gd name="connsiteY63" fmla="*/ 359228 h 827314"/>
                <a:gd name="connsiteX64" fmla="*/ 1709071 w 8991614"/>
                <a:gd name="connsiteY64" fmla="*/ 337457 h 827314"/>
                <a:gd name="connsiteX65" fmla="*/ 1741728 w 8991614"/>
                <a:gd name="connsiteY65" fmla="*/ 283028 h 827314"/>
                <a:gd name="connsiteX66" fmla="*/ 1785271 w 8991614"/>
                <a:gd name="connsiteY66" fmla="*/ 304800 h 827314"/>
                <a:gd name="connsiteX67" fmla="*/ 1817928 w 8991614"/>
                <a:gd name="connsiteY67" fmla="*/ 348342 h 827314"/>
                <a:gd name="connsiteX68" fmla="*/ 1850585 w 8991614"/>
                <a:gd name="connsiteY68" fmla="*/ 381000 h 827314"/>
                <a:gd name="connsiteX69" fmla="*/ 1872356 w 8991614"/>
                <a:gd name="connsiteY69" fmla="*/ 413657 h 827314"/>
                <a:gd name="connsiteX70" fmla="*/ 1915899 w 8991614"/>
                <a:gd name="connsiteY70" fmla="*/ 457200 h 827314"/>
                <a:gd name="connsiteX71" fmla="*/ 2013871 w 8991614"/>
                <a:gd name="connsiteY71" fmla="*/ 424542 h 827314"/>
                <a:gd name="connsiteX72" fmla="*/ 2024756 w 8991614"/>
                <a:gd name="connsiteY72" fmla="*/ 391885 h 827314"/>
                <a:gd name="connsiteX73" fmla="*/ 2068299 w 8991614"/>
                <a:gd name="connsiteY73" fmla="*/ 326571 h 827314"/>
                <a:gd name="connsiteX74" fmla="*/ 2090071 w 8991614"/>
                <a:gd name="connsiteY74" fmla="*/ 250371 h 827314"/>
                <a:gd name="connsiteX75" fmla="*/ 2111842 w 8991614"/>
                <a:gd name="connsiteY75" fmla="*/ 206828 h 827314"/>
                <a:gd name="connsiteX76" fmla="*/ 2122728 w 8991614"/>
                <a:gd name="connsiteY76" fmla="*/ 163285 h 827314"/>
                <a:gd name="connsiteX77" fmla="*/ 2144499 w 8991614"/>
                <a:gd name="connsiteY77" fmla="*/ 97971 h 827314"/>
                <a:gd name="connsiteX78" fmla="*/ 2133614 w 8991614"/>
                <a:gd name="connsiteY78" fmla="*/ 54428 h 827314"/>
                <a:gd name="connsiteX79" fmla="*/ 2100956 w 8991614"/>
                <a:gd name="connsiteY79" fmla="*/ 43542 h 827314"/>
                <a:gd name="connsiteX80" fmla="*/ 2024756 w 8991614"/>
                <a:gd name="connsiteY80" fmla="*/ 32657 h 827314"/>
                <a:gd name="connsiteX81" fmla="*/ 1948556 w 8991614"/>
                <a:gd name="connsiteY81" fmla="*/ 0 h 827314"/>
                <a:gd name="connsiteX82" fmla="*/ 1905014 w 8991614"/>
                <a:gd name="connsiteY82" fmla="*/ 10885 h 827314"/>
                <a:gd name="connsiteX83" fmla="*/ 1905014 w 8991614"/>
                <a:gd name="connsiteY83" fmla="*/ 119742 h 827314"/>
                <a:gd name="connsiteX84" fmla="*/ 1948556 w 8991614"/>
                <a:gd name="connsiteY84" fmla="*/ 141514 h 827314"/>
                <a:gd name="connsiteX85" fmla="*/ 2057414 w 8991614"/>
                <a:gd name="connsiteY85" fmla="*/ 174171 h 827314"/>
                <a:gd name="connsiteX86" fmla="*/ 2198928 w 8991614"/>
                <a:gd name="connsiteY86" fmla="*/ 185057 h 827314"/>
                <a:gd name="connsiteX87" fmla="*/ 2231585 w 8991614"/>
                <a:gd name="connsiteY87" fmla="*/ 217714 h 827314"/>
                <a:gd name="connsiteX88" fmla="*/ 2264242 w 8991614"/>
                <a:gd name="connsiteY88" fmla="*/ 239485 h 827314"/>
                <a:gd name="connsiteX89" fmla="*/ 2286014 w 8991614"/>
                <a:gd name="connsiteY89" fmla="*/ 272142 h 827314"/>
                <a:gd name="connsiteX90" fmla="*/ 2307785 w 8991614"/>
                <a:gd name="connsiteY90" fmla="*/ 293914 h 827314"/>
                <a:gd name="connsiteX91" fmla="*/ 2351328 w 8991614"/>
                <a:gd name="connsiteY91" fmla="*/ 348342 h 827314"/>
                <a:gd name="connsiteX92" fmla="*/ 2362214 w 8991614"/>
                <a:gd name="connsiteY92" fmla="*/ 446314 h 827314"/>
                <a:gd name="connsiteX93" fmla="*/ 2340442 w 8991614"/>
                <a:gd name="connsiteY93" fmla="*/ 478971 h 827314"/>
                <a:gd name="connsiteX94" fmla="*/ 2307785 w 8991614"/>
                <a:gd name="connsiteY94" fmla="*/ 489857 h 827314"/>
                <a:gd name="connsiteX95" fmla="*/ 2275128 w 8991614"/>
                <a:gd name="connsiteY95" fmla="*/ 478971 h 827314"/>
                <a:gd name="connsiteX96" fmla="*/ 2242471 w 8991614"/>
                <a:gd name="connsiteY96" fmla="*/ 391885 h 827314"/>
                <a:gd name="connsiteX97" fmla="*/ 2351328 w 8991614"/>
                <a:gd name="connsiteY97" fmla="*/ 326571 h 827314"/>
                <a:gd name="connsiteX98" fmla="*/ 2394871 w 8991614"/>
                <a:gd name="connsiteY98" fmla="*/ 359228 h 827314"/>
                <a:gd name="connsiteX99" fmla="*/ 2438414 w 8991614"/>
                <a:gd name="connsiteY99" fmla="*/ 402771 h 827314"/>
                <a:gd name="connsiteX100" fmla="*/ 2449299 w 8991614"/>
                <a:gd name="connsiteY100" fmla="*/ 435428 h 827314"/>
                <a:gd name="connsiteX101" fmla="*/ 2460185 w 8991614"/>
                <a:gd name="connsiteY101" fmla="*/ 522514 h 827314"/>
                <a:gd name="connsiteX102" fmla="*/ 2503728 w 8991614"/>
                <a:gd name="connsiteY102" fmla="*/ 478971 h 827314"/>
                <a:gd name="connsiteX103" fmla="*/ 2514614 w 8991614"/>
                <a:gd name="connsiteY103" fmla="*/ 435428 h 827314"/>
                <a:gd name="connsiteX104" fmla="*/ 2547271 w 8991614"/>
                <a:gd name="connsiteY104" fmla="*/ 391885 h 827314"/>
                <a:gd name="connsiteX105" fmla="*/ 2569042 w 8991614"/>
                <a:gd name="connsiteY105" fmla="*/ 348342 h 827314"/>
                <a:gd name="connsiteX106" fmla="*/ 2536385 w 8991614"/>
                <a:gd name="connsiteY106" fmla="*/ 239485 h 827314"/>
                <a:gd name="connsiteX107" fmla="*/ 2503728 w 8991614"/>
                <a:gd name="connsiteY107" fmla="*/ 228600 h 827314"/>
                <a:gd name="connsiteX108" fmla="*/ 2481956 w 8991614"/>
                <a:gd name="connsiteY108" fmla="*/ 206828 h 827314"/>
                <a:gd name="connsiteX109" fmla="*/ 2503728 w 8991614"/>
                <a:gd name="connsiteY109" fmla="*/ 174171 h 827314"/>
                <a:gd name="connsiteX110" fmla="*/ 2569042 w 8991614"/>
                <a:gd name="connsiteY110" fmla="*/ 141514 h 827314"/>
                <a:gd name="connsiteX111" fmla="*/ 2656128 w 8991614"/>
                <a:gd name="connsiteY111" fmla="*/ 108857 h 827314"/>
                <a:gd name="connsiteX112" fmla="*/ 2688785 w 8991614"/>
                <a:gd name="connsiteY112" fmla="*/ 130628 h 827314"/>
                <a:gd name="connsiteX113" fmla="*/ 2710556 w 8991614"/>
                <a:gd name="connsiteY113" fmla="*/ 185057 h 827314"/>
                <a:gd name="connsiteX114" fmla="*/ 2721442 w 8991614"/>
                <a:gd name="connsiteY114" fmla="*/ 457200 h 827314"/>
                <a:gd name="connsiteX115" fmla="*/ 2786756 w 8991614"/>
                <a:gd name="connsiteY115" fmla="*/ 500742 h 827314"/>
                <a:gd name="connsiteX116" fmla="*/ 2906499 w 8991614"/>
                <a:gd name="connsiteY116" fmla="*/ 522514 h 827314"/>
                <a:gd name="connsiteX117" fmla="*/ 2960928 w 8991614"/>
                <a:gd name="connsiteY117" fmla="*/ 533400 h 827314"/>
                <a:gd name="connsiteX118" fmla="*/ 2993585 w 8991614"/>
                <a:gd name="connsiteY118" fmla="*/ 544285 h 827314"/>
                <a:gd name="connsiteX119" fmla="*/ 3069785 w 8991614"/>
                <a:gd name="connsiteY119" fmla="*/ 555171 h 827314"/>
                <a:gd name="connsiteX120" fmla="*/ 3037128 w 8991614"/>
                <a:gd name="connsiteY120" fmla="*/ 664028 h 827314"/>
                <a:gd name="connsiteX121" fmla="*/ 3004471 w 8991614"/>
                <a:gd name="connsiteY121" fmla="*/ 653142 h 827314"/>
                <a:gd name="connsiteX122" fmla="*/ 2982699 w 8991614"/>
                <a:gd name="connsiteY122" fmla="*/ 587828 h 827314"/>
                <a:gd name="connsiteX123" fmla="*/ 3015356 w 8991614"/>
                <a:gd name="connsiteY123" fmla="*/ 489857 h 827314"/>
                <a:gd name="connsiteX124" fmla="*/ 3026242 w 8991614"/>
                <a:gd name="connsiteY124" fmla="*/ 457200 h 827314"/>
                <a:gd name="connsiteX125" fmla="*/ 3048014 w 8991614"/>
                <a:gd name="connsiteY125" fmla="*/ 435428 h 827314"/>
                <a:gd name="connsiteX126" fmla="*/ 3058899 w 8991614"/>
                <a:gd name="connsiteY126" fmla="*/ 391885 h 827314"/>
                <a:gd name="connsiteX127" fmla="*/ 3080671 w 8991614"/>
                <a:gd name="connsiteY127" fmla="*/ 370114 h 827314"/>
                <a:gd name="connsiteX128" fmla="*/ 3091556 w 8991614"/>
                <a:gd name="connsiteY128" fmla="*/ 337457 h 827314"/>
                <a:gd name="connsiteX129" fmla="*/ 3222185 w 8991614"/>
                <a:gd name="connsiteY129" fmla="*/ 359228 h 827314"/>
                <a:gd name="connsiteX130" fmla="*/ 3243956 w 8991614"/>
                <a:gd name="connsiteY130" fmla="*/ 381000 h 827314"/>
                <a:gd name="connsiteX131" fmla="*/ 3254842 w 8991614"/>
                <a:gd name="connsiteY131" fmla="*/ 413657 h 827314"/>
                <a:gd name="connsiteX132" fmla="*/ 3243956 w 8991614"/>
                <a:gd name="connsiteY132" fmla="*/ 587828 h 827314"/>
                <a:gd name="connsiteX133" fmla="*/ 3254842 w 8991614"/>
                <a:gd name="connsiteY133" fmla="*/ 446314 h 827314"/>
                <a:gd name="connsiteX134" fmla="*/ 3298385 w 8991614"/>
                <a:gd name="connsiteY134" fmla="*/ 435428 h 827314"/>
                <a:gd name="connsiteX135" fmla="*/ 3548756 w 8991614"/>
                <a:gd name="connsiteY135" fmla="*/ 446314 h 827314"/>
                <a:gd name="connsiteX136" fmla="*/ 3592299 w 8991614"/>
                <a:gd name="connsiteY136" fmla="*/ 457200 h 827314"/>
                <a:gd name="connsiteX137" fmla="*/ 3614071 w 8991614"/>
                <a:gd name="connsiteY137" fmla="*/ 478971 h 827314"/>
                <a:gd name="connsiteX138" fmla="*/ 3624956 w 8991614"/>
                <a:gd name="connsiteY138" fmla="*/ 511628 h 827314"/>
                <a:gd name="connsiteX139" fmla="*/ 3635842 w 8991614"/>
                <a:gd name="connsiteY139" fmla="*/ 555171 h 827314"/>
                <a:gd name="connsiteX140" fmla="*/ 3657614 w 8991614"/>
                <a:gd name="connsiteY140" fmla="*/ 522514 h 827314"/>
                <a:gd name="connsiteX141" fmla="*/ 3668499 w 8991614"/>
                <a:gd name="connsiteY141" fmla="*/ 489857 h 827314"/>
                <a:gd name="connsiteX142" fmla="*/ 3701156 w 8991614"/>
                <a:gd name="connsiteY142" fmla="*/ 478971 h 827314"/>
                <a:gd name="connsiteX143" fmla="*/ 3722928 w 8991614"/>
                <a:gd name="connsiteY143" fmla="*/ 457200 h 827314"/>
                <a:gd name="connsiteX144" fmla="*/ 3755585 w 8991614"/>
                <a:gd name="connsiteY144" fmla="*/ 446314 h 827314"/>
                <a:gd name="connsiteX145" fmla="*/ 3788242 w 8991614"/>
                <a:gd name="connsiteY145" fmla="*/ 424542 h 827314"/>
                <a:gd name="connsiteX146" fmla="*/ 3875328 w 8991614"/>
                <a:gd name="connsiteY146" fmla="*/ 402771 h 827314"/>
                <a:gd name="connsiteX147" fmla="*/ 4038614 w 8991614"/>
                <a:gd name="connsiteY147" fmla="*/ 413657 h 827314"/>
                <a:gd name="connsiteX148" fmla="*/ 4071271 w 8991614"/>
                <a:gd name="connsiteY148" fmla="*/ 435428 h 827314"/>
                <a:gd name="connsiteX149" fmla="*/ 4093042 w 8991614"/>
                <a:gd name="connsiteY149" fmla="*/ 489857 h 827314"/>
                <a:gd name="connsiteX150" fmla="*/ 4114814 w 8991614"/>
                <a:gd name="connsiteY150" fmla="*/ 609600 h 827314"/>
                <a:gd name="connsiteX151" fmla="*/ 4103928 w 8991614"/>
                <a:gd name="connsiteY151" fmla="*/ 696685 h 827314"/>
                <a:gd name="connsiteX152" fmla="*/ 4082156 w 8991614"/>
                <a:gd name="connsiteY152" fmla="*/ 718457 h 827314"/>
                <a:gd name="connsiteX153" fmla="*/ 3864442 w 8991614"/>
                <a:gd name="connsiteY153" fmla="*/ 707571 h 827314"/>
                <a:gd name="connsiteX154" fmla="*/ 3733814 w 8991614"/>
                <a:gd name="connsiteY154" fmla="*/ 685800 h 827314"/>
                <a:gd name="connsiteX155" fmla="*/ 3657614 w 8991614"/>
                <a:gd name="connsiteY155" fmla="*/ 664028 h 827314"/>
                <a:gd name="connsiteX156" fmla="*/ 3603185 w 8991614"/>
                <a:gd name="connsiteY156" fmla="*/ 620485 h 827314"/>
                <a:gd name="connsiteX157" fmla="*/ 3592299 w 8991614"/>
                <a:gd name="connsiteY157" fmla="*/ 587828 h 827314"/>
                <a:gd name="connsiteX158" fmla="*/ 3635842 w 8991614"/>
                <a:gd name="connsiteY158" fmla="*/ 576942 h 827314"/>
                <a:gd name="connsiteX159" fmla="*/ 3853556 w 8991614"/>
                <a:gd name="connsiteY159" fmla="*/ 598714 h 827314"/>
                <a:gd name="connsiteX160" fmla="*/ 3886214 w 8991614"/>
                <a:gd name="connsiteY160" fmla="*/ 620485 h 827314"/>
                <a:gd name="connsiteX161" fmla="*/ 3907985 w 8991614"/>
                <a:gd name="connsiteY161" fmla="*/ 642257 h 827314"/>
                <a:gd name="connsiteX162" fmla="*/ 3951528 w 8991614"/>
                <a:gd name="connsiteY162" fmla="*/ 653142 h 827314"/>
                <a:gd name="connsiteX163" fmla="*/ 4060385 w 8991614"/>
                <a:gd name="connsiteY163" fmla="*/ 707571 h 827314"/>
                <a:gd name="connsiteX164" fmla="*/ 4147471 w 8991614"/>
                <a:gd name="connsiteY164" fmla="*/ 729342 h 827314"/>
                <a:gd name="connsiteX165" fmla="*/ 4332528 w 8991614"/>
                <a:gd name="connsiteY165" fmla="*/ 718457 h 827314"/>
                <a:gd name="connsiteX166" fmla="*/ 4354299 w 8991614"/>
                <a:gd name="connsiteY166" fmla="*/ 696685 h 827314"/>
                <a:gd name="connsiteX167" fmla="*/ 4397842 w 8991614"/>
                <a:gd name="connsiteY167" fmla="*/ 631371 h 827314"/>
                <a:gd name="connsiteX168" fmla="*/ 4474042 w 8991614"/>
                <a:gd name="connsiteY168" fmla="*/ 566057 h 827314"/>
                <a:gd name="connsiteX169" fmla="*/ 4506699 w 8991614"/>
                <a:gd name="connsiteY169" fmla="*/ 533400 h 827314"/>
                <a:gd name="connsiteX170" fmla="*/ 4561128 w 8991614"/>
                <a:gd name="connsiteY170" fmla="*/ 500742 h 827314"/>
                <a:gd name="connsiteX171" fmla="*/ 4637328 w 8991614"/>
                <a:gd name="connsiteY171" fmla="*/ 457200 h 827314"/>
                <a:gd name="connsiteX172" fmla="*/ 4669985 w 8991614"/>
                <a:gd name="connsiteY172" fmla="*/ 435428 h 827314"/>
                <a:gd name="connsiteX173" fmla="*/ 4735299 w 8991614"/>
                <a:gd name="connsiteY173" fmla="*/ 402771 h 827314"/>
                <a:gd name="connsiteX174" fmla="*/ 4800614 w 8991614"/>
                <a:gd name="connsiteY174" fmla="*/ 489857 h 827314"/>
                <a:gd name="connsiteX175" fmla="*/ 4822385 w 8991614"/>
                <a:gd name="connsiteY175" fmla="*/ 576942 h 827314"/>
                <a:gd name="connsiteX176" fmla="*/ 4735299 w 8991614"/>
                <a:gd name="connsiteY176" fmla="*/ 609600 h 827314"/>
                <a:gd name="connsiteX177" fmla="*/ 4702642 w 8991614"/>
                <a:gd name="connsiteY177" fmla="*/ 620485 h 827314"/>
                <a:gd name="connsiteX178" fmla="*/ 4659099 w 8991614"/>
                <a:gd name="connsiteY178" fmla="*/ 631371 h 827314"/>
                <a:gd name="connsiteX179" fmla="*/ 4572014 w 8991614"/>
                <a:gd name="connsiteY179" fmla="*/ 620485 h 827314"/>
                <a:gd name="connsiteX180" fmla="*/ 4506699 w 8991614"/>
                <a:gd name="connsiteY180" fmla="*/ 555171 h 827314"/>
                <a:gd name="connsiteX181" fmla="*/ 4463156 w 8991614"/>
                <a:gd name="connsiteY181" fmla="*/ 511628 h 827314"/>
                <a:gd name="connsiteX182" fmla="*/ 4397842 w 8991614"/>
                <a:gd name="connsiteY182" fmla="*/ 424542 h 827314"/>
                <a:gd name="connsiteX183" fmla="*/ 4354299 w 8991614"/>
                <a:gd name="connsiteY183" fmla="*/ 359228 h 827314"/>
                <a:gd name="connsiteX184" fmla="*/ 4332528 w 8991614"/>
                <a:gd name="connsiteY184" fmla="*/ 381000 h 827314"/>
                <a:gd name="connsiteX185" fmla="*/ 4321642 w 8991614"/>
                <a:gd name="connsiteY185" fmla="*/ 468085 h 827314"/>
                <a:gd name="connsiteX186" fmla="*/ 4310756 w 8991614"/>
                <a:gd name="connsiteY186" fmla="*/ 500742 h 827314"/>
                <a:gd name="connsiteX187" fmla="*/ 4299871 w 8991614"/>
                <a:gd name="connsiteY187" fmla="*/ 544285 h 827314"/>
                <a:gd name="connsiteX188" fmla="*/ 4310756 w 8991614"/>
                <a:gd name="connsiteY188" fmla="*/ 609600 h 827314"/>
                <a:gd name="connsiteX189" fmla="*/ 4343414 w 8991614"/>
                <a:gd name="connsiteY189" fmla="*/ 620485 h 827314"/>
                <a:gd name="connsiteX190" fmla="*/ 4441385 w 8991614"/>
                <a:gd name="connsiteY190" fmla="*/ 631371 h 827314"/>
                <a:gd name="connsiteX191" fmla="*/ 4767956 w 8991614"/>
                <a:gd name="connsiteY191" fmla="*/ 642257 h 827314"/>
                <a:gd name="connsiteX192" fmla="*/ 4822385 w 8991614"/>
                <a:gd name="connsiteY192" fmla="*/ 674914 h 827314"/>
                <a:gd name="connsiteX193" fmla="*/ 4855042 w 8991614"/>
                <a:gd name="connsiteY193" fmla="*/ 653142 h 827314"/>
                <a:gd name="connsiteX194" fmla="*/ 4898585 w 8991614"/>
                <a:gd name="connsiteY194" fmla="*/ 642257 h 827314"/>
                <a:gd name="connsiteX195" fmla="*/ 4920356 w 8991614"/>
                <a:gd name="connsiteY195" fmla="*/ 620485 h 827314"/>
                <a:gd name="connsiteX196" fmla="*/ 5007442 w 8991614"/>
                <a:gd name="connsiteY196" fmla="*/ 587828 h 827314"/>
                <a:gd name="connsiteX197" fmla="*/ 5072756 w 8991614"/>
                <a:gd name="connsiteY197" fmla="*/ 555171 h 827314"/>
                <a:gd name="connsiteX198" fmla="*/ 5138071 w 8991614"/>
                <a:gd name="connsiteY198" fmla="*/ 642257 h 827314"/>
                <a:gd name="connsiteX199" fmla="*/ 5181614 w 8991614"/>
                <a:gd name="connsiteY199" fmla="*/ 696685 h 827314"/>
                <a:gd name="connsiteX200" fmla="*/ 5170728 w 8991614"/>
                <a:gd name="connsiteY200" fmla="*/ 729342 h 827314"/>
                <a:gd name="connsiteX201" fmla="*/ 4963899 w 8991614"/>
                <a:gd name="connsiteY201" fmla="*/ 696685 h 827314"/>
                <a:gd name="connsiteX202" fmla="*/ 4876814 w 8991614"/>
                <a:gd name="connsiteY202" fmla="*/ 674914 h 827314"/>
                <a:gd name="connsiteX203" fmla="*/ 4811499 w 8991614"/>
                <a:gd name="connsiteY203" fmla="*/ 718457 h 827314"/>
                <a:gd name="connsiteX204" fmla="*/ 4833271 w 8991614"/>
                <a:gd name="connsiteY204" fmla="*/ 740228 h 827314"/>
                <a:gd name="connsiteX205" fmla="*/ 4931242 w 8991614"/>
                <a:gd name="connsiteY205" fmla="*/ 729342 h 827314"/>
                <a:gd name="connsiteX206" fmla="*/ 4985671 w 8991614"/>
                <a:gd name="connsiteY206" fmla="*/ 696685 h 827314"/>
                <a:gd name="connsiteX207" fmla="*/ 5061871 w 8991614"/>
                <a:gd name="connsiteY207" fmla="*/ 653142 h 827314"/>
                <a:gd name="connsiteX208" fmla="*/ 5094528 w 8991614"/>
                <a:gd name="connsiteY208" fmla="*/ 620485 h 827314"/>
                <a:gd name="connsiteX209" fmla="*/ 5127185 w 8991614"/>
                <a:gd name="connsiteY209" fmla="*/ 598714 h 827314"/>
                <a:gd name="connsiteX210" fmla="*/ 5170728 w 8991614"/>
                <a:gd name="connsiteY210" fmla="*/ 566057 h 827314"/>
                <a:gd name="connsiteX211" fmla="*/ 5181614 w 8991614"/>
                <a:gd name="connsiteY211" fmla="*/ 533400 h 827314"/>
                <a:gd name="connsiteX212" fmla="*/ 5214271 w 8991614"/>
                <a:gd name="connsiteY212" fmla="*/ 500742 h 827314"/>
                <a:gd name="connsiteX213" fmla="*/ 5236042 w 8991614"/>
                <a:gd name="connsiteY213" fmla="*/ 468085 h 827314"/>
                <a:gd name="connsiteX214" fmla="*/ 5268699 w 8991614"/>
                <a:gd name="connsiteY214" fmla="*/ 489857 h 827314"/>
                <a:gd name="connsiteX215" fmla="*/ 5279585 w 8991614"/>
                <a:gd name="connsiteY215" fmla="*/ 522514 h 827314"/>
                <a:gd name="connsiteX216" fmla="*/ 5334014 w 8991614"/>
                <a:gd name="connsiteY216" fmla="*/ 642257 h 827314"/>
                <a:gd name="connsiteX217" fmla="*/ 5366671 w 8991614"/>
                <a:gd name="connsiteY217" fmla="*/ 620485 h 827314"/>
                <a:gd name="connsiteX218" fmla="*/ 5410214 w 8991614"/>
                <a:gd name="connsiteY218" fmla="*/ 555171 h 827314"/>
                <a:gd name="connsiteX219" fmla="*/ 5442871 w 8991614"/>
                <a:gd name="connsiteY219" fmla="*/ 544285 h 827314"/>
                <a:gd name="connsiteX220" fmla="*/ 5529956 w 8991614"/>
                <a:gd name="connsiteY220" fmla="*/ 555171 h 827314"/>
                <a:gd name="connsiteX221" fmla="*/ 5595271 w 8991614"/>
                <a:gd name="connsiteY221" fmla="*/ 598714 h 827314"/>
                <a:gd name="connsiteX222" fmla="*/ 5606156 w 8991614"/>
                <a:gd name="connsiteY222" fmla="*/ 631371 h 827314"/>
                <a:gd name="connsiteX223" fmla="*/ 5627928 w 8991614"/>
                <a:gd name="connsiteY223" fmla="*/ 664028 h 827314"/>
                <a:gd name="connsiteX224" fmla="*/ 5638814 w 8991614"/>
                <a:gd name="connsiteY224" fmla="*/ 707571 h 827314"/>
                <a:gd name="connsiteX225" fmla="*/ 5812985 w 8991614"/>
                <a:gd name="connsiteY225" fmla="*/ 685800 h 827314"/>
                <a:gd name="connsiteX226" fmla="*/ 5910956 w 8991614"/>
                <a:gd name="connsiteY226" fmla="*/ 664028 h 827314"/>
                <a:gd name="connsiteX227" fmla="*/ 5943614 w 8991614"/>
                <a:gd name="connsiteY227" fmla="*/ 555171 h 827314"/>
                <a:gd name="connsiteX228" fmla="*/ 5954499 w 8991614"/>
                <a:gd name="connsiteY228" fmla="*/ 489857 h 827314"/>
                <a:gd name="connsiteX229" fmla="*/ 5921842 w 8991614"/>
                <a:gd name="connsiteY229" fmla="*/ 391885 h 827314"/>
                <a:gd name="connsiteX230" fmla="*/ 5856528 w 8991614"/>
                <a:gd name="connsiteY230" fmla="*/ 370114 h 827314"/>
                <a:gd name="connsiteX231" fmla="*/ 5791214 w 8991614"/>
                <a:gd name="connsiteY231" fmla="*/ 381000 h 827314"/>
                <a:gd name="connsiteX232" fmla="*/ 5780328 w 8991614"/>
                <a:gd name="connsiteY232" fmla="*/ 413657 h 827314"/>
                <a:gd name="connsiteX233" fmla="*/ 5823871 w 8991614"/>
                <a:gd name="connsiteY233" fmla="*/ 435428 h 827314"/>
                <a:gd name="connsiteX234" fmla="*/ 5856528 w 8991614"/>
                <a:gd name="connsiteY234" fmla="*/ 457200 h 827314"/>
                <a:gd name="connsiteX235" fmla="*/ 5943614 w 8991614"/>
                <a:gd name="connsiteY235" fmla="*/ 478971 h 827314"/>
                <a:gd name="connsiteX236" fmla="*/ 6008928 w 8991614"/>
                <a:gd name="connsiteY236" fmla="*/ 511628 h 827314"/>
                <a:gd name="connsiteX237" fmla="*/ 6052471 w 8991614"/>
                <a:gd name="connsiteY237" fmla="*/ 522514 h 827314"/>
                <a:gd name="connsiteX238" fmla="*/ 6128671 w 8991614"/>
                <a:gd name="connsiteY238" fmla="*/ 555171 h 827314"/>
                <a:gd name="connsiteX239" fmla="*/ 6150442 w 8991614"/>
                <a:gd name="connsiteY239" fmla="*/ 587828 h 827314"/>
                <a:gd name="connsiteX240" fmla="*/ 6128671 w 8991614"/>
                <a:gd name="connsiteY240" fmla="*/ 783771 h 827314"/>
                <a:gd name="connsiteX241" fmla="*/ 5791214 w 8991614"/>
                <a:gd name="connsiteY241" fmla="*/ 772885 h 827314"/>
                <a:gd name="connsiteX242" fmla="*/ 5758556 w 8991614"/>
                <a:gd name="connsiteY242" fmla="*/ 762000 h 827314"/>
                <a:gd name="connsiteX243" fmla="*/ 5595271 w 8991614"/>
                <a:gd name="connsiteY243" fmla="*/ 772885 h 827314"/>
                <a:gd name="connsiteX244" fmla="*/ 5562614 w 8991614"/>
                <a:gd name="connsiteY244" fmla="*/ 794657 h 827314"/>
                <a:gd name="connsiteX245" fmla="*/ 5497299 w 8991614"/>
                <a:gd name="connsiteY245" fmla="*/ 816428 h 827314"/>
                <a:gd name="connsiteX246" fmla="*/ 5486414 w 8991614"/>
                <a:gd name="connsiteY246" fmla="*/ 772885 h 827314"/>
                <a:gd name="connsiteX247" fmla="*/ 5508185 w 8991614"/>
                <a:gd name="connsiteY247" fmla="*/ 555171 h 827314"/>
                <a:gd name="connsiteX248" fmla="*/ 5540842 w 8991614"/>
                <a:gd name="connsiteY248" fmla="*/ 576942 h 827314"/>
                <a:gd name="connsiteX249" fmla="*/ 5627928 w 8991614"/>
                <a:gd name="connsiteY249" fmla="*/ 609600 h 827314"/>
                <a:gd name="connsiteX250" fmla="*/ 5693242 w 8991614"/>
                <a:gd name="connsiteY250" fmla="*/ 620485 h 827314"/>
                <a:gd name="connsiteX251" fmla="*/ 5725899 w 8991614"/>
                <a:gd name="connsiteY251" fmla="*/ 631371 h 827314"/>
                <a:gd name="connsiteX252" fmla="*/ 5943614 w 8991614"/>
                <a:gd name="connsiteY252" fmla="*/ 653142 h 827314"/>
                <a:gd name="connsiteX253" fmla="*/ 5976271 w 8991614"/>
                <a:gd name="connsiteY253" fmla="*/ 674914 h 827314"/>
                <a:gd name="connsiteX254" fmla="*/ 6041585 w 8991614"/>
                <a:gd name="connsiteY254" fmla="*/ 707571 h 827314"/>
                <a:gd name="connsiteX255" fmla="*/ 6259299 w 8991614"/>
                <a:gd name="connsiteY255" fmla="*/ 696685 h 827314"/>
                <a:gd name="connsiteX256" fmla="*/ 6324614 w 8991614"/>
                <a:gd name="connsiteY256" fmla="*/ 674914 h 827314"/>
                <a:gd name="connsiteX257" fmla="*/ 6389928 w 8991614"/>
                <a:gd name="connsiteY257" fmla="*/ 718457 h 827314"/>
                <a:gd name="connsiteX258" fmla="*/ 6455242 w 8991614"/>
                <a:gd name="connsiteY258" fmla="*/ 740228 h 827314"/>
                <a:gd name="connsiteX259" fmla="*/ 6487899 w 8991614"/>
                <a:gd name="connsiteY259" fmla="*/ 729342 h 827314"/>
                <a:gd name="connsiteX260" fmla="*/ 6542328 w 8991614"/>
                <a:gd name="connsiteY260" fmla="*/ 674914 h 827314"/>
                <a:gd name="connsiteX261" fmla="*/ 6629414 w 8991614"/>
                <a:gd name="connsiteY261" fmla="*/ 587828 h 827314"/>
                <a:gd name="connsiteX262" fmla="*/ 6672956 w 8991614"/>
                <a:gd name="connsiteY262" fmla="*/ 544285 h 827314"/>
                <a:gd name="connsiteX263" fmla="*/ 6694728 w 8991614"/>
                <a:gd name="connsiteY263" fmla="*/ 522514 h 827314"/>
                <a:gd name="connsiteX264" fmla="*/ 6683842 w 8991614"/>
                <a:gd name="connsiteY264" fmla="*/ 609600 h 827314"/>
                <a:gd name="connsiteX265" fmla="*/ 6662071 w 8991614"/>
                <a:gd name="connsiteY265" fmla="*/ 642257 h 827314"/>
                <a:gd name="connsiteX266" fmla="*/ 6651185 w 8991614"/>
                <a:gd name="connsiteY266" fmla="*/ 674914 h 827314"/>
                <a:gd name="connsiteX267" fmla="*/ 6607642 w 8991614"/>
                <a:gd name="connsiteY267" fmla="*/ 620485 h 827314"/>
                <a:gd name="connsiteX268" fmla="*/ 6574985 w 8991614"/>
                <a:gd name="connsiteY268" fmla="*/ 587828 h 827314"/>
                <a:gd name="connsiteX269" fmla="*/ 6553214 w 8991614"/>
                <a:gd name="connsiteY269" fmla="*/ 555171 h 827314"/>
                <a:gd name="connsiteX270" fmla="*/ 6455242 w 8991614"/>
                <a:gd name="connsiteY270" fmla="*/ 468085 h 827314"/>
                <a:gd name="connsiteX271" fmla="*/ 6411699 w 8991614"/>
                <a:gd name="connsiteY271" fmla="*/ 446314 h 827314"/>
                <a:gd name="connsiteX272" fmla="*/ 6357271 w 8991614"/>
                <a:gd name="connsiteY272" fmla="*/ 457200 h 827314"/>
                <a:gd name="connsiteX273" fmla="*/ 6324614 w 8991614"/>
                <a:gd name="connsiteY273" fmla="*/ 642257 h 827314"/>
                <a:gd name="connsiteX274" fmla="*/ 6313728 w 8991614"/>
                <a:gd name="connsiteY274" fmla="*/ 674914 h 827314"/>
                <a:gd name="connsiteX275" fmla="*/ 6281071 w 8991614"/>
                <a:gd name="connsiteY275" fmla="*/ 685800 h 827314"/>
                <a:gd name="connsiteX276" fmla="*/ 6237528 w 8991614"/>
                <a:gd name="connsiteY276" fmla="*/ 707571 h 827314"/>
                <a:gd name="connsiteX277" fmla="*/ 6270185 w 8991614"/>
                <a:gd name="connsiteY277" fmla="*/ 783771 h 827314"/>
                <a:gd name="connsiteX278" fmla="*/ 6302842 w 8991614"/>
                <a:gd name="connsiteY278" fmla="*/ 794657 h 827314"/>
                <a:gd name="connsiteX279" fmla="*/ 6694728 w 8991614"/>
                <a:gd name="connsiteY279" fmla="*/ 805542 h 827314"/>
                <a:gd name="connsiteX280" fmla="*/ 6792699 w 8991614"/>
                <a:gd name="connsiteY280" fmla="*/ 827314 h 827314"/>
                <a:gd name="connsiteX281" fmla="*/ 6858014 w 8991614"/>
                <a:gd name="connsiteY281" fmla="*/ 816428 h 827314"/>
                <a:gd name="connsiteX282" fmla="*/ 6868899 w 8991614"/>
                <a:gd name="connsiteY282" fmla="*/ 783771 h 827314"/>
                <a:gd name="connsiteX283" fmla="*/ 6890671 w 8991614"/>
                <a:gd name="connsiteY283" fmla="*/ 762000 h 827314"/>
                <a:gd name="connsiteX284" fmla="*/ 6934214 w 8991614"/>
                <a:gd name="connsiteY284" fmla="*/ 707571 h 827314"/>
                <a:gd name="connsiteX285" fmla="*/ 6966871 w 8991614"/>
                <a:gd name="connsiteY285" fmla="*/ 653142 h 827314"/>
                <a:gd name="connsiteX286" fmla="*/ 6977756 w 8991614"/>
                <a:gd name="connsiteY286" fmla="*/ 620485 h 827314"/>
                <a:gd name="connsiteX287" fmla="*/ 6999528 w 8991614"/>
                <a:gd name="connsiteY287" fmla="*/ 598714 h 827314"/>
                <a:gd name="connsiteX288" fmla="*/ 7064842 w 8991614"/>
                <a:gd name="connsiteY288" fmla="*/ 511628 h 827314"/>
                <a:gd name="connsiteX289" fmla="*/ 7086614 w 8991614"/>
                <a:gd name="connsiteY289" fmla="*/ 576942 h 827314"/>
                <a:gd name="connsiteX290" fmla="*/ 7043071 w 8991614"/>
                <a:gd name="connsiteY290" fmla="*/ 566057 h 827314"/>
                <a:gd name="connsiteX291" fmla="*/ 6966871 w 8991614"/>
                <a:gd name="connsiteY291" fmla="*/ 533400 h 827314"/>
                <a:gd name="connsiteX292" fmla="*/ 6836242 w 8991614"/>
                <a:gd name="connsiteY292" fmla="*/ 511628 h 827314"/>
                <a:gd name="connsiteX293" fmla="*/ 6727385 w 8991614"/>
                <a:gd name="connsiteY293" fmla="*/ 478971 h 827314"/>
                <a:gd name="connsiteX294" fmla="*/ 6694728 w 8991614"/>
                <a:gd name="connsiteY294" fmla="*/ 457200 h 827314"/>
                <a:gd name="connsiteX295" fmla="*/ 6683842 w 8991614"/>
                <a:gd name="connsiteY295" fmla="*/ 424542 h 827314"/>
                <a:gd name="connsiteX296" fmla="*/ 6705614 w 8991614"/>
                <a:gd name="connsiteY296" fmla="*/ 359228 h 827314"/>
                <a:gd name="connsiteX297" fmla="*/ 6760042 w 8991614"/>
                <a:gd name="connsiteY297" fmla="*/ 370114 h 827314"/>
                <a:gd name="connsiteX298" fmla="*/ 6770928 w 8991614"/>
                <a:gd name="connsiteY298" fmla="*/ 402771 h 827314"/>
                <a:gd name="connsiteX299" fmla="*/ 6836242 w 8991614"/>
                <a:gd name="connsiteY299" fmla="*/ 511628 h 827314"/>
                <a:gd name="connsiteX300" fmla="*/ 6879785 w 8991614"/>
                <a:gd name="connsiteY300" fmla="*/ 587828 h 827314"/>
                <a:gd name="connsiteX301" fmla="*/ 6901556 w 8991614"/>
                <a:gd name="connsiteY301" fmla="*/ 631371 h 827314"/>
                <a:gd name="connsiteX302" fmla="*/ 6934214 w 8991614"/>
                <a:gd name="connsiteY302" fmla="*/ 598714 h 827314"/>
                <a:gd name="connsiteX303" fmla="*/ 6945099 w 8991614"/>
                <a:gd name="connsiteY303" fmla="*/ 555171 h 827314"/>
                <a:gd name="connsiteX304" fmla="*/ 6999528 w 8991614"/>
                <a:gd name="connsiteY304" fmla="*/ 522514 h 827314"/>
                <a:gd name="connsiteX305" fmla="*/ 7064842 w 8991614"/>
                <a:gd name="connsiteY305" fmla="*/ 566057 h 827314"/>
                <a:gd name="connsiteX306" fmla="*/ 7108385 w 8991614"/>
                <a:gd name="connsiteY306" fmla="*/ 631371 h 827314"/>
                <a:gd name="connsiteX307" fmla="*/ 7162814 w 8991614"/>
                <a:gd name="connsiteY307" fmla="*/ 544285 h 827314"/>
                <a:gd name="connsiteX308" fmla="*/ 7195471 w 8991614"/>
                <a:gd name="connsiteY308" fmla="*/ 511628 h 827314"/>
                <a:gd name="connsiteX309" fmla="*/ 7228128 w 8991614"/>
                <a:gd name="connsiteY309" fmla="*/ 435428 h 827314"/>
                <a:gd name="connsiteX310" fmla="*/ 7260785 w 8991614"/>
                <a:gd name="connsiteY310" fmla="*/ 424542 h 827314"/>
                <a:gd name="connsiteX311" fmla="*/ 7282556 w 8991614"/>
                <a:gd name="connsiteY311" fmla="*/ 457200 h 827314"/>
                <a:gd name="connsiteX312" fmla="*/ 7304328 w 8991614"/>
                <a:gd name="connsiteY312" fmla="*/ 478971 h 827314"/>
                <a:gd name="connsiteX313" fmla="*/ 7315214 w 8991614"/>
                <a:gd name="connsiteY313" fmla="*/ 511628 h 827314"/>
                <a:gd name="connsiteX314" fmla="*/ 7347871 w 8991614"/>
                <a:gd name="connsiteY314" fmla="*/ 544285 h 827314"/>
                <a:gd name="connsiteX315" fmla="*/ 7369642 w 8991614"/>
                <a:gd name="connsiteY315" fmla="*/ 576942 h 827314"/>
                <a:gd name="connsiteX316" fmla="*/ 7413185 w 8991614"/>
                <a:gd name="connsiteY316" fmla="*/ 631371 h 827314"/>
                <a:gd name="connsiteX317" fmla="*/ 7478499 w 8991614"/>
                <a:gd name="connsiteY317" fmla="*/ 555171 h 827314"/>
                <a:gd name="connsiteX318" fmla="*/ 7489385 w 8991614"/>
                <a:gd name="connsiteY318" fmla="*/ 522514 h 827314"/>
                <a:gd name="connsiteX319" fmla="*/ 7532928 w 8991614"/>
                <a:gd name="connsiteY319" fmla="*/ 457200 h 827314"/>
                <a:gd name="connsiteX320" fmla="*/ 7554699 w 8991614"/>
                <a:gd name="connsiteY320" fmla="*/ 413657 h 827314"/>
                <a:gd name="connsiteX321" fmla="*/ 7609128 w 8991614"/>
                <a:gd name="connsiteY321" fmla="*/ 359228 h 827314"/>
                <a:gd name="connsiteX322" fmla="*/ 7543814 w 8991614"/>
                <a:gd name="connsiteY322" fmla="*/ 326571 h 827314"/>
                <a:gd name="connsiteX323" fmla="*/ 7511156 w 8991614"/>
                <a:gd name="connsiteY323" fmla="*/ 304800 h 827314"/>
                <a:gd name="connsiteX324" fmla="*/ 7456728 w 8991614"/>
                <a:gd name="connsiteY324" fmla="*/ 283028 h 827314"/>
                <a:gd name="connsiteX325" fmla="*/ 7402299 w 8991614"/>
                <a:gd name="connsiteY325" fmla="*/ 250371 h 827314"/>
                <a:gd name="connsiteX326" fmla="*/ 7369642 w 8991614"/>
                <a:gd name="connsiteY326" fmla="*/ 228600 h 827314"/>
                <a:gd name="connsiteX327" fmla="*/ 7336985 w 8991614"/>
                <a:gd name="connsiteY327" fmla="*/ 217714 h 827314"/>
                <a:gd name="connsiteX328" fmla="*/ 7369642 w 8991614"/>
                <a:gd name="connsiteY328" fmla="*/ 206828 h 827314"/>
                <a:gd name="connsiteX329" fmla="*/ 7489385 w 8991614"/>
                <a:gd name="connsiteY329" fmla="*/ 250371 h 827314"/>
                <a:gd name="connsiteX330" fmla="*/ 7576471 w 8991614"/>
                <a:gd name="connsiteY330" fmla="*/ 272142 h 827314"/>
                <a:gd name="connsiteX331" fmla="*/ 7717985 w 8991614"/>
                <a:gd name="connsiteY331" fmla="*/ 293914 h 827314"/>
                <a:gd name="connsiteX332" fmla="*/ 7772414 w 8991614"/>
                <a:gd name="connsiteY332" fmla="*/ 337457 h 827314"/>
                <a:gd name="connsiteX333" fmla="*/ 7815956 w 8991614"/>
                <a:gd name="connsiteY333" fmla="*/ 348342 h 827314"/>
                <a:gd name="connsiteX334" fmla="*/ 7903042 w 8991614"/>
                <a:gd name="connsiteY334" fmla="*/ 381000 h 827314"/>
                <a:gd name="connsiteX335" fmla="*/ 7881271 w 8991614"/>
                <a:gd name="connsiteY335" fmla="*/ 457200 h 827314"/>
                <a:gd name="connsiteX336" fmla="*/ 7859499 w 8991614"/>
                <a:gd name="connsiteY336" fmla="*/ 478971 h 827314"/>
                <a:gd name="connsiteX337" fmla="*/ 7815956 w 8991614"/>
                <a:gd name="connsiteY337" fmla="*/ 555171 h 827314"/>
                <a:gd name="connsiteX338" fmla="*/ 7794185 w 8991614"/>
                <a:gd name="connsiteY338" fmla="*/ 598714 h 827314"/>
                <a:gd name="connsiteX339" fmla="*/ 7772414 w 8991614"/>
                <a:gd name="connsiteY339" fmla="*/ 631371 h 827314"/>
                <a:gd name="connsiteX340" fmla="*/ 7739756 w 8991614"/>
                <a:gd name="connsiteY340" fmla="*/ 696685 h 827314"/>
                <a:gd name="connsiteX341" fmla="*/ 7587356 w 8991614"/>
                <a:gd name="connsiteY341" fmla="*/ 685800 h 827314"/>
                <a:gd name="connsiteX342" fmla="*/ 7543814 w 8991614"/>
                <a:gd name="connsiteY342" fmla="*/ 674914 h 827314"/>
                <a:gd name="connsiteX343" fmla="*/ 7478499 w 8991614"/>
                <a:gd name="connsiteY343" fmla="*/ 631371 h 827314"/>
                <a:gd name="connsiteX344" fmla="*/ 7424071 w 8991614"/>
                <a:gd name="connsiteY344" fmla="*/ 674914 h 827314"/>
                <a:gd name="connsiteX345" fmla="*/ 7369642 w 8991614"/>
                <a:gd name="connsiteY345" fmla="*/ 740228 h 827314"/>
                <a:gd name="connsiteX346" fmla="*/ 7304328 w 8991614"/>
                <a:gd name="connsiteY346" fmla="*/ 762000 h 827314"/>
                <a:gd name="connsiteX347" fmla="*/ 7184585 w 8991614"/>
                <a:gd name="connsiteY347" fmla="*/ 751114 h 827314"/>
                <a:gd name="connsiteX348" fmla="*/ 7119271 w 8991614"/>
                <a:gd name="connsiteY348" fmla="*/ 685800 h 827314"/>
                <a:gd name="connsiteX349" fmla="*/ 7075728 w 8991614"/>
                <a:gd name="connsiteY349" fmla="*/ 653142 h 827314"/>
                <a:gd name="connsiteX350" fmla="*/ 7053956 w 8991614"/>
                <a:gd name="connsiteY350" fmla="*/ 620485 h 827314"/>
                <a:gd name="connsiteX351" fmla="*/ 7010414 w 8991614"/>
                <a:gd name="connsiteY351" fmla="*/ 576942 h 827314"/>
                <a:gd name="connsiteX352" fmla="*/ 6999528 w 8991614"/>
                <a:gd name="connsiteY352" fmla="*/ 544285 h 827314"/>
                <a:gd name="connsiteX353" fmla="*/ 6977756 w 8991614"/>
                <a:gd name="connsiteY353" fmla="*/ 522514 h 827314"/>
                <a:gd name="connsiteX354" fmla="*/ 6966871 w 8991614"/>
                <a:gd name="connsiteY354" fmla="*/ 468085 h 827314"/>
                <a:gd name="connsiteX355" fmla="*/ 6955985 w 8991614"/>
                <a:gd name="connsiteY355" fmla="*/ 435428 h 827314"/>
                <a:gd name="connsiteX356" fmla="*/ 6977756 w 8991614"/>
                <a:gd name="connsiteY356" fmla="*/ 381000 h 827314"/>
                <a:gd name="connsiteX357" fmla="*/ 6988642 w 8991614"/>
                <a:gd name="connsiteY357" fmla="*/ 413657 h 827314"/>
                <a:gd name="connsiteX358" fmla="*/ 7010414 w 8991614"/>
                <a:gd name="connsiteY358" fmla="*/ 446314 h 827314"/>
                <a:gd name="connsiteX359" fmla="*/ 7043071 w 8991614"/>
                <a:gd name="connsiteY359" fmla="*/ 489857 h 827314"/>
                <a:gd name="connsiteX360" fmla="*/ 7064842 w 8991614"/>
                <a:gd name="connsiteY360" fmla="*/ 522514 h 827314"/>
                <a:gd name="connsiteX361" fmla="*/ 7086614 w 8991614"/>
                <a:gd name="connsiteY361" fmla="*/ 544285 h 827314"/>
                <a:gd name="connsiteX362" fmla="*/ 7173699 w 8991614"/>
                <a:gd name="connsiteY362" fmla="*/ 522514 h 827314"/>
                <a:gd name="connsiteX363" fmla="*/ 7206356 w 8991614"/>
                <a:gd name="connsiteY363" fmla="*/ 511628 h 827314"/>
                <a:gd name="connsiteX364" fmla="*/ 7326099 w 8991614"/>
                <a:gd name="connsiteY364" fmla="*/ 424542 h 827314"/>
                <a:gd name="connsiteX365" fmla="*/ 7380528 w 8991614"/>
                <a:gd name="connsiteY365" fmla="*/ 402771 h 827314"/>
                <a:gd name="connsiteX366" fmla="*/ 7511156 w 8991614"/>
                <a:gd name="connsiteY366" fmla="*/ 337457 h 827314"/>
                <a:gd name="connsiteX367" fmla="*/ 7565585 w 8991614"/>
                <a:gd name="connsiteY367" fmla="*/ 315685 h 827314"/>
                <a:gd name="connsiteX368" fmla="*/ 7641785 w 8991614"/>
                <a:gd name="connsiteY368" fmla="*/ 272142 h 827314"/>
                <a:gd name="connsiteX369" fmla="*/ 7674442 w 8991614"/>
                <a:gd name="connsiteY369" fmla="*/ 261257 h 827314"/>
                <a:gd name="connsiteX370" fmla="*/ 7685328 w 8991614"/>
                <a:gd name="connsiteY370" fmla="*/ 304800 h 827314"/>
                <a:gd name="connsiteX371" fmla="*/ 7696214 w 8991614"/>
                <a:gd name="connsiteY371" fmla="*/ 478971 h 827314"/>
                <a:gd name="connsiteX372" fmla="*/ 7717985 w 8991614"/>
                <a:gd name="connsiteY372" fmla="*/ 435428 h 827314"/>
                <a:gd name="connsiteX373" fmla="*/ 7728871 w 8991614"/>
                <a:gd name="connsiteY373" fmla="*/ 402771 h 827314"/>
                <a:gd name="connsiteX374" fmla="*/ 7750642 w 8991614"/>
                <a:gd name="connsiteY374" fmla="*/ 370114 h 827314"/>
                <a:gd name="connsiteX375" fmla="*/ 7772414 w 8991614"/>
                <a:gd name="connsiteY375" fmla="*/ 326571 h 827314"/>
                <a:gd name="connsiteX376" fmla="*/ 7783299 w 8991614"/>
                <a:gd name="connsiteY376" fmla="*/ 293914 h 827314"/>
                <a:gd name="connsiteX377" fmla="*/ 7837728 w 8991614"/>
                <a:gd name="connsiteY377" fmla="*/ 228600 h 827314"/>
                <a:gd name="connsiteX378" fmla="*/ 7881271 w 8991614"/>
                <a:gd name="connsiteY378" fmla="*/ 239485 h 827314"/>
                <a:gd name="connsiteX379" fmla="*/ 7957471 w 8991614"/>
                <a:gd name="connsiteY379" fmla="*/ 293914 h 827314"/>
                <a:gd name="connsiteX380" fmla="*/ 8022785 w 8991614"/>
                <a:gd name="connsiteY380" fmla="*/ 315685 h 827314"/>
                <a:gd name="connsiteX381" fmla="*/ 8066328 w 8991614"/>
                <a:gd name="connsiteY381" fmla="*/ 293914 h 827314"/>
                <a:gd name="connsiteX382" fmla="*/ 8088099 w 8991614"/>
                <a:gd name="connsiteY382" fmla="*/ 217714 h 827314"/>
                <a:gd name="connsiteX383" fmla="*/ 8109871 w 8991614"/>
                <a:gd name="connsiteY383" fmla="*/ 195942 h 827314"/>
                <a:gd name="connsiteX384" fmla="*/ 8120756 w 8991614"/>
                <a:gd name="connsiteY384" fmla="*/ 163285 h 827314"/>
                <a:gd name="connsiteX385" fmla="*/ 8131642 w 8991614"/>
                <a:gd name="connsiteY385" fmla="*/ 206828 h 827314"/>
                <a:gd name="connsiteX386" fmla="*/ 8142528 w 8991614"/>
                <a:gd name="connsiteY386" fmla="*/ 239485 h 827314"/>
                <a:gd name="connsiteX387" fmla="*/ 8164299 w 8991614"/>
                <a:gd name="connsiteY387" fmla="*/ 337457 h 827314"/>
                <a:gd name="connsiteX388" fmla="*/ 8175185 w 8991614"/>
                <a:gd name="connsiteY388" fmla="*/ 381000 h 827314"/>
                <a:gd name="connsiteX389" fmla="*/ 8153414 w 8991614"/>
                <a:gd name="connsiteY389" fmla="*/ 424542 h 827314"/>
                <a:gd name="connsiteX390" fmla="*/ 8120756 w 8991614"/>
                <a:gd name="connsiteY390" fmla="*/ 446314 h 827314"/>
                <a:gd name="connsiteX391" fmla="*/ 7815956 w 8991614"/>
                <a:gd name="connsiteY391" fmla="*/ 435428 h 827314"/>
                <a:gd name="connsiteX392" fmla="*/ 7717985 w 8991614"/>
                <a:gd name="connsiteY392" fmla="*/ 446314 h 827314"/>
                <a:gd name="connsiteX393" fmla="*/ 7674442 w 8991614"/>
                <a:gd name="connsiteY393" fmla="*/ 511628 h 827314"/>
                <a:gd name="connsiteX394" fmla="*/ 7630899 w 8991614"/>
                <a:gd name="connsiteY394" fmla="*/ 555171 h 827314"/>
                <a:gd name="connsiteX395" fmla="*/ 8066328 w 8991614"/>
                <a:gd name="connsiteY395" fmla="*/ 587828 h 827314"/>
                <a:gd name="connsiteX396" fmla="*/ 8077214 w 8991614"/>
                <a:gd name="connsiteY396" fmla="*/ 620485 h 827314"/>
                <a:gd name="connsiteX397" fmla="*/ 8120756 w 8991614"/>
                <a:gd name="connsiteY397" fmla="*/ 674914 h 827314"/>
                <a:gd name="connsiteX398" fmla="*/ 8142528 w 8991614"/>
                <a:gd name="connsiteY398" fmla="*/ 631371 h 827314"/>
                <a:gd name="connsiteX399" fmla="*/ 8175185 w 8991614"/>
                <a:gd name="connsiteY399" fmla="*/ 598714 h 827314"/>
                <a:gd name="connsiteX400" fmla="*/ 8196956 w 8991614"/>
                <a:gd name="connsiteY400" fmla="*/ 544285 h 827314"/>
                <a:gd name="connsiteX401" fmla="*/ 8262271 w 8991614"/>
                <a:gd name="connsiteY401" fmla="*/ 489857 h 827314"/>
                <a:gd name="connsiteX402" fmla="*/ 8327585 w 8991614"/>
                <a:gd name="connsiteY402" fmla="*/ 435428 h 827314"/>
                <a:gd name="connsiteX403" fmla="*/ 8371128 w 8991614"/>
                <a:gd name="connsiteY403" fmla="*/ 413657 h 827314"/>
                <a:gd name="connsiteX404" fmla="*/ 8382014 w 8991614"/>
                <a:gd name="connsiteY404" fmla="*/ 152400 h 827314"/>
                <a:gd name="connsiteX405" fmla="*/ 8371128 w 8991614"/>
                <a:gd name="connsiteY405" fmla="*/ 228600 h 827314"/>
                <a:gd name="connsiteX406" fmla="*/ 8403785 w 8991614"/>
                <a:gd name="connsiteY406" fmla="*/ 195942 h 827314"/>
                <a:gd name="connsiteX407" fmla="*/ 8490871 w 8991614"/>
                <a:gd name="connsiteY407" fmla="*/ 174171 h 827314"/>
                <a:gd name="connsiteX408" fmla="*/ 8556185 w 8991614"/>
                <a:gd name="connsiteY408" fmla="*/ 130628 h 827314"/>
                <a:gd name="connsiteX409" fmla="*/ 8610614 w 8991614"/>
                <a:gd name="connsiteY409" fmla="*/ 97971 h 827314"/>
                <a:gd name="connsiteX410" fmla="*/ 8643271 w 8991614"/>
                <a:gd name="connsiteY410" fmla="*/ 65314 h 827314"/>
                <a:gd name="connsiteX411" fmla="*/ 8675928 w 8991614"/>
                <a:gd name="connsiteY411" fmla="*/ 43542 h 827314"/>
                <a:gd name="connsiteX412" fmla="*/ 8752128 w 8991614"/>
                <a:gd name="connsiteY412" fmla="*/ 0 h 827314"/>
                <a:gd name="connsiteX413" fmla="*/ 8773899 w 8991614"/>
                <a:gd name="connsiteY413" fmla="*/ 43542 h 827314"/>
                <a:gd name="connsiteX414" fmla="*/ 8795671 w 8991614"/>
                <a:gd name="connsiteY414" fmla="*/ 76200 h 827314"/>
                <a:gd name="connsiteX415" fmla="*/ 8817442 w 8991614"/>
                <a:gd name="connsiteY415" fmla="*/ 185057 h 827314"/>
                <a:gd name="connsiteX416" fmla="*/ 8752128 w 8991614"/>
                <a:gd name="connsiteY416" fmla="*/ 348342 h 827314"/>
                <a:gd name="connsiteX417" fmla="*/ 8719471 w 8991614"/>
                <a:gd name="connsiteY417" fmla="*/ 337457 h 827314"/>
                <a:gd name="connsiteX418" fmla="*/ 8654156 w 8991614"/>
                <a:gd name="connsiteY418" fmla="*/ 261257 h 827314"/>
                <a:gd name="connsiteX419" fmla="*/ 8621499 w 8991614"/>
                <a:gd name="connsiteY419" fmla="*/ 250371 h 827314"/>
                <a:gd name="connsiteX420" fmla="*/ 8697699 w 8991614"/>
                <a:gd name="connsiteY420" fmla="*/ 261257 h 827314"/>
                <a:gd name="connsiteX421" fmla="*/ 8763014 w 8991614"/>
                <a:gd name="connsiteY421" fmla="*/ 283028 h 827314"/>
                <a:gd name="connsiteX422" fmla="*/ 8828328 w 8991614"/>
                <a:gd name="connsiteY422" fmla="*/ 315685 h 827314"/>
                <a:gd name="connsiteX423" fmla="*/ 8882756 w 8991614"/>
                <a:gd name="connsiteY423" fmla="*/ 370114 h 827314"/>
                <a:gd name="connsiteX424" fmla="*/ 8817442 w 8991614"/>
                <a:gd name="connsiteY424" fmla="*/ 489857 h 827314"/>
                <a:gd name="connsiteX425" fmla="*/ 8784785 w 8991614"/>
                <a:gd name="connsiteY425" fmla="*/ 522514 h 827314"/>
                <a:gd name="connsiteX426" fmla="*/ 8719471 w 8991614"/>
                <a:gd name="connsiteY426" fmla="*/ 576942 h 827314"/>
                <a:gd name="connsiteX427" fmla="*/ 8686814 w 8991614"/>
                <a:gd name="connsiteY427" fmla="*/ 587828 h 827314"/>
                <a:gd name="connsiteX428" fmla="*/ 8610614 w 8991614"/>
                <a:gd name="connsiteY428" fmla="*/ 576942 h 827314"/>
                <a:gd name="connsiteX429" fmla="*/ 8545299 w 8991614"/>
                <a:gd name="connsiteY429" fmla="*/ 555171 h 827314"/>
                <a:gd name="connsiteX430" fmla="*/ 8501756 w 8991614"/>
                <a:gd name="connsiteY430" fmla="*/ 511628 h 827314"/>
                <a:gd name="connsiteX431" fmla="*/ 8469099 w 8991614"/>
                <a:gd name="connsiteY431" fmla="*/ 500742 h 827314"/>
                <a:gd name="connsiteX432" fmla="*/ 8436442 w 8991614"/>
                <a:gd name="connsiteY432" fmla="*/ 478971 h 827314"/>
                <a:gd name="connsiteX433" fmla="*/ 8414671 w 8991614"/>
                <a:gd name="connsiteY433" fmla="*/ 511628 h 827314"/>
                <a:gd name="connsiteX434" fmla="*/ 8403785 w 8991614"/>
                <a:gd name="connsiteY434" fmla="*/ 598714 h 827314"/>
                <a:gd name="connsiteX435" fmla="*/ 8338471 w 8991614"/>
                <a:gd name="connsiteY435" fmla="*/ 587828 h 827314"/>
                <a:gd name="connsiteX436" fmla="*/ 8316699 w 8991614"/>
                <a:gd name="connsiteY436" fmla="*/ 555171 h 827314"/>
                <a:gd name="connsiteX437" fmla="*/ 8294928 w 8991614"/>
                <a:gd name="connsiteY437" fmla="*/ 500742 h 827314"/>
                <a:gd name="connsiteX438" fmla="*/ 8273156 w 8991614"/>
                <a:gd name="connsiteY438" fmla="*/ 457200 h 827314"/>
                <a:gd name="connsiteX439" fmla="*/ 8251385 w 8991614"/>
                <a:gd name="connsiteY439" fmla="*/ 337457 h 827314"/>
                <a:gd name="connsiteX440" fmla="*/ 8229614 w 8991614"/>
                <a:gd name="connsiteY440" fmla="*/ 261257 h 827314"/>
                <a:gd name="connsiteX441" fmla="*/ 8207842 w 8991614"/>
                <a:gd name="connsiteY441" fmla="*/ 152400 h 827314"/>
                <a:gd name="connsiteX442" fmla="*/ 8186071 w 8991614"/>
                <a:gd name="connsiteY442" fmla="*/ 130628 h 827314"/>
                <a:gd name="connsiteX443" fmla="*/ 8175185 w 8991614"/>
                <a:gd name="connsiteY443" fmla="*/ 87085 h 827314"/>
                <a:gd name="connsiteX444" fmla="*/ 8371128 w 8991614"/>
                <a:gd name="connsiteY444" fmla="*/ 76200 h 827314"/>
                <a:gd name="connsiteX445" fmla="*/ 8425556 w 8991614"/>
                <a:gd name="connsiteY445" fmla="*/ 65314 h 827314"/>
                <a:gd name="connsiteX446" fmla="*/ 8501756 w 8991614"/>
                <a:gd name="connsiteY446" fmla="*/ 43542 h 827314"/>
                <a:gd name="connsiteX447" fmla="*/ 8577956 w 8991614"/>
                <a:gd name="connsiteY447" fmla="*/ 10885 h 827314"/>
                <a:gd name="connsiteX448" fmla="*/ 8588842 w 8991614"/>
                <a:gd name="connsiteY448" fmla="*/ 43542 h 827314"/>
                <a:gd name="connsiteX449" fmla="*/ 8567071 w 8991614"/>
                <a:gd name="connsiteY449" fmla="*/ 174171 h 827314"/>
                <a:gd name="connsiteX450" fmla="*/ 8556185 w 8991614"/>
                <a:gd name="connsiteY450" fmla="*/ 206828 h 827314"/>
                <a:gd name="connsiteX451" fmla="*/ 8567071 w 8991614"/>
                <a:gd name="connsiteY451" fmla="*/ 293914 h 827314"/>
                <a:gd name="connsiteX452" fmla="*/ 8610614 w 8991614"/>
                <a:gd name="connsiteY452" fmla="*/ 315685 h 827314"/>
                <a:gd name="connsiteX453" fmla="*/ 8567071 w 8991614"/>
                <a:gd name="connsiteY453" fmla="*/ 478971 h 827314"/>
                <a:gd name="connsiteX454" fmla="*/ 8523528 w 8991614"/>
                <a:gd name="connsiteY454" fmla="*/ 544285 h 827314"/>
                <a:gd name="connsiteX455" fmla="*/ 8490871 w 8991614"/>
                <a:gd name="connsiteY455" fmla="*/ 533400 h 827314"/>
                <a:gd name="connsiteX456" fmla="*/ 8273156 w 8991614"/>
                <a:gd name="connsiteY456" fmla="*/ 544285 h 827314"/>
                <a:gd name="connsiteX457" fmla="*/ 8251385 w 8991614"/>
                <a:gd name="connsiteY457" fmla="*/ 566057 h 827314"/>
                <a:gd name="connsiteX458" fmla="*/ 8207842 w 8991614"/>
                <a:gd name="connsiteY458" fmla="*/ 631371 h 827314"/>
                <a:gd name="connsiteX459" fmla="*/ 8175185 w 8991614"/>
                <a:gd name="connsiteY459" fmla="*/ 642257 h 827314"/>
                <a:gd name="connsiteX460" fmla="*/ 8077214 w 8991614"/>
                <a:gd name="connsiteY460" fmla="*/ 587828 h 827314"/>
                <a:gd name="connsiteX461" fmla="*/ 8055442 w 8991614"/>
                <a:gd name="connsiteY461" fmla="*/ 566057 h 827314"/>
                <a:gd name="connsiteX462" fmla="*/ 8022785 w 8991614"/>
                <a:gd name="connsiteY462" fmla="*/ 555171 h 827314"/>
                <a:gd name="connsiteX463" fmla="*/ 7957471 w 8991614"/>
                <a:gd name="connsiteY463" fmla="*/ 522514 h 827314"/>
                <a:gd name="connsiteX464" fmla="*/ 7924814 w 8991614"/>
                <a:gd name="connsiteY464" fmla="*/ 533400 h 827314"/>
                <a:gd name="connsiteX465" fmla="*/ 7881271 w 8991614"/>
                <a:gd name="connsiteY465" fmla="*/ 587828 h 827314"/>
                <a:gd name="connsiteX466" fmla="*/ 7707099 w 8991614"/>
                <a:gd name="connsiteY466" fmla="*/ 576942 h 827314"/>
                <a:gd name="connsiteX467" fmla="*/ 7641785 w 8991614"/>
                <a:gd name="connsiteY467" fmla="*/ 544285 h 827314"/>
                <a:gd name="connsiteX468" fmla="*/ 7609128 w 8991614"/>
                <a:gd name="connsiteY468" fmla="*/ 511628 h 827314"/>
                <a:gd name="connsiteX469" fmla="*/ 7565585 w 8991614"/>
                <a:gd name="connsiteY469" fmla="*/ 500742 h 827314"/>
                <a:gd name="connsiteX470" fmla="*/ 7489385 w 8991614"/>
                <a:gd name="connsiteY470" fmla="*/ 435428 h 827314"/>
                <a:gd name="connsiteX471" fmla="*/ 7424071 w 8991614"/>
                <a:gd name="connsiteY471" fmla="*/ 391885 h 827314"/>
                <a:gd name="connsiteX472" fmla="*/ 7391414 w 8991614"/>
                <a:gd name="connsiteY472" fmla="*/ 359228 h 827314"/>
                <a:gd name="connsiteX473" fmla="*/ 7347871 w 8991614"/>
                <a:gd name="connsiteY473" fmla="*/ 348342 h 827314"/>
                <a:gd name="connsiteX474" fmla="*/ 7315214 w 8991614"/>
                <a:gd name="connsiteY474" fmla="*/ 337457 h 827314"/>
                <a:gd name="connsiteX475" fmla="*/ 7304328 w 8991614"/>
                <a:gd name="connsiteY475" fmla="*/ 370114 h 827314"/>
                <a:gd name="connsiteX476" fmla="*/ 7195471 w 8991614"/>
                <a:gd name="connsiteY476" fmla="*/ 370114 h 827314"/>
                <a:gd name="connsiteX477" fmla="*/ 7151928 w 8991614"/>
                <a:gd name="connsiteY477" fmla="*/ 348342 h 827314"/>
                <a:gd name="connsiteX478" fmla="*/ 7108385 w 8991614"/>
                <a:gd name="connsiteY478" fmla="*/ 337457 h 827314"/>
                <a:gd name="connsiteX479" fmla="*/ 7075728 w 8991614"/>
                <a:gd name="connsiteY479" fmla="*/ 326571 h 827314"/>
                <a:gd name="connsiteX480" fmla="*/ 6977756 w 8991614"/>
                <a:gd name="connsiteY480" fmla="*/ 370114 h 827314"/>
                <a:gd name="connsiteX481" fmla="*/ 6912442 w 8991614"/>
                <a:gd name="connsiteY481" fmla="*/ 435428 h 827314"/>
                <a:gd name="connsiteX482" fmla="*/ 6890671 w 8991614"/>
                <a:gd name="connsiteY482" fmla="*/ 457200 h 827314"/>
                <a:gd name="connsiteX483" fmla="*/ 6727385 w 8991614"/>
                <a:gd name="connsiteY483" fmla="*/ 435428 h 827314"/>
                <a:gd name="connsiteX484" fmla="*/ 6640299 w 8991614"/>
                <a:gd name="connsiteY484" fmla="*/ 402771 h 827314"/>
                <a:gd name="connsiteX485" fmla="*/ 6607642 w 8991614"/>
                <a:gd name="connsiteY485" fmla="*/ 381000 h 827314"/>
                <a:gd name="connsiteX486" fmla="*/ 6498785 w 8991614"/>
                <a:gd name="connsiteY486" fmla="*/ 348342 h 827314"/>
                <a:gd name="connsiteX487" fmla="*/ 6455242 w 8991614"/>
                <a:gd name="connsiteY487" fmla="*/ 326571 h 827314"/>
                <a:gd name="connsiteX488" fmla="*/ 6368156 w 8991614"/>
                <a:gd name="connsiteY488" fmla="*/ 293914 h 827314"/>
                <a:gd name="connsiteX489" fmla="*/ 6346385 w 8991614"/>
                <a:gd name="connsiteY489" fmla="*/ 326571 h 827314"/>
                <a:gd name="connsiteX490" fmla="*/ 6335499 w 8991614"/>
                <a:gd name="connsiteY490" fmla="*/ 359228 h 827314"/>
                <a:gd name="connsiteX491" fmla="*/ 6313728 w 8991614"/>
                <a:gd name="connsiteY491" fmla="*/ 381000 h 827314"/>
                <a:gd name="connsiteX492" fmla="*/ 6281071 w 8991614"/>
                <a:gd name="connsiteY492" fmla="*/ 457200 h 827314"/>
                <a:gd name="connsiteX493" fmla="*/ 6226642 w 8991614"/>
                <a:gd name="connsiteY493" fmla="*/ 511628 h 827314"/>
                <a:gd name="connsiteX494" fmla="*/ 6183099 w 8991614"/>
                <a:gd name="connsiteY494" fmla="*/ 500742 h 827314"/>
                <a:gd name="connsiteX495" fmla="*/ 6117785 w 8991614"/>
                <a:gd name="connsiteY495" fmla="*/ 446314 h 827314"/>
                <a:gd name="connsiteX496" fmla="*/ 6008928 w 8991614"/>
                <a:gd name="connsiteY496" fmla="*/ 402771 h 827314"/>
                <a:gd name="connsiteX497" fmla="*/ 5976271 w 8991614"/>
                <a:gd name="connsiteY497" fmla="*/ 391885 h 827314"/>
                <a:gd name="connsiteX498" fmla="*/ 5867414 w 8991614"/>
                <a:gd name="connsiteY498" fmla="*/ 337457 h 827314"/>
                <a:gd name="connsiteX499" fmla="*/ 5693242 w 8991614"/>
                <a:gd name="connsiteY499" fmla="*/ 348342 h 827314"/>
                <a:gd name="connsiteX500" fmla="*/ 5584385 w 8991614"/>
                <a:gd name="connsiteY500" fmla="*/ 359228 h 827314"/>
                <a:gd name="connsiteX501" fmla="*/ 5573499 w 8991614"/>
                <a:gd name="connsiteY501" fmla="*/ 391885 h 827314"/>
                <a:gd name="connsiteX502" fmla="*/ 5551728 w 8991614"/>
                <a:gd name="connsiteY502" fmla="*/ 424542 h 827314"/>
                <a:gd name="connsiteX503" fmla="*/ 5540842 w 8991614"/>
                <a:gd name="connsiteY503" fmla="*/ 457200 h 827314"/>
                <a:gd name="connsiteX504" fmla="*/ 5508185 w 8991614"/>
                <a:gd name="connsiteY504" fmla="*/ 489857 h 827314"/>
                <a:gd name="connsiteX505" fmla="*/ 5486414 w 8991614"/>
                <a:gd name="connsiteY505" fmla="*/ 522514 h 827314"/>
                <a:gd name="connsiteX506" fmla="*/ 5421099 w 8991614"/>
                <a:gd name="connsiteY506" fmla="*/ 566057 h 827314"/>
                <a:gd name="connsiteX507" fmla="*/ 5388442 w 8991614"/>
                <a:gd name="connsiteY507" fmla="*/ 511628 h 827314"/>
                <a:gd name="connsiteX508" fmla="*/ 5366671 w 8991614"/>
                <a:gd name="connsiteY508" fmla="*/ 468085 h 827314"/>
                <a:gd name="connsiteX509" fmla="*/ 5323128 w 8991614"/>
                <a:gd name="connsiteY509" fmla="*/ 457200 h 827314"/>
                <a:gd name="connsiteX510" fmla="*/ 5290471 w 8991614"/>
                <a:gd name="connsiteY510" fmla="*/ 468085 h 827314"/>
                <a:gd name="connsiteX511" fmla="*/ 5236042 w 8991614"/>
                <a:gd name="connsiteY511" fmla="*/ 511628 h 827314"/>
                <a:gd name="connsiteX512" fmla="*/ 5170728 w 8991614"/>
                <a:gd name="connsiteY512" fmla="*/ 522514 h 827314"/>
                <a:gd name="connsiteX513" fmla="*/ 5127185 w 8991614"/>
                <a:gd name="connsiteY513" fmla="*/ 544285 h 827314"/>
                <a:gd name="connsiteX514" fmla="*/ 5072756 w 8991614"/>
                <a:gd name="connsiteY514" fmla="*/ 533400 h 827314"/>
                <a:gd name="connsiteX515" fmla="*/ 4996556 w 8991614"/>
                <a:gd name="connsiteY515" fmla="*/ 489857 h 827314"/>
                <a:gd name="connsiteX516" fmla="*/ 4974785 w 8991614"/>
                <a:gd name="connsiteY516" fmla="*/ 468085 h 827314"/>
                <a:gd name="connsiteX517" fmla="*/ 4909471 w 8991614"/>
                <a:gd name="connsiteY517" fmla="*/ 435428 h 827314"/>
                <a:gd name="connsiteX518" fmla="*/ 4887699 w 8991614"/>
                <a:gd name="connsiteY518" fmla="*/ 413657 h 827314"/>
                <a:gd name="connsiteX519" fmla="*/ 4778842 w 8991614"/>
                <a:gd name="connsiteY519" fmla="*/ 391885 h 827314"/>
                <a:gd name="connsiteX520" fmla="*/ 4713528 w 8991614"/>
                <a:gd name="connsiteY520" fmla="*/ 359228 h 827314"/>
                <a:gd name="connsiteX521" fmla="*/ 4615556 w 8991614"/>
                <a:gd name="connsiteY521" fmla="*/ 370114 h 827314"/>
                <a:gd name="connsiteX522" fmla="*/ 4582899 w 8991614"/>
                <a:gd name="connsiteY522" fmla="*/ 391885 h 827314"/>
                <a:gd name="connsiteX523" fmla="*/ 4550242 w 8991614"/>
                <a:gd name="connsiteY523" fmla="*/ 402771 h 827314"/>
                <a:gd name="connsiteX524" fmla="*/ 4495814 w 8991614"/>
                <a:gd name="connsiteY524" fmla="*/ 424542 h 827314"/>
                <a:gd name="connsiteX525" fmla="*/ 4474042 w 8991614"/>
                <a:gd name="connsiteY525" fmla="*/ 446314 h 827314"/>
                <a:gd name="connsiteX526" fmla="*/ 4386956 w 8991614"/>
                <a:gd name="connsiteY526" fmla="*/ 446314 h 827314"/>
                <a:gd name="connsiteX527" fmla="*/ 4267214 w 8991614"/>
                <a:gd name="connsiteY527" fmla="*/ 402771 h 827314"/>
                <a:gd name="connsiteX528" fmla="*/ 4234556 w 8991614"/>
                <a:gd name="connsiteY528" fmla="*/ 391885 h 827314"/>
                <a:gd name="connsiteX529" fmla="*/ 4169242 w 8991614"/>
                <a:gd name="connsiteY529" fmla="*/ 359228 h 827314"/>
                <a:gd name="connsiteX530" fmla="*/ 4103928 w 8991614"/>
                <a:gd name="connsiteY530" fmla="*/ 391885 h 827314"/>
                <a:gd name="connsiteX531" fmla="*/ 4060385 w 8991614"/>
                <a:gd name="connsiteY531" fmla="*/ 381000 h 827314"/>
                <a:gd name="connsiteX532" fmla="*/ 4005956 w 8991614"/>
                <a:gd name="connsiteY532" fmla="*/ 315685 h 827314"/>
                <a:gd name="connsiteX533" fmla="*/ 3940642 w 8991614"/>
                <a:gd name="connsiteY533" fmla="*/ 293914 h 827314"/>
                <a:gd name="connsiteX534" fmla="*/ 3831785 w 8991614"/>
                <a:gd name="connsiteY534" fmla="*/ 304800 h 827314"/>
                <a:gd name="connsiteX535" fmla="*/ 3766471 w 8991614"/>
                <a:gd name="connsiteY535" fmla="*/ 348342 h 827314"/>
                <a:gd name="connsiteX536" fmla="*/ 3733814 w 8991614"/>
                <a:gd name="connsiteY536" fmla="*/ 370114 h 827314"/>
                <a:gd name="connsiteX537" fmla="*/ 3701156 w 8991614"/>
                <a:gd name="connsiteY537" fmla="*/ 359228 h 827314"/>
                <a:gd name="connsiteX538" fmla="*/ 3635842 w 8991614"/>
                <a:gd name="connsiteY538" fmla="*/ 315685 h 827314"/>
                <a:gd name="connsiteX539" fmla="*/ 3570528 w 8991614"/>
                <a:gd name="connsiteY539" fmla="*/ 326571 h 827314"/>
                <a:gd name="connsiteX540" fmla="*/ 3526985 w 8991614"/>
                <a:gd name="connsiteY540" fmla="*/ 337457 h 827314"/>
                <a:gd name="connsiteX541" fmla="*/ 3483442 w 8991614"/>
                <a:gd name="connsiteY541" fmla="*/ 293914 h 827314"/>
                <a:gd name="connsiteX542" fmla="*/ 3418128 w 8991614"/>
                <a:gd name="connsiteY542" fmla="*/ 250371 h 827314"/>
                <a:gd name="connsiteX543" fmla="*/ 3385471 w 8991614"/>
                <a:gd name="connsiteY543" fmla="*/ 228600 h 827314"/>
                <a:gd name="connsiteX544" fmla="*/ 3352814 w 8991614"/>
                <a:gd name="connsiteY544" fmla="*/ 250371 h 827314"/>
                <a:gd name="connsiteX545" fmla="*/ 3309271 w 8991614"/>
                <a:gd name="connsiteY545" fmla="*/ 304800 h 827314"/>
                <a:gd name="connsiteX546" fmla="*/ 3254842 w 8991614"/>
                <a:gd name="connsiteY546" fmla="*/ 272142 h 827314"/>
                <a:gd name="connsiteX547" fmla="*/ 3222185 w 8991614"/>
                <a:gd name="connsiteY547" fmla="*/ 261257 h 827314"/>
                <a:gd name="connsiteX548" fmla="*/ 3200414 w 8991614"/>
                <a:gd name="connsiteY548" fmla="*/ 228600 h 827314"/>
                <a:gd name="connsiteX549" fmla="*/ 3167756 w 8991614"/>
                <a:gd name="connsiteY549" fmla="*/ 206828 h 827314"/>
                <a:gd name="connsiteX550" fmla="*/ 3156871 w 8991614"/>
                <a:gd name="connsiteY550" fmla="*/ 152400 h 827314"/>
                <a:gd name="connsiteX551" fmla="*/ 3058899 w 8991614"/>
                <a:gd name="connsiteY551" fmla="*/ 163285 h 827314"/>
                <a:gd name="connsiteX552" fmla="*/ 3015356 w 8991614"/>
                <a:gd name="connsiteY552" fmla="*/ 185057 h 827314"/>
                <a:gd name="connsiteX553" fmla="*/ 2982699 w 8991614"/>
                <a:gd name="connsiteY553" fmla="*/ 206828 h 827314"/>
                <a:gd name="connsiteX554" fmla="*/ 2939156 w 8991614"/>
                <a:gd name="connsiteY554" fmla="*/ 239485 h 827314"/>
                <a:gd name="connsiteX555" fmla="*/ 2906499 w 8991614"/>
                <a:gd name="connsiteY555" fmla="*/ 250371 h 827314"/>
                <a:gd name="connsiteX556" fmla="*/ 2841185 w 8991614"/>
                <a:gd name="connsiteY556" fmla="*/ 283028 h 827314"/>
                <a:gd name="connsiteX557" fmla="*/ 2797642 w 8991614"/>
                <a:gd name="connsiteY557" fmla="*/ 272142 h 827314"/>
                <a:gd name="connsiteX558" fmla="*/ 2764985 w 8991614"/>
                <a:gd name="connsiteY558" fmla="*/ 239485 h 827314"/>
                <a:gd name="connsiteX559" fmla="*/ 2732328 w 8991614"/>
                <a:gd name="connsiteY559" fmla="*/ 217714 h 827314"/>
                <a:gd name="connsiteX560" fmla="*/ 2710556 w 8991614"/>
                <a:gd name="connsiteY560" fmla="*/ 185057 h 827314"/>
                <a:gd name="connsiteX561" fmla="*/ 2677899 w 8991614"/>
                <a:gd name="connsiteY561" fmla="*/ 195942 h 827314"/>
                <a:gd name="connsiteX562" fmla="*/ 2656128 w 8991614"/>
                <a:gd name="connsiteY562" fmla="*/ 217714 h 827314"/>
                <a:gd name="connsiteX563" fmla="*/ 2590814 w 8991614"/>
                <a:gd name="connsiteY563" fmla="*/ 250371 h 827314"/>
                <a:gd name="connsiteX564" fmla="*/ 2558156 w 8991614"/>
                <a:gd name="connsiteY564" fmla="*/ 239485 h 827314"/>
                <a:gd name="connsiteX565" fmla="*/ 2525499 w 8991614"/>
                <a:gd name="connsiteY565" fmla="*/ 206828 h 827314"/>
                <a:gd name="connsiteX566" fmla="*/ 2492842 w 8991614"/>
                <a:gd name="connsiteY566" fmla="*/ 185057 h 827314"/>
                <a:gd name="connsiteX567" fmla="*/ 2351328 w 8991614"/>
                <a:gd name="connsiteY567" fmla="*/ 283028 h 827314"/>
                <a:gd name="connsiteX568" fmla="*/ 2220699 w 8991614"/>
                <a:gd name="connsiteY568" fmla="*/ 326571 h 827314"/>
                <a:gd name="connsiteX569" fmla="*/ 2090071 w 8991614"/>
                <a:gd name="connsiteY569" fmla="*/ 370114 h 827314"/>
                <a:gd name="connsiteX570" fmla="*/ 2024756 w 8991614"/>
                <a:gd name="connsiteY570" fmla="*/ 359228 h 827314"/>
                <a:gd name="connsiteX571" fmla="*/ 1992099 w 8991614"/>
                <a:gd name="connsiteY571" fmla="*/ 326571 h 827314"/>
                <a:gd name="connsiteX572" fmla="*/ 1959442 w 8991614"/>
                <a:gd name="connsiteY572" fmla="*/ 304800 h 827314"/>
                <a:gd name="connsiteX573" fmla="*/ 1937671 w 8991614"/>
                <a:gd name="connsiteY573" fmla="*/ 283028 h 827314"/>
                <a:gd name="connsiteX574" fmla="*/ 1839699 w 8991614"/>
                <a:gd name="connsiteY574" fmla="*/ 228600 h 827314"/>
                <a:gd name="connsiteX575" fmla="*/ 1807042 w 8991614"/>
                <a:gd name="connsiteY575" fmla="*/ 206828 h 827314"/>
                <a:gd name="connsiteX576" fmla="*/ 1774385 w 8991614"/>
                <a:gd name="connsiteY576" fmla="*/ 195942 h 827314"/>
                <a:gd name="connsiteX577" fmla="*/ 1730842 w 8991614"/>
                <a:gd name="connsiteY577" fmla="*/ 174171 h 827314"/>
                <a:gd name="connsiteX578" fmla="*/ 1676414 w 8991614"/>
                <a:gd name="connsiteY578" fmla="*/ 141514 h 827314"/>
                <a:gd name="connsiteX579" fmla="*/ 1611099 w 8991614"/>
                <a:gd name="connsiteY579" fmla="*/ 108857 h 827314"/>
                <a:gd name="connsiteX580" fmla="*/ 1578442 w 8991614"/>
                <a:gd name="connsiteY580" fmla="*/ 87085 h 827314"/>
                <a:gd name="connsiteX581" fmla="*/ 1524014 w 8991614"/>
                <a:gd name="connsiteY581" fmla="*/ 76200 h 827314"/>
                <a:gd name="connsiteX582" fmla="*/ 1426042 w 8991614"/>
                <a:gd name="connsiteY582" fmla="*/ 43542 h 827314"/>
                <a:gd name="connsiteX583" fmla="*/ 1295414 w 8991614"/>
                <a:gd name="connsiteY583" fmla="*/ 54428 h 827314"/>
                <a:gd name="connsiteX584" fmla="*/ 1262756 w 8991614"/>
                <a:gd name="connsiteY584" fmla="*/ 65314 h 827314"/>
                <a:gd name="connsiteX585" fmla="*/ 1219214 w 8991614"/>
                <a:gd name="connsiteY585" fmla="*/ 130628 h 827314"/>
                <a:gd name="connsiteX586" fmla="*/ 1186556 w 8991614"/>
                <a:gd name="connsiteY586" fmla="*/ 119742 h 827314"/>
                <a:gd name="connsiteX587" fmla="*/ 1143014 w 8991614"/>
                <a:gd name="connsiteY587" fmla="*/ 76200 h 827314"/>
                <a:gd name="connsiteX588" fmla="*/ 1110356 w 8991614"/>
                <a:gd name="connsiteY588" fmla="*/ 108857 h 827314"/>
                <a:gd name="connsiteX589" fmla="*/ 1088585 w 8991614"/>
                <a:gd name="connsiteY589" fmla="*/ 152400 h 827314"/>
                <a:gd name="connsiteX590" fmla="*/ 1045042 w 8991614"/>
                <a:gd name="connsiteY590" fmla="*/ 185057 h 827314"/>
                <a:gd name="connsiteX591" fmla="*/ 990614 w 8991614"/>
                <a:gd name="connsiteY591" fmla="*/ 206828 h 827314"/>
                <a:gd name="connsiteX592" fmla="*/ 859985 w 8991614"/>
                <a:gd name="connsiteY592" fmla="*/ 130628 h 827314"/>
                <a:gd name="connsiteX593" fmla="*/ 816442 w 8991614"/>
                <a:gd name="connsiteY593" fmla="*/ 87085 h 827314"/>
                <a:gd name="connsiteX594" fmla="*/ 729356 w 8991614"/>
                <a:gd name="connsiteY594" fmla="*/ 43542 h 827314"/>
                <a:gd name="connsiteX595" fmla="*/ 685814 w 8991614"/>
                <a:gd name="connsiteY595" fmla="*/ 119742 h 827314"/>
                <a:gd name="connsiteX596" fmla="*/ 631385 w 8991614"/>
                <a:gd name="connsiteY596" fmla="*/ 195942 h 827314"/>
                <a:gd name="connsiteX597" fmla="*/ 609614 w 8991614"/>
                <a:gd name="connsiteY597" fmla="*/ 217714 h 827314"/>
                <a:gd name="connsiteX598" fmla="*/ 598728 w 8991614"/>
                <a:gd name="connsiteY598" fmla="*/ 261257 h 827314"/>
                <a:gd name="connsiteX599" fmla="*/ 566071 w 8991614"/>
                <a:gd name="connsiteY599" fmla="*/ 250371 h 827314"/>
                <a:gd name="connsiteX600" fmla="*/ 544299 w 8991614"/>
                <a:gd name="connsiteY600" fmla="*/ 217714 h 827314"/>
                <a:gd name="connsiteX601" fmla="*/ 522528 w 8991614"/>
                <a:gd name="connsiteY601" fmla="*/ 195942 h 827314"/>
                <a:gd name="connsiteX602" fmla="*/ 424556 w 8991614"/>
                <a:gd name="connsiteY602" fmla="*/ 206828 h 827314"/>
                <a:gd name="connsiteX603" fmla="*/ 370128 w 8991614"/>
                <a:gd name="connsiteY603" fmla="*/ 261257 h 827314"/>
                <a:gd name="connsiteX604" fmla="*/ 337471 w 8991614"/>
                <a:gd name="connsiteY604" fmla="*/ 272142 h 827314"/>
                <a:gd name="connsiteX605" fmla="*/ 293928 w 8991614"/>
                <a:gd name="connsiteY605" fmla="*/ 217714 h 827314"/>
                <a:gd name="connsiteX606" fmla="*/ 217728 w 8991614"/>
                <a:gd name="connsiteY606" fmla="*/ 130628 h 827314"/>
                <a:gd name="connsiteX607" fmla="*/ 174185 w 8991614"/>
                <a:gd name="connsiteY607" fmla="*/ 43542 h 827314"/>
                <a:gd name="connsiteX608" fmla="*/ 152414 w 8991614"/>
                <a:gd name="connsiteY608" fmla="*/ 10885 h 827314"/>
                <a:gd name="connsiteX609" fmla="*/ 119756 w 8991614"/>
                <a:gd name="connsiteY609" fmla="*/ 0 h 827314"/>
                <a:gd name="connsiteX610" fmla="*/ 65328 w 8991614"/>
                <a:gd name="connsiteY610" fmla="*/ 54428 h 827314"/>
                <a:gd name="connsiteX611" fmla="*/ 10899 w 8991614"/>
                <a:gd name="connsiteY611" fmla="*/ 108857 h 827314"/>
                <a:gd name="connsiteX612" fmla="*/ 14 w 8991614"/>
                <a:gd name="connsiteY612" fmla="*/ 141514 h 827314"/>
                <a:gd name="connsiteX613" fmla="*/ 185071 w 8991614"/>
                <a:gd name="connsiteY613" fmla="*/ 283028 h 827314"/>
                <a:gd name="connsiteX614" fmla="*/ 206842 w 8991614"/>
                <a:gd name="connsiteY614" fmla="*/ 348342 h 827314"/>
                <a:gd name="connsiteX615" fmla="*/ 217728 w 8991614"/>
                <a:gd name="connsiteY615" fmla="*/ 381000 h 827314"/>
                <a:gd name="connsiteX616" fmla="*/ 228614 w 8991614"/>
                <a:gd name="connsiteY616" fmla="*/ 283028 h 827314"/>
                <a:gd name="connsiteX617" fmla="*/ 239499 w 8991614"/>
                <a:gd name="connsiteY617" fmla="*/ 250371 h 827314"/>
                <a:gd name="connsiteX618" fmla="*/ 185071 w 8991614"/>
                <a:gd name="connsiteY618" fmla="*/ 304800 h 827314"/>
                <a:gd name="connsiteX619" fmla="*/ 152414 w 8991614"/>
                <a:gd name="connsiteY619" fmla="*/ 326571 h 827314"/>
                <a:gd name="connsiteX620" fmla="*/ 108871 w 8991614"/>
                <a:gd name="connsiteY620" fmla="*/ 337457 h 827314"/>
                <a:gd name="connsiteX621" fmla="*/ 76214 w 8991614"/>
                <a:gd name="connsiteY621" fmla="*/ 348342 h 827314"/>
                <a:gd name="connsiteX622" fmla="*/ 21785 w 8991614"/>
                <a:gd name="connsiteY622" fmla="*/ 402771 h 827314"/>
                <a:gd name="connsiteX623" fmla="*/ 10899 w 8991614"/>
                <a:gd name="connsiteY623" fmla="*/ 435428 h 827314"/>
                <a:gd name="connsiteX624" fmla="*/ 315699 w 8991614"/>
                <a:gd name="connsiteY624" fmla="*/ 424542 h 827314"/>
                <a:gd name="connsiteX625" fmla="*/ 348356 w 8991614"/>
                <a:gd name="connsiteY625" fmla="*/ 402771 h 827314"/>
                <a:gd name="connsiteX626" fmla="*/ 370128 w 8991614"/>
                <a:gd name="connsiteY626" fmla="*/ 381000 h 827314"/>
                <a:gd name="connsiteX627" fmla="*/ 435442 w 8991614"/>
                <a:gd name="connsiteY627" fmla="*/ 326571 h 827314"/>
                <a:gd name="connsiteX628" fmla="*/ 511642 w 8991614"/>
                <a:gd name="connsiteY628" fmla="*/ 272142 h 827314"/>
                <a:gd name="connsiteX629" fmla="*/ 533414 w 8991614"/>
                <a:gd name="connsiteY629" fmla="*/ 304800 h 827314"/>
                <a:gd name="connsiteX630" fmla="*/ 544299 w 8991614"/>
                <a:gd name="connsiteY630" fmla="*/ 359228 h 827314"/>
                <a:gd name="connsiteX631" fmla="*/ 566071 w 8991614"/>
                <a:gd name="connsiteY631" fmla="*/ 413657 h 827314"/>
                <a:gd name="connsiteX632" fmla="*/ 609614 w 8991614"/>
                <a:gd name="connsiteY632" fmla="*/ 391885 h 827314"/>
                <a:gd name="connsiteX633" fmla="*/ 620499 w 8991614"/>
                <a:gd name="connsiteY633" fmla="*/ 348342 h 827314"/>
                <a:gd name="connsiteX634" fmla="*/ 642271 w 8991614"/>
                <a:gd name="connsiteY634" fmla="*/ 315685 h 827314"/>
                <a:gd name="connsiteX635" fmla="*/ 653156 w 8991614"/>
                <a:gd name="connsiteY635" fmla="*/ 283028 h 827314"/>
                <a:gd name="connsiteX636" fmla="*/ 729356 w 8991614"/>
                <a:gd name="connsiteY636" fmla="*/ 206828 h 827314"/>
                <a:gd name="connsiteX637" fmla="*/ 740242 w 8991614"/>
                <a:gd name="connsiteY637" fmla="*/ 174171 h 827314"/>
                <a:gd name="connsiteX638" fmla="*/ 772899 w 8991614"/>
                <a:gd name="connsiteY638" fmla="*/ 152400 h 827314"/>
                <a:gd name="connsiteX639" fmla="*/ 794671 w 8991614"/>
                <a:gd name="connsiteY639" fmla="*/ 119742 h 827314"/>
                <a:gd name="connsiteX640" fmla="*/ 827328 w 8991614"/>
                <a:gd name="connsiteY640" fmla="*/ 141514 h 827314"/>
                <a:gd name="connsiteX641" fmla="*/ 838214 w 8991614"/>
                <a:gd name="connsiteY641" fmla="*/ 206828 h 827314"/>
                <a:gd name="connsiteX642" fmla="*/ 849099 w 8991614"/>
                <a:gd name="connsiteY642" fmla="*/ 250371 h 827314"/>
                <a:gd name="connsiteX643" fmla="*/ 859985 w 8991614"/>
                <a:gd name="connsiteY643" fmla="*/ 304800 h 827314"/>
                <a:gd name="connsiteX644" fmla="*/ 870871 w 8991614"/>
                <a:gd name="connsiteY644" fmla="*/ 348342 h 827314"/>
                <a:gd name="connsiteX645" fmla="*/ 881756 w 8991614"/>
                <a:gd name="connsiteY645" fmla="*/ 381000 h 827314"/>
                <a:gd name="connsiteX646" fmla="*/ 925299 w 8991614"/>
                <a:gd name="connsiteY646" fmla="*/ 391885 h 827314"/>
                <a:gd name="connsiteX647" fmla="*/ 1034156 w 8991614"/>
                <a:gd name="connsiteY647" fmla="*/ 381000 h 827314"/>
                <a:gd name="connsiteX648" fmla="*/ 1077699 w 8991614"/>
                <a:gd name="connsiteY648" fmla="*/ 370114 h 827314"/>
                <a:gd name="connsiteX649" fmla="*/ 1230099 w 8991614"/>
                <a:gd name="connsiteY649" fmla="*/ 348342 h 827314"/>
                <a:gd name="connsiteX650" fmla="*/ 1295414 w 8991614"/>
                <a:gd name="connsiteY650" fmla="*/ 315685 h 827314"/>
                <a:gd name="connsiteX651" fmla="*/ 1360728 w 8991614"/>
                <a:gd name="connsiteY651" fmla="*/ 544285 h 827314"/>
                <a:gd name="connsiteX652" fmla="*/ 1382499 w 8991614"/>
                <a:gd name="connsiteY652" fmla="*/ 587828 h 827314"/>
                <a:gd name="connsiteX653" fmla="*/ 1415156 w 8991614"/>
                <a:gd name="connsiteY653" fmla="*/ 555171 h 827314"/>
                <a:gd name="connsiteX654" fmla="*/ 1447814 w 8991614"/>
                <a:gd name="connsiteY654" fmla="*/ 489857 h 827314"/>
                <a:gd name="connsiteX655" fmla="*/ 1491356 w 8991614"/>
                <a:gd name="connsiteY655" fmla="*/ 402771 h 827314"/>
                <a:gd name="connsiteX656" fmla="*/ 1524014 w 8991614"/>
                <a:gd name="connsiteY656" fmla="*/ 391885 h 827314"/>
                <a:gd name="connsiteX657" fmla="*/ 1589328 w 8991614"/>
                <a:gd name="connsiteY657" fmla="*/ 337457 h 827314"/>
                <a:gd name="connsiteX658" fmla="*/ 1643756 w 8991614"/>
                <a:gd name="connsiteY658" fmla="*/ 326571 h 827314"/>
                <a:gd name="connsiteX659" fmla="*/ 1752614 w 8991614"/>
                <a:gd name="connsiteY659" fmla="*/ 283028 h 827314"/>
                <a:gd name="connsiteX660" fmla="*/ 1817928 w 8991614"/>
                <a:gd name="connsiteY660" fmla="*/ 293914 h 827314"/>
                <a:gd name="connsiteX661" fmla="*/ 1828814 w 8991614"/>
                <a:gd name="connsiteY661" fmla="*/ 326571 h 827314"/>
                <a:gd name="connsiteX662" fmla="*/ 1850585 w 8991614"/>
                <a:gd name="connsiteY662" fmla="*/ 511628 h 827314"/>
                <a:gd name="connsiteX663" fmla="*/ 1883242 w 8991614"/>
                <a:gd name="connsiteY663" fmla="*/ 468085 h 827314"/>
                <a:gd name="connsiteX664" fmla="*/ 1926785 w 8991614"/>
                <a:gd name="connsiteY664" fmla="*/ 402771 h 827314"/>
                <a:gd name="connsiteX665" fmla="*/ 2035642 w 8991614"/>
                <a:gd name="connsiteY665" fmla="*/ 304800 h 827314"/>
                <a:gd name="connsiteX666" fmla="*/ 2100956 w 8991614"/>
                <a:gd name="connsiteY666" fmla="*/ 250371 h 827314"/>
                <a:gd name="connsiteX667" fmla="*/ 2155385 w 8991614"/>
                <a:gd name="connsiteY667" fmla="*/ 337457 h 827314"/>
                <a:gd name="connsiteX668" fmla="*/ 2188042 w 8991614"/>
                <a:gd name="connsiteY668" fmla="*/ 381000 h 827314"/>
                <a:gd name="connsiteX669" fmla="*/ 2220699 w 8991614"/>
                <a:gd name="connsiteY669" fmla="*/ 468085 h 827314"/>
                <a:gd name="connsiteX670" fmla="*/ 2286014 w 8991614"/>
                <a:gd name="connsiteY670" fmla="*/ 587828 h 827314"/>
                <a:gd name="connsiteX671" fmla="*/ 2340442 w 8991614"/>
                <a:gd name="connsiteY671" fmla="*/ 522514 h 827314"/>
                <a:gd name="connsiteX672" fmla="*/ 2351328 w 8991614"/>
                <a:gd name="connsiteY672" fmla="*/ 489857 h 827314"/>
                <a:gd name="connsiteX673" fmla="*/ 2394871 w 8991614"/>
                <a:gd name="connsiteY673" fmla="*/ 446314 h 827314"/>
                <a:gd name="connsiteX674" fmla="*/ 2416642 w 8991614"/>
                <a:gd name="connsiteY674" fmla="*/ 424542 h 827314"/>
                <a:gd name="connsiteX675" fmla="*/ 2438414 w 8991614"/>
                <a:gd name="connsiteY675" fmla="*/ 391885 h 827314"/>
                <a:gd name="connsiteX676" fmla="*/ 2481956 w 8991614"/>
                <a:gd name="connsiteY676" fmla="*/ 381000 h 827314"/>
                <a:gd name="connsiteX677" fmla="*/ 2547271 w 8991614"/>
                <a:gd name="connsiteY677" fmla="*/ 413657 h 827314"/>
                <a:gd name="connsiteX678" fmla="*/ 2579928 w 8991614"/>
                <a:gd name="connsiteY678" fmla="*/ 468085 h 827314"/>
                <a:gd name="connsiteX679" fmla="*/ 2612585 w 8991614"/>
                <a:gd name="connsiteY679" fmla="*/ 533400 h 827314"/>
                <a:gd name="connsiteX680" fmla="*/ 2645242 w 8991614"/>
                <a:gd name="connsiteY680" fmla="*/ 522514 h 827314"/>
                <a:gd name="connsiteX681" fmla="*/ 2667014 w 8991614"/>
                <a:gd name="connsiteY681" fmla="*/ 500742 h 827314"/>
                <a:gd name="connsiteX682" fmla="*/ 2699671 w 8991614"/>
                <a:gd name="connsiteY682" fmla="*/ 446314 h 827314"/>
                <a:gd name="connsiteX683" fmla="*/ 2764985 w 8991614"/>
                <a:gd name="connsiteY683" fmla="*/ 391885 h 827314"/>
                <a:gd name="connsiteX684" fmla="*/ 2852071 w 8991614"/>
                <a:gd name="connsiteY684" fmla="*/ 337457 h 827314"/>
                <a:gd name="connsiteX685" fmla="*/ 2873842 w 8991614"/>
                <a:gd name="connsiteY685" fmla="*/ 315685 h 827314"/>
                <a:gd name="connsiteX686" fmla="*/ 2906499 w 8991614"/>
                <a:gd name="connsiteY686" fmla="*/ 337457 h 827314"/>
                <a:gd name="connsiteX687" fmla="*/ 2917385 w 8991614"/>
                <a:gd name="connsiteY687" fmla="*/ 381000 h 827314"/>
                <a:gd name="connsiteX688" fmla="*/ 2971814 w 8991614"/>
                <a:gd name="connsiteY688" fmla="*/ 489857 h 827314"/>
                <a:gd name="connsiteX689" fmla="*/ 3080671 w 8991614"/>
                <a:gd name="connsiteY689" fmla="*/ 598714 h 827314"/>
                <a:gd name="connsiteX690" fmla="*/ 3113328 w 8991614"/>
                <a:gd name="connsiteY690" fmla="*/ 609600 h 827314"/>
                <a:gd name="connsiteX691" fmla="*/ 3124214 w 8991614"/>
                <a:gd name="connsiteY691" fmla="*/ 576942 h 827314"/>
                <a:gd name="connsiteX692" fmla="*/ 3156871 w 8991614"/>
                <a:gd name="connsiteY692" fmla="*/ 544285 h 827314"/>
                <a:gd name="connsiteX693" fmla="*/ 3265728 w 8991614"/>
                <a:gd name="connsiteY693" fmla="*/ 468085 h 827314"/>
                <a:gd name="connsiteX694" fmla="*/ 3298385 w 8991614"/>
                <a:gd name="connsiteY694" fmla="*/ 446314 h 827314"/>
                <a:gd name="connsiteX695" fmla="*/ 3385471 w 8991614"/>
                <a:gd name="connsiteY695" fmla="*/ 381000 h 827314"/>
                <a:gd name="connsiteX696" fmla="*/ 3407242 w 8991614"/>
                <a:gd name="connsiteY696" fmla="*/ 413657 h 827314"/>
                <a:gd name="connsiteX697" fmla="*/ 3418128 w 8991614"/>
                <a:gd name="connsiteY697" fmla="*/ 446314 h 827314"/>
                <a:gd name="connsiteX698" fmla="*/ 3461671 w 8991614"/>
                <a:gd name="connsiteY698" fmla="*/ 631371 h 827314"/>
                <a:gd name="connsiteX699" fmla="*/ 3494328 w 8991614"/>
                <a:gd name="connsiteY699" fmla="*/ 609600 h 827314"/>
                <a:gd name="connsiteX700" fmla="*/ 3516099 w 8991614"/>
                <a:gd name="connsiteY700" fmla="*/ 576942 h 827314"/>
                <a:gd name="connsiteX701" fmla="*/ 3548756 w 8991614"/>
                <a:gd name="connsiteY701" fmla="*/ 566057 h 827314"/>
                <a:gd name="connsiteX702" fmla="*/ 3657614 w 8991614"/>
                <a:gd name="connsiteY702" fmla="*/ 489857 h 827314"/>
                <a:gd name="connsiteX703" fmla="*/ 3690271 w 8991614"/>
                <a:gd name="connsiteY703" fmla="*/ 468085 h 827314"/>
                <a:gd name="connsiteX704" fmla="*/ 3733814 w 8991614"/>
                <a:gd name="connsiteY704" fmla="*/ 457200 h 827314"/>
                <a:gd name="connsiteX705" fmla="*/ 3766471 w 8991614"/>
                <a:gd name="connsiteY705" fmla="*/ 446314 h 827314"/>
                <a:gd name="connsiteX706" fmla="*/ 3842671 w 8991614"/>
                <a:gd name="connsiteY706" fmla="*/ 500742 h 827314"/>
                <a:gd name="connsiteX707" fmla="*/ 3886214 w 8991614"/>
                <a:gd name="connsiteY707" fmla="*/ 468085 h 827314"/>
                <a:gd name="connsiteX708" fmla="*/ 3984185 w 8991614"/>
                <a:gd name="connsiteY708" fmla="*/ 413657 h 827314"/>
                <a:gd name="connsiteX709" fmla="*/ 4016842 w 8991614"/>
                <a:gd name="connsiteY709" fmla="*/ 402771 h 827314"/>
                <a:gd name="connsiteX710" fmla="*/ 4103928 w 8991614"/>
                <a:gd name="connsiteY710" fmla="*/ 370114 h 827314"/>
                <a:gd name="connsiteX711" fmla="*/ 4158356 w 8991614"/>
                <a:gd name="connsiteY711" fmla="*/ 381000 h 827314"/>
                <a:gd name="connsiteX712" fmla="*/ 4191014 w 8991614"/>
                <a:gd name="connsiteY712" fmla="*/ 500742 h 827314"/>
                <a:gd name="connsiteX713" fmla="*/ 4212785 w 8991614"/>
                <a:gd name="connsiteY713" fmla="*/ 533400 h 827314"/>
                <a:gd name="connsiteX714" fmla="*/ 4256328 w 8991614"/>
                <a:gd name="connsiteY714" fmla="*/ 478971 h 827314"/>
                <a:gd name="connsiteX715" fmla="*/ 4310756 w 8991614"/>
                <a:gd name="connsiteY715" fmla="*/ 424542 h 827314"/>
                <a:gd name="connsiteX716" fmla="*/ 4365185 w 8991614"/>
                <a:gd name="connsiteY716" fmla="*/ 359228 h 827314"/>
                <a:gd name="connsiteX717" fmla="*/ 4397842 w 8991614"/>
                <a:gd name="connsiteY717" fmla="*/ 435428 h 827314"/>
                <a:gd name="connsiteX718" fmla="*/ 4419614 w 8991614"/>
                <a:gd name="connsiteY718" fmla="*/ 468085 h 827314"/>
                <a:gd name="connsiteX719" fmla="*/ 4441385 w 8991614"/>
                <a:gd name="connsiteY719" fmla="*/ 511628 h 827314"/>
                <a:gd name="connsiteX720" fmla="*/ 4452271 w 8991614"/>
                <a:gd name="connsiteY720" fmla="*/ 544285 h 827314"/>
                <a:gd name="connsiteX721" fmla="*/ 4517585 w 8991614"/>
                <a:gd name="connsiteY721" fmla="*/ 576942 h 827314"/>
                <a:gd name="connsiteX722" fmla="*/ 4626442 w 8991614"/>
                <a:gd name="connsiteY722" fmla="*/ 522514 h 827314"/>
                <a:gd name="connsiteX723" fmla="*/ 4746185 w 8991614"/>
                <a:gd name="connsiteY723" fmla="*/ 468085 h 827314"/>
                <a:gd name="connsiteX724" fmla="*/ 4811499 w 8991614"/>
                <a:gd name="connsiteY724" fmla="*/ 435428 h 827314"/>
                <a:gd name="connsiteX725" fmla="*/ 4985671 w 8991614"/>
                <a:gd name="connsiteY725" fmla="*/ 337457 h 827314"/>
                <a:gd name="connsiteX726" fmla="*/ 5029214 w 8991614"/>
                <a:gd name="connsiteY726" fmla="*/ 348342 h 827314"/>
                <a:gd name="connsiteX727" fmla="*/ 5040099 w 8991614"/>
                <a:gd name="connsiteY727" fmla="*/ 609600 h 827314"/>
                <a:gd name="connsiteX728" fmla="*/ 5072756 w 8991614"/>
                <a:gd name="connsiteY728" fmla="*/ 533400 h 827314"/>
                <a:gd name="connsiteX729" fmla="*/ 5094528 w 8991614"/>
                <a:gd name="connsiteY729" fmla="*/ 511628 h 827314"/>
                <a:gd name="connsiteX730" fmla="*/ 5138071 w 8991614"/>
                <a:gd name="connsiteY730" fmla="*/ 587828 h 827314"/>
                <a:gd name="connsiteX731" fmla="*/ 5170728 w 8991614"/>
                <a:gd name="connsiteY731" fmla="*/ 653142 h 827314"/>
                <a:gd name="connsiteX732" fmla="*/ 5268699 w 8991614"/>
                <a:gd name="connsiteY732" fmla="*/ 653142 h 827314"/>
                <a:gd name="connsiteX733" fmla="*/ 5290471 w 8991614"/>
                <a:gd name="connsiteY733" fmla="*/ 718457 h 827314"/>
                <a:gd name="connsiteX734" fmla="*/ 5301356 w 8991614"/>
                <a:gd name="connsiteY734" fmla="*/ 751114 h 827314"/>
                <a:gd name="connsiteX735" fmla="*/ 5334014 w 8991614"/>
                <a:gd name="connsiteY735" fmla="*/ 762000 h 827314"/>
                <a:gd name="connsiteX736" fmla="*/ 5410214 w 8991614"/>
                <a:gd name="connsiteY736" fmla="*/ 642257 h 827314"/>
                <a:gd name="connsiteX737" fmla="*/ 5475528 w 8991614"/>
                <a:gd name="connsiteY737" fmla="*/ 544285 h 827314"/>
                <a:gd name="connsiteX738" fmla="*/ 5486414 w 8991614"/>
                <a:gd name="connsiteY738" fmla="*/ 489857 h 827314"/>
                <a:gd name="connsiteX739" fmla="*/ 5519071 w 8991614"/>
                <a:gd name="connsiteY739" fmla="*/ 446314 h 827314"/>
                <a:gd name="connsiteX740" fmla="*/ 5551728 w 8991614"/>
                <a:gd name="connsiteY740" fmla="*/ 391885 h 827314"/>
                <a:gd name="connsiteX741" fmla="*/ 5573499 w 8991614"/>
                <a:gd name="connsiteY741" fmla="*/ 587828 h 827314"/>
                <a:gd name="connsiteX742" fmla="*/ 5519071 w 8991614"/>
                <a:gd name="connsiteY742" fmla="*/ 609600 h 827314"/>
                <a:gd name="connsiteX743" fmla="*/ 5464642 w 8991614"/>
                <a:gd name="connsiteY743" fmla="*/ 576942 h 827314"/>
                <a:gd name="connsiteX744" fmla="*/ 5377556 w 8991614"/>
                <a:gd name="connsiteY744" fmla="*/ 522514 h 827314"/>
                <a:gd name="connsiteX745" fmla="*/ 5279585 w 8991614"/>
                <a:gd name="connsiteY745" fmla="*/ 468085 h 827314"/>
                <a:gd name="connsiteX746" fmla="*/ 5246928 w 8991614"/>
                <a:gd name="connsiteY746" fmla="*/ 446314 h 827314"/>
                <a:gd name="connsiteX747" fmla="*/ 5192499 w 8991614"/>
                <a:gd name="connsiteY747" fmla="*/ 424542 h 827314"/>
                <a:gd name="connsiteX748" fmla="*/ 5083642 w 8991614"/>
                <a:gd name="connsiteY748" fmla="*/ 381000 h 827314"/>
                <a:gd name="connsiteX749" fmla="*/ 5061871 w 8991614"/>
                <a:gd name="connsiteY749" fmla="*/ 359228 h 827314"/>
                <a:gd name="connsiteX750" fmla="*/ 5083642 w 8991614"/>
                <a:gd name="connsiteY750" fmla="*/ 391885 h 827314"/>
                <a:gd name="connsiteX751" fmla="*/ 5127185 w 8991614"/>
                <a:gd name="connsiteY751" fmla="*/ 402771 h 827314"/>
                <a:gd name="connsiteX752" fmla="*/ 5192499 w 8991614"/>
                <a:gd name="connsiteY752" fmla="*/ 424542 h 827314"/>
                <a:gd name="connsiteX753" fmla="*/ 5312242 w 8991614"/>
                <a:gd name="connsiteY753" fmla="*/ 457200 h 827314"/>
                <a:gd name="connsiteX754" fmla="*/ 5508185 w 8991614"/>
                <a:gd name="connsiteY754" fmla="*/ 489857 h 827314"/>
                <a:gd name="connsiteX755" fmla="*/ 5540842 w 8991614"/>
                <a:gd name="connsiteY755" fmla="*/ 500742 h 827314"/>
                <a:gd name="connsiteX756" fmla="*/ 5595271 w 8991614"/>
                <a:gd name="connsiteY756" fmla="*/ 511628 h 827314"/>
                <a:gd name="connsiteX757" fmla="*/ 5660585 w 8991614"/>
                <a:gd name="connsiteY757" fmla="*/ 533400 h 827314"/>
                <a:gd name="connsiteX758" fmla="*/ 5693242 w 8991614"/>
                <a:gd name="connsiteY758" fmla="*/ 544285 h 827314"/>
                <a:gd name="connsiteX759" fmla="*/ 5715014 w 8991614"/>
                <a:gd name="connsiteY759" fmla="*/ 522514 h 827314"/>
                <a:gd name="connsiteX760" fmla="*/ 5725899 w 8991614"/>
                <a:gd name="connsiteY760" fmla="*/ 457200 h 827314"/>
                <a:gd name="connsiteX761" fmla="*/ 5747671 w 8991614"/>
                <a:gd name="connsiteY761" fmla="*/ 500742 h 827314"/>
                <a:gd name="connsiteX762" fmla="*/ 5791214 w 8991614"/>
                <a:gd name="connsiteY762" fmla="*/ 609600 h 827314"/>
                <a:gd name="connsiteX763" fmla="*/ 5823871 w 8991614"/>
                <a:gd name="connsiteY763" fmla="*/ 685800 h 827314"/>
                <a:gd name="connsiteX764" fmla="*/ 5856528 w 8991614"/>
                <a:gd name="connsiteY764" fmla="*/ 696685 h 827314"/>
                <a:gd name="connsiteX765" fmla="*/ 5932728 w 8991614"/>
                <a:gd name="connsiteY765" fmla="*/ 653142 h 827314"/>
                <a:gd name="connsiteX766" fmla="*/ 6041585 w 8991614"/>
                <a:gd name="connsiteY766" fmla="*/ 609600 h 827314"/>
                <a:gd name="connsiteX767" fmla="*/ 6150442 w 8991614"/>
                <a:gd name="connsiteY767" fmla="*/ 566057 h 827314"/>
                <a:gd name="connsiteX768" fmla="*/ 6291956 w 8991614"/>
                <a:gd name="connsiteY768" fmla="*/ 489857 h 827314"/>
                <a:gd name="connsiteX769" fmla="*/ 6357271 w 8991614"/>
                <a:gd name="connsiteY769" fmla="*/ 457200 h 827314"/>
                <a:gd name="connsiteX770" fmla="*/ 6379042 w 8991614"/>
                <a:gd name="connsiteY770" fmla="*/ 489857 h 827314"/>
                <a:gd name="connsiteX771" fmla="*/ 6389928 w 8991614"/>
                <a:gd name="connsiteY771" fmla="*/ 522514 h 827314"/>
                <a:gd name="connsiteX772" fmla="*/ 6422585 w 8991614"/>
                <a:gd name="connsiteY772" fmla="*/ 566057 h 827314"/>
                <a:gd name="connsiteX773" fmla="*/ 6444356 w 8991614"/>
                <a:gd name="connsiteY773" fmla="*/ 598714 h 827314"/>
                <a:gd name="connsiteX774" fmla="*/ 6487899 w 8991614"/>
                <a:gd name="connsiteY774" fmla="*/ 609600 h 827314"/>
                <a:gd name="connsiteX775" fmla="*/ 6531442 w 8991614"/>
                <a:gd name="connsiteY775" fmla="*/ 533400 h 827314"/>
                <a:gd name="connsiteX776" fmla="*/ 6574985 w 8991614"/>
                <a:gd name="connsiteY776" fmla="*/ 435428 h 827314"/>
                <a:gd name="connsiteX777" fmla="*/ 6607642 w 8991614"/>
                <a:gd name="connsiteY777" fmla="*/ 489857 h 827314"/>
                <a:gd name="connsiteX778" fmla="*/ 6640299 w 8991614"/>
                <a:gd name="connsiteY778" fmla="*/ 566057 h 827314"/>
                <a:gd name="connsiteX779" fmla="*/ 6694728 w 8991614"/>
                <a:gd name="connsiteY779" fmla="*/ 620485 h 827314"/>
                <a:gd name="connsiteX780" fmla="*/ 6716499 w 8991614"/>
                <a:gd name="connsiteY780" fmla="*/ 587828 h 827314"/>
                <a:gd name="connsiteX781" fmla="*/ 6727385 w 8991614"/>
                <a:gd name="connsiteY781" fmla="*/ 555171 h 827314"/>
                <a:gd name="connsiteX782" fmla="*/ 6901556 w 8991614"/>
                <a:gd name="connsiteY782" fmla="*/ 576942 h 827314"/>
                <a:gd name="connsiteX783" fmla="*/ 6934214 w 8991614"/>
                <a:gd name="connsiteY783" fmla="*/ 587828 h 827314"/>
                <a:gd name="connsiteX784" fmla="*/ 6966871 w 8991614"/>
                <a:gd name="connsiteY784" fmla="*/ 555171 h 827314"/>
                <a:gd name="connsiteX785" fmla="*/ 7064842 w 8991614"/>
                <a:gd name="connsiteY785" fmla="*/ 500742 h 827314"/>
                <a:gd name="connsiteX786" fmla="*/ 7130156 w 8991614"/>
                <a:gd name="connsiteY786" fmla="*/ 576942 h 827314"/>
                <a:gd name="connsiteX787" fmla="*/ 7141042 w 8991614"/>
                <a:gd name="connsiteY787" fmla="*/ 544285 h 827314"/>
                <a:gd name="connsiteX788" fmla="*/ 7173699 w 8991614"/>
                <a:gd name="connsiteY788" fmla="*/ 500742 h 827314"/>
                <a:gd name="connsiteX789" fmla="*/ 7239014 w 8991614"/>
                <a:gd name="connsiteY789" fmla="*/ 631371 h 827314"/>
                <a:gd name="connsiteX790" fmla="*/ 7249899 w 8991614"/>
                <a:gd name="connsiteY790" fmla="*/ 664028 h 827314"/>
                <a:gd name="connsiteX791" fmla="*/ 7293442 w 8991614"/>
                <a:gd name="connsiteY791" fmla="*/ 696685 h 827314"/>
                <a:gd name="connsiteX792" fmla="*/ 7347871 w 8991614"/>
                <a:gd name="connsiteY792" fmla="*/ 576942 h 827314"/>
                <a:gd name="connsiteX793" fmla="*/ 7402299 w 8991614"/>
                <a:gd name="connsiteY793" fmla="*/ 500742 h 827314"/>
                <a:gd name="connsiteX794" fmla="*/ 7467614 w 8991614"/>
                <a:gd name="connsiteY794" fmla="*/ 489857 h 827314"/>
                <a:gd name="connsiteX795" fmla="*/ 7500271 w 8991614"/>
                <a:gd name="connsiteY795" fmla="*/ 500742 h 827314"/>
                <a:gd name="connsiteX796" fmla="*/ 7576471 w 8991614"/>
                <a:gd name="connsiteY796" fmla="*/ 598714 h 827314"/>
                <a:gd name="connsiteX797" fmla="*/ 7663556 w 8991614"/>
                <a:gd name="connsiteY797" fmla="*/ 664028 h 827314"/>
                <a:gd name="connsiteX798" fmla="*/ 7707099 w 8991614"/>
                <a:gd name="connsiteY798" fmla="*/ 653142 h 827314"/>
                <a:gd name="connsiteX799" fmla="*/ 7717985 w 8991614"/>
                <a:gd name="connsiteY799" fmla="*/ 598714 h 827314"/>
                <a:gd name="connsiteX800" fmla="*/ 7739756 w 8991614"/>
                <a:gd name="connsiteY800" fmla="*/ 555171 h 827314"/>
                <a:gd name="connsiteX801" fmla="*/ 7837728 w 8991614"/>
                <a:gd name="connsiteY801" fmla="*/ 413657 h 827314"/>
                <a:gd name="connsiteX802" fmla="*/ 7859499 w 8991614"/>
                <a:gd name="connsiteY802" fmla="*/ 381000 h 827314"/>
                <a:gd name="connsiteX803" fmla="*/ 7903042 w 8991614"/>
                <a:gd name="connsiteY803" fmla="*/ 402771 h 827314"/>
                <a:gd name="connsiteX804" fmla="*/ 7924814 w 8991614"/>
                <a:gd name="connsiteY804" fmla="*/ 424542 h 827314"/>
                <a:gd name="connsiteX805" fmla="*/ 8033671 w 8991614"/>
                <a:gd name="connsiteY805" fmla="*/ 446314 h 827314"/>
                <a:gd name="connsiteX806" fmla="*/ 8098985 w 8991614"/>
                <a:gd name="connsiteY806" fmla="*/ 435428 h 827314"/>
                <a:gd name="connsiteX807" fmla="*/ 8229614 w 8991614"/>
                <a:gd name="connsiteY807" fmla="*/ 370114 h 827314"/>
                <a:gd name="connsiteX808" fmla="*/ 8273156 w 8991614"/>
                <a:gd name="connsiteY808" fmla="*/ 315685 h 827314"/>
                <a:gd name="connsiteX809" fmla="*/ 8305814 w 8991614"/>
                <a:gd name="connsiteY809" fmla="*/ 326571 h 827314"/>
                <a:gd name="connsiteX810" fmla="*/ 8316699 w 8991614"/>
                <a:gd name="connsiteY810" fmla="*/ 370114 h 827314"/>
                <a:gd name="connsiteX811" fmla="*/ 8338471 w 8991614"/>
                <a:gd name="connsiteY811" fmla="*/ 391885 h 827314"/>
                <a:gd name="connsiteX812" fmla="*/ 8382014 w 8991614"/>
                <a:gd name="connsiteY812" fmla="*/ 446314 h 827314"/>
                <a:gd name="connsiteX813" fmla="*/ 8425556 w 8991614"/>
                <a:gd name="connsiteY813" fmla="*/ 468085 h 827314"/>
                <a:gd name="connsiteX814" fmla="*/ 8479985 w 8991614"/>
                <a:gd name="connsiteY814" fmla="*/ 500742 h 827314"/>
                <a:gd name="connsiteX815" fmla="*/ 8545299 w 8991614"/>
                <a:gd name="connsiteY815" fmla="*/ 522514 h 827314"/>
                <a:gd name="connsiteX816" fmla="*/ 8588842 w 8991614"/>
                <a:gd name="connsiteY816" fmla="*/ 446314 h 827314"/>
                <a:gd name="connsiteX817" fmla="*/ 8610614 w 8991614"/>
                <a:gd name="connsiteY817" fmla="*/ 402771 h 827314"/>
                <a:gd name="connsiteX818" fmla="*/ 8643271 w 8991614"/>
                <a:gd name="connsiteY818" fmla="*/ 348342 h 827314"/>
                <a:gd name="connsiteX819" fmla="*/ 8654156 w 8991614"/>
                <a:gd name="connsiteY819" fmla="*/ 315685 h 827314"/>
                <a:gd name="connsiteX820" fmla="*/ 8708585 w 8991614"/>
                <a:gd name="connsiteY820" fmla="*/ 261257 h 827314"/>
                <a:gd name="connsiteX821" fmla="*/ 8741242 w 8991614"/>
                <a:gd name="connsiteY821" fmla="*/ 228600 h 827314"/>
                <a:gd name="connsiteX822" fmla="*/ 8773899 w 8991614"/>
                <a:gd name="connsiteY822" fmla="*/ 152400 h 827314"/>
                <a:gd name="connsiteX823" fmla="*/ 8828328 w 8991614"/>
                <a:gd name="connsiteY823" fmla="*/ 206828 h 827314"/>
                <a:gd name="connsiteX824" fmla="*/ 8850099 w 8991614"/>
                <a:gd name="connsiteY824" fmla="*/ 228600 h 827314"/>
                <a:gd name="connsiteX825" fmla="*/ 8860985 w 8991614"/>
                <a:gd name="connsiteY825" fmla="*/ 261257 h 827314"/>
                <a:gd name="connsiteX826" fmla="*/ 8893642 w 8991614"/>
                <a:gd name="connsiteY826" fmla="*/ 21771 h 827314"/>
                <a:gd name="connsiteX827" fmla="*/ 8958956 w 8991614"/>
                <a:gd name="connsiteY827" fmla="*/ 76200 h 827314"/>
                <a:gd name="connsiteX828" fmla="*/ 8980728 w 8991614"/>
                <a:gd name="connsiteY828" fmla="*/ 195942 h 827314"/>
                <a:gd name="connsiteX829" fmla="*/ 8969842 w 8991614"/>
                <a:gd name="connsiteY829" fmla="*/ 304800 h 827314"/>
                <a:gd name="connsiteX830" fmla="*/ 8991614 w 8991614"/>
                <a:gd name="connsiteY830" fmla="*/ 489857 h 827314"/>
                <a:gd name="connsiteX831" fmla="*/ 8980728 w 8991614"/>
                <a:gd name="connsiteY831" fmla="*/ 544285 h 827314"/>
                <a:gd name="connsiteX832" fmla="*/ 8915414 w 8991614"/>
                <a:gd name="connsiteY832" fmla="*/ 566057 h 827314"/>
                <a:gd name="connsiteX833" fmla="*/ 8871871 w 8991614"/>
                <a:gd name="connsiteY833" fmla="*/ 555171 h 827314"/>
                <a:gd name="connsiteX834" fmla="*/ 8795671 w 8991614"/>
                <a:gd name="connsiteY834" fmla="*/ 587828 h 827314"/>
                <a:gd name="connsiteX835" fmla="*/ 8763014 w 8991614"/>
                <a:gd name="connsiteY835" fmla="*/ 598714 h 827314"/>
                <a:gd name="connsiteX836" fmla="*/ 8665042 w 8991614"/>
                <a:gd name="connsiteY836" fmla="*/ 587828 h 827314"/>
                <a:gd name="connsiteX837" fmla="*/ 8556185 w 8991614"/>
                <a:gd name="connsiteY837" fmla="*/ 566057 h 827314"/>
                <a:gd name="connsiteX838" fmla="*/ 8229614 w 8991614"/>
                <a:gd name="connsiteY838" fmla="*/ 544285 h 827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</a:cxnLst>
              <a:rect l="l" t="t" r="r" b="b"/>
              <a:pathLst>
                <a:path w="8991614" h="827314">
                  <a:moveTo>
                    <a:pt x="97985" y="228600"/>
                  </a:moveTo>
                  <a:cubicBezTo>
                    <a:pt x="116128" y="232228"/>
                    <a:pt x="135090" y="232988"/>
                    <a:pt x="152414" y="239485"/>
                  </a:cubicBezTo>
                  <a:cubicBezTo>
                    <a:pt x="164664" y="244079"/>
                    <a:pt x="173369" y="255406"/>
                    <a:pt x="185071" y="261257"/>
                  </a:cubicBezTo>
                  <a:cubicBezTo>
                    <a:pt x="195334" y="266389"/>
                    <a:pt x="206842" y="268514"/>
                    <a:pt x="217728" y="272142"/>
                  </a:cubicBezTo>
                  <a:cubicBezTo>
                    <a:pt x="255727" y="310142"/>
                    <a:pt x="229762" y="290668"/>
                    <a:pt x="304814" y="315685"/>
                  </a:cubicBezTo>
                  <a:lnTo>
                    <a:pt x="337471" y="326571"/>
                  </a:lnTo>
                  <a:cubicBezTo>
                    <a:pt x="362871" y="322942"/>
                    <a:pt x="390225" y="326106"/>
                    <a:pt x="413671" y="315685"/>
                  </a:cubicBezTo>
                  <a:cubicBezTo>
                    <a:pt x="438282" y="304747"/>
                    <a:pt x="443374" y="243371"/>
                    <a:pt x="446328" y="228600"/>
                  </a:cubicBezTo>
                  <a:cubicBezTo>
                    <a:pt x="441885" y="179723"/>
                    <a:pt x="471322" y="97971"/>
                    <a:pt x="402785" y="97971"/>
                  </a:cubicBezTo>
                  <a:cubicBezTo>
                    <a:pt x="380713" y="97971"/>
                    <a:pt x="359242" y="105228"/>
                    <a:pt x="337471" y="108857"/>
                  </a:cubicBezTo>
                  <a:cubicBezTo>
                    <a:pt x="330214" y="116114"/>
                    <a:pt x="324879" y="126038"/>
                    <a:pt x="315699" y="130628"/>
                  </a:cubicBezTo>
                  <a:cubicBezTo>
                    <a:pt x="302317" y="137319"/>
                    <a:pt x="283839" y="132168"/>
                    <a:pt x="272156" y="141514"/>
                  </a:cubicBezTo>
                  <a:cubicBezTo>
                    <a:pt x="263196" y="148682"/>
                    <a:pt x="264899" y="163285"/>
                    <a:pt x="261271" y="174171"/>
                  </a:cubicBezTo>
                  <a:cubicBezTo>
                    <a:pt x="264899" y="203200"/>
                    <a:pt x="262317" y="233707"/>
                    <a:pt x="272156" y="261257"/>
                  </a:cubicBezTo>
                  <a:cubicBezTo>
                    <a:pt x="280956" y="285899"/>
                    <a:pt x="297197" y="308069"/>
                    <a:pt x="315699" y="326571"/>
                  </a:cubicBezTo>
                  <a:cubicBezTo>
                    <a:pt x="335794" y="346666"/>
                    <a:pt x="365964" y="379915"/>
                    <a:pt x="391899" y="391885"/>
                  </a:cubicBezTo>
                  <a:cubicBezTo>
                    <a:pt x="428967" y="408993"/>
                    <a:pt x="498284" y="429293"/>
                    <a:pt x="544299" y="435428"/>
                  </a:cubicBezTo>
                  <a:cubicBezTo>
                    <a:pt x="580446" y="440248"/>
                    <a:pt x="616870" y="442685"/>
                    <a:pt x="653156" y="446314"/>
                  </a:cubicBezTo>
                  <a:cubicBezTo>
                    <a:pt x="667670" y="449943"/>
                    <a:pt x="682094" y="453955"/>
                    <a:pt x="696699" y="457200"/>
                  </a:cubicBezTo>
                  <a:cubicBezTo>
                    <a:pt x="722594" y="462954"/>
                    <a:pt x="768113" y="470118"/>
                    <a:pt x="794671" y="478971"/>
                  </a:cubicBezTo>
                  <a:cubicBezTo>
                    <a:pt x="813208" y="485150"/>
                    <a:pt x="830735" y="494064"/>
                    <a:pt x="849099" y="500742"/>
                  </a:cubicBezTo>
                  <a:cubicBezTo>
                    <a:pt x="870667" y="508585"/>
                    <a:pt x="893106" y="513991"/>
                    <a:pt x="914414" y="522514"/>
                  </a:cubicBezTo>
                  <a:cubicBezTo>
                    <a:pt x="953776" y="538259"/>
                    <a:pt x="968969" y="556038"/>
                    <a:pt x="1012385" y="566057"/>
                  </a:cubicBezTo>
                  <a:cubicBezTo>
                    <a:pt x="1040890" y="572635"/>
                    <a:pt x="1070442" y="573314"/>
                    <a:pt x="1099471" y="576942"/>
                  </a:cubicBezTo>
                  <a:cubicBezTo>
                    <a:pt x="1149461" y="593606"/>
                    <a:pt x="1160351" y="602305"/>
                    <a:pt x="1230099" y="576942"/>
                  </a:cubicBezTo>
                  <a:cubicBezTo>
                    <a:pt x="1242394" y="572471"/>
                    <a:pt x="1244614" y="555171"/>
                    <a:pt x="1251871" y="544285"/>
                  </a:cubicBezTo>
                  <a:cubicBezTo>
                    <a:pt x="1276425" y="446068"/>
                    <a:pt x="1264180" y="485586"/>
                    <a:pt x="1284528" y="424542"/>
                  </a:cubicBezTo>
                  <a:cubicBezTo>
                    <a:pt x="1277271" y="384628"/>
                    <a:pt x="1284018" y="339350"/>
                    <a:pt x="1262756" y="304800"/>
                  </a:cubicBezTo>
                  <a:cubicBezTo>
                    <a:pt x="1250728" y="285255"/>
                    <a:pt x="1216537" y="295758"/>
                    <a:pt x="1197442" y="283028"/>
                  </a:cubicBezTo>
                  <a:lnTo>
                    <a:pt x="1164785" y="261257"/>
                  </a:lnTo>
                  <a:cubicBezTo>
                    <a:pt x="1153899" y="264885"/>
                    <a:pt x="1134911" y="261010"/>
                    <a:pt x="1132128" y="272142"/>
                  </a:cubicBezTo>
                  <a:cubicBezTo>
                    <a:pt x="1128955" y="284835"/>
                    <a:pt x="1142805" y="297866"/>
                    <a:pt x="1153899" y="304800"/>
                  </a:cubicBezTo>
                  <a:cubicBezTo>
                    <a:pt x="1173360" y="316963"/>
                    <a:pt x="1198688" y="316308"/>
                    <a:pt x="1219214" y="326571"/>
                  </a:cubicBezTo>
                  <a:cubicBezTo>
                    <a:pt x="1273019" y="353474"/>
                    <a:pt x="1247362" y="343211"/>
                    <a:pt x="1295414" y="359228"/>
                  </a:cubicBezTo>
                  <a:cubicBezTo>
                    <a:pt x="1444185" y="355599"/>
                    <a:pt x="1593583" y="362451"/>
                    <a:pt x="1741728" y="348342"/>
                  </a:cubicBezTo>
                  <a:cubicBezTo>
                    <a:pt x="1753151" y="347254"/>
                    <a:pt x="1752614" y="327160"/>
                    <a:pt x="1752614" y="315685"/>
                  </a:cubicBezTo>
                  <a:cubicBezTo>
                    <a:pt x="1752614" y="245233"/>
                    <a:pt x="1755045" y="228918"/>
                    <a:pt x="1719956" y="185057"/>
                  </a:cubicBezTo>
                  <a:cubicBezTo>
                    <a:pt x="1713545" y="177043"/>
                    <a:pt x="1704755" y="171169"/>
                    <a:pt x="1698185" y="163285"/>
                  </a:cubicBezTo>
                  <a:cubicBezTo>
                    <a:pt x="1686570" y="149347"/>
                    <a:pt x="1680292" y="130287"/>
                    <a:pt x="1665528" y="119742"/>
                  </a:cubicBezTo>
                  <a:cubicBezTo>
                    <a:pt x="1653354" y="111046"/>
                    <a:pt x="1636370" y="112967"/>
                    <a:pt x="1621985" y="108857"/>
                  </a:cubicBezTo>
                  <a:cubicBezTo>
                    <a:pt x="1610952" y="105705"/>
                    <a:pt x="1600361" y="101123"/>
                    <a:pt x="1589328" y="97971"/>
                  </a:cubicBezTo>
                  <a:cubicBezTo>
                    <a:pt x="1565552" y="91178"/>
                    <a:pt x="1513812" y="79408"/>
                    <a:pt x="1491356" y="76200"/>
                  </a:cubicBezTo>
                  <a:cubicBezTo>
                    <a:pt x="1458828" y="71553"/>
                    <a:pt x="1426042" y="68943"/>
                    <a:pt x="1393385" y="65314"/>
                  </a:cubicBezTo>
                  <a:cubicBezTo>
                    <a:pt x="1378871" y="61685"/>
                    <a:pt x="1364803" y="54428"/>
                    <a:pt x="1349842" y="54428"/>
                  </a:cubicBezTo>
                  <a:cubicBezTo>
                    <a:pt x="1201026" y="54428"/>
                    <a:pt x="1050116" y="39661"/>
                    <a:pt x="903528" y="65314"/>
                  </a:cubicBezTo>
                  <a:cubicBezTo>
                    <a:pt x="881787" y="69119"/>
                    <a:pt x="906664" y="109962"/>
                    <a:pt x="914414" y="130628"/>
                  </a:cubicBezTo>
                  <a:cubicBezTo>
                    <a:pt x="918661" y="141954"/>
                    <a:pt x="961776" y="171816"/>
                    <a:pt x="968842" y="174171"/>
                  </a:cubicBezTo>
                  <a:cubicBezTo>
                    <a:pt x="989781" y="181151"/>
                    <a:pt x="1012743" y="179704"/>
                    <a:pt x="1034156" y="185057"/>
                  </a:cubicBezTo>
                  <a:cubicBezTo>
                    <a:pt x="1188532" y="223651"/>
                    <a:pt x="993779" y="195084"/>
                    <a:pt x="1197442" y="217714"/>
                  </a:cubicBezTo>
                  <a:cubicBezTo>
                    <a:pt x="1226217" y="224908"/>
                    <a:pt x="1279604" y="239485"/>
                    <a:pt x="1306299" y="239485"/>
                  </a:cubicBezTo>
                  <a:cubicBezTo>
                    <a:pt x="1422470" y="239485"/>
                    <a:pt x="1538528" y="232228"/>
                    <a:pt x="1654642" y="228600"/>
                  </a:cubicBezTo>
                  <a:cubicBezTo>
                    <a:pt x="1665528" y="224971"/>
                    <a:pt x="1677460" y="223618"/>
                    <a:pt x="1687299" y="217714"/>
                  </a:cubicBezTo>
                  <a:cubicBezTo>
                    <a:pt x="1696100" y="212433"/>
                    <a:pt x="1698828" y="196582"/>
                    <a:pt x="1709071" y="195942"/>
                  </a:cubicBezTo>
                  <a:lnTo>
                    <a:pt x="1861471" y="206828"/>
                  </a:lnTo>
                  <a:cubicBezTo>
                    <a:pt x="1872357" y="210457"/>
                    <a:pt x="1885313" y="210368"/>
                    <a:pt x="1894128" y="217714"/>
                  </a:cubicBezTo>
                  <a:cubicBezTo>
                    <a:pt x="1924544" y="243061"/>
                    <a:pt x="1926819" y="261359"/>
                    <a:pt x="1937671" y="293914"/>
                  </a:cubicBezTo>
                  <a:cubicBezTo>
                    <a:pt x="1934042" y="362857"/>
                    <a:pt x="1932766" y="431963"/>
                    <a:pt x="1926785" y="500742"/>
                  </a:cubicBezTo>
                  <a:cubicBezTo>
                    <a:pt x="1925489" y="515647"/>
                    <a:pt x="1929280" y="537594"/>
                    <a:pt x="1915899" y="544285"/>
                  </a:cubicBezTo>
                  <a:cubicBezTo>
                    <a:pt x="1899350" y="552560"/>
                    <a:pt x="1879614" y="537028"/>
                    <a:pt x="1861471" y="533400"/>
                  </a:cubicBezTo>
                  <a:cubicBezTo>
                    <a:pt x="1793666" y="465595"/>
                    <a:pt x="1891829" y="557267"/>
                    <a:pt x="1807042" y="500742"/>
                  </a:cubicBezTo>
                  <a:cubicBezTo>
                    <a:pt x="1794233" y="492203"/>
                    <a:pt x="1786912" y="477033"/>
                    <a:pt x="1774385" y="468085"/>
                  </a:cubicBezTo>
                  <a:cubicBezTo>
                    <a:pt x="1761180" y="458653"/>
                    <a:pt x="1744757" y="454663"/>
                    <a:pt x="1730842" y="446314"/>
                  </a:cubicBezTo>
                  <a:cubicBezTo>
                    <a:pt x="1708405" y="432852"/>
                    <a:pt x="1665528" y="402771"/>
                    <a:pt x="1665528" y="402771"/>
                  </a:cubicBezTo>
                  <a:cubicBezTo>
                    <a:pt x="1665528" y="402771"/>
                    <a:pt x="1678298" y="372730"/>
                    <a:pt x="1687299" y="359228"/>
                  </a:cubicBezTo>
                  <a:cubicBezTo>
                    <a:pt x="1692992" y="350689"/>
                    <a:pt x="1701814" y="344714"/>
                    <a:pt x="1709071" y="337457"/>
                  </a:cubicBezTo>
                  <a:cubicBezTo>
                    <a:pt x="1712065" y="328475"/>
                    <a:pt x="1721804" y="283028"/>
                    <a:pt x="1741728" y="283028"/>
                  </a:cubicBezTo>
                  <a:cubicBezTo>
                    <a:pt x="1757956" y="283028"/>
                    <a:pt x="1770757" y="297543"/>
                    <a:pt x="1785271" y="304800"/>
                  </a:cubicBezTo>
                  <a:cubicBezTo>
                    <a:pt x="1796157" y="319314"/>
                    <a:pt x="1806121" y="334567"/>
                    <a:pt x="1817928" y="348342"/>
                  </a:cubicBezTo>
                  <a:cubicBezTo>
                    <a:pt x="1827947" y="360031"/>
                    <a:pt x="1840730" y="369173"/>
                    <a:pt x="1850585" y="381000"/>
                  </a:cubicBezTo>
                  <a:cubicBezTo>
                    <a:pt x="1858960" y="391051"/>
                    <a:pt x="1863842" y="403724"/>
                    <a:pt x="1872356" y="413657"/>
                  </a:cubicBezTo>
                  <a:cubicBezTo>
                    <a:pt x="1885714" y="429242"/>
                    <a:pt x="1915899" y="457200"/>
                    <a:pt x="1915899" y="457200"/>
                  </a:cubicBezTo>
                  <a:cubicBezTo>
                    <a:pt x="1947770" y="451888"/>
                    <a:pt x="1990322" y="453979"/>
                    <a:pt x="2013871" y="424542"/>
                  </a:cubicBezTo>
                  <a:cubicBezTo>
                    <a:pt x="2021039" y="415582"/>
                    <a:pt x="2019184" y="401915"/>
                    <a:pt x="2024756" y="391885"/>
                  </a:cubicBezTo>
                  <a:cubicBezTo>
                    <a:pt x="2037463" y="369012"/>
                    <a:pt x="2068299" y="326571"/>
                    <a:pt x="2068299" y="326571"/>
                  </a:cubicBezTo>
                  <a:cubicBezTo>
                    <a:pt x="2073824" y="304472"/>
                    <a:pt x="2080700" y="272237"/>
                    <a:pt x="2090071" y="250371"/>
                  </a:cubicBezTo>
                  <a:cubicBezTo>
                    <a:pt x="2096463" y="235456"/>
                    <a:pt x="2106144" y="222022"/>
                    <a:pt x="2111842" y="206828"/>
                  </a:cubicBezTo>
                  <a:cubicBezTo>
                    <a:pt x="2117095" y="192820"/>
                    <a:pt x="2118429" y="177615"/>
                    <a:pt x="2122728" y="163285"/>
                  </a:cubicBezTo>
                  <a:cubicBezTo>
                    <a:pt x="2129322" y="141304"/>
                    <a:pt x="2144499" y="97971"/>
                    <a:pt x="2144499" y="97971"/>
                  </a:cubicBezTo>
                  <a:cubicBezTo>
                    <a:pt x="2140871" y="83457"/>
                    <a:pt x="2142960" y="66111"/>
                    <a:pt x="2133614" y="54428"/>
                  </a:cubicBezTo>
                  <a:cubicBezTo>
                    <a:pt x="2126446" y="45468"/>
                    <a:pt x="2112208" y="45792"/>
                    <a:pt x="2100956" y="43542"/>
                  </a:cubicBezTo>
                  <a:cubicBezTo>
                    <a:pt x="2075796" y="38510"/>
                    <a:pt x="2050156" y="36285"/>
                    <a:pt x="2024756" y="32657"/>
                  </a:cubicBezTo>
                  <a:cubicBezTo>
                    <a:pt x="2016248" y="28403"/>
                    <a:pt x="1964578" y="0"/>
                    <a:pt x="1948556" y="0"/>
                  </a:cubicBezTo>
                  <a:cubicBezTo>
                    <a:pt x="1933595" y="0"/>
                    <a:pt x="1919528" y="7257"/>
                    <a:pt x="1905014" y="10885"/>
                  </a:cubicBezTo>
                  <a:cubicBezTo>
                    <a:pt x="1892074" y="49703"/>
                    <a:pt x="1878954" y="72834"/>
                    <a:pt x="1905014" y="119742"/>
                  </a:cubicBezTo>
                  <a:cubicBezTo>
                    <a:pt x="1912895" y="133927"/>
                    <a:pt x="1933489" y="135487"/>
                    <a:pt x="1948556" y="141514"/>
                  </a:cubicBezTo>
                  <a:cubicBezTo>
                    <a:pt x="1961970" y="146879"/>
                    <a:pt x="2034695" y="171498"/>
                    <a:pt x="2057414" y="174171"/>
                  </a:cubicBezTo>
                  <a:cubicBezTo>
                    <a:pt x="2104401" y="179699"/>
                    <a:pt x="2151757" y="181428"/>
                    <a:pt x="2198928" y="185057"/>
                  </a:cubicBezTo>
                  <a:cubicBezTo>
                    <a:pt x="2209814" y="195943"/>
                    <a:pt x="2219758" y="207859"/>
                    <a:pt x="2231585" y="217714"/>
                  </a:cubicBezTo>
                  <a:cubicBezTo>
                    <a:pt x="2241636" y="226089"/>
                    <a:pt x="2254991" y="230234"/>
                    <a:pt x="2264242" y="239485"/>
                  </a:cubicBezTo>
                  <a:cubicBezTo>
                    <a:pt x="2273493" y="248736"/>
                    <a:pt x="2277841" y="261926"/>
                    <a:pt x="2286014" y="272142"/>
                  </a:cubicBezTo>
                  <a:cubicBezTo>
                    <a:pt x="2292425" y="280156"/>
                    <a:pt x="2301374" y="285900"/>
                    <a:pt x="2307785" y="293914"/>
                  </a:cubicBezTo>
                  <a:cubicBezTo>
                    <a:pt x="2362703" y="362563"/>
                    <a:pt x="2298768" y="295784"/>
                    <a:pt x="2351328" y="348342"/>
                  </a:cubicBezTo>
                  <a:cubicBezTo>
                    <a:pt x="2369469" y="402768"/>
                    <a:pt x="2383985" y="402772"/>
                    <a:pt x="2362214" y="446314"/>
                  </a:cubicBezTo>
                  <a:cubicBezTo>
                    <a:pt x="2356363" y="458016"/>
                    <a:pt x="2350658" y="470798"/>
                    <a:pt x="2340442" y="478971"/>
                  </a:cubicBezTo>
                  <a:cubicBezTo>
                    <a:pt x="2331482" y="486139"/>
                    <a:pt x="2318671" y="486228"/>
                    <a:pt x="2307785" y="489857"/>
                  </a:cubicBezTo>
                  <a:cubicBezTo>
                    <a:pt x="2296899" y="486228"/>
                    <a:pt x="2284967" y="484875"/>
                    <a:pt x="2275128" y="478971"/>
                  </a:cubicBezTo>
                  <a:cubicBezTo>
                    <a:pt x="2240517" y="458205"/>
                    <a:pt x="2249090" y="431599"/>
                    <a:pt x="2242471" y="391885"/>
                  </a:cubicBezTo>
                  <a:cubicBezTo>
                    <a:pt x="2255409" y="301312"/>
                    <a:pt x="2231176" y="289601"/>
                    <a:pt x="2351328" y="326571"/>
                  </a:cubicBezTo>
                  <a:cubicBezTo>
                    <a:pt x="2368669" y="331907"/>
                    <a:pt x="2381217" y="347281"/>
                    <a:pt x="2394871" y="359228"/>
                  </a:cubicBezTo>
                  <a:cubicBezTo>
                    <a:pt x="2410319" y="372745"/>
                    <a:pt x="2438414" y="402771"/>
                    <a:pt x="2438414" y="402771"/>
                  </a:cubicBezTo>
                  <a:cubicBezTo>
                    <a:pt x="2442042" y="413657"/>
                    <a:pt x="2447246" y="424139"/>
                    <a:pt x="2449299" y="435428"/>
                  </a:cubicBezTo>
                  <a:cubicBezTo>
                    <a:pt x="2454532" y="464211"/>
                    <a:pt x="2437341" y="504239"/>
                    <a:pt x="2460185" y="522514"/>
                  </a:cubicBezTo>
                  <a:cubicBezTo>
                    <a:pt x="2476213" y="535337"/>
                    <a:pt x="2503728" y="478971"/>
                    <a:pt x="2503728" y="478971"/>
                  </a:cubicBezTo>
                  <a:cubicBezTo>
                    <a:pt x="2507357" y="464457"/>
                    <a:pt x="2507923" y="448810"/>
                    <a:pt x="2514614" y="435428"/>
                  </a:cubicBezTo>
                  <a:cubicBezTo>
                    <a:pt x="2522728" y="419201"/>
                    <a:pt x="2537655" y="407270"/>
                    <a:pt x="2547271" y="391885"/>
                  </a:cubicBezTo>
                  <a:cubicBezTo>
                    <a:pt x="2555871" y="378124"/>
                    <a:pt x="2561785" y="362856"/>
                    <a:pt x="2569042" y="348342"/>
                  </a:cubicBezTo>
                  <a:cubicBezTo>
                    <a:pt x="2563425" y="303411"/>
                    <a:pt x="2576546" y="263582"/>
                    <a:pt x="2536385" y="239485"/>
                  </a:cubicBezTo>
                  <a:cubicBezTo>
                    <a:pt x="2526546" y="233581"/>
                    <a:pt x="2514614" y="232228"/>
                    <a:pt x="2503728" y="228600"/>
                  </a:cubicBezTo>
                  <a:cubicBezTo>
                    <a:pt x="2496471" y="221343"/>
                    <a:pt x="2481956" y="217091"/>
                    <a:pt x="2481956" y="206828"/>
                  </a:cubicBezTo>
                  <a:cubicBezTo>
                    <a:pt x="2481956" y="193745"/>
                    <a:pt x="2494477" y="183422"/>
                    <a:pt x="2503728" y="174171"/>
                  </a:cubicBezTo>
                  <a:cubicBezTo>
                    <a:pt x="2529877" y="148022"/>
                    <a:pt x="2538055" y="154795"/>
                    <a:pt x="2569042" y="141514"/>
                  </a:cubicBezTo>
                  <a:cubicBezTo>
                    <a:pt x="2648733" y="107360"/>
                    <a:pt x="2575853" y="128924"/>
                    <a:pt x="2656128" y="108857"/>
                  </a:cubicBezTo>
                  <a:cubicBezTo>
                    <a:pt x="2667014" y="116114"/>
                    <a:pt x="2681181" y="119982"/>
                    <a:pt x="2688785" y="130628"/>
                  </a:cubicBezTo>
                  <a:cubicBezTo>
                    <a:pt x="2700143" y="146529"/>
                    <a:pt x="2708612" y="165613"/>
                    <a:pt x="2710556" y="185057"/>
                  </a:cubicBezTo>
                  <a:cubicBezTo>
                    <a:pt x="2719590" y="275393"/>
                    <a:pt x="2700140" y="368948"/>
                    <a:pt x="2721442" y="457200"/>
                  </a:cubicBezTo>
                  <a:cubicBezTo>
                    <a:pt x="2727582" y="482635"/>
                    <a:pt x="2761933" y="492468"/>
                    <a:pt x="2786756" y="500742"/>
                  </a:cubicBezTo>
                  <a:cubicBezTo>
                    <a:pt x="2853375" y="522948"/>
                    <a:pt x="2792202" y="504929"/>
                    <a:pt x="2906499" y="522514"/>
                  </a:cubicBezTo>
                  <a:cubicBezTo>
                    <a:pt x="2924786" y="525327"/>
                    <a:pt x="2942978" y="528913"/>
                    <a:pt x="2960928" y="533400"/>
                  </a:cubicBezTo>
                  <a:cubicBezTo>
                    <a:pt x="2972060" y="536183"/>
                    <a:pt x="2982333" y="542035"/>
                    <a:pt x="2993585" y="544285"/>
                  </a:cubicBezTo>
                  <a:cubicBezTo>
                    <a:pt x="3018745" y="549317"/>
                    <a:pt x="3044385" y="551542"/>
                    <a:pt x="3069785" y="555171"/>
                  </a:cubicBezTo>
                  <a:cubicBezTo>
                    <a:pt x="3068818" y="561943"/>
                    <a:pt x="3067130" y="652027"/>
                    <a:pt x="3037128" y="664028"/>
                  </a:cubicBezTo>
                  <a:cubicBezTo>
                    <a:pt x="3026474" y="668290"/>
                    <a:pt x="3015357" y="656771"/>
                    <a:pt x="3004471" y="653142"/>
                  </a:cubicBezTo>
                  <a:cubicBezTo>
                    <a:pt x="2997214" y="631371"/>
                    <a:pt x="2977133" y="610092"/>
                    <a:pt x="2982699" y="587828"/>
                  </a:cubicBezTo>
                  <a:cubicBezTo>
                    <a:pt x="3000939" y="514868"/>
                    <a:pt x="2984613" y="571837"/>
                    <a:pt x="3015356" y="489857"/>
                  </a:cubicBezTo>
                  <a:cubicBezTo>
                    <a:pt x="3019385" y="479113"/>
                    <a:pt x="3020338" y="467039"/>
                    <a:pt x="3026242" y="457200"/>
                  </a:cubicBezTo>
                  <a:cubicBezTo>
                    <a:pt x="3031523" y="448399"/>
                    <a:pt x="3040757" y="442685"/>
                    <a:pt x="3048014" y="435428"/>
                  </a:cubicBezTo>
                  <a:cubicBezTo>
                    <a:pt x="3051642" y="420914"/>
                    <a:pt x="3052208" y="405266"/>
                    <a:pt x="3058899" y="391885"/>
                  </a:cubicBezTo>
                  <a:cubicBezTo>
                    <a:pt x="3063489" y="382705"/>
                    <a:pt x="3075391" y="378915"/>
                    <a:pt x="3080671" y="370114"/>
                  </a:cubicBezTo>
                  <a:cubicBezTo>
                    <a:pt x="3086575" y="360275"/>
                    <a:pt x="3087928" y="348343"/>
                    <a:pt x="3091556" y="337457"/>
                  </a:cubicBezTo>
                  <a:cubicBezTo>
                    <a:pt x="3101236" y="338532"/>
                    <a:pt x="3193171" y="341819"/>
                    <a:pt x="3222185" y="359228"/>
                  </a:cubicBezTo>
                  <a:cubicBezTo>
                    <a:pt x="3230986" y="364509"/>
                    <a:pt x="3236699" y="373743"/>
                    <a:pt x="3243956" y="381000"/>
                  </a:cubicBezTo>
                  <a:cubicBezTo>
                    <a:pt x="3247585" y="391886"/>
                    <a:pt x="3254842" y="402182"/>
                    <a:pt x="3254842" y="413657"/>
                  </a:cubicBezTo>
                  <a:cubicBezTo>
                    <a:pt x="3254842" y="471827"/>
                    <a:pt x="3243956" y="529658"/>
                    <a:pt x="3243956" y="587828"/>
                  </a:cubicBezTo>
                  <a:cubicBezTo>
                    <a:pt x="3243956" y="635139"/>
                    <a:pt x="3238930" y="490868"/>
                    <a:pt x="3254842" y="446314"/>
                  </a:cubicBezTo>
                  <a:cubicBezTo>
                    <a:pt x="3259874" y="432225"/>
                    <a:pt x="3283871" y="439057"/>
                    <a:pt x="3298385" y="435428"/>
                  </a:cubicBezTo>
                  <a:cubicBezTo>
                    <a:pt x="3381842" y="439057"/>
                    <a:pt x="3465448" y="440143"/>
                    <a:pt x="3548756" y="446314"/>
                  </a:cubicBezTo>
                  <a:cubicBezTo>
                    <a:pt x="3563676" y="447419"/>
                    <a:pt x="3578917" y="450509"/>
                    <a:pt x="3592299" y="457200"/>
                  </a:cubicBezTo>
                  <a:cubicBezTo>
                    <a:pt x="3601479" y="461790"/>
                    <a:pt x="3606814" y="471714"/>
                    <a:pt x="3614071" y="478971"/>
                  </a:cubicBezTo>
                  <a:cubicBezTo>
                    <a:pt x="3617699" y="489857"/>
                    <a:pt x="3621804" y="500595"/>
                    <a:pt x="3624956" y="511628"/>
                  </a:cubicBezTo>
                  <a:cubicBezTo>
                    <a:pt x="3629066" y="526013"/>
                    <a:pt x="3621649" y="550440"/>
                    <a:pt x="3635842" y="555171"/>
                  </a:cubicBezTo>
                  <a:cubicBezTo>
                    <a:pt x="3648254" y="559308"/>
                    <a:pt x="3650357" y="533400"/>
                    <a:pt x="3657614" y="522514"/>
                  </a:cubicBezTo>
                  <a:cubicBezTo>
                    <a:pt x="3661242" y="511628"/>
                    <a:pt x="3660385" y="497971"/>
                    <a:pt x="3668499" y="489857"/>
                  </a:cubicBezTo>
                  <a:cubicBezTo>
                    <a:pt x="3676613" y="481743"/>
                    <a:pt x="3691317" y="484875"/>
                    <a:pt x="3701156" y="478971"/>
                  </a:cubicBezTo>
                  <a:cubicBezTo>
                    <a:pt x="3709957" y="473691"/>
                    <a:pt x="3714127" y="462480"/>
                    <a:pt x="3722928" y="457200"/>
                  </a:cubicBezTo>
                  <a:cubicBezTo>
                    <a:pt x="3732767" y="451296"/>
                    <a:pt x="3745322" y="451446"/>
                    <a:pt x="3755585" y="446314"/>
                  </a:cubicBezTo>
                  <a:cubicBezTo>
                    <a:pt x="3767287" y="440463"/>
                    <a:pt x="3775947" y="429013"/>
                    <a:pt x="3788242" y="424542"/>
                  </a:cubicBezTo>
                  <a:cubicBezTo>
                    <a:pt x="3816363" y="414316"/>
                    <a:pt x="3875328" y="402771"/>
                    <a:pt x="3875328" y="402771"/>
                  </a:cubicBezTo>
                  <a:cubicBezTo>
                    <a:pt x="3929757" y="406400"/>
                    <a:pt x="3984807" y="404689"/>
                    <a:pt x="4038614" y="413657"/>
                  </a:cubicBezTo>
                  <a:cubicBezTo>
                    <a:pt x="4051519" y="415808"/>
                    <a:pt x="4063667" y="424782"/>
                    <a:pt x="4071271" y="435428"/>
                  </a:cubicBezTo>
                  <a:cubicBezTo>
                    <a:pt x="4082629" y="451329"/>
                    <a:pt x="4086863" y="471319"/>
                    <a:pt x="4093042" y="489857"/>
                  </a:cubicBezTo>
                  <a:cubicBezTo>
                    <a:pt x="4105874" y="528354"/>
                    <a:pt x="4109147" y="569932"/>
                    <a:pt x="4114814" y="609600"/>
                  </a:cubicBezTo>
                  <a:cubicBezTo>
                    <a:pt x="4111185" y="638628"/>
                    <a:pt x="4112334" y="668665"/>
                    <a:pt x="4103928" y="696685"/>
                  </a:cubicBezTo>
                  <a:cubicBezTo>
                    <a:pt x="4100979" y="706516"/>
                    <a:pt x="4092409" y="717991"/>
                    <a:pt x="4082156" y="718457"/>
                  </a:cubicBezTo>
                  <a:lnTo>
                    <a:pt x="3864442" y="707571"/>
                  </a:lnTo>
                  <a:cubicBezTo>
                    <a:pt x="3820899" y="700314"/>
                    <a:pt x="3775692" y="699759"/>
                    <a:pt x="3733814" y="685800"/>
                  </a:cubicBezTo>
                  <a:cubicBezTo>
                    <a:pt x="3686963" y="670183"/>
                    <a:pt x="3712288" y="677697"/>
                    <a:pt x="3657614" y="664028"/>
                  </a:cubicBezTo>
                  <a:cubicBezTo>
                    <a:pt x="3642778" y="654138"/>
                    <a:pt x="3613528" y="637723"/>
                    <a:pt x="3603185" y="620485"/>
                  </a:cubicBezTo>
                  <a:cubicBezTo>
                    <a:pt x="3597281" y="610646"/>
                    <a:pt x="3595928" y="598714"/>
                    <a:pt x="3592299" y="587828"/>
                  </a:cubicBezTo>
                  <a:cubicBezTo>
                    <a:pt x="3606813" y="584199"/>
                    <a:pt x="3620881" y="576942"/>
                    <a:pt x="3635842" y="576942"/>
                  </a:cubicBezTo>
                  <a:cubicBezTo>
                    <a:pt x="3777671" y="576942"/>
                    <a:pt x="3765739" y="576759"/>
                    <a:pt x="3853556" y="598714"/>
                  </a:cubicBezTo>
                  <a:cubicBezTo>
                    <a:pt x="3864442" y="605971"/>
                    <a:pt x="3875998" y="612312"/>
                    <a:pt x="3886214" y="620485"/>
                  </a:cubicBezTo>
                  <a:cubicBezTo>
                    <a:pt x="3894228" y="626896"/>
                    <a:pt x="3898805" y="637667"/>
                    <a:pt x="3907985" y="642257"/>
                  </a:cubicBezTo>
                  <a:cubicBezTo>
                    <a:pt x="3921366" y="648948"/>
                    <a:pt x="3937014" y="649514"/>
                    <a:pt x="3951528" y="653142"/>
                  </a:cubicBezTo>
                  <a:cubicBezTo>
                    <a:pt x="3987814" y="671285"/>
                    <a:pt x="4020604" y="699615"/>
                    <a:pt x="4060385" y="707571"/>
                  </a:cubicBezTo>
                  <a:cubicBezTo>
                    <a:pt x="4126066" y="720707"/>
                    <a:pt x="4097261" y="712606"/>
                    <a:pt x="4147471" y="729342"/>
                  </a:cubicBezTo>
                  <a:cubicBezTo>
                    <a:pt x="4209157" y="725714"/>
                    <a:pt x="4271492" y="728094"/>
                    <a:pt x="4332528" y="718457"/>
                  </a:cubicBezTo>
                  <a:cubicBezTo>
                    <a:pt x="4342666" y="716856"/>
                    <a:pt x="4348141" y="704896"/>
                    <a:pt x="4354299" y="696685"/>
                  </a:cubicBezTo>
                  <a:cubicBezTo>
                    <a:pt x="4369998" y="675752"/>
                    <a:pt x="4379340" y="649873"/>
                    <a:pt x="4397842" y="631371"/>
                  </a:cubicBezTo>
                  <a:cubicBezTo>
                    <a:pt x="4528669" y="500544"/>
                    <a:pt x="4374570" y="648950"/>
                    <a:pt x="4474042" y="566057"/>
                  </a:cubicBezTo>
                  <a:cubicBezTo>
                    <a:pt x="4485869" y="556202"/>
                    <a:pt x="4494383" y="542637"/>
                    <a:pt x="4506699" y="533400"/>
                  </a:cubicBezTo>
                  <a:cubicBezTo>
                    <a:pt x="4523626" y="520705"/>
                    <a:pt x="4543523" y="512479"/>
                    <a:pt x="4561128" y="500742"/>
                  </a:cubicBezTo>
                  <a:cubicBezTo>
                    <a:pt x="4627029" y="456808"/>
                    <a:pt x="4579124" y="476600"/>
                    <a:pt x="4637328" y="457200"/>
                  </a:cubicBezTo>
                  <a:cubicBezTo>
                    <a:pt x="4648214" y="449943"/>
                    <a:pt x="4658283" y="441279"/>
                    <a:pt x="4669985" y="435428"/>
                  </a:cubicBezTo>
                  <a:cubicBezTo>
                    <a:pt x="4760130" y="390354"/>
                    <a:pt x="4641700" y="465170"/>
                    <a:pt x="4735299" y="402771"/>
                  </a:cubicBezTo>
                  <a:cubicBezTo>
                    <a:pt x="4793933" y="432087"/>
                    <a:pt x="4781398" y="412991"/>
                    <a:pt x="4800614" y="489857"/>
                  </a:cubicBezTo>
                  <a:lnTo>
                    <a:pt x="4822385" y="576942"/>
                  </a:lnTo>
                  <a:cubicBezTo>
                    <a:pt x="4782502" y="616827"/>
                    <a:pt x="4816125" y="591639"/>
                    <a:pt x="4735299" y="609600"/>
                  </a:cubicBezTo>
                  <a:cubicBezTo>
                    <a:pt x="4724098" y="612089"/>
                    <a:pt x="4713675" y="617333"/>
                    <a:pt x="4702642" y="620485"/>
                  </a:cubicBezTo>
                  <a:cubicBezTo>
                    <a:pt x="4688257" y="624595"/>
                    <a:pt x="4673613" y="627742"/>
                    <a:pt x="4659099" y="631371"/>
                  </a:cubicBezTo>
                  <a:cubicBezTo>
                    <a:pt x="4630071" y="627742"/>
                    <a:pt x="4600237" y="628182"/>
                    <a:pt x="4572014" y="620485"/>
                  </a:cubicBezTo>
                  <a:cubicBezTo>
                    <a:pt x="4539484" y="611613"/>
                    <a:pt x="4526095" y="577337"/>
                    <a:pt x="4506699" y="555171"/>
                  </a:cubicBezTo>
                  <a:cubicBezTo>
                    <a:pt x="4493182" y="539723"/>
                    <a:pt x="4475979" y="527656"/>
                    <a:pt x="4463156" y="511628"/>
                  </a:cubicBezTo>
                  <a:cubicBezTo>
                    <a:pt x="4364685" y="388538"/>
                    <a:pt x="4457429" y="484129"/>
                    <a:pt x="4397842" y="424542"/>
                  </a:cubicBezTo>
                  <a:cubicBezTo>
                    <a:pt x="4390771" y="403328"/>
                    <a:pt x="4383420" y="365052"/>
                    <a:pt x="4354299" y="359228"/>
                  </a:cubicBezTo>
                  <a:cubicBezTo>
                    <a:pt x="4344235" y="357215"/>
                    <a:pt x="4339785" y="373743"/>
                    <a:pt x="4332528" y="381000"/>
                  </a:cubicBezTo>
                  <a:cubicBezTo>
                    <a:pt x="4328899" y="410028"/>
                    <a:pt x="4326875" y="439303"/>
                    <a:pt x="4321642" y="468085"/>
                  </a:cubicBezTo>
                  <a:cubicBezTo>
                    <a:pt x="4319589" y="479374"/>
                    <a:pt x="4313908" y="489709"/>
                    <a:pt x="4310756" y="500742"/>
                  </a:cubicBezTo>
                  <a:cubicBezTo>
                    <a:pt x="4306646" y="515127"/>
                    <a:pt x="4303499" y="529771"/>
                    <a:pt x="4299871" y="544285"/>
                  </a:cubicBezTo>
                  <a:cubicBezTo>
                    <a:pt x="4303499" y="566057"/>
                    <a:pt x="4299805" y="590436"/>
                    <a:pt x="4310756" y="609600"/>
                  </a:cubicBezTo>
                  <a:cubicBezTo>
                    <a:pt x="4316449" y="619563"/>
                    <a:pt x="4332095" y="618599"/>
                    <a:pt x="4343414" y="620485"/>
                  </a:cubicBezTo>
                  <a:cubicBezTo>
                    <a:pt x="4375825" y="625887"/>
                    <a:pt x="4408570" y="629688"/>
                    <a:pt x="4441385" y="631371"/>
                  </a:cubicBezTo>
                  <a:cubicBezTo>
                    <a:pt x="4550160" y="636949"/>
                    <a:pt x="4659099" y="638628"/>
                    <a:pt x="4767956" y="642257"/>
                  </a:cubicBezTo>
                  <a:cubicBezTo>
                    <a:pt x="4781590" y="655891"/>
                    <a:pt x="4798161" y="678951"/>
                    <a:pt x="4822385" y="674914"/>
                  </a:cubicBezTo>
                  <a:cubicBezTo>
                    <a:pt x="4835290" y="672763"/>
                    <a:pt x="4843017" y="658296"/>
                    <a:pt x="4855042" y="653142"/>
                  </a:cubicBezTo>
                  <a:cubicBezTo>
                    <a:pt x="4868793" y="647249"/>
                    <a:pt x="4884071" y="645885"/>
                    <a:pt x="4898585" y="642257"/>
                  </a:cubicBezTo>
                  <a:cubicBezTo>
                    <a:pt x="4905842" y="635000"/>
                    <a:pt x="4911817" y="626178"/>
                    <a:pt x="4920356" y="620485"/>
                  </a:cubicBezTo>
                  <a:cubicBezTo>
                    <a:pt x="4954508" y="597717"/>
                    <a:pt x="4969151" y="597401"/>
                    <a:pt x="5007442" y="587828"/>
                  </a:cubicBezTo>
                  <a:cubicBezTo>
                    <a:pt x="5013899" y="583523"/>
                    <a:pt x="5059040" y="549293"/>
                    <a:pt x="5072756" y="555171"/>
                  </a:cubicBezTo>
                  <a:cubicBezTo>
                    <a:pt x="5111388" y="571727"/>
                    <a:pt x="5120073" y="610761"/>
                    <a:pt x="5138071" y="642257"/>
                  </a:cubicBezTo>
                  <a:cubicBezTo>
                    <a:pt x="5156382" y="674301"/>
                    <a:pt x="5157771" y="672843"/>
                    <a:pt x="5181614" y="696685"/>
                  </a:cubicBezTo>
                  <a:cubicBezTo>
                    <a:pt x="5177985" y="707571"/>
                    <a:pt x="5181980" y="727092"/>
                    <a:pt x="5170728" y="729342"/>
                  </a:cubicBezTo>
                  <a:cubicBezTo>
                    <a:pt x="5143054" y="734877"/>
                    <a:pt x="4984390" y="701808"/>
                    <a:pt x="4963899" y="696685"/>
                  </a:cubicBezTo>
                  <a:lnTo>
                    <a:pt x="4876814" y="674914"/>
                  </a:lnTo>
                  <a:cubicBezTo>
                    <a:pt x="4852653" y="679746"/>
                    <a:pt x="4802487" y="673397"/>
                    <a:pt x="4811499" y="718457"/>
                  </a:cubicBezTo>
                  <a:cubicBezTo>
                    <a:pt x="4813512" y="728521"/>
                    <a:pt x="4826014" y="732971"/>
                    <a:pt x="4833271" y="740228"/>
                  </a:cubicBezTo>
                  <a:cubicBezTo>
                    <a:pt x="4865928" y="736599"/>
                    <a:pt x="4899648" y="738369"/>
                    <a:pt x="4931242" y="729342"/>
                  </a:cubicBezTo>
                  <a:cubicBezTo>
                    <a:pt x="4951586" y="723529"/>
                    <a:pt x="4967175" y="706960"/>
                    <a:pt x="4985671" y="696685"/>
                  </a:cubicBezTo>
                  <a:cubicBezTo>
                    <a:pt x="5017617" y="678937"/>
                    <a:pt x="5034496" y="675955"/>
                    <a:pt x="5061871" y="653142"/>
                  </a:cubicBezTo>
                  <a:cubicBezTo>
                    <a:pt x="5073697" y="643287"/>
                    <a:pt x="5082701" y="630340"/>
                    <a:pt x="5094528" y="620485"/>
                  </a:cubicBezTo>
                  <a:cubicBezTo>
                    <a:pt x="5104579" y="612110"/>
                    <a:pt x="5116539" y="606318"/>
                    <a:pt x="5127185" y="598714"/>
                  </a:cubicBezTo>
                  <a:cubicBezTo>
                    <a:pt x="5141949" y="588169"/>
                    <a:pt x="5156214" y="576943"/>
                    <a:pt x="5170728" y="566057"/>
                  </a:cubicBezTo>
                  <a:cubicBezTo>
                    <a:pt x="5174357" y="555171"/>
                    <a:pt x="5175249" y="542947"/>
                    <a:pt x="5181614" y="533400"/>
                  </a:cubicBezTo>
                  <a:cubicBezTo>
                    <a:pt x="5190154" y="520591"/>
                    <a:pt x="5204416" y="512569"/>
                    <a:pt x="5214271" y="500742"/>
                  </a:cubicBezTo>
                  <a:cubicBezTo>
                    <a:pt x="5222646" y="490691"/>
                    <a:pt x="5228785" y="478971"/>
                    <a:pt x="5236042" y="468085"/>
                  </a:cubicBezTo>
                  <a:cubicBezTo>
                    <a:pt x="5246928" y="475342"/>
                    <a:pt x="5260526" y="479641"/>
                    <a:pt x="5268699" y="489857"/>
                  </a:cubicBezTo>
                  <a:cubicBezTo>
                    <a:pt x="5275867" y="498817"/>
                    <a:pt x="5274837" y="512068"/>
                    <a:pt x="5279585" y="522514"/>
                  </a:cubicBezTo>
                  <a:cubicBezTo>
                    <a:pt x="5340428" y="656369"/>
                    <a:pt x="5308562" y="565904"/>
                    <a:pt x="5334014" y="642257"/>
                  </a:cubicBezTo>
                  <a:cubicBezTo>
                    <a:pt x="5344900" y="635000"/>
                    <a:pt x="5358056" y="630331"/>
                    <a:pt x="5366671" y="620485"/>
                  </a:cubicBezTo>
                  <a:cubicBezTo>
                    <a:pt x="5383901" y="600793"/>
                    <a:pt x="5385391" y="563446"/>
                    <a:pt x="5410214" y="555171"/>
                  </a:cubicBezTo>
                  <a:lnTo>
                    <a:pt x="5442871" y="544285"/>
                  </a:lnTo>
                  <a:cubicBezTo>
                    <a:pt x="5471899" y="547914"/>
                    <a:pt x="5502406" y="545332"/>
                    <a:pt x="5529956" y="555171"/>
                  </a:cubicBezTo>
                  <a:cubicBezTo>
                    <a:pt x="5554598" y="563972"/>
                    <a:pt x="5595271" y="598714"/>
                    <a:pt x="5595271" y="598714"/>
                  </a:cubicBezTo>
                  <a:cubicBezTo>
                    <a:pt x="5598899" y="609600"/>
                    <a:pt x="5601024" y="621108"/>
                    <a:pt x="5606156" y="631371"/>
                  </a:cubicBezTo>
                  <a:cubicBezTo>
                    <a:pt x="5612007" y="643073"/>
                    <a:pt x="5622774" y="652003"/>
                    <a:pt x="5627928" y="664028"/>
                  </a:cubicBezTo>
                  <a:cubicBezTo>
                    <a:pt x="5633822" y="677779"/>
                    <a:pt x="5635185" y="693057"/>
                    <a:pt x="5638814" y="707571"/>
                  </a:cubicBezTo>
                  <a:cubicBezTo>
                    <a:pt x="5702590" y="700485"/>
                    <a:pt x="5750872" y="696152"/>
                    <a:pt x="5812985" y="685800"/>
                  </a:cubicBezTo>
                  <a:cubicBezTo>
                    <a:pt x="5854443" y="678890"/>
                    <a:pt x="5871814" y="673814"/>
                    <a:pt x="5910956" y="664028"/>
                  </a:cubicBezTo>
                  <a:cubicBezTo>
                    <a:pt x="5924840" y="622377"/>
                    <a:pt x="5935389" y="596298"/>
                    <a:pt x="5943614" y="555171"/>
                  </a:cubicBezTo>
                  <a:cubicBezTo>
                    <a:pt x="5947943" y="533528"/>
                    <a:pt x="5950871" y="511628"/>
                    <a:pt x="5954499" y="489857"/>
                  </a:cubicBezTo>
                  <a:cubicBezTo>
                    <a:pt x="5950804" y="467686"/>
                    <a:pt x="5950321" y="409684"/>
                    <a:pt x="5921842" y="391885"/>
                  </a:cubicBezTo>
                  <a:cubicBezTo>
                    <a:pt x="5902381" y="379722"/>
                    <a:pt x="5856528" y="370114"/>
                    <a:pt x="5856528" y="370114"/>
                  </a:cubicBezTo>
                  <a:cubicBezTo>
                    <a:pt x="5834757" y="373743"/>
                    <a:pt x="5810378" y="370049"/>
                    <a:pt x="5791214" y="381000"/>
                  </a:cubicBezTo>
                  <a:cubicBezTo>
                    <a:pt x="5781251" y="386693"/>
                    <a:pt x="5774424" y="403818"/>
                    <a:pt x="5780328" y="413657"/>
                  </a:cubicBezTo>
                  <a:cubicBezTo>
                    <a:pt x="5788677" y="427572"/>
                    <a:pt x="5809782" y="427377"/>
                    <a:pt x="5823871" y="435428"/>
                  </a:cubicBezTo>
                  <a:cubicBezTo>
                    <a:pt x="5835230" y="441919"/>
                    <a:pt x="5844826" y="451349"/>
                    <a:pt x="5856528" y="457200"/>
                  </a:cubicBezTo>
                  <a:cubicBezTo>
                    <a:pt x="5881407" y="469639"/>
                    <a:pt x="5918779" y="472762"/>
                    <a:pt x="5943614" y="478971"/>
                  </a:cubicBezTo>
                  <a:cubicBezTo>
                    <a:pt x="6017004" y="497319"/>
                    <a:pt x="5934433" y="479702"/>
                    <a:pt x="6008928" y="511628"/>
                  </a:cubicBezTo>
                  <a:cubicBezTo>
                    <a:pt x="6022679" y="517521"/>
                    <a:pt x="6038086" y="518404"/>
                    <a:pt x="6052471" y="522514"/>
                  </a:cubicBezTo>
                  <a:cubicBezTo>
                    <a:pt x="6089843" y="533192"/>
                    <a:pt x="6089968" y="535820"/>
                    <a:pt x="6128671" y="555171"/>
                  </a:cubicBezTo>
                  <a:cubicBezTo>
                    <a:pt x="6135928" y="566057"/>
                    <a:pt x="6149716" y="574765"/>
                    <a:pt x="6150442" y="587828"/>
                  </a:cubicBezTo>
                  <a:cubicBezTo>
                    <a:pt x="6157098" y="707644"/>
                    <a:pt x="6152955" y="710916"/>
                    <a:pt x="6128671" y="783771"/>
                  </a:cubicBezTo>
                  <a:cubicBezTo>
                    <a:pt x="6016185" y="780142"/>
                    <a:pt x="5903564" y="779494"/>
                    <a:pt x="5791214" y="772885"/>
                  </a:cubicBezTo>
                  <a:cubicBezTo>
                    <a:pt x="5779759" y="772211"/>
                    <a:pt x="5770031" y="762000"/>
                    <a:pt x="5758556" y="762000"/>
                  </a:cubicBezTo>
                  <a:cubicBezTo>
                    <a:pt x="5704007" y="762000"/>
                    <a:pt x="5649699" y="769257"/>
                    <a:pt x="5595271" y="772885"/>
                  </a:cubicBezTo>
                  <a:cubicBezTo>
                    <a:pt x="5584385" y="780142"/>
                    <a:pt x="5574569" y="789343"/>
                    <a:pt x="5562614" y="794657"/>
                  </a:cubicBezTo>
                  <a:cubicBezTo>
                    <a:pt x="5541643" y="803978"/>
                    <a:pt x="5497299" y="816428"/>
                    <a:pt x="5497299" y="816428"/>
                  </a:cubicBezTo>
                  <a:cubicBezTo>
                    <a:pt x="5493671" y="801914"/>
                    <a:pt x="5485791" y="787833"/>
                    <a:pt x="5486414" y="772885"/>
                  </a:cubicBezTo>
                  <a:cubicBezTo>
                    <a:pt x="5489450" y="700015"/>
                    <a:pt x="5488665" y="625444"/>
                    <a:pt x="5508185" y="555171"/>
                  </a:cubicBezTo>
                  <a:cubicBezTo>
                    <a:pt x="5511687" y="542565"/>
                    <a:pt x="5529140" y="571091"/>
                    <a:pt x="5540842" y="576942"/>
                  </a:cubicBezTo>
                  <a:cubicBezTo>
                    <a:pt x="5547620" y="580331"/>
                    <a:pt x="5610970" y="605832"/>
                    <a:pt x="5627928" y="609600"/>
                  </a:cubicBezTo>
                  <a:cubicBezTo>
                    <a:pt x="5649474" y="614388"/>
                    <a:pt x="5671471" y="616857"/>
                    <a:pt x="5693242" y="620485"/>
                  </a:cubicBezTo>
                  <a:cubicBezTo>
                    <a:pt x="5704128" y="624114"/>
                    <a:pt x="5714481" y="630229"/>
                    <a:pt x="5725899" y="631371"/>
                  </a:cubicBezTo>
                  <a:lnTo>
                    <a:pt x="5943614" y="653142"/>
                  </a:lnTo>
                  <a:cubicBezTo>
                    <a:pt x="5954500" y="660399"/>
                    <a:pt x="5964569" y="669063"/>
                    <a:pt x="5976271" y="674914"/>
                  </a:cubicBezTo>
                  <a:cubicBezTo>
                    <a:pt x="6066416" y="719988"/>
                    <a:pt x="5947986" y="645172"/>
                    <a:pt x="6041585" y="707571"/>
                  </a:cubicBezTo>
                  <a:cubicBezTo>
                    <a:pt x="6114156" y="703942"/>
                    <a:pt x="6187116" y="705014"/>
                    <a:pt x="6259299" y="696685"/>
                  </a:cubicBezTo>
                  <a:cubicBezTo>
                    <a:pt x="6282097" y="694054"/>
                    <a:pt x="6324614" y="674914"/>
                    <a:pt x="6324614" y="674914"/>
                  </a:cubicBezTo>
                  <a:cubicBezTo>
                    <a:pt x="6432657" y="710930"/>
                    <a:pt x="6267610" y="650503"/>
                    <a:pt x="6389928" y="718457"/>
                  </a:cubicBezTo>
                  <a:cubicBezTo>
                    <a:pt x="6409989" y="729602"/>
                    <a:pt x="6455242" y="740228"/>
                    <a:pt x="6455242" y="740228"/>
                  </a:cubicBezTo>
                  <a:cubicBezTo>
                    <a:pt x="6466128" y="736599"/>
                    <a:pt x="6478719" y="736227"/>
                    <a:pt x="6487899" y="729342"/>
                  </a:cubicBezTo>
                  <a:cubicBezTo>
                    <a:pt x="6508425" y="713947"/>
                    <a:pt x="6524185" y="693057"/>
                    <a:pt x="6542328" y="674914"/>
                  </a:cubicBezTo>
                  <a:lnTo>
                    <a:pt x="6629414" y="587828"/>
                  </a:lnTo>
                  <a:lnTo>
                    <a:pt x="6672956" y="544285"/>
                  </a:lnTo>
                  <a:lnTo>
                    <a:pt x="6694728" y="522514"/>
                  </a:lnTo>
                  <a:cubicBezTo>
                    <a:pt x="6691099" y="551543"/>
                    <a:pt x="6691539" y="581376"/>
                    <a:pt x="6683842" y="609600"/>
                  </a:cubicBezTo>
                  <a:cubicBezTo>
                    <a:pt x="6680400" y="622222"/>
                    <a:pt x="6667922" y="630555"/>
                    <a:pt x="6662071" y="642257"/>
                  </a:cubicBezTo>
                  <a:cubicBezTo>
                    <a:pt x="6656939" y="652520"/>
                    <a:pt x="6654814" y="664028"/>
                    <a:pt x="6651185" y="674914"/>
                  </a:cubicBezTo>
                  <a:cubicBezTo>
                    <a:pt x="6587685" y="653747"/>
                    <a:pt x="6643020" y="682396"/>
                    <a:pt x="6607642" y="620485"/>
                  </a:cubicBezTo>
                  <a:cubicBezTo>
                    <a:pt x="6600004" y="607119"/>
                    <a:pt x="6584840" y="599655"/>
                    <a:pt x="6574985" y="587828"/>
                  </a:cubicBezTo>
                  <a:cubicBezTo>
                    <a:pt x="6566610" y="577777"/>
                    <a:pt x="6561906" y="564949"/>
                    <a:pt x="6553214" y="555171"/>
                  </a:cubicBezTo>
                  <a:cubicBezTo>
                    <a:pt x="6519086" y="516778"/>
                    <a:pt x="6496334" y="491566"/>
                    <a:pt x="6455242" y="468085"/>
                  </a:cubicBezTo>
                  <a:cubicBezTo>
                    <a:pt x="6441153" y="460034"/>
                    <a:pt x="6426213" y="453571"/>
                    <a:pt x="6411699" y="446314"/>
                  </a:cubicBezTo>
                  <a:cubicBezTo>
                    <a:pt x="6393556" y="449943"/>
                    <a:pt x="6363767" y="439876"/>
                    <a:pt x="6357271" y="457200"/>
                  </a:cubicBezTo>
                  <a:cubicBezTo>
                    <a:pt x="6260095" y="716337"/>
                    <a:pt x="6401063" y="565805"/>
                    <a:pt x="6324614" y="642257"/>
                  </a:cubicBezTo>
                  <a:cubicBezTo>
                    <a:pt x="6320985" y="653143"/>
                    <a:pt x="6321842" y="666800"/>
                    <a:pt x="6313728" y="674914"/>
                  </a:cubicBezTo>
                  <a:cubicBezTo>
                    <a:pt x="6305614" y="683028"/>
                    <a:pt x="6291618" y="681280"/>
                    <a:pt x="6281071" y="685800"/>
                  </a:cubicBezTo>
                  <a:cubicBezTo>
                    <a:pt x="6266156" y="692192"/>
                    <a:pt x="6252042" y="700314"/>
                    <a:pt x="6237528" y="707571"/>
                  </a:cubicBezTo>
                  <a:cubicBezTo>
                    <a:pt x="6244065" y="733717"/>
                    <a:pt x="6246693" y="764977"/>
                    <a:pt x="6270185" y="783771"/>
                  </a:cubicBezTo>
                  <a:cubicBezTo>
                    <a:pt x="6279145" y="790939"/>
                    <a:pt x="6291383" y="794069"/>
                    <a:pt x="6302842" y="794657"/>
                  </a:cubicBezTo>
                  <a:cubicBezTo>
                    <a:pt x="6433350" y="801350"/>
                    <a:pt x="6564099" y="801914"/>
                    <a:pt x="6694728" y="805542"/>
                  </a:cubicBezTo>
                  <a:cubicBezTo>
                    <a:pt x="6711520" y="809740"/>
                    <a:pt x="6778880" y="827314"/>
                    <a:pt x="6792699" y="827314"/>
                  </a:cubicBezTo>
                  <a:cubicBezTo>
                    <a:pt x="6814771" y="827314"/>
                    <a:pt x="6836242" y="820057"/>
                    <a:pt x="6858014" y="816428"/>
                  </a:cubicBezTo>
                  <a:cubicBezTo>
                    <a:pt x="6861642" y="805542"/>
                    <a:pt x="6862995" y="793610"/>
                    <a:pt x="6868899" y="783771"/>
                  </a:cubicBezTo>
                  <a:cubicBezTo>
                    <a:pt x="6874179" y="774970"/>
                    <a:pt x="6883992" y="769792"/>
                    <a:pt x="6890671" y="762000"/>
                  </a:cubicBezTo>
                  <a:cubicBezTo>
                    <a:pt x="6905792" y="744359"/>
                    <a:pt x="6920890" y="726605"/>
                    <a:pt x="6934214" y="707571"/>
                  </a:cubicBezTo>
                  <a:cubicBezTo>
                    <a:pt x="6946347" y="690238"/>
                    <a:pt x="6957409" y="672066"/>
                    <a:pt x="6966871" y="653142"/>
                  </a:cubicBezTo>
                  <a:cubicBezTo>
                    <a:pt x="6972002" y="642879"/>
                    <a:pt x="6971852" y="630324"/>
                    <a:pt x="6977756" y="620485"/>
                  </a:cubicBezTo>
                  <a:cubicBezTo>
                    <a:pt x="6983036" y="611684"/>
                    <a:pt x="6993563" y="607065"/>
                    <a:pt x="6999528" y="598714"/>
                  </a:cubicBezTo>
                  <a:cubicBezTo>
                    <a:pt x="7067161" y="504029"/>
                    <a:pt x="6997538" y="578932"/>
                    <a:pt x="7064842" y="511628"/>
                  </a:cubicBezTo>
                  <a:cubicBezTo>
                    <a:pt x="7084861" y="518301"/>
                    <a:pt x="7148429" y="527489"/>
                    <a:pt x="7086614" y="576942"/>
                  </a:cubicBezTo>
                  <a:cubicBezTo>
                    <a:pt x="7074932" y="586288"/>
                    <a:pt x="7057456" y="570167"/>
                    <a:pt x="7043071" y="566057"/>
                  </a:cubicBezTo>
                  <a:cubicBezTo>
                    <a:pt x="6967395" y="544436"/>
                    <a:pt x="7059745" y="568227"/>
                    <a:pt x="6966871" y="533400"/>
                  </a:cubicBezTo>
                  <a:cubicBezTo>
                    <a:pt x="6927673" y="518701"/>
                    <a:pt x="6874181" y="517951"/>
                    <a:pt x="6836242" y="511628"/>
                  </a:cubicBezTo>
                  <a:cubicBezTo>
                    <a:pt x="6815959" y="508247"/>
                    <a:pt x="6737062" y="485422"/>
                    <a:pt x="6727385" y="478971"/>
                  </a:cubicBezTo>
                  <a:lnTo>
                    <a:pt x="6694728" y="457200"/>
                  </a:lnTo>
                  <a:cubicBezTo>
                    <a:pt x="6691099" y="446314"/>
                    <a:pt x="6682575" y="435947"/>
                    <a:pt x="6683842" y="424542"/>
                  </a:cubicBezTo>
                  <a:cubicBezTo>
                    <a:pt x="6686376" y="401733"/>
                    <a:pt x="6705614" y="359228"/>
                    <a:pt x="6705614" y="359228"/>
                  </a:cubicBezTo>
                  <a:cubicBezTo>
                    <a:pt x="6723757" y="362857"/>
                    <a:pt x="6744647" y="359851"/>
                    <a:pt x="6760042" y="370114"/>
                  </a:cubicBezTo>
                  <a:cubicBezTo>
                    <a:pt x="6769589" y="376479"/>
                    <a:pt x="6765488" y="392668"/>
                    <a:pt x="6770928" y="402771"/>
                  </a:cubicBezTo>
                  <a:cubicBezTo>
                    <a:pt x="6790990" y="440029"/>
                    <a:pt x="6817317" y="473780"/>
                    <a:pt x="6836242" y="511628"/>
                  </a:cubicBezTo>
                  <a:cubicBezTo>
                    <a:pt x="6902048" y="643237"/>
                    <a:pt x="6818229" y="480103"/>
                    <a:pt x="6879785" y="587828"/>
                  </a:cubicBezTo>
                  <a:cubicBezTo>
                    <a:pt x="6887836" y="601917"/>
                    <a:pt x="6894299" y="616857"/>
                    <a:pt x="6901556" y="631371"/>
                  </a:cubicBezTo>
                  <a:cubicBezTo>
                    <a:pt x="6912442" y="620485"/>
                    <a:pt x="6926576" y="612080"/>
                    <a:pt x="6934214" y="598714"/>
                  </a:cubicBezTo>
                  <a:cubicBezTo>
                    <a:pt x="6941637" y="585724"/>
                    <a:pt x="6938408" y="568552"/>
                    <a:pt x="6945099" y="555171"/>
                  </a:cubicBezTo>
                  <a:cubicBezTo>
                    <a:pt x="6957052" y="531264"/>
                    <a:pt x="6977184" y="529962"/>
                    <a:pt x="6999528" y="522514"/>
                  </a:cubicBezTo>
                  <a:cubicBezTo>
                    <a:pt x="7037673" y="535229"/>
                    <a:pt x="7036302" y="529363"/>
                    <a:pt x="7064842" y="566057"/>
                  </a:cubicBezTo>
                  <a:cubicBezTo>
                    <a:pt x="7080906" y="586711"/>
                    <a:pt x="7108385" y="631371"/>
                    <a:pt x="7108385" y="631371"/>
                  </a:cubicBezTo>
                  <a:cubicBezTo>
                    <a:pt x="7187344" y="552412"/>
                    <a:pt x="7094091" y="654241"/>
                    <a:pt x="7162814" y="544285"/>
                  </a:cubicBezTo>
                  <a:cubicBezTo>
                    <a:pt x="7170973" y="531230"/>
                    <a:pt x="7184585" y="522514"/>
                    <a:pt x="7195471" y="511628"/>
                  </a:cubicBezTo>
                  <a:cubicBezTo>
                    <a:pt x="7201977" y="492109"/>
                    <a:pt x="7214674" y="448882"/>
                    <a:pt x="7228128" y="435428"/>
                  </a:cubicBezTo>
                  <a:cubicBezTo>
                    <a:pt x="7236242" y="427314"/>
                    <a:pt x="7249899" y="428171"/>
                    <a:pt x="7260785" y="424542"/>
                  </a:cubicBezTo>
                  <a:cubicBezTo>
                    <a:pt x="7268042" y="435428"/>
                    <a:pt x="7274383" y="446984"/>
                    <a:pt x="7282556" y="457200"/>
                  </a:cubicBezTo>
                  <a:cubicBezTo>
                    <a:pt x="7288967" y="465214"/>
                    <a:pt x="7299047" y="470170"/>
                    <a:pt x="7304328" y="478971"/>
                  </a:cubicBezTo>
                  <a:cubicBezTo>
                    <a:pt x="7310232" y="488810"/>
                    <a:pt x="7308849" y="502081"/>
                    <a:pt x="7315214" y="511628"/>
                  </a:cubicBezTo>
                  <a:cubicBezTo>
                    <a:pt x="7323753" y="524437"/>
                    <a:pt x="7338016" y="532458"/>
                    <a:pt x="7347871" y="544285"/>
                  </a:cubicBezTo>
                  <a:cubicBezTo>
                    <a:pt x="7356246" y="554336"/>
                    <a:pt x="7361469" y="566726"/>
                    <a:pt x="7369642" y="576942"/>
                  </a:cubicBezTo>
                  <a:cubicBezTo>
                    <a:pt x="7431687" y="654498"/>
                    <a:pt x="7346177" y="530858"/>
                    <a:pt x="7413185" y="631371"/>
                  </a:cubicBezTo>
                  <a:cubicBezTo>
                    <a:pt x="7438923" y="605633"/>
                    <a:pt x="7459879" y="587756"/>
                    <a:pt x="7478499" y="555171"/>
                  </a:cubicBezTo>
                  <a:cubicBezTo>
                    <a:pt x="7484192" y="545208"/>
                    <a:pt x="7483812" y="532545"/>
                    <a:pt x="7489385" y="522514"/>
                  </a:cubicBezTo>
                  <a:cubicBezTo>
                    <a:pt x="7502092" y="499641"/>
                    <a:pt x="7521226" y="480604"/>
                    <a:pt x="7532928" y="457200"/>
                  </a:cubicBezTo>
                  <a:cubicBezTo>
                    <a:pt x="7540185" y="442686"/>
                    <a:pt x="7544736" y="426466"/>
                    <a:pt x="7554699" y="413657"/>
                  </a:cubicBezTo>
                  <a:cubicBezTo>
                    <a:pt x="7570451" y="393404"/>
                    <a:pt x="7609128" y="359228"/>
                    <a:pt x="7609128" y="359228"/>
                  </a:cubicBezTo>
                  <a:cubicBezTo>
                    <a:pt x="7515543" y="296839"/>
                    <a:pt x="7633947" y="371637"/>
                    <a:pt x="7543814" y="326571"/>
                  </a:cubicBezTo>
                  <a:cubicBezTo>
                    <a:pt x="7532112" y="320720"/>
                    <a:pt x="7522858" y="310651"/>
                    <a:pt x="7511156" y="304800"/>
                  </a:cubicBezTo>
                  <a:cubicBezTo>
                    <a:pt x="7493679" y="296061"/>
                    <a:pt x="7474205" y="291767"/>
                    <a:pt x="7456728" y="283028"/>
                  </a:cubicBezTo>
                  <a:cubicBezTo>
                    <a:pt x="7437804" y="273566"/>
                    <a:pt x="7420241" y="261585"/>
                    <a:pt x="7402299" y="250371"/>
                  </a:cubicBezTo>
                  <a:cubicBezTo>
                    <a:pt x="7391205" y="243437"/>
                    <a:pt x="7381344" y="234451"/>
                    <a:pt x="7369642" y="228600"/>
                  </a:cubicBezTo>
                  <a:cubicBezTo>
                    <a:pt x="7359379" y="223468"/>
                    <a:pt x="7347871" y="221343"/>
                    <a:pt x="7336985" y="217714"/>
                  </a:cubicBezTo>
                  <a:cubicBezTo>
                    <a:pt x="7347871" y="214085"/>
                    <a:pt x="7358238" y="205561"/>
                    <a:pt x="7369642" y="206828"/>
                  </a:cubicBezTo>
                  <a:cubicBezTo>
                    <a:pt x="7391302" y="209235"/>
                    <a:pt x="7466603" y="241828"/>
                    <a:pt x="7489385" y="250371"/>
                  </a:cubicBezTo>
                  <a:cubicBezTo>
                    <a:pt x="7531833" y="266289"/>
                    <a:pt x="7523306" y="260328"/>
                    <a:pt x="7576471" y="272142"/>
                  </a:cubicBezTo>
                  <a:cubicBezTo>
                    <a:pt x="7670755" y="293093"/>
                    <a:pt x="7563714" y="276772"/>
                    <a:pt x="7717985" y="293914"/>
                  </a:cubicBezTo>
                  <a:cubicBezTo>
                    <a:pt x="7824749" y="329503"/>
                    <a:pt x="7673933" y="271804"/>
                    <a:pt x="7772414" y="337457"/>
                  </a:cubicBezTo>
                  <a:cubicBezTo>
                    <a:pt x="7784862" y="345756"/>
                    <a:pt x="7801571" y="344232"/>
                    <a:pt x="7815956" y="348342"/>
                  </a:cubicBezTo>
                  <a:cubicBezTo>
                    <a:pt x="7845821" y="356875"/>
                    <a:pt x="7874283" y="369496"/>
                    <a:pt x="7903042" y="381000"/>
                  </a:cubicBezTo>
                  <a:cubicBezTo>
                    <a:pt x="7901010" y="389127"/>
                    <a:pt x="7887961" y="446050"/>
                    <a:pt x="7881271" y="457200"/>
                  </a:cubicBezTo>
                  <a:cubicBezTo>
                    <a:pt x="7875991" y="466001"/>
                    <a:pt x="7866756" y="471714"/>
                    <a:pt x="7859499" y="478971"/>
                  </a:cubicBezTo>
                  <a:cubicBezTo>
                    <a:pt x="7793709" y="610553"/>
                    <a:pt x="7877502" y="447466"/>
                    <a:pt x="7815956" y="555171"/>
                  </a:cubicBezTo>
                  <a:cubicBezTo>
                    <a:pt x="7807905" y="569260"/>
                    <a:pt x="7802236" y="584625"/>
                    <a:pt x="7794185" y="598714"/>
                  </a:cubicBezTo>
                  <a:cubicBezTo>
                    <a:pt x="7787694" y="610073"/>
                    <a:pt x="7778265" y="619669"/>
                    <a:pt x="7772414" y="631371"/>
                  </a:cubicBezTo>
                  <a:cubicBezTo>
                    <a:pt x="7727349" y="721500"/>
                    <a:pt x="7802145" y="603104"/>
                    <a:pt x="7739756" y="696685"/>
                  </a:cubicBezTo>
                  <a:cubicBezTo>
                    <a:pt x="7688956" y="693057"/>
                    <a:pt x="7637974" y="691424"/>
                    <a:pt x="7587356" y="685800"/>
                  </a:cubicBezTo>
                  <a:cubicBezTo>
                    <a:pt x="7572487" y="684148"/>
                    <a:pt x="7557195" y="681605"/>
                    <a:pt x="7543814" y="674914"/>
                  </a:cubicBezTo>
                  <a:cubicBezTo>
                    <a:pt x="7520410" y="663212"/>
                    <a:pt x="7478499" y="631371"/>
                    <a:pt x="7478499" y="631371"/>
                  </a:cubicBezTo>
                  <a:cubicBezTo>
                    <a:pt x="7454247" y="647539"/>
                    <a:pt x="7441800" y="652752"/>
                    <a:pt x="7424071" y="674914"/>
                  </a:cubicBezTo>
                  <a:cubicBezTo>
                    <a:pt x="7405643" y="697949"/>
                    <a:pt x="7397567" y="724714"/>
                    <a:pt x="7369642" y="740228"/>
                  </a:cubicBezTo>
                  <a:cubicBezTo>
                    <a:pt x="7349581" y="751373"/>
                    <a:pt x="7304328" y="762000"/>
                    <a:pt x="7304328" y="762000"/>
                  </a:cubicBezTo>
                  <a:cubicBezTo>
                    <a:pt x="7264414" y="758371"/>
                    <a:pt x="7221645" y="766374"/>
                    <a:pt x="7184585" y="751114"/>
                  </a:cubicBezTo>
                  <a:cubicBezTo>
                    <a:pt x="7156115" y="739391"/>
                    <a:pt x="7143902" y="704274"/>
                    <a:pt x="7119271" y="685800"/>
                  </a:cubicBezTo>
                  <a:cubicBezTo>
                    <a:pt x="7104757" y="674914"/>
                    <a:pt x="7088557" y="665971"/>
                    <a:pt x="7075728" y="653142"/>
                  </a:cubicBezTo>
                  <a:cubicBezTo>
                    <a:pt x="7066477" y="643891"/>
                    <a:pt x="7062470" y="630418"/>
                    <a:pt x="7053956" y="620485"/>
                  </a:cubicBezTo>
                  <a:cubicBezTo>
                    <a:pt x="7040598" y="604900"/>
                    <a:pt x="7024928" y="591456"/>
                    <a:pt x="7010414" y="576942"/>
                  </a:cubicBezTo>
                  <a:cubicBezTo>
                    <a:pt x="7006785" y="566056"/>
                    <a:pt x="7005432" y="554124"/>
                    <a:pt x="6999528" y="544285"/>
                  </a:cubicBezTo>
                  <a:cubicBezTo>
                    <a:pt x="6994247" y="535484"/>
                    <a:pt x="6981799" y="531947"/>
                    <a:pt x="6977756" y="522514"/>
                  </a:cubicBezTo>
                  <a:cubicBezTo>
                    <a:pt x="6970468" y="505508"/>
                    <a:pt x="6971358" y="486035"/>
                    <a:pt x="6966871" y="468085"/>
                  </a:cubicBezTo>
                  <a:cubicBezTo>
                    <a:pt x="6964088" y="456953"/>
                    <a:pt x="6959614" y="446314"/>
                    <a:pt x="6955985" y="435428"/>
                  </a:cubicBezTo>
                  <a:cubicBezTo>
                    <a:pt x="6963242" y="417285"/>
                    <a:pt x="6961497" y="391839"/>
                    <a:pt x="6977756" y="381000"/>
                  </a:cubicBezTo>
                  <a:cubicBezTo>
                    <a:pt x="6987303" y="374635"/>
                    <a:pt x="6983510" y="403394"/>
                    <a:pt x="6988642" y="413657"/>
                  </a:cubicBezTo>
                  <a:cubicBezTo>
                    <a:pt x="6994493" y="425359"/>
                    <a:pt x="7002810" y="435668"/>
                    <a:pt x="7010414" y="446314"/>
                  </a:cubicBezTo>
                  <a:cubicBezTo>
                    <a:pt x="7020959" y="461077"/>
                    <a:pt x="7032526" y="475093"/>
                    <a:pt x="7043071" y="489857"/>
                  </a:cubicBezTo>
                  <a:cubicBezTo>
                    <a:pt x="7050675" y="500503"/>
                    <a:pt x="7056669" y="512298"/>
                    <a:pt x="7064842" y="522514"/>
                  </a:cubicBezTo>
                  <a:cubicBezTo>
                    <a:pt x="7071253" y="530528"/>
                    <a:pt x="7079357" y="537028"/>
                    <a:pt x="7086614" y="544285"/>
                  </a:cubicBezTo>
                  <a:cubicBezTo>
                    <a:pt x="7115642" y="537028"/>
                    <a:pt x="7144832" y="530387"/>
                    <a:pt x="7173699" y="522514"/>
                  </a:cubicBezTo>
                  <a:cubicBezTo>
                    <a:pt x="7184769" y="519495"/>
                    <a:pt x="7196093" y="516760"/>
                    <a:pt x="7206356" y="511628"/>
                  </a:cubicBezTo>
                  <a:cubicBezTo>
                    <a:pt x="7250827" y="489393"/>
                    <a:pt x="7279521" y="443173"/>
                    <a:pt x="7326099" y="424542"/>
                  </a:cubicBezTo>
                  <a:cubicBezTo>
                    <a:pt x="7344242" y="417285"/>
                    <a:pt x="7362847" y="411091"/>
                    <a:pt x="7380528" y="402771"/>
                  </a:cubicBezTo>
                  <a:cubicBezTo>
                    <a:pt x="7424577" y="382042"/>
                    <a:pt x="7465956" y="355537"/>
                    <a:pt x="7511156" y="337457"/>
                  </a:cubicBezTo>
                  <a:cubicBezTo>
                    <a:pt x="7529299" y="330200"/>
                    <a:pt x="7547729" y="323621"/>
                    <a:pt x="7565585" y="315685"/>
                  </a:cubicBezTo>
                  <a:cubicBezTo>
                    <a:pt x="7737372" y="239335"/>
                    <a:pt x="7501666" y="342201"/>
                    <a:pt x="7641785" y="272142"/>
                  </a:cubicBezTo>
                  <a:cubicBezTo>
                    <a:pt x="7652048" y="267010"/>
                    <a:pt x="7663556" y="264885"/>
                    <a:pt x="7674442" y="261257"/>
                  </a:cubicBezTo>
                  <a:cubicBezTo>
                    <a:pt x="7678071" y="275771"/>
                    <a:pt x="7683839" y="289913"/>
                    <a:pt x="7685328" y="304800"/>
                  </a:cubicBezTo>
                  <a:cubicBezTo>
                    <a:pt x="7691116" y="362682"/>
                    <a:pt x="7682106" y="422538"/>
                    <a:pt x="7696214" y="478971"/>
                  </a:cubicBezTo>
                  <a:cubicBezTo>
                    <a:pt x="7700150" y="494714"/>
                    <a:pt x="7711593" y="450343"/>
                    <a:pt x="7717985" y="435428"/>
                  </a:cubicBezTo>
                  <a:cubicBezTo>
                    <a:pt x="7722505" y="424881"/>
                    <a:pt x="7723739" y="413034"/>
                    <a:pt x="7728871" y="402771"/>
                  </a:cubicBezTo>
                  <a:cubicBezTo>
                    <a:pt x="7734722" y="391069"/>
                    <a:pt x="7744151" y="381473"/>
                    <a:pt x="7750642" y="370114"/>
                  </a:cubicBezTo>
                  <a:cubicBezTo>
                    <a:pt x="7758693" y="356025"/>
                    <a:pt x="7766022" y="341487"/>
                    <a:pt x="7772414" y="326571"/>
                  </a:cubicBezTo>
                  <a:cubicBezTo>
                    <a:pt x="7776934" y="316024"/>
                    <a:pt x="7777606" y="303877"/>
                    <a:pt x="7783299" y="293914"/>
                  </a:cubicBezTo>
                  <a:cubicBezTo>
                    <a:pt x="7800551" y="263722"/>
                    <a:pt x="7815325" y="251002"/>
                    <a:pt x="7837728" y="228600"/>
                  </a:cubicBezTo>
                  <a:cubicBezTo>
                    <a:pt x="7852242" y="232228"/>
                    <a:pt x="7868281" y="232062"/>
                    <a:pt x="7881271" y="239485"/>
                  </a:cubicBezTo>
                  <a:cubicBezTo>
                    <a:pt x="8004021" y="309627"/>
                    <a:pt x="7817286" y="237840"/>
                    <a:pt x="7957471" y="293914"/>
                  </a:cubicBezTo>
                  <a:cubicBezTo>
                    <a:pt x="7978779" y="302437"/>
                    <a:pt x="8022785" y="315685"/>
                    <a:pt x="8022785" y="315685"/>
                  </a:cubicBezTo>
                  <a:cubicBezTo>
                    <a:pt x="8037299" y="308428"/>
                    <a:pt x="8057327" y="307416"/>
                    <a:pt x="8066328" y="293914"/>
                  </a:cubicBezTo>
                  <a:cubicBezTo>
                    <a:pt x="8080981" y="271934"/>
                    <a:pt x="8077370" y="241854"/>
                    <a:pt x="8088099" y="217714"/>
                  </a:cubicBezTo>
                  <a:cubicBezTo>
                    <a:pt x="8092267" y="208335"/>
                    <a:pt x="8102614" y="203199"/>
                    <a:pt x="8109871" y="195942"/>
                  </a:cubicBezTo>
                  <a:cubicBezTo>
                    <a:pt x="8113499" y="185056"/>
                    <a:pt x="8110493" y="158153"/>
                    <a:pt x="8120756" y="163285"/>
                  </a:cubicBezTo>
                  <a:cubicBezTo>
                    <a:pt x="8134137" y="169976"/>
                    <a:pt x="8127532" y="192443"/>
                    <a:pt x="8131642" y="206828"/>
                  </a:cubicBezTo>
                  <a:cubicBezTo>
                    <a:pt x="8134794" y="217861"/>
                    <a:pt x="8139376" y="228452"/>
                    <a:pt x="8142528" y="239485"/>
                  </a:cubicBezTo>
                  <a:cubicBezTo>
                    <a:pt x="8155805" y="285953"/>
                    <a:pt x="8153073" y="286938"/>
                    <a:pt x="8164299" y="337457"/>
                  </a:cubicBezTo>
                  <a:cubicBezTo>
                    <a:pt x="8167544" y="352062"/>
                    <a:pt x="8171556" y="366486"/>
                    <a:pt x="8175185" y="381000"/>
                  </a:cubicBezTo>
                  <a:cubicBezTo>
                    <a:pt x="8167928" y="395514"/>
                    <a:pt x="8163802" y="412076"/>
                    <a:pt x="8153414" y="424542"/>
                  </a:cubicBezTo>
                  <a:cubicBezTo>
                    <a:pt x="8145038" y="434593"/>
                    <a:pt x="8133833" y="445892"/>
                    <a:pt x="8120756" y="446314"/>
                  </a:cubicBezTo>
                  <a:lnTo>
                    <a:pt x="7815956" y="435428"/>
                  </a:lnTo>
                  <a:cubicBezTo>
                    <a:pt x="7783299" y="439057"/>
                    <a:pt x="7746915" y="430736"/>
                    <a:pt x="7717985" y="446314"/>
                  </a:cubicBezTo>
                  <a:cubicBezTo>
                    <a:pt x="7694947" y="458719"/>
                    <a:pt x="7692944" y="493126"/>
                    <a:pt x="7674442" y="511628"/>
                  </a:cubicBezTo>
                  <a:lnTo>
                    <a:pt x="7630899" y="555171"/>
                  </a:lnTo>
                  <a:cubicBezTo>
                    <a:pt x="7801714" y="640576"/>
                    <a:pt x="7574565" y="534664"/>
                    <a:pt x="8066328" y="587828"/>
                  </a:cubicBezTo>
                  <a:cubicBezTo>
                    <a:pt x="8077736" y="589061"/>
                    <a:pt x="8072082" y="610222"/>
                    <a:pt x="8077214" y="620485"/>
                  </a:cubicBezTo>
                  <a:cubicBezTo>
                    <a:pt x="8090946" y="647949"/>
                    <a:pt x="8100507" y="654664"/>
                    <a:pt x="8120756" y="674914"/>
                  </a:cubicBezTo>
                  <a:cubicBezTo>
                    <a:pt x="8128013" y="660400"/>
                    <a:pt x="8133096" y="644576"/>
                    <a:pt x="8142528" y="631371"/>
                  </a:cubicBezTo>
                  <a:cubicBezTo>
                    <a:pt x="8151476" y="618844"/>
                    <a:pt x="8167026" y="611769"/>
                    <a:pt x="8175185" y="598714"/>
                  </a:cubicBezTo>
                  <a:cubicBezTo>
                    <a:pt x="8185541" y="582144"/>
                    <a:pt x="8187261" y="561251"/>
                    <a:pt x="8196956" y="544285"/>
                  </a:cubicBezTo>
                  <a:cubicBezTo>
                    <a:pt x="8205907" y="528621"/>
                    <a:pt x="8255861" y="495199"/>
                    <a:pt x="8262271" y="489857"/>
                  </a:cubicBezTo>
                  <a:cubicBezTo>
                    <a:pt x="8306989" y="452591"/>
                    <a:pt x="8257944" y="478953"/>
                    <a:pt x="8327585" y="435428"/>
                  </a:cubicBezTo>
                  <a:cubicBezTo>
                    <a:pt x="8341346" y="426828"/>
                    <a:pt x="8356614" y="420914"/>
                    <a:pt x="8371128" y="413657"/>
                  </a:cubicBezTo>
                  <a:cubicBezTo>
                    <a:pt x="8446916" y="337865"/>
                    <a:pt x="8412730" y="382772"/>
                    <a:pt x="8382014" y="152400"/>
                  </a:cubicBezTo>
                  <a:cubicBezTo>
                    <a:pt x="8378623" y="126967"/>
                    <a:pt x="8359653" y="205651"/>
                    <a:pt x="8371128" y="228600"/>
                  </a:cubicBezTo>
                  <a:cubicBezTo>
                    <a:pt x="8378013" y="242370"/>
                    <a:pt x="8389770" y="202312"/>
                    <a:pt x="8403785" y="195942"/>
                  </a:cubicBezTo>
                  <a:cubicBezTo>
                    <a:pt x="8431025" y="183560"/>
                    <a:pt x="8490871" y="174171"/>
                    <a:pt x="8490871" y="174171"/>
                  </a:cubicBezTo>
                  <a:cubicBezTo>
                    <a:pt x="8512642" y="159657"/>
                    <a:pt x="8533748" y="144090"/>
                    <a:pt x="8556185" y="130628"/>
                  </a:cubicBezTo>
                  <a:cubicBezTo>
                    <a:pt x="8574328" y="119742"/>
                    <a:pt x="8593687" y="110666"/>
                    <a:pt x="8610614" y="97971"/>
                  </a:cubicBezTo>
                  <a:cubicBezTo>
                    <a:pt x="8622930" y="88734"/>
                    <a:pt x="8631445" y="75169"/>
                    <a:pt x="8643271" y="65314"/>
                  </a:cubicBezTo>
                  <a:cubicBezTo>
                    <a:pt x="8653322" y="56938"/>
                    <a:pt x="8665282" y="51146"/>
                    <a:pt x="8675928" y="43542"/>
                  </a:cubicBezTo>
                  <a:cubicBezTo>
                    <a:pt x="8733591" y="2354"/>
                    <a:pt x="8699134" y="17664"/>
                    <a:pt x="8752128" y="0"/>
                  </a:cubicBezTo>
                  <a:cubicBezTo>
                    <a:pt x="8759385" y="14514"/>
                    <a:pt x="8765848" y="29453"/>
                    <a:pt x="8773899" y="43542"/>
                  </a:cubicBezTo>
                  <a:cubicBezTo>
                    <a:pt x="8780390" y="54902"/>
                    <a:pt x="8791823" y="63695"/>
                    <a:pt x="8795671" y="76200"/>
                  </a:cubicBezTo>
                  <a:cubicBezTo>
                    <a:pt x="8806553" y="111568"/>
                    <a:pt x="8817442" y="185057"/>
                    <a:pt x="8817442" y="185057"/>
                  </a:cubicBezTo>
                  <a:cubicBezTo>
                    <a:pt x="8806480" y="360444"/>
                    <a:pt x="8863254" y="376123"/>
                    <a:pt x="8752128" y="348342"/>
                  </a:cubicBezTo>
                  <a:cubicBezTo>
                    <a:pt x="8740996" y="345559"/>
                    <a:pt x="8730357" y="341085"/>
                    <a:pt x="8719471" y="337457"/>
                  </a:cubicBezTo>
                  <a:cubicBezTo>
                    <a:pt x="8705542" y="316564"/>
                    <a:pt x="8676781" y="268799"/>
                    <a:pt x="8654156" y="261257"/>
                  </a:cubicBezTo>
                  <a:cubicBezTo>
                    <a:pt x="8643270" y="257628"/>
                    <a:pt x="8610024" y="250371"/>
                    <a:pt x="8621499" y="250371"/>
                  </a:cubicBezTo>
                  <a:cubicBezTo>
                    <a:pt x="8647157" y="250371"/>
                    <a:pt x="8672299" y="257628"/>
                    <a:pt x="8697699" y="261257"/>
                  </a:cubicBezTo>
                  <a:cubicBezTo>
                    <a:pt x="8719471" y="268514"/>
                    <a:pt x="8746787" y="266800"/>
                    <a:pt x="8763014" y="283028"/>
                  </a:cubicBezTo>
                  <a:cubicBezTo>
                    <a:pt x="8795364" y="315379"/>
                    <a:pt x="8774828" y="302311"/>
                    <a:pt x="8828328" y="315685"/>
                  </a:cubicBezTo>
                  <a:cubicBezTo>
                    <a:pt x="8845745" y="327297"/>
                    <a:pt x="8879853" y="343988"/>
                    <a:pt x="8882756" y="370114"/>
                  </a:cubicBezTo>
                  <a:cubicBezTo>
                    <a:pt x="8890308" y="438082"/>
                    <a:pt x="8861142" y="446157"/>
                    <a:pt x="8817442" y="489857"/>
                  </a:cubicBezTo>
                  <a:lnTo>
                    <a:pt x="8784785" y="522514"/>
                  </a:lnTo>
                  <a:cubicBezTo>
                    <a:pt x="8760709" y="546590"/>
                    <a:pt x="8749783" y="561786"/>
                    <a:pt x="8719471" y="576942"/>
                  </a:cubicBezTo>
                  <a:cubicBezTo>
                    <a:pt x="8709208" y="582074"/>
                    <a:pt x="8697700" y="584199"/>
                    <a:pt x="8686814" y="587828"/>
                  </a:cubicBezTo>
                  <a:cubicBezTo>
                    <a:pt x="8661414" y="584199"/>
                    <a:pt x="8635615" y="582711"/>
                    <a:pt x="8610614" y="576942"/>
                  </a:cubicBezTo>
                  <a:cubicBezTo>
                    <a:pt x="8588252" y="571782"/>
                    <a:pt x="8545299" y="555171"/>
                    <a:pt x="8545299" y="555171"/>
                  </a:cubicBezTo>
                  <a:cubicBezTo>
                    <a:pt x="8530785" y="540657"/>
                    <a:pt x="8518459" y="523559"/>
                    <a:pt x="8501756" y="511628"/>
                  </a:cubicBezTo>
                  <a:cubicBezTo>
                    <a:pt x="8492419" y="504959"/>
                    <a:pt x="8479362" y="505874"/>
                    <a:pt x="8469099" y="500742"/>
                  </a:cubicBezTo>
                  <a:cubicBezTo>
                    <a:pt x="8457397" y="494891"/>
                    <a:pt x="8447328" y="486228"/>
                    <a:pt x="8436442" y="478971"/>
                  </a:cubicBezTo>
                  <a:cubicBezTo>
                    <a:pt x="8429185" y="489857"/>
                    <a:pt x="8418113" y="499006"/>
                    <a:pt x="8414671" y="511628"/>
                  </a:cubicBezTo>
                  <a:cubicBezTo>
                    <a:pt x="8406974" y="539852"/>
                    <a:pt x="8424471" y="578028"/>
                    <a:pt x="8403785" y="598714"/>
                  </a:cubicBezTo>
                  <a:cubicBezTo>
                    <a:pt x="8388178" y="614321"/>
                    <a:pt x="8360242" y="591457"/>
                    <a:pt x="8338471" y="587828"/>
                  </a:cubicBezTo>
                  <a:cubicBezTo>
                    <a:pt x="8331214" y="576942"/>
                    <a:pt x="8322550" y="566873"/>
                    <a:pt x="8316699" y="555171"/>
                  </a:cubicBezTo>
                  <a:cubicBezTo>
                    <a:pt x="8307960" y="537693"/>
                    <a:pt x="8302864" y="518598"/>
                    <a:pt x="8294928" y="500742"/>
                  </a:cubicBezTo>
                  <a:cubicBezTo>
                    <a:pt x="8288337" y="485913"/>
                    <a:pt x="8280413" y="471714"/>
                    <a:pt x="8273156" y="457200"/>
                  </a:cubicBezTo>
                  <a:cubicBezTo>
                    <a:pt x="8268302" y="428072"/>
                    <a:pt x="8258995" y="367896"/>
                    <a:pt x="8251385" y="337457"/>
                  </a:cubicBezTo>
                  <a:cubicBezTo>
                    <a:pt x="8235838" y="275273"/>
                    <a:pt x="8243190" y="335925"/>
                    <a:pt x="8229614" y="261257"/>
                  </a:cubicBezTo>
                  <a:cubicBezTo>
                    <a:pt x="8226987" y="246811"/>
                    <a:pt x="8222422" y="176701"/>
                    <a:pt x="8207842" y="152400"/>
                  </a:cubicBezTo>
                  <a:cubicBezTo>
                    <a:pt x="8202562" y="143599"/>
                    <a:pt x="8193328" y="137885"/>
                    <a:pt x="8186071" y="130628"/>
                  </a:cubicBezTo>
                  <a:cubicBezTo>
                    <a:pt x="8182442" y="116114"/>
                    <a:pt x="8160832" y="91306"/>
                    <a:pt x="8175185" y="87085"/>
                  </a:cubicBezTo>
                  <a:cubicBezTo>
                    <a:pt x="8237942" y="68627"/>
                    <a:pt x="8305959" y="81867"/>
                    <a:pt x="8371128" y="76200"/>
                  </a:cubicBezTo>
                  <a:cubicBezTo>
                    <a:pt x="8389560" y="74597"/>
                    <a:pt x="8407495" y="69328"/>
                    <a:pt x="8425556" y="65314"/>
                  </a:cubicBezTo>
                  <a:cubicBezTo>
                    <a:pt x="8444680" y="61064"/>
                    <a:pt x="8482172" y="51935"/>
                    <a:pt x="8501756" y="43542"/>
                  </a:cubicBezTo>
                  <a:cubicBezTo>
                    <a:pt x="8595917" y="3188"/>
                    <a:pt x="8501370" y="36415"/>
                    <a:pt x="8577956" y="10885"/>
                  </a:cubicBezTo>
                  <a:cubicBezTo>
                    <a:pt x="8581585" y="21771"/>
                    <a:pt x="8588842" y="32067"/>
                    <a:pt x="8588842" y="43542"/>
                  </a:cubicBezTo>
                  <a:cubicBezTo>
                    <a:pt x="8588842" y="83290"/>
                    <a:pt x="8578535" y="134048"/>
                    <a:pt x="8567071" y="174171"/>
                  </a:cubicBezTo>
                  <a:cubicBezTo>
                    <a:pt x="8563919" y="185204"/>
                    <a:pt x="8559814" y="195942"/>
                    <a:pt x="8556185" y="206828"/>
                  </a:cubicBezTo>
                  <a:cubicBezTo>
                    <a:pt x="8559814" y="235857"/>
                    <a:pt x="8553988" y="267748"/>
                    <a:pt x="8567071" y="293914"/>
                  </a:cubicBezTo>
                  <a:cubicBezTo>
                    <a:pt x="8574328" y="308428"/>
                    <a:pt x="8607623" y="299735"/>
                    <a:pt x="8610614" y="315685"/>
                  </a:cubicBezTo>
                  <a:cubicBezTo>
                    <a:pt x="8638839" y="466220"/>
                    <a:pt x="8639048" y="454978"/>
                    <a:pt x="8567071" y="478971"/>
                  </a:cubicBezTo>
                  <a:cubicBezTo>
                    <a:pt x="8559740" y="508295"/>
                    <a:pt x="8562750" y="537748"/>
                    <a:pt x="8523528" y="544285"/>
                  </a:cubicBezTo>
                  <a:cubicBezTo>
                    <a:pt x="8512210" y="546171"/>
                    <a:pt x="8501757" y="537028"/>
                    <a:pt x="8490871" y="533400"/>
                  </a:cubicBezTo>
                  <a:cubicBezTo>
                    <a:pt x="8418299" y="537028"/>
                    <a:pt x="8345152" y="534467"/>
                    <a:pt x="8273156" y="544285"/>
                  </a:cubicBezTo>
                  <a:cubicBezTo>
                    <a:pt x="8262987" y="545672"/>
                    <a:pt x="8257543" y="557846"/>
                    <a:pt x="8251385" y="566057"/>
                  </a:cubicBezTo>
                  <a:cubicBezTo>
                    <a:pt x="8235686" y="586990"/>
                    <a:pt x="8232665" y="623096"/>
                    <a:pt x="8207842" y="631371"/>
                  </a:cubicBezTo>
                  <a:lnTo>
                    <a:pt x="8175185" y="642257"/>
                  </a:lnTo>
                  <a:cubicBezTo>
                    <a:pt x="8134118" y="628568"/>
                    <a:pt x="8114647" y="625260"/>
                    <a:pt x="8077214" y="587828"/>
                  </a:cubicBezTo>
                  <a:cubicBezTo>
                    <a:pt x="8069957" y="580571"/>
                    <a:pt x="8064243" y="571337"/>
                    <a:pt x="8055442" y="566057"/>
                  </a:cubicBezTo>
                  <a:cubicBezTo>
                    <a:pt x="8045603" y="560153"/>
                    <a:pt x="8033048" y="560303"/>
                    <a:pt x="8022785" y="555171"/>
                  </a:cubicBezTo>
                  <a:cubicBezTo>
                    <a:pt x="7938376" y="512967"/>
                    <a:pt x="8039555" y="549876"/>
                    <a:pt x="7957471" y="522514"/>
                  </a:cubicBezTo>
                  <a:cubicBezTo>
                    <a:pt x="7946585" y="526143"/>
                    <a:pt x="7934653" y="527496"/>
                    <a:pt x="7924814" y="533400"/>
                  </a:cubicBezTo>
                  <a:cubicBezTo>
                    <a:pt x="7907577" y="543742"/>
                    <a:pt x="7891161" y="572993"/>
                    <a:pt x="7881271" y="587828"/>
                  </a:cubicBezTo>
                  <a:cubicBezTo>
                    <a:pt x="7823214" y="584199"/>
                    <a:pt x="7764950" y="583031"/>
                    <a:pt x="7707099" y="576942"/>
                  </a:cubicBezTo>
                  <a:cubicBezTo>
                    <a:pt x="7684619" y="574576"/>
                    <a:pt x="7658233" y="557992"/>
                    <a:pt x="7641785" y="544285"/>
                  </a:cubicBezTo>
                  <a:cubicBezTo>
                    <a:pt x="7629959" y="534430"/>
                    <a:pt x="7622494" y="519266"/>
                    <a:pt x="7609128" y="511628"/>
                  </a:cubicBezTo>
                  <a:cubicBezTo>
                    <a:pt x="7596138" y="504205"/>
                    <a:pt x="7580099" y="504371"/>
                    <a:pt x="7565585" y="500742"/>
                  </a:cubicBezTo>
                  <a:cubicBezTo>
                    <a:pt x="7484551" y="419708"/>
                    <a:pt x="7587138" y="519215"/>
                    <a:pt x="7489385" y="435428"/>
                  </a:cubicBezTo>
                  <a:cubicBezTo>
                    <a:pt x="7437494" y="390951"/>
                    <a:pt x="7479621" y="410402"/>
                    <a:pt x="7424071" y="391885"/>
                  </a:cubicBezTo>
                  <a:cubicBezTo>
                    <a:pt x="7413185" y="380999"/>
                    <a:pt x="7404780" y="366866"/>
                    <a:pt x="7391414" y="359228"/>
                  </a:cubicBezTo>
                  <a:cubicBezTo>
                    <a:pt x="7378424" y="351805"/>
                    <a:pt x="7362256" y="352452"/>
                    <a:pt x="7347871" y="348342"/>
                  </a:cubicBezTo>
                  <a:cubicBezTo>
                    <a:pt x="7336838" y="345190"/>
                    <a:pt x="7326100" y="341085"/>
                    <a:pt x="7315214" y="337457"/>
                  </a:cubicBezTo>
                  <a:cubicBezTo>
                    <a:pt x="7311585" y="348343"/>
                    <a:pt x="7312442" y="362000"/>
                    <a:pt x="7304328" y="370114"/>
                  </a:cubicBezTo>
                  <a:cubicBezTo>
                    <a:pt x="7280578" y="393864"/>
                    <a:pt x="7208685" y="372002"/>
                    <a:pt x="7195471" y="370114"/>
                  </a:cubicBezTo>
                  <a:cubicBezTo>
                    <a:pt x="7180957" y="362857"/>
                    <a:pt x="7167122" y="354040"/>
                    <a:pt x="7151928" y="348342"/>
                  </a:cubicBezTo>
                  <a:cubicBezTo>
                    <a:pt x="7137920" y="343089"/>
                    <a:pt x="7122770" y="341567"/>
                    <a:pt x="7108385" y="337457"/>
                  </a:cubicBezTo>
                  <a:cubicBezTo>
                    <a:pt x="7097352" y="334305"/>
                    <a:pt x="7086614" y="330200"/>
                    <a:pt x="7075728" y="326571"/>
                  </a:cubicBezTo>
                  <a:cubicBezTo>
                    <a:pt x="6959618" y="343159"/>
                    <a:pt x="7027507" y="314145"/>
                    <a:pt x="6977756" y="370114"/>
                  </a:cubicBezTo>
                  <a:cubicBezTo>
                    <a:pt x="6957301" y="393126"/>
                    <a:pt x="6934213" y="413657"/>
                    <a:pt x="6912442" y="435428"/>
                  </a:cubicBezTo>
                  <a:lnTo>
                    <a:pt x="6890671" y="457200"/>
                  </a:lnTo>
                  <a:cubicBezTo>
                    <a:pt x="6796511" y="448640"/>
                    <a:pt x="6794699" y="454661"/>
                    <a:pt x="6727385" y="435428"/>
                  </a:cubicBezTo>
                  <a:cubicBezTo>
                    <a:pt x="6705405" y="429148"/>
                    <a:pt x="6655631" y="410437"/>
                    <a:pt x="6640299" y="402771"/>
                  </a:cubicBezTo>
                  <a:cubicBezTo>
                    <a:pt x="6628597" y="396920"/>
                    <a:pt x="6619597" y="386313"/>
                    <a:pt x="6607642" y="381000"/>
                  </a:cubicBezTo>
                  <a:cubicBezTo>
                    <a:pt x="6473660" y="321452"/>
                    <a:pt x="6600106" y="386337"/>
                    <a:pt x="6498785" y="348342"/>
                  </a:cubicBezTo>
                  <a:cubicBezTo>
                    <a:pt x="6483591" y="342644"/>
                    <a:pt x="6470071" y="333162"/>
                    <a:pt x="6455242" y="326571"/>
                  </a:cubicBezTo>
                  <a:cubicBezTo>
                    <a:pt x="6416192" y="309216"/>
                    <a:pt x="6404064" y="305883"/>
                    <a:pt x="6368156" y="293914"/>
                  </a:cubicBezTo>
                  <a:cubicBezTo>
                    <a:pt x="6360899" y="304800"/>
                    <a:pt x="6352236" y="314869"/>
                    <a:pt x="6346385" y="326571"/>
                  </a:cubicBezTo>
                  <a:cubicBezTo>
                    <a:pt x="6341253" y="336834"/>
                    <a:pt x="6341403" y="349389"/>
                    <a:pt x="6335499" y="359228"/>
                  </a:cubicBezTo>
                  <a:cubicBezTo>
                    <a:pt x="6330219" y="368029"/>
                    <a:pt x="6320985" y="373743"/>
                    <a:pt x="6313728" y="381000"/>
                  </a:cubicBezTo>
                  <a:cubicBezTo>
                    <a:pt x="6305637" y="405271"/>
                    <a:pt x="6296763" y="437025"/>
                    <a:pt x="6281071" y="457200"/>
                  </a:cubicBezTo>
                  <a:cubicBezTo>
                    <a:pt x="6265319" y="477453"/>
                    <a:pt x="6226642" y="511628"/>
                    <a:pt x="6226642" y="511628"/>
                  </a:cubicBezTo>
                  <a:cubicBezTo>
                    <a:pt x="6212128" y="507999"/>
                    <a:pt x="6196850" y="506635"/>
                    <a:pt x="6183099" y="500742"/>
                  </a:cubicBezTo>
                  <a:cubicBezTo>
                    <a:pt x="6139906" y="482231"/>
                    <a:pt x="6157018" y="474338"/>
                    <a:pt x="6117785" y="446314"/>
                  </a:cubicBezTo>
                  <a:cubicBezTo>
                    <a:pt x="6089752" y="426291"/>
                    <a:pt x="6038674" y="412686"/>
                    <a:pt x="6008928" y="402771"/>
                  </a:cubicBezTo>
                  <a:cubicBezTo>
                    <a:pt x="5998042" y="399142"/>
                    <a:pt x="5985818" y="398250"/>
                    <a:pt x="5976271" y="391885"/>
                  </a:cubicBezTo>
                  <a:cubicBezTo>
                    <a:pt x="5898508" y="340043"/>
                    <a:pt x="5936341" y="354688"/>
                    <a:pt x="5867414" y="337457"/>
                  </a:cubicBezTo>
                  <a:lnTo>
                    <a:pt x="5693242" y="348342"/>
                  </a:lnTo>
                  <a:cubicBezTo>
                    <a:pt x="5656883" y="351139"/>
                    <a:pt x="5618656" y="346766"/>
                    <a:pt x="5584385" y="359228"/>
                  </a:cubicBezTo>
                  <a:cubicBezTo>
                    <a:pt x="5573601" y="363149"/>
                    <a:pt x="5578631" y="381622"/>
                    <a:pt x="5573499" y="391885"/>
                  </a:cubicBezTo>
                  <a:cubicBezTo>
                    <a:pt x="5567648" y="403587"/>
                    <a:pt x="5557579" y="412840"/>
                    <a:pt x="5551728" y="424542"/>
                  </a:cubicBezTo>
                  <a:cubicBezTo>
                    <a:pt x="5546596" y="434805"/>
                    <a:pt x="5547207" y="447652"/>
                    <a:pt x="5540842" y="457200"/>
                  </a:cubicBezTo>
                  <a:cubicBezTo>
                    <a:pt x="5532303" y="470009"/>
                    <a:pt x="5518040" y="478030"/>
                    <a:pt x="5508185" y="489857"/>
                  </a:cubicBezTo>
                  <a:cubicBezTo>
                    <a:pt x="5499810" y="499908"/>
                    <a:pt x="5496260" y="513899"/>
                    <a:pt x="5486414" y="522514"/>
                  </a:cubicBezTo>
                  <a:cubicBezTo>
                    <a:pt x="5466722" y="539745"/>
                    <a:pt x="5421099" y="566057"/>
                    <a:pt x="5421099" y="566057"/>
                  </a:cubicBezTo>
                  <a:cubicBezTo>
                    <a:pt x="5395832" y="490252"/>
                    <a:pt x="5428289" y="571398"/>
                    <a:pt x="5388442" y="511628"/>
                  </a:cubicBezTo>
                  <a:cubicBezTo>
                    <a:pt x="5379441" y="498126"/>
                    <a:pt x="5379137" y="478474"/>
                    <a:pt x="5366671" y="468085"/>
                  </a:cubicBezTo>
                  <a:cubicBezTo>
                    <a:pt x="5355178" y="458507"/>
                    <a:pt x="5337642" y="460828"/>
                    <a:pt x="5323128" y="457200"/>
                  </a:cubicBezTo>
                  <a:cubicBezTo>
                    <a:pt x="5312242" y="460828"/>
                    <a:pt x="5300310" y="462182"/>
                    <a:pt x="5290471" y="468085"/>
                  </a:cubicBezTo>
                  <a:cubicBezTo>
                    <a:pt x="5253309" y="490382"/>
                    <a:pt x="5285064" y="495287"/>
                    <a:pt x="5236042" y="511628"/>
                  </a:cubicBezTo>
                  <a:cubicBezTo>
                    <a:pt x="5215103" y="518608"/>
                    <a:pt x="5192499" y="518885"/>
                    <a:pt x="5170728" y="522514"/>
                  </a:cubicBezTo>
                  <a:cubicBezTo>
                    <a:pt x="5156214" y="529771"/>
                    <a:pt x="5143313" y="542493"/>
                    <a:pt x="5127185" y="544285"/>
                  </a:cubicBezTo>
                  <a:cubicBezTo>
                    <a:pt x="5108796" y="546328"/>
                    <a:pt x="5090309" y="539251"/>
                    <a:pt x="5072756" y="533400"/>
                  </a:cubicBezTo>
                  <a:cubicBezTo>
                    <a:pt x="5053607" y="527017"/>
                    <a:pt x="5013615" y="503504"/>
                    <a:pt x="4996556" y="489857"/>
                  </a:cubicBezTo>
                  <a:cubicBezTo>
                    <a:pt x="4988542" y="483446"/>
                    <a:pt x="4982799" y="474496"/>
                    <a:pt x="4974785" y="468085"/>
                  </a:cubicBezTo>
                  <a:cubicBezTo>
                    <a:pt x="4944641" y="443969"/>
                    <a:pt x="4943962" y="446925"/>
                    <a:pt x="4909471" y="435428"/>
                  </a:cubicBezTo>
                  <a:cubicBezTo>
                    <a:pt x="4902214" y="428171"/>
                    <a:pt x="4897309" y="417261"/>
                    <a:pt x="4887699" y="413657"/>
                  </a:cubicBezTo>
                  <a:cubicBezTo>
                    <a:pt x="4715357" y="349029"/>
                    <a:pt x="4906342" y="442885"/>
                    <a:pt x="4778842" y="391885"/>
                  </a:cubicBezTo>
                  <a:cubicBezTo>
                    <a:pt x="4756242" y="382845"/>
                    <a:pt x="4735299" y="370114"/>
                    <a:pt x="4713528" y="359228"/>
                  </a:cubicBezTo>
                  <a:cubicBezTo>
                    <a:pt x="4680871" y="362857"/>
                    <a:pt x="4647433" y="362145"/>
                    <a:pt x="4615556" y="370114"/>
                  </a:cubicBezTo>
                  <a:cubicBezTo>
                    <a:pt x="4602864" y="373287"/>
                    <a:pt x="4594601" y="386034"/>
                    <a:pt x="4582899" y="391885"/>
                  </a:cubicBezTo>
                  <a:cubicBezTo>
                    <a:pt x="4572636" y="397017"/>
                    <a:pt x="4560986" y="398742"/>
                    <a:pt x="4550242" y="402771"/>
                  </a:cubicBezTo>
                  <a:cubicBezTo>
                    <a:pt x="4531946" y="409632"/>
                    <a:pt x="4513957" y="417285"/>
                    <a:pt x="4495814" y="424542"/>
                  </a:cubicBezTo>
                  <a:cubicBezTo>
                    <a:pt x="4488557" y="431799"/>
                    <a:pt x="4482843" y="441033"/>
                    <a:pt x="4474042" y="446314"/>
                  </a:cubicBezTo>
                  <a:cubicBezTo>
                    <a:pt x="4440569" y="466398"/>
                    <a:pt x="4425650" y="454053"/>
                    <a:pt x="4386956" y="446314"/>
                  </a:cubicBezTo>
                  <a:cubicBezTo>
                    <a:pt x="4311219" y="416018"/>
                    <a:pt x="4351068" y="430722"/>
                    <a:pt x="4267214" y="402771"/>
                  </a:cubicBezTo>
                  <a:cubicBezTo>
                    <a:pt x="4256328" y="399142"/>
                    <a:pt x="4244104" y="398250"/>
                    <a:pt x="4234556" y="391885"/>
                  </a:cubicBezTo>
                  <a:cubicBezTo>
                    <a:pt x="4192352" y="363749"/>
                    <a:pt x="4214310" y="374251"/>
                    <a:pt x="4169242" y="359228"/>
                  </a:cubicBezTo>
                  <a:cubicBezTo>
                    <a:pt x="4152729" y="370237"/>
                    <a:pt x="4126464" y="391885"/>
                    <a:pt x="4103928" y="391885"/>
                  </a:cubicBezTo>
                  <a:cubicBezTo>
                    <a:pt x="4088967" y="391885"/>
                    <a:pt x="4074899" y="384628"/>
                    <a:pt x="4060385" y="381000"/>
                  </a:cubicBezTo>
                  <a:cubicBezTo>
                    <a:pt x="4046833" y="360671"/>
                    <a:pt x="4028146" y="328013"/>
                    <a:pt x="4005956" y="315685"/>
                  </a:cubicBezTo>
                  <a:cubicBezTo>
                    <a:pt x="3985895" y="304540"/>
                    <a:pt x="3940642" y="293914"/>
                    <a:pt x="3940642" y="293914"/>
                  </a:cubicBezTo>
                  <a:cubicBezTo>
                    <a:pt x="3904356" y="297543"/>
                    <a:pt x="3866592" y="293923"/>
                    <a:pt x="3831785" y="304800"/>
                  </a:cubicBezTo>
                  <a:cubicBezTo>
                    <a:pt x="3806810" y="312605"/>
                    <a:pt x="3788242" y="333828"/>
                    <a:pt x="3766471" y="348342"/>
                  </a:cubicBezTo>
                  <a:lnTo>
                    <a:pt x="3733814" y="370114"/>
                  </a:lnTo>
                  <a:cubicBezTo>
                    <a:pt x="3722928" y="366485"/>
                    <a:pt x="3711187" y="364801"/>
                    <a:pt x="3701156" y="359228"/>
                  </a:cubicBezTo>
                  <a:cubicBezTo>
                    <a:pt x="3678283" y="346521"/>
                    <a:pt x="3635842" y="315685"/>
                    <a:pt x="3635842" y="315685"/>
                  </a:cubicBezTo>
                  <a:cubicBezTo>
                    <a:pt x="3614071" y="319314"/>
                    <a:pt x="3592171" y="322242"/>
                    <a:pt x="3570528" y="326571"/>
                  </a:cubicBezTo>
                  <a:cubicBezTo>
                    <a:pt x="3555857" y="329505"/>
                    <a:pt x="3540993" y="342710"/>
                    <a:pt x="3526985" y="337457"/>
                  </a:cubicBezTo>
                  <a:cubicBezTo>
                    <a:pt x="3507766" y="330250"/>
                    <a:pt x="3500521" y="305300"/>
                    <a:pt x="3483442" y="293914"/>
                  </a:cubicBezTo>
                  <a:lnTo>
                    <a:pt x="3418128" y="250371"/>
                  </a:lnTo>
                  <a:lnTo>
                    <a:pt x="3385471" y="228600"/>
                  </a:lnTo>
                  <a:cubicBezTo>
                    <a:pt x="3374585" y="235857"/>
                    <a:pt x="3360987" y="240155"/>
                    <a:pt x="3352814" y="250371"/>
                  </a:cubicBezTo>
                  <a:cubicBezTo>
                    <a:pt x="3292720" y="325488"/>
                    <a:pt x="3402864" y="242402"/>
                    <a:pt x="3309271" y="304800"/>
                  </a:cubicBezTo>
                  <a:cubicBezTo>
                    <a:pt x="3216755" y="273960"/>
                    <a:pt x="3329560" y="316972"/>
                    <a:pt x="3254842" y="272142"/>
                  </a:cubicBezTo>
                  <a:cubicBezTo>
                    <a:pt x="3245003" y="266239"/>
                    <a:pt x="3233071" y="264885"/>
                    <a:pt x="3222185" y="261257"/>
                  </a:cubicBezTo>
                  <a:cubicBezTo>
                    <a:pt x="3214928" y="250371"/>
                    <a:pt x="3209665" y="237851"/>
                    <a:pt x="3200414" y="228600"/>
                  </a:cubicBezTo>
                  <a:cubicBezTo>
                    <a:pt x="3191163" y="219349"/>
                    <a:pt x="3174247" y="218188"/>
                    <a:pt x="3167756" y="206828"/>
                  </a:cubicBezTo>
                  <a:cubicBezTo>
                    <a:pt x="3158576" y="190764"/>
                    <a:pt x="3160499" y="170543"/>
                    <a:pt x="3156871" y="152400"/>
                  </a:cubicBezTo>
                  <a:cubicBezTo>
                    <a:pt x="3124214" y="156028"/>
                    <a:pt x="3090916" y="155897"/>
                    <a:pt x="3058899" y="163285"/>
                  </a:cubicBezTo>
                  <a:cubicBezTo>
                    <a:pt x="3043087" y="166934"/>
                    <a:pt x="3029445" y="177006"/>
                    <a:pt x="3015356" y="185057"/>
                  </a:cubicBezTo>
                  <a:cubicBezTo>
                    <a:pt x="3003997" y="191548"/>
                    <a:pt x="2993345" y="199224"/>
                    <a:pt x="2982699" y="206828"/>
                  </a:cubicBezTo>
                  <a:cubicBezTo>
                    <a:pt x="2967935" y="217373"/>
                    <a:pt x="2954908" y="230484"/>
                    <a:pt x="2939156" y="239485"/>
                  </a:cubicBezTo>
                  <a:cubicBezTo>
                    <a:pt x="2929193" y="245178"/>
                    <a:pt x="2916762" y="245239"/>
                    <a:pt x="2906499" y="250371"/>
                  </a:cubicBezTo>
                  <a:cubicBezTo>
                    <a:pt x="2822090" y="292575"/>
                    <a:pt x="2923269" y="255666"/>
                    <a:pt x="2841185" y="283028"/>
                  </a:cubicBezTo>
                  <a:cubicBezTo>
                    <a:pt x="2826671" y="279399"/>
                    <a:pt x="2810632" y="279565"/>
                    <a:pt x="2797642" y="272142"/>
                  </a:cubicBezTo>
                  <a:cubicBezTo>
                    <a:pt x="2784276" y="264504"/>
                    <a:pt x="2776812" y="249340"/>
                    <a:pt x="2764985" y="239485"/>
                  </a:cubicBezTo>
                  <a:cubicBezTo>
                    <a:pt x="2754934" y="231110"/>
                    <a:pt x="2743214" y="224971"/>
                    <a:pt x="2732328" y="217714"/>
                  </a:cubicBezTo>
                  <a:cubicBezTo>
                    <a:pt x="2725071" y="206828"/>
                    <a:pt x="2722703" y="189916"/>
                    <a:pt x="2710556" y="185057"/>
                  </a:cubicBezTo>
                  <a:cubicBezTo>
                    <a:pt x="2699902" y="180795"/>
                    <a:pt x="2687738" y="190038"/>
                    <a:pt x="2677899" y="195942"/>
                  </a:cubicBezTo>
                  <a:cubicBezTo>
                    <a:pt x="2669098" y="201222"/>
                    <a:pt x="2664142" y="211303"/>
                    <a:pt x="2656128" y="217714"/>
                  </a:cubicBezTo>
                  <a:cubicBezTo>
                    <a:pt x="2625984" y="241830"/>
                    <a:pt x="2625305" y="238874"/>
                    <a:pt x="2590814" y="250371"/>
                  </a:cubicBezTo>
                  <a:cubicBezTo>
                    <a:pt x="2579928" y="246742"/>
                    <a:pt x="2567704" y="245850"/>
                    <a:pt x="2558156" y="239485"/>
                  </a:cubicBezTo>
                  <a:cubicBezTo>
                    <a:pt x="2545347" y="230946"/>
                    <a:pt x="2537326" y="216683"/>
                    <a:pt x="2525499" y="206828"/>
                  </a:cubicBezTo>
                  <a:cubicBezTo>
                    <a:pt x="2515448" y="198453"/>
                    <a:pt x="2503728" y="192314"/>
                    <a:pt x="2492842" y="185057"/>
                  </a:cubicBezTo>
                  <a:cubicBezTo>
                    <a:pt x="2454259" y="213994"/>
                    <a:pt x="2385738" y="266642"/>
                    <a:pt x="2351328" y="283028"/>
                  </a:cubicBezTo>
                  <a:cubicBezTo>
                    <a:pt x="2309888" y="302761"/>
                    <a:pt x="2261752" y="306045"/>
                    <a:pt x="2220699" y="326571"/>
                  </a:cubicBezTo>
                  <a:cubicBezTo>
                    <a:pt x="2135644" y="369099"/>
                    <a:pt x="2179395" y="355226"/>
                    <a:pt x="2090071" y="370114"/>
                  </a:cubicBezTo>
                  <a:cubicBezTo>
                    <a:pt x="2068299" y="366485"/>
                    <a:pt x="2044926" y="368192"/>
                    <a:pt x="2024756" y="359228"/>
                  </a:cubicBezTo>
                  <a:cubicBezTo>
                    <a:pt x="2010688" y="352976"/>
                    <a:pt x="2003926" y="336426"/>
                    <a:pt x="1992099" y="326571"/>
                  </a:cubicBezTo>
                  <a:cubicBezTo>
                    <a:pt x="1982048" y="318196"/>
                    <a:pt x="1969658" y="312973"/>
                    <a:pt x="1959442" y="304800"/>
                  </a:cubicBezTo>
                  <a:cubicBezTo>
                    <a:pt x="1951428" y="298389"/>
                    <a:pt x="1945882" y="289186"/>
                    <a:pt x="1937671" y="283028"/>
                  </a:cubicBezTo>
                  <a:cubicBezTo>
                    <a:pt x="1877782" y="238111"/>
                    <a:pt x="1890613" y="245570"/>
                    <a:pt x="1839699" y="228600"/>
                  </a:cubicBezTo>
                  <a:cubicBezTo>
                    <a:pt x="1828813" y="221343"/>
                    <a:pt x="1818744" y="212679"/>
                    <a:pt x="1807042" y="206828"/>
                  </a:cubicBezTo>
                  <a:cubicBezTo>
                    <a:pt x="1796779" y="201696"/>
                    <a:pt x="1784932" y="200462"/>
                    <a:pt x="1774385" y="195942"/>
                  </a:cubicBezTo>
                  <a:cubicBezTo>
                    <a:pt x="1759470" y="189550"/>
                    <a:pt x="1745027" y="182052"/>
                    <a:pt x="1730842" y="174171"/>
                  </a:cubicBezTo>
                  <a:cubicBezTo>
                    <a:pt x="1712347" y="163896"/>
                    <a:pt x="1694988" y="151645"/>
                    <a:pt x="1676414" y="141514"/>
                  </a:cubicBezTo>
                  <a:cubicBezTo>
                    <a:pt x="1655045" y="129858"/>
                    <a:pt x="1632377" y="120678"/>
                    <a:pt x="1611099" y="108857"/>
                  </a:cubicBezTo>
                  <a:cubicBezTo>
                    <a:pt x="1599662" y="102503"/>
                    <a:pt x="1590692" y="91679"/>
                    <a:pt x="1578442" y="87085"/>
                  </a:cubicBezTo>
                  <a:cubicBezTo>
                    <a:pt x="1561118" y="80589"/>
                    <a:pt x="1541804" y="81283"/>
                    <a:pt x="1524014" y="76200"/>
                  </a:cubicBezTo>
                  <a:cubicBezTo>
                    <a:pt x="1490915" y="66743"/>
                    <a:pt x="1458699" y="54428"/>
                    <a:pt x="1426042" y="43542"/>
                  </a:cubicBezTo>
                  <a:cubicBezTo>
                    <a:pt x="1382499" y="47171"/>
                    <a:pt x="1338724" y="48653"/>
                    <a:pt x="1295414" y="54428"/>
                  </a:cubicBezTo>
                  <a:cubicBezTo>
                    <a:pt x="1284040" y="55945"/>
                    <a:pt x="1270870" y="57200"/>
                    <a:pt x="1262756" y="65314"/>
                  </a:cubicBezTo>
                  <a:cubicBezTo>
                    <a:pt x="1244254" y="83816"/>
                    <a:pt x="1219214" y="130628"/>
                    <a:pt x="1219214" y="130628"/>
                  </a:cubicBezTo>
                  <a:cubicBezTo>
                    <a:pt x="1208328" y="126999"/>
                    <a:pt x="1194670" y="127856"/>
                    <a:pt x="1186556" y="119742"/>
                  </a:cubicBezTo>
                  <a:cubicBezTo>
                    <a:pt x="1128500" y="61686"/>
                    <a:pt x="1230099" y="105227"/>
                    <a:pt x="1143014" y="76200"/>
                  </a:cubicBezTo>
                  <a:cubicBezTo>
                    <a:pt x="1132128" y="87086"/>
                    <a:pt x="1119304" y="96330"/>
                    <a:pt x="1110356" y="108857"/>
                  </a:cubicBezTo>
                  <a:cubicBezTo>
                    <a:pt x="1100924" y="122062"/>
                    <a:pt x="1099146" y="140079"/>
                    <a:pt x="1088585" y="152400"/>
                  </a:cubicBezTo>
                  <a:cubicBezTo>
                    <a:pt x="1076778" y="166175"/>
                    <a:pt x="1059556" y="174171"/>
                    <a:pt x="1045042" y="185057"/>
                  </a:cubicBezTo>
                  <a:cubicBezTo>
                    <a:pt x="1031470" y="225771"/>
                    <a:pt x="1042621" y="228498"/>
                    <a:pt x="990614" y="206828"/>
                  </a:cubicBezTo>
                  <a:cubicBezTo>
                    <a:pt x="939996" y="185737"/>
                    <a:pt x="900035" y="165671"/>
                    <a:pt x="859985" y="130628"/>
                  </a:cubicBezTo>
                  <a:cubicBezTo>
                    <a:pt x="844537" y="117111"/>
                    <a:pt x="832645" y="99687"/>
                    <a:pt x="816442" y="87085"/>
                  </a:cubicBezTo>
                  <a:cubicBezTo>
                    <a:pt x="777881" y="57093"/>
                    <a:pt x="768144" y="56471"/>
                    <a:pt x="729356" y="43542"/>
                  </a:cubicBezTo>
                  <a:cubicBezTo>
                    <a:pt x="676307" y="123120"/>
                    <a:pt x="741067" y="23050"/>
                    <a:pt x="685814" y="119742"/>
                  </a:cubicBezTo>
                  <a:cubicBezTo>
                    <a:pt x="675529" y="137740"/>
                    <a:pt x="642007" y="183195"/>
                    <a:pt x="631385" y="195942"/>
                  </a:cubicBezTo>
                  <a:cubicBezTo>
                    <a:pt x="624815" y="203826"/>
                    <a:pt x="616871" y="210457"/>
                    <a:pt x="609614" y="217714"/>
                  </a:cubicBezTo>
                  <a:cubicBezTo>
                    <a:pt x="605985" y="232228"/>
                    <a:pt x="610697" y="252280"/>
                    <a:pt x="598728" y="261257"/>
                  </a:cubicBezTo>
                  <a:cubicBezTo>
                    <a:pt x="589548" y="268142"/>
                    <a:pt x="575031" y="257539"/>
                    <a:pt x="566071" y="250371"/>
                  </a:cubicBezTo>
                  <a:cubicBezTo>
                    <a:pt x="555855" y="242198"/>
                    <a:pt x="552472" y="227930"/>
                    <a:pt x="544299" y="217714"/>
                  </a:cubicBezTo>
                  <a:cubicBezTo>
                    <a:pt x="537888" y="209700"/>
                    <a:pt x="529785" y="203199"/>
                    <a:pt x="522528" y="195942"/>
                  </a:cubicBezTo>
                  <a:cubicBezTo>
                    <a:pt x="489871" y="199571"/>
                    <a:pt x="454758" y="193884"/>
                    <a:pt x="424556" y="206828"/>
                  </a:cubicBezTo>
                  <a:cubicBezTo>
                    <a:pt x="400973" y="216935"/>
                    <a:pt x="394469" y="253144"/>
                    <a:pt x="370128" y="261257"/>
                  </a:cubicBezTo>
                  <a:lnTo>
                    <a:pt x="337471" y="272142"/>
                  </a:lnTo>
                  <a:cubicBezTo>
                    <a:pt x="252602" y="187277"/>
                    <a:pt x="390032" y="327547"/>
                    <a:pt x="293928" y="217714"/>
                  </a:cubicBezTo>
                  <a:cubicBezTo>
                    <a:pt x="204777" y="115826"/>
                    <a:pt x="266719" y="204116"/>
                    <a:pt x="217728" y="130628"/>
                  </a:cubicBezTo>
                  <a:cubicBezTo>
                    <a:pt x="201561" y="65962"/>
                    <a:pt x="216886" y="103324"/>
                    <a:pt x="174185" y="43542"/>
                  </a:cubicBezTo>
                  <a:cubicBezTo>
                    <a:pt x="166581" y="32896"/>
                    <a:pt x="162630" y="19058"/>
                    <a:pt x="152414" y="10885"/>
                  </a:cubicBezTo>
                  <a:cubicBezTo>
                    <a:pt x="143454" y="3717"/>
                    <a:pt x="130642" y="3628"/>
                    <a:pt x="119756" y="0"/>
                  </a:cubicBezTo>
                  <a:cubicBezTo>
                    <a:pt x="54442" y="43542"/>
                    <a:pt x="116128" y="-3629"/>
                    <a:pt x="65328" y="54428"/>
                  </a:cubicBezTo>
                  <a:cubicBezTo>
                    <a:pt x="48432" y="73738"/>
                    <a:pt x="10899" y="108857"/>
                    <a:pt x="10899" y="108857"/>
                  </a:cubicBezTo>
                  <a:cubicBezTo>
                    <a:pt x="7271" y="119743"/>
                    <a:pt x="14" y="130040"/>
                    <a:pt x="14" y="141514"/>
                  </a:cubicBezTo>
                  <a:cubicBezTo>
                    <a:pt x="14" y="317503"/>
                    <a:pt x="-5247" y="259239"/>
                    <a:pt x="185071" y="283028"/>
                  </a:cubicBezTo>
                  <a:lnTo>
                    <a:pt x="206842" y="348342"/>
                  </a:lnTo>
                  <a:lnTo>
                    <a:pt x="217728" y="381000"/>
                  </a:lnTo>
                  <a:cubicBezTo>
                    <a:pt x="221357" y="348343"/>
                    <a:pt x="223212" y="315439"/>
                    <a:pt x="228614" y="283028"/>
                  </a:cubicBezTo>
                  <a:cubicBezTo>
                    <a:pt x="230500" y="271710"/>
                    <a:pt x="249762" y="245239"/>
                    <a:pt x="239499" y="250371"/>
                  </a:cubicBezTo>
                  <a:cubicBezTo>
                    <a:pt x="216550" y="261846"/>
                    <a:pt x="206420" y="290568"/>
                    <a:pt x="185071" y="304800"/>
                  </a:cubicBezTo>
                  <a:cubicBezTo>
                    <a:pt x="174185" y="312057"/>
                    <a:pt x="164439" y="321417"/>
                    <a:pt x="152414" y="326571"/>
                  </a:cubicBezTo>
                  <a:cubicBezTo>
                    <a:pt x="138663" y="332464"/>
                    <a:pt x="123256" y="333347"/>
                    <a:pt x="108871" y="337457"/>
                  </a:cubicBezTo>
                  <a:cubicBezTo>
                    <a:pt x="97838" y="340609"/>
                    <a:pt x="87100" y="344714"/>
                    <a:pt x="76214" y="348342"/>
                  </a:cubicBezTo>
                  <a:cubicBezTo>
                    <a:pt x="43556" y="370114"/>
                    <a:pt x="39928" y="366485"/>
                    <a:pt x="21785" y="402771"/>
                  </a:cubicBezTo>
                  <a:cubicBezTo>
                    <a:pt x="16653" y="413034"/>
                    <a:pt x="-544" y="434580"/>
                    <a:pt x="10899" y="435428"/>
                  </a:cubicBezTo>
                  <a:cubicBezTo>
                    <a:pt x="112286" y="442938"/>
                    <a:pt x="214099" y="428171"/>
                    <a:pt x="315699" y="424542"/>
                  </a:cubicBezTo>
                  <a:cubicBezTo>
                    <a:pt x="326585" y="417285"/>
                    <a:pt x="338140" y="410944"/>
                    <a:pt x="348356" y="402771"/>
                  </a:cubicBezTo>
                  <a:cubicBezTo>
                    <a:pt x="356370" y="396360"/>
                    <a:pt x="362404" y="387758"/>
                    <a:pt x="370128" y="381000"/>
                  </a:cubicBezTo>
                  <a:cubicBezTo>
                    <a:pt x="391456" y="362338"/>
                    <a:pt x="413312" y="344275"/>
                    <a:pt x="435442" y="326571"/>
                  </a:cubicBezTo>
                  <a:cubicBezTo>
                    <a:pt x="469192" y="299571"/>
                    <a:pt x="478499" y="294238"/>
                    <a:pt x="511642" y="272142"/>
                  </a:cubicBezTo>
                  <a:cubicBezTo>
                    <a:pt x="518899" y="283028"/>
                    <a:pt x="528820" y="292550"/>
                    <a:pt x="533414" y="304800"/>
                  </a:cubicBezTo>
                  <a:cubicBezTo>
                    <a:pt x="539910" y="322124"/>
                    <a:pt x="538983" y="341506"/>
                    <a:pt x="544299" y="359228"/>
                  </a:cubicBezTo>
                  <a:cubicBezTo>
                    <a:pt x="549914" y="377945"/>
                    <a:pt x="558814" y="395514"/>
                    <a:pt x="566071" y="413657"/>
                  </a:cubicBezTo>
                  <a:cubicBezTo>
                    <a:pt x="580585" y="406400"/>
                    <a:pt x="599225" y="404351"/>
                    <a:pt x="609614" y="391885"/>
                  </a:cubicBezTo>
                  <a:cubicBezTo>
                    <a:pt x="619192" y="380392"/>
                    <a:pt x="614606" y="362093"/>
                    <a:pt x="620499" y="348342"/>
                  </a:cubicBezTo>
                  <a:cubicBezTo>
                    <a:pt x="625653" y="336317"/>
                    <a:pt x="635014" y="326571"/>
                    <a:pt x="642271" y="315685"/>
                  </a:cubicBezTo>
                  <a:cubicBezTo>
                    <a:pt x="645899" y="304799"/>
                    <a:pt x="647463" y="292991"/>
                    <a:pt x="653156" y="283028"/>
                  </a:cubicBezTo>
                  <a:cubicBezTo>
                    <a:pt x="678555" y="238580"/>
                    <a:pt x="689444" y="236763"/>
                    <a:pt x="729356" y="206828"/>
                  </a:cubicBezTo>
                  <a:cubicBezTo>
                    <a:pt x="732985" y="195942"/>
                    <a:pt x="733074" y="183131"/>
                    <a:pt x="740242" y="174171"/>
                  </a:cubicBezTo>
                  <a:cubicBezTo>
                    <a:pt x="748415" y="163955"/>
                    <a:pt x="763648" y="161651"/>
                    <a:pt x="772899" y="152400"/>
                  </a:cubicBezTo>
                  <a:cubicBezTo>
                    <a:pt x="782150" y="143149"/>
                    <a:pt x="787414" y="130628"/>
                    <a:pt x="794671" y="119742"/>
                  </a:cubicBezTo>
                  <a:cubicBezTo>
                    <a:pt x="805557" y="126999"/>
                    <a:pt x="821477" y="129812"/>
                    <a:pt x="827328" y="141514"/>
                  </a:cubicBezTo>
                  <a:cubicBezTo>
                    <a:pt x="837199" y="161255"/>
                    <a:pt x="833885" y="185185"/>
                    <a:pt x="838214" y="206828"/>
                  </a:cubicBezTo>
                  <a:cubicBezTo>
                    <a:pt x="841148" y="221498"/>
                    <a:pt x="845854" y="235766"/>
                    <a:pt x="849099" y="250371"/>
                  </a:cubicBezTo>
                  <a:cubicBezTo>
                    <a:pt x="853113" y="268433"/>
                    <a:pt x="855971" y="286738"/>
                    <a:pt x="859985" y="304800"/>
                  </a:cubicBezTo>
                  <a:cubicBezTo>
                    <a:pt x="863231" y="319404"/>
                    <a:pt x="866761" y="333957"/>
                    <a:pt x="870871" y="348342"/>
                  </a:cubicBezTo>
                  <a:cubicBezTo>
                    <a:pt x="874023" y="359375"/>
                    <a:pt x="872796" y="373832"/>
                    <a:pt x="881756" y="381000"/>
                  </a:cubicBezTo>
                  <a:cubicBezTo>
                    <a:pt x="893438" y="390346"/>
                    <a:pt x="910785" y="388257"/>
                    <a:pt x="925299" y="391885"/>
                  </a:cubicBezTo>
                  <a:cubicBezTo>
                    <a:pt x="961585" y="388257"/>
                    <a:pt x="998056" y="386157"/>
                    <a:pt x="1034156" y="381000"/>
                  </a:cubicBezTo>
                  <a:cubicBezTo>
                    <a:pt x="1048967" y="378884"/>
                    <a:pt x="1062912" y="372389"/>
                    <a:pt x="1077699" y="370114"/>
                  </a:cubicBezTo>
                  <a:cubicBezTo>
                    <a:pt x="1301794" y="335637"/>
                    <a:pt x="1082787" y="377805"/>
                    <a:pt x="1230099" y="348342"/>
                  </a:cubicBezTo>
                  <a:cubicBezTo>
                    <a:pt x="1251871" y="337456"/>
                    <a:pt x="1271465" y="320039"/>
                    <a:pt x="1295414" y="315685"/>
                  </a:cubicBezTo>
                  <a:cubicBezTo>
                    <a:pt x="1419638" y="293099"/>
                    <a:pt x="1354631" y="495510"/>
                    <a:pt x="1360728" y="544285"/>
                  </a:cubicBezTo>
                  <a:cubicBezTo>
                    <a:pt x="1362741" y="560387"/>
                    <a:pt x="1375242" y="573314"/>
                    <a:pt x="1382499" y="587828"/>
                  </a:cubicBezTo>
                  <a:cubicBezTo>
                    <a:pt x="1393385" y="576942"/>
                    <a:pt x="1407518" y="568537"/>
                    <a:pt x="1415156" y="555171"/>
                  </a:cubicBezTo>
                  <a:cubicBezTo>
                    <a:pt x="1468653" y="461551"/>
                    <a:pt x="1387939" y="549729"/>
                    <a:pt x="1447814" y="489857"/>
                  </a:cubicBezTo>
                  <a:cubicBezTo>
                    <a:pt x="1457679" y="450396"/>
                    <a:pt x="1456296" y="431988"/>
                    <a:pt x="1491356" y="402771"/>
                  </a:cubicBezTo>
                  <a:cubicBezTo>
                    <a:pt x="1500171" y="395425"/>
                    <a:pt x="1513128" y="395514"/>
                    <a:pt x="1524014" y="391885"/>
                  </a:cubicBezTo>
                  <a:cubicBezTo>
                    <a:pt x="1540956" y="374943"/>
                    <a:pt x="1565079" y="346551"/>
                    <a:pt x="1589328" y="337457"/>
                  </a:cubicBezTo>
                  <a:cubicBezTo>
                    <a:pt x="1606652" y="330960"/>
                    <a:pt x="1625613" y="330200"/>
                    <a:pt x="1643756" y="326571"/>
                  </a:cubicBezTo>
                  <a:cubicBezTo>
                    <a:pt x="1682826" y="300526"/>
                    <a:pt x="1695268" y="287439"/>
                    <a:pt x="1752614" y="283028"/>
                  </a:cubicBezTo>
                  <a:cubicBezTo>
                    <a:pt x="1774621" y="281335"/>
                    <a:pt x="1796157" y="290285"/>
                    <a:pt x="1817928" y="293914"/>
                  </a:cubicBezTo>
                  <a:cubicBezTo>
                    <a:pt x="1821557" y="304800"/>
                    <a:pt x="1826761" y="315282"/>
                    <a:pt x="1828814" y="326571"/>
                  </a:cubicBezTo>
                  <a:cubicBezTo>
                    <a:pt x="1833085" y="350064"/>
                    <a:pt x="1848474" y="492628"/>
                    <a:pt x="1850585" y="511628"/>
                  </a:cubicBezTo>
                  <a:cubicBezTo>
                    <a:pt x="1861471" y="497114"/>
                    <a:pt x="1872838" y="482948"/>
                    <a:pt x="1883242" y="468085"/>
                  </a:cubicBezTo>
                  <a:cubicBezTo>
                    <a:pt x="1898247" y="446649"/>
                    <a:pt x="1908283" y="421273"/>
                    <a:pt x="1926785" y="402771"/>
                  </a:cubicBezTo>
                  <a:cubicBezTo>
                    <a:pt x="2009944" y="319612"/>
                    <a:pt x="1927531" y="399397"/>
                    <a:pt x="2035642" y="304800"/>
                  </a:cubicBezTo>
                  <a:cubicBezTo>
                    <a:pt x="2104848" y="244245"/>
                    <a:pt x="1988031" y="335066"/>
                    <a:pt x="2100956" y="250371"/>
                  </a:cubicBezTo>
                  <a:cubicBezTo>
                    <a:pt x="2166381" y="315794"/>
                    <a:pt x="2103845" y="244683"/>
                    <a:pt x="2155385" y="337457"/>
                  </a:cubicBezTo>
                  <a:cubicBezTo>
                    <a:pt x="2164196" y="353317"/>
                    <a:pt x="2179231" y="365140"/>
                    <a:pt x="2188042" y="381000"/>
                  </a:cubicBezTo>
                  <a:cubicBezTo>
                    <a:pt x="2226649" y="450492"/>
                    <a:pt x="2196252" y="414301"/>
                    <a:pt x="2220699" y="468085"/>
                  </a:cubicBezTo>
                  <a:cubicBezTo>
                    <a:pt x="2255980" y="545704"/>
                    <a:pt x="2251928" y="536700"/>
                    <a:pt x="2286014" y="587828"/>
                  </a:cubicBezTo>
                  <a:cubicBezTo>
                    <a:pt x="2310090" y="563752"/>
                    <a:pt x="2325286" y="552826"/>
                    <a:pt x="2340442" y="522514"/>
                  </a:cubicBezTo>
                  <a:cubicBezTo>
                    <a:pt x="2345574" y="512251"/>
                    <a:pt x="2344659" y="499194"/>
                    <a:pt x="2351328" y="489857"/>
                  </a:cubicBezTo>
                  <a:cubicBezTo>
                    <a:pt x="2363259" y="473154"/>
                    <a:pt x="2380357" y="460828"/>
                    <a:pt x="2394871" y="446314"/>
                  </a:cubicBezTo>
                  <a:cubicBezTo>
                    <a:pt x="2402128" y="439057"/>
                    <a:pt x="2410949" y="433081"/>
                    <a:pt x="2416642" y="424542"/>
                  </a:cubicBezTo>
                  <a:cubicBezTo>
                    <a:pt x="2423899" y="413656"/>
                    <a:pt x="2427528" y="399142"/>
                    <a:pt x="2438414" y="391885"/>
                  </a:cubicBezTo>
                  <a:cubicBezTo>
                    <a:pt x="2450862" y="383586"/>
                    <a:pt x="2467442" y="384628"/>
                    <a:pt x="2481956" y="381000"/>
                  </a:cubicBezTo>
                  <a:cubicBezTo>
                    <a:pt x="2504818" y="388620"/>
                    <a:pt x="2530387" y="393959"/>
                    <a:pt x="2547271" y="413657"/>
                  </a:cubicBezTo>
                  <a:cubicBezTo>
                    <a:pt x="2561040" y="429721"/>
                    <a:pt x="2569042" y="449942"/>
                    <a:pt x="2579928" y="468085"/>
                  </a:cubicBezTo>
                  <a:cubicBezTo>
                    <a:pt x="2583375" y="481871"/>
                    <a:pt x="2587046" y="528292"/>
                    <a:pt x="2612585" y="533400"/>
                  </a:cubicBezTo>
                  <a:cubicBezTo>
                    <a:pt x="2623837" y="535650"/>
                    <a:pt x="2634356" y="526143"/>
                    <a:pt x="2645242" y="522514"/>
                  </a:cubicBezTo>
                  <a:cubicBezTo>
                    <a:pt x="2652499" y="515257"/>
                    <a:pt x="2661734" y="509543"/>
                    <a:pt x="2667014" y="500742"/>
                  </a:cubicBezTo>
                  <a:cubicBezTo>
                    <a:pt x="2699671" y="446313"/>
                    <a:pt x="2653214" y="486964"/>
                    <a:pt x="2699671" y="446314"/>
                  </a:cubicBezTo>
                  <a:cubicBezTo>
                    <a:pt x="2720999" y="427652"/>
                    <a:pt x="2742065" y="408554"/>
                    <a:pt x="2764985" y="391885"/>
                  </a:cubicBezTo>
                  <a:cubicBezTo>
                    <a:pt x="2796482" y="368978"/>
                    <a:pt x="2822926" y="360773"/>
                    <a:pt x="2852071" y="337457"/>
                  </a:cubicBezTo>
                  <a:cubicBezTo>
                    <a:pt x="2860085" y="331046"/>
                    <a:pt x="2866585" y="322942"/>
                    <a:pt x="2873842" y="315685"/>
                  </a:cubicBezTo>
                  <a:cubicBezTo>
                    <a:pt x="2884728" y="322942"/>
                    <a:pt x="2899242" y="326571"/>
                    <a:pt x="2906499" y="337457"/>
                  </a:cubicBezTo>
                  <a:cubicBezTo>
                    <a:pt x="2914798" y="349905"/>
                    <a:pt x="2911491" y="367249"/>
                    <a:pt x="2917385" y="381000"/>
                  </a:cubicBezTo>
                  <a:cubicBezTo>
                    <a:pt x="2933366" y="418288"/>
                    <a:pt x="2947473" y="457402"/>
                    <a:pt x="2971814" y="489857"/>
                  </a:cubicBezTo>
                  <a:cubicBezTo>
                    <a:pt x="3033449" y="572036"/>
                    <a:pt x="3010673" y="568714"/>
                    <a:pt x="3080671" y="598714"/>
                  </a:cubicBezTo>
                  <a:cubicBezTo>
                    <a:pt x="3091218" y="603234"/>
                    <a:pt x="3102442" y="605971"/>
                    <a:pt x="3113328" y="609600"/>
                  </a:cubicBezTo>
                  <a:cubicBezTo>
                    <a:pt x="3116957" y="598714"/>
                    <a:pt x="3117849" y="586490"/>
                    <a:pt x="3124214" y="576942"/>
                  </a:cubicBezTo>
                  <a:cubicBezTo>
                    <a:pt x="3132753" y="564133"/>
                    <a:pt x="3145182" y="554304"/>
                    <a:pt x="3156871" y="544285"/>
                  </a:cubicBezTo>
                  <a:cubicBezTo>
                    <a:pt x="3185076" y="520109"/>
                    <a:pt x="3237628" y="486818"/>
                    <a:pt x="3265728" y="468085"/>
                  </a:cubicBezTo>
                  <a:cubicBezTo>
                    <a:pt x="3276614" y="460828"/>
                    <a:pt x="3288169" y="454487"/>
                    <a:pt x="3298385" y="446314"/>
                  </a:cubicBezTo>
                  <a:cubicBezTo>
                    <a:pt x="3363030" y="394598"/>
                    <a:pt x="3333482" y="415659"/>
                    <a:pt x="3385471" y="381000"/>
                  </a:cubicBezTo>
                  <a:cubicBezTo>
                    <a:pt x="3392728" y="391886"/>
                    <a:pt x="3401391" y="401955"/>
                    <a:pt x="3407242" y="413657"/>
                  </a:cubicBezTo>
                  <a:cubicBezTo>
                    <a:pt x="3412374" y="423920"/>
                    <a:pt x="3415171" y="435227"/>
                    <a:pt x="3418128" y="446314"/>
                  </a:cubicBezTo>
                  <a:cubicBezTo>
                    <a:pt x="3447842" y="557742"/>
                    <a:pt x="3445046" y="548245"/>
                    <a:pt x="3461671" y="631371"/>
                  </a:cubicBezTo>
                  <a:cubicBezTo>
                    <a:pt x="3472557" y="624114"/>
                    <a:pt x="3485077" y="618851"/>
                    <a:pt x="3494328" y="609600"/>
                  </a:cubicBezTo>
                  <a:cubicBezTo>
                    <a:pt x="3503579" y="600349"/>
                    <a:pt x="3505883" y="585115"/>
                    <a:pt x="3516099" y="576942"/>
                  </a:cubicBezTo>
                  <a:cubicBezTo>
                    <a:pt x="3525059" y="569774"/>
                    <a:pt x="3537870" y="569685"/>
                    <a:pt x="3548756" y="566057"/>
                  </a:cubicBezTo>
                  <a:cubicBezTo>
                    <a:pt x="3605468" y="509347"/>
                    <a:pt x="3561648" y="547437"/>
                    <a:pt x="3657614" y="489857"/>
                  </a:cubicBezTo>
                  <a:cubicBezTo>
                    <a:pt x="3668833" y="483126"/>
                    <a:pt x="3678246" y="473239"/>
                    <a:pt x="3690271" y="468085"/>
                  </a:cubicBezTo>
                  <a:cubicBezTo>
                    <a:pt x="3704022" y="462192"/>
                    <a:pt x="3719429" y="461310"/>
                    <a:pt x="3733814" y="457200"/>
                  </a:cubicBezTo>
                  <a:cubicBezTo>
                    <a:pt x="3744847" y="454048"/>
                    <a:pt x="3755585" y="449943"/>
                    <a:pt x="3766471" y="446314"/>
                  </a:cubicBezTo>
                  <a:cubicBezTo>
                    <a:pt x="3784690" y="470606"/>
                    <a:pt x="3800835" y="511201"/>
                    <a:pt x="3842671" y="500742"/>
                  </a:cubicBezTo>
                  <a:cubicBezTo>
                    <a:pt x="3860272" y="496342"/>
                    <a:pt x="3870762" y="477594"/>
                    <a:pt x="3886214" y="468085"/>
                  </a:cubicBezTo>
                  <a:cubicBezTo>
                    <a:pt x="3918030" y="448506"/>
                    <a:pt x="3950771" y="430364"/>
                    <a:pt x="3984185" y="413657"/>
                  </a:cubicBezTo>
                  <a:cubicBezTo>
                    <a:pt x="3994448" y="408525"/>
                    <a:pt x="4006579" y="407903"/>
                    <a:pt x="4016842" y="402771"/>
                  </a:cubicBezTo>
                  <a:cubicBezTo>
                    <a:pt x="4091588" y="365398"/>
                    <a:pt x="3998918" y="391116"/>
                    <a:pt x="4103928" y="370114"/>
                  </a:cubicBezTo>
                  <a:cubicBezTo>
                    <a:pt x="4122071" y="373743"/>
                    <a:pt x="4142292" y="371820"/>
                    <a:pt x="4158356" y="381000"/>
                  </a:cubicBezTo>
                  <a:cubicBezTo>
                    <a:pt x="4192788" y="400675"/>
                    <a:pt x="4186483" y="484129"/>
                    <a:pt x="4191014" y="500742"/>
                  </a:cubicBezTo>
                  <a:cubicBezTo>
                    <a:pt x="4194456" y="513364"/>
                    <a:pt x="4205528" y="522514"/>
                    <a:pt x="4212785" y="533400"/>
                  </a:cubicBezTo>
                  <a:cubicBezTo>
                    <a:pt x="4297679" y="448502"/>
                    <a:pt x="4160189" y="588844"/>
                    <a:pt x="4256328" y="478971"/>
                  </a:cubicBezTo>
                  <a:cubicBezTo>
                    <a:pt x="4273224" y="459661"/>
                    <a:pt x="4293710" y="443719"/>
                    <a:pt x="4310756" y="424542"/>
                  </a:cubicBezTo>
                  <a:cubicBezTo>
                    <a:pt x="4414277" y="308081"/>
                    <a:pt x="4293982" y="430434"/>
                    <a:pt x="4365185" y="359228"/>
                  </a:cubicBezTo>
                  <a:cubicBezTo>
                    <a:pt x="4377397" y="395863"/>
                    <a:pt x="4376322" y="397767"/>
                    <a:pt x="4397842" y="435428"/>
                  </a:cubicBezTo>
                  <a:cubicBezTo>
                    <a:pt x="4404333" y="446787"/>
                    <a:pt x="4413123" y="456726"/>
                    <a:pt x="4419614" y="468085"/>
                  </a:cubicBezTo>
                  <a:cubicBezTo>
                    <a:pt x="4427665" y="482174"/>
                    <a:pt x="4434993" y="496713"/>
                    <a:pt x="4441385" y="511628"/>
                  </a:cubicBezTo>
                  <a:cubicBezTo>
                    <a:pt x="4445905" y="522175"/>
                    <a:pt x="4445103" y="535325"/>
                    <a:pt x="4452271" y="544285"/>
                  </a:cubicBezTo>
                  <a:cubicBezTo>
                    <a:pt x="4467619" y="563471"/>
                    <a:pt x="4496070" y="569771"/>
                    <a:pt x="4517585" y="576942"/>
                  </a:cubicBezTo>
                  <a:cubicBezTo>
                    <a:pt x="4553871" y="558799"/>
                    <a:pt x="4589814" y="539956"/>
                    <a:pt x="4626442" y="522514"/>
                  </a:cubicBezTo>
                  <a:cubicBezTo>
                    <a:pt x="4666027" y="503664"/>
                    <a:pt x="4706514" y="486754"/>
                    <a:pt x="4746185" y="468085"/>
                  </a:cubicBezTo>
                  <a:cubicBezTo>
                    <a:pt x="4768209" y="457721"/>
                    <a:pt x="4791246" y="448930"/>
                    <a:pt x="4811499" y="435428"/>
                  </a:cubicBezTo>
                  <a:cubicBezTo>
                    <a:pt x="4910569" y="369382"/>
                    <a:pt x="4853410" y="403587"/>
                    <a:pt x="4985671" y="337457"/>
                  </a:cubicBezTo>
                  <a:cubicBezTo>
                    <a:pt x="5000534" y="322593"/>
                    <a:pt x="5022348" y="286546"/>
                    <a:pt x="5029214" y="348342"/>
                  </a:cubicBezTo>
                  <a:cubicBezTo>
                    <a:pt x="5038839" y="434970"/>
                    <a:pt x="5036471" y="522514"/>
                    <a:pt x="5040099" y="609600"/>
                  </a:cubicBezTo>
                  <a:cubicBezTo>
                    <a:pt x="5049775" y="580572"/>
                    <a:pt x="5054821" y="560302"/>
                    <a:pt x="5072756" y="533400"/>
                  </a:cubicBezTo>
                  <a:cubicBezTo>
                    <a:pt x="5078449" y="524860"/>
                    <a:pt x="5087271" y="518885"/>
                    <a:pt x="5094528" y="511628"/>
                  </a:cubicBezTo>
                  <a:cubicBezTo>
                    <a:pt x="5147569" y="591191"/>
                    <a:pt x="5082826" y="491150"/>
                    <a:pt x="5138071" y="587828"/>
                  </a:cubicBezTo>
                  <a:cubicBezTo>
                    <a:pt x="5171834" y="646913"/>
                    <a:pt x="5150770" y="593268"/>
                    <a:pt x="5170728" y="653142"/>
                  </a:cubicBezTo>
                  <a:cubicBezTo>
                    <a:pt x="5248454" y="627234"/>
                    <a:pt x="5216947" y="618641"/>
                    <a:pt x="5268699" y="653142"/>
                  </a:cubicBezTo>
                  <a:lnTo>
                    <a:pt x="5290471" y="718457"/>
                  </a:lnTo>
                  <a:cubicBezTo>
                    <a:pt x="5294100" y="729343"/>
                    <a:pt x="5290470" y="747485"/>
                    <a:pt x="5301356" y="751114"/>
                  </a:cubicBezTo>
                  <a:lnTo>
                    <a:pt x="5334014" y="762000"/>
                  </a:lnTo>
                  <a:cubicBezTo>
                    <a:pt x="5416002" y="618518"/>
                    <a:pt x="5341742" y="741161"/>
                    <a:pt x="5410214" y="642257"/>
                  </a:cubicBezTo>
                  <a:cubicBezTo>
                    <a:pt x="5432555" y="609987"/>
                    <a:pt x="5475528" y="544285"/>
                    <a:pt x="5475528" y="544285"/>
                  </a:cubicBezTo>
                  <a:cubicBezTo>
                    <a:pt x="5479157" y="526142"/>
                    <a:pt x="5478900" y="506764"/>
                    <a:pt x="5486414" y="489857"/>
                  </a:cubicBezTo>
                  <a:cubicBezTo>
                    <a:pt x="5493783" y="473278"/>
                    <a:pt x="5509007" y="461410"/>
                    <a:pt x="5519071" y="446314"/>
                  </a:cubicBezTo>
                  <a:cubicBezTo>
                    <a:pt x="5530807" y="428709"/>
                    <a:pt x="5540842" y="410028"/>
                    <a:pt x="5551728" y="391885"/>
                  </a:cubicBezTo>
                  <a:cubicBezTo>
                    <a:pt x="5573358" y="456774"/>
                    <a:pt x="5592781" y="505880"/>
                    <a:pt x="5573499" y="587828"/>
                  </a:cubicBezTo>
                  <a:cubicBezTo>
                    <a:pt x="5569023" y="606849"/>
                    <a:pt x="5537214" y="602343"/>
                    <a:pt x="5519071" y="609600"/>
                  </a:cubicBezTo>
                  <a:lnTo>
                    <a:pt x="5464642" y="576942"/>
                  </a:lnTo>
                  <a:cubicBezTo>
                    <a:pt x="5435488" y="559001"/>
                    <a:pt x="5407062" y="539870"/>
                    <a:pt x="5377556" y="522514"/>
                  </a:cubicBezTo>
                  <a:cubicBezTo>
                    <a:pt x="5345356" y="503573"/>
                    <a:pt x="5310669" y="488807"/>
                    <a:pt x="5279585" y="468085"/>
                  </a:cubicBezTo>
                  <a:cubicBezTo>
                    <a:pt x="5268699" y="460828"/>
                    <a:pt x="5258630" y="452165"/>
                    <a:pt x="5246928" y="446314"/>
                  </a:cubicBezTo>
                  <a:cubicBezTo>
                    <a:pt x="5229450" y="437575"/>
                    <a:pt x="5210288" y="432628"/>
                    <a:pt x="5192499" y="424542"/>
                  </a:cubicBezTo>
                  <a:cubicBezTo>
                    <a:pt x="5096319" y="380823"/>
                    <a:pt x="5161546" y="400475"/>
                    <a:pt x="5083642" y="381000"/>
                  </a:cubicBezTo>
                  <a:cubicBezTo>
                    <a:pt x="5076385" y="373743"/>
                    <a:pt x="5061871" y="348965"/>
                    <a:pt x="5061871" y="359228"/>
                  </a:cubicBezTo>
                  <a:cubicBezTo>
                    <a:pt x="5061871" y="372311"/>
                    <a:pt x="5072756" y="384628"/>
                    <a:pt x="5083642" y="391885"/>
                  </a:cubicBezTo>
                  <a:cubicBezTo>
                    <a:pt x="5096090" y="400184"/>
                    <a:pt x="5112855" y="398472"/>
                    <a:pt x="5127185" y="402771"/>
                  </a:cubicBezTo>
                  <a:cubicBezTo>
                    <a:pt x="5149166" y="409365"/>
                    <a:pt x="5170728" y="417285"/>
                    <a:pt x="5192499" y="424542"/>
                  </a:cubicBezTo>
                  <a:cubicBezTo>
                    <a:pt x="5252463" y="444530"/>
                    <a:pt x="5253775" y="447968"/>
                    <a:pt x="5312242" y="457200"/>
                  </a:cubicBezTo>
                  <a:cubicBezTo>
                    <a:pt x="5409712" y="472590"/>
                    <a:pt x="5435191" y="469002"/>
                    <a:pt x="5508185" y="489857"/>
                  </a:cubicBezTo>
                  <a:cubicBezTo>
                    <a:pt x="5519218" y="493009"/>
                    <a:pt x="5529710" y="497959"/>
                    <a:pt x="5540842" y="500742"/>
                  </a:cubicBezTo>
                  <a:cubicBezTo>
                    <a:pt x="5558792" y="505229"/>
                    <a:pt x="5577421" y="506760"/>
                    <a:pt x="5595271" y="511628"/>
                  </a:cubicBezTo>
                  <a:cubicBezTo>
                    <a:pt x="5617411" y="517666"/>
                    <a:pt x="5638814" y="526143"/>
                    <a:pt x="5660585" y="533400"/>
                  </a:cubicBezTo>
                  <a:lnTo>
                    <a:pt x="5693242" y="544285"/>
                  </a:lnTo>
                  <a:cubicBezTo>
                    <a:pt x="5700499" y="537028"/>
                    <a:pt x="5711410" y="532124"/>
                    <a:pt x="5715014" y="522514"/>
                  </a:cubicBezTo>
                  <a:cubicBezTo>
                    <a:pt x="5722764" y="501848"/>
                    <a:pt x="5707534" y="469443"/>
                    <a:pt x="5725899" y="457200"/>
                  </a:cubicBezTo>
                  <a:cubicBezTo>
                    <a:pt x="5739401" y="448199"/>
                    <a:pt x="5742125" y="485492"/>
                    <a:pt x="5747671" y="500742"/>
                  </a:cubicBezTo>
                  <a:cubicBezTo>
                    <a:pt x="5788258" y="612354"/>
                    <a:pt x="5747250" y="543654"/>
                    <a:pt x="5791214" y="609600"/>
                  </a:cubicBezTo>
                  <a:cubicBezTo>
                    <a:pt x="5797720" y="629119"/>
                    <a:pt x="5810417" y="672347"/>
                    <a:pt x="5823871" y="685800"/>
                  </a:cubicBezTo>
                  <a:cubicBezTo>
                    <a:pt x="5831985" y="693914"/>
                    <a:pt x="5845642" y="693057"/>
                    <a:pt x="5856528" y="696685"/>
                  </a:cubicBezTo>
                  <a:cubicBezTo>
                    <a:pt x="5956410" y="663393"/>
                    <a:pt x="5800926" y="719043"/>
                    <a:pt x="5932728" y="653142"/>
                  </a:cubicBezTo>
                  <a:cubicBezTo>
                    <a:pt x="5967683" y="635665"/>
                    <a:pt x="6005781" y="625264"/>
                    <a:pt x="6041585" y="609600"/>
                  </a:cubicBezTo>
                  <a:cubicBezTo>
                    <a:pt x="6146516" y="563693"/>
                    <a:pt x="6067159" y="586876"/>
                    <a:pt x="6150442" y="566057"/>
                  </a:cubicBezTo>
                  <a:cubicBezTo>
                    <a:pt x="6290306" y="482140"/>
                    <a:pt x="6097586" y="595878"/>
                    <a:pt x="6291956" y="489857"/>
                  </a:cubicBezTo>
                  <a:cubicBezTo>
                    <a:pt x="6358275" y="453683"/>
                    <a:pt x="6291054" y="479271"/>
                    <a:pt x="6357271" y="457200"/>
                  </a:cubicBezTo>
                  <a:cubicBezTo>
                    <a:pt x="6364528" y="468086"/>
                    <a:pt x="6373191" y="478155"/>
                    <a:pt x="6379042" y="489857"/>
                  </a:cubicBezTo>
                  <a:cubicBezTo>
                    <a:pt x="6384174" y="500120"/>
                    <a:pt x="6384235" y="512551"/>
                    <a:pt x="6389928" y="522514"/>
                  </a:cubicBezTo>
                  <a:cubicBezTo>
                    <a:pt x="6398929" y="538266"/>
                    <a:pt x="6412040" y="551293"/>
                    <a:pt x="6422585" y="566057"/>
                  </a:cubicBezTo>
                  <a:cubicBezTo>
                    <a:pt x="6430189" y="576703"/>
                    <a:pt x="6433470" y="591457"/>
                    <a:pt x="6444356" y="598714"/>
                  </a:cubicBezTo>
                  <a:cubicBezTo>
                    <a:pt x="6456804" y="607013"/>
                    <a:pt x="6473385" y="605971"/>
                    <a:pt x="6487899" y="609600"/>
                  </a:cubicBezTo>
                  <a:cubicBezTo>
                    <a:pt x="6526847" y="570652"/>
                    <a:pt x="6499464" y="603753"/>
                    <a:pt x="6531442" y="533400"/>
                  </a:cubicBezTo>
                  <a:cubicBezTo>
                    <a:pt x="6578679" y="429478"/>
                    <a:pt x="6551947" y="504539"/>
                    <a:pt x="6574985" y="435428"/>
                  </a:cubicBezTo>
                  <a:cubicBezTo>
                    <a:pt x="6585871" y="453571"/>
                    <a:pt x="6599049" y="470522"/>
                    <a:pt x="6607642" y="489857"/>
                  </a:cubicBezTo>
                  <a:cubicBezTo>
                    <a:pt x="6632829" y="546527"/>
                    <a:pt x="6600498" y="520571"/>
                    <a:pt x="6640299" y="566057"/>
                  </a:cubicBezTo>
                  <a:cubicBezTo>
                    <a:pt x="6657195" y="585366"/>
                    <a:pt x="6694728" y="620485"/>
                    <a:pt x="6694728" y="620485"/>
                  </a:cubicBezTo>
                  <a:cubicBezTo>
                    <a:pt x="6701985" y="609599"/>
                    <a:pt x="6710648" y="599530"/>
                    <a:pt x="6716499" y="587828"/>
                  </a:cubicBezTo>
                  <a:cubicBezTo>
                    <a:pt x="6721631" y="577565"/>
                    <a:pt x="6716096" y="557224"/>
                    <a:pt x="6727385" y="555171"/>
                  </a:cubicBezTo>
                  <a:cubicBezTo>
                    <a:pt x="6752407" y="550622"/>
                    <a:pt x="6864305" y="570734"/>
                    <a:pt x="6901556" y="576942"/>
                  </a:cubicBezTo>
                  <a:cubicBezTo>
                    <a:pt x="6912442" y="580571"/>
                    <a:pt x="6923328" y="591457"/>
                    <a:pt x="6934214" y="587828"/>
                  </a:cubicBezTo>
                  <a:cubicBezTo>
                    <a:pt x="6948819" y="582960"/>
                    <a:pt x="6955285" y="565308"/>
                    <a:pt x="6966871" y="555171"/>
                  </a:cubicBezTo>
                  <a:cubicBezTo>
                    <a:pt x="7025049" y="504265"/>
                    <a:pt x="7003867" y="515986"/>
                    <a:pt x="7064842" y="500742"/>
                  </a:cubicBezTo>
                  <a:cubicBezTo>
                    <a:pt x="7181328" y="524040"/>
                    <a:pt x="7068019" y="483735"/>
                    <a:pt x="7130156" y="576942"/>
                  </a:cubicBezTo>
                  <a:cubicBezTo>
                    <a:pt x="7136521" y="586489"/>
                    <a:pt x="7135349" y="554248"/>
                    <a:pt x="7141042" y="544285"/>
                  </a:cubicBezTo>
                  <a:cubicBezTo>
                    <a:pt x="7150043" y="528533"/>
                    <a:pt x="7162813" y="515256"/>
                    <a:pt x="7173699" y="500742"/>
                  </a:cubicBezTo>
                  <a:cubicBezTo>
                    <a:pt x="7223613" y="567295"/>
                    <a:pt x="7202283" y="530361"/>
                    <a:pt x="7239014" y="631371"/>
                  </a:cubicBezTo>
                  <a:cubicBezTo>
                    <a:pt x="7242935" y="642155"/>
                    <a:pt x="7242553" y="655213"/>
                    <a:pt x="7249899" y="664028"/>
                  </a:cubicBezTo>
                  <a:cubicBezTo>
                    <a:pt x="7261514" y="677966"/>
                    <a:pt x="7278928" y="685799"/>
                    <a:pt x="7293442" y="696685"/>
                  </a:cubicBezTo>
                  <a:cubicBezTo>
                    <a:pt x="7366791" y="672237"/>
                    <a:pt x="7305833" y="703057"/>
                    <a:pt x="7347871" y="576942"/>
                  </a:cubicBezTo>
                  <a:cubicBezTo>
                    <a:pt x="7348508" y="575032"/>
                    <a:pt x="7383661" y="507731"/>
                    <a:pt x="7402299" y="500742"/>
                  </a:cubicBezTo>
                  <a:cubicBezTo>
                    <a:pt x="7422966" y="492992"/>
                    <a:pt x="7445842" y="493485"/>
                    <a:pt x="7467614" y="489857"/>
                  </a:cubicBezTo>
                  <a:cubicBezTo>
                    <a:pt x="7478500" y="493485"/>
                    <a:pt x="7490934" y="494073"/>
                    <a:pt x="7500271" y="500742"/>
                  </a:cubicBezTo>
                  <a:cubicBezTo>
                    <a:pt x="7557475" y="541601"/>
                    <a:pt x="7534594" y="544871"/>
                    <a:pt x="7576471" y="598714"/>
                  </a:cubicBezTo>
                  <a:cubicBezTo>
                    <a:pt x="7611482" y="643728"/>
                    <a:pt x="7617471" y="640985"/>
                    <a:pt x="7663556" y="664028"/>
                  </a:cubicBezTo>
                  <a:cubicBezTo>
                    <a:pt x="7678070" y="660399"/>
                    <a:pt x="7697521" y="664635"/>
                    <a:pt x="7707099" y="653142"/>
                  </a:cubicBezTo>
                  <a:cubicBezTo>
                    <a:pt x="7718944" y="638928"/>
                    <a:pt x="7712134" y="616267"/>
                    <a:pt x="7717985" y="598714"/>
                  </a:cubicBezTo>
                  <a:cubicBezTo>
                    <a:pt x="7723117" y="583319"/>
                    <a:pt x="7730940" y="568795"/>
                    <a:pt x="7739756" y="555171"/>
                  </a:cubicBezTo>
                  <a:cubicBezTo>
                    <a:pt x="7770924" y="507003"/>
                    <a:pt x="7805225" y="460935"/>
                    <a:pt x="7837728" y="413657"/>
                  </a:cubicBezTo>
                  <a:cubicBezTo>
                    <a:pt x="7845140" y="402876"/>
                    <a:pt x="7859499" y="381000"/>
                    <a:pt x="7859499" y="381000"/>
                  </a:cubicBezTo>
                  <a:cubicBezTo>
                    <a:pt x="7874013" y="388257"/>
                    <a:pt x="7889540" y="393770"/>
                    <a:pt x="7903042" y="402771"/>
                  </a:cubicBezTo>
                  <a:cubicBezTo>
                    <a:pt x="7911582" y="408464"/>
                    <a:pt x="7915634" y="419952"/>
                    <a:pt x="7924814" y="424542"/>
                  </a:cubicBezTo>
                  <a:cubicBezTo>
                    <a:pt x="7941055" y="432662"/>
                    <a:pt x="8025468" y="444947"/>
                    <a:pt x="8033671" y="446314"/>
                  </a:cubicBezTo>
                  <a:cubicBezTo>
                    <a:pt x="8055442" y="442685"/>
                    <a:pt x="8078046" y="442408"/>
                    <a:pt x="8098985" y="435428"/>
                  </a:cubicBezTo>
                  <a:cubicBezTo>
                    <a:pt x="8172266" y="411001"/>
                    <a:pt x="8180636" y="402764"/>
                    <a:pt x="8229614" y="370114"/>
                  </a:cubicBezTo>
                  <a:cubicBezTo>
                    <a:pt x="8232742" y="365422"/>
                    <a:pt x="8261225" y="318071"/>
                    <a:pt x="8273156" y="315685"/>
                  </a:cubicBezTo>
                  <a:cubicBezTo>
                    <a:pt x="8284408" y="313435"/>
                    <a:pt x="8294928" y="322942"/>
                    <a:pt x="8305814" y="326571"/>
                  </a:cubicBezTo>
                  <a:cubicBezTo>
                    <a:pt x="8309442" y="341085"/>
                    <a:pt x="8310008" y="356733"/>
                    <a:pt x="8316699" y="370114"/>
                  </a:cubicBezTo>
                  <a:cubicBezTo>
                    <a:pt x="8321289" y="379294"/>
                    <a:pt x="8331792" y="384093"/>
                    <a:pt x="8338471" y="391885"/>
                  </a:cubicBezTo>
                  <a:cubicBezTo>
                    <a:pt x="8353592" y="409526"/>
                    <a:pt x="8364528" y="431014"/>
                    <a:pt x="8382014" y="446314"/>
                  </a:cubicBezTo>
                  <a:cubicBezTo>
                    <a:pt x="8394226" y="457000"/>
                    <a:pt x="8411371" y="460204"/>
                    <a:pt x="8425556" y="468085"/>
                  </a:cubicBezTo>
                  <a:cubicBezTo>
                    <a:pt x="8444052" y="478360"/>
                    <a:pt x="8460723" y="491987"/>
                    <a:pt x="8479985" y="500742"/>
                  </a:cubicBezTo>
                  <a:cubicBezTo>
                    <a:pt x="8500877" y="510238"/>
                    <a:pt x="8545299" y="522514"/>
                    <a:pt x="8545299" y="522514"/>
                  </a:cubicBezTo>
                  <a:cubicBezTo>
                    <a:pt x="8566383" y="438179"/>
                    <a:pt x="8538954" y="516156"/>
                    <a:pt x="8588842" y="446314"/>
                  </a:cubicBezTo>
                  <a:cubicBezTo>
                    <a:pt x="8598274" y="433109"/>
                    <a:pt x="8602733" y="416956"/>
                    <a:pt x="8610614" y="402771"/>
                  </a:cubicBezTo>
                  <a:cubicBezTo>
                    <a:pt x="8620889" y="384275"/>
                    <a:pt x="8633809" y="367266"/>
                    <a:pt x="8643271" y="348342"/>
                  </a:cubicBezTo>
                  <a:cubicBezTo>
                    <a:pt x="8648402" y="338079"/>
                    <a:pt x="8647271" y="324865"/>
                    <a:pt x="8654156" y="315685"/>
                  </a:cubicBezTo>
                  <a:cubicBezTo>
                    <a:pt x="8669551" y="295159"/>
                    <a:pt x="8690442" y="279400"/>
                    <a:pt x="8708585" y="261257"/>
                  </a:cubicBezTo>
                  <a:cubicBezTo>
                    <a:pt x="8719471" y="250371"/>
                    <a:pt x="8734357" y="242369"/>
                    <a:pt x="8741242" y="228600"/>
                  </a:cubicBezTo>
                  <a:cubicBezTo>
                    <a:pt x="8768146" y="174794"/>
                    <a:pt x="8757883" y="200452"/>
                    <a:pt x="8773899" y="152400"/>
                  </a:cubicBezTo>
                  <a:lnTo>
                    <a:pt x="8828328" y="206828"/>
                  </a:lnTo>
                  <a:lnTo>
                    <a:pt x="8850099" y="228600"/>
                  </a:lnTo>
                  <a:cubicBezTo>
                    <a:pt x="8853728" y="239486"/>
                    <a:pt x="8858496" y="250056"/>
                    <a:pt x="8860985" y="261257"/>
                  </a:cubicBezTo>
                  <a:cubicBezTo>
                    <a:pt x="8890857" y="395678"/>
                    <a:pt x="8859959" y="493336"/>
                    <a:pt x="8893642" y="21771"/>
                  </a:cubicBezTo>
                  <a:cubicBezTo>
                    <a:pt x="8896467" y="23890"/>
                    <a:pt x="8952035" y="62357"/>
                    <a:pt x="8958956" y="76200"/>
                  </a:cubicBezTo>
                  <a:cubicBezTo>
                    <a:pt x="8969222" y="96732"/>
                    <a:pt x="8979463" y="187084"/>
                    <a:pt x="8980728" y="195942"/>
                  </a:cubicBezTo>
                  <a:cubicBezTo>
                    <a:pt x="8977099" y="232228"/>
                    <a:pt x="8969842" y="268333"/>
                    <a:pt x="8969842" y="304800"/>
                  </a:cubicBezTo>
                  <a:cubicBezTo>
                    <a:pt x="8969842" y="413098"/>
                    <a:pt x="8973059" y="415637"/>
                    <a:pt x="8991614" y="489857"/>
                  </a:cubicBezTo>
                  <a:cubicBezTo>
                    <a:pt x="8987985" y="508000"/>
                    <a:pt x="8993811" y="531202"/>
                    <a:pt x="8980728" y="544285"/>
                  </a:cubicBezTo>
                  <a:cubicBezTo>
                    <a:pt x="8964501" y="560512"/>
                    <a:pt x="8915414" y="566057"/>
                    <a:pt x="8915414" y="566057"/>
                  </a:cubicBezTo>
                  <a:cubicBezTo>
                    <a:pt x="8900900" y="562428"/>
                    <a:pt x="8886832" y="555171"/>
                    <a:pt x="8871871" y="555171"/>
                  </a:cubicBezTo>
                  <a:cubicBezTo>
                    <a:pt x="8826562" y="555171"/>
                    <a:pt x="8831222" y="570052"/>
                    <a:pt x="8795671" y="587828"/>
                  </a:cubicBezTo>
                  <a:cubicBezTo>
                    <a:pt x="8785408" y="592960"/>
                    <a:pt x="8773900" y="595085"/>
                    <a:pt x="8763014" y="598714"/>
                  </a:cubicBezTo>
                  <a:cubicBezTo>
                    <a:pt x="8730357" y="595085"/>
                    <a:pt x="8697518" y="592824"/>
                    <a:pt x="8665042" y="587828"/>
                  </a:cubicBezTo>
                  <a:cubicBezTo>
                    <a:pt x="8490381" y="560956"/>
                    <a:pt x="8798102" y="595087"/>
                    <a:pt x="8556185" y="566057"/>
                  </a:cubicBezTo>
                  <a:cubicBezTo>
                    <a:pt x="8339930" y="540107"/>
                    <a:pt x="8401252" y="544285"/>
                    <a:pt x="8229614" y="544285"/>
                  </a:cubicBezTo>
                </a:path>
              </a:pathLst>
            </a:custGeom>
            <a:gradFill flip="none" rotWithShape="1">
              <a:gsLst>
                <a:gs pos="14000">
                  <a:srgbClr val="FF0066">
                    <a:lumMod val="65000"/>
                  </a:srgbClr>
                </a:gs>
                <a:gs pos="44000">
                  <a:srgbClr val="FF0000"/>
                </a:gs>
                <a:gs pos="88000">
                  <a:srgbClr val="C00000">
                    <a:lumMod val="62000"/>
                  </a:srgbClr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outerShdw blurRad="50800" dist="50800" dir="5400000" algn="ctr" rotWithShape="0">
                <a:srgbClr val="003300"/>
              </a:outerShdw>
            </a:effectLst>
            <a:scene3d>
              <a:camera prst="orthographicFront"/>
              <a:lightRig rig="flat" dir="t"/>
            </a:scene3d>
            <a:sp3d prstMaterial="powder"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7" name="6 Rectángulo"/>
          <p:cNvSpPr/>
          <p:nvPr/>
        </p:nvSpPr>
        <p:spPr>
          <a:xfrm flipH="1">
            <a:off x="0" y="12300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74326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292080" y="987574"/>
            <a:ext cx="3312368" cy="255454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3200" b="1" dirty="0" smtClean="0">
                <a:gradFill>
                  <a:gsLst>
                    <a:gs pos="10000">
                      <a:srgbClr val="FF0066"/>
                    </a:gs>
                    <a:gs pos="84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13</a:t>
            </a:r>
            <a:r>
              <a:rPr lang="es-ES" sz="3200" b="1" dirty="0">
                <a:gradFill>
                  <a:gsLst>
                    <a:gs pos="10000">
                      <a:srgbClr val="FF0066"/>
                    </a:gs>
                    <a:gs pos="84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 No compares tu vida con la de los demás. Nunca se puede saber…</a:t>
            </a:r>
          </a:p>
          <a:p>
            <a:pPr algn="ctr"/>
            <a:r>
              <a:rPr lang="es-ES" sz="3200" b="1" dirty="0">
                <a:gradFill>
                  <a:gsLst>
                    <a:gs pos="10000">
                      <a:srgbClr val="FF0066"/>
                    </a:gs>
                    <a:gs pos="84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 </a:t>
            </a:r>
          </a:p>
        </p:txBody>
      </p:sp>
      <p:grpSp>
        <p:nvGrpSpPr>
          <p:cNvPr id="21" name="20 Grupo"/>
          <p:cNvGrpSpPr/>
          <p:nvPr/>
        </p:nvGrpSpPr>
        <p:grpSpPr>
          <a:xfrm>
            <a:off x="0" y="0"/>
            <a:ext cx="9144000" cy="4767393"/>
            <a:chOff x="0" y="0"/>
            <a:chExt cx="9144000" cy="4767393"/>
          </a:xfrm>
        </p:grpSpPr>
        <p:sp>
          <p:nvSpPr>
            <p:cNvPr id="22" name="1 Rectángulo"/>
            <p:cNvSpPr/>
            <p:nvPr/>
          </p:nvSpPr>
          <p:spPr>
            <a:xfrm>
              <a:off x="0" y="0"/>
              <a:ext cx="9144000" cy="4767393"/>
            </a:xfrm>
            <a:custGeom>
              <a:avLst/>
              <a:gdLst>
                <a:gd name="connsiteX0" fmla="*/ 0 w 9252520"/>
                <a:gd name="connsiteY0" fmla="*/ 0 h 4371950"/>
                <a:gd name="connsiteX1" fmla="*/ 9252520 w 9252520"/>
                <a:gd name="connsiteY1" fmla="*/ 0 h 4371950"/>
                <a:gd name="connsiteX2" fmla="*/ 9252520 w 9252520"/>
                <a:gd name="connsiteY2" fmla="*/ 4371950 h 4371950"/>
                <a:gd name="connsiteX3" fmla="*/ 0 w 9252520"/>
                <a:gd name="connsiteY3" fmla="*/ 4371950 h 4371950"/>
                <a:gd name="connsiteX4" fmla="*/ 0 w 9252520"/>
                <a:gd name="connsiteY4" fmla="*/ 0 h 4371950"/>
                <a:gd name="connsiteX0" fmla="*/ 0 w 9252520"/>
                <a:gd name="connsiteY0" fmla="*/ 0 h 4700940"/>
                <a:gd name="connsiteX1" fmla="*/ 9252520 w 9252520"/>
                <a:gd name="connsiteY1" fmla="*/ 0 h 4700940"/>
                <a:gd name="connsiteX2" fmla="*/ 9252520 w 9252520"/>
                <a:gd name="connsiteY2" fmla="*/ 4371950 h 4700940"/>
                <a:gd name="connsiteX3" fmla="*/ 0 w 9252520"/>
                <a:gd name="connsiteY3" fmla="*/ 4371950 h 4700940"/>
                <a:gd name="connsiteX4" fmla="*/ 0 w 9252520"/>
                <a:gd name="connsiteY4" fmla="*/ 0 h 4700940"/>
                <a:gd name="connsiteX0" fmla="*/ 0 w 9252520"/>
                <a:gd name="connsiteY0" fmla="*/ 0 h 4741826"/>
                <a:gd name="connsiteX1" fmla="*/ 9252520 w 9252520"/>
                <a:gd name="connsiteY1" fmla="*/ 0 h 4741826"/>
                <a:gd name="connsiteX2" fmla="*/ 9252520 w 9252520"/>
                <a:gd name="connsiteY2" fmla="*/ 4426378 h 4741826"/>
                <a:gd name="connsiteX3" fmla="*/ 0 w 9252520"/>
                <a:gd name="connsiteY3" fmla="*/ 4371950 h 4741826"/>
                <a:gd name="connsiteX4" fmla="*/ 0 w 9252520"/>
                <a:gd name="connsiteY4" fmla="*/ 0 h 4741826"/>
                <a:gd name="connsiteX0" fmla="*/ 0 w 9252520"/>
                <a:gd name="connsiteY0" fmla="*/ 0 h 4703194"/>
                <a:gd name="connsiteX1" fmla="*/ 9252520 w 9252520"/>
                <a:gd name="connsiteY1" fmla="*/ 0 h 4703194"/>
                <a:gd name="connsiteX2" fmla="*/ 9252520 w 9252520"/>
                <a:gd name="connsiteY2" fmla="*/ 4426378 h 4703194"/>
                <a:gd name="connsiteX3" fmla="*/ 0 w 9252520"/>
                <a:gd name="connsiteY3" fmla="*/ 4371950 h 4703194"/>
                <a:gd name="connsiteX4" fmla="*/ 0 w 9252520"/>
                <a:gd name="connsiteY4" fmla="*/ 0 h 4703194"/>
                <a:gd name="connsiteX0" fmla="*/ 0 w 9252520"/>
                <a:gd name="connsiteY0" fmla="*/ 0 h 4719513"/>
                <a:gd name="connsiteX1" fmla="*/ 9252520 w 9252520"/>
                <a:gd name="connsiteY1" fmla="*/ 0 h 4719513"/>
                <a:gd name="connsiteX2" fmla="*/ 9252520 w 9252520"/>
                <a:gd name="connsiteY2" fmla="*/ 4426378 h 4719513"/>
                <a:gd name="connsiteX3" fmla="*/ 0 w 9252520"/>
                <a:gd name="connsiteY3" fmla="*/ 4437265 h 4719513"/>
                <a:gd name="connsiteX4" fmla="*/ 0 w 9252520"/>
                <a:gd name="connsiteY4" fmla="*/ 0 h 4719513"/>
                <a:gd name="connsiteX0" fmla="*/ 0 w 9252520"/>
                <a:gd name="connsiteY0" fmla="*/ 0 h 4694255"/>
                <a:gd name="connsiteX1" fmla="*/ 9252520 w 9252520"/>
                <a:gd name="connsiteY1" fmla="*/ 0 h 4694255"/>
                <a:gd name="connsiteX2" fmla="*/ 9252520 w 9252520"/>
                <a:gd name="connsiteY2" fmla="*/ 4426378 h 4694255"/>
                <a:gd name="connsiteX3" fmla="*/ 0 w 9252520"/>
                <a:gd name="connsiteY3" fmla="*/ 4437265 h 4694255"/>
                <a:gd name="connsiteX4" fmla="*/ 0 w 9252520"/>
                <a:gd name="connsiteY4" fmla="*/ 0 h 4694255"/>
                <a:gd name="connsiteX0" fmla="*/ 0 w 9252520"/>
                <a:gd name="connsiteY0" fmla="*/ 0 h 4672323"/>
                <a:gd name="connsiteX1" fmla="*/ 9252520 w 9252520"/>
                <a:gd name="connsiteY1" fmla="*/ 0 h 4672323"/>
                <a:gd name="connsiteX2" fmla="*/ 9252520 w 9252520"/>
                <a:gd name="connsiteY2" fmla="*/ 4426378 h 4672323"/>
                <a:gd name="connsiteX3" fmla="*/ 0 w 9252520"/>
                <a:gd name="connsiteY3" fmla="*/ 4437265 h 4672323"/>
                <a:gd name="connsiteX4" fmla="*/ 0 w 9252520"/>
                <a:gd name="connsiteY4" fmla="*/ 0 h 4672323"/>
                <a:gd name="connsiteX0" fmla="*/ 0 w 9252520"/>
                <a:gd name="connsiteY0" fmla="*/ 0 h 4685917"/>
                <a:gd name="connsiteX1" fmla="*/ 9252520 w 9252520"/>
                <a:gd name="connsiteY1" fmla="*/ 0 h 4685917"/>
                <a:gd name="connsiteX2" fmla="*/ 9252520 w 9252520"/>
                <a:gd name="connsiteY2" fmla="*/ 4426378 h 4685917"/>
                <a:gd name="connsiteX3" fmla="*/ 0 w 9252520"/>
                <a:gd name="connsiteY3" fmla="*/ 4437265 h 4685917"/>
                <a:gd name="connsiteX4" fmla="*/ 0 w 9252520"/>
                <a:gd name="connsiteY4" fmla="*/ 0 h 4685917"/>
                <a:gd name="connsiteX0" fmla="*/ 0 w 9252520"/>
                <a:gd name="connsiteY0" fmla="*/ 0 h 4676083"/>
                <a:gd name="connsiteX1" fmla="*/ 9252520 w 9252520"/>
                <a:gd name="connsiteY1" fmla="*/ 0 h 4676083"/>
                <a:gd name="connsiteX2" fmla="*/ 9252520 w 9252520"/>
                <a:gd name="connsiteY2" fmla="*/ 4426378 h 4676083"/>
                <a:gd name="connsiteX3" fmla="*/ 0 w 9252520"/>
                <a:gd name="connsiteY3" fmla="*/ 4437265 h 4676083"/>
                <a:gd name="connsiteX4" fmla="*/ 0 w 9252520"/>
                <a:gd name="connsiteY4" fmla="*/ 0 h 4676083"/>
                <a:gd name="connsiteX0" fmla="*/ 0 w 9252520"/>
                <a:gd name="connsiteY0" fmla="*/ 0 h 4699913"/>
                <a:gd name="connsiteX1" fmla="*/ 9252520 w 9252520"/>
                <a:gd name="connsiteY1" fmla="*/ 0 h 4699913"/>
                <a:gd name="connsiteX2" fmla="*/ 9252520 w 9252520"/>
                <a:gd name="connsiteY2" fmla="*/ 4426378 h 4699913"/>
                <a:gd name="connsiteX3" fmla="*/ 0 w 9252520"/>
                <a:gd name="connsiteY3" fmla="*/ 4437265 h 4699913"/>
                <a:gd name="connsiteX4" fmla="*/ 0 w 9252520"/>
                <a:gd name="connsiteY4" fmla="*/ 0 h 4699913"/>
                <a:gd name="connsiteX0" fmla="*/ 0 w 9252520"/>
                <a:gd name="connsiteY0" fmla="*/ 0 h 4735473"/>
                <a:gd name="connsiteX1" fmla="*/ 9252520 w 9252520"/>
                <a:gd name="connsiteY1" fmla="*/ 0 h 4735473"/>
                <a:gd name="connsiteX2" fmla="*/ 9252520 w 9252520"/>
                <a:gd name="connsiteY2" fmla="*/ 4426378 h 4735473"/>
                <a:gd name="connsiteX3" fmla="*/ 0 w 9252520"/>
                <a:gd name="connsiteY3" fmla="*/ 4437265 h 4735473"/>
                <a:gd name="connsiteX4" fmla="*/ 0 w 9252520"/>
                <a:gd name="connsiteY4" fmla="*/ 0 h 4735473"/>
                <a:gd name="connsiteX0" fmla="*/ 0 w 9252520"/>
                <a:gd name="connsiteY0" fmla="*/ 0 h 4800564"/>
                <a:gd name="connsiteX1" fmla="*/ 9252520 w 9252520"/>
                <a:gd name="connsiteY1" fmla="*/ 0 h 4800564"/>
                <a:gd name="connsiteX2" fmla="*/ 9217397 w 9252520"/>
                <a:gd name="connsiteY2" fmla="*/ 4507401 h 4800564"/>
                <a:gd name="connsiteX3" fmla="*/ 0 w 9252520"/>
                <a:gd name="connsiteY3" fmla="*/ 4437265 h 4800564"/>
                <a:gd name="connsiteX4" fmla="*/ 0 w 9252520"/>
                <a:gd name="connsiteY4" fmla="*/ 0 h 4800564"/>
                <a:gd name="connsiteX0" fmla="*/ 0 w 9252520"/>
                <a:gd name="connsiteY0" fmla="*/ 0 h 4807182"/>
                <a:gd name="connsiteX1" fmla="*/ 9252520 w 9252520"/>
                <a:gd name="connsiteY1" fmla="*/ 0 h 4807182"/>
                <a:gd name="connsiteX2" fmla="*/ 9217397 w 9252520"/>
                <a:gd name="connsiteY2" fmla="*/ 4507401 h 4807182"/>
                <a:gd name="connsiteX3" fmla="*/ 0 w 9252520"/>
                <a:gd name="connsiteY3" fmla="*/ 4471990 h 4807182"/>
                <a:gd name="connsiteX4" fmla="*/ 0 w 9252520"/>
                <a:gd name="connsiteY4" fmla="*/ 0 h 4807182"/>
                <a:gd name="connsiteX0" fmla="*/ 0 w 9252520"/>
                <a:gd name="connsiteY0" fmla="*/ 0 h 4786534"/>
                <a:gd name="connsiteX1" fmla="*/ 9252520 w 9252520"/>
                <a:gd name="connsiteY1" fmla="*/ 0 h 4786534"/>
                <a:gd name="connsiteX2" fmla="*/ 9217397 w 9252520"/>
                <a:gd name="connsiteY2" fmla="*/ 4507401 h 4786534"/>
                <a:gd name="connsiteX3" fmla="*/ 0 w 9252520"/>
                <a:gd name="connsiteY3" fmla="*/ 4471990 h 4786534"/>
                <a:gd name="connsiteX4" fmla="*/ 0 w 9252520"/>
                <a:gd name="connsiteY4" fmla="*/ 0 h 4786534"/>
                <a:gd name="connsiteX0" fmla="*/ 0 w 9252520"/>
                <a:gd name="connsiteY0" fmla="*/ 0 h 4767393"/>
                <a:gd name="connsiteX1" fmla="*/ 9252520 w 9252520"/>
                <a:gd name="connsiteY1" fmla="*/ 0 h 4767393"/>
                <a:gd name="connsiteX2" fmla="*/ 9240821 w 9252520"/>
                <a:gd name="connsiteY2" fmla="*/ 4484252 h 4767393"/>
                <a:gd name="connsiteX3" fmla="*/ 0 w 9252520"/>
                <a:gd name="connsiteY3" fmla="*/ 4471990 h 4767393"/>
                <a:gd name="connsiteX4" fmla="*/ 0 w 9252520"/>
                <a:gd name="connsiteY4" fmla="*/ 0 h 47673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52520" h="4767393">
                  <a:moveTo>
                    <a:pt x="0" y="0"/>
                  </a:moveTo>
                  <a:lnTo>
                    <a:pt x="9252520" y="0"/>
                  </a:lnTo>
                  <a:cubicBezTo>
                    <a:pt x="9248620" y="1494751"/>
                    <a:pt x="9244721" y="2989501"/>
                    <a:pt x="9240821" y="4484252"/>
                  </a:cubicBezTo>
                  <a:cubicBezTo>
                    <a:pt x="4281840" y="5272846"/>
                    <a:pt x="2941014" y="4126954"/>
                    <a:pt x="0" y="4471990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89000">
                  <a:srgbClr val="8C053B">
                    <a:lumMod val="2000"/>
                    <a:alpha val="67000"/>
                  </a:srgbClr>
                </a:gs>
                <a:gs pos="0">
                  <a:schemeClr val="accent6">
                    <a:lumMod val="20000"/>
                    <a:lumOff val="80000"/>
                  </a:schemeClr>
                </a:gs>
                <a:gs pos="17000">
                  <a:srgbClr val="FF0066">
                    <a:lumMod val="51000"/>
                    <a:lumOff val="49000"/>
                    <a:alpha val="51000"/>
                  </a:srgbClr>
                </a:gs>
                <a:gs pos="67000">
                  <a:schemeClr val="accent1">
                    <a:lumMod val="33000"/>
                    <a:alpha val="45000"/>
                  </a:scheme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3" name="22 Forma libre"/>
            <p:cNvSpPr/>
            <p:nvPr/>
          </p:nvSpPr>
          <p:spPr>
            <a:xfrm rot="4674560" flipH="1">
              <a:off x="5613671" y="1908108"/>
              <a:ext cx="579399" cy="3490773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1205086 w 1205086"/>
                <a:gd name="connsiteY0" fmla="*/ 0 h 399837"/>
                <a:gd name="connsiteX1" fmla="*/ 14391 w 1205086"/>
                <a:gd name="connsiteY1" fmla="*/ 56466 h 399837"/>
                <a:gd name="connsiteX2" fmla="*/ 1120544 w 1205086"/>
                <a:gd name="connsiteY2" fmla="*/ 113510 h 399837"/>
                <a:gd name="connsiteX3" fmla="*/ 91 w 1205086"/>
                <a:gd name="connsiteY3" fmla="*/ 172923 h 399837"/>
                <a:gd name="connsiteX4" fmla="*/ 1141981 w 1205086"/>
                <a:gd name="connsiteY4" fmla="*/ 235071 h 399837"/>
                <a:gd name="connsiteX5" fmla="*/ 77497 w 1205086"/>
                <a:gd name="connsiteY5" fmla="*/ 284854 h 399837"/>
                <a:gd name="connsiteX6" fmla="*/ 1141981 w 1205086"/>
                <a:gd name="connsiteY6" fmla="*/ 345634 h 399837"/>
                <a:gd name="connsiteX7" fmla="*/ 78678 w 1205086"/>
                <a:gd name="connsiteY7" fmla="*/ 399837 h 399837"/>
                <a:gd name="connsiteX0" fmla="*/ 14391 w 1141985"/>
                <a:gd name="connsiteY0" fmla="*/ 0 h 343371"/>
                <a:gd name="connsiteX1" fmla="*/ 1120544 w 1141985"/>
                <a:gd name="connsiteY1" fmla="*/ 57044 h 343371"/>
                <a:gd name="connsiteX2" fmla="*/ 91 w 1141985"/>
                <a:gd name="connsiteY2" fmla="*/ 116457 h 343371"/>
                <a:gd name="connsiteX3" fmla="*/ 1141981 w 1141985"/>
                <a:gd name="connsiteY3" fmla="*/ 178605 h 343371"/>
                <a:gd name="connsiteX4" fmla="*/ 77497 w 1141985"/>
                <a:gd name="connsiteY4" fmla="*/ 228388 h 343371"/>
                <a:gd name="connsiteX5" fmla="*/ 1141981 w 1141985"/>
                <a:gd name="connsiteY5" fmla="*/ 289168 h 343371"/>
                <a:gd name="connsiteX6" fmla="*/ 78678 w 1141985"/>
                <a:gd name="connsiteY6" fmla="*/ 343371 h 343371"/>
                <a:gd name="connsiteX0" fmla="*/ 1120544 w 1141985"/>
                <a:gd name="connsiteY0" fmla="*/ 0 h 286327"/>
                <a:gd name="connsiteX1" fmla="*/ 91 w 1141985"/>
                <a:gd name="connsiteY1" fmla="*/ 59413 h 286327"/>
                <a:gd name="connsiteX2" fmla="*/ 1141981 w 1141985"/>
                <a:gd name="connsiteY2" fmla="*/ 121561 h 286327"/>
                <a:gd name="connsiteX3" fmla="*/ 77497 w 1141985"/>
                <a:gd name="connsiteY3" fmla="*/ 171344 h 286327"/>
                <a:gd name="connsiteX4" fmla="*/ 1141981 w 1141985"/>
                <a:gd name="connsiteY4" fmla="*/ 232124 h 286327"/>
                <a:gd name="connsiteX5" fmla="*/ 78678 w 1141985"/>
                <a:gd name="connsiteY5" fmla="*/ 286327 h 286327"/>
                <a:gd name="connsiteX0" fmla="*/ 4817881 w 4979423"/>
                <a:gd name="connsiteY0" fmla="*/ 0 h 286327"/>
                <a:gd name="connsiteX1" fmla="*/ 26 w 4979423"/>
                <a:gd name="connsiteY1" fmla="*/ 26746 h 286327"/>
                <a:gd name="connsiteX2" fmla="*/ 4839318 w 4979423"/>
                <a:gd name="connsiteY2" fmla="*/ 121561 h 286327"/>
                <a:gd name="connsiteX3" fmla="*/ 3774834 w 4979423"/>
                <a:gd name="connsiteY3" fmla="*/ 171344 h 286327"/>
                <a:gd name="connsiteX4" fmla="*/ 4839318 w 4979423"/>
                <a:gd name="connsiteY4" fmla="*/ 232124 h 286327"/>
                <a:gd name="connsiteX5" fmla="*/ 3776015 w 4979423"/>
                <a:gd name="connsiteY5" fmla="*/ 286327 h 286327"/>
                <a:gd name="connsiteX0" fmla="*/ 1850115 w 5053819"/>
                <a:gd name="connsiteY0" fmla="*/ 0 h 344311"/>
                <a:gd name="connsiteX1" fmla="*/ 74422 w 5053819"/>
                <a:gd name="connsiteY1" fmla="*/ 84730 h 344311"/>
                <a:gd name="connsiteX2" fmla="*/ 4913714 w 5053819"/>
                <a:gd name="connsiteY2" fmla="*/ 179545 h 344311"/>
                <a:gd name="connsiteX3" fmla="*/ 3849230 w 5053819"/>
                <a:gd name="connsiteY3" fmla="*/ 229328 h 344311"/>
                <a:gd name="connsiteX4" fmla="*/ 4913714 w 5053819"/>
                <a:gd name="connsiteY4" fmla="*/ 290108 h 344311"/>
                <a:gd name="connsiteX5" fmla="*/ 3850411 w 5053819"/>
                <a:gd name="connsiteY5" fmla="*/ 344311 h 344311"/>
                <a:gd name="connsiteX0" fmla="*/ 1719938 w 5064051"/>
                <a:gd name="connsiteY0" fmla="*/ 0 h 331244"/>
                <a:gd name="connsiteX1" fmla="*/ 84654 w 5064051"/>
                <a:gd name="connsiteY1" fmla="*/ 71663 h 331244"/>
                <a:gd name="connsiteX2" fmla="*/ 4923946 w 5064051"/>
                <a:gd name="connsiteY2" fmla="*/ 166478 h 331244"/>
                <a:gd name="connsiteX3" fmla="*/ 3859462 w 5064051"/>
                <a:gd name="connsiteY3" fmla="*/ 216261 h 331244"/>
                <a:gd name="connsiteX4" fmla="*/ 4923946 w 5064051"/>
                <a:gd name="connsiteY4" fmla="*/ 277041 h 331244"/>
                <a:gd name="connsiteX5" fmla="*/ 3860643 w 5064051"/>
                <a:gd name="connsiteY5" fmla="*/ 331244 h 331244"/>
                <a:gd name="connsiteX0" fmla="*/ 1701515 w 5045628"/>
                <a:gd name="connsiteY0" fmla="*/ 0 h 331244"/>
                <a:gd name="connsiteX1" fmla="*/ 66231 w 5045628"/>
                <a:gd name="connsiteY1" fmla="*/ 71663 h 331244"/>
                <a:gd name="connsiteX2" fmla="*/ 4905523 w 5045628"/>
                <a:gd name="connsiteY2" fmla="*/ 166478 h 331244"/>
                <a:gd name="connsiteX3" fmla="*/ 3841039 w 5045628"/>
                <a:gd name="connsiteY3" fmla="*/ 216261 h 331244"/>
                <a:gd name="connsiteX4" fmla="*/ 4905523 w 5045628"/>
                <a:gd name="connsiteY4" fmla="*/ 277041 h 331244"/>
                <a:gd name="connsiteX5" fmla="*/ 3842220 w 5045628"/>
                <a:gd name="connsiteY5" fmla="*/ 331244 h 331244"/>
                <a:gd name="connsiteX0" fmla="*/ 1701515 w 5045628"/>
                <a:gd name="connsiteY0" fmla="*/ 0 h 331244"/>
                <a:gd name="connsiteX1" fmla="*/ 66231 w 5045628"/>
                <a:gd name="connsiteY1" fmla="*/ 71663 h 331244"/>
                <a:gd name="connsiteX2" fmla="*/ 4905523 w 5045628"/>
                <a:gd name="connsiteY2" fmla="*/ 166478 h 331244"/>
                <a:gd name="connsiteX3" fmla="*/ 3841039 w 5045628"/>
                <a:gd name="connsiteY3" fmla="*/ 216261 h 331244"/>
                <a:gd name="connsiteX4" fmla="*/ 4905523 w 5045628"/>
                <a:gd name="connsiteY4" fmla="*/ 277041 h 331244"/>
                <a:gd name="connsiteX5" fmla="*/ 3842220 w 5045628"/>
                <a:gd name="connsiteY5" fmla="*/ 331244 h 331244"/>
                <a:gd name="connsiteX0" fmla="*/ 1701515 w 5045628"/>
                <a:gd name="connsiteY0" fmla="*/ 0 h 331244"/>
                <a:gd name="connsiteX1" fmla="*/ 66231 w 5045628"/>
                <a:gd name="connsiteY1" fmla="*/ 71663 h 331244"/>
                <a:gd name="connsiteX2" fmla="*/ 4905523 w 5045628"/>
                <a:gd name="connsiteY2" fmla="*/ 166478 h 331244"/>
                <a:gd name="connsiteX3" fmla="*/ 3841039 w 5045628"/>
                <a:gd name="connsiteY3" fmla="*/ 216261 h 331244"/>
                <a:gd name="connsiteX4" fmla="*/ 4905523 w 5045628"/>
                <a:gd name="connsiteY4" fmla="*/ 277041 h 331244"/>
                <a:gd name="connsiteX5" fmla="*/ 3842220 w 5045628"/>
                <a:gd name="connsiteY5" fmla="*/ 331244 h 331244"/>
                <a:gd name="connsiteX0" fmla="*/ 1635298 w 4839306"/>
                <a:gd name="connsiteY0" fmla="*/ 0 h 331244"/>
                <a:gd name="connsiteX1" fmla="*/ 14 w 4839306"/>
                <a:gd name="connsiteY1" fmla="*/ 71663 h 331244"/>
                <a:gd name="connsiteX2" fmla="*/ 1609932 w 4839306"/>
                <a:gd name="connsiteY2" fmla="*/ 174645 h 331244"/>
                <a:gd name="connsiteX3" fmla="*/ 3774822 w 4839306"/>
                <a:gd name="connsiteY3" fmla="*/ 216261 h 331244"/>
                <a:gd name="connsiteX4" fmla="*/ 4839306 w 4839306"/>
                <a:gd name="connsiteY4" fmla="*/ 277041 h 331244"/>
                <a:gd name="connsiteX5" fmla="*/ 3776003 w 4839306"/>
                <a:gd name="connsiteY5" fmla="*/ 331244 h 331244"/>
                <a:gd name="connsiteX0" fmla="*/ 1635298 w 4839306"/>
                <a:gd name="connsiteY0" fmla="*/ 0 h 331244"/>
                <a:gd name="connsiteX1" fmla="*/ 14 w 4839306"/>
                <a:gd name="connsiteY1" fmla="*/ 71663 h 331244"/>
                <a:gd name="connsiteX2" fmla="*/ 1609932 w 4839306"/>
                <a:gd name="connsiteY2" fmla="*/ 174645 h 331244"/>
                <a:gd name="connsiteX3" fmla="*/ 3634412 w 4839306"/>
                <a:gd name="connsiteY3" fmla="*/ 227694 h 331244"/>
                <a:gd name="connsiteX4" fmla="*/ 4839306 w 4839306"/>
                <a:gd name="connsiteY4" fmla="*/ 277041 h 331244"/>
                <a:gd name="connsiteX5" fmla="*/ 3776003 w 4839306"/>
                <a:gd name="connsiteY5" fmla="*/ 331244 h 331244"/>
                <a:gd name="connsiteX0" fmla="*/ 1635298 w 4628694"/>
                <a:gd name="connsiteY0" fmla="*/ 0 h 331244"/>
                <a:gd name="connsiteX1" fmla="*/ 14 w 4628694"/>
                <a:gd name="connsiteY1" fmla="*/ 71663 h 331244"/>
                <a:gd name="connsiteX2" fmla="*/ 1609932 w 4628694"/>
                <a:gd name="connsiteY2" fmla="*/ 174645 h 331244"/>
                <a:gd name="connsiteX3" fmla="*/ 3634412 w 4628694"/>
                <a:gd name="connsiteY3" fmla="*/ 227694 h 331244"/>
                <a:gd name="connsiteX4" fmla="*/ 4628694 w 4628694"/>
                <a:gd name="connsiteY4" fmla="*/ 286841 h 331244"/>
                <a:gd name="connsiteX5" fmla="*/ 3776003 w 4628694"/>
                <a:gd name="connsiteY5" fmla="*/ 331244 h 331244"/>
                <a:gd name="connsiteX0" fmla="*/ 1644341 w 4637737"/>
                <a:gd name="connsiteY0" fmla="*/ 0 h 331244"/>
                <a:gd name="connsiteX1" fmla="*/ 9057 w 4637737"/>
                <a:gd name="connsiteY1" fmla="*/ 71663 h 331244"/>
                <a:gd name="connsiteX2" fmla="*/ 1618975 w 4637737"/>
                <a:gd name="connsiteY2" fmla="*/ 174645 h 331244"/>
                <a:gd name="connsiteX3" fmla="*/ 3643455 w 4637737"/>
                <a:gd name="connsiteY3" fmla="*/ 227694 h 331244"/>
                <a:gd name="connsiteX4" fmla="*/ 4637737 w 4637737"/>
                <a:gd name="connsiteY4" fmla="*/ 286841 h 331244"/>
                <a:gd name="connsiteX5" fmla="*/ 3785046 w 4637737"/>
                <a:gd name="connsiteY5" fmla="*/ 331244 h 331244"/>
                <a:gd name="connsiteX0" fmla="*/ 1644341 w 4637737"/>
                <a:gd name="connsiteY0" fmla="*/ 0 h 331244"/>
                <a:gd name="connsiteX1" fmla="*/ 9057 w 4637737"/>
                <a:gd name="connsiteY1" fmla="*/ 71663 h 331244"/>
                <a:gd name="connsiteX2" fmla="*/ 1618975 w 4637737"/>
                <a:gd name="connsiteY2" fmla="*/ 174645 h 331244"/>
                <a:gd name="connsiteX3" fmla="*/ 3643455 w 4637737"/>
                <a:gd name="connsiteY3" fmla="*/ 227694 h 331244"/>
                <a:gd name="connsiteX4" fmla="*/ 4637737 w 4637737"/>
                <a:gd name="connsiteY4" fmla="*/ 286841 h 331244"/>
                <a:gd name="connsiteX5" fmla="*/ 3785046 w 4637737"/>
                <a:gd name="connsiteY5" fmla="*/ 331244 h 331244"/>
                <a:gd name="connsiteX0" fmla="*/ 1285770 w 4630188"/>
                <a:gd name="connsiteY0" fmla="*/ 0 h 380245"/>
                <a:gd name="connsiteX1" fmla="*/ 1508 w 4630188"/>
                <a:gd name="connsiteY1" fmla="*/ 120664 h 380245"/>
                <a:gd name="connsiteX2" fmla="*/ 1611426 w 4630188"/>
                <a:gd name="connsiteY2" fmla="*/ 223646 h 380245"/>
                <a:gd name="connsiteX3" fmla="*/ 3635906 w 4630188"/>
                <a:gd name="connsiteY3" fmla="*/ 276695 h 380245"/>
                <a:gd name="connsiteX4" fmla="*/ 4630188 w 4630188"/>
                <a:gd name="connsiteY4" fmla="*/ 335842 h 380245"/>
                <a:gd name="connsiteX5" fmla="*/ 3777497 w 4630188"/>
                <a:gd name="connsiteY5" fmla="*/ 380245 h 380245"/>
                <a:gd name="connsiteX0" fmla="*/ 1286088 w 4630506"/>
                <a:gd name="connsiteY0" fmla="*/ 0 h 380245"/>
                <a:gd name="connsiteX1" fmla="*/ 1826 w 4630506"/>
                <a:gd name="connsiteY1" fmla="*/ 120664 h 380245"/>
                <a:gd name="connsiteX2" fmla="*/ 1611744 w 4630506"/>
                <a:gd name="connsiteY2" fmla="*/ 223646 h 380245"/>
                <a:gd name="connsiteX3" fmla="*/ 3636224 w 4630506"/>
                <a:gd name="connsiteY3" fmla="*/ 276695 h 380245"/>
                <a:gd name="connsiteX4" fmla="*/ 4630506 w 4630506"/>
                <a:gd name="connsiteY4" fmla="*/ 335842 h 380245"/>
                <a:gd name="connsiteX5" fmla="*/ 3777815 w 4630506"/>
                <a:gd name="connsiteY5" fmla="*/ 380245 h 380245"/>
                <a:gd name="connsiteX0" fmla="*/ 1193861 w 4631885"/>
                <a:gd name="connsiteY0" fmla="*/ 0 h 331244"/>
                <a:gd name="connsiteX1" fmla="*/ 3205 w 4631885"/>
                <a:gd name="connsiteY1" fmla="*/ 71663 h 331244"/>
                <a:gd name="connsiteX2" fmla="*/ 1613123 w 4631885"/>
                <a:gd name="connsiteY2" fmla="*/ 174645 h 331244"/>
                <a:gd name="connsiteX3" fmla="*/ 3637603 w 4631885"/>
                <a:gd name="connsiteY3" fmla="*/ 227694 h 331244"/>
                <a:gd name="connsiteX4" fmla="*/ 4631885 w 4631885"/>
                <a:gd name="connsiteY4" fmla="*/ 286841 h 331244"/>
                <a:gd name="connsiteX5" fmla="*/ 3779194 w 4631885"/>
                <a:gd name="connsiteY5" fmla="*/ 331244 h 331244"/>
                <a:gd name="connsiteX0" fmla="*/ 1194387 w 4632411"/>
                <a:gd name="connsiteY0" fmla="*/ 0 h 331244"/>
                <a:gd name="connsiteX1" fmla="*/ 3731 w 4632411"/>
                <a:gd name="connsiteY1" fmla="*/ 71663 h 331244"/>
                <a:gd name="connsiteX2" fmla="*/ 1613649 w 4632411"/>
                <a:gd name="connsiteY2" fmla="*/ 174645 h 331244"/>
                <a:gd name="connsiteX3" fmla="*/ 3638129 w 4632411"/>
                <a:gd name="connsiteY3" fmla="*/ 227694 h 331244"/>
                <a:gd name="connsiteX4" fmla="*/ 4632411 w 4632411"/>
                <a:gd name="connsiteY4" fmla="*/ 286841 h 331244"/>
                <a:gd name="connsiteX5" fmla="*/ 3779720 w 4632411"/>
                <a:gd name="connsiteY5" fmla="*/ 331244 h 331244"/>
                <a:gd name="connsiteX0" fmla="*/ 1191060 w 4629084"/>
                <a:gd name="connsiteY0" fmla="*/ 0 h 331244"/>
                <a:gd name="connsiteX1" fmla="*/ 404 w 4629084"/>
                <a:gd name="connsiteY1" fmla="*/ 71663 h 331244"/>
                <a:gd name="connsiteX2" fmla="*/ 1610322 w 4629084"/>
                <a:gd name="connsiteY2" fmla="*/ 174645 h 331244"/>
                <a:gd name="connsiteX3" fmla="*/ 3634802 w 4629084"/>
                <a:gd name="connsiteY3" fmla="*/ 227694 h 331244"/>
                <a:gd name="connsiteX4" fmla="*/ 4629084 w 4629084"/>
                <a:gd name="connsiteY4" fmla="*/ 286841 h 331244"/>
                <a:gd name="connsiteX5" fmla="*/ 3776393 w 4629084"/>
                <a:gd name="connsiteY5" fmla="*/ 331244 h 331244"/>
                <a:gd name="connsiteX0" fmla="*/ 1425290 w 4629302"/>
                <a:gd name="connsiteY0" fmla="*/ 0 h 327977"/>
                <a:gd name="connsiteX1" fmla="*/ 622 w 4629302"/>
                <a:gd name="connsiteY1" fmla="*/ 68396 h 327977"/>
                <a:gd name="connsiteX2" fmla="*/ 1610540 w 4629302"/>
                <a:gd name="connsiteY2" fmla="*/ 171378 h 327977"/>
                <a:gd name="connsiteX3" fmla="*/ 3635020 w 4629302"/>
                <a:gd name="connsiteY3" fmla="*/ 224427 h 327977"/>
                <a:gd name="connsiteX4" fmla="*/ 4629302 w 4629302"/>
                <a:gd name="connsiteY4" fmla="*/ 283574 h 327977"/>
                <a:gd name="connsiteX5" fmla="*/ 3776611 w 4629302"/>
                <a:gd name="connsiteY5" fmla="*/ 327977 h 327977"/>
                <a:gd name="connsiteX0" fmla="*/ 1425290 w 4629302"/>
                <a:gd name="connsiteY0" fmla="*/ 0 h 326644"/>
                <a:gd name="connsiteX1" fmla="*/ 622 w 4629302"/>
                <a:gd name="connsiteY1" fmla="*/ 68396 h 326644"/>
                <a:gd name="connsiteX2" fmla="*/ 1610540 w 4629302"/>
                <a:gd name="connsiteY2" fmla="*/ 171378 h 326644"/>
                <a:gd name="connsiteX3" fmla="*/ 3635020 w 4629302"/>
                <a:gd name="connsiteY3" fmla="*/ 224427 h 326644"/>
                <a:gd name="connsiteX4" fmla="*/ 4629302 w 4629302"/>
                <a:gd name="connsiteY4" fmla="*/ 283574 h 326644"/>
                <a:gd name="connsiteX5" fmla="*/ 3572883 w 4629302"/>
                <a:gd name="connsiteY5" fmla="*/ 326644 h 326644"/>
                <a:gd name="connsiteX0" fmla="*/ 1425290 w 4629302"/>
                <a:gd name="connsiteY0" fmla="*/ 0 h 326644"/>
                <a:gd name="connsiteX1" fmla="*/ 622 w 4629302"/>
                <a:gd name="connsiteY1" fmla="*/ 68396 h 326644"/>
                <a:gd name="connsiteX2" fmla="*/ 1610540 w 4629302"/>
                <a:gd name="connsiteY2" fmla="*/ 171378 h 326644"/>
                <a:gd name="connsiteX3" fmla="*/ 3635020 w 4629302"/>
                <a:gd name="connsiteY3" fmla="*/ 224427 h 326644"/>
                <a:gd name="connsiteX4" fmla="*/ 4629302 w 4629302"/>
                <a:gd name="connsiteY4" fmla="*/ 283574 h 326644"/>
                <a:gd name="connsiteX5" fmla="*/ 3572883 w 4629302"/>
                <a:gd name="connsiteY5" fmla="*/ 326644 h 326644"/>
                <a:gd name="connsiteX0" fmla="*/ 1425290 w 4629302"/>
                <a:gd name="connsiteY0" fmla="*/ 0 h 326644"/>
                <a:gd name="connsiteX1" fmla="*/ 622 w 4629302"/>
                <a:gd name="connsiteY1" fmla="*/ 68396 h 326644"/>
                <a:gd name="connsiteX2" fmla="*/ 1610540 w 4629302"/>
                <a:gd name="connsiteY2" fmla="*/ 171378 h 326644"/>
                <a:gd name="connsiteX3" fmla="*/ 3635020 w 4629302"/>
                <a:gd name="connsiteY3" fmla="*/ 224427 h 326644"/>
                <a:gd name="connsiteX4" fmla="*/ 4629302 w 4629302"/>
                <a:gd name="connsiteY4" fmla="*/ 283574 h 326644"/>
                <a:gd name="connsiteX5" fmla="*/ 3572883 w 4629302"/>
                <a:gd name="connsiteY5" fmla="*/ 326644 h 326644"/>
                <a:gd name="connsiteX0" fmla="*/ 1435206 w 4639218"/>
                <a:gd name="connsiteY0" fmla="*/ 0 h 326644"/>
                <a:gd name="connsiteX1" fmla="*/ 10538 w 4639218"/>
                <a:gd name="connsiteY1" fmla="*/ 68396 h 326644"/>
                <a:gd name="connsiteX2" fmla="*/ 1620456 w 4639218"/>
                <a:gd name="connsiteY2" fmla="*/ 171378 h 326644"/>
                <a:gd name="connsiteX3" fmla="*/ 3644936 w 4639218"/>
                <a:gd name="connsiteY3" fmla="*/ 224427 h 326644"/>
                <a:gd name="connsiteX4" fmla="*/ 4639218 w 4639218"/>
                <a:gd name="connsiteY4" fmla="*/ 283574 h 326644"/>
                <a:gd name="connsiteX5" fmla="*/ 3582799 w 4639218"/>
                <a:gd name="connsiteY5" fmla="*/ 326644 h 326644"/>
                <a:gd name="connsiteX0" fmla="*/ 1425330 w 4629342"/>
                <a:gd name="connsiteY0" fmla="*/ 5311 h 331955"/>
                <a:gd name="connsiteX1" fmla="*/ 1412893 w 4629342"/>
                <a:gd name="connsiteY1" fmla="*/ 4997 h 331955"/>
                <a:gd name="connsiteX2" fmla="*/ 662 w 4629342"/>
                <a:gd name="connsiteY2" fmla="*/ 73707 h 331955"/>
                <a:gd name="connsiteX3" fmla="*/ 1610580 w 4629342"/>
                <a:gd name="connsiteY3" fmla="*/ 176689 h 331955"/>
                <a:gd name="connsiteX4" fmla="*/ 3635060 w 4629342"/>
                <a:gd name="connsiteY4" fmla="*/ 229738 h 331955"/>
                <a:gd name="connsiteX5" fmla="*/ 4629342 w 4629342"/>
                <a:gd name="connsiteY5" fmla="*/ 288885 h 331955"/>
                <a:gd name="connsiteX6" fmla="*/ 3572923 w 4629342"/>
                <a:gd name="connsiteY6" fmla="*/ 331955 h 331955"/>
                <a:gd name="connsiteX0" fmla="*/ 1429574 w 4633586"/>
                <a:gd name="connsiteY0" fmla="*/ 0 h 326644"/>
                <a:gd name="connsiteX1" fmla="*/ 1124276 w 4633586"/>
                <a:gd name="connsiteY1" fmla="*/ 9462 h 326644"/>
                <a:gd name="connsiteX2" fmla="*/ 4906 w 4633586"/>
                <a:gd name="connsiteY2" fmla="*/ 68396 h 326644"/>
                <a:gd name="connsiteX3" fmla="*/ 1614824 w 4633586"/>
                <a:gd name="connsiteY3" fmla="*/ 171378 h 326644"/>
                <a:gd name="connsiteX4" fmla="*/ 3639304 w 4633586"/>
                <a:gd name="connsiteY4" fmla="*/ 224427 h 326644"/>
                <a:gd name="connsiteX5" fmla="*/ 4633586 w 4633586"/>
                <a:gd name="connsiteY5" fmla="*/ 283574 h 326644"/>
                <a:gd name="connsiteX6" fmla="*/ 3577167 w 4633586"/>
                <a:gd name="connsiteY6" fmla="*/ 326644 h 326644"/>
                <a:gd name="connsiteX0" fmla="*/ 1862496 w 4633586"/>
                <a:gd name="connsiteY0" fmla="*/ 7868 h 317182"/>
                <a:gd name="connsiteX1" fmla="*/ 1124276 w 4633586"/>
                <a:gd name="connsiteY1" fmla="*/ 0 h 317182"/>
                <a:gd name="connsiteX2" fmla="*/ 4906 w 4633586"/>
                <a:gd name="connsiteY2" fmla="*/ 58934 h 317182"/>
                <a:gd name="connsiteX3" fmla="*/ 1614824 w 4633586"/>
                <a:gd name="connsiteY3" fmla="*/ 161916 h 317182"/>
                <a:gd name="connsiteX4" fmla="*/ 3639304 w 4633586"/>
                <a:gd name="connsiteY4" fmla="*/ 214965 h 317182"/>
                <a:gd name="connsiteX5" fmla="*/ 4633586 w 4633586"/>
                <a:gd name="connsiteY5" fmla="*/ 274112 h 317182"/>
                <a:gd name="connsiteX6" fmla="*/ 3577167 w 4633586"/>
                <a:gd name="connsiteY6" fmla="*/ 317182 h 317182"/>
                <a:gd name="connsiteX0" fmla="*/ 1862538 w 4633628"/>
                <a:gd name="connsiteY0" fmla="*/ 8008 h 317322"/>
                <a:gd name="connsiteX1" fmla="*/ 1124318 w 4633628"/>
                <a:gd name="connsiteY1" fmla="*/ 140 h 317322"/>
                <a:gd name="connsiteX2" fmla="*/ 4948 w 4633628"/>
                <a:gd name="connsiteY2" fmla="*/ 59074 h 317322"/>
                <a:gd name="connsiteX3" fmla="*/ 1614866 w 4633628"/>
                <a:gd name="connsiteY3" fmla="*/ 162056 h 317322"/>
                <a:gd name="connsiteX4" fmla="*/ 3639346 w 4633628"/>
                <a:gd name="connsiteY4" fmla="*/ 215105 h 317322"/>
                <a:gd name="connsiteX5" fmla="*/ 4633628 w 4633628"/>
                <a:gd name="connsiteY5" fmla="*/ 274252 h 317322"/>
                <a:gd name="connsiteX6" fmla="*/ 3577209 w 4633628"/>
                <a:gd name="connsiteY6" fmla="*/ 317322 h 317322"/>
                <a:gd name="connsiteX0" fmla="*/ 1862599 w 4633689"/>
                <a:gd name="connsiteY0" fmla="*/ 7868 h 317182"/>
                <a:gd name="connsiteX1" fmla="*/ 1124379 w 4633689"/>
                <a:gd name="connsiteY1" fmla="*/ 0 h 317182"/>
                <a:gd name="connsiteX2" fmla="*/ 5009 w 4633689"/>
                <a:gd name="connsiteY2" fmla="*/ 58934 h 317182"/>
                <a:gd name="connsiteX3" fmla="*/ 1614927 w 4633689"/>
                <a:gd name="connsiteY3" fmla="*/ 161916 h 317182"/>
                <a:gd name="connsiteX4" fmla="*/ 3639407 w 4633689"/>
                <a:gd name="connsiteY4" fmla="*/ 214965 h 317182"/>
                <a:gd name="connsiteX5" fmla="*/ 4633689 w 4633689"/>
                <a:gd name="connsiteY5" fmla="*/ 274112 h 317182"/>
                <a:gd name="connsiteX6" fmla="*/ 3577270 w 4633689"/>
                <a:gd name="connsiteY6" fmla="*/ 317182 h 317182"/>
                <a:gd name="connsiteX0" fmla="*/ 1870019 w 4641109"/>
                <a:gd name="connsiteY0" fmla="*/ 9545 h 318859"/>
                <a:gd name="connsiteX1" fmla="*/ 1131799 w 4641109"/>
                <a:gd name="connsiteY1" fmla="*/ 1677 h 318859"/>
                <a:gd name="connsiteX2" fmla="*/ 889873 w 4641109"/>
                <a:gd name="connsiteY2" fmla="*/ 6120 h 318859"/>
                <a:gd name="connsiteX3" fmla="*/ 12429 w 4641109"/>
                <a:gd name="connsiteY3" fmla="*/ 60611 h 318859"/>
                <a:gd name="connsiteX4" fmla="*/ 1622347 w 4641109"/>
                <a:gd name="connsiteY4" fmla="*/ 163593 h 318859"/>
                <a:gd name="connsiteX5" fmla="*/ 3646827 w 4641109"/>
                <a:gd name="connsiteY5" fmla="*/ 216642 h 318859"/>
                <a:gd name="connsiteX6" fmla="*/ 4641109 w 4641109"/>
                <a:gd name="connsiteY6" fmla="*/ 275789 h 318859"/>
                <a:gd name="connsiteX7" fmla="*/ 3584690 w 4641109"/>
                <a:gd name="connsiteY7" fmla="*/ 318859 h 318859"/>
                <a:gd name="connsiteX0" fmla="*/ 1870019 w 4641109"/>
                <a:gd name="connsiteY0" fmla="*/ 3425 h 312739"/>
                <a:gd name="connsiteX1" fmla="*/ 889873 w 4641109"/>
                <a:gd name="connsiteY1" fmla="*/ 0 h 312739"/>
                <a:gd name="connsiteX2" fmla="*/ 12429 w 4641109"/>
                <a:gd name="connsiteY2" fmla="*/ 54491 h 312739"/>
                <a:gd name="connsiteX3" fmla="*/ 1622347 w 4641109"/>
                <a:gd name="connsiteY3" fmla="*/ 157473 h 312739"/>
                <a:gd name="connsiteX4" fmla="*/ 3646827 w 4641109"/>
                <a:gd name="connsiteY4" fmla="*/ 210522 h 312739"/>
                <a:gd name="connsiteX5" fmla="*/ 4641109 w 4641109"/>
                <a:gd name="connsiteY5" fmla="*/ 269669 h 312739"/>
                <a:gd name="connsiteX6" fmla="*/ 3584690 w 4641109"/>
                <a:gd name="connsiteY6" fmla="*/ 312739 h 312739"/>
                <a:gd name="connsiteX0" fmla="*/ 1870019 w 4641109"/>
                <a:gd name="connsiteY0" fmla="*/ 6529 h 315843"/>
                <a:gd name="connsiteX1" fmla="*/ 889873 w 4641109"/>
                <a:gd name="connsiteY1" fmla="*/ 3104 h 315843"/>
                <a:gd name="connsiteX2" fmla="*/ 12429 w 4641109"/>
                <a:gd name="connsiteY2" fmla="*/ 57595 h 315843"/>
                <a:gd name="connsiteX3" fmla="*/ 1622347 w 4641109"/>
                <a:gd name="connsiteY3" fmla="*/ 160577 h 315843"/>
                <a:gd name="connsiteX4" fmla="*/ 3646827 w 4641109"/>
                <a:gd name="connsiteY4" fmla="*/ 213626 h 315843"/>
                <a:gd name="connsiteX5" fmla="*/ 4641109 w 4641109"/>
                <a:gd name="connsiteY5" fmla="*/ 272773 h 315843"/>
                <a:gd name="connsiteX6" fmla="*/ 3584690 w 4641109"/>
                <a:gd name="connsiteY6" fmla="*/ 315843 h 315843"/>
                <a:gd name="connsiteX0" fmla="*/ 1871761 w 4642851"/>
                <a:gd name="connsiteY0" fmla="*/ 6529 h 315843"/>
                <a:gd name="connsiteX1" fmla="*/ 891615 w 4642851"/>
                <a:gd name="connsiteY1" fmla="*/ 3104 h 315843"/>
                <a:gd name="connsiteX2" fmla="*/ 14171 w 4642851"/>
                <a:gd name="connsiteY2" fmla="*/ 57595 h 315843"/>
                <a:gd name="connsiteX3" fmla="*/ 1624089 w 4642851"/>
                <a:gd name="connsiteY3" fmla="*/ 160577 h 315843"/>
                <a:gd name="connsiteX4" fmla="*/ 3648569 w 4642851"/>
                <a:gd name="connsiteY4" fmla="*/ 213626 h 315843"/>
                <a:gd name="connsiteX5" fmla="*/ 4642851 w 4642851"/>
                <a:gd name="connsiteY5" fmla="*/ 272773 h 315843"/>
                <a:gd name="connsiteX6" fmla="*/ 3586432 w 4642851"/>
                <a:gd name="connsiteY6" fmla="*/ 315843 h 315843"/>
                <a:gd name="connsiteX0" fmla="*/ 1871761 w 4642851"/>
                <a:gd name="connsiteY0" fmla="*/ 6659 h 315973"/>
                <a:gd name="connsiteX1" fmla="*/ 891615 w 4642851"/>
                <a:gd name="connsiteY1" fmla="*/ 3234 h 315973"/>
                <a:gd name="connsiteX2" fmla="*/ 14171 w 4642851"/>
                <a:gd name="connsiteY2" fmla="*/ 57725 h 315973"/>
                <a:gd name="connsiteX3" fmla="*/ 1624089 w 4642851"/>
                <a:gd name="connsiteY3" fmla="*/ 160707 h 315973"/>
                <a:gd name="connsiteX4" fmla="*/ 3648569 w 4642851"/>
                <a:gd name="connsiteY4" fmla="*/ 213756 h 315973"/>
                <a:gd name="connsiteX5" fmla="*/ 4642851 w 4642851"/>
                <a:gd name="connsiteY5" fmla="*/ 272903 h 315973"/>
                <a:gd name="connsiteX6" fmla="*/ 3586432 w 4642851"/>
                <a:gd name="connsiteY6" fmla="*/ 315973 h 315973"/>
                <a:gd name="connsiteX0" fmla="*/ 1871337 w 4642427"/>
                <a:gd name="connsiteY0" fmla="*/ 6659 h 315973"/>
                <a:gd name="connsiteX1" fmla="*/ 891191 w 4642427"/>
                <a:gd name="connsiteY1" fmla="*/ 3234 h 315973"/>
                <a:gd name="connsiteX2" fmla="*/ 13747 w 4642427"/>
                <a:gd name="connsiteY2" fmla="*/ 57725 h 315973"/>
                <a:gd name="connsiteX3" fmla="*/ 1623665 w 4642427"/>
                <a:gd name="connsiteY3" fmla="*/ 160707 h 315973"/>
                <a:gd name="connsiteX4" fmla="*/ 3648145 w 4642427"/>
                <a:gd name="connsiteY4" fmla="*/ 213756 h 315973"/>
                <a:gd name="connsiteX5" fmla="*/ 4642427 w 4642427"/>
                <a:gd name="connsiteY5" fmla="*/ 272903 h 315973"/>
                <a:gd name="connsiteX6" fmla="*/ 3586008 w 4642427"/>
                <a:gd name="connsiteY6" fmla="*/ 315973 h 315973"/>
                <a:gd name="connsiteX0" fmla="*/ 1873477 w 4644567"/>
                <a:gd name="connsiteY0" fmla="*/ 5510 h 314824"/>
                <a:gd name="connsiteX1" fmla="*/ 893331 w 4644567"/>
                <a:gd name="connsiteY1" fmla="*/ 2085 h 314824"/>
                <a:gd name="connsiteX2" fmla="*/ 15887 w 4644567"/>
                <a:gd name="connsiteY2" fmla="*/ 56576 h 314824"/>
                <a:gd name="connsiteX3" fmla="*/ 1625805 w 4644567"/>
                <a:gd name="connsiteY3" fmla="*/ 159558 h 314824"/>
                <a:gd name="connsiteX4" fmla="*/ 3650285 w 4644567"/>
                <a:gd name="connsiteY4" fmla="*/ 212607 h 314824"/>
                <a:gd name="connsiteX5" fmla="*/ 4644567 w 4644567"/>
                <a:gd name="connsiteY5" fmla="*/ 271754 h 314824"/>
                <a:gd name="connsiteX6" fmla="*/ 3588148 w 4644567"/>
                <a:gd name="connsiteY6" fmla="*/ 314824 h 314824"/>
                <a:gd name="connsiteX0" fmla="*/ 1859133 w 4630223"/>
                <a:gd name="connsiteY0" fmla="*/ 5510 h 314824"/>
                <a:gd name="connsiteX1" fmla="*/ 878987 w 4630223"/>
                <a:gd name="connsiteY1" fmla="*/ 2085 h 314824"/>
                <a:gd name="connsiteX2" fmla="*/ 1543 w 4630223"/>
                <a:gd name="connsiteY2" fmla="*/ 56576 h 314824"/>
                <a:gd name="connsiteX3" fmla="*/ 1611461 w 4630223"/>
                <a:gd name="connsiteY3" fmla="*/ 159558 h 314824"/>
                <a:gd name="connsiteX4" fmla="*/ 3635941 w 4630223"/>
                <a:gd name="connsiteY4" fmla="*/ 212607 h 314824"/>
                <a:gd name="connsiteX5" fmla="*/ 4630223 w 4630223"/>
                <a:gd name="connsiteY5" fmla="*/ 271754 h 314824"/>
                <a:gd name="connsiteX6" fmla="*/ 3573804 w 4630223"/>
                <a:gd name="connsiteY6" fmla="*/ 314824 h 314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630223" h="314824">
                  <a:moveTo>
                    <a:pt x="1859133" y="5510"/>
                  </a:moveTo>
                  <a:cubicBezTo>
                    <a:pt x="1532418" y="4368"/>
                    <a:pt x="1269276" y="-3738"/>
                    <a:pt x="878987" y="2085"/>
                  </a:cubicBezTo>
                  <a:cubicBezTo>
                    <a:pt x="488698" y="7908"/>
                    <a:pt x="44994" y="19222"/>
                    <a:pt x="1543" y="56576"/>
                  </a:cubicBezTo>
                  <a:cubicBezTo>
                    <a:pt x="-41908" y="93930"/>
                    <a:pt x="840198" y="137552"/>
                    <a:pt x="1611461" y="159558"/>
                  </a:cubicBezTo>
                  <a:lnTo>
                    <a:pt x="3635941" y="212607"/>
                  </a:lnTo>
                  <a:cubicBezTo>
                    <a:pt x="4164533" y="227751"/>
                    <a:pt x="4630026" y="239328"/>
                    <a:pt x="4630223" y="271754"/>
                  </a:cubicBezTo>
                  <a:cubicBezTo>
                    <a:pt x="4630420" y="304180"/>
                    <a:pt x="3573804" y="314824"/>
                    <a:pt x="3573804" y="314824"/>
                  </a:cubicBezTo>
                </a:path>
              </a:pathLst>
            </a:custGeom>
            <a:noFill/>
            <a:ln w="63500" cap="flat" cmpd="sng" algn="ctr">
              <a:solidFill>
                <a:schemeClr val="accent3">
                  <a:lumMod val="50000"/>
                </a:schemeClr>
              </a:solidFill>
              <a:prstDash val="solid"/>
            </a:ln>
            <a:effectLst/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4" name="3 Elipse"/>
            <p:cNvSpPr/>
            <p:nvPr/>
          </p:nvSpPr>
          <p:spPr>
            <a:xfrm rot="8745934">
              <a:off x="5374507" y="3208811"/>
              <a:ext cx="724793" cy="317217"/>
            </a:xfrm>
            <a:custGeom>
              <a:avLst/>
              <a:gdLst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507594"/>
                <a:gd name="connsiteY0" fmla="*/ 460279 h 992567"/>
                <a:gd name="connsiteX1" fmla="*/ 1224136 w 2507594"/>
                <a:gd name="connsiteY1" fmla="*/ 3079 h 992567"/>
                <a:gd name="connsiteX2" fmla="*/ 2507594 w 2507594"/>
                <a:gd name="connsiteY2" fmla="*/ 658357 h 992567"/>
                <a:gd name="connsiteX3" fmla="*/ 1224136 w 2507594"/>
                <a:gd name="connsiteY3" fmla="*/ 917479 h 992567"/>
                <a:gd name="connsiteX4" fmla="*/ 0 w 2507594"/>
                <a:gd name="connsiteY4" fmla="*/ 460279 h 992567"/>
                <a:gd name="connsiteX0" fmla="*/ 0 w 2507594"/>
                <a:gd name="connsiteY0" fmla="*/ 460279 h 943638"/>
                <a:gd name="connsiteX1" fmla="*/ 1224136 w 2507594"/>
                <a:gd name="connsiteY1" fmla="*/ 3079 h 943638"/>
                <a:gd name="connsiteX2" fmla="*/ 2507594 w 2507594"/>
                <a:gd name="connsiteY2" fmla="*/ 658357 h 943638"/>
                <a:gd name="connsiteX3" fmla="*/ 1224136 w 2507594"/>
                <a:gd name="connsiteY3" fmla="*/ 917479 h 943638"/>
                <a:gd name="connsiteX4" fmla="*/ 0 w 2507594"/>
                <a:gd name="connsiteY4" fmla="*/ 460279 h 943638"/>
                <a:gd name="connsiteX0" fmla="*/ 0 w 2507594"/>
                <a:gd name="connsiteY0" fmla="*/ 460279 h 932691"/>
                <a:gd name="connsiteX1" fmla="*/ 1224136 w 2507594"/>
                <a:gd name="connsiteY1" fmla="*/ 3079 h 932691"/>
                <a:gd name="connsiteX2" fmla="*/ 2507594 w 2507594"/>
                <a:gd name="connsiteY2" fmla="*/ 658357 h 932691"/>
                <a:gd name="connsiteX3" fmla="*/ 1224136 w 2507594"/>
                <a:gd name="connsiteY3" fmla="*/ 917479 h 932691"/>
                <a:gd name="connsiteX4" fmla="*/ 0 w 2507594"/>
                <a:gd name="connsiteY4" fmla="*/ 460279 h 932691"/>
                <a:gd name="connsiteX0" fmla="*/ 0 w 2507594"/>
                <a:gd name="connsiteY0" fmla="*/ 460279 h 918289"/>
                <a:gd name="connsiteX1" fmla="*/ 1224136 w 2507594"/>
                <a:gd name="connsiteY1" fmla="*/ 3079 h 918289"/>
                <a:gd name="connsiteX2" fmla="*/ 2507594 w 2507594"/>
                <a:gd name="connsiteY2" fmla="*/ 658357 h 918289"/>
                <a:gd name="connsiteX3" fmla="*/ 1224136 w 2507594"/>
                <a:gd name="connsiteY3" fmla="*/ 917479 h 918289"/>
                <a:gd name="connsiteX4" fmla="*/ 0 w 2507594"/>
                <a:gd name="connsiteY4" fmla="*/ 460279 h 918289"/>
                <a:gd name="connsiteX0" fmla="*/ 0 w 2507594"/>
                <a:gd name="connsiteY0" fmla="*/ 478822 h 936832"/>
                <a:gd name="connsiteX1" fmla="*/ 1224136 w 2507594"/>
                <a:gd name="connsiteY1" fmla="*/ 21622 h 936832"/>
                <a:gd name="connsiteX2" fmla="*/ 2507594 w 2507594"/>
                <a:gd name="connsiteY2" fmla="*/ 676900 h 936832"/>
                <a:gd name="connsiteX3" fmla="*/ 1224136 w 2507594"/>
                <a:gd name="connsiteY3" fmla="*/ 936022 h 936832"/>
                <a:gd name="connsiteX4" fmla="*/ 0 w 2507594"/>
                <a:gd name="connsiteY4" fmla="*/ 478822 h 936832"/>
                <a:gd name="connsiteX0" fmla="*/ 0 w 2507594"/>
                <a:gd name="connsiteY0" fmla="*/ 478822 h 936832"/>
                <a:gd name="connsiteX1" fmla="*/ 1224136 w 2507594"/>
                <a:gd name="connsiteY1" fmla="*/ 21622 h 936832"/>
                <a:gd name="connsiteX2" fmla="*/ 2507594 w 2507594"/>
                <a:gd name="connsiteY2" fmla="*/ 676900 h 936832"/>
                <a:gd name="connsiteX3" fmla="*/ 1224136 w 2507594"/>
                <a:gd name="connsiteY3" fmla="*/ 936022 h 936832"/>
                <a:gd name="connsiteX4" fmla="*/ 0 w 2507594"/>
                <a:gd name="connsiteY4" fmla="*/ 478822 h 936832"/>
                <a:gd name="connsiteX0" fmla="*/ 0 w 2507594"/>
                <a:gd name="connsiteY0" fmla="*/ 478822 h 936670"/>
                <a:gd name="connsiteX1" fmla="*/ 1224136 w 2507594"/>
                <a:gd name="connsiteY1" fmla="*/ 21622 h 936670"/>
                <a:gd name="connsiteX2" fmla="*/ 2507594 w 2507594"/>
                <a:gd name="connsiteY2" fmla="*/ 676900 h 936670"/>
                <a:gd name="connsiteX3" fmla="*/ 1224136 w 2507594"/>
                <a:gd name="connsiteY3" fmla="*/ 936022 h 936670"/>
                <a:gd name="connsiteX4" fmla="*/ 0 w 2507594"/>
                <a:gd name="connsiteY4" fmla="*/ 478822 h 936670"/>
                <a:gd name="connsiteX0" fmla="*/ 0 w 2507594"/>
                <a:gd name="connsiteY0" fmla="*/ 477455 h 935303"/>
                <a:gd name="connsiteX1" fmla="*/ 1224136 w 2507594"/>
                <a:gd name="connsiteY1" fmla="*/ 20255 h 935303"/>
                <a:gd name="connsiteX2" fmla="*/ 2507594 w 2507594"/>
                <a:gd name="connsiteY2" fmla="*/ 675533 h 935303"/>
                <a:gd name="connsiteX3" fmla="*/ 1224136 w 2507594"/>
                <a:gd name="connsiteY3" fmla="*/ 934655 h 935303"/>
                <a:gd name="connsiteX4" fmla="*/ 0 w 2507594"/>
                <a:gd name="connsiteY4" fmla="*/ 477455 h 935303"/>
                <a:gd name="connsiteX0" fmla="*/ 0 w 2507594"/>
                <a:gd name="connsiteY0" fmla="*/ 477455 h 935641"/>
                <a:gd name="connsiteX1" fmla="*/ 1224136 w 2507594"/>
                <a:gd name="connsiteY1" fmla="*/ 20255 h 935641"/>
                <a:gd name="connsiteX2" fmla="*/ 2507594 w 2507594"/>
                <a:gd name="connsiteY2" fmla="*/ 675533 h 935641"/>
                <a:gd name="connsiteX3" fmla="*/ 1224136 w 2507594"/>
                <a:gd name="connsiteY3" fmla="*/ 934655 h 935641"/>
                <a:gd name="connsiteX4" fmla="*/ 0 w 2507594"/>
                <a:gd name="connsiteY4" fmla="*/ 477455 h 935641"/>
                <a:gd name="connsiteX0" fmla="*/ 0 w 2528049"/>
                <a:gd name="connsiteY0" fmla="*/ 432522 h 935559"/>
                <a:gd name="connsiteX1" fmla="*/ 1244591 w 2528049"/>
                <a:gd name="connsiteY1" fmla="*/ 3909 h 935559"/>
                <a:gd name="connsiteX2" fmla="*/ 2528049 w 2528049"/>
                <a:gd name="connsiteY2" fmla="*/ 659187 h 935559"/>
                <a:gd name="connsiteX3" fmla="*/ 1244591 w 2528049"/>
                <a:gd name="connsiteY3" fmla="*/ 918309 h 935559"/>
                <a:gd name="connsiteX4" fmla="*/ 0 w 2528049"/>
                <a:gd name="connsiteY4" fmla="*/ 432522 h 935559"/>
                <a:gd name="connsiteX0" fmla="*/ 0 w 2528049"/>
                <a:gd name="connsiteY0" fmla="*/ 432522 h 935559"/>
                <a:gd name="connsiteX1" fmla="*/ 1244591 w 2528049"/>
                <a:gd name="connsiteY1" fmla="*/ 3909 h 935559"/>
                <a:gd name="connsiteX2" fmla="*/ 2528049 w 2528049"/>
                <a:gd name="connsiteY2" fmla="*/ 659187 h 935559"/>
                <a:gd name="connsiteX3" fmla="*/ 1244591 w 2528049"/>
                <a:gd name="connsiteY3" fmla="*/ 918309 h 935559"/>
                <a:gd name="connsiteX4" fmla="*/ 0 w 2528049"/>
                <a:gd name="connsiteY4" fmla="*/ 432522 h 935559"/>
                <a:gd name="connsiteX0" fmla="*/ 0 w 2528049"/>
                <a:gd name="connsiteY0" fmla="*/ 432522 h 921317"/>
                <a:gd name="connsiteX1" fmla="*/ 1244591 w 2528049"/>
                <a:gd name="connsiteY1" fmla="*/ 3909 h 921317"/>
                <a:gd name="connsiteX2" fmla="*/ 2528049 w 2528049"/>
                <a:gd name="connsiteY2" fmla="*/ 659187 h 921317"/>
                <a:gd name="connsiteX3" fmla="*/ 1244591 w 2528049"/>
                <a:gd name="connsiteY3" fmla="*/ 918309 h 921317"/>
                <a:gd name="connsiteX4" fmla="*/ 0 w 2528049"/>
                <a:gd name="connsiteY4" fmla="*/ 432522 h 921317"/>
                <a:gd name="connsiteX0" fmla="*/ 0 w 2528049"/>
                <a:gd name="connsiteY0" fmla="*/ 336397 h 825192"/>
                <a:gd name="connsiteX1" fmla="*/ 1289237 w 2528049"/>
                <a:gd name="connsiteY1" fmla="*/ 5982 h 825192"/>
                <a:gd name="connsiteX2" fmla="*/ 2528049 w 2528049"/>
                <a:gd name="connsiteY2" fmla="*/ 563062 h 825192"/>
                <a:gd name="connsiteX3" fmla="*/ 1244591 w 2528049"/>
                <a:gd name="connsiteY3" fmla="*/ 822184 h 825192"/>
                <a:gd name="connsiteX4" fmla="*/ 0 w 2528049"/>
                <a:gd name="connsiteY4" fmla="*/ 336397 h 825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28049" h="825192">
                  <a:moveTo>
                    <a:pt x="0" y="336397"/>
                  </a:moveTo>
                  <a:cubicBezTo>
                    <a:pt x="154363" y="113063"/>
                    <a:pt x="867896" y="-31795"/>
                    <a:pt x="1289237" y="5982"/>
                  </a:cubicBezTo>
                  <a:cubicBezTo>
                    <a:pt x="1710578" y="43759"/>
                    <a:pt x="2107920" y="248774"/>
                    <a:pt x="2528049" y="563062"/>
                  </a:cubicBezTo>
                  <a:cubicBezTo>
                    <a:pt x="1561847" y="859940"/>
                    <a:pt x="1699823" y="825892"/>
                    <a:pt x="1244591" y="822184"/>
                  </a:cubicBezTo>
                  <a:cubicBezTo>
                    <a:pt x="789359" y="818476"/>
                    <a:pt x="357946" y="691155"/>
                    <a:pt x="0" y="336397"/>
                  </a:cubicBezTo>
                  <a:close/>
                </a:path>
              </a:pathLst>
            </a:custGeom>
            <a:solidFill>
              <a:srgbClr val="008000"/>
            </a:solidFill>
            <a:ln w="76200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morning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5" name="3 Elipse"/>
            <p:cNvSpPr/>
            <p:nvPr/>
          </p:nvSpPr>
          <p:spPr>
            <a:xfrm rot="2280663">
              <a:off x="6032072" y="3998999"/>
              <a:ext cx="773725" cy="331168"/>
            </a:xfrm>
            <a:custGeom>
              <a:avLst/>
              <a:gdLst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507594"/>
                <a:gd name="connsiteY0" fmla="*/ 460279 h 992567"/>
                <a:gd name="connsiteX1" fmla="*/ 1224136 w 2507594"/>
                <a:gd name="connsiteY1" fmla="*/ 3079 h 992567"/>
                <a:gd name="connsiteX2" fmla="*/ 2507594 w 2507594"/>
                <a:gd name="connsiteY2" fmla="*/ 658357 h 992567"/>
                <a:gd name="connsiteX3" fmla="*/ 1224136 w 2507594"/>
                <a:gd name="connsiteY3" fmla="*/ 917479 h 992567"/>
                <a:gd name="connsiteX4" fmla="*/ 0 w 2507594"/>
                <a:gd name="connsiteY4" fmla="*/ 460279 h 992567"/>
                <a:gd name="connsiteX0" fmla="*/ 0 w 2507594"/>
                <a:gd name="connsiteY0" fmla="*/ 460279 h 943638"/>
                <a:gd name="connsiteX1" fmla="*/ 1224136 w 2507594"/>
                <a:gd name="connsiteY1" fmla="*/ 3079 h 943638"/>
                <a:gd name="connsiteX2" fmla="*/ 2507594 w 2507594"/>
                <a:gd name="connsiteY2" fmla="*/ 658357 h 943638"/>
                <a:gd name="connsiteX3" fmla="*/ 1224136 w 2507594"/>
                <a:gd name="connsiteY3" fmla="*/ 917479 h 943638"/>
                <a:gd name="connsiteX4" fmla="*/ 0 w 2507594"/>
                <a:gd name="connsiteY4" fmla="*/ 460279 h 943638"/>
                <a:gd name="connsiteX0" fmla="*/ 0 w 2507594"/>
                <a:gd name="connsiteY0" fmla="*/ 460279 h 932691"/>
                <a:gd name="connsiteX1" fmla="*/ 1224136 w 2507594"/>
                <a:gd name="connsiteY1" fmla="*/ 3079 h 932691"/>
                <a:gd name="connsiteX2" fmla="*/ 2507594 w 2507594"/>
                <a:gd name="connsiteY2" fmla="*/ 658357 h 932691"/>
                <a:gd name="connsiteX3" fmla="*/ 1224136 w 2507594"/>
                <a:gd name="connsiteY3" fmla="*/ 917479 h 932691"/>
                <a:gd name="connsiteX4" fmla="*/ 0 w 2507594"/>
                <a:gd name="connsiteY4" fmla="*/ 460279 h 932691"/>
                <a:gd name="connsiteX0" fmla="*/ 0 w 2507594"/>
                <a:gd name="connsiteY0" fmla="*/ 460279 h 918289"/>
                <a:gd name="connsiteX1" fmla="*/ 1224136 w 2507594"/>
                <a:gd name="connsiteY1" fmla="*/ 3079 h 918289"/>
                <a:gd name="connsiteX2" fmla="*/ 2507594 w 2507594"/>
                <a:gd name="connsiteY2" fmla="*/ 658357 h 918289"/>
                <a:gd name="connsiteX3" fmla="*/ 1224136 w 2507594"/>
                <a:gd name="connsiteY3" fmla="*/ 917479 h 918289"/>
                <a:gd name="connsiteX4" fmla="*/ 0 w 2507594"/>
                <a:gd name="connsiteY4" fmla="*/ 460279 h 918289"/>
                <a:gd name="connsiteX0" fmla="*/ 0 w 2507594"/>
                <a:gd name="connsiteY0" fmla="*/ 478822 h 936832"/>
                <a:gd name="connsiteX1" fmla="*/ 1224136 w 2507594"/>
                <a:gd name="connsiteY1" fmla="*/ 21622 h 936832"/>
                <a:gd name="connsiteX2" fmla="*/ 2507594 w 2507594"/>
                <a:gd name="connsiteY2" fmla="*/ 676900 h 936832"/>
                <a:gd name="connsiteX3" fmla="*/ 1224136 w 2507594"/>
                <a:gd name="connsiteY3" fmla="*/ 936022 h 936832"/>
                <a:gd name="connsiteX4" fmla="*/ 0 w 2507594"/>
                <a:gd name="connsiteY4" fmla="*/ 478822 h 936832"/>
                <a:gd name="connsiteX0" fmla="*/ 0 w 2507594"/>
                <a:gd name="connsiteY0" fmla="*/ 478822 h 936832"/>
                <a:gd name="connsiteX1" fmla="*/ 1224136 w 2507594"/>
                <a:gd name="connsiteY1" fmla="*/ 21622 h 936832"/>
                <a:gd name="connsiteX2" fmla="*/ 2507594 w 2507594"/>
                <a:gd name="connsiteY2" fmla="*/ 676900 h 936832"/>
                <a:gd name="connsiteX3" fmla="*/ 1224136 w 2507594"/>
                <a:gd name="connsiteY3" fmla="*/ 936022 h 936832"/>
                <a:gd name="connsiteX4" fmla="*/ 0 w 2507594"/>
                <a:gd name="connsiteY4" fmla="*/ 478822 h 936832"/>
                <a:gd name="connsiteX0" fmla="*/ 0 w 2507594"/>
                <a:gd name="connsiteY0" fmla="*/ 478822 h 936670"/>
                <a:gd name="connsiteX1" fmla="*/ 1224136 w 2507594"/>
                <a:gd name="connsiteY1" fmla="*/ 21622 h 936670"/>
                <a:gd name="connsiteX2" fmla="*/ 2507594 w 2507594"/>
                <a:gd name="connsiteY2" fmla="*/ 676900 h 936670"/>
                <a:gd name="connsiteX3" fmla="*/ 1224136 w 2507594"/>
                <a:gd name="connsiteY3" fmla="*/ 936022 h 936670"/>
                <a:gd name="connsiteX4" fmla="*/ 0 w 2507594"/>
                <a:gd name="connsiteY4" fmla="*/ 478822 h 936670"/>
                <a:gd name="connsiteX0" fmla="*/ 0 w 2507594"/>
                <a:gd name="connsiteY0" fmla="*/ 477455 h 935303"/>
                <a:gd name="connsiteX1" fmla="*/ 1224136 w 2507594"/>
                <a:gd name="connsiteY1" fmla="*/ 20255 h 935303"/>
                <a:gd name="connsiteX2" fmla="*/ 2507594 w 2507594"/>
                <a:gd name="connsiteY2" fmla="*/ 675533 h 935303"/>
                <a:gd name="connsiteX3" fmla="*/ 1224136 w 2507594"/>
                <a:gd name="connsiteY3" fmla="*/ 934655 h 935303"/>
                <a:gd name="connsiteX4" fmla="*/ 0 w 2507594"/>
                <a:gd name="connsiteY4" fmla="*/ 477455 h 935303"/>
                <a:gd name="connsiteX0" fmla="*/ 0 w 2507594"/>
                <a:gd name="connsiteY0" fmla="*/ 477455 h 935641"/>
                <a:gd name="connsiteX1" fmla="*/ 1224136 w 2507594"/>
                <a:gd name="connsiteY1" fmla="*/ 20255 h 935641"/>
                <a:gd name="connsiteX2" fmla="*/ 2507594 w 2507594"/>
                <a:gd name="connsiteY2" fmla="*/ 675533 h 935641"/>
                <a:gd name="connsiteX3" fmla="*/ 1224136 w 2507594"/>
                <a:gd name="connsiteY3" fmla="*/ 934655 h 935641"/>
                <a:gd name="connsiteX4" fmla="*/ 0 w 2507594"/>
                <a:gd name="connsiteY4" fmla="*/ 477455 h 935641"/>
                <a:gd name="connsiteX0" fmla="*/ 0 w 2528049"/>
                <a:gd name="connsiteY0" fmla="*/ 432522 h 935559"/>
                <a:gd name="connsiteX1" fmla="*/ 1244591 w 2528049"/>
                <a:gd name="connsiteY1" fmla="*/ 3909 h 935559"/>
                <a:gd name="connsiteX2" fmla="*/ 2528049 w 2528049"/>
                <a:gd name="connsiteY2" fmla="*/ 659187 h 935559"/>
                <a:gd name="connsiteX3" fmla="*/ 1244591 w 2528049"/>
                <a:gd name="connsiteY3" fmla="*/ 918309 h 935559"/>
                <a:gd name="connsiteX4" fmla="*/ 0 w 2528049"/>
                <a:gd name="connsiteY4" fmla="*/ 432522 h 935559"/>
                <a:gd name="connsiteX0" fmla="*/ 0 w 2528049"/>
                <a:gd name="connsiteY0" fmla="*/ 432522 h 935559"/>
                <a:gd name="connsiteX1" fmla="*/ 1244591 w 2528049"/>
                <a:gd name="connsiteY1" fmla="*/ 3909 h 935559"/>
                <a:gd name="connsiteX2" fmla="*/ 2528049 w 2528049"/>
                <a:gd name="connsiteY2" fmla="*/ 659187 h 935559"/>
                <a:gd name="connsiteX3" fmla="*/ 1244591 w 2528049"/>
                <a:gd name="connsiteY3" fmla="*/ 918309 h 935559"/>
                <a:gd name="connsiteX4" fmla="*/ 0 w 2528049"/>
                <a:gd name="connsiteY4" fmla="*/ 432522 h 935559"/>
                <a:gd name="connsiteX0" fmla="*/ 0 w 2528049"/>
                <a:gd name="connsiteY0" fmla="*/ 432522 h 921317"/>
                <a:gd name="connsiteX1" fmla="*/ 1244591 w 2528049"/>
                <a:gd name="connsiteY1" fmla="*/ 3909 h 921317"/>
                <a:gd name="connsiteX2" fmla="*/ 2528049 w 2528049"/>
                <a:gd name="connsiteY2" fmla="*/ 659187 h 921317"/>
                <a:gd name="connsiteX3" fmla="*/ 1244591 w 2528049"/>
                <a:gd name="connsiteY3" fmla="*/ 918309 h 921317"/>
                <a:gd name="connsiteX4" fmla="*/ 0 w 2528049"/>
                <a:gd name="connsiteY4" fmla="*/ 432522 h 921317"/>
                <a:gd name="connsiteX0" fmla="*/ 0 w 2528049"/>
                <a:gd name="connsiteY0" fmla="*/ 336397 h 825192"/>
                <a:gd name="connsiteX1" fmla="*/ 1289237 w 2528049"/>
                <a:gd name="connsiteY1" fmla="*/ 5982 h 825192"/>
                <a:gd name="connsiteX2" fmla="*/ 2528049 w 2528049"/>
                <a:gd name="connsiteY2" fmla="*/ 563062 h 825192"/>
                <a:gd name="connsiteX3" fmla="*/ 1244591 w 2528049"/>
                <a:gd name="connsiteY3" fmla="*/ 822184 h 825192"/>
                <a:gd name="connsiteX4" fmla="*/ 0 w 2528049"/>
                <a:gd name="connsiteY4" fmla="*/ 336397 h 825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28049" h="825192">
                  <a:moveTo>
                    <a:pt x="0" y="336397"/>
                  </a:moveTo>
                  <a:cubicBezTo>
                    <a:pt x="154363" y="113063"/>
                    <a:pt x="867896" y="-31795"/>
                    <a:pt x="1289237" y="5982"/>
                  </a:cubicBezTo>
                  <a:cubicBezTo>
                    <a:pt x="1710578" y="43759"/>
                    <a:pt x="2107920" y="248774"/>
                    <a:pt x="2528049" y="563062"/>
                  </a:cubicBezTo>
                  <a:cubicBezTo>
                    <a:pt x="1561847" y="859940"/>
                    <a:pt x="1699823" y="825892"/>
                    <a:pt x="1244591" y="822184"/>
                  </a:cubicBezTo>
                  <a:cubicBezTo>
                    <a:pt x="789359" y="818476"/>
                    <a:pt x="357946" y="691155"/>
                    <a:pt x="0" y="336397"/>
                  </a:cubicBezTo>
                  <a:close/>
                </a:path>
              </a:pathLst>
            </a:custGeom>
            <a:solidFill>
              <a:srgbClr val="008000"/>
            </a:solidFill>
            <a:ln w="76200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26" name="25 Grupo"/>
            <p:cNvGrpSpPr/>
            <p:nvPr/>
          </p:nvGrpSpPr>
          <p:grpSpPr>
            <a:xfrm rot="20035660">
              <a:off x="7039217" y="2633850"/>
              <a:ext cx="1599678" cy="1690593"/>
              <a:chOff x="7039217" y="2633850"/>
              <a:chExt cx="1599678" cy="1690593"/>
            </a:xfrm>
          </p:grpSpPr>
          <p:sp>
            <p:nvSpPr>
              <p:cNvPr id="27" name="3 Estrella de 5 puntas"/>
              <p:cNvSpPr/>
              <p:nvPr/>
            </p:nvSpPr>
            <p:spPr bwMode="auto">
              <a:xfrm rot="14080281">
                <a:off x="6993759" y="2679308"/>
                <a:ext cx="1690593" cy="1599678"/>
              </a:xfrm>
              <a:custGeom>
                <a:avLst/>
                <a:gdLst>
                  <a:gd name="connsiteX0" fmla="*/ 4 w 3434680"/>
                  <a:gd name="connsiteY0" fmla="*/ 1100182 h 2880320"/>
                  <a:gd name="connsiteX1" fmla="*/ 1311938 w 3434680"/>
                  <a:gd name="connsiteY1" fmla="*/ 1100189 h 2880320"/>
                  <a:gd name="connsiteX2" fmla="*/ 1717340 w 3434680"/>
                  <a:gd name="connsiteY2" fmla="*/ 0 h 2880320"/>
                  <a:gd name="connsiteX3" fmla="*/ 2122742 w 3434680"/>
                  <a:gd name="connsiteY3" fmla="*/ 1100189 h 2880320"/>
                  <a:gd name="connsiteX4" fmla="*/ 3434676 w 3434680"/>
                  <a:gd name="connsiteY4" fmla="*/ 1100182 h 2880320"/>
                  <a:gd name="connsiteX5" fmla="*/ 2373294 w 3434680"/>
                  <a:gd name="connsiteY5" fmla="*/ 1780128 h 2880320"/>
                  <a:gd name="connsiteX6" fmla="*/ 2778712 w 3434680"/>
                  <a:gd name="connsiteY6" fmla="*/ 2880313 h 2880320"/>
                  <a:gd name="connsiteX7" fmla="*/ 1717340 w 3434680"/>
                  <a:gd name="connsiteY7" fmla="*/ 2200354 h 2880320"/>
                  <a:gd name="connsiteX8" fmla="*/ 655968 w 3434680"/>
                  <a:gd name="connsiteY8" fmla="*/ 2880313 h 2880320"/>
                  <a:gd name="connsiteX9" fmla="*/ 1061386 w 3434680"/>
                  <a:gd name="connsiteY9" fmla="*/ 1780128 h 2880320"/>
                  <a:gd name="connsiteX10" fmla="*/ 4 w 3434680"/>
                  <a:gd name="connsiteY10" fmla="*/ 1100182 h 2880320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343232" h="2900092">
                    <a:moveTo>
                      <a:pt x="0" y="1206862"/>
                    </a:moveTo>
                    <a:cubicBezTo>
                      <a:pt x="1163751" y="353424"/>
                      <a:pt x="955903" y="1252587"/>
                      <a:pt x="1479574" y="1328789"/>
                    </a:cubicBezTo>
                    <a:cubicBezTo>
                      <a:pt x="1614708" y="962059"/>
                      <a:pt x="42962" y="717250"/>
                      <a:pt x="1625896" y="0"/>
                    </a:cubicBezTo>
                    <a:cubicBezTo>
                      <a:pt x="2782110" y="321010"/>
                      <a:pt x="1759004" y="901099"/>
                      <a:pt x="1894138" y="1267829"/>
                    </a:cubicBezTo>
                    <a:cubicBezTo>
                      <a:pt x="2331449" y="1267827"/>
                      <a:pt x="1823881" y="140064"/>
                      <a:pt x="3343232" y="1100182"/>
                    </a:cubicBezTo>
                    <a:cubicBezTo>
                      <a:pt x="2745598" y="2439351"/>
                      <a:pt x="2330844" y="1431559"/>
                      <a:pt x="1977050" y="1658208"/>
                    </a:cubicBezTo>
                    <a:cubicBezTo>
                      <a:pt x="2213789" y="2065576"/>
                      <a:pt x="2831529" y="1695705"/>
                      <a:pt x="2687268" y="2880313"/>
                    </a:cubicBezTo>
                    <a:cubicBezTo>
                      <a:pt x="900917" y="2933060"/>
                      <a:pt x="1949207" y="2193327"/>
                      <a:pt x="1580176" y="1849834"/>
                    </a:cubicBezTo>
                    <a:cubicBezTo>
                      <a:pt x="1241625" y="2193327"/>
                      <a:pt x="1954635" y="3039740"/>
                      <a:pt x="564524" y="2880313"/>
                    </a:cubicBezTo>
                    <a:cubicBezTo>
                      <a:pt x="176423" y="1589025"/>
                      <a:pt x="1068483" y="2035096"/>
                      <a:pt x="1320462" y="1612488"/>
                    </a:cubicBezTo>
                    <a:cubicBezTo>
                      <a:pt x="849828" y="1441719"/>
                      <a:pt x="729714" y="2505391"/>
                      <a:pt x="0" y="1206862"/>
                    </a:cubicBezTo>
                    <a:close/>
                  </a:path>
                </a:pathLst>
              </a:custGeom>
              <a:gradFill>
                <a:gsLst>
                  <a:gs pos="62000">
                    <a:srgbClr val="FF3399"/>
                  </a:gs>
                  <a:gs pos="75833">
                    <a:srgbClr val="C00000"/>
                  </a:gs>
                  <a:gs pos="28000">
                    <a:srgbClr val="FF66FF"/>
                  </a:gs>
                  <a:gs pos="41000">
                    <a:srgbClr val="FF0066">
                      <a:lumMod val="51000"/>
                      <a:lumOff val="4900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50800" dist="50800" dir="5400000" algn="ctr" rotWithShape="0">
                  <a:schemeClr val="bg1">
                    <a:alpha val="43000"/>
                  </a:schemeClr>
                </a:outerShdw>
              </a:effectLst>
              <a:scene3d>
                <a:camera prst="orthographicFront"/>
                <a:lightRig rig="chilly" dir="t"/>
              </a:scene3d>
              <a:sp3d>
                <a:bevelT w="55245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/>
              </a:p>
            </p:txBody>
          </p:sp>
          <p:grpSp>
            <p:nvGrpSpPr>
              <p:cNvPr id="28" name="27 Grupo"/>
              <p:cNvGrpSpPr/>
              <p:nvPr/>
            </p:nvGrpSpPr>
            <p:grpSpPr>
              <a:xfrm>
                <a:off x="7246696" y="2881241"/>
                <a:ext cx="1191594" cy="1162581"/>
                <a:chOff x="7246696" y="2881241"/>
                <a:chExt cx="1191594" cy="1162581"/>
              </a:xfrm>
            </p:grpSpPr>
            <p:sp>
              <p:nvSpPr>
                <p:cNvPr id="29" name="Forma libre 19"/>
                <p:cNvSpPr/>
                <p:nvPr/>
              </p:nvSpPr>
              <p:spPr>
                <a:xfrm rot="10525546">
                  <a:off x="7662734" y="3175322"/>
                  <a:ext cx="359344" cy="278477"/>
                </a:xfrm>
                <a:custGeom>
                  <a:avLst/>
                  <a:gdLst>
                    <a:gd name="connsiteX0" fmla="*/ 1541216 w 3146620"/>
                    <a:gd name="connsiteY0" fmla="*/ 1657815 h 2758642"/>
                    <a:gd name="connsiteX1" fmla="*/ 1772249 w 3146620"/>
                    <a:gd name="connsiteY1" fmla="*/ 1396539 h 2758642"/>
                    <a:gd name="connsiteX2" fmla="*/ 1587777 w 3146620"/>
                    <a:gd name="connsiteY2" fmla="*/ 1140571 h 2758642"/>
                    <a:gd name="connsiteX3" fmla="*/ 1576347 w 3146620"/>
                    <a:gd name="connsiteY3" fmla="*/ 1138598 h 2758642"/>
                    <a:gd name="connsiteX4" fmla="*/ 1593509 w 3146620"/>
                    <a:gd name="connsiteY4" fmla="*/ 1137669 h 2758642"/>
                    <a:gd name="connsiteX5" fmla="*/ 1764328 w 3146620"/>
                    <a:gd name="connsiteY5" fmla="*/ 1203416 h 2758642"/>
                    <a:gd name="connsiteX6" fmla="*/ 1777708 w 3146620"/>
                    <a:gd name="connsiteY6" fmla="*/ 1216454 h 2758642"/>
                    <a:gd name="connsiteX7" fmla="*/ 1771569 w 3146620"/>
                    <a:gd name="connsiteY7" fmla="*/ 1206196 h 2758642"/>
                    <a:gd name="connsiteX8" fmla="*/ 1596357 w 3146620"/>
                    <a:gd name="connsiteY8" fmla="*/ 1102959 h 2758642"/>
                    <a:gd name="connsiteX9" fmla="*/ 1352229 w 3146620"/>
                    <a:gd name="connsiteY9" fmla="*/ 1364506 h 2758642"/>
                    <a:gd name="connsiteX10" fmla="*/ 1523668 w 3146620"/>
                    <a:gd name="connsiteY10" fmla="*/ 1628929 h 2758642"/>
                    <a:gd name="connsiteX11" fmla="*/ 1534993 w 3146620"/>
                    <a:gd name="connsiteY11" fmla="*/ 1631167 h 2758642"/>
                    <a:gd name="connsiteX12" fmla="*/ 1517792 w 3146620"/>
                    <a:gd name="connsiteY12" fmla="*/ 1631771 h 2758642"/>
                    <a:gd name="connsiteX13" fmla="*/ 1391608 w 3146620"/>
                    <a:gd name="connsiteY13" fmla="*/ 1593820 h 2758642"/>
                    <a:gd name="connsiteX14" fmla="*/ 1385744 w 3146620"/>
                    <a:gd name="connsiteY14" fmla="*/ 1589673 h 2758642"/>
                    <a:gd name="connsiteX15" fmla="*/ 1388977 w 3146620"/>
                    <a:gd name="connsiteY15" fmla="*/ 1593072 h 2758642"/>
                    <a:gd name="connsiteX16" fmla="*/ 1541216 w 3146620"/>
                    <a:gd name="connsiteY16" fmla="*/ 1657815 h 2758642"/>
                    <a:gd name="connsiteX17" fmla="*/ 1593509 w 3146620"/>
                    <a:gd name="connsiteY17" fmla="*/ 1713511 h 2758642"/>
                    <a:gd name="connsiteX18" fmla="*/ 1371509 w 3146620"/>
                    <a:gd name="connsiteY18" fmla="*/ 1587645 h 2758642"/>
                    <a:gd name="connsiteX19" fmla="*/ 1361983 w 3146620"/>
                    <a:gd name="connsiteY19" fmla="*/ 1571512 h 2758642"/>
                    <a:gd name="connsiteX20" fmla="*/ 1350382 w 3146620"/>
                    <a:gd name="connsiteY20" fmla="*/ 1561391 h 2758642"/>
                    <a:gd name="connsiteX21" fmla="*/ 1263938 w 3146620"/>
                    <a:gd name="connsiteY21" fmla="*/ 1333122 h 2758642"/>
                    <a:gd name="connsiteX22" fmla="*/ 1546906 w 3146620"/>
                    <a:gd name="connsiteY22" fmla="*/ 1045181 h 2758642"/>
                    <a:gd name="connsiteX23" fmla="*/ 1779330 w 3146620"/>
                    <a:gd name="connsiteY23" fmla="*/ 1212923 h 2758642"/>
                    <a:gd name="connsiteX24" fmla="*/ 1781655 w 3146620"/>
                    <a:gd name="connsiteY24" fmla="*/ 1220300 h 2758642"/>
                    <a:gd name="connsiteX25" fmla="*/ 1783398 w 3146620"/>
                    <a:gd name="connsiteY25" fmla="*/ 1221999 h 2758642"/>
                    <a:gd name="connsiteX26" fmla="*/ 1858959 w 3146620"/>
                    <a:gd name="connsiteY26" fmla="*/ 1381743 h 2758642"/>
                    <a:gd name="connsiteX27" fmla="*/ 1862053 w 3146620"/>
                    <a:gd name="connsiteY27" fmla="*/ 1425590 h 2758642"/>
                    <a:gd name="connsiteX28" fmla="*/ 1593509 w 3146620"/>
                    <a:gd name="connsiteY28" fmla="*/ 1713511 h 2758642"/>
                    <a:gd name="connsiteX29" fmla="*/ 1594962 w 3146620"/>
                    <a:gd name="connsiteY29" fmla="*/ 1878090 h 2758642"/>
                    <a:gd name="connsiteX30" fmla="*/ 1902115 w 3146620"/>
                    <a:gd name="connsiteY30" fmla="*/ 1762139 h 2758642"/>
                    <a:gd name="connsiteX31" fmla="*/ 1908639 w 3146620"/>
                    <a:gd name="connsiteY31" fmla="*/ 1756051 h 2758642"/>
                    <a:gd name="connsiteX32" fmla="*/ 1896806 w 3146620"/>
                    <a:gd name="connsiteY32" fmla="*/ 1763478 h 2758642"/>
                    <a:gd name="connsiteX33" fmla="*/ 1642222 w 3146620"/>
                    <a:gd name="connsiteY33" fmla="*/ 1831446 h 2758642"/>
                    <a:gd name="connsiteX34" fmla="*/ 1607518 w 3146620"/>
                    <a:gd name="connsiteY34" fmla="*/ 1830364 h 2758642"/>
                    <a:gd name="connsiteX35" fmla="*/ 1630367 w 3146620"/>
                    <a:gd name="connsiteY35" fmla="*/ 1826357 h 2758642"/>
                    <a:gd name="connsiteX36" fmla="*/ 1976258 w 3146620"/>
                    <a:gd name="connsiteY36" fmla="*/ 1352787 h 2758642"/>
                    <a:gd name="connsiteX37" fmla="*/ 1483712 w 3146620"/>
                    <a:gd name="connsiteY37" fmla="*/ 884370 h 2758642"/>
                    <a:gd name="connsiteX38" fmla="*/ 1130210 w 3146620"/>
                    <a:gd name="connsiteY38" fmla="*/ 1069263 h 2758642"/>
                    <a:gd name="connsiteX39" fmla="*/ 1117824 w 3146620"/>
                    <a:gd name="connsiteY39" fmla="*/ 1087635 h 2758642"/>
                    <a:gd name="connsiteX40" fmla="*/ 1144818 w 3146620"/>
                    <a:gd name="connsiteY40" fmla="*/ 1064285 h 2758642"/>
                    <a:gd name="connsiteX41" fmla="*/ 1489458 w 3146620"/>
                    <a:gd name="connsiteY41" fmla="*/ 946535 h 2758642"/>
                    <a:gd name="connsiteX42" fmla="*/ 1524084 w 3146620"/>
                    <a:gd name="connsiteY42" fmla="*/ 948199 h 2758642"/>
                    <a:gd name="connsiteX43" fmla="*/ 1501022 w 3146620"/>
                    <a:gd name="connsiteY43" fmla="*/ 951733 h 2758642"/>
                    <a:gd name="connsiteX44" fmla="*/ 1128838 w 3146620"/>
                    <a:gd name="connsiteY44" fmla="*/ 1410158 h 2758642"/>
                    <a:gd name="connsiteX45" fmla="*/ 1594962 w 3146620"/>
                    <a:gd name="connsiteY45" fmla="*/ 1878090 h 2758642"/>
                    <a:gd name="connsiteX46" fmla="*/ 1489458 w 3146620"/>
                    <a:gd name="connsiteY46" fmla="*/ 1977838 h 2758642"/>
                    <a:gd name="connsiteX47" fmla="*/ 947651 w 3146620"/>
                    <a:gd name="connsiteY47" fmla="*/ 1462187 h 2758642"/>
                    <a:gd name="connsiteX48" fmla="*/ 953894 w 3146620"/>
                    <a:gd name="connsiteY48" fmla="*/ 1383658 h 2758642"/>
                    <a:gd name="connsiteX49" fmla="*/ 1106343 w 3146620"/>
                    <a:gd name="connsiteY49" fmla="*/ 1097566 h 2758642"/>
                    <a:gd name="connsiteX50" fmla="*/ 1109860 w 3146620"/>
                    <a:gd name="connsiteY50" fmla="*/ 1094523 h 2758642"/>
                    <a:gd name="connsiteX51" fmla="*/ 1114550 w 3146620"/>
                    <a:gd name="connsiteY51" fmla="*/ 1081311 h 2758642"/>
                    <a:gd name="connsiteX52" fmla="*/ 1583484 w 3146620"/>
                    <a:gd name="connsiteY52" fmla="*/ 780893 h 2758642"/>
                    <a:gd name="connsiteX53" fmla="*/ 2154391 w 3146620"/>
                    <a:gd name="connsiteY53" fmla="*/ 1296581 h 2758642"/>
                    <a:gd name="connsiteX54" fmla="*/ 1979984 w 3146620"/>
                    <a:gd name="connsiteY54" fmla="*/ 1705399 h 2758642"/>
                    <a:gd name="connsiteX55" fmla="*/ 1956579 w 3146620"/>
                    <a:gd name="connsiteY55" fmla="*/ 1723525 h 2758642"/>
                    <a:gd name="connsiteX56" fmla="*/ 1937358 w 3146620"/>
                    <a:gd name="connsiteY56" fmla="*/ 1752418 h 2758642"/>
                    <a:gd name="connsiteX57" fmla="*/ 1489458 w 3146620"/>
                    <a:gd name="connsiteY57" fmla="*/ 1977838 h 2758642"/>
                    <a:gd name="connsiteX58" fmla="*/ 1682525 w 3146620"/>
                    <a:gd name="connsiteY58" fmla="*/ 2200108 h 2758642"/>
                    <a:gd name="connsiteX59" fmla="*/ 2312388 w 3146620"/>
                    <a:gd name="connsiteY59" fmla="*/ 1901179 h 2758642"/>
                    <a:gd name="connsiteX60" fmla="*/ 2334458 w 3146620"/>
                    <a:gd name="connsiteY60" fmla="*/ 1871476 h 2758642"/>
                    <a:gd name="connsiteX61" fmla="*/ 2286359 w 3146620"/>
                    <a:gd name="connsiteY61" fmla="*/ 1909228 h 2758642"/>
                    <a:gd name="connsiteX62" fmla="*/ 1672289 w 3146620"/>
                    <a:gd name="connsiteY62" fmla="*/ 2099603 h 2758642"/>
                    <a:gd name="connsiteX63" fmla="*/ 1610592 w 3146620"/>
                    <a:gd name="connsiteY63" fmla="*/ 2096912 h 2758642"/>
                    <a:gd name="connsiteX64" fmla="*/ 1651684 w 3146620"/>
                    <a:gd name="connsiteY64" fmla="*/ 2091199 h 2758642"/>
                    <a:gd name="connsiteX65" fmla="*/ 2314834 w 3146620"/>
                    <a:gd name="connsiteY65" fmla="*/ 1350031 h 2758642"/>
                    <a:gd name="connsiteX66" fmla="*/ 1484303 w 3146620"/>
                    <a:gd name="connsiteY66" fmla="*/ 593492 h 2758642"/>
                    <a:gd name="connsiteX67" fmla="*/ 937025 w 3146620"/>
                    <a:gd name="connsiteY67" fmla="*/ 780959 h 2758642"/>
                    <a:gd name="connsiteX68" fmla="*/ 925401 w 3146620"/>
                    <a:gd name="connsiteY68" fmla="*/ 790801 h 2758642"/>
                    <a:gd name="connsiteX69" fmla="*/ 946483 w 3146620"/>
                    <a:gd name="connsiteY69" fmla="*/ 778794 h 2758642"/>
                    <a:gd name="connsiteX70" fmla="*/ 1400097 w 3146620"/>
                    <a:gd name="connsiteY70" fmla="*/ 668904 h 2758642"/>
                    <a:gd name="connsiteX71" fmla="*/ 1461932 w 3146620"/>
                    <a:gd name="connsiteY71" fmla="*/ 670654 h 2758642"/>
                    <a:gd name="connsiteX72" fmla="*/ 1421219 w 3146620"/>
                    <a:gd name="connsiteY72" fmla="*/ 677133 h 2758642"/>
                    <a:gd name="connsiteX73" fmla="*/ 804919 w 3146620"/>
                    <a:gd name="connsiteY73" fmla="*/ 1442786 h 2758642"/>
                    <a:gd name="connsiteX74" fmla="*/ 1682525 w 3146620"/>
                    <a:gd name="connsiteY74" fmla="*/ 2200108 h 2758642"/>
                    <a:gd name="connsiteX75" fmla="*/ 1504755 w 3146620"/>
                    <a:gd name="connsiteY75" fmla="*/ 2367407 h 2758642"/>
                    <a:gd name="connsiteX76" fmla="*/ 487525 w 3146620"/>
                    <a:gd name="connsiteY76" fmla="*/ 1533659 h 2758642"/>
                    <a:gd name="connsiteX77" fmla="*/ 798279 w 3146620"/>
                    <a:gd name="connsiteY77" fmla="*/ 872693 h 2758642"/>
                    <a:gd name="connsiteX78" fmla="*/ 839982 w 3146620"/>
                    <a:gd name="connsiteY78" fmla="*/ 843388 h 2758642"/>
                    <a:gd name="connsiteX79" fmla="*/ 874229 w 3146620"/>
                    <a:gd name="connsiteY79" fmla="*/ 796675 h 2758642"/>
                    <a:gd name="connsiteX80" fmla="*/ 1672289 w 3146620"/>
                    <a:gd name="connsiteY80" fmla="*/ 432222 h 2758642"/>
                    <a:gd name="connsiteX81" fmla="*/ 2637668 w 3146620"/>
                    <a:gd name="connsiteY81" fmla="*/ 1265912 h 2758642"/>
                    <a:gd name="connsiteX82" fmla="*/ 2626544 w 3146620"/>
                    <a:gd name="connsiteY82" fmla="*/ 1392875 h 2758642"/>
                    <a:gd name="connsiteX83" fmla="*/ 2532056 w 3146620"/>
                    <a:gd name="connsiteY83" fmla="*/ 1645451 h 2758642"/>
                    <a:gd name="connsiteX84" fmla="*/ 2354915 w 3146620"/>
                    <a:gd name="connsiteY84" fmla="*/ 1855420 h 2758642"/>
                    <a:gd name="connsiteX85" fmla="*/ 2348647 w 3146620"/>
                    <a:gd name="connsiteY85" fmla="*/ 1860340 h 2758642"/>
                    <a:gd name="connsiteX86" fmla="*/ 2340290 w 3146620"/>
                    <a:gd name="connsiteY86" fmla="*/ 1881700 h 2758642"/>
                    <a:gd name="connsiteX87" fmla="*/ 1504755 w 3146620"/>
                    <a:gd name="connsiteY87" fmla="*/ 2367407 h 2758642"/>
                    <a:gd name="connsiteX88" fmla="*/ 1397545 w 3146620"/>
                    <a:gd name="connsiteY88" fmla="*/ 2709204 h 2758642"/>
                    <a:gd name="connsiteX89" fmla="*/ 1313564 w 3146620"/>
                    <a:gd name="connsiteY89" fmla="*/ 2683625 h 2758642"/>
                    <a:gd name="connsiteX90" fmla="*/ 650749 w 3146620"/>
                    <a:gd name="connsiteY90" fmla="*/ 2114015 h 2758642"/>
                    <a:gd name="connsiteX91" fmla="*/ 614783 w 3146620"/>
                    <a:gd name="connsiteY91" fmla="*/ 2038601 h 2758642"/>
                    <a:gd name="connsiteX92" fmla="*/ 649272 w 3146620"/>
                    <a:gd name="connsiteY92" fmla="*/ 2082574 h 2758642"/>
                    <a:gd name="connsiteX93" fmla="*/ 2116901 w 3146620"/>
                    <a:gd name="connsiteY93" fmla="*/ 2251331 h 2758642"/>
                    <a:gd name="connsiteX94" fmla="*/ 2619314 w 3146620"/>
                    <a:gd name="connsiteY94" fmla="*/ 1730569 h 2758642"/>
                    <a:gd name="connsiteX95" fmla="*/ 2643909 w 3146620"/>
                    <a:gd name="connsiteY95" fmla="*/ 635797 h 2758642"/>
                    <a:gd name="connsiteX96" fmla="*/ 2028202 w 3146620"/>
                    <a:gd name="connsiteY96" fmla="*/ 142980 h 2758642"/>
                    <a:gd name="connsiteX97" fmla="*/ 2006897 w 3146620"/>
                    <a:gd name="connsiteY97" fmla="*/ 137397 h 2758642"/>
                    <a:gd name="connsiteX98" fmla="*/ 2037333 w 3146620"/>
                    <a:gd name="connsiteY98" fmla="*/ 152393 h 2758642"/>
                    <a:gd name="connsiteX99" fmla="*/ 2483804 w 3146620"/>
                    <a:gd name="connsiteY99" fmla="*/ 598783 h 2758642"/>
                    <a:gd name="connsiteX100" fmla="*/ 2521179 w 3146620"/>
                    <a:gd name="connsiteY100" fmla="*/ 673576 h 2758642"/>
                    <a:gd name="connsiteX101" fmla="*/ 2485857 w 3146620"/>
                    <a:gd name="connsiteY101" fmla="*/ 630692 h 2758642"/>
                    <a:gd name="connsiteX102" fmla="*/ 1014038 w 3146620"/>
                    <a:gd name="connsiteY102" fmla="*/ 537905 h 2758642"/>
                    <a:gd name="connsiteX103" fmla="*/ 516254 w 3146620"/>
                    <a:gd name="connsiteY103" fmla="*/ 2209923 h 2758642"/>
                    <a:gd name="connsiteX104" fmla="*/ 1341630 w 3146620"/>
                    <a:gd name="connsiteY104" fmla="*/ 2707786 h 2758642"/>
                    <a:gd name="connsiteX105" fmla="*/ 1738084 w 3146620"/>
                    <a:gd name="connsiteY105" fmla="*/ 2758614 h 2758642"/>
                    <a:gd name="connsiteX106" fmla="*/ 1433261 w 3146620"/>
                    <a:gd name="connsiteY106" fmla="*/ 2720084 h 2758642"/>
                    <a:gd name="connsiteX107" fmla="*/ 1422318 w 3146620"/>
                    <a:gd name="connsiteY107" fmla="*/ 2716750 h 2758642"/>
                    <a:gd name="connsiteX108" fmla="*/ 1386949 w 3146620"/>
                    <a:gd name="connsiteY108" fmla="*/ 2724643 h 2758642"/>
                    <a:gd name="connsiteX109" fmla="*/ 166887 w 3146620"/>
                    <a:gd name="connsiteY109" fmla="*/ 2138525 h 2758642"/>
                    <a:gd name="connsiteX110" fmla="*/ 682014 w 3146620"/>
                    <a:gd name="connsiteY110" fmla="*/ 237219 h 2758642"/>
                    <a:gd name="connsiteX111" fmla="*/ 1810049 w 3146620"/>
                    <a:gd name="connsiteY111" fmla="*/ 54886 h 2758642"/>
                    <a:gd name="connsiteX112" fmla="*/ 1878052 w 3146620"/>
                    <a:gd name="connsiteY112" fmla="*/ 79920 h 2758642"/>
                    <a:gd name="connsiteX113" fmla="*/ 1965689 w 3146620"/>
                    <a:gd name="connsiteY113" fmla="*/ 81604 h 2758642"/>
                    <a:gd name="connsiteX114" fmla="*/ 2991394 w 3146620"/>
                    <a:gd name="connsiteY114" fmla="*/ 724335 h 2758642"/>
                    <a:gd name="connsiteX115" fmla="*/ 2925735 w 3146620"/>
                    <a:gd name="connsiteY115" fmla="*/ 2094710 h 2758642"/>
                    <a:gd name="connsiteX116" fmla="*/ 2442947 w 3146620"/>
                    <a:gd name="connsiteY116" fmla="*/ 2564098 h 2758642"/>
                    <a:gd name="connsiteX117" fmla="*/ 2257553 w 3146620"/>
                    <a:gd name="connsiteY117" fmla="*/ 2656723 h 2758642"/>
                    <a:gd name="connsiteX118" fmla="*/ 1738084 w 3146620"/>
                    <a:gd name="connsiteY118" fmla="*/ 2758614 h 27586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</a:cxnLst>
                  <a:rect l="l" t="t" r="r" b="b"/>
                  <a:pathLst>
                    <a:path w="3146620" h="2758642">
                      <a:moveTo>
                        <a:pt x="1541216" y="1657815"/>
                      </a:moveTo>
                      <a:cubicBezTo>
                        <a:pt x="1668812" y="1657815"/>
                        <a:pt x="1772249" y="1540838"/>
                        <a:pt x="1772249" y="1396539"/>
                      </a:cubicBezTo>
                      <a:cubicBezTo>
                        <a:pt x="1772249" y="1270278"/>
                        <a:pt x="1693055" y="1164934"/>
                        <a:pt x="1587777" y="1140571"/>
                      </a:cubicBezTo>
                      <a:lnTo>
                        <a:pt x="1576347" y="1138598"/>
                      </a:lnTo>
                      <a:lnTo>
                        <a:pt x="1593509" y="1137669"/>
                      </a:lnTo>
                      <a:cubicBezTo>
                        <a:pt x="1658396" y="1137669"/>
                        <a:pt x="1717908" y="1162343"/>
                        <a:pt x="1764328" y="1203416"/>
                      </a:cubicBezTo>
                      <a:lnTo>
                        <a:pt x="1777708" y="1216454"/>
                      </a:lnTo>
                      <a:lnTo>
                        <a:pt x="1771569" y="1206196"/>
                      </a:lnTo>
                      <a:cubicBezTo>
                        <a:pt x="1732262" y="1144599"/>
                        <a:pt x="1669215" y="1104412"/>
                        <a:pt x="1596357" y="1102959"/>
                      </a:cubicBezTo>
                      <a:cubicBezTo>
                        <a:pt x="1468824" y="1100415"/>
                        <a:pt x="1359524" y="1217513"/>
                        <a:pt x="1352229" y="1364506"/>
                      </a:cubicBezTo>
                      <a:cubicBezTo>
                        <a:pt x="1345845" y="1493124"/>
                        <a:pt x="1419674" y="1602013"/>
                        <a:pt x="1523668" y="1628929"/>
                      </a:cubicBezTo>
                      <a:lnTo>
                        <a:pt x="1534993" y="1631167"/>
                      </a:lnTo>
                      <a:lnTo>
                        <a:pt x="1517792" y="1631771"/>
                      </a:lnTo>
                      <a:cubicBezTo>
                        <a:pt x="1471467" y="1630847"/>
                        <a:pt x="1428520" y="1617154"/>
                        <a:pt x="1391608" y="1593820"/>
                      </a:cubicBezTo>
                      <a:lnTo>
                        <a:pt x="1385744" y="1589673"/>
                      </a:lnTo>
                      <a:lnTo>
                        <a:pt x="1388977" y="1593072"/>
                      </a:lnTo>
                      <a:cubicBezTo>
                        <a:pt x="1429632" y="1633381"/>
                        <a:pt x="1482901" y="1657815"/>
                        <a:pt x="1541216" y="1657815"/>
                      </a:cubicBezTo>
                      <a:close/>
                      <a:moveTo>
                        <a:pt x="1593509" y="1713511"/>
                      </a:moveTo>
                      <a:cubicBezTo>
                        <a:pt x="1501248" y="1713511"/>
                        <a:pt x="1419854" y="1663628"/>
                        <a:pt x="1371509" y="1587645"/>
                      </a:cubicBezTo>
                      <a:lnTo>
                        <a:pt x="1361983" y="1571512"/>
                      </a:lnTo>
                      <a:lnTo>
                        <a:pt x="1350382" y="1561391"/>
                      </a:lnTo>
                      <a:cubicBezTo>
                        <a:pt x="1293398" y="1506407"/>
                        <a:pt x="1259416" y="1424237"/>
                        <a:pt x="1263938" y="1333122"/>
                      </a:cubicBezTo>
                      <a:cubicBezTo>
                        <a:pt x="1271977" y="1171140"/>
                        <a:pt x="1398666" y="1042224"/>
                        <a:pt x="1546906" y="1045181"/>
                      </a:cubicBezTo>
                      <a:cubicBezTo>
                        <a:pt x="1652294" y="1047283"/>
                        <a:pt x="1740203" y="1115472"/>
                        <a:pt x="1779330" y="1212923"/>
                      </a:cubicBezTo>
                      <a:lnTo>
                        <a:pt x="1781655" y="1220300"/>
                      </a:lnTo>
                      <a:lnTo>
                        <a:pt x="1783398" y="1221999"/>
                      </a:lnTo>
                      <a:cubicBezTo>
                        <a:pt x="1822883" y="1264333"/>
                        <a:pt x="1850130" y="1319789"/>
                        <a:pt x="1858959" y="1381743"/>
                      </a:cubicBezTo>
                      <a:cubicBezTo>
                        <a:pt x="1860996" y="1396040"/>
                        <a:pt x="1862053" y="1410682"/>
                        <a:pt x="1862053" y="1425590"/>
                      </a:cubicBezTo>
                      <a:cubicBezTo>
                        <a:pt x="1862053" y="1584604"/>
                        <a:pt x="1741822" y="1713511"/>
                        <a:pt x="1593509" y="1713511"/>
                      </a:cubicBezTo>
                      <a:close/>
                      <a:moveTo>
                        <a:pt x="1594962" y="1878090"/>
                      </a:moveTo>
                      <a:cubicBezTo>
                        <a:pt x="1712617" y="1878090"/>
                        <a:pt x="1820091" y="1834330"/>
                        <a:pt x="1902115" y="1762139"/>
                      </a:cubicBezTo>
                      <a:lnTo>
                        <a:pt x="1908639" y="1756051"/>
                      </a:lnTo>
                      <a:lnTo>
                        <a:pt x="1896806" y="1763478"/>
                      </a:lnTo>
                      <a:cubicBezTo>
                        <a:pt x="1822334" y="1805268"/>
                        <a:pt x="1735685" y="1829792"/>
                        <a:pt x="1642222" y="1831446"/>
                      </a:cubicBezTo>
                      <a:lnTo>
                        <a:pt x="1607518" y="1830364"/>
                      </a:lnTo>
                      <a:lnTo>
                        <a:pt x="1630367" y="1826357"/>
                      </a:lnTo>
                      <a:cubicBezTo>
                        <a:pt x="1840183" y="1778150"/>
                        <a:pt x="1989137" y="1583136"/>
                        <a:pt x="1976258" y="1352787"/>
                      </a:cubicBezTo>
                      <a:cubicBezTo>
                        <a:pt x="1961539" y="1089531"/>
                        <a:pt x="1741019" y="879814"/>
                        <a:pt x="1483712" y="884370"/>
                      </a:cubicBezTo>
                      <a:cubicBezTo>
                        <a:pt x="1336717" y="886973"/>
                        <a:pt x="1209515" y="958946"/>
                        <a:pt x="1130210" y="1069263"/>
                      </a:cubicBezTo>
                      <a:lnTo>
                        <a:pt x="1117824" y="1087635"/>
                      </a:lnTo>
                      <a:lnTo>
                        <a:pt x="1144818" y="1064285"/>
                      </a:lnTo>
                      <a:cubicBezTo>
                        <a:pt x="1238475" y="990724"/>
                        <a:pt x="1358544" y="946535"/>
                        <a:pt x="1489458" y="946535"/>
                      </a:cubicBezTo>
                      <a:lnTo>
                        <a:pt x="1524084" y="948199"/>
                      </a:lnTo>
                      <a:lnTo>
                        <a:pt x="1501022" y="951733"/>
                      </a:lnTo>
                      <a:cubicBezTo>
                        <a:pt x="1288616" y="995365"/>
                        <a:pt x="1128838" y="1184031"/>
                        <a:pt x="1128838" y="1410158"/>
                      </a:cubicBezTo>
                      <a:cubicBezTo>
                        <a:pt x="1128838" y="1668590"/>
                        <a:pt x="1337529" y="1878090"/>
                        <a:pt x="1594962" y="1878090"/>
                      </a:cubicBezTo>
                      <a:close/>
                      <a:moveTo>
                        <a:pt x="1489458" y="1977838"/>
                      </a:moveTo>
                      <a:cubicBezTo>
                        <a:pt x="1190226" y="1977838"/>
                        <a:pt x="947651" y="1746973"/>
                        <a:pt x="947651" y="1462187"/>
                      </a:cubicBezTo>
                      <a:cubicBezTo>
                        <a:pt x="947651" y="1435488"/>
                        <a:pt x="949783" y="1409263"/>
                        <a:pt x="953894" y="1383658"/>
                      </a:cubicBezTo>
                      <a:cubicBezTo>
                        <a:pt x="971708" y="1272703"/>
                        <a:pt x="1026679" y="1173384"/>
                        <a:pt x="1106343" y="1097566"/>
                      </a:cubicBezTo>
                      <a:lnTo>
                        <a:pt x="1109860" y="1094523"/>
                      </a:lnTo>
                      <a:lnTo>
                        <a:pt x="1114550" y="1081311"/>
                      </a:lnTo>
                      <a:cubicBezTo>
                        <a:pt x="1193492" y="906781"/>
                        <a:pt x="1370854" y="784658"/>
                        <a:pt x="1583484" y="780893"/>
                      </a:cubicBezTo>
                      <a:cubicBezTo>
                        <a:pt x="1882567" y="775598"/>
                        <a:pt x="2138171" y="1006479"/>
                        <a:pt x="2154391" y="1296581"/>
                      </a:cubicBezTo>
                      <a:cubicBezTo>
                        <a:pt x="2163515" y="1459763"/>
                        <a:pt x="2094953" y="1606925"/>
                        <a:pt x="1979984" y="1705399"/>
                      </a:cubicBezTo>
                      <a:lnTo>
                        <a:pt x="1956579" y="1723525"/>
                      </a:lnTo>
                      <a:lnTo>
                        <a:pt x="1937358" y="1752418"/>
                      </a:lnTo>
                      <a:cubicBezTo>
                        <a:pt x="1839819" y="1888500"/>
                        <a:pt x="1675600" y="1977838"/>
                        <a:pt x="1489458" y="1977838"/>
                      </a:cubicBezTo>
                      <a:close/>
                      <a:moveTo>
                        <a:pt x="1682525" y="2200108"/>
                      </a:moveTo>
                      <a:cubicBezTo>
                        <a:pt x="1944439" y="2195900"/>
                        <a:pt x="2171085" y="2079537"/>
                        <a:pt x="2312388" y="1901179"/>
                      </a:cubicBezTo>
                      <a:lnTo>
                        <a:pt x="2334458" y="1871476"/>
                      </a:lnTo>
                      <a:lnTo>
                        <a:pt x="2286359" y="1909228"/>
                      </a:lnTo>
                      <a:cubicBezTo>
                        <a:pt x="2119485" y="2028159"/>
                        <a:pt x="1905548" y="2099603"/>
                        <a:pt x="1672289" y="2099603"/>
                      </a:cubicBezTo>
                      <a:lnTo>
                        <a:pt x="1610592" y="2096912"/>
                      </a:lnTo>
                      <a:lnTo>
                        <a:pt x="1651684" y="2091199"/>
                      </a:lnTo>
                      <a:cubicBezTo>
                        <a:pt x="2030143" y="2020655"/>
                        <a:pt x="2314834" y="1715627"/>
                        <a:pt x="2314834" y="1350031"/>
                      </a:cubicBezTo>
                      <a:cubicBezTo>
                        <a:pt x="2314834" y="932206"/>
                        <a:pt x="1942993" y="593492"/>
                        <a:pt x="1484303" y="593492"/>
                      </a:cubicBezTo>
                      <a:cubicBezTo>
                        <a:pt x="1274668" y="593492"/>
                        <a:pt x="1083173" y="664242"/>
                        <a:pt x="937025" y="780959"/>
                      </a:cubicBezTo>
                      <a:lnTo>
                        <a:pt x="925401" y="790801"/>
                      </a:lnTo>
                      <a:lnTo>
                        <a:pt x="946483" y="778794"/>
                      </a:lnTo>
                      <a:cubicBezTo>
                        <a:pt x="1079176" y="711228"/>
                        <a:pt x="1233565" y="671580"/>
                        <a:pt x="1400097" y="668904"/>
                      </a:cubicBezTo>
                      <a:lnTo>
                        <a:pt x="1461932" y="670654"/>
                      </a:lnTo>
                      <a:lnTo>
                        <a:pt x="1421219" y="677133"/>
                      </a:lnTo>
                      <a:cubicBezTo>
                        <a:pt x="1047374" y="755072"/>
                        <a:pt x="781971" y="1070365"/>
                        <a:pt x="804919" y="1442786"/>
                      </a:cubicBezTo>
                      <a:cubicBezTo>
                        <a:pt x="831145" y="1868410"/>
                        <a:pt x="1224063" y="2207475"/>
                        <a:pt x="1682525" y="2200108"/>
                      </a:cubicBezTo>
                      <a:close/>
                      <a:moveTo>
                        <a:pt x="1504755" y="2367407"/>
                      </a:moveTo>
                      <a:cubicBezTo>
                        <a:pt x="971855" y="2375969"/>
                        <a:pt x="516425" y="2002688"/>
                        <a:pt x="487525" y="1533659"/>
                      </a:cubicBezTo>
                      <a:cubicBezTo>
                        <a:pt x="471267" y="1269830"/>
                        <a:pt x="593430" y="1031904"/>
                        <a:pt x="798279" y="872693"/>
                      </a:cubicBezTo>
                      <a:lnTo>
                        <a:pt x="839982" y="843388"/>
                      </a:lnTo>
                      <a:lnTo>
                        <a:pt x="874229" y="796675"/>
                      </a:lnTo>
                      <a:cubicBezTo>
                        <a:pt x="1048022" y="576661"/>
                        <a:pt x="1340623" y="432222"/>
                        <a:pt x="1672289" y="432222"/>
                      </a:cubicBezTo>
                      <a:cubicBezTo>
                        <a:pt x="2205452" y="432222"/>
                        <a:pt x="2637668" y="805478"/>
                        <a:pt x="2637668" y="1265912"/>
                      </a:cubicBezTo>
                      <a:cubicBezTo>
                        <a:pt x="2637668" y="1309078"/>
                        <a:pt x="2633869" y="1351477"/>
                        <a:pt x="2626544" y="1392875"/>
                      </a:cubicBezTo>
                      <a:cubicBezTo>
                        <a:pt x="2610674" y="1482570"/>
                        <a:pt x="2578252" y="1567561"/>
                        <a:pt x="2532056" y="1645451"/>
                      </a:cubicBezTo>
                      <a:cubicBezTo>
                        <a:pt x="2485859" y="1723341"/>
                        <a:pt x="2425886" y="1794130"/>
                        <a:pt x="2354915" y="1855420"/>
                      </a:cubicBezTo>
                      <a:lnTo>
                        <a:pt x="2348647" y="1860340"/>
                      </a:lnTo>
                      <a:lnTo>
                        <a:pt x="2340290" y="1881700"/>
                      </a:lnTo>
                      <a:cubicBezTo>
                        <a:pt x="2199633" y="2163876"/>
                        <a:pt x="1883614" y="2361320"/>
                        <a:pt x="1504755" y="2367407"/>
                      </a:cubicBezTo>
                      <a:close/>
                      <a:moveTo>
                        <a:pt x="1397545" y="2709204"/>
                      </a:moveTo>
                      <a:lnTo>
                        <a:pt x="1313564" y="2683625"/>
                      </a:lnTo>
                      <a:cubicBezTo>
                        <a:pt x="1039114" y="2584837"/>
                        <a:pt x="801010" y="2390656"/>
                        <a:pt x="650749" y="2114015"/>
                      </a:cubicBezTo>
                      <a:lnTo>
                        <a:pt x="614783" y="2038601"/>
                      </a:lnTo>
                      <a:lnTo>
                        <a:pt x="649272" y="2082574"/>
                      </a:lnTo>
                      <a:cubicBezTo>
                        <a:pt x="992096" y="2472625"/>
                        <a:pt x="1603682" y="2556037"/>
                        <a:pt x="2116901" y="2251331"/>
                      </a:cubicBezTo>
                      <a:cubicBezTo>
                        <a:pt x="2336852" y="2120742"/>
                        <a:pt x="2507502" y="1937409"/>
                        <a:pt x="2619314" y="1730569"/>
                      </a:cubicBezTo>
                      <a:cubicBezTo>
                        <a:pt x="2805668" y="1385834"/>
                        <a:pt x="2828583" y="975796"/>
                        <a:pt x="2643909" y="635797"/>
                      </a:cubicBezTo>
                      <a:cubicBezTo>
                        <a:pt x="2508867" y="387174"/>
                        <a:pt x="2286192" y="219031"/>
                        <a:pt x="2028202" y="142980"/>
                      </a:cubicBezTo>
                      <a:lnTo>
                        <a:pt x="2006897" y="137397"/>
                      </a:lnTo>
                      <a:lnTo>
                        <a:pt x="2037333" y="152393"/>
                      </a:lnTo>
                      <a:cubicBezTo>
                        <a:pt x="2217659" y="253452"/>
                        <a:pt x="2372771" y="403509"/>
                        <a:pt x="2483804" y="598783"/>
                      </a:cubicBezTo>
                      <a:lnTo>
                        <a:pt x="2521179" y="673576"/>
                      </a:lnTo>
                      <a:lnTo>
                        <a:pt x="2485857" y="630692"/>
                      </a:lnTo>
                      <a:cubicBezTo>
                        <a:pt x="2135626" y="252277"/>
                        <a:pt x="1522054" y="200295"/>
                        <a:pt x="1014038" y="537905"/>
                      </a:cubicBezTo>
                      <a:cubicBezTo>
                        <a:pt x="433447" y="923746"/>
                        <a:pt x="210582" y="1672333"/>
                        <a:pt x="516254" y="2209923"/>
                      </a:cubicBezTo>
                      <a:cubicBezTo>
                        <a:pt x="690881" y="2517041"/>
                        <a:pt x="1000230" y="2688855"/>
                        <a:pt x="1341630" y="2707786"/>
                      </a:cubicBezTo>
                      <a:close/>
                      <a:moveTo>
                        <a:pt x="1738084" y="2758614"/>
                      </a:moveTo>
                      <a:cubicBezTo>
                        <a:pt x="1634411" y="2757926"/>
                        <a:pt x="1532079" y="2744900"/>
                        <a:pt x="1433261" y="2720084"/>
                      </a:cubicBezTo>
                      <a:lnTo>
                        <a:pt x="1422318" y="2716750"/>
                      </a:lnTo>
                      <a:lnTo>
                        <a:pt x="1386949" y="2724643"/>
                      </a:lnTo>
                      <a:cubicBezTo>
                        <a:pt x="900227" y="2793005"/>
                        <a:pt x="419484" y="2582771"/>
                        <a:pt x="166887" y="2138525"/>
                      </a:cubicBezTo>
                      <a:cubicBezTo>
                        <a:pt x="-188415" y="1513651"/>
                        <a:pt x="42216" y="662407"/>
                        <a:pt x="682014" y="237219"/>
                      </a:cubicBezTo>
                      <a:cubicBezTo>
                        <a:pt x="1041900" y="-1950"/>
                        <a:pt x="1454592" y="-55367"/>
                        <a:pt x="1810049" y="54886"/>
                      </a:cubicBezTo>
                      <a:lnTo>
                        <a:pt x="1878052" y="79920"/>
                      </a:lnTo>
                      <a:lnTo>
                        <a:pt x="1965689" y="81604"/>
                      </a:lnTo>
                      <a:cubicBezTo>
                        <a:pt x="2386494" y="104349"/>
                        <a:pt x="2777742" y="330986"/>
                        <a:pt x="2991394" y="724335"/>
                      </a:cubicBezTo>
                      <a:cubicBezTo>
                        <a:pt x="3227517" y="1159057"/>
                        <a:pt x="3185246" y="1684230"/>
                        <a:pt x="2925735" y="2094710"/>
                      </a:cubicBezTo>
                      <a:cubicBezTo>
                        <a:pt x="2807775" y="2281291"/>
                        <a:pt x="2644932" y="2444176"/>
                        <a:pt x="2442947" y="2564098"/>
                      </a:cubicBezTo>
                      <a:cubicBezTo>
                        <a:pt x="2382352" y="2600074"/>
                        <a:pt x="2320385" y="2630907"/>
                        <a:pt x="2257553" y="2656723"/>
                      </a:cubicBezTo>
                      <a:cubicBezTo>
                        <a:pt x="2087384" y="2726641"/>
                        <a:pt x="1910872" y="2759762"/>
                        <a:pt x="1738084" y="2758614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62000">
                      <a:srgbClr val="FF3399"/>
                    </a:gs>
                    <a:gs pos="75833">
                      <a:srgbClr val="C00000"/>
                    </a:gs>
                    <a:gs pos="28000">
                      <a:srgbClr val="FF66FF"/>
                    </a:gs>
                    <a:gs pos="41000">
                      <a:srgbClr val="FF0066">
                        <a:lumMod val="51000"/>
                        <a:lumOff val="49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6350">
                  <a:noFill/>
                </a:ln>
                <a:effectLst>
                  <a:outerShdw dist="50800" dir="5400000" algn="ctr" rotWithShape="0">
                    <a:schemeClr val="bg1">
                      <a:lumMod val="85000"/>
                      <a:lumOff val="15000"/>
                      <a:alpha val="61000"/>
                    </a:schemeClr>
                  </a:outerShdw>
                </a:effectLst>
                <a:scene3d>
                  <a:camera prst="orthographicFront"/>
                  <a:lightRig rig="sunrise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s-ES"/>
                </a:p>
              </p:txBody>
            </p:sp>
            <p:sp>
              <p:nvSpPr>
                <p:cNvPr id="30" name="3 Estrella de 5 puntas"/>
                <p:cNvSpPr/>
                <p:nvPr/>
              </p:nvSpPr>
              <p:spPr bwMode="auto">
                <a:xfrm rot="16200000">
                  <a:off x="7261202" y="2866735"/>
                  <a:ext cx="1162581" cy="1191594"/>
                </a:xfrm>
                <a:custGeom>
                  <a:avLst/>
                  <a:gdLst>
                    <a:gd name="connsiteX0" fmla="*/ 4 w 3434680"/>
                    <a:gd name="connsiteY0" fmla="*/ 1100182 h 2880320"/>
                    <a:gd name="connsiteX1" fmla="*/ 1311938 w 3434680"/>
                    <a:gd name="connsiteY1" fmla="*/ 1100189 h 2880320"/>
                    <a:gd name="connsiteX2" fmla="*/ 1717340 w 3434680"/>
                    <a:gd name="connsiteY2" fmla="*/ 0 h 2880320"/>
                    <a:gd name="connsiteX3" fmla="*/ 2122742 w 3434680"/>
                    <a:gd name="connsiteY3" fmla="*/ 1100189 h 2880320"/>
                    <a:gd name="connsiteX4" fmla="*/ 3434676 w 3434680"/>
                    <a:gd name="connsiteY4" fmla="*/ 1100182 h 2880320"/>
                    <a:gd name="connsiteX5" fmla="*/ 2373294 w 3434680"/>
                    <a:gd name="connsiteY5" fmla="*/ 1780128 h 2880320"/>
                    <a:gd name="connsiteX6" fmla="*/ 2778712 w 3434680"/>
                    <a:gd name="connsiteY6" fmla="*/ 2880313 h 2880320"/>
                    <a:gd name="connsiteX7" fmla="*/ 1717340 w 3434680"/>
                    <a:gd name="connsiteY7" fmla="*/ 2200354 h 2880320"/>
                    <a:gd name="connsiteX8" fmla="*/ 655968 w 3434680"/>
                    <a:gd name="connsiteY8" fmla="*/ 2880313 h 2880320"/>
                    <a:gd name="connsiteX9" fmla="*/ 1061386 w 3434680"/>
                    <a:gd name="connsiteY9" fmla="*/ 1780128 h 2880320"/>
                    <a:gd name="connsiteX10" fmla="*/ 4 w 3434680"/>
                    <a:gd name="connsiteY10" fmla="*/ 1100182 h 2880320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3343232" h="2900092">
                      <a:moveTo>
                        <a:pt x="0" y="1206862"/>
                      </a:moveTo>
                      <a:cubicBezTo>
                        <a:pt x="1163751" y="353424"/>
                        <a:pt x="955903" y="1252587"/>
                        <a:pt x="1479574" y="1328789"/>
                      </a:cubicBezTo>
                      <a:cubicBezTo>
                        <a:pt x="1614708" y="962059"/>
                        <a:pt x="42962" y="717250"/>
                        <a:pt x="1625896" y="0"/>
                      </a:cubicBezTo>
                      <a:cubicBezTo>
                        <a:pt x="2782110" y="321010"/>
                        <a:pt x="1759004" y="901099"/>
                        <a:pt x="1894138" y="1267829"/>
                      </a:cubicBezTo>
                      <a:cubicBezTo>
                        <a:pt x="2331449" y="1267827"/>
                        <a:pt x="1823881" y="140064"/>
                        <a:pt x="3343232" y="1100182"/>
                      </a:cubicBezTo>
                      <a:cubicBezTo>
                        <a:pt x="2745598" y="2439351"/>
                        <a:pt x="2330844" y="1431559"/>
                        <a:pt x="1977050" y="1658208"/>
                      </a:cubicBezTo>
                      <a:cubicBezTo>
                        <a:pt x="2213789" y="2065576"/>
                        <a:pt x="2831529" y="1695705"/>
                        <a:pt x="2687268" y="2880313"/>
                      </a:cubicBezTo>
                      <a:cubicBezTo>
                        <a:pt x="900917" y="2933060"/>
                        <a:pt x="1949207" y="2193327"/>
                        <a:pt x="1580176" y="1849834"/>
                      </a:cubicBezTo>
                      <a:cubicBezTo>
                        <a:pt x="1241625" y="2193327"/>
                        <a:pt x="1954635" y="3039740"/>
                        <a:pt x="564524" y="2880313"/>
                      </a:cubicBezTo>
                      <a:cubicBezTo>
                        <a:pt x="176423" y="1589025"/>
                        <a:pt x="1068483" y="2035096"/>
                        <a:pt x="1320462" y="1612488"/>
                      </a:cubicBezTo>
                      <a:cubicBezTo>
                        <a:pt x="849828" y="1441719"/>
                        <a:pt x="729714" y="2505391"/>
                        <a:pt x="0" y="1206862"/>
                      </a:cubicBezTo>
                      <a:close/>
                    </a:path>
                  </a:pathLst>
                </a:custGeom>
                <a:gradFill>
                  <a:gsLst>
                    <a:gs pos="62000">
                      <a:srgbClr val="FF3399"/>
                    </a:gs>
                    <a:gs pos="75833">
                      <a:srgbClr val="C00000"/>
                    </a:gs>
                    <a:gs pos="28000">
                      <a:srgbClr val="FF66FF"/>
                    </a:gs>
                    <a:gs pos="41000">
                      <a:srgbClr val="FF0066">
                        <a:lumMod val="51000"/>
                        <a:lumOff val="49000"/>
                      </a:srgb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noFill/>
                </a:ln>
                <a:effectLst>
                  <a:outerShdw blurRad="50800" dist="50800" dir="5400000" algn="ctr" rotWithShape="0">
                    <a:schemeClr val="bg1">
                      <a:alpha val="43000"/>
                    </a:schemeClr>
                  </a:outerShdw>
                </a:effectLst>
                <a:scene3d>
                  <a:camera prst="orthographicFront"/>
                  <a:lightRig rig="chilly" dir="t"/>
                </a:scene3d>
                <a:sp3d>
                  <a:bevelT w="552450" prst="coolSlan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s-ES"/>
                </a:p>
              </p:txBody>
            </p:sp>
            <p:sp>
              <p:nvSpPr>
                <p:cNvPr id="31" name="3 Estrella de 5 puntas"/>
                <p:cNvSpPr/>
                <p:nvPr/>
              </p:nvSpPr>
              <p:spPr bwMode="auto">
                <a:xfrm rot="18696304">
                  <a:off x="7428401" y="3028708"/>
                  <a:ext cx="855475" cy="898247"/>
                </a:xfrm>
                <a:custGeom>
                  <a:avLst/>
                  <a:gdLst>
                    <a:gd name="connsiteX0" fmla="*/ 4 w 3434680"/>
                    <a:gd name="connsiteY0" fmla="*/ 1100182 h 2880320"/>
                    <a:gd name="connsiteX1" fmla="*/ 1311938 w 3434680"/>
                    <a:gd name="connsiteY1" fmla="*/ 1100189 h 2880320"/>
                    <a:gd name="connsiteX2" fmla="*/ 1717340 w 3434680"/>
                    <a:gd name="connsiteY2" fmla="*/ 0 h 2880320"/>
                    <a:gd name="connsiteX3" fmla="*/ 2122742 w 3434680"/>
                    <a:gd name="connsiteY3" fmla="*/ 1100189 h 2880320"/>
                    <a:gd name="connsiteX4" fmla="*/ 3434676 w 3434680"/>
                    <a:gd name="connsiteY4" fmla="*/ 1100182 h 2880320"/>
                    <a:gd name="connsiteX5" fmla="*/ 2373294 w 3434680"/>
                    <a:gd name="connsiteY5" fmla="*/ 1780128 h 2880320"/>
                    <a:gd name="connsiteX6" fmla="*/ 2778712 w 3434680"/>
                    <a:gd name="connsiteY6" fmla="*/ 2880313 h 2880320"/>
                    <a:gd name="connsiteX7" fmla="*/ 1717340 w 3434680"/>
                    <a:gd name="connsiteY7" fmla="*/ 2200354 h 2880320"/>
                    <a:gd name="connsiteX8" fmla="*/ 655968 w 3434680"/>
                    <a:gd name="connsiteY8" fmla="*/ 2880313 h 2880320"/>
                    <a:gd name="connsiteX9" fmla="*/ 1061386 w 3434680"/>
                    <a:gd name="connsiteY9" fmla="*/ 1780128 h 2880320"/>
                    <a:gd name="connsiteX10" fmla="*/ 4 w 3434680"/>
                    <a:gd name="connsiteY10" fmla="*/ 1100182 h 2880320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373290 w 3434672"/>
                    <a:gd name="connsiteY5" fmla="*/ 178012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122738 w 3434672"/>
                    <a:gd name="connsiteY3" fmla="*/ 11001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717336 w 3434672"/>
                    <a:gd name="connsiteY7" fmla="*/ 220035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061382 w 3434672"/>
                    <a:gd name="connsiteY9" fmla="*/ 178012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311934 w 3434672"/>
                    <a:gd name="connsiteY1" fmla="*/ 11001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2061778 w 3434672"/>
                    <a:gd name="connsiteY3" fmla="*/ 125258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434672"/>
                    <a:gd name="connsiteY0" fmla="*/ 1100182 h 2880313"/>
                    <a:gd name="connsiteX1" fmla="*/ 1571014 w 3434672"/>
                    <a:gd name="connsiteY1" fmla="*/ 1328789 h 2880313"/>
                    <a:gd name="connsiteX2" fmla="*/ 1717336 w 3434672"/>
                    <a:gd name="connsiteY2" fmla="*/ 0 h 2880313"/>
                    <a:gd name="connsiteX3" fmla="*/ 1985578 w 3434672"/>
                    <a:gd name="connsiteY3" fmla="*/ 1267829 h 2880313"/>
                    <a:gd name="connsiteX4" fmla="*/ 3434672 w 3434672"/>
                    <a:gd name="connsiteY4" fmla="*/ 1100182 h 2880313"/>
                    <a:gd name="connsiteX5" fmla="*/ 2068490 w 3434672"/>
                    <a:gd name="connsiteY5" fmla="*/ 1658208 h 2880313"/>
                    <a:gd name="connsiteX6" fmla="*/ 2778708 w 3434672"/>
                    <a:gd name="connsiteY6" fmla="*/ 2880313 h 2880313"/>
                    <a:gd name="connsiteX7" fmla="*/ 1671616 w 3434672"/>
                    <a:gd name="connsiteY7" fmla="*/ 1849834 h 2880313"/>
                    <a:gd name="connsiteX8" fmla="*/ 655964 w 3434672"/>
                    <a:gd name="connsiteY8" fmla="*/ 2880313 h 2880313"/>
                    <a:gd name="connsiteX9" fmla="*/ 1411902 w 3434672"/>
                    <a:gd name="connsiteY9" fmla="*/ 1612488 h 2880313"/>
                    <a:gd name="connsiteX10" fmla="*/ 0 w 3434672"/>
                    <a:gd name="connsiteY10" fmla="*/ 110018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880313"/>
                    <a:gd name="connsiteX1" fmla="*/ 1479574 w 3343232"/>
                    <a:gd name="connsiteY1" fmla="*/ 1328789 h 2880313"/>
                    <a:gd name="connsiteX2" fmla="*/ 1625896 w 3343232"/>
                    <a:gd name="connsiteY2" fmla="*/ 0 h 2880313"/>
                    <a:gd name="connsiteX3" fmla="*/ 1894138 w 3343232"/>
                    <a:gd name="connsiteY3" fmla="*/ 1267829 h 2880313"/>
                    <a:gd name="connsiteX4" fmla="*/ 3343232 w 3343232"/>
                    <a:gd name="connsiteY4" fmla="*/ 1100182 h 2880313"/>
                    <a:gd name="connsiteX5" fmla="*/ 1977050 w 3343232"/>
                    <a:gd name="connsiteY5" fmla="*/ 1658208 h 2880313"/>
                    <a:gd name="connsiteX6" fmla="*/ 2687268 w 3343232"/>
                    <a:gd name="connsiteY6" fmla="*/ 2880313 h 2880313"/>
                    <a:gd name="connsiteX7" fmla="*/ 1580176 w 3343232"/>
                    <a:gd name="connsiteY7" fmla="*/ 1849834 h 2880313"/>
                    <a:gd name="connsiteX8" fmla="*/ 564524 w 3343232"/>
                    <a:gd name="connsiteY8" fmla="*/ 2880313 h 2880313"/>
                    <a:gd name="connsiteX9" fmla="*/ 1320462 w 3343232"/>
                    <a:gd name="connsiteY9" fmla="*/ 1612488 h 2880313"/>
                    <a:gd name="connsiteX10" fmla="*/ 0 w 3343232"/>
                    <a:gd name="connsiteY10" fmla="*/ 1206862 h 2880313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  <a:gd name="connsiteX0" fmla="*/ 0 w 3343232"/>
                    <a:gd name="connsiteY0" fmla="*/ 1206862 h 2900092"/>
                    <a:gd name="connsiteX1" fmla="*/ 1479574 w 3343232"/>
                    <a:gd name="connsiteY1" fmla="*/ 1328789 h 2900092"/>
                    <a:gd name="connsiteX2" fmla="*/ 1625896 w 3343232"/>
                    <a:gd name="connsiteY2" fmla="*/ 0 h 2900092"/>
                    <a:gd name="connsiteX3" fmla="*/ 1894138 w 3343232"/>
                    <a:gd name="connsiteY3" fmla="*/ 1267829 h 2900092"/>
                    <a:gd name="connsiteX4" fmla="*/ 3343232 w 3343232"/>
                    <a:gd name="connsiteY4" fmla="*/ 1100182 h 2900092"/>
                    <a:gd name="connsiteX5" fmla="*/ 1977050 w 3343232"/>
                    <a:gd name="connsiteY5" fmla="*/ 1658208 h 2900092"/>
                    <a:gd name="connsiteX6" fmla="*/ 2687268 w 3343232"/>
                    <a:gd name="connsiteY6" fmla="*/ 2880313 h 2900092"/>
                    <a:gd name="connsiteX7" fmla="*/ 1580176 w 3343232"/>
                    <a:gd name="connsiteY7" fmla="*/ 1849834 h 2900092"/>
                    <a:gd name="connsiteX8" fmla="*/ 564524 w 3343232"/>
                    <a:gd name="connsiteY8" fmla="*/ 2880313 h 2900092"/>
                    <a:gd name="connsiteX9" fmla="*/ 1320462 w 3343232"/>
                    <a:gd name="connsiteY9" fmla="*/ 1612488 h 2900092"/>
                    <a:gd name="connsiteX10" fmla="*/ 0 w 3343232"/>
                    <a:gd name="connsiteY10" fmla="*/ 1206862 h 29000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3343232" h="2900092">
                      <a:moveTo>
                        <a:pt x="0" y="1206862"/>
                      </a:moveTo>
                      <a:cubicBezTo>
                        <a:pt x="1163751" y="353424"/>
                        <a:pt x="955903" y="1252587"/>
                        <a:pt x="1479574" y="1328789"/>
                      </a:cubicBezTo>
                      <a:cubicBezTo>
                        <a:pt x="1614708" y="962059"/>
                        <a:pt x="42962" y="717250"/>
                        <a:pt x="1625896" y="0"/>
                      </a:cubicBezTo>
                      <a:cubicBezTo>
                        <a:pt x="2782110" y="321010"/>
                        <a:pt x="1759004" y="901099"/>
                        <a:pt x="1894138" y="1267829"/>
                      </a:cubicBezTo>
                      <a:cubicBezTo>
                        <a:pt x="2331449" y="1267827"/>
                        <a:pt x="1823881" y="140064"/>
                        <a:pt x="3343232" y="1100182"/>
                      </a:cubicBezTo>
                      <a:cubicBezTo>
                        <a:pt x="2745598" y="2439351"/>
                        <a:pt x="2330844" y="1431559"/>
                        <a:pt x="1977050" y="1658208"/>
                      </a:cubicBezTo>
                      <a:cubicBezTo>
                        <a:pt x="2213789" y="2065576"/>
                        <a:pt x="2831529" y="1695705"/>
                        <a:pt x="2687268" y="2880313"/>
                      </a:cubicBezTo>
                      <a:cubicBezTo>
                        <a:pt x="900917" y="2933060"/>
                        <a:pt x="1949207" y="2193327"/>
                        <a:pt x="1580176" y="1849834"/>
                      </a:cubicBezTo>
                      <a:cubicBezTo>
                        <a:pt x="1241625" y="2193327"/>
                        <a:pt x="1954635" y="3039740"/>
                        <a:pt x="564524" y="2880313"/>
                      </a:cubicBezTo>
                      <a:cubicBezTo>
                        <a:pt x="176423" y="1589025"/>
                        <a:pt x="1068483" y="2035096"/>
                        <a:pt x="1320462" y="1612488"/>
                      </a:cubicBezTo>
                      <a:cubicBezTo>
                        <a:pt x="849828" y="1441719"/>
                        <a:pt x="729714" y="2505391"/>
                        <a:pt x="0" y="1206862"/>
                      </a:cubicBezTo>
                      <a:close/>
                    </a:path>
                  </a:pathLst>
                </a:custGeom>
                <a:gradFill>
                  <a:gsLst>
                    <a:gs pos="62000">
                      <a:srgbClr val="FF3399"/>
                    </a:gs>
                    <a:gs pos="75833">
                      <a:srgbClr val="C00000"/>
                    </a:gs>
                    <a:gs pos="28000">
                      <a:srgbClr val="FF66FF"/>
                    </a:gs>
                    <a:gs pos="41000">
                      <a:srgbClr val="FF0066">
                        <a:lumMod val="51000"/>
                        <a:lumOff val="49000"/>
                      </a:srgb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noFill/>
                </a:ln>
                <a:effectLst>
                  <a:outerShdw blurRad="50800" dist="50800" dir="5400000" algn="ctr" rotWithShape="0">
                    <a:schemeClr val="bg1">
                      <a:alpha val="43000"/>
                    </a:schemeClr>
                  </a:outerShdw>
                </a:effectLst>
                <a:scene3d>
                  <a:camera prst="orthographicFront"/>
                  <a:lightRig rig="chilly" dir="t"/>
                </a:scene3d>
                <a:sp3d>
                  <a:bevelT w="552450" prst="coolSlan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s-ES"/>
                </a:p>
              </p:txBody>
            </p:sp>
            <p:sp>
              <p:nvSpPr>
                <p:cNvPr id="32" name="Forma libre 19"/>
                <p:cNvSpPr/>
                <p:nvPr/>
              </p:nvSpPr>
              <p:spPr>
                <a:xfrm rot="796031">
                  <a:off x="7755120" y="3387441"/>
                  <a:ext cx="227359" cy="186197"/>
                </a:xfrm>
                <a:custGeom>
                  <a:avLst/>
                  <a:gdLst>
                    <a:gd name="connsiteX0" fmla="*/ 1541216 w 3146620"/>
                    <a:gd name="connsiteY0" fmla="*/ 1657815 h 2758642"/>
                    <a:gd name="connsiteX1" fmla="*/ 1772249 w 3146620"/>
                    <a:gd name="connsiteY1" fmla="*/ 1396539 h 2758642"/>
                    <a:gd name="connsiteX2" fmla="*/ 1587777 w 3146620"/>
                    <a:gd name="connsiteY2" fmla="*/ 1140571 h 2758642"/>
                    <a:gd name="connsiteX3" fmla="*/ 1576347 w 3146620"/>
                    <a:gd name="connsiteY3" fmla="*/ 1138598 h 2758642"/>
                    <a:gd name="connsiteX4" fmla="*/ 1593509 w 3146620"/>
                    <a:gd name="connsiteY4" fmla="*/ 1137669 h 2758642"/>
                    <a:gd name="connsiteX5" fmla="*/ 1764328 w 3146620"/>
                    <a:gd name="connsiteY5" fmla="*/ 1203416 h 2758642"/>
                    <a:gd name="connsiteX6" fmla="*/ 1777708 w 3146620"/>
                    <a:gd name="connsiteY6" fmla="*/ 1216454 h 2758642"/>
                    <a:gd name="connsiteX7" fmla="*/ 1771569 w 3146620"/>
                    <a:gd name="connsiteY7" fmla="*/ 1206196 h 2758642"/>
                    <a:gd name="connsiteX8" fmla="*/ 1596357 w 3146620"/>
                    <a:gd name="connsiteY8" fmla="*/ 1102959 h 2758642"/>
                    <a:gd name="connsiteX9" fmla="*/ 1352229 w 3146620"/>
                    <a:gd name="connsiteY9" fmla="*/ 1364506 h 2758642"/>
                    <a:gd name="connsiteX10" fmla="*/ 1523668 w 3146620"/>
                    <a:gd name="connsiteY10" fmla="*/ 1628929 h 2758642"/>
                    <a:gd name="connsiteX11" fmla="*/ 1534993 w 3146620"/>
                    <a:gd name="connsiteY11" fmla="*/ 1631167 h 2758642"/>
                    <a:gd name="connsiteX12" fmla="*/ 1517792 w 3146620"/>
                    <a:gd name="connsiteY12" fmla="*/ 1631771 h 2758642"/>
                    <a:gd name="connsiteX13" fmla="*/ 1391608 w 3146620"/>
                    <a:gd name="connsiteY13" fmla="*/ 1593820 h 2758642"/>
                    <a:gd name="connsiteX14" fmla="*/ 1385744 w 3146620"/>
                    <a:gd name="connsiteY14" fmla="*/ 1589673 h 2758642"/>
                    <a:gd name="connsiteX15" fmla="*/ 1388977 w 3146620"/>
                    <a:gd name="connsiteY15" fmla="*/ 1593072 h 2758642"/>
                    <a:gd name="connsiteX16" fmla="*/ 1541216 w 3146620"/>
                    <a:gd name="connsiteY16" fmla="*/ 1657815 h 2758642"/>
                    <a:gd name="connsiteX17" fmla="*/ 1593509 w 3146620"/>
                    <a:gd name="connsiteY17" fmla="*/ 1713511 h 2758642"/>
                    <a:gd name="connsiteX18" fmla="*/ 1371509 w 3146620"/>
                    <a:gd name="connsiteY18" fmla="*/ 1587645 h 2758642"/>
                    <a:gd name="connsiteX19" fmla="*/ 1361983 w 3146620"/>
                    <a:gd name="connsiteY19" fmla="*/ 1571512 h 2758642"/>
                    <a:gd name="connsiteX20" fmla="*/ 1350382 w 3146620"/>
                    <a:gd name="connsiteY20" fmla="*/ 1561391 h 2758642"/>
                    <a:gd name="connsiteX21" fmla="*/ 1263938 w 3146620"/>
                    <a:gd name="connsiteY21" fmla="*/ 1333122 h 2758642"/>
                    <a:gd name="connsiteX22" fmla="*/ 1546906 w 3146620"/>
                    <a:gd name="connsiteY22" fmla="*/ 1045181 h 2758642"/>
                    <a:gd name="connsiteX23" fmla="*/ 1779330 w 3146620"/>
                    <a:gd name="connsiteY23" fmla="*/ 1212923 h 2758642"/>
                    <a:gd name="connsiteX24" fmla="*/ 1781655 w 3146620"/>
                    <a:gd name="connsiteY24" fmla="*/ 1220300 h 2758642"/>
                    <a:gd name="connsiteX25" fmla="*/ 1783398 w 3146620"/>
                    <a:gd name="connsiteY25" fmla="*/ 1221999 h 2758642"/>
                    <a:gd name="connsiteX26" fmla="*/ 1858959 w 3146620"/>
                    <a:gd name="connsiteY26" fmla="*/ 1381743 h 2758642"/>
                    <a:gd name="connsiteX27" fmla="*/ 1862053 w 3146620"/>
                    <a:gd name="connsiteY27" fmla="*/ 1425590 h 2758642"/>
                    <a:gd name="connsiteX28" fmla="*/ 1593509 w 3146620"/>
                    <a:gd name="connsiteY28" fmla="*/ 1713511 h 2758642"/>
                    <a:gd name="connsiteX29" fmla="*/ 1594962 w 3146620"/>
                    <a:gd name="connsiteY29" fmla="*/ 1878090 h 2758642"/>
                    <a:gd name="connsiteX30" fmla="*/ 1902115 w 3146620"/>
                    <a:gd name="connsiteY30" fmla="*/ 1762139 h 2758642"/>
                    <a:gd name="connsiteX31" fmla="*/ 1908639 w 3146620"/>
                    <a:gd name="connsiteY31" fmla="*/ 1756051 h 2758642"/>
                    <a:gd name="connsiteX32" fmla="*/ 1896806 w 3146620"/>
                    <a:gd name="connsiteY32" fmla="*/ 1763478 h 2758642"/>
                    <a:gd name="connsiteX33" fmla="*/ 1642222 w 3146620"/>
                    <a:gd name="connsiteY33" fmla="*/ 1831446 h 2758642"/>
                    <a:gd name="connsiteX34" fmla="*/ 1607518 w 3146620"/>
                    <a:gd name="connsiteY34" fmla="*/ 1830364 h 2758642"/>
                    <a:gd name="connsiteX35" fmla="*/ 1630367 w 3146620"/>
                    <a:gd name="connsiteY35" fmla="*/ 1826357 h 2758642"/>
                    <a:gd name="connsiteX36" fmla="*/ 1976258 w 3146620"/>
                    <a:gd name="connsiteY36" fmla="*/ 1352787 h 2758642"/>
                    <a:gd name="connsiteX37" fmla="*/ 1483712 w 3146620"/>
                    <a:gd name="connsiteY37" fmla="*/ 884370 h 2758642"/>
                    <a:gd name="connsiteX38" fmla="*/ 1130210 w 3146620"/>
                    <a:gd name="connsiteY38" fmla="*/ 1069263 h 2758642"/>
                    <a:gd name="connsiteX39" fmla="*/ 1117824 w 3146620"/>
                    <a:gd name="connsiteY39" fmla="*/ 1087635 h 2758642"/>
                    <a:gd name="connsiteX40" fmla="*/ 1144818 w 3146620"/>
                    <a:gd name="connsiteY40" fmla="*/ 1064285 h 2758642"/>
                    <a:gd name="connsiteX41" fmla="*/ 1489458 w 3146620"/>
                    <a:gd name="connsiteY41" fmla="*/ 946535 h 2758642"/>
                    <a:gd name="connsiteX42" fmla="*/ 1524084 w 3146620"/>
                    <a:gd name="connsiteY42" fmla="*/ 948199 h 2758642"/>
                    <a:gd name="connsiteX43" fmla="*/ 1501022 w 3146620"/>
                    <a:gd name="connsiteY43" fmla="*/ 951733 h 2758642"/>
                    <a:gd name="connsiteX44" fmla="*/ 1128838 w 3146620"/>
                    <a:gd name="connsiteY44" fmla="*/ 1410158 h 2758642"/>
                    <a:gd name="connsiteX45" fmla="*/ 1594962 w 3146620"/>
                    <a:gd name="connsiteY45" fmla="*/ 1878090 h 2758642"/>
                    <a:gd name="connsiteX46" fmla="*/ 1489458 w 3146620"/>
                    <a:gd name="connsiteY46" fmla="*/ 1977838 h 2758642"/>
                    <a:gd name="connsiteX47" fmla="*/ 947651 w 3146620"/>
                    <a:gd name="connsiteY47" fmla="*/ 1462187 h 2758642"/>
                    <a:gd name="connsiteX48" fmla="*/ 953894 w 3146620"/>
                    <a:gd name="connsiteY48" fmla="*/ 1383658 h 2758642"/>
                    <a:gd name="connsiteX49" fmla="*/ 1106343 w 3146620"/>
                    <a:gd name="connsiteY49" fmla="*/ 1097566 h 2758642"/>
                    <a:gd name="connsiteX50" fmla="*/ 1109860 w 3146620"/>
                    <a:gd name="connsiteY50" fmla="*/ 1094523 h 2758642"/>
                    <a:gd name="connsiteX51" fmla="*/ 1114550 w 3146620"/>
                    <a:gd name="connsiteY51" fmla="*/ 1081311 h 2758642"/>
                    <a:gd name="connsiteX52" fmla="*/ 1583484 w 3146620"/>
                    <a:gd name="connsiteY52" fmla="*/ 780893 h 2758642"/>
                    <a:gd name="connsiteX53" fmla="*/ 2154391 w 3146620"/>
                    <a:gd name="connsiteY53" fmla="*/ 1296581 h 2758642"/>
                    <a:gd name="connsiteX54" fmla="*/ 1979984 w 3146620"/>
                    <a:gd name="connsiteY54" fmla="*/ 1705399 h 2758642"/>
                    <a:gd name="connsiteX55" fmla="*/ 1956579 w 3146620"/>
                    <a:gd name="connsiteY55" fmla="*/ 1723525 h 2758642"/>
                    <a:gd name="connsiteX56" fmla="*/ 1937358 w 3146620"/>
                    <a:gd name="connsiteY56" fmla="*/ 1752418 h 2758642"/>
                    <a:gd name="connsiteX57" fmla="*/ 1489458 w 3146620"/>
                    <a:gd name="connsiteY57" fmla="*/ 1977838 h 2758642"/>
                    <a:gd name="connsiteX58" fmla="*/ 1682525 w 3146620"/>
                    <a:gd name="connsiteY58" fmla="*/ 2200108 h 2758642"/>
                    <a:gd name="connsiteX59" fmla="*/ 2312388 w 3146620"/>
                    <a:gd name="connsiteY59" fmla="*/ 1901179 h 2758642"/>
                    <a:gd name="connsiteX60" fmla="*/ 2334458 w 3146620"/>
                    <a:gd name="connsiteY60" fmla="*/ 1871476 h 2758642"/>
                    <a:gd name="connsiteX61" fmla="*/ 2286359 w 3146620"/>
                    <a:gd name="connsiteY61" fmla="*/ 1909228 h 2758642"/>
                    <a:gd name="connsiteX62" fmla="*/ 1672289 w 3146620"/>
                    <a:gd name="connsiteY62" fmla="*/ 2099603 h 2758642"/>
                    <a:gd name="connsiteX63" fmla="*/ 1610592 w 3146620"/>
                    <a:gd name="connsiteY63" fmla="*/ 2096912 h 2758642"/>
                    <a:gd name="connsiteX64" fmla="*/ 1651684 w 3146620"/>
                    <a:gd name="connsiteY64" fmla="*/ 2091199 h 2758642"/>
                    <a:gd name="connsiteX65" fmla="*/ 2314834 w 3146620"/>
                    <a:gd name="connsiteY65" fmla="*/ 1350031 h 2758642"/>
                    <a:gd name="connsiteX66" fmla="*/ 1484303 w 3146620"/>
                    <a:gd name="connsiteY66" fmla="*/ 593492 h 2758642"/>
                    <a:gd name="connsiteX67" fmla="*/ 937025 w 3146620"/>
                    <a:gd name="connsiteY67" fmla="*/ 780959 h 2758642"/>
                    <a:gd name="connsiteX68" fmla="*/ 925401 w 3146620"/>
                    <a:gd name="connsiteY68" fmla="*/ 790801 h 2758642"/>
                    <a:gd name="connsiteX69" fmla="*/ 946483 w 3146620"/>
                    <a:gd name="connsiteY69" fmla="*/ 778794 h 2758642"/>
                    <a:gd name="connsiteX70" fmla="*/ 1400097 w 3146620"/>
                    <a:gd name="connsiteY70" fmla="*/ 668904 h 2758642"/>
                    <a:gd name="connsiteX71" fmla="*/ 1461932 w 3146620"/>
                    <a:gd name="connsiteY71" fmla="*/ 670654 h 2758642"/>
                    <a:gd name="connsiteX72" fmla="*/ 1421219 w 3146620"/>
                    <a:gd name="connsiteY72" fmla="*/ 677133 h 2758642"/>
                    <a:gd name="connsiteX73" fmla="*/ 804919 w 3146620"/>
                    <a:gd name="connsiteY73" fmla="*/ 1442786 h 2758642"/>
                    <a:gd name="connsiteX74" fmla="*/ 1682525 w 3146620"/>
                    <a:gd name="connsiteY74" fmla="*/ 2200108 h 2758642"/>
                    <a:gd name="connsiteX75" fmla="*/ 1504755 w 3146620"/>
                    <a:gd name="connsiteY75" fmla="*/ 2367407 h 2758642"/>
                    <a:gd name="connsiteX76" fmla="*/ 487525 w 3146620"/>
                    <a:gd name="connsiteY76" fmla="*/ 1533659 h 2758642"/>
                    <a:gd name="connsiteX77" fmla="*/ 798279 w 3146620"/>
                    <a:gd name="connsiteY77" fmla="*/ 872693 h 2758642"/>
                    <a:gd name="connsiteX78" fmla="*/ 839982 w 3146620"/>
                    <a:gd name="connsiteY78" fmla="*/ 843388 h 2758642"/>
                    <a:gd name="connsiteX79" fmla="*/ 874229 w 3146620"/>
                    <a:gd name="connsiteY79" fmla="*/ 796675 h 2758642"/>
                    <a:gd name="connsiteX80" fmla="*/ 1672289 w 3146620"/>
                    <a:gd name="connsiteY80" fmla="*/ 432222 h 2758642"/>
                    <a:gd name="connsiteX81" fmla="*/ 2637668 w 3146620"/>
                    <a:gd name="connsiteY81" fmla="*/ 1265912 h 2758642"/>
                    <a:gd name="connsiteX82" fmla="*/ 2626544 w 3146620"/>
                    <a:gd name="connsiteY82" fmla="*/ 1392875 h 2758642"/>
                    <a:gd name="connsiteX83" fmla="*/ 2532056 w 3146620"/>
                    <a:gd name="connsiteY83" fmla="*/ 1645451 h 2758642"/>
                    <a:gd name="connsiteX84" fmla="*/ 2354915 w 3146620"/>
                    <a:gd name="connsiteY84" fmla="*/ 1855420 h 2758642"/>
                    <a:gd name="connsiteX85" fmla="*/ 2348647 w 3146620"/>
                    <a:gd name="connsiteY85" fmla="*/ 1860340 h 2758642"/>
                    <a:gd name="connsiteX86" fmla="*/ 2340290 w 3146620"/>
                    <a:gd name="connsiteY86" fmla="*/ 1881700 h 2758642"/>
                    <a:gd name="connsiteX87" fmla="*/ 1504755 w 3146620"/>
                    <a:gd name="connsiteY87" fmla="*/ 2367407 h 2758642"/>
                    <a:gd name="connsiteX88" fmla="*/ 1397545 w 3146620"/>
                    <a:gd name="connsiteY88" fmla="*/ 2709204 h 2758642"/>
                    <a:gd name="connsiteX89" fmla="*/ 1313564 w 3146620"/>
                    <a:gd name="connsiteY89" fmla="*/ 2683625 h 2758642"/>
                    <a:gd name="connsiteX90" fmla="*/ 650749 w 3146620"/>
                    <a:gd name="connsiteY90" fmla="*/ 2114015 h 2758642"/>
                    <a:gd name="connsiteX91" fmla="*/ 614783 w 3146620"/>
                    <a:gd name="connsiteY91" fmla="*/ 2038601 h 2758642"/>
                    <a:gd name="connsiteX92" fmla="*/ 649272 w 3146620"/>
                    <a:gd name="connsiteY92" fmla="*/ 2082574 h 2758642"/>
                    <a:gd name="connsiteX93" fmla="*/ 2116901 w 3146620"/>
                    <a:gd name="connsiteY93" fmla="*/ 2251331 h 2758642"/>
                    <a:gd name="connsiteX94" fmla="*/ 2619314 w 3146620"/>
                    <a:gd name="connsiteY94" fmla="*/ 1730569 h 2758642"/>
                    <a:gd name="connsiteX95" fmla="*/ 2643909 w 3146620"/>
                    <a:gd name="connsiteY95" fmla="*/ 635797 h 2758642"/>
                    <a:gd name="connsiteX96" fmla="*/ 2028202 w 3146620"/>
                    <a:gd name="connsiteY96" fmla="*/ 142980 h 2758642"/>
                    <a:gd name="connsiteX97" fmla="*/ 2006897 w 3146620"/>
                    <a:gd name="connsiteY97" fmla="*/ 137397 h 2758642"/>
                    <a:gd name="connsiteX98" fmla="*/ 2037333 w 3146620"/>
                    <a:gd name="connsiteY98" fmla="*/ 152393 h 2758642"/>
                    <a:gd name="connsiteX99" fmla="*/ 2483804 w 3146620"/>
                    <a:gd name="connsiteY99" fmla="*/ 598783 h 2758642"/>
                    <a:gd name="connsiteX100" fmla="*/ 2521179 w 3146620"/>
                    <a:gd name="connsiteY100" fmla="*/ 673576 h 2758642"/>
                    <a:gd name="connsiteX101" fmla="*/ 2485857 w 3146620"/>
                    <a:gd name="connsiteY101" fmla="*/ 630692 h 2758642"/>
                    <a:gd name="connsiteX102" fmla="*/ 1014038 w 3146620"/>
                    <a:gd name="connsiteY102" fmla="*/ 537905 h 2758642"/>
                    <a:gd name="connsiteX103" fmla="*/ 516254 w 3146620"/>
                    <a:gd name="connsiteY103" fmla="*/ 2209923 h 2758642"/>
                    <a:gd name="connsiteX104" fmla="*/ 1341630 w 3146620"/>
                    <a:gd name="connsiteY104" fmla="*/ 2707786 h 2758642"/>
                    <a:gd name="connsiteX105" fmla="*/ 1738084 w 3146620"/>
                    <a:gd name="connsiteY105" fmla="*/ 2758614 h 2758642"/>
                    <a:gd name="connsiteX106" fmla="*/ 1433261 w 3146620"/>
                    <a:gd name="connsiteY106" fmla="*/ 2720084 h 2758642"/>
                    <a:gd name="connsiteX107" fmla="*/ 1422318 w 3146620"/>
                    <a:gd name="connsiteY107" fmla="*/ 2716750 h 2758642"/>
                    <a:gd name="connsiteX108" fmla="*/ 1386949 w 3146620"/>
                    <a:gd name="connsiteY108" fmla="*/ 2724643 h 2758642"/>
                    <a:gd name="connsiteX109" fmla="*/ 166887 w 3146620"/>
                    <a:gd name="connsiteY109" fmla="*/ 2138525 h 2758642"/>
                    <a:gd name="connsiteX110" fmla="*/ 682014 w 3146620"/>
                    <a:gd name="connsiteY110" fmla="*/ 237219 h 2758642"/>
                    <a:gd name="connsiteX111" fmla="*/ 1810049 w 3146620"/>
                    <a:gd name="connsiteY111" fmla="*/ 54886 h 2758642"/>
                    <a:gd name="connsiteX112" fmla="*/ 1878052 w 3146620"/>
                    <a:gd name="connsiteY112" fmla="*/ 79920 h 2758642"/>
                    <a:gd name="connsiteX113" fmla="*/ 1965689 w 3146620"/>
                    <a:gd name="connsiteY113" fmla="*/ 81604 h 2758642"/>
                    <a:gd name="connsiteX114" fmla="*/ 2991394 w 3146620"/>
                    <a:gd name="connsiteY114" fmla="*/ 724335 h 2758642"/>
                    <a:gd name="connsiteX115" fmla="*/ 2925735 w 3146620"/>
                    <a:gd name="connsiteY115" fmla="*/ 2094710 h 2758642"/>
                    <a:gd name="connsiteX116" fmla="*/ 2442947 w 3146620"/>
                    <a:gd name="connsiteY116" fmla="*/ 2564098 h 2758642"/>
                    <a:gd name="connsiteX117" fmla="*/ 2257553 w 3146620"/>
                    <a:gd name="connsiteY117" fmla="*/ 2656723 h 2758642"/>
                    <a:gd name="connsiteX118" fmla="*/ 1738084 w 3146620"/>
                    <a:gd name="connsiteY118" fmla="*/ 2758614 h 27586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</a:cxnLst>
                  <a:rect l="l" t="t" r="r" b="b"/>
                  <a:pathLst>
                    <a:path w="3146620" h="2758642">
                      <a:moveTo>
                        <a:pt x="1541216" y="1657815"/>
                      </a:moveTo>
                      <a:cubicBezTo>
                        <a:pt x="1668812" y="1657815"/>
                        <a:pt x="1772249" y="1540838"/>
                        <a:pt x="1772249" y="1396539"/>
                      </a:cubicBezTo>
                      <a:cubicBezTo>
                        <a:pt x="1772249" y="1270278"/>
                        <a:pt x="1693055" y="1164934"/>
                        <a:pt x="1587777" y="1140571"/>
                      </a:cubicBezTo>
                      <a:lnTo>
                        <a:pt x="1576347" y="1138598"/>
                      </a:lnTo>
                      <a:lnTo>
                        <a:pt x="1593509" y="1137669"/>
                      </a:lnTo>
                      <a:cubicBezTo>
                        <a:pt x="1658396" y="1137669"/>
                        <a:pt x="1717908" y="1162343"/>
                        <a:pt x="1764328" y="1203416"/>
                      </a:cubicBezTo>
                      <a:lnTo>
                        <a:pt x="1777708" y="1216454"/>
                      </a:lnTo>
                      <a:lnTo>
                        <a:pt x="1771569" y="1206196"/>
                      </a:lnTo>
                      <a:cubicBezTo>
                        <a:pt x="1732262" y="1144599"/>
                        <a:pt x="1669215" y="1104412"/>
                        <a:pt x="1596357" y="1102959"/>
                      </a:cubicBezTo>
                      <a:cubicBezTo>
                        <a:pt x="1468824" y="1100415"/>
                        <a:pt x="1359524" y="1217513"/>
                        <a:pt x="1352229" y="1364506"/>
                      </a:cubicBezTo>
                      <a:cubicBezTo>
                        <a:pt x="1345845" y="1493124"/>
                        <a:pt x="1419674" y="1602013"/>
                        <a:pt x="1523668" y="1628929"/>
                      </a:cubicBezTo>
                      <a:lnTo>
                        <a:pt x="1534993" y="1631167"/>
                      </a:lnTo>
                      <a:lnTo>
                        <a:pt x="1517792" y="1631771"/>
                      </a:lnTo>
                      <a:cubicBezTo>
                        <a:pt x="1471467" y="1630847"/>
                        <a:pt x="1428520" y="1617154"/>
                        <a:pt x="1391608" y="1593820"/>
                      </a:cubicBezTo>
                      <a:lnTo>
                        <a:pt x="1385744" y="1589673"/>
                      </a:lnTo>
                      <a:lnTo>
                        <a:pt x="1388977" y="1593072"/>
                      </a:lnTo>
                      <a:cubicBezTo>
                        <a:pt x="1429632" y="1633381"/>
                        <a:pt x="1482901" y="1657815"/>
                        <a:pt x="1541216" y="1657815"/>
                      </a:cubicBezTo>
                      <a:close/>
                      <a:moveTo>
                        <a:pt x="1593509" y="1713511"/>
                      </a:moveTo>
                      <a:cubicBezTo>
                        <a:pt x="1501248" y="1713511"/>
                        <a:pt x="1419854" y="1663628"/>
                        <a:pt x="1371509" y="1587645"/>
                      </a:cubicBezTo>
                      <a:lnTo>
                        <a:pt x="1361983" y="1571512"/>
                      </a:lnTo>
                      <a:lnTo>
                        <a:pt x="1350382" y="1561391"/>
                      </a:lnTo>
                      <a:cubicBezTo>
                        <a:pt x="1293398" y="1506407"/>
                        <a:pt x="1259416" y="1424237"/>
                        <a:pt x="1263938" y="1333122"/>
                      </a:cubicBezTo>
                      <a:cubicBezTo>
                        <a:pt x="1271977" y="1171140"/>
                        <a:pt x="1398666" y="1042224"/>
                        <a:pt x="1546906" y="1045181"/>
                      </a:cubicBezTo>
                      <a:cubicBezTo>
                        <a:pt x="1652294" y="1047283"/>
                        <a:pt x="1740203" y="1115472"/>
                        <a:pt x="1779330" y="1212923"/>
                      </a:cubicBezTo>
                      <a:lnTo>
                        <a:pt x="1781655" y="1220300"/>
                      </a:lnTo>
                      <a:lnTo>
                        <a:pt x="1783398" y="1221999"/>
                      </a:lnTo>
                      <a:cubicBezTo>
                        <a:pt x="1822883" y="1264333"/>
                        <a:pt x="1850130" y="1319789"/>
                        <a:pt x="1858959" y="1381743"/>
                      </a:cubicBezTo>
                      <a:cubicBezTo>
                        <a:pt x="1860996" y="1396040"/>
                        <a:pt x="1862053" y="1410682"/>
                        <a:pt x="1862053" y="1425590"/>
                      </a:cubicBezTo>
                      <a:cubicBezTo>
                        <a:pt x="1862053" y="1584604"/>
                        <a:pt x="1741822" y="1713511"/>
                        <a:pt x="1593509" y="1713511"/>
                      </a:cubicBezTo>
                      <a:close/>
                      <a:moveTo>
                        <a:pt x="1594962" y="1878090"/>
                      </a:moveTo>
                      <a:cubicBezTo>
                        <a:pt x="1712617" y="1878090"/>
                        <a:pt x="1820091" y="1834330"/>
                        <a:pt x="1902115" y="1762139"/>
                      </a:cubicBezTo>
                      <a:lnTo>
                        <a:pt x="1908639" y="1756051"/>
                      </a:lnTo>
                      <a:lnTo>
                        <a:pt x="1896806" y="1763478"/>
                      </a:lnTo>
                      <a:cubicBezTo>
                        <a:pt x="1822334" y="1805268"/>
                        <a:pt x="1735685" y="1829792"/>
                        <a:pt x="1642222" y="1831446"/>
                      </a:cubicBezTo>
                      <a:lnTo>
                        <a:pt x="1607518" y="1830364"/>
                      </a:lnTo>
                      <a:lnTo>
                        <a:pt x="1630367" y="1826357"/>
                      </a:lnTo>
                      <a:cubicBezTo>
                        <a:pt x="1840183" y="1778150"/>
                        <a:pt x="1989137" y="1583136"/>
                        <a:pt x="1976258" y="1352787"/>
                      </a:cubicBezTo>
                      <a:cubicBezTo>
                        <a:pt x="1961539" y="1089531"/>
                        <a:pt x="1741019" y="879814"/>
                        <a:pt x="1483712" y="884370"/>
                      </a:cubicBezTo>
                      <a:cubicBezTo>
                        <a:pt x="1336717" y="886973"/>
                        <a:pt x="1209515" y="958946"/>
                        <a:pt x="1130210" y="1069263"/>
                      </a:cubicBezTo>
                      <a:lnTo>
                        <a:pt x="1117824" y="1087635"/>
                      </a:lnTo>
                      <a:lnTo>
                        <a:pt x="1144818" y="1064285"/>
                      </a:lnTo>
                      <a:cubicBezTo>
                        <a:pt x="1238475" y="990724"/>
                        <a:pt x="1358544" y="946535"/>
                        <a:pt x="1489458" y="946535"/>
                      </a:cubicBezTo>
                      <a:lnTo>
                        <a:pt x="1524084" y="948199"/>
                      </a:lnTo>
                      <a:lnTo>
                        <a:pt x="1501022" y="951733"/>
                      </a:lnTo>
                      <a:cubicBezTo>
                        <a:pt x="1288616" y="995365"/>
                        <a:pt x="1128838" y="1184031"/>
                        <a:pt x="1128838" y="1410158"/>
                      </a:cubicBezTo>
                      <a:cubicBezTo>
                        <a:pt x="1128838" y="1668590"/>
                        <a:pt x="1337529" y="1878090"/>
                        <a:pt x="1594962" y="1878090"/>
                      </a:cubicBezTo>
                      <a:close/>
                      <a:moveTo>
                        <a:pt x="1489458" y="1977838"/>
                      </a:moveTo>
                      <a:cubicBezTo>
                        <a:pt x="1190226" y="1977838"/>
                        <a:pt x="947651" y="1746973"/>
                        <a:pt x="947651" y="1462187"/>
                      </a:cubicBezTo>
                      <a:cubicBezTo>
                        <a:pt x="947651" y="1435488"/>
                        <a:pt x="949783" y="1409263"/>
                        <a:pt x="953894" y="1383658"/>
                      </a:cubicBezTo>
                      <a:cubicBezTo>
                        <a:pt x="971708" y="1272703"/>
                        <a:pt x="1026679" y="1173384"/>
                        <a:pt x="1106343" y="1097566"/>
                      </a:cubicBezTo>
                      <a:lnTo>
                        <a:pt x="1109860" y="1094523"/>
                      </a:lnTo>
                      <a:lnTo>
                        <a:pt x="1114550" y="1081311"/>
                      </a:lnTo>
                      <a:cubicBezTo>
                        <a:pt x="1193492" y="906781"/>
                        <a:pt x="1370854" y="784658"/>
                        <a:pt x="1583484" y="780893"/>
                      </a:cubicBezTo>
                      <a:cubicBezTo>
                        <a:pt x="1882567" y="775598"/>
                        <a:pt x="2138171" y="1006479"/>
                        <a:pt x="2154391" y="1296581"/>
                      </a:cubicBezTo>
                      <a:cubicBezTo>
                        <a:pt x="2163515" y="1459763"/>
                        <a:pt x="2094953" y="1606925"/>
                        <a:pt x="1979984" y="1705399"/>
                      </a:cubicBezTo>
                      <a:lnTo>
                        <a:pt x="1956579" y="1723525"/>
                      </a:lnTo>
                      <a:lnTo>
                        <a:pt x="1937358" y="1752418"/>
                      </a:lnTo>
                      <a:cubicBezTo>
                        <a:pt x="1839819" y="1888500"/>
                        <a:pt x="1675600" y="1977838"/>
                        <a:pt x="1489458" y="1977838"/>
                      </a:cubicBezTo>
                      <a:close/>
                      <a:moveTo>
                        <a:pt x="1682525" y="2200108"/>
                      </a:moveTo>
                      <a:cubicBezTo>
                        <a:pt x="1944439" y="2195900"/>
                        <a:pt x="2171085" y="2079537"/>
                        <a:pt x="2312388" y="1901179"/>
                      </a:cubicBezTo>
                      <a:lnTo>
                        <a:pt x="2334458" y="1871476"/>
                      </a:lnTo>
                      <a:lnTo>
                        <a:pt x="2286359" y="1909228"/>
                      </a:lnTo>
                      <a:cubicBezTo>
                        <a:pt x="2119485" y="2028159"/>
                        <a:pt x="1905548" y="2099603"/>
                        <a:pt x="1672289" y="2099603"/>
                      </a:cubicBezTo>
                      <a:lnTo>
                        <a:pt x="1610592" y="2096912"/>
                      </a:lnTo>
                      <a:lnTo>
                        <a:pt x="1651684" y="2091199"/>
                      </a:lnTo>
                      <a:cubicBezTo>
                        <a:pt x="2030143" y="2020655"/>
                        <a:pt x="2314834" y="1715627"/>
                        <a:pt x="2314834" y="1350031"/>
                      </a:cubicBezTo>
                      <a:cubicBezTo>
                        <a:pt x="2314834" y="932206"/>
                        <a:pt x="1942993" y="593492"/>
                        <a:pt x="1484303" y="593492"/>
                      </a:cubicBezTo>
                      <a:cubicBezTo>
                        <a:pt x="1274668" y="593492"/>
                        <a:pt x="1083173" y="664242"/>
                        <a:pt x="937025" y="780959"/>
                      </a:cubicBezTo>
                      <a:lnTo>
                        <a:pt x="925401" y="790801"/>
                      </a:lnTo>
                      <a:lnTo>
                        <a:pt x="946483" y="778794"/>
                      </a:lnTo>
                      <a:cubicBezTo>
                        <a:pt x="1079176" y="711228"/>
                        <a:pt x="1233565" y="671580"/>
                        <a:pt x="1400097" y="668904"/>
                      </a:cubicBezTo>
                      <a:lnTo>
                        <a:pt x="1461932" y="670654"/>
                      </a:lnTo>
                      <a:lnTo>
                        <a:pt x="1421219" y="677133"/>
                      </a:lnTo>
                      <a:cubicBezTo>
                        <a:pt x="1047374" y="755072"/>
                        <a:pt x="781971" y="1070365"/>
                        <a:pt x="804919" y="1442786"/>
                      </a:cubicBezTo>
                      <a:cubicBezTo>
                        <a:pt x="831145" y="1868410"/>
                        <a:pt x="1224063" y="2207475"/>
                        <a:pt x="1682525" y="2200108"/>
                      </a:cubicBezTo>
                      <a:close/>
                      <a:moveTo>
                        <a:pt x="1504755" y="2367407"/>
                      </a:moveTo>
                      <a:cubicBezTo>
                        <a:pt x="971855" y="2375969"/>
                        <a:pt x="516425" y="2002688"/>
                        <a:pt x="487525" y="1533659"/>
                      </a:cubicBezTo>
                      <a:cubicBezTo>
                        <a:pt x="471267" y="1269830"/>
                        <a:pt x="593430" y="1031904"/>
                        <a:pt x="798279" y="872693"/>
                      </a:cubicBezTo>
                      <a:lnTo>
                        <a:pt x="839982" y="843388"/>
                      </a:lnTo>
                      <a:lnTo>
                        <a:pt x="874229" y="796675"/>
                      </a:lnTo>
                      <a:cubicBezTo>
                        <a:pt x="1048022" y="576661"/>
                        <a:pt x="1340623" y="432222"/>
                        <a:pt x="1672289" y="432222"/>
                      </a:cubicBezTo>
                      <a:cubicBezTo>
                        <a:pt x="2205452" y="432222"/>
                        <a:pt x="2637668" y="805478"/>
                        <a:pt x="2637668" y="1265912"/>
                      </a:cubicBezTo>
                      <a:cubicBezTo>
                        <a:pt x="2637668" y="1309078"/>
                        <a:pt x="2633869" y="1351477"/>
                        <a:pt x="2626544" y="1392875"/>
                      </a:cubicBezTo>
                      <a:cubicBezTo>
                        <a:pt x="2610674" y="1482570"/>
                        <a:pt x="2578252" y="1567561"/>
                        <a:pt x="2532056" y="1645451"/>
                      </a:cubicBezTo>
                      <a:cubicBezTo>
                        <a:pt x="2485859" y="1723341"/>
                        <a:pt x="2425886" y="1794130"/>
                        <a:pt x="2354915" y="1855420"/>
                      </a:cubicBezTo>
                      <a:lnTo>
                        <a:pt x="2348647" y="1860340"/>
                      </a:lnTo>
                      <a:lnTo>
                        <a:pt x="2340290" y="1881700"/>
                      </a:lnTo>
                      <a:cubicBezTo>
                        <a:pt x="2199633" y="2163876"/>
                        <a:pt x="1883614" y="2361320"/>
                        <a:pt x="1504755" y="2367407"/>
                      </a:cubicBezTo>
                      <a:close/>
                      <a:moveTo>
                        <a:pt x="1397545" y="2709204"/>
                      </a:moveTo>
                      <a:lnTo>
                        <a:pt x="1313564" y="2683625"/>
                      </a:lnTo>
                      <a:cubicBezTo>
                        <a:pt x="1039114" y="2584837"/>
                        <a:pt x="801010" y="2390656"/>
                        <a:pt x="650749" y="2114015"/>
                      </a:cubicBezTo>
                      <a:lnTo>
                        <a:pt x="614783" y="2038601"/>
                      </a:lnTo>
                      <a:lnTo>
                        <a:pt x="649272" y="2082574"/>
                      </a:lnTo>
                      <a:cubicBezTo>
                        <a:pt x="992096" y="2472625"/>
                        <a:pt x="1603682" y="2556037"/>
                        <a:pt x="2116901" y="2251331"/>
                      </a:cubicBezTo>
                      <a:cubicBezTo>
                        <a:pt x="2336852" y="2120742"/>
                        <a:pt x="2507502" y="1937409"/>
                        <a:pt x="2619314" y="1730569"/>
                      </a:cubicBezTo>
                      <a:cubicBezTo>
                        <a:pt x="2805668" y="1385834"/>
                        <a:pt x="2828583" y="975796"/>
                        <a:pt x="2643909" y="635797"/>
                      </a:cubicBezTo>
                      <a:cubicBezTo>
                        <a:pt x="2508867" y="387174"/>
                        <a:pt x="2286192" y="219031"/>
                        <a:pt x="2028202" y="142980"/>
                      </a:cubicBezTo>
                      <a:lnTo>
                        <a:pt x="2006897" y="137397"/>
                      </a:lnTo>
                      <a:lnTo>
                        <a:pt x="2037333" y="152393"/>
                      </a:lnTo>
                      <a:cubicBezTo>
                        <a:pt x="2217659" y="253452"/>
                        <a:pt x="2372771" y="403509"/>
                        <a:pt x="2483804" y="598783"/>
                      </a:cubicBezTo>
                      <a:lnTo>
                        <a:pt x="2521179" y="673576"/>
                      </a:lnTo>
                      <a:lnTo>
                        <a:pt x="2485857" y="630692"/>
                      </a:lnTo>
                      <a:cubicBezTo>
                        <a:pt x="2135626" y="252277"/>
                        <a:pt x="1522054" y="200295"/>
                        <a:pt x="1014038" y="537905"/>
                      </a:cubicBezTo>
                      <a:cubicBezTo>
                        <a:pt x="433447" y="923746"/>
                        <a:pt x="210582" y="1672333"/>
                        <a:pt x="516254" y="2209923"/>
                      </a:cubicBezTo>
                      <a:cubicBezTo>
                        <a:pt x="690881" y="2517041"/>
                        <a:pt x="1000230" y="2688855"/>
                        <a:pt x="1341630" y="2707786"/>
                      </a:cubicBezTo>
                      <a:close/>
                      <a:moveTo>
                        <a:pt x="1738084" y="2758614"/>
                      </a:moveTo>
                      <a:cubicBezTo>
                        <a:pt x="1634411" y="2757926"/>
                        <a:pt x="1532079" y="2744900"/>
                        <a:pt x="1433261" y="2720084"/>
                      </a:cubicBezTo>
                      <a:lnTo>
                        <a:pt x="1422318" y="2716750"/>
                      </a:lnTo>
                      <a:lnTo>
                        <a:pt x="1386949" y="2724643"/>
                      </a:lnTo>
                      <a:cubicBezTo>
                        <a:pt x="900227" y="2793005"/>
                        <a:pt x="419484" y="2582771"/>
                        <a:pt x="166887" y="2138525"/>
                      </a:cubicBezTo>
                      <a:cubicBezTo>
                        <a:pt x="-188415" y="1513651"/>
                        <a:pt x="42216" y="662407"/>
                        <a:pt x="682014" y="237219"/>
                      </a:cubicBezTo>
                      <a:cubicBezTo>
                        <a:pt x="1041900" y="-1950"/>
                        <a:pt x="1454592" y="-55367"/>
                        <a:pt x="1810049" y="54886"/>
                      </a:cubicBezTo>
                      <a:lnTo>
                        <a:pt x="1878052" y="79920"/>
                      </a:lnTo>
                      <a:lnTo>
                        <a:pt x="1965689" y="81604"/>
                      </a:lnTo>
                      <a:cubicBezTo>
                        <a:pt x="2386494" y="104349"/>
                        <a:pt x="2777742" y="330986"/>
                        <a:pt x="2991394" y="724335"/>
                      </a:cubicBezTo>
                      <a:cubicBezTo>
                        <a:pt x="3227517" y="1159057"/>
                        <a:pt x="3185246" y="1684230"/>
                        <a:pt x="2925735" y="2094710"/>
                      </a:cubicBezTo>
                      <a:cubicBezTo>
                        <a:pt x="2807775" y="2281291"/>
                        <a:pt x="2644932" y="2444176"/>
                        <a:pt x="2442947" y="2564098"/>
                      </a:cubicBezTo>
                      <a:cubicBezTo>
                        <a:pt x="2382352" y="2600074"/>
                        <a:pt x="2320385" y="2630907"/>
                        <a:pt x="2257553" y="2656723"/>
                      </a:cubicBezTo>
                      <a:cubicBezTo>
                        <a:pt x="2087384" y="2726641"/>
                        <a:pt x="1910872" y="2759762"/>
                        <a:pt x="1738084" y="2758614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62000">
                      <a:srgbClr val="FF3399"/>
                    </a:gs>
                    <a:gs pos="75833">
                      <a:srgbClr val="C00000"/>
                    </a:gs>
                    <a:gs pos="28000">
                      <a:srgbClr val="FF66FF"/>
                    </a:gs>
                    <a:gs pos="41000">
                      <a:srgbClr val="FF0066">
                        <a:lumMod val="51000"/>
                        <a:lumOff val="49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6350">
                  <a:noFill/>
                </a:ln>
                <a:effectLst>
                  <a:outerShdw blurRad="50800" dist="50800" dir="5400000" algn="ctr" rotWithShape="0">
                    <a:schemeClr val="accent2">
                      <a:lumMod val="50000"/>
                    </a:schemeClr>
                  </a:outerShdw>
                </a:effectLst>
                <a:scene3d>
                  <a:camera prst="orthographicFront"/>
                  <a:lightRig rig="morning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s-ES"/>
                </a:p>
              </p:txBody>
            </p:sp>
          </p:grpSp>
        </p:grpSp>
      </p:grpSp>
      <p:sp>
        <p:nvSpPr>
          <p:cNvPr id="20" name="19 Rectángulo"/>
          <p:cNvSpPr/>
          <p:nvPr/>
        </p:nvSpPr>
        <p:spPr>
          <a:xfrm flipH="1">
            <a:off x="-180528" y="0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8083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8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8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796136" y="699542"/>
            <a:ext cx="3024336" cy="3108543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7000">
                      <a:srgbClr val="7030A0"/>
                    </a:gs>
                    <a:gs pos="62000">
                      <a:srgbClr val="FFB3FF"/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14</a:t>
            </a:r>
            <a:r>
              <a:rPr lang="es-ES" sz="2800" b="1" dirty="0">
                <a:gradFill>
                  <a:gsLst>
                    <a:gs pos="7000">
                      <a:srgbClr val="7030A0"/>
                    </a:gs>
                    <a:gs pos="62000">
                      <a:srgbClr val="FFB3FF"/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 Si hay una relación interpersonal que hay que guardar en secreto, no formes parte de ella.</a:t>
            </a:r>
          </a:p>
          <a:p>
            <a:pPr algn="ctr"/>
            <a:r>
              <a:rPr lang="es-ES" sz="2800" b="1" dirty="0" smtClean="0">
                <a:gradFill>
                  <a:gsLst>
                    <a:gs pos="7000">
                      <a:srgbClr val="7030A0"/>
                    </a:gs>
                    <a:gs pos="62000">
                      <a:srgbClr val="FFB3FF"/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 </a:t>
            </a:r>
            <a:endParaRPr lang="es-ES" sz="2800" b="1" dirty="0">
              <a:gradFill>
                <a:gsLst>
                  <a:gs pos="7000">
                    <a:srgbClr val="7030A0"/>
                  </a:gs>
                  <a:gs pos="62000">
                    <a:srgbClr val="FFB3FF"/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</p:txBody>
      </p:sp>
      <p:grpSp>
        <p:nvGrpSpPr>
          <p:cNvPr id="36" name="35 Grupo"/>
          <p:cNvGrpSpPr/>
          <p:nvPr/>
        </p:nvGrpSpPr>
        <p:grpSpPr>
          <a:xfrm>
            <a:off x="-28264" y="-25474"/>
            <a:ext cx="9158842" cy="4749954"/>
            <a:chOff x="-28264" y="-25474"/>
            <a:chExt cx="9158842" cy="4749954"/>
          </a:xfrm>
        </p:grpSpPr>
        <p:sp>
          <p:nvSpPr>
            <p:cNvPr id="37" name="3 Rectángulo"/>
            <p:cNvSpPr/>
            <p:nvPr/>
          </p:nvSpPr>
          <p:spPr>
            <a:xfrm flipH="1">
              <a:off x="-23808" y="-25474"/>
              <a:ext cx="9154386" cy="4749954"/>
            </a:xfrm>
            <a:custGeom>
              <a:avLst/>
              <a:gdLst>
                <a:gd name="connsiteX0" fmla="*/ 0 w 9144000"/>
                <a:gd name="connsiteY0" fmla="*/ 0 h 4483342"/>
                <a:gd name="connsiteX1" fmla="*/ 9144000 w 9144000"/>
                <a:gd name="connsiteY1" fmla="*/ 0 h 4483342"/>
                <a:gd name="connsiteX2" fmla="*/ 9144000 w 9144000"/>
                <a:gd name="connsiteY2" fmla="*/ 4483342 h 4483342"/>
                <a:gd name="connsiteX3" fmla="*/ 0 w 9144000"/>
                <a:gd name="connsiteY3" fmla="*/ 4483342 h 4483342"/>
                <a:gd name="connsiteX4" fmla="*/ 0 w 9144000"/>
                <a:gd name="connsiteY4" fmla="*/ 0 h 4483342"/>
                <a:gd name="connsiteX0" fmla="*/ 0 w 9166578"/>
                <a:gd name="connsiteY0" fmla="*/ 0 h 4483342"/>
                <a:gd name="connsiteX1" fmla="*/ 9144000 w 9166578"/>
                <a:gd name="connsiteY1" fmla="*/ 0 h 4483342"/>
                <a:gd name="connsiteX2" fmla="*/ 9166578 w 9166578"/>
                <a:gd name="connsiteY2" fmla="*/ 4347876 h 4483342"/>
                <a:gd name="connsiteX3" fmla="*/ 0 w 9166578"/>
                <a:gd name="connsiteY3" fmla="*/ 4483342 h 4483342"/>
                <a:gd name="connsiteX4" fmla="*/ 0 w 9166578"/>
                <a:gd name="connsiteY4" fmla="*/ 0 h 4483342"/>
                <a:gd name="connsiteX0" fmla="*/ 0 w 9166578"/>
                <a:gd name="connsiteY0" fmla="*/ 0 h 4483342"/>
                <a:gd name="connsiteX1" fmla="*/ 9144000 w 9166578"/>
                <a:gd name="connsiteY1" fmla="*/ 0 h 4483342"/>
                <a:gd name="connsiteX2" fmla="*/ 9166578 w 9166578"/>
                <a:gd name="connsiteY2" fmla="*/ 4347876 h 4483342"/>
                <a:gd name="connsiteX3" fmla="*/ 0 w 9166578"/>
                <a:gd name="connsiteY3" fmla="*/ 4483342 h 4483342"/>
                <a:gd name="connsiteX4" fmla="*/ 0 w 9166578"/>
                <a:gd name="connsiteY4" fmla="*/ 0 h 4483342"/>
                <a:gd name="connsiteX0" fmla="*/ 0 w 9166578"/>
                <a:gd name="connsiteY0" fmla="*/ 0 h 4906221"/>
                <a:gd name="connsiteX1" fmla="*/ 9144000 w 9166578"/>
                <a:gd name="connsiteY1" fmla="*/ 0 h 4906221"/>
                <a:gd name="connsiteX2" fmla="*/ 9166578 w 9166578"/>
                <a:gd name="connsiteY2" fmla="*/ 4347876 h 4906221"/>
                <a:gd name="connsiteX3" fmla="*/ 0 w 9166578"/>
                <a:gd name="connsiteY3" fmla="*/ 4483342 h 4906221"/>
                <a:gd name="connsiteX4" fmla="*/ 0 w 9166578"/>
                <a:gd name="connsiteY4" fmla="*/ 0 h 4906221"/>
                <a:gd name="connsiteX0" fmla="*/ 0 w 9166578"/>
                <a:gd name="connsiteY0" fmla="*/ 0 h 4942042"/>
                <a:gd name="connsiteX1" fmla="*/ 9144000 w 9166578"/>
                <a:gd name="connsiteY1" fmla="*/ 0 h 4942042"/>
                <a:gd name="connsiteX2" fmla="*/ 9166578 w 9166578"/>
                <a:gd name="connsiteY2" fmla="*/ 4347876 h 4942042"/>
                <a:gd name="connsiteX3" fmla="*/ 11574 w 9166578"/>
                <a:gd name="connsiteY3" fmla="*/ 4529641 h 4942042"/>
                <a:gd name="connsiteX4" fmla="*/ 0 w 9166578"/>
                <a:gd name="connsiteY4" fmla="*/ 0 h 4942042"/>
                <a:gd name="connsiteX0" fmla="*/ 0 w 9166578"/>
                <a:gd name="connsiteY0" fmla="*/ 0 h 4896054"/>
                <a:gd name="connsiteX1" fmla="*/ 9144000 w 9166578"/>
                <a:gd name="connsiteY1" fmla="*/ 0 h 4896054"/>
                <a:gd name="connsiteX2" fmla="*/ 9166578 w 9166578"/>
                <a:gd name="connsiteY2" fmla="*/ 4347876 h 4896054"/>
                <a:gd name="connsiteX3" fmla="*/ 11574 w 9166578"/>
                <a:gd name="connsiteY3" fmla="*/ 4529641 h 4896054"/>
                <a:gd name="connsiteX4" fmla="*/ 0 w 9166578"/>
                <a:gd name="connsiteY4" fmla="*/ 0 h 4896054"/>
                <a:gd name="connsiteX0" fmla="*/ 0 w 9166578"/>
                <a:gd name="connsiteY0" fmla="*/ 0 h 4926706"/>
                <a:gd name="connsiteX1" fmla="*/ 9144000 w 9166578"/>
                <a:gd name="connsiteY1" fmla="*/ 0 h 4926706"/>
                <a:gd name="connsiteX2" fmla="*/ 9166578 w 9166578"/>
                <a:gd name="connsiteY2" fmla="*/ 4347876 h 4926706"/>
                <a:gd name="connsiteX3" fmla="*/ 11574 w 9166578"/>
                <a:gd name="connsiteY3" fmla="*/ 4529641 h 4926706"/>
                <a:gd name="connsiteX4" fmla="*/ 0 w 9166578"/>
                <a:gd name="connsiteY4" fmla="*/ 0 h 4926706"/>
                <a:gd name="connsiteX0" fmla="*/ 0 w 9166578"/>
                <a:gd name="connsiteY0" fmla="*/ 0 h 4776429"/>
                <a:gd name="connsiteX1" fmla="*/ 9144000 w 9166578"/>
                <a:gd name="connsiteY1" fmla="*/ 0 h 4776429"/>
                <a:gd name="connsiteX2" fmla="*/ 9166578 w 9166578"/>
                <a:gd name="connsiteY2" fmla="*/ 4347876 h 4776429"/>
                <a:gd name="connsiteX3" fmla="*/ 11574 w 9166578"/>
                <a:gd name="connsiteY3" fmla="*/ 4529641 h 4776429"/>
                <a:gd name="connsiteX4" fmla="*/ 0 w 9166578"/>
                <a:gd name="connsiteY4" fmla="*/ 0 h 4776429"/>
                <a:gd name="connsiteX0" fmla="*/ 0 w 9154386"/>
                <a:gd name="connsiteY0" fmla="*/ 0 h 4792115"/>
                <a:gd name="connsiteX1" fmla="*/ 9144000 w 9154386"/>
                <a:gd name="connsiteY1" fmla="*/ 0 h 4792115"/>
                <a:gd name="connsiteX2" fmla="*/ 9154386 w 9154386"/>
                <a:gd name="connsiteY2" fmla="*/ 4421028 h 4792115"/>
                <a:gd name="connsiteX3" fmla="*/ 11574 w 9154386"/>
                <a:gd name="connsiteY3" fmla="*/ 4529641 h 4792115"/>
                <a:gd name="connsiteX4" fmla="*/ 0 w 9154386"/>
                <a:gd name="connsiteY4" fmla="*/ 0 h 4792115"/>
                <a:gd name="connsiteX0" fmla="*/ 0 w 9154386"/>
                <a:gd name="connsiteY0" fmla="*/ 0 h 4744793"/>
                <a:gd name="connsiteX1" fmla="*/ 9144000 w 9154386"/>
                <a:gd name="connsiteY1" fmla="*/ 0 h 4744793"/>
                <a:gd name="connsiteX2" fmla="*/ 9154386 w 9154386"/>
                <a:gd name="connsiteY2" fmla="*/ 4421028 h 4744793"/>
                <a:gd name="connsiteX3" fmla="*/ 11574 w 9154386"/>
                <a:gd name="connsiteY3" fmla="*/ 4529641 h 4744793"/>
                <a:gd name="connsiteX4" fmla="*/ 0 w 9154386"/>
                <a:gd name="connsiteY4" fmla="*/ 0 h 4744793"/>
                <a:gd name="connsiteX0" fmla="*/ 0 w 9154386"/>
                <a:gd name="connsiteY0" fmla="*/ 0 h 4749954"/>
                <a:gd name="connsiteX1" fmla="*/ 9144000 w 9154386"/>
                <a:gd name="connsiteY1" fmla="*/ 0 h 4749954"/>
                <a:gd name="connsiteX2" fmla="*/ 9154386 w 9154386"/>
                <a:gd name="connsiteY2" fmla="*/ 4421028 h 4749954"/>
                <a:gd name="connsiteX3" fmla="*/ 11574 w 9154386"/>
                <a:gd name="connsiteY3" fmla="*/ 4529641 h 4749954"/>
                <a:gd name="connsiteX4" fmla="*/ 0 w 9154386"/>
                <a:gd name="connsiteY4" fmla="*/ 0 h 47499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4386" h="4749954">
                  <a:moveTo>
                    <a:pt x="0" y="0"/>
                  </a:moveTo>
                  <a:lnTo>
                    <a:pt x="9144000" y="0"/>
                  </a:lnTo>
                  <a:lnTo>
                    <a:pt x="9154386" y="4421028"/>
                  </a:lnTo>
                  <a:cubicBezTo>
                    <a:pt x="6318316" y="4185767"/>
                    <a:pt x="5168143" y="5170445"/>
                    <a:pt x="11574" y="4529641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97917">
                  <a:srgbClr val="8C053B">
                    <a:lumMod val="2000"/>
                    <a:alpha val="38000"/>
                  </a:srgbClr>
                </a:gs>
                <a:gs pos="0">
                  <a:schemeClr val="accent6">
                    <a:lumMod val="20000"/>
                    <a:lumOff val="80000"/>
                    <a:alpha val="84000"/>
                  </a:schemeClr>
                </a:gs>
                <a:gs pos="50000">
                  <a:srgbClr val="7030A0">
                    <a:alpha val="65000"/>
                  </a:srgbClr>
                </a:gs>
                <a:gs pos="79000">
                  <a:srgbClr val="7030A0">
                    <a:alpha val="52000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flat" dir="t">
                <a:rot lat="0" lon="0" rev="4200000"/>
              </a:lightRig>
            </a:scene3d>
            <a:sp3d>
              <a:bevelT w="1587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8" name="37 Rombo"/>
            <p:cNvSpPr/>
            <p:nvPr/>
          </p:nvSpPr>
          <p:spPr>
            <a:xfrm rot="1737332">
              <a:off x="-28264" y="3600000"/>
              <a:ext cx="611560" cy="720080"/>
            </a:xfrm>
            <a:prstGeom prst="diamond">
              <a:avLst/>
            </a:prstGeom>
            <a:gradFill>
              <a:gsLst>
                <a:gs pos="83000">
                  <a:srgbClr val="FC9FCB"/>
                </a:gs>
                <a:gs pos="39000">
                  <a:srgbClr val="7030A0"/>
                </a:gs>
                <a:gs pos="57000">
                  <a:srgbClr val="FF66FF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BottomDown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" name="38 Rombo"/>
            <p:cNvSpPr/>
            <p:nvPr/>
          </p:nvSpPr>
          <p:spPr>
            <a:xfrm rot="1737332">
              <a:off x="619736" y="3600000"/>
              <a:ext cx="611560" cy="720080"/>
            </a:xfrm>
            <a:prstGeom prst="diamond">
              <a:avLst/>
            </a:prstGeom>
            <a:solidFill>
              <a:srgbClr val="00B050"/>
            </a:solidFill>
            <a:ln>
              <a:noFill/>
            </a:ln>
            <a:scene3d>
              <a:camera prst="isometricBottomDown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0" name="39 Rombo"/>
            <p:cNvSpPr/>
            <p:nvPr/>
          </p:nvSpPr>
          <p:spPr>
            <a:xfrm rot="1737332">
              <a:off x="1231368" y="3600000"/>
              <a:ext cx="611560" cy="720080"/>
            </a:xfrm>
            <a:prstGeom prst="diamond">
              <a:avLst/>
            </a:prstGeom>
            <a:gradFill>
              <a:gsLst>
                <a:gs pos="83000">
                  <a:srgbClr val="FC9FCB"/>
                </a:gs>
                <a:gs pos="39000">
                  <a:srgbClr val="7030A0"/>
                </a:gs>
                <a:gs pos="57000">
                  <a:srgbClr val="FF66FF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BottomDown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" name="40 Rombo"/>
            <p:cNvSpPr/>
            <p:nvPr/>
          </p:nvSpPr>
          <p:spPr>
            <a:xfrm rot="1737332">
              <a:off x="1879736" y="3672000"/>
              <a:ext cx="611560" cy="720080"/>
            </a:xfrm>
            <a:prstGeom prst="diamond">
              <a:avLst/>
            </a:prstGeom>
            <a:solidFill>
              <a:srgbClr val="00B050"/>
            </a:solidFill>
            <a:ln>
              <a:noFill/>
            </a:ln>
            <a:scene3d>
              <a:camera prst="isometricBottomDown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" name="41 Rombo"/>
            <p:cNvSpPr/>
            <p:nvPr/>
          </p:nvSpPr>
          <p:spPr>
            <a:xfrm rot="1737332">
              <a:off x="2527736" y="3708000"/>
              <a:ext cx="611560" cy="720080"/>
            </a:xfrm>
            <a:prstGeom prst="diamond">
              <a:avLst/>
            </a:prstGeom>
            <a:gradFill>
              <a:gsLst>
                <a:gs pos="83000">
                  <a:srgbClr val="FC9FCB"/>
                </a:gs>
                <a:gs pos="39000">
                  <a:srgbClr val="7030A0"/>
                </a:gs>
                <a:gs pos="57000">
                  <a:srgbClr val="FF66FF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BottomDown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3" name="42 Rombo"/>
            <p:cNvSpPr/>
            <p:nvPr/>
          </p:nvSpPr>
          <p:spPr>
            <a:xfrm rot="1737332">
              <a:off x="3139736" y="3780000"/>
              <a:ext cx="611560" cy="720080"/>
            </a:xfrm>
            <a:prstGeom prst="diamond">
              <a:avLst/>
            </a:prstGeom>
            <a:solidFill>
              <a:srgbClr val="00B050"/>
            </a:solidFill>
            <a:ln>
              <a:noFill/>
            </a:ln>
            <a:scene3d>
              <a:camera prst="isometricBottomDown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4" name="43 Rombo"/>
            <p:cNvSpPr/>
            <p:nvPr/>
          </p:nvSpPr>
          <p:spPr>
            <a:xfrm rot="1737332">
              <a:off x="3787736" y="3888000"/>
              <a:ext cx="611560" cy="720080"/>
            </a:xfrm>
            <a:prstGeom prst="diamond">
              <a:avLst/>
            </a:prstGeom>
            <a:gradFill>
              <a:gsLst>
                <a:gs pos="83000">
                  <a:srgbClr val="FC9FCB"/>
                </a:gs>
                <a:gs pos="39000">
                  <a:srgbClr val="7030A0"/>
                </a:gs>
                <a:gs pos="57000">
                  <a:srgbClr val="FF66FF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BottomDown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5" name="44 Rombo"/>
            <p:cNvSpPr/>
            <p:nvPr/>
          </p:nvSpPr>
          <p:spPr>
            <a:xfrm rot="1737332">
              <a:off x="4435736" y="3924000"/>
              <a:ext cx="611560" cy="720080"/>
            </a:xfrm>
            <a:prstGeom prst="diamond">
              <a:avLst/>
            </a:prstGeom>
            <a:solidFill>
              <a:srgbClr val="00B050"/>
            </a:solidFill>
            <a:ln>
              <a:noFill/>
            </a:ln>
            <a:scene3d>
              <a:camera prst="isometricBottomDown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6" name="45 Rombo"/>
            <p:cNvSpPr/>
            <p:nvPr/>
          </p:nvSpPr>
          <p:spPr>
            <a:xfrm rot="1737332">
              <a:off x="5119736" y="3960000"/>
              <a:ext cx="611560" cy="720080"/>
            </a:xfrm>
            <a:prstGeom prst="diamond">
              <a:avLst/>
            </a:prstGeom>
            <a:gradFill>
              <a:gsLst>
                <a:gs pos="83000">
                  <a:srgbClr val="FC9FCB"/>
                </a:gs>
                <a:gs pos="39000">
                  <a:srgbClr val="7030A0"/>
                </a:gs>
                <a:gs pos="57000">
                  <a:srgbClr val="FF66FF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BottomDown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7" name="46 Rombo"/>
            <p:cNvSpPr/>
            <p:nvPr/>
          </p:nvSpPr>
          <p:spPr>
            <a:xfrm rot="1737332">
              <a:off x="5767792" y="3996000"/>
              <a:ext cx="611560" cy="720080"/>
            </a:xfrm>
            <a:prstGeom prst="diamond">
              <a:avLst/>
            </a:prstGeom>
            <a:solidFill>
              <a:srgbClr val="00B050"/>
            </a:solidFill>
            <a:ln>
              <a:noFill/>
            </a:ln>
            <a:scene3d>
              <a:camera prst="isometricBottomDown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8" name="47 Rombo"/>
            <p:cNvSpPr/>
            <p:nvPr/>
          </p:nvSpPr>
          <p:spPr>
            <a:xfrm rot="1737332">
              <a:off x="6451736" y="3996000"/>
              <a:ext cx="611560" cy="720080"/>
            </a:xfrm>
            <a:prstGeom prst="diamond">
              <a:avLst/>
            </a:prstGeom>
            <a:gradFill>
              <a:gsLst>
                <a:gs pos="83000">
                  <a:srgbClr val="FC9FCB"/>
                </a:gs>
                <a:gs pos="39000">
                  <a:srgbClr val="7030A0"/>
                </a:gs>
                <a:gs pos="57000">
                  <a:srgbClr val="FF66FF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BottomDown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9" name="48 Rombo"/>
            <p:cNvSpPr/>
            <p:nvPr/>
          </p:nvSpPr>
          <p:spPr>
            <a:xfrm rot="1737332">
              <a:off x="7135736" y="3960000"/>
              <a:ext cx="611560" cy="720080"/>
            </a:xfrm>
            <a:prstGeom prst="diamond">
              <a:avLst/>
            </a:prstGeom>
            <a:solidFill>
              <a:srgbClr val="00B050"/>
            </a:solidFill>
            <a:ln>
              <a:noFill/>
            </a:ln>
            <a:scene3d>
              <a:camera prst="isometricBottomDown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0" name="49 Rombo"/>
            <p:cNvSpPr/>
            <p:nvPr/>
          </p:nvSpPr>
          <p:spPr>
            <a:xfrm rot="1737332">
              <a:off x="7819736" y="3888000"/>
              <a:ext cx="611560" cy="720080"/>
            </a:xfrm>
            <a:prstGeom prst="diamond">
              <a:avLst/>
            </a:prstGeom>
            <a:gradFill>
              <a:gsLst>
                <a:gs pos="83000">
                  <a:srgbClr val="FC9FCB"/>
                </a:gs>
                <a:gs pos="39000">
                  <a:srgbClr val="7030A0"/>
                </a:gs>
                <a:gs pos="57000">
                  <a:srgbClr val="FF66FF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BottomDown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1" name="50 Rombo"/>
            <p:cNvSpPr/>
            <p:nvPr/>
          </p:nvSpPr>
          <p:spPr>
            <a:xfrm rot="1737332">
              <a:off x="8467736" y="3780000"/>
              <a:ext cx="611560" cy="720080"/>
            </a:xfrm>
            <a:prstGeom prst="diamond">
              <a:avLst/>
            </a:prstGeom>
            <a:solidFill>
              <a:srgbClr val="00B050"/>
            </a:solidFill>
            <a:ln>
              <a:noFill/>
            </a:ln>
            <a:scene3d>
              <a:camera prst="isometricBottomDown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20" name="19 Rectángulo"/>
          <p:cNvSpPr/>
          <p:nvPr/>
        </p:nvSpPr>
        <p:spPr>
          <a:xfrm flipH="1">
            <a:off x="-30128" y="0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425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580112" y="1203598"/>
            <a:ext cx="3312368" cy="224676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rgbClr val="FF0066"/>
              </a:extrusion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7000">
                      <a:srgbClr val="FFC000">
                        <a:lumMod val="95000"/>
                      </a:srgbClr>
                    </a:gs>
                    <a:gs pos="96667">
                      <a:srgbClr val="FFFF00">
                        <a:lumMod val="40000"/>
                        <a:lumOff val="60000"/>
                      </a:srgbClr>
                    </a:gs>
                    <a:gs pos="52000">
                      <a:srgbClr val="FF6600">
                        <a:lumMod val="42000"/>
                        <a:lumOff val="58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15</a:t>
            </a:r>
            <a:r>
              <a:rPr lang="es-ES" sz="2800" b="1" dirty="0">
                <a:gradFill>
                  <a:gsLst>
                    <a:gs pos="7000">
                      <a:srgbClr val="FFC000">
                        <a:lumMod val="95000"/>
                      </a:srgbClr>
                    </a:gs>
                    <a:gs pos="96667">
                      <a:srgbClr val="FFFF00">
                        <a:lumMod val="40000"/>
                        <a:lumOff val="60000"/>
                      </a:srgbClr>
                    </a:gs>
                    <a:gs pos="52000">
                      <a:srgbClr val="FF6600">
                        <a:lumMod val="42000"/>
                        <a:lumOff val="58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 Todo puede cambiar en un abrir y cerrar de ojos. Si te mereces algo, Dios te lo va a dar.</a:t>
            </a:r>
          </a:p>
        </p:txBody>
      </p:sp>
      <p:grpSp>
        <p:nvGrpSpPr>
          <p:cNvPr id="8" name="7 Grupo"/>
          <p:cNvGrpSpPr/>
          <p:nvPr/>
        </p:nvGrpSpPr>
        <p:grpSpPr>
          <a:xfrm>
            <a:off x="-36000" y="0"/>
            <a:ext cx="9252520" cy="4747629"/>
            <a:chOff x="71670" y="-23442"/>
            <a:chExt cx="9144000" cy="4747629"/>
          </a:xfrm>
        </p:grpSpPr>
        <p:sp>
          <p:nvSpPr>
            <p:cNvPr id="9" name="Forma libre 12"/>
            <p:cNvSpPr/>
            <p:nvPr/>
          </p:nvSpPr>
          <p:spPr>
            <a:xfrm rot="10800000" flipH="1" flipV="1">
              <a:off x="4860032" y="3147814"/>
              <a:ext cx="3472953" cy="981976"/>
            </a:xfrm>
            <a:custGeom>
              <a:avLst/>
              <a:gdLst>
                <a:gd name="connsiteX0" fmla="*/ 0 w 2607325"/>
                <a:gd name="connsiteY0" fmla="*/ 1000556 h 1806090"/>
                <a:gd name="connsiteX1" fmla="*/ 0 w 2607325"/>
                <a:gd name="connsiteY1" fmla="*/ 856409 h 1806090"/>
                <a:gd name="connsiteX2" fmla="*/ 56743 w 2607325"/>
                <a:gd name="connsiteY2" fmla="*/ 860648 h 1806090"/>
                <a:gd name="connsiteX3" fmla="*/ 1079530 w 2607325"/>
                <a:gd name="connsiteY3" fmla="*/ 621108 h 1806090"/>
                <a:gd name="connsiteX4" fmla="*/ 1903717 w 2607325"/>
                <a:gd name="connsiteY4" fmla="*/ 0 h 1806090"/>
                <a:gd name="connsiteX5" fmla="*/ 2166151 w 2607325"/>
                <a:gd name="connsiteY5" fmla="*/ 602029 h 1806090"/>
                <a:gd name="connsiteX6" fmla="*/ 2607325 w 2607325"/>
                <a:gd name="connsiteY6" fmla="*/ 953921 h 1806090"/>
                <a:gd name="connsiteX7" fmla="*/ 2137780 w 2607325"/>
                <a:gd name="connsiteY7" fmla="*/ 1248576 h 1806090"/>
                <a:gd name="connsiteX8" fmla="*/ 1861159 w 2607325"/>
                <a:gd name="connsiteY8" fmla="*/ 1806090 h 1806090"/>
                <a:gd name="connsiteX9" fmla="*/ 1812928 w 2607325"/>
                <a:gd name="connsiteY9" fmla="*/ 1759454 h 1806090"/>
                <a:gd name="connsiteX10" fmla="*/ 1021368 w 2607325"/>
                <a:gd name="connsiteY10" fmla="*/ 1204059 h 1806090"/>
                <a:gd name="connsiteX11" fmla="*/ 42557 w 2607325"/>
                <a:gd name="connsiteY11" fmla="*/ 1000556 h 1806090"/>
                <a:gd name="connsiteX12" fmla="*/ 0 w 2607325"/>
                <a:gd name="connsiteY12" fmla="*/ 1000556 h 1806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07325" h="1806090">
                  <a:moveTo>
                    <a:pt x="0" y="1000556"/>
                  </a:moveTo>
                  <a:lnTo>
                    <a:pt x="0" y="856409"/>
                  </a:lnTo>
                  <a:cubicBezTo>
                    <a:pt x="32154" y="859236"/>
                    <a:pt x="51069" y="860648"/>
                    <a:pt x="56743" y="860648"/>
                  </a:cubicBezTo>
                  <a:cubicBezTo>
                    <a:pt x="393416" y="860648"/>
                    <a:pt x="734344" y="780802"/>
                    <a:pt x="1079530" y="621108"/>
                  </a:cubicBezTo>
                  <a:cubicBezTo>
                    <a:pt x="1424714" y="461415"/>
                    <a:pt x="1699442" y="254379"/>
                    <a:pt x="1903717" y="0"/>
                  </a:cubicBezTo>
                  <a:cubicBezTo>
                    <a:pt x="1985048" y="274164"/>
                    <a:pt x="2072525" y="474840"/>
                    <a:pt x="2166151" y="602029"/>
                  </a:cubicBezTo>
                  <a:cubicBezTo>
                    <a:pt x="2259777" y="729219"/>
                    <a:pt x="2406835" y="846515"/>
                    <a:pt x="2607325" y="953921"/>
                  </a:cubicBezTo>
                  <a:cubicBezTo>
                    <a:pt x="2399269" y="1030233"/>
                    <a:pt x="2242754" y="1128454"/>
                    <a:pt x="2137780" y="1248576"/>
                  </a:cubicBezTo>
                  <a:cubicBezTo>
                    <a:pt x="2032806" y="1368700"/>
                    <a:pt x="1940599" y="1554537"/>
                    <a:pt x="1861159" y="1806090"/>
                  </a:cubicBezTo>
                  <a:lnTo>
                    <a:pt x="1812928" y="1759454"/>
                  </a:lnTo>
                  <a:cubicBezTo>
                    <a:pt x="1534890" y="1496595"/>
                    <a:pt x="1271035" y="1311465"/>
                    <a:pt x="1021368" y="1204059"/>
                  </a:cubicBezTo>
                  <a:cubicBezTo>
                    <a:pt x="771700" y="1096656"/>
                    <a:pt x="445431" y="1028821"/>
                    <a:pt x="42557" y="1000556"/>
                  </a:cubicBezTo>
                  <a:lnTo>
                    <a:pt x="0" y="1000556"/>
                  </a:lnTo>
                  <a:close/>
                </a:path>
              </a:pathLst>
            </a:custGeom>
            <a:gradFill>
              <a:gsLst>
                <a:gs pos="83000">
                  <a:srgbClr val="FFFF00"/>
                </a:gs>
                <a:gs pos="95833">
                  <a:srgbClr val="FFFF00">
                    <a:lumMod val="30000"/>
                    <a:lumOff val="70000"/>
                  </a:srgbClr>
                </a:gs>
                <a:gs pos="14000">
                  <a:srgbClr val="FF6600">
                    <a:lumMod val="52000"/>
                  </a:srgbClr>
                </a:gs>
                <a:gs pos="37000">
                  <a:srgbClr val="FC8752"/>
                </a:gs>
                <a:gs pos="0">
                  <a:srgbClr val="B43E85">
                    <a:lumMod val="25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  <p:sp>
          <p:nvSpPr>
            <p:cNvPr id="10" name="Forma libre 13"/>
            <p:cNvSpPr/>
            <p:nvPr/>
          </p:nvSpPr>
          <p:spPr>
            <a:xfrm rot="10800000" flipH="1" flipV="1">
              <a:off x="5076056" y="2931790"/>
              <a:ext cx="3389815" cy="652346"/>
            </a:xfrm>
            <a:custGeom>
              <a:avLst/>
              <a:gdLst>
                <a:gd name="connsiteX0" fmla="*/ 0 w 2544909"/>
                <a:gd name="connsiteY0" fmla="*/ 992078 h 1199821"/>
                <a:gd name="connsiteX1" fmla="*/ 0 w 2544909"/>
                <a:gd name="connsiteY1" fmla="*/ 873368 h 1199821"/>
                <a:gd name="connsiteX2" fmla="*/ 28372 w 2544909"/>
                <a:gd name="connsiteY2" fmla="*/ 869127 h 1199821"/>
                <a:gd name="connsiteX3" fmla="*/ 1015694 w 2544909"/>
                <a:gd name="connsiteY3" fmla="*/ 640188 h 1199821"/>
                <a:gd name="connsiteX4" fmla="*/ 1804418 w 2544909"/>
                <a:gd name="connsiteY4" fmla="*/ 38157 h 1199821"/>
                <a:gd name="connsiteX5" fmla="*/ 1844137 w 2544909"/>
                <a:gd name="connsiteY5" fmla="*/ 0 h 1199821"/>
                <a:gd name="connsiteX6" fmla="*/ 1869672 w 2544909"/>
                <a:gd name="connsiteY6" fmla="*/ 76314 h 1199821"/>
                <a:gd name="connsiteX7" fmla="*/ 2137781 w 2544909"/>
                <a:gd name="connsiteY7" fmla="*/ 669865 h 1199821"/>
                <a:gd name="connsiteX8" fmla="*/ 2502353 w 2544909"/>
                <a:gd name="connsiteY8" fmla="*/ 1064152 h 1199821"/>
                <a:gd name="connsiteX9" fmla="*/ 2544909 w 2544909"/>
                <a:gd name="connsiteY9" fmla="*/ 1199821 h 1199821"/>
                <a:gd name="connsiteX10" fmla="*/ 1818603 w 2544909"/>
                <a:gd name="connsiteY10" fmla="*/ 203503 h 1199821"/>
                <a:gd name="connsiteX11" fmla="*/ 988742 w 2544909"/>
                <a:gd name="connsiteY11" fmla="*/ 775856 h 1199821"/>
                <a:gd name="connsiteX12" fmla="*/ 0 w 2544909"/>
                <a:gd name="connsiteY12" fmla="*/ 992078 h 1199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44909" h="1199821">
                  <a:moveTo>
                    <a:pt x="0" y="992078"/>
                  </a:moveTo>
                  <a:lnTo>
                    <a:pt x="0" y="873368"/>
                  </a:lnTo>
                  <a:lnTo>
                    <a:pt x="28372" y="869127"/>
                  </a:lnTo>
                  <a:cubicBezTo>
                    <a:pt x="429354" y="835210"/>
                    <a:pt x="758461" y="758898"/>
                    <a:pt x="1015694" y="640188"/>
                  </a:cubicBezTo>
                  <a:cubicBezTo>
                    <a:pt x="1272928" y="521478"/>
                    <a:pt x="1535835" y="320801"/>
                    <a:pt x="1804418" y="38157"/>
                  </a:cubicBezTo>
                  <a:lnTo>
                    <a:pt x="1844137" y="0"/>
                  </a:lnTo>
                  <a:lnTo>
                    <a:pt x="1869672" y="76314"/>
                  </a:lnTo>
                  <a:cubicBezTo>
                    <a:pt x="1960460" y="333519"/>
                    <a:pt x="2049830" y="531370"/>
                    <a:pt x="2137781" y="669865"/>
                  </a:cubicBezTo>
                  <a:cubicBezTo>
                    <a:pt x="2225731" y="808359"/>
                    <a:pt x="2347256" y="939788"/>
                    <a:pt x="2502353" y="1064152"/>
                  </a:cubicBezTo>
                  <a:lnTo>
                    <a:pt x="2544909" y="1199821"/>
                  </a:lnTo>
                  <a:cubicBezTo>
                    <a:pt x="2259305" y="1072630"/>
                    <a:pt x="2017202" y="740525"/>
                    <a:pt x="1818603" y="203503"/>
                  </a:cubicBezTo>
                  <a:cubicBezTo>
                    <a:pt x="1597306" y="440923"/>
                    <a:pt x="1320686" y="631707"/>
                    <a:pt x="988742" y="775856"/>
                  </a:cubicBezTo>
                  <a:cubicBezTo>
                    <a:pt x="656797" y="920003"/>
                    <a:pt x="327217" y="992078"/>
                    <a:pt x="0" y="992078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  <p:sp>
          <p:nvSpPr>
            <p:cNvPr id="11" name="Forma libre 14"/>
            <p:cNvSpPr/>
            <p:nvPr/>
          </p:nvSpPr>
          <p:spPr>
            <a:xfrm rot="10800000" flipH="1" flipV="1">
              <a:off x="71670" y="-23442"/>
              <a:ext cx="9144000" cy="4747629"/>
            </a:xfrm>
            <a:custGeom>
              <a:avLst/>
              <a:gdLst>
                <a:gd name="connsiteX0" fmla="*/ 0 w 6864873"/>
                <a:gd name="connsiteY0" fmla="*/ 2 h 8316426"/>
                <a:gd name="connsiteX1" fmla="*/ 6858003 w 6864873"/>
                <a:gd name="connsiteY1" fmla="*/ 0 h 8316426"/>
                <a:gd name="connsiteX2" fmla="*/ 6864873 w 6864873"/>
                <a:gd name="connsiteY2" fmla="*/ 8147834 h 8316426"/>
                <a:gd name="connsiteX3" fmla="*/ 14395 w 6864873"/>
                <a:gd name="connsiteY3" fmla="*/ 8116599 h 8316426"/>
                <a:gd name="connsiteX4" fmla="*/ 0 w 6864873"/>
                <a:gd name="connsiteY4" fmla="*/ 2 h 8316426"/>
                <a:gd name="connsiteX5" fmla="*/ 2492895 w 6864873"/>
                <a:gd name="connsiteY5" fmla="*/ 6642484 h 8316426"/>
                <a:gd name="connsiteX6" fmla="*/ 2600705 w 6864873"/>
                <a:gd name="connsiteY6" fmla="*/ 7032531 h 8316426"/>
                <a:gd name="connsiteX7" fmla="*/ 2858885 w 6864873"/>
                <a:gd name="connsiteY7" fmla="*/ 7193639 h 8316426"/>
                <a:gd name="connsiteX8" fmla="*/ 3119901 w 6864873"/>
                <a:gd name="connsiteY8" fmla="*/ 7032531 h 8316426"/>
                <a:gd name="connsiteX9" fmla="*/ 3227713 w 6864873"/>
                <a:gd name="connsiteY9" fmla="*/ 6642484 h 8316426"/>
                <a:gd name="connsiteX10" fmla="*/ 3119901 w 6864873"/>
                <a:gd name="connsiteY10" fmla="*/ 6256675 h 8316426"/>
                <a:gd name="connsiteX11" fmla="*/ 2858885 w 6864873"/>
                <a:gd name="connsiteY11" fmla="*/ 6095567 h 8316426"/>
                <a:gd name="connsiteX12" fmla="*/ 2600705 w 6864873"/>
                <a:gd name="connsiteY12" fmla="*/ 6256675 h 8316426"/>
                <a:gd name="connsiteX13" fmla="*/ 2492895 w 6864873"/>
                <a:gd name="connsiteY13" fmla="*/ 6642484 h 8316426"/>
                <a:gd name="connsiteX14" fmla="*/ 2612054 w 6864873"/>
                <a:gd name="connsiteY14" fmla="*/ 5955660 h 8316426"/>
                <a:gd name="connsiteX15" fmla="*/ 2634751 w 6864873"/>
                <a:gd name="connsiteY15" fmla="*/ 5989577 h 8316426"/>
                <a:gd name="connsiteX16" fmla="*/ 2958184 w 6864873"/>
                <a:gd name="connsiteY16" fmla="*/ 5819992 h 8316426"/>
                <a:gd name="connsiteX17" fmla="*/ 3253247 w 6864873"/>
                <a:gd name="connsiteY17" fmla="*/ 6010776 h 8316426"/>
                <a:gd name="connsiteX18" fmla="*/ 3375243 w 6864873"/>
                <a:gd name="connsiteY18" fmla="*/ 6464418 h 8316426"/>
                <a:gd name="connsiteX19" fmla="*/ 3267432 w 6864873"/>
                <a:gd name="connsiteY19" fmla="*/ 6960457 h 8316426"/>
                <a:gd name="connsiteX20" fmla="*/ 3290129 w 6864873"/>
                <a:gd name="connsiteY20" fmla="*/ 6985895 h 8316426"/>
                <a:gd name="connsiteX21" fmla="*/ 3457520 w 6864873"/>
                <a:gd name="connsiteY21" fmla="*/ 6434741 h 8316426"/>
                <a:gd name="connsiteX22" fmla="*/ 3312826 w 6864873"/>
                <a:gd name="connsiteY22" fmla="*/ 5932342 h 8316426"/>
                <a:gd name="connsiteX23" fmla="*/ 2975208 w 6864873"/>
                <a:gd name="connsiteY23" fmla="*/ 5718240 h 8316426"/>
                <a:gd name="connsiteX24" fmla="*/ 2612054 w 6864873"/>
                <a:gd name="connsiteY24" fmla="*/ 5955660 h 8316426"/>
                <a:gd name="connsiteX25" fmla="*/ 3605051 w 6864873"/>
                <a:gd name="connsiteY25" fmla="*/ 6718796 h 8316426"/>
                <a:gd name="connsiteX26" fmla="*/ 3647608 w 6864873"/>
                <a:gd name="connsiteY26" fmla="*/ 6718796 h 8316426"/>
                <a:gd name="connsiteX27" fmla="*/ 4626419 w 6864873"/>
                <a:gd name="connsiteY27" fmla="*/ 6922299 h 8316426"/>
                <a:gd name="connsiteX28" fmla="*/ 5417979 w 6864873"/>
                <a:gd name="connsiteY28" fmla="*/ 7477694 h 8316426"/>
                <a:gd name="connsiteX29" fmla="*/ 5466210 w 6864873"/>
                <a:gd name="connsiteY29" fmla="*/ 7524330 h 8316426"/>
                <a:gd name="connsiteX30" fmla="*/ 5742831 w 6864873"/>
                <a:gd name="connsiteY30" fmla="*/ 6966816 h 8316426"/>
                <a:gd name="connsiteX31" fmla="*/ 6212376 w 6864873"/>
                <a:gd name="connsiteY31" fmla="*/ 6672161 h 8316426"/>
                <a:gd name="connsiteX32" fmla="*/ 5771202 w 6864873"/>
                <a:gd name="connsiteY32" fmla="*/ 6320269 h 8316426"/>
                <a:gd name="connsiteX33" fmla="*/ 5508768 w 6864873"/>
                <a:gd name="connsiteY33" fmla="*/ 5718240 h 8316426"/>
                <a:gd name="connsiteX34" fmla="*/ 4684581 w 6864873"/>
                <a:gd name="connsiteY34" fmla="*/ 6339348 h 8316426"/>
                <a:gd name="connsiteX35" fmla="*/ 3661794 w 6864873"/>
                <a:gd name="connsiteY35" fmla="*/ 6578888 h 8316426"/>
                <a:gd name="connsiteX36" fmla="*/ 3605051 w 6864873"/>
                <a:gd name="connsiteY36" fmla="*/ 6574649 h 8316426"/>
                <a:gd name="connsiteX37" fmla="*/ 3605051 w 6864873"/>
                <a:gd name="connsiteY37" fmla="*/ 6718796 h 8316426"/>
                <a:gd name="connsiteX38" fmla="*/ 3809324 w 6864873"/>
                <a:gd name="connsiteY38" fmla="*/ 6290592 h 8316426"/>
                <a:gd name="connsiteX39" fmla="*/ 4798066 w 6864873"/>
                <a:gd name="connsiteY39" fmla="*/ 6074370 h 8316426"/>
                <a:gd name="connsiteX40" fmla="*/ 5627927 w 6864873"/>
                <a:gd name="connsiteY40" fmla="*/ 5502017 h 8316426"/>
                <a:gd name="connsiteX41" fmla="*/ 6354233 w 6864873"/>
                <a:gd name="connsiteY41" fmla="*/ 6498335 h 8316426"/>
                <a:gd name="connsiteX42" fmla="*/ 6311677 w 6864873"/>
                <a:gd name="connsiteY42" fmla="*/ 6362666 h 8316426"/>
                <a:gd name="connsiteX43" fmla="*/ 5947105 w 6864873"/>
                <a:gd name="connsiteY43" fmla="*/ 5968379 h 8316426"/>
                <a:gd name="connsiteX44" fmla="*/ 5678996 w 6864873"/>
                <a:gd name="connsiteY44" fmla="*/ 5374828 h 8316426"/>
                <a:gd name="connsiteX45" fmla="*/ 5653461 w 6864873"/>
                <a:gd name="connsiteY45" fmla="*/ 5298514 h 8316426"/>
                <a:gd name="connsiteX46" fmla="*/ 5613742 w 6864873"/>
                <a:gd name="connsiteY46" fmla="*/ 5336671 h 8316426"/>
                <a:gd name="connsiteX47" fmla="*/ 4825018 w 6864873"/>
                <a:gd name="connsiteY47" fmla="*/ 5938702 h 8316426"/>
                <a:gd name="connsiteX48" fmla="*/ 3837696 w 6864873"/>
                <a:gd name="connsiteY48" fmla="*/ 6167641 h 8316426"/>
                <a:gd name="connsiteX49" fmla="*/ 3809324 w 6864873"/>
                <a:gd name="connsiteY49" fmla="*/ 6171882 h 8316426"/>
                <a:gd name="connsiteX50" fmla="*/ 3809324 w 6864873"/>
                <a:gd name="connsiteY50" fmla="*/ 6290592 h 8316426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2492895 w 6864873"/>
                <a:gd name="connsiteY5" fmla="*/ 6642484 h 8675541"/>
                <a:gd name="connsiteX6" fmla="*/ 2600705 w 6864873"/>
                <a:gd name="connsiteY6" fmla="*/ 7032531 h 8675541"/>
                <a:gd name="connsiteX7" fmla="*/ 2858885 w 6864873"/>
                <a:gd name="connsiteY7" fmla="*/ 7193639 h 8675541"/>
                <a:gd name="connsiteX8" fmla="*/ 3119901 w 6864873"/>
                <a:gd name="connsiteY8" fmla="*/ 7032531 h 8675541"/>
                <a:gd name="connsiteX9" fmla="*/ 3227713 w 6864873"/>
                <a:gd name="connsiteY9" fmla="*/ 6642484 h 8675541"/>
                <a:gd name="connsiteX10" fmla="*/ 3119901 w 6864873"/>
                <a:gd name="connsiteY10" fmla="*/ 6256675 h 8675541"/>
                <a:gd name="connsiteX11" fmla="*/ 2858885 w 6864873"/>
                <a:gd name="connsiteY11" fmla="*/ 6095567 h 8675541"/>
                <a:gd name="connsiteX12" fmla="*/ 2600705 w 6864873"/>
                <a:gd name="connsiteY12" fmla="*/ 6256675 h 8675541"/>
                <a:gd name="connsiteX13" fmla="*/ 2492895 w 6864873"/>
                <a:gd name="connsiteY13" fmla="*/ 6642484 h 8675541"/>
                <a:gd name="connsiteX14" fmla="*/ 2612054 w 6864873"/>
                <a:gd name="connsiteY14" fmla="*/ 5955660 h 8675541"/>
                <a:gd name="connsiteX15" fmla="*/ 2634751 w 6864873"/>
                <a:gd name="connsiteY15" fmla="*/ 5989577 h 8675541"/>
                <a:gd name="connsiteX16" fmla="*/ 2958184 w 6864873"/>
                <a:gd name="connsiteY16" fmla="*/ 5819992 h 8675541"/>
                <a:gd name="connsiteX17" fmla="*/ 3253247 w 6864873"/>
                <a:gd name="connsiteY17" fmla="*/ 6010776 h 8675541"/>
                <a:gd name="connsiteX18" fmla="*/ 3375243 w 6864873"/>
                <a:gd name="connsiteY18" fmla="*/ 6464418 h 8675541"/>
                <a:gd name="connsiteX19" fmla="*/ 3267432 w 6864873"/>
                <a:gd name="connsiteY19" fmla="*/ 6960457 h 8675541"/>
                <a:gd name="connsiteX20" fmla="*/ 3290129 w 6864873"/>
                <a:gd name="connsiteY20" fmla="*/ 6985895 h 8675541"/>
                <a:gd name="connsiteX21" fmla="*/ 3457520 w 6864873"/>
                <a:gd name="connsiteY21" fmla="*/ 6434741 h 8675541"/>
                <a:gd name="connsiteX22" fmla="*/ 3312826 w 6864873"/>
                <a:gd name="connsiteY22" fmla="*/ 5932342 h 8675541"/>
                <a:gd name="connsiteX23" fmla="*/ 2975208 w 6864873"/>
                <a:gd name="connsiteY23" fmla="*/ 5718240 h 8675541"/>
                <a:gd name="connsiteX24" fmla="*/ 2612054 w 6864873"/>
                <a:gd name="connsiteY24" fmla="*/ 5955660 h 8675541"/>
                <a:gd name="connsiteX25" fmla="*/ 3605051 w 6864873"/>
                <a:gd name="connsiteY25" fmla="*/ 6718796 h 8675541"/>
                <a:gd name="connsiteX26" fmla="*/ 3647608 w 6864873"/>
                <a:gd name="connsiteY26" fmla="*/ 6718796 h 8675541"/>
                <a:gd name="connsiteX27" fmla="*/ 4626419 w 6864873"/>
                <a:gd name="connsiteY27" fmla="*/ 6922299 h 8675541"/>
                <a:gd name="connsiteX28" fmla="*/ 5417979 w 6864873"/>
                <a:gd name="connsiteY28" fmla="*/ 7477694 h 8675541"/>
                <a:gd name="connsiteX29" fmla="*/ 5466210 w 6864873"/>
                <a:gd name="connsiteY29" fmla="*/ 7524330 h 8675541"/>
                <a:gd name="connsiteX30" fmla="*/ 5742831 w 6864873"/>
                <a:gd name="connsiteY30" fmla="*/ 6966816 h 8675541"/>
                <a:gd name="connsiteX31" fmla="*/ 6212376 w 6864873"/>
                <a:gd name="connsiteY31" fmla="*/ 6672161 h 8675541"/>
                <a:gd name="connsiteX32" fmla="*/ 5771202 w 6864873"/>
                <a:gd name="connsiteY32" fmla="*/ 6320269 h 8675541"/>
                <a:gd name="connsiteX33" fmla="*/ 5508768 w 6864873"/>
                <a:gd name="connsiteY33" fmla="*/ 5718240 h 8675541"/>
                <a:gd name="connsiteX34" fmla="*/ 4684581 w 6864873"/>
                <a:gd name="connsiteY34" fmla="*/ 6339348 h 8675541"/>
                <a:gd name="connsiteX35" fmla="*/ 3661794 w 6864873"/>
                <a:gd name="connsiteY35" fmla="*/ 6578888 h 8675541"/>
                <a:gd name="connsiteX36" fmla="*/ 3605051 w 6864873"/>
                <a:gd name="connsiteY36" fmla="*/ 6574649 h 8675541"/>
                <a:gd name="connsiteX37" fmla="*/ 3605051 w 6864873"/>
                <a:gd name="connsiteY37" fmla="*/ 6718796 h 8675541"/>
                <a:gd name="connsiteX38" fmla="*/ 3809324 w 6864873"/>
                <a:gd name="connsiteY38" fmla="*/ 6290592 h 8675541"/>
                <a:gd name="connsiteX39" fmla="*/ 4798066 w 6864873"/>
                <a:gd name="connsiteY39" fmla="*/ 6074370 h 8675541"/>
                <a:gd name="connsiteX40" fmla="*/ 5627927 w 6864873"/>
                <a:gd name="connsiteY40" fmla="*/ 5502017 h 8675541"/>
                <a:gd name="connsiteX41" fmla="*/ 6354233 w 6864873"/>
                <a:gd name="connsiteY41" fmla="*/ 6498335 h 8675541"/>
                <a:gd name="connsiteX42" fmla="*/ 6311677 w 6864873"/>
                <a:gd name="connsiteY42" fmla="*/ 6362666 h 8675541"/>
                <a:gd name="connsiteX43" fmla="*/ 5947105 w 6864873"/>
                <a:gd name="connsiteY43" fmla="*/ 5968379 h 8675541"/>
                <a:gd name="connsiteX44" fmla="*/ 5678996 w 6864873"/>
                <a:gd name="connsiteY44" fmla="*/ 5374828 h 8675541"/>
                <a:gd name="connsiteX45" fmla="*/ 5653461 w 6864873"/>
                <a:gd name="connsiteY45" fmla="*/ 5298514 h 8675541"/>
                <a:gd name="connsiteX46" fmla="*/ 5613742 w 6864873"/>
                <a:gd name="connsiteY46" fmla="*/ 5336671 h 8675541"/>
                <a:gd name="connsiteX47" fmla="*/ 4825018 w 6864873"/>
                <a:gd name="connsiteY47" fmla="*/ 5938702 h 8675541"/>
                <a:gd name="connsiteX48" fmla="*/ 3837696 w 6864873"/>
                <a:gd name="connsiteY48" fmla="*/ 6167641 h 8675541"/>
                <a:gd name="connsiteX49" fmla="*/ 3809324 w 6864873"/>
                <a:gd name="connsiteY49" fmla="*/ 6171882 h 8675541"/>
                <a:gd name="connsiteX50" fmla="*/ 3809324 w 6864873"/>
                <a:gd name="connsiteY50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2492895 w 6864873"/>
                <a:gd name="connsiteY5" fmla="*/ 6642484 h 8675543"/>
                <a:gd name="connsiteX6" fmla="*/ 2600705 w 6864873"/>
                <a:gd name="connsiteY6" fmla="*/ 7032531 h 8675543"/>
                <a:gd name="connsiteX7" fmla="*/ 2858885 w 6864873"/>
                <a:gd name="connsiteY7" fmla="*/ 7193639 h 8675543"/>
                <a:gd name="connsiteX8" fmla="*/ 3119901 w 6864873"/>
                <a:gd name="connsiteY8" fmla="*/ 7032531 h 8675543"/>
                <a:gd name="connsiteX9" fmla="*/ 3227713 w 6864873"/>
                <a:gd name="connsiteY9" fmla="*/ 6642484 h 8675543"/>
                <a:gd name="connsiteX10" fmla="*/ 3119901 w 6864873"/>
                <a:gd name="connsiteY10" fmla="*/ 6256675 h 8675543"/>
                <a:gd name="connsiteX11" fmla="*/ 2858885 w 6864873"/>
                <a:gd name="connsiteY11" fmla="*/ 6095567 h 8675543"/>
                <a:gd name="connsiteX12" fmla="*/ 2600705 w 6864873"/>
                <a:gd name="connsiteY12" fmla="*/ 6256675 h 8675543"/>
                <a:gd name="connsiteX13" fmla="*/ 2492895 w 6864873"/>
                <a:gd name="connsiteY13" fmla="*/ 6642484 h 8675543"/>
                <a:gd name="connsiteX14" fmla="*/ 2612054 w 6864873"/>
                <a:gd name="connsiteY14" fmla="*/ 5955660 h 8675543"/>
                <a:gd name="connsiteX15" fmla="*/ 2634751 w 6864873"/>
                <a:gd name="connsiteY15" fmla="*/ 5989577 h 8675543"/>
                <a:gd name="connsiteX16" fmla="*/ 2958184 w 6864873"/>
                <a:gd name="connsiteY16" fmla="*/ 5819992 h 8675543"/>
                <a:gd name="connsiteX17" fmla="*/ 3253247 w 6864873"/>
                <a:gd name="connsiteY17" fmla="*/ 6010776 h 8675543"/>
                <a:gd name="connsiteX18" fmla="*/ 3375243 w 6864873"/>
                <a:gd name="connsiteY18" fmla="*/ 6464418 h 8675543"/>
                <a:gd name="connsiteX19" fmla="*/ 3267432 w 6864873"/>
                <a:gd name="connsiteY19" fmla="*/ 6960457 h 8675543"/>
                <a:gd name="connsiteX20" fmla="*/ 3457520 w 6864873"/>
                <a:gd name="connsiteY20" fmla="*/ 6434741 h 8675543"/>
                <a:gd name="connsiteX21" fmla="*/ 3312826 w 6864873"/>
                <a:gd name="connsiteY21" fmla="*/ 5932342 h 8675543"/>
                <a:gd name="connsiteX22" fmla="*/ 2975208 w 6864873"/>
                <a:gd name="connsiteY22" fmla="*/ 5718240 h 8675543"/>
                <a:gd name="connsiteX23" fmla="*/ 2612054 w 6864873"/>
                <a:gd name="connsiteY23" fmla="*/ 5955660 h 8675543"/>
                <a:gd name="connsiteX24" fmla="*/ 3605051 w 6864873"/>
                <a:gd name="connsiteY24" fmla="*/ 6718796 h 8675543"/>
                <a:gd name="connsiteX25" fmla="*/ 3647608 w 6864873"/>
                <a:gd name="connsiteY25" fmla="*/ 6718796 h 8675543"/>
                <a:gd name="connsiteX26" fmla="*/ 4626419 w 6864873"/>
                <a:gd name="connsiteY26" fmla="*/ 6922299 h 8675543"/>
                <a:gd name="connsiteX27" fmla="*/ 5417979 w 6864873"/>
                <a:gd name="connsiteY27" fmla="*/ 7477694 h 8675543"/>
                <a:gd name="connsiteX28" fmla="*/ 5466210 w 6864873"/>
                <a:gd name="connsiteY28" fmla="*/ 7524330 h 8675543"/>
                <a:gd name="connsiteX29" fmla="*/ 5742831 w 6864873"/>
                <a:gd name="connsiteY29" fmla="*/ 6966816 h 8675543"/>
                <a:gd name="connsiteX30" fmla="*/ 6212376 w 6864873"/>
                <a:gd name="connsiteY30" fmla="*/ 6672161 h 8675543"/>
                <a:gd name="connsiteX31" fmla="*/ 5771202 w 6864873"/>
                <a:gd name="connsiteY31" fmla="*/ 6320269 h 8675543"/>
                <a:gd name="connsiteX32" fmla="*/ 5508768 w 6864873"/>
                <a:gd name="connsiteY32" fmla="*/ 5718240 h 8675543"/>
                <a:gd name="connsiteX33" fmla="*/ 4684581 w 6864873"/>
                <a:gd name="connsiteY33" fmla="*/ 6339348 h 8675543"/>
                <a:gd name="connsiteX34" fmla="*/ 3661794 w 6864873"/>
                <a:gd name="connsiteY34" fmla="*/ 6578888 h 8675543"/>
                <a:gd name="connsiteX35" fmla="*/ 3605051 w 6864873"/>
                <a:gd name="connsiteY35" fmla="*/ 6574649 h 8675543"/>
                <a:gd name="connsiteX36" fmla="*/ 3605051 w 6864873"/>
                <a:gd name="connsiteY36" fmla="*/ 6718796 h 8675543"/>
                <a:gd name="connsiteX37" fmla="*/ 3809324 w 6864873"/>
                <a:gd name="connsiteY37" fmla="*/ 6290592 h 8675543"/>
                <a:gd name="connsiteX38" fmla="*/ 4798066 w 6864873"/>
                <a:gd name="connsiteY38" fmla="*/ 6074370 h 8675543"/>
                <a:gd name="connsiteX39" fmla="*/ 5627927 w 6864873"/>
                <a:gd name="connsiteY39" fmla="*/ 5502017 h 8675543"/>
                <a:gd name="connsiteX40" fmla="*/ 6354233 w 6864873"/>
                <a:gd name="connsiteY40" fmla="*/ 6498335 h 8675543"/>
                <a:gd name="connsiteX41" fmla="*/ 6311677 w 6864873"/>
                <a:gd name="connsiteY41" fmla="*/ 6362666 h 8675543"/>
                <a:gd name="connsiteX42" fmla="*/ 5947105 w 6864873"/>
                <a:gd name="connsiteY42" fmla="*/ 5968379 h 8675543"/>
                <a:gd name="connsiteX43" fmla="*/ 5678996 w 6864873"/>
                <a:gd name="connsiteY43" fmla="*/ 5374828 h 8675543"/>
                <a:gd name="connsiteX44" fmla="*/ 5653461 w 6864873"/>
                <a:gd name="connsiteY44" fmla="*/ 5298514 h 8675543"/>
                <a:gd name="connsiteX45" fmla="*/ 5613742 w 6864873"/>
                <a:gd name="connsiteY45" fmla="*/ 5336671 h 8675543"/>
                <a:gd name="connsiteX46" fmla="*/ 4825018 w 6864873"/>
                <a:gd name="connsiteY46" fmla="*/ 5938702 h 8675543"/>
                <a:gd name="connsiteX47" fmla="*/ 3837696 w 6864873"/>
                <a:gd name="connsiteY47" fmla="*/ 6167641 h 8675543"/>
                <a:gd name="connsiteX48" fmla="*/ 3809324 w 6864873"/>
                <a:gd name="connsiteY48" fmla="*/ 6171882 h 8675543"/>
                <a:gd name="connsiteX49" fmla="*/ 3809324 w 6864873"/>
                <a:gd name="connsiteY49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2492895 w 6864873"/>
                <a:gd name="connsiteY5" fmla="*/ 6642484 h 8675541"/>
                <a:gd name="connsiteX6" fmla="*/ 2600705 w 6864873"/>
                <a:gd name="connsiteY6" fmla="*/ 7032531 h 8675541"/>
                <a:gd name="connsiteX7" fmla="*/ 2858885 w 6864873"/>
                <a:gd name="connsiteY7" fmla="*/ 7193639 h 8675541"/>
                <a:gd name="connsiteX8" fmla="*/ 3119901 w 6864873"/>
                <a:gd name="connsiteY8" fmla="*/ 7032531 h 8675541"/>
                <a:gd name="connsiteX9" fmla="*/ 3227713 w 6864873"/>
                <a:gd name="connsiteY9" fmla="*/ 6642484 h 8675541"/>
                <a:gd name="connsiteX10" fmla="*/ 3119901 w 6864873"/>
                <a:gd name="connsiteY10" fmla="*/ 6256675 h 8675541"/>
                <a:gd name="connsiteX11" fmla="*/ 2858885 w 6864873"/>
                <a:gd name="connsiteY11" fmla="*/ 6095567 h 8675541"/>
                <a:gd name="connsiteX12" fmla="*/ 2600705 w 6864873"/>
                <a:gd name="connsiteY12" fmla="*/ 6256675 h 8675541"/>
                <a:gd name="connsiteX13" fmla="*/ 2492895 w 6864873"/>
                <a:gd name="connsiteY13" fmla="*/ 6642484 h 8675541"/>
                <a:gd name="connsiteX14" fmla="*/ 2612054 w 6864873"/>
                <a:gd name="connsiteY14" fmla="*/ 5955660 h 8675541"/>
                <a:gd name="connsiteX15" fmla="*/ 2634751 w 6864873"/>
                <a:gd name="connsiteY15" fmla="*/ 5989577 h 8675541"/>
                <a:gd name="connsiteX16" fmla="*/ 2958184 w 6864873"/>
                <a:gd name="connsiteY16" fmla="*/ 5819992 h 8675541"/>
                <a:gd name="connsiteX17" fmla="*/ 3253247 w 6864873"/>
                <a:gd name="connsiteY17" fmla="*/ 6010776 h 8675541"/>
                <a:gd name="connsiteX18" fmla="*/ 3267432 w 6864873"/>
                <a:gd name="connsiteY18" fmla="*/ 6960457 h 8675541"/>
                <a:gd name="connsiteX19" fmla="*/ 3457520 w 6864873"/>
                <a:gd name="connsiteY19" fmla="*/ 6434741 h 8675541"/>
                <a:gd name="connsiteX20" fmla="*/ 3312826 w 6864873"/>
                <a:gd name="connsiteY20" fmla="*/ 5932342 h 8675541"/>
                <a:gd name="connsiteX21" fmla="*/ 2975208 w 6864873"/>
                <a:gd name="connsiteY21" fmla="*/ 5718240 h 8675541"/>
                <a:gd name="connsiteX22" fmla="*/ 2612054 w 6864873"/>
                <a:gd name="connsiteY22" fmla="*/ 5955660 h 8675541"/>
                <a:gd name="connsiteX23" fmla="*/ 3605051 w 6864873"/>
                <a:gd name="connsiteY23" fmla="*/ 6718796 h 8675541"/>
                <a:gd name="connsiteX24" fmla="*/ 3647608 w 6864873"/>
                <a:gd name="connsiteY24" fmla="*/ 6718796 h 8675541"/>
                <a:gd name="connsiteX25" fmla="*/ 4626419 w 6864873"/>
                <a:gd name="connsiteY25" fmla="*/ 6922299 h 8675541"/>
                <a:gd name="connsiteX26" fmla="*/ 5417979 w 6864873"/>
                <a:gd name="connsiteY26" fmla="*/ 7477694 h 8675541"/>
                <a:gd name="connsiteX27" fmla="*/ 5466210 w 6864873"/>
                <a:gd name="connsiteY27" fmla="*/ 7524330 h 8675541"/>
                <a:gd name="connsiteX28" fmla="*/ 5742831 w 6864873"/>
                <a:gd name="connsiteY28" fmla="*/ 6966816 h 8675541"/>
                <a:gd name="connsiteX29" fmla="*/ 6212376 w 6864873"/>
                <a:gd name="connsiteY29" fmla="*/ 6672161 h 8675541"/>
                <a:gd name="connsiteX30" fmla="*/ 5771202 w 6864873"/>
                <a:gd name="connsiteY30" fmla="*/ 6320269 h 8675541"/>
                <a:gd name="connsiteX31" fmla="*/ 5508768 w 6864873"/>
                <a:gd name="connsiteY31" fmla="*/ 5718240 h 8675541"/>
                <a:gd name="connsiteX32" fmla="*/ 4684581 w 6864873"/>
                <a:gd name="connsiteY32" fmla="*/ 6339348 h 8675541"/>
                <a:gd name="connsiteX33" fmla="*/ 3661794 w 6864873"/>
                <a:gd name="connsiteY33" fmla="*/ 6578888 h 8675541"/>
                <a:gd name="connsiteX34" fmla="*/ 3605051 w 6864873"/>
                <a:gd name="connsiteY34" fmla="*/ 6574649 h 8675541"/>
                <a:gd name="connsiteX35" fmla="*/ 3605051 w 6864873"/>
                <a:gd name="connsiteY35" fmla="*/ 6718796 h 8675541"/>
                <a:gd name="connsiteX36" fmla="*/ 3809324 w 6864873"/>
                <a:gd name="connsiteY36" fmla="*/ 6290592 h 8675541"/>
                <a:gd name="connsiteX37" fmla="*/ 4798066 w 6864873"/>
                <a:gd name="connsiteY37" fmla="*/ 6074370 h 8675541"/>
                <a:gd name="connsiteX38" fmla="*/ 5627927 w 6864873"/>
                <a:gd name="connsiteY38" fmla="*/ 5502017 h 8675541"/>
                <a:gd name="connsiteX39" fmla="*/ 6354233 w 6864873"/>
                <a:gd name="connsiteY39" fmla="*/ 6498335 h 8675541"/>
                <a:gd name="connsiteX40" fmla="*/ 6311677 w 6864873"/>
                <a:gd name="connsiteY40" fmla="*/ 6362666 h 8675541"/>
                <a:gd name="connsiteX41" fmla="*/ 5947105 w 6864873"/>
                <a:gd name="connsiteY41" fmla="*/ 5968379 h 8675541"/>
                <a:gd name="connsiteX42" fmla="*/ 5678996 w 6864873"/>
                <a:gd name="connsiteY42" fmla="*/ 5374828 h 8675541"/>
                <a:gd name="connsiteX43" fmla="*/ 5653461 w 6864873"/>
                <a:gd name="connsiteY43" fmla="*/ 5298514 h 8675541"/>
                <a:gd name="connsiteX44" fmla="*/ 5613742 w 6864873"/>
                <a:gd name="connsiteY44" fmla="*/ 5336671 h 8675541"/>
                <a:gd name="connsiteX45" fmla="*/ 4825018 w 6864873"/>
                <a:gd name="connsiteY45" fmla="*/ 5938702 h 8675541"/>
                <a:gd name="connsiteX46" fmla="*/ 3837696 w 6864873"/>
                <a:gd name="connsiteY46" fmla="*/ 6167641 h 8675541"/>
                <a:gd name="connsiteX47" fmla="*/ 3809324 w 6864873"/>
                <a:gd name="connsiteY47" fmla="*/ 6171882 h 8675541"/>
                <a:gd name="connsiteX48" fmla="*/ 3809324 w 6864873"/>
                <a:gd name="connsiteY48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2492895 w 6864873"/>
                <a:gd name="connsiteY5" fmla="*/ 6642484 h 8675543"/>
                <a:gd name="connsiteX6" fmla="*/ 2600705 w 6864873"/>
                <a:gd name="connsiteY6" fmla="*/ 7032531 h 8675543"/>
                <a:gd name="connsiteX7" fmla="*/ 2858885 w 6864873"/>
                <a:gd name="connsiteY7" fmla="*/ 7193639 h 8675543"/>
                <a:gd name="connsiteX8" fmla="*/ 3119901 w 6864873"/>
                <a:gd name="connsiteY8" fmla="*/ 7032531 h 8675543"/>
                <a:gd name="connsiteX9" fmla="*/ 3227713 w 6864873"/>
                <a:gd name="connsiteY9" fmla="*/ 6642484 h 8675543"/>
                <a:gd name="connsiteX10" fmla="*/ 3119901 w 6864873"/>
                <a:gd name="connsiteY10" fmla="*/ 6256675 h 8675543"/>
                <a:gd name="connsiteX11" fmla="*/ 2858885 w 6864873"/>
                <a:gd name="connsiteY11" fmla="*/ 6095567 h 8675543"/>
                <a:gd name="connsiteX12" fmla="*/ 2600705 w 6864873"/>
                <a:gd name="connsiteY12" fmla="*/ 6256675 h 8675543"/>
                <a:gd name="connsiteX13" fmla="*/ 2492895 w 6864873"/>
                <a:gd name="connsiteY13" fmla="*/ 6642484 h 8675543"/>
                <a:gd name="connsiteX14" fmla="*/ 2612054 w 6864873"/>
                <a:gd name="connsiteY14" fmla="*/ 5955660 h 8675543"/>
                <a:gd name="connsiteX15" fmla="*/ 2634751 w 6864873"/>
                <a:gd name="connsiteY15" fmla="*/ 5989577 h 8675543"/>
                <a:gd name="connsiteX16" fmla="*/ 2958184 w 6864873"/>
                <a:gd name="connsiteY16" fmla="*/ 5819992 h 8675543"/>
                <a:gd name="connsiteX17" fmla="*/ 3253247 w 6864873"/>
                <a:gd name="connsiteY17" fmla="*/ 6010776 h 8675543"/>
                <a:gd name="connsiteX18" fmla="*/ 3267432 w 6864873"/>
                <a:gd name="connsiteY18" fmla="*/ 6960457 h 8675543"/>
                <a:gd name="connsiteX19" fmla="*/ 3312826 w 6864873"/>
                <a:gd name="connsiteY19" fmla="*/ 5932342 h 8675543"/>
                <a:gd name="connsiteX20" fmla="*/ 2975208 w 6864873"/>
                <a:gd name="connsiteY20" fmla="*/ 5718240 h 8675543"/>
                <a:gd name="connsiteX21" fmla="*/ 2612054 w 6864873"/>
                <a:gd name="connsiteY21" fmla="*/ 5955660 h 8675543"/>
                <a:gd name="connsiteX22" fmla="*/ 3605051 w 6864873"/>
                <a:gd name="connsiteY22" fmla="*/ 6718796 h 8675543"/>
                <a:gd name="connsiteX23" fmla="*/ 3647608 w 6864873"/>
                <a:gd name="connsiteY23" fmla="*/ 6718796 h 8675543"/>
                <a:gd name="connsiteX24" fmla="*/ 4626419 w 6864873"/>
                <a:gd name="connsiteY24" fmla="*/ 6922299 h 8675543"/>
                <a:gd name="connsiteX25" fmla="*/ 5417979 w 6864873"/>
                <a:gd name="connsiteY25" fmla="*/ 7477694 h 8675543"/>
                <a:gd name="connsiteX26" fmla="*/ 5466210 w 6864873"/>
                <a:gd name="connsiteY26" fmla="*/ 7524330 h 8675543"/>
                <a:gd name="connsiteX27" fmla="*/ 5742831 w 6864873"/>
                <a:gd name="connsiteY27" fmla="*/ 6966816 h 8675543"/>
                <a:gd name="connsiteX28" fmla="*/ 6212376 w 6864873"/>
                <a:gd name="connsiteY28" fmla="*/ 6672161 h 8675543"/>
                <a:gd name="connsiteX29" fmla="*/ 5771202 w 6864873"/>
                <a:gd name="connsiteY29" fmla="*/ 6320269 h 8675543"/>
                <a:gd name="connsiteX30" fmla="*/ 5508768 w 6864873"/>
                <a:gd name="connsiteY30" fmla="*/ 5718240 h 8675543"/>
                <a:gd name="connsiteX31" fmla="*/ 4684581 w 6864873"/>
                <a:gd name="connsiteY31" fmla="*/ 6339348 h 8675543"/>
                <a:gd name="connsiteX32" fmla="*/ 3661794 w 6864873"/>
                <a:gd name="connsiteY32" fmla="*/ 6578888 h 8675543"/>
                <a:gd name="connsiteX33" fmla="*/ 3605051 w 6864873"/>
                <a:gd name="connsiteY33" fmla="*/ 6574649 h 8675543"/>
                <a:gd name="connsiteX34" fmla="*/ 3605051 w 6864873"/>
                <a:gd name="connsiteY34" fmla="*/ 6718796 h 8675543"/>
                <a:gd name="connsiteX35" fmla="*/ 3809324 w 6864873"/>
                <a:gd name="connsiteY35" fmla="*/ 6290592 h 8675543"/>
                <a:gd name="connsiteX36" fmla="*/ 4798066 w 6864873"/>
                <a:gd name="connsiteY36" fmla="*/ 6074370 h 8675543"/>
                <a:gd name="connsiteX37" fmla="*/ 5627927 w 6864873"/>
                <a:gd name="connsiteY37" fmla="*/ 5502017 h 8675543"/>
                <a:gd name="connsiteX38" fmla="*/ 6354233 w 6864873"/>
                <a:gd name="connsiteY38" fmla="*/ 6498335 h 8675543"/>
                <a:gd name="connsiteX39" fmla="*/ 6311677 w 6864873"/>
                <a:gd name="connsiteY39" fmla="*/ 6362666 h 8675543"/>
                <a:gd name="connsiteX40" fmla="*/ 5947105 w 6864873"/>
                <a:gd name="connsiteY40" fmla="*/ 5968379 h 8675543"/>
                <a:gd name="connsiteX41" fmla="*/ 5678996 w 6864873"/>
                <a:gd name="connsiteY41" fmla="*/ 5374828 h 8675543"/>
                <a:gd name="connsiteX42" fmla="*/ 5653461 w 6864873"/>
                <a:gd name="connsiteY42" fmla="*/ 5298514 h 8675543"/>
                <a:gd name="connsiteX43" fmla="*/ 5613742 w 6864873"/>
                <a:gd name="connsiteY43" fmla="*/ 5336671 h 8675543"/>
                <a:gd name="connsiteX44" fmla="*/ 4825018 w 6864873"/>
                <a:gd name="connsiteY44" fmla="*/ 5938702 h 8675543"/>
                <a:gd name="connsiteX45" fmla="*/ 3837696 w 6864873"/>
                <a:gd name="connsiteY45" fmla="*/ 6167641 h 8675543"/>
                <a:gd name="connsiteX46" fmla="*/ 3809324 w 6864873"/>
                <a:gd name="connsiteY46" fmla="*/ 6171882 h 8675543"/>
                <a:gd name="connsiteX47" fmla="*/ 3809324 w 6864873"/>
                <a:gd name="connsiteY47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2492895 w 6864873"/>
                <a:gd name="connsiteY5" fmla="*/ 6642484 h 8675541"/>
                <a:gd name="connsiteX6" fmla="*/ 2600705 w 6864873"/>
                <a:gd name="connsiteY6" fmla="*/ 7032531 h 8675541"/>
                <a:gd name="connsiteX7" fmla="*/ 2858885 w 6864873"/>
                <a:gd name="connsiteY7" fmla="*/ 7193639 h 8675541"/>
                <a:gd name="connsiteX8" fmla="*/ 3119901 w 6864873"/>
                <a:gd name="connsiteY8" fmla="*/ 7032531 h 8675541"/>
                <a:gd name="connsiteX9" fmla="*/ 3227713 w 6864873"/>
                <a:gd name="connsiteY9" fmla="*/ 6642484 h 8675541"/>
                <a:gd name="connsiteX10" fmla="*/ 3119901 w 6864873"/>
                <a:gd name="connsiteY10" fmla="*/ 6256675 h 8675541"/>
                <a:gd name="connsiteX11" fmla="*/ 2858885 w 6864873"/>
                <a:gd name="connsiteY11" fmla="*/ 6095567 h 8675541"/>
                <a:gd name="connsiteX12" fmla="*/ 2600705 w 6864873"/>
                <a:gd name="connsiteY12" fmla="*/ 6256675 h 8675541"/>
                <a:gd name="connsiteX13" fmla="*/ 2492895 w 6864873"/>
                <a:gd name="connsiteY13" fmla="*/ 6642484 h 8675541"/>
                <a:gd name="connsiteX14" fmla="*/ 2612054 w 6864873"/>
                <a:gd name="connsiteY14" fmla="*/ 5955660 h 8675541"/>
                <a:gd name="connsiteX15" fmla="*/ 2634751 w 6864873"/>
                <a:gd name="connsiteY15" fmla="*/ 5989577 h 8675541"/>
                <a:gd name="connsiteX16" fmla="*/ 2958184 w 6864873"/>
                <a:gd name="connsiteY16" fmla="*/ 5819992 h 8675541"/>
                <a:gd name="connsiteX17" fmla="*/ 3253247 w 6864873"/>
                <a:gd name="connsiteY17" fmla="*/ 6010776 h 8675541"/>
                <a:gd name="connsiteX18" fmla="*/ 3312826 w 6864873"/>
                <a:gd name="connsiteY18" fmla="*/ 5932342 h 8675541"/>
                <a:gd name="connsiteX19" fmla="*/ 2975208 w 6864873"/>
                <a:gd name="connsiteY19" fmla="*/ 5718240 h 8675541"/>
                <a:gd name="connsiteX20" fmla="*/ 2612054 w 6864873"/>
                <a:gd name="connsiteY20" fmla="*/ 5955660 h 8675541"/>
                <a:gd name="connsiteX21" fmla="*/ 3605051 w 6864873"/>
                <a:gd name="connsiteY21" fmla="*/ 6718796 h 8675541"/>
                <a:gd name="connsiteX22" fmla="*/ 3647608 w 6864873"/>
                <a:gd name="connsiteY22" fmla="*/ 6718796 h 8675541"/>
                <a:gd name="connsiteX23" fmla="*/ 4626419 w 6864873"/>
                <a:gd name="connsiteY23" fmla="*/ 6922299 h 8675541"/>
                <a:gd name="connsiteX24" fmla="*/ 5417979 w 6864873"/>
                <a:gd name="connsiteY24" fmla="*/ 7477694 h 8675541"/>
                <a:gd name="connsiteX25" fmla="*/ 5466210 w 6864873"/>
                <a:gd name="connsiteY25" fmla="*/ 7524330 h 8675541"/>
                <a:gd name="connsiteX26" fmla="*/ 5742831 w 6864873"/>
                <a:gd name="connsiteY26" fmla="*/ 6966816 h 8675541"/>
                <a:gd name="connsiteX27" fmla="*/ 6212376 w 6864873"/>
                <a:gd name="connsiteY27" fmla="*/ 6672161 h 8675541"/>
                <a:gd name="connsiteX28" fmla="*/ 5771202 w 6864873"/>
                <a:gd name="connsiteY28" fmla="*/ 6320269 h 8675541"/>
                <a:gd name="connsiteX29" fmla="*/ 5508768 w 6864873"/>
                <a:gd name="connsiteY29" fmla="*/ 5718240 h 8675541"/>
                <a:gd name="connsiteX30" fmla="*/ 4684581 w 6864873"/>
                <a:gd name="connsiteY30" fmla="*/ 6339348 h 8675541"/>
                <a:gd name="connsiteX31" fmla="*/ 3661794 w 6864873"/>
                <a:gd name="connsiteY31" fmla="*/ 6578888 h 8675541"/>
                <a:gd name="connsiteX32" fmla="*/ 3605051 w 6864873"/>
                <a:gd name="connsiteY32" fmla="*/ 6574649 h 8675541"/>
                <a:gd name="connsiteX33" fmla="*/ 3605051 w 6864873"/>
                <a:gd name="connsiteY33" fmla="*/ 6718796 h 8675541"/>
                <a:gd name="connsiteX34" fmla="*/ 3809324 w 6864873"/>
                <a:gd name="connsiteY34" fmla="*/ 6290592 h 8675541"/>
                <a:gd name="connsiteX35" fmla="*/ 4798066 w 6864873"/>
                <a:gd name="connsiteY35" fmla="*/ 6074370 h 8675541"/>
                <a:gd name="connsiteX36" fmla="*/ 5627927 w 6864873"/>
                <a:gd name="connsiteY36" fmla="*/ 5502017 h 8675541"/>
                <a:gd name="connsiteX37" fmla="*/ 6354233 w 6864873"/>
                <a:gd name="connsiteY37" fmla="*/ 6498335 h 8675541"/>
                <a:gd name="connsiteX38" fmla="*/ 6311677 w 6864873"/>
                <a:gd name="connsiteY38" fmla="*/ 6362666 h 8675541"/>
                <a:gd name="connsiteX39" fmla="*/ 5947105 w 6864873"/>
                <a:gd name="connsiteY39" fmla="*/ 5968379 h 8675541"/>
                <a:gd name="connsiteX40" fmla="*/ 5678996 w 6864873"/>
                <a:gd name="connsiteY40" fmla="*/ 5374828 h 8675541"/>
                <a:gd name="connsiteX41" fmla="*/ 5653461 w 6864873"/>
                <a:gd name="connsiteY41" fmla="*/ 5298514 h 8675541"/>
                <a:gd name="connsiteX42" fmla="*/ 5613742 w 6864873"/>
                <a:gd name="connsiteY42" fmla="*/ 5336671 h 8675541"/>
                <a:gd name="connsiteX43" fmla="*/ 4825018 w 6864873"/>
                <a:gd name="connsiteY43" fmla="*/ 5938702 h 8675541"/>
                <a:gd name="connsiteX44" fmla="*/ 3837696 w 6864873"/>
                <a:gd name="connsiteY44" fmla="*/ 6167641 h 8675541"/>
                <a:gd name="connsiteX45" fmla="*/ 3809324 w 6864873"/>
                <a:gd name="connsiteY45" fmla="*/ 6171882 h 8675541"/>
                <a:gd name="connsiteX46" fmla="*/ 3809324 w 6864873"/>
                <a:gd name="connsiteY46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2492895 w 6864873"/>
                <a:gd name="connsiteY5" fmla="*/ 6642484 h 8675543"/>
                <a:gd name="connsiteX6" fmla="*/ 2600705 w 6864873"/>
                <a:gd name="connsiteY6" fmla="*/ 7032531 h 8675543"/>
                <a:gd name="connsiteX7" fmla="*/ 2858885 w 6864873"/>
                <a:gd name="connsiteY7" fmla="*/ 7193639 h 8675543"/>
                <a:gd name="connsiteX8" fmla="*/ 3119901 w 6864873"/>
                <a:gd name="connsiteY8" fmla="*/ 7032531 h 8675543"/>
                <a:gd name="connsiteX9" fmla="*/ 3227713 w 6864873"/>
                <a:gd name="connsiteY9" fmla="*/ 6642484 h 8675543"/>
                <a:gd name="connsiteX10" fmla="*/ 3119901 w 6864873"/>
                <a:gd name="connsiteY10" fmla="*/ 6256675 h 8675543"/>
                <a:gd name="connsiteX11" fmla="*/ 2858885 w 6864873"/>
                <a:gd name="connsiteY11" fmla="*/ 6095567 h 8675543"/>
                <a:gd name="connsiteX12" fmla="*/ 2600705 w 6864873"/>
                <a:gd name="connsiteY12" fmla="*/ 6256675 h 8675543"/>
                <a:gd name="connsiteX13" fmla="*/ 2492895 w 6864873"/>
                <a:gd name="connsiteY13" fmla="*/ 6642484 h 8675543"/>
                <a:gd name="connsiteX14" fmla="*/ 2612054 w 6864873"/>
                <a:gd name="connsiteY14" fmla="*/ 5955660 h 8675543"/>
                <a:gd name="connsiteX15" fmla="*/ 2634751 w 6864873"/>
                <a:gd name="connsiteY15" fmla="*/ 5989577 h 8675543"/>
                <a:gd name="connsiteX16" fmla="*/ 2958184 w 6864873"/>
                <a:gd name="connsiteY16" fmla="*/ 5819992 h 8675543"/>
                <a:gd name="connsiteX17" fmla="*/ 3312826 w 6864873"/>
                <a:gd name="connsiteY17" fmla="*/ 5932342 h 8675543"/>
                <a:gd name="connsiteX18" fmla="*/ 2975208 w 6864873"/>
                <a:gd name="connsiteY18" fmla="*/ 5718240 h 8675543"/>
                <a:gd name="connsiteX19" fmla="*/ 2612054 w 6864873"/>
                <a:gd name="connsiteY19" fmla="*/ 5955660 h 8675543"/>
                <a:gd name="connsiteX20" fmla="*/ 3605051 w 6864873"/>
                <a:gd name="connsiteY20" fmla="*/ 6718796 h 8675543"/>
                <a:gd name="connsiteX21" fmla="*/ 3647608 w 6864873"/>
                <a:gd name="connsiteY21" fmla="*/ 6718796 h 8675543"/>
                <a:gd name="connsiteX22" fmla="*/ 4626419 w 6864873"/>
                <a:gd name="connsiteY22" fmla="*/ 6922299 h 8675543"/>
                <a:gd name="connsiteX23" fmla="*/ 5417979 w 6864873"/>
                <a:gd name="connsiteY23" fmla="*/ 7477694 h 8675543"/>
                <a:gd name="connsiteX24" fmla="*/ 5466210 w 6864873"/>
                <a:gd name="connsiteY24" fmla="*/ 7524330 h 8675543"/>
                <a:gd name="connsiteX25" fmla="*/ 5742831 w 6864873"/>
                <a:gd name="connsiteY25" fmla="*/ 6966816 h 8675543"/>
                <a:gd name="connsiteX26" fmla="*/ 6212376 w 6864873"/>
                <a:gd name="connsiteY26" fmla="*/ 6672161 h 8675543"/>
                <a:gd name="connsiteX27" fmla="*/ 5771202 w 6864873"/>
                <a:gd name="connsiteY27" fmla="*/ 6320269 h 8675543"/>
                <a:gd name="connsiteX28" fmla="*/ 5508768 w 6864873"/>
                <a:gd name="connsiteY28" fmla="*/ 5718240 h 8675543"/>
                <a:gd name="connsiteX29" fmla="*/ 4684581 w 6864873"/>
                <a:gd name="connsiteY29" fmla="*/ 6339348 h 8675543"/>
                <a:gd name="connsiteX30" fmla="*/ 3661794 w 6864873"/>
                <a:gd name="connsiteY30" fmla="*/ 6578888 h 8675543"/>
                <a:gd name="connsiteX31" fmla="*/ 3605051 w 6864873"/>
                <a:gd name="connsiteY31" fmla="*/ 6574649 h 8675543"/>
                <a:gd name="connsiteX32" fmla="*/ 3605051 w 6864873"/>
                <a:gd name="connsiteY32" fmla="*/ 6718796 h 8675543"/>
                <a:gd name="connsiteX33" fmla="*/ 3809324 w 6864873"/>
                <a:gd name="connsiteY33" fmla="*/ 6290592 h 8675543"/>
                <a:gd name="connsiteX34" fmla="*/ 4798066 w 6864873"/>
                <a:gd name="connsiteY34" fmla="*/ 6074370 h 8675543"/>
                <a:gd name="connsiteX35" fmla="*/ 5627927 w 6864873"/>
                <a:gd name="connsiteY35" fmla="*/ 5502017 h 8675543"/>
                <a:gd name="connsiteX36" fmla="*/ 6354233 w 6864873"/>
                <a:gd name="connsiteY36" fmla="*/ 6498335 h 8675543"/>
                <a:gd name="connsiteX37" fmla="*/ 6311677 w 6864873"/>
                <a:gd name="connsiteY37" fmla="*/ 6362666 h 8675543"/>
                <a:gd name="connsiteX38" fmla="*/ 5947105 w 6864873"/>
                <a:gd name="connsiteY38" fmla="*/ 5968379 h 8675543"/>
                <a:gd name="connsiteX39" fmla="*/ 5678996 w 6864873"/>
                <a:gd name="connsiteY39" fmla="*/ 5374828 h 8675543"/>
                <a:gd name="connsiteX40" fmla="*/ 5653461 w 6864873"/>
                <a:gd name="connsiteY40" fmla="*/ 5298514 h 8675543"/>
                <a:gd name="connsiteX41" fmla="*/ 5613742 w 6864873"/>
                <a:gd name="connsiteY41" fmla="*/ 5336671 h 8675543"/>
                <a:gd name="connsiteX42" fmla="*/ 4825018 w 6864873"/>
                <a:gd name="connsiteY42" fmla="*/ 5938702 h 8675543"/>
                <a:gd name="connsiteX43" fmla="*/ 3837696 w 6864873"/>
                <a:gd name="connsiteY43" fmla="*/ 6167641 h 8675543"/>
                <a:gd name="connsiteX44" fmla="*/ 3809324 w 6864873"/>
                <a:gd name="connsiteY44" fmla="*/ 6171882 h 8675543"/>
                <a:gd name="connsiteX45" fmla="*/ 3809324 w 6864873"/>
                <a:gd name="connsiteY45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2492895 w 6864873"/>
                <a:gd name="connsiteY5" fmla="*/ 6642484 h 8675541"/>
                <a:gd name="connsiteX6" fmla="*/ 2600705 w 6864873"/>
                <a:gd name="connsiteY6" fmla="*/ 7032531 h 8675541"/>
                <a:gd name="connsiteX7" fmla="*/ 2858885 w 6864873"/>
                <a:gd name="connsiteY7" fmla="*/ 7193639 h 8675541"/>
                <a:gd name="connsiteX8" fmla="*/ 3119901 w 6864873"/>
                <a:gd name="connsiteY8" fmla="*/ 7032531 h 8675541"/>
                <a:gd name="connsiteX9" fmla="*/ 3227713 w 6864873"/>
                <a:gd name="connsiteY9" fmla="*/ 6642484 h 8675541"/>
                <a:gd name="connsiteX10" fmla="*/ 3119901 w 6864873"/>
                <a:gd name="connsiteY10" fmla="*/ 6256675 h 8675541"/>
                <a:gd name="connsiteX11" fmla="*/ 2858885 w 6864873"/>
                <a:gd name="connsiteY11" fmla="*/ 6095567 h 8675541"/>
                <a:gd name="connsiteX12" fmla="*/ 2600705 w 6864873"/>
                <a:gd name="connsiteY12" fmla="*/ 6256675 h 8675541"/>
                <a:gd name="connsiteX13" fmla="*/ 2492895 w 6864873"/>
                <a:gd name="connsiteY13" fmla="*/ 6642484 h 8675541"/>
                <a:gd name="connsiteX14" fmla="*/ 2612054 w 6864873"/>
                <a:gd name="connsiteY14" fmla="*/ 5955660 h 8675541"/>
                <a:gd name="connsiteX15" fmla="*/ 2634751 w 6864873"/>
                <a:gd name="connsiteY15" fmla="*/ 5989577 h 8675541"/>
                <a:gd name="connsiteX16" fmla="*/ 2958184 w 6864873"/>
                <a:gd name="connsiteY16" fmla="*/ 5819992 h 8675541"/>
                <a:gd name="connsiteX17" fmla="*/ 2975208 w 6864873"/>
                <a:gd name="connsiteY17" fmla="*/ 5718240 h 8675541"/>
                <a:gd name="connsiteX18" fmla="*/ 2612054 w 6864873"/>
                <a:gd name="connsiteY18" fmla="*/ 5955660 h 8675541"/>
                <a:gd name="connsiteX19" fmla="*/ 3605051 w 6864873"/>
                <a:gd name="connsiteY19" fmla="*/ 6718796 h 8675541"/>
                <a:gd name="connsiteX20" fmla="*/ 3647608 w 6864873"/>
                <a:gd name="connsiteY20" fmla="*/ 6718796 h 8675541"/>
                <a:gd name="connsiteX21" fmla="*/ 4626419 w 6864873"/>
                <a:gd name="connsiteY21" fmla="*/ 6922299 h 8675541"/>
                <a:gd name="connsiteX22" fmla="*/ 5417979 w 6864873"/>
                <a:gd name="connsiteY22" fmla="*/ 7477694 h 8675541"/>
                <a:gd name="connsiteX23" fmla="*/ 5466210 w 6864873"/>
                <a:gd name="connsiteY23" fmla="*/ 7524330 h 8675541"/>
                <a:gd name="connsiteX24" fmla="*/ 5742831 w 6864873"/>
                <a:gd name="connsiteY24" fmla="*/ 6966816 h 8675541"/>
                <a:gd name="connsiteX25" fmla="*/ 6212376 w 6864873"/>
                <a:gd name="connsiteY25" fmla="*/ 6672161 h 8675541"/>
                <a:gd name="connsiteX26" fmla="*/ 5771202 w 6864873"/>
                <a:gd name="connsiteY26" fmla="*/ 6320269 h 8675541"/>
                <a:gd name="connsiteX27" fmla="*/ 5508768 w 6864873"/>
                <a:gd name="connsiteY27" fmla="*/ 5718240 h 8675541"/>
                <a:gd name="connsiteX28" fmla="*/ 4684581 w 6864873"/>
                <a:gd name="connsiteY28" fmla="*/ 6339348 h 8675541"/>
                <a:gd name="connsiteX29" fmla="*/ 3661794 w 6864873"/>
                <a:gd name="connsiteY29" fmla="*/ 6578888 h 8675541"/>
                <a:gd name="connsiteX30" fmla="*/ 3605051 w 6864873"/>
                <a:gd name="connsiteY30" fmla="*/ 6574649 h 8675541"/>
                <a:gd name="connsiteX31" fmla="*/ 3605051 w 6864873"/>
                <a:gd name="connsiteY31" fmla="*/ 6718796 h 8675541"/>
                <a:gd name="connsiteX32" fmla="*/ 3809324 w 6864873"/>
                <a:gd name="connsiteY32" fmla="*/ 6290592 h 8675541"/>
                <a:gd name="connsiteX33" fmla="*/ 4798066 w 6864873"/>
                <a:gd name="connsiteY33" fmla="*/ 6074370 h 8675541"/>
                <a:gd name="connsiteX34" fmla="*/ 5627927 w 6864873"/>
                <a:gd name="connsiteY34" fmla="*/ 5502017 h 8675541"/>
                <a:gd name="connsiteX35" fmla="*/ 6354233 w 6864873"/>
                <a:gd name="connsiteY35" fmla="*/ 6498335 h 8675541"/>
                <a:gd name="connsiteX36" fmla="*/ 6311677 w 6864873"/>
                <a:gd name="connsiteY36" fmla="*/ 6362666 h 8675541"/>
                <a:gd name="connsiteX37" fmla="*/ 5947105 w 6864873"/>
                <a:gd name="connsiteY37" fmla="*/ 5968379 h 8675541"/>
                <a:gd name="connsiteX38" fmla="*/ 5678996 w 6864873"/>
                <a:gd name="connsiteY38" fmla="*/ 5374828 h 8675541"/>
                <a:gd name="connsiteX39" fmla="*/ 5653461 w 6864873"/>
                <a:gd name="connsiteY39" fmla="*/ 5298514 h 8675541"/>
                <a:gd name="connsiteX40" fmla="*/ 5613742 w 6864873"/>
                <a:gd name="connsiteY40" fmla="*/ 5336671 h 8675541"/>
                <a:gd name="connsiteX41" fmla="*/ 4825018 w 6864873"/>
                <a:gd name="connsiteY41" fmla="*/ 5938702 h 8675541"/>
                <a:gd name="connsiteX42" fmla="*/ 3837696 w 6864873"/>
                <a:gd name="connsiteY42" fmla="*/ 6167641 h 8675541"/>
                <a:gd name="connsiteX43" fmla="*/ 3809324 w 6864873"/>
                <a:gd name="connsiteY43" fmla="*/ 6171882 h 8675541"/>
                <a:gd name="connsiteX44" fmla="*/ 3809324 w 6864873"/>
                <a:gd name="connsiteY44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2492895 w 6864873"/>
                <a:gd name="connsiteY5" fmla="*/ 6642484 h 8675543"/>
                <a:gd name="connsiteX6" fmla="*/ 2600705 w 6864873"/>
                <a:gd name="connsiteY6" fmla="*/ 7032531 h 8675543"/>
                <a:gd name="connsiteX7" fmla="*/ 2858885 w 6864873"/>
                <a:gd name="connsiteY7" fmla="*/ 7193639 h 8675543"/>
                <a:gd name="connsiteX8" fmla="*/ 3119901 w 6864873"/>
                <a:gd name="connsiteY8" fmla="*/ 7032531 h 8675543"/>
                <a:gd name="connsiteX9" fmla="*/ 3227713 w 6864873"/>
                <a:gd name="connsiteY9" fmla="*/ 6642484 h 8675543"/>
                <a:gd name="connsiteX10" fmla="*/ 3119901 w 6864873"/>
                <a:gd name="connsiteY10" fmla="*/ 6256675 h 8675543"/>
                <a:gd name="connsiteX11" fmla="*/ 2858885 w 6864873"/>
                <a:gd name="connsiteY11" fmla="*/ 6095567 h 8675543"/>
                <a:gd name="connsiteX12" fmla="*/ 2600705 w 6864873"/>
                <a:gd name="connsiteY12" fmla="*/ 6256675 h 8675543"/>
                <a:gd name="connsiteX13" fmla="*/ 2492895 w 6864873"/>
                <a:gd name="connsiteY13" fmla="*/ 6642484 h 8675543"/>
                <a:gd name="connsiteX14" fmla="*/ 2612054 w 6864873"/>
                <a:gd name="connsiteY14" fmla="*/ 5955660 h 8675543"/>
                <a:gd name="connsiteX15" fmla="*/ 2634751 w 6864873"/>
                <a:gd name="connsiteY15" fmla="*/ 5989577 h 8675543"/>
                <a:gd name="connsiteX16" fmla="*/ 2975208 w 6864873"/>
                <a:gd name="connsiteY16" fmla="*/ 5718240 h 8675543"/>
                <a:gd name="connsiteX17" fmla="*/ 2612054 w 6864873"/>
                <a:gd name="connsiteY17" fmla="*/ 5955660 h 8675543"/>
                <a:gd name="connsiteX18" fmla="*/ 3605051 w 6864873"/>
                <a:gd name="connsiteY18" fmla="*/ 6718796 h 8675543"/>
                <a:gd name="connsiteX19" fmla="*/ 3647608 w 6864873"/>
                <a:gd name="connsiteY19" fmla="*/ 6718796 h 8675543"/>
                <a:gd name="connsiteX20" fmla="*/ 4626419 w 6864873"/>
                <a:gd name="connsiteY20" fmla="*/ 6922299 h 8675543"/>
                <a:gd name="connsiteX21" fmla="*/ 5417979 w 6864873"/>
                <a:gd name="connsiteY21" fmla="*/ 7477694 h 8675543"/>
                <a:gd name="connsiteX22" fmla="*/ 5466210 w 6864873"/>
                <a:gd name="connsiteY22" fmla="*/ 7524330 h 8675543"/>
                <a:gd name="connsiteX23" fmla="*/ 5742831 w 6864873"/>
                <a:gd name="connsiteY23" fmla="*/ 6966816 h 8675543"/>
                <a:gd name="connsiteX24" fmla="*/ 6212376 w 6864873"/>
                <a:gd name="connsiteY24" fmla="*/ 6672161 h 8675543"/>
                <a:gd name="connsiteX25" fmla="*/ 5771202 w 6864873"/>
                <a:gd name="connsiteY25" fmla="*/ 6320269 h 8675543"/>
                <a:gd name="connsiteX26" fmla="*/ 5508768 w 6864873"/>
                <a:gd name="connsiteY26" fmla="*/ 5718240 h 8675543"/>
                <a:gd name="connsiteX27" fmla="*/ 4684581 w 6864873"/>
                <a:gd name="connsiteY27" fmla="*/ 6339348 h 8675543"/>
                <a:gd name="connsiteX28" fmla="*/ 3661794 w 6864873"/>
                <a:gd name="connsiteY28" fmla="*/ 6578888 h 8675543"/>
                <a:gd name="connsiteX29" fmla="*/ 3605051 w 6864873"/>
                <a:gd name="connsiteY29" fmla="*/ 6574649 h 8675543"/>
                <a:gd name="connsiteX30" fmla="*/ 3605051 w 6864873"/>
                <a:gd name="connsiteY30" fmla="*/ 6718796 h 8675543"/>
                <a:gd name="connsiteX31" fmla="*/ 3809324 w 6864873"/>
                <a:gd name="connsiteY31" fmla="*/ 6290592 h 8675543"/>
                <a:gd name="connsiteX32" fmla="*/ 4798066 w 6864873"/>
                <a:gd name="connsiteY32" fmla="*/ 6074370 h 8675543"/>
                <a:gd name="connsiteX33" fmla="*/ 5627927 w 6864873"/>
                <a:gd name="connsiteY33" fmla="*/ 5502017 h 8675543"/>
                <a:gd name="connsiteX34" fmla="*/ 6354233 w 6864873"/>
                <a:gd name="connsiteY34" fmla="*/ 6498335 h 8675543"/>
                <a:gd name="connsiteX35" fmla="*/ 6311677 w 6864873"/>
                <a:gd name="connsiteY35" fmla="*/ 6362666 h 8675543"/>
                <a:gd name="connsiteX36" fmla="*/ 5947105 w 6864873"/>
                <a:gd name="connsiteY36" fmla="*/ 5968379 h 8675543"/>
                <a:gd name="connsiteX37" fmla="*/ 5678996 w 6864873"/>
                <a:gd name="connsiteY37" fmla="*/ 5374828 h 8675543"/>
                <a:gd name="connsiteX38" fmla="*/ 5653461 w 6864873"/>
                <a:gd name="connsiteY38" fmla="*/ 5298514 h 8675543"/>
                <a:gd name="connsiteX39" fmla="*/ 5613742 w 6864873"/>
                <a:gd name="connsiteY39" fmla="*/ 5336671 h 8675543"/>
                <a:gd name="connsiteX40" fmla="*/ 4825018 w 6864873"/>
                <a:gd name="connsiteY40" fmla="*/ 5938702 h 8675543"/>
                <a:gd name="connsiteX41" fmla="*/ 3837696 w 6864873"/>
                <a:gd name="connsiteY41" fmla="*/ 6167641 h 8675543"/>
                <a:gd name="connsiteX42" fmla="*/ 3809324 w 6864873"/>
                <a:gd name="connsiteY42" fmla="*/ 6171882 h 8675543"/>
                <a:gd name="connsiteX43" fmla="*/ 3809324 w 6864873"/>
                <a:gd name="connsiteY43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2492895 w 6864873"/>
                <a:gd name="connsiteY5" fmla="*/ 6642484 h 8675541"/>
                <a:gd name="connsiteX6" fmla="*/ 2600705 w 6864873"/>
                <a:gd name="connsiteY6" fmla="*/ 7032531 h 8675541"/>
                <a:gd name="connsiteX7" fmla="*/ 2858885 w 6864873"/>
                <a:gd name="connsiteY7" fmla="*/ 7193639 h 8675541"/>
                <a:gd name="connsiteX8" fmla="*/ 3119901 w 6864873"/>
                <a:gd name="connsiteY8" fmla="*/ 7032531 h 8675541"/>
                <a:gd name="connsiteX9" fmla="*/ 3227713 w 6864873"/>
                <a:gd name="connsiteY9" fmla="*/ 6642484 h 8675541"/>
                <a:gd name="connsiteX10" fmla="*/ 3119901 w 6864873"/>
                <a:gd name="connsiteY10" fmla="*/ 6256675 h 8675541"/>
                <a:gd name="connsiteX11" fmla="*/ 2858885 w 6864873"/>
                <a:gd name="connsiteY11" fmla="*/ 6095567 h 8675541"/>
                <a:gd name="connsiteX12" fmla="*/ 2600705 w 6864873"/>
                <a:gd name="connsiteY12" fmla="*/ 6256675 h 8675541"/>
                <a:gd name="connsiteX13" fmla="*/ 2492895 w 6864873"/>
                <a:gd name="connsiteY13" fmla="*/ 6642484 h 8675541"/>
                <a:gd name="connsiteX14" fmla="*/ 2612054 w 6864873"/>
                <a:gd name="connsiteY14" fmla="*/ 5955660 h 8675541"/>
                <a:gd name="connsiteX15" fmla="*/ 2634751 w 6864873"/>
                <a:gd name="connsiteY15" fmla="*/ 5989577 h 8675541"/>
                <a:gd name="connsiteX16" fmla="*/ 2612054 w 6864873"/>
                <a:gd name="connsiteY16" fmla="*/ 5955660 h 8675541"/>
                <a:gd name="connsiteX17" fmla="*/ 3605051 w 6864873"/>
                <a:gd name="connsiteY17" fmla="*/ 6718796 h 8675541"/>
                <a:gd name="connsiteX18" fmla="*/ 3647608 w 6864873"/>
                <a:gd name="connsiteY18" fmla="*/ 6718796 h 8675541"/>
                <a:gd name="connsiteX19" fmla="*/ 4626419 w 6864873"/>
                <a:gd name="connsiteY19" fmla="*/ 6922299 h 8675541"/>
                <a:gd name="connsiteX20" fmla="*/ 5417979 w 6864873"/>
                <a:gd name="connsiteY20" fmla="*/ 7477694 h 8675541"/>
                <a:gd name="connsiteX21" fmla="*/ 5466210 w 6864873"/>
                <a:gd name="connsiteY21" fmla="*/ 7524330 h 8675541"/>
                <a:gd name="connsiteX22" fmla="*/ 5742831 w 6864873"/>
                <a:gd name="connsiteY22" fmla="*/ 6966816 h 8675541"/>
                <a:gd name="connsiteX23" fmla="*/ 6212376 w 6864873"/>
                <a:gd name="connsiteY23" fmla="*/ 6672161 h 8675541"/>
                <a:gd name="connsiteX24" fmla="*/ 5771202 w 6864873"/>
                <a:gd name="connsiteY24" fmla="*/ 6320269 h 8675541"/>
                <a:gd name="connsiteX25" fmla="*/ 5508768 w 6864873"/>
                <a:gd name="connsiteY25" fmla="*/ 5718240 h 8675541"/>
                <a:gd name="connsiteX26" fmla="*/ 4684581 w 6864873"/>
                <a:gd name="connsiteY26" fmla="*/ 6339348 h 8675541"/>
                <a:gd name="connsiteX27" fmla="*/ 3661794 w 6864873"/>
                <a:gd name="connsiteY27" fmla="*/ 6578888 h 8675541"/>
                <a:gd name="connsiteX28" fmla="*/ 3605051 w 6864873"/>
                <a:gd name="connsiteY28" fmla="*/ 6574649 h 8675541"/>
                <a:gd name="connsiteX29" fmla="*/ 3605051 w 6864873"/>
                <a:gd name="connsiteY29" fmla="*/ 6718796 h 8675541"/>
                <a:gd name="connsiteX30" fmla="*/ 3809324 w 6864873"/>
                <a:gd name="connsiteY30" fmla="*/ 6290592 h 8675541"/>
                <a:gd name="connsiteX31" fmla="*/ 4798066 w 6864873"/>
                <a:gd name="connsiteY31" fmla="*/ 6074370 h 8675541"/>
                <a:gd name="connsiteX32" fmla="*/ 5627927 w 6864873"/>
                <a:gd name="connsiteY32" fmla="*/ 5502017 h 8675541"/>
                <a:gd name="connsiteX33" fmla="*/ 6354233 w 6864873"/>
                <a:gd name="connsiteY33" fmla="*/ 6498335 h 8675541"/>
                <a:gd name="connsiteX34" fmla="*/ 6311677 w 6864873"/>
                <a:gd name="connsiteY34" fmla="*/ 6362666 h 8675541"/>
                <a:gd name="connsiteX35" fmla="*/ 5947105 w 6864873"/>
                <a:gd name="connsiteY35" fmla="*/ 5968379 h 8675541"/>
                <a:gd name="connsiteX36" fmla="*/ 5678996 w 6864873"/>
                <a:gd name="connsiteY36" fmla="*/ 5374828 h 8675541"/>
                <a:gd name="connsiteX37" fmla="*/ 5653461 w 6864873"/>
                <a:gd name="connsiteY37" fmla="*/ 5298514 h 8675541"/>
                <a:gd name="connsiteX38" fmla="*/ 5613742 w 6864873"/>
                <a:gd name="connsiteY38" fmla="*/ 5336671 h 8675541"/>
                <a:gd name="connsiteX39" fmla="*/ 4825018 w 6864873"/>
                <a:gd name="connsiteY39" fmla="*/ 5938702 h 8675541"/>
                <a:gd name="connsiteX40" fmla="*/ 3837696 w 6864873"/>
                <a:gd name="connsiteY40" fmla="*/ 6167641 h 8675541"/>
                <a:gd name="connsiteX41" fmla="*/ 3809324 w 6864873"/>
                <a:gd name="connsiteY41" fmla="*/ 6171882 h 8675541"/>
                <a:gd name="connsiteX42" fmla="*/ 3809324 w 6864873"/>
                <a:gd name="connsiteY42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2492895 w 6864873"/>
                <a:gd name="connsiteY5" fmla="*/ 6642484 h 8675543"/>
                <a:gd name="connsiteX6" fmla="*/ 2600705 w 6864873"/>
                <a:gd name="connsiteY6" fmla="*/ 7032531 h 8675543"/>
                <a:gd name="connsiteX7" fmla="*/ 2858885 w 6864873"/>
                <a:gd name="connsiteY7" fmla="*/ 7193639 h 8675543"/>
                <a:gd name="connsiteX8" fmla="*/ 3119901 w 6864873"/>
                <a:gd name="connsiteY8" fmla="*/ 7032531 h 8675543"/>
                <a:gd name="connsiteX9" fmla="*/ 3227713 w 6864873"/>
                <a:gd name="connsiteY9" fmla="*/ 6642484 h 8675543"/>
                <a:gd name="connsiteX10" fmla="*/ 3119901 w 6864873"/>
                <a:gd name="connsiteY10" fmla="*/ 6256675 h 8675543"/>
                <a:gd name="connsiteX11" fmla="*/ 2858885 w 6864873"/>
                <a:gd name="connsiteY11" fmla="*/ 6095567 h 8675543"/>
                <a:gd name="connsiteX12" fmla="*/ 2600705 w 6864873"/>
                <a:gd name="connsiteY12" fmla="*/ 6256675 h 8675543"/>
                <a:gd name="connsiteX13" fmla="*/ 2492895 w 6864873"/>
                <a:gd name="connsiteY13" fmla="*/ 6642484 h 8675543"/>
                <a:gd name="connsiteX14" fmla="*/ 3605051 w 6864873"/>
                <a:gd name="connsiteY14" fmla="*/ 6718796 h 8675543"/>
                <a:gd name="connsiteX15" fmla="*/ 3647608 w 6864873"/>
                <a:gd name="connsiteY15" fmla="*/ 6718796 h 8675543"/>
                <a:gd name="connsiteX16" fmla="*/ 4626419 w 6864873"/>
                <a:gd name="connsiteY16" fmla="*/ 6922299 h 8675543"/>
                <a:gd name="connsiteX17" fmla="*/ 5417979 w 6864873"/>
                <a:gd name="connsiteY17" fmla="*/ 7477694 h 8675543"/>
                <a:gd name="connsiteX18" fmla="*/ 5466210 w 6864873"/>
                <a:gd name="connsiteY18" fmla="*/ 7524330 h 8675543"/>
                <a:gd name="connsiteX19" fmla="*/ 5742831 w 6864873"/>
                <a:gd name="connsiteY19" fmla="*/ 6966816 h 8675543"/>
                <a:gd name="connsiteX20" fmla="*/ 6212376 w 6864873"/>
                <a:gd name="connsiteY20" fmla="*/ 6672161 h 8675543"/>
                <a:gd name="connsiteX21" fmla="*/ 5771202 w 6864873"/>
                <a:gd name="connsiteY21" fmla="*/ 6320269 h 8675543"/>
                <a:gd name="connsiteX22" fmla="*/ 5508768 w 6864873"/>
                <a:gd name="connsiteY22" fmla="*/ 5718240 h 8675543"/>
                <a:gd name="connsiteX23" fmla="*/ 4684581 w 6864873"/>
                <a:gd name="connsiteY23" fmla="*/ 6339348 h 8675543"/>
                <a:gd name="connsiteX24" fmla="*/ 3661794 w 6864873"/>
                <a:gd name="connsiteY24" fmla="*/ 6578888 h 8675543"/>
                <a:gd name="connsiteX25" fmla="*/ 3605051 w 6864873"/>
                <a:gd name="connsiteY25" fmla="*/ 6574649 h 8675543"/>
                <a:gd name="connsiteX26" fmla="*/ 3605051 w 6864873"/>
                <a:gd name="connsiteY26" fmla="*/ 6718796 h 8675543"/>
                <a:gd name="connsiteX27" fmla="*/ 3809324 w 6864873"/>
                <a:gd name="connsiteY27" fmla="*/ 6290592 h 8675543"/>
                <a:gd name="connsiteX28" fmla="*/ 4798066 w 6864873"/>
                <a:gd name="connsiteY28" fmla="*/ 6074370 h 8675543"/>
                <a:gd name="connsiteX29" fmla="*/ 5627927 w 6864873"/>
                <a:gd name="connsiteY29" fmla="*/ 5502017 h 8675543"/>
                <a:gd name="connsiteX30" fmla="*/ 6354233 w 6864873"/>
                <a:gd name="connsiteY30" fmla="*/ 6498335 h 8675543"/>
                <a:gd name="connsiteX31" fmla="*/ 6311677 w 6864873"/>
                <a:gd name="connsiteY31" fmla="*/ 6362666 h 8675543"/>
                <a:gd name="connsiteX32" fmla="*/ 5947105 w 6864873"/>
                <a:gd name="connsiteY32" fmla="*/ 5968379 h 8675543"/>
                <a:gd name="connsiteX33" fmla="*/ 5678996 w 6864873"/>
                <a:gd name="connsiteY33" fmla="*/ 5374828 h 8675543"/>
                <a:gd name="connsiteX34" fmla="*/ 5653461 w 6864873"/>
                <a:gd name="connsiteY34" fmla="*/ 5298514 h 8675543"/>
                <a:gd name="connsiteX35" fmla="*/ 5613742 w 6864873"/>
                <a:gd name="connsiteY35" fmla="*/ 5336671 h 8675543"/>
                <a:gd name="connsiteX36" fmla="*/ 4825018 w 6864873"/>
                <a:gd name="connsiteY36" fmla="*/ 5938702 h 8675543"/>
                <a:gd name="connsiteX37" fmla="*/ 3837696 w 6864873"/>
                <a:gd name="connsiteY37" fmla="*/ 6167641 h 8675543"/>
                <a:gd name="connsiteX38" fmla="*/ 3809324 w 6864873"/>
                <a:gd name="connsiteY38" fmla="*/ 6171882 h 8675543"/>
                <a:gd name="connsiteX39" fmla="*/ 3809324 w 6864873"/>
                <a:gd name="connsiteY39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2492895 w 6864873"/>
                <a:gd name="connsiteY5" fmla="*/ 6642484 h 8675541"/>
                <a:gd name="connsiteX6" fmla="*/ 2600705 w 6864873"/>
                <a:gd name="connsiteY6" fmla="*/ 7032531 h 8675541"/>
                <a:gd name="connsiteX7" fmla="*/ 2858885 w 6864873"/>
                <a:gd name="connsiteY7" fmla="*/ 7193639 h 8675541"/>
                <a:gd name="connsiteX8" fmla="*/ 3119901 w 6864873"/>
                <a:gd name="connsiteY8" fmla="*/ 7032531 h 8675541"/>
                <a:gd name="connsiteX9" fmla="*/ 3227713 w 6864873"/>
                <a:gd name="connsiteY9" fmla="*/ 6642484 h 8675541"/>
                <a:gd name="connsiteX10" fmla="*/ 3119901 w 6864873"/>
                <a:gd name="connsiteY10" fmla="*/ 6256675 h 8675541"/>
                <a:gd name="connsiteX11" fmla="*/ 2600705 w 6864873"/>
                <a:gd name="connsiteY11" fmla="*/ 6256675 h 8675541"/>
                <a:gd name="connsiteX12" fmla="*/ 2492895 w 6864873"/>
                <a:gd name="connsiteY12" fmla="*/ 6642484 h 8675541"/>
                <a:gd name="connsiteX13" fmla="*/ 3605051 w 6864873"/>
                <a:gd name="connsiteY13" fmla="*/ 6718796 h 8675541"/>
                <a:gd name="connsiteX14" fmla="*/ 3647608 w 6864873"/>
                <a:gd name="connsiteY14" fmla="*/ 6718796 h 8675541"/>
                <a:gd name="connsiteX15" fmla="*/ 4626419 w 6864873"/>
                <a:gd name="connsiteY15" fmla="*/ 6922299 h 8675541"/>
                <a:gd name="connsiteX16" fmla="*/ 5417979 w 6864873"/>
                <a:gd name="connsiteY16" fmla="*/ 7477694 h 8675541"/>
                <a:gd name="connsiteX17" fmla="*/ 5466210 w 6864873"/>
                <a:gd name="connsiteY17" fmla="*/ 7524330 h 8675541"/>
                <a:gd name="connsiteX18" fmla="*/ 5742831 w 6864873"/>
                <a:gd name="connsiteY18" fmla="*/ 6966816 h 8675541"/>
                <a:gd name="connsiteX19" fmla="*/ 6212376 w 6864873"/>
                <a:gd name="connsiteY19" fmla="*/ 6672161 h 8675541"/>
                <a:gd name="connsiteX20" fmla="*/ 5771202 w 6864873"/>
                <a:gd name="connsiteY20" fmla="*/ 6320269 h 8675541"/>
                <a:gd name="connsiteX21" fmla="*/ 5508768 w 6864873"/>
                <a:gd name="connsiteY21" fmla="*/ 5718240 h 8675541"/>
                <a:gd name="connsiteX22" fmla="*/ 4684581 w 6864873"/>
                <a:gd name="connsiteY22" fmla="*/ 6339348 h 8675541"/>
                <a:gd name="connsiteX23" fmla="*/ 3661794 w 6864873"/>
                <a:gd name="connsiteY23" fmla="*/ 6578888 h 8675541"/>
                <a:gd name="connsiteX24" fmla="*/ 3605051 w 6864873"/>
                <a:gd name="connsiteY24" fmla="*/ 6574649 h 8675541"/>
                <a:gd name="connsiteX25" fmla="*/ 3605051 w 6864873"/>
                <a:gd name="connsiteY25" fmla="*/ 6718796 h 8675541"/>
                <a:gd name="connsiteX26" fmla="*/ 3809324 w 6864873"/>
                <a:gd name="connsiteY26" fmla="*/ 6290592 h 8675541"/>
                <a:gd name="connsiteX27" fmla="*/ 4798066 w 6864873"/>
                <a:gd name="connsiteY27" fmla="*/ 6074370 h 8675541"/>
                <a:gd name="connsiteX28" fmla="*/ 5627927 w 6864873"/>
                <a:gd name="connsiteY28" fmla="*/ 5502017 h 8675541"/>
                <a:gd name="connsiteX29" fmla="*/ 6354233 w 6864873"/>
                <a:gd name="connsiteY29" fmla="*/ 6498335 h 8675541"/>
                <a:gd name="connsiteX30" fmla="*/ 6311677 w 6864873"/>
                <a:gd name="connsiteY30" fmla="*/ 6362666 h 8675541"/>
                <a:gd name="connsiteX31" fmla="*/ 5947105 w 6864873"/>
                <a:gd name="connsiteY31" fmla="*/ 5968379 h 8675541"/>
                <a:gd name="connsiteX32" fmla="*/ 5678996 w 6864873"/>
                <a:gd name="connsiteY32" fmla="*/ 5374828 h 8675541"/>
                <a:gd name="connsiteX33" fmla="*/ 5653461 w 6864873"/>
                <a:gd name="connsiteY33" fmla="*/ 5298514 h 8675541"/>
                <a:gd name="connsiteX34" fmla="*/ 5613742 w 6864873"/>
                <a:gd name="connsiteY34" fmla="*/ 5336671 h 8675541"/>
                <a:gd name="connsiteX35" fmla="*/ 4825018 w 6864873"/>
                <a:gd name="connsiteY35" fmla="*/ 5938702 h 8675541"/>
                <a:gd name="connsiteX36" fmla="*/ 3837696 w 6864873"/>
                <a:gd name="connsiteY36" fmla="*/ 6167641 h 8675541"/>
                <a:gd name="connsiteX37" fmla="*/ 3809324 w 6864873"/>
                <a:gd name="connsiteY37" fmla="*/ 6171882 h 8675541"/>
                <a:gd name="connsiteX38" fmla="*/ 3809324 w 6864873"/>
                <a:gd name="connsiteY38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2492895 w 6864873"/>
                <a:gd name="connsiteY5" fmla="*/ 6642484 h 8675543"/>
                <a:gd name="connsiteX6" fmla="*/ 2600705 w 6864873"/>
                <a:gd name="connsiteY6" fmla="*/ 7032531 h 8675543"/>
                <a:gd name="connsiteX7" fmla="*/ 2858885 w 6864873"/>
                <a:gd name="connsiteY7" fmla="*/ 7193639 h 8675543"/>
                <a:gd name="connsiteX8" fmla="*/ 3119901 w 6864873"/>
                <a:gd name="connsiteY8" fmla="*/ 7032531 h 8675543"/>
                <a:gd name="connsiteX9" fmla="*/ 3227713 w 6864873"/>
                <a:gd name="connsiteY9" fmla="*/ 6642484 h 8675543"/>
                <a:gd name="connsiteX10" fmla="*/ 3119901 w 6864873"/>
                <a:gd name="connsiteY10" fmla="*/ 6256675 h 8675543"/>
                <a:gd name="connsiteX11" fmla="*/ 2492895 w 6864873"/>
                <a:gd name="connsiteY11" fmla="*/ 6642484 h 8675543"/>
                <a:gd name="connsiteX12" fmla="*/ 3605051 w 6864873"/>
                <a:gd name="connsiteY12" fmla="*/ 6718796 h 8675543"/>
                <a:gd name="connsiteX13" fmla="*/ 3647608 w 6864873"/>
                <a:gd name="connsiteY13" fmla="*/ 6718796 h 8675543"/>
                <a:gd name="connsiteX14" fmla="*/ 4626419 w 6864873"/>
                <a:gd name="connsiteY14" fmla="*/ 6922299 h 8675543"/>
                <a:gd name="connsiteX15" fmla="*/ 5417979 w 6864873"/>
                <a:gd name="connsiteY15" fmla="*/ 7477694 h 8675543"/>
                <a:gd name="connsiteX16" fmla="*/ 5466210 w 6864873"/>
                <a:gd name="connsiteY16" fmla="*/ 7524330 h 8675543"/>
                <a:gd name="connsiteX17" fmla="*/ 5742831 w 6864873"/>
                <a:gd name="connsiteY17" fmla="*/ 6966816 h 8675543"/>
                <a:gd name="connsiteX18" fmla="*/ 6212376 w 6864873"/>
                <a:gd name="connsiteY18" fmla="*/ 6672161 h 8675543"/>
                <a:gd name="connsiteX19" fmla="*/ 5771202 w 6864873"/>
                <a:gd name="connsiteY19" fmla="*/ 6320269 h 8675543"/>
                <a:gd name="connsiteX20" fmla="*/ 5508768 w 6864873"/>
                <a:gd name="connsiteY20" fmla="*/ 5718240 h 8675543"/>
                <a:gd name="connsiteX21" fmla="*/ 4684581 w 6864873"/>
                <a:gd name="connsiteY21" fmla="*/ 6339348 h 8675543"/>
                <a:gd name="connsiteX22" fmla="*/ 3661794 w 6864873"/>
                <a:gd name="connsiteY22" fmla="*/ 6578888 h 8675543"/>
                <a:gd name="connsiteX23" fmla="*/ 3605051 w 6864873"/>
                <a:gd name="connsiteY23" fmla="*/ 6574649 h 8675543"/>
                <a:gd name="connsiteX24" fmla="*/ 3605051 w 6864873"/>
                <a:gd name="connsiteY24" fmla="*/ 6718796 h 8675543"/>
                <a:gd name="connsiteX25" fmla="*/ 3809324 w 6864873"/>
                <a:gd name="connsiteY25" fmla="*/ 6290592 h 8675543"/>
                <a:gd name="connsiteX26" fmla="*/ 4798066 w 6864873"/>
                <a:gd name="connsiteY26" fmla="*/ 6074370 h 8675543"/>
                <a:gd name="connsiteX27" fmla="*/ 5627927 w 6864873"/>
                <a:gd name="connsiteY27" fmla="*/ 5502017 h 8675543"/>
                <a:gd name="connsiteX28" fmla="*/ 6354233 w 6864873"/>
                <a:gd name="connsiteY28" fmla="*/ 6498335 h 8675543"/>
                <a:gd name="connsiteX29" fmla="*/ 6311677 w 6864873"/>
                <a:gd name="connsiteY29" fmla="*/ 6362666 h 8675543"/>
                <a:gd name="connsiteX30" fmla="*/ 5947105 w 6864873"/>
                <a:gd name="connsiteY30" fmla="*/ 5968379 h 8675543"/>
                <a:gd name="connsiteX31" fmla="*/ 5678996 w 6864873"/>
                <a:gd name="connsiteY31" fmla="*/ 5374828 h 8675543"/>
                <a:gd name="connsiteX32" fmla="*/ 5653461 w 6864873"/>
                <a:gd name="connsiteY32" fmla="*/ 5298514 h 8675543"/>
                <a:gd name="connsiteX33" fmla="*/ 5613742 w 6864873"/>
                <a:gd name="connsiteY33" fmla="*/ 5336671 h 8675543"/>
                <a:gd name="connsiteX34" fmla="*/ 4825018 w 6864873"/>
                <a:gd name="connsiteY34" fmla="*/ 5938702 h 8675543"/>
                <a:gd name="connsiteX35" fmla="*/ 3837696 w 6864873"/>
                <a:gd name="connsiteY35" fmla="*/ 6167641 h 8675543"/>
                <a:gd name="connsiteX36" fmla="*/ 3809324 w 6864873"/>
                <a:gd name="connsiteY36" fmla="*/ 6171882 h 8675543"/>
                <a:gd name="connsiteX37" fmla="*/ 3809324 w 6864873"/>
                <a:gd name="connsiteY37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3119901 w 6864873"/>
                <a:gd name="connsiteY5" fmla="*/ 6256675 h 8675541"/>
                <a:gd name="connsiteX6" fmla="*/ 2600705 w 6864873"/>
                <a:gd name="connsiteY6" fmla="*/ 7032531 h 8675541"/>
                <a:gd name="connsiteX7" fmla="*/ 2858885 w 6864873"/>
                <a:gd name="connsiteY7" fmla="*/ 7193639 h 8675541"/>
                <a:gd name="connsiteX8" fmla="*/ 3119901 w 6864873"/>
                <a:gd name="connsiteY8" fmla="*/ 7032531 h 8675541"/>
                <a:gd name="connsiteX9" fmla="*/ 3227713 w 6864873"/>
                <a:gd name="connsiteY9" fmla="*/ 6642484 h 8675541"/>
                <a:gd name="connsiteX10" fmla="*/ 3119901 w 6864873"/>
                <a:gd name="connsiteY10" fmla="*/ 6256675 h 8675541"/>
                <a:gd name="connsiteX11" fmla="*/ 3605051 w 6864873"/>
                <a:gd name="connsiteY11" fmla="*/ 6718796 h 8675541"/>
                <a:gd name="connsiteX12" fmla="*/ 3647608 w 6864873"/>
                <a:gd name="connsiteY12" fmla="*/ 6718796 h 8675541"/>
                <a:gd name="connsiteX13" fmla="*/ 4626419 w 6864873"/>
                <a:gd name="connsiteY13" fmla="*/ 6922299 h 8675541"/>
                <a:gd name="connsiteX14" fmla="*/ 5417979 w 6864873"/>
                <a:gd name="connsiteY14" fmla="*/ 7477694 h 8675541"/>
                <a:gd name="connsiteX15" fmla="*/ 5466210 w 6864873"/>
                <a:gd name="connsiteY15" fmla="*/ 7524330 h 8675541"/>
                <a:gd name="connsiteX16" fmla="*/ 5742831 w 6864873"/>
                <a:gd name="connsiteY16" fmla="*/ 6966816 h 8675541"/>
                <a:gd name="connsiteX17" fmla="*/ 6212376 w 6864873"/>
                <a:gd name="connsiteY17" fmla="*/ 6672161 h 8675541"/>
                <a:gd name="connsiteX18" fmla="*/ 5771202 w 6864873"/>
                <a:gd name="connsiteY18" fmla="*/ 6320269 h 8675541"/>
                <a:gd name="connsiteX19" fmla="*/ 5508768 w 6864873"/>
                <a:gd name="connsiteY19" fmla="*/ 5718240 h 8675541"/>
                <a:gd name="connsiteX20" fmla="*/ 4684581 w 6864873"/>
                <a:gd name="connsiteY20" fmla="*/ 6339348 h 8675541"/>
                <a:gd name="connsiteX21" fmla="*/ 3661794 w 6864873"/>
                <a:gd name="connsiteY21" fmla="*/ 6578888 h 8675541"/>
                <a:gd name="connsiteX22" fmla="*/ 3605051 w 6864873"/>
                <a:gd name="connsiteY22" fmla="*/ 6574649 h 8675541"/>
                <a:gd name="connsiteX23" fmla="*/ 3605051 w 6864873"/>
                <a:gd name="connsiteY23" fmla="*/ 6718796 h 8675541"/>
                <a:gd name="connsiteX24" fmla="*/ 3809324 w 6864873"/>
                <a:gd name="connsiteY24" fmla="*/ 6290592 h 8675541"/>
                <a:gd name="connsiteX25" fmla="*/ 4798066 w 6864873"/>
                <a:gd name="connsiteY25" fmla="*/ 6074370 h 8675541"/>
                <a:gd name="connsiteX26" fmla="*/ 5627927 w 6864873"/>
                <a:gd name="connsiteY26" fmla="*/ 5502017 h 8675541"/>
                <a:gd name="connsiteX27" fmla="*/ 6354233 w 6864873"/>
                <a:gd name="connsiteY27" fmla="*/ 6498335 h 8675541"/>
                <a:gd name="connsiteX28" fmla="*/ 6311677 w 6864873"/>
                <a:gd name="connsiteY28" fmla="*/ 6362666 h 8675541"/>
                <a:gd name="connsiteX29" fmla="*/ 5947105 w 6864873"/>
                <a:gd name="connsiteY29" fmla="*/ 5968379 h 8675541"/>
                <a:gd name="connsiteX30" fmla="*/ 5678996 w 6864873"/>
                <a:gd name="connsiteY30" fmla="*/ 5374828 h 8675541"/>
                <a:gd name="connsiteX31" fmla="*/ 5653461 w 6864873"/>
                <a:gd name="connsiteY31" fmla="*/ 5298514 h 8675541"/>
                <a:gd name="connsiteX32" fmla="*/ 5613742 w 6864873"/>
                <a:gd name="connsiteY32" fmla="*/ 5336671 h 8675541"/>
                <a:gd name="connsiteX33" fmla="*/ 4825018 w 6864873"/>
                <a:gd name="connsiteY33" fmla="*/ 5938702 h 8675541"/>
                <a:gd name="connsiteX34" fmla="*/ 3837696 w 6864873"/>
                <a:gd name="connsiteY34" fmla="*/ 6167641 h 8675541"/>
                <a:gd name="connsiteX35" fmla="*/ 3809324 w 6864873"/>
                <a:gd name="connsiteY35" fmla="*/ 6171882 h 8675541"/>
                <a:gd name="connsiteX36" fmla="*/ 3809324 w 6864873"/>
                <a:gd name="connsiteY36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3119901 w 6864873"/>
                <a:gd name="connsiteY5" fmla="*/ 6256675 h 8675543"/>
                <a:gd name="connsiteX6" fmla="*/ 2858885 w 6864873"/>
                <a:gd name="connsiteY6" fmla="*/ 7193639 h 8675543"/>
                <a:gd name="connsiteX7" fmla="*/ 3119901 w 6864873"/>
                <a:gd name="connsiteY7" fmla="*/ 7032531 h 8675543"/>
                <a:gd name="connsiteX8" fmla="*/ 3227713 w 6864873"/>
                <a:gd name="connsiteY8" fmla="*/ 6642484 h 8675543"/>
                <a:gd name="connsiteX9" fmla="*/ 3119901 w 6864873"/>
                <a:gd name="connsiteY9" fmla="*/ 6256675 h 8675543"/>
                <a:gd name="connsiteX10" fmla="*/ 3605051 w 6864873"/>
                <a:gd name="connsiteY10" fmla="*/ 6718796 h 8675543"/>
                <a:gd name="connsiteX11" fmla="*/ 3647608 w 6864873"/>
                <a:gd name="connsiteY11" fmla="*/ 6718796 h 8675543"/>
                <a:gd name="connsiteX12" fmla="*/ 4626419 w 6864873"/>
                <a:gd name="connsiteY12" fmla="*/ 6922299 h 8675543"/>
                <a:gd name="connsiteX13" fmla="*/ 5417979 w 6864873"/>
                <a:gd name="connsiteY13" fmla="*/ 7477694 h 8675543"/>
                <a:gd name="connsiteX14" fmla="*/ 5466210 w 6864873"/>
                <a:gd name="connsiteY14" fmla="*/ 7524330 h 8675543"/>
                <a:gd name="connsiteX15" fmla="*/ 5742831 w 6864873"/>
                <a:gd name="connsiteY15" fmla="*/ 6966816 h 8675543"/>
                <a:gd name="connsiteX16" fmla="*/ 6212376 w 6864873"/>
                <a:gd name="connsiteY16" fmla="*/ 6672161 h 8675543"/>
                <a:gd name="connsiteX17" fmla="*/ 5771202 w 6864873"/>
                <a:gd name="connsiteY17" fmla="*/ 6320269 h 8675543"/>
                <a:gd name="connsiteX18" fmla="*/ 5508768 w 6864873"/>
                <a:gd name="connsiteY18" fmla="*/ 5718240 h 8675543"/>
                <a:gd name="connsiteX19" fmla="*/ 4684581 w 6864873"/>
                <a:gd name="connsiteY19" fmla="*/ 6339348 h 8675543"/>
                <a:gd name="connsiteX20" fmla="*/ 3661794 w 6864873"/>
                <a:gd name="connsiteY20" fmla="*/ 6578888 h 8675543"/>
                <a:gd name="connsiteX21" fmla="*/ 3605051 w 6864873"/>
                <a:gd name="connsiteY21" fmla="*/ 6574649 h 8675543"/>
                <a:gd name="connsiteX22" fmla="*/ 3605051 w 6864873"/>
                <a:gd name="connsiteY22" fmla="*/ 6718796 h 8675543"/>
                <a:gd name="connsiteX23" fmla="*/ 3809324 w 6864873"/>
                <a:gd name="connsiteY23" fmla="*/ 6290592 h 8675543"/>
                <a:gd name="connsiteX24" fmla="*/ 4798066 w 6864873"/>
                <a:gd name="connsiteY24" fmla="*/ 6074370 h 8675543"/>
                <a:gd name="connsiteX25" fmla="*/ 5627927 w 6864873"/>
                <a:gd name="connsiteY25" fmla="*/ 5502017 h 8675543"/>
                <a:gd name="connsiteX26" fmla="*/ 6354233 w 6864873"/>
                <a:gd name="connsiteY26" fmla="*/ 6498335 h 8675543"/>
                <a:gd name="connsiteX27" fmla="*/ 6311677 w 6864873"/>
                <a:gd name="connsiteY27" fmla="*/ 6362666 h 8675543"/>
                <a:gd name="connsiteX28" fmla="*/ 5947105 w 6864873"/>
                <a:gd name="connsiteY28" fmla="*/ 5968379 h 8675543"/>
                <a:gd name="connsiteX29" fmla="*/ 5678996 w 6864873"/>
                <a:gd name="connsiteY29" fmla="*/ 5374828 h 8675543"/>
                <a:gd name="connsiteX30" fmla="*/ 5653461 w 6864873"/>
                <a:gd name="connsiteY30" fmla="*/ 5298514 h 8675543"/>
                <a:gd name="connsiteX31" fmla="*/ 5613742 w 6864873"/>
                <a:gd name="connsiteY31" fmla="*/ 5336671 h 8675543"/>
                <a:gd name="connsiteX32" fmla="*/ 4825018 w 6864873"/>
                <a:gd name="connsiteY32" fmla="*/ 5938702 h 8675543"/>
                <a:gd name="connsiteX33" fmla="*/ 3837696 w 6864873"/>
                <a:gd name="connsiteY33" fmla="*/ 6167641 h 8675543"/>
                <a:gd name="connsiteX34" fmla="*/ 3809324 w 6864873"/>
                <a:gd name="connsiteY34" fmla="*/ 6171882 h 8675543"/>
                <a:gd name="connsiteX35" fmla="*/ 3809324 w 6864873"/>
                <a:gd name="connsiteY35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3119901 w 6864873"/>
                <a:gd name="connsiteY5" fmla="*/ 6256675 h 8675541"/>
                <a:gd name="connsiteX6" fmla="*/ 3119901 w 6864873"/>
                <a:gd name="connsiteY6" fmla="*/ 7032531 h 8675541"/>
                <a:gd name="connsiteX7" fmla="*/ 3227713 w 6864873"/>
                <a:gd name="connsiteY7" fmla="*/ 6642484 h 8675541"/>
                <a:gd name="connsiteX8" fmla="*/ 3119901 w 6864873"/>
                <a:gd name="connsiteY8" fmla="*/ 6256675 h 8675541"/>
                <a:gd name="connsiteX9" fmla="*/ 3605051 w 6864873"/>
                <a:gd name="connsiteY9" fmla="*/ 6718796 h 8675541"/>
                <a:gd name="connsiteX10" fmla="*/ 3647608 w 6864873"/>
                <a:gd name="connsiteY10" fmla="*/ 6718796 h 8675541"/>
                <a:gd name="connsiteX11" fmla="*/ 4626419 w 6864873"/>
                <a:gd name="connsiteY11" fmla="*/ 6922299 h 8675541"/>
                <a:gd name="connsiteX12" fmla="*/ 5417979 w 6864873"/>
                <a:gd name="connsiteY12" fmla="*/ 7477694 h 8675541"/>
                <a:gd name="connsiteX13" fmla="*/ 5466210 w 6864873"/>
                <a:gd name="connsiteY13" fmla="*/ 7524330 h 8675541"/>
                <a:gd name="connsiteX14" fmla="*/ 5742831 w 6864873"/>
                <a:gd name="connsiteY14" fmla="*/ 6966816 h 8675541"/>
                <a:gd name="connsiteX15" fmla="*/ 6212376 w 6864873"/>
                <a:gd name="connsiteY15" fmla="*/ 6672161 h 8675541"/>
                <a:gd name="connsiteX16" fmla="*/ 5771202 w 6864873"/>
                <a:gd name="connsiteY16" fmla="*/ 6320269 h 8675541"/>
                <a:gd name="connsiteX17" fmla="*/ 5508768 w 6864873"/>
                <a:gd name="connsiteY17" fmla="*/ 5718240 h 8675541"/>
                <a:gd name="connsiteX18" fmla="*/ 4684581 w 6864873"/>
                <a:gd name="connsiteY18" fmla="*/ 6339348 h 8675541"/>
                <a:gd name="connsiteX19" fmla="*/ 3661794 w 6864873"/>
                <a:gd name="connsiteY19" fmla="*/ 6578888 h 8675541"/>
                <a:gd name="connsiteX20" fmla="*/ 3605051 w 6864873"/>
                <a:gd name="connsiteY20" fmla="*/ 6574649 h 8675541"/>
                <a:gd name="connsiteX21" fmla="*/ 3605051 w 6864873"/>
                <a:gd name="connsiteY21" fmla="*/ 6718796 h 8675541"/>
                <a:gd name="connsiteX22" fmla="*/ 3809324 w 6864873"/>
                <a:gd name="connsiteY22" fmla="*/ 6290592 h 8675541"/>
                <a:gd name="connsiteX23" fmla="*/ 4798066 w 6864873"/>
                <a:gd name="connsiteY23" fmla="*/ 6074370 h 8675541"/>
                <a:gd name="connsiteX24" fmla="*/ 5627927 w 6864873"/>
                <a:gd name="connsiteY24" fmla="*/ 5502017 h 8675541"/>
                <a:gd name="connsiteX25" fmla="*/ 6354233 w 6864873"/>
                <a:gd name="connsiteY25" fmla="*/ 6498335 h 8675541"/>
                <a:gd name="connsiteX26" fmla="*/ 6311677 w 6864873"/>
                <a:gd name="connsiteY26" fmla="*/ 6362666 h 8675541"/>
                <a:gd name="connsiteX27" fmla="*/ 5947105 w 6864873"/>
                <a:gd name="connsiteY27" fmla="*/ 5968379 h 8675541"/>
                <a:gd name="connsiteX28" fmla="*/ 5678996 w 6864873"/>
                <a:gd name="connsiteY28" fmla="*/ 5374828 h 8675541"/>
                <a:gd name="connsiteX29" fmla="*/ 5653461 w 6864873"/>
                <a:gd name="connsiteY29" fmla="*/ 5298514 h 8675541"/>
                <a:gd name="connsiteX30" fmla="*/ 5613742 w 6864873"/>
                <a:gd name="connsiteY30" fmla="*/ 5336671 h 8675541"/>
                <a:gd name="connsiteX31" fmla="*/ 4825018 w 6864873"/>
                <a:gd name="connsiteY31" fmla="*/ 5938702 h 8675541"/>
                <a:gd name="connsiteX32" fmla="*/ 3837696 w 6864873"/>
                <a:gd name="connsiteY32" fmla="*/ 6167641 h 8675541"/>
                <a:gd name="connsiteX33" fmla="*/ 3809324 w 6864873"/>
                <a:gd name="connsiteY33" fmla="*/ 6171882 h 8675541"/>
                <a:gd name="connsiteX34" fmla="*/ 3809324 w 6864873"/>
                <a:gd name="connsiteY34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3119901 w 6864873"/>
                <a:gd name="connsiteY5" fmla="*/ 6256675 h 8675543"/>
                <a:gd name="connsiteX6" fmla="*/ 3227713 w 6864873"/>
                <a:gd name="connsiteY6" fmla="*/ 6642484 h 8675543"/>
                <a:gd name="connsiteX7" fmla="*/ 3119901 w 6864873"/>
                <a:gd name="connsiteY7" fmla="*/ 6256675 h 8675543"/>
                <a:gd name="connsiteX8" fmla="*/ 3605051 w 6864873"/>
                <a:gd name="connsiteY8" fmla="*/ 6718796 h 8675543"/>
                <a:gd name="connsiteX9" fmla="*/ 3647608 w 6864873"/>
                <a:gd name="connsiteY9" fmla="*/ 6718796 h 8675543"/>
                <a:gd name="connsiteX10" fmla="*/ 4626419 w 6864873"/>
                <a:gd name="connsiteY10" fmla="*/ 6922299 h 8675543"/>
                <a:gd name="connsiteX11" fmla="*/ 5417979 w 6864873"/>
                <a:gd name="connsiteY11" fmla="*/ 7477694 h 8675543"/>
                <a:gd name="connsiteX12" fmla="*/ 5466210 w 6864873"/>
                <a:gd name="connsiteY12" fmla="*/ 7524330 h 8675543"/>
                <a:gd name="connsiteX13" fmla="*/ 5742831 w 6864873"/>
                <a:gd name="connsiteY13" fmla="*/ 6966816 h 8675543"/>
                <a:gd name="connsiteX14" fmla="*/ 6212376 w 6864873"/>
                <a:gd name="connsiteY14" fmla="*/ 6672161 h 8675543"/>
                <a:gd name="connsiteX15" fmla="*/ 5771202 w 6864873"/>
                <a:gd name="connsiteY15" fmla="*/ 6320269 h 8675543"/>
                <a:gd name="connsiteX16" fmla="*/ 5508768 w 6864873"/>
                <a:gd name="connsiteY16" fmla="*/ 5718240 h 8675543"/>
                <a:gd name="connsiteX17" fmla="*/ 4684581 w 6864873"/>
                <a:gd name="connsiteY17" fmla="*/ 6339348 h 8675543"/>
                <a:gd name="connsiteX18" fmla="*/ 3661794 w 6864873"/>
                <a:gd name="connsiteY18" fmla="*/ 6578888 h 8675543"/>
                <a:gd name="connsiteX19" fmla="*/ 3605051 w 6864873"/>
                <a:gd name="connsiteY19" fmla="*/ 6574649 h 8675543"/>
                <a:gd name="connsiteX20" fmla="*/ 3605051 w 6864873"/>
                <a:gd name="connsiteY20" fmla="*/ 6718796 h 8675543"/>
                <a:gd name="connsiteX21" fmla="*/ 3809324 w 6864873"/>
                <a:gd name="connsiteY21" fmla="*/ 6290592 h 8675543"/>
                <a:gd name="connsiteX22" fmla="*/ 4798066 w 6864873"/>
                <a:gd name="connsiteY22" fmla="*/ 6074370 h 8675543"/>
                <a:gd name="connsiteX23" fmla="*/ 5627927 w 6864873"/>
                <a:gd name="connsiteY23" fmla="*/ 5502017 h 8675543"/>
                <a:gd name="connsiteX24" fmla="*/ 6354233 w 6864873"/>
                <a:gd name="connsiteY24" fmla="*/ 6498335 h 8675543"/>
                <a:gd name="connsiteX25" fmla="*/ 6311677 w 6864873"/>
                <a:gd name="connsiteY25" fmla="*/ 6362666 h 8675543"/>
                <a:gd name="connsiteX26" fmla="*/ 5947105 w 6864873"/>
                <a:gd name="connsiteY26" fmla="*/ 5968379 h 8675543"/>
                <a:gd name="connsiteX27" fmla="*/ 5678996 w 6864873"/>
                <a:gd name="connsiteY27" fmla="*/ 5374828 h 8675543"/>
                <a:gd name="connsiteX28" fmla="*/ 5653461 w 6864873"/>
                <a:gd name="connsiteY28" fmla="*/ 5298514 h 8675543"/>
                <a:gd name="connsiteX29" fmla="*/ 5613742 w 6864873"/>
                <a:gd name="connsiteY29" fmla="*/ 5336671 h 8675543"/>
                <a:gd name="connsiteX30" fmla="*/ 4825018 w 6864873"/>
                <a:gd name="connsiteY30" fmla="*/ 5938702 h 8675543"/>
                <a:gd name="connsiteX31" fmla="*/ 3837696 w 6864873"/>
                <a:gd name="connsiteY31" fmla="*/ 6167641 h 8675543"/>
                <a:gd name="connsiteX32" fmla="*/ 3809324 w 6864873"/>
                <a:gd name="connsiteY32" fmla="*/ 6171882 h 8675543"/>
                <a:gd name="connsiteX33" fmla="*/ 3809324 w 6864873"/>
                <a:gd name="connsiteY33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3605051 w 6864873"/>
                <a:gd name="connsiteY5" fmla="*/ 6718796 h 8675541"/>
                <a:gd name="connsiteX6" fmla="*/ 3647608 w 6864873"/>
                <a:gd name="connsiteY6" fmla="*/ 6718796 h 8675541"/>
                <a:gd name="connsiteX7" fmla="*/ 4626419 w 6864873"/>
                <a:gd name="connsiteY7" fmla="*/ 6922299 h 8675541"/>
                <a:gd name="connsiteX8" fmla="*/ 5417979 w 6864873"/>
                <a:gd name="connsiteY8" fmla="*/ 7477694 h 8675541"/>
                <a:gd name="connsiteX9" fmla="*/ 5466210 w 6864873"/>
                <a:gd name="connsiteY9" fmla="*/ 7524330 h 8675541"/>
                <a:gd name="connsiteX10" fmla="*/ 5742831 w 6864873"/>
                <a:gd name="connsiteY10" fmla="*/ 6966816 h 8675541"/>
                <a:gd name="connsiteX11" fmla="*/ 6212376 w 6864873"/>
                <a:gd name="connsiteY11" fmla="*/ 6672161 h 8675541"/>
                <a:gd name="connsiteX12" fmla="*/ 5771202 w 6864873"/>
                <a:gd name="connsiteY12" fmla="*/ 6320269 h 8675541"/>
                <a:gd name="connsiteX13" fmla="*/ 5508768 w 6864873"/>
                <a:gd name="connsiteY13" fmla="*/ 5718240 h 8675541"/>
                <a:gd name="connsiteX14" fmla="*/ 4684581 w 6864873"/>
                <a:gd name="connsiteY14" fmla="*/ 6339348 h 8675541"/>
                <a:gd name="connsiteX15" fmla="*/ 3661794 w 6864873"/>
                <a:gd name="connsiteY15" fmla="*/ 6578888 h 8675541"/>
                <a:gd name="connsiteX16" fmla="*/ 3605051 w 6864873"/>
                <a:gd name="connsiteY16" fmla="*/ 6574649 h 8675541"/>
                <a:gd name="connsiteX17" fmla="*/ 3605051 w 6864873"/>
                <a:gd name="connsiteY17" fmla="*/ 6718796 h 8675541"/>
                <a:gd name="connsiteX18" fmla="*/ 3809324 w 6864873"/>
                <a:gd name="connsiteY18" fmla="*/ 6290592 h 8675541"/>
                <a:gd name="connsiteX19" fmla="*/ 4798066 w 6864873"/>
                <a:gd name="connsiteY19" fmla="*/ 6074370 h 8675541"/>
                <a:gd name="connsiteX20" fmla="*/ 5627927 w 6864873"/>
                <a:gd name="connsiteY20" fmla="*/ 5502017 h 8675541"/>
                <a:gd name="connsiteX21" fmla="*/ 6354233 w 6864873"/>
                <a:gd name="connsiteY21" fmla="*/ 6498335 h 8675541"/>
                <a:gd name="connsiteX22" fmla="*/ 6311677 w 6864873"/>
                <a:gd name="connsiteY22" fmla="*/ 6362666 h 8675541"/>
                <a:gd name="connsiteX23" fmla="*/ 5947105 w 6864873"/>
                <a:gd name="connsiteY23" fmla="*/ 5968379 h 8675541"/>
                <a:gd name="connsiteX24" fmla="*/ 5678996 w 6864873"/>
                <a:gd name="connsiteY24" fmla="*/ 5374828 h 8675541"/>
                <a:gd name="connsiteX25" fmla="*/ 5653461 w 6864873"/>
                <a:gd name="connsiteY25" fmla="*/ 5298514 h 8675541"/>
                <a:gd name="connsiteX26" fmla="*/ 5613742 w 6864873"/>
                <a:gd name="connsiteY26" fmla="*/ 5336671 h 8675541"/>
                <a:gd name="connsiteX27" fmla="*/ 4825018 w 6864873"/>
                <a:gd name="connsiteY27" fmla="*/ 5938702 h 8675541"/>
                <a:gd name="connsiteX28" fmla="*/ 3837696 w 6864873"/>
                <a:gd name="connsiteY28" fmla="*/ 6167641 h 8675541"/>
                <a:gd name="connsiteX29" fmla="*/ 3809324 w 6864873"/>
                <a:gd name="connsiteY29" fmla="*/ 6171882 h 8675541"/>
                <a:gd name="connsiteX30" fmla="*/ 3809324 w 6864873"/>
                <a:gd name="connsiteY30" fmla="*/ 6290592 h 8675541"/>
                <a:gd name="connsiteX0" fmla="*/ 0 w 6864873"/>
                <a:gd name="connsiteY0" fmla="*/ 2 h 8696977"/>
                <a:gd name="connsiteX1" fmla="*/ 6858003 w 6864873"/>
                <a:gd name="connsiteY1" fmla="*/ 0 h 8696977"/>
                <a:gd name="connsiteX2" fmla="*/ 6864873 w 6864873"/>
                <a:gd name="connsiteY2" fmla="*/ 8147834 h 8696977"/>
                <a:gd name="connsiteX3" fmla="*/ 2351 w 6864873"/>
                <a:gd name="connsiteY3" fmla="*/ 8234620 h 8696977"/>
                <a:gd name="connsiteX4" fmla="*/ 0 w 6864873"/>
                <a:gd name="connsiteY4" fmla="*/ 2 h 8696977"/>
                <a:gd name="connsiteX5" fmla="*/ 3605051 w 6864873"/>
                <a:gd name="connsiteY5" fmla="*/ 6718796 h 8696977"/>
                <a:gd name="connsiteX6" fmla="*/ 3647608 w 6864873"/>
                <a:gd name="connsiteY6" fmla="*/ 6718796 h 8696977"/>
                <a:gd name="connsiteX7" fmla="*/ 4626419 w 6864873"/>
                <a:gd name="connsiteY7" fmla="*/ 6922299 h 8696977"/>
                <a:gd name="connsiteX8" fmla="*/ 5417979 w 6864873"/>
                <a:gd name="connsiteY8" fmla="*/ 7477694 h 8696977"/>
                <a:gd name="connsiteX9" fmla="*/ 5466210 w 6864873"/>
                <a:gd name="connsiteY9" fmla="*/ 7524330 h 8696977"/>
                <a:gd name="connsiteX10" fmla="*/ 5742831 w 6864873"/>
                <a:gd name="connsiteY10" fmla="*/ 6966816 h 8696977"/>
                <a:gd name="connsiteX11" fmla="*/ 6212376 w 6864873"/>
                <a:gd name="connsiteY11" fmla="*/ 6672161 h 8696977"/>
                <a:gd name="connsiteX12" fmla="*/ 5771202 w 6864873"/>
                <a:gd name="connsiteY12" fmla="*/ 6320269 h 8696977"/>
                <a:gd name="connsiteX13" fmla="*/ 5508768 w 6864873"/>
                <a:gd name="connsiteY13" fmla="*/ 5718240 h 8696977"/>
                <a:gd name="connsiteX14" fmla="*/ 4684581 w 6864873"/>
                <a:gd name="connsiteY14" fmla="*/ 6339348 h 8696977"/>
                <a:gd name="connsiteX15" fmla="*/ 3661794 w 6864873"/>
                <a:gd name="connsiteY15" fmla="*/ 6578888 h 8696977"/>
                <a:gd name="connsiteX16" fmla="*/ 3605051 w 6864873"/>
                <a:gd name="connsiteY16" fmla="*/ 6574649 h 8696977"/>
                <a:gd name="connsiteX17" fmla="*/ 3605051 w 6864873"/>
                <a:gd name="connsiteY17" fmla="*/ 6718796 h 8696977"/>
                <a:gd name="connsiteX18" fmla="*/ 3809324 w 6864873"/>
                <a:gd name="connsiteY18" fmla="*/ 6290592 h 8696977"/>
                <a:gd name="connsiteX19" fmla="*/ 4798066 w 6864873"/>
                <a:gd name="connsiteY19" fmla="*/ 6074370 h 8696977"/>
                <a:gd name="connsiteX20" fmla="*/ 5627927 w 6864873"/>
                <a:gd name="connsiteY20" fmla="*/ 5502017 h 8696977"/>
                <a:gd name="connsiteX21" fmla="*/ 6354233 w 6864873"/>
                <a:gd name="connsiteY21" fmla="*/ 6498335 h 8696977"/>
                <a:gd name="connsiteX22" fmla="*/ 6311677 w 6864873"/>
                <a:gd name="connsiteY22" fmla="*/ 6362666 h 8696977"/>
                <a:gd name="connsiteX23" fmla="*/ 5947105 w 6864873"/>
                <a:gd name="connsiteY23" fmla="*/ 5968379 h 8696977"/>
                <a:gd name="connsiteX24" fmla="*/ 5678996 w 6864873"/>
                <a:gd name="connsiteY24" fmla="*/ 5374828 h 8696977"/>
                <a:gd name="connsiteX25" fmla="*/ 5653461 w 6864873"/>
                <a:gd name="connsiteY25" fmla="*/ 5298514 h 8696977"/>
                <a:gd name="connsiteX26" fmla="*/ 5613742 w 6864873"/>
                <a:gd name="connsiteY26" fmla="*/ 5336671 h 8696977"/>
                <a:gd name="connsiteX27" fmla="*/ 4825018 w 6864873"/>
                <a:gd name="connsiteY27" fmla="*/ 5938702 h 8696977"/>
                <a:gd name="connsiteX28" fmla="*/ 3837696 w 6864873"/>
                <a:gd name="connsiteY28" fmla="*/ 6167641 h 8696977"/>
                <a:gd name="connsiteX29" fmla="*/ 3809324 w 6864873"/>
                <a:gd name="connsiteY29" fmla="*/ 6171882 h 8696977"/>
                <a:gd name="connsiteX30" fmla="*/ 3809324 w 6864873"/>
                <a:gd name="connsiteY30" fmla="*/ 6290592 h 8696977"/>
                <a:gd name="connsiteX0" fmla="*/ 0 w 6864873"/>
                <a:gd name="connsiteY0" fmla="*/ 2 h 8668621"/>
                <a:gd name="connsiteX1" fmla="*/ 6858003 w 6864873"/>
                <a:gd name="connsiteY1" fmla="*/ 0 h 8668621"/>
                <a:gd name="connsiteX2" fmla="*/ 6864873 w 6864873"/>
                <a:gd name="connsiteY2" fmla="*/ 8147834 h 8668621"/>
                <a:gd name="connsiteX3" fmla="*/ 2351 w 6864873"/>
                <a:gd name="connsiteY3" fmla="*/ 8234620 h 8668621"/>
                <a:gd name="connsiteX4" fmla="*/ 0 w 6864873"/>
                <a:gd name="connsiteY4" fmla="*/ 2 h 8668621"/>
                <a:gd name="connsiteX5" fmla="*/ 3605051 w 6864873"/>
                <a:gd name="connsiteY5" fmla="*/ 6718796 h 8668621"/>
                <a:gd name="connsiteX6" fmla="*/ 3647608 w 6864873"/>
                <a:gd name="connsiteY6" fmla="*/ 6718796 h 8668621"/>
                <a:gd name="connsiteX7" fmla="*/ 4626419 w 6864873"/>
                <a:gd name="connsiteY7" fmla="*/ 6922299 h 8668621"/>
                <a:gd name="connsiteX8" fmla="*/ 5417979 w 6864873"/>
                <a:gd name="connsiteY8" fmla="*/ 7477694 h 8668621"/>
                <a:gd name="connsiteX9" fmla="*/ 5466210 w 6864873"/>
                <a:gd name="connsiteY9" fmla="*/ 7524330 h 8668621"/>
                <a:gd name="connsiteX10" fmla="*/ 5742831 w 6864873"/>
                <a:gd name="connsiteY10" fmla="*/ 6966816 h 8668621"/>
                <a:gd name="connsiteX11" fmla="*/ 6212376 w 6864873"/>
                <a:gd name="connsiteY11" fmla="*/ 6672161 h 8668621"/>
                <a:gd name="connsiteX12" fmla="*/ 5771202 w 6864873"/>
                <a:gd name="connsiteY12" fmla="*/ 6320269 h 8668621"/>
                <a:gd name="connsiteX13" fmla="*/ 5508768 w 6864873"/>
                <a:gd name="connsiteY13" fmla="*/ 5718240 h 8668621"/>
                <a:gd name="connsiteX14" fmla="*/ 4684581 w 6864873"/>
                <a:gd name="connsiteY14" fmla="*/ 6339348 h 8668621"/>
                <a:gd name="connsiteX15" fmla="*/ 3661794 w 6864873"/>
                <a:gd name="connsiteY15" fmla="*/ 6578888 h 8668621"/>
                <a:gd name="connsiteX16" fmla="*/ 3605051 w 6864873"/>
                <a:gd name="connsiteY16" fmla="*/ 6574649 h 8668621"/>
                <a:gd name="connsiteX17" fmla="*/ 3605051 w 6864873"/>
                <a:gd name="connsiteY17" fmla="*/ 6718796 h 8668621"/>
                <a:gd name="connsiteX18" fmla="*/ 3809324 w 6864873"/>
                <a:gd name="connsiteY18" fmla="*/ 6290592 h 8668621"/>
                <a:gd name="connsiteX19" fmla="*/ 4798066 w 6864873"/>
                <a:gd name="connsiteY19" fmla="*/ 6074370 h 8668621"/>
                <a:gd name="connsiteX20" fmla="*/ 5627927 w 6864873"/>
                <a:gd name="connsiteY20" fmla="*/ 5502017 h 8668621"/>
                <a:gd name="connsiteX21" fmla="*/ 6354233 w 6864873"/>
                <a:gd name="connsiteY21" fmla="*/ 6498335 h 8668621"/>
                <a:gd name="connsiteX22" fmla="*/ 6311677 w 6864873"/>
                <a:gd name="connsiteY22" fmla="*/ 6362666 h 8668621"/>
                <a:gd name="connsiteX23" fmla="*/ 5947105 w 6864873"/>
                <a:gd name="connsiteY23" fmla="*/ 5968379 h 8668621"/>
                <a:gd name="connsiteX24" fmla="*/ 5678996 w 6864873"/>
                <a:gd name="connsiteY24" fmla="*/ 5374828 h 8668621"/>
                <a:gd name="connsiteX25" fmla="*/ 5653461 w 6864873"/>
                <a:gd name="connsiteY25" fmla="*/ 5298514 h 8668621"/>
                <a:gd name="connsiteX26" fmla="*/ 5613742 w 6864873"/>
                <a:gd name="connsiteY26" fmla="*/ 5336671 h 8668621"/>
                <a:gd name="connsiteX27" fmla="*/ 4825018 w 6864873"/>
                <a:gd name="connsiteY27" fmla="*/ 5938702 h 8668621"/>
                <a:gd name="connsiteX28" fmla="*/ 3837696 w 6864873"/>
                <a:gd name="connsiteY28" fmla="*/ 6167641 h 8668621"/>
                <a:gd name="connsiteX29" fmla="*/ 3809324 w 6864873"/>
                <a:gd name="connsiteY29" fmla="*/ 6171882 h 8668621"/>
                <a:gd name="connsiteX30" fmla="*/ 3809324 w 6864873"/>
                <a:gd name="connsiteY30" fmla="*/ 6290592 h 8668621"/>
                <a:gd name="connsiteX0" fmla="*/ 0 w 6864873"/>
                <a:gd name="connsiteY0" fmla="*/ 2 h 8732033"/>
                <a:gd name="connsiteX1" fmla="*/ 6858003 w 6864873"/>
                <a:gd name="connsiteY1" fmla="*/ 0 h 8732033"/>
                <a:gd name="connsiteX2" fmla="*/ 6864873 w 6864873"/>
                <a:gd name="connsiteY2" fmla="*/ 8147834 h 8732033"/>
                <a:gd name="connsiteX3" fmla="*/ 2351 w 6864873"/>
                <a:gd name="connsiteY3" fmla="*/ 8234620 h 8732033"/>
                <a:gd name="connsiteX4" fmla="*/ 0 w 6864873"/>
                <a:gd name="connsiteY4" fmla="*/ 2 h 8732033"/>
                <a:gd name="connsiteX5" fmla="*/ 3605051 w 6864873"/>
                <a:gd name="connsiteY5" fmla="*/ 6718796 h 8732033"/>
                <a:gd name="connsiteX6" fmla="*/ 3647608 w 6864873"/>
                <a:gd name="connsiteY6" fmla="*/ 6718796 h 8732033"/>
                <a:gd name="connsiteX7" fmla="*/ 4626419 w 6864873"/>
                <a:gd name="connsiteY7" fmla="*/ 6922299 h 8732033"/>
                <a:gd name="connsiteX8" fmla="*/ 5417979 w 6864873"/>
                <a:gd name="connsiteY8" fmla="*/ 7477694 h 8732033"/>
                <a:gd name="connsiteX9" fmla="*/ 5466210 w 6864873"/>
                <a:gd name="connsiteY9" fmla="*/ 7524330 h 8732033"/>
                <a:gd name="connsiteX10" fmla="*/ 5742831 w 6864873"/>
                <a:gd name="connsiteY10" fmla="*/ 6966816 h 8732033"/>
                <a:gd name="connsiteX11" fmla="*/ 6212376 w 6864873"/>
                <a:gd name="connsiteY11" fmla="*/ 6672161 h 8732033"/>
                <a:gd name="connsiteX12" fmla="*/ 5771202 w 6864873"/>
                <a:gd name="connsiteY12" fmla="*/ 6320269 h 8732033"/>
                <a:gd name="connsiteX13" fmla="*/ 5508768 w 6864873"/>
                <a:gd name="connsiteY13" fmla="*/ 5718240 h 8732033"/>
                <a:gd name="connsiteX14" fmla="*/ 4684581 w 6864873"/>
                <a:gd name="connsiteY14" fmla="*/ 6339348 h 8732033"/>
                <a:gd name="connsiteX15" fmla="*/ 3661794 w 6864873"/>
                <a:gd name="connsiteY15" fmla="*/ 6578888 h 8732033"/>
                <a:gd name="connsiteX16" fmla="*/ 3605051 w 6864873"/>
                <a:gd name="connsiteY16" fmla="*/ 6574649 h 8732033"/>
                <a:gd name="connsiteX17" fmla="*/ 3605051 w 6864873"/>
                <a:gd name="connsiteY17" fmla="*/ 6718796 h 8732033"/>
                <a:gd name="connsiteX18" fmla="*/ 3809324 w 6864873"/>
                <a:gd name="connsiteY18" fmla="*/ 6290592 h 8732033"/>
                <a:gd name="connsiteX19" fmla="*/ 4798066 w 6864873"/>
                <a:gd name="connsiteY19" fmla="*/ 6074370 h 8732033"/>
                <a:gd name="connsiteX20" fmla="*/ 5627927 w 6864873"/>
                <a:gd name="connsiteY20" fmla="*/ 5502017 h 8732033"/>
                <a:gd name="connsiteX21" fmla="*/ 6354233 w 6864873"/>
                <a:gd name="connsiteY21" fmla="*/ 6498335 h 8732033"/>
                <a:gd name="connsiteX22" fmla="*/ 6311677 w 6864873"/>
                <a:gd name="connsiteY22" fmla="*/ 6362666 h 8732033"/>
                <a:gd name="connsiteX23" fmla="*/ 5947105 w 6864873"/>
                <a:gd name="connsiteY23" fmla="*/ 5968379 h 8732033"/>
                <a:gd name="connsiteX24" fmla="*/ 5678996 w 6864873"/>
                <a:gd name="connsiteY24" fmla="*/ 5374828 h 8732033"/>
                <a:gd name="connsiteX25" fmla="*/ 5653461 w 6864873"/>
                <a:gd name="connsiteY25" fmla="*/ 5298514 h 8732033"/>
                <a:gd name="connsiteX26" fmla="*/ 5613742 w 6864873"/>
                <a:gd name="connsiteY26" fmla="*/ 5336671 h 8732033"/>
                <a:gd name="connsiteX27" fmla="*/ 4825018 w 6864873"/>
                <a:gd name="connsiteY27" fmla="*/ 5938702 h 8732033"/>
                <a:gd name="connsiteX28" fmla="*/ 3837696 w 6864873"/>
                <a:gd name="connsiteY28" fmla="*/ 6167641 h 8732033"/>
                <a:gd name="connsiteX29" fmla="*/ 3809324 w 6864873"/>
                <a:gd name="connsiteY29" fmla="*/ 6171882 h 8732033"/>
                <a:gd name="connsiteX30" fmla="*/ 3809324 w 6864873"/>
                <a:gd name="connsiteY30" fmla="*/ 6290592 h 87320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864873" h="8732033">
                  <a:moveTo>
                    <a:pt x="0" y="2"/>
                  </a:moveTo>
                  <a:lnTo>
                    <a:pt x="6858003" y="0"/>
                  </a:lnTo>
                  <a:lnTo>
                    <a:pt x="6864873" y="8147834"/>
                  </a:lnTo>
                  <a:cubicBezTo>
                    <a:pt x="3151256" y="9770841"/>
                    <a:pt x="1331266" y="7408147"/>
                    <a:pt x="2351" y="8234620"/>
                  </a:cubicBezTo>
                  <a:cubicBezTo>
                    <a:pt x="-2447" y="5529088"/>
                    <a:pt x="4798" y="2705534"/>
                    <a:pt x="0" y="2"/>
                  </a:cubicBezTo>
                  <a:close/>
                  <a:moveTo>
                    <a:pt x="3605051" y="6718796"/>
                  </a:moveTo>
                  <a:lnTo>
                    <a:pt x="3647608" y="6718796"/>
                  </a:lnTo>
                  <a:cubicBezTo>
                    <a:pt x="4050482" y="6747061"/>
                    <a:pt x="4376751" y="6814896"/>
                    <a:pt x="4626419" y="6922299"/>
                  </a:cubicBezTo>
                  <a:cubicBezTo>
                    <a:pt x="4876086" y="7029705"/>
                    <a:pt x="5139941" y="7214835"/>
                    <a:pt x="5417979" y="7477694"/>
                  </a:cubicBezTo>
                  <a:lnTo>
                    <a:pt x="5466210" y="7524330"/>
                  </a:lnTo>
                  <a:cubicBezTo>
                    <a:pt x="5545650" y="7272777"/>
                    <a:pt x="5637857" y="7086940"/>
                    <a:pt x="5742831" y="6966816"/>
                  </a:cubicBezTo>
                  <a:cubicBezTo>
                    <a:pt x="5847805" y="6846694"/>
                    <a:pt x="6004320" y="6748473"/>
                    <a:pt x="6212376" y="6672161"/>
                  </a:cubicBezTo>
                  <a:cubicBezTo>
                    <a:pt x="6011886" y="6564755"/>
                    <a:pt x="5864828" y="6447459"/>
                    <a:pt x="5771202" y="6320269"/>
                  </a:cubicBezTo>
                  <a:cubicBezTo>
                    <a:pt x="5677576" y="6193080"/>
                    <a:pt x="5590099" y="5992404"/>
                    <a:pt x="5508768" y="5718240"/>
                  </a:cubicBezTo>
                  <a:cubicBezTo>
                    <a:pt x="5304493" y="5972619"/>
                    <a:pt x="5029765" y="6179655"/>
                    <a:pt x="4684581" y="6339348"/>
                  </a:cubicBezTo>
                  <a:cubicBezTo>
                    <a:pt x="4339395" y="6499042"/>
                    <a:pt x="3998467" y="6578888"/>
                    <a:pt x="3661794" y="6578888"/>
                  </a:cubicBezTo>
                  <a:cubicBezTo>
                    <a:pt x="3656120" y="6578888"/>
                    <a:pt x="3637205" y="6577476"/>
                    <a:pt x="3605051" y="6574649"/>
                  </a:cubicBezTo>
                  <a:lnTo>
                    <a:pt x="3605051" y="6718796"/>
                  </a:lnTo>
                  <a:close/>
                  <a:moveTo>
                    <a:pt x="3809324" y="6290592"/>
                  </a:moveTo>
                  <a:cubicBezTo>
                    <a:pt x="4136541" y="6290592"/>
                    <a:pt x="4466121" y="6218517"/>
                    <a:pt x="4798066" y="6074370"/>
                  </a:cubicBezTo>
                  <a:cubicBezTo>
                    <a:pt x="5130010" y="5930221"/>
                    <a:pt x="5406630" y="5739437"/>
                    <a:pt x="5627927" y="5502017"/>
                  </a:cubicBezTo>
                  <a:cubicBezTo>
                    <a:pt x="5826526" y="6039039"/>
                    <a:pt x="6068629" y="6371144"/>
                    <a:pt x="6354233" y="6498335"/>
                  </a:cubicBezTo>
                  <a:lnTo>
                    <a:pt x="6311677" y="6362666"/>
                  </a:lnTo>
                  <a:cubicBezTo>
                    <a:pt x="6156580" y="6238302"/>
                    <a:pt x="6035055" y="6106873"/>
                    <a:pt x="5947105" y="5968379"/>
                  </a:cubicBezTo>
                  <a:cubicBezTo>
                    <a:pt x="5859154" y="5829884"/>
                    <a:pt x="5769784" y="5632033"/>
                    <a:pt x="5678996" y="5374828"/>
                  </a:cubicBezTo>
                  <a:lnTo>
                    <a:pt x="5653461" y="5298514"/>
                  </a:lnTo>
                  <a:lnTo>
                    <a:pt x="5613742" y="5336671"/>
                  </a:lnTo>
                  <a:cubicBezTo>
                    <a:pt x="5345159" y="5619315"/>
                    <a:pt x="5082252" y="5819992"/>
                    <a:pt x="4825018" y="5938702"/>
                  </a:cubicBezTo>
                  <a:cubicBezTo>
                    <a:pt x="4567785" y="6057412"/>
                    <a:pt x="4238678" y="6133724"/>
                    <a:pt x="3837696" y="6167641"/>
                  </a:cubicBezTo>
                  <a:lnTo>
                    <a:pt x="3809324" y="6171882"/>
                  </a:lnTo>
                  <a:lnTo>
                    <a:pt x="3809324" y="6290592"/>
                  </a:lnTo>
                  <a:close/>
                </a:path>
              </a:pathLst>
            </a:custGeom>
            <a:gradFill flip="none" rotWithShape="1">
              <a:gsLst>
                <a:gs pos="96667">
                  <a:srgbClr val="1E2F36">
                    <a:alpha val="66000"/>
                    <a:lumMod val="48000"/>
                  </a:srgbClr>
                </a:gs>
                <a:gs pos="0">
                  <a:schemeClr val="accent6">
                    <a:lumMod val="20000"/>
                    <a:lumOff val="80000"/>
                  </a:schemeClr>
                </a:gs>
                <a:gs pos="26680">
                  <a:srgbClr val="FED776">
                    <a:alpha val="55000"/>
                  </a:srgbClr>
                </a:gs>
                <a:gs pos="58000">
                  <a:srgbClr val="FFC000">
                    <a:alpha val="28000"/>
                  </a:srgbClr>
                </a:gs>
                <a:gs pos="87000">
                  <a:srgbClr val="003300">
                    <a:alpha val="65882"/>
                  </a:srgbClr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brightRoom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</p:grpSp>
      <p:sp>
        <p:nvSpPr>
          <p:cNvPr id="12" name="11 Rectángulo"/>
          <p:cNvSpPr/>
          <p:nvPr/>
        </p:nvSpPr>
        <p:spPr>
          <a:xfrm flipH="1">
            <a:off x="0" y="28792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47393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889"/>
            <a:ext cx="9144000" cy="512261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580112" y="1059582"/>
            <a:ext cx="3024336" cy="255454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rgbClr val="FF0000"/>
              </a:extrusionClr>
            </a:sp3d>
          </a:bodyPr>
          <a:lstStyle/>
          <a:p>
            <a:pPr algn="ctr"/>
            <a:r>
              <a:rPr lang="es-ES" sz="3200" b="1" dirty="0" smtClean="0">
                <a:gradFill>
                  <a:gsLst>
                    <a:gs pos="0">
                      <a:srgbClr val="FF0000"/>
                    </a:gs>
                    <a:gs pos="92000">
                      <a:srgbClr val="FF0066">
                        <a:lumMod val="12000"/>
                        <a:lumOff val="88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16</a:t>
            </a:r>
            <a:r>
              <a:rPr lang="es-ES" sz="3200" b="1" dirty="0">
                <a:gradFill>
                  <a:gsLst>
                    <a:gs pos="0">
                      <a:srgbClr val="FF0000"/>
                    </a:gs>
                    <a:gs pos="92000">
                      <a:srgbClr val="FF0066">
                        <a:lumMod val="12000"/>
                        <a:lumOff val="88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 Respira profundamente. Es muy tranquilizante.</a:t>
            </a:r>
          </a:p>
          <a:p>
            <a:pPr algn="ctr"/>
            <a:endParaRPr lang="es-ES" sz="3200" b="1" dirty="0">
              <a:gradFill>
                <a:gsLst>
                  <a:gs pos="0">
                    <a:srgbClr val="FF0000"/>
                  </a:gs>
                  <a:gs pos="92000">
                    <a:srgbClr val="FF0066">
                      <a:lumMod val="12000"/>
                      <a:lumOff val="88000"/>
                    </a:srgbClr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-3529" y="0"/>
            <a:ext cx="9147529" cy="4699913"/>
            <a:chOff x="-3529" y="0"/>
            <a:chExt cx="9147529" cy="4699913"/>
          </a:xfrm>
        </p:grpSpPr>
        <p:grpSp>
          <p:nvGrpSpPr>
            <p:cNvPr id="5" name="4 Grupo"/>
            <p:cNvGrpSpPr/>
            <p:nvPr/>
          </p:nvGrpSpPr>
          <p:grpSpPr>
            <a:xfrm>
              <a:off x="-3529" y="0"/>
              <a:ext cx="9147529" cy="4699913"/>
              <a:chOff x="-3529" y="31781"/>
              <a:chExt cx="9147529" cy="4699913"/>
            </a:xfrm>
          </p:grpSpPr>
          <p:sp>
            <p:nvSpPr>
              <p:cNvPr id="9" name="1 Rectángulo"/>
              <p:cNvSpPr/>
              <p:nvPr/>
            </p:nvSpPr>
            <p:spPr>
              <a:xfrm>
                <a:off x="-3529" y="31781"/>
                <a:ext cx="9147529" cy="4699913"/>
              </a:xfrm>
              <a:custGeom>
                <a:avLst/>
                <a:gdLst>
                  <a:gd name="connsiteX0" fmla="*/ 0 w 9252520"/>
                  <a:gd name="connsiteY0" fmla="*/ 0 h 4371950"/>
                  <a:gd name="connsiteX1" fmla="*/ 9252520 w 9252520"/>
                  <a:gd name="connsiteY1" fmla="*/ 0 h 4371950"/>
                  <a:gd name="connsiteX2" fmla="*/ 9252520 w 9252520"/>
                  <a:gd name="connsiteY2" fmla="*/ 4371950 h 4371950"/>
                  <a:gd name="connsiteX3" fmla="*/ 0 w 9252520"/>
                  <a:gd name="connsiteY3" fmla="*/ 4371950 h 4371950"/>
                  <a:gd name="connsiteX4" fmla="*/ 0 w 9252520"/>
                  <a:gd name="connsiteY4" fmla="*/ 0 h 4371950"/>
                  <a:gd name="connsiteX0" fmla="*/ 0 w 9252520"/>
                  <a:gd name="connsiteY0" fmla="*/ 0 h 4700940"/>
                  <a:gd name="connsiteX1" fmla="*/ 9252520 w 9252520"/>
                  <a:gd name="connsiteY1" fmla="*/ 0 h 4700940"/>
                  <a:gd name="connsiteX2" fmla="*/ 9252520 w 9252520"/>
                  <a:gd name="connsiteY2" fmla="*/ 4371950 h 4700940"/>
                  <a:gd name="connsiteX3" fmla="*/ 0 w 9252520"/>
                  <a:gd name="connsiteY3" fmla="*/ 4371950 h 4700940"/>
                  <a:gd name="connsiteX4" fmla="*/ 0 w 9252520"/>
                  <a:gd name="connsiteY4" fmla="*/ 0 h 4700940"/>
                  <a:gd name="connsiteX0" fmla="*/ 0 w 9252520"/>
                  <a:gd name="connsiteY0" fmla="*/ 0 h 4741826"/>
                  <a:gd name="connsiteX1" fmla="*/ 9252520 w 9252520"/>
                  <a:gd name="connsiteY1" fmla="*/ 0 h 4741826"/>
                  <a:gd name="connsiteX2" fmla="*/ 9252520 w 9252520"/>
                  <a:gd name="connsiteY2" fmla="*/ 4426378 h 4741826"/>
                  <a:gd name="connsiteX3" fmla="*/ 0 w 9252520"/>
                  <a:gd name="connsiteY3" fmla="*/ 4371950 h 4741826"/>
                  <a:gd name="connsiteX4" fmla="*/ 0 w 9252520"/>
                  <a:gd name="connsiteY4" fmla="*/ 0 h 4741826"/>
                  <a:gd name="connsiteX0" fmla="*/ 0 w 9252520"/>
                  <a:gd name="connsiteY0" fmla="*/ 0 h 4703194"/>
                  <a:gd name="connsiteX1" fmla="*/ 9252520 w 9252520"/>
                  <a:gd name="connsiteY1" fmla="*/ 0 h 4703194"/>
                  <a:gd name="connsiteX2" fmla="*/ 9252520 w 9252520"/>
                  <a:gd name="connsiteY2" fmla="*/ 4426378 h 4703194"/>
                  <a:gd name="connsiteX3" fmla="*/ 0 w 9252520"/>
                  <a:gd name="connsiteY3" fmla="*/ 4371950 h 4703194"/>
                  <a:gd name="connsiteX4" fmla="*/ 0 w 9252520"/>
                  <a:gd name="connsiteY4" fmla="*/ 0 h 4703194"/>
                  <a:gd name="connsiteX0" fmla="*/ 0 w 9252520"/>
                  <a:gd name="connsiteY0" fmla="*/ 0 h 4719513"/>
                  <a:gd name="connsiteX1" fmla="*/ 9252520 w 9252520"/>
                  <a:gd name="connsiteY1" fmla="*/ 0 h 4719513"/>
                  <a:gd name="connsiteX2" fmla="*/ 9252520 w 9252520"/>
                  <a:gd name="connsiteY2" fmla="*/ 4426378 h 4719513"/>
                  <a:gd name="connsiteX3" fmla="*/ 0 w 9252520"/>
                  <a:gd name="connsiteY3" fmla="*/ 4437265 h 4719513"/>
                  <a:gd name="connsiteX4" fmla="*/ 0 w 9252520"/>
                  <a:gd name="connsiteY4" fmla="*/ 0 h 4719513"/>
                  <a:gd name="connsiteX0" fmla="*/ 0 w 9252520"/>
                  <a:gd name="connsiteY0" fmla="*/ 0 h 4694255"/>
                  <a:gd name="connsiteX1" fmla="*/ 9252520 w 9252520"/>
                  <a:gd name="connsiteY1" fmla="*/ 0 h 4694255"/>
                  <a:gd name="connsiteX2" fmla="*/ 9252520 w 9252520"/>
                  <a:gd name="connsiteY2" fmla="*/ 4426378 h 4694255"/>
                  <a:gd name="connsiteX3" fmla="*/ 0 w 9252520"/>
                  <a:gd name="connsiteY3" fmla="*/ 4437265 h 4694255"/>
                  <a:gd name="connsiteX4" fmla="*/ 0 w 9252520"/>
                  <a:gd name="connsiteY4" fmla="*/ 0 h 4694255"/>
                  <a:gd name="connsiteX0" fmla="*/ 0 w 9252520"/>
                  <a:gd name="connsiteY0" fmla="*/ 0 h 4672323"/>
                  <a:gd name="connsiteX1" fmla="*/ 9252520 w 9252520"/>
                  <a:gd name="connsiteY1" fmla="*/ 0 h 4672323"/>
                  <a:gd name="connsiteX2" fmla="*/ 9252520 w 9252520"/>
                  <a:gd name="connsiteY2" fmla="*/ 4426378 h 4672323"/>
                  <a:gd name="connsiteX3" fmla="*/ 0 w 9252520"/>
                  <a:gd name="connsiteY3" fmla="*/ 4437265 h 4672323"/>
                  <a:gd name="connsiteX4" fmla="*/ 0 w 9252520"/>
                  <a:gd name="connsiteY4" fmla="*/ 0 h 4672323"/>
                  <a:gd name="connsiteX0" fmla="*/ 0 w 9252520"/>
                  <a:gd name="connsiteY0" fmla="*/ 0 h 4685917"/>
                  <a:gd name="connsiteX1" fmla="*/ 9252520 w 9252520"/>
                  <a:gd name="connsiteY1" fmla="*/ 0 h 4685917"/>
                  <a:gd name="connsiteX2" fmla="*/ 9252520 w 9252520"/>
                  <a:gd name="connsiteY2" fmla="*/ 4426378 h 4685917"/>
                  <a:gd name="connsiteX3" fmla="*/ 0 w 9252520"/>
                  <a:gd name="connsiteY3" fmla="*/ 4437265 h 4685917"/>
                  <a:gd name="connsiteX4" fmla="*/ 0 w 9252520"/>
                  <a:gd name="connsiteY4" fmla="*/ 0 h 4685917"/>
                  <a:gd name="connsiteX0" fmla="*/ 0 w 9252520"/>
                  <a:gd name="connsiteY0" fmla="*/ 0 h 4676083"/>
                  <a:gd name="connsiteX1" fmla="*/ 9252520 w 9252520"/>
                  <a:gd name="connsiteY1" fmla="*/ 0 h 4676083"/>
                  <a:gd name="connsiteX2" fmla="*/ 9252520 w 9252520"/>
                  <a:gd name="connsiteY2" fmla="*/ 4426378 h 4676083"/>
                  <a:gd name="connsiteX3" fmla="*/ 0 w 9252520"/>
                  <a:gd name="connsiteY3" fmla="*/ 4437265 h 4676083"/>
                  <a:gd name="connsiteX4" fmla="*/ 0 w 9252520"/>
                  <a:gd name="connsiteY4" fmla="*/ 0 h 4676083"/>
                  <a:gd name="connsiteX0" fmla="*/ 0 w 9252520"/>
                  <a:gd name="connsiteY0" fmla="*/ 0 h 4699913"/>
                  <a:gd name="connsiteX1" fmla="*/ 9252520 w 9252520"/>
                  <a:gd name="connsiteY1" fmla="*/ 0 h 4699913"/>
                  <a:gd name="connsiteX2" fmla="*/ 9252520 w 9252520"/>
                  <a:gd name="connsiteY2" fmla="*/ 4426378 h 4699913"/>
                  <a:gd name="connsiteX3" fmla="*/ 0 w 9252520"/>
                  <a:gd name="connsiteY3" fmla="*/ 4437265 h 4699913"/>
                  <a:gd name="connsiteX4" fmla="*/ 0 w 9252520"/>
                  <a:gd name="connsiteY4" fmla="*/ 0 h 4699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52520" h="4699913">
                    <a:moveTo>
                      <a:pt x="0" y="0"/>
                    </a:moveTo>
                    <a:lnTo>
                      <a:pt x="9252520" y="0"/>
                    </a:lnTo>
                    <a:lnTo>
                      <a:pt x="9252520" y="4426378"/>
                    </a:lnTo>
                    <a:cubicBezTo>
                      <a:pt x="4328661" y="5133950"/>
                      <a:pt x="2964429" y="4219550"/>
                      <a:pt x="0" y="4437265"/>
                    </a:cubicBez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97917">
                    <a:srgbClr val="8C053B">
                      <a:lumMod val="2000"/>
                      <a:alpha val="38000"/>
                    </a:srgbClr>
                  </a:gs>
                  <a:gs pos="0">
                    <a:schemeClr val="accent6">
                      <a:lumMod val="20000"/>
                      <a:lumOff val="80000"/>
                    </a:schemeClr>
                  </a:gs>
                  <a:gs pos="50000">
                    <a:srgbClr val="FF0066">
                      <a:lumMod val="51000"/>
                      <a:lumOff val="49000"/>
                      <a:alpha val="51000"/>
                    </a:srgbClr>
                  </a:gs>
                  <a:gs pos="79000">
                    <a:srgbClr val="8C053B">
                      <a:alpha val="45000"/>
                    </a:srgbClr>
                  </a:gs>
                </a:gsLst>
                <a:path path="rect">
                  <a:fillToRect l="100000" t="10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0" name="Forma libre 19"/>
              <p:cNvSpPr/>
              <p:nvPr/>
            </p:nvSpPr>
            <p:spPr>
              <a:xfrm rot="10800000">
                <a:off x="7524328" y="3251602"/>
                <a:ext cx="1366674" cy="1120349"/>
              </a:xfrm>
              <a:custGeom>
                <a:avLst/>
                <a:gdLst>
                  <a:gd name="connsiteX0" fmla="*/ 1541216 w 3146620"/>
                  <a:gd name="connsiteY0" fmla="*/ 1657815 h 2758642"/>
                  <a:gd name="connsiteX1" fmla="*/ 1772249 w 3146620"/>
                  <a:gd name="connsiteY1" fmla="*/ 1396539 h 2758642"/>
                  <a:gd name="connsiteX2" fmla="*/ 1587777 w 3146620"/>
                  <a:gd name="connsiteY2" fmla="*/ 1140571 h 2758642"/>
                  <a:gd name="connsiteX3" fmla="*/ 1576347 w 3146620"/>
                  <a:gd name="connsiteY3" fmla="*/ 1138598 h 2758642"/>
                  <a:gd name="connsiteX4" fmla="*/ 1593509 w 3146620"/>
                  <a:gd name="connsiteY4" fmla="*/ 1137669 h 2758642"/>
                  <a:gd name="connsiteX5" fmla="*/ 1764328 w 3146620"/>
                  <a:gd name="connsiteY5" fmla="*/ 1203416 h 2758642"/>
                  <a:gd name="connsiteX6" fmla="*/ 1777708 w 3146620"/>
                  <a:gd name="connsiteY6" fmla="*/ 1216454 h 2758642"/>
                  <a:gd name="connsiteX7" fmla="*/ 1771569 w 3146620"/>
                  <a:gd name="connsiteY7" fmla="*/ 1206196 h 2758642"/>
                  <a:gd name="connsiteX8" fmla="*/ 1596357 w 3146620"/>
                  <a:gd name="connsiteY8" fmla="*/ 1102959 h 2758642"/>
                  <a:gd name="connsiteX9" fmla="*/ 1352229 w 3146620"/>
                  <a:gd name="connsiteY9" fmla="*/ 1364506 h 2758642"/>
                  <a:gd name="connsiteX10" fmla="*/ 1523668 w 3146620"/>
                  <a:gd name="connsiteY10" fmla="*/ 1628929 h 2758642"/>
                  <a:gd name="connsiteX11" fmla="*/ 1534993 w 3146620"/>
                  <a:gd name="connsiteY11" fmla="*/ 1631167 h 2758642"/>
                  <a:gd name="connsiteX12" fmla="*/ 1517792 w 3146620"/>
                  <a:gd name="connsiteY12" fmla="*/ 1631771 h 2758642"/>
                  <a:gd name="connsiteX13" fmla="*/ 1391608 w 3146620"/>
                  <a:gd name="connsiteY13" fmla="*/ 1593820 h 2758642"/>
                  <a:gd name="connsiteX14" fmla="*/ 1385744 w 3146620"/>
                  <a:gd name="connsiteY14" fmla="*/ 1589673 h 2758642"/>
                  <a:gd name="connsiteX15" fmla="*/ 1388977 w 3146620"/>
                  <a:gd name="connsiteY15" fmla="*/ 1593072 h 2758642"/>
                  <a:gd name="connsiteX16" fmla="*/ 1541216 w 3146620"/>
                  <a:gd name="connsiteY16" fmla="*/ 1657815 h 2758642"/>
                  <a:gd name="connsiteX17" fmla="*/ 1593509 w 3146620"/>
                  <a:gd name="connsiteY17" fmla="*/ 1713511 h 2758642"/>
                  <a:gd name="connsiteX18" fmla="*/ 1371509 w 3146620"/>
                  <a:gd name="connsiteY18" fmla="*/ 1587645 h 2758642"/>
                  <a:gd name="connsiteX19" fmla="*/ 1361983 w 3146620"/>
                  <a:gd name="connsiteY19" fmla="*/ 1571512 h 2758642"/>
                  <a:gd name="connsiteX20" fmla="*/ 1350382 w 3146620"/>
                  <a:gd name="connsiteY20" fmla="*/ 1561391 h 2758642"/>
                  <a:gd name="connsiteX21" fmla="*/ 1263938 w 3146620"/>
                  <a:gd name="connsiteY21" fmla="*/ 1333122 h 2758642"/>
                  <a:gd name="connsiteX22" fmla="*/ 1546906 w 3146620"/>
                  <a:gd name="connsiteY22" fmla="*/ 1045181 h 2758642"/>
                  <a:gd name="connsiteX23" fmla="*/ 1779330 w 3146620"/>
                  <a:gd name="connsiteY23" fmla="*/ 1212923 h 2758642"/>
                  <a:gd name="connsiteX24" fmla="*/ 1781655 w 3146620"/>
                  <a:gd name="connsiteY24" fmla="*/ 1220300 h 2758642"/>
                  <a:gd name="connsiteX25" fmla="*/ 1783398 w 3146620"/>
                  <a:gd name="connsiteY25" fmla="*/ 1221999 h 2758642"/>
                  <a:gd name="connsiteX26" fmla="*/ 1858959 w 3146620"/>
                  <a:gd name="connsiteY26" fmla="*/ 1381743 h 2758642"/>
                  <a:gd name="connsiteX27" fmla="*/ 1862053 w 3146620"/>
                  <a:gd name="connsiteY27" fmla="*/ 1425590 h 2758642"/>
                  <a:gd name="connsiteX28" fmla="*/ 1593509 w 3146620"/>
                  <a:gd name="connsiteY28" fmla="*/ 1713511 h 2758642"/>
                  <a:gd name="connsiteX29" fmla="*/ 1594962 w 3146620"/>
                  <a:gd name="connsiteY29" fmla="*/ 1878090 h 2758642"/>
                  <a:gd name="connsiteX30" fmla="*/ 1902115 w 3146620"/>
                  <a:gd name="connsiteY30" fmla="*/ 1762139 h 2758642"/>
                  <a:gd name="connsiteX31" fmla="*/ 1908639 w 3146620"/>
                  <a:gd name="connsiteY31" fmla="*/ 1756051 h 2758642"/>
                  <a:gd name="connsiteX32" fmla="*/ 1896806 w 3146620"/>
                  <a:gd name="connsiteY32" fmla="*/ 1763478 h 2758642"/>
                  <a:gd name="connsiteX33" fmla="*/ 1642222 w 3146620"/>
                  <a:gd name="connsiteY33" fmla="*/ 1831446 h 2758642"/>
                  <a:gd name="connsiteX34" fmla="*/ 1607518 w 3146620"/>
                  <a:gd name="connsiteY34" fmla="*/ 1830364 h 2758642"/>
                  <a:gd name="connsiteX35" fmla="*/ 1630367 w 3146620"/>
                  <a:gd name="connsiteY35" fmla="*/ 1826357 h 2758642"/>
                  <a:gd name="connsiteX36" fmla="*/ 1976258 w 3146620"/>
                  <a:gd name="connsiteY36" fmla="*/ 1352787 h 2758642"/>
                  <a:gd name="connsiteX37" fmla="*/ 1483712 w 3146620"/>
                  <a:gd name="connsiteY37" fmla="*/ 884370 h 2758642"/>
                  <a:gd name="connsiteX38" fmla="*/ 1130210 w 3146620"/>
                  <a:gd name="connsiteY38" fmla="*/ 1069263 h 2758642"/>
                  <a:gd name="connsiteX39" fmla="*/ 1117824 w 3146620"/>
                  <a:gd name="connsiteY39" fmla="*/ 1087635 h 2758642"/>
                  <a:gd name="connsiteX40" fmla="*/ 1144818 w 3146620"/>
                  <a:gd name="connsiteY40" fmla="*/ 1064285 h 2758642"/>
                  <a:gd name="connsiteX41" fmla="*/ 1489458 w 3146620"/>
                  <a:gd name="connsiteY41" fmla="*/ 946535 h 2758642"/>
                  <a:gd name="connsiteX42" fmla="*/ 1524084 w 3146620"/>
                  <a:gd name="connsiteY42" fmla="*/ 948199 h 2758642"/>
                  <a:gd name="connsiteX43" fmla="*/ 1501022 w 3146620"/>
                  <a:gd name="connsiteY43" fmla="*/ 951733 h 2758642"/>
                  <a:gd name="connsiteX44" fmla="*/ 1128838 w 3146620"/>
                  <a:gd name="connsiteY44" fmla="*/ 1410158 h 2758642"/>
                  <a:gd name="connsiteX45" fmla="*/ 1594962 w 3146620"/>
                  <a:gd name="connsiteY45" fmla="*/ 1878090 h 2758642"/>
                  <a:gd name="connsiteX46" fmla="*/ 1489458 w 3146620"/>
                  <a:gd name="connsiteY46" fmla="*/ 1977838 h 2758642"/>
                  <a:gd name="connsiteX47" fmla="*/ 947651 w 3146620"/>
                  <a:gd name="connsiteY47" fmla="*/ 1462187 h 2758642"/>
                  <a:gd name="connsiteX48" fmla="*/ 953894 w 3146620"/>
                  <a:gd name="connsiteY48" fmla="*/ 1383658 h 2758642"/>
                  <a:gd name="connsiteX49" fmla="*/ 1106343 w 3146620"/>
                  <a:gd name="connsiteY49" fmla="*/ 1097566 h 2758642"/>
                  <a:gd name="connsiteX50" fmla="*/ 1109860 w 3146620"/>
                  <a:gd name="connsiteY50" fmla="*/ 1094523 h 2758642"/>
                  <a:gd name="connsiteX51" fmla="*/ 1114550 w 3146620"/>
                  <a:gd name="connsiteY51" fmla="*/ 1081311 h 2758642"/>
                  <a:gd name="connsiteX52" fmla="*/ 1583484 w 3146620"/>
                  <a:gd name="connsiteY52" fmla="*/ 780893 h 2758642"/>
                  <a:gd name="connsiteX53" fmla="*/ 2154391 w 3146620"/>
                  <a:gd name="connsiteY53" fmla="*/ 1296581 h 2758642"/>
                  <a:gd name="connsiteX54" fmla="*/ 1979984 w 3146620"/>
                  <a:gd name="connsiteY54" fmla="*/ 1705399 h 2758642"/>
                  <a:gd name="connsiteX55" fmla="*/ 1956579 w 3146620"/>
                  <a:gd name="connsiteY55" fmla="*/ 1723525 h 2758642"/>
                  <a:gd name="connsiteX56" fmla="*/ 1937358 w 3146620"/>
                  <a:gd name="connsiteY56" fmla="*/ 1752418 h 2758642"/>
                  <a:gd name="connsiteX57" fmla="*/ 1489458 w 3146620"/>
                  <a:gd name="connsiteY57" fmla="*/ 1977838 h 2758642"/>
                  <a:gd name="connsiteX58" fmla="*/ 1682525 w 3146620"/>
                  <a:gd name="connsiteY58" fmla="*/ 2200108 h 2758642"/>
                  <a:gd name="connsiteX59" fmla="*/ 2312388 w 3146620"/>
                  <a:gd name="connsiteY59" fmla="*/ 1901179 h 2758642"/>
                  <a:gd name="connsiteX60" fmla="*/ 2334458 w 3146620"/>
                  <a:gd name="connsiteY60" fmla="*/ 1871476 h 2758642"/>
                  <a:gd name="connsiteX61" fmla="*/ 2286359 w 3146620"/>
                  <a:gd name="connsiteY61" fmla="*/ 1909228 h 2758642"/>
                  <a:gd name="connsiteX62" fmla="*/ 1672289 w 3146620"/>
                  <a:gd name="connsiteY62" fmla="*/ 2099603 h 2758642"/>
                  <a:gd name="connsiteX63" fmla="*/ 1610592 w 3146620"/>
                  <a:gd name="connsiteY63" fmla="*/ 2096912 h 2758642"/>
                  <a:gd name="connsiteX64" fmla="*/ 1651684 w 3146620"/>
                  <a:gd name="connsiteY64" fmla="*/ 2091199 h 2758642"/>
                  <a:gd name="connsiteX65" fmla="*/ 2314834 w 3146620"/>
                  <a:gd name="connsiteY65" fmla="*/ 1350031 h 2758642"/>
                  <a:gd name="connsiteX66" fmla="*/ 1484303 w 3146620"/>
                  <a:gd name="connsiteY66" fmla="*/ 593492 h 2758642"/>
                  <a:gd name="connsiteX67" fmla="*/ 937025 w 3146620"/>
                  <a:gd name="connsiteY67" fmla="*/ 780959 h 2758642"/>
                  <a:gd name="connsiteX68" fmla="*/ 925401 w 3146620"/>
                  <a:gd name="connsiteY68" fmla="*/ 790801 h 2758642"/>
                  <a:gd name="connsiteX69" fmla="*/ 946483 w 3146620"/>
                  <a:gd name="connsiteY69" fmla="*/ 778794 h 2758642"/>
                  <a:gd name="connsiteX70" fmla="*/ 1400097 w 3146620"/>
                  <a:gd name="connsiteY70" fmla="*/ 668904 h 2758642"/>
                  <a:gd name="connsiteX71" fmla="*/ 1461932 w 3146620"/>
                  <a:gd name="connsiteY71" fmla="*/ 670654 h 2758642"/>
                  <a:gd name="connsiteX72" fmla="*/ 1421219 w 3146620"/>
                  <a:gd name="connsiteY72" fmla="*/ 677133 h 2758642"/>
                  <a:gd name="connsiteX73" fmla="*/ 804919 w 3146620"/>
                  <a:gd name="connsiteY73" fmla="*/ 1442786 h 2758642"/>
                  <a:gd name="connsiteX74" fmla="*/ 1682525 w 3146620"/>
                  <a:gd name="connsiteY74" fmla="*/ 2200108 h 2758642"/>
                  <a:gd name="connsiteX75" fmla="*/ 1504755 w 3146620"/>
                  <a:gd name="connsiteY75" fmla="*/ 2367407 h 2758642"/>
                  <a:gd name="connsiteX76" fmla="*/ 487525 w 3146620"/>
                  <a:gd name="connsiteY76" fmla="*/ 1533659 h 2758642"/>
                  <a:gd name="connsiteX77" fmla="*/ 798279 w 3146620"/>
                  <a:gd name="connsiteY77" fmla="*/ 872693 h 2758642"/>
                  <a:gd name="connsiteX78" fmla="*/ 839982 w 3146620"/>
                  <a:gd name="connsiteY78" fmla="*/ 843388 h 2758642"/>
                  <a:gd name="connsiteX79" fmla="*/ 874229 w 3146620"/>
                  <a:gd name="connsiteY79" fmla="*/ 796675 h 2758642"/>
                  <a:gd name="connsiteX80" fmla="*/ 1672289 w 3146620"/>
                  <a:gd name="connsiteY80" fmla="*/ 432222 h 2758642"/>
                  <a:gd name="connsiteX81" fmla="*/ 2637668 w 3146620"/>
                  <a:gd name="connsiteY81" fmla="*/ 1265912 h 2758642"/>
                  <a:gd name="connsiteX82" fmla="*/ 2626544 w 3146620"/>
                  <a:gd name="connsiteY82" fmla="*/ 1392875 h 2758642"/>
                  <a:gd name="connsiteX83" fmla="*/ 2532056 w 3146620"/>
                  <a:gd name="connsiteY83" fmla="*/ 1645451 h 2758642"/>
                  <a:gd name="connsiteX84" fmla="*/ 2354915 w 3146620"/>
                  <a:gd name="connsiteY84" fmla="*/ 1855420 h 2758642"/>
                  <a:gd name="connsiteX85" fmla="*/ 2348647 w 3146620"/>
                  <a:gd name="connsiteY85" fmla="*/ 1860340 h 2758642"/>
                  <a:gd name="connsiteX86" fmla="*/ 2340290 w 3146620"/>
                  <a:gd name="connsiteY86" fmla="*/ 1881700 h 2758642"/>
                  <a:gd name="connsiteX87" fmla="*/ 1504755 w 3146620"/>
                  <a:gd name="connsiteY87" fmla="*/ 2367407 h 2758642"/>
                  <a:gd name="connsiteX88" fmla="*/ 1397545 w 3146620"/>
                  <a:gd name="connsiteY88" fmla="*/ 2709204 h 2758642"/>
                  <a:gd name="connsiteX89" fmla="*/ 1313564 w 3146620"/>
                  <a:gd name="connsiteY89" fmla="*/ 2683625 h 2758642"/>
                  <a:gd name="connsiteX90" fmla="*/ 650749 w 3146620"/>
                  <a:gd name="connsiteY90" fmla="*/ 2114015 h 2758642"/>
                  <a:gd name="connsiteX91" fmla="*/ 614783 w 3146620"/>
                  <a:gd name="connsiteY91" fmla="*/ 2038601 h 2758642"/>
                  <a:gd name="connsiteX92" fmla="*/ 649272 w 3146620"/>
                  <a:gd name="connsiteY92" fmla="*/ 2082574 h 2758642"/>
                  <a:gd name="connsiteX93" fmla="*/ 2116901 w 3146620"/>
                  <a:gd name="connsiteY93" fmla="*/ 2251331 h 2758642"/>
                  <a:gd name="connsiteX94" fmla="*/ 2619314 w 3146620"/>
                  <a:gd name="connsiteY94" fmla="*/ 1730569 h 2758642"/>
                  <a:gd name="connsiteX95" fmla="*/ 2643909 w 3146620"/>
                  <a:gd name="connsiteY95" fmla="*/ 635797 h 2758642"/>
                  <a:gd name="connsiteX96" fmla="*/ 2028202 w 3146620"/>
                  <a:gd name="connsiteY96" fmla="*/ 142980 h 2758642"/>
                  <a:gd name="connsiteX97" fmla="*/ 2006897 w 3146620"/>
                  <a:gd name="connsiteY97" fmla="*/ 137397 h 2758642"/>
                  <a:gd name="connsiteX98" fmla="*/ 2037333 w 3146620"/>
                  <a:gd name="connsiteY98" fmla="*/ 152393 h 2758642"/>
                  <a:gd name="connsiteX99" fmla="*/ 2483804 w 3146620"/>
                  <a:gd name="connsiteY99" fmla="*/ 598783 h 2758642"/>
                  <a:gd name="connsiteX100" fmla="*/ 2521179 w 3146620"/>
                  <a:gd name="connsiteY100" fmla="*/ 673576 h 2758642"/>
                  <a:gd name="connsiteX101" fmla="*/ 2485857 w 3146620"/>
                  <a:gd name="connsiteY101" fmla="*/ 630692 h 2758642"/>
                  <a:gd name="connsiteX102" fmla="*/ 1014038 w 3146620"/>
                  <a:gd name="connsiteY102" fmla="*/ 537905 h 2758642"/>
                  <a:gd name="connsiteX103" fmla="*/ 516254 w 3146620"/>
                  <a:gd name="connsiteY103" fmla="*/ 2209923 h 2758642"/>
                  <a:gd name="connsiteX104" fmla="*/ 1341630 w 3146620"/>
                  <a:gd name="connsiteY104" fmla="*/ 2707786 h 2758642"/>
                  <a:gd name="connsiteX105" fmla="*/ 1738084 w 3146620"/>
                  <a:gd name="connsiteY105" fmla="*/ 2758614 h 2758642"/>
                  <a:gd name="connsiteX106" fmla="*/ 1433261 w 3146620"/>
                  <a:gd name="connsiteY106" fmla="*/ 2720084 h 2758642"/>
                  <a:gd name="connsiteX107" fmla="*/ 1422318 w 3146620"/>
                  <a:gd name="connsiteY107" fmla="*/ 2716750 h 2758642"/>
                  <a:gd name="connsiteX108" fmla="*/ 1386949 w 3146620"/>
                  <a:gd name="connsiteY108" fmla="*/ 2724643 h 2758642"/>
                  <a:gd name="connsiteX109" fmla="*/ 166887 w 3146620"/>
                  <a:gd name="connsiteY109" fmla="*/ 2138525 h 2758642"/>
                  <a:gd name="connsiteX110" fmla="*/ 682014 w 3146620"/>
                  <a:gd name="connsiteY110" fmla="*/ 237219 h 2758642"/>
                  <a:gd name="connsiteX111" fmla="*/ 1810049 w 3146620"/>
                  <a:gd name="connsiteY111" fmla="*/ 54886 h 2758642"/>
                  <a:gd name="connsiteX112" fmla="*/ 1878052 w 3146620"/>
                  <a:gd name="connsiteY112" fmla="*/ 79920 h 2758642"/>
                  <a:gd name="connsiteX113" fmla="*/ 1965689 w 3146620"/>
                  <a:gd name="connsiteY113" fmla="*/ 81604 h 2758642"/>
                  <a:gd name="connsiteX114" fmla="*/ 2991394 w 3146620"/>
                  <a:gd name="connsiteY114" fmla="*/ 724335 h 2758642"/>
                  <a:gd name="connsiteX115" fmla="*/ 2925735 w 3146620"/>
                  <a:gd name="connsiteY115" fmla="*/ 2094710 h 2758642"/>
                  <a:gd name="connsiteX116" fmla="*/ 2442947 w 3146620"/>
                  <a:gd name="connsiteY116" fmla="*/ 2564098 h 2758642"/>
                  <a:gd name="connsiteX117" fmla="*/ 2257553 w 3146620"/>
                  <a:gd name="connsiteY117" fmla="*/ 2656723 h 2758642"/>
                  <a:gd name="connsiteX118" fmla="*/ 1738084 w 3146620"/>
                  <a:gd name="connsiteY118" fmla="*/ 2758614 h 2758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</a:cxnLst>
                <a:rect l="l" t="t" r="r" b="b"/>
                <a:pathLst>
                  <a:path w="3146620" h="2758642">
                    <a:moveTo>
                      <a:pt x="1541216" y="1657815"/>
                    </a:moveTo>
                    <a:cubicBezTo>
                      <a:pt x="1668812" y="1657815"/>
                      <a:pt x="1772249" y="1540838"/>
                      <a:pt x="1772249" y="1396539"/>
                    </a:cubicBezTo>
                    <a:cubicBezTo>
                      <a:pt x="1772249" y="1270278"/>
                      <a:pt x="1693055" y="1164934"/>
                      <a:pt x="1587777" y="1140571"/>
                    </a:cubicBezTo>
                    <a:lnTo>
                      <a:pt x="1576347" y="1138598"/>
                    </a:lnTo>
                    <a:lnTo>
                      <a:pt x="1593509" y="1137669"/>
                    </a:lnTo>
                    <a:cubicBezTo>
                      <a:pt x="1658396" y="1137669"/>
                      <a:pt x="1717908" y="1162343"/>
                      <a:pt x="1764328" y="1203416"/>
                    </a:cubicBezTo>
                    <a:lnTo>
                      <a:pt x="1777708" y="1216454"/>
                    </a:lnTo>
                    <a:lnTo>
                      <a:pt x="1771569" y="1206196"/>
                    </a:lnTo>
                    <a:cubicBezTo>
                      <a:pt x="1732262" y="1144599"/>
                      <a:pt x="1669215" y="1104412"/>
                      <a:pt x="1596357" y="1102959"/>
                    </a:cubicBezTo>
                    <a:cubicBezTo>
                      <a:pt x="1468824" y="1100415"/>
                      <a:pt x="1359524" y="1217513"/>
                      <a:pt x="1352229" y="1364506"/>
                    </a:cubicBezTo>
                    <a:cubicBezTo>
                      <a:pt x="1345845" y="1493124"/>
                      <a:pt x="1419674" y="1602013"/>
                      <a:pt x="1523668" y="1628929"/>
                    </a:cubicBezTo>
                    <a:lnTo>
                      <a:pt x="1534993" y="1631167"/>
                    </a:lnTo>
                    <a:lnTo>
                      <a:pt x="1517792" y="1631771"/>
                    </a:lnTo>
                    <a:cubicBezTo>
                      <a:pt x="1471467" y="1630847"/>
                      <a:pt x="1428520" y="1617154"/>
                      <a:pt x="1391608" y="1593820"/>
                    </a:cubicBezTo>
                    <a:lnTo>
                      <a:pt x="1385744" y="1589673"/>
                    </a:lnTo>
                    <a:lnTo>
                      <a:pt x="1388977" y="1593072"/>
                    </a:lnTo>
                    <a:cubicBezTo>
                      <a:pt x="1429632" y="1633381"/>
                      <a:pt x="1482901" y="1657815"/>
                      <a:pt x="1541216" y="1657815"/>
                    </a:cubicBezTo>
                    <a:close/>
                    <a:moveTo>
                      <a:pt x="1593509" y="1713511"/>
                    </a:moveTo>
                    <a:cubicBezTo>
                      <a:pt x="1501248" y="1713511"/>
                      <a:pt x="1419854" y="1663628"/>
                      <a:pt x="1371509" y="1587645"/>
                    </a:cubicBezTo>
                    <a:lnTo>
                      <a:pt x="1361983" y="1571512"/>
                    </a:lnTo>
                    <a:lnTo>
                      <a:pt x="1350382" y="1561391"/>
                    </a:lnTo>
                    <a:cubicBezTo>
                      <a:pt x="1293398" y="1506407"/>
                      <a:pt x="1259416" y="1424237"/>
                      <a:pt x="1263938" y="1333122"/>
                    </a:cubicBezTo>
                    <a:cubicBezTo>
                      <a:pt x="1271977" y="1171140"/>
                      <a:pt x="1398666" y="1042224"/>
                      <a:pt x="1546906" y="1045181"/>
                    </a:cubicBezTo>
                    <a:cubicBezTo>
                      <a:pt x="1652294" y="1047283"/>
                      <a:pt x="1740203" y="1115472"/>
                      <a:pt x="1779330" y="1212923"/>
                    </a:cubicBezTo>
                    <a:lnTo>
                      <a:pt x="1781655" y="1220300"/>
                    </a:lnTo>
                    <a:lnTo>
                      <a:pt x="1783398" y="1221999"/>
                    </a:lnTo>
                    <a:cubicBezTo>
                      <a:pt x="1822883" y="1264333"/>
                      <a:pt x="1850130" y="1319789"/>
                      <a:pt x="1858959" y="1381743"/>
                    </a:cubicBezTo>
                    <a:cubicBezTo>
                      <a:pt x="1860996" y="1396040"/>
                      <a:pt x="1862053" y="1410682"/>
                      <a:pt x="1862053" y="1425590"/>
                    </a:cubicBezTo>
                    <a:cubicBezTo>
                      <a:pt x="1862053" y="1584604"/>
                      <a:pt x="1741822" y="1713511"/>
                      <a:pt x="1593509" y="1713511"/>
                    </a:cubicBezTo>
                    <a:close/>
                    <a:moveTo>
                      <a:pt x="1594962" y="1878090"/>
                    </a:moveTo>
                    <a:cubicBezTo>
                      <a:pt x="1712617" y="1878090"/>
                      <a:pt x="1820091" y="1834330"/>
                      <a:pt x="1902115" y="1762139"/>
                    </a:cubicBezTo>
                    <a:lnTo>
                      <a:pt x="1908639" y="1756051"/>
                    </a:lnTo>
                    <a:lnTo>
                      <a:pt x="1896806" y="1763478"/>
                    </a:lnTo>
                    <a:cubicBezTo>
                      <a:pt x="1822334" y="1805268"/>
                      <a:pt x="1735685" y="1829792"/>
                      <a:pt x="1642222" y="1831446"/>
                    </a:cubicBezTo>
                    <a:lnTo>
                      <a:pt x="1607518" y="1830364"/>
                    </a:lnTo>
                    <a:lnTo>
                      <a:pt x="1630367" y="1826357"/>
                    </a:lnTo>
                    <a:cubicBezTo>
                      <a:pt x="1840183" y="1778150"/>
                      <a:pt x="1989137" y="1583136"/>
                      <a:pt x="1976258" y="1352787"/>
                    </a:cubicBezTo>
                    <a:cubicBezTo>
                      <a:pt x="1961539" y="1089531"/>
                      <a:pt x="1741019" y="879814"/>
                      <a:pt x="1483712" y="884370"/>
                    </a:cubicBezTo>
                    <a:cubicBezTo>
                      <a:pt x="1336717" y="886973"/>
                      <a:pt x="1209515" y="958946"/>
                      <a:pt x="1130210" y="1069263"/>
                    </a:cubicBezTo>
                    <a:lnTo>
                      <a:pt x="1117824" y="1087635"/>
                    </a:lnTo>
                    <a:lnTo>
                      <a:pt x="1144818" y="1064285"/>
                    </a:lnTo>
                    <a:cubicBezTo>
                      <a:pt x="1238475" y="990724"/>
                      <a:pt x="1358544" y="946535"/>
                      <a:pt x="1489458" y="946535"/>
                    </a:cubicBezTo>
                    <a:lnTo>
                      <a:pt x="1524084" y="948199"/>
                    </a:lnTo>
                    <a:lnTo>
                      <a:pt x="1501022" y="951733"/>
                    </a:lnTo>
                    <a:cubicBezTo>
                      <a:pt x="1288616" y="995365"/>
                      <a:pt x="1128838" y="1184031"/>
                      <a:pt x="1128838" y="1410158"/>
                    </a:cubicBezTo>
                    <a:cubicBezTo>
                      <a:pt x="1128838" y="1668590"/>
                      <a:pt x="1337529" y="1878090"/>
                      <a:pt x="1594962" y="1878090"/>
                    </a:cubicBezTo>
                    <a:close/>
                    <a:moveTo>
                      <a:pt x="1489458" y="1977838"/>
                    </a:moveTo>
                    <a:cubicBezTo>
                      <a:pt x="1190226" y="1977838"/>
                      <a:pt x="947651" y="1746973"/>
                      <a:pt x="947651" y="1462187"/>
                    </a:cubicBezTo>
                    <a:cubicBezTo>
                      <a:pt x="947651" y="1435488"/>
                      <a:pt x="949783" y="1409263"/>
                      <a:pt x="953894" y="1383658"/>
                    </a:cubicBezTo>
                    <a:cubicBezTo>
                      <a:pt x="971708" y="1272703"/>
                      <a:pt x="1026679" y="1173384"/>
                      <a:pt x="1106343" y="1097566"/>
                    </a:cubicBezTo>
                    <a:lnTo>
                      <a:pt x="1109860" y="1094523"/>
                    </a:lnTo>
                    <a:lnTo>
                      <a:pt x="1114550" y="1081311"/>
                    </a:lnTo>
                    <a:cubicBezTo>
                      <a:pt x="1193492" y="906781"/>
                      <a:pt x="1370854" y="784658"/>
                      <a:pt x="1583484" y="780893"/>
                    </a:cubicBezTo>
                    <a:cubicBezTo>
                      <a:pt x="1882567" y="775598"/>
                      <a:pt x="2138171" y="1006479"/>
                      <a:pt x="2154391" y="1296581"/>
                    </a:cubicBezTo>
                    <a:cubicBezTo>
                      <a:pt x="2163515" y="1459763"/>
                      <a:pt x="2094953" y="1606925"/>
                      <a:pt x="1979984" y="1705399"/>
                    </a:cubicBezTo>
                    <a:lnTo>
                      <a:pt x="1956579" y="1723525"/>
                    </a:lnTo>
                    <a:lnTo>
                      <a:pt x="1937358" y="1752418"/>
                    </a:lnTo>
                    <a:cubicBezTo>
                      <a:pt x="1839819" y="1888500"/>
                      <a:pt x="1675600" y="1977838"/>
                      <a:pt x="1489458" y="1977838"/>
                    </a:cubicBezTo>
                    <a:close/>
                    <a:moveTo>
                      <a:pt x="1682525" y="2200108"/>
                    </a:moveTo>
                    <a:cubicBezTo>
                      <a:pt x="1944439" y="2195900"/>
                      <a:pt x="2171085" y="2079537"/>
                      <a:pt x="2312388" y="1901179"/>
                    </a:cubicBezTo>
                    <a:lnTo>
                      <a:pt x="2334458" y="1871476"/>
                    </a:lnTo>
                    <a:lnTo>
                      <a:pt x="2286359" y="1909228"/>
                    </a:lnTo>
                    <a:cubicBezTo>
                      <a:pt x="2119485" y="2028159"/>
                      <a:pt x="1905548" y="2099603"/>
                      <a:pt x="1672289" y="2099603"/>
                    </a:cubicBezTo>
                    <a:lnTo>
                      <a:pt x="1610592" y="2096912"/>
                    </a:lnTo>
                    <a:lnTo>
                      <a:pt x="1651684" y="2091199"/>
                    </a:lnTo>
                    <a:cubicBezTo>
                      <a:pt x="2030143" y="2020655"/>
                      <a:pt x="2314834" y="1715627"/>
                      <a:pt x="2314834" y="1350031"/>
                    </a:cubicBezTo>
                    <a:cubicBezTo>
                      <a:pt x="2314834" y="932206"/>
                      <a:pt x="1942993" y="593492"/>
                      <a:pt x="1484303" y="593492"/>
                    </a:cubicBezTo>
                    <a:cubicBezTo>
                      <a:pt x="1274668" y="593492"/>
                      <a:pt x="1083173" y="664242"/>
                      <a:pt x="937025" y="780959"/>
                    </a:cubicBezTo>
                    <a:lnTo>
                      <a:pt x="925401" y="790801"/>
                    </a:lnTo>
                    <a:lnTo>
                      <a:pt x="946483" y="778794"/>
                    </a:lnTo>
                    <a:cubicBezTo>
                      <a:pt x="1079176" y="711228"/>
                      <a:pt x="1233565" y="671580"/>
                      <a:pt x="1400097" y="668904"/>
                    </a:cubicBezTo>
                    <a:lnTo>
                      <a:pt x="1461932" y="670654"/>
                    </a:lnTo>
                    <a:lnTo>
                      <a:pt x="1421219" y="677133"/>
                    </a:lnTo>
                    <a:cubicBezTo>
                      <a:pt x="1047374" y="755072"/>
                      <a:pt x="781971" y="1070365"/>
                      <a:pt x="804919" y="1442786"/>
                    </a:cubicBezTo>
                    <a:cubicBezTo>
                      <a:pt x="831145" y="1868410"/>
                      <a:pt x="1224063" y="2207475"/>
                      <a:pt x="1682525" y="2200108"/>
                    </a:cubicBezTo>
                    <a:close/>
                    <a:moveTo>
                      <a:pt x="1504755" y="2367407"/>
                    </a:moveTo>
                    <a:cubicBezTo>
                      <a:pt x="971855" y="2375969"/>
                      <a:pt x="516425" y="2002688"/>
                      <a:pt x="487525" y="1533659"/>
                    </a:cubicBezTo>
                    <a:cubicBezTo>
                      <a:pt x="471267" y="1269830"/>
                      <a:pt x="593430" y="1031904"/>
                      <a:pt x="798279" y="872693"/>
                    </a:cubicBezTo>
                    <a:lnTo>
                      <a:pt x="839982" y="843388"/>
                    </a:lnTo>
                    <a:lnTo>
                      <a:pt x="874229" y="796675"/>
                    </a:lnTo>
                    <a:cubicBezTo>
                      <a:pt x="1048022" y="576661"/>
                      <a:pt x="1340623" y="432222"/>
                      <a:pt x="1672289" y="432222"/>
                    </a:cubicBezTo>
                    <a:cubicBezTo>
                      <a:pt x="2205452" y="432222"/>
                      <a:pt x="2637668" y="805478"/>
                      <a:pt x="2637668" y="1265912"/>
                    </a:cubicBezTo>
                    <a:cubicBezTo>
                      <a:pt x="2637668" y="1309078"/>
                      <a:pt x="2633869" y="1351477"/>
                      <a:pt x="2626544" y="1392875"/>
                    </a:cubicBezTo>
                    <a:cubicBezTo>
                      <a:pt x="2610674" y="1482570"/>
                      <a:pt x="2578252" y="1567561"/>
                      <a:pt x="2532056" y="1645451"/>
                    </a:cubicBezTo>
                    <a:cubicBezTo>
                      <a:pt x="2485859" y="1723341"/>
                      <a:pt x="2425886" y="1794130"/>
                      <a:pt x="2354915" y="1855420"/>
                    </a:cubicBezTo>
                    <a:lnTo>
                      <a:pt x="2348647" y="1860340"/>
                    </a:lnTo>
                    <a:lnTo>
                      <a:pt x="2340290" y="1881700"/>
                    </a:lnTo>
                    <a:cubicBezTo>
                      <a:pt x="2199633" y="2163876"/>
                      <a:pt x="1883614" y="2361320"/>
                      <a:pt x="1504755" y="2367407"/>
                    </a:cubicBezTo>
                    <a:close/>
                    <a:moveTo>
                      <a:pt x="1397545" y="2709204"/>
                    </a:moveTo>
                    <a:lnTo>
                      <a:pt x="1313564" y="2683625"/>
                    </a:lnTo>
                    <a:cubicBezTo>
                      <a:pt x="1039114" y="2584837"/>
                      <a:pt x="801010" y="2390656"/>
                      <a:pt x="650749" y="2114015"/>
                    </a:cubicBezTo>
                    <a:lnTo>
                      <a:pt x="614783" y="2038601"/>
                    </a:lnTo>
                    <a:lnTo>
                      <a:pt x="649272" y="2082574"/>
                    </a:lnTo>
                    <a:cubicBezTo>
                      <a:pt x="992096" y="2472625"/>
                      <a:pt x="1603682" y="2556037"/>
                      <a:pt x="2116901" y="2251331"/>
                    </a:cubicBezTo>
                    <a:cubicBezTo>
                      <a:pt x="2336852" y="2120742"/>
                      <a:pt x="2507502" y="1937409"/>
                      <a:pt x="2619314" y="1730569"/>
                    </a:cubicBezTo>
                    <a:cubicBezTo>
                      <a:pt x="2805668" y="1385834"/>
                      <a:pt x="2828583" y="975796"/>
                      <a:pt x="2643909" y="635797"/>
                    </a:cubicBezTo>
                    <a:cubicBezTo>
                      <a:pt x="2508867" y="387174"/>
                      <a:pt x="2286192" y="219031"/>
                      <a:pt x="2028202" y="142980"/>
                    </a:cubicBezTo>
                    <a:lnTo>
                      <a:pt x="2006897" y="137397"/>
                    </a:lnTo>
                    <a:lnTo>
                      <a:pt x="2037333" y="152393"/>
                    </a:lnTo>
                    <a:cubicBezTo>
                      <a:pt x="2217659" y="253452"/>
                      <a:pt x="2372771" y="403509"/>
                      <a:pt x="2483804" y="598783"/>
                    </a:cubicBezTo>
                    <a:lnTo>
                      <a:pt x="2521179" y="673576"/>
                    </a:lnTo>
                    <a:lnTo>
                      <a:pt x="2485857" y="630692"/>
                    </a:lnTo>
                    <a:cubicBezTo>
                      <a:pt x="2135626" y="252277"/>
                      <a:pt x="1522054" y="200295"/>
                      <a:pt x="1014038" y="537905"/>
                    </a:cubicBezTo>
                    <a:cubicBezTo>
                      <a:pt x="433447" y="923746"/>
                      <a:pt x="210582" y="1672333"/>
                      <a:pt x="516254" y="2209923"/>
                    </a:cubicBezTo>
                    <a:cubicBezTo>
                      <a:pt x="690881" y="2517041"/>
                      <a:pt x="1000230" y="2688855"/>
                      <a:pt x="1341630" y="2707786"/>
                    </a:cubicBezTo>
                    <a:close/>
                    <a:moveTo>
                      <a:pt x="1738084" y="2758614"/>
                    </a:moveTo>
                    <a:cubicBezTo>
                      <a:pt x="1634411" y="2757926"/>
                      <a:pt x="1532079" y="2744900"/>
                      <a:pt x="1433261" y="2720084"/>
                    </a:cubicBezTo>
                    <a:lnTo>
                      <a:pt x="1422318" y="2716750"/>
                    </a:lnTo>
                    <a:lnTo>
                      <a:pt x="1386949" y="2724643"/>
                    </a:lnTo>
                    <a:cubicBezTo>
                      <a:pt x="900227" y="2793005"/>
                      <a:pt x="419484" y="2582771"/>
                      <a:pt x="166887" y="2138525"/>
                    </a:cubicBezTo>
                    <a:cubicBezTo>
                      <a:pt x="-188415" y="1513651"/>
                      <a:pt x="42216" y="662407"/>
                      <a:pt x="682014" y="237219"/>
                    </a:cubicBezTo>
                    <a:cubicBezTo>
                      <a:pt x="1041900" y="-1950"/>
                      <a:pt x="1454592" y="-55367"/>
                      <a:pt x="1810049" y="54886"/>
                    </a:cubicBezTo>
                    <a:lnTo>
                      <a:pt x="1878052" y="79920"/>
                    </a:lnTo>
                    <a:lnTo>
                      <a:pt x="1965689" y="81604"/>
                    </a:lnTo>
                    <a:cubicBezTo>
                      <a:pt x="2386494" y="104349"/>
                      <a:pt x="2777742" y="330986"/>
                      <a:pt x="2991394" y="724335"/>
                    </a:cubicBezTo>
                    <a:cubicBezTo>
                      <a:pt x="3227517" y="1159057"/>
                      <a:pt x="3185246" y="1684230"/>
                      <a:pt x="2925735" y="2094710"/>
                    </a:cubicBezTo>
                    <a:cubicBezTo>
                      <a:pt x="2807775" y="2281291"/>
                      <a:pt x="2644932" y="2444176"/>
                      <a:pt x="2442947" y="2564098"/>
                    </a:cubicBezTo>
                    <a:cubicBezTo>
                      <a:pt x="2382352" y="2600074"/>
                      <a:pt x="2320385" y="2630907"/>
                      <a:pt x="2257553" y="2656723"/>
                    </a:cubicBezTo>
                    <a:cubicBezTo>
                      <a:pt x="2087384" y="2726641"/>
                      <a:pt x="1910872" y="2759762"/>
                      <a:pt x="1738084" y="2758614"/>
                    </a:cubicBezTo>
                    <a:close/>
                  </a:path>
                </a:pathLst>
              </a:custGeom>
              <a:solidFill>
                <a:srgbClr val="C00000"/>
              </a:solidFill>
              <a:ln w="6350">
                <a:noFill/>
              </a:ln>
              <a:effectLst>
                <a:outerShdw blurRad="50800" dist="50800" dir="5400000" algn="ctr" rotWithShape="0">
                  <a:schemeClr val="bg1"/>
                </a:outerShdw>
              </a:effectLst>
              <a:scene3d>
                <a:camera prst="orthographicFront"/>
                <a:lightRig rig="flat" dir="t"/>
              </a:scene3d>
              <a:sp3d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/>
              </a:p>
            </p:txBody>
          </p:sp>
          <p:sp>
            <p:nvSpPr>
              <p:cNvPr id="11" name="Forma libre 19"/>
              <p:cNvSpPr/>
              <p:nvPr/>
            </p:nvSpPr>
            <p:spPr>
              <a:xfrm rot="9566719">
                <a:off x="4385562" y="3657819"/>
                <a:ext cx="804610" cy="724610"/>
              </a:xfrm>
              <a:custGeom>
                <a:avLst/>
                <a:gdLst>
                  <a:gd name="connsiteX0" fmla="*/ 1541216 w 3146620"/>
                  <a:gd name="connsiteY0" fmla="*/ 1657815 h 2758642"/>
                  <a:gd name="connsiteX1" fmla="*/ 1772249 w 3146620"/>
                  <a:gd name="connsiteY1" fmla="*/ 1396539 h 2758642"/>
                  <a:gd name="connsiteX2" fmla="*/ 1587777 w 3146620"/>
                  <a:gd name="connsiteY2" fmla="*/ 1140571 h 2758642"/>
                  <a:gd name="connsiteX3" fmla="*/ 1576347 w 3146620"/>
                  <a:gd name="connsiteY3" fmla="*/ 1138598 h 2758642"/>
                  <a:gd name="connsiteX4" fmla="*/ 1593509 w 3146620"/>
                  <a:gd name="connsiteY4" fmla="*/ 1137669 h 2758642"/>
                  <a:gd name="connsiteX5" fmla="*/ 1764328 w 3146620"/>
                  <a:gd name="connsiteY5" fmla="*/ 1203416 h 2758642"/>
                  <a:gd name="connsiteX6" fmla="*/ 1777708 w 3146620"/>
                  <a:gd name="connsiteY6" fmla="*/ 1216454 h 2758642"/>
                  <a:gd name="connsiteX7" fmla="*/ 1771569 w 3146620"/>
                  <a:gd name="connsiteY7" fmla="*/ 1206196 h 2758642"/>
                  <a:gd name="connsiteX8" fmla="*/ 1596357 w 3146620"/>
                  <a:gd name="connsiteY8" fmla="*/ 1102959 h 2758642"/>
                  <a:gd name="connsiteX9" fmla="*/ 1352229 w 3146620"/>
                  <a:gd name="connsiteY9" fmla="*/ 1364506 h 2758642"/>
                  <a:gd name="connsiteX10" fmla="*/ 1523668 w 3146620"/>
                  <a:gd name="connsiteY10" fmla="*/ 1628929 h 2758642"/>
                  <a:gd name="connsiteX11" fmla="*/ 1534993 w 3146620"/>
                  <a:gd name="connsiteY11" fmla="*/ 1631167 h 2758642"/>
                  <a:gd name="connsiteX12" fmla="*/ 1517792 w 3146620"/>
                  <a:gd name="connsiteY12" fmla="*/ 1631771 h 2758642"/>
                  <a:gd name="connsiteX13" fmla="*/ 1391608 w 3146620"/>
                  <a:gd name="connsiteY13" fmla="*/ 1593820 h 2758642"/>
                  <a:gd name="connsiteX14" fmla="*/ 1385744 w 3146620"/>
                  <a:gd name="connsiteY14" fmla="*/ 1589673 h 2758642"/>
                  <a:gd name="connsiteX15" fmla="*/ 1388977 w 3146620"/>
                  <a:gd name="connsiteY15" fmla="*/ 1593072 h 2758642"/>
                  <a:gd name="connsiteX16" fmla="*/ 1541216 w 3146620"/>
                  <a:gd name="connsiteY16" fmla="*/ 1657815 h 2758642"/>
                  <a:gd name="connsiteX17" fmla="*/ 1593509 w 3146620"/>
                  <a:gd name="connsiteY17" fmla="*/ 1713511 h 2758642"/>
                  <a:gd name="connsiteX18" fmla="*/ 1371509 w 3146620"/>
                  <a:gd name="connsiteY18" fmla="*/ 1587645 h 2758642"/>
                  <a:gd name="connsiteX19" fmla="*/ 1361983 w 3146620"/>
                  <a:gd name="connsiteY19" fmla="*/ 1571512 h 2758642"/>
                  <a:gd name="connsiteX20" fmla="*/ 1350382 w 3146620"/>
                  <a:gd name="connsiteY20" fmla="*/ 1561391 h 2758642"/>
                  <a:gd name="connsiteX21" fmla="*/ 1263938 w 3146620"/>
                  <a:gd name="connsiteY21" fmla="*/ 1333122 h 2758642"/>
                  <a:gd name="connsiteX22" fmla="*/ 1546906 w 3146620"/>
                  <a:gd name="connsiteY22" fmla="*/ 1045181 h 2758642"/>
                  <a:gd name="connsiteX23" fmla="*/ 1779330 w 3146620"/>
                  <a:gd name="connsiteY23" fmla="*/ 1212923 h 2758642"/>
                  <a:gd name="connsiteX24" fmla="*/ 1781655 w 3146620"/>
                  <a:gd name="connsiteY24" fmla="*/ 1220300 h 2758642"/>
                  <a:gd name="connsiteX25" fmla="*/ 1783398 w 3146620"/>
                  <a:gd name="connsiteY25" fmla="*/ 1221999 h 2758642"/>
                  <a:gd name="connsiteX26" fmla="*/ 1858959 w 3146620"/>
                  <a:gd name="connsiteY26" fmla="*/ 1381743 h 2758642"/>
                  <a:gd name="connsiteX27" fmla="*/ 1862053 w 3146620"/>
                  <a:gd name="connsiteY27" fmla="*/ 1425590 h 2758642"/>
                  <a:gd name="connsiteX28" fmla="*/ 1593509 w 3146620"/>
                  <a:gd name="connsiteY28" fmla="*/ 1713511 h 2758642"/>
                  <a:gd name="connsiteX29" fmla="*/ 1594962 w 3146620"/>
                  <a:gd name="connsiteY29" fmla="*/ 1878090 h 2758642"/>
                  <a:gd name="connsiteX30" fmla="*/ 1902115 w 3146620"/>
                  <a:gd name="connsiteY30" fmla="*/ 1762139 h 2758642"/>
                  <a:gd name="connsiteX31" fmla="*/ 1908639 w 3146620"/>
                  <a:gd name="connsiteY31" fmla="*/ 1756051 h 2758642"/>
                  <a:gd name="connsiteX32" fmla="*/ 1896806 w 3146620"/>
                  <a:gd name="connsiteY32" fmla="*/ 1763478 h 2758642"/>
                  <a:gd name="connsiteX33" fmla="*/ 1642222 w 3146620"/>
                  <a:gd name="connsiteY33" fmla="*/ 1831446 h 2758642"/>
                  <a:gd name="connsiteX34" fmla="*/ 1607518 w 3146620"/>
                  <a:gd name="connsiteY34" fmla="*/ 1830364 h 2758642"/>
                  <a:gd name="connsiteX35" fmla="*/ 1630367 w 3146620"/>
                  <a:gd name="connsiteY35" fmla="*/ 1826357 h 2758642"/>
                  <a:gd name="connsiteX36" fmla="*/ 1976258 w 3146620"/>
                  <a:gd name="connsiteY36" fmla="*/ 1352787 h 2758642"/>
                  <a:gd name="connsiteX37" fmla="*/ 1483712 w 3146620"/>
                  <a:gd name="connsiteY37" fmla="*/ 884370 h 2758642"/>
                  <a:gd name="connsiteX38" fmla="*/ 1130210 w 3146620"/>
                  <a:gd name="connsiteY38" fmla="*/ 1069263 h 2758642"/>
                  <a:gd name="connsiteX39" fmla="*/ 1117824 w 3146620"/>
                  <a:gd name="connsiteY39" fmla="*/ 1087635 h 2758642"/>
                  <a:gd name="connsiteX40" fmla="*/ 1144818 w 3146620"/>
                  <a:gd name="connsiteY40" fmla="*/ 1064285 h 2758642"/>
                  <a:gd name="connsiteX41" fmla="*/ 1489458 w 3146620"/>
                  <a:gd name="connsiteY41" fmla="*/ 946535 h 2758642"/>
                  <a:gd name="connsiteX42" fmla="*/ 1524084 w 3146620"/>
                  <a:gd name="connsiteY42" fmla="*/ 948199 h 2758642"/>
                  <a:gd name="connsiteX43" fmla="*/ 1501022 w 3146620"/>
                  <a:gd name="connsiteY43" fmla="*/ 951733 h 2758642"/>
                  <a:gd name="connsiteX44" fmla="*/ 1128838 w 3146620"/>
                  <a:gd name="connsiteY44" fmla="*/ 1410158 h 2758642"/>
                  <a:gd name="connsiteX45" fmla="*/ 1594962 w 3146620"/>
                  <a:gd name="connsiteY45" fmla="*/ 1878090 h 2758642"/>
                  <a:gd name="connsiteX46" fmla="*/ 1489458 w 3146620"/>
                  <a:gd name="connsiteY46" fmla="*/ 1977838 h 2758642"/>
                  <a:gd name="connsiteX47" fmla="*/ 947651 w 3146620"/>
                  <a:gd name="connsiteY47" fmla="*/ 1462187 h 2758642"/>
                  <a:gd name="connsiteX48" fmla="*/ 953894 w 3146620"/>
                  <a:gd name="connsiteY48" fmla="*/ 1383658 h 2758642"/>
                  <a:gd name="connsiteX49" fmla="*/ 1106343 w 3146620"/>
                  <a:gd name="connsiteY49" fmla="*/ 1097566 h 2758642"/>
                  <a:gd name="connsiteX50" fmla="*/ 1109860 w 3146620"/>
                  <a:gd name="connsiteY50" fmla="*/ 1094523 h 2758642"/>
                  <a:gd name="connsiteX51" fmla="*/ 1114550 w 3146620"/>
                  <a:gd name="connsiteY51" fmla="*/ 1081311 h 2758642"/>
                  <a:gd name="connsiteX52" fmla="*/ 1583484 w 3146620"/>
                  <a:gd name="connsiteY52" fmla="*/ 780893 h 2758642"/>
                  <a:gd name="connsiteX53" fmla="*/ 2154391 w 3146620"/>
                  <a:gd name="connsiteY53" fmla="*/ 1296581 h 2758642"/>
                  <a:gd name="connsiteX54" fmla="*/ 1979984 w 3146620"/>
                  <a:gd name="connsiteY54" fmla="*/ 1705399 h 2758642"/>
                  <a:gd name="connsiteX55" fmla="*/ 1956579 w 3146620"/>
                  <a:gd name="connsiteY55" fmla="*/ 1723525 h 2758642"/>
                  <a:gd name="connsiteX56" fmla="*/ 1937358 w 3146620"/>
                  <a:gd name="connsiteY56" fmla="*/ 1752418 h 2758642"/>
                  <a:gd name="connsiteX57" fmla="*/ 1489458 w 3146620"/>
                  <a:gd name="connsiteY57" fmla="*/ 1977838 h 2758642"/>
                  <a:gd name="connsiteX58" fmla="*/ 1682525 w 3146620"/>
                  <a:gd name="connsiteY58" fmla="*/ 2200108 h 2758642"/>
                  <a:gd name="connsiteX59" fmla="*/ 2312388 w 3146620"/>
                  <a:gd name="connsiteY59" fmla="*/ 1901179 h 2758642"/>
                  <a:gd name="connsiteX60" fmla="*/ 2334458 w 3146620"/>
                  <a:gd name="connsiteY60" fmla="*/ 1871476 h 2758642"/>
                  <a:gd name="connsiteX61" fmla="*/ 2286359 w 3146620"/>
                  <a:gd name="connsiteY61" fmla="*/ 1909228 h 2758642"/>
                  <a:gd name="connsiteX62" fmla="*/ 1672289 w 3146620"/>
                  <a:gd name="connsiteY62" fmla="*/ 2099603 h 2758642"/>
                  <a:gd name="connsiteX63" fmla="*/ 1610592 w 3146620"/>
                  <a:gd name="connsiteY63" fmla="*/ 2096912 h 2758642"/>
                  <a:gd name="connsiteX64" fmla="*/ 1651684 w 3146620"/>
                  <a:gd name="connsiteY64" fmla="*/ 2091199 h 2758642"/>
                  <a:gd name="connsiteX65" fmla="*/ 2314834 w 3146620"/>
                  <a:gd name="connsiteY65" fmla="*/ 1350031 h 2758642"/>
                  <a:gd name="connsiteX66" fmla="*/ 1484303 w 3146620"/>
                  <a:gd name="connsiteY66" fmla="*/ 593492 h 2758642"/>
                  <a:gd name="connsiteX67" fmla="*/ 937025 w 3146620"/>
                  <a:gd name="connsiteY67" fmla="*/ 780959 h 2758642"/>
                  <a:gd name="connsiteX68" fmla="*/ 925401 w 3146620"/>
                  <a:gd name="connsiteY68" fmla="*/ 790801 h 2758642"/>
                  <a:gd name="connsiteX69" fmla="*/ 946483 w 3146620"/>
                  <a:gd name="connsiteY69" fmla="*/ 778794 h 2758642"/>
                  <a:gd name="connsiteX70" fmla="*/ 1400097 w 3146620"/>
                  <a:gd name="connsiteY70" fmla="*/ 668904 h 2758642"/>
                  <a:gd name="connsiteX71" fmla="*/ 1461932 w 3146620"/>
                  <a:gd name="connsiteY71" fmla="*/ 670654 h 2758642"/>
                  <a:gd name="connsiteX72" fmla="*/ 1421219 w 3146620"/>
                  <a:gd name="connsiteY72" fmla="*/ 677133 h 2758642"/>
                  <a:gd name="connsiteX73" fmla="*/ 804919 w 3146620"/>
                  <a:gd name="connsiteY73" fmla="*/ 1442786 h 2758642"/>
                  <a:gd name="connsiteX74" fmla="*/ 1682525 w 3146620"/>
                  <a:gd name="connsiteY74" fmla="*/ 2200108 h 2758642"/>
                  <a:gd name="connsiteX75" fmla="*/ 1504755 w 3146620"/>
                  <a:gd name="connsiteY75" fmla="*/ 2367407 h 2758642"/>
                  <a:gd name="connsiteX76" fmla="*/ 487525 w 3146620"/>
                  <a:gd name="connsiteY76" fmla="*/ 1533659 h 2758642"/>
                  <a:gd name="connsiteX77" fmla="*/ 798279 w 3146620"/>
                  <a:gd name="connsiteY77" fmla="*/ 872693 h 2758642"/>
                  <a:gd name="connsiteX78" fmla="*/ 839982 w 3146620"/>
                  <a:gd name="connsiteY78" fmla="*/ 843388 h 2758642"/>
                  <a:gd name="connsiteX79" fmla="*/ 874229 w 3146620"/>
                  <a:gd name="connsiteY79" fmla="*/ 796675 h 2758642"/>
                  <a:gd name="connsiteX80" fmla="*/ 1672289 w 3146620"/>
                  <a:gd name="connsiteY80" fmla="*/ 432222 h 2758642"/>
                  <a:gd name="connsiteX81" fmla="*/ 2637668 w 3146620"/>
                  <a:gd name="connsiteY81" fmla="*/ 1265912 h 2758642"/>
                  <a:gd name="connsiteX82" fmla="*/ 2626544 w 3146620"/>
                  <a:gd name="connsiteY82" fmla="*/ 1392875 h 2758642"/>
                  <a:gd name="connsiteX83" fmla="*/ 2532056 w 3146620"/>
                  <a:gd name="connsiteY83" fmla="*/ 1645451 h 2758642"/>
                  <a:gd name="connsiteX84" fmla="*/ 2354915 w 3146620"/>
                  <a:gd name="connsiteY84" fmla="*/ 1855420 h 2758642"/>
                  <a:gd name="connsiteX85" fmla="*/ 2348647 w 3146620"/>
                  <a:gd name="connsiteY85" fmla="*/ 1860340 h 2758642"/>
                  <a:gd name="connsiteX86" fmla="*/ 2340290 w 3146620"/>
                  <a:gd name="connsiteY86" fmla="*/ 1881700 h 2758642"/>
                  <a:gd name="connsiteX87" fmla="*/ 1504755 w 3146620"/>
                  <a:gd name="connsiteY87" fmla="*/ 2367407 h 2758642"/>
                  <a:gd name="connsiteX88" fmla="*/ 1397545 w 3146620"/>
                  <a:gd name="connsiteY88" fmla="*/ 2709204 h 2758642"/>
                  <a:gd name="connsiteX89" fmla="*/ 1313564 w 3146620"/>
                  <a:gd name="connsiteY89" fmla="*/ 2683625 h 2758642"/>
                  <a:gd name="connsiteX90" fmla="*/ 650749 w 3146620"/>
                  <a:gd name="connsiteY90" fmla="*/ 2114015 h 2758642"/>
                  <a:gd name="connsiteX91" fmla="*/ 614783 w 3146620"/>
                  <a:gd name="connsiteY91" fmla="*/ 2038601 h 2758642"/>
                  <a:gd name="connsiteX92" fmla="*/ 649272 w 3146620"/>
                  <a:gd name="connsiteY92" fmla="*/ 2082574 h 2758642"/>
                  <a:gd name="connsiteX93" fmla="*/ 2116901 w 3146620"/>
                  <a:gd name="connsiteY93" fmla="*/ 2251331 h 2758642"/>
                  <a:gd name="connsiteX94" fmla="*/ 2619314 w 3146620"/>
                  <a:gd name="connsiteY94" fmla="*/ 1730569 h 2758642"/>
                  <a:gd name="connsiteX95" fmla="*/ 2643909 w 3146620"/>
                  <a:gd name="connsiteY95" fmla="*/ 635797 h 2758642"/>
                  <a:gd name="connsiteX96" fmla="*/ 2028202 w 3146620"/>
                  <a:gd name="connsiteY96" fmla="*/ 142980 h 2758642"/>
                  <a:gd name="connsiteX97" fmla="*/ 2006897 w 3146620"/>
                  <a:gd name="connsiteY97" fmla="*/ 137397 h 2758642"/>
                  <a:gd name="connsiteX98" fmla="*/ 2037333 w 3146620"/>
                  <a:gd name="connsiteY98" fmla="*/ 152393 h 2758642"/>
                  <a:gd name="connsiteX99" fmla="*/ 2483804 w 3146620"/>
                  <a:gd name="connsiteY99" fmla="*/ 598783 h 2758642"/>
                  <a:gd name="connsiteX100" fmla="*/ 2521179 w 3146620"/>
                  <a:gd name="connsiteY100" fmla="*/ 673576 h 2758642"/>
                  <a:gd name="connsiteX101" fmla="*/ 2485857 w 3146620"/>
                  <a:gd name="connsiteY101" fmla="*/ 630692 h 2758642"/>
                  <a:gd name="connsiteX102" fmla="*/ 1014038 w 3146620"/>
                  <a:gd name="connsiteY102" fmla="*/ 537905 h 2758642"/>
                  <a:gd name="connsiteX103" fmla="*/ 516254 w 3146620"/>
                  <a:gd name="connsiteY103" fmla="*/ 2209923 h 2758642"/>
                  <a:gd name="connsiteX104" fmla="*/ 1341630 w 3146620"/>
                  <a:gd name="connsiteY104" fmla="*/ 2707786 h 2758642"/>
                  <a:gd name="connsiteX105" fmla="*/ 1738084 w 3146620"/>
                  <a:gd name="connsiteY105" fmla="*/ 2758614 h 2758642"/>
                  <a:gd name="connsiteX106" fmla="*/ 1433261 w 3146620"/>
                  <a:gd name="connsiteY106" fmla="*/ 2720084 h 2758642"/>
                  <a:gd name="connsiteX107" fmla="*/ 1422318 w 3146620"/>
                  <a:gd name="connsiteY107" fmla="*/ 2716750 h 2758642"/>
                  <a:gd name="connsiteX108" fmla="*/ 1386949 w 3146620"/>
                  <a:gd name="connsiteY108" fmla="*/ 2724643 h 2758642"/>
                  <a:gd name="connsiteX109" fmla="*/ 166887 w 3146620"/>
                  <a:gd name="connsiteY109" fmla="*/ 2138525 h 2758642"/>
                  <a:gd name="connsiteX110" fmla="*/ 682014 w 3146620"/>
                  <a:gd name="connsiteY110" fmla="*/ 237219 h 2758642"/>
                  <a:gd name="connsiteX111" fmla="*/ 1810049 w 3146620"/>
                  <a:gd name="connsiteY111" fmla="*/ 54886 h 2758642"/>
                  <a:gd name="connsiteX112" fmla="*/ 1878052 w 3146620"/>
                  <a:gd name="connsiteY112" fmla="*/ 79920 h 2758642"/>
                  <a:gd name="connsiteX113" fmla="*/ 1965689 w 3146620"/>
                  <a:gd name="connsiteY113" fmla="*/ 81604 h 2758642"/>
                  <a:gd name="connsiteX114" fmla="*/ 2991394 w 3146620"/>
                  <a:gd name="connsiteY114" fmla="*/ 724335 h 2758642"/>
                  <a:gd name="connsiteX115" fmla="*/ 2925735 w 3146620"/>
                  <a:gd name="connsiteY115" fmla="*/ 2094710 h 2758642"/>
                  <a:gd name="connsiteX116" fmla="*/ 2442947 w 3146620"/>
                  <a:gd name="connsiteY116" fmla="*/ 2564098 h 2758642"/>
                  <a:gd name="connsiteX117" fmla="*/ 2257553 w 3146620"/>
                  <a:gd name="connsiteY117" fmla="*/ 2656723 h 2758642"/>
                  <a:gd name="connsiteX118" fmla="*/ 1738084 w 3146620"/>
                  <a:gd name="connsiteY118" fmla="*/ 2758614 h 2758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</a:cxnLst>
                <a:rect l="l" t="t" r="r" b="b"/>
                <a:pathLst>
                  <a:path w="3146620" h="2758642">
                    <a:moveTo>
                      <a:pt x="1541216" y="1657815"/>
                    </a:moveTo>
                    <a:cubicBezTo>
                      <a:pt x="1668812" y="1657815"/>
                      <a:pt x="1772249" y="1540838"/>
                      <a:pt x="1772249" y="1396539"/>
                    </a:cubicBezTo>
                    <a:cubicBezTo>
                      <a:pt x="1772249" y="1270278"/>
                      <a:pt x="1693055" y="1164934"/>
                      <a:pt x="1587777" y="1140571"/>
                    </a:cubicBezTo>
                    <a:lnTo>
                      <a:pt x="1576347" y="1138598"/>
                    </a:lnTo>
                    <a:lnTo>
                      <a:pt x="1593509" y="1137669"/>
                    </a:lnTo>
                    <a:cubicBezTo>
                      <a:pt x="1658396" y="1137669"/>
                      <a:pt x="1717908" y="1162343"/>
                      <a:pt x="1764328" y="1203416"/>
                    </a:cubicBezTo>
                    <a:lnTo>
                      <a:pt x="1777708" y="1216454"/>
                    </a:lnTo>
                    <a:lnTo>
                      <a:pt x="1771569" y="1206196"/>
                    </a:lnTo>
                    <a:cubicBezTo>
                      <a:pt x="1732262" y="1144599"/>
                      <a:pt x="1669215" y="1104412"/>
                      <a:pt x="1596357" y="1102959"/>
                    </a:cubicBezTo>
                    <a:cubicBezTo>
                      <a:pt x="1468824" y="1100415"/>
                      <a:pt x="1359524" y="1217513"/>
                      <a:pt x="1352229" y="1364506"/>
                    </a:cubicBezTo>
                    <a:cubicBezTo>
                      <a:pt x="1345845" y="1493124"/>
                      <a:pt x="1419674" y="1602013"/>
                      <a:pt x="1523668" y="1628929"/>
                    </a:cubicBezTo>
                    <a:lnTo>
                      <a:pt x="1534993" y="1631167"/>
                    </a:lnTo>
                    <a:lnTo>
                      <a:pt x="1517792" y="1631771"/>
                    </a:lnTo>
                    <a:cubicBezTo>
                      <a:pt x="1471467" y="1630847"/>
                      <a:pt x="1428520" y="1617154"/>
                      <a:pt x="1391608" y="1593820"/>
                    </a:cubicBezTo>
                    <a:lnTo>
                      <a:pt x="1385744" y="1589673"/>
                    </a:lnTo>
                    <a:lnTo>
                      <a:pt x="1388977" y="1593072"/>
                    </a:lnTo>
                    <a:cubicBezTo>
                      <a:pt x="1429632" y="1633381"/>
                      <a:pt x="1482901" y="1657815"/>
                      <a:pt x="1541216" y="1657815"/>
                    </a:cubicBezTo>
                    <a:close/>
                    <a:moveTo>
                      <a:pt x="1593509" y="1713511"/>
                    </a:moveTo>
                    <a:cubicBezTo>
                      <a:pt x="1501248" y="1713511"/>
                      <a:pt x="1419854" y="1663628"/>
                      <a:pt x="1371509" y="1587645"/>
                    </a:cubicBezTo>
                    <a:lnTo>
                      <a:pt x="1361983" y="1571512"/>
                    </a:lnTo>
                    <a:lnTo>
                      <a:pt x="1350382" y="1561391"/>
                    </a:lnTo>
                    <a:cubicBezTo>
                      <a:pt x="1293398" y="1506407"/>
                      <a:pt x="1259416" y="1424237"/>
                      <a:pt x="1263938" y="1333122"/>
                    </a:cubicBezTo>
                    <a:cubicBezTo>
                      <a:pt x="1271977" y="1171140"/>
                      <a:pt x="1398666" y="1042224"/>
                      <a:pt x="1546906" y="1045181"/>
                    </a:cubicBezTo>
                    <a:cubicBezTo>
                      <a:pt x="1652294" y="1047283"/>
                      <a:pt x="1740203" y="1115472"/>
                      <a:pt x="1779330" y="1212923"/>
                    </a:cubicBezTo>
                    <a:lnTo>
                      <a:pt x="1781655" y="1220300"/>
                    </a:lnTo>
                    <a:lnTo>
                      <a:pt x="1783398" y="1221999"/>
                    </a:lnTo>
                    <a:cubicBezTo>
                      <a:pt x="1822883" y="1264333"/>
                      <a:pt x="1850130" y="1319789"/>
                      <a:pt x="1858959" y="1381743"/>
                    </a:cubicBezTo>
                    <a:cubicBezTo>
                      <a:pt x="1860996" y="1396040"/>
                      <a:pt x="1862053" y="1410682"/>
                      <a:pt x="1862053" y="1425590"/>
                    </a:cubicBezTo>
                    <a:cubicBezTo>
                      <a:pt x="1862053" y="1584604"/>
                      <a:pt x="1741822" y="1713511"/>
                      <a:pt x="1593509" y="1713511"/>
                    </a:cubicBezTo>
                    <a:close/>
                    <a:moveTo>
                      <a:pt x="1594962" y="1878090"/>
                    </a:moveTo>
                    <a:cubicBezTo>
                      <a:pt x="1712617" y="1878090"/>
                      <a:pt x="1820091" y="1834330"/>
                      <a:pt x="1902115" y="1762139"/>
                    </a:cubicBezTo>
                    <a:lnTo>
                      <a:pt x="1908639" y="1756051"/>
                    </a:lnTo>
                    <a:lnTo>
                      <a:pt x="1896806" y="1763478"/>
                    </a:lnTo>
                    <a:cubicBezTo>
                      <a:pt x="1822334" y="1805268"/>
                      <a:pt x="1735685" y="1829792"/>
                      <a:pt x="1642222" y="1831446"/>
                    </a:cubicBezTo>
                    <a:lnTo>
                      <a:pt x="1607518" y="1830364"/>
                    </a:lnTo>
                    <a:lnTo>
                      <a:pt x="1630367" y="1826357"/>
                    </a:lnTo>
                    <a:cubicBezTo>
                      <a:pt x="1840183" y="1778150"/>
                      <a:pt x="1989137" y="1583136"/>
                      <a:pt x="1976258" y="1352787"/>
                    </a:cubicBezTo>
                    <a:cubicBezTo>
                      <a:pt x="1961539" y="1089531"/>
                      <a:pt x="1741019" y="879814"/>
                      <a:pt x="1483712" y="884370"/>
                    </a:cubicBezTo>
                    <a:cubicBezTo>
                      <a:pt x="1336717" y="886973"/>
                      <a:pt x="1209515" y="958946"/>
                      <a:pt x="1130210" y="1069263"/>
                    </a:cubicBezTo>
                    <a:lnTo>
                      <a:pt x="1117824" y="1087635"/>
                    </a:lnTo>
                    <a:lnTo>
                      <a:pt x="1144818" y="1064285"/>
                    </a:lnTo>
                    <a:cubicBezTo>
                      <a:pt x="1238475" y="990724"/>
                      <a:pt x="1358544" y="946535"/>
                      <a:pt x="1489458" y="946535"/>
                    </a:cubicBezTo>
                    <a:lnTo>
                      <a:pt x="1524084" y="948199"/>
                    </a:lnTo>
                    <a:lnTo>
                      <a:pt x="1501022" y="951733"/>
                    </a:lnTo>
                    <a:cubicBezTo>
                      <a:pt x="1288616" y="995365"/>
                      <a:pt x="1128838" y="1184031"/>
                      <a:pt x="1128838" y="1410158"/>
                    </a:cubicBezTo>
                    <a:cubicBezTo>
                      <a:pt x="1128838" y="1668590"/>
                      <a:pt x="1337529" y="1878090"/>
                      <a:pt x="1594962" y="1878090"/>
                    </a:cubicBezTo>
                    <a:close/>
                    <a:moveTo>
                      <a:pt x="1489458" y="1977838"/>
                    </a:moveTo>
                    <a:cubicBezTo>
                      <a:pt x="1190226" y="1977838"/>
                      <a:pt x="947651" y="1746973"/>
                      <a:pt x="947651" y="1462187"/>
                    </a:cubicBezTo>
                    <a:cubicBezTo>
                      <a:pt x="947651" y="1435488"/>
                      <a:pt x="949783" y="1409263"/>
                      <a:pt x="953894" y="1383658"/>
                    </a:cubicBezTo>
                    <a:cubicBezTo>
                      <a:pt x="971708" y="1272703"/>
                      <a:pt x="1026679" y="1173384"/>
                      <a:pt x="1106343" y="1097566"/>
                    </a:cubicBezTo>
                    <a:lnTo>
                      <a:pt x="1109860" y="1094523"/>
                    </a:lnTo>
                    <a:lnTo>
                      <a:pt x="1114550" y="1081311"/>
                    </a:lnTo>
                    <a:cubicBezTo>
                      <a:pt x="1193492" y="906781"/>
                      <a:pt x="1370854" y="784658"/>
                      <a:pt x="1583484" y="780893"/>
                    </a:cubicBezTo>
                    <a:cubicBezTo>
                      <a:pt x="1882567" y="775598"/>
                      <a:pt x="2138171" y="1006479"/>
                      <a:pt x="2154391" y="1296581"/>
                    </a:cubicBezTo>
                    <a:cubicBezTo>
                      <a:pt x="2163515" y="1459763"/>
                      <a:pt x="2094953" y="1606925"/>
                      <a:pt x="1979984" y="1705399"/>
                    </a:cubicBezTo>
                    <a:lnTo>
                      <a:pt x="1956579" y="1723525"/>
                    </a:lnTo>
                    <a:lnTo>
                      <a:pt x="1937358" y="1752418"/>
                    </a:lnTo>
                    <a:cubicBezTo>
                      <a:pt x="1839819" y="1888500"/>
                      <a:pt x="1675600" y="1977838"/>
                      <a:pt x="1489458" y="1977838"/>
                    </a:cubicBezTo>
                    <a:close/>
                    <a:moveTo>
                      <a:pt x="1682525" y="2200108"/>
                    </a:moveTo>
                    <a:cubicBezTo>
                      <a:pt x="1944439" y="2195900"/>
                      <a:pt x="2171085" y="2079537"/>
                      <a:pt x="2312388" y="1901179"/>
                    </a:cubicBezTo>
                    <a:lnTo>
                      <a:pt x="2334458" y="1871476"/>
                    </a:lnTo>
                    <a:lnTo>
                      <a:pt x="2286359" y="1909228"/>
                    </a:lnTo>
                    <a:cubicBezTo>
                      <a:pt x="2119485" y="2028159"/>
                      <a:pt x="1905548" y="2099603"/>
                      <a:pt x="1672289" y="2099603"/>
                    </a:cubicBezTo>
                    <a:lnTo>
                      <a:pt x="1610592" y="2096912"/>
                    </a:lnTo>
                    <a:lnTo>
                      <a:pt x="1651684" y="2091199"/>
                    </a:lnTo>
                    <a:cubicBezTo>
                      <a:pt x="2030143" y="2020655"/>
                      <a:pt x="2314834" y="1715627"/>
                      <a:pt x="2314834" y="1350031"/>
                    </a:cubicBezTo>
                    <a:cubicBezTo>
                      <a:pt x="2314834" y="932206"/>
                      <a:pt x="1942993" y="593492"/>
                      <a:pt x="1484303" y="593492"/>
                    </a:cubicBezTo>
                    <a:cubicBezTo>
                      <a:pt x="1274668" y="593492"/>
                      <a:pt x="1083173" y="664242"/>
                      <a:pt x="937025" y="780959"/>
                    </a:cubicBezTo>
                    <a:lnTo>
                      <a:pt x="925401" y="790801"/>
                    </a:lnTo>
                    <a:lnTo>
                      <a:pt x="946483" y="778794"/>
                    </a:lnTo>
                    <a:cubicBezTo>
                      <a:pt x="1079176" y="711228"/>
                      <a:pt x="1233565" y="671580"/>
                      <a:pt x="1400097" y="668904"/>
                    </a:cubicBezTo>
                    <a:lnTo>
                      <a:pt x="1461932" y="670654"/>
                    </a:lnTo>
                    <a:lnTo>
                      <a:pt x="1421219" y="677133"/>
                    </a:lnTo>
                    <a:cubicBezTo>
                      <a:pt x="1047374" y="755072"/>
                      <a:pt x="781971" y="1070365"/>
                      <a:pt x="804919" y="1442786"/>
                    </a:cubicBezTo>
                    <a:cubicBezTo>
                      <a:pt x="831145" y="1868410"/>
                      <a:pt x="1224063" y="2207475"/>
                      <a:pt x="1682525" y="2200108"/>
                    </a:cubicBezTo>
                    <a:close/>
                    <a:moveTo>
                      <a:pt x="1504755" y="2367407"/>
                    </a:moveTo>
                    <a:cubicBezTo>
                      <a:pt x="971855" y="2375969"/>
                      <a:pt x="516425" y="2002688"/>
                      <a:pt x="487525" y="1533659"/>
                    </a:cubicBezTo>
                    <a:cubicBezTo>
                      <a:pt x="471267" y="1269830"/>
                      <a:pt x="593430" y="1031904"/>
                      <a:pt x="798279" y="872693"/>
                    </a:cubicBezTo>
                    <a:lnTo>
                      <a:pt x="839982" y="843388"/>
                    </a:lnTo>
                    <a:lnTo>
                      <a:pt x="874229" y="796675"/>
                    </a:lnTo>
                    <a:cubicBezTo>
                      <a:pt x="1048022" y="576661"/>
                      <a:pt x="1340623" y="432222"/>
                      <a:pt x="1672289" y="432222"/>
                    </a:cubicBezTo>
                    <a:cubicBezTo>
                      <a:pt x="2205452" y="432222"/>
                      <a:pt x="2637668" y="805478"/>
                      <a:pt x="2637668" y="1265912"/>
                    </a:cubicBezTo>
                    <a:cubicBezTo>
                      <a:pt x="2637668" y="1309078"/>
                      <a:pt x="2633869" y="1351477"/>
                      <a:pt x="2626544" y="1392875"/>
                    </a:cubicBezTo>
                    <a:cubicBezTo>
                      <a:pt x="2610674" y="1482570"/>
                      <a:pt x="2578252" y="1567561"/>
                      <a:pt x="2532056" y="1645451"/>
                    </a:cubicBezTo>
                    <a:cubicBezTo>
                      <a:pt x="2485859" y="1723341"/>
                      <a:pt x="2425886" y="1794130"/>
                      <a:pt x="2354915" y="1855420"/>
                    </a:cubicBezTo>
                    <a:lnTo>
                      <a:pt x="2348647" y="1860340"/>
                    </a:lnTo>
                    <a:lnTo>
                      <a:pt x="2340290" y="1881700"/>
                    </a:lnTo>
                    <a:cubicBezTo>
                      <a:pt x="2199633" y="2163876"/>
                      <a:pt x="1883614" y="2361320"/>
                      <a:pt x="1504755" y="2367407"/>
                    </a:cubicBezTo>
                    <a:close/>
                    <a:moveTo>
                      <a:pt x="1397545" y="2709204"/>
                    </a:moveTo>
                    <a:lnTo>
                      <a:pt x="1313564" y="2683625"/>
                    </a:lnTo>
                    <a:cubicBezTo>
                      <a:pt x="1039114" y="2584837"/>
                      <a:pt x="801010" y="2390656"/>
                      <a:pt x="650749" y="2114015"/>
                    </a:cubicBezTo>
                    <a:lnTo>
                      <a:pt x="614783" y="2038601"/>
                    </a:lnTo>
                    <a:lnTo>
                      <a:pt x="649272" y="2082574"/>
                    </a:lnTo>
                    <a:cubicBezTo>
                      <a:pt x="992096" y="2472625"/>
                      <a:pt x="1603682" y="2556037"/>
                      <a:pt x="2116901" y="2251331"/>
                    </a:cubicBezTo>
                    <a:cubicBezTo>
                      <a:pt x="2336852" y="2120742"/>
                      <a:pt x="2507502" y="1937409"/>
                      <a:pt x="2619314" y="1730569"/>
                    </a:cubicBezTo>
                    <a:cubicBezTo>
                      <a:pt x="2805668" y="1385834"/>
                      <a:pt x="2828583" y="975796"/>
                      <a:pt x="2643909" y="635797"/>
                    </a:cubicBezTo>
                    <a:cubicBezTo>
                      <a:pt x="2508867" y="387174"/>
                      <a:pt x="2286192" y="219031"/>
                      <a:pt x="2028202" y="142980"/>
                    </a:cubicBezTo>
                    <a:lnTo>
                      <a:pt x="2006897" y="137397"/>
                    </a:lnTo>
                    <a:lnTo>
                      <a:pt x="2037333" y="152393"/>
                    </a:lnTo>
                    <a:cubicBezTo>
                      <a:pt x="2217659" y="253452"/>
                      <a:pt x="2372771" y="403509"/>
                      <a:pt x="2483804" y="598783"/>
                    </a:cubicBezTo>
                    <a:lnTo>
                      <a:pt x="2521179" y="673576"/>
                    </a:lnTo>
                    <a:lnTo>
                      <a:pt x="2485857" y="630692"/>
                    </a:lnTo>
                    <a:cubicBezTo>
                      <a:pt x="2135626" y="252277"/>
                      <a:pt x="1522054" y="200295"/>
                      <a:pt x="1014038" y="537905"/>
                    </a:cubicBezTo>
                    <a:cubicBezTo>
                      <a:pt x="433447" y="923746"/>
                      <a:pt x="210582" y="1672333"/>
                      <a:pt x="516254" y="2209923"/>
                    </a:cubicBezTo>
                    <a:cubicBezTo>
                      <a:pt x="690881" y="2517041"/>
                      <a:pt x="1000230" y="2688855"/>
                      <a:pt x="1341630" y="2707786"/>
                    </a:cubicBezTo>
                    <a:close/>
                    <a:moveTo>
                      <a:pt x="1738084" y="2758614"/>
                    </a:moveTo>
                    <a:cubicBezTo>
                      <a:pt x="1634411" y="2757926"/>
                      <a:pt x="1532079" y="2744900"/>
                      <a:pt x="1433261" y="2720084"/>
                    </a:cubicBezTo>
                    <a:lnTo>
                      <a:pt x="1422318" y="2716750"/>
                    </a:lnTo>
                    <a:lnTo>
                      <a:pt x="1386949" y="2724643"/>
                    </a:lnTo>
                    <a:cubicBezTo>
                      <a:pt x="900227" y="2793005"/>
                      <a:pt x="419484" y="2582771"/>
                      <a:pt x="166887" y="2138525"/>
                    </a:cubicBezTo>
                    <a:cubicBezTo>
                      <a:pt x="-188415" y="1513651"/>
                      <a:pt x="42216" y="662407"/>
                      <a:pt x="682014" y="237219"/>
                    </a:cubicBezTo>
                    <a:cubicBezTo>
                      <a:pt x="1041900" y="-1950"/>
                      <a:pt x="1454592" y="-55367"/>
                      <a:pt x="1810049" y="54886"/>
                    </a:cubicBezTo>
                    <a:lnTo>
                      <a:pt x="1878052" y="79920"/>
                    </a:lnTo>
                    <a:lnTo>
                      <a:pt x="1965689" y="81604"/>
                    </a:lnTo>
                    <a:cubicBezTo>
                      <a:pt x="2386494" y="104349"/>
                      <a:pt x="2777742" y="330986"/>
                      <a:pt x="2991394" y="724335"/>
                    </a:cubicBezTo>
                    <a:cubicBezTo>
                      <a:pt x="3227517" y="1159057"/>
                      <a:pt x="3185246" y="1684230"/>
                      <a:pt x="2925735" y="2094710"/>
                    </a:cubicBezTo>
                    <a:cubicBezTo>
                      <a:pt x="2807775" y="2281291"/>
                      <a:pt x="2644932" y="2444176"/>
                      <a:pt x="2442947" y="2564098"/>
                    </a:cubicBezTo>
                    <a:cubicBezTo>
                      <a:pt x="2382352" y="2600074"/>
                      <a:pt x="2320385" y="2630907"/>
                      <a:pt x="2257553" y="2656723"/>
                    </a:cubicBezTo>
                    <a:cubicBezTo>
                      <a:pt x="2087384" y="2726641"/>
                      <a:pt x="1910872" y="2759762"/>
                      <a:pt x="1738084" y="2758614"/>
                    </a:cubicBezTo>
                    <a:close/>
                  </a:path>
                </a:pathLst>
              </a:custGeom>
              <a:solidFill>
                <a:srgbClr val="C00000"/>
              </a:solidFill>
              <a:ln w="6350">
                <a:noFill/>
              </a:ln>
              <a:effectLst>
                <a:outerShdw blurRad="50800" dist="50800" dir="5400000" algn="ctr" rotWithShape="0">
                  <a:schemeClr val="bg1"/>
                </a:outerShdw>
              </a:effectLst>
              <a:scene3d>
                <a:camera prst="orthographicFront"/>
                <a:lightRig rig="flat" dir="t"/>
              </a:scene3d>
              <a:sp3d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/>
              </a:p>
            </p:txBody>
          </p:sp>
          <p:sp>
            <p:nvSpPr>
              <p:cNvPr id="12" name="Forma libre 19"/>
              <p:cNvSpPr/>
              <p:nvPr/>
            </p:nvSpPr>
            <p:spPr>
              <a:xfrm rot="9566719">
                <a:off x="5854688" y="3476234"/>
                <a:ext cx="1038388" cy="931996"/>
              </a:xfrm>
              <a:custGeom>
                <a:avLst/>
                <a:gdLst>
                  <a:gd name="connsiteX0" fmla="*/ 1541216 w 3146620"/>
                  <a:gd name="connsiteY0" fmla="*/ 1657815 h 2758642"/>
                  <a:gd name="connsiteX1" fmla="*/ 1772249 w 3146620"/>
                  <a:gd name="connsiteY1" fmla="*/ 1396539 h 2758642"/>
                  <a:gd name="connsiteX2" fmla="*/ 1587777 w 3146620"/>
                  <a:gd name="connsiteY2" fmla="*/ 1140571 h 2758642"/>
                  <a:gd name="connsiteX3" fmla="*/ 1576347 w 3146620"/>
                  <a:gd name="connsiteY3" fmla="*/ 1138598 h 2758642"/>
                  <a:gd name="connsiteX4" fmla="*/ 1593509 w 3146620"/>
                  <a:gd name="connsiteY4" fmla="*/ 1137669 h 2758642"/>
                  <a:gd name="connsiteX5" fmla="*/ 1764328 w 3146620"/>
                  <a:gd name="connsiteY5" fmla="*/ 1203416 h 2758642"/>
                  <a:gd name="connsiteX6" fmla="*/ 1777708 w 3146620"/>
                  <a:gd name="connsiteY6" fmla="*/ 1216454 h 2758642"/>
                  <a:gd name="connsiteX7" fmla="*/ 1771569 w 3146620"/>
                  <a:gd name="connsiteY7" fmla="*/ 1206196 h 2758642"/>
                  <a:gd name="connsiteX8" fmla="*/ 1596357 w 3146620"/>
                  <a:gd name="connsiteY8" fmla="*/ 1102959 h 2758642"/>
                  <a:gd name="connsiteX9" fmla="*/ 1352229 w 3146620"/>
                  <a:gd name="connsiteY9" fmla="*/ 1364506 h 2758642"/>
                  <a:gd name="connsiteX10" fmla="*/ 1523668 w 3146620"/>
                  <a:gd name="connsiteY10" fmla="*/ 1628929 h 2758642"/>
                  <a:gd name="connsiteX11" fmla="*/ 1534993 w 3146620"/>
                  <a:gd name="connsiteY11" fmla="*/ 1631167 h 2758642"/>
                  <a:gd name="connsiteX12" fmla="*/ 1517792 w 3146620"/>
                  <a:gd name="connsiteY12" fmla="*/ 1631771 h 2758642"/>
                  <a:gd name="connsiteX13" fmla="*/ 1391608 w 3146620"/>
                  <a:gd name="connsiteY13" fmla="*/ 1593820 h 2758642"/>
                  <a:gd name="connsiteX14" fmla="*/ 1385744 w 3146620"/>
                  <a:gd name="connsiteY14" fmla="*/ 1589673 h 2758642"/>
                  <a:gd name="connsiteX15" fmla="*/ 1388977 w 3146620"/>
                  <a:gd name="connsiteY15" fmla="*/ 1593072 h 2758642"/>
                  <a:gd name="connsiteX16" fmla="*/ 1541216 w 3146620"/>
                  <a:gd name="connsiteY16" fmla="*/ 1657815 h 2758642"/>
                  <a:gd name="connsiteX17" fmla="*/ 1593509 w 3146620"/>
                  <a:gd name="connsiteY17" fmla="*/ 1713511 h 2758642"/>
                  <a:gd name="connsiteX18" fmla="*/ 1371509 w 3146620"/>
                  <a:gd name="connsiteY18" fmla="*/ 1587645 h 2758642"/>
                  <a:gd name="connsiteX19" fmla="*/ 1361983 w 3146620"/>
                  <a:gd name="connsiteY19" fmla="*/ 1571512 h 2758642"/>
                  <a:gd name="connsiteX20" fmla="*/ 1350382 w 3146620"/>
                  <a:gd name="connsiteY20" fmla="*/ 1561391 h 2758642"/>
                  <a:gd name="connsiteX21" fmla="*/ 1263938 w 3146620"/>
                  <a:gd name="connsiteY21" fmla="*/ 1333122 h 2758642"/>
                  <a:gd name="connsiteX22" fmla="*/ 1546906 w 3146620"/>
                  <a:gd name="connsiteY22" fmla="*/ 1045181 h 2758642"/>
                  <a:gd name="connsiteX23" fmla="*/ 1779330 w 3146620"/>
                  <a:gd name="connsiteY23" fmla="*/ 1212923 h 2758642"/>
                  <a:gd name="connsiteX24" fmla="*/ 1781655 w 3146620"/>
                  <a:gd name="connsiteY24" fmla="*/ 1220300 h 2758642"/>
                  <a:gd name="connsiteX25" fmla="*/ 1783398 w 3146620"/>
                  <a:gd name="connsiteY25" fmla="*/ 1221999 h 2758642"/>
                  <a:gd name="connsiteX26" fmla="*/ 1858959 w 3146620"/>
                  <a:gd name="connsiteY26" fmla="*/ 1381743 h 2758642"/>
                  <a:gd name="connsiteX27" fmla="*/ 1862053 w 3146620"/>
                  <a:gd name="connsiteY27" fmla="*/ 1425590 h 2758642"/>
                  <a:gd name="connsiteX28" fmla="*/ 1593509 w 3146620"/>
                  <a:gd name="connsiteY28" fmla="*/ 1713511 h 2758642"/>
                  <a:gd name="connsiteX29" fmla="*/ 1594962 w 3146620"/>
                  <a:gd name="connsiteY29" fmla="*/ 1878090 h 2758642"/>
                  <a:gd name="connsiteX30" fmla="*/ 1902115 w 3146620"/>
                  <a:gd name="connsiteY30" fmla="*/ 1762139 h 2758642"/>
                  <a:gd name="connsiteX31" fmla="*/ 1908639 w 3146620"/>
                  <a:gd name="connsiteY31" fmla="*/ 1756051 h 2758642"/>
                  <a:gd name="connsiteX32" fmla="*/ 1896806 w 3146620"/>
                  <a:gd name="connsiteY32" fmla="*/ 1763478 h 2758642"/>
                  <a:gd name="connsiteX33" fmla="*/ 1642222 w 3146620"/>
                  <a:gd name="connsiteY33" fmla="*/ 1831446 h 2758642"/>
                  <a:gd name="connsiteX34" fmla="*/ 1607518 w 3146620"/>
                  <a:gd name="connsiteY34" fmla="*/ 1830364 h 2758642"/>
                  <a:gd name="connsiteX35" fmla="*/ 1630367 w 3146620"/>
                  <a:gd name="connsiteY35" fmla="*/ 1826357 h 2758642"/>
                  <a:gd name="connsiteX36" fmla="*/ 1976258 w 3146620"/>
                  <a:gd name="connsiteY36" fmla="*/ 1352787 h 2758642"/>
                  <a:gd name="connsiteX37" fmla="*/ 1483712 w 3146620"/>
                  <a:gd name="connsiteY37" fmla="*/ 884370 h 2758642"/>
                  <a:gd name="connsiteX38" fmla="*/ 1130210 w 3146620"/>
                  <a:gd name="connsiteY38" fmla="*/ 1069263 h 2758642"/>
                  <a:gd name="connsiteX39" fmla="*/ 1117824 w 3146620"/>
                  <a:gd name="connsiteY39" fmla="*/ 1087635 h 2758642"/>
                  <a:gd name="connsiteX40" fmla="*/ 1144818 w 3146620"/>
                  <a:gd name="connsiteY40" fmla="*/ 1064285 h 2758642"/>
                  <a:gd name="connsiteX41" fmla="*/ 1489458 w 3146620"/>
                  <a:gd name="connsiteY41" fmla="*/ 946535 h 2758642"/>
                  <a:gd name="connsiteX42" fmla="*/ 1524084 w 3146620"/>
                  <a:gd name="connsiteY42" fmla="*/ 948199 h 2758642"/>
                  <a:gd name="connsiteX43" fmla="*/ 1501022 w 3146620"/>
                  <a:gd name="connsiteY43" fmla="*/ 951733 h 2758642"/>
                  <a:gd name="connsiteX44" fmla="*/ 1128838 w 3146620"/>
                  <a:gd name="connsiteY44" fmla="*/ 1410158 h 2758642"/>
                  <a:gd name="connsiteX45" fmla="*/ 1594962 w 3146620"/>
                  <a:gd name="connsiteY45" fmla="*/ 1878090 h 2758642"/>
                  <a:gd name="connsiteX46" fmla="*/ 1489458 w 3146620"/>
                  <a:gd name="connsiteY46" fmla="*/ 1977838 h 2758642"/>
                  <a:gd name="connsiteX47" fmla="*/ 947651 w 3146620"/>
                  <a:gd name="connsiteY47" fmla="*/ 1462187 h 2758642"/>
                  <a:gd name="connsiteX48" fmla="*/ 953894 w 3146620"/>
                  <a:gd name="connsiteY48" fmla="*/ 1383658 h 2758642"/>
                  <a:gd name="connsiteX49" fmla="*/ 1106343 w 3146620"/>
                  <a:gd name="connsiteY49" fmla="*/ 1097566 h 2758642"/>
                  <a:gd name="connsiteX50" fmla="*/ 1109860 w 3146620"/>
                  <a:gd name="connsiteY50" fmla="*/ 1094523 h 2758642"/>
                  <a:gd name="connsiteX51" fmla="*/ 1114550 w 3146620"/>
                  <a:gd name="connsiteY51" fmla="*/ 1081311 h 2758642"/>
                  <a:gd name="connsiteX52" fmla="*/ 1583484 w 3146620"/>
                  <a:gd name="connsiteY52" fmla="*/ 780893 h 2758642"/>
                  <a:gd name="connsiteX53" fmla="*/ 2154391 w 3146620"/>
                  <a:gd name="connsiteY53" fmla="*/ 1296581 h 2758642"/>
                  <a:gd name="connsiteX54" fmla="*/ 1979984 w 3146620"/>
                  <a:gd name="connsiteY54" fmla="*/ 1705399 h 2758642"/>
                  <a:gd name="connsiteX55" fmla="*/ 1956579 w 3146620"/>
                  <a:gd name="connsiteY55" fmla="*/ 1723525 h 2758642"/>
                  <a:gd name="connsiteX56" fmla="*/ 1937358 w 3146620"/>
                  <a:gd name="connsiteY56" fmla="*/ 1752418 h 2758642"/>
                  <a:gd name="connsiteX57" fmla="*/ 1489458 w 3146620"/>
                  <a:gd name="connsiteY57" fmla="*/ 1977838 h 2758642"/>
                  <a:gd name="connsiteX58" fmla="*/ 1682525 w 3146620"/>
                  <a:gd name="connsiteY58" fmla="*/ 2200108 h 2758642"/>
                  <a:gd name="connsiteX59" fmla="*/ 2312388 w 3146620"/>
                  <a:gd name="connsiteY59" fmla="*/ 1901179 h 2758642"/>
                  <a:gd name="connsiteX60" fmla="*/ 2334458 w 3146620"/>
                  <a:gd name="connsiteY60" fmla="*/ 1871476 h 2758642"/>
                  <a:gd name="connsiteX61" fmla="*/ 2286359 w 3146620"/>
                  <a:gd name="connsiteY61" fmla="*/ 1909228 h 2758642"/>
                  <a:gd name="connsiteX62" fmla="*/ 1672289 w 3146620"/>
                  <a:gd name="connsiteY62" fmla="*/ 2099603 h 2758642"/>
                  <a:gd name="connsiteX63" fmla="*/ 1610592 w 3146620"/>
                  <a:gd name="connsiteY63" fmla="*/ 2096912 h 2758642"/>
                  <a:gd name="connsiteX64" fmla="*/ 1651684 w 3146620"/>
                  <a:gd name="connsiteY64" fmla="*/ 2091199 h 2758642"/>
                  <a:gd name="connsiteX65" fmla="*/ 2314834 w 3146620"/>
                  <a:gd name="connsiteY65" fmla="*/ 1350031 h 2758642"/>
                  <a:gd name="connsiteX66" fmla="*/ 1484303 w 3146620"/>
                  <a:gd name="connsiteY66" fmla="*/ 593492 h 2758642"/>
                  <a:gd name="connsiteX67" fmla="*/ 937025 w 3146620"/>
                  <a:gd name="connsiteY67" fmla="*/ 780959 h 2758642"/>
                  <a:gd name="connsiteX68" fmla="*/ 925401 w 3146620"/>
                  <a:gd name="connsiteY68" fmla="*/ 790801 h 2758642"/>
                  <a:gd name="connsiteX69" fmla="*/ 946483 w 3146620"/>
                  <a:gd name="connsiteY69" fmla="*/ 778794 h 2758642"/>
                  <a:gd name="connsiteX70" fmla="*/ 1400097 w 3146620"/>
                  <a:gd name="connsiteY70" fmla="*/ 668904 h 2758642"/>
                  <a:gd name="connsiteX71" fmla="*/ 1461932 w 3146620"/>
                  <a:gd name="connsiteY71" fmla="*/ 670654 h 2758642"/>
                  <a:gd name="connsiteX72" fmla="*/ 1421219 w 3146620"/>
                  <a:gd name="connsiteY72" fmla="*/ 677133 h 2758642"/>
                  <a:gd name="connsiteX73" fmla="*/ 804919 w 3146620"/>
                  <a:gd name="connsiteY73" fmla="*/ 1442786 h 2758642"/>
                  <a:gd name="connsiteX74" fmla="*/ 1682525 w 3146620"/>
                  <a:gd name="connsiteY74" fmla="*/ 2200108 h 2758642"/>
                  <a:gd name="connsiteX75" fmla="*/ 1504755 w 3146620"/>
                  <a:gd name="connsiteY75" fmla="*/ 2367407 h 2758642"/>
                  <a:gd name="connsiteX76" fmla="*/ 487525 w 3146620"/>
                  <a:gd name="connsiteY76" fmla="*/ 1533659 h 2758642"/>
                  <a:gd name="connsiteX77" fmla="*/ 798279 w 3146620"/>
                  <a:gd name="connsiteY77" fmla="*/ 872693 h 2758642"/>
                  <a:gd name="connsiteX78" fmla="*/ 839982 w 3146620"/>
                  <a:gd name="connsiteY78" fmla="*/ 843388 h 2758642"/>
                  <a:gd name="connsiteX79" fmla="*/ 874229 w 3146620"/>
                  <a:gd name="connsiteY79" fmla="*/ 796675 h 2758642"/>
                  <a:gd name="connsiteX80" fmla="*/ 1672289 w 3146620"/>
                  <a:gd name="connsiteY80" fmla="*/ 432222 h 2758642"/>
                  <a:gd name="connsiteX81" fmla="*/ 2637668 w 3146620"/>
                  <a:gd name="connsiteY81" fmla="*/ 1265912 h 2758642"/>
                  <a:gd name="connsiteX82" fmla="*/ 2626544 w 3146620"/>
                  <a:gd name="connsiteY82" fmla="*/ 1392875 h 2758642"/>
                  <a:gd name="connsiteX83" fmla="*/ 2532056 w 3146620"/>
                  <a:gd name="connsiteY83" fmla="*/ 1645451 h 2758642"/>
                  <a:gd name="connsiteX84" fmla="*/ 2354915 w 3146620"/>
                  <a:gd name="connsiteY84" fmla="*/ 1855420 h 2758642"/>
                  <a:gd name="connsiteX85" fmla="*/ 2348647 w 3146620"/>
                  <a:gd name="connsiteY85" fmla="*/ 1860340 h 2758642"/>
                  <a:gd name="connsiteX86" fmla="*/ 2340290 w 3146620"/>
                  <a:gd name="connsiteY86" fmla="*/ 1881700 h 2758642"/>
                  <a:gd name="connsiteX87" fmla="*/ 1504755 w 3146620"/>
                  <a:gd name="connsiteY87" fmla="*/ 2367407 h 2758642"/>
                  <a:gd name="connsiteX88" fmla="*/ 1397545 w 3146620"/>
                  <a:gd name="connsiteY88" fmla="*/ 2709204 h 2758642"/>
                  <a:gd name="connsiteX89" fmla="*/ 1313564 w 3146620"/>
                  <a:gd name="connsiteY89" fmla="*/ 2683625 h 2758642"/>
                  <a:gd name="connsiteX90" fmla="*/ 650749 w 3146620"/>
                  <a:gd name="connsiteY90" fmla="*/ 2114015 h 2758642"/>
                  <a:gd name="connsiteX91" fmla="*/ 614783 w 3146620"/>
                  <a:gd name="connsiteY91" fmla="*/ 2038601 h 2758642"/>
                  <a:gd name="connsiteX92" fmla="*/ 649272 w 3146620"/>
                  <a:gd name="connsiteY92" fmla="*/ 2082574 h 2758642"/>
                  <a:gd name="connsiteX93" fmla="*/ 2116901 w 3146620"/>
                  <a:gd name="connsiteY93" fmla="*/ 2251331 h 2758642"/>
                  <a:gd name="connsiteX94" fmla="*/ 2619314 w 3146620"/>
                  <a:gd name="connsiteY94" fmla="*/ 1730569 h 2758642"/>
                  <a:gd name="connsiteX95" fmla="*/ 2643909 w 3146620"/>
                  <a:gd name="connsiteY95" fmla="*/ 635797 h 2758642"/>
                  <a:gd name="connsiteX96" fmla="*/ 2028202 w 3146620"/>
                  <a:gd name="connsiteY96" fmla="*/ 142980 h 2758642"/>
                  <a:gd name="connsiteX97" fmla="*/ 2006897 w 3146620"/>
                  <a:gd name="connsiteY97" fmla="*/ 137397 h 2758642"/>
                  <a:gd name="connsiteX98" fmla="*/ 2037333 w 3146620"/>
                  <a:gd name="connsiteY98" fmla="*/ 152393 h 2758642"/>
                  <a:gd name="connsiteX99" fmla="*/ 2483804 w 3146620"/>
                  <a:gd name="connsiteY99" fmla="*/ 598783 h 2758642"/>
                  <a:gd name="connsiteX100" fmla="*/ 2521179 w 3146620"/>
                  <a:gd name="connsiteY100" fmla="*/ 673576 h 2758642"/>
                  <a:gd name="connsiteX101" fmla="*/ 2485857 w 3146620"/>
                  <a:gd name="connsiteY101" fmla="*/ 630692 h 2758642"/>
                  <a:gd name="connsiteX102" fmla="*/ 1014038 w 3146620"/>
                  <a:gd name="connsiteY102" fmla="*/ 537905 h 2758642"/>
                  <a:gd name="connsiteX103" fmla="*/ 516254 w 3146620"/>
                  <a:gd name="connsiteY103" fmla="*/ 2209923 h 2758642"/>
                  <a:gd name="connsiteX104" fmla="*/ 1341630 w 3146620"/>
                  <a:gd name="connsiteY104" fmla="*/ 2707786 h 2758642"/>
                  <a:gd name="connsiteX105" fmla="*/ 1738084 w 3146620"/>
                  <a:gd name="connsiteY105" fmla="*/ 2758614 h 2758642"/>
                  <a:gd name="connsiteX106" fmla="*/ 1433261 w 3146620"/>
                  <a:gd name="connsiteY106" fmla="*/ 2720084 h 2758642"/>
                  <a:gd name="connsiteX107" fmla="*/ 1422318 w 3146620"/>
                  <a:gd name="connsiteY107" fmla="*/ 2716750 h 2758642"/>
                  <a:gd name="connsiteX108" fmla="*/ 1386949 w 3146620"/>
                  <a:gd name="connsiteY108" fmla="*/ 2724643 h 2758642"/>
                  <a:gd name="connsiteX109" fmla="*/ 166887 w 3146620"/>
                  <a:gd name="connsiteY109" fmla="*/ 2138525 h 2758642"/>
                  <a:gd name="connsiteX110" fmla="*/ 682014 w 3146620"/>
                  <a:gd name="connsiteY110" fmla="*/ 237219 h 2758642"/>
                  <a:gd name="connsiteX111" fmla="*/ 1810049 w 3146620"/>
                  <a:gd name="connsiteY111" fmla="*/ 54886 h 2758642"/>
                  <a:gd name="connsiteX112" fmla="*/ 1878052 w 3146620"/>
                  <a:gd name="connsiteY112" fmla="*/ 79920 h 2758642"/>
                  <a:gd name="connsiteX113" fmla="*/ 1965689 w 3146620"/>
                  <a:gd name="connsiteY113" fmla="*/ 81604 h 2758642"/>
                  <a:gd name="connsiteX114" fmla="*/ 2991394 w 3146620"/>
                  <a:gd name="connsiteY114" fmla="*/ 724335 h 2758642"/>
                  <a:gd name="connsiteX115" fmla="*/ 2925735 w 3146620"/>
                  <a:gd name="connsiteY115" fmla="*/ 2094710 h 2758642"/>
                  <a:gd name="connsiteX116" fmla="*/ 2442947 w 3146620"/>
                  <a:gd name="connsiteY116" fmla="*/ 2564098 h 2758642"/>
                  <a:gd name="connsiteX117" fmla="*/ 2257553 w 3146620"/>
                  <a:gd name="connsiteY117" fmla="*/ 2656723 h 2758642"/>
                  <a:gd name="connsiteX118" fmla="*/ 1738084 w 3146620"/>
                  <a:gd name="connsiteY118" fmla="*/ 2758614 h 2758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</a:cxnLst>
                <a:rect l="l" t="t" r="r" b="b"/>
                <a:pathLst>
                  <a:path w="3146620" h="2758642">
                    <a:moveTo>
                      <a:pt x="1541216" y="1657815"/>
                    </a:moveTo>
                    <a:cubicBezTo>
                      <a:pt x="1668812" y="1657815"/>
                      <a:pt x="1772249" y="1540838"/>
                      <a:pt x="1772249" y="1396539"/>
                    </a:cubicBezTo>
                    <a:cubicBezTo>
                      <a:pt x="1772249" y="1270278"/>
                      <a:pt x="1693055" y="1164934"/>
                      <a:pt x="1587777" y="1140571"/>
                    </a:cubicBezTo>
                    <a:lnTo>
                      <a:pt x="1576347" y="1138598"/>
                    </a:lnTo>
                    <a:lnTo>
                      <a:pt x="1593509" y="1137669"/>
                    </a:lnTo>
                    <a:cubicBezTo>
                      <a:pt x="1658396" y="1137669"/>
                      <a:pt x="1717908" y="1162343"/>
                      <a:pt x="1764328" y="1203416"/>
                    </a:cubicBezTo>
                    <a:lnTo>
                      <a:pt x="1777708" y="1216454"/>
                    </a:lnTo>
                    <a:lnTo>
                      <a:pt x="1771569" y="1206196"/>
                    </a:lnTo>
                    <a:cubicBezTo>
                      <a:pt x="1732262" y="1144599"/>
                      <a:pt x="1669215" y="1104412"/>
                      <a:pt x="1596357" y="1102959"/>
                    </a:cubicBezTo>
                    <a:cubicBezTo>
                      <a:pt x="1468824" y="1100415"/>
                      <a:pt x="1359524" y="1217513"/>
                      <a:pt x="1352229" y="1364506"/>
                    </a:cubicBezTo>
                    <a:cubicBezTo>
                      <a:pt x="1345845" y="1493124"/>
                      <a:pt x="1419674" y="1602013"/>
                      <a:pt x="1523668" y="1628929"/>
                    </a:cubicBezTo>
                    <a:lnTo>
                      <a:pt x="1534993" y="1631167"/>
                    </a:lnTo>
                    <a:lnTo>
                      <a:pt x="1517792" y="1631771"/>
                    </a:lnTo>
                    <a:cubicBezTo>
                      <a:pt x="1471467" y="1630847"/>
                      <a:pt x="1428520" y="1617154"/>
                      <a:pt x="1391608" y="1593820"/>
                    </a:cubicBezTo>
                    <a:lnTo>
                      <a:pt x="1385744" y="1589673"/>
                    </a:lnTo>
                    <a:lnTo>
                      <a:pt x="1388977" y="1593072"/>
                    </a:lnTo>
                    <a:cubicBezTo>
                      <a:pt x="1429632" y="1633381"/>
                      <a:pt x="1482901" y="1657815"/>
                      <a:pt x="1541216" y="1657815"/>
                    </a:cubicBezTo>
                    <a:close/>
                    <a:moveTo>
                      <a:pt x="1593509" y="1713511"/>
                    </a:moveTo>
                    <a:cubicBezTo>
                      <a:pt x="1501248" y="1713511"/>
                      <a:pt x="1419854" y="1663628"/>
                      <a:pt x="1371509" y="1587645"/>
                    </a:cubicBezTo>
                    <a:lnTo>
                      <a:pt x="1361983" y="1571512"/>
                    </a:lnTo>
                    <a:lnTo>
                      <a:pt x="1350382" y="1561391"/>
                    </a:lnTo>
                    <a:cubicBezTo>
                      <a:pt x="1293398" y="1506407"/>
                      <a:pt x="1259416" y="1424237"/>
                      <a:pt x="1263938" y="1333122"/>
                    </a:cubicBezTo>
                    <a:cubicBezTo>
                      <a:pt x="1271977" y="1171140"/>
                      <a:pt x="1398666" y="1042224"/>
                      <a:pt x="1546906" y="1045181"/>
                    </a:cubicBezTo>
                    <a:cubicBezTo>
                      <a:pt x="1652294" y="1047283"/>
                      <a:pt x="1740203" y="1115472"/>
                      <a:pt x="1779330" y="1212923"/>
                    </a:cubicBezTo>
                    <a:lnTo>
                      <a:pt x="1781655" y="1220300"/>
                    </a:lnTo>
                    <a:lnTo>
                      <a:pt x="1783398" y="1221999"/>
                    </a:lnTo>
                    <a:cubicBezTo>
                      <a:pt x="1822883" y="1264333"/>
                      <a:pt x="1850130" y="1319789"/>
                      <a:pt x="1858959" y="1381743"/>
                    </a:cubicBezTo>
                    <a:cubicBezTo>
                      <a:pt x="1860996" y="1396040"/>
                      <a:pt x="1862053" y="1410682"/>
                      <a:pt x="1862053" y="1425590"/>
                    </a:cubicBezTo>
                    <a:cubicBezTo>
                      <a:pt x="1862053" y="1584604"/>
                      <a:pt x="1741822" y="1713511"/>
                      <a:pt x="1593509" y="1713511"/>
                    </a:cubicBezTo>
                    <a:close/>
                    <a:moveTo>
                      <a:pt x="1594962" y="1878090"/>
                    </a:moveTo>
                    <a:cubicBezTo>
                      <a:pt x="1712617" y="1878090"/>
                      <a:pt x="1820091" y="1834330"/>
                      <a:pt x="1902115" y="1762139"/>
                    </a:cubicBezTo>
                    <a:lnTo>
                      <a:pt x="1908639" y="1756051"/>
                    </a:lnTo>
                    <a:lnTo>
                      <a:pt x="1896806" y="1763478"/>
                    </a:lnTo>
                    <a:cubicBezTo>
                      <a:pt x="1822334" y="1805268"/>
                      <a:pt x="1735685" y="1829792"/>
                      <a:pt x="1642222" y="1831446"/>
                    </a:cubicBezTo>
                    <a:lnTo>
                      <a:pt x="1607518" y="1830364"/>
                    </a:lnTo>
                    <a:lnTo>
                      <a:pt x="1630367" y="1826357"/>
                    </a:lnTo>
                    <a:cubicBezTo>
                      <a:pt x="1840183" y="1778150"/>
                      <a:pt x="1989137" y="1583136"/>
                      <a:pt x="1976258" y="1352787"/>
                    </a:cubicBezTo>
                    <a:cubicBezTo>
                      <a:pt x="1961539" y="1089531"/>
                      <a:pt x="1741019" y="879814"/>
                      <a:pt x="1483712" y="884370"/>
                    </a:cubicBezTo>
                    <a:cubicBezTo>
                      <a:pt x="1336717" y="886973"/>
                      <a:pt x="1209515" y="958946"/>
                      <a:pt x="1130210" y="1069263"/>
                    </a:cubicBezTo>
                    <a:lnTo>
                      <a:pt x="1117824" y="1087635"/>
                    </a:lnTo>
                    <a:lnTo>
                      <a:pt x="1144818" y="1064285"/>
                    </a:lnTo>
                    <a:cubicBezTo>
                      <a:pt x="1238475" y="990724"/>
                      <a:pt x="1358544" y="946535"/>
                      <a:pt x="1489458" y="946535"/>
                    </a:cubicBezTo>
                    <a:lnTo>
                      <a:pt x="1524084" y="948199"/>
                    </a:lnTo>
                    <a:lnTo>
                      <a:pt x="1501022" y="951733"/>
                    </a:lnTo>
                    <a:cubicBezTo>
                      <a:pt x="1288616" y="995365"/>
                      <a:pt x="1128838" y="1184031"/>
                      <a:pt x="1128838" y="1410158"/>
                    </a:cubicBezTo>
                    <a:cubicBezTo>
                      <a:pt x="1128838" y="1668590"/>
                      <a:pt x="1337529" y="1878090"/>
                      <a:pt x="1594962" y="1878090"/>
                    </a:cubicBezTo>
                    <a:close/>
                    <a:moveTo>
                      <a:pt x="1489458" y="1977838"/>
                    </a:moveTo>
                    <a:cubicBezTo>
                      <a:pt x="1190226" y="1977838"/>
                      <a:pt x="947651" y="1746973"/>
                      <a:pt x="947651" y="1462187"/>
                    </a:cubicBezTo>
                    <a:cubicBezTo>
                      <a:pt x="947651" y="1435488"/>
                      <a:pt x="949783" y="1409263"/>
                      <a:pt x="953894" y="1383658"/>
                    </a:cubicBezTo>
                    <a:cubicBezTo>
                      <a:pt x="971708" y="1272703"/>
                      <a:pt x="1026679" y="1173384"/>
                      <a:pt x="1106343" y="1097566"/>
                    </a:cubicBezTo>
                    <a:lnTo>
                      <a:pt x="1109860" y="1094523"/>
                    </a:lnTo>
                    <a:lnTo>
                      <a:pt x="1114550" y="1081311"/>
                    </a:lnTo>
                    <a:cubicBezTo>
                      <a:pt x="1193492" y="906781"/>
                      <a:pt x="1370854" y="784658"/>
                      <a:pt x="1583484" y="780893"/>
                    </a:cubicBezTo>
                    <a:cubicBezTo>
                      <a:pt x="1882567" y="775598"/>
                      <a:pt x="2138171" y="1006479"/>
                      <a:pt x="2154391" y="1296581"/>
                    </a:cubicBezTo>
                    <a:cubicBezTo>
                      <a:pt x="2163515" y="1459763"/>
                      <a:pt x="2094953" y="1606925"/>
                      <a:pt x="1979984" y="1705399"/>
                    </a:cubicBezTo>
                    <a:lnTo>
                      <a:pt x="1956579" y="1723525"/>
                    </a:lnTo>
                    <a:lnTo>
                      <a:pt x="1937358" y="1752418"/>
                    </a:lnTo>
                    <a:cubicBezTo>
                      <a:pt x="1839819" y="1888500"/>
                      <a:pt x="1675600" y="1977838"/>
                      <a:pt x="1489458" y="1977838"/>
                    </a:cubicBezTo>
                    <a:close/>
                    <a:moveTo>
                      <a:pt x="1682525" y="2200108"/>
                    </a:moveTo>
                    <a:cubicBezTo>
                      <a:pt x="1944439" y="2195900"/>
                      <a:pt x="2171085" y="2079537"/>
                      <a:pt x="2312388" y="1901179"/>
                    </a:cubicBezTo>
                    <a:lnTo>
                      <a:pt x="2334458" y="1871476"/>
                    </a:lnTo>
                    <a:lnTo>
                      <a:pt x="2286359" y="1909228"/>
                    </a:lnTo>
                    <a:cubicBezTo>
                      <a:pt x="2119485" y="2028159"/>
                      <a:pt x="1905548" y="2099603"/>
                      <a:pt x="1672289" y="2099603"/>
                    </a:cubicBezTo>
                    <a:lnTo>
                      <a:pt x="1610592" y="2096912"/>
                    </a:lnTo>
                    <a:lnTo>
                      <a:pt x="1651684" y="2091199"/>
                    </a:lnTo>
                    <a:cubicBezTo>
                      <a:pt x="2030143" y="2020655"/>
                      <a:pt x="2314834" y="1715627"/>
                      <a:pt x="2314834" y="1350031"/>
                    </a:cubicBezTo>
                    <a:cubicBezTo>
                      <a:pt x="2314834" y="932206"/>
                      <a:pt x="1942993" y="593492"/>
                      <a:pt x="1484303" y="593492"/>
                    </a:cubicBezTo>
                    <a:cubicBezTo>
                      <a:pt x="1274668" y="593492"/>
                      <a:pt x="1083173" y="664242"/>
                      <a:pt x="937025" y="780959"/>
                    </a:cubicBezTo>
                    <a:lnTo>
                      <a:pt x="925401" y="790801"/>
                    </a:lnTo>
                    <a:lnTo>
                      <a:pt x="946483" y="778794"/>
                    </a:lnTo>
                    <a:cubicBezTo>
                      <a:pt x="1079176" y="711228"/>
                      <a:pt x="1233565" y="671580"/>
                      <a:pt x="1400097" y="668904"/>
                    </a:cubicBezTo>
                    <a:lnTo>
                      <a:pt x="1461932" y="670654"/>
                    </a:lnTo>
                    <a:lnTo>
                      <a:pt x="1421219" y="677133"/>
                    </a:lnTo>
                    <a:cubicBezTo>
                      <a:pt x="1047374" y="755072"/>
                      <a:pt x="781971" y="1070365"/>
                      <a:pt x="804919" y="1442786"/>
                    </a:cubicBezTo>
                    <a:cubicBezTo>
                      <a:pt x="831145" y="1868410"/>
                      <a:pt x="1224063" y="2207475"/>
                      <a:pt x="1682525" y="2200108"/>
                    </a:cubicBezTo>
                    <a:close/>
                    <a:moveTo>
                      <a:pt x="1504755" y="2367407"/>
                    </a:moveTo>
                    <a:cubicBezTo>
                      <a:pt x="971855" y="2375969"/>
                      <a:pt x="516425" y="2002688"/>
                      <a:pt x="487525" y="1533659"/>
                    </a:cubicBezTo>
                    <a:cubicBezTo>
                      <a:pt x="471267" y="1269830"/>
                      <a:pt x="593430" y="1031904"/>
                      <a:pt x="798279" y="872693"/>
                    </a:cubicBezTo>
                    <a:lnTo>
                      <a:pt x="839982" y="843388"/>
                    </a:lnTo>
                    <a:lnTo>
                      <a:pt x="874229" y="796675"/>
                    </a:lnTo>
                    <a:cubicBezTo>
                      <a:pt x="1048022" y="576661"/>
                      <a:pt x="1340623" y="432222"/>
                      <a:pt x="1672289" y="432222"/>
                    </a:cubicBezTo>
                    <a:cubicBezTo>
                      <a:pt x="2205452" y="432222"/>
                      <a:pt x="2637668" y="805478"/>
                      <a:pt x="2637668" y="1265912"/>
                    </a:cubicBezTo>
                    <a:cubicBezTo>
                      <a:pt x="2637668" y="1309078"/>
                      <a:pt x="2633869" y="1351477"/>
                      <a:pt x="2626544" y="1392875"/>
                    </a:cubicBezTo>
                    <a:cubicBezTo>
                      <a:pt x="2610674" y="1482570"/>
                      <a:pt x="2578252" y="1567561"/>
                      <a:pt x="2532056" y="1645451"/>
                    </a:cubicBezTo>
                    <a:cubicBezTo>
                      <a:pt x="2485859" y="1723341"/>
                      <a:pt x="2425886" y="1794130"/>
                      <a:pt x="2354915" y="1855420"/>
                    </a:cubicBezTo>
                    <a:lnTo>
                      <a:pt x="2348647" y="1860340"/>
                    </a:lnTo>
                    <a:lnTo>
                      <a:pt x="2340290" y="1881700"/>
                    </a:lnTo>
                    <a:cubicBezTo>
                      <a:pt x="2199633" y="2163876"/>
                      <a:pt x="1883614" y="2361320"/>
                      <a:pt x="1504755" y="2367407"/>
                    </a:cubicBezTo>
                    <a:close/>
                    <a:moveTo>
                      <a:pt x="1397545" y="2709204"/>
                    </a:moveTo>
                    <a:lnTo>
                      <a:pt x="1313564" y="2683625"/>
                    </a:lnTo>
                    <a:cubicBezTo>
                      <a:pt x="1039114" y="2584837"/>
                      <a:pt x="801010" y="2390656"/>
                      <a:pt x="650749" y="2114015"/>
                    </a:cubicBezTo>
                    <a:lnTo>
                      <a:pt x="614783" y="2038601"/>
                    </a:lnTo>
                    <a:lnTo>
                      <a:pt x="649272" y="2082574"/>
                    </a:lnTo>
                    <a:cubicBezTo>
                      <a:pt x="992096" y="2472625"/>
                      <a:pt x="1603682" y="2556037"/>
                      <a:pt x="2116901" y="2251331"/>
                    </a:cubicBezTo>
                    <a:cubicBezTo>
                      <a:pt x="2336852" y="2120742"/>
                      <a:pt x="2507502" y="1937409"/>
                      <a:pt x="2619314" y="1730569"/>
                    </a:cubicBezTo>
                    <a:cubicBezTo>
                      <a:pt x="2805668" y="1385834"/>
                      <a:pt x="2828583" y="975796"/>
                      <a:pt x="2643909" y="635797"/>
                    </a:cubicBezTo>
                    <a:cubicBezTo>
                      <a:pt x="2508867" y="387174"/>
                      <a:pt x="2286192" y="219031"/>
                      <a:pt x="2028202" y="142980"/>
                    </a:cubicBezTo>
                    <a:lnTo>
                      <a:pt x="2006897" y="137397"/>
                    </a:lnTo>
                    <a:lnTo>
                      <a:pt x="2037333" y="152393"/>
                    </a:lnTo>
                    <a:cubicBezTo>
                      <a:pt x="2217659" y="253452"/>
                      <a:pt x="2372771" y="403509"/>
                      <a:pt x="2483804" y="598783"/>
                    </a:cubicBezTo>
                    <a:lnTo>
                      <a:pt x="2521179" y="673576"/>
                    </a:lnTo>
                    <a:lnTo>
                      <a:pt x="2485857" y="630692"/>
                    </a:lnTo>
                    <a:cubicBezTo>
                      <a:pt x="2135626" y="252277"/>
                      <a:pt x="1522054" y="200295"/>
                      <a:pt x="1014038" y="537905"/>
                    </a:cubicBezTo>
                    <a:cubicBezTo>
                      <a:pt x="433447" y="923746"/>
                      <a:pt x="210582" y="1672333"/>
                      <a:pt x="516254" y="2209923"/>
                    </a:cubicBezTo>
                    <a:cubicBezTo>
                      <a:pt x="690881" y="2517041"/>
                      <a:pt x="1000230" y="2688855"/>
                      <a:pt x="1341630" y="2707786"/>
                    </a:cubicBezTo>
                    <a:close/>
                    <a:moveTo>
                      <a:pt x="1738084" y="2758614"/>
                    </a:moveTo>
                    <a:cubicBezTo>
                      <a:pt x="1634411" y="2757926"/>
                      <a:pt x="1532079" y="2744900"/>
                      <a:pt x="1433261" y="2720084"/>
                    </a:cubicBezTo>
                    <a:lnTo>
                      <a:pt x="1422318" y="2716750"/>
                    </a:lnTo>
                    <a:lnTo>
                      <a:pt x="1386949" y="2724643"/>
                    </a:lnTo>
                    <a:cubicBezTo>
                      <a:pt x="900227" y="2793005"/>
                      <a:pt x="419484" y="2582771"/>
                      <a:pt x="166887" y="2138525"/>
                    </a:cubicBezTo>
                    <a:cubicBezTo>
                      <a:pt x="-188415" y="1513651"/>
                      <a:pt x="42216" y="662407"/>
                      <a:pt x="682014" y="237219"/>
                    </a:cubicBezTo>
                    <a:cubicBezTo>
                      <a:pt x="1041900" y="-1950"/>
                      <a:pt x="1454592" y="-55367"/>
                      <a:pt x="1810049" y="54886"/>
                    </a:cubicBezTo>
                    <a:lnTo>
                      <a:pt x="1878052" y="79920"/>
                    </a:lnTo>
                    <a:lnTo>
                      <a:pt x="1965689" y="81604"/>
                    </a:lnTo>
                    <a:cubicBezTo>
                      <a:pt x="2386494" y="104349"/>
                      <a:pt x="2777742" y="330986"/>
                      <a:pt x="2991394" y="724335"/>
                    </a:cubicBezTo>
                    <a:cubicBezTo>
                      <a:pt x="3227517" y="1159057"/>
                      <a:pt x="3185246" y="1684230"/>
                      <a:pt x="2925735" y="2094710"/>
                    </a:cubicBezTo>
                    <a:cubicBezTo>
                      <a:pt x="2807775" y="2281291"/>
                      <a:pt x="2644932" y="2444176"/>
                      <a:pt x="2442947" y="2564098"/>
                    </a:cubicBezTo>
                    <a:cubicBezTo>
                      <a:pt x="2382352" y="2600074"/>
                      <a:pt x="2320385" y="2630907"/>
                      <a:pt x="2257553" y="2656723"/>
                    </a:cubicBezTo>
                    <a:cubicBezTo>
                      <a:pt x="2087384" y="2726641"/>
                      <a:pt x="1910872" y="2759762"/>
                      <a:pt x="1738084" y="2758614"/>
                    </a:cubicBezTo>
                    <a:close/>
                  </a:path>
                </a:pathLst>
              </a:custGeom>
              <a:solidFill>
                <a:srgbClr val="C00000"/>
              </a:solidFill>
              <a:ln w="6350">
                <a:noFill/>
              </a:ln>
              <a:effectLst>
                <a:outerShdw blurRad="50800" dist="50800" dir="5400000" algn="ctr" rotWithShape="0">
                  <a:schemeClr val="bg1"/>
                </a:outerShdw>
              </a:effectLst>
              <a:scene3d>
                <a:camera prst="orthographicFront"/>
                <a:lightRig rig="flat" dir="t"/>
              </a:scene3d>
              <a:sp3d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/>
              </a:p>
            </p:txBody>
          </p:sp>
        </p:grpSp>
        <p:sp>
          <p:nvSpPr>
            <p:cNvPr id="6" name="Forma libre 19"/>
            <p:cNvSpPr/>
            <p:nvPr/>
          </p:nvSpPr>
          <p:spPr>
            <a:xfrm rot="9566719">
              <a:off x="1687316" y="3656608"/>
              <a:ext cx="524279" cy="480389"/>
            </a:xfrm>
            <a:custGeom>
              <a:avLst/>
              <a:gdLst>
                <a:gd name="connsiteX0" fmla="*/ 1541216 w 3146620"/>
                <a:gd name="connsiteY0" fmla="*/ 1657815 h 2758642"/>
                <a:gd name="connsiteX1" fmla="*/ 1772249 w 3146620"/>
                <a:gd name="connsiteY1" fmla="*/ 1396539 h 2758642"/>
                <a:gd name="connsiteX2" fmla="*/ 1587777 w 3146620"/>
                <a:gd name="connsiteY2" fmla="*/ 1140571 h 2758642"/>
                <a:gd name="connsiteX3" fmla="*/ 1576347 w 3146620"/>
                <a:gd name="connsiteY3" fmla="*/ 1138598 h 2758642"/>
                <a:gd name="connsiteX4" fmla="*/ 1593509 w 3146620"/>
                <a:gd name="connsiteY4" fmla="*/ 1137669 h 2758642"/>
                <a:gd name="connsiteX5" fmla="*/ 1764328 w 3146620"/>
                <a:gd name="connsiteY5" fmla="*/ 1203416 h 2758642"/>
                <a:gd name="connsiteX6" fmla="*/ 1777708 w 3146620"/>
                <a:gd name="connsiteY6" fmla="*/ 1216454 h 2758642"/>
                <a:gd name="connsiteX7" fmla="*/ 1771569 w 3146620"/>
                <a:gd name="connsiteY7" fmla="*/ 1206196 h 2758642"/>
                <a:gd name="connsiteX8" fmla="*/ 1596357 w 3146620"/>
                <a:gd name="connsiteY8" fmla="*/ 1102959 h 2758642"/>
                <a:gd name="connsiteX9" fmla="*/ 1352229 w 3146620"/>
                <a:gd name="connsiteY9" fmla="*/ 1364506 h 2758642"/>
                <a:gd name="connsiteX10" fmla="*/ 1523668 w 3146620"/>
                <a:gd name="connsiteY10" fmla="*/ 1628929 h 2758642"/>
                <a:gd name="connsiteX11" fmla="*/ 1534993 w 3146620"/>
                <a:gd name="connsiteY11" fmla="*/ 1631167 h 2758642"/>
                <a:gd name="connsiteX12" fmla="*/ 1517792 w 3146620"/>
                <a:gd name="connsiteY12" fmla="*/ 1631771 h 2758642"/>
                <a:gd name="connsiteX13" fmla="*/ 1391608 w 3146620"/>
                <a:gd name="connsiteY13" fmla="*/ 1593820 h 2758642"/>
                <a:gd name="connsiteX14" fmla="*/ 1385744 w 3146620"/>
                <a:gd name="connsiteY14" fmla="*/ 1589673 h 2758642"/>
                <a:gd name="connsiteX15" fmla="*/ 1388977 w 3146620"/>
                <a:gd name="connsiteY15" fmla="*/ 1593072 h 2758642"/>
                <a:gd name="connsiteX16" fmla="*/ 1541216 w 3146620"/>
                <a:gd name="connsiteY16" fmla="*/ 1657815 h 2758642"/>
                <a:gd name="connsiteX17" fmla="*/ 1593509 w 3146620"/>
                <a:gd name="connsiteY17" fmla="*/ 1713511 h 2758642"/>
                <a:gd name="connsiteX18" fmla="*/ 1371509 w 3146620"/>
                <a:gd name="connsiteY18" fmla="*/ 1587645 h 2758642"/>
                <a:gd name="connsiteX19" fmla="*/ 1361983 w 3146620"/>
                <a:gd name="connsiteY19" fmla="*/ 1571512 h 2758642"/>
                <a:gd name="connsiteX20" fmla="*/ 1350382 w 3146620"/>
                <a:gd name="connsiteY20" fmla="*/ 1561391 h 2758642"/>
                <a:gd name="connsiteX21" fmla="*/ 1263938 w 3146620"/>
                <a:gd name="connsiteY21" fmla="*/ 1333122 h 2758642"/>
                <a:gd name="connsiteX22" fmla="*/ 1546906 w 3146620"/>
                <a:gd name="connsiteY22" fmla="*/ 1045181 h 2758642"/>
                <a:gd name="connsiteX23" fmla="*/ 1779330 w 3146620"/>
                <a:gd name="connsiteY23" fmla="*/ 1212923 h 2758642"/>
                <a:gd name="connsiteX24" fmla="*/ 1781655 w 3146620"/>
                <a:gd name="connsiteY24" fmla="*/ 1220300 h 2758642"/>
                <a:gd name="connsiteX25" fmla="*/ 1783398 w 3146620"/>
                <a:gd name="connsiteY25" fmla="*/ 1221999 h 2758642"/>
                <a:gd name="connsiteX26" fmla="*/ 1858959 w 3146620"/>
                <a:gd name="connsiteY26" fmla="*/ 1381743 h 2758642"/>
                <a:gd name="connsiteX27" fmla="*/ 1862053 w 3146620"/>
                <a:gd name="connsiteY27" fmla="*/ 1425590 h 2758642"/>
                <a:gd name="connsiteX28" fmla="*/ 1593509 w 3146620"/>
                <a:gd name="connsiteY28" fmla="*/ 1713511 h 2758642"/>
                <a:gd name="connsiteX29" fmla="*/ 1594962 w 3146620"/>
                <a:gd name="connsiteY29" fmla="*/ 1878090 h 2758642"/>
                <a:gd name="connsiteX30" fmla="*/ 1902115 w 3146620"/>
                <a:gd name="connsiteY30" fmla="*/ 1762139 h 2758642"/>
                <a:gd name="connsiteX31" fmla="*/ 1908639 w 3146620"/>
                <a:gd name="connsiteY31" fmla="*/ 1756051 h 2758642"/>
                <a:gd name="connsiteX32" fmla="*/ 1896806 w 3146620"/>
                <a:gd name="connsiteY32" fmla="*/ 1763478 h 2758642"/>
                <a:gd name="connsiteX33" fmla="*/ 1642222 w 3146620"/>
                <a:gd name="connsiteY33" fmla="*/ 1831446 h 2758642"/>
                <a:gd name="connsiteX34" fmla="*/ 1607518 w 3146620"/>
                <a:gd name="connsiteY34" fmla="*/ 1830364 h 2758642"/>
                <a:gd name="connsiteX35" fmla="*/ 1630367 w 3146620"/>
                <a:gd name="connsiteY35" fmla="*/ 1826357 h 2758642"/>
                <a:gd name="connsiteX36" fmla="*/ 1976258 w 3146620"/>
                <a:gd name="connsiteY36" fmla="*/ 1352787 h 2758642"/>
                <a:gd name="connsiteX37" fmla="*/ 1483712 w 3146620"/>
                <a:gd name="connsiteY37" fmla="*/ 884370 h 2758642"/>
                <a:gd name="connsiteX38" fmla="*/ 1130210 w 3146620"/>
                <a:gd name="connsiteY38" fmla="*/ 1069263 h 2758642"/>
                <a:gd name="connsiteX39" fmla="*/ 1117824 w 3146620"/>
                <a:gd name="connsiteY39" fmla="*/ 1087635 h 2758642"/>
                <a:gd name="connsiteX40" fmla="*/ 1144818 w 3146620"/>
                <a:gd name="connsiteY40" fmla="*/ 1064285 h 2758642"/>
                <a:gd name="connsiteX41" fmla="*/ 1489458 w 3146620"/>
                <a:gd name="connsiteY41" fmla="*/ 946535 h 2758642"/>
                <a:gd name="connsiteX42" fmla="*/ 1524084 w 3146620"/>
                <a:gd name="connsiteY42" fmla="*/ 948199 h 2758642"/>
                <a:gd name="connsiteX43" fmla="*/ 1501022 w 3146620"/>
                <a:gd name="connsiteY43" fmla="*/ 951733 h 2758642"/>
                <a:gd name="connsiteX44" fmla="*/ 1128838 w 3146620"/>
                <a:gd name="connsiteY44" fmla="*/ 1410158 h 2758642"/>
                <a:gd name="connsiteX45" fmla="*/ 1594962 w 3146620"/>
                <a:gd name="connsiteY45" fmla="*/ 1878090 h 2758642"/>
                <a:gd name="connsiteX46" fmla="*/ 1489458 w 3146620"/>
                <a:gd name="connsiteY46" fmla="*/ 1977838 h 2758642"/>
                <a:gd name="connsiteX47" fmla="*/ 947651 w 3146620"/>
                <a:gd name="connsiteY47" fmla="*/ 1462187 h 2758642"/>
                <a:gd name="connsiteX48" fmla="*/ 953894 w 3146620"/>
                <a:gd name="connsiteY48" fmla="*/ 1383658 h 2758642"/>
                <a:gd name="connsiteX49" fmla="*/ 1106343 w 3146620"/>
                <a:gd name="connsiteY49" fmla="*/ 1097566 h 2758642"/>
                <a:gd name="connsiteX50" fmla="*/ 1109860 w 3146620"/>
                <a:gd name="connsiteY50" fmla="*/ 1094523 h 2758642"/>
                <a:gd name="connsiteX51" fmla="*/ 1114550 w 3146620"/>
                <a:gd name="connsiteY51" fmla="*/ 1081311 h 2758642"/>
                <a:gd name="connsiteX52" fmla="*/ 1583484 w 3146620"/>
                <a:gd name="connsiteY52" fmla="*/ 780893 h 2758642"/>
                <a:gd name="connsiteX53" fmla="*/ 2154391 w 3146620"/>
                <a:gd name="connsiteY53" fmla="*/ 1296581 h 2758642"/>
                <a:gd name="connsiteX54" fmla="*/ 1979984 w 3146620"/>
                <a:gd name="connsiteY54" fmla="*/ 1705399 h 2758642"/>
                <a:gd name="connsiteX55" fmla="*/ 1956579 w 3146620"/>
                <a:gd name="connsiteY55" fmla="*/ 1723525 h 2758642"/>
                <a:gd name="connsiteX56" fmla="*/ 1937358 w 3146620"/>
                <a:gd name="connsiteY56" fmla="*/ 1752418 h 2758642"/>
                <a:gd name="connsiteX57" fmla="*/ 1489458 w 3146620"/>
                <a:gd name="connsiteY57" fmla="*/ 1977838 h 2758642"/>
                <a:gd name="connsiteX58" fmla="*/ 1682525 w 3146620"/>
                <a:gd name="connsiteY58" fmla="*/ 2200108 h 2758642"/>
                <a:gd name="connsiteX59" fmla="*/ 2312388 w 3146620"/>
                <a:gd name="connsiteY59" fmla="*/ 1901179 h 2758642"/>
                <a:gd name="connsiteX60" fmla="*/ 2334458 w 3146620"/>
                <a:gd name="connsiteY60" fmla="*/ 1871476 h 2758642"/>
                <a:gd name="connsiteX61" fmla="*/ 2286359 w 3146620"/>
                <a:gd name="connsiteY61" fmla="*/ 1909228 h 2758642"/>
                <a:gd name="connsiteX62" fmla="*/ 1672289 w 3146620"/>
                <a:gd name="connsiteY62" fmla="*/ 2099603 h 2758642"/>
                <a:gd name="connsiteX63" fmla="*/ 1610592 w 3146620"/>
                <a:gd name="connsiteY63" fmla="*/ 2096912 h 2758642"/>
                <a:gd name="connsiteX64" fmla="*/ 1651684 w 3146620"/>
                <a:gd name="connsiteY64" fmla="*/ 2091199 h 2758642"/>
                <a:gd name="connsiteX65" fmla="*/ 2314834 w 3146620"/>
                <a:gd name="connsiteY65" fmla="*/ 1350031 h 2758642"/>
                <a:gd name="connsiteX66" fmla="*/ 1484303 w 3146620"/>
                <a:gd name="connsiteY66" fmla="*/ 593492 h 2758642"/>
                <a:gd name="connsiteX67" fmla="*/ 937025 w 3146620"/>
                <a:gd name="connsiteY67" fmla="*/ 780959 h 2758642"/>
                <a:gd name="connsiteX68" fmla="*/ 925401 w 3146620"/>
                <a:gd name="connsiteY68" fmla="*/ 790801 h 2758642"/>
                <a:gd name="connsiteX69" fmla="*/ 946483 w 3146620"/>
                <a:gd name="connsiteY69" fmla="*/ 778794 h 2758642"/>
                <a:gd name="connsiteX70" fmla="*/ 1400097 w 3146620"/>
                <a:gd name="connsiteY70" fmla="*/ 668904 h 2758642"/>
                <a:gd name="connsiteX71" fmla="*/ 1461932 w 3146620"/>
                <a:gd name="connsiteY71" fmla="*/ 670654 h 2758642"/>
                <a:gd name="connsiteX72" fmla="*/ 1421219 w 3146620"/>
                <a:gd name="connsiteY72" fmla="*/ 677133 h 2758642"/>
                <a:gd name="connsiteX73" fmla="*/ 804919 w 3146620"/>
                <a:gd name="connsiteY73" fmla="*/ 1442786 h 2758642"/>
                <a:gd name="connsiteX74" fmla="*/ 1682525 w 3146620"/>
                <a:gd name="connsiteY74" fmla="*/ 2200108 h 2758642"/>
                <a:gd name="connsiteX75" fmla="*/ 1504755 w 3146620"/>
                <a:gd name="connsiteY75" fmla="*/ 2367407 h 2758642"/>
                <a:gd name="connsiteX76" fmla="*/ 487525 w 3146620"/>
                <a:gd name="connsiteY76" fmla="*/ 1533659 h 2758642"/>
                <a:gd name="connsiteX77" fmla="*/ 798279 w 3146620"/>
                <a:gd name="connsiteY77" fmla="*/ 872693 h 2758642"/>
                <a:gd name="connsiteX78" fmla="*/ 839982 w 3146620"/>
                <a:gd name="connsiteY78" fmla="*/ 843388 h 2758642"/>
                <a:gd name="connsiteX79" fmla="*/ 874229 w 3146620"/>
                <a:gd name="connsiteY79" fmla="*/ 796675 h 2758642"/>
                <a:gd name="connsiteX80" fmla="*/ 1672289 w 3146620"/>
                <a:gd name="connsiteY80" fmla="*/ 432222 h 2758642"/>
                <a:gd name="connsiteX81" fmla="*/ 2637668 w 3146620"/>
                <a:gd name="connsiteY81" fmla="*/ 1265912 h 2758642"/>
                <a:gd name="connsiteX82" fmla="*/ 2626544 w 3146620"/>
                <a:gd name="connsiteY82" fmla="*/ 1392875 h 2758642"/>
                <a:gd name="connsiteX83" fmla="*/ 2532056 w 3146620"/>
                <a:gd name="connsiteY83" fmla="*/ 1645451 h 2758642"/>
                <a:gd name="connsiteX84" fmla="*/ 2354915 w 3146620"/>
                <a:gd name="connsiteY84" fmla="*/ 1855420 h 2758642"/>
                <a:gd name="connsiteX85" fmla="*/ 2348647 w 3146620"/>
                <a:gd name="connsiteY85" fmla="*/ 1860340 h 2758642"/>
                <a:gd name="connsiteX86" fmla="*/ 2340290 w 3146620"/>
                <a:gd name="connsiteY86" fmla="*/ 1881700 h 2758642"/>
                <a:gd name="connsiteX87" fmla="*/ 1504755 w 3146620"/>
                <a:gd name="connsiteY87" fmla="*/ 2367407 h 2758642"/>
                <a:gd name="connsiteX88" fmla="*/ 1397545 w 3146620"/>
                <a:gd name="connsiteY88" fmla="*/ 2709204 h 2758642"/>
                <a:gd name="connsiteX89" fmla="*/ 1313564 w 3146620"/>
                <a:gd name="connsiteY89" fmla="*/ 2683625 h 2758642"/>
                <a:gd name="connsiteX90" fmla="*/ 650749 w 3146620"/>
                <a:gd name="connsiteY90" fmla="*/ 2114015 h 2758642"/>
                <a:gd name="connsiteX91" fmla="*/ 614783 w 3146620"/>
                <a:gd name="connsiteY91" fmla="*/ 2038601 h 2758642"/>
                <a:gd name="connsiteX92" fmla="*/ 649272 w 3146620"/>
                <a:gd name="connsiteY92" fmla="*/ 2082574 h 2758642"/>
                <a:gd name="connsiteX93" fmla="*/ 2116901 w 3146620"/>
                <a:gd name="connsiteY93" fmla="*/ 2251331 h 2758642"/>
                <a:gd name="connsiteX94" fmla="*/ 2619314 w 3146620"/>
                <a:gd name="connsiteY94" fmla="*/ 1730569 h 2758642"/>
                <a:gd name="connsiteX95" fmla="*/ 2643909 w 3146620"/>
                <a:gd name="connsiteY95" fmla="*/ 635797 h 2758642"/>
                <a:gd name="connsiteX96" fmla="*/ 2028202 w 3146620"/>
                <a:gd name="connsiteY96" fmla="*/ 142980 h 2758642"/>
                <a:gd name="connsiteX97" fmla="*/ 2006897 w 3146620"/>
                <a:gd name="connsiteY97" fmla="*/ 137397 h 2758642"/>
                <a:gd name="connsiteX98" fmla="*/ 2037333 w 3146620"/>
                <a:gd name="connsiteY98" fmla="*/ 152393 h 2758642"/>
                <a:gd name="connsiteX99" fmla="*/ 2483804 w 3146620"/>
                <a:gd name="connsiteY99" fmla="*/ 598783 h 2758642"/>
                <a:gd name="connsiteX100" fmla="*/ 2521179 w 3146620"/>
                <a:gd name="connsiteY100" fmla="*/ 673576 h 2758642"/>
                <a:gd name="connsiteX101" fmla="*/ 2485857 w 3146620"/>
                <a:gd name="connsiteY101" fmla="*/ 630692 h 2758642"/>
                <a:gd name="connsiteX102" fmla="*/ 1014038 w 3146620"/>
                <a:gd name="connsiteY102" fmla="*/ 537905 h 2758642"/>
                <a:gd name="connsiteX103" fmla="*/ 516254 w 3146620"/>
                <a:gd name="connsiteY103" fmla="*/ 2209923 h 2758642"/>
                <a:gd name="connsiteX104" fmla="*/ 1341630 w 3146620"/>
                <a:gd name="connsiteY104" fmla="*/ 2707786 h 2758642"/>
                <a:gd name="connsiteX105" fmla="*/ 1738084 w 3146620"/>
                <a:gd name="connsiteY105" fmla="*/ 2758614 h 2758642"/>
                <a:gd name="connsiteX106" fmla="*/ 1433261 w 3146620"/>
                <a:gd name="connsiteY106" fmla="*/ 2720084 h 2758642"/>
                <a:gd name="connsiteX107" fmla="*/ 1422318 w 3146620"/>
                <a:gd name="connsiteY107" fmla="*/ 2716750 h 2758642"/>
                <a:gd name="connsiteX108" fmla="*/ 1386949 w 3146620"/>
                <a:gd name="connsiteY108" fmla="*/ 2724643 h 2758642"/>
                <a:gd name="connsiteX109" fmla="*/ 166887 w 3146620"/>
                <a:gd name="connsiteY109" fmla="*/ 2138525 h 2758642"/>
                <a:gd name="connsiteX110" fmla="*/ 682014 w 3146620"/>
                <a:gd name="connsiteY110" fmla="*/ 237219 h 2758642"/>
                <a:gd name="connsiteX111" fmla="*/ 1810049 w 3146620"/>
                <a:gd name="connsiteY111" fmla="*/ 54886 h 2758642"/>
                <a:gd name="connsiteX112" fmla="*/ 1878052 w 3146620"/>
                <a:gd name="connsiteY112" fmla="*/ 79920 h 2758642"/>
                <a:gd name="connsiteX113" fmla="*/ 1965689 w 3146620"/>
                <a:gd name="connsiteY113" fmla="*/ 81604 h 2758642"/>
                <a:gd name="connsiteX114" fmla="*/ 2991394 w 3146620"/>
                <a:gd name="connsiteY114" fmla="*/ 724335 h 2758642"/>
                <a:gd name="connsiteX115" fmla="*/ 2925735 w 3146620"/>
                <a:gd name="connsiteY115" fmla="*/ 2094710 h 2758642"/>
                <a:gd name="connsiteX116" fmla="*/ 2442947 w 3146620"/>
                <a:gd name="connsiteY116" fmla="*/ 2564098 h 2758642"/>
                <a:gd name="connsiteX117" fmla="*/ 2257553 w 3146620"/>
                <a:gd name="connsiteY117" fmla="*/ 2656723 h 2758642"/>
                <a:gd name="connsiteX118" fmla="*/ 1738084 w 3146620"/>
                <a:gd name="connsiteY118" fmla="*/ 2758614 h 2758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146620" h="2758642">
                  <a:moveTo>
                    <a:pt x="1541216" y="1657815"/>
                  </a:moveTo>
                  <a:cubicBezTo>
                    <a:pt x="1668812" y="1657815"/>
                    <a:pt x="1772249" y="1540838"/>
                    <a:pt x="1772249" y="1396539"/>
                  </a:cubicBezTo>
                  <a:cubicBezTo>
                    <a:pt x="1772249" y="1270278"/>
                    <a:pt x="1693055" y="1164934"/>
                    <a:pt x="1587777" y="1140571"/>
                  </a:cubicBezTo>
                  <a:lnTo>
                    <a:pt x="1576347" y="1138598"/>
                  </a:lnTo>
                  <a:lnTo>
                    <a:pt x="1593509" y="1137669"/>
                  </a:lnTo>
                  <a:cubicBezTo>
                    <a:pt x="1658396" y="1137669"/>
                    <a:pt x="1717908" y="1162343"/>
                    <a:pt x="1764328" y="1203416"/>
                  </a:cubicBezTo>
                  <a:lnTo>
                    <a:pt x="1777708" y="1216454"/>
                  </a:lnTo>
                  <a:lnTo>
                    <a:pt x="1771569" y="1206196"/>
                  </a:lnTo>
                  <a:cubicBezTo>
                    <a:pt x="1732262" y="1144599"/>
                    <a:pt x="1669215" y="1104412"/>
                    <a:pt x="1596357" y="1102959"/>
                  </a:cubicBezTo>
                  <a:cubicBezTo>
                    <a:pt x="1468824" y="1100415"/>
                    <a:pt x="1359524" y="1217513"/>
                    <a:pt x="1352229" y="1364506"/>
                  </a:cubicBezTo>
                  <a:cubicBezTo>
                    <a:pt x="1345845" y="1493124"/>
                    <a:pt x="1419674" y="1602013"/>
                    <a:pt x="1523668" y="1628929"/>
                  </a:cubicBezTo>
                  <a:lnTo>
                    <a:pt x="1534993" y="1631167"/>
                  </a:lnTo>
                  <a:lnTo>
                    <a:pt x="1517792" y="1631771"/>
                  </a:lnTo>
                  <a:cubicBezTo>
                    <a:pt x="1471467" y="1630847"/>
                    <a:pt x="1428520" y="1617154"/>
                    <a:pt x="1391608" y="1593820"/>
                  </a:cubicBezTo>
                  <a:lnTo>
                    <a:pt x="1385744" y="1589673"/>
                  </a:lnTo>
                  <a:lnTo>
                    <a:pt x="1388977" y="1593072"/>
                  </a:lnTo>
                  <a:cubicBezTo>
                    <a:pt x="1429632" y="1633381"/>
                    <a:pt x="1482901" y="1657815"/>
                    <a:pt x="1541216" y="1657815"/>
                  </a:cubicBezTo>
                  <a:close/>
                  <a:moveTo>
                    <a:pt x="1593509" y="1713511"/>
                  </a:moveTo>
                  <a:cubicBezTo>
                    <a:pt x="1501248" y="1713511"/>
                    <a:pt x="1419854" y="1663628"/>
                    <a:pt x="1371509" y="1587645"/>
                  </a:cubicBezTo>
                  <a:lnTo>
                    <a:pt x="1361983" y="1571512"/>
                  </a:lnTo>
                  <a:lnTo>
                    <a:pt x="1350382" y="1561391"/>
                  </a:lnTo>
                  <a:cubicBezTo>
                    <a:pt x="1293398" y="1506407"/>
                    <a:pt x="1259416" y="1424237"/>
                    <a:pt x="1263938" y="1333122"/>
                  </a:cubicBezTo>
                  <a:cubicBezTo>
                    <a:pt x="1271977" y="1171140"/>
                    <a:pt x="1398666" y="1042224"/>
                    <a:pt x="1546906" y="1045181"/>
                  </a:cubicBezTo>
                  <a:cubicBezTo>
                    <a:pt x="1652294" y="1047283"/>
                    <a:pt x="1740203" y="1115472"/>
                    <a:pt x="1779330" y="1212923"/>
                  </a:cubicBezTo>
                  <a:lnTo>
                    <a:pt x="1781655" y="1220300"/>
                  </a:lnTo>
                  <a:lnTo>
                    <a:pt x="1783398" y="1221999"/>
                  </a:lnTo>
                  <a:cubicBezTo>
                    <a:pt x="1822883" y="1264333"/>
                    <a:pt x="1850130" y="1319789"/>
                    <a:pt x="1858959" y="1381743"/>
                  </a:cubicBezTo>
                  <a:cubicBezTo>
                    <a:pt x="1860996" y="1396040"/>
                    <a:pt x="1862053" y="1410682"/>
                    <a:pt x="1862053" y="1425590"/>
                  </a:cubicBezTo>
                  <a:cubicBezTo>
                    <a:pt x="1862053" y="1584604"/>
                    <a:pt x="1741822" y="1713511"/>
                    <a:pt x="1593509" y="1713511"/>
                  </a:cubicBezTo>
                  <a:close/>
                  <a:moveTo>
                    <a:pt x="1594962" y="1878090"/>
                  </a:moveTo>
                  <a:cubicBezTo>
                    <a:pt x="1712617" y="1878090"/>
                    <a:pt x="1820091" y="1834330"/>
                    <a:pt x="1902115" y="1762139"/>
                  </a:cubicBezTo>
                  <a:lnTo>
                    <a:pt x="1908639" y="1756051"/>
                  </a:lnTo>
                  <a:lnTo>
                    <a:pt x="1896806" y="1763478"/>
                  </a:lnTo>
                  <a:cubicBezTo>
                    <a:pt x="1822334" y="1805268"/>
                    <a:pt x="1735685" y="1829792"/>
                    <a:pt x="1642222" y="1831446"/>
                  </a:cubicBezTo>
                  <a:lnTo>
                    <a:pt x="1607518" y="1830364"/>
                  </a:lnTo>
                  <a:lnTo>
                    <a:pt x="1630367" y="1826357"/>
                  </a:lnTo>
                  <a:cubicBezTo>
                    <a:pt x="1840183" y="1778150"/>
                    <a:pt x="1989137" y="1583136"/>
                    <a:pt x="1976258" y="1352787"/>
                  </a:cubicBezTo>
                  <a:cubicBezTo>
                    <a:pt x="1961539" y="1089531"/>
                    <a:pt x="1741019" y="879814"/>
                    <a:pt x="1483712" y="884370"/>
                  </a:cubicBezTo>
                  <a:cubicBezTo>
                    <a:pt x="1336717" y="886973"/>
                    <a:pt x="1209515" y="958946"/>
                    <a:pt x="1130210" y="1069263"/>
                  </a:cubicBezTo>
                  <a:lnTo>
                    <a:pt x="1117824" y="1087635"/>
                  </a:lnTo>
                  <a:lnTo>
                    <a:pt x="1144818" y="1064285"/>
                  </a:lnTo>
                  <a:cubicBezTo>
                    <a:pt x="1238475" y="990724"/>
                    <a:pt x="1358544" y="946535"/>
                    <a:pt x="1489458" y="946535"/>
                  </a:cubicBezTo>
                  <a:lnTo>
                    <a:pt x="1524084" y="948199"/>
                  </a:lnTo>
                  <a:lnTo>
                    <a:pt x="1501022" y="951733"/>
                  </a:lnTo>
                  <a:cubicBezTo>
                    <a:pt x="1288616" y="995365"/>
                    <a:pt x="1128838" y="1184031"/>
                    <a:pt x="1128838" y="1410158"/>
                  </a:cubicBezTo>
                  <a:cubicBezTo>
                    <a:pt x="1128838" y="1668590"/>
                    <a:pt x="1337529" y="1878090"/>
                    <a:pt x="1594962" y="1878090"/>
                  </a:cubicBezTo>
                  <a:close/>
                  <a:moveTo>
                    <a:pt x="1489458" y="1977838"/>
                  </a:moveTo>
                  <a:cubicBezTo>
                    <a:pt x="1190226" y="1977838"/>
                    <a:pt x="947651" y="1746973"/>
                    <a:pt x="947651" y="1462187"/>
                  </a:cubicBezTo>
                  <a:cubicBezTo>
                    <a:pt x="947651" y="1435488"/>
                    <a:pt x="949783" y="1409263"/>
                    <a:pt x="953894" y="1383658"/>
                  </a:cubicBezTo>
                  <a:cubicBezTo>
                    <a:pt x="971708" y="1272703"/>
                    <a:pt x="1026679" y="1173384"/>
                    <a:pt x="1106343" y="1097566"/>
                  </a:cubicBezTo>
                  <a:lnTo>
                    <a:pt x="1109860" y="1094523"/>
                  </a:lnTo>
                  <a:lnTo>
                    <a:pt x="1114550" y="1081311"/>
                  </a:lnTo>
                  <a:cubicBezTo>
                    <a:pt x="1193492" y="906781"/>
                    <a:pt x="1370854" y="784658"/>
                    <a:pt x="1583484" y="780893"/>
                  </a:cubicBezTo>
                  <a:cubicBezTo>
                    <a:pt x="1882567" y="775598"/>
                    <a:pt x="2138171" y="1006479"/>
                    <a:pt x="2154391" y="1296581"/>
                  </a:cubicBezTo>
                  <a:cubicBezTo>
                    <a:pt x="2163515" y="1459763"/>
                    <a:pt x="2094953" y="1606925"/>
                    <a:pt x="1979984" y="1705399"/>
                  </a:cubicBezTo>
                  <a:lnTo>
                    <a:pt x="1956579" y="1723525"/>
                  </a:lnTo>
                  <a:lnTo>
                    <a:pt x="1937358" y="1752418"/>
                  </a:lnTo>
                  <a:cubicBezTo>
                    <a:pt x="1839819" y="1888500"/>
                    <a:pt x="1675600" y="1977838"/>
                    <a:pt x="1489458" y="1977838"/>
                  </a:cubicBezTo>
                  <a:close/>
                  <a:moveTo>
                    <a:pt x="1682525" y="2200108"/>
                  </a:moveTo>
                  <a:cubicBezTo>
                    <a:pt x="1944439" y="2195900"/>
                    <a:pt x="2171085" y="2079537"/>
                    <a:pt x="2312388" y="1901179"/>
                  </a:cubicBezTo>
                  <a:lnTo>
                    <a:pt x="2334458" y="1871476"/>
                  </a:lnTo>
                  <a:lnTo>
                    <a:pt x="2286359" y="1909228"/>
                  </a:lnTo>
                  <a:cubicBezTo>
                    <a:pt x="2119485" y="2028159"/>
                    <a:pt x="1905548" y="2099603"/>
                    <a:pt x="1672289" y="2099603"/>
                  </a:cubicBezTo>
                  <a:lnTo>
                    <a:pt x="1610592" y="2096912"/>
                  </a:lnTo>
                  <a:lnTo>
                    <a:pt x="1651684" y="2091199"/>
                  </a:lnTo>
                  <a:cubicBezTo>
                    <a:pt x="2030143" y="2020655"/>
                    <a:pt x="2314834" y="1715627"/>
                    <a:pt x="2314834" y="1350031"/>
                  </a:cubicBezTo>
                  <a:cubicBezTo>
                    <a:pt x="2314834" y="932206"/>
                    <a:pt x="1942993" y="593492"/>
                    <a:pt x="1484303" y="593492"/>
                  </a:cubicBezTo>
                  <a:cubicBezTo>
                    <a:pt x="1274668" y="593492"/>
                    <a:pt x="1083173" y="664242"/>
                    <a:pt x="937025" y="780959"/>
                  </a:cubicBezTo>
                  <a:lnTo>
                    <a:pt x="925401" y="790801"/>
                  </a:lnTo>
                  <a:lnTo>
                    <a:pt x="946483" y="778794"/>
                  </a:lnTo>
                  <a:cubicBezTo>
                    <a:pt x="1079176" y="711228"/>
                    <a:pt x="1233565" y="671580"/>
                    <a:pt x="1400097" y="668904"/>
                  </a:cubicBezTo>
                  <a:lnTo>
                    <a:pt x="1461932" y="670654"/>
                  </a:lnTo>
                  <a:lnTo>
                    <a:pt x="1421219" y="677133"/>
                  </a:lnTo>
                  <a:cubicBezTo>
                    <a:pt x="1047374" y="755072"/>
                    <a:pt x="781971" y="1070365"/>
                    <a:pt x="804919" y="1442786"/>
                  </a:cubicBezTo>
                  <a:cubicBezTo>
                    <a:pt x="831145" y="1868410"/>
                    <a:pt x="1224063" y="2207475"/>
                    <a:pt x="1682525" y="2200108"/>
                  </a:cubicBezTo>
                  <a:close/>
                  <a:moveTo>
                    <a:pt x="1504755" y="2367407"/>
                  </a:moveTo>
                  <a:cubicBezTo>
                    <a:pt x="971855" y="2375969"/>
                    <a:pt x="516425" y="2002688"/>
                    <a:pt x="487525" y="1533659"/>
                  </a:cubicBezTo>
                  <a:cubicBezTo>
                    <a:pt x="471267" y="1269830"/>
                    <a:pt x="593430" y="1031904"/>
                    <a:pt x="798279" y="872693"/>
                  </a:cubicBezTo>
                  <a:lnTo>
                    <a:pt x="839982" y="843388"/>
                  </a:lnTo>
                  <a:lnTo>
                    <a:pt x="874229" y="796675"/>
                  </a:lnTo>
                  <a:cubicBezTo>
                    <a:pt x="1048022" y="576661"/>
                    <a:pt x="1340623" y="432222"/>
                    <a:pt x="1672289" y="432222"/>
                  </a:cubicBezTo>
                  <a:cubicBezTo>
                    <a:pt x="2205452" y="432222"/>
                    <a:pt x="2637668" y="805478"/>
                    <a:pt x="2637668" y="1265912"/>
                  </a:cubicBezTo>
                  <a:cubicBezTo>
                    <a:pt x="2637668" y="1309078"/>
                    <a:pt x="2633869" y="1351477"/>
                    <a:pt x="2626544" y="1392875"/>
                  </a:cubicBezTo>
                  <a:cubicBezTo>
                    <a:pt x="2610674" y="1482570"/>
                    <a:pt x="2578252" y="1567561"/>
                    <a:pt x="2532056" y="1645451"/>
                  </a:cubicBezTo>
                  <a:cubicBezTo>
                    <a:pt x="2485859" y="1723341"/>
                    <a:pt x="2425886" y="1794130"/>
                    <a:pt x="2354915" y="1855420"/>
                  </a:cubicBezTo>
                  <a:lnTo>
                    <a:pt x="2348647" y="1860340"/>
                  </a:lnTo>
                  <a:lnTo>
                    <a:pt x="2340290" y="1881700"/>
                  </a:lnTo>
                  <a:cubicBezTo>
                    <a:pt x="2199633" y="2163876"/>
                    <a:pt x="1883614" y="2361320"/>
                    <a:pt x="1504755" y="2367407"/>
                  </a:cubicBezTo>
                  <a:close/>
                  <a:moveTo>
                    <a:pt x="1397545" y="2709204"/>
                  </a:moveTo>
                  <a:lnTo>
                    <a:pt x="1313564" y="2683625"/>
                  </a:lnTo>
                  <a:cubicBezTo>
                    <a:pt x="1039114" y="2584837"/>
                    <a:pt x="801010" y="2390656"/>
                    <a:pt x="650749" y="2114015"/>
                  </a:cubicBezTo>
                  <a:lnTo>
                    <a:pt x="614783" y="2038601"/>
                  </a:lnTo>
                  <a:lnTo>
                    <a:pt x="649272" y="2082574"/>
                  </a:lnTo>
                  <a:cubicBezTo>
                    <a:pt x="992096" y="2472625"/>
                    <a:pt x="1603682" y="2556037"/>
                    <a:pt x="2116901" y="2251331"/>
                  </a:cubicBezTo>
                  <a:cubicBezTo>
                    <a:pt x="2336852" y="2120742"/>
                    <a:pt x="2507502" y="1937409"/>
                    <a:pt x="2619314" y="1730569"/>
                  </a:cubicBezTo>
                  <a:cubicBezTo>
                    <a:pt x="2805668" y="1385834"/>
                    <a:pt x="2828583" y="975796"/>
                    <a:pt x="2643909" y="635797"/>
                  </a:cubicBezTo>
                  <a:cubicBezTo>
                    <a:pt x="2508867" y="387174"/>
                    <a:pt x="2286192" y="219031"/>
                    <a:pt x="2028202" y="142980"/>
                  </a:cubicBezTo>
                  <a:lnTo>
                    <a:pt x="2006897" y="137397"/>
                  </a:lnTo>
                  <a:lnTo>
                    <a:pt x="2037333" y="152393"/>
                  </a:lnTo>
                  <a:cubicBezTo>
                    <a:pt x="2217659" y="253452"/>
                    <a:pt x="2372771" y="403509"/>
                    <a:pt x="2483804" y="598783"/>
                  </a:cubicBezTo>
                  <a:lnTo>
                    <a:pt x="2521179" y="673576"/>
                  </a:lnTo>
                  <a:lnTo>
                    <a:pt x="2485857" y="630692"/>
                  </a:lnTo>
                  <a:cubicBezTo>
                    <a:pt x="2135626" y="252277"/>
                    <a:pt x="1522054" y="200295"/>
                    <a:pt x="1014038" y="537905"/>
                  </a:cubicBezTo>
                  <a:cubicBezTo>
                    <a:pt x="433447" y="923746"/>
                    <a:pt x="210582" y="1672333"/>
                    <a:pt x="516254" y="2209923"/>
                  </a:cubicBezTo>
                  <a:cubicBezTo>
                    <a:pt x="690881" y="2517041"/>
                    <a:pt x="1000230" y="2688855"/>
                    <a:pt x="1341630" y="2707786"/>
                  </a:cubicBezTo>
                  <a:close/>
                  <a:moveTo>
                    <a:pt x="1738084" y="2758614"/>
                  </a:moveTo>
                  <a:cubicBezTo>
                    <a:pt x="1634411" y="2757926"/>
                    <a:pt x="1532079" y="2744900"/>
                    <a:pt x="1433261" y="2720084"/>
                  </a:cubicBezTo>
                  <a:lnTo>
                    <a:pt x="1422318" y="2716750"/>
                  </a:lnTo>
                  <a:lnTo>
                    <a:pt x="1386949" y="2724643"/>
                  </a:lnTo>
                  <a:cubicBezTo>
                    <a:pt x="900227" y="2793005"/>
                    <a:pt x="419484" y="2582771"/>
                    <a:pt x="166887" y="2138525"/>
                  </a:cubicBezTo>
                  <a:cubicBezTo>
                    <a:pt x="-188415" y="1513651"/>
                    <a:pt x="42216" y="662407"/>
                    <a:pt x="682014" y="237219"/>
                  </a:cubicBezTo>
                  <a:cubicBezTo>
                    <a:pt x="1041900" y="-1950"/>
                    <a:pt x="1454592" y="-55367"/>
                    <a:pt x="1810049" y="54886"/>
                  </a:cubicBezTo>
                  <a:lnTo>
                    <a:pt x="1878052" y="79920"/>
                  </a:lnTo>
                  <a:lnTo>
                    <a:pt x="1965689" y="81604"/>
                  </a:lnTo>
                  <a:cubicBezTo>
                    <a:pt x="2386494" y="104349"/>
                    <a:pt x="2777742" y="330986"/>
                    <a:pt x="2991394" y="724335"/>
                  </a:cubicBezTo>
                  <a:cubicBezTo>
                    <a:pt x="3227517" y="1159057"/>
                    <a:pt x="3185246" y="1684230"/>
                    <a:pt x="2925735" y="2094710"/>
                  </a:cubicBezTo>
                  <a:cubicBezTo>
                    <a:pt x="2807775" y="2281291"/>
                    <a:pt x="2644932" y="2444176"/>
                    <a:pt x="2442947" y="2564098"/>
                  </a:cubicBezTo>
                  <a:cubicBezTo>
                    <a:pt x="2382352" y="2600074"/>
                    <a:pt x="2320385" y="2630907"/>
                    <a:pt x="2257553" y="2656723"/>
                  </a:cubicBezTo>
                  <a:cubicBezTo>
                    <a:pt x="2087384" y="2726641"/>
                    <a:pt x="1910872" y="2759762"/>
                    <a:pt x="1738084" y="2758614"/>
                  </a:cubicBezTo>
                  <a:close/>
                </a:path>
              </a:pathLst>
            </a:custGeom>
            <a:solidFill>
              <a:srgbClr val="C00000"/>
            </a:solidFill>
            <a:ln w="6350">
              <a:noFill/>
            </a:ln>
            <a:effectLst>
              <a:outerShdw blurRad="50800" dist="50800" dir="5400000" algn="ctr" rotWithShape="0">
                <a:schemeClr val="bg1"/>
              </a:outerShdw>
            </a:effectLst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/>
            </a:p>
          </p:txBody>
        </p:sp>
        <p:sp>
          <p:nvSpPr>
            <p:cNvPr id="7" name="Forma libre 19"/>
            <p:cNvSpPr/>
            <p:nvPr/>
          </p:nvSpPr>
          <p:spPr>
            <a:xfrm rot="9566719">
              <a:off x="2932409" y="3669208"/>
              <a:ext cx="620170" cy="613395"/>
            </a:xfrm>
            <a:custGeom>
              <a:avLst/>
              <a:gdLst>
                <a:gd name="connsiteX0" fmla="*/ 1541216 w 3146620"/>
                <a:gd name="connsiteY0" fmla="*/ 1657815 h 2758642"/>
                <a:gd name="connsiteX1" fmla="*/ 1772249 w 3146620"/>
                <a:gd name="connsiteY1" fmla="*/ 1396539 h 2758642"/>
                <a:gd name="connsiteX2" fmla="*/ 1587777 w 3146620"/>
                <a:gd name="connsiteY2" fmla="*/ 1140571 h 2758642"/>
                <a:gd name="connsiteX3" fmla="*/ 1576347 w 3146620"/>
                <a:gd name="connsiteY3" fmla="*/ 1138598 h 2758642"/>
                <a:gd name="connsiteX4" fmla="*/ 1593509 w 3146620"/>
                <a:gd name="connsiteY4" fmla="*/ 1137669 h 2758642"/>
                <a:gd name="connsiteX5" fmla="*/ 1764328 w 3146620"/>
                <a:gd name="connsiteY5" fmla="*/ 1203416 h 2758642"/>
                <a:gd name="connsiteX6" fmla="*/ 1777708 w 3146620"/>
                <a:gd name="connsiteY6" fmla="*/ 1216454 h 2758642"/>
                <a:gd name="connsiteX7" fmla="*/ 1771569 w 3146620"/>
                <a:gd name="connsiteY7" fmla="*/ 1206196 h 2758642"/>
                <a:gd name="connsiteX8" fmla="*/ 1596357 w 3146620"/>
                <a:gd name="connsiteY8" fmla="*/ 1102959 h 2758642"/>
                <a:gd name="connsiteX9" fmla="*/ 1352229 w 3146620"/>
                <a:gd name="connsiteY9" fmla="*/ 1364506 h 2758642"/>
                <a:gd name="connsiteX10" fmla="*/ 1523668 w 3146620"/>
                <a:gd name="connsiteY10" fmla="*/ 1628929 h 2758642"/>
                <a:gd name="connsiteX11" fmla="*/ 1534993 w 3146620"/>
                <a:gd name="connsiteY11" fmla="*/ 1631167 h 2758642"/>
                <a:gd name="connsiteX12" fmla="*/ 1517792 w 3146620"/>
                <a:gd name="connsiteY12" fmla="*/ 1631771 h 2758642"/>
                <a:gd name="connsiteX13" fmla="*/ 1391608 w 3146620"/>
                <a:gd name="connsiteY13" fmla="*/ 1593820 h 2758642"/>
                <a:gd name="connsiteX14" fmla="*/ 1385744 w 3146620"/>
                <a:gd name="connsiteY14" fmla="*/ 1589673 h 2758642"/>
                <a:gd name="connsiteX15" fmla="*/ 1388977 w 3146620"/>
                <a:gd name="connsiteY15" fmla="*/ 1593072 h 2758642"/>
                <a:gd name="connsiteX16" fmla="*/ 1541216 w 3146620"/>
                <a:gd name="connsiteY16" fmla="*/ 1657815 h 2758642"/>
                <a:gd name="connsiteX17" fmla="*/ 1593509 w 3146620"/>
                <a:gd name="connsiteY17" fmla="*/ 1713511 h 2758642"/>
                <a:gd name="connsiteX18" fmla="*/ 1371509 w 3146620"/>
                <a:gd name="connsiteY18" fmla="*/ 1587645 h 2758642"/>
                <a:gd name="connsiteX19" fmla="*/ 1361983 w 3146620"/>
                <a:gd name="connsiteY19" fmla="*/ 1571512 h 2758642"/>
                <a:gd name="connsiteX20" fmla="*/ 1350382 w 3146620"/>
                <a:gd name="connsiteY20" fmla="*/ 1561391 h 2758642"/>
                <a:gd name="connsiteX21" fmla="*/ 1263938 w 3146620"/>
                <a:gd name="connsiteY21" fmla="*/ 1333122 h 2758642"/>
                <a:gd name="connsiteX22" fmla="*/ 1546906 w 3146620"/>
                <a:gd name="connsiteY22" fmla="*/ 1045181 h 2758642"/>
                <a:gd name="connsiteX23" fmla="*/ 1779330 w 3146620"/>
                <a:gd name="connsiteY23" fmla="*/ 1212923 h 2758642"/>
                <a:gd name="connsiteX24" fmla="*/ 1781655 w 3146620"/>
                <a:gd name="connsiteY24" fmla="*/ 1220300 h 2758642"/>
                <a:gd name="connsiteX25" fmla="*/ 1783398 w 3146620"/>
                <a:gd name="connsiteY25" fmla="*/ 1221999 h 2758642"/>
                <a:gd name="connsiteX26" fmla="*/ 1858959 w 3146620"/>
                <a:gd name="connsiteY26" fmla="*/ 1381743 h 2758642"/>
                <a:gd name="connsiteX27" fmla="*/ 1862053 w 3146620"/>
                <a:gd name="connsiteY27" fmla="*/ 1425590 h 2758642"/>
                <a:gd name="connsiteX28" fmla="*/ 1593509 w 3146620"/>
                <a:gd name="connsiteY28" fmla="*/ 1713511 h 2758642"/>
                <a:gd name="connsiteX29" fmla="*/ 1594962 w 3146620"/>
                <a:gd name="connsiteY29" fmla="*/ 1878090 h 2758642"/>
                <a:gd name="connsiteX30" fmla="*/ 1902115 w 3146620"/>
                <a:gd name="connsiteY30" fmla="*/ 1762139 h 2758642"/>
                <a:gd name="connsiteX31" fmla="*/ 1908639 w 3146620"/>
                <a:gd name="connsiteY31" fmla="*/ 1756051 h 2758642"/>
                <a:gd name="connsiteX32" fmla="*/ 1896806 w 3146620"/>
                <a:gd name="connsiteY32" fmla="*/ 1763478 h 2758642"/>
                <a:gd name="connsiteX33" fmla="*/ 1642222 w 3146620"/>
                <a:gd name="connsiteY33" fmla="*/ 1831446 h 2758642"/>
                <a:gd name="connsiteX34" fmla="*/ 1607518 w 3146620"/>
                <a:gd name="connsiteY34" fmla="*/ 1830364 h 2758642"/>
                <a:gd name="connsiteX35" fmla="*/ 1630367 w 3146620"/>
                <a:gd name="connsiteY35" fmla="*/ 1826357 h 2758642"/>
                <a:gd name="connsiteX36" fmla="*/ 1976258 w 3146620"/>
                <a:gd name="connsiteY36" fmla="*/ 1352787 h 2758642"/>
                <a:gd name="connsiteX37" fmla="*/ 1483712 w 3146620"/>
                <a:gd name="connsiteY37" fmla="*/ 884370 h 2758642"/>
                <a:gd name="connsiteX38" fmla="*/ 1130210 w 3146620"/>
                <a:gd name="connsiteY38" fmla="*/ 1069263 h 2758642"/>
                <a:gd name="connsiteX39" fmla="*/ 1117824 w 3146620"/>
                <a:gd name="connsiteY39" fmla="*/ 1087635 h 2758642"/>
                <a:gd name="connsiteX40" fmla="*/ 1144818 w 3146620"/>
                <a:gd name="connsiteY40" fmla="*/ 1064285 h 2758642"/>
                <a:gd name="connsiteX41" fmla="*/ 1489458 w 3146620"/>
                <a:gd name="connsiteY41" fmla="*/ 946535 h 2758642"/>
                <a:gd name="connsiteX42" fmla="*/ 1524084 w 3146620"/>
                <a:gd name="connsiteY42" fmla="*/ 948199 h 2758642"/>
                <a:gd name="connsiteX43" fmla="*/ 1501022 w 3146620"/>
                <a:gd name="connsiteY43" fmla="*/ 951733 h 2758642"/>
                <a:gd name="connsiteX44" fmla="*/ 1128838 w 3146620"/>
                <a:gd name="connsiteY44" fmla="*/ 1410158 h 2758642"/>
                <a:gd name="connsiteX45" fmla="*/ 1594962 w 3146620"/>
                <a:gd name="connsiteY45" fmla="*/ 1878090 h 2758642"/>
                <a:gd name="connsiteX46" fmla="*/ 1489458 w 3146620"/>
                <a:gd name="connsiteY46" fmla="*/ 1977838 h 2758642"/>
                <a:gd name="connsiteX47" fmla="*/ 947651 w 3146620"/>
                <a:gd name="connsiteY47" fmla="*/ 1462187 h 2758642"/>
                <a:gd name="connsiteX48" fmla="*/ 953894 w 3146620"/>
                <a:gd name="connsiteY48" fmla="*/ 1383658 h 2758642"/>
                <a:gd name="connsiteX49" fmla="*/ 1106343 w 3146620"/>
                <a:gd name="connsiteY49" fmla="*/ 1097566 h 2758642"/>
                <a:gd name="connsiteX50" fmla="*/ 1109860 w 3146620"/>
                <a:gd name="connsiteY50" fmla="*/ 1094523 h 2758642"/>
                <a:gd name="connsiteX51" fmla="*/ 1114550 w 3146620"/>
                <a:gd name="connsiteY51" fmla="*/ 1081311 h 2758642"/>
                <a:gd name="connsiteX52" fmla="*/ 1583484 w 3146620"/>
                <a:gd name="connsiteY52" fmla="*/ 780893 h 2758642"/>
                <a:gd name="connsiteX53" fmla="*/ 2154391 w 3146620"/>
                <a:gd name="connsiteY53" fmla="*/ 1296581 h 2758642"/>
                <a:gd name="connsiteX54" fmla="*/ 1979984 w 3146620"/>
                <a:gd name="connsiteY54" fmla="*/ 1705399 h 2758642"/>
                <a:gd name="connsiteX55" fmla="*/ 1956579 w 3146620"/>
                <a:gd name="connsiteY55" fmla="*/ 1723525 h 2758642"/>
                <a:gd name="connsiteX56" fmla="*/ 1937358 w 3146620"/>
                <a:gd name="connsiteY56" fmla="*/ 1752418 h 2758642"/>
                <a:gd name="connsiteX57" fmla="*/ 1489458 w 3146620"/>
                <a:gd name="connsiteY57" fmla="*/ 1977838 h 2758642"/>
                <a:gd name="connsiteX58" fmla="*/ 1682525 w 3146620"/>
                <a:gd name="connsiteY58" fmla="*/ 2200108 h 2758642"/>
                <a:gd name="connsiteX59" fmla="*/ 2312388 w 3146620"/>
                <a:gd name="connsiteY59" fmla="*/ 1901179 h 2758642"/>
                <a:gd name="connsiteX60" fmla="*/ 2334458 w 3146620"/>
                <a:gd name="connsiteY60" fmla="*/ 1871476 h 2758642"/>
                <a:gd name="connsiteX61" fmla="*/ 2286359 w 3146620"/>
                <a:gd name="connsiteY61" fmla="*/ 1909228 h 2758642"/>
                <a:gd name="connsiteX62" fmla="*/ 1672289 w 3146620"/>
                <a:gd name="connsiteY62" fmla="*/ 2099603 h 2758642"/>
                <a:gd name="connsiteX63" fmla="*/ 1610592 w 3146620"/>
                <a:gd name="connsiteY63" fmla="*/ 2096912 h 2758642"/>
                <a:gd name="connsiteX64" fmla="*/ 1651684 w 3146620"/>
                <a:gd name="connsiteY64" fmla="*/ 2091199 h 2758642"/>
                <a:gd name="connsiteX65" fmla="*/ 2314834 w 3146620"/>
                <a:gd name="connsiteY65" fmla="*/ 1350031 h 2758642"/>
                <a:gd name="connsiteX66" fmla="*/ 1484303 w 3146620"/>
                <a:gd name="connsiteY66" fmla="*/ 593492 h 2758642"/>
                <a:gd name="connsiteX67" fmla="*/ 937025 w 3146620"/>
                <a:gd name="connsiteY67" fmla="*/ 780959 h 2758642"/>
                <a:gd name="connsiteX68" fmla="*/ 925401 w 3146620"/>
                <a:gd name="connsiteY68" fmla="*/ 790801 h 2758642"/>
                <a:gd name="connsiteX69" fmla="*/ 946483 w 3146620"/>
                <a:gd name="connsiteY69" fmla="*/ 778794 h 2758642"/>
                <a:gd name="connsiteX70" fmla="*/ 1400097 w 3146620"/>
                <a:gd name="connsiteY70" fmla="*/ 668904 h 2758642"/>
                <a:gd name="connsiteX71" fmla="*/ 1461932 w 3146620"/>
                <a:gd name="connsiteY71" fmla="*/ 670654 h 2758642"/>
                <a:gd name="connsiteX72" fmla="*/ 1421219 w 3146620"/>
                <a:gd name="connsiteY72" fmla="*/ 677133 h 2758642"/>
                <a:gd name="connsiteX73" fmla="*/ 804919 w 3146620"/>
                <a:gd name="connsiteY73" fmla="*/ 1442786 h 2758642"/>
                <a:gd name="connsiteX74" fmla="*/ 1682525 w 3146620"/>
                <a:gd name="connsiteY74" fmla="*/ 2200108 h 2758642"/>
                <a:gd name="connsiteX75" fmla="*/ 1504755 w 3146620"/>
                <a:gd name="connsiteY75" fmla="*/ 2367407 h 2758642"/>
                <a:gd name="connsiteX76" fmla="*/ 487525 w 3146620"/>
                <a:gd name="connsiteY76" fmla="*/ 1533659 h 2758642"/>
                <a:gd name="connsiteX77" fmla="*/ 798279 w 3146620"/>
                <a:gd name="connsiteY77" fmla="*/ 872693 h 2758642"/>
                <a:gd name="connsiteX78" fmla="*/ 839982 w 3146620"/>
                <a:gd name="connsiteY78" fmla="*/ 843388 h 2758642"/>
                <a:gd name="connsiteX79" fmla="*/ 874229 w 3146620"/>
                <a:gd name="connsiteY79" fmla="*/ 796675 h 2758642"/>
                <a:gd name="connsiteX80" fmla="*/ 1672289 w 3146620"/>
                <a:gd name="connsiteY80" fmla="*/ 432222 h 2758642"/>
                <a:gd name="connsiteX81" fmla="*/ 2637668 w 3146620"/>
                <a:gd name="connsiteY81" fmla="*/ 1265912 h 2758642"/>
                <a:gd name="connsiteX82" fmla="*/ 2626544 w 3146620"/>
                <a:gd name="connsiteY82" fmla="*/ 1392875 h 2758642"/>
                <a:gd name="connsiteX83" fmla="*/ 2532056 w 3146620"/>
                <a:gd name="connsiteY83" fmla="*/ 1645451 h 2758642"/>
                <a:gd name="connsiteX84" fmla="*/ 2354915 w 3146620"/>
                <a:gd name="connsiteY84" fmla="*/ 1855420 h 2758642"/>
                <a:gd name="connsiteX85" fmla="*/ 2348647 w 3146620"/>
                <a:gd name="connsiteY85" fmla="*/ 1860340 h 2758642"/>
                <a:gd name="connsiteX86" fmla="*/ 2340290 w 3146620"/>
                <a:gd name="connsiteY86" fmla="*/ 1881700 h 2758642"/>
                <a:gd name="connsiteX87" fmla="*/ 1504755 w 3146620"/>
                <a:gd name="connsiteY87" fmla="*/ 2367407 h 2758642"/>
                <a:gd name="connsiteX88" fmla="*/ 1397545 w 3146620"/>
                <a:gd name="connsiteY88" fmla="*/ 2709204 h 2758642"/>
                <a:gd name="connsiteX89" fmla="*/ 1313564 w 3146620"/>
                <a:gd name="connsiteY89" fmla="*/ 2683625 h 2758642"/>
                <a:gd name="connsiteX90" fmla="*/ 650749 w 3146620"/>
                <a:gd name="connsiteY90" fmla="*/ 2114015 h 2758642"/>
                <a:gd name="connsiteX91" fmla="*/ 614783 w 3146620"/>
                <a:gd name="connsiteY91" fmla="*/ 2038601 h 2758642"/>
                <a:gd name="connsiteX92" fmla="*/ 649272 w 3146620"/>
                <a:gd name="connsiteY92" fmla="*/ 2082574 h 2758642"/>
                <a:gd name="connsiteX93" fmla="*/ 2116901 w 3146620"/>
                <a:gd name="connsiteY93" fmla="*/ 2251331 h 2758642"/>
                <a:gd name="connsiteX94" fmla="*/ 2619314 w 3146620"/>
                <a:gd name="connsiteY94" fmla="*/ 1730569 h 2758642"/>
                <a:gd name="connsiteX95" fmla="*/ 2643909 w 3146620"/>
                <a:gd name="connsiteY95" fmla="*/ 635797 h 2758642"/>
                <a:gd name="connsiteX96" fmla="*/ 2028202 w 3146620"/>
                <a:gd name="connsiteY96" fmla="*/ 142980 h 2758642"/>
                <a:gd name="connsiteX97" fmla="*/ 2006897 w 3146620"/>
                <a:gd name="connsiteY97" fmla="*/ 137397 h 2758642"/>
                <a:gd name="connsiteX98" fmla="*/ 2037333 w 3146620"/>
                <a:gd name="connsiteY98" fmla="*/ 152393 h 2758642"/>
                <a:gd name="connsiteX99" fmla="*/ 2483804 w 3146620"/>
                <a:gd name="connsiteY99" fmla="*/ 598783 h 2758642"/>
                <a:gd name="connsiteX100" fmla="*/ 2521179 w 3146620"/>
                <a:gd name="connsiteY100" fmla="*/ 673576 h 2758642"/>
                <a:gd name="connsiteX101" fmla="*/ 2485857 w 3146620"/>
                <a:gd name="connsiteY101" fmla="*/ 630692 h 2758642"/>
                <a:gd name="connsiteX102" fmla="*/ 1014038 w 3146620"/>
                <a:gd name="connsiteY102" fmla="*/ 537905 h 2758642"/>
                <a:gd name="connsiteX103" fmla="*/ 516254 w 3146620"/>
                <a:gd name="connsiteY103" fmla="*/ 2209923 h 2758642"/>
                <a:gd name="connsiteX104" fmla="*/ 1341630 w 3146620"/>
                <a:gd name="connsiteY104" fmla="*/ 2707786 h 2758642"/>
                <a:gd name="connsiteX105" fmla="*/ 1738084 w 3146620"/>
                <a:gd name="connsiteY105" fmla="*/ 2758614 h 2758642"/>
                <a:gd name="connsiteX106" fmla="*/ 1433261 w 3146620"/>
                <a:gd name="connsiteY106" fmla="*/ 2720084 h 2758642"/>
                <a:gd name="connsiteX107" fmla="*/ 1422318 w 3146620"/>
                <a:gd name="connsiteY107" fmla="*/ 2716750 h 2758642"/>
                <a:gd name="connsiteX108" fmla="*/ 1386949 w 3146620"/>
                <a:gd name="connsiteY108" fmla="*/ 2724643 h 2758642"/>
                <a:gd name="connsiteX109" fmla="*/ 166887 w 3146620"/>
                <a:gd name="connsiteY109" fmla="*/ 2138525 h 2758642"/>
                <a:gd name="connsiteX110" fmla="*/ 682014 w 3146620"/>
                <a:gd name="connsiteY110" fmla="*/ 237219 h 2758642"/>
                <a:gd name="connsiteX111" fmla="*/ 1810049 w 3146620"/>
                <a:gd name="connsiteY111" fmla="*/ 54886 h 2758642"/>
                <a:gd name="connsiteX112" fmla="*/ 1878052 w 3146620"/>
                <a:gd name="connsiteY112" fmla="*/ 79920 h 2758642"/>
                <a:gd name="connsiteX113" fmla="*/ 1965689 w 3146620"/>
                <a:gd name="connsiteY113" fmla="*/ 81604 h 2758642"/>
                <a:gd name="connsiteX114" fmla="*/ 2991394 w 3146620"/>
                <a:gd name="connsiteY114" fmla="*/ 724335 h 2758642"/>
                <a:gd name="connsiteX115" fmla="*/ 2925735 w 3146620"/>
                <a:gd name="connsiteY115" fmla="*/ 2094710 h 2758642"/>
                <a:gd name="connsiteX116" fmla="*/ 2442947 w 3146620"/>
                <a:gd name="connsiteY116" fmla="*/ 2564098 h 2758642"/>
                <a:gd name="connsiteX117" fmla="*/ 2257553 w 3146620"/>
                <a:gd name="connsiteY117" fmla="*/ 2656723 h 2758642"/>
                <a:gd name="connsiteX118" fmla="*/ 1738084 w 3146620"/>
                <a:gd name="connsiteY118" fmla="*/ 2758614 h 2758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146620" h="2758642">
                  <a:moveTo>
                    <a:pt x="1541216" y="1657815"/>
                  </a:moveTo>
                  <a:cubicBezTo>
                    <a:pt x="1668812" y="1657815"/>
                    <a:pt x="1772249" y="1540838"/>
                    <a:pt x="1772249" y="1396539"/>
                  </a:cubicBezTo>
                  <a:cubicBezTo>
                    <a:pt x="1772249" y="1270278"/>
                    <a:pt x="1693055" y="1164934"/>
                    <a:pt x="1587777" y="1140571"/>
                  </a:cubicBezTo>
                  <a:lnTo>
                    <a:pt x="1576347" y="1138598"/>
                  </a:lnTo>
                  <a:lnTo>
                    <a:pt x="1593509" y="1137669"/>
                  </a:lnTo>
                  <a:cubicBezTo>
                    <a:pt x="1658396" y="1137669"/>
                    <a:pt x="1717908" y="1162343"/>
                    <a:pt x="1764328" y="1203416"/>
                  </a:cubicBezTo>
                  <a:lnTo>
                    <a:pt x="1777708" y="1216454"/>
                  </a:lnTo>
                  <a:lnTo>
                    <a:pt x="1771569" y="1206196"/>
                  </a:lnTo>
                  <a:cubicBezTo>
                    <a:pt x="1732262" y="1144599"/>
                    <a:pt x="1669215" y="1104412"/>
                    <a:pt x="1596357" y="1102959"/>
                  </a:cubicBezTo>
                  <a:cubicBezTo>
                    <a:pt x="1468824" y="1100415"/>
                    <a:pt x="1359524" y="1217513"/>
                    <a:pt x="1352229" y="1364506"/>
                  </a:cubicBezTo>
                  <a:cubicBezTo>
                    <a:pt x="1345845" y="1493124"/>
                    <a:pt x="1419674" y="1602013"/>
                    <a:pt x="1523668" y="1628929"/>
                  </a:cubicBezTo>
                  <a:lnTo>
                    <a:pt x="1534993" y="1631167"/>
                  </a:lnTo>
                  <a:lnTo>
                    <a:pt x="1517792" y="1631771"/>
                  </a:lnTo>
                  <a:cubicBezTo>
                    <a:pt x="1471467" y="1630847"/>
                    <a:pt x="1428520" y="1617154"/>
                    <a:pt x="1391608" y="1593820"/>
                  </a:cubicBezTo>
                  <a:lnTo>
                    <a:pt x="1385744" y="1589673"/>
                  </a:lnTo>
                  <a:lnTo>
                    <a:pt x="1388977" y="1593072"/>
                  </a:lnTo>
                  <a:cubicBezTo>
                    <a:pt x="1429632" y="1633381"/>
                    <a:pt x="1482901" y="1657815"/>
                    <a:pt x="1541216" y="1657815"/>
                  </a:cubicBezTo>
                  <a:close/>
                  <a:moveTo>
                    <a:pt x="1593509" y="1713511"/>
                  </a:moveTo>
                  <a:cubicBezTo>
                    <a:pt x="1501248" y="1713511"/>
                    <a:pt x="1419854" y="1663628"/>
                    <a:pt x="1371509" y="1587645"/>
                  </a:cubicBezTo>
                  <a:lnTo>
                    <a:pt x="1361983" y="1571512"/>
                  </a:lnTo>
                  <a:lnTo>
                    <a:pt x="1350382" y="1561391"/>
                  </a:lnTo>
                  <a:cubicBezTo>
                    <a:pt x="1293398" y="1506407"/>
                    <a:pt x="1259416" y="1424237"/>
                    <a:pt x="1263938" y="1333122"/>
                  </a:cubicBezTo>
                  <a:cubicBezTo>
                    <a:pt x="1271977" y="1171140"/>
                    <a:pt x="1398666" y="1042224"/>
                    <a:pt x="1546906" y="1045181"/>
                  </a:cubicBezTo>
                  <a:cubicBezTo>
                    <a:pt x="1652294" y="1047283"/>
                    <a:pt x="1740203" y="1115472"/>
                    <a:pt x="1779330" y="1212923"/>
                  </a:cubicBezTo>
                  <a:lnTo>
                    <a:pt x="1781655" y="1220300"/>
                  </a:lnTo>
                  <a:lnTo>
                    <a:pt x="1783398" y="1221999"/>
                  </a:lnTo>
                  <a:cubicBezTo>
                    <a:pt x="1822883" y="1264333"/>
                    <a:pt x="1850130" y="1319789"/>
                    <a:pt x="1858959" y="1381743"/>
                  </a:cubicBezTo>
                  <a:cubicBezTo>
                    <a:pt x="1860996" y="1396040"/>
                    <a:pt x="1862053" y="1410682"/>
                    <a:pt x="1862053" y="1425590"/>
                  </a:cubicBezTo>
                  <a:cubicBezTo>
                    <a:pt x="1862053" y="1584604"/>
                    <a:pt x="1741822" y="1713511"/>
                    <a:pt x="1593509" y="1713511"/>
                  </a:cubicBezTo>
                  <a:close/>
                  <a:moveTo>
                    <a:pt x="1594962" y="1878090"/>
                  </a:moveTo>
                  <a:cubicBezTo>
                    <a:pt x="1712617" y="1878090"/>
                    <a:pt x="1820091" y="1834330"/>
                    <a:pt x="1902115" y="1762139"/>
                  </a:cubicBezTo>
                  <a:lnTo>
                    <a:pt x="1908639" y="1756051"/>
                  </a:lnTo>
                  <a:lnTo>
                    <a:pt x="1896806" y="1763478"/>
                  </a:lnTo>
                  <a:cubicBezTo>
                    <a:pt x="1822334" y="1805268"/>
                    <a:pt x="1735685" y="1829792"/>
                    <a:pt x="1642222" y="1831446"/>
                  </a:cubicBezTo>
                  <a:lnTo>
                    <a:pt x="1607518" y="1830364"/>
                  </a:lnTo>
                  <a:lnTo>
                    <a:pt x="1630367" y="1826357"/>
                  </a:lnTo>
                  <a:cubicBezTo>
                    <a:pt x="1840183" y="1778150"/>
                    <a:pt x="1989137" y="1583136"/>
                    <a:pt x="1976258" y="1352787"/>
                  </a:cubicBezTo>
                  <a:cubicBezTo>
                    <a:pt x="1961539" y="1089531"/>
                    <a:pt x="1741019" y="879814"/>
                    <a:pt x="1483712" y="884370"/>
                  </a:cubicBezTo>
                  <a:cubicBezTo>
                    <a:pt x="1336717" y="886973"/>
                    <a:pt x="1209515" y="958946"/>
                    <a:pt x="1130210" y="1069263"/>
                  </a:cubicBezTo>
                  <a:lnTo>
                    <a:pt x="1117824" y="1087635"/>
                  </a:lnTo>
                  <a:lnTo>
                    <a:pt x="1144818" y="1064285"/>
                  </a:lnTo>
                  <a:cubicBezTo>
                    <a:pt x="1238475" y="990724"/>
                    <a:pt x="1358544" y="946535"/>
                    <a:pt x="1489458" y="946535"/>
                  </a:cubicBezTo>
                  <a:lnTo>
                    <a:pt x="1524084" y="948199"/>
                  </a:lnTo>
                  <a:lnTo>
                    <a:pt x="1501022" y="951733"/>
                  </a:lnTo>
                  <a:cubicBezTo>
                    <a:pt x="1288616" y="995365"/>
                    <a:pt x="1128838" y="1184031"/>
                    <a:pt x="1128838" y="1410158"/>
                  </a:cubicBezTo>
                  <a:cubicBezTo>
                    <a:pt x="1128838" y="1668590"/>
                    <a:pt x="1337529" y="1878090"/>
                    <a:pt x="1594962" y="1878090"/>
                  </a:cubicBezTo>
                  <a:close/>
                  <a:moveTo>
                    <a:pt x="1489458" y="1977838"/>
                  </a:moveTo>
                  <a:cubicBezTo>
                    <a:pt x="1190226" y="1977838"/>
                    <a:pt x="947651" y="1746973"/>
                    <a:pt x="947651" y="1462187"/>
                  </a:cubicBezTo>
                  <a:cubicBezTo>
                    <a:pt x="947651" y="1435488"/>
                    <a:pt x="949783" y="1409263"/>
                    <a:pt x="953894" y="1383658"/>
                  </a:cubicBezTo>
                  <a:cubicBezTo>
                    <a:pt x="971708" y="1272703"/>
                    <a:pt x="1026679" y="1173384"/>
                    <a:pt x="1106343" y="1097566"/>
                  </a:cubicBezTo>
                  <a:lnTo>
                    <a:pt x="1109860" y="1094523"/>
                  </a:lnTo>
                  <a:lnTo>
                    <a:pt x="1114550" y="1081311"/>
                  </a:lnTo>
                  <a:cubicBezTo>
                    <a:pt x="1193492" y="906781"/>
                    <a:pt x="1370854" y="784658"/>
                    <a:pt x="1583484" y="780893"/>
                  </a:cubicBezTo>
                  <a:cubicBezTo>
                    <a:pt x="1882567" y="775598"/>
                    <a:pt x="2138171" y="1006479"/>
                    <a:pt x="2154391" y="1296581"/>
                  </a:cubicBezTo>
                  <a:cubicBezTo>
                    <a:pt x="2163515" y="1459763"/>
                    <a:pt x="2094953" y="1606925"/>
                    <a:pt x="1979984" y="1705399"/>
                  </a:cubicBezTo>
                  <a:lnTo>
                    <a:pt x="1956579" y="1723525"/>
                  </a:lnTo>
                  <a:lnTo>
                    <a:pt x="1937358" y="1752418"/>
                  </a:lnTo>
                  <a:cubicBezTo>
                    <a:pt x="1839819" y="1888500"/>
                    <a:pt x="1675600" y="1977838"/>
                    <a:pt x="1489458" y="1977838"/>
                  </a:cubicBezTo>
                  <a:close/>
                  <a:moveTo>
                    <a:pt x="1682525" y="2200108"/>
                  </a:moveTo>
                  <a:cubicBezTo>
                    <a:pt x="1944439" y="2195900"/>
                    <a:pt x="2171085" y="2079537"/>
                    <a:pt x="2312388" y="1901179"/>
                  </a:cubicBezTo>
                  <a:lnTo>
                    <a:pt x="2334458" y="1871476"/>
                  </a:lnTo>
                  <a:lnTo>
                    <a:pt x="2286359" y="1909228"/>
                  </a:lnTo>
                  <a:cubicBezTo>
                    <a:pt x="2119485" y="2028159"/>
                    <a:pt x="1905548" y="2099603"/>
                    <a:pt x="1672289" y="2099603"/>
                  </a:cubicBezTo>
                  <a:lnTo>
                    <a:pt x="1610592" y="2096912"/>
                  </a:lnTo>
                  <a:lnTo>
                    <a:pt x="1651684" y="2091199"/>
                  </a:lnTo>
                  <a:cubicBezTo>
                    <a:pt x="2030143" y="2020655"/>
                    <a:pt x="2314834" y="1715627"/>
                    <a:pt x="2314834" y="1350031"/>
                  </a:cubicBezTo>
                  <a:cubicBezTo>
                    <a:pt x="2314834" y="932206"/>
                    <a:pt x="1942993" y="593492"/>
                    <a:pt x="1484303" y="593492"/>
                  </a:cubicBezTo>
                  <a:cubicBezTo>
                    <a:pt x="1274668" y="593492"/>
                    <a:pt x="1083173" y="664242"/>
                    <a:pt x="937025" y="780959"/>
                  </a:cubicBezTo>
                  <a:lnTo>
                    <a:pt x="925401" y="790801"/>
                  </a:lnTo>
                  <a:lnTo>
                    <a:pt x="946483" y="778794"/>
                  </a:lnTo>
                  <a:cubicBezTo>
                    <a:pt x="1079176" y="711228"/>
                    <a:pt x="1233565" y="671580"/>
                    <a:pt x="1400097" y="668904"/>
                  </a:cubicBezTo>
                  <a:lnTo>
                    <a:pt x="1461932" y="670654"/>
                  </a:lnTo>
                  <a:lnTo>
                    <a:pt x="1421219" y="677133"/>
                  </a:lnTo>
                  <a:cubicBezTo>
                    <a:pt x="1047374" y="755072"/>
                    <a:pt x="781971" y="1070365"/>
                    <a:pt x="804919" y="1442786"/>
                  </a:cubicBezTo>
                  <a:cubicBezTo>
                    <a:pt x="831145" y="1868410"/>
                    <a:pt x="1224063" y="2207475"/>
                    <a:pt x="1682525" y="2200108"/>
                  </a:cubicBezTo>
                  <a:close/>
                  <a:moveTo>
                    <a:pt x="1504755" y="2367407"/>
                  </a:moveTo>
                  <a:cubicBezTo>
                    <a:pt x="971855" y="2375969"/>
                    <a:pt x="516425" y="2002688"/>
                    <a:pt x="487525" y="1533659"/>
                  </a:cubicBezTo>
                  <a:cubicBezTo>
                    <a:pt x="471267" y="1269830"/>
                    <a:pt x="593430" y="1031904"/>
                    <a:pt x="798279" y="872693"/>
                  </a:cubicBezTo>
                  <a:lnTo>
                    <a:pt x="839982" y="843388"/>
                  </a:lnTo>
                  <a:lnTo>
                    <a:pt x="874229" y="796675"/>
                  </a:lnTo>
                  <a:cubicBezTo>
                    <a:pt x="1048022" y="576661"/>
                    <a:pt x="1340623" y="432222"/>
                    <a:pt x="1672289" y="432222"/>
                  </a:cubicBezTo>
                  <a:cubicBezTo>
                    <a:pt x="2205452" y="432222"/>
                    <a:pt x="2637668" y="805478"/>
                    <a:pt x="2637668" y="1265912"/>
                  </a:cubicBezTo>
                  <a:cubicBezTo>
                    <a:pt x="2637668" y="1309078"/>
                    <a:pt x="2633869" y="1351477"/>
                    <a:pt x="2626544" y="1392875"/>
                  </a:cubicBezTo>
                  <a:cubicBezTo>
                    <a:pt x="2610674" y="1482570"/>
                    <a:pt x="2578252" y="1567561"/>
                    <a:pt x="2532056" y="1645451"/>
                  </a:cubicBezTo>
                  <a:cubicBezTo>
                    <a:pt x="2485859" y="1723341"/>
                    <a:pt x="2425886" y="1794130"/>
                    <a:pt x="2354915" y="1855420"/>
                  </a:cubicBezTo>
                  <a:lnTo>
                    <a:pt x="2348647" y="1860340"/>
                  </a:lnTo>
                  <a:lnTo>
                    <a:pt x="2340290" y="1881700"/>
                  </a:lnTo>
                  <a:cubicBezTo>
                    <a:pt x="2199633" y="2163876"/>
                    <a:pt x="1883614" y="2361320"/>
                    <a:pt x="1504755" y="2367407"/>
                  </a:cubicBezTo>
                  <a:close/>
                  <a:moveTo>
                    <a:pt x="1397545" y="2709204"/>
                  </a:moveTo>
                  <a:lnTo>
                    <a:pt x="1313564" y="2683625"/>
                  </a:lnTo>
                  <a:cubicBezTo>
                    <a:pt x="1039114" y="2584837"/>
                    <a:pt x="801010" y="2390656"/>
                    <a:pt x="650749" y="2114015"/>
                  </a:cubicBezTo>
                  <a:lnTo>
                    <a:pt x="614783" y="2038601"/>
                  </a:lnTo>
                  <a:lnTo>
                    <a:pt x="649272" y="2082574"/>
                  </a:lnTo>
                  <a:cubicBezTo>
                    <a:pt x="992096" y="2472625"/>
                    <a:pt x="1603682" y="2556037"/>
                    <a:pt x="2116901" y="2251331"/>
                  </a:cubicBezTo>
                  <a:cubicBezTo>
                    <a:pt x="2336852" y="2120742"/>
                    <a:pt x="2507502" y="1937409"/>
                    <a:pt x="2619314" y="1730569"/>
                  </a:cubicBezTo>
                  <a:cubicBezTo>
                    <a:pt x="2805668" y="1385834"/>
                    <a:pt x="2828583" y="975796"/>
                    <a:pt x="2643909" y="635797"/>
                  </a:cubicBezTo>
                  <a:cubicBezTo>
                    <a:pt x="2508867" y="387174"/>
                    <a:pt x="2286192" y="219031"/>
                    <a:pt x="2028202" y="142980"/>
                  </a:cubicBezTo>
                  <a:lnTo>
                    <a:pt x="2006897" y="137397"/>
                  </a:lnTo>
                  <a:lnTo>
                    <a:pt x="2037333" y="152393"/>
                  </a:lnTo>
                  <a:cubicBezTo>
                    <a:pt x="2217659" y="253452"/>
                    <a:pt x="2372771" y="403509"/>
                    <a:pt x="2483804" y="598783"/>
                  </a:cubicBezTo>
                  <a:lnTo>
                    <a:pt x="2521179" y="673576"/>
                  </a:lnTo>
                  <a:lnTo>
                    <a:pt x="2485857" y="630692"/>
                  </a:lnTo>
                  <a:cubicBezTo>
                    <a:pt x="2135626" y="252277"/>
                    <a:pt x="1522054" y="200295"/>
                    <a:pt x="1014038" y="537905"/>
                  </a:cubicBezTo>
                  <a:cubicBezTo>
                    <a:pt x="433447" y="923746"/>
                    <a:pt x="210582" y="1672333"/>
                    <a:pt x="516254" y="2209923"/>
                  </a:cubicBezTo>
                  <a:cubicBezTo>
                    <a:pt x="690881" y="2517041"/>
                    <a:pt x="1000230" y="2688855"/>
                    <a:pt x="1341630" y="2707786"/>
                  </a:cubicBezTo>
                  <a:close/>
                  <a:moveTo>
                    <a:pt x="1738084" y="2758614"/>
                  </a:moveTo>
                  <a:cubicBezTo>
                    <a:pt x="1634411" y="2757926"/>
                    <a:pt x="1532079" y="2744900"/>
                    <a:pt x="1433261" y="2720084"/>
                  </a:cubicBezTo>
                  <a:lnTo>
                    <a:pt x="1422318" y="2716750"/>
                  </a:lnTo>
                  <a:lnTo>
                    <a:pt x="1386949" y="2724643"/>
                  </a:lnTo>
                  <a:cubicBezTo>
                    <a:pt x="900227" y="2793005"/>
                    <a:pt x="419484" y="2582771"/>
                    <a:pt x="166887" y="2138525"/>
                  </a:cubicBezTo>
                  <a:cubicBezTo>
                    <a:pt x="-188415" y="1513651"/>
                    <a:pt x="42216" y="662407"/>
                    <a:pt x="682014" y="237219"/>
                  </a:cubicBezTo>
                  <a:cubicBezTo>
                    <a:pt x="1041900" y="-1950"/>
                    <a:pt x="1454592" y="-55367"/>
                    <a:pt x="1810049" y="54886"/>
                  </a:cubicBezTo>
                  <a:lnTo>
                    <a:pt x="1878052" y="79920"/>
                  </a:lnTo>
                  <a:lnTo>
                    <a:pt x="1965689" y="81604"/>
                  </a:lnTo>
                  <a:cubicBezTo>
                    <a:pt x="2386494" y="104349"/>
                    <a:pt x="2777742" y="330986"/>
                    <a:pt x="2991394" y="724335"/>
                  </a:cubicBezTo>
                  <a:cubicBezTo>
                    <a:pt x="3227517" y="1159057"/>
                    <a:pt x="3185246" y="1684230"/>
                    <a:pt x="2925735" y="2094710"/>
                  </a:cubicBezTo>
                  <a:cubicBezTo>
                    <a:pt x="2807775" y="2281291"/>
                    <a:pt x="2644932" y="2444176"/>
                    <a:pt x="2442947" y="2564098"/>
                  </a:cubicBezTo>
                  <a:cubicBezTo>
                    <a:pt x="2382352" y="2600074"/>
                    <a:pt x="2320385" y="2630907"/>
                    <a:pt x="2257553" y="2656723"/>
                  </a:cubicBezTo>
                  <a:cubicBezTo>
                    <a:pt x="2087384" y="2726641"/>
                    <a:pt x="1910872" y="2759762"/>
                    <a:pt x="1738084" y="2758614"/>
                  </a:cubicBezTo>
                  <a:close/>
                </a:path>
              </a:pathLst>
            </a:custGeom>
            <a:solidFill>
              <a:srgbClr val="C00000"/>
            </a:solidFill>
            <a:ln w="6350">
              <a:noFill/>
            </a:ln>
            <a:effectLst>
              <a:outerShdw blurRad="50800" dist="50800" dir="5400000" algn="ctr" rotWithShape="0">
                <a:schemeClr val="bg1"/>
              </a:outerShdw>
            </a:effectLst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/>
            </a:p>
          </p:txBody>
        </p:sp>
        <p:sp>
          <p:nvSpPr>
            <p:cNvPr id="8" name="Forma libre 19"/>
            <p:cNvSpPr/>
            <p:nvPr/>
          </p:nvSpPr>
          <p:spPr>
            <a:xfrm rot="9566719">
              <a:off x="446271" y="3779838"/>
              <a:ext cx="383788" cy="358597"/>
            </a:xfrm>
            <a:custGeom>
              <a:avLst/>
              <a:gdLst>
                <a:gd name="connsiteX0" fmla="*/ 1541216 w 3146620"/>
                <a:gd name="connsiteY0" fmla="*/ 1657815 h 2758642"/>
                <a:gd name="connsiteX1" fmla="*/ 1772249 w 3146620"/>
                <a:gd name="connsiteY1" fmla="*/ 1396539 h 2758642"/>
                <a:gd name="connsiteX2" fmla="*/ 1587777 w 3146620"/>
                <a:gd name="connsiteY2" fmla="*/ 1140571 h 2758642"/>
                <a:gd name="connsiteX3" fmla="*/ 1576347 w 3146620"/>
                <a:gd name="connsiteY3" fmla="*/ 1138598 h 2758642"/>
                <a:gd name="connsiteX4" fmla="*/ 1593509 w 3146620"/>
                <a:gd name="connsiteY4" fmla="*/ 1137669 h 2758642"/>
                <a:gd name="connsiteX5" fmla="*/ 1764328 w 3146620"/>
                <a:gd name="connsiteY5" fmla="*/ 1203416 h 2758642"/>
                <a:gd name="connsiteX6" fmla="*/ 1777708 w 3146620"/>
                <a:gd name="connsiteY6" fmla="*/ 1216454 h 2758642"/>
                <a:gd name="connsiteX7" fmla="*/ 1771569 w 3146620"/>
                <a:gd name="connsiteY7" fmla="*/ 1206196 h 2758642"/>
                <a:gd name="connsiteX8" fmla="*/ 1596357 w 3146620"/>
                <a:gd name="connsiteY8" fmla="*/ 1102959 h 2758642"/>
                <a:gd name="connsiteX9" fmla="*/ 1352229 w 3146620"/>
                <a:gd name="connsiteY9" fmla="*/ 1364506 h 2758642"/>
                <a:gd name="connsiteX10" fmla="*/ 1523668 w 3146620"/>
                <a:gd name="connsiteY10" fmla="*/ 1628929 h 2758642"/>
                <a:gd name="connsiteX11" fmla="*/ 1534993 w 3146620"/>
                <a:gd name="connsiteY11" fmla="*/ 1631167 h 2758642"/>
                <a:gd name="connsiteX12" fmla="*/ 1517792 w 3146620"/>
                <a:gd name="connsiteY12" fmla="*/ 1631771 h 2758642"/>
                <a:gd name="connsiteX13" fmla="*/ 1391608 w 3146620"/>
                <a:gd name="connsiteY13" fmla="*/ 1593820 h 2758642"/>
                <a:gd name="connsiteX14" fmla="*/ 1385744 w 3146620"/>
                <a:gd name="connsiteY14" fmla="*/ 1589673 h 2758642"/>
                <a:gd name="connsiteX15" fmla="*/ 1388977 w 3146620"/>
                <a:gd name="connsiteY15" fmla="*/ 1593072 h 2758642"/>
                <a:gd name="connsiteX16" fmla="*/ 1541216 w 3146620"/>
                <a:gd name="connsiteY16" fmla="*/ 1657815 h 2758642"/>
                <a:gd name="connsiteX17" fmla="*/ 1593509 w 3146620"/>
                <a:gd name="connsiteY17" fmla="*/ 1713511 h 2758642"/>
                <a:gd name="connsiteX18" fmla="*/ 1371509 w 3146620"/>
                <a:gd name="connsiteY18" fmla="*/ 1587645 h 2758642"/>
                <a:gd name="connsiteX19" fmla="*/ 1361983 w 3146620"/>
                <a:gd name="connsiteY19" fmla="*/ 1571512 h 2758642"/>
                <a:gd name="connsiteX20" fmla="*/ 1350382 w 3146620"/>
                <a:gd name="connsiteY20" fmla="*/ 1561391 h 2758642"/>
                <a:gd name="connsiteX21" fmla="*/ 1263938 w 3146620"/>
                <a:gd name="connsiteY21" fmla="*/ 1333122 h 2758642"/>
                <a:gd name="connsiteX22" fmla="*/ 1546906 w 3146620"/>
                <a:gd name="connsiteY22" fmla="*/ 1045181 h 2758642"/>
                <a:gd name="connsiteX23" fmla="*/ 1779330 w 3146620"/>
                <a:gd name="connsiteY23" fmla="*/ 1212923 h 2758642"/>
                <a:gd name="connsiteX24" fmla="*/ 1781655 w 3146620"/>
                <a:gd name="connsiteY24" fmla="*/ 1220300 h 2758642"/>
                <a:gd name="connsiteX25" fmla="*/ 1783398 w 3146620"/>
                <a:gd name="connsiteY25" fmla="*/ 1221999 h 2758642"/>
                <a:gd name="connsiteX26" fmla="*/ 1858959 w 3146620"/>
                <a:gd name="connsiteY26" fmla="*/ 1381743 h 2758642"/>
                <a:gd name="connsiteX27" fmla="*/ 1862053 w 3146620"/>
                <a:gd name="connsiteY27" fmla="*/ 1425590 h 2758642"/>
                <a:gd name="connsiteX28" fmla="*/ 1593509 w 3146620"/>
                <a:gd name="connsiteY28" fmla="*/ 1713511 h 2758642"/>
                <a:gd name="connsiteX29" fmla="*/ 1594962 w 3146620"/>
                <a:gd name="connsiteY29" fmla="*/ 1878090 h 2758642"/>
                <a:gd name="connsiteX30" fmla="*/ 1902115 w 3146620"/>
                <a:gd name="connsiteY30" fmla="*/ 1762139 h 2758642"/>
                <a:gd name="connsiteX31" fmla="*/ 1908639 w 3146620"/>
                <a:gd name="connsiteY31" fmla="*/ 1756051 h 2758642"/>
                <a:gd name="connsiteX32" fmla="*/ 1896806 w 3146620"/>
                <a:gd name="connsiteY32" fmla="*/ 1763478 h 2758642"/>
                <a:gd name="connsiteX33" fmla="*/ 1642222 w 3146620"/>
                <a:gd name="connsiteY33" fmla="*/ 1831446 h 2758642"/>
                <a:gd name="connsiteX34" fmla="*/ 1607518 w 3146620"/>
                <a:gd name="connsiteY34" fmla="*/ 1830364 h 2758642"/>
                <a:gd name="connsiteX35" fmla="*/ 1630367 w 3146620"/>
                <a:gd name="connsiteY35" fmla="*/ 1826357 h 2758642"/>
                <a:gd name="connsiteX36" fmla="*/ 1976258 w 3146620"/>
                <a:gd name="connsiteY36" fmla="*/ 1352787 h 2758642"/>
                <a:gd name="connsiteX37" fmla="*/ 1483712 w 3146620"/>
                <a:gd name="connsiteY37" fmla="*/ 884370 h 2758642"/>
                <a:gd name="connsiteX38" fmla="*/ 1130210 w 3146620"/>
                <a:gd name="connsiteY38" fmla="*/ 1069263 h 2758642"/>
                <a:gd name="connsiteX39" fmla="*/ 1117824 w 3146620"/>
                <a:gd name="connsiteY39" fmla="*/ 1087635 h 2758642"/>
                <a:gd name="connsiteX40" fmla="*/ 1144818 w 3146620"/>
                <a:gd name="connsiteY40" fmla="*/ 1064285 h 2758642"/>
                <a:gd name="connsiteX41" fmla="*/ 1489458 w 3146620"/>
                <a:gd name="connsiteY41" fmla="*/ 946535 h 2758642"/>
                <a:gd name="connsiteX42" fmla="*/ 1524084 w 3146620"/>
                <a:gd name="connsiteY42" fmla="*/ 948199 h 2758642"/>
                <a:gd name="connsiteX43" fmla="*/ 1501022 w 3146620"/>
                <a:gd name="connsiteY43" fmla="*/ 951733 h 2758642"/>
                <a:gd name="connsiteX44" fmla="*/ 1128838 w 3146620"/>
                <a:gd name="connsiteY44" fmla="*/ 1410158 h 2758642"/>
                <a:gd name="connsiteX45" fmla="*/ 1594962 w 3146620"/>
                <a:gd name="connsiteY45" fmla="*/ 1878090 h 2758642"/>
                <a:gd name="connsiteX46" fmla="*/ 1489458 w 3146620"/>
                <a:gd name="connsiteY46" fmla="*/ 1977838 h 2758642"/>
                <a:gd name="connsiteX47" fmla="*/ 947651 w 3146620"/>
                <a:gd name="connsiteY47" fmla="*/ 1462187 h 2758642"/>
                <a:gd name="connsiteX48" fmla="*/ 953894 w 3146620"/>
                <a:gd name="connsiteY48" fmla="*/ 1383658 h 2758642"/>
                <a:gd name="connsiteX49" fmla="*/ 1106343 w 3146620"/>
                <a:gd name="connsiteY49" fmla="*/ 1097566 h 2758642"/>
                <a:gd name="connsiteX50" fmla="*/ 1109860 w 3146620"/>
                <a:gd name="connsiteY50" fmla="*/ 1094523 h 2758642"/>
                <a:gd name="connsiteX51" fmla="*/ 1114550 w 3146620"/>
                <a:gd name="connsiteY51" fmla="*/ 1081311 h 2758642"/>
                <a:gd name="connsiteX52" fmla="*/ 1583484 w 3146620"/>
                <a:gd name="connsiteY52" fmla="*/ 780893 h 2758642"/>
                <a:gd name="connsiteX53" fmla="*/ 2154391 w 3146620"/>
                <a:gd name="connsiteY53" fmla="*/ 1296581 h 2758642"/>
                <a:gd name="connsiteX54" fmla="*/ 1979984 w 3146620"/>
                <a:gd name="connsiteY54" fmla="*/ 1705399 h 2758642"/>
                <a:gd name="connsiteX55" fmla="*/ 1956579 w 3146620"/>
                <a:gd name="connsiteY55" fmla="*/ 1723525 h 2758642"/>
                <a:gd name="connsiteX56" fmla="*/ 1937358 w 3146620"/>
                <a:gd name="connsiteY56" fmla="*/ 1752418 h 2758642"/>
                <a:gd name="connsiteX57" fmla="*/ 1489458 w 3146620"/>
                <a:gd name="connsiteY57" fmla="*/ 1977838 h 2758642"/>
                <a:gd name="connsiteX58" fmla="*/ 1682525 w 3146620"/>
                <a:gd name="connsiteY58" fmla="*/ 2200108 h 2758642"/>
                <a:gd name="connsiteX59" fmla="*/ 2312388 w 3146620"/>
                <a:gd name="connsiteY59" fmla="*/ 1901179 h 2758642"/>
                <a:gd name="connsiteX60" fmla="*/ 2334458 w 3146620"/>
                <a:gd name="connsiteY60" fmla="*/ 1871476 h 2758642"/>
                <a:gd name="connsiteX61" fmla="*/ 2286359 w 3146620"/>
                <a:gd name="connsiteY61" fmla="*/ 1909228 h 2758642"/>
                <a:gd name="connsiteX62" fmla="*/ 1672289 w 3146620"/>
                <a:gd name="connsiteY62" fmla="*/ 2099603 h 2758642"/>
                <a:gd name="connsiteX63" fmla="*/ 1610592 w 3146620"/>
                <a:gd name="connsiteY63" fmla="*/ 2096912 h 2758642"/>
                <a:gd name="connsiteX64" fmla="*/ 1651684 w 3146620"/>
                <a:gd name="connsiteY64" fmla="*/ 2091199 h 2758642"/>
                <a:gd name="connsiteX65" fmla="*/ 2314834 w 3146620"/>
                <a:gd name="connsiteY65" fmla="*/ 1350031 h 2758642"/>
                <a:gd name="connsiteX66" fmla="*/ 1484303 w 3146620"/>
                <a:gd name="connsiteY66" fmla="*/ 593492 h 2758642"/>
                <a:gd name="connsiteX67" fmla="*/ 937025 w 3146620"/>
                <a:gd name="connsiteY67" fmla="*/ 780959 h 2758642"/>
                <a:gd name="connsiteX68" fmla="*/ 925401 w 3146620"/>
                <a:gd name="connsiteY68" fmla="*/ 790801 h 2758642"/>
                <a:gd name="connsiteX69" fmla="*/ 946483 w 3146620"/>
                <a:gd name="connsiteY69" fmla="*/ 778794 h 2758642"/>
                <a:gd name="connsiteX70" fmla="*/ 1400097 w 3146620"/>
                <a:gd name="connsiteY70" fmla="*/ 668904 h 2758642"/>
                <a:gd name="connsiteX71" fmla="*/ 1461932 w 3146620"/>
                <a:gd name="connsiteY71" fmla="*/ 670654 h 2758642"/>
                <a:gd name="connsiteX72" fmla="*/ 1421219 w 3146620"/>
                <a:gd name="connsiteY72" fmla="*/ 677133 h 2758642"/>
                <a:gd name="connsiteX73" fmla="*/ 804919 w 3146620"/>
                <a:gd name="connsiteY73" fmla="*/ 1442786 h 2758642"/>
                <a:gd name="connsiteX74" fmla="*/ 1682525 w 3146620"/>
                <a:gd name="connsiteY74" fmla="*/ 2200108 h 2758642"/>
                <a:gd name="connsiteX75" fmla="*/ 1504755 w 3146620"/>
                <a:gd name="connsiteY75" fmla="*/ 2367407 h 2758642"/>
                <a:gd name="connsiteX76" fmla="*/ 487525 w 3146620"/>
                <a:gd name="connsiteY76" fmla="*/ 1533659 h 2758642"/>
                <a:gd name="connsiteX77" fmla="*/ 798279 w 3146620"/>
                <a:gd name="connsiteY77" fmla="*/ 872693 h 2758642"/>
                <a:gd name="connsiteX78" fmla="*/ 839982 w 3146620"/>
                <a:gd name="connsiteY78" fmla="*/ 843388 h 2758642"/>
                <a:gd name="connsiteX79" fmla="*/ 874229 w 3146620"/>
                <a:gd name="connsiteY79" fmla="*/ 796675 h 2758642"/>
                <a:gd name="connsiteX80" fmla="*/ 1672289 w 3146620"/>
                <a:gd name="connsiteY80" fmla="*/ 432222 h 2758642"/>
                <a:gd name="connsiteX81" fmla="*/ 2637668 w 3146620"/>
                <a:gd name="connsiteY81" fmla="*/ 1265912 h 2758642"/>
                <a:gd name="connsiteX82" fmla="*/ 2626544 w 3146620"/>
                <a:gd name="connsiteY82" fmla="*/ 1392875 h 2758642"/>
                <a:gd name="connsiteX83" fmla="*/ 2532056 w 3146620"/>
                <a:gd name="connsiteY83" fmla="*/ 1645451 h 2758642"/>
                <a:gd name="connsiteX84" fmla="*/ 2354915 w 3146620"/>
                <a:gd name="connsiteY84" fmla="*/ 1855420 h 2758642"/>
                <a:gd name="connsiteX85" fmla="*/ 2348647 w 3146620"/>
                <a:gd name="connsiteY85" fmla="*/ 1860340 h 2758642"/>
                <a:gd name="connsiteX86" fmla="*/ 2340290 w 3146620"/>
                <a:gd name="connsiteY86" fmla="*/ 1881700 h 2758642"/>
                <a:gd name="connsiteX87" fmla="*/ 1504755 w 3146620"/>
                <a:gd name="connsiteY87" fmla="*/ 2367407 h 2758642"/>
                <a:gd name="connsiteX88" fmla="*/ 1397545 w 3146620"/>
                <a:gd name="connsiteY88" fmla="*/ 2709204 h 2758642"/>
                <a:gd name="connsiteX89" fmla="*/ 1313564 w 3146620"/>
                <a:gd name="connsiteY89" fmla="*/ 2683625 h 2758642"/>
                <a:gd name="connsiteX90" fmla="*/ 650749 w 3146620"/>
                <a:gd name="connsiteY90" fmla="*/ 2114015 h 2758642"/>
                <a:gd name="connsiteX91" fmla="*/ 614783 w 3146620"/>
                <a:gd name="connsiteY91" fmla="*/ 2038601 h 2758642"/>
                <a:gd name="connsiteX92" fmla="*/ 649272 w 3146620"/>
                <a:gd name="connsiteY92" fmla="*/ 2082574 h 2758642"/>
                <a:gd name="connsiteX93" fmla="*/ 2116901 w 3146620"/>
                <a:gd name="connsiteY93" fmla="*/ 2251331 h 2758642"/>
                <a:gd name="connsiteX94" fmla="*/ 2619314 w 3146620"/>
                <a:gd name="connsiteY94" fmla="*/ 1730569 h 2758642"/>
                <a:gd name="connsiteX95" fmla="*/ 2643909 w 3146620"/>
                <a:gd name="connsiteY95" fmla="*/ 635797 h 2758642"/>
                <a:gd name="connsiteX96" fmla="*/ 2028202 w 3146620"/>
                <a:gd name="connsiteY96" fmla="*/ 142980 h 2758642"/>
                <a:gd name="connsiteX97" fmla="*/ 2006897 w 3146620"/>
                <a:gd name="connsiteY97" fmla="*/ 137397 h 2758642"/>
                <a:gd name="connsiteX98" fmla="*/ 2037333 w 3146620"/>
                <a:gd name="connsiteY98" fmla="*/ 152393 h 2758642"/>
                <a:gd name="connsiteX99" fmla="*/ 2483804 w 3146620"/>
                <a:gd name="connsiteY99" fmla="*/ 598783 h 2758642"/>
                <a:gd name="connsiteX100" fmla="*/ 2521179 w 3146620"/>
                <a:gd name="connsiteY100" fmla="*/ 673576 h 2758642"/>
                <a:gd name="connsiteX101" fmla="*/ 2485857 w 3146620"/>
                <a:gd name="connsiteY101" fmla="*/ 630692 h 2758642"/>
                <a:gd name="connsiteX102" fmla="*/ 1014038 w 3146620"/>
                <a:gd name="connsiteY102" fmla="*/ 537905 h 2758642"/>
                <a:gd name="connsiteX103" fmla="*/ 516254 w 3146620"/>
                <a:gd name="connsiteY103" fmla="*/ 2209923 h 2758642"/>
                <a:gd name="connsiteX104" fmla="*/ 1341630 w 3146620"/>
                <a:gd name="connsiteY104" fmla="*/ 2707786 h 2758642"/>
                <a:gd name="connsiteX105" fmla="*/ 1738084 w 3146620"/>
                <a:gd name="connsiteY105" fmla="*/ 2758614 h 2758642"/>
                <a:gd name="connsiteX106" fmla="*/ 1433261 w 3146620"/>
                <a:gd name="connsiteY106" fmla="*/ 2720084 h 2758642"/>
                <a:gd name="connsiteX107" fmla="*/ 1422318 w 3146620"/>
                <a:gd name="connsiteY107" fmla="*/ 2716750 h 2758642"/>
                <a:gd name="connsiteX108" fmla="*/ 1386949 w 3146620"/>
                <a:gd name="connsiteY108" fmla="*/ 2724643 h 2758642"/>
                <a:gd name="connsiteX109" fmla="*/ 166887 w 3146620"/>
                <a:gd name="connsiteY109" fmla="*/ 2138525 h 2758642"/>
                <a:gd name="connsiteX110" fmla="*/ 682014 w 3146620"/>
                <a:gd name="connsiteY110" fmla="*/ 237219 h 2758642"/>
                <a:gd name="connsiteX111" fmla="*/ 1810049 w 3146620"/>
                <a:gd name="connsiteY111" fmla="*/ 54886 h 2758642"/>
                <a:gd name="connsiteX112" fmla="*/ 1878052 w 3146620"/>
                <a:gd name="connsiteY112" fmla="*/ 79920 h 2758642"/>
                <a:gd name="connsiteX113" fmla="*/ 1965689 w 3146620"/>
                <a:gd name="connsiteY113" fmla="*/ 81604 h 2758642"/>
                <a:gd name="connsiteX114" fmla="*/ 2991394 w 3146620"/>
                <a:gd name="connsiteY114" fmla="*/ 724335 h 2758642"/>
                <a:gd name="connsiteX115" fmla="*/ 2925735 w 3146620"/>
                <a:gd name="connsiteY115" fmla="*/ 2094710 h 2758642"/>
                <a:gd name="connsiteX116" fmla="*/ 2442947 w 3146620"/>
                <a:gd name="connsiteY116" fmla="*/ 2564098 h 2758642"/>
                <a:gd name="connsiteX117" fmla="*/ 2257553 w 3146620"/>
                <a:gd name="connsiteY117" fmla="*/ 2656723 h 2758642"/>
                <a:gd name="connsiteX118" fmla="*/ 1738084 w 3146620"/>
                <a:gd name="connsiteY118" fmla="*/ 2758614 h 2758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146620" h="2758642">
                  <a:moveTo>
                    <a:pt x="1541216" y="1657815"/>
                  </a:moveTo>
                  <a:cubicBezTo>
                    <a:pt x="1668812" y="1657815"/>
                    <a:pt x="1772249" y="1540838"/>
                    <a:pt x="1772249" y="1396539"/>
                  </a:cubicBezTo>
                  <a:cubicBezTo>
                    <a:pt x="1772249" y="1270278"/>
                    <a:pt x="1693055" y="1164934"/>
                    <a:pt x="1587777" y="1140571"/>
                  </a:cubicBezTo>
                  <a:lnTo>
                    <a:pt x="1576347" y="1138598"/>
                  </a:lnTo>
                  <a:lnTo>
                    <a:pt x="1593509" y="1137669"/>
                  </a:lnTo>
                  <a:cubicBezTo>
                    <a:pt x="1658396" y="1137669"/>
                    <a:pt x="1717908" y="1162343"/>
                    <a:pt x="1764328" y="1203416"/>
                  </a:cubicBezTo>
                  <a:lnTo>
                    <a:pt x="1777708" y="1216454"/>
                  </a:lnTo>
                  <a:lnTo>
                    <a:pt x="1771569" y="1206196"/>
                  </a:lnTo>
                  <a:cubicBezTo>
                    <a:pt x="1732262" y="1144599"/>
                    <a:pt x="1669215" y="1104412"/>
                    <a:pt x="1596357" y="1102959"/>
                  </a:cubicBezTo>
                  <a:cubicBezTo>
                    <a:pt x="1468824" y="1100415"/>
                    <a:pt x="1359524" y="1217513"/>
                    <a:pt x="1352229" y="1364506"/>
                  </a:cubicBezTo>
                  <a:cubicBezTo>
                    <a:pt x="1345845" y="1493124"/>
                    <a:pt x="1419674" y="1602013"/>
                    <a:pt x="1523668" y="1628929"/>
                  </a:cubicBezTo>
                  <a:lnTo>
                    <a:pt x="1534993" y="1631167"/>
                  </a:lnTo>
                  <a:lnTo>
                    <a:pt x="1517792" y="1631771"/>
                  </a:lnTo>
                  <a:cubicBezTo>
                    <a:pt x="1471467" y="1630847"/>
                    <a:pt x="1428520" y="1617154"/>
                    <a:pt x="1391608" y="1593820"/>
                  </a:cubicBezTo>
                  <a:lnTo>
                    <a:pt x="1385744" y="1589673"/>
                  </a:lnTo>
                  <a:lnTo>
                    <a:pt x="1388977" y="1593072"/>
                  </a:lnTo>
                  <a:cubicBezTo>
                    <a:pt x="1429632" y="1633381"/>
                    <a:pt x="1482901" y="1657815"/>
                    <a:pt x="1541216" y="1657815"/>
                  </a:cubicBezTo>
                  <a:close/>
                  <a:moveTo>
                    <a:pt x="1593509" y="1713511"/>
                  </a:moveTo>
                  <a:cubicBezTo>
                    <a:pt x="1501248" y="1713511"/>
                    <a:pt x="1419854" y="1663628"/>
                    <a:pt x="1371509" y="1587645"/>
                  </a:cubicBezTo>
                  <a:lnTo>
                    <a:pt x="1361983" y="1571512"/>
                  </a:lnTo>
                  <a:lnTo>
                    <a:pt x="1350382" y="1561391"/>
                  </a:lnTo>
                  <a:cubicBezTo>
                    <a:pt x="1293398" y="1506407"/>
                    <a:pt x="1259416" y="1424237"/>
                    <a:pt x="1263938" y="1333122"/>
                  </a:cubicBezTo>
                  <a:cubicBezTo>
                    <a:pt x="1271977" y="1171140"/>
                    <a:pt x="1398666" y="1042224"/>
                    <a:pt x="1546906" y="1045181"/>
                  </a:cubicBezTo>
                  <a:cubicBezTo>
                    <a:pt x="1652294" y="1047283"/>
                    <a:pt x="1740203" y="1115472"/>
                    <a:pt x="1779330" y="1212923"/>
                  </a:cubicBezTo>
                  <a:lnTo>
                    <a:pt x="1781655" y="1220300"/>
                  </a:lnTo>
                  <a:lnTo>
                    <a:pt x="1783398" y="1221999"/>
                  </a:lnTo>
                  <a:cubicBezTo>
                    <a:pt x="1822883" y="1264333"/>
                    <a:pt x="1850130" y="1319789"/>
                    <a:pt x="1858959" y="1381743"/>
                  </a:cubicBezTo>
                  <a:cubicBezTo>
                    <a:pt x="1860996" y="1396040"/>
                    <a:pt x="1862053" y="1410682"/>
                    <a:pt x="1862053" y="1425590"/>
                  </a:cubicBezTo>
                  <a:cubicBezTo>
                    <a:pt x="1862053" y="1584604"/>
                    <a:pt x="1741822" y="1713511"/>
                    <a:pt x="1593509" y="1713511"/>
                  </a:cubicBezTo>
                  <a:close/>
                  <a:moveTo>
                    <a:pt x="1594962" y="1878090"/>
                  </a:moveTo>
                  <a:cubicBezTo>
                    <a:pt x="1712617" y="1878090"/>
                    <a:pt x="1820091" y="1834330"/>
                    <a:pt x="1902115" y="1762139"/>
                  </a:cubicBezTo>
                  <a:lnTo>
                    <a:pt x="1908639" y="1756051"/>
                  </a:lnTo>
                  <a:lnTo>
                    <a:pt x="1896806" y="1763478"/>
                  </a:lnTo>
                  <a:cubicBezTo>
                    <a:pt x="1822334" y="1805268"/>
                    <a:pt x="1735685" y="1829792"/>
                    <a:pt x="1642222" y="1831446"/>
                  </a:cubicBezTo>
                  <a:lnTo>
                    <a:pt x="1607518" y="1830364"/>
                  </a:lnTo>
                  <a:lnTo>
                    <a:pt x="1630367" y="1826357"/>
                  </a:lnTo>
                  <a:cubicBezTo>
                    <a:pt x="1840183" y="1778150"/>
                    <a:pt x="1989137" y="1583136"/>
                    <a:pt x="1976258" y="1352787"/>
                  </a:cubicBezTo>
                  <a:cubicBezTo>
                    <a:pt x="1961539" y="1089531"/>
                    <a:pt x="1741019" y="879814"/>
                    <a:pt x="1483712" y="884370"/>
                  </a:cubicBezTo>
                  <a:cubicBezTo>
                    <a:pt x="1336717" y="886973"/>
                    <a:pt x="1209515" y="958946"/>
                    <a:pt x="1130210" y="1069263"/>
                  </a:cubicBezTo>
                  <a:lnTo>
                    <a:pt x="1117824" y="1087635"/>
                  </a:lnTo>
                  <a:lnTo>
                    <a:pt x="1144818" y="1064285"/>
                  </a:lnTo>
                  <a:cubicBezTo>
                    <a:pt x="1238475" y="990724"/>
                    <a:pt x="1358544" y="946535"/>
                    <a:pt x="1489458" y="946535"/>
                  </a:cubicBezTo>
                  <a:lnTo>
                    <a:pt x="1524084" y="948199"/>
                  </a:lnTo>
                  <a:lnTo>
                    <a:pt x="1501022" y="951733"/>
                  </a:lnTo>
                  <a:cubicBezTo>
                    <a:pt x="1288616" y="995365"/>
                    <a:pt x="1128838" y="1184031"/>
                    <a:pt x="1128838" y="1410158"/>
                  </a:cubicBezTo>
                  <a:cubicBezTo>
                    <a:pt x="1128838" y="1668590"/>
                    <a:pt x="1337529" y="1878090"/>
                    <a:pt x="1594962" y="1878090"/>
                  </a:cubicBezTo>
                  <a:close/>
                  <a:moveTo>
                    <a:pt x="1489458" y="1977838"/>
                  </a:moveTo>
                  <a:cubicBezTo>
                    <a:pt x="1190226" y="1977838"/>
                    <a:pt x="947651" y="1746973"/>
                    <a:pt x="947651" y="1462187"/>
                  </a:cubicBezTo>
                  <a:cubicBezTo>
                    <a:pt x="947651" y="1435488"/>
                    <a:pt x="949783" y="1409263"/>
                    <a:pt x="953894" y="1383658"/>
                  </a:cubicBezTo>
                  <a:cubicBezTo>
                    <a:pt x="971708" y="1272703"/>
                    <a:pt x="1026679" y="1173384"/>
                    <a:pt x="1106343" y="1097566"/>
                  </a:cubicBezTo>
                  <a:lnTo>
                    <a:pt x="1109860" y="1094523"/>
                  </a:lnTo>
                  <a:lnTo>
                    <a:pt x="1114550" y="1081311"/>
                  </a:lnTo>
                  <a:cubicBezTo>
                    <a:pt x="1193492" y="906781"/>
                    <a:pt x="1370854" y="784658"/>
                    <a:pt x="1583484" y="780893"/>
                  </a:cubicBezTo>
                  <a:cubicBezTo>
                    <a:pt x="1882567" y="775598"/>
                    <a:pt x="2138171" y="1006479"/>
                    <a:pt x="2154391" y="1296581"/>
                  </a:cubicBezTo>
                  <a:cubicBezTo>
                    <a:pt x="2163515" y="1459763"/>
                    <a:pt x="2094953" y="1606925"/>
                    <a:pt x="1979984" y="1705399"/>
                  </a:cubicBezTo>
                  <a:lnTo>
                    <a:pt x="1956579" y="1723525"/>
                  </a:lnTo>
                  <a:lnTo>
                    <a:pt x="1937358" y="1752418"/>
                  </a:lnTo>
                  <a:cubicBezTo>
                    <a:pt x="1839819" y="1888500"/>
                    <a:pt x="1675600" y="1977838"/>
                    <a:pt x="1489458" y="1977838"/>
                  </a:cubicBezTo>
                  <a:close/>
                  <a:moveTo>
                    <a:pt x="1682525" y="2200108"/>
                  </a:moveTo>
                  <a:cubicBezTo>
                    <a:pt x="1944439" y="2195900"/>
                    <a:pt x="2171085" y="2079537"/>
                    <a:pt x="2312388" y="1901179"/>
                  </a:cubicBezTo>
                  <a:lnTo>
                    <a:pt x="2334458" y="1871476"/>
                  </a:lnTo>
                  <a:lnTo>
                    <a:pt x="2286359" y="1909228"/>
                  </a:lnTo>
                  <a:cubicBezTo>
                    <a:pt x="2119485" y="2028159"/>
                    <a:pt x="1905548" y="2099603"/>
                    <a:pt x="1672289" y="2099603"/>
                  </a:cubicBezTo>
                  <a:lnTo>
                    <a:pt x="1610592" y="2096912"/>
                  </a:lnTo>
                  <a:lnTo>
                    <a:pt x="1651684" y="2091199"/>
                  </a:lnTo>
                  <a:cubicBezTo>
                    <a:pt x="2030143" y="2020655"/>
                    <a:pt x="2314834" y="1715627"/>
                    <a:pt x="2314834" y="1350031"/>
                  </a:cubicBezTo>
                  <a:cubicBezTo>
                    <a:pt x="2314834" y="932206"/>
                    <a:pt x="1942993" y="593492"/>
                    <a:pt x="1484303" y="593492"/>
                  </a:cubicBezTo>
                  <a:cubicBezTo>
                    <a:pt x="1274668" y="593492"/>
                    <a:pt x="1083173" y="664242"/>
                    <a:pt x="937025" y="780959"/>
                  </a:cubicBezTo>
                  <a:lnTo>
                    <a:pt x="925401" y="790801"/>
                  </a:lnTo>
                  <a:lnTo>
                    <a:pt x="946483" y="778794"/>
                  </a:lnTo>
                  <a:cubicBezTo>
                    <a:pt x="1079176" y="711228"/>
                    <a:pt x="1233565" y="671580"/>
                    <a:pt x="1400097" y="668904"/>
                  </a:cubicBezTo>
                  <a:lnTo>
                    <a:pt x="1461932" y="670654"/>
                  </a:lnTo>
                  <a:lnTo>
                    <a:pt x="1421219" y="677133"/>
                  </a:lnTo>
                  <a:cubicBezTo>
                    <a:pt x="1047374" y="755072"/>
                    <a:pt x="781971" y="1070365"/>
                    <a:pt x="804919" y="1442786"/>
                  </a:cubicBezTo>
                  <a:cubicBezTo>
                    <a:pt x="831145" y="1868410"/>
                    <a:pt x="1224063" y="2207475"/>
                    <a:pt x="1682525" y="2200108"/>
                  </a:cubicBezTo>
                  <a:close/>
                  <a:moveTo>
                    <a:pt x="1504755" y="2367407"/>
                  </a:moveTo>
                  <a:cubicBezTo>
                    <a:pt x="971855" y="2375969"/>
                    <a:pt x="516425" y="2002688"/>
                    <a:pt x="487525" y="1533659"/>
                  </a:cubicBezTo>
                  <a:cubicBezTo>
                    <a:pt x="471267" y="1269830"/>
                    <a:pt x="593430" y="1031904"/>
                    <a:pt x="798279" y="872693"/>
                  </a:cubicBezTo>
                  <a:lnTo>
                    <a:pt x="839982" y="843388"/>
                  </a:lnTo>
                  <a:lnTo>
                    <a:pt x="874229" y="796675"/>
                  </a:lnTo>
                  <a:cubicBezTo>
                    <a:pt x="1048022" y="576661"/>
                    <a:pt x="1340623" y="432222"/>
                    <a:pt x="1672289" y="432222"/>
                  </a:cubicBezTo>
                  <a:cubicBezTo>
                    <a:pt x="2205452" y="432222"/>
                    <a:pt x="2637668" y="805478"/>
                    <a:pt x="2637668" y="1265912"/>
                  </a:cubicBezTo>
                  <a:cubicBezTo>
                    <a:pt x="2637668" y="1309078"/>
                    <a:pt x="2633869" y="1351477"/>
                    <a:pt x="2626544" y="1392875"/>
                  </a:cubicBezTo>
                  <a:cubicBezTo>
                    <a:pt x="2610674" y="1482570"/>
                    <a:pt x="2578252" y="1567561"/>
                    <a:pt x="2532056" y="1645451"/>
                  </a:cubicBezTo>
                  <a:cubicBezTo>
                    <a:pt x="2485859" y="1723341"/>
                    <a:pt x="2425886" y="1794130"/>
                    <a:pt x="2354915" y="1855420"/>
                  </a:cubicBezTo>
                  <a:lnTo>
                    <a:pt x="2348647" y="1860340"/>
                  </a:lnTo>
                  <a:lnTo>
                    <a:pt x="2340290" y="1881700"/>
                  </a:lnTo>
                  <a:cubicBezTo>
                    <a:pt x="2199633" y="2163876"/>
                    <a:pt x="1883614" y="2361320"/>
                    <a:pt x="1504755" y="2367407"/>
                  </a:cubicBezTo>
                  <a:close/>
                  <a:moveTo>
                    <a:pt x="1397545" y="2709204"/>
                  </a:moveTo>
                  <a:lnTo>
                    <a:pt x="1313564" y="2683625"/>
                  </a:lnTo>
                  <a:cubicBezTo>
                    <a:pt x="1039114" y="2584837"/>
                    <a:pt x="801010" y="2390656"/>
                    <a:pt x="650749" y="2114015"/>
                  </a:cubicBezTo>
                  <a:lnTo>
                    <a:pt x="614783" y="2038601"/>
                  </a:lnTo>
                  <a:lnTo>
                    <a:pt x="649272" y="2082574"/>
                  </a:lnTo>
                  <a:cubicBezTo>
                    <a:pt x="992096" y="2472625"/>
                    <a:pt x="1603682" y="2556037"/>
                    <a:pt x="2116901" y="2251331"/>
                  </a:cubicBezTo>
                  <a:cubicBezTo>
                    <a:pt x="2336852" y="2120742"/>
                    <a:pt x="2507502" y="1937409"/>
                    <a:pt x="2619314" y="1730569"/>
                  </a:cubicBezTo>
                  <a:cubicBezTo>
                    <a:pt x="2805668" y="1385834"/>
                    <a:pt x="2828583" y="975796"/>
                    <a:pt x="2643909" y="635797"/>
                  </a:cubicBezTo>
                  <a:cubicBezTo>
                    <a:pt x="2508867" y="387174"/>
                    <a:pt x="2286192" y="219031"/>
                    <a:pt x="2028202" y="142980"/>
                  </a:cubicBezTo>
                  <a:lnTo>
                    <a:pt x="2006897" y="137397"/>
                  </a:lnTo>
                  <a:lnTo>
                    <a:pt x="2037333" y="152393"/>
                  </a:lnTo>
                  <a:cubicBezTo>
                    <a:pt x="2217659" y="253452"/>
                    <a:pt x="2372771" y="403509"/>
                    <a:pt x="2483804" y="598783"/>
                  </a:cubicBezTo>
                  <a:lnTo>
                    <a:pt x="2521179" y="673576"/>
                  </a:lnTo>
                  <a:lnTo>
                    <a:pt x="2485857" y="630692"/>
                  </a:lnTo>
                  <a:cubicBezTo>
                    <a:pt x="2135626" y="252277"/>
                    <a:pt x="1522054" y="200295"/>
                    <a:pt x="1014038" y="537905"/>
                  </a:cubicBezTo>
                  <a:cubicBezTo>
                    <a:pt x="433447" y="923746"/>
                    <a:pt x="210582" y="1672333"/>
                    <a:pt x="516254" y="2209923"/>
                  </a:cubicBezTo>
                  <a:cubicBezTo>
                    <a:pt x="690881" y="2517041"/>
                    <a:pt x="1000230" y="2688855"/>
                    <a:pt x="1341630" y="2707786"/>
                  </a:cubicBezTo>
                  <a:close/>
                  <a:moveTo>
                    <a:pt x="1738084" y="2758614"/>
                  </a:moveTo>
                  <a:cubicBezTo>
                    <a:pt x="1634411" y="2757926"/>
                    <a:pt x="1532079" y="2744900"/>
                    <a:pt x="1433261" y="2720084"/>
                  </a:cubicBezTo>
                  <a:lnTo>
                    <a:pt x="1422318" y="2716750"/>
                  </a:lnTo>
                  <a:lnTo>
                    <a:pt x="1386949" y="2724643"/>
                  </a:lnTo>
                  <a:cubicBezTo>
                    <a:pt x="900227" y="2793005"/>
                    <a:pt x="419484" y="2582771"/>
                    <a:pt x="166887" y="2138525"/>
                  </a:cubicBezTo>
                  <a:cubicBezTo>
                    <a:pt x="-188415" y="1513651"/>
                    <a:pt x="42216" y="662407"/>
                    <a:pt x="682014" y="237219"/>
                  </a:cubicBezTo>
                  <a:cubicBezTo>
                    <a:pt x="1041900" y="-1950"/>
                    <a:pt x="1454592" y="-55367"/>
                    <a:pt x="1810049" y="54886"/>
                  </a:cubicBezTo>
                  <a:lnTo>
                    <a:pt x="1878052" y="79920"/>
                  </a:lnTo>
                  <a:lnTo>
                    <a:pt x="1965689" y="81604"/>
                  </a:lnTo>
                  <a:cubicBezTo>
                    <a:pt x="2386494" y="104349"/>
                    <a:pt x="2777742" y="330986"/>
                    <a:pt x="2991394" y="724335"/>
                  </a:cubicBezTo>
                  <a:cubicBezTo>
                    <a:pt x="3227517" y="1159057"/>
                    <a:pt x="3185246" y="1684230"/>
                    <a:pt x="2925735" y="2094710"/>
                  </a:cubicBezTo>
                  <a:cubicBezTo>
                    <a:pt x="2807775" y="2281291"/>
                    <a:pt x="2644932" y="2444176"/>
                    <a:pt x="2442947" y="2564098"/>
                  </a:cubicBezTo>
                  <a:cubicBezTo>
                    <a:pt x="2382352" y="2600074"/>
                    <a:pt x="2320385" y="2630907"/>
                    <a:pt x="2257553" y="2656723"/>
                  </a:cubicBezTo>
                  <a:cubicBezTo>
                    <a:pt x="2087384" y="2726641"/>
                    <a:pt x="1910872" y="2759762"/>
                    <a:pt x="1738084" y="2758614"/>
                  </a:cubicBezTo>
                  <a:close/>
                </a:path>
              </a:pathLst>
            </a:custGeom>
            <a:solidFill>
              <a:srgbClr val="C00000"/>
            </a:solidFill>
            <a:ln w="6350">
              <a:noFill/>
            </a:ln>
            <a:effectLst>
              <a:outerShdw blurRad="50800" dist="50800" dir="5400000" algn="ctr" rotWithShape="0">
                <a:schemeClr val="bg1"/>
              </a:outerShdw>
            </a:effectLst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/>
            </a:p>
          </p:txBody>
        </p:sp>
      </p:grpSp>
      <p:sp>
        <p:nvSpPr>
          <p:cNvPr id="13" name="12 Rectángulo"/>
          <p:cNvSpPr/>
          <p:nvPr/>
        </p:nvSpPr>
        <p:spPr>
          <a:xfrm flipH="1">
            <a:off x="-30128" y="0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9103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79" y="30055"/>
            <a:ext cx="9144000" cy="511344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580112" y="1059582"/>
            <a:ext cx="3312368" cy="3539430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200" b="1" dirty="0" smtClean="0">
                <a:gradFill>
                  <a:gsLst>
                    <a:gs pos="7000">
                      <a:srgbClr val="7030A0"/>
                    </a:gs>
                    <a:gs pos="62000">
                      <a:srgbClr val="FFB3FF"/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17. Descarta todo aquello que no uses, o no sea bello o no te cause alegría.</a:t>
            </a:r>
          </a:p>
          <a:p>
            <a:pPr algn="ctr"/>
            <a:r>
              <a:rPr lang="es-ES" sz="3200" b="1" dirty="0" smtClean="0">
                <a:gradFill>
                  <a:gsLst>
                    <a:gs pos="7000">
                      <a:srgbClr val="7030A0"/>
                    </a:gs>
                    <a:gs pos="62000">
                      <a:srgbClr val="FFB3FF"/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 </a:t>
            </a:r>
          </a:p>
          <a:p>
            <a:pPr algn="ctr"/>
            <a:endParaRPr lang="es-ES" sz="3200" b="1" dirty="0">
              <a:gradFill>
                <a:gsLst>
                  <a:gs pos="7000">
                    <a:srgbClr val="7030A0"/>
                  </a:gs>
                  <a:gs pos="62000">
                    <a:srgbClr val="FFB3FF"/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</p:txBody>
      </p:sp>
      <p:grpSp>
        <p:nvGrpSpPr>
          <p:cNvPr id="17" name="16 Grupo"/>
          <p:cNvGrpSpPr/>
          <p:nvPr/>
        </p:nvGrpSpPr>
        <p:grpSpPr>
          <a:xfrm>
            <a:off x="-23808" y="-25474"/>
            <a:ext cx="9154386" cy="4749954"/>
            <a:chOff x="-23808" y="-25474"/>
            <a:chExt cx="9154386" cy="4749954"/>
          </a:xfrm>
        </p:grpSpPr>
        <p:sp>
          <p:nvSpPr>
            <p:cNvPr id="18" name="3 Rectángulo"/>
            <p:cNvSpPr/>
            <p:nvPr/>
          </p:nvSpPr>
          <p:spPr>
            <a:xfrm flipH="1">
              <a:off x="-23808" y="-25474"/>
              <a:ext cx="9154386" cy="4749954"/>
            </a:xfrm>
            <a:custGeom>
              <a:avLst/>
              <a:gdLst>
                <a:gd name="connsiteX0" fmla="*/ 0 w 9144000"/>
                <a:gd name="connsiteY0" fmla="*/ 0 h 4483342"/>
                <a:gd name="connsiteX1" fmla="*/ 9144000 w 9144000"/>
                <a:gd name="connsiteY1" fmla="*/ 0 h 4483342"/>
                <a:gd name="connsiteX2" fmla="*/ 9144000 w 9144000"/>
                <a:gd name="connsiteY2" fmla="*/ 4483342 h 4483342"/>
                <a:gd name="connsiteX3" fmla="*/ 0 w 9144000"/>
                <a:gd name="connsiteY3" fmla="*/ 4483342 h 4483342"/>
                <a:gd name="connsiteX4" fmla="*/ 0 w 9144000"/>
                <a:gd name="connsiteY4" fmla="*/ 0 h 4483342"/>
                <a:gd name="connsiteX0" fmla="*/ 0 w 9166578"/>
                <a:gd name="connsiteY0" fmla="*/ 0 h 4483342"/>
                <a:gd name="connsiteX1" fmla="*/ 9144000 w 9166578"/>
                <a:gd name="connsiteY1" fmla="*/ 0 h 4483342"/>
                <a:gd name="connsiteX2" fmla="*/ 9166578 w 9166578"/>
                <a:gd name="connsiteY2" fmla="*/ 4347876 h 4483342"/>
                <a:gd name="connsiteX3" fmla="*/ 0 w 9166578"/>
                <a:gd name="connsiteY3" fmla="*/ 4483342 h 4483342"/>
                <a:gd name="connsiteX4" fmla="*/ 0 w 9166578"/>
                <a:gd name="connsiteY4" fmla="*/ 0 h 4483342"/>
                <a:gd name="connsiteX0" fmla="*/ 0 w 9166578"/>
                <a:gd name="connsiteY0" fmla="*/ 0 h 4483342"/>
                <a:gd name="connsiteX1" fmla="*/ 9144000 w 9166578"/>
                <a:gd name="connsiteY1" fmla="*/ 0 h 4483342"/>
                <a:gd name="connsiteX2" fmla="*/ 9166578 w 9166578"/>
                <a:gd name="connsiteY2" fmla="*/ 4347876 h 4483342"/>
                <a:gd name="connsiteX3" fmla="*/ 0 w 9166578"/>
                <a:gd name="connsiteY3" fmla="*/ 4483342 h 4483342"/>
                <a:gd name="connsiteX4" fmla="*/ 0 w 9166578"/>
                <a:gd name="connsiteY4" fmla="*/ 0 h 4483342"/>
                <a:gd name="connsiteX0" fmla="*/ 0 w 9166578"/>
                <a:gd name="connsiteY0" fmla="*/ 0 h 4906221"/>
                <a:gd name="connsiteX1" fmla="*/ 9144000 w 9166578"/>
                <a:gd name="connsiteY1" fmla="*/ 0 h 4906221"/>
                <a:gd name="connsiteX2" fmla="*/ 9166578 w 9166578"/>
                <a:gd name="connsiteY2" fmla="*/ 4347876 h 4906221"/>
                <a:gd name="connsiteX3" fmla="*/ 0 w 9166578"/>
                <a:gd name="connsiteY3" fmla="*/ 4483342 h 4906221"/>
                <a:gd name="connsiteX4" fmla="*/ 0 w 9166578"/>
                <a:gd name="connsiteY4" fmla="*/ 0 h 4906221"/>
                <a:gd name="connsiteX0" fmla="*/ 0 w 9166578"/>
                <a:gd name="connsiteY0" fmla="*/ 0 h 4942042"/>
                <a:gd name="connsiteX1" fmla="*/ 9144000 w 9166578"/>
                <a:gd name="connsiteY1" fmla="*/ 0 h 4942042"/>
                <a:gd name="connsiteX2" fmla="*/ 9166578 w 9166578"/>
                <a:gd name="connsiteY2" fmla="*/ 4347876 h 4942042"/>
                <a:gd name="connsiteX3" fmla="*/ 11574 w 9166578"/>
                <a:gd name="connsiteY3" fmla="*/ 4529641 h 4942042"/>
                <a:gd name="connsiteX4" fmla="*/ 0 w 9166578"/>
                <a:gd name="connsiteY4" fmla="*/ 0 h 4942042"/>
                <a:gd name="connsiteX0" fmla="*/ 0 w 9166578"/>
                <a:gd name="connsiteY0" fmla="*/ 0 h 4896054"/>
                <a:gd name="connsiteX1" fmla="*/ 9144000 w 9166578"/>
                <a:gd name="connsiteY1" fmla="*/ 0 h 4896054"/>
                <a:gd name="connsiteX2" fmla="*/ 9166578 w 9166578"/>
                <a:gd name="connsiteY2" fmla="*/ 4347876 h 4896054"/>
                <a:gd name="connsiteX3" fmla="*/ 11574 w 9166578"/>
                <a:gd name="connsiteY3" fmla="*/ 4529641 h 4896054"/>
                <a:gd name="connsiteX4" fmla="*/ 0 w 9166578"/>
                <a:gd name="connsiteY4" fmla="*/ 0 h 4896054"/>
                <a:gd name="connsiteX0" fmla="*/ 0 w 9166578"/>
                <a:gd name="connsiteY0" fmla="*/ 0 h 4926706"/>
                <a:gd name="connsiteX1" fmla="*/ 9144000 w 9166578"/>
                <a:gd name="connsiteY1" fmla="*/ 0 h 4926706"/>
                <a:gd name="connsiteX2" fmla="*/ 9166578 w 9166578"/>
                <a:gd name="connsiteY2" fmla="*/ 4347876 h 4926706"/>
                <a:gd name="connsiteX3" fmla="*/ 11574 w 9166578"/>
                <a:gd name="connsiteY3" fmla="*/ 4529641 h 4926706"/>
                <a:gd name="connsiteX4" fmla="*/ 0 w 9166578"/>
                <a:gd name="connsiteY4" fmla="*/ 0 h 4926706"/>
                <a:gd name="connsiteX0" fmla="*/ 0 w 9166578"/>
                <a:gd name="connsiteY0" fmla="*/ 0 h 4776429"/>
                <a:gd name="connsiteX1" fmla="*/ 9144000 w 9166578"/>
                <a:gd name="connsiteY1" fmla="*/ 0 h 4776429"/>
                <a:gd name="connsiteX2" fmla="*/ 9166578 w 9166578"/>
                <a:gd name="connsiteY2" fmla="*/ 4347876 h 4776429"/>
                <a:gd name="connsiteX3" fmla="*/ 11574 w 9166578"/>
                <a:gd name="connsiteY3" fmla="*/ 4529641 h 4776429"/>
                <a:gd name="connsiteX4" fmla="*/ 0 w 9166578"/>
                <a:gd name="connsiteY4" fmla="*/ 0 h 4776429"/>
                <a:gd name="connsiteX0" fmla="*/ 0 w 9154386"/>
                <a:gd name="connsiteY0" fmla="*/ 0 h 4792115"/>
                <a:gd name="connsiteX1" fmla="*/ 9144000 w 9154386"/>
                <a:gd name="connsiteY1" fmla="*/ 0 h 4792115"/>
                <a:gd name="connsiteX2" fmla="*/ 9154386 w 9154386"/>
                <a:gd name="connsiteY2" fmla="*/ 4421028 h 4792115"/>
                <a:gd name="connsiteX3" fmla="*/ 11574 w 9154386"/>
                <a:gd name="connsiteY3" fmla="*/ 4529641 h 4792115"/>
                <a:gd name="connsiteX4" fmla="*/ 0 w 9154386"/>
                <a:gd name="connsiteY4" fmla="*/ 0 h 4792115"/>
                <a:gd name="connsiteX0" fmla="*/ 0 w 9154386"/>
                <a:gd name="connsiteY0" fmla="*/ 0 h 4744793"/>
                <a:gd name="connsiteX1" fmla="*/ 9144000 w 9154386"/>
                <a:gd name="connsiteY1" fmla="*/ 0 h 4744793"/>
                <a:gd name="connsiteX2" fmla="*/ 9154386 w 9154386"/>
                <a:gd name="connsiteY2" fmla="*/ 4421028 h 4744793"/>
                <a:gd name="connsiteX3" fmla="*/ 11574 w 9154386"/>
                <a:gd name="connsiteY3" fmla="*/ 4529641 h 4744793"/>
                <a:gd name="connsiteX4" fmla="*/ 0 w 9154386"/>
                <a:gd name="connsiteY4" fmla="*/ 0 h 4744793"/>
                <a:gd name="connsiteX0" fmla="*/ 0 w 9154386"/>
                <a:gd name="connsiteY0" fmla="*/ 0 h 4749954"/>
                <a:gd name="connsiteX1" fmla="*/ 9144000 w 9154386"/>
                <a:gd name="connsiteY1" fmla="*/ 0 h 4749954"/>
                <a:gd name="connsiteX2" fmla="*/ 9154386 w 9154386"/>
                <a:gd name="connsiteY2" fmla="*/ 4421028 h 4749954"/>
                <a:gd name="connsiteX3" fmla="*/ 11574 w 9154386"/>
                <a:gd name="connsiteY3" fmla="*/ 4529641 h 4749954"/>
                <a:gd name="connsiteX4" fmla="*/ 0 w 9154386"/>
                <a:gd name="connsiteY4" fmla="*/ 0 h 47499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4386" h="4749954">
                  <a:moveTo>
                    <a:pt x="0" y="0"/>
                  </a:moveTo>
                  <a:lnTo>
                    <a:pt x="9144000" y="0"/>
                  </a:lnTo>
                  <a:lnTo>
                    <a:pt x="9154386" y="4421028"/>
                  </a:lnTo>
                  <a:cubicBezTo>
                    <a:pt x="6318316" y="4185767"/>
                    <a:pt x="5168143" y="5170445"/>
                    <a:pt x="11574" y="4529641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97917">
                  <a:srgbClr val="8C053B">
                    <a:lumMod val="2000"/>
                    <a:alpha val="38000"/>
                  </a:srgbClr>
                </a:gs>
                <a:gs pos="0">
                  <a:schemeClr val="accent6">
                    <a:lumMod val="20000"/>
                    <a:lumOff val="80000"/>
                    <a:alpha val="84000"/>
                  </a:schemeClr>
                </a:gs>
                <a:gs pos="50000">
                  <a:srgbClr val="7030A0">
                    <a:alpha val="65000"/>
                  </a:srgbClr>
                </a:gs>
                <a:gs pos="79000">
                  <a:srgbClr val="7030A0">
                    <a:alpha val="52000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flat" dir="t">
                <a:rot lat="0" lon="0" rev="6000000"/>
              </a:lightRig>
            </a:scene3d>
            <a:sp3d>
              <a:bevelT w="1587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9" name="3 Estrella de 5 puntas"/>
            <p:cNvSpPr/>
            <p:nvPr/>
          </p:nvSpPr>
          <p:spPr bwMode="auto">
            <a:xfrm rot="14354735">
              <a:off x="7969627" y="3408169"/>
              <a:ext cx="955316" cy="909203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97917">
                  <a:srgbClr val="8C053B">
                    <a:lumMod val="2000"/>
                    <a:alpha val="38000"/>
                  </a:srgbClr>
                </a:gs>
                <a:gs pos="0">
                  <a:schemeClr val="accent6">
                    <a:lumMod val="20000"/>
                    <a:lumOff val="80000"/>
                    <a:alpha val="84000"/>
                  </a:schemeClr>
                </a:gs>
                <a:gs pos="50000">
                  <a:srgbClr val="7030A0">
                    <a:alpha val="65000"/>
                  </a:srgbClr>
                </a:gs>
                <a:gs pos="79000">
                  <a:srgbClr val="7030A0">
                    <a:alpha val="52000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effectLst>
              <a:outerShdw blurRad="50800" dist="50800" dir="5400000" algn="ctr" rotWithShape="0">
                <a:schemeClr val="accent4">
                  <a:lumMod val="50000"/>
                </a:schemeClr>
              </a:outerShdw>
            </a:effectLst>
            <a:scene3d>
              <a:camera prst="orthographicFront"/>
              <a:lightRig rig="flat" dir="t"/>
            </a:scene3d>
            <a:sp3d>
              <a:bevelT w="5524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20" name="3 Estrella de 5 puntas"/>
            <p:cNvSpPr/>
            <p:nvPr/>
          </p:nvSpPr>
          <p:spPr bwMode="auto">
            <a:xfrm rot="14354735">
              <a:off x="6462942" y="2854380"/>
              <a:ext cx="1042648" cy="971626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97917">
                  <a:srgbClr val="8C053B">
                    <a:lumMod val="2000"/>
                    <a:alpha val="38000"/>
                  </a:srgbClr>
                </a:gs>
                <a:gs pos="0">
                  <a:schemeClr val="accent6">
                    <a:lumMod val="20000"/>
                    <a:lumOff val="80000"/>
                    <a:alpha val="84000"/>
                  </a:schemeClr>
                </a:gs>
                <a:gs pos="50000">
                  <a:srgbClr val="7030A0">
                    <a:alpha val="65000"/>
                  </a:srgbClr>
                </a:gs>
                <a:gs pos="79000">
                  <a:srgbClr val="7030A0">
                    <a:alpha val="52000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effectLst>
              <a:outerShdw blurRad="50800" dist="50800" dir="5400000" algn="ctr" rotWithShape="0">
                <a:schemeClr val="accent4">
                  <a:lumMod val="50000"/>
                </a:schemeClr>
              </a:outerShdw>
            </a:effectLst>
            <a:scene3d>
              <a:camera prst="orthographicFront"/>
              <a:lightRig rig="flat" dir="t"/>
            </a:scene3d>
            <a:sp3d>
              <a:bevelT w="5524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21" name="3 Estrella de 5 puntas"/>
            <p:cNvSpPr/>
            <p:nvPr/>
          </p:nvSpPr>
          <p:spPr bwMode="auto">
            <a:xfrm rot="14354735">
              <a:off x="7135465" y="3914181"/>
              <a:ext cx="632111" cy="627508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97917">
                  <a:srgbClr val="8C053B">
                    <a:lumMod val="2000"/>
                    <a:alpha val="38000"/>
                  </a:srgbClr>
                </a:gs>
                <a:gs pos="0">
                  <a:schemeClr val="accent6">
                    <a:lumMod val="20000"/>
                    <a:lumOff val="80000"/>
                    <a:alpha val="84000"/>
                  </a:schemeClr>
                </a:gs>
                <a:gs pos="50000">
                  <a:srgbClr val="7030A0">
                    <a:alpha val="65000"/>
                  </a:srgbClr>
                </a:gs>
                <a:gs pos="79000">
                  <a:srgbClr val="7030A0">
                    <a:alpha val="52000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effectLst>
              <a:outerShdw blurRad="50800" dist="50800" dir="5400000" algn="ctr" rotWithShape="0">
                <a:schemeClr val="accent4">
                  <a:lumMod val="50000"/>
                </a:schemeClr>
              </a:outerShdw>
            </a:effectLst>
            <a:scene3d>
              <a:camera prst="orthographicFront"/>
              <a:lightRig rig="flat" dir="t"/>
            </a:scene3d>
            <a:sp3d>
              <a:bevelT w="5524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22" name="3 Estrella de 5 puntas"/>
            <p:cNvSpPr/>
            <p:nvPr/>
          </p:nvSpPr>
          <p:spPr bwMode="auto">
            <a:xfrm rot="14354735">
              <a:off x="4351214" y="3953530"/>
              <a:ext cx="714057" cy="610568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97917">
                  <a:srgbClr val="8C053B">
                    <a:lumMod val="2000"/>
                    <a:alpha val="38000"/>
                  </a:srgbClr>
                </a:gs>
                <a:gs pos="0">
                  <a:schemeClr val="accent6">
                    <a:lumMod val="20000"/>
                    <a:lumOff val="80000"/>
                    <a:alpha val="84000"/>
                  </a:schemeClr>
                </a:gs>
                <a:gs pos="50000">
                  <a:srgbClr val="7030A0">
                    <a:alpha val="65000"/>
                  </a:srgbClr>
                </a:gs>
                <a:gs pos="79000">
                  <a:srgbClr val="7030A0">
                    <a:alpha val="52000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effectLst>
              <a:outerShdw blurRad="50800" dist="50800" dir="5400000" algn="ctr" rotWithShape="0">
                <a:schemeClr val="accent4">
                  <a:lumMod val="50000"/>
                </a:schemeClr>
              </a:outerShdw>
            </a:effectLst>
            <a:scene3d>
              <a:camera prst="orthographicFront"/>
              <a:lightRig rig="flat" dir="t"/>
            </a:scene3d>
            <a:sp3d>
              <a:bevelT w="5524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23" name="3 Estrella de 5 puntas"/>
            <p:cNvSpPr/>
            <p:nvPr/>
          </p:nvSpPr>
          <p:spPr bwMode="auto">
            <a:xfrm rot="14354735">
              <a:off x="5404639" y="3368819"/>
              <a:ext cx="873370" cy="926143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97917">
                  <a:srgbClr val="8C053B">
                    <a:lumMod val="2000"/>
                    <a:alpha val="38000"/>
                  </a:srgbClr>
                </a:gs>
                <a:gs pos="0">
                  <a:schemeClr val="accent6">
                    <a:lumMod val="20000"/>
                    <a:lumOff val="80000"/>
                    <a:alpha val="84000"/>
                  </a:schemeClr>
                </a:gs>
                <a:gs pos="50000">
                  <a:srgbClr val="7030A0">
                    <a:alpha val="65000"/>
                  </a:srgbClr>
                </a:gs>
                <a:gs pos="79000">
                  <a:srgbClr val="7030A0">
                    <a:alpha val="52000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effectLst>
              <a:outerShdw blurRad="50800" dist="50800" dir="5400000" algn="ctr" rotWithShape="0">
                <a:schemeClr val="accent4">
                  <a:lumMod val="50000"/>
                </a:schemeClr>
              </a:outerShdw>
            </a:effectLst>
            <a:scene3d>
              <a:camera prst="orthographicFront"/>
              <a:lightRig rig="flat" dir="t"/>
            </a:scene3d>
            <a:sp3d>
              <a:bevelT w="5524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24" name="3 Estrella de 5 puntas"/>
            <p:cNvSpPr/>
            <p:nvPr/>
          </p:nvSpPr>
          <p:spPr bwMode="auto">
            <a:xfrm rot="13620090">
              <a:off x="6381752" y="4174723"/>
              <a:ext cx="471796" cy="458078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97917">
                  <a:srgbClr val="8C053B">
                    <a:lumMod val="2000"/>
                    <a:alpha val="38000"/>
                  </a:srgbClr>
                </a:gs>
                <a:gs pos="0">
                  <a:schemeClr val="accent6">
                    <a:lumMod val="20000"/>
                    <a:lumOff val="80000"/>
                    <a:alpha val="84000"/>
                  </a:schemeClr>
                </a:gs>
                <a:gs pos="50000">
                  <a:srgbClr val="7030A0">
                    <a:alpha val="65000"/>
                  </a:srgbClr>
                </a:gs>
                <a:gs pos="79000">
                  <a:srgbClr val="7030A0">
                    <a:alpha val="52000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effectLst>
              <a:outerShdw blurRad="50800" dist="50800" dir="5400000" algn="ctr" rotWithShape="0">
                <a:schemeClr val="accent4">
                  <a:lumMod val="50000"/>
                </a:schemeClr>
              </a:outerShdw>
            </a:effectLst>
            <a:scene3d>
              <a:camera prst="orthographicFront"/>
              <a:lightRig rig="flat" dir="t"/>
            </a:scene3d>
            <a:sp3d>
              <a:bevelT w="5524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25" name="3 Estrella de 5 puntas"/>
            <p:cNvSpPr/>
            <p:nvPr/>
          </p:nvSpPr>
          <p:spPr bwMode="auto">
            <a:xfrm rot="15537569">
              <a:off x="3501431" y="3958699"/>
              <a:ext cx="471796" cy="458078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97917">
                  <a:srgbClr val="8C053B">
                    <a:lumMod val="2000"/>
                    <a:alpha val="38000"/>
                  </a:srgbClr>
                </a:gs>
                <a:gs pos="0">
                  <a:schemeClr val="accent6">
                    <a:lumMod val="20000"/>
                    <a:lumOff val="80000"/>
                    <a:alpha val="84000"/>
                  </a:schemeClr>
                </a:gs>
                <a:gs pos="50000">
                  <a:srgbClr val="7030A0">
                    <a:alpha val="65000"/>
                  </a:srgbClr>
                </a:gs>
                <a:gs pos="79000">
                  <a:srgbClr val="7030A0">
                    <a:alpha val="52000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effectLst>
              <a:outerShdw blurRad="50800" dist="50800" dir="5400000" algn="ctr" rotWithShape="0">
                <a:schemeClr val="accent4">
                  <a:lumMod val="50000"/>
                </a:schemeClr>
              </a:outerShdw>
            </a:effectLst>
            <a:scene3d>
              <a:camera prst="orthographicFront"/>
              <a:lightRig rig="flat" dir="t"/>
            </a:scene3d>
            <a:sp3d prstMaterial="metal">
              <a:bevelT w="5524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26" name="3 Estrella de 5 puntas"/>
            <p:cNvSpPr/>
            <p:nvPr/>
          </p:nvSpPr>
          <p:spPr bwMode="auto">
            <a:xfrm rot="14354735">
              <a:off x="2565327" y="3814683"/>
              <a:ext cx="471796" cy="458078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97917">
                  <a:srgbClr val="8C053B">
                    <a:lumMod val="2000"/>
                    <a:alpha val="38000"/>
                  </a:srgbClr>
                </a:gs>
                <a:gs pos="0">
                  <a:schemeClr val="accent6">
                    <a:lumMod val="20000"/>
                    <a:lumOff val="80000"/>
                    <a:alpha val="84000"/>
                  </a:schemeClr>
                </a:gs>
                <a:gs pos="50000">
                  <a:srgbClr val="7030A0">
                    <a:alpha val="65000"/>
                  </a:srgbClr>
                </a:gs>
                <a:gs pos="79000">
                  <a:srgbClr val="7030A0">
                    <a:alpha val="52000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effectLst>
              <a:outerShdw blurRad="50800" dist="50800" dir="5400000" algn="ctr" rotWithShape="0">
                <a:schemeClr val="accent4">
                  <a:lumMod val="50000"/>
                </a:schemeClr>
              </a:outerShdw>
            </a:effectLst>
            <a:scene3d>
              <a:camera prst="orthographicFront"/>
              <a:lightRig rig="flat" dir="t"/>
            </a:scene3d>
            <a:sp3d prstMaterial="metal">
              <a:bevelT w="5524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27" name="3 Estrella de 5 puntas"/>
            <p:cNvSpPr/>
            <p:nvPr/>
          </p:nvSpPr>
          <p:spPr bwMode="auto">
            <a:xfrm rot="12899448">
              <a:off x="549103" y="3742675"/>
              <a:ext cx="471796" cy="458078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97917">
                  <a:srgbClr val="8C053B">
                    <a:lumMod val="2000"/>
                    <a:alpha val="38000"/>
                  </a:srgbClr>
                </a:gs>
                <a:gs pos="0">
                  <a:schemeClr val="accent6">
                    <a:lumMod val="20000"/>
                    <a:lumOff val="80000"/>
                    <a:alpha val="84000"/>
                  </a:schemeClr>
                </a:gs>
                <a:gs pos="50000">
                  <a:srgbClr val="7030A0">
                    <a:alpha val="65000"/>
                  </a:srgbClr>
                </a:gs>
                <a:gs pos="79000">
                  <a:srgbClr val="7030A0">
                    <a:alpha val="52000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effectLst>
              <a:outerShdw blurRad="50800" dist="50800" dir="5400000" algn="ctr" rotWithShape="0">
                <a:schemeClr val="accent4">
                  <a:lumMod val="50000"/>
                </a:schemeClr>
              </a:outerShdw>
            </a:effectLst>
            <a:scene3d>
              <a:camera prst="orthographicFront"/>
              <a:lightRig rig="flat" dir="t"/>
            </a:scene3d>
            <a:sp3d prstMaterial="metal">
              <a:bevelT w="5524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28" name="3 Estrella de 5 puntas"/>
            <p:cNvSpPr/>
            <p:nvPr/>
          </p:nvSpPr>
          <p:spPr bwMode="auto">
            <a:xfrm rot="14125730">
              <a:off x="1557215" y="3742675"/>
              <a:ext cx="471796" cy="458078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97917">
                  <a:srgbClr val="8C053B">
                    <a:lumMod val="2000"/>
                    <a:alpha val="38000"/>
                  </a:srgbClr>
                </a:gs>
                <a:gs pos="0">
                  <a:schemeClr val="accent6">
                    <a:lumMod val="20000"/>
                    <a:lumOff val="80000"/>
                    <a:alpha val="84000"/>
                  </a:schemeClr>
                </a:gs>
                <a:gs pos="50000">
                  <a:srgbClr val="7030A0">
                    <a:alpha val="65000"/>
                  </a:srgbClr>
                </a:gs>
                <a:gs pos="79000">
                  <a:srgbClr val="7030A0">
                    <a:alpha val="52000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effectLst>
              <a:outerShdw blurRad="50800" dist="50800" dir="5400000" algn="ctr" rotWithShape="0">
                <a:schemeClr val="accent4">
                  <a:lumMod val="50000"/>
                </a:schemeClr>
              </a:outerShdw>
            </a:effectLst>
            <a:scene3d>
              <a:camera prst="orthographicFront"/>
              <a:lightRig rig="flat" dir="t"/>
            </a:scene3d>
            <a:sp3d prstMaterial="metal">
              <a:bevelT w="5524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sp>
        <p:nvSpPr>
          <p:cNvPr id="16" name="15 Rectángulo"/>
          <p:cNvSpPr/>
          <p:nvPr/>
        </p:nvSpPr>
        <p:spPr>
          <a:xfrm flipH="1">
            <a:off x="-30128" y="0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04790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580112" y="843558"/>
            <a:ext cx="3312368" cy="2062103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chilly" dir="t"/>
            </a:scene3d>
            <a:sp3d extrusionH="508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200" b="1" dirty="0" smtClean="0">
                <a:gradFill>
                  <a:gsLst>
                    <a:gs pos="23335">
                      <a:srgbClr val="6600FF"/>
                    </a:gs>
                    <a:gs pos="0">
                      <a:srgbClr val="7030A0">
                        <a:lumMod val="75000"/>
                      </a:srgbClr>
                    </a:gs>
                    <a:gs pos="61000">
                      <a:srgbClr val="FFB3FF"/>
                    </a:gs>
                  </a:gsLst>
                  <a:lin ang="16200000" scaled="1"/>
                </a:gradFill>
                <a:effectLst>
                  <a:glow rad="101600">
                    <a:schemeClr val="accent4">
                      <a:lumMod val="50000"/>
                    </a:schemeClr>
                  </a:glow>
                </a:effectLst>
                <a:latin typeface="Exotc350 DmBd BT" panose="04030705050B02020A03" pitchFamily="82" charset="0"/>
              </a:rPr>
              <a:t>18</a:t>
            </a:r>
            <a:r>
              <a:rPr lang="es-ES" sz="3200" b="1" dirty="0">
                <a:gradFill>
                  <a:gsLst>
                    <a:gs pos="23335">
                      <a:srgbClr val="6600FF"/>
                    </a:gs>
                    <a:gs pos="0">
                      <a:srgbClr val="7030A0">
                        <a:lumMod val="75000"/>
                      </a:srgbClr>
                    </a:gs>
                    <a:gs pos="61000">
                      <a:srgbClr val="FFB3FF"/>
                    </a:gs>
                  </a:gsLst>
                  <a:lin ang="16200000" scaled="1"/>
                </a:gradFill>
                <a:effectLst>
                  <a:glow rad="101600">
                    <a:schemeClr val="accent4">
                      <a:lumMod val="50000"/>
                    </a:schemeClr>
                  </a:glow>
                </a:effectLst>
                <a:latin typeface="Exotc350 DmBd BT" panose="04030705050B02020A03" pitchFamily="82" charset="0"/>
              </a:rPr>
              <a:t>. Todo lo que no te mata, en realidad te fortalece.</a:t>
            </a:r>
          </a:p>
          <a:p>
            <a:pPr algn="ctr"/>
            <a:r>
              <a:rPr lang="es-ES" sz="3200" b="1" dirty="0" smtClean="0">
                <a:gradFill>
                  <a:gsLst>
                    <a:gs pos="23335">
                      <a:srgbClr val="6600FF"/>
                    </a:gs>
                    <a:gs pos="0">
                      <a:srgbClr val="7030A0">
                        <a:lumMod val="75000"/>
                      </a:srgbClr>
                    </a:gs>
                    <a:gs pos="61000">
                      <a:srgbClr val="FFB3FF"/>
                    </a:gs>
                  </a:gsLst>
                  <a:lin ang="16200000" scaled="1"/>
                </a:gradFill>
                <a:effectLst>
                  <a:glow rad="101600">
                    <a:schemeClr val="accent4">
                      <a:lumMod val="50000"/>
                    </a:schemeClr>
                  </a:glow>
                </a:effectLst>
                <a:latin typeface="Exotc350 DmBd BT" panose="04030705050B02020A03" pitchFamily="82" charset="0"/>
              </a:rPr>
              <a:t> </a:t>
            </a:r>
            <a:endParaRPr lang="es-ES" sz="3200" b="1" dirty="0">
              <a:gradFill>
                <a:gsLst>
                  <a:gs pos="23335">
                    <a:srgbClr val="6600FF"/>
                  </a:gs>
                  <a:gs pos="0">
                    <a:srgbClr val="7030A0">
                      <a:lumMod val="75000"/>
                    </a:srgbClr>
                  </a:gs>
                  <a:gs pos="61000">
                    <a:srgbClr val="FFB3FF"/>
                  </a:gs>
                </a:gsLst>
                <a:lin ang="16200000" scaled="1"/>
              </a:gradFill>
              <a:effectLst>
                <a:glow rad="101600">
                  <a:schemeClr val="accent4">
                    <a:lumMod val="50000"/>
                  </a:schemeClr>
                </a:glow>
              </a:effectLst>
              <a:latin typeface="Exotc350 DmBd BT" panose="04030705050B02020A03" pitchFamily="82" charset="0"/>
            </a:endParaRPr>
          </a:p>
        </p:txBody>
      </p:sp>
      <p:grpSp>
        <p:nvGrpSpPr>
          <p:cNvPr id="10" name="9 Grupo"/>
          <p:cNvGrpSpPr/>
          <p:nvPr/>
        </p:nvGrpSpPr>
        <p:grpSpPr>
          <a:xfrm>
            <a:off x="-3529" y="36000"/>
            <a:ext cx="9147529" cy="4703649"/>
            <a:chOff x="467544" y="-2756842"/>
            <a:chExt cx="9147529" cy="4703649"/>
          </a:xfrm>
        </p:grpSpPr>
        <p:grpSp>
          <p:nvGrpSpPr>
            <p:cNvPr id="4" name="3 Grupo"/>
            <p:cNvGrpSpPr/>
            <p:nvPr/>
          </p:nvGrpSpPr>
          <p:grpSpPr>
            <a:xfrm>
              <a:off x="467544" y="-2756842"/>
              <a:ext cx="9147529" cy="4703649"/>
              <a:chOff x="-3529" y="3465"/>
              <a:chExt cx="9147529" cy="4703649"/>
            </a:xfrm>
          </p:grpSpPr>
          <p:sp>
            <p:nvSpPr>
              <p:cNvPr id="5" name="1 Rectángulo"/>
              <p:cNvSpPr/>
              <p:nvPr/>
            </p:nvSpPr>
            <p:spPr>
              <a:xfrm>
                <a:off x="-3529" y="3465"/>
                <a:ext cx="9147529" cy="4703649"/>
              </a:xfrm>
              <a:custGeom>
                <a:avLst/>
                <a:gdLst>
                  <a:gd name="connsiteX0" fmla="*/ 0 w 9252520"/>
                  <a:gd name="connsiteY0" fmla="*/ 0 h 4371950"/>
                  <a:gd name="connsiteX1" fmla="*/ 9252520 w 9252520"/>
                  <a:gd name="connsiteY1" fmla="*/ 0 h 4371950"/>
                  <a:gd name="connsiteX2" fmla="*/ 9252520 w 9252520"/>
                  <a:gd name="connsiteY2" fmla="*/ 4371950 h 4371950"/>
                  <a:gd name="connsiteX3" fmla="*/ 0 w 9252520"/>
                  <a:gd name="connsiteY3" fmla="*/ 4371950 h 4371950"/>
                  <a:gd name="connsiteX4" fmla="*/ 0 w 9252520"/>
                  <a:gd name="connsiteY4" fmla="*/ 0 h 4371950"/>
                  <a:gd name="connsiteX0" fmla="*/ 0 w 9252520"/>
                  <a:gd name="connsiteY0" fmla="*/ 0 h 4700940"/>
                  <a:gd name="connsiteX1" fmla="*/ 9252520 w 9252520"/>
                  <a:gd name="connsiteY1" fmla="*/ 0 h 4700940"/>
                  <a:gd name="connsiteX2" fmla="*/ 9252520 w 9252520"/>
                  <a:gd name="connsiteY2" fmla="*/ 4371950 h 4700940"/>
                  <a:gd name="connsiteX3" fmla="*/ 0 w 9252520"/>
                  <a:gd name="connsiteY3" fmla="*/ 4371950 h 4700940"/>
                  <a:gd name="connsiteX4" fmla="*/ 0 w 9252520"/>
                  <a:gd name="connsiteY4" fmla="*/ 0 h 4700940"/>
                  <a:gd name="connsiteX0" fmla="*/ 0 w 9252520"/>
                  <a:gd name="connsiteY0" fmla="*/ 0 h 4741826"/>
                  <a:gd name="connsiteX1" fmla="*/ 9252520 w 9252520"/>
                  <a:gd name="connsiteY1" fmla="*/ 0 h 4741826"/>
                  <a:gd name="connsiteX2" fmla="*/ 9252520 w 9252520"/>
                  <a:gd name="connsiteY2" fmla="*/ 4426378 h 4741826"/>
                  <a:gd name="connsiteX3" fmla="*/ 0 w 9252520"/>
                  <a:gd name="connsiteY3" fmla="*/ 4371950 h 4741826"/>
                  <a:gd name="connsiteX4" fmla="*/ 0 w 9252520"/>
                  <a:gd name="connsiteY4" fmla="*/ 0 h 4741826"/>
                  <a:gd name="connsiteX0" fmla="*/ 0 w 9252520"/>
                  <a:gd name="connsiteY0" fmla="*/ 0 h 4703194"/>
                  <a:gd name="connsiteX1" fmla="*/ 9252520 w 9252520"/>
                  <a:gd name="connsiteY1" fmla="*/ 0 h 4703194"/>
                  <a:gd name="connsiteX2" fmla="*/ 9252520 w 9252520"/>
                  <a:gd name="connsiteY2" fmla="*/ 4426378 h 4703194"/>
                  <a:gd name="connsiteX3" fmla="*/ 0 w 9252520"/>
                  <a:gd name="connsiteY3" fmla="*/ 4371950 h 4703194"/>
                  <a:gd name="connsiteX4" fmla="*/ 0 w 9252520"/>
                  <a:gd name="connsiteY4" fmla="*/ 0 h 4703194"/>
                  <a:gd name="connsiteX0" fmla="*/ 0 w 9252520"/>
                  <a:gd name="connsiteY0" fmla="*/ 0 h 4719513"/>
                  <a:gd name="connsiteX1" fmla="*/ 9252520 w 9252520"/>
                  <a:gd name="connsiteY1" fmla="*/ 0 h 4719513"/>
                  <a:gd name="connsiteX2" fmla="*/ 9252520 w 9252520"/>
                  <a:gd name="connsiteY2" fmla="*/ 4426378 h 4719513"/>
                  <a:gd name="connsiteX3" fmla="*/ 0 w 9252520"/>
                  <a:gd name="connsiteY3" fmla="*/ 4437265 h 4719513"/>
                  <a:gd name="connsiteX4" fmla="*/ 0 w 9252520"/>
                  <a:gd name="connsiteY4" fmla="*/ 0 h 4719513"/>
                  <a:gd name="connsiteX0" fmla="*/ 0 w 9252520"/>
                  <a:gd name="connsiteY0" fmla="*/ 0 h 4694255"/>
                  <a:gd name="connsiteX1" fmla="*/ 9252520 w 9252520"/>
                  <a:gd name="connsiteY1" fmla="*/ 0 h 4694255"/>
                  <a:gd name="connsiteX2" fmla="*/ 9252520 w 9252520"/>
                  <a:gd name="connsiteY2" fmla="*/ 4426378 h 4694255"/>
                  <a:gd name="connsiteX3" fmla="*/ 0 w 9252520"/>
                  <a:gd name="connsiteY3" fmla="*/ 4437265 h 4694255"/>
                  <a:gd name="connsiteX4" fmla="*/ 0 w 9252520"/>
                  <a:gd name="connsiteY4" fmla="*/ 0 h 4694255"/>
                  <a:gd name="connsiteX0" fmla="*/ 0 w 9252520"/>
                  <a:gd name="connsiteY0" fmla="*/ 0 h 4672323"/>
                  <a:gd name="connsiteX1" fmla="*/ 9252520 w 9252520"/>
                  <a:gd name="connsiteY1" fmla="*/ 0 h 4672323"/>
                  <a:gd name="connsiteX2" fmla="*/ 9252520 w 9252520"/>
                  <a:gd name="connsiteY2" fmla="*/ 4426378 h 4672323"/>
                  <a:gd name="connsiteX3" fmla="*/ 0 w 9252520"/>
                  <a:gd name="connsiteY3" fmla="*/ 4437265 h 4672323"/>
                  <a:gd name="connsiteX4" fmla="*/ 0 w 9252520"/>
                  <a:gd name="connsiteY4" fmla="*/ 0 h 4672323"/>
                  <a:gd name="connsiteX0" fmla="*/ 0 w 9252520"/>
                  <a:gd name="connsiteY0" fmla="*/ 0 h 4685917"/>
                  <a:gd name="connsiteX1" fmla="*/ 9252520 w 9252520"/>
                  <a:gd name="connsiteY1" fmla="*/ 0 h 4685917"/>
                  <a:gd name="connsiteX2" fmla="*/ 9252520 w 9252520"/>
                  <a:gd name="connsiteY2" fmla="*/ 4426378 h 4685917"/>
                  <a:gd name="connsiteX3" fmla="*/ 0 w 9252520"/>
                  <a:gd name="connsiteY3" fmla="*/ 4437265 h 4685917"/>
                  <a:gd name="connsiteX4" fmla="*/ 0 w 9252520"/>
                  <a:gd name="connsiteY4" fmla="*/ 0 h 4685917"/>
                  <a:gd name="connsiteX0" fmla="*/ 0 w 9252520"/>
                  <a:gd name="connsiteY0" fmla="*/ 0 h 4676083"/>
                  <a:gd name="connsiteX1" fmla="*/ 9252520 w 9252520"/>
                  <a:gd name="connsiteY1" fmla="*/ 0 h 4676083"/>
                  <a:gd name="connsiteX2" fmla="*/ 9252520 w 9252520"/>
                  <a:gd name="connsiteY2" fmla="*/ 4426378 h 4676083"/>
                  <a:gd name="connsiteX3" fmla="*/ 0 w 9252520"/>
                  <a:gd name="connsiteY3" fmla="*/ 4437265 h 4676083"/>
                  <a:gd name="connsiteX4" fmla="*/ 0 w 9252520"/>
                  <a:gd name="connsiteY4" fmla="*/ 0 h 4676083"/>
                  <a:gd name="connsiteX0" fmla="*/ 0 w 9252520"/>
                  <a:gd name="connsiteY0" fmla="*/ 0 h 4699913"/>
                  <a:gd name="connsiteX1" fmla="*/ 9252520 w 9252520"/>
                  <a:gd name="connsiteY1" fmla="*/ 0 h 4699913"/>
                  <a:gd name="connsiteX2" fmla="*/ 9252520 w 9252520"/>
                  <a:gd name="connsiteY2" fmla="*/ 4426378 h 4699913"/>
                  <a:gd name="connsiteX3" fmla="*/ 0 w 9252520"/>
                  <a:gd name="connsiteY3" fmla="*/ 4437265 h 4699913"/>
                  <a:gd name="connsiteX4" fmla="*/ 0 w 9252520"/>
                  <a:gd name="connsiteY4" fmla="*/ 0 h 4699913"/>
                  <a:gd name="connsiteX0" fmla="*/ 0 w 9252520"/>
                  <a:gd name="connsiteY0" fmla="*/ 0 h 4678726"/>
                  <a:gd name="connsiteX1" fmla="*/ 9252520 w 9252520"/>
                  <a:gd name="connsiteY1" fmla="*/ 0 h 4678726"/>
                  <a:gd name="connsiteX2" fmla="*/ 9252520 w 9252520"/>
                  <a:gd name="connsiteY2" fmla="*/ 4426378 h 4678726"/>
                  <a:gd name="connsiteX3" fmla="*/ 0 w 9252520"/>
                  <a:gd name="connsiteY3" fmla="*/ 4437265 h 4678726"/>
                  <a:gd name="connsiteX4" fmla="*/ 0 w 9252520"/>
                  <a:gd name="connsiteY4" fmla="*/ 0 h 4678726"/>
                  <a:gd name="connsiteX0" fmla="*/ 0 w 9252520"/>
                  <a:gd name="connsiteY0" fmla="*/ 0 h 4703649"/>
                  <a:gd name="connsiteX1" fmla="*/ 9252520 w 9252520"/>
                  <a:gd name="connsiteY1" fmla="*/ 0 h 4703649"/>
                  <a:gd name="connsiteX2" fmla="*/ 9252520 w 9252520"/>
                  <a:gd name="connsiteY2" fmla="*/ 4426378 h 4703649"/>
                  <a:gd name="connsiteX3" fmla="*/ 0 w 9252520"/>
                  <a:gd name="connsiteY3" fmla="*/ 4437265 h 4703649"/>
                  <a:gd name="connsiteX4" fmla="*/ 0 w 9252520"/>
                  <a:gd name="connsiteY4" fmla="*/ 0 h 47036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52520" h="4703649">
                    <a:moveTo>
                      <a:pt x="0" y="0"/>
                    </a:moveTo>
                    <a:lnTo>
                      <a:pt x="9252520" y="0"/>
                    </a:lnTo>
                    <a:lnTo>
                      <a:pt x="9252520" y="4426378"/>
                    </a:lnTo>
                    <a:cubicBezTo>
                      <a:pt x="4270124" y="5191824"/>
                      <a:pt x="2870768" y="4092228"/>
                      <a:pt x="0" y="4437265"/>
                    </a:cubicBez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14000">
                    <a:schemeClr val="accent6">
                      <a:lumMod val="20000"/>
                      <a:lumOff val="80000"/>
                      <a:alpha val="73000"/>
                    </a:schemeClr>
                  </a:gs>
                  <a:gs pos="71000">
                    <a:schemeClr val="bg2">
                      <a:lumMod val="70000"/>
                      <a:alpha val="60000"/>
                    </a:schemeClr>
                  </a:gs>
                  <a:gs pos="99000">
                    <a:schemeClr val="bg2">
                      <a:alpha val="71000"/>
                      <a:lumMod val="49000"/>
                    </a:schemeClr>
                  </a:gs>
                </a:gsLst>
                <a:path path="rect">
                  <a:fillToRect l="100000" t="10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" name="6 Forma libre"/>
              <p:cNvSpPr/>
              <p:nvPr/>
            </p:nvSpPr>
            <p:spPr>
              <a:xfrm>
                <a:off x="0" y="3115279"/>
                <a:ext cx="9144000" cy="628042"/>
              </a:xfrm>
              <a:custGeom>
                <a:avLst/>
                <a:gdLst>
                  <a:gd name="connsiteX0" fmla="*/ 97985 w 8991614"/>
                  <a:gd name="connsiteY0" fmla="*/ 228600 h 827314"/>
                  <a:gd name="connsiteX1" fmla="*/ 152414 w 8991614"/>
                  <a:gd name="connsiteY1" fmla="*/ 239485 h 827314"/>
                  <a:gd name="connsiteX2" fmla="*/ 185071 w 8991614"/>
                  <a:gd name="connsiteY2" fmla="*/ 261257 h 827314"/>
                  <a:gd name="connsiteX3" fmla="*/ 217728 w 8991614"/>
                  <a:gd name="connsiteY3" fmla="*/ 272142 h 827314"/>
                  <a:gd name="connsiteX4" fmla="*/ 304814 w 8991614"/>
                  <a:gd name="connsiteY4" fmla="*/ 315685 h 827314"/>
                  <a:gd name="connsiteX5" fmla="*/ 337471 w 8991614"/>
                  <a:gd name="connsiteY5" fmla="*/ 326571 h 827314"/>
                  <a:gd name="connsiteX6" fmla="*/ 413671 w 8991614"/>
                  <a:gd name="connsiteY6" fmla="*/ 315685 h 827314"/>
                  <a:gd name="connsiteX7" fmla="*/ 446328 w 8991614"/>
                  <a:gd name="connsiteY7" fmla="*/ 228600 h 827314"/>
                  <a:gd name="connsiteX8" fmla="*/ 402785 w 8991614"/>
                  <a:gd name="connsiteY8" fmla="*/ 97971 h 827314"/>
                  <a:gd name="connsiteX9" fmla="*/ 337471 w 8991614"/>
                  <a:gd name="connsiteY9" fmla="*/ 108857 h 827314"/>
                  <a:gd name="connsiteX10" fmla="*/ 315699 w 8991614"/>
                  <a:gd name="connsiteY10" fmla="*/ 130628 h 827314"/>
                  <a:gd name="connsiteX11" fmla="*/ 272156 w 8991614"/>
                  <a:gd name="connsiteY11" fmla="*/ 141514 h 827314"/>
                  <a:gd name="connsiteX12" fmla="*/ 261271 w 8991614"/>
                  <a:gd name="connsiteY12" fmla="*/ 174171 h 827314"/>
                  <a:gd name="connsiteX13" fmla="*/ 272156 w 8991614"/>
                  <a:gd name="connsiteY13" fmla="*/ 261257 h 827314"/>
                  <a:gd name="connsiteX14" fmla="*/ 315699 w 8991614"/>
                  <a:gd name="connsiteY14" fmla="*/ 326571 h 827314"/>
                  <a:gd name="connsiteX15" fmla="*/ 391899 w 8991614"/>
                  <a:gd name="connsiteY15" fmla="*/ 391885 h 827314"/>
                  <a:gd name="connsiteX16" fmla="*/ 544299 w 8991614"/>
                  <a:gd name="connsiteY16" fmla="*/ 435428 h 827314"/>
                  <a:gd name="connsiteX17" fmla="*/ 653156 w 8991614"/>
                  <a:gd name="connsiteY17" fmla="*/ 446314 h 827314"/>
                  <a:gd name="connsiteX18" fmla="*/ 696699 w 8991614"/>
                  <a:gd name="connsiteY18" fmla="*/ 457200 h 827314"/>
                  <a:gd name="connsiteX19" fmla="*/ 794671 w 8991614"/>
                  <a:gd name="connsiteY19" fmla="*/ 478971 h 827314"/>
                  <a:gd name="connsiteX20" fmla="*/ 849099 w 8991614"/>
                  <a:gd name="connsiteY20" fmla="*/ 500742 h 827314"/>
                  <a:gd name="connsiteX21" fmla="*/ 914414 w 8991614"/>
                  <a:gd name="connsiteY21" fmla="*/ 522514 h 827314"/>
                  <a:gd name="connsiteX22" fmla="*/ 1012385 w 8991614"/>
                  <a:gd name="connsiteY22" fmla="*/ 566057 h 827314"/>
                  <a:gd name="connsiteX23" fmla="*/ 1099471 w 8991614"/>
                  <a:gd name="connsiteY23" fmla="*/ 576942 h 827314"/>
                  <a:gd name="connsiteX24" fmla="*/ 1230099 w 8991614"/>
                  <a:gd name="connsiteY24" fmla="*/ 576942 h 827314"/>
                  <a:gd name="connsiteX25" fmla="*/ 1251871 w 8991614"/>
                  <a:gd name="connsiteY25" fmla="*/ 544285 h 827314"/>
                  <a:gd name="connsiteX26" fmla="*/ 1284528 w 8991614"/>
                  <a:gd name="connsiteY26" fmla="*/ 424542 h 827314"/>
                  <a:gd name="connsiteX27" fmla="*/ 1262756 w 8991614"/>
                  <a:gd name="connsiteY27" fmla="*/ 304800 h 827314"/>
                  <a:gd name="connsiteX28" fmla="*/ 1197442 w 8991614"/>
                  <a:gd name="connsiteY28" fmla="*/ 283028 h 827314"/>
                  <a:gd name="connsiteX29" fmla="*/ 1164785 w 8991614"/>
                  <a:gd name="connsiteY29" fmla="*/ 261257 h 827314"/>
                  <a:gd name="connsiteX30" fmla="*/ 1132128 w 8991614"/>
                  <a:gd name="connsiteY30" fmla="*/ 272142 h 827314"/>
                  <a:gd name="connsiteX31" fmla="*/ 1153899 w 8991614"/>
                  <a:gd name="connsiteY31" fmla="*/ 304800 h 827314"/>
                  <a:gd name="connsiteX32" fmla="*/ 1219214 w 8991614"/>
                  <a:gd name="connsiteY32" fmla="*/ 326571 h 827314"/>
                  <a:gd name="connsiteX33" fmla="*/ 1295414 w 8991614"/>
                  <a:gd name="connsiteY33" fmla="*/ 359228 h 827314"/>
                  <a:gd name="connsiteX34" fmla="*/ 1741728 w 8991614"/>
                  <a:gd name="connsiteY34" fmla="*/ 348342 h 827314"/>
                  <a:gd name="connsiteX35" fmla="*/ 1752614 w 8991614"/>
                  <a:gd name="connsiteY35" fmla="*/ 315685 h 827314"/>
                  <a:gd name="connsiteX36" fmla="*/ 1719956 w 8991614"/>
                  <a:gd name="connsiteY36" fmla="*/ 185057 h 827314"/>
                  <a:gd name="connsiteX37" fmla="*/ 1698185 w 8991614"/>
                  <a:gd name="connsiteY37" fmla="*/ 163285 h 827314"/>
                  <a:gd name="connsiteX38" fmla="*/ 1665528 w 8991614"/>
                  <a:gd name="connsiteY38" fmla="*/ 119742 h 827314"/>
                  <a:gd name="connsiteX39" fmla="*/ 1621985 w 8991614"/>
                  <a:gd name="connsiteY39" fmla="*/ 108857 h 827314"/>
                  <a:gd name="connsiteX40" fmla="*/ 1589328 w 8991614"/>
                  <a:gd name="connsiteY40" fmla="*/ 97971 h 827314"/>
                  <a:gd name="connsiteX41" fmla="*/ 1491356 w 8991614"/>
                  <a:gd name="connsiteY41" fmla="*/ 76200 h 827314"/>
                  <a:gd name="connsiteX42" fmla="*/ 1393385 w 8991614"/>
                  <a:gd name="connsiteY42" fmla="*/ 65314 h 827314"/>
                  <a:gd name="connsiteX43" fmla="*/ 1349842 w 8991614"/>
                  <a:gd name="connsiteY43" fmla="*/ 54428 h 827314"/>
                  <a:gd name="connsiteX44" fmla="*/ 903528 w 8991614"/>
                  <a:gd name="connsiteY44" fmla="*/ 65314 h 827314"/>
                  <a:gd name="connsiteX45" fmla="*/ 914414 w 8991614"/>
                  <a:gd name="connsiteY45" fmla="*/ 130628 h 827314"/>
                  <a:gd name="connsiteX46" fmla="*/ 968842 w 8991614"/>
                  <a:gd name="connsiteY46" fmla="*/ 174171 h 827314"/>
                  <a:gd name="connsiteX47" fmla="*/ 1034156 w 8991614"/>
                  <a:gd name="connsiteY47" fmla="*/ 185057 h 827314"/>
                  <a:gd name="connsiteX48" fmla="*/ 1197442 w 8991614"/>
                  <a:gd name="connsiteY48" fmla="*/ 217714 h 827314"/>
                  <a:gd name="connsiteX49" fmla="*/ 1306299 w 8991614"/>
                  <a:gd name="connsiteY49" fmla="*/ 239485 h 827314"/>
                  <a:gd name="connsiteX50" fmla="*/ 1654642 w 8991614"/>
                  <a:gd name="connsiteY50" fmla="*/ 228600 h 827314"/>
                  <a:gd name="connsiteX51" fmla="*/ 1687299 w 8991614"/>
                  <a:gd name="connsiteY51" fmla="*/ 217714 h 827314"/>
                  <a:gd name="connsiteX52" fmla="*/ 1709071 w 8991614"/>
                  <a:gd name="connsiteY52" fmla="*/ 195942 h 827314"/>
                  <a:gd name="connsiteX53" fmla="*/ 1861471 w 8991614"/>
                  <a:gd name="connsiteY53" fmla="*/ 206828 h 827314"/>
                  <a:gd name="connsiteX54" fmla="*/ 1894128 w 8991614"/>
                  <a:gd name="connsiteY54" fmla="*/ 217714 h 827314"/>
                  <a:gd name="connsiteX55" fmla="*/ 1937671 w 8991614"/>
                  <a:gd name="connsiteY55" fmla="*/ 293914 h 827314"/>
                  <a:gd name="connsiteX56" fmla="*/ 1926785 w 8991614"/>
                  <a:gd name="connsiteY56" fmla="*/ 500742 h 827314"/>
                  <a:gd name="connsiteX57" fmla="*/ 1915899 w 8991614"/>
                  <a:gd name="connsiteY57" fmla="*/ 544285 h 827314"/>
                  <a:gd name="connsiteX58" fmla="*/ 1861471 w 8991614"/>
                  <a:gd name="connsiteY58" fmla="*/ 533400 h 827314"/>
                  <a:gd name="connsiteX59" fmla="*/ 1807042 w 8991614"/>
                  <a:gd name="connsiteY59" fmla="*/ 500742 h 827314"/>
                  <a:gd name="connsiteX60" fmla="*/ 1774385 w 8991614"/>
                  <a:gd name="connsiteY60" fmla="*/ 468085 h 827314"/>
                  <a:gd name="connsiteX61" fmla="*/ 1730842 w 8991614"/>
                  <a:gd name="connsiteY61" fmla="*/ 446314 h 827314"/>
                  <a:gd name="connsiteX62" fmla="*/ 1665528 w 8991614"/>
                  <a:gd name="connsiteY62" fmla="*/ 402771 h 827314"/>
                  <a:gd name="connsiteX63" fmla="*/ 1687299 w 8991614"/>
                  <a:gd name="connsiteY63" fmla="*/ 359228 h 827314"/>
                  <a:gd name="connsiteX64" fmla="*/ 1709071 w 8991614"/>
                  <a:gd name="connsiteY64" fmla="*/ 337457 h 827314"/>
                  <a:gd name="connsiteX65" fmla="*/ 1741728 w 8991614"/>
                  <a:gd name="connsiteY65" fmla="*/ 283028 h 827314"/>
                  <a:gd name="connsiteX66" fmla="*/ 1785271 w 8991614"/>
                  <a:gd name="connsiteY66" fmla="*/ 304800 h 827314"/>
                  <a:gd name="connsiteX67" fmla="*/ 1817928 w 8991614"/>
                  <a:gd name="connsiteY67" fmla="*/ 348342 h 827314"/>
                  <a:gd name="connsiteX68" fmla="*/ 1850585 w 8991614"/>
                  <a:gd name="connsiteY68" fmla="*/ 381000 h 827314"/>
                  <a:gd name="connsiteX69" fmla="*/ 1872356 w 8991614"/>
                  <a:gd name="connsiteY69" fmla="*/ 413657 h 827314"/>
                  <a:gd name="connsiteX70" fmla="*/ 1915899 w 8991614"/>
                  <a:gd name="connsiteY70" fmla="*/ 457200 h 827314"/>
                  <a:gd name="connsiteX71" fmla="*/ 2013871 w 8991614"/>
                  <a:gd name="connsiteY71" fmla="*/ 424542 h 827314"/>
                  <a:gd name="connsiteX72" fmla="*/ 2024756 w 8991614"/>
                  <a:gd name="connsiteY72" fmla="*/ 391885 h 827314"/>
                  <a:gd name="connsiteX73" fmla="*/ 2068299 w 8991614"/>
                  <a:gd name="connsiteY73" fmla="*/ 326571 h 827314"/>
                  <a:gd name="connsiteX74" fmla="*/ 2090071 w 8991614"/>
                  <a:gd name="connsiteY74" fmla="*/ 250371 h 827314"/>
                  <a:gd name="connsiteX75" fmla="*/ 2111842 w 8991614"/>
                  <a:gd name="connsiteY75" fmla="*/ 206828 h 827314"/>
                  <a:gd name="connsiteX76" fmla="*/ 2122728 w 8991614"/>
                  <a:gd name="connsiteY76" fmla="*/ 163285 h 827314"/>
                  <a:gd name="connsiteX77" fmla="*/ 2144499 w 8991614"/>
                  <a:gd name="connsiteY77" fmla="*/ 97971 h 827314"/>
                  <a:gd name="connsiteX78" fmla="*/ 2133614 w 8991614"/>
                  <a:gd name="connsiteY78" fmla="*/ 54428 h 827314"/>
                  <a:gd name="connsiteX79" fmla="*/ 2100956 w 8991614"/>
                  <a:gd name="connsiteY79" fmla="*/ 43542 h 827314"/>
                  <a:gd name="connsiteX80" fmla="*/ 2024756 w 8991614"/>
                  <a:gd name="connsiteY80" fmla="*/ 32657 h 827314"/>
                  <a:gd name="connsiteX81" fmla="*/ 1948556 w 8991614"/>
                  <a:gd name="connsiteY81" fmla="*/ 0 h 827314"/>
                  <a:gd name="connsiteX82" fmla="*/ 1905014 w 8991614"/>
                  <a:gd name="connsiteY82" fmla="*/ 10885 h 827314"/>
                  <a:gd name="connsiteX83" fmla="*/ 1905014 w 8991614"/>
                  <a:gd name="connsiteY83" fmla="*/ 119742 h 827314"/>
                  <a:gd name="connsiteX84" fmla="*/ 1948556 w 8991614"/>
                  <a:gd name="connsiteY84" fmla="*/ 141514 h 827314"/>
                  <a:gd name="connsiteX85" fmla="*/ 2057414 w 8991614"/>
                  <a:gd name="connsiteY85" fmla="*/ 174171 h 827314"/>
                  <a:gd name="connsiteX86" fmla="*/ 2198928 w 8991614"/>
                  <a:gd name="connsiteY86" fmla="*/ 185057 h 827314"/>
                  <a:gd name="connsiteX87" fmla="*/ 2231585 w 8991614"/>
                  <a:gd name="connsiteY87" fmla="*/ 217714 h 827314"/>
                  <a:gd name="connsiteX88" fmla="*/ 2264242 w 8991614"/>
                  <a:gd name="connsiteY88" fmla="*/ 239485 h 827314"/>
                  <a:gd name="connsiteX89" fmla="*/ 2286014 w 8991614"/>
                  <a:gd name="connsiteY89" fmla="*/ 272142 h 827314"/>
                  <a:gd name="connsiteX90" fmla="*/ 2307785 w 8991614"/>
                  <a:gd name="connsiteY90" fmla="*/ 293914 h 827314"/>
                  <a:gd name="connsiteX91" fmla="*/ 2351328 w 8991614"/>
                  <a:gd name="connsiteY91" fmla="*/ 348342 h 827314"/>
                  <a:gd name="connsiteX92" fmla="*/ 2362214 w 8991614"/>
                  <a:gd name="connsiteY92" fmla="*/ 446314 h 827314"/>
                  <a:gd name="connsiteX93" fmla="*/ 2340442 w 8991614"/>
                  <a:gd name="connsiteY93" fmla="*/ 478971 h 827314"/>
                  <a:gd name="connsiteX94" fmla="*/ 2307785 w 8991614"/>
                  <a:gd name="connsiteY94" fmla="*/ 489857 h 827314"/>
                  <a:gd name="connsiteX95" fmla="*/ 2275128 w 8991614"/>
                  <a:gd name="connsiteY95" fmla="*/ 478971 h 827314"/>
                  <a:gd name="connsiteX96" fmla="*/ 2242471 w 8991614"/>
                  <a:gd name="connsiteY96" fmla="*/ 391885 h 827314"/>
                  <a:gd name="connsiteX97" fmla="*/ 2351328 w 8991614"/>
                  <a:gd name="connsiteY97" fmla="*/ 326571 h 827314"/>
                  <a:gd name="connsiteX98" fmla="*/ 2394871 w 8991614"/>
                  <a:gd name="connsiteY98" fmla="*/ 359228 h 827314"/>
                  <a:gd name="connsiteX99" fmla="*/ 2438414 w 8991614"/>
                  <a:gd name="connsiteY99" fmla="*/ 402771 h 827314"/>
                  <a:gd name="connsiteX100" fmla="*/ 2449299 w 8991614"/>
                  <a:gd name="connsiteY100" fmla="*/ 435428 h 827314"/>
                  <a:gd name="connsiteX101" fmla="*/ 2460185 w 8991614"/>
                  <a:gd name="connsiteY101" fmla="*/ 522514 h 827314"/>
                  <a:gd name="connsiteX102" fmla="*/ 2503728 w 8991614"/>
                  <a:gd name="connsiteY102" fmla="*/ 478971 h 827314"/>
                  <a:gd name="connsiteX103" fmla="*/ 2514614 w 8991614"/>
                  <a:gd name="connsiteY103" fmla="*/ 435428 h 827314"/>
                  <a:gd name="connsiteX104" fmla="*/ 2547271 w 8991614"/>
                  <a:gd name="connsiteY104" fmla="*/ 391885 h 827314"/>
                  <a:gd name="connsiteX105" fmla="*/ 2569042 w 8991614"/>
                  <a:gd name="connsiteY105" fmla="*/ 348342 h 827314"/>
                  <a:gd name="connsiteX106" fmla="*/ 2536385 w 8991614"/>
                  <a:gd name="connsiteY106" fmla="*/ 239485 h 827314"/>
                  <a:gd name="connsiteX107" fmla="*/ 2503728 w 8991614"/>
                  <a:gd name="connsiteY107" fmla="*/ 228600 h 827314"/>
                  <a:gd name="connsiteX108" fmla="*/ 2481956 w 8991614"/>
                  <a:gd name="connsiteY108" fmla="*/ 206828 h 827314"/>
                  <a:gd name="connsiteX109" fmla="*/ 2503728 w 8991614"/>
                  <a:gd name="connsiteY109" fmla="*/ 174171 h 827314"/>
                  <a:gd name="connsiteX110" fmla="*/ 2569042 w 8991614"/>
                  <a:gd name="connsiteY110" fmla="*/ 141514 h 827314"/>
                  <a:gd name="connsiteX111" fmla="*/ 2656128 w 8991614"/>
                  <a:gd name="connsiteY111" fmla="*/ 108857 h 827314"/>
                  <a:gd name="connsiteX112" fmla="*/ 2688785 w 8991614"/>
                  <a:gd name="connsiteY112" fmla="*/ 130628 h 827314"/>
                  <a:gd name="connsiteX113" fmla="*/ 2710556 w 8991614"/>
                  <a:gd name="connsiteY113" fmla="*/ 185057 h 827314"/>
                  <a:gd name="connsiteX114" fmla="*/ 2721442 w 8991614"/>
                  <a:gd name="connsiteY114" fmla="*/ 457200 h 827314"/>
                  <a:gd name="connsiteX115" fmla="*/ 2786756 w 8991614"/>
                  <a:gd name="connsiteY115" fmla="*/ 500742 h 827314"/>
                  <a:gd name="connsiteX116" fmla="*/ 2906499 w 8991614"/>
                  <a:gd name="connsiteY116" fmla="*/ 522514 h 827314"/>
                  <a:gd name="connsiteX117" fmla="*/ 2960928 w 8991614"/>
                  <a:gd name="connsiteY117" fmla="*/ 533400 h 827314"/>
                  <a:gd name="connsiteX118" fmla="*/ 2993585 w 8991614"/>
                  <a:gd name="connsiteY118" fmla="*/ 544285 h 827314"/>
                  <a:gd name="connsiteX119" fmla="*/ 3069785 w 8991614"/>
                  <a:gd name="connsiteY119" fmla="*/ 555171 h 827314"/>
                  <a:gd name="connsiteX120" fmla="*/ 3037128 w 8991614"/>
                  <a:gd name="connsiteY120" fmla="*/ 664028 h 827314"/>
                  <a:gd name="connsiteX121" fmla="*/ 3004471 w 8991614"/>
                  <a:gd name="connsiteY121" fmla="*/ 653142 h 827314"/>
                  <a:gd name="connsiteX122" fmla="*/ 2982699 w 8991614"/>
                  <a:gd name="connsiteY122" fmla="*/ 587828 h 827314"/>
                  <a:gd name="connsiteX123" fmla="*/ 3015356 w 8991614"/>
                  <a:gd name="connsiteY123" fmla="*/ 489857 h 827314"/>
                  <a:gd name="connsiteX124" fmla="*/ 3026242 w 8991614"/>
                  <a:gd name="connsiteY124" fmla="*/ 457200 h 827314"/>
                  <a:gd name="connsiteX125" fmla="*/ 3048014 w 8991614"/>
                  <a:gd name="connsiteY125" fmla="*/ 435428 h 827314"/>
                  <a:gd name="connsiteX126" fmla="*/ 3058899 w 8991614"/>
                  <a:gd name="connsiteY126" fmla="*/ 391885 h 827314"/>
                  <a:gd name="connsiteX127" fmla="*/ 3080671 w 8991614"/>
                  <a:gd name="connsiteY127" fmla="*/ 370114 h 827314"/>
                  <a:gd name="connsiteX128" fmla="*/ 3091556 w 8991614"/>
                  <a:gd name="connsiteY128" fmla="*/ 337457 h 827314"/>
                  <a:gd name="connsiteX129" fmla="*/ 3222185 w 8991614"/>
                  <a:gd name="connsiteY129" fmla="*/ 359228 h 827314"/>
                  <a:gd name="connsiteX130" fmla="*/ 3243956 w 8991614"/>
                  <a:gd name="connsiteY130" fmla="*/ 381000 h 827314"/>
                  <a:gd name="connsiteX131" fmla="*/ 3254842 w 8991614"/>
                  <a:gd name="connsiteY131" fmla="*/ 413657 h 827314"/>
                  <a:gd name="connsiteX132" fmla="*/ 3243956 w 8991614"/>
                  <a:gd name="connsiteY132" fmla="*/ 587828 h 827314"/>
                  <a:gd name="connsiteX133" fmla="*/ 3254842 w 8991614"/>
                  <a:gd name="connsiteY133" fmla="*/ 446314 h 827314"/>
                  <a:gd name="connsiteX134" fmla="*/ 3298385 w 8991614"/>
                  <a:gd name="connsiteY134" fmla="*/ 435428 h 827314"/>
                  <a:gd name="connsiteX135" fmla="*/ 3548756 w 8991614"/>
                  <a:gd name="connsiteY135" fmla="*/ 446314 h 827314"/>
                  <a:gd name="connsiteX136" fmla="*/ 3592299 w 8991614"/>
                  <a:gd name="connsiteY136" fmla="*/ 457200 h 827314"/>
                  <a:gd name="connsiteX137" fmla="*/ 3614071 w 8991614"/>
                  <a:gd name="connsiteY137" fmla="*/ 478971 h 827314"/>
                  <a:gd name="connsiteX138" fmla="*/ 3624956 w 8991614"/>
                  <a:gd name="connsiteY138" fmla="*/ 511628 h 827314"/>
                  <a:gd name="connsiteX139" fmla="*/ 3635842 w 8991614"/>
                  <a:gd name="connsiteY139" fmla="*/ 555171 h 827314"/>
                  <a:gd name="connsiteX140" fmla="*/ 3657614 w 8991614"/>
                  <a:gd name="connsiteY140" fmla="*/ 522514 h 827314"/>
                  <a:gd name="connsiteX141" fmla="*/ 3668499 w 8991614"/>
                  <a:gd name="connsiteY141" fmla="*/ 489857 h 827314"/>
                  <a:gd name="connsiteX142" fmla="*/ 3701156 w 8991614"/>
                  <a:gd name="connsiteY142" fmla="*/ 478971 h 827314"/>
                  <a:gd name="connsiteX143" fmla="*/ 3722928 w 8991614"/>
                  <a:gd name="connsiteY143" fmla="*/ 457200 h 827314"/>
                  <a:gd name="connsiteX144" fmla="*/ 3755585 w 8991614"/>
                  <a:gd name="connsiteY144" fmla="*/ 446314 h 827314"/>
                  <a:gd name="connsiteX145" fmla="*/ 3788242 w 8991614"/>
                  <a:gd name="connsiteY145" fmla="*/ 424542 h 827314"/>
                  <a:gd name="connsiteX146" fmla="*/ 3875328 w 8991614"/>
                  <a:gd name="connsiteY146" fmla="*/ 402771 h 827314"/>
                  <a:gd name="connsiteX147" fmla="*/ 4038614 w 8991614"/>
                  <a:gd name="connsiteY147" fmla="*/ 413657 h 827314"/>
                  <a:gd name="connsiteX148" fmla="*/ 4071271 w 8991614"/>
                  <a:gd name="connsiteY148" fmla="*/ 435428 h 827314"/>
                  <a:gd name="connsiteX149" fmla="*/ 4093042 w 8991614"/>
                  <a:gd name="connsiteY149" fmla="*/ 489857 h 827314"/>
                  <a:gd name="connsiteX150" fmla="*/ 4114814 w 8991614"/>
                  <a:gd name="connsiteY150" fmla="*/ 609600 h 827314"/>
                  <a:gd name="connsiteX151" fmla="*/ 4103928 w 8991614"/>
                  <a:gd name="connsiteY151" fmla="*/ 696685 h 827314"/>
                  <a:gd name="connsiteX152" fmla="*/ 4082156 w 8991614"/>
                  <a:gd name="connsiteY152" fmla="*/ 718457 h 827314"/>
                  <a:gd name="connsiteX153" fmla="*/ 3864442 w 8991614"/>
                  <a:gd name="connsiteY153" fmla="*/ 707571 h 827314"/>
                  <a:gd name="connsiteX154" fmla="*/ 3733814 w 8991614"/>
                  <a:gd name="connsiteY154" fmla="*/ 685800 h 827314"/>
                  <a:gd name="connsiteX155" fmla="*/ 3657614 w 8991614"/>
                  <a:gd name="connsiteY155" fmla="*/ 664028 h 827314"/>
                  <a:gd name="connsiteX156" fmla="*/ 3603185 w 8991614"/>
                  <a:gd name="connsiteY156" fmla="*/ 620485 h 827314"/>
                  <a:gd name="connsiteX157" fmla="*/ 3592299 w 8991614"/>
                  <a:gd name="connsiteY157" fmla="*/ 587828 h 827314"/>
                  <a:gd name="connsiteX158" fmla="*/ 3635842 w 8991614"/>
                  <a:gd name="connsiteY158" fmla="*/ 576942 h 827314"/>
                  <a:gd name="connsiteX159" fmla="*/ 3853556 w 8991614"/>
                  <a:gd name="connsiteY159" fmla="*/ 598714 h 827314"/>
                  <a:gd name="connsiteX160" fmla="*/ 3886214 w 8991614"/>
                  <a:gd name="connsiteY160" fmla="*/ 620485 h 827314"/>
                  <a:gd name="connsiteX161" fmla="*/ 3907985 w 8991614"/>
                  <a:gd name="connsiteY161" fmla="*/ 642257 h 827314"/>
                  <a:gd name="connsiteX162" fmla="*/ 3951528 w 8991614"/>
                  <a:gd name="connsiteY162" fmla="*/ 653142 h 827314"/>
                  <a:gd name="connsiteX163" fmla="*/ 4060385 w 8991614"/>
                  <a:gd name="connsiteY163" fmla="*/ 707571 h 827314"/>
                  <a:gd name="connsiteX164" fmla="*/ 4147471 w 8991614"/>
                  <a:gd name="connsiteY164" fmla="*/ 729342 h 827314"/>
                  <a:gd name="connsiteX165" fmla="*/ 4332528 w 8991614"/>
                  <a:gd name="connsiteY165" fmla="*/ 718457 h 827314"/>
                  <a:gd name="connsiteX166" fmla="*/ 4354299 w 8991614"/>
                  <a:gd name="connsiteY166" fmla="*/ 696685 h 827314"/>
                  <a:gd name="connsiteX167" fmla="*/ 4397842 w 8991614"/>
                  <a:gd name="connsiteY167" fmla="*/ 631371 h 827314"/>
                  <a:gd name="connsiteX168" fmla="*/ 4474042 w 8991614"/>
                  <a:gd name="connsiteY168" fmla="*/ 566057 h 827314"/>
                  <a:gd name="connsiteX169" fmla="*/ 4506699 w 8991614"/>
                  <a:gd name="connsiteY169" fmla="*/ 533400 h 827314"/>
                  <a:gd name="connsiteX170" fmla="*/ 4561128 w 8991614"/>
                  <a:gd name="connsiteY170" fmla="*/ 500742 h 827314"/>
                  <a:gd name="connsiteX171" fmla="*/ 4637328 w 8991614"/>
                  <a:gd name="connsiteY171" fmla="*/ 457200 h 827314"/>
                  <a:gd name="connsiteX172" fmla="*/ 4669985 w 8991614"/>
                  <a:gd name="connsiteY172" fmla="*/ 435428 h 827314"/>
                  <a:gd name="connsiteX173" fmla="*/ 4735299 w 8991614"/>
                  <a:gd name="connsiteY173" fmla="*/ 402771 h 827314"/>
                  <a:gd name="connsiteX174" fmla="*/ 4800614 w 8991614"/>
                  <a:gd name="connsiteY174" fmla="*/ 489857 h 827314"/>
                  <a:gd name="connsiteX175" fmla="*/ 4822385 w 8991614"/>
                  <a:gd name="connsiteY175" fmla="*/ 576942 h 827314"/>
                  <a:gd name="connsiteX176" fmla="*/ 4735299 w 8991614"/>
                  <a:gd name="connsiteY176" fmla="*/ 609600 h 827314"/>
                  <a:gd name="connsiteX177" fmla="*/ 4702642 w 8991614"/>
                  <a:gd name="connsiteY177" fmla="*/ 620485 h 827314"/>
                  <a:gd name="connsiteX178" fmla="*/ 4659099 w 8991614"/>
                  <a:gd name="connsiteY178" fmla="*/ 631371 h 827314"/>
                  <a:gd name="connsiteX179" fmla="*/ 4572014 w 8991614"/>
                  <a:gd name="connsiteY179" fmla="*/ 620485 h 827314"/>
                  <a:gd name="connsiteX180" fmla="*/ 4506699 w 8991614"/>
                  <a:gd name="connsiteY180" fmla="*/ 555171 h 827314"/>
                  <a:gd name="connsiteX181" fmla="*/ 4463156 w 8991614"/>
                  <a:gd name="connsiteY181" fmla="*/ 511628 h 827314"/>
                  <a:gd name="connsiteX182" fmla="*/ 4397842 w 8991614"/>
                  <a:gd name="connsiteY182" fmla="*/ 424542 h 827314"/>
                  <a:gd name="connsiteX183" fmla="*/ 4354299 w 8991614"/>
                  <a:gd name="connsiteY183" fmla="*/ 359228 h 827314"/>
                  <a:gd name="connsiteX184" fmla="*/ 4332528 w 8991614"/>
                  <a:gd name="connsiteY184" fmla="*/ 381000 h 827314"/>
                  <a:gd name="connsiteX185" fmla="*/ 4321642 w 8991614"/>
                  <a:gd name="connsiteY185" fmla="*/ 468085 h 827314"/>
                  <a:gd name="connsiteX186" fmla="*/ 4310756 w 8991614"/>
                  <a:gd name="connsiteY186" fmla="*/ 500742 h 827314"/>
                  <a:gd name="connsiteX187" fmla="*/ 4299871 w 8991614"/>
                  <a:gd name="connsiteY187" fmla="*/ 544285 h 827314"/>
                  <a:gd name="connsiteX188" fmla="*/ 4310756 w 8991614"/>
                  <a:gd name="connsiteY188" fmla="*/ 609600 h 827314"/>
                  <a:gd name="connsiteX189" fmla="*/ 4343414 w 8991614"/>
                  <a:gd name="connsiteY189" fmla="*/ 620485 h 827314"/>
                  <a:gd name="connsiteX190" fmla="*/ 4441385 w 8991614"/>
                  <a:gd name="connsiteY190" fmla="*/ 631371 h 827314"/>
                  <a:gd name="connsiteX191" fmla="*/ 4767956 w 8991614"/>
                  <a:gd name="connsiteY191" fmla="*/ 642257 h 827314"/>
                  <a:gd name="connsiteX192" fmla="*/ 4822385 w 8991614"/>
                  <a:gd name="connsiteY192" fmla="*/ 674914 h 827314"/>
                  <a:gd name="connsiteX193" fmla="*/ 4855042 w 8991614"/>
                  <a:gd name="connsiteY193" fmla="*/ 653142 h 827314"/>
                  <a:gd name="connsiteX194" fmla="*/ 4898585 w 8991614"/>
                  <a:gd name="connsiteY194" fmla="*/ 642257 h 827314"/>
                  <a:gd name="connsiteX195" fmla="*/ 4920356 w 8991614"/>
                  <a:gd name="connsiteY195" fmla="*/ 620485 h 827314"/>
                  <a:gd name="connsiteX196" fmla="*/ 5007442 w 8991614"/>
                  <a:gd name="connsiteY196" fmla="*/ 587828 h 827314"/>
                  <a:gd name="connsiteX197" fmla="*/ 5072756 w 8991614"/>
                  <a:gd name="connsiteY197" fmla="*/ 555171 h 827314"/>
                  <a:gd name="connsiteX198" fmla="*/ 5138071 w 8991614"/>
                  <a:gd name="connsiteY198" fmla="*/ 642257 h 827314"/>
                  <a:gd name="connsiteX199" fmla="*/ 5181614 w 8991614"/>
                  <a:gd name="connsiteY199" fmla="*/ 696685 h 827314"/>
                  <a:gd name="connsiteX200" fmla="*/ 5170728 w 8991614"/>
                  <a:gd name="connsiteY200" fmla="*/ 729342 h 827314"/>
                  <a:gd name="connsiteX201" fmla="*/ 4963899 w 8991614"/>
                  <a:gd name="connsiteY201" fmla="*/ 696685 h 827314"/>
                  <a:gd name="connsiteX202" fmla="*/ 4876814 w 8991614"/>
                  <a:gd name="connsiteY202" fmla="*/ 674914 h 827314"/>
                  <a:gd name="connsiteX203" fmla="*/ 4811499 w 8991614"/>
                  <a:gd name="connsiteY203" fmla="*/ 718457 h 827314"/>
                  <a:gd name="connsiteX204" fmla="*/ 4833271 w 8991614"/>
                  <a:gd name="connsiteY204" fmla="*/ 740228 h 827314"/>
                  <a:gd name="connsiteX205" fmla="*/ 4931242 w 8991614"/>
                  <a:gd name="connsiteY205" fmla="*/ 729342 h 827314"/>
                  <a:gd name="connsiteX206" fmla="*/ 4985671 w 8991614"/>
                  <a:gd name="connsiteY206" fmla="*/ 696685 h 827314"/>
                  <a:gd name="connsiteX207" fmla="*/ 5061871 w 8991614"/>
                  <a:gd name="connsiteY207" fmla="*/ 653142 h 827314"/>
                  <a:gd name="connsiteX208" fmla="*/ 5094528 w 8991614"/>
                  <a:gd name="connsiteY208" fmla="*/ 620485 h 827314"/>
                  <a:gd name="connsiteX209" fmla="*/ 5127185 w 8991614"/>
                  <a:gd name="connsiteY209" fmla="*/ 598714 h 827314"/>
                  <a:gd name="connsiteX210" fmla="*/ 5170728 w 8991614"/>
                  <a:gd name="connsiteY210" fmla="*/ 566057 h 827314"/>
                  <a:gd name="connsiteX211" fmla="*/ 5181614 w 8991614"/>
                  <a:gd name="connsiteY211" fmla="*/ 533400 h 827314"/>
                  <a:gd name="connsiteX212" fmla="*/ 5214271 w 8991614"/>
                  <a:gd name="connsiteY212" fmla="*/ 500742 h 827314"/>
                  <a:gd name="connsiteX213" fmla="*/ 5236042 w 8991614"/>
                  <a:gd name="connsiteY213" fmla="*/ 468085 h 827314"/>
                  <a:gd name="connsiteX214" fmla="*/ 5268699 w 8991614"/>
                  <a:gd name="connsiteY214" fmla="*/ 489857 h 827314"/>
                  <a:gd name="connsiteX215" fmla="*/ 5279585 w 8991614"/>
                  <a:gd name="connsiteY215" fmla="*/ 522514 h 827314"/>
                  <a:gd name="connsiteX216" fmla="*/ 5334014 w 8991614"/>
                  <a:gd name="connsiteY216" fmla="*/ 642257 h 827314"/>
                  <a:gd name="connsiteX217" fmla="*/ 5366671 w 8991614"/>
                  <a:gd name="connsiteY217" fmla="*/ 620485 h 827314"/>
                  <a:gd name="connsiteX218" fmla="*/ 5410214 w 8991614"/>
                  <a:gd name="connsiteY218" fmla="*/ 555171 h 827314"/>
                  <a:gd name="connsiteX219" fmla="*/ 5442871 w 8991614"/>
                  <a:gd name="connsiteY219" fmla="*/ 544285 h 827314"/>
                  <a:gd name="connsiteX220" fmla="*/ 5529956 w 8991614"/>
                  <a:gd name="connsiteY220" fmla="*/ 555171 h 827314"/>
                  <a:gd name="connsiteX221" fmla="*/ 5595271 w 8991614"/>
                  <a:gd name="connsiteY221" fmla="*/ 598714 h 827314"/>
                  <a:gd name="connsiteX222" fmla="*/ 5606156 w 8991614"/>
                  <a:gd name="connsiteY222" fmla="*/ 631371 h 827314"/>
                  <a:gd name="connsiteX223" fmla="*/ 5627928 w 8991614"/>
                  <a:gd name="connsiteY223" fmla="*/ 664028 h 827314"/>
                  <a:gd name="connsiteX224" fmla="*/ 5638814 w 8991614"/>
                  <a:gd name="connsiteY224" fmla="*/ 707571 h 827314"/>
                  <a:gd name="connsiteX225" fmla="*/ 5812985 w 8991614"/>
                  <a:gd name="connsiteY225" fmla="*/ 685800 h 827314"/>
                  <a:gd name="connsiteX226" fmla="*/ 5910956 w 8991614"/>
                  <a:gd name="connsiteY226" fmla="*/ 664028 h 827314"/>
                  <a:gd name="connsiteX227" fmla="*/ 5943614 w 8991614"/>
                  <a:gd name="connsiteY227" fmla="*/ 555171 h 827314"/>
                  <a:gd name="connsiteX228" fmla="*/ 5954499 w 8991614"/>
                  <a:gd name="connsiteY228" fmla="*/ 489857 h 827314"/>
                  <a:gd name="connsiteX229" fmla="*/ 5921842 w 8991614"/>
                  <a:gd name="connsiteY229" fmla="*/ 391885 h 827314"/>
                  <a:gd name="connsiteX230" fmla="*/ 5856528 w 8991614"/>
                  <a:gd name="connsiteY230" fmla="*/ 370114 h 827314"/>
                  <a:gd name="connsiteX231" fmla="*/ 5791214 w 8991614"/>
                  <a:gd name="connsiteY231" fmla="*/ 381000 h 827314"/>
                  <a:gd name="connsiteX232" fmla="*/ 5780328 w 8991614"/>
                  <a:gd name="connsiteY232" fmla="*/ 413657 h 827314"/>
                  <a:gd name="connsiteX233" fmla="*/ 5823871 w 8991614"/>
                  <a:gd name="connsiteY233" fmla="*/ 435428 h 827314"/>
                  <a:gd name="connsiteX234" fmla="*/ 5856528 w 8991614"/>
                  <a:gd name="connsiteY234" fmla="*/ 457200 h 827314"/>
                  <a:gd name="connsiteX235" fmla="*/ 5943614 w 8991614"/>
                  <a:gd name="connsiteY235" fmla="*/ 478971 h 827314"/>
                  <a:gd name="connsiteX236" fmla="*/ 6008928 w 8991614"/>
                  <a:gd name="connsiteY236" fmla="*/ 511628 h 827314"/>
                  <a:gd name="connsiteX237" fmla="*/ 6052471 w 8991614"/>
                  <a:gd name="connsiteY237" fmla="*/ 522514 h 827314"/>
                  <a:gd name="connsiteX238" fmla="*/ 6128671 w 8991614"/>
                  <a:gd name="connsiteY238" fmla="*/ 555171 h 827314"/>
                  <a:gd name="connsiteX239" fmla="*/ 6150442 w 8991614"/>
                  <a:gd name="connsiteY239" fmla="*/ 587828 h 827314"/>
                  <a:gd name="connsiteX240" fmla="*/ 6128671 w 8991614"/>
                  <a:gd name="connsiteY240" fmla="*/ 783771 h 827314"/>
                  <a:gd name="connsiteX241" fmla="*/ 5791214 w 8991614"/>
                  <a:gd name="connsiteY241" fmla="*/ 772885 h 827314"/>
                  <a:gd name="connsiteX242" fmla="*/ 5758556 w 8991614"/>
                  <a:gd name="connsiteY242" fmla="*/ 762000 h 827314"/>
                  <a:gd name="connsiteX243" fmla="*/ 5595271 w 8991614"/>
                  <a:gd name="connsiteY243" fmla="*/ 772885 h 827314"/>
                  <a:gd name="connsiteX244" fmla="*/ 5562614 w 8991614"/>
                  <a:gd name="connsiteY244" fmla="*/ 794657 h 827314"/>
                  <a:gd name="connsiteX245" fmla="*/ 5497299 w 8991614"/>
                  <a:gd name="connsiteY245" fmla="*/ 816428 h 827314"/>
                  <a:gd name="connsiteX246" fmla="*/ 5486414 w 8991614"/>
                  <a:gd name="connsiteY246" fmla="*/ 772885 h 827314"/>
                  <a:gd name="connsiteX247" fmla="*/ 5508185 w 8991614"/>
                  <a:gd name="connsiteY247" fmla="*/ 555171 h 827314"/>
                  <a:gd name="connsiteX248" fmla="*/ 5540842 w 8991614"/>
                  <a:gd name="connsiteY248" fmla="*/ 576942 h 827314"/>
                  <a:gd name="connsiteX249" fmla="*/ 5627928 w 8991614"/>
                  <a:gd name="connsiteY249" fmla="*/ 609600 h 827314"/>
                  <a:gd name="connsiteX250" fmla="*/ 5693242 w 8991614"/>
                  <a:gd name="connsiteY250" fmla="*/ 620485 h 827314"/>
                  <a:gd name="connsiteX251" fmla="*/ 5725899 w 8991614"/>
                  <a:gd name="connsiteY251" fmla="*/ 631371 h 827314"/>
                  <a:gd name="connsiteX252" fmla="*/ 5943614 w 8991614"/>
                  <a:gd name="connsiteY252" fmla="*/ 653142 h 827314"/>
                  <a:gd name="connsiteX253" fmla="*/ 5976271 w 8991614"/>
                  <a:gd name="connsiteY253" fmla="*/ 674914 h 827314"/>
                  <a:gd name="connsiteX254" fmla="*/ 6041585 w 8991614"/>
                  <a:gd name="connsiteY254" fmla="*/ 707571 h 827314"/>
                  <a:gd name="connsiteX255" fmla="*/ 6259299 w 8991614"/>
                  <a:gd name="connsiteY255" fmla="*/ 696685 h 827314"/>
                  <a:gd name="connsiteX256" fmla="*/ 6324614 w 8991614"/>
                  <a:gd name="connsiteY256" fmla="*/ 674914 h 827314"/>
                  <a:gd name="connsiteX257" fmla="*/ 6389928 w 8991614"/>
                  <a:gd name="connsiteY257" fmla="*/ 718457 h 827314"/>
                  <a:gd name="connsiteX258" fmla="*/ 6455242 w 8991614"/>
                  <a:gd name="connsiteY258" fmla="*/ 740228 h 827314"/>
                  <a:gd name="connsiteX259" fmla="*/ 6487899 w 8991614"/>
                  <a:gd name="connsiteY259" fmla="*/ 729342 h 827314"/>
                  <a:gd name="connsiteX260" fmla="*/ 6542328 w 8991614"/>
                  <a:gd name="connsiteY260" fmla="*/ 674914 h 827314"/>
                  <a:gd name="connsiteX261" fmla="*/ 6629414 w 8991614"/>
                  <a:gd name="connsiteY261" fmla="*/ 587828 h 827314"/>
                  <a:gd name="connsiteX262" fmla="*/ 6672956 w 8991614"/>
                  <a:gd name="connsiteY262" fmla="*/ 544285 h 827314"/>
                  <a:gd name="connsiteX263" fmla="*/ 6694728 w 8991614"/>
                  <a:gd name="connsiteY263" fmla="*/ 522514 h 827314"/>
                  <a:gd name="connsiteX264" fmla="*/ 6683842 w 8991614"/>
                  <a:gd name="connsiteY264" fmla="*/ 609600 h 827314"/>
                  <a:gd name="connsiteX265" fmla="*/ 6662071 w 8991614"/>
                  <a:gd name="connsiteY265" fmla="*/ 642257 h 827314"/>
                  <a:gd name="connsiteX266" fmla="*/ 6651185 w 8991614"/>
                  <a:gd name="connsiteY266" fmla="*/ 674914 h 827314"/>
                  <a:gd name="connsiteX267" fmla="*/ 6607642 w 8991614"/>
                  <a:gd name="connsiteY267" fmla="*/ 620485 h 827314"/>
                  <a:gd name="connsiteX268" fmla="*/ 6574985 w 8991614"/>
                  <a:gd name="connsiteY268" fmla="*/ 587828 h 827314"/>
                  <a:gd name="connsiteX269" fmla="*/ 6553214 w 8991614"/>
                  <a:gd name="connsiteY269" fmla="*/ 555171 h 827314"/>
                  <a:gd name="connsiteX270" fmla="*/ 6455242 w 8991614"/>
                  <a:gd name="connsiteY270" fmla="*/ 468085 h 827314"/>
                  <a:gd name="connsiteX271" fmla="*/ 6411699 w 8991614"/>
                  <a:gd name="connsiteY271" fmla="*/ 446314 h 827314"/>
                  <a:gd name="connsiteX272" fmla="*/ 6357271 w 8991614"/>
                  <a:gd name="connsiteY272" fmla="*/ 457200 h 827314"/>
                  <a:gd name="connsiteX273" fmla="*/ 6324614 w 8991614"/>
                  <a:gd name="connsiteY273" fmla="*/ 642257 h 827314"/>
                  <a:gd name="connsiteX274" fmla="*/ 6313728 w 8991614"/>
                  <a:gd name="connsiteY274" fmla="*/ 674914 h 827314"/>
                  <a:gd name="connsiteX275" fmla="*/ 6281071 w 8991614"/>
                  <a:gd name="connsiteY275" fmla="*/ 685800 h 827314"/>
                  <a:gd name="connsiteX276" fmla="*/ 6237528 w 8991614"/>
                  <a:gd name="connsiteY276" fmla="*/ 707571 h 827314"/>
                  <a:gd name="connsiteX277" fmla="*/ 6270185 w 8991614"/>
                  <a:gd name="connsiteY277" fmla="*/ 783771 h 827314"/>
                  <a:gd name="connsiteX278" fmla="*/ 6302842 w 8991614"/>
                  <a:gd name="connsiteY278" fmla="*/ 794657 h 827314"/>
                  <a:gd name="connsiteX279" fmla="*/ 6694728 w 8991614"/>
                  <a:gd name="connsiteY279" fmla="*/ 805542 h 827314"/>
                  <a:gd name="connsiteX280" fmla="*/ 6792699 w 8991614"/>
                  <a:gd name="connsiteY280" fmla="*/ 827314 h 827314"/>
                  <a:gd name="connsiteX281" fmla="*/ 6858014 w 8991614"/>
                  <a:gd name="connsiteY281" fmla="*/ 816428 h 827314"/>
                  <a:gd name="connsiteX282" fmla="*/ 6868899 w 8991614"/>
                  <a:gd name="connsiteY282" fmla="*/ 783771 h 827314"/>
                  <a:gd name="connsiteX283" fmla="*/ 6890671 w 8991614"/>
                  <a:gd name="connsiteY283" fmla="*/ 762000 h 827314"/>
                  <a:gd name="connsiteX284" fmla="*/ 6934214 w 8991614"/>
                  <a:gd name="connsiteY284" fmla="*/ 707571 h 827314"/>
                  <a:gd name="connsiteX285" fmla="*/ 6966871 w 8991614"/>
                  <a:gd name="connsiteY285" fmla="*/ 653142 h 827314"/>
                  <a:gd name="connsiteX286" fmla="*/ 6977756 w 8991614"/>
                  <a:gd name="connsiteY286" fmla="*/ 620485 h 827314"/>
                  <a:gd name="connsiteX287" fmla="*/ 6999528 w 8991614"/>
                  <a:gd name="connsiteY287" fmla="*/ 598714 h 827314"/>
                  <a:gd name="connsiteX288" fmla="*/ 7064842 w 8991614"/>
                  <a:gd name="connsiteY288" fmla="*/ 511628 h 827314"/>
                  <a:gd name="connsiteX289" fmla="*/ 7086614 w 8991614"/>
                  <a:gd name="connsiteY289" fmla="*/ 576942 h 827314"/>
                  <a:gd name="connsiteX290" fmla="*/ 7043071 w 8991614"/>
                  <a:gd name="connsiteY290" fmla="*/ 566057 h 827314"/>
                  <a:gd name="connsiteX291" fmla="*/ 6966871 w 8991614"/>
                  <a:gd name="connsiteY291" fmla="*/ 533400 h 827314"/>
                  <a:gd name="connsiteX292" fmla="*/ 6836242 w 8991614"/>
                  <a:gd name="connsiteY292" fmla="*/ 511628 h 827314"/>
                  <a:gd name="connsiteX293" fmla="*/ 6727385 w 8991614"/>
                  <a:gd name="connsiteY293" fmla="*/ 478971 h 827314"/>
                  <a:gd name="connsiteX294" fmla="*/ 6694728 w 8991614"/>
                  <a:gd name="connsiteY294" fmla="*/ 457200 h 827314"/>
                  <a:gd name="connsiteX295" fmla="*/ 6683842 w 8991614"/>
                  <a:gd name="connsiteY295" fmla="*/ 424542 h 827314"/>
                  <a:gd name="connsiteX296" fmla="*/ 6705614 w 8991614"/>
                  <a:gd name="connsiteY296" fmla="*/ 359228 h 827314"/>
                  <a:gd name="connsiteX297" fmla="*/ 6760042 w 8991614"/>
                  <a:gd name="connsiteY297" fmla="*/ 370114 h 827314"/>
                  <a:gd name="connsiteX298" fmla="*/ 6770928 w 8991614"/>
                  <a:gd name="connsiteY298" fmla="*/ 402771 h 827314"/>
                  <a:gd name="connsiteX299" fmla="*/ 6836242 w 8991614"/>
                  <a:gd name="connsiteY299" fmla="*/ 511628 h 827314"/>
                  <a:gd name="connsiteX300" fmla="*/ 6879785 w 8991614"/>
                  <a:gd name="connsiteY300" fmla="*/ 587828 h 827314"/>
                  <a:gd name="connsiteX301" fmla="*/ 6901556 w 8991614"/>
                  <a:gd name="connsiteY301" fmla="*/ 631371 h 827314"/>
                  <a:gd name="connsiteX302" fmla="*/ 6934214 w 8991614"/>
                  <a:gd name="connsiteY302" fmla="*/ 598714 h 827314"/>
                  <a:gd name="connsiteX303" fmla="*/ 6945099 w 8991614"/>
                  <a:gd name="connsiteY303" fmla="*/ 555171 h 827314"/>
                  <a:gd name="connsiteX304" fmla="*/ 6999528 w 8991614"/>
                  <a:gd name="connsiteY304" fmla="*/ 522514 h 827314"/>
                  <a:gd name="connsiteX305" fmla="*/ 7064842 w 8991614"/>
                  <a:gd name="connsiteY305" fmla="*/ 566057 h 827314"/>
                  <a:gd name="connsiteX306" fmla="*/ 7108385 w 8991614"/>
                  <a:gd name="connsiteY306" fmla="*/ 631371 h 827314"/>
                  <a:gd name="connsiteX307" fmla="*/ 7162814 w 8991614"/>
                  <a:gd name="connsiteY307" fmla="*/ 544285 h 827314"/>
                  <a:gd name="connsiteX308" fmla="*/ 7195471 w 8991614"/>
                  <a:gd name="connsiteY308" fmla="*/ 511628 h 827314"/>
                  <a:gd name="connsiteX309" fmla="*/ 7228128 w 8991614"/>
                  <a:gd name="connsiteY309" fmla="*/ 435428 h 827314"/>
                  <a:gd name="connsiteX310" fmla="*/ 7260785 w 8991614"/>
                  <a:gd name="connsiteY310" fmla="*/ 424542 h 827314"/>
                  <a:gd name="connsiteX311" fmla="*/ 7282556 w 8991614"/>
                  <a:gd name="connsiteY311" fmla="*/ 457200 h 827314"/>
                  <a:gd name="connsiteX312" fmla="*/ 7304328 w 8991614"/>
                  <a:gd name="connsiteY312" fmla="*/ 478971 h 827314"/>
                  <a:gd name="connsiteX313" fmla="*/ 7315214 w 8991614"/>
                  <a:gd name="connsiteY313" fmla="*/ 511628 h 827314"/>
                  <a:gd name="connsiteX314" fmla="*/ 7347871 w 8991614"/>
                  <a:gd name="connsiteY314" fmla="*/ 544285 h 827314"/>
                  <a:gd name="connsiteX315" fmla="*/ 7369642 w 8991614"/>
                  <a:gd name="connsiteY315" fmla="*/ 576942 h 827314"/>
                  <a:gd name="connsiteX316" fmla="*/ 7413185 w 8991614"/>
                  <a:gd name="connsiteY316" fmla="*/ 631371 h 827314"/>
                  <a:gd name="connsiteX317" fmla="*/ 7478499 w 8991614"/>
                  <a:gd name="connsiteY317" fmla="*/ 555171 h 827314"/>
                  <a:gd name="connsiteX318" fmla="*/ 7489385 w 8991614"/>
                  <a:gd name="connsiteY318" fmla="*/ 522514 h 827314"/>
                  <a:gd name="connsiteX319" fmla="*/ 7532928 w 8991614"/>
                  <a:gd name="connsiteY319" fmla="*/ 457200 h 827314"/>
                  <a:gd name="connsiteX320" fmla="*/ 7554699 w 8991614"/>
                  <a:gd name="connsiteY320" fmla="*/ 413657 h 827314"/>
                  <a:gd name="connsiteX321" fmla="*/ 7609128 w 8991614"/>
                  <a:gd name="connsiteY321" fmla="*/ 359228 h 827314"/>
                  <a:gd name="connsiteX322" fmla="*/ 7543814 w 8991614"/>
                  <a:gd name="connsiteY322" fmla="*/ 326571 h 827314"/>
                  <a:gd name="connsiteX323" fmla="*/ 7511156 w 8991614"/>
                  <a:gd name="connsiteY323" fmla="*/ 304800 h 827314"/>
                  <a:gd name="connsiteX324" fmla="*/ 7456728 w 8991614"/>
                  <a:gd name="connsiteY324" fmla="*/ 283028 h 827314"/>
                  <a:gd name="connsiteX325" fmla="*/ 7402299 w 8991614"/>
                  <a:gd name="connsiteY325" fmla="*/ 250371 h 827314"/>
                  <a:gd name="connsiteX326" fmla="*/ 7369642 w 8991614"/>
                  <a:gd name="connsiteY326" fmla="*/ 228600 h 827314"/>
                  <a:gd name="connsiteX327" fmla="*/ 7336985 w 8991614"/>
                  <a:gd name="connsiteY327" fmla="*/ 217714 h 827314"/>
                  <a:gd name="connsiteX328" fmla="*/ 7369642 w 8991614"/>
                  <a:gd name="connsiteY328" fmla="*/ 206828 h 827314"/>
                  <a:gd name="connsiteX329" fmla="*/ 7489385 w 8991614"/>
                  <a:gd name="connsiteY329" fmla="*/ 250371 h 827314"/>
                  <a:gd name="connsiteX330" fmla="*/ 7576471 w 8991614"/>
                  <a:gd name="connsiteY330" fmla="*/ 272142 h 827314"/>
                  <a:gd name="connsiteX331" fmla="*/ 7717985 w 8991614"/>
                  <a:gd name="connsiteY331" fmla="*/ 293914 h 827314"/>
                  <a:gd name="connsiteX332" fmla="*/ 7772414 w 8991614"/>
                  <a:gd name="connsiteY332" fmla="*/ 337457 h 827314"/>
                  <a:gd name="connsiteX333" fmla="*/ 7815956 w 8991614"/>
                  <a:gd name="connsiteY333" fmla="*/ 348342 h 827314"/>
                  <a:gd name="connsiteX334" fmla="*/ 7903042 w 8991614"/>
                  <a:gd name="connsiteY334" fmla="*/ 381000 h 827314"/>
                  <a:gd name="connsiteX335" fmla="*/ 7881271 w 8991614"/>
                  <a:gd name="connsiteY335" fmla="*/ 457200 h 827314"/>
                  <a:gd name="connsiteX336" fmla="*/ 7859499 w 8991614"/>
                  <a:gd name="connsiteY336" fmla="*/ 478971 h 827314"/>
                  <a:gd name="connsiteX337" fmla="*/ 7815956 w 8991614"/>
                  <a:gd name="connsiteY337" fmla="*/ 555171 h 827314"/>
                  <a:gd name="connsiteX338" fmla="*/ 7794185 w 8991614"/>
                  <a:gd name="connsiteY338" fmla="*/ 598714 h 827314"/>
                  <a:gd name="connsiteX339" fmla="*/ 7772414 w 8991614"/>
                  <a:gd name="connsiteY339" fmla="*/ 631371 h 827314"/>
                  <a:gd name="connsiteX340" fmla="*/ 7739756 w 8991614"/>
                  <a:gd name="connsiteY340" fmla="*/ 696685 h 827314"/>
                  <a:gd name="connsiteX341" fmla="*/ 7587356 w 8991614"/>
                  <a:gd name="connsiteY341" fmla="*/ 685800 h 827314"/>
                  <a:gd name="connsiteX342" fmla="*/ 7543814 w 8991614"/>
                  <a:gd name="connsiteY342" fmla="*/ 674914 h 827314"/>
                  <a:gd name="connsiteX343" fmla="*/ 7478499 w 8991614"/>
                  <a:gd name="connsiteY343" fmla="*/ 631371 h 827314"/>
                  <a:gd name="connsiteX344" fmla="*/ 7424071 w 8991614"/>
                  <a:gd name="connsiteY344" fmla="*/ 674914 h 827314"/>
                  <a:gd name="connsiteX345" fmla="*/ 7369642 w 8991614"/>
                  <a:gd name="connsiteY345" fmla="*/ 740228 h 827314"/>
                  <a:gd name="connsiteX346" fmla="*/ 7304328 w 8991614"/>
                  <a:gd name="connsiteY346" fmla="*/ 762000 h 827314"/>
                  <a:gd name="connsiteX347" fmla="*/ 7184585 w 8991614"/>
                  <a:gd name="connsiteY347" fmla="*/ 751114 h 827314"/>
                  <a:gd name="connsiteX348" fmla="*/ 7119271 w 8991614"/>
                  <a:gd name="connsiteY348" fmla="*/ 685800 h 827314"/>
                  <a:gd name="connsiteX349" fmla="*/ 7075728 w 8991614"/>
                  <a:gd name="connsiteY349" fmla="*/ 653142 h 827314"/>
                  <a:gd name="connsiteX350" fmla="*/ 7053956 w 8991614"/>
                  <a:gd name="connsiteY350" fmla="*/ 620485 h 827314"/>
                  <a:gd name="connsiteX351" fmla="*/ 7010414 w 8991614"/>
                  <a:gd name="connsiteY351" fmla="*/ 576942 h 827314"/>
                  <a:gd name="connsiteX352" fmla="*/ 6999528 w 8991614"/>
                  <a:gd name="connsiteY352" fmla="*/ 544285 h 827314"/>
                  <a:gd name="connsiteX353" fmla="*/ 6977756 w 8991614"/>
                  <a:gd name="connsiteY353" fmla="*/ 522514 h 827314"/>
                  <a:gd name="connsiteX354" fmla="*/ 6966871 w 8991614"/>
                  <a:gd name="connsiteY354" fmla="*/ 468085 h 827314"/>
                  <a:gd name="connsiteX355" fmla="*/ 6955985 w 8991614"/>
                  <a:gd name="connsiteY355" fmla="*/ 435428 h 827314"/>
                  <a:gd name="connsiteX356" fmla="*/ 6977756 w 8991614"/>
                  <a:gd name="connsiteY356" fmla="*/ 381000 h 827314"/>
                  <a:gd name="connsiteX357" fmla="*/ 6988642 w 8991614"/>
                  <a:gd name="connsiteY357" fmla="*/ 413657 h 827314"/>
                  <a:gd name="connsiteX358" fmla="*/ 7010414 w 8991614"/>
                  <a:gd name="connsiteY358" fmla="*/ 446314 h 827314"/>
                  <a:gd name="connsiteX359" fmla="*/ 7043071 w 8991614"/>
                  <a:gd name="connsiteY359" fmla="*/ 489857 h 827314"/>
                  <a:gd name="connsiteX360" fmla="*/ 7064842 w 8991614"/>
                  <a:gd name="connsiteY360" fmla="*/ 522514 h 827314"/>
                  <a:gd name="connsiteX361" fmla="*/ 7086614 w 8991614"/>
                  <a:gd name="connsiteY361" fmla="*/ 544285 h 827314"/>
                  <a:gd name="connsiteX362" fmla="*/ 7173699 w 8991614"/>
                  <a:gd name="connsiteY362" fmla="*/ 522514 h 827314"/>
                  <a:gd name="connsiteX363" fmla="*/ 7206356 w 8991614"/>
                  <a:gd name="connsiteY363" fmla="*/ 511628 h 827314"/>
                  <a:gd name="connsiteX364" fmla="*/ 7326099 w 8991614"/>
                  <a:gd name="connsiteY364" fmla="*/ 424542 h 827314"/>
                  <a:gd name="connsiteX365" fmla="*/ 7380528 w 8991614"/>
                  <a:gd name="connsiteY365" fmla="*/ 402771 h 827314"/>
                  <a:gd name="connsiteX366" fmla="*/ 7511156 w 8991614"/>
                  <a:gd name="connsiteY366" fmla="*/ 337457 h 827314"/>
                  <a:gd name="connsiteX367" fmla="*/ 7565585 w 8991614"/>
                  <a:gd name="connsiteY367" fmla="*/ 315685 h 827314"/>
                  <a:gd name="connsiteX368" fmla="*/ 7641785 w 8991614"/>
                  <a:gd name="connsiteY368" fmla="*/ 272142 h 827314"/>
                  <a:gd name="connsiteX369" fmla="*/ 7674442 w 8991614"/>
                  <a:gd name="connsiteY369" fmla="*/ 261257 h 827314"/>
                  <a:gd name="connsiteX370" fmla="*/ 7685328 w 8991614"/>
                  <a:gd name="connsiteY370" fmla="*/ 304800 h 827314"/>
                  <a:gd name="connsiteX371" fmla="*/ 7696214 w 8991614"/>
                  <a:gd name="connsiteY371" fmla="*/ 478971 h 827314"/>
                  <a:gd name="connsiteX372" fmla="*/ 7717985 w 8991614"/>
                  <a:gd name="connsiteY372" fmla="*/ 435428 h 827314"/>
                  <a:gd name="connsiteX373" fmla="*/ 7728871 w 8991614"/>
                  <a:gd name="connsiteY373" fmla="*/ 402771 h 827314"/>
                  <a:gd name="connsiteX374" fmla="*/ 7750642 w 8991614"/>
                  <a:gd name="connsiteY374" fmla="*/ 370114 h 827314"/>
                  <a:gd name="connsiteX375" fmla="*/ 7772414 w 8991614"/>
                  <a:gd name="connsiteY375" fmla="*/ 326571 h 827314"/>
                  <a:gd name="connsiteX376" fmla="*/ 7783299 w 8991614"/>
                  <a:gd name="connsiteY376" fmla="*/ 293914 h 827314"/>
                  <a:gd name="connsiteX377" fmla="*/ 7837728 w 8991614"/>
                  <a:gd name="connsiteY377" fmla="*/ 228600 h 827314"/>
                  <a:gd name="connsiteX378" fmla="*/ 7881271 w 8991614"/>
                  <a:gd name="connsiteY378" fmla="*/ 239485 h 827314"/>
                  <a:gd name="connsiteX379" fmla="*/ 7957471 w 8991614"/>
                  <a:gd name="connsiteY379" fmla="*/ 293914 h 827314"/>
                  <a:gd name="connsiteX380" fmla="*/ 8022785 w 8991614"/>
                  <a:gd name="connsiteY380" fmla="*/ 315685 h 827314"/>
                  <a:gd name="connsiteX381" fmla="*/ 8066328 w 8991614"/>
                  <a:gd name="connsiteY381" fmla="*/ 293914 h 827314"/>
                  <a:gd name="connsiteX382" fmla="*/ 8088099 w 8991614"/>
                  <a:gd name="connsiteY382" fmla="*/ 217714 h 827314"/>
                  <a:gd name="connsiteX383" fmla="*/ 8109871 w 8991614"/>
                  <a:gd name="connsiteY383" fmla="*/ 195942 h 827314"/>
                  <a:gd name="connsiteX384" fmla="*/ 8120756 w 8991614"/>
                  <a:gd name="connsiteY384" fmla="*/ 163285 h 827314"/>
                  <a:gd name="connsiteX385" fmla="*/ 8131642 w 8991614"/>
                  <a:gd name="connsiteY385" fmla="*/ 206828 h 827314"/>
                  <a:gd name="connsiteX386" fmla="*/ 8142528 w 8991614"/>
                  <a:gd name="connsiteY386" fmla="*/ 239485 h 827314"/>
                  <a:gd name="connsiteX387" fmla="*/ 8164299 w 8991614"/>
                  <a:gd name="connsiteY387" fmla="*/ 337457 h 827314"/>
                  <a:gd name="connsiteX388" fmla="*/ 8175185 w 8991614"/>
                  <a:gd name="connsiteY388" fmla="*/ 381000 h 827314"/>
                  <a:gd name="connsiteX389" fmla="*/ 8153414 w 8991614"/>
                  <a:gd name="connsiteY389" fmla="*/ 424542 h 827314"/>
                  <a:gd name="connsiteX390" fmla="*/ 8120756 w 8991614"/>
                  <a:gd name="connsiteY390" fmla="*/ 446314 h 827314"/>
                  <a:gd name="connsiteX391" fmla="*/ 7815956 w 8991614"/>
                  <a:gd name="connsiteY391" fmla="*/ 435428 h 827314"/>
                  <a:gd name="connsiteX392" fmla="*/ 7717985 w 8991614"/>
                  <a:gd name="connsiteY392" fmla="*/ 446314 h 827314"/>
                  <a:gd name="connsiteX393" fmla="*/ 7674442 w 8991614"/>
                  <a:gd name="connsiteY393" fmla="*/ 511628 h 827314"/>
                  <a:gd name="connsiteX394" fmla="*/ 7630899 w 8991614"/>
                  <a:gd name="connsiteY394" fmla="*/ 555171 h 827314"/>
                  <a:gd name="connsiteX395" fmla="*/ 8066328 w 8991614"/>
                  <a:gd name="connsiteY395" fmla="*/ 587828 h 827314"/>
                  <a:gd name="connsiteX396" fmla="*/ 8077214 w 8991614"/>
                  <a:gd name="connsiteY396" fmla="*/ 620485 h 827314"/>
                  <a:gd name="connsiteX397" fmla="*/ 8120756 w 8991614"/>
                  <a:gd name="connsiteY397" fmla="*/ 674914 h 827314"/>
                  <a:gd name="connsiteX398" fmla="*/ 8142528 w 8991614"/>
                  <a:gd name="connsiteY398" fmla="*/ 631371 h 827314"/>
                  <a:gd name="connsiteX399" fmla="*/ 8175185 w 8991614"/>
                  <a:gd name="connsiteY399" fmla="*/ 598714 h 827314"/>
                  <a:gd name="connsiteX400" fmla="*/ 8196956 w 8991614"/>
                  <a:gd name="connsiteY400" fmla="*/ 544285 h 827314"/>
                  <a:gd name="connsiteX401" fmla="*/ 8262271 w 8991614"/>
                  <a:gd name="connsiteY401" fmla="*/ 489857 h 827314"/>
                  <a:gd name="connsiteX402" fmla="*/ 8327585 w 8991614"/>
                  <a:gd name="connsiteY402" fmla="*/ 435428 h 827314"/>
                  <a:gd name="connsiteX403" fmla="*/ 8371128 w 8991614"/>
                  <a:gd name="connsiteY403" fmla="*/ 413657 h 827314"/>
                  <a:gd name="connsiteX404" fmla="*/ 8382014 w 8991614"/>
                  <a:gd name="connsiteY404" fmla="*/ 152400 h 827314"/>
                  <a:gd name="connsiteX405" fmla="*/ 8371128 w 8991614"/>
                  <a:gd name="connsiteY405" fmla="*/ 228600 h 827314"/>
                  <a:gd name="connsiteX406" fmla="*/ 8403785 w 8991614"/>
                  <a:gd name="connsiteY406" fmla="*/ 195942 h 827314"/>
                  <a:gd name="connsiteX407" fmla="*/ 8490871 w 8991614"/>
                  <a:gd name="connsiteY407" fmla="*/ 174171 h 827314"/>
                  <a:gd name="connsiteX408" fmla="*/ 8556185 w 8991614"/>
                  <a:gd name="connsiteY408" fmla="*/ 130628 h 827314"/>
                  <a:gd name="connsiteX409" fmla="*/ 8610614 w 8991614"/>
                  <a:gd name="connsiteY409" fmla="*/ 97971 h 827314"/>
                  <a:gd name="connsiteX410" fmla="*/ 8643271 w 8991614"/>
                  <a:gd name="connsiteY410" fmla="*/ 65314 h 827314"/>
                  <a:gd name="connsiteX411" fmla="*/ 8675928 w 8991614"/>
                  <a:gd name="connsiteY411" fmla="*/ 43542 h 827314"/>
                  <a:gd name="connsiteX412" fmla="*/ 8752128 w 8991614"/>
                  <a:gd name="connsiteY412" fmla="*/ 0 h 827314"/>
                  <a:gd name="connsiteX413" fmla="*/ 8773899 w 8991614"/>
                  <a:gd name="connsiteY413" fmla="*/ 43542 h 827314"/>
                  <a:gd name="connsiteX414" fmla="*/ 8795671 w 8991614"/>
                  <a:gd name="connsiteY414" fmla="*/ 76200 h 827314"/>
                  <a:gd name="connsiteX415" fmla="*/ 8817442 w 8991614"/>
                  <a:gd name="connsiteY415" fmla="*/ 185057 h 827314"/>
                  <a:gd name="connsiteX416" fmla="*/ 8752128 w 8991614"/>
                  <a:gd name="connsiteY416" fmla="*/ 348342 h 827314"/>
                  <a:gd name="connsiteX417" fmla="*/ 8719471 w 8991614"/>
                  <a:gd name="connsiteY417" fmla="*/ 337457 h 827314"/>
                  <a:gd name="connsiteX418" fmla="*/ 8654156 w 8991614"/>
                  <a:gd name="connsiteY418" fmla="*/ 261257 h 827314"/>
                  <a:gd name="connsiteX419" fmla="*/ 8621499 w 8991614"/>
                  <a:gd name="connsiteY419" fmla="*/ 250371 h 827314"/>
                  <a:gd name="connsiteX420" fmla="*/ 8697699 w 8991614"/>
                  <a:gd name="connsiteY420" fmla="*/ 261257 h 827314"/>
                  <a:gd name="connsiteX421" fmla="*/ 8763014 w 8991614"/>
                  <a:gd name="connsiteY421" fmla="*/ 283028 h 827314"/>
                  <a:gd name="connsiteX422" fmla="*/ 8828328 w 8991614"/>
                  <a:gd name="connsiteY422" fmla="*/ 315685 h 827314"/>
                  <a:gd name="connsiteX423" fmla="*/ 8882756 w 8991614"/>
                  <a:gd name="connsiteY423" fmla="*/ 370114 h 827314"/>
                  <a:gd name="connsiteX424" fmla="*/ 8817442 w 8991614"/>
                  <a:gd name="connsiteY424" fmla="*/ 489857 h 827314"/>
                  <a:gd name="connsiteX425" fmla="*/ 8784785 w 8991614"/>
                  <a:gd name="connsiteY425" fmla="*/ 522514 h 827314"/>
                  <a:gd name="connsiteX426" fmla="*/ 8719471 w 8991614"/>
                  <a:gd name="connsiteY426" fmla="*/ 576942 h 827314"/>
                  <a:gd name="connsiteX427" fmla="*/ 8686814 w 8991614"/>
                  <a:gd name="connsiteY427" fmla="*/ 587828 h 827314"/>
                  <a:gd name="connsiteX428" fmla="*/ 8610614 w 8991614"/>
                  <a:gd name="connsiteY428" fmla="*/ 576942 h 827314"/>
                  <a:gd name="connsiteX429" fmla="*/ 8545299 w 8991614"/>
                  <a:gd name="connsiteY429" fmla="*/ 555171 h 827314"/>
                  <a:gd name="connsiteX430" fmla="*/ 8501756 w 8991614"/>
                  <a:gd name="connsiteY430" fmla="*/ 511628 h 827314"/>
                  <a:gd name="connsiteX431" fmla="*/ 8469099 w 8991614"/>
                  <a:gd name="connsiteY431" fmla="*/ 500742 h 827314"/>
                  <a:gd name="connsiteX432" fmla="*/ 8436442 w 8991614"/>
                  <a:gd name="connsiteY432" fmla="*/ 478971 h 827314"/>
                  <a:gd name="connsiteX433" fmla="*/ 8414671 w 8991614"/>
                  <a:gd name="connsiteY433" fmla="*/ 511628 h 827314"/>
                  <a:gd name="connsiteX434" fmla="*/ 8403785 w 8991614"/>
                  <a:gd name="connsiteY434" fmla="*/ 598714 h 827314"/>
                  <a:gd name="connsiteX435" fmla="*/ 8338471 w 8991614"/>
                  <a:gd name="connsiteY435" fmla="*/ 587828 h 827314"/>
                  <a:gd name="connsiteX436" fmla="*/ 8316699 w 8991614"/>
                  <a:gd name="connsiteY436" fmla="*/ 555171 h 827314"/>
                  <a:gd name="connsiteX437" fmla="*/ 8294928 w 8991614"/>
                  <a:gd name="connsiteY437" fmla="*/ 500742 h 827314"/>
                  <a:gd name="connsiteX438" fmla="*/ 8273156 w 8991614"/>
                  <a:gd name="connsiteY438" fmla="*/ 457200 h 827314"/>
                  <a:gd name="connsiteX439" fmla="*/ 8251385 w 8991614"/>
                  <a:gd name="connsiteY439" fmla="*/ 337457 h 827314"/>
                  <a:gd name="connsiteX440" fmla="*/ 8229614 w 8991614"/>
                  <a:gd name="connsiteY440" fmla="*/ 261257 h 827314"/>
                  <a:gd name="connsiteX441" fmla="*/ 8207842 w 8991614"/>
                  <a:gd name="connsiteY441" fmla="*/ 152400 h 827314"/>
                  <a:gd name="connsiteX442" fmla="*/ 8186071 w 8991614"/>
                  <a:gd name="connsiteY442" fmla="*/ 130628 h 827314"/>
                  <a:gd name="connsiteX443" fmla="*/ 8175185 w 8991614"/>
                  <a:gd name="connsiteY443" fmla="*/ 87085 h 827314"/>
                  <a:gd name="connsiteX444" fmla="*/ 8371128 w 8991614"/>
                  <a:gd name="connsiteY444" fmla="*/ 76200 h 827314"/>
                  <a:gd name="connsiteX445" fmla="*/ 8425556 w 8991614"/>
                  <a:gd name="connsiteY445" fmla="*/ 65314 h 827314"/>
                  <a:gd name="connsiteX446" fmla="*/ 8501756 w 8991614"/>
                  <a:gd name="connsiteY446" fmla="*/ 43542 h 827314"/>
                  <a:gd name="connsiteX447" fmla="*/ 8577956 w 8991614"/>
                  <a:gd name="connsiteY447" fmla="*/ 10885 h 827314"/>
                  <a:gd name="connsiteX448" fmla="*/ 8588842 w 8991614"/>
                  <a:gd name="connsiteY448" fmla="*/ 43542 h 827314"/>
                  <a:gd name="connsiteX449" fmla="*/ 8567071 w 8991614"/>
                  <a:gd name="connsiteY449" fmla="*/ 174171 h 827314"/>
                  <a:gd name="connsiteX450" fmla="*/ 8556185 w 8991614"/>
                  <a:gd name="connsiteY450" fmla="*/ 206828 h 827314"/>
                  <a:gd name="connsiteX451" fmla="*/ 8567071 w 8991614"/>
                  <a:gd name="connsiteY451" fmla="*/ 293914 h 827314"/>
                  <a:gd name="connsiteX452" fmla="*/ 8610614 w 8991614"/>
                  <a:gd name="connsiteY452" fmla="*/ 315685 h 827314"/>
                  <a:gd name="connsiteX453" fmla="*/ 8567071 w 8991614"/>
                  <a:gd name="connsiteY453" fmla="*/ 478971 h 827314"/>
                  <a:gd name="connsiteX454" fmla="*/ 8523528 w 8991614"/>
                  <a:gd name="connsiteY454" fmla="*/ 544285 h 827314"/>
                  <a:gd name="connsiteX455" fmla="*/ 8490871 w 8991614"/>
                  <a:gd name="connsiteY455" fmla="*/ 533400 h 827314"/>
                  <a:gd name="connsiteX456" fmla="*/ 8273156 w 8991614"/>
                  <a:gd name="connsiteY456" fmla="*/ 544285 h 827314"/>
                  <a:gd name="connsiteX457" fmla="*/ 8251385 w 8991614"/>
                  <a:gd name="connsiteY457" fmla="*/ 566057 h 827314"/>
                  <a:gd name="connsiteX458" fmla="*/ 8207842 w 8991614"/>
                  <a:gd name="connsiteY458" fmla="*/ 631371 h 827314"/>
                  <a:gd name="connsiteX459" fmla="*/ 8175185 w 8991614"/>
                  <a:gd name="connsiteY459" fmla="*/ 642257 h 827314"/>
                  <a:gd name="connsiteX460" fmla="*/ 8077214 w 8991614"/>
                  <a:gd name="connsiteY460" fmla="*/ 587828 h 827314"/>
                  <a:gd name="connsiteX461" fmla="*/ 8055442 w 8991614"/>
                  <a:gd name="connsiteY461" fmla="*/ 566057 h 827314"/>
                  <a:gd name="connsiteX462" fmla="*/ 8022785 w 8991614"/>
                  <a:gd name="connsiteY462" fmla="*/ 555171 h 827314"/>
                  <a:gd name="connsiteX463" fmla="*/ 7957471 w 8991614"/>
                  <a:gd name="connsiteY463" fmla="*/ 522514 h 827314"/>
                  <a:gd name="connsiteX464" fmla="*/ 7924814 w 8991614"/>
                  <a:gd name="connsiteY464" fmla="*/ 533400 h 827314"/>
                  <a:gd name="connsiteX465" fmla="*/ 7881271 w 8991614"/>
                  <a:gd name="connsiteY465" fmla="*/ 587828 h 827314"/>
                  <a:gd name="connsiteX466" fmla="*/ 7707099 w 8991614"/>
                  <a:gd name="connsiteY466" fmla="*/ 576942 h 827314"/>
                  <a:gd name="connsiteX467" fmla="*/ 7641785 w 8991614"/>
                  <a:gd name="connsiteY467" fmla="*/ 544285 h 827314"/>
                  <a:gd name="connsiteX468" fmla="*/ 7609128 w 8991614"/>
                  <a:gd name="connsiteY468" fmla="*/ 511628 h 827314"/>
                  <a:gd name="connsiteX469" fmla="*/ 7565585 w 8991614"/>
                  <a:gd name="connsiteY469" fmla="*/ 500742 h 827314"/>
                  <a:gd name="connsiteX470" fmla="*/ 7489385 w 8991614"/>
                  <a:gd name="connsiteY470" fmla="*/ 435428 h 827314"/>
                  <a:gd name="connsiteX471" fmla="*/ 7424071 w 8991614"/>
                  <a:gd name="connsiteY471" fmla="*/ 391885 h 827314"/>
                  <a:gd name="connsiteX472" fmla="*/ 7391414 w 8991614"/>
                  <a:gd name="connsiteY472" fmla="*/ 359228 h 827314"/>
                  <a:gd name="connsiteX473" fmla="*/ 7347871 w 8991614"/>
                  <a:gd name="connsiteY473" fmla="*/ 348342 h 827314"/>
                  <a:gd name="connsiteX474" fmla="*/ 7315214 w 8991614"/>
                  <a:gd name="connsiteY474" fmla="*/ 337457 h 827314"/>
                  <a:gd name="connsiteX475" fmla="*/ 7304328 w 8991614"/>
                  <a:gd name="connsiteY475" fmla="*/ 370114 h 827314"/>
                  <a:gd name="connsiteX476" fmla="*/ 7195471 w 8991614"/>
                  <a:gd name="connsiteY476" fmla="*/ 370114 h 827314"/>
                  <a:gd name="connsiteX477" fmla="*/ 7151928 w 8991614"/>
                  <a:gd name="connsiteY477" fmla="*/ 348342 h 827314"/>
                  <a:gd name="connsiteX478" fmla="*/ 7108385 w 8991614"/>
                  <a:gd name="connsiteY478" fmla="*/ 337457 h 827314"/>
                  <a:gd name="connsiteX479" fmla="*/ 7075728 w 8991614"/>
                  <a:gd name="connsiteY479" fmla="*/ 326571 h 827314"/>
                  <a:gd name="connsiteX480" fmla="*/ 6977756 w 8991614"/>
                  <a:gd name="connsiteY480" fmla="*/ 370114 h 827314"/>
                  <a:gd name="connsiteX481" fmla="*/ 6912442 w 8991614"/>
                  <a:gd name="connsiteY481" fmla="*/ 435428 h 827314"/>
                  <a:gd name="connsiteX482" fmla="*/ 6890671 w 8991614"/>
                  <a:gd name="connsiteY482" fmla="*/ 457200 h 827314"/>
                  <a:gd name="connsiteX483" fmla="*/ 6727385 w 8991614"/>
                  <a:gd name="connsiteY483" fmla="*/ 435428 h 827314"/>
                  <a:gd name="connsiteX484" fmla="*/ 6640299 w 8991614"/>
                  <a:gd name="connsiteY484" fmla="*/ 402771 h 827314"/>
                  <a:gd name="connsiteX485" fmla="*/ 6607642 w 8991614"/>
                  <a:gd name="connsiteY485" fmla="*/ 381000 h 827314"/>
                  <a:gd name="connsiteX486" fmla="*/ 6498785 w 8991614"/>
                  <a:gd name="connsiteY486" fmla="*/ 348342 h 827314"/>
                  <a:gd name="connsiteX487" fmla="*/ 6455242 w 8991614"/>
                  <a:gd name="connsiteY487" fmla="*/ 326571 h 827314"/>
                  <a:gd name="connsiteX488" fmla="*/ 6368156 w 8991614"/>
                  <a:gd name="connsiteY488" fmla="*/ 293914 h 827314"/>
                  <a:gd name="connsiteX489" fmla="*/ 6346385 w 8991614"/>
                  <a:gd name="connsiteY489" fmla="*/ 326571 h 827314"/>
                  <a:gd name="connsiteX490" fmla="*/ 6335499 w 8991614"/>
                  <a:gd name="connsiteY490" fmla="*/ 359228 h 827314"/>
                  <a:gd name="connsiteX491" fmla="*/ 6313728 w 8991614"/>
                  <a:gd name="connsiteY491" fmla="*/ 381000 h 827314"/>
                  <a:gd name="connsiteX492" fmla="*/ 6281071 w 8991614"/>
                  <a:gd name="connsiteY492" fmla="*/ 457200 h 827314"/>
                  <a:gd name="connsiteX493" fmla="*/ 6226642 w 8991614"/>
                  <a:gd name="connsiteY493" fmla="*/ 511628 h 827314"/>
                  <a:gd name="connsiteX494" fmla="*/ 6183099 w 8991614"/>
                  <a:gd name="connsiteY494" fmla="*/ 500742 h 827314"/>
                  <a:gd name="connsiteX495" fmla="*/ 6117785 w 8991614"/>
                  <a:gd name="connsiteY495" fmla="*/ 446314 h 827314"/>
                  <a:gd name="connsiteX496" fmla="*/ 6008928 w 8991614"/>
                  <a:gd name="connsiteY496" fmla="*/ 402771 h 827314"/>
                  <a:gd name="connsiteX497" fmla="*/ 5976271 w 8991614"/>
                  <a:gd name="connsiteY497" fmla="*/ 391885 h 827314"/>
                  <a:gd name="connsiteX498" fmla="*/ 5867414 w 8991614"/>
                  <a:gd name="connsiteY498" fmla="*/ 337457 h 827314"/>
                  <a:gd name="connsiteX499" fmla="*/ 5693242 w 8991614"/>
                  <a:gd name="connsiteY499" fmla="*/ 348342 h 827314"/>
                  <a:gd name="connsiteX500" fmla="*/ 5584385 w 8991614"/>
                  <a:gd name="connsiteY500" fmla="*/ 359228 h 827314"/>
                  <a:gd name="connsiteX501" fmla="*/ 5573499 w 8991614"/>
                  <a:gd name="connsiteY501" fmla="*/ 391885 h 827314"/>
                  <a:gd name="connsiteX502" fmla="*/ 5551728 w 8991614"/>
                  <a:gd name="connsiteY502" fmla="*/ 424542 h 827314"/>
                  <a:gd name="connsiteX503" fmla="*/ 5540842 w 8991614"/>
                  <a:gd name="connsiteY503" fmla="*/ 457200 h 827314"/>
                  <a:gd name="connsiteX504" fmla="*/ 5508185 w 8991614"/>
                  <a:gd name="connsiteY504" fmla="*/ 489857 h 827314"/>
                  <a:gd name="connsiteX505" fmla="*/ 5486414 w 8991614"/>
                  <a:gd name="connsiteY505" fmla="*/ 522514 h 827314"/>
                  <a:gd name="connsiteX506" fmla="*/ 5421099 w 8991614"/>
                  <a:gd name="connsiteY506" fmla="*/ 566057 h 827314"/>
                  <a:gd name="connsiteX507" fmla="*/ 5388442 w 8991614"/>
                  <a:gd name="connsiteY507" fmla="*/ 511628 h 827314"/>
                  <a:gd name="connsiteX508" fmla="*/ 5366671 w 8991614"/>
                  <a:gd name="connsiteY508" fmla="*/ 468085 h 827314"/>
                  <a:gd name="connsiteX509" fmla="*/ 5323128 w 8991614"/>
                  <a:gd name="connsiteY509" fmla="*/ 457200 h 827314"/>
                  <a:gd name="connsiteX510" fmla="*/ 5290471 w 8991614"/>
                  <a:gd name="connsiteY510" fmla="*/ 468085 h 827314"/>
                  <a:gd name="connsiteX511" fmla="*/ 5236042 w 8991614"/>
                  <a:gd name="connsiteY511" fmla="*/ 511628 h 827314"/>
                  <a:gd name="connsiteX512" fmla="*/ 5170728 w 8991614"/>
                  <a:gd name="connsiteY512" fmla="*/ 522514 h 827314"/>
                  <a:gd name="connsiteX513" fmla="*/ 5127185 w 8991614"/>
                  <a:gd name="connsiteY513" fmla="*/ 544285 h 827314"/>
                  <a:gd name="connsiteX514" fmla="*/ 5072756 w 8991614"/>
                  <a:gd name="connsiteY514" fmla="*/ 533400 h 827314"/>
                  <a:gd name="connsiteX515" fmla="*/ 4996556 w 8991614"/>
                  <a:gd name="connsiteY515" fmla="*/ 489857 h 827314"/>
                  <a:gd name="connsiteX516" fmla="*/ 4974785 w 8991614"/>
                  <a:gd name="connsiteY516" fmla="*/ 468085 h 827314"/>
                  <a:gd name="connsiteX517" fmla="*/ 4909471 w 8991614"/>
                  <a:gd name="connsiteY517" fmla="*/ 435428 h 827314"/>
                  <a:gd name="connsiteX518" fmla="*/ 4887699 w 8991614"/>
                  <a:gd name="connsiteY518" fmla="*/ 413657 h 827314"/>
                  <a:gd name="connsiteX519" fmla="*/ 4778842 w 8991614"/>
                  <a:gd name="connsiteY519" fmla="*/ 391885 h 827314"/>
                  <a:gd name="connsiteX520" fmla="*/ 4713528 w 8991614"/>
                  <a:gd name="connsiteY520" fmla="*/ 359228 h 827314"/>
                  <a:gd name="connsiteX521" fmla="*/ 4615556 w 8991614"/>
                  <a:gd name="connsiteY521" fmla="*/ 370114 h 827314"/>
                  <a:gd name="connsiteX522" fmla="*/ 4582899 w 8991614"/>
                  <a:gd name="connsiteY522" fmla="*/ 391885 h 827314"/>
                  <a:gd name="connsiteX523" fmla="*/ 4550242 w 8991614"/>
                  <a:gd name="connsiteY523" fmla="*/ 402771 h 827314"/>
                  <a:gd name="connsiteX524" fmla="*/ 4495814 w 8991614"/>
                  <a:gd name="connsiteY524" fmla="*/ 424542 h 827314"/>
                  <a:gd name="connsiteX525" fmla="*/ 4474042 w 8991614"/>
                  <a:gd name="connsiteY525" fmla="*/ 446314 h 827314"/>
                  <a:gd name="connsiteX526" fmla="*/ 4386956 w 8991614"/>
                  <a:gd name="connsiteY526" fmla="*/ 446314 h 827314"/>
                  <a:gd name="connsiteX527" fmla="*/ 4267214 w 8991614"/>
                  <a:gd name="connsiteY527" fmla="*/ 402771 h 827314"/>
                  <a:gd name="connsiteX528" fmla="*/ 4234556 w 8991614"/>
                  <a:gd name="connsiteY528" fmla="*/ 391885 h 827314"/>
                  <a:gd name="connsiteX529" fmla="*/ 4169242 w 8991614"/>
                  <a:gd name="connsiteY529" fmla="*/ 359228 h 827314"/>
                  <a:gd name="connsiteX530" fmla="*/ 4103928 w 8991614"/>
                  <a:gd name="connsiteY530" fmla="*/ 391885 h 827314"/>
                  <a:gd name="connsiteX531" fmla="*/ 4060385 w 8991614"/>
                  <a:gd name="connsiteY531" fmla="*/ 381000 h 827314"/>
                  <a:gd name="connsiteX532" fmla="*/ 4005956 w 8991614"/>
                  <a:gd name="connsiteY532" fmla="*/ 315685 h 827314"/>
                  <a:gd name="connsiteX533" fmla="*/ 3940642 w 8991614"/>
                  <a:gd name="connsiteY533" fmla="*/ 293914 h 827314"/>
                  <a:gd name="connsiteX534" fmla="*/ 3831785 w 8991614"/>
                  <a:gd name="connsiteY534" fmla="*/ 304800 h 827314"/>
                  <a:gd name="connsiteX535" fmla="*/ 3766471 w 8991614"/>
                  <a:gd name="connsiteY535" fmla="*/ 348342 h 827314"/>
                  <a:gd name="connsiteX536" fmla="*/ 3733814 w 8991614"/>
                  <a:gd name="connsiteY536" fmla="*/ 370114 h 827314"/>
                  <a:gd name="connsiteX537" fmla="*/ 3701156 w 8991614"/>
                  <a:gd name="connsiteY537" fmla="*/ 359228 h 827314"/>
                  <a:gd name="connsiteX538" fmla="*/ 3635842 w 8991614"/>
                  <a:gd name="connsiteY538" fmla="*/ 315685 h 827314"/>
                  <a:gd name="connsiteX539" fmla="*/ 3570528 w 8991614"/>
                  <a:gd name="connsiteY539" fmla="*/ 326571 h 827314"/>
                  <a:gd name="connsiteX540" fmla="*/ 3526985 w 8991614"/>
                  <a:gd name="connsiteY540" fmla="*/ 337457 h 827314"/>
                  <a:gd name="connsiteX541" fmla="*/ 3483442 w 8991614"/>
                  <a:gd name="connsiteY541" fmla="*/ 293914 h 827314"/>
                  <a:gd name="connsiteX542" fmla="*/ 3418128 w 8991614"/>
                  <a:gd name="connsiteY542" fmla="*/ 250371 h 827314"/>
                  <a:gd name="connsiteX543" fmla="*/ 3385471 w 8991614"/>
                  <a:gd name="connsiteY543" fmla="*/ 228600 h 827314"/>
                  <a:gd name="connsiteX544" fmla="*/ 3352814 w 8991614"/>
                  <a:gd name="connsiteY544" fmla="*/ 250371 h 827314"/>
                  <a:gd name="connsiteX545" fmla="*/ 3309271 w 8991614"/>
                  <a:gd name="connsiteY545" fmla="*/ 304800 h 827314"/>
                  <a:gd name="connsiteX546" fmla="*/ 3254842 w 8991614"/>
                  <a:gd name="connsiteY546" fmla="*/ 272142 h 827314"/>
                  <a:gd name="connsiteX547" fmla="*/ 3222185 w 8991614"/>
                  <a:gd name="connsiteY547" fmla="*/ 261257 h 827314"/>
                  <a:gd name="connsiteX548" fmla="*/ 3200414 w 8991614"/>
                  <a:gd name="connsiteY548" fmla="*/ 228600 h 827314"/>
                  <a:gd name="connsiteX549" fmla="*/ 3167756 w 8991614"/>
                  <a:gd name="connsiteY549" fmla="*/ 206828 h 827314"/>
                  <a:gd name="connsiteX550" fmla="*/ 3156871 w 8991614"/>
                  <a:gd name="connsiteY550" fmla="*/ 152400 h 827314"/>
                  <a:gd name="connsiteX551" fmla="*/ 3058899 w 8991614"/>
                  <a:gd name="connsiteY551" fmla="*/ 163285 h 827314"/>
                  <a:gd name="connsiteX552" fmla="*/ 3015356 w 8991614"/>
                  <a:gd name="connsiteY552" fmla="*/ 185057 h 827314"/>
                  <a:gd name="connsiteX553" fmla="*/ 2982699 w 8991614"/>
                  <a:gd name="connsiteY553" fmla="*/ 206828 h 827314"/>
                  <a:gd name="connsiteX554" fmla="*/ 2939156 w 8991614"/>
                  <a:gd name="connsiteY554" fmla="*/ 239485 h 827314"/>
                  <a:gd name="connsiteX555" fmla="*/ 2906499 w 8991614"/>
                  <a:gd name="connsiteY555" fmla="*/ 250371 h 827314"/>
                  <a:gd name="connsiteX556" fmla="*/ 2841185 w 8991614"/>
                  <a:gd name="connsiteY556" fmla="*/ 283028 h 827314"/>
                  <a:gd name="connsiteX557" fmla="*/ 2797642 w 8991614"/>
                  <a:gd name="connsiteY557" fmla="*/ 272142 h 827314"/>
                  <a:gd name="connsiteX558" fmla="*/ 2764985 w 8991614"/>
                  <a:gd name="connsiteY558" fmla="*/ 239485 h 827314"/>
                  <a:gd name="connsiteX559" fmla="*/ 2732328 w 8991614"/>
                  <a:gd name="connsiteY559" fmla="*/ 217714 h 827314"/>
                  <a:gd name="connsiteX560" fmla="*/ 2710556 w 8991614"/>
                  <a:gd name="connsiteY560" fmla="*/ 185057 h 827314"/>
                  <a:gd name="connsiteX561" fmla="*/ 2677899 w 8991614"/>
                  <a:gd name="connsiteY561" fmla="*/ 195942 h 827314"/>
                  <a:gd name="connsiteX562" fmla="*/ 2656128 w 8991614"/>
                  <a:gd name="connsiteY562" fmla="*/ 217714 h 827314"/>
                  <a:gd name="connsiteX563" fmla="*/ 2590814 w 8991614"/>
                  <a:gd name="connsiteY563" fmla="*/ 250371 h 827314"/>
                  <a:gd name="connsiteX564" fmla="*/ 2558156 w 8991614"/>
                  <a:gd name="connsiteY564" fmla="*/ 239485 h 827314"/>
                  <a:gd name="connsiteX565" fmla="*/ 2525499 w 8991614"/>
                  <a:gd name="connsiteY565" fmla="*/ 206828 h 827314"/>
                  <a:gd name="connsiteX566" fmla="*/ 2492842 w 8991614"/>
                  <a:gd name="connsiteY566" fmla="*/ 185057 h 827314"/>
                  <a:gd name="connsiteX567" fmla="*/ 2351328 w 8991614"/>
                  <a:gd name="connsiteY567" fmla="*/ 283028 h 827314"/>
                  <a:gd name="connsiteX568" fmla="*/ 2220699 w 8991614"/>
                  <a:gd name="connsiteY568" fmla="*/ 326571 h 827314"/>
                  <a:gd name="connsiteX569" fmla="*/ 2090071 w 8991614"/>
                  <a:gd name="connsiteY569" fmla="*/ 370114 h 827314"/>
                  <a:gd name="connsiteX570" fmla="*/ 2024756 w 8991614"/>
                  <a:gd name="connsiteY570" fmla="*/ 359228 h 827314"/>
                  <a:gd name="connsiteX571" fmla="*/ 1992099 w 8991614"/>
                  <a:gd name="connsiteY571" fmla="*/ 326571 h 827314"/>
                  <a:gd name="connsiteX572" fmla="*/ 1959442 w 8991614"/>
                  <a:gd name="connsiteY572" fmla="*/ 304800 h 827314"/>
                  <a:gd name="connsiteX573" fmla="*/ 1937671 w 8991614"/>
                  <a:gd name="connsiteY573" fmla="*/ 283028 h 827314"/>
                  <a:gd name="connsiteX574" fmla="*/ 1839699 w 8991614"/>
                  <a:gd name="connsiteY574" fmla="*/ 228600 h 827314"/>
                  <a:gd name="connsiteX575" fmla="*/ 1807042 w 8991614"/>
                  <a:gd name="connsiteY575" fmla="*/ 206828 h 827314"/>
                  <a:gd name="connsiteX576" fmla="*/ 1774385 w 8991614"/>
                  <a:gd name="connsiteY576" fmla="*/ 195942 h 827314"/>
                  <a:gd name="connsiteX577" fmla="*/ 1730842 w 8991614"/>
                  <a:gd name="connsiteY577" fmla="*/ 174171 h 827314"/>
                  <a:gd name="connsiteX578" fmla="*/ 1676414 w 8991614"/>
                  <a:gd name="connsiteY578" fmla="*/ 141514 h 827314"/>
                  <a:gd name="connsiteX579" fmla="*/ 1611099 w 8991614"/>
                  <a:gd name="connsiteY579" fmla="*/ 108857 h 827314"/>
                  <a:gd name="connsiteX580" fmla="*/ 1578442 w 8991614"/>
                  <a:gd name="connsiteY580" fmla="*/ 87085 h 827314"/>
                  <a:gd name="connsiteX581" fmla="*/ 1524014 w 8991614"/>
                  <a:gd name="connsiteY581" fmla="*/ 76200 h 827314"/>
                  <a:gd name="connsiteX582" fmla="*/ 1426042 w 8991614"/>
                  <a:gd name="connsiteY582" fmla="*/ 43542 h 827314"/>
                  <a:gd name="connsiteX583" fmla="*/ 1295414 w 8991614"/>
                  <a:gd name="connsiteY583" fmla="*/ 54428 h 827314"/>
                  <a:gd name="connsiteX584" fmla="*/ 1262756 w 8991614"/>
                  <a:gd name="connsiteY584" fmla="*/ 65314 h 827314"/>
                  <a:gd name="connsiteX585" fmla="*/ 1219214 w 8991614"/>
                  <a:gd name="connsiteY585" fmla="*/ 130628 h 827314"/>
                  <a:gd name="connsiteX586" fmla="*/ 1186556 w 8991614"/>
                  <a:gd name="connsiteY586" fmla="*/ 119742 h 827314"/>
                  <a:gd name="connsiteX587" fmla="*/ 1143014 w 8991614"/>
                  <a:gd name="connsiteY587" fmla="*/ 76200 h 827314"/>
                  <a:gd name="connsiteX588" fmla="*/ 1110356 w 8991614"/>
                  <a:gd name="connsiteY588" fmla="*/ 108857 h 827314"/>
                  <a:gd name="connsiteX589" fmla="*/ 1088585 w 8991614"/>
                  <a:gd name="connsiteY589" fmla="*/ 152400 h 827314"/>
                  <a:gd name="connsiteX590" fmla="*/ 1045042 w 8991614"/>
                  <a:gd name="connsiteY590" fmla="*/ 185057 h 827314"/>
                  <a:gd name="connsiteX591" fmla="*/ 990614 w 8991614"/>
                  <a:gd name="connsiteY591" fmla="*/ 206828 h 827314"/>
                  <a:gd name="connsiteX592" fmla="*/ 859985 w 8991614"/>
                  <a:gd name="connsiteY592" fmla="*/ 130628 h 827314"/>
                  <a:gd name="connsiteX593" fmla="*/ 816442 w 8991614"/>
                  <a:gd name="connsiteY593" fmla="*/ 87085 h 827314"/>
                  <a:gd name="connsiteX594" fmla="*/ 729356 w 8991614"/>
                  <a:gd name="connsiteY594" fmla="*/ 43542 h 827314"/>
                  <a:gd name="connsiteX595" fmla="*/ 685814 w 8991614"/>
                  <a:gd name="connsiteY595" fmla="*/ 119742 h 827314"/>
                  <a:gd name="connsiteX596" fmla="*/ 631385 w 8991614"/>
                  <a:gd name="connsiteY596" fmla="*/ 195942 h 827314"/>
                  <a:gd name="connsiteX597" fmla="*/ 609614 w 8991614"/>
                  <a:gd name="connsiteY597" fmla="*/ 217714 h 827314"/>
                  <a:gd name="connsiteX598" fmla="*/ 598728 w 8991614"/>
                  <a:gd name="connsiteY598" fmla="*/ 261257 h 827314"/>
                  <a:gd name="connsiteX599" fmla="*/ 566071 w 8991614"/>
                  <a:gd name="connsiteY599" fmla="*/ 250371 h 827314"/>
                  <a:gd name="connsiteX600" fmla="*/ 544299 w 8991614"/>
                  <a:gd name="connsiteY600" fmla="*/ 217714 h 827314"/>
                  <a:gd name="connsiteX601" fmla="*/ 522528 w 8991614"/>
                  <a:gd name="connsiteY601" fmla="*/ 195942 h 827314"/>
                  <a:gd name="connsiteX602" fmla="*/ 424556 w 8991614"/>
                  <a:gd name="connsiteY602" fmla="*/ 206828 h 827314"/>
                  <a:gd name="connsiteX603" fmla="*/ 370128 w 8991614"/>
                  <a:gd name="connsiteY603" fmla="*/ 261257 h 827314"/>
                  <a:gd name="connsiteX604" fmla="*/ 337471 w 8991614"/>
                  <a:gd name="connsiteY604" fmla="*/ 272142 h 827314"/>
                  <a:gd name="connsiteX605" fmla="*/ 293928 w 8991614"/>
                  <a:gd name="connsiteY605" fmla="*/ 217714 h 827314"/>
                  <a:gd name="connsiteX606" fmla="*/ 217728 w 8991614"/>
                  <a:gd name="connsiteY606" fmla="*/ 130628 h 827314"/>
                  <a:gd name="connsiteX607" fmla="*/ 174185 w 8991614"/>
                  <a:gd name="connsiteY607" fmla="*/ 43542 h 827314"/>
                  <a:gd name="connsiteX608" fmla="*/ 152414 w 8991614"/>
                  <a:gd name="connsiteY608" fmla="*/ 10885 h 827314"/>
                  <a:gd name="connsiteX609" fmla="*/ 119756 w 8991614"/>
                  <a:gd name="connsiteY609" fmla="*/ 0 h 827314"/>
                  <a:gd name="connsiteX610" fmla="*/ 65328 w 8991614"/>
                  <a:gd name="connsiteY610" fmla="*/ 54428 h 827314"/>
                  <a:gd name="connsiteX611" fmla="*/ 10899 w 8991614"/>
                  <a:gd name="connsiteY611" fmla="*/ 108857 h 827314"/>
                  <a:gd name="connsiteX612" fmla="*/ 14 w 8991614"/>
                  <a:gd name="connsiteY612" fmla="*/ 141514 h 827314"/>
                  <a:gd name="connsiteX613" fmla="*/ 185071 w 8991614"/>
                  <a:gd name="connsiteY613" fmla="*/ 283028 h 827314"/>
                  <a:gd name="connsiteX614" fmla="*/ 206842 w 8991614"/>
                  <a:gd name="connsiteY614" fmla="*/ 348342 h 827314"/>
                  <a:gd name="connsiteX615" fmla="*/ 217728 w 8991614"/>
                  <a:gd name="connsiteY615" fmla="*/ 381000 h 827314"/>
                  <a:gd name="connsiteX616" fmla="*/ 228614 w 8991614"/>
                  <a:gd name="connsiteY616" fmla="*/ 283028 h 827314"/>
                  <a:gd name="connsiteX617" fmla="*/ 239499 w 8991614"/>
                  <a:gd name="connsiteY617" fmla="*/ 250371 h 827314"/>
                  <a:gd name="connsiteX618" fmla="*/ 185071 w 8991614"/>
                  <a:gd name="connsiteY618" fmla="*/ 304800 h 827314"/>
                  <a:gd name="connsiteX619" fmla="*/ 152414 w 8991614"/>
                  <a:gd name="connsiteY619" fmla="*/ 326571 h 827314"/>
                  <a:gd name="connsiteX620" fmla="*/ 108871 w 8991614"/>
                  <a:gd name="connsiteY620" fmla="*/ 337457 h 827314"/>
                  <a:gd name="connsiteX621" fmla="*/ 76214 w 8991614"/>
                  <a:gd name="connsiteY621" fmla="*/ 348342 h 827314"/>
                  <a:gd name="connsiteX622" fmla="*/ 21785 w 8991614"/>
                  <a:gd name="connsiteY622" fmla="*/ 402771 h 827314"/>
                  <a:gd name="connsiteX623" fmla="*/ 10899 w 8991614"/>
                  <a:gd name="connsiteY623" fmla="*/ 435428 h 827314"/>
                  <a:gd name="connsiteX624" fmla="*/ 315699 w 8991614"/>
                  <a:gd name="connsiteY624" fmla="*/ 424542 h 827314"/>
                  <a:gd name="connsiteX625" fmla="*/ 348356 w 8991614"/>
                  <a:gd name="connsiteY625" fmla="*/ 402771 h 827314"/>
                  <a:gd name="connsiteX626" fmla="*/ 370128 w 8991614"/>
                  <a:gd name="connsiteY626" fmla="*/ 381000 h 827314"/>
                  <a:gd name="connsiteX627" fmla="*/ 435442 w 8991614"/>
                  <a:gd name="connsiteY627" fmla="*/ 326571 h 827314"/>
                  <a:gd name="connsiteX628" fmla="*/ 511642 w 8991614"/>
                  <a:gd name="connsiteY628" fmla="*/ 272142 h 827314"/>
                  <a:gd name="connsiteX629" fmla="*/ 533414 w 8991614"/>
                  <a:gd name="connsiteY629" fmla="*/ 304800 h 827314"/>
                  <a:gd name="connsiteX630" fmla="*/ 544299 w 8991614"/>
                  <a:gd name="connsiteY630" fmla="*/ 359228 h 827314"/>
                  <a:gd name="connsiteX631" fmla="*/ 566071 w 8991614"/>
                  <a:gd name="connsiteY631" fmla="*/ 413657 h 827314"/>
                  <a:gd name="connsiteX632" fmla="*/ 609614 w 8991614"/>
                  <a:gd name="connsiteY632" fmla="*/ 391885 h 827314"/>
                  <a:gd name="connsiteX633" fmla="*/ 620499 w 8991614"/>
                  <a:gd name="connsiteY633" fmla="*/ 348342 h 827314"/>
                  <a:gd name="connsiteX634" fmla="*/ 642271 w 8991614"/>
                  <a:gd name="connsiteY634" fmla="*/ 315685 h 827314"/>
                  <a:gd name="connsiteX635" fmla="*/ 653156 w 8991614"/>
                  <a:gd name="connsiteY635" fmla="*/ 283028 h 827314"/>
                  <a:gd name="connsiteX636" fmla="*/ 729356 w 8991614"/>
                  <a:gd name="connsiteY636" fmla="*/ 206828 h 827314"/>
                  <a:gd name="connsiteX637" fmla="*/ 740242 w 8991614"/>
                  <a:gd name="connsiteY637" fmla="*/ 174171 h 827314"/>
                  <a:gd name="connsiteX638" fmla="*/ 772899 w 8991614"/>
                  <a:gd name="connsiteY638" fmla="*/ 152400 h 827314"/>
                  <a:gd name="connsiteX639" fmla="*/ 794671 w 8991614"/>
                  <a:gd name="connsiteY639" fmla="*/ 119742 h 827314"/>
                  <a:gd name="connsiteX640" fmla="*/ 827328 w 8991614"/>
                  <a:gd name="connsiteY640" fmla="*/ 141514 h 827314"/>
                  <a:gd name="connsiteX641" fmla="*/ 838214 w 8991614"/>
                  <a:gd name="connsiteY641" fmla="*/ 206828 h 827314"/>
                  <a:gd name="connsiteX642" fmla="*/ 849099 w 8991614"/>
                  <a:gd name="connsiteY642" fmla="*/ 250371 h 827314"/>
                  <a:gd name="connsiteX643" fmla="*/ 859985 w 8991614"/>
                  <a:gd name="connsiteY643" fmla="*/ 304800 h 827314"/>
                  <a:gd name="connsiteX644" fmla="*/ 870871 w 8991614"/>
                  <a:gd name="connsiteY644" fmla="*/ 348342 h 827314"/>
                  <a:gd name="connsiteX645" fmla="*/ 881756 w 8991614"/>
                  <a:gd name="connsiteY645" fmla="*/ 381000 h 827314"/>
                  <a:gd name="connsiteX646" fmla="*/ 925299 w 8991614"/>
                  <a:gd name="connsiteY646" fmla="*/ 391885 h 827314"/>
                  <a:gd name="connsiteX647" fmla="*/ 1034156 w 8991614"/>
                  <a:gd name="connsiteY647" fmla="*/ 381000 h 827314"/>
                  <a:gd name="connsiteX648" fmla="*/ 1077699 w 8991614"/>
                  <a:gd name="connsiteY648" fmla="*/ 370114 h 827314"/>
                  <a:gd name="connsiteX649" fmla="*/ 1230099 w 8991614"/>
                  <a:gd name="connsiteY649" fmla="*/ 348342 h 827314"/>
                  <a:gd name="connsiteX650" fmla="*/ 1295414 w 8991614"/>
                  <a:gd name="connsiteY650" fmla="*/ 315685 h 827314"/>
                  <a:gd name="connsiteX651" fmla="*/ 1360728 w 8991614"/>
                  <a:gd name="connsiteY651" fmla="*/ 544285 h 827314"/>
                  <a:gd name="connsiteX652" fmla="*/ 1382499 w 8991614"/>
                  <a:gd name="connsiteY652" fmla="*/ 587828 h 827314"/>
                  <a:gd name="connsiteX653" fmla="*/ 1415156 w 8991614"/>
                  <a:gd name="connsiteY653" fmla="*/ 555171 h 827314"/>
                  <a:gd name="connsiteX654" fmla="*/ 1447814 w 8991614"/>
                  <a:gd name="connsiteY654" fmla="*/ 489857 h 827314"/>
                  <a:gd name="connsiteX655" fmla="*/ 1491356 w 8991614"/>
                  <a:gd name="connsiteY655" fmla="*/ 402771 h 827314"/>
                  <a:gd name="connsiteX656" fmla="*/ 1524014 w 8991614"/>
                  <a:gd name="connsiteY656" fmla="*/ 391885 h 827314"/>
                  <a:gd name="connsiteX657" fmla="*/ 1589328 w 8991614"/>
                  <a:gd name="connsiteY657" fmla="*/ 337457 h 827314"/>
                  <a:gd name="connsiteX658" fmla="*/ 1643756 w 8991614"/>
                  <a:gd name="connsiteY658" fmla="*/ 326571 h 827314"/>
                  <a:gd name="connsiteX659" fmla="*/ 1752614 w 8991614"/>
                  <a:gd name="connsiteY659" fmla="*/ 283028 h 827314"/>
                  <a:gd name="connsiteX660" fmla="*/ 1817928 w 8991614"/>
                  <a:gd name="connsiteY660" fmla="*/ 293914 h 827314"/>
                  <a:gd name="connsiteX661" fmla="*/ 1828814 w 8991614"/>
                  <a:gd name="connsiteY661" fmla="*/ 326571 h 827314"/>
                  <a:gd name="connsiteX662" fmla="*/ 1850585 w 8991614"/>
                  <a:gd name="connsiteY662" fmla="*/ 511628 h 827314"/>
                  <a:gd name="connsiteX663" fmla="*/ 1883242 w 8991614"/>
                  <a:gd name="connsiteY663" fmla="*/ 468085 h 827314"/>
                  <a:gd name="connsiteX664" fmla="*/ 1926785 w 8991614"/>
                  <a:gd name="connsiteY664" fmla="*/ 402771 h 827314"/>
                  <a:gd name="connsiteX665" fmla="*/ 2035642 w 8991614"/>
                  <a:gd name="connsiteY665" fmla="*/ 304800 h 827314"/>
                  <a:gd name="connsiteX666" fmla="*/ 2100956 w 8991614"/>
                  <a:gd name="connsiteY666" fmla="*/ 250371 h 827314"/>
                  <a:gd name="connsiteX667" fmla="*/ 2155385 w 8991614"/>
                  <a:gd name="connsiteY667" fmla="*/ 337457 h 827314"/>
                  <a:gd name="connsiteX668" fmla="*/ 2188042 w 8991614"/>
                  <a:gd name="connsiteY668" fmla="*/ 381000 h 827314"/>
                  <a:gd name="connsiteX669" fmla="*/ 2220699 w 8991614"/>
                  <a:gd name="connsiteY669" fmla="*/ 468085 h 827314"/>
                  <a:gd name="connsiteX670" fmla="*/ 2286014 w 8991614"/>
                  <a:gd name="connsiteY670" fmla="*/ 587828 h 827314"/>
                  <a:gd name="connsiteX671" fmla="*/ 2340442 w 8991614"/>
                  <a:gd name="connsiteY671" fmla="*/ 522514 h 827314"/>
                  <a:gd name="connsiteX672" fmla="*/ 2351328 w 8991614"/>
                  <a:gd name="connsiteY672" fmla="*/ 489857 h 827314"/>
                  <a:gd name="connsiteX673" fmla="*/ 2394871 w 8991614"/>
                  <a:gd name="connsiteY673" fmla="*/ 446314 h 827314"/>
                  <a:gd name="connsiteX674" fmla="*/ 2416642 w 8991614"/>
                  <a:gd name="connsiteY674" fmla="*/ 424542 h 827314"/>
                  <a:gd name="connsiteX675" fmla="*/ 2438414 w 8991614"/>
                  <a:gd name="connsiteY675" fmla="*/ 391885 h 827314"/>
                  <a:gd name="connsiteX676" fmla="*/ 2481956 w 8991614"/>
                  <a:gd name="connsiteY676" fmla="*/ 381000 h 827314"/>
                  <a:gd name="connsiteX677" fmla="*/ 2547271 w 8991614"/>
                  <a:gd name="connsiteY677" fmla="*/ 413657 h 827314"/>
                  <a:gd name="connsiteX678" fmla="*/ 2579928 w 8991614"/>
                  <a:gd name="connsiteY678" fmla="*/ 468085 h 827314"/>
                  <a:gd name="connsiteX679" fmla="*/ 2612585 w 8991614"/>
                  <a:gd name="connsiteY679" fmla="*/ 533400 h 827314"/>
                  <a:gd name="connsiteX680" fmla="*/ 2645242 w 8991614"/>
                  <a:gd name="connsiteY680" fmla="*/ 522514 h 827314"/>
                  <a:gd name="connsiteX681" fmla="*/ 2667014 w 8991614"/>
                  <a:gd name="connsiteY681" fmla="*/ 500742 h 827314"/>
                  <a:gd name="connsiteX682" fmla="*/ 2699671 w 8991614"/>
                  <a:gd name="connsiteY682" fmla="*/ 446314 h 827314"/>
                  <a:gd name="connsiteX683" fmla="*/ 2764985 w 8991614"/>
                  <a:gd name="connsiteY683" fmla="*/ 391885 h 827314"/>
                  <a:gd name="connsiteX684" fmla="*/ 2852071 w 8991614"/>
                  <a:gd name="connsiteY684" fmla="*/ 337457 h 827314"/>
                  <a:gd name="connsiteX685" fmla="*/ 2873842 w 8991614"/>
                  <a:gd name="connsiteY685" fmla="*/ 315685 h 827314"/>
                  <a:gd name="connsiteX686" fmla="*/ 2906499 w 8991614"/>
                  <a:gd name="connsiteY686" fmla="*/ 337457 h 827314"/>
                  <a:gd name="connsiteX687" fmla="*/ 2917385 w 8991614"/>
                  <a:gd name="connsiteY687" fmla="*/ 381000 h 827314"/>
                  <a:gd name="connsiteX688" fmla="*/ 2971814 w 8991614"/>
                  <a:gd name="connsiteY688" fmla="*/ 489857 h 827314"/>
                  <a:gd name="connsiteX689" fmla="*/ 3080671 w 8991614"/>
                  <a:gd name="connsiteY689" fmla="*/ 598714 h 827314"/>
                  <a:gd name="connsiteX690" fmla="*/ 3113328 w 8991614"/>
                  <a:gd name="connsiteY690" fmla="*/ 609600 h 827314"/>
                  <a:gd name="connsiteX691" fmla="*/ 3124214 w 8991614"/>
                  <a:gd name="connsiteY691" fmla="*/ 576942 h 827314"/>
                  <a:gd name="connsiteX692" fmla="*/ 3156871 w 8991614"/>
                  <a:gd name="connsiteY692" fmla="*/ 544285 h 827314"/>
                  <a:gd name="connsiteX693" fmla="*/ 3265728 w 8991614"/>
                  <a:gd name="connsiteY693" fmla="*/ 468085 h 827314"/>
                  <a:gd name="connsiteX694" fmla="*/ 3298385 w 8991614"/>
                  <a:gd name="connsiteY694" fmla="*/ 446314 h 827314"/>
                  <a:gd name="connsiteX695" fmla="*/ 3385471 w 8991614"/>
                  <a:gd name="connsiteY695" fmla="*/ 381000 h 827314"/>
                  <a:gd name="connsiteX696" fmla="*/ 3407242 w 8991614"/>
                  <a:gd name="connsiteY696" fmla="*/ 413657 h 827314"/>
                  <a:gd name="connsiteX697" fmla="*/ 3418128 w 8991614"/>
                  <a:gd name="connsiteY697" fmla="*/ 446314 h 827314"/>
                  <a:gd name="connsiteX698" fmla="*/ 3461671 w 8991614"/>
                  <a:gd name="connsiteY698" fmla="*/ 631371 h 827314"/>
                  <a:gd name="connsiteX699" fmla="*/ 3494328 w 8991614"/>
                  <a:gd name="connsiteY699" fmla="*/ 609600 h 827314"/>
                  <a:gd name="connsiteX700" fmla="*/ 3516099 w 8991614"/>
                  <a:gd name="connsiteY700" fmla="*/ 576942 h 827314"/>
                  <a:gd name="connsiteX701" fmla="*/ 3548756 w 8991614"/>
                  <a:gd name="connsiteY701" fmla="*/ 566057 h 827314"/>
                  <a:gd name="connsiteX702" fmla="*/ 3657614 w 8991614"/>
                  <a:gd name="connsiteY702" fmla="*/ 489857 h 827314"/>
                  <a:gd name="connsiteX703" fmla="*/ 3690271 w 8991614"/>
                  <a:gd name="connsiteY703" fmla="*/ 468085 h 827314"/>
                  <a:gd name="connsiteX704" fmla="*/ 3733814 w 8991614"/>
                  <a:gd name="connsiteY704" fmla="*/ 457200 h 827314"/>
                  <a:gd name="connsiteX705" fmla="*/ 3766471 w 8991614"/>
                  <a:gd name="connsiteY705" fmla="*/ 446314 h 827314"/>
                  <a:gd name="connsiteX706" fmla="*/ 3842671 w 8991614"/>
                  <a:gd name="connsiteY706" fmla="*/ 500742 h 827314"/>
                  <a:gd name="connsiteX707" fmla="*/ 3886214 w 8991614"/>
                  <a:gd name="connsiteY707" fmla="*/ 468085 h 827314"/>
                  <a:gd name="connsiteX708" fmla="*/ 3984185 w 8991614"/>
                  <a:gd name="connsiteY708" fmla="*/ 413657 h 827314"/>
                  <a:gd name="connsiteX709" fmla="*/ 4016842 w 8991614"/>
                  <a:gd name="connsiteY709" fmla="*/ 402771 h 827314"/>
                  <a:gd name="connsiteX710" fmla="*/ 4103928 w 8991614"/>
                  <a:gd name="connsiteY710" fmla="*/ 370114 h 827314"/>
                  <a:gd name="connsiteX711" fmla="*/ 4158356 w 8991614"/>
                  <a:gd name="connsiteY711" fmla="*/ 381000 h 827314"/>
                  <a:gd name="connsiteX712" fmla="*/ 4191014 w 8991614"/>
                  <a:gd name="connsiteY712" fmla="*/ 500742 h 827314"/>
                  <a:gd name="connsiteX713" fmla="*/ 4212785 w 8991614"/>
                  <a:gd name="connsiteY713" fmla="*/ 533400 h 827314"/>
                  <a:gd name="connsiteX714" fmla="*/ 4256328 w 8991614"/>
                  <a:gd name="connsiteY714" fmla="*/ 478971 h 827314"/>
                  <a:gd name="connsiteX715" fmla="*/ 4310756 w 8991614"/>
                  <a:gd name="connsiteY715" fmla="*/ 424542 h 827314"/>
                  <a:gd name="connsiteX716" fmla="*/ 4365185 w 8991614"/>
                  <a:gd name="connsiteY716" fmla="*/ 359228 h 827314"/>
                  <a:gd name="connsiteX717" fmla="*/ 4397842 w 8991614"/>
                  <a:gd name="connsiteY717" fmla="*/ 435428 h 827314"/>
                  <a:gd name="connsiteX718" fmla="*/ 4419614 w 8991614"/>
                  <a:gd name="connsiteY718" fmla="*/ 468085 h 827314"/>
                  <a:gd name="connsiteX719" fmla="*/ 4441385 w 8991614"/>
                  <a:gd name="connsiteY719" fmla="*/ 511628 h 827314"/>
                  <a:gd name="connsiteX720" fmla="*/ 4452271 w 8991614"/>
                  <a:gd name="connsiteY720" fmla="*/ 544285 h 827314"/>
                  <a:gd name="connsiteX721" fmla="*/ 4517585 w 8991614"/>
                  <a:gd name="connsiteY721" fmla="*/ 576942 h 827314"/>
                  <a:gd name="connsiteX722" fmla="*/ 4626442 w 8991614"/>
                  <a:gd name="connsiteY722" fmla="*/ 522514 h 827314"/>
                  <a:gd name="connsiteX723" fmla="*/ 4746185 w 8991614"/>
                  <a:gd name="connsiteY723" fmla="*/ 468085 h 827314"/>
                  <a:gd name="connsiteX724" fmla="*/ 4811499 w 8991614"/>
                  <a:gd name="connsiteY724" fmla="*/ 435428 h 827314"/>
                  <a:gd name="connsiteX725" fmla="*/ 4985671 w 8991614"/>
                  <a:gd name="connsiteY725" fmla="*/ 337457 h 827314"/>
                  <a:gd name="connsiteX726" fmla="*/ 5029214 w 8991614"/>
                  <a:gd name="connsiteY726" fmla="*/ 348342 h 827314"/>
                  <a:gd name="connsiteX727" fmla="*/ 5040099 w 8991614"/>
                  <a:gd name="connsiteY727" fmla="*/ 609600 h 827314"/>
                  <a:gd name="connsiteX728" fmla="*/ 5072756 w 8991614"/>
                  <a:gd name="connsiteY728" fmla="*/ 533400 h 827314"/>
                  <a:gd name="connsiteX729" fmla="*/ 5094528 w 8991614"/>
                  <a:gd name="connsiteY729" fmla="*/ 511628 h 827314"/>
                  <a:gd name="connsiteX730" fmla="*/ 5138071 w 8991614"/>
                  <a:gd name="connsiteY730" fmla="*/ 587828 h 827314"/>
                  <a:gd name="connsiteX731" fmla="*/ 5170728 w 8991614"/>
                  <a:gd name="connsiteY731" fmla="*/ 653142 h 827314"/>
                  <a:gd name="connsiteX732" fmla="*/ 5268699 w 8991614"/>
                  <a:gd name="connsiteY732" fmla="*/ 653142 h 827314"/>
                  <a:gd name="connsiteX733" fmla="*/ 5290471 w 8991614"/>
                  <a:gd name="connsiteY733" fmla="*/ 718457 h 827314"/>
                  <a:gd name="connsiteX734" fmla="*/ 5301356 w 8991614"/>
                  <a:gd name="connsiteY734" fmla="*/ 751114 h 827314"/>
                  <a:gd name="connsiteX735" fmla="*/ 5334014 w 8991614"/>
                  <a:gd name="connsiteY735" fmla="*/ 762000 h 827314"/>
                  <a:gd name="connsiteX736" fmla="*/ 5410214 w 8991614"/>
                  <a:gd name="connsiteY736" fmla="*/ 642257 h 827314"/>
                  <a:gd name="connsiteX737" fmla="*/ 5475528 w 8991614"/>
                  <a:gd name="connsiteY737" fmla="*/ 544285 h 827314"/>
                  <a:gd name="connsiteX738" fmla="*/ 5486414 w 8991614"/>
                  <a:gd name="connsiteY738" fmla="*/ 489857 h 827314"/>
                  <a:gd name="connsiteX739" fmla="*/ 5519071 w 8991614"/>
                  <a:gd name="connsiteY739" fmla="*/ 446314 h 827314"/>
                  <a:gd name="connsiteX740" fmla="*/ 5551728 w 8991614"/>
                  <a:gd name="connsiteY740" fmla="*/ 391885 h 827314"/>
                  <a:gd name="connsiteX741" fmla="*/ 5573499 w 8991614"/>
                  <a:gd name="connsiteY741" fmla="*/ 587828 h 827314"/>
                  <a:gd name="connsiteX742" fmla="*/ 5519071 w 8991614"/>
                  <a:gd name="connsiteY742" fmla="*/ 609600 h 827314"/>
                  <a:gd name="connsiteX743" fmla="*/ 5464642 w 8991614"/>
                  <a:gd name="connsiteY743" fmla="*/ 576942 h 827314"/>
                  <a:gd name="connsiteX744" fmla="*/ 5377556 w 8991614"/>
                  <a:gd name="connsiteY744" fmla="*/ 522514 h 827314"/>
                  <a:gd name="connsiteX745" fmla="*/ 5279585 w 8991614"/>
                  <a:gd name="connsiteY745" fmla="*/ 468085 h 827314"/>
                  <a:gd name="connsiteX746" fmla="*/ 5246928 w 8991614"/>
                  <a:gd name="connsiteY746" fmla="*/ 446314 h 827314"/>
                  <a:gd name="connsiteX747" fmla="*/ 5192499 w 8991614"/>
                  <a:gd name="connsiteY747" fmla="*/ 424542 h 827314"/>
                  <a:gd name="connsiteX748" fmla="*/ 5083642 w 8991614"/>
                  <a:gd name="connsiteY748" fmla="*/ 381000 h 827314"/>
                  <a:gd name="connsiteX749" fmla="*/ 5061871 w 8991614"/>
                  <a:gd name="connsiteY749" fmla="*/ 359228 h 827314"/>
                  <a:gd name="connsiteX750" fmla="*/ 5083642 w 8991614"/>
                  <a:gd name="connsiteY750" fmla="*/ 391885 h 827314"/>
                  <a:gd name="connsiteX751" fmla="*/ 5127185 w 8991614"/>
                  <a:gd name="connsiteY751" fmla="*/ 402771 h 827314"/>
                  <a:gd name="connsiteX752" fmla="*/ 5192499 w 8991614"/>
                  <a:gd name="connsiteY752" fmla="*/ 424542 h 827314"/>
                  <a:gd name="connsiteX753" fmla="*/ 5312242 w 8991614"/>
                  <a:gd name="connsiteY753" fmla="*/ 457200 h 827314"/>
                  <a:gd name="connsiteX754" fmla="*/ 5508185 w 8991614"/>
                  <a:gd name="connsiteY754" fmla="*/ 489857 h 827314"/>
                  <a:gd name="connsiteX755" fmla="*/ 5540842 w 8991614"/>
                  <a:gd name="connsiteY755" fmla="*/ 500742 h 827314"/>
                  <a:gd name="connsiteX756" fmla="*/ 5595271 w 8991614"/>
                  <a:gd name="connsiteY756" fmla="*/ 511628 h 827314"/>
                  <a:gd name="connsiteX757" fmla="*/ 5660585 w 8991614"/>
                  <a:gd name="connsiteY757" fmla="*/ 533400 h 827314"/>
                  <a:gd name="connsiteX758" fmla="*/ 5693242 w 8991614"/>
                  <a:gd name="connsiteY758" fmla="*/ 544285 h 827314"/>
                  <a:gd name="connsiteX759" fmla="*/ 5715014 w 8991614"/>
                  <a:gd name="connsiteY759" fmla="*/ 522514 h 827314"/>
                  <a:gd name="connsiteX760" fmla="*/ 5725899 w 8991614"/>
                  <a:gd name="connsiteY760" fmla="*/ 457200 h 827314"/>
                  <a:gd name="connsiteX761" fmla="*/ 5747671 w 8991614"/>
                  <a:gd name="connsiteY761" fmla="*/ 500742 h 827314"/>
                  <a:gd name="connsiteX762" fmla="*/ 5791214 w 8991614"/>
                  <a:gd name="connsiteY762" fmla="*/ 609600 h 827314"/>
                  <a:gd name="connsiteX763" fmla="*/ 5823871 w 8991614"/>
                  <a:gd name="connsiteY763" fmla="*/ 685800 h 827314"/>
                  <a:gd name="connsiteX764" fmla="*/ 5856528 w 8991614"/>
                  <a:gd name="connsiteY764" fmla="*/ 696685 h 827314"/>
                  <a:gd name="connsiteX765" fmla="*/ 5932728 w 8991614"/>
                  <a:gd name="connsiteY765" fmla="*/ 653142 h 827314"/>
                  <a:gd name="connsiteX766" fmla="*/ 6041585 w 8991614"/>
                  <a:gd name="connsiteY766" fmla="*/ 609600 h 827314"/>
                  <a:gd name="connsiteX767" fmla="*/ 6150442 w 8991614"/>
                  <a:gd name="connsiteY767" fmla="*/ 566057 h 827314"/>
                  <a:gd name="connsiteX768" fmla="*/ 6291956 w 8991614"/>
                  <a:gd name="connsiteY768" fmla="*/ 489857 h 827314"/>
                  <a:gd name="connsiteX769" fmla="*/ 6357271 w 8991614"/>
                  <a:gd name="connsiteY769" fmla="*/ 457200 h 827314"/>
                  <a:gd name="connsiteX770" fmla="*/ 6379042 w 8991614"/>
                  <a:gd name="connsiteY770" fmla="*/ 489857 h 827314"/>
                  <a:gd name="connsiteX771" fmla="*/ 6389928 w 8991614"/>
                  <a:gd name="connsiteY771" fmla="*/ 522514 h 827314"/>
                  <a:gd name="connsiteX772" fmla="*/ 6422585 w 8991614"/>
                  <a:gd name="connsiteY772" fmla="*/ 566057 h 827314"/>
                  <a:gd name="connsiteX773" fmla="*/ 6444356 w 8991614"/>
                  <a:gd name="connsiteY773" fmla="*/ 598714 h 827314"/>
                  <a:gd name="connsiteX774" fmla="*/ 6487899 w 8991614"/>
                  <a:gd name="connsiteY774" fmla="*/ 609600 h 827314"/>
                  <a:gd name="connsiteX775" fmla="*/ 6531442 w 8991614"/>
                  <a:gd name="connsiteY775" fmla="*/ 533400 h 827314"/>
                  <a:gd name="connsiteX776" fmla="*/ 6574985 w 8991614"/>
                  <a:gd name="connsiteY776" fmla="*/ 435428 h 827314"/>
                  <a:gd name="connsiteX777" fmla="*/ 6607642 w 8991614"/>
                  <a:gd name="connsiteY777" fmla="*/ 489857 h 827314"/>
                  <a:gd name="connsiteX778" fmla="*/ 6640299 w 8991614"/>
                  <a:gd name="connsiteY778" fmla="*/ 566057 h 827314"/>
                  <a:gd name="connsiteX779" fmla="*/ 6694728 w 8991614"/>
                  <a:gd name="connsiteY779" fmla="*/ 620485 h 827314"/>
                  <a:gd name="connsiteX780" fmla="*/ 6716499 w 8991614"/>
                  <a:gd name="connsiteY780" fmla="*/ 587828 h 827314"/>
                  <a:gd name="connsiteX781" fmla="*/ 6727385 w 8991614"/>
                  <a:gd name="connsiteY781" fmla="*/ 555171 h 827314"/>
                  <a:gd name="connsiteX782" fmla="*/ 6901556 w 8991614"/>
                  <a:gd name="connsiteY782" fmla="*/ 576942 h 827314"/>
                  <a:gd name="connsiteX783" fmla="*/ 6934214 w 8991614"/>
                  <a:gd name="connsiteY783" fmla="*/ 587828 h 827314"/>
                  <a:gd name="connsiteX784" fmla="*/ 6966871 w 8991614"/>
                  <a:gd name="connsiteY784" fmla="*/ 555171 h 827314"/>
                  <a:gd name="connsiteX785" fmla="*/ 7064842 w 8991614"/>
                  <a:gd name="connsiteY785" fmla="*/ 500742 h 827314"/>
                  <a:gd name="connsiteX786" fmla="*/ 7130156 w 8991614"/>
                  <a:gd name="connsiteY786" fmla="*/ 576942 h 827314"/>
                  <a:gd name="connsiteX787" fmla="*/ 7141042 w 8991614"/>
                  <a:gd name="connsiteY787" fmla="*/ 544285 h 827314"/>
                  <a:gd name="connsiteX788" fmla="*/ 7173699 w 8991614"/>
                  <a:gd name="connsiteY788" fmla="*/ 500742 h 827314"/>
                  <a:gd name="connsiteX789" fmla="*/ 7239014 w 8991614"/>
                  <a:gd name="connsiteY789" fmla="*/ 631371 h 827314"/>
                  <a:gd name="connsiteX790" fmla="*/ 7249899 w 8991614"/>
                  <a:gd name="connsiteY790" fmla="*/ 664028 h 827314"/>
                  <a:gd name="connsiteX791" fmla="*/ 7293442 w 8991614"/>
                  <a:gd name="connsiteY791" fmla="*/ 696685 h 827314"/>
                  <a:gd name="connsiteX792" fmla="*/ 7347871 w 8991614"/>
                  <a:gd name="connsiteY792" fmla="*/ 576942 h 827314"/>
                  <a:gd name="connsiteX793" fmla="*/ 7402299 w 8991614"/>
                  <a:gd name="connsiteY793" fmla="*/ 500742 h 827314"/>
                  <a:gd name="connsiteX794" fmla="*/ 7467614 w 8991614"/>
                  <a:gd name="connsiteY794" fmla="*/ 489857 h 827314"/>
                  <a:gd name="connsiteX795" fmla="*/ 7500271 w 8991614"/>
                  <a:gd name="connsiteY795" fmla="*/ 500742 h 827314"/>
                  <a:gd name="connsiteX796" fmla="*/ 7576471 w 8991614"/>
                  <a:gd name="connsiteY796" fmla="*/ 598714 h 827314"/>
                  <a:gd name="connsiteX797" fmla="*/ 7663556 w 8991614"/>
                  <a:gd name="connsiteY797" fmla="*/ 664028 h 827314"/>
                  <a:gd name="connsiteX798" fmla="*/ 7707099 w 8991614"/>
                  <a:gd name="connsiteY798" fmla="*/ 653142 h 827314"/>
                  <a:gd name="connsiteX799" fmla="*/ 7717985 w 8991614"/>
                  <a:gd name="connsiteY799" fmla="*/ 598714 h 827314"/>
                  <a:gd name="connsiteX800" fmla="*/ 7739756 w 8991614"/>
                  <a:gd name="connsiteY800" fmla="*/ 555171 h 827314"/>
                  <a:gd name="connsiteX801" fmla="*/ 7837728 w 8991614"/>
                  <a:gd name="connsiteY801" fmla="*/ 413657 h 827314"/>
                  <a:gd name="connsiteX802" fmla="*/ 7859499 w 8991614"/>
                  <a:gd name="connsiteY802" fmla="*/ 381000 h 827314"/>
                  <a:gd name="connsiteX803" fmla="*/ 7903042 w 8991614"/>
                  <a:gd name="connsiteY803" fmla="*/ 402771 h 827314"/>
                  <a:gd name="connsiteX804" fmla="*/ 7924814 w 8991614"/>
                  <a:gd name="connsiteY804" fmla="*/ 424542 h 827314"/>
                  <a:gd name="connsiteX805" fmla="*/ 8033671 w 8991614"/>
                  <a:gd name="connsiteY805" fmla="*/ 446314 h 827314"/>
                  <a:gd name="connsiteX806" fmla="*/ 8098985 w 8991614"/>
                  <a:gd name="connsiteY806" fmla="*/ 435428 h 827314"/>
                  <a:gd name="connsiteX807" fmla="*/ 8229614 w 8991614"/>
                  <a:gd name="connsiteY807" fmla="*/ 370114 h 827314"/>
                  <a:gd name="connsiteX808" fmla="*/ 8273156 w 8991614"/>
                  <a:gd name="connsiteY808" fmla="*/ 315685 h 827314"/>
                  <a:gd name="connsiteX809" fmla="*/ 8305814 w 8991614"/>
                  <a:gd name="connsiteY809" fmla="*/ 326571 h 827314"/>
                  <a:gd name="connsiteX810" fmla="*/ 8316699 w 8991614"/>
                  <a:gd name="connsiteY810" fmla="*/ 370114 h 827314"/>
                  <a:gd name="connsiteX811" fmla="*/ 8338471 w 8991614"/>
                  <a:gd name="connsiteY811" fmla="*/ 391885 h 827314"/>
                  <a:gd name="connsiteX812" fmla="*/ 8382014 w 8991614"/>
                  <a:gd name="connsiteY812" fmla="*/ 446314 h 827314"/>
                  <a:gd name="connsiteX813" fmla="*/ 8425556 w 8991614"/>
                  <a:gd name="connsiteY813" fmla="*/ 468085 h 827314"/>
                  <a:gd name="connsiteX814" fmla="*/ 8479985 w 8991614"/>
                  <a:gd name="connsiteY814" fmla="*/ 500742 h 827314"/>
                  <a:gd name="connsiteX815" fmla="*/ 8545299 w 8991614"/>
                  <a:gd name="connsiteY815" fmla="*/ 522514 h 827314"/>
                  <a:gd name="connsiteX816" fmla="*/ 8588842 w 8991614"/>
                  <a:gd name="connsiteY816" fmla="*/ 446314 h 827314"/>
                  <a:gd name="connsiteX817" fmla="*/ 8610614 w 8991614"/>
                  <a:gd name="connsiteY817" fmla="*/ 402771 h 827314"/>
                  <a:gd name="connsiteX818" fmla="*/ 8643271 w 8991614"/>
                  <a:gd name="connsiteY818" fmla="*/ 348342 h 827314"/>
                  <a:gd name="connsiteX819" fmla="*/ 8654156 w 8991614"/>
                  <a:gd name="connsiteY819" fmla="*/ 315685 h 827314"/>
                  <a:gd name="connsiteX820" fmla="*/ 8708585 w 8991614"/>
                  <a:gd name="connsiteY820" fmla="*/ 261257 h 827314"/>
                  <a:gd name="connsiteX821" fmla="*/ 8741242 w 8991614"/>
                  <a:gd name="connsiteY821" fmla="*/ 228600 h 827314"/>
                  <a:gd name="connsiteX822" fmla="*/ 8773899 w 8991614"/>
                  <a:gd name="connsiteY822" fmla="*/ 152400 h 827314"/>
                  <a:gd name="connsiteX823" fmla="*/ 8828328 w 8991614"/>
                  <a:gd name="connsiteY823" fmla="*/ 206828 h 827314"/>
                  <a:gd name="connsiteX824" fmla="*/ 8850099 w 8991614"/>
                  <a:gd name="connsiteY824" fmla="*/ 228600 h 827314"/>
                  <a:gd name="connsiteX825" fmla="*/ 8860985 w 8991614"/>
                  <a:gd name="connsiteY825" fmla="*/ 261257 h 827314"/>
                  <a:gd name="connsiteX826" fmla="*/ 8893642 w 8991614"/>
                  <a:gd name="connsiteY826" fmla="*/ 21771 h 827314"/>
                  <a:gd name="connsiteX827" fmla="*/ 8958956 w 8991614"/>
                  <a:gd name="connsiteY827" fmla="*/ 76200 h 827314"/>
                  <a:gd name="connsiteX828" fmla="*/ 8980728 w 8991614"/>
                  <a:gd name="connsiteY828" fmla="*/ 195942 h 827314"/>
                  <a:gd name="connsiteX829" fmla="*/ 8969842 w 8991614"/>
                  <a:gd name="connsiteY829" fmla="*/ 304800 h 827314"/>
                  <a:gd name="connsiteX830" fmla="*/ 8991614 w 8991614"/>
                  <a:gd name="connsiteY830" fmla="*/ 489857 h 827314"/>
                  <a:gd name="connsiteX831" fmla="*/ 8980728 w 8991614"/>
                  <a:gd name="connsiteY831" fmla="*/ 544285 h 827314"/>
                  <a:gd name="connsiteX832" fmla="*/ 8915414 w 8991614"/>
                  <a:gd name="connsiteY832" fmla="*/ 566057 h 827314"/>
                  <a:gd name="connsiteX833" fmla="*/ 8871871 w 8991614"/>
                  <a:gd name="connsiteY833" fmla="*/ 555171 h 827314"/>
                  <a:gd name="connsiteX834" fmla="*/ 8795671 w 8991614"/>
                  <a:gd name="connsiteY834" fmla="*/ 587828 h 827314"/>
                  <a:gd name="connsiteX835" fmla="*/ 8763014 w 8991614"/>
                  <a:gd name="connsiteY835" fmla="*/ 598714 h 827314"/>
                  <a:gd name="connsiteX836" fmla="*/ 8665042 w 8991614"/>
                  <a:gd name="connsiteY836" fmla="*/ 587828 h 827314"/>
                  <a:gd name="connsiteX837" fmla="*/ 8556185 w 8991614"/>
                  <a:gd name="connsiteY837" fmla="*/ 566057 h 827314"/>
                  <a:gd name="connsiteX838" fmla="*/ 8229614 w 8991614"/>
                  <a:gd name="connsiteY838" fmla="*/ 544285 h 8273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  <a:cxn ang="0">
                    <a:pos x="connsiteX598" y="connsiteY598"/>
                  </a:cxn>
                  <a:cxn ang="0">
                    <a:pos x="connsiteX599" y="connsiteY599"/>
                  </a:cxn>
                  <a:cxn ang="0">
                    <a:pos x="connsiteX600" y="connsiteY600"/>
                  </a:cxn>
                  <a:cxn ang="0">
                    <a:pos x="connsiteX601" y="connsiteY601"/>
                  </a:cxn>
                  <a:cxn ang="0">
                    <a:pos x="connsiteX602" y="connsiteY602"/>
                  </a:cxn>
                  <a:cxn ang="0">
                    <a:pos x="connsiteX603" y="connsiteY603"/>
                  </a:cxn>
                  <a:cxn ang="0">
                    <a:pos x="connsiteX604" y="connsiteY604"/>
                  </a:cxn>
                  <a:cxn ang="0">
                    <a:pos x="connsiteX605" y="connsiteY605"/>
                  </a:cxn>
                  <a:cxn ang="0">
                    <a:pos x="connsiteX606" y="connsiteY606"/>
                  </a:cxn>
                  <a:cxn ang="0">
                    <a:pos x="connsiteX607" y="connsiteY607"/>
                  </a:cxn>
                  <a:cxn ang="0">
                    <a:pos x="connsiteX608" y="connsiteY608"/>
                  </a:cxn>
                  <a:cxn ang="0">
                    <a:pos x="connsiteX609" y="connsiteY609"/>
                  </a:cxn>
                  <a:cxn ang="0">
                    <a:pos x="connsiteX610" y="connsiteY610"/>
                  </a:cxn>
                  <a:cxn ang="0">
                    <a:pos x="connsiteX611" y="connsiteY611"/>
                  </a:cxn>
                  <a:cxn ang="0">
                    <a:pos x="connsiteX612" y="connsiteY612"/>
                  </a:cxn>
                  <a:cxn ang="0">
                    <a:pos x="connsiteX613" y="connsiteY613"/>
                  </a:cxn>
                  <a:cxn ang="0">
                    <a:pos x="connsiteX614" y="connsiteY614"/>
                  </a:cxn>
                  <a:cxn ang="0">
                    <a:pos x="connsiteX615" y="connsiteY615"/>
                  </a:cxn>
                  <a:cxn ang="0">
                    <a:pos x="connsiteX616" y="connsiteY616"/>
                  </a:cxn>
                  <a:cxn ang="0">
                    <a:pos x="connsiteX617" y="connsiteY617"/>
                  </a:cxn>
                  <a:cxn ang="0">
                    <a:pos x="connsiteX618" y="connsiteY618"/>
                  </a:cxn>
                  <a:cxn ang="0">
                    <a:pos x="connsiteX619" y="connsiteY619"/>
                  </a:cxn>
                  <a:cxn ang="0">
                    <a:pos x="connsiteX620" y="connsiteY620"/>
                  </a:cxn>
                  <a:cxn ang="0">
                    <a:pos x="connsiteX621" y="connsiteY621"/>
                  </a:cxn>
                  <a:cxn ang="0">
                    <a:pos x="connsiteX622" y="connsiteY622"/>
                  </a:cxn>
                  <a:cxn ang="0">
                    <a:pos x="connsiteX623" y="connsiteY623"/>
                  </a:cxn>
                  <a:cxn ang="0">
                    <a:pos x="connsiteX624" y="connsiteY624"/>
                  </a:cxn>
                  <a:cxn ang="0">
                    <a:pos x="connsiteX625" y="connsiteY625"/>
                  </a:cxn>
                  <a:cxn ang="0">
                    <a:pos x="connsiteX626" y="connsiteY626"/>
                  </a:cxn>
                  <a:cxn ang="0">
                    <a:pos x="connsiteX627" y="connsiteY627"/>
                  </a:cxn>
                  <a:cxn ang="0">
                    <a:pos x="connsiteX628" y="connsiteY628"/>
                  </a:cxn>
                  <a:cxn ang="0">
                    <a:pos x="connsiteX629" y="connsiteY629"/>
                  </a:cxn>
                  <a:cxn ang="0">
                    <a:pos x="connsiteX630" y="connsiteY630"/>
                  </a:cxn>
                  <a:cxn ang="0">
                    <a:pos x="connsiteX631" y="connsiteY631"/>
                  </a:cxn>
                  <a:cxn ang="0">
                    <a:pos x="connsiteX632" y="connsiteY632"/>
                  </a:cxn>
                  <a:cxn ang="0">
                    <a:pos x="connsiteX633" y="connsiteY633"/>
                  </a:cxn>
                  <a:cxn ang="0">
                    <a:pos x="connsiteX634" y="connsiteY634"/>
                  </a:cxn>
                  <a:cxn ang="0">
                    <a:pos x="connsiteX635" y="connsiteY635"/>
                  </a:cxn>
                  <a:cxn ang="0">
                    <a:pos x="connsiteX636" y="connsiteY636"/>
                  </a:cxn>
                  <a:cxn ang="0">
                    <a:pos x="connsiteX637" y="connsiteY637"/>
                  </a:cxn>
                  <a:cxn ang="0">
                    <a:pos x="connsiteX638" y="connsiteY638"/>
                  </a:cxn>
                  <a:cxn ang="0">
                    <a:pos x="connsiteX639" y="connsiteY639"/>
                  </a:cxn>
                  <a:cxn ang="0">
                    <a:pos x="connsiteX640" y="connsiteY640"/>
                  </a:cxn>
                  <a:cxn ang="0">
                    <a:pos x="connsiteX641" y="connsiteY641"/>
                  </a:cxn>
                  <a:cxn ang="0">
                    <a:pos x="connsiteX642" y="connsiteY642"/>
                  </a:cxn>
                  <a:cxn ang="0">
                    <a:pos x="connsiteX643" y="connsiteY643"/>
                  </a:cxn>
                  <a:cxn ang="0">
                    <a:pos x="connsiteX644" y="connsiteY644"/>
                  </a:cxn>
                  <a:cxn ang="0">
                    <a:pos x="connsiteX645" y="connsiteY645"/>
                  </a:cxn>
                  <a:cxn ang="0">
                    <a:pos x="connsiteX646" y="connsiteY646"/>
                  </a:cxn>
                  <a:cxn ang="0">
                    <a:pos x="connsiteX647" y="connsiteY647"/>
                  </a:cxn>
                  <a:cxn ang="0">
                    <a:pos x="connsiteX648" y="connsiteY648"/>
                  </a:cxn>
                  <a:cxn ang="0">
                    <a:pos x="connsiteX649" y="connsiteY649"/>
                  </a:cxn>
                  <a:cxn ang="0">
                    <a:pos x="connsiteX650" y="connsiteY650"/>
                  </a:cxn>
                  <a:cxn ang="0">
                    <a:pos x="connsiteX651" y="connsiteY651"/>
                  </a:cxn>
                  <a:cxn ang="0">
                    <a:pos x="connsiteX652" y="connsiteY652"/>
                  </a:cxn>
                  <a:cxn ang="0">
                    <a:pos x="connsiteX653" y="connsiteY653"/>
                  </a:cxn>
                  <a:cxn ang="0">
                    <a:pos x="connsiteX654" y="connsiteY654"/>
                  </a:cxn>
                  <a:cxn ang="0">
                    <a:pos x="connsiteX655" y="connsiteY655"/>
                  </a:cxn>
                  <a:cxn ang="0">
                    <a:pos x="connsiteX656" y="connsiteY656"/>
                  </a:cxn>
                  <a:cxn ang="0">
                    <a:pos x="connsiteX657" y="connsiteY657"/>
                  </a:cxn>
                  <a:cxn ang="0">
                    <a:pos x="connsiteX658" y="connsiteY658"/>
                  </a:cxn>
                  <a:cxn ang="0">
                    <a:pos x="connsiteX659" y="connsiteY659"/>
                  </a:cxn>
                  <a:cxn ang="0">
                    <a:pos x="connsiteX660" y="connsiteY660"/>
                  </a:cxn>
                  <a:cxn ang="0">
                    <a:pos x="connsiteX661" y="connsiteY661"/>
                  </a:cxn>
                  <a:cxn ang="0">
                    <a:pos x="connsiteX662" y="connsiteY662"/>
                  </a:cxn>
                  <a:cxn ang="0">
                    <a:pos x="connsiteX663" y="connsiteY663"/>
                  </a:cxn>
                  <a:cxn ang="0">
                    <a:pos x="connsiteX664" y="connsiteY664"/>
                  </a:cxn>
                  <a:cxn ang="0">
                    <a:pos x="connsiteX665" y="connsiteY665"/>
                  </a:cxn>
                  <a:cxn ang="0">
                    <a:pos x="connsiteX666" y="connsiteY666"/>
                  </a:cxn>
                  <a:cxn ang="0">
                    <a:pos x="connsiteX667" y="connsiteY667"/>
                  </a:cxn>
                  <a:cxn ang="0">
                    <a:pos x="connsiteX668" y="connsiteY668"/>
                  </a:cxn>
                  <a:cxn ang="0">
                    <a:pos x="connsiteX669" y="connsiteY669"/>
                  </a:cxn>
                  <a:cxn ang="0">
                    <a:pos x="connsiteX670" y="connsiteY670"/>
                  </a:cxn>
                  <a:cxn ang="0">
                    <a:pos x="connsiteX671" y="connsiteY671"/>
                  </a:cxn>
                  <a:cxn ang="0">
                    <a:pos x="connsiteX672" y="connsiteY672"/>
                  </a:cxn>
                  <a:cxn ang="0">
                    <a:pos x="connsiteX673" y="connsiteY673"/>
                  </a:cxn>
                  <a:cxn ang="0">
                    <a:pos x="connsiteX674" y="connsiteY674"/>
                  </a:cxn>
                  <a:cxn ang="0">
                    <a:pos x="connsiteX675" y="connsiteY675"/>
                  </a:cxn>
                  <a:cxn ang="0">
                    <a:pos x="connsiteX676" y="connsiteY676"/>
                  </a:cxn>
                  <a:cxn ang="0">
                    <a:pos x="connsiteX677" y="connsiteY677"/>
                  </a:cxn>
                  <a:cxn ang="0">
                    <a:pos x="connsiteX678" y="connsiteY678"/>
                  </a:cxn>
                  <a:cxn ang="0">
                    <a:pos x="connsiteX679" y="connsiteY679"/>
                  </a:cxn>
                  <a:cxn ang="0">
                    <a:pos x="connsiteX680" y="connsiteY680"/>
                  </a:cxn>
                  <a:cxn ang="0">
                    <a:pos x="connsiteX681" y="connsiteY681"/>
                  </a:cxn>
                  <a:cxn ang="0">
                    <a:pos x="connsiteX682" y="connsiteY682"/>
                  </a:cxn>
                  <a:cxn ang="0">
                    <a:pos x="connsiteX683" y="connsiteY683"/>
                  </a:cxn>
                  <a:cxn ang="0">
                    <a:pos x="connsiteX684" y="connsiteY684"/>
                  </a:cxn>
                  <a:cxn ang="0">
                    <a:pos x="connsiteX685" y="connsiteY685"/>
                  </a:cxn>
                  <a:cxn ang="0">
                    <a:pos x="connsiteX686" y="connsiteY686"/>
                  </a:cxn>
                  <a:cxn ang="0">
                    <a:pos x="connsiteX687" y="connsiteY687"/>
                  </a:cxn>
                  <a:cxn ang="0">
                    <a:pos x="connsiteX688" y="connsiteY688"/>
                  </a:cxn>
                  <a:cxn ang="0">
                    <a:pos x="connsiteX689" y="connsiteY689"/>
                  </a:cxn>
                  <a:cxn ang="0">
                    <a:pos x="connsiteX690" y="connsiteY690"/>
                  </a:cxn>
                  <a:cxn ang="0">
                    <a:pos x="connsiteX691" y="connsiteY691"/>
                  </a:cxn>
                  <a:cxn ang="0">
                    <a:pos x="connsiteX692" y="connsiteY692"/>
                  </a:cxn>
                  <a:cxn ang="0">
                    <a:pos x="connsiteX693" y="connsiteY693"/>
                  </a:cxn>
                  <a:cxn ang="0">
                    <a:pos x="connsiteX694" y="connsiteY694"/>
                  </a:cxn>
                  <a:cxn ang="0">
                    <a:pos x="connsiteX695" y="connsiteY695"/>
                  </a:cxn>
                  <a:cxn ang="0">
                    <a:pos x="connsiteX696" y="connsiteY696"/>
                  </a:cxn>
                  <a:cxn ang="0">
                    <a:pos x="connsiteX697" y="connsiteY697"/>
                  </a:cxn>
                  <a:cxn ang="0">
                    <a:pos x="connsiteX698" y="connsiteY698"/>
                  </a:cxn>
                  <a:cxn ang="0">
                    <a:pos x="connsiteX699" y="connsiteY699"/>
                  </a:cxn>
                  <a:cxn ang="0">
                    <a:pos x="connsiteX700" y="connsiteY700"/>
                  </a:cxn>
                  <a:cxn ang="0">
                    <a:pos x="connsiteX701" y="connsiteY701"/>
                  </a:cxn>
                  <a:cxn ang="0">
                    <a:pos x="connsiteX702" y="connsiteY702"/>
                  </a:cxn>
                  <a:cxn ang="0">
                    <a:pos x="connsiteX703" y="connsiteY703"/>
                  </a:cxn>
                  <a:cxn ang="0">
                    <a:pos x="connsiteX704" y="connsiteY704"/>
                  </a:cxn>
                  <a:cxn ang="0">
                    <a:pos x="connsiteX705" y="connsiteY705"/>
                  </a:cxn>
                  <a:cxn ang="0">
                    <a:pos x="connsiteX706" y="connsiteY706"/>
                  </a:cxn>
                  <a:cxn ang="0">
                    <a:pos x="connsiteX707" y="connsiteY707"/>
                  </a:cxn>
                  <a:cxn ang="0">
                    <a:pos x="connsiteX708" y="connsiteY708"/>
                  </a:cxn>
                  <a:cxn ang="0">
                    <a:pos x="connsiteX709" y="connsiteY709"/>
                  </a:cxn>
                  <a:cxn ang="0">
                    <a:pos x="connsiteX710" y="connsiteY710"/>
                  </a:cxn>
                  <a:cxn ang="0">
                    <a:pos x="connsiteX711" y="connsiteY711"/>
                  </a:cxn>
                  <a:cxn ang="0">
                    <a:pos x="connsiteX712" y="connsiteY712"/>
                  </a:cxn>
                  <a:cxn ang="0">
                    <a:pos x="connsiteX713" y="connsiteY713"/>
                  </a:cxn>
                  <a:cxn ang="0">
                    <a:pos x="connsiteX714" y="connsiteY714"/>
                  </a:cxn>
                  <a:cxn ang="0">
                    <a:pos x="connsiteX715" y="connsiteY715"/>
                  </a:cxn>
                  <a:cxn ang="0">
                    <a:pos x="connsiteX716" y="connsiteY716"/>
                  </a:cxn>
                  <a:cxn ang="0">
                    <a:pos x="connsiteX717" y="connsiteY717"/>
                  </a:cxn>
                  <a:cxn ang="0">
                    <a:pos x="connsiteX718" y="connsiteY718"/>
                  </a:cxn>
                  <a:cxn ang="0">
                    <a:pos x="connsiteX719" y="connsiteY719"/>
                  </a:cxn>
                  <a:cxn ang="0">
                    <a:pos x="connsiteX720" y="connsiteY720"/>
                  </a:cxn>
                  <a:cxn ang="0">
                    <a:pos x="connsiteX721" y="connsiteY721"/>
                  </a:cxn>
                  <a:cxn ang="0">
                    <a:pos x="connsiteX722" y="connsiteY722"/>
                  </a:cxn>
                  <a:cxn ang="0">
                    <a:pos x="connsiteX723" y="connsiteY723"/>
                  </a:cxn>
                  <a:cxn ang="0">
                    <a:pos x="connsiteX724" y="connsiteY724"/>
                  </a:cxn>
                  <a:cxn ang="0">
                    <a:pos x="connsiteX725" y="connsiteY725"/>
                  </a:cxn>
                  <a:cxn ang="0">
                    <a:pos x="connsiteX726" y="connsiteY726"/>
                  </a:cxn>
                  <a:cxn ang="0">
                    <a:pos x="connsiteX727" y="connsiteY727"/>
                  </a:cxn>
                  <a:cxn ang="0">
                    <a:pos x="connsiteX728" y="connsiteY728"/>
                  </a:cxn>
                  <a:cxn ang="0">
                    <a:pos x="connsiteX729" y="connsiteY729"/>
                  </a:cxn>
                  <a:cxn ang="0">
                    <a:pos x="connsiteX730" y="connsiteY730"/>
                  </a:cxn>
                  <a:cxn ang="0">
                    <a:pos x="connsiteX731" y="connsiteY731"/>
                  </a:cxn>
                  <a:cxn ang="0">
                    <a:pos x="connsiteX732" y="connsiteY732"/>
                  </a:cxn>
                  <a:cxn ang="0">
                    <a:pos x="connsiteX733" y="connsiteY733"/>
                  </a:cxn>
                  <a:cxn ang="0">
                    <a:pos x="connsiteX734" y="connsiteY734"/>
                  </a:cxn>
                  <a:cxn ang="0">
                    <a:pos x="connsiteX735" y="connsiteY735"/>
                  </a:cxn>
                  <a:cxn ang="0">
                    <a:pos x="connsiteX736" y="connsiteY736"/>
                  </a:cxn>
                  <a:cxn ang="0">
                    <a:pos x="connsiteX737" y="connsiteY737"/>
                  </a:cxn>
                  <a:cxn ang="0">
                    <a:pos x="connsiteX738" y="connsiteY738"/>
                  </a:cxn>
                  <a:cxn ang="0">
                    <a:pos x="connsiteX739" y="connsiteY739"/>
                  </a:cxn>
                  <a:cxn ang="0">
                    <a:pos x="connsiteX740" y="connsiteY740"/>
                  </a:cxn>
                  <a:cxn ang="0">
                    <a:pos x="connsiteX741" y="connsiteY741"/>
                  </a:cxn>
                  <a:cxn ang="0">
                    <a:pos x="connsiteX742" y="connsiteY742"/>
                  </a:cxn>
                  <a:cxn ang="0">
                    <a:pos x="connsiteX743" y="connsiteY743"/>
                  </a:cxn>
                  <a:cxn ang="0">
                    <a:pos x="connsiteX744" y="connsiteY744"/>
                  </a:cxn>
                  <a:cxn ang="0">
                    <a:pos x="connsiteX745" y="connsiteY745"/>
                  </a:cxn>
                  <a:cxn ang="0">
                    <a:pos x="connsiteX746" y="connsiteY746"/>
                  </a:cxn>
                  <a:cxn ang="0">
                    <a:pos x="connsiteX747" y="connsiteY747"/>
                  </a:cxn>
                  <a:cxn ang="0">
                    <a:pos x="connsiteX748" y="connsiteY748"/>
                  </a:cxn>
                  <a:cxn ang="0">
                    <a:pos x="connsiteX749" y="connsiteY749"/>
                  </a:cxn>
                  <a:cxn ang="0">
                    <a:pos x="connsiteX750" y="connsiteY750"/>
                  </a:cxn>
                  <a:cxn ang="0">
                    <a:pos x="connsiteX751" y="connsiteY751"/>
                  </a:cxn>
                  <a:cxn ang="0">
                    <a:pos x="connsiteX752" y="connsiteY752"/>
                  </a:cxn>
                  <a:cxn ang="0">
                    <a:pos x="connsiteX753" y="connsiteY753"/>
                  </a:cxn>
                  <a:cxn ang="0">
                    <a:pos x="connsiteX754" y="connsiteY754"/>
                  </a:cxn>
                  <a:cxn ang="0">
                    <a:pos x="connsiteX755" y="connsiteY755"/>
                  </a:cxn>
                  <a:cxn ang="0">
                    <a:pos x="connsiteX756" y="connsiteY756"/>
                  </a:cxn>
                  <a:cxn ang="0">
                    <a:pos x="connsiteX757" y="connsiteY757"/>
                  </a:cxn>
                  <a:cxn ang="0">
                    <a:pos x="connsiteX758" y="connsiteY758"/>
                  </a:cxn>
                  <a:cxn ang="0">
                    <a:pos x="connsiteX759" y="connsiteY759"/>
                  </a:cxn>
                  <a:cxn ang="0">
                    <a:pos x="connsiteX760" y="connsiteY760"/>
                  </a:cxn>
                  <a:cxn ang="0">
                    <a:pos x="connsiteX761" y="connsiteY761"/>
                  </a:cxn>
                  <a:cxn ang="0">
                    <a:pos x="connsiteX762" y="connsiteY762"/>
                  </a:cxn>
                  <a:cxn ang="0">
                    <a:pos x="connsiteX763" y="connsiteY763"/>
                  </a:cxn>
                  <a:cxn ang="0">
                    <a:pos x="connsiteX764" y="connsiteY764"/>
                  </a:cxn>
                  <a:cxn ang="0">
                    <a:pos x="connsiteX765" y="connsiteY765"/>
                  </a:cxn>
                  <a:cxn ang="0">
                    <a:pos x="connsiteX766" y="connsiteY766"/>
                  </a:cxn>
                  <a:cxn ang="0">
                    <a:pos x="connsiteX767" y="connsiteY767"/>
                  </a:cxn>
                  <a:cxn ang="0">
                    <a:pos x="connsiteX768" y="connsiteY768"/>
                  </a:cxn>
                  <a:cxn ang="0">
                    <a:pos x="connsiteX769" y="connsiteY769"/>
                  </a:cxn>
                  <a:cxn ang="0">
                    <a:pos x="connsiteX770" y="connsiteY770"/>
                  </a:cxn>
                  <a:cxn ang="0">
                    <a:pos x="connsiteX771" y="connsiteY771"/>
                  </a:cxn>
                  <a:cxn ang="0">
                    <a:pos x="connsiteX772" y="connsiteY772"/>
                  </a:cxn>
                  <a:cxn ang="0">
                    <a:pos x="connsiteX773" y="connsiteY773"/>
                  </a:cxn>
                  <a:cxn ang="0">
                    <a:pos x="connsiteX774" y="connsiteY774"/>
                  </a:cxn>
                  <a:cxn ang="0">
                    <a:pos x="connsiteX775" y="connsiteY775"/>
                  </a:cxn>
                  <a:cxn ang="0">
                    <a:pos x="connsiteX776" y="connsiteY776"/>
                  </a:cxn>
                  <a:cxn ang="0">
                    <a:pos x="connsiteX777" y="connsiteY777"/>
                  </a:cxn>
                  <a:cxn ang="0">
                    <a:pos x="connsiteX778" y="connsiteY778"/>
                  </a:cxn>
                  <a:cxn ang="0">
                    <a:pos x="connsiteX779" y="connsiteY779"/>
                  </a:cxn>
                  <a:cxn ang="0">
                    <a:pos x="connsiteX780" y="connsiteY780"/>
                  </a:cxn>
                  <a:cxn ang="0">
                    <a:pos x="connsiteX781" y="connsiteY781"/>
                  </a:cxn>
                  <a:cxn ang="0">
                    <a:pos x="connsiteX782" y="connsiteY782"/>
                  </a:cxn>
                  <a:cxn ang="0">
                    <a:pos x="connsiteX783" y="connsiteY783"/>
                  </a:cxn>
                  <a:cxn ang="0">
                    <a:pos x="connsiteX784" y="connsiteY784"/>
                  </a:cxn>
                  <a:cxn ang="0">
                    <a:pos x="connsiteX785" y="connsiteY785"/>
                  </a:cxn>
                  <a:cxn ang="0">
                    <a:pos x="connsiteX786" y="connsiteY786"/>
                  </a:cxn>
                  <a:cxn ang="0">
                    <a:pos x="connsiteX787" y="connsiteY787"/>
                  </a:cxn>
                  <a:cxn ang="0">
                    <a:pos x="connsiteX788" y="connsiteY788"/>
                  </a:cxn>
                  <a:cxn ang="0">
                    <a:pos x="connsiteX789" y="connsiteY789"/>
                  </a:cxn>
                  <a:cxn ang="0">
                    <a:pos x="connsiteX790" y="connsiteY790"/>
                  </a:cxn>
                  <a:cxn ang="0">
                    <a:pos x="connsiteX791" y="connsiteY791"/>
                  </a:cxn>
                  <a:cxn ang="0">
                    <a:pos x="connsiteX792" y="connsiteY792"/>
                  </a:cxn>
                  <a:cxn ang="0">
                    <a:pos x="connsiteX793" y="connsiteY793"/>
                  </a:cxn>
                  <a:cxn ang="0">
                    <a:pos x="connsiteX794" y="connsiteY794"/>
                  </a:cxn>
                  <a:cxn ang="0">
                    <a:pos x="connsiteX795" y="connsiteY795"/>
                  </a:cxn>
                  <a:cxn ang="0">
                    <a:pos x="connsiteX796" y="connsiteY796"/>
                  </a:cxn>
                  <a:cxn ang="0">
                    <a:pos x="connsiteX797" y="connsiteY797"/>
                  </a:cxn>
                  <a:cxn ang="0">
                    <a:pos x="connsiteX798" y="connsiteY798"/>
                  </a:cxn>
                  <a:cxn ang="0">
                    <a:pos x="connsiteX799" y="connsiteY799"/>
                  </a:cxn>
                  <a:cxn ang="0">
                    <a:pos x="connsiteX800" y="connsiteY800"/>
                  </a:cxn>
                  <a:cxn ang="0">
                    <a:pos x="connsiteX801" y="connsiteY801"/>
                  </a:cxn>
                  <a:cxn ang="0">
                    <a:pos x="connsiteX802" y="connsiteY802"/>
                  </a:cxn>
                  <a:cxn ang="0">
                    <a:pos x="connsiteX803" y="connsiteY803"/>
                  </a:cxn>
                  <a:cxn ang="0">
                    <a:pos x="connsiteX804" y="connsiteY804"/>
                  </a:cxn>
                  <a:cxn ang="0">
                    <a:pos x="connsiteX805" y="connsiteY805"/>
                  </a:cxn>
                  <a:cxn ang="0">
                    <a:pos x="connsiteX806" y="connsiteY806"/>
                  </a:cxn>
                  <a:cxn ang="0">
                    <a:pos x="connsiteX807" y="connsiteY807"/>
                  </a:cxn>
                  <a:cxn ang="0">
                    <a:pos x="connsiteX808" y="connsiteY808"/>
                  </a:cxn>
                  <a:cxn ang="0">
                    <a:pos x="connsiteX809" y="connsiteY809"/>
                  </a:cxn>
                  <a:cxn ang="0">
                    <a:pos x="connsiteX810" y="connsiteY810"/>
                  </a:cxn>
                  <a:cxn ang="0">
                    <a:pos x="connsiteX811" y="connsiteY811"/>
                  </a:cxn>
                  <a:cxn ang="0">
                    <a:pos x="connsiteX812" y="connsiteY812"/>
                  </a:cxn>
                  <a:cxn ang="0">
                    <a:pos x="connsiteX813" y="connsiteY813"/>
                  </a:cxn>
                  <a:cxn ang="0">
                    <a:pos x="connsiteX814" y="connsiteY814"/>
                  </a:cxn>
                  <a:cxn ang="0">
                    <a:pos x="connsiteX815" y="connsiteY815"/>
                  </a:cxn>
                  <a:cxn ang="0">
                    <a:pos x="connsiteX816" y="connsiteY816"/>
                  </a:cxn>
                  <a:cxn ang="0">
                    <a:pos x="connsiteX817" y="connsiteY817"/>
                  </a:cxn>
                  <a:cxn ang="0">
                    <a:pos x="connsiteX818" y="connsiteY818"/>
                  </a:cxn>
                  <a:cxn ang="0">
                    <a:pos x="connsiteX819" y="connsiteY819"/>
                  </a:cxn>
                  <a:cxn ang="0">
                    <a:pos x="connsiteX820" y="connsiteY820"/>
                  </a:cxn>
                  <a:cxn ang="0">
                    <a:pos x="connsiteX821" y="connsiteY821"/>
                  </a:cxn>
                  <a:cxn ang="0">
                    <a:pos x="connsiteX822" y="connsiteY822"/>
                  </a:cxn>
                  <a:cxn ang="0">
                    <a:pos x="connsiteX823" y="connsiteY823"/>
                  </a:cxn>
                  <a:cxn ang="0">
                    <a:pos x="connsiteX824" y="connsiteY824"/>
                  </a:cxn>
                  <a:cxn ang="0">
                    <a:pos x="connsiteX825" y="connsiteY825"/>
                  </a:cxn>
                  <a:cxn ang="0">
                    <a:pos x="connsiteX826" y="connsiteY826"/>
                  </a:cxn>
                  <a:cxn ang="0">
                    <a:pos x="connsiteX827" y="connsiteY827"/>
                  </a:cxn>
                  <a:cxn ang="0">
                    <a:pos x="connsiteX828" y="connsiteY828"/>
                  </a:cxn>
                  <a:cxn ang="0">
                    <a:pos x="connsiteX829" y="connsiteY829"/>
                  </a:cxn>
                  <a:cxn ang="0">
                    <a:pos x="connsiteX830" y="connsiteY830"/>
                  </a:cxn>
                  <a:cxn ang="0">
                    <a:pos x="connsiteX831" y="connsiteY831"/>
                  </a:cxn>
                  <a:cxn ang="0">
                    <a:pos x="connsiteX832" y="connsiteY832"/>
                  </a:cxn>
                  <a:cxn ang="0">
                    <a:pos x="connsiteX833" y="connsiteY833"/>
                  </a:cxn>
                  <a:cxn ang="0">
                    <a:pos x="connsiteX834" y="connsiteY834"/>
                  </a:cxn>
                  <a:cxn ang="0">
                    <a:pos x="connsiteX835" y="connsiteY835"/>
                  </a:cxn>
                  <a:cxn ang="0">
                    <a:pos x="connsiteX836" y="connsiteY836"/>
                  </a:cxn>
                  <a:cxn ang="0">
                    <a:pos x="connsiteX837" y="connsiteY837"/>
                  </a:cxn>
                  <a:cxn ang="0">
                    <a:pos x="connsiteX838" y="connsiteY838"/>
                  </a:cxn>
                </a:cxnLst>
                <a:rect l="l" t="t" r="r" b="b"/>
                <a:pathLst>
                  <a:path w="8991614" h="827314">
                    <a:moveTo>
                      <a:pt x="97985" y="228600"/>
                    </a:moveTo>
                    <a:cubicBezTo>
                      <a:pt x="116128" y="232228"/>
                      <a:pt x="135090" y="232988"/>
                      <a:pt x="152414" y="239485"/>
                    </a:cubicBezTo>
                    <a:cubicBezTo>
                      <a:pt x="164664" y="244079"/>
                      <a:pt x="173369" y="255406"/>
                      <a:pt x="185071" y="261257"/>
                    </a:cubicBezTo>
                    <a:cubicBezTo>
                      <a:pt x="195334" y="266389"/>
                      <a:pt x="206842" y="268514"/>
                      <a:pt x="217728" y="272142"/>
                    </a:cubicBezTo>
                    <a:cubicBezTo>
                      <a:pt x="255727" y="310142"/>
                      <a:pt x="229762" y="290668"/>
                      <a:pt x="304814" y="315685"/>
                    </a:cubicBezTo>
                    <a:lnTo>
                      <a:pt x="337471" y="326571"/>
                    </a:lnTo>
                    <a:cubicBezTo>
                      <a:pt x="362871" y="322942"/>
                      <a:pt x="390225" y="326106"/>
                      <a:pt x="413671" y="315685"/>
                    </a:cubicBezTo>
                    <a:cubicBezTo>
                      <a:pt x="438282" y="304747"/>
                      <a:pt x="443374" y="243371"/>
                      <a:pt x="446328" y="228600"/>
                    </a:cubicBezTo>
                    <a:cubicBezTo>
                      <a:pt x="441885" y="179723"/>
                      <a:pt x="471322" y="97971"/>
                      <a:pt x="402785" y="97971"/>
                    </a:cubicBezTo>
                    <a:cubicBezTo>
                      <a:pt x="380713" y="97971"/>
                      <a:pt x="359242" y="105228"/>
                      <a:pt x="337471" y="108857"/>
                    </a:cubicBezTo>
                    <a:cubicBezTo>
                      <a:pt x="330214" y="116114"/>
                      <a:pt x="324879" y="126038"/>
                      <a:pt x="315699" y="130628"/>
                    </a:cubicBezTo>
                    <a:cubicBezTo>
                      <a:pt x="302317" y="137319"/>
                      <a:pt x="283839" y="132168"/>
                      <a:pt x="272156" y="141514"/>
                    </a:cubicBezTo>
                    <a:cubicBezTo>
                      <a:pt x="263196" y="148682"/>
                      <a:pt x="264899" y="163285"/>
                      <a:pt x="261271" y="174171"/>
                    </a:cubicBezTo>
                    <a:cubicBezTo>
                      <a:pt x="264899" y="203200"/>
                      <a:pt x="262317" y="233707"/>
                      <a:pt x="272156" y="261257"/>
                    </a:cubicBezTo>
                    <a:cubicBezTo>
                      <a:pt x="280956" y="285899"/>
                      <a:pt x="297197" y="308069"/>
                      <a:pt x="315699" y="326571"/>
                    </a:cubicBezTo>
                    <a:cubicBezTo>
                      <a:pt x="335794" y="346666"/>
                      <a:pt x="365964" y="379915"/>
                      <a:pt x="391899" y="391885"/>
                    </a:cubicBezTo>
                    <a:cubicBezTo>
                      <a:pt x="428967" y="408993"/>
                      <a:pt x="498284" y="429293"/>
                      <a:pt x="544299" y="435428"/>
                    </a:cubicBezTo>
                    <a:cubicBezTo>
                      <a:pt x="580446" y="440248"/>
                      <a:pt x="616870" y="442685"/>
                      <a:pt x="653156" y="446314"/>
                    </a:cubicBezTo>
                    <a:cubicBezTo>
                      <a:pt x="667670" y="449943"/>
                      <a:pt x="682094" y="453955"/>
                      <a:pt x="696699" y="457200"/>
                    </a:cubicBezTo>
                    <a:cubicBezTo>
                      <a:pt x="722594" y="462954"/>
                      <a:pt x="768113" y="470118"/>
                      <a:pt x="794671" y="478971"/>
                    </a:cubicBezTo>
                    <a:cubicBezTo>
                      <a:pt x="813208" y="485150"/>
                      <a:pt x="830735" y="494064"/>
                      <a:pt x="849099" y="500742"/>
                    </a:cubicBezTo>
                    <a:cubicBezTo>
                      <a:pt x="870667" y="508585"/>
                      <a:pt x="893106" y="513991"/>
                      <a:pt x="914414" y="522514"/>
                    </a:cubicBezTo>
                    <a:cubicBezTo>
                      <a:pt x="953776" y="538259"/>
                      <a:pt x="968969" y="556038"/>
                      <a:pt x="1012385" y="566057"/>
                    </a:cubicBezTo>
                    <a:cubicBezTo>
                      <a:pt x="1040890" y="572635"/>
                      <a:pt x="1070442" y="573314"/>
                      <a:pt x="1099471" y="576942"/>
                    </a:cubicBezTo>
                    <a:cubicBezTo>
                      <a:pt x="1149461" y="593606"/>
                      <a:pt x="1160351" y="602305"/>
                      <a:pt x="1230099" y="576942"/>
                    </a:cubicBezTo>
                    <a:cubicBezTo>
                      <a:pt x="1242394" y="572471"/>
                      <a:pt x="1244614" y="555171"/>
                      <a:pt x="1251871" y="544285"/>
                    </a:cubicBezTo>
                    <a:cubicBezTo>
                      <a:pt x="1276425" y="446068"/>
                      <a:pt x="1264180" y="485586"/>
                      <a:pt x="1284528" y="424542"/>
                    </a:cubicBezTo>
                    <a:cubicBezTo>
                      <a:pt x="1277271" y="384628"/>
                      <a:pt x="1284018" y="339350"/>
                      <a:pt x="1262756" y="304800"/>
                    </a:cubicBezTo>
                    <a:cubicBezTo>
                      <a:pt x="1250728" y="285255"/>
                      <a:pt x="1216537" y="295758"/>
                      <a:pt x="1197442" y="283028"/>
                    </a:cubicBezTo>
                    <a:lnTo>
                      <a:pt x="1164785" y="261257"/>
                    </a:lnTo>
                    <a:cubicBezTo>
                      <a:pt x="1153899" y="264885"/>
                      <a:pt x="1134911" y="261010"/>
                      <a:pt x="1132128" y="272142"/>
                    </a:cubicBezTo>
                    <a:cubicBezTo>
                      <a:pt x="1128955" y="284835"/>
                      <a:pt x="1142805" y="297866"/>
                      <a:pt x="1153899" y="304800"/>
                    </a:cubicBezTo>
                    <a:cubicBezTo>
                      <a:pt x="1173360" y="316963"/>
                      <a:pt x="1198688" y="316308"/>
                      <a:pt x="1219214" y="326571"/>
                    </a:cubicBezTo>
                    <a:cubicBezTo>
                      <a:pt x="1273019" y="353474"/>
                      <a:pt x="1247362" y="343211"/>
                      <a:pt x="1295414" y="359228"/>
                    </a:cubicBezTo>
                    <a:cubicBezTo>
                      <a:pt x="1444185" y="355599"/>
                      <a:pt x="1593583" y="362451"/>
                      <a:pt x="1741728" y="348342"/>
                    </a:cubicBezTo>
                    <a:cubicBezTo>
                      <a:pt x="1753151" y="347254"/>
                      <a:pt x="1752614" y="327160"/>
                      <a:pt x="1752614" y="315685"/>
                    </a:cubicBezTo>
                    <a:cubicBezTo>
                      <a:pt x="1752614" y="245233"/>
                      <a:pt x="1755045" y="228918"/>
                      <a:pt x="1719956" y="185057"/>
                    </a:cubicBezTo>
                    <a:cubicBezTo>
                      <a:pt x="1713545" y="177043"/>
                      <a:pt x="1704755" y="171169"/>
                      <a:pt x="1698185" y="163285"/>
                    </a:cubicBezTo>
                    <a:cubicBezTo>
                      <a:pt x="1686570" y="149347"/>
                      <a:pt x="1680292" y="130287"/>
                      <a:pt x="1665528" y="119742"/>
                    </a:cubicBezTo>
                    <a:cubicBezTo>
                      <a:pt x="1653354" y="111046"/>
                      <a:pt x="1636370" y="112967"/>
                      <a:pt x="1621985" y="108857"/>
                    </a:cubicBezTo>
                    <a:cubicBezTo>
                      <a:pt x="1610952" y="105705"/>
                      <a:pt x="1600361" y="101123"/>
                      <a:pt x="1589328" y="97971"/>
                    </a:cubicBezTo>
                    <a:cubicBezTo>
                      <a:pt x="1565552" y="91178"/>
                      <a:pt x="1513812" y="79408"/>
                      <a:pt x="1491356" y="76200"/>
                    </a:cubicBezTo>
                    <a:cubicBezTo>
                      <a:pt x="1458828" y="71553"/>
                      <a:pt x="1426042" y="68943"/>
                      <a:pt x="1393385" y="65314"/>
                    </a:cubicBezTo>
                    <a:cubicBezTo>
                      <a:pt x="1378871" y="61685"/>
                      <a:pt x="1364803" y="54428"/>
                      <a:pt x="1349842" y="54428"/>
                    </a:cubicBezTo>
                    <a:cubicBezTo>
                      <a:pt x="1201026" y="54428"/>
                      <a:pt x="1050116" y="39661"/>
                      <a:pt x="903528" y="65314"/>
                    </a:cubicBezTo>
                    <a:cubicBezTo>
                      <a:pt x="881787" y="69119"/>
                      <a:pt x="906664" y="109962"/>
                      <a:pt x="914414" y="130628"/>
                    </a:cubicBezTo>
                    <a:cubicBezTo>
                      <a:pt x="918661" y="141954"/>
                      <a:pt x="961776" y="171816"/>
                      <a:pt x="968842" y="174171"/>
                    </a:cubicBezTo>
                    <a:cubicBezTo>
                      <a:pt x="989781" y="181151"/>
                      <a:pt x="1012743" y="179704"/>
                      <a:pt x="1034156" y="185057"/>
                    </a:cubicBezTo>
                    <a:cubicBezTo>
                      <a:pt x="1188532" y="223651"/>
                      <a:pt x="993779" y="195084"/>
                      <a:pt x="1197442" y="217714"/>
                    </a:cubicBezTo>
                    <a:cubicBezTo>
                      <a:pt x="1226217" y="224908"/>
                      <a:pt x="1279604" y="239485"/>
                      <a:pt x="1306299" y="239485"/>
                    </a:cubicBezTo>
                    <a:cubicBezTo>
                      <a:pt x="1422470" y="239485"/>
                      <a:pt x="1538528" y="232228"/>
                      <a:pt x="1654642" y="228600"/>
                    </a:cubicBezTo>
                    <a:cubicBezTo>
                      <a:pt x="1665528" y="224971"/>
                      <a:pt x="1677460" y="223618"/>
                      <a:pt x="1687299" y="217714"/>
                    </a:cubicBezTo>
                    <a:cubicBezTo>
                      <a:pt x="1696100" y="212433"/>
                      <a:pt x="1698828" y="196582"/>
                      <a:pt x="1709071" y="195942"/>
                    </a:cubicBezTo>
                    <a:lnTo>
                      <a:pt x="1861471" y="206828"/>
                    </a:lnTo>
                    <a:cubicBezTo>
                      <a:pt x="1872357" y="210457"/>
                      <a:pt x="1885313" y="210368"/>
                      <a:pt x="1894128" y="217714"/>
                    </a:cubicBezTo>
                    <a:cubicBezTo>
                      <a:pt x="1924544" y="243061"/>
                      <a:pt x="1926819" y="261359"/>
                      <a:pt x="1937671" y="293914"/>
                    </a:cubicBezTo>
                    <a:cubicBezTo>
                      <a:pt x="1934042" y="362857"/>
                      <a:pt x="1932766" y="431963"/>
                      <a:pt x="1926785" y="500742"/>
                    </a:cubicBezTo>
                    <a:cubicBezTo>
                      <a:pt x="1925489" y="515647"/>
                      <a:pt x="1929280" y="537594"/>
                      <a:pt x="1915899" y="544285"/>
                    </a:cubicBezTo>
                    <a:cubicBezTo>
                      <a:pt x="1899350" y="552560"/>
                      <a:pt x="1879614" y="537028"/>
                      <a:pt x="1861471" y="533400"/>
                    </a:cubicBezTo>
                    <a:cubicBezTo>
                      <a:pt x="1793666" y="465595"/>
                      <a:pt x="1891829" y="557267"/>
                      <a:pt x="1807042" y="500742"/>
                    </a:cubicBezTo>
                    <a:cubicBezTo>
                      <a:pt x="1794233" y="492203"/>
                      <a:pt x="1786912" y="477033"/>
                      <a:pt x="1774385" y="468085"/>
                    </a:cubicBezTo>
                    <a:cubicBezTo>
                      <a:pt x="1761180" y="458653"/>
                      <a:pt x="1744757" y="454663"/>
                      <a:pt x="1730842" y="446314"/>
                    </a:cubicBezTo>
                    <a:cubicBezTo>
                      <a:pt x="1708405" y="432852"/>
                      <a:pt x="1665528" y="402771"/>
                      <a:pt x="1665528" y="402771"/>
                    </a:cubicBezTo>
                    <a:cubicBezTo>
                      <a:pt x="1665528" y="402771"/>
                      <a:pt x="1678298" y="372730"/>
                      <a:pt x="1687299" y="359228"/>
                    </a:cubicBezTo>
                    <a:cubicBezTo>
                      <a:pt x="1692992" y="350689"/>
                      <a:pt x="1701814" y="344714"/>
                      <a:pt x="1709071" y="337457"/>
                    </a:cubicBezTo>
                    <a:cubicBezTo>
                      <a:pt x="1712065" y="328475"/>
                      <a:pt x="1721804" y="283028"/>
                      <a:pt x="1741728" y="283028"/>
                    </a:cubicBezTo>
                    <a:cubicBezTo>
                      <a:pt x="1757956" y="283028"/>
                      <a:pt x="1770757" y="297543"/>
                      <a:pt x="1785271" y="304800"/>
                    </a:cubicBezTo>
                    <a:cubicBezTo>
                      <a:pt x="1796157" y="319314"/>
                      <a:pt x="1806121" y="334567"/>
                      <a:pt x="1817928" y="348342"/>
                    </a:cubicBezTo>
                    <a:cubicBezTo>
                      <a:pt x="1827947" y="360031"/>
                      <a:pt x="1840730" y="369173"/>
                      <a:pt x="1850585" y="381000"/>
                    </a:cubicBezTo>
                    <a:cubicBezTo>
                      <a:pt x="1858960" y="391051"/>
                      <a:pt x="1863842" y="403724"/>
                      <a:pt x="1872356" y="413657"/>
                    </a:cubicBezTo>
                    <a:cubicBezTo>
                      <a:pt x="1885714" y="429242"/>
                      <a:pt x="1915899" y="457200"/>
                      <a:pt x="1915899" y="457200"/>
                    </a:cubicBezTo>
                    <a:cubicBezTo>
                      <a:pt x="1947770" y="451888"/>
                      <a:pt x="1990322" y="453979"/>
                      <a:pt x="2013871" y="424542"/>
                    </a:cubicBezTo>
                    <a:cubicBezTo>
                      <a:pt x="2021039" y="415582"/>
                      <a:pt x="2019184" y="401915"/>
                      <a:pt x="2024756" y="391885"/>
                    </a:cubicBezTo>
                    <a:cubicBezTo>
                      <a:pt x="2037463" y="369012"/>
                      <a:pt x="2068299" y="326571"/>
                      <a:pt x="2068299" y="326571"/>
                    </a:cubicBezTo>
                    <a:cubicBezTo>
                      <a:pt x="2073824" y="304472"/>
                      <a:pt x="2080700" y="272237"/>
                      <a:pt x="2090071" y="250371"/>
                    </a:cubicBezTo>
                    <a:cubicBezTo>
                      <a:pt x="2096463" y="235456"/>
                      <a:pt x="2106144" y="222022"/>
                      <a:pt x="2111842" y="206828"/>
                    </a:cubicBezTo>
                    <a:cubicBezTo>
                      <a:pt x="2117095" y="192820"/>
                      <a:pt x="2118429" y="177615"/>
                      <a:pt x="2122728" y="163285"/>
                    </a:cubicBezTo>
                    <a:cubicBezTo>
                      <a:pt x="2129322" y="141304"/>
                      <a:pt x="2144499" y="97971"/>
                      <a:pt x="2144499" y="97971"/>
                    </a:cubicBezTo>
                    <a:cubicBezTo>
                      <a:pt x="2140871" y="83457"/>
                      <a:pt x="2142960" y="66111"/>
                      <a:pt x="2133614" y="54428"/>
                    </a:cubicBezTo>
                    <a:cubicBezTo>
                      <a:pt x="2126446" y="45468"/>
                      <a:pt x="2112208" y="45792"/>
                      <a:pt x="2100956" y="43542"/>
                    </a:cubicBezTo>
                    <a:cubicBezTo>
                      <a:pt x="2075796" y="38510"/>
                      <a:pt x="2050156" y="36285"/>
                      <a:pt x="2024756" y="32657"/>
                    </a:cubicBezTo>
                    <a:cubicBezTo>
                      <a:pt x="2016248" y="28403"/>
                      <a:pt x="1964578" y="0"/>
                      <a:pt x="1948556" y="0"/>
                    </a:cubicBezTo>
                    <a:cubicBezTo>
                      <a:pt x="1933595" y="0"/>
                      <a:pt x="1919528" y="7257"/>
                      <a:pt x="1905014" y="10885"/>
                    </a:cubicBezTo>
                    <a:cubicBezTo>
                      <a:pt x="1892074" y="49703"/>
                      <a:pt x="1878954" y="72834"/>
                      <a:pt x="1905014" y="119742"/>
                    </a:cubicBezTo>
                    <a:cubicBezTo>
                      <a:pt x="1912895" y="133927"/>
                      <a:pt x="1933489" y="135487"/>
                      <a:pt x="1948556" y="141514"/>
                    </a:cubicBezTo>
                    <a:cubicBezTo>
                      <a:pt x="1961970" y="146879"/>
                      <a:pt x="2034695" y="171498"/>
                      <a:pt x="2057414" y="174171"/>
                    </a:cubicBezTo>
                    <a:cubicBezTo>
                      <a:pt x="2104401" y="179699"/>
                      <a:pt x="2151757" y="181428"/>
                      <a:pt x="2198928" y="185057"/>
                    </a:cubicBezTo>
                    <a:cubicBezTo>
                      <a:pt x="2209814" y="195943"/>
                      <a:pt x="2219758" y="207859"/>
                      <a:pt x="2231585" y="217714"/>
                    </a:cubicBezTo>
                    <a:cubicBezTo>
                      <a:pt x="2241636" y="226089"/>
                      <a:pt x="2254991" y="230234"/>
                      <a:pt x="2264242" y="239485"/>
                    </a:cubicBezTo>
                    <a:cubicBezTo>
                      <a:pt x="2273493" y="248736"/>
                      <a:pt x="2277841" y="261926"/>
                      <a:pt x="2286014" y="272142"/>
                    </a:cubicBezTo>
                    <a:cubicBezTo>
                      <a:pt x="2292425" y="280156"/>
                      <a:pt x="2301374" y="285900"/>
                      <a:pt x="2307785" y="293914"/>
                    </a:cubicBezTo>
                    <a:cubicBezTo>
                      <a:pt x="2362703" y="362563"/>
                      <a:pt x="2298768" y="295784"/>
                      <a:pt x="2351328" y="348342"/>
                    </a:cubicBezTo>
                    <a:cubicBezTo>
                      <a:pt x="2369469" y="402768"/>
                      <a:pt x="2383985" y="402772"/>
                      <a:pt x="2362214" y="446314"/>
                    </a:cubicBezTo>
                    <a:cubicBezTo>
                      <a:pt x="2356363" y="458016"/>
                      <a:pt x="2350658" y="470798"/>
                      <a:pt x="2340442" y="478971"/>
                    </a:cubicBezTo>
                    <a:cubicBezTo>
                      <a:pt x="2331482" y="486139"/>
                      <a:pt x="2318671" y="486228"/>
                      <a:pt x="2307785" y="489857"/>
                    </a:cubicBezTo>
                    <a:cubicBezTo>
                      <a:pt x="2296899" y="486228"/>
                      <a:pt x="2284967" y="484875"/>
                      <a:pt x="2275128" y="478971"/>
                    </a:cubicBezTo>
                    <a:cubicBezTo>
                      <a:pt x="2240517" y="458205"/>
                      <a:pt x="2249090" y="431599"/>
                      <a:pt x="2242471" y="391885"/>
                    </a:cubicBezTo>
                    <a:cubicBezTo>
                      <a:pt x="2255409" y="301312"/>
                      <a:pt x="2231176" y="289601"/>
                      <a:pt x="2351328" y="326571"/>
                    </a:cubicBezTo>
                    <a:cubicBezTo>
                      <a:pt x="2368669" y="331907"/>
                      <a:pt x="2381217" y="347281"/>
                      <a:pt x="2394871" y="359228"/>
                    </a:cubicBezTo>
                    <a:cubicBezTo>
                      <a:pt x="2410319" y="372745"/>
                      <a:pt x="2438414" y="402771"/>
                      <a:pt x="2438414" y="402771"/>
                    </a:cubicBezTo>
                    <a:cubicBezTo>
                      <a:pt x="2442042" y="413657"/>
                      <a:pt x="2447246" y="424139"/>
                      <a:pt x="2449299" y="435428"/>
                    </a:cubicBezTo>
                    <a:cubicBezTo>
                      <a:pt x="2454532" y="464211"/>
                      <a:pt x="2437341" y="504239"/>
                      <a:pt x="2460185" y="522514"/>
                    </a:cubicBezTo>
                    <a:cubicBezTo>
                      <a:pt x="2476213" y="535337"/>
                      <a:pt x="2503728" y="478971"/>
                      <a:pt x="2503728" y="478971"/>
                    </a:cubicBezTo>
                    <a:cubicBezTo>
                      <a:pt x="2507357" y="464457"/>
                      <a:pt x="2507923" y="448810"/>
                      <a:pt x="2514614" y="435428"/>
                    </a:cubicBezTo>
                    <a:cubicBezTo>
                      <a:pt x="2522728" y="419201"/>
                      <a:pt x="2537655" y="407270"/>
                      <a:pt x="2547271" y="391885"/>
                    </a:cubicBezTo>
                    <a:cubicBezTo>
                      <a:pt x="2555871" y="378124"/>
                      <a:pt x="2561785" y="362856"/>
                      <a:pt x="2569042" y="348342"/>
                    </a:cubicBezTo>
                    <a:cubicBezTo>
                      <a:pt x="2563425" y="303411"/>
                      <a:pt x="2576546" y="263582"/>
                      <a:pt x="2536385" y="239485"/>
                    </a:cubicBezTo>
                    <a:cubicBezTo>
                      <a:pt x="2526546" y="233581"/>
                      <a:pt x="2514614" y="232228"/>
                      <a:pt x="2503728" y="228600"/>
                    </a:cubicBezTo>
                    <a:cubicBezTo>
                      <a:pt x="2496471" y="221343"/>
                      <a:pt x="2481956" y="217091"/>
                      <a:pt x="2481956" y="206828"/>
                    </a:cubicBezTo>
                    <a:cubicBezTo>
                      <a:pt x="2481956" y="193745"/>
                      <a:pt x="2494477" y="183422"/>
                      <a:pt x="2503728" y="174171"/>
                    </a:cubicBezTo>
                    <a:cubicBezTo>
                      <a:pt x="2529877" y="148022"/>
                      <a:pt x="2538055" y="154795"/>
                      <a:pt x="2569042" y="141514"/>
                    </a:cubicBezTo>
                    <a:cubicBezTo>
                      <a:pt x="2648733" y="107360"/>
                      <a:pt x="2575853" y="128924"/>
                      <a:pt x="2656128" y="108857"/>
                    </a:cubicBezTo>
                    <a:cubicBezTo>
                      <a:pt x="2667014" y="116114"/>
                      <a:pt x="2681181" y="119982"/>
                      <a:pt x="2688785" y="130628"/>
                    </a:cubicBezTo>
                    <a:cubicBezTo>
                      <a:pt x="2700143" y="146529"/>
                      <a:pt x="2708612" y="165613"/>
                      <a:pt x="2710556" y="185057"/>
                    </a:cubicBezTo>
                    <a:cubicBezTo>
                      <a:pt x="2719590" y="275393"/>
                      <a:pt x="2700140" y="368948"/>
                      <a:pt x="2721442" y="457200"/>
                    </a:cubicBezTo>
                    <a:cubicBezTo>
                      <a:pt x="2727582" y="482635"/>
                      <a:pt x="2761933" y="492468"/>
                      <a:pt x="2786756" y="500742"/>
                    </a:cubicBezTo>
                    <a:cubicBezTo>
                      <a:pt x="2853375" y="522948"/>
                      <a:pt x="2792202" y="504929"/>
                      <a:pt x="2906499" y="522514"/>
                    </a:cubicBezTo>
                    <a:cubicBezTo>
                      <a:pt x="2924786" y="525327"/>
                      <a:pt x="2942978" y="528913"/>
                      <a:pt x="2960928" y="533400"/>
                    </a:cubicBezTo>
                    <a:cubicBezTo>
                      <a:pt x="2972060" y="536183"/>
                      <a:pt x="2982333" y="542035"/>
                      <a:pt x="2993585" y="544285"/>
                    </a:cubicBezTo>
                    <a:cubicBezTo>
                      <a:pt x="3018745" y="549317"/>
                      <a:pt x="3044385" y="551542"/>
                      <a:pt x="3069785" y="555171"/>
                    </a:cubicBezTo>
                    <a:cubicBezTo>
                      <a:pt x="3068818" y="561943"/>
                      <a:pt x="3067130" y="652027"/>
                      <a:pt x="3037128" y="664028"/>
                    </a:cubicBezTo>
                    <a:cubicBezTo>
                      <a:pt x="3026474" y="668290"/>
                      <a:pt x="3015357" y="656771"/>
                      <a:pt x="3004471" y="653142"/>
                    </a:cubicBezTo>
                    <a:cubicBezTo>
                      <a:pt x="2997214" y="631371"/>
                      <a:pt x="2977133" y="610092"/>
                      <a:pt x="2982699" y="587828"/>
                    </a:cubicBezTo>
                    <a:cubicBezTo>
                      <a:pt x="3000939" y="514868"/>
                      <a:pt x="2984613" y="571837"/>
                      <a:pt x="3015356" y="489857"/>
                    </a:cubicBezTo>
                    <a:cubicBezTo>
                      <a:pt x="3019385" y="479113"/>
                      <a:pt x="3020338" y="467039"/>
                      <a:pt x="3026242" y="457200"/>
                    </a:cubicBezTo>
                    <a:cubicBezTo>
                      <a:pt x="3031523" y="448399"/>
                      <a:pt x="3040757" y="442685"/>
                      <a:pt x="3048014" y="435428"/>
                    </a:cubicBezTo>
                    <a:cubicBezTo>
                      <a:pt x="3051642" y="420914"/>
                      <a:pt x="3052208" y="405266"/>
                      <a:pt x="3058899" y="391885"/>
                    </a:cubicBezTo>
                    <a:cubicBezTo>
                      <a:pt x="3063489" y="382705"/>
                      <a:pt x="3075391" y="378915"/>
                      <a:pt x="3080671" y="370114"/>
                    </a:cubicBezTo>
                    <a:cubicBezTo>
                      <a:pt x="3086575" y="360275"/>
                      <a:pt x="3087928" y="348343"/>
                      <a:pt x="3091556" y="337457"/>
                    </a:cubicBezTo>
                    <a:cubicBezTo>
                      <a:pt x="3101236" y="338532"/>
                      <a:pt x="3193171" y="341819"/>
                      <a:pt x="3222185" y="359228"/>
                    </a:cubicBezTo>
                    <a:cubicBezTo>
                      <a:pt x="3230986" y="364509"/>
                      <a:pt x="3236699" y="373743"/>
                      <a:pt x="3243956" y="381000"/>
                    </a:cubicBezTo>
                    <a:cubicBezTo>
                      <a:pt x="3247585" y="391886"/>
                      <a:pt x="3254842" y="402182"/>
                      <a:pt x="3254842" y="413657"/>
                    </a:cubicBezTo>
                    <a:cubicBezTo>
                      <a:pt x="3254842" y="471827"/>
                      <a:pt x="3243956" y="529658"/>
                      <a:pt x="3243956" y="587828"/>
                    </a:cubicBezTo>
                    <a:cubicBezTo>
                      <a:pt x="3243956" y="635139"/>
                      <a:pt x="3238930" y="490868"/>
                      <a:pt x="3254842" y="446314"/>
                    </a:cubicBezTo>
                    <a:cubicBezTo>
                      <a:pt x="3259874" y="432225"/>
                      <a:pt x="3283871" y="439057"/>
                      <a:pt x="3298385" y="435428"/>
                    </a:cubicBezTo>
                    <a:cubicBezTo>
                      <a:pt x="3381842" y="439057"/>
                      <a:pt x="3465448" y="440143"/>
                      <a:pt x="3548756" y="446314"/>
                    </a:cubicBezTo>
                    <a:cubicBezTo>
                      <a:pt x="3563676" y="447419"/>
                      <a:pt x="3578917" y="450509"/>
                      <a:pt x="3592299" y="457200"/>
                    </a:cubicBezTo>
                    <a:cubicBezTo>
                      <a:pt x="3601479" y="461790"/>
                      <a:pt x="3606814" y="471714"/>
                      <a:pt x="3614071" y="478971"/>
                    </a:cubicBezTo>
                    <a:cubicBezTo>
                      <a:pt x="3617699" y="489857"/>
                      <a:pt x="3621804" y="500595"/>
                      <a:pt x="3624956" y="511628"/>
                    </a:cubicBezTo>
                    <a:cubicBezTo>
                      <a:pt x="3629066" y="526013"/>
                      <a:pt x="3621649" y="550440"/>
                      <a:pt x="3635842" y="555171"/>
                    </a:cubicBezTo>
                    <a:cubicBezTo>
                      <a:pt x="3648254" y="559308"/>
                      <a:pt x="3650357" y="533400"/>
                      <a:pt x="3657614" y="522514"/>
                    </a:cubicBezTo>
                    <a:cubicBezTo>
                      <a:pt x="3661242" y="511628"/>
                      <a:pt x="3660385" y="497971"/>
                      <a:pt x="3668499" y="489857"/>
                    </a:cubicBezTo>
                    <a:cubicBezTo>
                      <a:pt x="3676613" y="481743"/>
                      <a:pt x="3691317" y="484875"/>
                      <a:pt x="3701156" y="478971"/>
                    </a:cubicBezTo>
                    <a:cubicBezTo>
                      <a:pt x="3709957" y="473691"/>
                      <a:pt x="3714127" y="462480"/>
                      <a:pt x="3722928" y="457200"/>
                    </a:cubicBezTo>
                    <a:cubicBezTo>
                      <a:pt x="3732767" y="451296"/>
                      <a:pt x="3745322" y="451446"/>
                      <a:pt x="3755585" y="446314"/>
                    </a:cubicBezTo>
                    <a:cubicBezTo>
                      <a:pt x="3767287" y="440463"/>
                      <a:pt x="3775947" y="429013"/>
                      <a:pt x="3788242" y="424542"/>
                    </a:cubicBezTo>
                    <a:cubicBezTo>
                      <a:pt x="3816363" y="414316"/>
                      <a:pt x="3875328" y="402771"/>
                      <a:pt x="3875328" y="402771"/>
                    </a:cubicBezTo>
                    <a:cubicBezTo>
                      <a:pt x="3929757" y="406400"/>
                      <a:pt x="3984807" y="404689"/>
                      <a:pt x="4038614" y="413657"/>
                    </a:cubicBezTo>
                    <a:cubicBezTo>
                      <a:pt x="4051519" y="415808"/>
                      <a:pt x="4063667" y="424782"/>
                      <a:pt x="4071271" y="435428"/>
                    </a:cubicBezTo>
                    <a:cubicBezTo>
                      <a:pt x="4082629" y="451329"/>
                      <a:pt x="4086863" y="471319"/>
                      <a:pt x="4093042" y="489857"/>
                    </a:cubicBezTo>
                    <a:cubicBezTo>
                      <a:pt x="4105874" y="528354"/>
                      <a:pt x="4109147" y="569932"/>
                      <a:pt x="4114814" y="609600"/>
                    </a:cubicBezTo>
                    <a:cubicBezTo>
                      <a:pt x="4111185" y="638628"/>
                      <a:pt x="4112334" y="668665"/>
                      <a:pt x="4103928" y="696685"/>
                    </a:cubicBezTo>
                    <a:cubicBezTo>
                      <a:pt x="4100979" y="706516"/>
                      <a:pt x="4092409" y="717991"/>
                      <a:pt x="4082156" y="718457"/>
                    </a:cubicBezTo>
                    <a:lnTo>
                      <a:pt x="3864442" y="707571"/>
                    </a:lnTo>
                    <a:cubicBezTo>
                      <a:pt x="3820899" y="700314"/>
                      <a:pt x="3775692" y="699759"/>
                      <a:pt x="3733814" y="685800"/>
                    </a:cubicBezTo>
                    <a:cubicBezTo>
                      <a:pt x="3686963" y="670183"/>
                      <a:pt x="3712288" y="677697"/>
                      <a:pt x="3657614" y="664028"/>
                    </a:cubicBezTo>
                    <a:cubicBezTo>
                      <a:pt x="3642778" y="654138"/>
                      <a:pt x="3613528" y="637723"/>
                      <a:pt x="3603185" y="620485"/>
                    </a:cubicBezTo>
                    <a:cubicBezTo>
                      <a:pt x="3597281" y="610646"/>
                      <a:pt x="3595928" y="598714"/>
                      <a:pt x="3592299" y="587828"/>
                    </a:cubicBezTo>
                    <a:cubicBezTo>
                      <a:pt x="3606813" y="584199"/>
                      <a:pt x="3620881" y="576942"/>
                      <a:pt x="3635842" y="576942"/>
                    </a:cubicBezTo>
                    <a:cubicBezTo>
                      <a:pt x="3777671" y="576942"/>
                      <a:pt x="3765739" y="576759"/>
                      <a:pt x="3853556" y="598714"/>
                    </a:cubicBezTo>
                    <a:cubicBezTo>
                      <a:pt x="3864442" y="605971"/>
                      <a:pt x="3875998" y="612312"/>
                      <a:pt x="3886214" y="620485"/>
                    </a:cubicBezTo>
                    <a:cubicBezTo>
                      <a:pt x="3894228" y="626896"/>
                      <a:pt x="3898805" y="637667"/>
                      <a:pt x="3907985" y="642257"/>
                    </a:cubicBezTo>
                    <a:cubicBezTo>
                      <a:pt x="3921366" y="648948"/>
                      <a:pt x="3937014" y="649514"/>
                      <a:pt x="3951528" y="653142"/>
                    </a:cubicBezTo>
                    <a:cubicBezTo>
                      <a:pt x="3987814" y="671285"/>
                      <a:pt x="4020604" y="699615"/>
                      <a:pt x="4060385" y="707571"/>
                    </a:cubicBezTo>
                    <a:cubicBezTo>
                      <a:pt x="4126066" y="720707"/>
                      <a:pt x="4097261" y="712606"/>
                      <a:pt x="4147471" y="729342"/>
                    </a:cubicBezTo>
                    <a:cubicBezTo>
                      <a:pt x="4209157" y="725714"/>
                      <a:pt x="4271492" y="728094"/>
                      <a:pt x="4332528" y="718457"/>
                    </a:cubicBezTo>
                    <a:cubicBezTo>
                      <a:pt x="4342666" y="716856"/>
                      <a:pt x="4348141" y="704896"/>
                      <a:pt x="4354299" y="696685"/>
                    </a:cubicBezTo>
                    <a:cubicBezTo>
                      <a:pt x="4369998" y="675752"/>
                      <a:pt x="4379340" y="649873"/>
                      <a:pt x="4397842" y="631371"/>
                    </a:cubicBezTo>
                    <a:cubicBezTo>
                      <a:pt x="4528669" y="500544"/>
                      <a:pt x="4374570" y="648950"/>
                      <a:pt x="4474042" y="566057"/>
                    </a:cubicBezTo>
                    <a:cubicBezTo>
                      <a:pt x="4485869" y="556202"/>
                      <a:pt x="4494383" y="542637"/>
                      <a:pt x="4506699" y="533400"/>
                    </a:cubicBezTo>
                    <a:cubicBezTo>
                      <a:pt x="4523626" y="520705"/>
                      <a:pt x="4543523" y="512479"/>
                      <a:pt x="4561128" y="500742"/>
                    </a:cubicBezTo>
                    <a:cubicBezTo>
                      <a:pt x="4627029" y="456808"/>
                      <a:pt x="4579124" y="476600"/>
                      <a:pt x="4637328" y="457200"/>
                    </a:cubicBezTo>
                    <a:cubicBezTo>
                      <a:pt x="4648214" y="449943"/>
                      <a:pt x="4658283" y="441279"/>
                      <a:pt x="4669985" y="435428"/>
                    </a:cubicBezTo>
                    <a:cubicBezTo>
                      <a:pt x="4760130" y="390354"/>
                      <a:pt x="4641700" y="465170"/>
                      <a:pt x="4735299" y="402771"/>
                    </a:cubicBezTo>
                    <a:cubicBezTo>
                      <a:pt x="4793933" y="432087"/>
                      <a:pt x="4781398" y="412991"/>
                      <a:pt x="4800614" y="489857"/>
                    </a:cubicBezTo>
                    <a:lnTo>
                      <a:pt x="4822385" y="576942"/>
                    </a:lnTo>
                    <a:cubicBezTo>
                      <a:pt x="4782502" y="616827"/>
                      <a:pt x="4816125" y="591639"/>
                      <a:pt x="4735299" y="609600"/>
                    </a:cubicBezTo>
                    <a:cubicBezTo>
                      <a:pt x="4724098" y="612089"/>
                      <a:pt x="4713675" y="617333"/>
                      <a:pt x="4702642" y="620485"/>
                    </a:cubicBezTo>
                    <a:cubicBezTo>
                      <a:pt x="4688257" y="624595"/>
                      <a:pt x="4673613" y="627742"/>
                      <a:pt x="4659099" y="631371"/>
                    </a:cubicBezTo>
                    <a:cubicBezTo>
                      <a:pt x="4630071" y="627742"/>
                      <a:pt x="4600237" y="628182"/>
                      <a:pt x="4572014" y="620485"/>
                    </a:cubicBezTo>
                    <a:cubicBezTo>
                      <a:pt x="4539484" y="611613"/>
                      <a:pt x="4526095" y="577337"/>
                      <a:pt x="4506699" y="555171"/>
                    </a:cubicBezTo>
                    <a:cubicBezTo>
                      <a:pt x="4493182" y="539723"/>
                      <a:pt x="4475979" y="527656"/>
                      <a:pt x="4463156" y="511628"/>
                    </a:cubicBezTo>
                    <a:cubicBezTo>
                      <a:pt x="4364685" y="388538"/>
                      <a:pt x="4457429" y="484129"/>
                      <a:pt x="4397842" y="424542"/>
                    </a:cubicBezTo>
                    <a:cubicBezTo>
                      <a:pt x="4390771" y="403328"/>
                      <a:pt x="4383420" y="365052"/>
                      <a:pt x="4354299" y="359228"/>
                    </a:cubicBezTo>
                    <a:cubicBezTo>
                      <a:pt x="4344235" y="357215"/>
                      <a:pt x="4339785" y="373743"/>
                      <a:pt x="4332528" y="381000"/>
                    </a:cubicBezTo>
                    <a:cubicBezTo>
                      <a:pt x="4328899" y="410028"/>
                      <a:pt x="4326875" y="439303"/>
                      <a:pt x="4321642" y="468085"/>
                    </a:cubicBezTo>
                    <a:cubicBezTo>
                      <a:pt x="4319589" y="479374"/>
                      <a:pt x="4313908" y="489709"/>
                      <a:pt x="4310756" y="500742"/>
                    </a:cubicBezTo>
                    <a:cubicBezTo>
                      <a:pt x="4306646" y="515127"/>
                      <a:pt x="4303499" y="529771"/>
                      <a:pt x="4299871" y="544285"/>
                    </a:cubicBezTo>
                    <a:cubicBezTo>
                      <a:pt x="4303499" y="566057"/>
                      <a:pt x="4299805" y="590436"/>
                      <a:pt x="4310756" y="609600"/>
                    </a:cubicBezTo>
                    <a:cubicBezTo>
                      <a:pt x="4316449" y="619563"/>
                      <a:pt x="4332095" y="618599"/>
                      <a:pt x="4343414" y="620485"/>
                    </a:cubicBezTo>
                    <a:cubicBezTo>
                      <a:pt x="4375825" y="625887"/>
                      <a:pt x="4408570" y="629688"/>
                      <a:pt x="4441385" y="631371"/>
                    </a:cubicBezTo>
                    <a:cubicBezTo>
                      <a:pt x="4550160" y="636949"/>
                      <a:pt x="4659099" y="638628"/>
                      <a:pt x="4767956" y="642257"/>
                    </a:cubicBezTo>
                    <a:cubicBezTo>
                      <a:pt x="4781590" y="655891"/>
                      <a:pt x="4798161" y="678951"/>
                      <a:pt x="4822385" y="674914"/>
                    </a:cubicBezTo>
                    <a:cubicBezTo>
                      <a:pt x="4835290" y="672763"/>
                      <a:pt x="4843017" y="658296"/>
                      <a:pt x="4855042" y="653142"/>
                    </a:cubicBezTo>
                    <a:cubicBezTo>
                      <a:pt x="4868793" y="647249"/>
                      <a:pt x="4884071" y="645885"/>
                      <a:pt x="4898585" y="642257"/>
                    </a:cubicBezTo>
                    <a:cubicBezTo>
                      <a:pt x="4905842" y="635000"/>
                      <a:pt x="4911817" y="626178"/>
                      <a:pt x="4920356" y="620485"/>
                    </a:cubicBezTo>
                    <a:cubicBezTo>
                      <a:pt x="4954508" y="597717"/>
                      <a:pt x="4969151" y="597401"/>
                      <a:pt x="5007442" y="587828"/>
                    </a:cubicBezTo>
                    <a:cubicBezTo>
                      <a:pt x="5013899" y="583523"/>
                      <a:pt x="5059040" y="549293"/>
                      <a:pt x="5072756" y="555171"/>
                    </a:cubicBezTo>
                    <a:cubicBezTo>
                      <a:pt x="5111388" y="571727"/>
                      <a:pt x="5120073" y="610761"/>
                      <a:pt x="5138071" y="642257"/>
                    </a:cubicBezTo>
                    <a:cubicBezTo>
                      <a:pt x="5156382" y="674301"/>
                      <a:pt x="5157771" y="672843"/>
                      <a:pt x="5181614" y="696685"/>
                    </a:cubicBezTo>
                    <a:cubicBezTo>
                      <a:pt x="5177985" y="707571"/>
                      <a:pt x="5181980" y="727092"/>
                      <a:pt x="5170728" y="729342"/>
                    </a:cubicBezTo>
                    <a:cubicBezTo>
                      <a:pt x="5143054" y="734877"/>
                      <a:pt x="4984390" y="701808"/>
                      <a:pt x="4963899" y="696685"/>
                    </a:cubicBezTo>
                    <a:lnTo>
                      <a:pt x="4876814" y="674914"/>
                    </a:lnTo>
                    <a:cubicBezTo>
                      <a:pt x="4852653" y="679746"/>
                      <a:pt x="4802487" y="673397"/>
                      <a:pt x="4811499" y="718457"/>
                    </a:cubicBezTo>
                    <a:cubicBezTo>
                      <a:pt x="4813512" y="728521"/>
                      <a:pt x="4826014" y="732971"/>
                      <a:pt x="4833271" y="740228"/>
                    </a:cubicBezTo>
                    <a:cubicBezTo>
                      <a:pt x="4865928" y="736599"/>
                      <a:pt x="4899648" y="738369"/>
                      <a:pt x="4931242" y="729342"/>
                    </a:cubicBezTo>
                    <a:cubicBezTo>
                      <a:pt x="4951586" y="723529"/>
                      <a:pt x="4967175" y="706960"/>
                      <a:pt x="4985671" y="696685"/>
                    </a:cubicBezTo>
                    <a:cubicBezTo>
                      <a:pt x="5017617" y="678937"/>
                      <a:pt x="5034496" y="675955"/>
                      <a:pt x="5061871" y="653142"/>
                    </a:cubicBezTo>
                    <a:cubicBezTo>
                      <a:pt x="5073697" y="643287"/>
                      <a:pt x="5082701" y="630340"/>
                      <a:pt x="5094528" y="620485"/>
                    </a:cubicBezTo>
                    <a:cubicBezTo>
                      <a:pt x="5104579" y="612110"/>
                      <a:pt x="5116539" y="606318"/>
                      <a:pt x="5127185" y="598714"/>
                    </a:cubicBezTo>
                    <a:cubicBezTo>
                      <a:pt x="5141949" y="588169"/>
                      <a:pt x="5156214" y="576943"/>
                      <a:pt x="5170728" y="566057"/>
                    </a:cubicBezTo>
                    <a:cubicBezTo>
                      <a:pt x="5174357" y="555171"/>
                      <a:pt x="5175249" y="542947"/>
                      <a:pt x="5181614" y="533400"/>
                    </a:cubicBezTo>
                    <a:cubicBezTo>
                      <a:pt x="5190154" y="520591"/>
                      <a:pt x="5204416" y="512569"/>
                      <a:pt x="5214271" y="500742"/>
                    </a:cubicBezTo>
                    <a:cubicBezTo>
                      <a:pt x="5222646" y="490691"/>
                      <a:pt x="5228785" y="478971"/>
                      <a:pt x="5236042" y="468085"/>
                    </a:cubicBezTo>
                    <a:cubicBezTo>
                      <a:pt x="5246928" y="475342"/>
                      <a:pt x="5260526" y="479641"/>
                      <a:pt x="5268699" y="489857"/>
                    </a:cubicBezTo>
                    <a:cubicBezTo>
                      <a:pt x="5275867" y="498817"/>
                      <a:pt x="5274837" y="512068"/>
                      <a:pt x="5279585" y="522514"/>
                    </a:cubicBezTo>
                    <a:cubicBezTo>
                      <a:pt x="5340428" y="656369"/>
                      <a:pt x="5308562" y="565904"/>
                      <a:pt x="5334014" y="642257"/>
                    </a:cubicBezTo>
                    <a:cubicBezTo>
                      <a:pt x="5344900" y="635000"/>
                      <a:pt x="5358056" y="630331"/>
                      <a:pt x="5366671" y="620485"/>
                    </a:cubicBezTo>
                    <a:cubicBezTo>
                      <a:pt x="5383901" y="600793"/>
                      <a:pt x="5385391" y="563446"/>
                      <a:pt x="5410214" y="555171"/>
                    </a:cubicBezTo>
                    <a:lnTo>
                      <a:pt x="5442871" y="544285"/>
                    </a:lnTo>
                    <a:cubicBezTo>
                      <a:pt x="5471899" y="547914"/>
                      <a:pt x="5502406" y="545332"/>
                      <a:pt x="5529956" y="555171"/>
                    </a:cubicBezTo>
                    <a:cubicBezTo>
                      <a:pt x="5554598" y="563972"/>
                      <a:pt x="5595271" y="598714"/>
                      <a:pt x="5595271" y="598714"/>
                    </a:cubicBezTo>
                    <a:cubicBezTo>
                      <a:pt x="5598899" y="609600"/>
                      <a:pt x="5601024" y="621108"/>
                      <a:pt x="5606156" y="631371"/>
                    </a:cubicBezTo>
                    <a:cubicBezTo>
                      <a:pt x="5612007" y="643073"/>
                      <a:pt x="5622774" y="652003"/>
                      <a:pt x="5627928" y="664028"/>
                    </a:cubicBezTo>
                    <a:cubicBezTo>
                      <a:pt x="5633822" y="677779"/>
                      <a:pt x="5635185" y="693057"/>
                      <a:pt x="5638814" y="707571"/>
                    </a:cubicBezTo>
                    <a:cubicBezTo>
                      <a:pt x="5702590" y="700485"/>
                      <a:pt x="5750872" y="696152"/>
                      <a:pt x="5812985" y="685800"/>
                    </a:cubicBezTo>
                    <a:cubicBezTo>
                      <a:pt x="5854443" y="678890"/>
                      <a:pt x="5871814" y="673814"/>
                      <a:pt x="5910956" y="664028"/>
                    </a:cubicBezTo>
                    <a:cubicBezTo>
                      <a:pt x="5924840" y="622377"/>
                      <a:pt x="5935389" y="596298"/>
                      <a:pt x="5943614" y="555171"/>
                    </a:cubicBezTo>
                    <a:cubicBezTo>
                      <a:pt x="5947943" y="533528"/>
                      <a:pt x="5950871" y="511628"/>
                      <a:pt x="5954499" y="489857"/>
                    </a:cubicBezTo>
                    <a:cubicBezTo>
                      <a:pt x="5950804" y="467686"/>
                      <a:pt x="5950321" y="409684"/>
                      <a:pt x="5921842" y="391885"/>
                    </a:cubicBezTo>
                    <a:cubicBezTo>
                      <a:pt x="5902381" y="379722"/>
                      <a:pt x="5856528" y="370114"/>
                      <a:pt x="5856528" y="370114"/>
                    </a:cubicBezTo>
                    <a:cubicBezTo>
                      <a:pt x="5834757" y="373743"/>
                      <a:pt x="5810378" y="370049"/>
                      <a:pt x="5791214" y="381000"/>
                    </a:cubicBezTo>
                    <a:cubicBezTo>
                      <a:pt x="5781251" y="386693"/>
                      <a:pt x="5774424" y="403818"/>
                      <a:pt x="5780328" y="413657"/>
                    </a:cubicBezTo>
                    <a:cubicBezTo>
                      <a:pt x="5788677" y="427572"/>
                      <a:pt x="5809782" y="427377"/>
                      <a:pt x="5823871" y="435428"/>
                    </a:cubicBezTo>
                    <a:cubicBezTo>
                      <a:pt x="5835230" y="441919"/>
                      <a:pt x="5844826" y="451349"/>
                      <a:pt x="5856528" y="457200"/>
                    </a:cubicBezTo>
                    <a:cubicBezTo>
                      <a:pt x="5881407" y="469639"/>
                      <a:pt x="5918779" y="472762"/>
                      <a:pt x="5943614" y="478971"/>
                    </a:cubicBezTo>
                    <a:cubicBezTo>
                      <a:pt x="6017004" y="497319"/>
                      <a:pt x="5934433" y="479702"/>
                      <a:pt x="6008928" y="511628"/>
                    </a:cubicBezTo>
                    <a:cubicBezTo>
                      <a:pt x="6022679" y="517521"/>
                      <a:pt x="6038086" y="518404"/>
                      <a:pt x="6052471" y="522514"/>
                    </a:cubicBezTo>
                    <a:cubicBezTo>
                      <a:pt x="6089843" y="533192"/>
                      <a:pt x="6089968" y="535820"/>
                      <a:pt x="6128671" y="555171"/>
                    </a:cubicBezTo>
                    <a:cubicBezTo>
                      <a:pt x="6135928" y="566057"/>
                      <a:pt x="6149716" y="574765"/>
                      <a:pt x="6150442" y="587828"/>
                    </a:cubicBezTo>
                    <a:cubicBezTo>
                      <a:pt x="6157098" y="707644"/>
                      <a:pt x="6152955" y="710916"/>
                      <a:pt x="6128671" y="783771"/>
                    </a:cubicBezTo>
                    <a:cubicBezTo>
                      <a:pt x="6016185" y="780142"/>
                      <a:pt x="5903564" y="779494"/>
                      <a:pt x="5791214" y="772885"/>
                    </a:cubicBezTo>
                    <a:cubicBezTo>
                      <a:pt x="5779759" y="772211"/>
                      <a:pt x="5770031" y="762000"/>
                      <a:pt x="5758556" y="762000"/>
                    </a:cubicBezTo>
                    <a:cubicBezTo>
                      <a:pt x="5704007" y="762000"/>
                      <a:pt x="5649699" y="769257"/>
                      <a:pt x="5595271" y="772885"/>
                    </a:cubicBezTo>
                    <a:cubicBezTo>
                      <a:pt x="5584385" y="780142"/>
                      <a:pt x="5574569" y="789343"/>
                      <a:pt x="5562614" y="794657"/>
                    </a:cubicBezTo>
                    <a:cubicBezTo>
                      <a:pt x="5541643" y="803978"/>
                      <a:pt x="5497299" y="816428"/>
                      <a:pt x="5497299" y="816428"/>
                    </a:cubicBezTo>
                    <a:cubicBezTo>
                      <a:pt x="5493671" y="801914"/>
                      <a:pt x="5485791" y="787833"/>
                      <a:pt x="5486414" y="772885"/>
                    </a:cubicBezTo>
                    <a:cubicBezTo>
                      <a:pt x="5489450" y="700015"/>
                      <a:pt x="5488665" y="625444"/>
                      <a:pt x="5508185" y="555171"/>
                    </a:cubicBezTo>
                    <a:cubicBezTo>
                      <a:pt x="5511687" y="542565"/>
                      <a:pt x="5529140" y="571091"/>
                      <a:pt x="5540842" y="576942"/>
                    </a:cubicBezTo>
                    <a:cubicBezTo>
                      <a:pt x="5547620" y="580331"/>
                      <a:pt x="5610970" y="605832"/>
                      <a:pt x="5627928" y="609600"/>
                    </a:cubicBezTo>
                    <a:cubicBezTo>
                      <a:pt x="5649474" y="614388"/>
                      <a:pt x="5671471" y="616857"/>
                      <a:pt x="5693242" y="620485"/>
                    </a:cubicBezTo>
                    <a:cubicBezTo>
                      <a:pt x="5704128" y="624114"/>
                      <a:pt x="5714481" y="630229"/>
                      <a:pt x="5725899" y="631371"/>
                    </a:cubicBezTo>
                    <a:lnTo>
                      <a:pt x="5943614" y="653142"/>
                    </a:lnTo>
                    <a:cubicBezTo>
                      <a:pt x="5954500" y="660399"/>
                      <a:pt x="5964569" y="669063"/>
                      <a:pt x="5976271" y="674914"/>
                    </a:cubicBezTo>
                    <a:cubicBezTo>
                      <a:pt x="6066416" y="719988"/>
                      <a:pt x="5947986" y="645172"/>
                      <a:pt x="6041585" y="707571"/>
                    </a:cubicBezTo>
                    <a:cubicBezTo>
                      <a:pt x="6114156" y="703942"/>
                      <a:pt x="6187116" y="705014"/>
                      <a:pt x="6259299" y="696685"/>
                    </a:cubicBezTo>
                    <a:cubicBezTo>
                      <a:pt x="6282097" y="694054"/>
                      <a:pt x="6324614" y="674914"/>
                      <a:pt x="6324614" y="674914"/>
                    </a:cubicBezTo>
                    <a:cubicBezTo>
                      <a:pt x="6432657" y="710930"/>
                      <a:pt x="6267610" y="650503"/>
                      <a:pt x="6389928" y="718457"/>
                    </a:cubicBezTo>
                    <a:cubicBezTo>
                      <a:pt x="6409989" y="729602"/>
                      <a:pt x="6455242" y="740228"/>
                      <a:pt x="6455242" y="740228"/>
                    </a:cubicBezTo>
                    <a:cubicBezTo>
                      <a:pt x="6466128" y="736599"/>
                      <a:pt x="6478719" y="736227"/>
                      <a:pt x="6487899" y="729342"/>
                    </a:cubicBezTo>
                    <a:cubicBezTo>
                      <a:pt x="6508425" y="713947"/>
                      <a:pt x="6524185" y="693057"/>
                      <a:pt x="6542328" y="674914"/>
                    </a:cubicBezTo>
                    <a:lnTo>
                      <a:pt x="6629414" y="587828"/>
                    </a:lnTo>
                    <a:lnTo>
                      <a:pt x="6672956" y="544285"/>
                    </a:lnTo>
                    <a:lnTo>
                      <a:pt x="6694728" y="522514"/>
                    </a:lnTo>
                    <a:cubicBezTo>
                      <a:pt x="6691099" y="551543"/>
                      <a:pt x="6691539" y="581376"/>
                      <a:pt x="6683842" y="609600"/>
                    </a:cubicBezTo>
                    <a:cubicBezTo>
                      <a:pt x="6680400" y="622222"/>
                      <a:pt x="6667922" y="630555"/>
                      <a:pt x="6662071" y="642257"/>
                    </a:cubicBezTo>
                    <a:cubicBezTo>
                      <a:pt x="6656939" y="652520"/>
                      <a:pt x="6654814" y="664028"/>
                      <a:pt x="6651185" y="674914"/>
                    </a:cubicBezTo>
                    <a:cubicBezTo>
                      <a:pt x="6587685" y="653747"/>
                      <a:pt x="6643020" y="682396"/>
                      <a:pt x="6607642" y="620485"/>
                    </a:cubicBezTo>
                    <a:cubicBezTo>
                      <a:pt x="6600004" y="607119"/>
                      <a:pt x="6584840" y="599655"/>
                      <a:pt x="6574985" y="587828"/>
                    </a:cubicBezTo>
                    <a:cubicBezTo>
                      <a:pt x="6566610" y="577777"/>
                      <a:pt x="6561906" y="564949"/>
                      <a:pt x="6553214" y="555171"/>
                    </a:cubicBezTo>
                    <a:cubicBezTo>
                      <a:pt x="6519086" y="516778"/>
                      <a:pt x="6496334" y="491566"/>
                      <a:pt x="6455242" y="468085"/>
                    </a:cubicBezTo>
                    <a:cubicBezTo>
                      <a:pt x="6441153" y="460034"/>
                      <a:pt x="6426213" y="453571"/>
                      <a:pt x="6411699" y="446314"/>
                    </a:cubicBezTo>
                    <a:cubicBezTo>
                      <a:pt x="6393556" y="449943"/>
                      <a:pt x="6363767" y="439876"/>
                      <a:pt x="6357271" y="457200"/>
                    </a:cubicBezTo>
                    <a:cubicBezTo>
                      <a:pt x="6260095" y="716337"/>
                      <a:pt x="6401063" y="565805"/>
                      <a:pt x="6324614" y="642257"/>
                    </a:cubicBezTo>
                    <a:cubicBezTo>
                      <a:pt x="6320985" y="653143"/>
                      <a:pt x="6321842" y="666800"/>
                      <a:pt x="6313728" y="674914"/>
                    </a:cubicBezTo>
                    <a:cubicBezTo>
                      <a:pt x="6305614" y="683028"/>
                      <a:pt x="6291618" y="681280"/>
                      <a:pt x="6281071" y="685800"/>
                    </a:cubicBezTo>
                    <a:cubicBezTo>
                      <a:pt x="6266156" y="692192"/>
                      <a:pt x="6252042" y="700314"/>
                      <a:pt x="6237528" y="707571"/>
                    </a:cubicBezTo>
                    <a:cubicBezTo>
                      <a:pt x="6244065" y="733717"/>
                      <a:pt x="6246693" y="764977"/>
                      <a:pt x="6270185" y="783771"/>
                    </a:cubicBezTo>
                    <a:cubicBezTo>
                      <a:pt x="6279145" y="790939"/>
                      <a:pt x="6291383" y="794069"/>
                      <a:pt x="6302842" y="794657"/>
                    </a:cubicBezTo>
                    <a:cubicBezTo>
                      <a:pt x="6433350" y="801350"/>
                      <a:pt x="6564099" y="801914"/>
                      <a:pt x="6694728" y="805542"/>
                    </a:cubicBezTo>
                    <a:cubicBezTo>
                      <a:pt x="6711520" y="809740"/>
                      <a:pt x="6778880" y="827314"/>
                      <a:pt x="6792699" y="827314"/>
                    </a:cubicBezTo>
                    <a:cubicBezTo>
                      <a:pt x="6814771" y="827314"/>
                      <a:pt x="6836242" y="820057"/>
                      <a:pt x="6858014" y="816428"/>
                    </a:cubicBezTo>
                    <a:cubicBezTo>
                      <a:pt x="6861642" y="805542"/>
                      <a:pt x="6862995" y="793610"/>
                      <a:pt x="6868899" y="783771"/>
                    </a:cubicBezTo>
                    <a:cubicBezTo>
                      <a:pt x="6874179" y="774970"/>
                      <a:pt x="6883992" y="769792"/>
                      <a:pt x="6890671" y="762000"/>
                    </a:cubicBezTo>
                    <a:cubicBezTo>
                      <a:pt x="6905792" y="744359"/>
                      <a:pt x="6920890" y="726605"/>
                      <a:pt x="6934214" y="707571"/>
                    </a:cubicBezTo>
                    <a:cubicBezTo>
                      <a:pt x="6946347" y="690238"/>
                      <a:pt x="6957409" y="672066"/>
                      <a:pt x="6966871" y="653142"/>
                    </a:cubicBezTo>
                    <a:cubicBezTo>
                      <a:pt x="6972002" y="642879"/>
                      <a:pt x="6971852" y="630324"/>
                      <a:pt x="6977756" y="620485"/>
                    </a:cubicBezTo>
                    <a:cubicBezTo>
                      <a:pt x="6983036" y="611684"/>
                      <a:pt x="6993563" y="607065"/>
                      <a:pt x="6999528" y="598714"/>
                    </a:cubicBezTo>
                    <a:cubicBezTo>
                      <a:pt x="7067161" y="504029"/>
                      <a:pt x="6997538" y="578932"/>
                      <a:pt x="7064842" y="511628"/>
                    </a:cubicBezTo>
                    <a:cubicBezTo>
                      <a:pt x="7084861" y="518301"/>
                      <a:pt x="7148429" y="527489"/>
                      <a:pt x="7086614" y="576942"/>
                    </a:cubicBezTo>
                    <a:cubicBezTo>
                      <a:pt x="7074932" y="586288"/>
                      <a:pt x="7057456" y="570167"/>
                      <a:pt x="7043071" y="566057"/>
                    </a:cubicBezTo>
                    <a:cubicBezTo>
                      <a:pt x="6967395" y="544436"/>
                      <a:pt x="7059745" y="568227"/>
                      <a:pt x="6966871" y="533400"/>
                    </a:cubicBezTo>
                    <a:cubicBezTo>
                      <a:pt x="6927673" y="518701"/>
                      <a:pt x="6874181" y="517951"/>
                      <a:pt x="6836242" y="511628"/>
                    </a:cubicBezTo>
                    <a:cubicBezTo>
                      <a:pt x="6815959" y="508247"/>
                      <a:pt x="6737062" y="485422"/>
                      <a:pt x="6727385" y="478971"/>
                    </a:cubicBezTo>
                    <a:lnTo>
                      <a:pt x="6694728" y="457200"/>
                    </a:lnTo>
                    <a:cubicBezTo>
                      <a:pt x="6691099" y="446314"/>
                      <a:pt x="6682575" y="435947"/>
                      <a:pt x="6683842" y="424542"/>
                    </a:cubicBezTo>
                    <a:cubicBezTo>
                      <a:pt x="6686376" y="401733"/>
                      <a:pt x="6705614" y="359228"/>
                      <a:pt x="6705614" y="359228"/>
                    </a:cubicBezTo>
                    <a:cubicBezTo>
                      <a:pt x="6723757" y="362857"/>
                      <a:pt x="6744647" y="359851"/>
                      <a:pt x="6760042" y="370114"/>
                    </a:cubicBezTo>
                    <a:cubicBezTo>
                      <a:pt x="6769589" y="376479"/>
                      <a:pt x="6765488" y="392668"/>
                      <a:pt x="6770928" y="402771"/>
                    </a:cubicBezTo>
                    <a:cubicBezTo>
                      <a:pt x="6790990" y="440029"/>
                      <a:pt x="6817317" y="473780"/>
                      <a:pt x="6836242" y="511628"/>
                    </a:cubicBezTo>
                    <a:cubicBezTo>
                      <a:pt x="6902048" y="643237"/>
                      <a:pt x="6818229" y="480103"/>
                      <a:pt x="6879785" y="587828"/>
                    </a:cubicBezTo>
                    <a:cubicBezTo>
                      <a:pt x="6887836" y="601917"/>
                      <a:pt x="6894299" y="616857"/>
                      <a:pt x="6901556" y="631371"/>
                    </a:cubicBezTo>
                    <a:cubicBezTo>
                      <a:pt x="6912442" y="620485"/>
                      <a:pt x="6926576" y="612080"/>
                      <a:pt x="6934214" y="598714"/>
                    </a:cubicBezTo>
                    <a:cubicBezTo>
                      <a:pt x="6941637" y="585724"/>
                      <a:pt x="6938408" y="568552"/>
                      <a:pt x="6945099" y="555171"/>
                    </a:cubicBezTo>
                    <a:cubicBezTo>
                      <a:pt x="6957052" y="531264"/>
                      <a:pt x="6977184" y="529962"/>
                      <a:pt x="6999528" y="522514"/>
                    </a:cubicBezTo>
                    <a:cubicBezTo>
                      <a:pt x="7037673" y="535229"/>
                      <a:pt x="7036302" y="529363"/>
                      <a:pt x="7064842" y="566057"/>
                    </a:cubicBezTo>
                    <a:cubicBezTo>
                      <a:pt x="7080906" y="586711"/>
                      <a:pt x="7108385" y="631371"/>
                      <a:pt x="7108385" y="631371"/>
                    </a:cubicBezTo>
                    <a:cubicBezTo>
                      <a:pt x="7187344" y="552412"/>
                      <a:pt x="7094091" y="654241"/>
                      <a:pt x="7162814" y="544285"/>
                    </a:cubicBezTo>
                    <a:cubicBezTo>
                      <a:pt x="7170973" y="531230"/>
                      <a:pt x="7184585" y="522514"/>
                      <a:pt x="7195471" y="511628"/>
                    </a:cubicBezTo>
                    <a:cubicBezTo>
                      <a:pt x="7201977" y="492109"/>
                      <a:pt x="7214674" y="448882"/>
                      <a:pt x="7228128" y="435428"/>
                    </a:cubicBezTo>
                    <a:cubicBezTo>
                      <a:pt x="7236242" y="427314"/>
                      <a:pt x="7249899" y="428171"/>
                      <a:pt x="7260785" y="424542"/>
                    </a:cubicBezTo>
                    <a:cubicBezTo>
                      <a:pt x="7268042" y="435428"/>
                      <a:pt x="7274383" y="446984"/>
                      <a:pt x="7282556" y="457200"/>
                    </a:cubicBezTo>
                    <a:cubicBezTo>
                      <a:pt x="7288967" y="465214"/>
                      <a:pt x="7299047" y="470170"/>
                      <a:pt x="7304328" y="478971"/>
                    </a:cubicBezTo>
                    <a:cubicBezTo>
                      <a:pt x="7310232" y="488810"/>
                      <a:pt x="7308849" y="502081"/>
                      <a:pt x="7315214" y="511628"/>
                    </a:cubicBezTo>
                    <a:cubicBezTo>
                      <a:pt x="7323753" y="524437"/>
                      <a:pt x="7338016" y="532458"/>
                      <a:pt x="7347871" y="544285"/>
                    </a:cubicBezTo>
                    <a:cubicBezTo>
                      <a:pt x="7356246" y="554336"/>
                      <a:pt x="7361469" y="566726"/>
                      <a:pt x="7369642" y="576942"/>
                    </a:cubicBezTo>
                    <a:cubicBezTo>
                      <a:pt x="7431687" y="654498"/>
                      <a:pt x="7346177" y="530858"/>
                      <a:pt x="7413185" y="631371"/>
                    </a:cubicBezTo>
                    <a:cubicBezTo>
                      <a:pt x="7438923" y="605633"/>
                      <a:pt x="7459879" y="587756"/>
                      <a:pt x="7478499" y="555171"/>
                    </a:cubicBezTo>
                    <a:cubicBezTo>
                      <a:pt x="7484192" y="545208"/>
                      <a:pt x="7483812" y="532545"/>
                      <a:pt x="7489385" y="522514"/>
                    </a:cubicBezTo>
                    <a:cubicBezTo>
                      <a:pt x="7502092" y="499641"/>
                      <a:pt x="7521226" y="480604"/>
                      <a:pt x="7532928" y="457200"/>
                    </a:cubicBezTo>
                    <a:cubicBezTo>
                      <a:pt x="7540185" y="442686"/>
                      <a:pt x="7544736" y="426466"/>
                      <a:pt x="7554699" y="413657"/>
                    </a:cubicBezTo>
                    <a:cubicBezTo>
                      <a:pt x="7570451" y="393404"/>
                      <a:pt x="7609128" y="359228"/>
                      <a:pt x="7609128" y="359228"/>
                    </a:cubicBezTo>
                    <a:cubicBezTo>
                      <a:pt x="7515543" y="296839"/>
                      <a:pt x="7633947" y="371637"/>
                      <a:pt x="7543814" y="326571"/>
                    </a:cubicBezTo>
                    <a:cubicBezTo>
                      <a:pt x="7532112" y="320720"/>
                      <a:pt x="7522858" y="310651"/>
                      <a:pt x="7511156" y="304800"/>
                    </a:cubicBezTo>
                    <a:cubicBezTo>
                      <a:pt x="7493679" y="296061"/>
                      <a:pt x="7474205" y="291767"/>
                      <a:pt x="7456728" y="283028"/>
                    </a:cubicBezTo>
                    <a:cubicBezTo>
                      <a:pt x="7437804" y="273566"/>
                      <a:pt x="7420241" y="261585"/>
                      <a:pt x="7402299" y="250371"/>
                    </a:cubicBezTo>
                    <a:cubicBezTo>
                      <a:pt x="7391205" y="243437"/>
                      <a:pt x="7381344" y="234451"/>
                      <a:pt x="7369642" y="228600"/>
                    </a:cubicBezTo>
                    <a:cubicBezTo>
                      <a:pt x="7359379" y="223468"/>
                      <a:pt x="7347871" y="221343"/>
                      <a:pt x="7336985" y="217714"/>
                    </a:cubicBezTo>
                    <a:cubicBezTo>
                      <a:pt x="7347871" y="214085"/>
                      <a:pt x="7358238" y="205561"/>
                      <a:pt x="7369642" y="206828"/>
                    </a:cubicBezTo>
                    <a:cubicBezTo>
                      <a:pt x="7391302" y="209235"/>
                      <a:pt x="7466603" y="241828"/>
                      <a:pt x="7489385" y="250371"/>
                    </a:cubicBezTo>
                    <a:cubicBezTo>
                      <a:pt x="7531833" y="266289"/>
                      <a:pt x="7523306" y="260328"/>
                      <a:pt x="7576471" y="272142"/>
                    </a:cubicBezTo>
                    <a:cubicBezTo>
                      <a:pt x="7670755" y="293093"/>
                      <a:pt x="7563714" y="276772"/>
                      <a:pt x="7717985" y="293914"/>
                    </a:cubicBezTo>
                    <a:cubicBezTo>
                      <a:pt x="7824749" y="329503"/>
                      <a:pt x="7673933" y="271804"/>
                      <a:pt x="7772414" y="337457"/>
                    </a:cubicBezTo>
                    <a:cubicBezTo>
                      <a:pt x="7784862" y="345756"/>
                      <a:pt x="7801571" y="344232"/>
                      <a:pt x="7815956" y="348342"/>
                    </a:cubicBezTo>
                    <a:cubicBezTo>
                      <a:pt x="7845821" y="356875"/>
                      <a:pt x="7874283" y="369496"/>
                      <a:pt x="7903042" y="381000"/>
                    </a:cubicBezTo>
                    <a:cubicBezTo>
                      <a:pt x="7901010" y="389127"/>
                      <a:pt x="7887961" y="446050"/>
                      <a:pt x="7881271" y="457200"/>
                    </a:cubicBezTo>
                    <a:cubicBezTo>
                      <a:pt x="7875991" y="466001"/>
                      <a:pt x="7866756" y="471714"/>
                      <a:pt x="7859499" y="478971"/>
                    </a:cubicBezTo>
                    <a:cubicBezTo>
                      <a:pt x="7793709" y="610553"/>
                      <a:pt x="7877502" y="447466"/>
                      <a:pt x="7815956" y="555171"/>
                    </a:cubicBezTo>
                    <a:cubicBezTo>
                      <a:pt x="7807905" y="569260"/>
                      <a:pt x="7802236" y="584625"/>
                      <a:pt x="7794185" y="598714"/>
                    </a:cubicBezTo>
                    <a:cubicBezTo>
                      <a:pt x="7787694" y="610073"/>
                      <a:pt x="7778265" y="619669"/>
                      <a:pt x="7772414" y="631371"/>
                    </a:cubicBezTo>
                    <a:cubicBezTo>
                      <a:pt x="7727349" y="721500"/>
                      <a:pt x="7802145" y="603104"/>
                      <a:pt x="7739756" y="696685"/>
                    </a:cubicBezTo>
                    <a:cubicBezTo>
                      <a:pt x="7688956" y="693057"/>
                      <a:pt x="7637974" y="691424"/>
                      <a:pt x="7587356" y="685800"/>
                    </a:cubicBezTo>
                    <a:cubicBezTo>
                      <a:pt x="7572487" y="684148"/>
                      <a:pt x="7557195" y="681605"/>
                      <a:pt x="7543814" y="674914"/>
                    </a:cubicBezTo>
                    <a:cubicBezTo>
                      <a:pt x="7520410" y="663212"/>
                      <a:pt x="7478499" y="631371"/>
                      <a:pt x="7478499" y="631371"/>
                    </a:cubicBezTo>
                    <a:cubicBezTo>
                      <a:pt x="7454247" y="647539"/>
                      <a:pt x="7441800" y="652752"/>
                      <a:pt x="7424071" y="674914"/>
                    </a:cubicBezTo>
                    <a:cubicBezTo>
                      <a:pt x="7405643" y="697949"/>
                      <a:pt x="7397567" y="724714"/>
                      <a:pt x="7369642" y="740228"/>
                    </a:cubicBezTo>
                    <a:cubicBezTo>
                      <a:pt x="7349581" y="751373"/>
                      <a:pt x="7304328" y="762000"/>
                      <a:pt x="7304328" y="762000"/>
                    </a:cubicBezTo>
                    <a:cubicBezTo>
                      <a:pt x="7264414" y="758371"/>
                      <a:pt x="7221645" y="766374"/>
                      <a:pt x="7184585" y="751114"/>
                    </a:cubicBezTo>
                    <a:cubicBezTo>
                      <a:pt x="7156115" y="739391"/>
                      <a:pt x="7143902" y="704274"/>
                      <a:pt x="7119271" y="685800"/>
                    </a:cubicBezTo>
                    <a:cubicBezTo>
                      <a:pt x="7104757" y="674914"/>
                      <a:pt x="7088557" y="665971"/>
                      <a:pt x="7075728" y="653142"/>
                    </a:cubicBezTo>
                    <a:cubicBezTo>
                      <a:pt x="7066477" y="643891"/>
                      <a:pt x="7062470" y="630418"/>
                      <a:pt x="7053956" y="620485"/>
                    </a:cubicBezTo>
                    <a:cubicBezTo>
                      <a:pt x="7040598" y="604900"/>
                      <a:pt x="7024928" y="591456"/>
                      <a:pt x="7010414" y="576942"/>
                    </a:cubicBezTo>
                    <a:cubicBezTo>
                      <a:pt x="7006785" y="566056"/>
                      <a:pt x="7005432" y="554124"/>
                      <a:pt x="6999528" y="544285"/>
                    </a:cubicBezTo>
                    <a:cubicBezTo>
                      <a:pt x="6994247" y="535484"/>
                      <a:pt x="6981799" y="531947"/>
                      <a:pt x="6977756" y="522514"/>
                    </a:cubicBezTo>
                    <a:cubicBezTo>
                      <a:pt x="6970468" y="505508"/>
                      <a:pt x="6971358" y="486035"/>
                      <a:pt x="6966871" y="468085"/>
                    </a:cubicBezTo>
                    <a:cubicBezTo>
                      <a:pt x="6964088" y="456953"/>
                      <a:pt x="6959614" y="446314"/>
                      <a:pt x="6955985" y="435428"/>
                    </a:cubicBezTo>
                    <a:cubicBezTo>
                      <a:pt x="6963242" y="417285"/>
                      <a:pt x="6961497" y="391839"/>
                      <a:pt x="6977756" y="381000"/>
                    </a:cubicBezTo>
                    <a:cubicBezTo>
                      <a:pt x="6987303" y="374635"/>
                      <a:pt x="6983510" y="403394"/>
                      <a:pt x="6988642" y="413657"/>
                    </a:cubicBezTo>
                    <a:cubicBezTo>
                      <a:pt x="6994493" y="425359"/>
                      <a:pt x="7002810" y="435668"/>
                      <a:pt x="7010414" y="446314"/>
                    </a:cubicBezTo>
                    <a:cubicBezTo>
                      <a:pt x="7020959" y="461077"/>
                      <a:pt x="7032526" y="475093"/>
                      <a:pt x="7043071" y="489857"/>
                    </a:cubicBezTo>
                    <a:cubicBezTo>
                      <a:pt x="7050675" y="500503"/>
                      <a:pt x="7056669" y="512298"/>
                      <a:pt x="7064842" y="522514"/>
                    </a:cubicBezTo>
                    <a:cubicBezTo>
                      <a:pt x="7071253" y="530528"/>
                      <a:pt x="7079357" y="537028"/>
                      <a:pt x="7086614" y="544285"/>
                    </a:cubicBezTo>
                    <a:cubicBezTo>
                      <a:pt x="7115642" y="537028"/>
                      <a:pt x="7144832" y="530387"/>
                      <a:pt x="7173699" y="522514"/>
                    </a:cubicBezTo>
                    <a:cubicBezTo>
                      <a:pt x="7184769" y="519495"/>
                      <a:pt x="7196093" y="516760"/>
                      <a:pt x="7206356" y="511628"/>
                    </a:cubicBezTo>
                    <a:cubicBezTo>
                      <a:pt x="7250827" y="489393"/>
                      <a:pt x="7279521" y="443173"/>
                      <a:pt x="7326099" y="424542"/>
                    </a:cubicBezTo>
                    <a:cubicBezTo>
                      <a:pt x="7344242" y="417285"/>
                      <a:pt x="7362847" y="411091"/>
                      <a:pt x="7380528" y="402771"/>
                    </a:cubicBezTo>
                    <a:cubicBezTo>
                      <a:pt x="7424577" y="382042"/>
                      <a:pt x="7465956" y="355537"/>
                      <a:pt x="7511156" y="337457"/>
                    </a:cubicBezTo>
                    <a:cubicBezTo>
                      <a:pt x="7529299" y="330200"/>
                      <a:pt x="7547729" y="323621"/>
                      <a:pt x="7565585" y="315685"/>
                    </a:cubicBezTo>
                    <a:cubicBezTo>
                      <a:pt x="7737372" y="239335"/>
                      <a:pt x="7501666" y="342201"/>
                      <a:pt x="7641785" y="272142"/>
                    </a:cubicBezTo>
                    <a:cubicBezTo>
                      <a:pt x="7652048" y="267010"/>
                      <a:pt x="7663556" y="264885"/>
                      <a:pt x="7674442" y="261257"/>
                    </a:cubicBezTo>
                    <a:cubicBezTo>
                      <a:pt x="7678071" y="275771"/>
                      <a:pt x="7683839" y="289913"/>
                      <a:pt x="7685328" y="304800"/>
                    </a:cubicBezTo>
                    <a:cubicBezTo>
                      <a:pt x="7691116" y="362682"/>
                      <a:pt x="7682106" y="422538"/>
                      <a:pt x="7696214" y="478971"/>
                    </a:cubicBezTo>
                    <a:cubicBezTo>
                      <a:pt x="7700150" y="494714"/>
                      <a:pt x="7711593" y="450343"/>
                      <a:pt x="7717985" y="435428"/>
                    </a:cubicBezTo>
                    <a:cubicBezTo>
                      <a:pt x="7722505" y="424881"/>
                      <a:pt x="7723739" y="413034"/>
                      <a:pt x="7728871" y="402771"/>
                    </a:cubicBezTo>
                    <a:cubicBezTo>
                      <a:pt x="7734722" y="391069"/>
                      <a:pt x="7744151" y="381473"/>
                      <a:pt x="7750642" y="370114"/>
                    </a:cubicBezTo>
                    <a:cubicBezTo>
                      <a:pt x="7758693" y="356025"/>
                      <a:pt x="7766022" y="341487"/>
                      <a:pt x="7772414" y="326571"/>
                    </a:cubicBezTo>
                    <a:cubicBezTo>
                      <a:pt x="7776934" y="316024"/>
                      <a:pt x="7777606" y="303877"/>
                      <a:pt x="7783299" y="293914"/>
                    </a:cubicBezTo>
                    <a:cubicBezTo>
                      <a:pt x="7800551" y="263722"/>
                      <a:pt x="7815325" y="251002"/>
                      <a:pt x="7837728" y="228600"/>
                    </a:cubicBezTo>
                    <a:cubicBezTo>
                      <a:pt x="7852242" y="232228"/>
                      <a:pt x="7868281" y="232062"/>
                      <a:pt x="7881271" y="239485"/>
                    </a:cubicBezTo>
                    <a:cubicBezTo>
                      <a:pt x="8004021" y="309627"/>
                      <a:pt x="7817286" y="237840"/>
                      <a:pt x="7957471" y="293914"/>
                    </a:cubicBezTo>
                    <a:cubicBezTo>
                      <a:pt x="7978779" y="302437"/>
                      <a:pt x="8022785" y="315685"/>
                      <a:pt x="8022785" y="315685"/>
                    </a:cubicBezTo>
                    <a:cubicBezTo>
                      <a:pt x="8037299" y="308428"/>
                      <a:pt x="8057327" y="307416"/>
                      <a:pt x="8066328" y="293914"/>
                    </a:cubicBezTo>
                    <a:cubicBezTo>
                      <a:pt x="8080981" y="271934"/>
                      <a:pt x="8077370" y="241854"/>
                      <a:pt x="8088099" y="217714"/>
                    </a:cubicBezTo>
                    <a:cubicBezTo>
                      <a:pt x="8092267" y="208335"/>
                      <a:pt x="8102614" y="203199"/>
                      <a:pt x="8109871" y="195942"/>
                    </a:cubicBezTo>
                    <a:cubicBezTo>
                      <a:pt x="8113499" y="185056"/>
                      <a:pt x="8110493" y="158153"/>
                      <a:pt x="8120756" y="163285"/>
                    </a:cubicBezTo>
                    <a:cubicBezTo>
                      <a:pt x="8134137" y="169976"/>
                      <a:pt x="8127532" y="192443"/>
                      <a:pt x="8131642" y="206828"/>
                    </a:cubicBezTo>
                    <a:cubicBezTo>
                      <a:pt x="8134794" y="217861"/>
                      <a:pt x="8139376" y="228452"/>
                      <a:pt x="8142528" y="239485"/>
                    </a:cubicBezTo>
                    <a:cubicBezTo>
                      <a:pt x="8155805" y="285953"/>
                      <a:pt x="8153073" y="286938"/>
                      <a:pt x="8164299" y="337457"/>
                    </a:cubicBezTo>
                    <a:cubicBezTo>
                      <a:pt x="8167544" y="352062"/>
                      <a:pt x="8171556" y="366486"/>
                      <a:pt x="8175185" y="381000"/>
                    </a:cubicBezTo>
                    <a:cubicBezTo>
                      <a:pt x="8167928" y="395514"/>
                      <a:pt x="8163802" y="412076"/>
                      <a:pt x="8153414" y="424542"/>
                    </a:cubicBezTo>
                    <a:cubicBezTo>
                      <a:pt x="8145038" y="434593"/>
                      <a:pt x="8133833" y="445892"/>
                      <a:pt x="8120756" y="446314"/>
                    </a:cubicBezTo>
                    <a:lnTo>
                      <a:pt x="7815956" y="435428"/>
                    </a:lnTo>
                    <a:cubicBezTo>
                      <a:pt x="7783299" y="439057"/>
                      <a:pt x="7746915" y="430736"/>
                      <a:pt x="7717985" y="446314"/>
                    </a:cubicBezTo>
                    <a:cubicBezTo>
                      <a:pt x="7694947" y="458719"/>
                      <a:pt x="7692944" y="493126"/>
                      <a:pt x="7674442" y="511628"/>
                    </a:cubicBezTo>
                    <a:lnTo>
                      <a:pt x="7630899" y="555171"/>
                    </a:lnTo>
                    <a:cubicBezTo>
                      <a:pt x="7801714" y="640576"/>
                      <a:pt x="7574565" y="534664"/>
                      <a:pt x="8066328" y="587828"/>
                    </a:cubicBezTo>
                    <a:cubicBezTo>
                      <a:pt x="8077736" y="589061"/>
                      <a:pt x="8072082" y="610222"/>
                      <a:pt x="8077214" y="620485"/>
                    </a:cubicBezTo>
                    <a:cubicBezTo>
                      <a:pt x="8090946" y="647949"/>
                      <a:pt x="8100507" y="654664"/>
                      <a:pt x="8120756" y="674914"/>
                    </a:cubicBezTo>
                    <a:cubicBezTo>
                      <a:pt x="8128013" y="660400"/>
                      <a:pt x="8133096" y="644576"/>
                      <a:pt x="8142528" y="631371"/>
                    </a:cubicBezTo>
                    <a:cubicBezTo>
                      <a:pt x="8151476" y="618844"/>
                      <a:pt x="8167026" y="611769"/>
                      <a:pt x="8175185" y="598714"/>
                    </a:cubicBezTo>
                    <a:cubicBezTo>
                      <a:pt x="8185541" y="582144"/>
                      <a:pt x="8187261" y="561251"/>
                      <a:pt x="8196956" y="544285"/>
                    </a:cubicBezTo>
                    <a:cubicBezTo>
                      <a:pt x="8205907" y="528621"/>
                      <a:pt x="8255861" y="495199"/>
                      <a:pt x="8262271" y="489857"/>
                    </a:cubicBezTo>
                    <a:cubicBezTo>
                      <a:pt x="8306989" y="452591"/>
                      <a:pt x="8257944" y="478953"/>
                      <a:pt x="8327585" y="435428"/>
                    </a:cubicBezTo>
                    <a:cubicBezTo>
                      <a:pt x="8341346" y="426828"/>
                      <a:pt x="8356614" y="420914"/>
                      <a:pt x="8371128" y="413657"/>
                    </a:cubicBezTo>
                    <a:cubicBezTo>
                      <a:pt x="8446916" y="337865"/>
                      <a:pt x="8412730" y="382772"/>
                      <a:pt x="8382014" y="152400"/>
                    </a:cubicBezTo>
                    <a:cubicBezTo>
                      <a:pt x="8378623" y="126967"/>
                      <a:pt x="8359653" y="205651"/>
                      <a:pt x="8371128" y="228600"/>
                    </a:cubicBezTo>
                    <a:cubicBezTo>
                      <a:pt x="8378013" y="242370"/>
                      <a:pt x="8389770" y="202312"/>
                      <a:pt x="8403785" y="195942"/>
                    </a:cubicBezTo>
                    <a:cubicBezTo>
                      <a:pt x="8431025" y="183560"/>
                      <a:pt x="8490871" y="174171"/>
                      <a:pt x="8490871" y="174171"/>
                    </a:cubicBezTo>
                    <a:cubicBezTo>
                      <a:pt x="8512642" y="159657"/>
                      <a:pt x="8533748" y="144090"/>
                      <a:pt x="8556185" y="130628"/>
                    </a:cubicBezTo>
                    <a:cubicBezTo>
                      <a:pt x="8574328" y="119742"/>
                      <a:pt x="8593687" y="110666"/>
                      <a:pt x="8610614" y="97971"/>
                    </a:cubicBezTo>
                    <a:cubicBezTo>
                      <a:pt x="8622930" y="88734"/>
                      <a:pt x="8631445" y="75169"/>
                      <a:pt x="8643271" y="65314"/>
                    </a:cubicBezTo>
                    <a:cubicBezTo>
                      <a:pt x="8653322" y="56938"/>
                      <a:pt x="8665282" y="51146"/>
                      <a:pt x="8675928" y="43542"/>
                    </a:cubicBezTo>
                    <a:cubicBezTo>
                      <a:pt x="8733591" y="2354"/>
                      <a:pt x="8699134" y="17664"/>
                      <a:pt x="8752128" y="0"/>
                    </a:cubicBezTo>
                    <a:cubicBezTo>
                      <a:pt x="8759385" y="14514"/>
                      <a:pt x="8765848" y="29453"/>
                      <a:pt x="8773899" y="43542"/>
                    </a:cubicBezTo>
                    <a:cubicBezTo>
                      <a:pt x="8780390" y="54902"/>
                      <a:pt x="8791823" y="63695"/>
                      <a:pt x="8795671" y="76200"/>
                    </a:cubicBezTo>
                    <a:cubicBezTo>
                      <a:pt x="8806553" y="111568"/>
                      <a:pt x="8817442" y="185057"/>
                      <a:pt x="8817442" y="185057"/>
                    </a:cubicBezTo>
                    <a:cubicBezTo>
                      <a:pt x="8806480" y="360444"/>
                      <a:pt x="8863254" y="376123"/>
                      <a:pt x="8752128" y="348342"/>
                    </a:cubicBezTo>
                    <a:cubicBezTo>
                      <a:pt x="8740996" y="345559"/>
                      <a:pt x="8730357" y="341085"/>
                      <a:pt x="8719471" y="337457"/>
                    </a:cubicBezTo>
                    <a:cubicBezTo>
                      <a:pt x="8705542" y="316564"/>
                      <a:pt x="8676781" y="268799"/>
                      <a:pt x="8654156" y="261257"/>
                    </a:cubicBezTo>
                    <a:cubicBezTo>
                      <a:pt x="8643270" y="257628"/>
                      <a:pt x="8610024" y="250371"/>
                      <a:pt x="8621499" y="250371"/>
                    </a:cubicBezTo>
                    <a:cubicBezTo>
                      <a:pt x="8647157" y="250371"/>
                      <a:pt x="8672299" y="257628"/>
                      <a:pt x="8697699" y="261257"/>
                    </a:cubicBezTo>
                    <a:cubicBezTo>
                      <a:pt x="8719471" y="268514"/>
                      <a:pt x="8746787" y="266800"/>
                      <a:pt x="8763014" y="283028"/>
                    </a:cubicBezTo>
                    <a:cubicBezTo>
                      <a:pt x="8795364" y="315379"/>
                      <a:pt x="8774828" y="302311"/>
                      <a:pt x="8828328" y="315685"/>
                    </a:cubicBezTo>
                    <a:cubicBezTo>
                      <a:pt x="8845745" y="327297"/>
                      <a:pt x="8879853" y="343988"/>
                      <a:pt x="8882756" y="370114"/>
                    </a:cubicBezTo>
                    <a:cubicBezTo>
                      <a:pt x="8890308" y="438082"/>
                      <a:pt x="8861142" y="446157"/>
                      <a:pt x="8817442" y="489857"/>
                    </a:cubicBezTo>
                    <a:lnTo>
                      <a:pt x="8784785" y="522514"/>
                    </a:lnTo>
                    <a:cubicBezTo>
                      <a:pt x="8760709" y="546590"/>
                      <a:pt x="8749783" y="561786"/>
                      <a:pt x="8719471" y="576942"/>
                    </a:cubicBezTo>
                    <a:cubicBezTo>
                      <a:pt x="8709208" y="582074"/>
                      <a:pt x="8697700" y="584199"/>
                      <a:pt x="8686814" y="587828"/>
                    </a:cubicBezTo>
                    <a:cubicBezTo>
                      <a:pt x="8661414" y="584199"/>
                      <a:pt x="8635615" y="582711"/>
                      <a:pt x="8610614" y="576942"/>
                    </a:cubicBezTo>
                    <a:cubicBezTo>
                      <a:pt x="8588252" y="571782"/>
                      <a:pt x="8545299" y="555171"/>
                      <a:pt x="8545299" y="555171"/>
                    </a:cubicBezTo>
                    <a:cubicBezTo>
                      <a:pt x="8530785" y="540657"/>
                      <a:pt x="8518459" y="523559"/>
                      <a:pt x="8501756" y="511628"/>
                    </a:cubicBezTo>
                    <a:cubicBezTo>
                      <a:pt x="8492419" y="504959"/>
                      <a:pt x="8479362" y="505874"/>
                      <a:pt x="8469099" y="500742"/>
                    </a:cubicBezTo>
                    <a:cubicBezTo>
                      <a:pt x="8457397" y="494891"/>
                      <a:pt x="8447328" y="486228"/>
                      <a:pt x="8436442" y="478971"/>
                    </a:cubicBezTo>
                    <a:cubicBezTo>
                      <a:pt x="8429185" y="489857"/>
                      <a:pt x="8418113" y="499006"/>
                      <a:pt x="8414671" y="511628"/>
                    </a:cubicBezTo>
                    <a:cubicBezTo>
                      <a:pt x="8406974" y="539852"/>
                      <a:pt x="8424471" y="578028"/>
                      <a:pt x="8403785" y="598714"/>
                    </a:cubicBezTo>
                    <a:cubicBezTo>
                      <a:pt x="8388178" y="614321"/>
                      <a:pt x="8360242" y="591457"/>
                      <a:pt x="8338471" y="587828"/>
                    </a:cubicBezTo>
                    <a:cubicBezTo>
                      <a:pt x="8331214" y="576942"/>
                      <a:pt x="8322550" y="566873"/>
                      <a:pt x="8316699" y="555171"/>
                    </a:cubicBezTo>
                    <a:cubicBezTo>
                      <a:pt x="8307960" y="537693"/>
                      <a:pt x="8302864" y="518598"/>
                      <a:pt x="8294928" y="500742"/>
                    </a:cubicBezTo>
                    <a:cubicBezTo>
                      <a:pt x="8288337" y="485913"/>
                      <a:pt x="8280413" y="471714"/>
                      <a:pt x="8273156" y="457200"/>
                    </a:cubicBezTo>
                    <a:cubicBezTo>
                      <a:pt x="8268302" y="428072"/>
                      <a:pt x="8258995" y="367896"/>
                      <a:pt x="8251385" y="337457"/>
                    </a:cubicBezTo>
                    <a:cubicBezTo>
                      <a:pt x="8235838" y="275273"/>
                      <a:pt x="8243190" y="335925"/>
                      <a:pt x="8229614" y="261257"/>
                    </a:cubicBezTo>
                    <a:cubicBezTo>
                      <a:pt x="8226987" y="246811"/>
                      <a:pt x="8222422" y="176701"/>
                      <a:pt x="8207842" y="152400"/>
                    </a:cubicBezTo>
                    <a:cubicBezTo>
                      <a:pt x="8202562" y="143599"/>
                      <a:pt x="8193328" y="137885"/>
                      <a:pt x="8186071" y="130628"/>
                    </a:cubicBezTo>
                    <a:cubicBezTo>
                      <a:pt x="8182442" y="116114"/>
                      <a:pt x="8160832" y="91306"/>
                      <a:pt x="8175185" y="87085"/>
                    </a:cubicBezTo>
                    <a:cubicBezTo>
                      <a:pt x="8237942" y="68627"/>
                      <a:pt x="8305959" y="81867"/>
                      <a:pt x="8371128" y="76200"/>
                    </a:cubicBezTo>
                    <a:cubicBezTo>
                      <a:pt x="8389560" y="74597"/>
                      <a:pt x="8407495" y="69328"/>
                      <a:pt x="8425556" y="65314"/>
                    </a:cubicBezTo>
                    <a:cubicBezTo>
                      <a:pt x="8444680" y="61064"/>
                      <a:pt x="8482172" y="51935"/>
                      <a:pt x="8501756" y="43542"/>
                    </a:cubicBezTo>
                    <a:cubicBezTo>
                      <a:pt x="8595917" y="3188"/>
                      <a:pt x="8501370" y="36415"/>
                      <a:pt x="8577956" y="10885"/>
                    </a:cubicBezTo>
                    <a:cubicBezTo>
                      <a:pt x="8581585" y="21771"/>
                      <a:pt x="8588842" y="32067"/>
                      <a:pt x="8588842" y="43542"/>
                    </a:cubicBezTo>
                    <a:cubicBezTo>
                      <a:pt x="8588842" y="83290"/>
                      <a:pt x="8578535" y="134048"/>
                      <a:pt x="8567071" y="174171"/>
                    </a:cubicBezTo>
                    <a:cubicBezTo>
                      <a:pt x="8563919" y="185204"/>
                      <a:pt x="8559814" y="195942"/>
                      <a:pt x="8556185" y="206828"/>
                    </a:cubicBezTo>
                    <a:cubicBezTo>
                      <a:pt x="8559814" y="235857"/>
                      <a:pt x="8553988" y="267748"/>
                      <a:pt x="8567071" y="293914"/>
                    </a:cubicBezTo>
                    <a:cubicBezTo>
                      <a:pt x="8574328" y="308428"/>
                      <a:pt x="8607623" y="299735"/>
                      <a:pt x="8610614" y="315685"/>
                    </a:cubicBezTo>
                    <a:cubicBezTo>
                      <a:pt x="8638839" y="466220"/>
                      <a:pt x="8639048" y="454978"/>
                      <a:pt x="8567071" y="478971"/>
                    </a:cubicBezTo>
                    <a:cubicBezTo>
                      <a:pt x="8559740" y="508295"/>
                      <a:pt x="8562750" y="537748"/>
                      <a:pt x="8523528" y="544285"/>
                    </a:cubicBezTo>
                    <a:cubicBezTo>
                      <a:pt x="8512210" y="546171"/>
                      <a:pt x="8501757" y="537028"/>
                      <a:pt x="8490871" y="533400"/>
                    </a:cubicBezTo>
                    <a:cubicBezTo>
                      <a:pt x="8418299" y="537028"/>
                      <a:pt x="8345152" y="534467"/>
                      <a:pt x="8273156" y="544285"/>
                    </a:cubicBezTo>
                    <a:cubicBezTo>
                      <a:pt x="8262987" y="545672"/>
                      <a:pt x="8257543" y="557846"/>
                      <a:pt x="8251385" y="566057"/>
                    </a:cubicBezTo>
                    <a:cubicBezTo>
                      <a:pt x="8235686" y="586990"/>
                      <a:pt x="8232665" y="623096"/>
                      <a:pt x="8207842" y="631371"/>
                    </a:cubicBezTo>
                    <a:lnTo>
                      <a:pt x="8175185" y="642257"/>
                    </a:lnTo>
                    <a:cubicBezTo>
                      <a:pt x="8134118" y="628568"/>
                      <a:pt x="8114647" y="625260"/>
                      <a:pt x="8077214" y="587828"/>
                    </a:cubicBezTo>
                    <a:cubicBezTo>
                      <a:pt x="8069957" y="580571"/>
                      <a:pt x="8064243" y="571337"/>
                      <a:pt x="8055442" y="566057"/>
                    </a:cubicBezTo>
                    <a:cubicBezTo>
                      <a:pt x="8045603" y="560153"/>
                      <a:pt x="8033048" y="560303"/>
                      <a:pt x="8022785" y="555171"/>
                    </a:cubicBezTo>
                    <a:cubicBezTo>
                      <a:pt x="7938376" y="512967"/>
                      <a:pt x="8039555" y="549876"/>
                      <a:pt x="7957471" y="522514"/>
                    </a:cubicBezTo>
                    <a:cubicBezTo>
                      <a:pt x="7946585" y="526143"/>
                      <a:pt x="7934653" y="527496"/>
                      <a:pt x="7924814" y="533400"/>
                    </a:cubicBezTo>
                    <a:cubicBezTo>
                      <a:pt x="7907577" y="543742"/>
                      <a:pt x="7891161" y="572993"/>
                      <a:pt x="7881271" y="587828"/>
                    </a:cubicBezTo>
                    <a:cubicBezTo>
                      <a:pt x="7823214" y="584199"/>
                      <a:pt x="7764950" y="583031"/>
                      <a:pt x="7707099" y="576942"/>
                    </a:cubicBezTo>
                    <a:cubicBezTo>
                      <a:pt x="7684619" y="574576"/>
                      <a:pt x="7658233" y="557992"/>
                      <a:pt x="7641785" y="544285"/>
                    </a:cubicBezTo>
                    <a:cubicBezTo>
                      <a:pt x="7629959" y="534430"/>
                      <a:pt x="7622494" y="519266"/>
                      <a:pt x="7609128" y="511628"/>
                    </a:cubicBezTo>
                    <a:cubicBezTo>
                      <a:pt x="7596138" y="504205"/>
                      <a:pt x="7580099" y="504371"/>
                      <a:pt x="7565585" y="500742"/>
                    </a:cubicBezTo>
                    <a:cubicBezTo>
                      <a:pt x="7484551" y="419708"/>
                      <a:pt x="7587138" y="519215"/>
                      <a:pt x="7489385" y="435428"/>
                    </a:cubicBezTo>
                    <a:cubicBezTo>
                      <a:pt x="7437494" y="390951"/>
                      <a:pt x="7479621" y="410402"/>
                      <a:pt x="7424071" y="391885"/>
                    </a:cubicBezTo>
                    <a:cubicBezTo>
                      <a:pt x="7413185" y="380999"/>
                      <a:pt x="7404780" y="366866"/>
                      <a:pt x="7391414" y="359228"/>
                    </a:cubicBezTo>
                    <a:cubicBezTo>
                      <a:pt x="7378424" y="351805"/>
                      <a:pt x="7362256" y="352452"/>
                      <a:pt x="7347871" y="348342"/>
                    </a:cubicBezTo>
                    <a:cubicBezTo>
                      <a:pt x="7336838" y="345190"/>
                      <a:pt x="7326100" y="341085"/>
                      <a:pt x="7315214" y="337457"/>
                    </a:cubicBezTo>
                    <a:cubicBezTo>
                      <a:pt x="7311585" y="348343"/>
                      <a:pt x="7312442" y="362000"/>
                      <a:pt x="7304328" y="370114"/>
                    </a:cubicBezTo>
                    <a:cubicBezTo>
                      <a:pt x="7280578" y="393864"/>
                      <a:pt x="7208685" y="372002"/>
                      <a:pt x="7195471" y="370114"/>
                    </a:cubicBezTo>
                    <a:cubicBezTo>
                      <a:pt x="7180957" y="362857"/>
                      <a:pt x="7167122" y="354040"/>
                      <a:pt x="7151928" y="348342"/>
                    </a:cubicBezTo>
                    <a:cubicBezTo>
                      <a:pt x="7137920" y="343089"/>
                      <a:pt x="7122770" y="341567"/>
                      <a:pt x="7108385" y="337457"/>
                    </a:cubicBezTo>
                    <a:cubicBezTo>
                      <a:pt x="7097352" y="334305"/>
                      <a:pt x="7086614" y="330200"/>
                      <a:pt x="7075728" y="326571"/>
                    </a:cubicBezTo>
                    <a:cubicBezTo>
                      <a:pt x="6959618" y="343159"/>
                      <a:pt x="7027507" y="314145"/>
                      <a:pt x="6977756" y="370114"/>
                    </a:cubicBezTo>
                    <a:cubicBezTo>
                      <a:pt x="6957301" y="393126"/>
                      <a:pt x="6934213" y="413657"/>
                      <a:pt x="6912442" y="435428"/>
                    </a:cubicBezTo>
                    <a:lnTo>
                      <a:pt x="6890671" y="457200"/>
                    </a:lnTo>
                    <a:cubicBezTo>
                      <a:pt x="6796511" y="448640"/>
                      <a:pt x="6794699" y="454661"/>
                      <a:pt x="6727385" y="435428"/>
                    </a:cubicBezTo>
                    <a:cubicBezTo>
                      <a:pt x="6705405" y="429148"/>
                      <a:pt x="6655631" y="410437"/>
                      <a:pt x="6640299" y="402771"/>
                    </a:cubicBezTo>
                    <a:cubicBezTo>
                      <a:pt x="6628597" y="396920"/>
                      <a:pt x="6619597" y="386313"/>
                      <a:pt x="6607642" y="381000"/>
                    </a:cubicBezTo>
                    <a:cubicBezTo>
                      <a:pt x="6473660" y="321452"/>
                      <a:pt x="6600106" y="386337"/>
                      <a:pt x="6498785" y="348342"/>
                    </a:cubicBezTo>
                    <a:cubicBezTo>
                      <a:pt x="6483591" y="342644"/>
                      <a:pt x="6470071" y="333162"/>
                      <a:pt x="6455242" y="326571"/>
                    </a:cubicBezTo>
                    <a:cubicBezTo>
                      <a:pt x="6416192" y="309216"/>
                      <a:pt x="6404064" y="305883"/>
                      <a:pt x="6368156" y="293914"/>
                    </a:cubicBezTo>
                    <a:cubicBezTo>
                      <a:pt x="6360899" y="304800"/>
                      <a:pt x="6352236" y="314869"/>
                      <a:pt x="6346385" y="326571"/>
                    </a:cubicBezTo>
                    <a:cubicBezTo>
                      <a:pt x="6341253" y="336834"/>
                      <a:pt x="6341403" y="349389"/>
                      <a:pt x="6335499" y="359228"/>
                    </a:cubicBezTo>
                    <a:cubicBezTo>
                      <a:pt x="6330219" y="368029"/>
                      <a:pt x="6320985" y="373743"/>
                      <a:pt x="6313728" y="381000"/>
                    </a:cubicBezTo>
                    <a:cubicBezTo>
                      <a:pt x="6305637" y="405271"/>
                      <a:pt x="6296763" y="437025"/>
                      <a:pt x="6281071" y="457200"/>
                    </a:cubicBezTo>
                    <a:cubicBezTo>
                      <a:pt x="6265319" y="477453"/>
                      <a:pt x="6226642" y="511628"/>
                      <a:pt x="6226642" y="511628"/>
                    </a:cubicBezTo>
                    <a:cubicBezTo>
                      <a:pt x="6212128" y="507999"/>
                      <a:pt x="6196850" y="506635"/>
                      <a:pt x="6183099" y="500742"/>
                    </a:cubicBezTo>
                    <a:cubicBezTo>
                      <a:pt x="6139906" y="482231"/>
                      <a:pt x="6157018" y="474338"/>
                      <a:pt x="6117785" y="446314"/>
                    </a:cubicBezTo>
                    <a:cubicBezTo>
                      <a:pt x="6089752" y="426291"/>
                      <a:pt x="6038674" y="412686"/>
                      <a:pt x="6008928" y="402771"/>
                    </a:cubicBezTo>
                    <a:cubicBezTo>
                      <a:pt x="5998042" y="399142"/>
                      <a:pt x="5985818" y="398250"/>
                      <a:pt x="5976271" y="391885"/>
                    </a:cubicBezTo>
                    <a:cubicBezTo>
                      <a:pt x="5898508" y="340043"/>
                      <a:pt x="5936341" y="354688"/>
                      <a:pt x="5867414" y="337457"/>
                    </a:cubicBezTo>
                    <a:lnTo>
                      <a:pt x="5693242" y="348342"/>
                    </a:lnTo>
                    <a:cubicBezTo>
                      <a:pt x="5656883" y="351139"/>
                      <a:pt x="5618656" y="346766"/>
                      <a:pt x="5584385" y="359228"/>
                    </a:cubicBezTo>
                    <a:cubicBezTo>
                      <a:pt x="5573601" y="363149"/>
                      <a:pt x="5578631" y="381622"/>
                      <a:pt x="5573499" y="391885"/>
                    </a:cubicBezTo>
                    <a:cubicBezTo>
                      <a:pt x="5567648" y="403587"/>
                      <a:pt x="5557579" y="412840"/>
                      <a:pt x="5551728" y="424542"/>
                    </a:cubicBezTo>
                    <a:cubicBezTo>
                      <a:pt x="5546596" y="434805"/>
                      <a:pt x="5547207" y="447652"/>
                      <a:pt x="5540842" y="457200"/>
                    </a:cubicBezTo>
                    <a:cubicBezTo>
                      <a:pt x="5532303" y="470009"/>
                      <a:pt x="5518040" y="478030"/>
                      <a:pt x="5508185" y="489857"/>
                    </a:cubicBezTo>
                    <a:cubicBezTo>
                      <a:pt x="5499810" y="499908"/>
                      <a:pt x="5496260" y="513899"/>
                      <a:pt x="5486414" y="522514"/>
                    </a:cubicBezTo>
                    <a:cubicBezTo>
                      <a:pt x="5466722" y="539745"/>
                      <a:pt x="5421099" y="566057"/>
                      <a:pt x="5421099" y="566057"/>
                    </a:cubicBezTo>
                    <a:cubicBezTo>
                      <a:pt x="5395832" y="490252"/>
                      <a:pt x="5428289" y="571398"/>
                      <a:pt x="5388442" y="511628"/>
                    </a:cubicBezTo>
                    <a:cubicBezTo>
                      <a:pt x="5379441" y="498126"/>
                      <a:pt x="5379137" y="478474"/>
                      <a:pt x="5366671" y="468085"/>
                    </a:cubicBezTo>
                    <a:cubicBezTo>
                      <a:pt x="5355178" y="458507"/>
                      <a:pt x="5337642" y="460828"/>
                      <a:pt x="5323128" y="457200"/>
                    </a:cubicBezTo>
                    <a:cubicBezTo>
                      <a:pt x="5312242" y="460828"/>
                      <a:pt x="5300310" y="462182"/>
                      <a:pt x="5290471" y="468085"/>
                    </a:cubicBezTo>
                    <a:cubicBezTo>
                      <a:pt x="5253309" y="490382"/>
                      <a:pt x="5285064" y="495287"/>
                      <a:pt x="5236042" y="511628"/>
                    </a:cubicBezTo>
                    <a:cubicBezTo>
                      <a:pt x="5215103" y="518608"/>
                      <a:pt x="5192499" y="518885"/>
                      <a:pt x="5170728" y="522514"/>
                    </a:cubicBezTo>
                    <a:cubicBezTo>
                      <a:pt x="5156214" y="529771"/>
                      <a:pt x="5143313" y="542493"/>
                      <a:pt x="5127185" y="544285"/>
                    </a:cubicBezTo>
                    <a:cubicBezTo>
                      <a:pt x="5108796" y="546328"/>
                      <a:pt x="5090309" y="539251"/>
                      <a:pt x="5072756" y="533400"/>
                    </a:cubicBezTo>
                    <a:cubicBezTo>
                      <a:pt x="5053607" y="527017"/>
                      <a:pt x="5013615" y="503504"/>
                      <a:pt x="4996556" y="489857"/>
                    </a:cubicBezTo>
                    <a:cubicBezTo>
                      <a:pt x="4988542" y="483446"/>
                      <a:pt x="4982799" y="474496"/>
                      <a:pt x="4974785" y="468085"/>
                    </a:cubicBezTo>
                    <a:cubicBezTo>
                      <a:pt x="4944641" y="443969"/>
                      <a:pt x="4943962" y="446925"/>
                      <a:pt x="4909471" y="435428"/>
                    </a:cubicBezTo>
                    <a:cubicBezTo>
                      <a:pt x="4902214" y="428171"/>
                      <a:pt x="4897309" y="417261"/>
                      <a:pt x="4887699" y="413657"/>
                    </a:cubicBezTo>
                    <a:cubicBezTo>
                      <a:pt x="4715357" y="349029"/>
                      <a:pt x="4906342" y="442885"/>
                      <a:pt x="4778842" y="391885"/>
                    </a:cubicBezTo>
                    <a:cubicBezTo>
                      <a:pt x="4756242" y="382845"/>
                      <a:pt x="4735299" y="370114"/>
                      <a:pt x="4713528" y="359228"/>
                    </a:cubicBezTo>
                    <a:cubicBezTo>
                      <a:pt x="4680871" y="362857"/>
                      <a:pt x="4647433" y="362145"/>
                      <a:pt x="4615556" y="370114"/>
                    </a:cubicBezTo>
                    <a:cubicBezTo>
                      <a:pt x="4602864" y="373287"/>
                      <a:pt x="4594601" y="386034"/>
                      <a:pt x="4582899" y="391885"/>
                    </a:cubicBezTo>
                    <a:cubicBezTo>
                      <a:pt x="4572636" y="397017"/>
                      <a:pt x="4560986" y="398742"/>
                      <a:pt x="4550242" y="402771"/>
                    </a:cubicBezTo>
                    <a:cubicBezTo>
                      <a:pt x="4531946" y="409632"/>
                      <a:pt x="4513957" y="417285"/>
                      <a:pt x="4495814" y="424542"/>
                    </a:cubicBezTo>
                    <a:cubicBezTo>
                      <a:pt x="4488557" y="431799"/>
                      <a:pt x="4482843" y="441033"/>
                      <a:pt x="4474042" y="446314"/>
                    </a:cubicBezTo>
                    <a:cubicBezTo>
                      <a:pt x="4440569" y="466398"/>
                      <a:pt x="4425650" y="454053"/>
                      <a:pt x="4386956" y="446314"/>
                    </a:cubicBezTo>
                    <a:cubicBezTo>
                      <a:pt x="4311219" y="416018"/>
                      <a:pt x="4351068" y="430722"/>
                      <a:pt x="4267214" y="402771"/>
                    </a:cubicBezTo>
                    <a:cubicBezTo>
                      <a:pt x="4256328" y="399142"/>
                      <a:pt x="4244104" y="398250"/>
                      <a:pt x="4234556" y="391885"/>
                    </a:cubicBezTo>
                    <a:cubicBezTo>
                      <a:pt x="4192352" y="363749"/>
                      <a:pt x="4214310" y="374251"/>
                      <a:pt x="4169242" y="359228"/>
                    </a:cubicBezTo>
                    <a:cubicBezTo>
                      <a:pt x="4152729" y="370237"/>
                      <a:pt x="4126464" y="391885"/>
                      <a:pt x="4103928" y="391885"/>
                    </a:cubicBezTo>
                    <a:cubicBezTo>
                      <a:pt x="4088967" y="391885"/>
                      <a:pt x="4074899" y="384628"/>
                      <a:pt x="4060385" y="381000"/>
                    </a:cubicBezTo>
                    <a:cubicBezTo>
                      <a:pt x="4046833" y="360671"/>
                      <a:pt x="4028146" y="328013"/>
                      <a:pt x="4005956" y="315685"/>
                    </a:cubicBezTo>
                    <a:cubicBezTo>
                      <a:pt x="3985895" y="304540"/>
                      <a:pt x="3940642" y="293914"/>
                      <a:pt x="3940642" y="293914"/>
                    </a:cubicBezTo>
                    <a:cubicBezTo>
                      <a:pt x="3904356" y="297543"/>
                      <a:pt x="3866592" y="293923"/>
                      <a:pt x="3831785" y="304800"/>
                    </a:cubicBezTo>
                    <a:cubicBezTo>
                      <a:pt x="3806810" y="312605"/>
                      <a:pt x="3788242" y="333828"/>
                      <a:pt x="3766471" y="348342"/>
                    </a:cubicBezTo>
                    <a:lnTo>
                      <a:pt x="3733814" y="370114"/>
                    </a:lnTo>
                    <a:cubicBezTo>
                      <a:pt x="3722928" y="366485"/>
                      <a:pt x="3711187" y="364801"/>
                      <a:pt x="3701156" y="359228"/>
                    </a:cubicBezTo>
                    <a:cubicBezTo>
                      <a:pt x="3678283" y="346521"/>
                      <a:pt x="3635842" y="315685"/>
                      <a:pt x="3635842" y="315685"/>
                    </a:cubicBezTo>
                    <a:cubicBezTo>
                      <a:pt x="3614071" y="319314"/>
                      <a:pt x="3592171" y="322242"/>
                      <a:pt x="3570528" y="326571"/>
                    </a:cubicBezTo>
                    <a:cubicBezTo>
                      <a:pt x="3555857" y="329505"/>
                      <a:pt x="3540993" y="342710"/>
                      <a:pt x="3526985" y="337457"/>
                    </a:cubicBezTo>
                    <a:cubicBezTo>
                      <a:pt x="3507766" y="330250"/>
                      <a:pt x="3500521" y="305300"/>
                      <a:pt x="3483442" y="293914"/>
                    </a:cubicBezTo>
                    <a:lnTo>
                      <a:pt x="3418128" y="250371"/>
                    </a:lnTo>
                    <a:lnTo>
                      <a:pt x="3385471" y="228600"/>
                    </a:lnTo>
                    <a:cubicBezTo>
                      <a:pt x="3374585" y="235857"/>
                      <a:pt x="3360987" y="240155"/>
                      <a:pt x="3352814" y="250371"/>
                    </a:cubicBezTo>
                    <a:cubicBezTo>
                      <a:pt x="3292720" y="325488"/>
                      <a:pt x="3402864" y="242402"/>
                      <a:pt x="3309271" y="304800"/>
                    </a:cubicBezTo>
                    <a:cubicBezTo>
                      <a:pt x="3216755" y="273960"/>
                      <a:pt x="3329560" y="316972"/>
                      <a:pt x="3254842" y="272142"/>
                    </a:cubicBezTo>
                    <a:cubicBezTo>
                      <a:pt x="3245003" y="266239"/>
                      <a:pt x="3233071" y="264885"/>
                      <a:pt x="3222185" y="261257"/>
                    </a:cubicBezTo>
                    <a:cubicBezTo>
                      <a:pt x="3214928" y="250371"/>
                      <a:pt x="3209665" y="237851"/>
                      <a:pt x="3200414" y="228600"/>
                    </a:cubicBezTo>
                    <a:cubicBezTo>
                      <a:pt x="3191163" y="219349"/>
                      <a:pt x="3174247" y="218188"/>
                      <a:pt x="3167756" y="206828"/>
                    </a:cubicBezTo>
                    <a:cubicBezTo>
                      <a:pt x="3158576" y="190764"/>
                      <a:pt x="3160499" y="170543"/>
                      <a:pt x="3156871" y="152400"/>
                    </a:cubicBezTo>
                    <a:cubicBezTo>
                      <a:pt x="3124214" y="156028"/>
                      <a:pt x="3090916" y="155897"/>
                      <a:pt x="3058899" y="163285"/>
                    </a:cubicBezTo>
                    <a:cubicBezTo>
                      <a:pt x="3043087" y="166934"/>
                      <a:pt x="3029445" y="177006"/>
                      <a:pt x="3015356" y="185057"/>
                    </a:cubicBezTo>
                    <a:cubicBezTo>
                      <a:pt x="3003997" y="191548"/>
                      <a:pt x="2993345" y="199224"/>
                      <a:pt x="2982699" y="206828"/>
                    </a:cubicBezTo>
                    <a:cubicBezTo>
                      <a:pt x="2967935" y="217373"/>
                      <a:pt x="2954908" y="230484"/>
                      <a:pt x="2939156" y="239485"/>
                    </a:cubicBezTo>
                    <a:cubicBezTo>
                      <a:pt x="2929193" y="245178"/>
                      <a:pt x="2916762" y="245239"/>
                      <a:pt x="2906499" y="250371"/>
                    </a:cubicBezTo>
                    <a:cubicBezTo>
                      <a:pt x="2822090" y="292575"/>
                      <a:pt x="2923269" y="255666"/>
                      <a:pt x="2841185" y="283028"/>
                    </a:cubicBezTo>
                    <a:cubicBezTo>
                      <a:pt x="2826671" y="279399"/>
                      <a:pt x="2810632" y="279565"/>
                      <a:pt x="2797642" y="272142"/>
                    </a:cubicBezTo>
                    <a:cubicBezTo>
                      <a:pt x="2784276" y="264504"/>
                      <a:pt x="2776812" y="249340"/>
                      <a:pt x="2764985" y="239485"/>
                    </a:cubicBezTo>
                    <a:cubicBezTo>
                      <a:pt x="2754934" y="231110"/>
                      <a:pt x="2743214" y="224971"/>
                      <a:pt x="2732328" y="217714"/>
                    </a:cubicBezTo>
                    <a:cubicBezTo>
                      <a:pt x="2725071" y="206828"/>
                      <a:pt x="2722703" y="189916"/>
                      <a:pt x="2710556" y="185057"/>
                    </a:cubicBezTo>
                    <a:cubicBezTo>
                      <a:pt x="2699902" y="180795"/>
                      <a:pt x="2687738" y="190038"/>
                      <a:pt x="2677899" y="195942"/>
                    </a:cubicBezTo>
                    <a:cubicBezTo>
                      <a:pt x="2669098" y="201222"/>
                      <a:pt x="2664142" y="211303"/>
                      <a:pt x="2656128" y="217714"/>
                    </a:cubicBezTo>
                    <a:cubicBezTo>
                      <a:pt x="2625984" y="241830"/>
                      <a:pt x="2625305" y="238874"/>
                      <a:pt x="2590814" y="250371"/>
                    </a:cubicBezTo>
                    <a:cubicBezTo>
                      <a:pt x="2579928" y="246742"/>
                      <a:pt x="2567704" y="245850"/>
                      <a:pt x="2558156" y="239485"/>
                    </a:cubicBezTo>
                    <a:cubicBezTo>
                      <a:pt x="2545347" y="230946"/>
                      <a:pt x="2537326" y="216683"/>
                      <a:pt x="2525499" y="206828"/>
                    </a:cubicBezTo>
                    <a:cubicBezTo>
                      <a:pt x="2515448" y="198453"/>
                      <a:pt x="2503728" y="192314"/>
                      <a:pt x="2492842" y="185057"/>
                    </a:cubicBezTo>
                    <a:cubicBezTo>
                      <a:pt x="2454259" y="213994"/>
                      <a:pt x="2385738" y="266642"/>
                      <a:pt x="2351328" y="283028"/>
                    </a:cubicBezTo>
                    <a:cubicBezTo>
                      <a:pt x="2309888" y="302761"/>
                      <a:pt x="2261752" y="306045"/>
                      <a:pt x="2220699" y="326571"/>
                    </a:cubicBezTo>
                    <a:cubicBezTo>
                      <a:pt x="2135644" y="369099"/>
                      <a:pt x="2179395" y="355226"/>
                      <a:pt x="2090071" y="370114"/>
                    </a:cubicBezTo>
                    <a:cubicBezTo>
                      <a:pt x="2068299" y="366485"/>
                      <a:pt x="2044926" y="368192"/>
                      <a:pt x="2024756" y="359228"/>
                    </a:cubicBezTo>
                    <a:cubicBezTo>
                      <a:pt x="2010688" y="352976"/>
                      <a:pt x="2003926" y="336426"/>
                      <a:pt x="1992099" y="326571"/>
                    </a:cubicBezTo>
                    <a:cubicBezTo>
                      <a:pt x="1982048" y="318196"/>
                      <a:pt x="1969658" y="312973"/>
                      <a:pt x="1959442" y="304800"/>
                    </a:cubicBezTo>
                    <a:cubicBezTo>
                      <a:pt x="1951428" y="298389"/>
                      <a:pt x="1945882" y="289186"/>
                      <a:pt x="1937671" y="283028"/>
                    </a:cubicBezTo>
                    <a:cubicBezTo>
                      <a:pt x="1877782" y="238111"/>
                      <a:pt x="1890613" y="245570"/>
                      <a:pt x="1839699" y="228600"/>
                    </a:cubicBezTo>
                    <a:cubicBezTo>
                      <a:pt x="1828813" y="221343"/>
                      <a:pt x="1818744" y="212679"/>
                      <a:pt x="1807042" y="206828"/>
                    </a:cubicBezTo>
                    <a:cubicBezTo>
                      <a:pt x="1796779" y="201696"/>
                      <a:pt x="1784932" y="200462"/>
                      <a:pt x="1774385" y="195942"/>
                    </a:cubicBezTo>
                    <a:cubicBezTo>
                      <a:pt x="1759470" y="189550"/>
                      <a:pt x="1745027" y="182052"/>
                      <a:pt x="1730842" y="174171"/>
                    </a:cubicBezTo>
                    <a:cubicBezTo>
                      <a:pt x="1712347" y="163896"/>
                      <a:pt x="1694988" y="151645"/>
                      <a:pt x="1676414" y="141514"/>
                    </a:cubicBezTo>
                    <a:cubicBezTo>
                      <a:pt x="1655045" y="129858"/>
                      <a:pt x="1632377" y="120678"/>
                      <a:pt x="1611099" y="108857"/>
                    </a:cubicBezTo>
                    <a:cubicBezTo>
                      <a:pt x="1599662" y="102503"/>
                      <a:pt x="1590692" y="91679"/>
                      <a:pt x="1578442" y="87085"/>
                    </a:cubicBezTo>
                    <a:cubicBezTo>
                      <a:pt x="1561118" y="80589"/>
                      <a:pt x="1541804" y="81283"/>
                      <a:pt x="1524014" y="76200"/>
                    </a:cubicBezTo>
                    <a:cubicBezTo>
                      <a:pt x="1490915" y="66743"/>
                      <a:pt x="1458699" y="54428"/>
                      <a:pt x="1426042" y="43542"/>
                    </a:cubicBezTo>
                    <a:cubicBezTo>
                      <a:pt x="1382499" y="47171"/>
                      <a:pt x="1338724" y="48653"/>
                      <a:pt x="1295414" y="54428"/>
                    </a:cubicBezTo>
                    <a:cubicBezTo>
                      <a:pt x="1284040" y="55945"/>
                      <a:pt x="1270870" y="57200"/>
                      <a:pt x="1262756" y="65314"/>
                    </a:cubicBezTo>
                    <a:cubicBezTo>
                      <a:pt x="1244254" y="83816"/>
                      <a:pt x="1219214" y="130628"/>
                      <a:pt x="1219214" y="130628"/>
                    </a:cubicBezTo>
                    <a:cubicBezTo>
                      <a:pt x="1208328" y="126999"/>
                      <a:pt x="1194670" y="127856"/>
                      <a:pt x="1186556" y="119742"/>
                    </a:cubicBezTo>
                    <a:cubicBezTo>
                      <a:pt x="1128500" y="61686"/>
                      <a:pt x="1230099" y="105227"/>
                      <a:pt x="1143014" y="76200"/>
                    </a:cubicBezTo>
                    <a:cubicBezTo>
                      <a:pt x="1132128" y="87086"/>
                      <a:pt x="1119304" y="96330"/>
                      <a:pt x="1110356" y="108857"/>
                    </a:cubicBezTo>
                    <a:cubicBezTo>
                      <a:pt x="1100924" y="122062"/>
                      <a:pt x="1099146" y="140079"/>
                      <a:pt x="1088585" y="152400"/>
                    </a:cubicBezTo>
                    <a:cubicBezTo>
                      <a:pt x="1076778" y="166175"/>
                      <a:pt x="1059556" y="174171"/>
                      <a:pt x="1045042" y="185057"/>
                    </a:cubicBezTo>
                    <a:cubicBezTo>
                      <a:pt x="1031470" y="225771"/>
                      <a:pt x="1042621" y="228498"/>
                      <a:pt x="990614" y="206828"/>
                    </a:cubicBezTo>
                    <a:cubicBezTo>
                      <a:pt x="939996" y="185737"/>
                      <a:pt x="900035" y="165671"/>
                      <a:pt x="859985" y="130628"/>
                    </a:cubicBezTo>
                    <a:cubicBezTo>
                      <a:pt x="844537" y="117111"/>
                      <a:pt x="832645" y="99687"/>
                      <a:pt x="816442" y="87085"/>
                    </a:cubicBezTo>
                    <a:cubicBezTo>
                      <a:pt x="777881" y="57093"/>
                      <a:pt x="768144" y="56471"/>
                      <a:pt x="729356" y="43542"/>
                    </a:cubicBezTo>
                    <a:cubicBezTo>
                      <a:pt x="676307" y="123120"/>
                      <a:pt x="741067" y="23050"/>
                      <a:pt x="685814" y="119742"/>
                    </a:cubicBezTo>
                    <a:cubicBezTo>
                      <a:pt x="675529" y="137740"/>
                      <a:pt x="642007" y="183195"/>
                      <a:pt x="631385" y="195942"/>
                    </a:cubicBezTo>
                    <a:cubicBezTo>
                      <a:pt x="624815" y="203826"/>
                      <a:pt x="616871" y="210457"/>
                      <a:pt x="609614" y="217714"/>
                    </a:cubicBezTo>
                    <a:cubicBezTo>
                      <a:pt x="605985" y="232228"/>
                      <a:pt x="610697" y="252280"/>
                      <a:pt x="598728" y="261257"/>
                    </a:cubicBezTo>
                    <a:cubicBezTo>
                      <a:pt x="589548" y="268142"/>
                      <a:pt x="575031" y="257539"/>
                      <a:pt x="566071" y="250371"/>
                    </a:cubicBezTo>
                    <a:cubicBezTo>
                      <a:pt x="555855" y="242198"/>
                      <a:pt x="552472" y="227930"/>
                      <a:pt x="544299" y="217714"/>
                    </a:cubicBezTo>
                    <a:cubicBezTo>
                      <a:pt x="537888" y="209700"/>
                      <a:pt x="529785" y="203199"/>
                      <a:pt x="522528" y="195942"/>
                    </a:cubicBezTo>
                    <a:cubicBezTo>
                      <a:pt x="489871" y="199571"/>
                      <a:pt x="454758" y="193884"/>
                      <a:pt x="424556" y="206828"/>
                    </a:cubicBezTo>
                    <a:cubicBezTo>
                      <a:pt x="400973" y="216935"/>
                      <a:pt x="394469" y="253144"/>
                      <a:pt x="370128" y="261257"/>
                    </a:cubicBezTo>
                    <a:lnTo>
                      <a:pt x="337471" y="272142"/>
                    </a:lnTo>
                    <a:cubicBezTo>
                      <a:pt x="252602" y="187277"/>
                      <a:pt x="390032" y="327547"/>
                      <a:pt x="293928" y="217714"/>
                    </a:cubicBezTo>
                    <a:cubicBezTo>
                      <a:pt x="204777" y="115826"/>
                      <a:pt x="266719" y="204116"/>
                      <a:pt x="217728" y="130628"/>
                    </a:cubicBezTo>
                    <a:cubicBezTo>
                      <a:pt x="201561" y="65962"/>
                      <a:pt x="216886" y="103324"/>
                      <a:pt x="174185" y="43542"/>
                    </a:cubicBezTo>
                    <a:cubicBezTo>
                      <a:pt x="166581" y="32896"/>
                      <a:pt x="162630" y="19058"/>
                      <a:pt x="152414" y="10885"/>
                    </a:cubicBezTo>
                    <a:cubicBezTo>
                      <a:pt x="143454" y="3717"/>
                      <a:pt x="130642" y="3628"/>
                      <a:pt x="119756" y="0"/>
                    </a:cubicBezTo>
                    <a:cubicBezTo>
                      <a:pt x="54442" y="43542"/>
                      <a:pt x="116128" y="-3629"/>
                      <a:pt x="65328" y="54428"/>
                    </a:cubicBezTo>
                    <a:cubicBezTo>
                      <a:pt x="48432" y="73738"/>
                      <a:pt x="10899" y="108857"/>
                      <a:pt x="10899" y="108857"/>
                    </a:cubicBezTo>
                    <a:cubicBezTo>
                      <a:pt x="7271" y="119743"/>
                      <a:pt x="14" y="130040"/>
                      <a:pt x="14" y="141514"/>
                    </a:cubicBezTo>
                    <a:cubicBezTo>
                      <a:pt x="14" y="317503"/>
                      <a:pt x="-5247" y="259239"/>
                      <a:pt x="185071" y="283028"/>
                    </a:cubicBezTo>
                    <a:lnTo>
                      <a:pt x="206842" y="348342"/>
                    </a:lnTo>
                    <a:lnTo>
                      <a:pt x="217728" y="381000"/>
                    </a:lnTo>
                    <a:cubicBezTo>
                      <a:pt x="221357" y="348343"/>
                      <a:pt x="223212" y="315439"/>
                      <a:pt x="228614" y="283028"/>
                    </a:cubicBezTo>
                    <a:cubicBezTo>
                      <a:pt x="230500" y="271710"/>
                      <a:pt x="249762" y="245239"/>
                      <a:pt x="239499" y="250371"/>
                    </a:cubicBezTo>
                    <a:cubicBezTo>
                      <a:pt x="216550" y="261846"/>
                      <a:pt x="206420" y="290568"/>
                      <a:pt x="185071" y="304800"/>
                    </a:cubicBezTo>
                    <a:cubicBezTo>
                      <a:pt x="174185" y="312057"/>
                      <a:pt x="164439" y="321417"/>
                      <a:pt x="152414" y="326571"/>
                    </a:cubicBezTo>
                    <a:cubicBezTo>
                      <a:pt x="138663" y="332464"/>
                      <a:pt x="123256" y="333347"/>
                      <a:pt x="108871" y="337457"/>
                    </a:cubicBezTo>
                    <a:cubicBezTo>
                      <a:pt x="97838" y="340609"/>
                      <a:pt x="87100" y="344714"/>
                      <a:pt x="76214" y="348342"/>
                    </a:cubicBezTo>
                    <a:cubicBezTo>
                      <a:pt x="43556" y="370114"/>
                      <a:pt x="39928" y="366485"/>
                      <a:pt x="21785" y="402771"/>
                    </a:cubicBezTo>
                    <a:cubicBezTo>
                      <a:pt x="16653" y="413034"/>
                      <a:pt x="-544" y="434580"/>
                      <a:pt x="10899" y="435428"/>
                    </a:cubicBezTo>
                    <a:cubicBezTo>
                      <a:pt x="112286" y="442938"/>
                      <a:pt x="214099" y="428171"/>
                      <a:pt x="315699" y="424542"/>
                    </a:cubicBezTo>
                    <a:cubicBezTo>
                      <a:pt x="326585" y="417285"/>
                      <a:pt x="338140" y="410944"/>
                      <a:pt x="348356" y="402771"/>
                    </a:cubicBezTo>
                    <a:cubicBezTo>
                      <a:pt x="356370" y="396360"/>
                      <a:pt x="362404" y="387758"/>
                      <a:pt x="370128" y="381000"/>
                    </a:cubicBezTo>
                    <a:cubicBezTo>
                      <a:pt x="391456" y="362338"/>
                      <a:pt x="413312" y="344275"/>
                      <a:pt x="435442" y="326571"/>
                    </a:cubicBezTo>
                    <a:cubicBezTo>
                      <a:pt x="469192" y="299571"/>
                      <a:pt x="478499" y="294238"/>
                      <a:pt x="511642" y="272142"/>
                    </a:cubicBezTo>
                    <a:cubicBezTo>
                      <a:pt x="518899" y="283028"/>
                      <a:pt x="528820" y="292550"/>
                      <a:pt x="533414" y="304800"/>
                    </a:cubicBezTo>
                    <a:cubicBezTo>
                      <a:pt x="539910" y="322124"/>
                      <a:pt x="538983" y="341506"/>
                      <a:pt x="544299" y="359228"/>
                    </a:cubicBezTo>
                    <a:cubicBezTo>
                      <a:pt x="549914" y="377945"/>
                      <a:pt x="558814" y="395514"/>
                      <a:pt x="566071" y="413657"/>
                    </a:cubicBezTo>
                    <a:cubicBezTo>
                      <a:pt x="580585" y="406400"/>
                      <a:pt x="599225" y="404351"/>
                      <a:pt x="609614" y="391885"/>
                    </a:cubicBezTo>
                    <a:cubicBezTo>
                      <a:pt x="619192" y="380392"/>
                      <a:pt x="614606" y="362093"/>
                      <a:pt x="620499" y="348342"/>
                    </a:cubicBezTo>
                    <a:cubicBezTo>
                      <a:pt x="625653" y="336317"/>
                      <a:pt x="635014" y="326571"/>
                      <a:pt x="642271" y="315685"/>
                    </a:cubicBezTo>
                    <a:cubicBezTo>
                      <a:pt x="645899" y="304799"/>
                      <a:pt x="647463" y="292991"/>
                      <a:pt x="653156" y="283028"/>
                    </a:cubicBezTo>
                    <a:cubicBezTo>
                      <a:pt x="678555" y="238580"/>
                      <a:pt x="689444" y="236763"/>
                      <a:pt x="729356" y="206828"/>
                    </a:cubicBezTo>
                    <a:cubicBezTo>
                      <a:pt x="732985" y="195942"/>
                      <a:pt x="733074" y="183131"/>
                      <a:pt x="740242" y="174171"/>
                    </a:cubicBezTo>
                    <a:cubicBezTo>
                      <a:pt x="748415" y="163955"/>
                      <a:pt x="763648" y="161651"/>
                      <a:pt x="772899" y="152400"/>
                    </a:cubicBezTo>
                    <a:cubicBezTo>
                      <a:pt x="782150" y="143149"/>
                      <a:pt x="787414" y="130628"/>
                      <a:pt x="794671" y="119742"/>
                    </a:cubicBezTo>
                    <a:cubicBezTo>
                      <a:pt x="805557" y="126999"/>
                      <a:pt x="821477" y="129812"/>
                      <a:pt x="827328" y="141514"/>
                    </a:cubicBezTo>
                    <a:cubicBezTo>
                      <a:pt x="837199" y="161255"/>
                      <a:pt x="833885" y="185185"/>
                      <a:pt x="838214" y="206828"/>
                    </a:cubicBezTo>
                    <a:cubicBezTo>
                      <a:pt x="841148" y="221498"/>
                      <a:pt x="845854" y="235766"/>
                      <a:pt x="849099" y="250371"/>
                    </a:cubicBezTo>
                    <a:cubicBezTo>
                      <a:pt x="853113" y="268433"/>
                      <a:pt x="855971" y="286738"/>
                      <a:pt x="859985" y="304800"/>
                    </a:cubicBezTo>
                    <a:cubicBezTo>
                      <a:pt x="863231" y="319404"/>
                      <a:pt x="866761" y="333957"/>
                      <a:pt x="870871" y="348342"/>
                    </a:cubicBezTo>
                    <a:cubicBezTo>
                      <a:pt x="874023" y="359375"/>
                      <a:pt x="872796" y="373832"/>
                      <a:pt x="881756" y="381000"/>
                    </a:cubicBezTo>
                    <a:cubicBezTo>
                      <a:pt x="893438" y="390346"/>
                      <a:pt x="910785" y="388257"/>
                      <a:pt x="925299" y="391885"/>
                    </a:cubicBezTo>
                    <a:cubicBezTo>
                      <a:pt x="961585" y="388257"/>
                      <a:pt x="998056" y="386157"/>
                      <a:pt x="1034156" y="381000"/>
                    </a:cubicBezTo>
                    <a:cubicBezTo>
                      <a:pt x="1048967" y="378884"/>
                      <a:pt x="1062912" y="372389"/>
                      <a:pt x="1077699" y="370114"/>
                    </a:cubicBezTo>
                    <a:cubicBezTo>
                      <a:pt x="1301794" y="335637"/>
                      <a:pt x="1082787" y="377805"/>
                      <a:pt x="1230099" y="348342"/>
                    </a:cubicBezTo>
                    <a:cubicBezTo>
                      <a:pt x="1251871" y="337456"/>
                      <a:pt x="1271465" y="320039"/>
                      <a:pt x="1295414" y="315685"/>
                    </a:cubicBezTo>
                    <a:cubicBezTo>
                      <a:pt x="1419638" y="293099"/>
                      <a:pt x="1354631" y="495510"/>
                      <a:pt x="1360728" y="544285"/>
                    </a:cubicBezTo>
                    <a:cubicBezTo>
                      <a:pt x="1362741" y="560387"/>
                      <a:pt x="1375242" y="573314"/>
                      <a:pt x="1382499" y="587828"/>
                    </a:cubicBezTo>
                    <a:cubicBezTo>
                      <a:pt x="1393385" y="576942"/>
                      <a:pt x="1407518" y="568537"/>
                      <a:pt x="1415156" y="555171"/>
                    </a:cubicBezTo>
                    <a:cubicBezTo>
                      <a:pt x="1468653" y="461551"/>
                      <a:pt x="1387939" y="549729"/>
                      <a:pt x="1447814" y="489857"/>
                    </a:cubicBezTo>
                    <a:cubicBezTo>
                      <a:pt x="1457679" y="450396"/>
                      <a:pt x="1456296" y="431988"/>
                      <a:pt x="1491356" y="402771"/>
                    </a:cubicBezTo>
                    <a:cubicBezTo>
                      <a:pt x="1500171" y="395425"/>
                      <a:pt x="1513128" y="395514"/>
                      <a:pt x="1524014" y="391885"/>
                    </a:cubicBezTo>
                    <a:cubicBezTo>
                      <a:pt x="1540956" y="374943"/>
                      <a:pt x="1565079" y="346551"/>
                      <a:pt x="1589328" y="337457"/>
                    </a:cubicBezTo>
                    <a:cubicBezTo>
                      <a:pt x="1606652" y="330960"/>
                      <a:pt x="1625613" y="330200"/>
                      <a:pt x="1643756" y="326571"/>
                    </a:cubicBezTo>
                    <a:cubicBezTo>
                      <a:pt x="1682826" y="300526"/>
                      <a:pt x="1695268" y="287439"/>
                      <a:pt x="1752614" y="283028"/>
                    </a:cubicBezTo>
                    <a:cubicBezTo>
                      <a:pt x="1774621" y="281335"/>
                      <a:pt x="1796157" y="290285"/>
                      <a:pt x="1817928" y="293914"/>
                    </a:cubicBezTo>
                    <a:cubicBezTo>
                      <a:pt x="1821557" y="304800"/>
                      <a:pt x="1826761" y="315282"/>
                      <a:pt x="1828814" y="326571"/>
                    </a:cubicBezTo>
                    <a:cubicBezTo>
                      <a:pt x="1833085" y="350064"/>
                      <a:pt x="1848474" y="492628"/>
                      <a:pt x="1850585" y="511628"/>
                    </a:cubicBezTo>
                    <a:cubicBezTo>
                      <a:pt x="1861471" y="497114"/>
                      <a:pt x="1872838" y="482948"/>
                      <a:pt x="1883242" y="468085"/>
                    </a:cubicBezTo>
                    <a:cubicBezTo>
                      <a:pt x="1898247" y="446649"/>
                      <a:pt x="1908283" y="421273"/>
                      <a:pt x="1926785" y="402771"/>
                    </a:cubicBezTo>
                    <a:cubicBezTo>
                      <a:pt x="2009944" y="319612"/>
                      <a:pt x="1927531" y="399397"/>
                      <a:pt x="2035642" y="304800"/>
                    </a:cubicBezTo>
                    <a:cubicBezTo>
                      <a:pt x="2104848" y="244245"/>
                      <a:pt x="1988031" y="335066"/>
                      <a:pt x="2100956" y="250371"/>
                    </a:cubicBezTo>
                    <a:cubicBezTo>
                      <a:pt x="2166381" y="315794"/>
                      <a:pt x="2103845" y="244683"/>
                      <a:pt x="2155385" y="337457"/>
                    </a:cubicBezTo>
                    <a:cubicBezTo>
                      <a:pt x="2164196" y="353317"/>
                      <a:pt x="2179231" y="365140"/>
                      <a:pt x="2188042" y="381000"/>
                    </a:cubicBezTo>
                    <a:cubicBezTo>
                      <a:pt x="2226649" y="450492"/>
                      <a:pt x="2196252" y="414301"/>
                      <a:pt x="2220699" y="468085"/>
                    </a:cubicBezTo>
                    <a:cubicBezTo>
                      <a:pt x="2255980" y="545704"/>
                      <a:pt x="2251928" y="536700"/>
                      <a:pt x="2286014" y="587828"/>
                    </a:cubicBezTo>
                    <a:cubicBezTo>
                      <a:pt x="2310090" y="563752"/>
                      <a:pt x="2325286" y="552826"/>
                      <a:pt x="2340442" y="522514"/>
                    </a:cubicBezTo>
                    <a:cubicBezTo>
                      <a:pt x="2345574" y="512251"/>
                      <a:pt x="2344659" y="499194"/>
                      <a:pt x="2351328" y="489857"/>
                    </a:cubicBezTo>
                    <a:cubicBezTo>
                      <a:pt x="2363259" y="473154"/>
                      <a:pt x="2380357" y="460828"/>
                      <a:pt x="2394871" y="446314"/>
                    </a:cubicBezTo>
                    <a:cubicBezTo>
                      <a:pt x="2402128" y="439057"/>
                      <a:pt x="2410949" y="433081"/>
                      <a:pt x="2416642" y="424542"/>
                    </a:cubicBezTo>
                    <a:cubicBezTo>
                      <a:pt x="2423899" y="413656"/>
                      <a:pt x="2427528" y="399142"/>
                      <a:pt x="2438414" y="391885"/>
                    </a:cubicBezTo>
                    <a:cubicBezTo>
                      <a:pt x="2450862" y="383586"/>
                      <a:pt x="2467442" y="384628"/>
                      <a:pt x="2481956" y="381000"/>
                    </a:cubicBezTo>
                    <a:cubicBezTo>
                      <a:pt x="2504818" y="388620"/>
                      <a:pt x="2530387" y="393959"/>
                      <a:pt x="2547271" y="413657"/>
                    </a:cubicBezTo>
                    <a:cubicBezTo>
                      <a:pt x="2561040" y="429721"/>
                      <a:pt x="2569042" y="449942"/>
                      <a:pt x="2579928" y="468085"/>
                    </a:cubicBezTo>
                    <a:cubicBezTo>
                      <a:pt x="2583375" y="481871"/>
                      <a:pt x="2587046" y="528292"/>
                      <a:pt x="2612585" y="533400"/>
                    </a:cubicBezTo>
                    <a:cubicBezTo>
                      <a:pt x="2623837" y="535650"/>
                      <a:pt x="2634356" y="526143"/>
                      <a:pt x="2645242" y="522514"/>
                    </a:cubicBezTo>
                    <a:cubicBezTo>
                      <a:pt x="2652499" y="515257"/>
                      <a:pt x="2661734" y="509543"/>
                      <a:pt x="2667014" y="500742"/>
                    </a:cubicBezTo>
                    <a:cubicBezTo>
                      <a:pt x="2699671" y="446313"/>
                      <a:pt x="2653214" y="486964"/>
                      <a:pt x="2699671" y="446314"/>
                    </a:cubicBezTo>
                    <a:cubicBezTo>
                      <a:pt x="2720999" y="427652"/>
                      <a:pt x="2742065" y="408554"/>
                      <a:pt x="2764985" y="391885"/>
                    </a:cubicBezTo>
                    <a:cubicBezTo>
                      <a:pt x="2796482" y="368978"/>
                      <a:pt x="2822926" y="360773"/>
                      <a:pt x="2852071" y="337457"/>
                    </a:cubicBezTo>
                    <a:cubicBezTo>
                      <a:pt x="2860085" y="331046"/>
                      <a:pt x="2866585" y="322942"/>
                      <a:pt x="2873842" y="315685"/>
                    </a:cubicBezTo>
                    <a:cubicBezTo>
                      <a:pt x="2884728" y="322942"/>
                      <a:pt x="2899242" y="326571"/>
                      <a:pt x="2906499" y="337457"/>
                    </a:cubicBezTo>
                    <a:cubicBezTo>
                      <a:pt x="2914798" y="349905"/>
                      <a:pt x="2911491" y="367249"/>
                      <a:pt x="2917385" y="381000"/>
                    </a:cubicBezTo>
                    <a:cubicBezTo>
                      <a:pt x="2933366" y="418288"/>
                      <a:pt x="2947473" y="457402"/>
                      <a:pt x="2971814" y="489857"/>
                    </a:cubicBezTo>
                    <a:cubicBezTo>
                      <a:pt x="3033449" y="572036"/>
                      <a:pt x="3010673" y="568714"/>
                      <a:pt x="3080671" y="598714"/>
                    </a:cubicBezTo>
                    <a:cubicBezTo>
                      <a:pt x="3091218" y="603234"/>
                      <a:pt x="3102442" y="605971"/>
                      <a:pt x="3113328" y="609600"/>
                    </a:cubicBezTo>
                    <a:cubicBezTo>
                      <a:pt x="3116957" y="598714"/>
                      <a:pt x="3117849" y="586490"/>
                      <a:pt x="3124214" y="576942"/>
                    </a:cubicBezTo>
                    <a:cubicBezTo>
                      <a:pt x="3132753" y="564133"/>
                      <a:pt x="3145182" y="554304"/>
                      <a:pt x="3156871" y="544285"/>
                    </a:cubicBezTo>
                    <a:cubicBezTo>
                      <a:pt x="3185076" y="520109"/>
                      <a:pt x="3237628" y="486818"/>
                      <a:pt x="3265728" y="468085"/>
                    </a:cubicBezTo>
                    <a:cubicBezTo>
                      <a:pt x="3276614" y="460828"/>
                      <a:pt x="3288169" y="454487"/>
                      <a:pt x="3298385" y="446314"/>
                    </a:cubicBezTo>
                    <a:cubicBezTo>
                      <a:pt x="3363030" y="394598"/>
                      <a:pt x="3333482" y="415659"/>
                      <a:pt x="3385471" y="381000"/>
                    </a:cubicBezTo>
                    <a:cubicBezTo>
                      <a:pt x="3392728" y="391886"/>
                      <a:pt x="3401391" y="401955"/>
                      <a:pt x="3407242" y="413657"/>
                    </a:cubicBezTo>
                    <a:cubicBezTo>
                      <a:pt x="3412374" y="423920"/>
                      <a:pt x="3415171" y="435227"/>
                      <a:pt x="3418128" y="446314"/>
                    </a:cubicBezTo>
                    <a:cubicBezTo>
                      <a:pt x="3447842" y="557742"/>
                      <a:pt x="3445046" y="548245"/>
                      <a:pt x="3461671" y="631371"/>
                    </a:cubicBezTo>
                    <a:cubicBezTo>
                      <a:pt x="3472557" y="624114"/>
                      <a:pt x="3485077" y="618851"/>
                      <a:pt x="3494328" y="609600"/>
                    </a:cubicBezTo>
                    <a:cubicBezTo>
                      <a:pt x="3503579" y="600349"/>
                      <a:pt x="3505883" y="585115"/>
                      <a:pt x="3516099" y="576942"/>
                    </a:cubicBezTo>
                    <a:cubicBezTo>
                      <a:pt x="3525059" y="569774"/>
                      <a:pt x="3537870" y="569685"/>
                      <a:pt x="3548756" y="566057"/>
                    </a:cubicBezTo>
                    <a:cubicBezTo>
                      <a:pt x="3605468" y="509347"/>
                      <a:pt x="3561648" y="547437"/>
                      <a:pt x="3657614" y="489857"/>
                    </a:cubicBezTo>
                    <a:cubicBezTo>
                      <a:pt x="3668833" y="483126"/>
                      <a:pt x="3678246" y="473239"/>
                      <a:pt x="3690271" y="468085"/>
                    </a:cubicBezTo>
                    <a:cubicBezTo>
                      <a:pt x="3704022" y="462192"/>
                      <a:pt x="3719429" y="461310"/>
                      <a:pt x="3733814" y="457200"/>
                    </a:cubicBezTo>
                    <a:cubicBezTo>
                      <a:pt x="3744847" y="454048"/>
                      <a:pt x="3755585" y="449943"/>
                      <a:pt x="3766471" y="446314"/>
                    </a:cubicBezTo>
                    <a:cubicBezTo>
                      <a:pt x="3784690" y="470606"/>
                      <a:pt x="3800835" y="511201"/>
                      <a:pt x="3842671" y="500742"/>
                    </a:cubicBezTo>
                    <a:cubicBezTo>
                      <a:pt x="3860272" y="496342"/>
                      <a:pt x="3870762" y="477594"/>
                      <a:pt x="3886214" y="468085"/>
                    </a:cubicBezTo>
                    <a:cubicBezTo>
                      <a:pt x="3918030" y="448506"/>
                      <a:pt x="3950771" y="430364"/>
                      <a:pt x="3984185" y="413657"/>
                    </a:cubicBezTo>
                    <a:cubicBezTo>
                      <a:pt x="3994448" y="408525"/>
                      <a:pt x="4006579" y="407903"/>
                      <a:pt x="4016842" y="402771"/>
                    </a:cubicBezTo>
                    <a:cubicBezTo>
                      <a:pt x="4091588" y="365398"/>
                      <a:pt x="3998918" y="391116"/>
                      <a:pt x="4103928" y="370114"/>
                    </a:cubicBezTo>
                    <a:cubicBezTo>
                      <a:pt x="4122071" y="373743"/>
                      <a:pt x="4142292" y="371820"/>
                      <a:pt x="4158356" y="381000"/>
                    </a:cubicBezTo>
                    <a:cubicBezTo>
                      <a:pt x="4192788" y="400675"/>
                      <a:pt x="4186483" y="484129"/>
                      <a:pt x="4191014" y="500742"/>
                    </a:cubicBezTo>
                    <a:cubicBezTo>
                      <a:pt x="4194456" y="513364"/>
                      <a:pt x="4205528" y="522514"/>
                      <a:pt x="4212785" y="533400"/>
                    </a:cubicBezTo>
                    <a:cubicBezTo>
                      <a:pt x="4297679" y="448502"/>
                      <a:pt x="4160189" y="588844"/>
                      <a:pt x="4256328" y="478971"/>
                    </a:cubicBezTo>
                    <a:cubicBezTo>
                      <a:pt x="4273224" y="459661"/>
                      <a:pt x="4293710" y="443719"/>
                      <a:pt x="4310756" y="424542"/>
                    </a:cubicBezTo>
                    <a:cubicBezTo>
                      <a:pt x="4414277" y="308081"/>
                      <a:pt x="4293982" y="430434"/>
                      <a:pt x="4365185" y="359228"/>
                    </a:cubicBezTo>
                    <a:cubicBezTo>
                      <a:pt x="4377397" y="395863"/>
                      <a:pt x="4376322" y="397767"/>
                      <a:pt x="4397842" y="435428"/>
                    </a:cubicBezTo>
                    <a:cubicBezTo>
                      <a:pt x="4404333" y="446787"/>
                      <a:pt x="4413123" y="456726"/>
                      <a:pt x="4419614" y="468085"/>
                    </a:cubicBezTo>
                    <a:cubicBezTo>
                      <a:pt x="4427665" y="482174"/>
                      <a:pt x="4434993" y="496713"/>
                      <a:pt x="4441385" y="511628"/>
                    </a:cubicBezTo>
                    <a:cubicBezTo>
                      <a:pt x="4445905" y="522175"/>
                      <a:pt x="4445103" y="535325"/>
                      <a:pt x="4452271" y="544285"/>
                    </a:cubicBezTo>
                    <a:cubicBezTo>
                      <a:pt x="4467619" y="563471"/>
                      <a:pt x="4496070" y="569771"/>
                      <a:pt x="4517585" y="576942"/>
                    </a:cubicBezTo>
                    <a:cubicBezTo>
                      <a:pt x="4553871" y="558799"/>
                      <a:pt x="4589814" y="539956"/>
                      <a:pt x="4626442" y="522514"/>
                    </a:cubicBezTo>
                    <a:cubicBezTo>
                      <a:pt x="4666027" y="503664"/>
                      <a:pt x="4706514" y="486754"/>
                      <a:pt x="4746185" y="468085"/>
                    </a:cubicBezTo>
                    <a:cubicBezTo>
                      <a:pt x="4768209" y="457721"/>
                      <a:pt x="4791246" y="448930"/>
                      <a:pt x="4811499" y="435428"/>
                    </a:cubicBezTo>
                    <a:cubicBezTo>
                      <a:pt x="4910569" y="369382"/>
                      <a:pt x="4853410" y="403587"/>
                      <a:pt x="4985671" y="337457"/>
                    </a:cubicBezTo>
                    <a:cubicBezTo>
                      <a:pt x="5000534" y="322593"/>
                      <a:pt x="5022348" y="286546"/>
                      <a:pt x="5029214" y="348342"/>
                    </a:cubicBezTo>
                    <a:cubicBezTo>
                      <a:pt x="5038839" y="434970"/>
                      <a:pt x="5036471" y="522514"/>
                      <a:pt x="5040099" y="609600"/>
                    </a:cubicBezTo>
                    <a:cubicBezTo>
                      <a:pt x="5049775" y="580572"/>
                      <a:pt x="5054821" y="560302"/>
                      <a:pt x="5072756" y="533400"/>
                    </a:cubicBezTo>
                    <a:cubicBezTo>
                      <a:pt x="5078449" y="524860"/>
                      <a:pt x="5087271" y="518885"/>
                      <a:pt x="5094528" y="511628"/>
                    </a:cubicBezTo>
                    <a:cubicBezTo>
                      <a:pt x="5147569" y="591191"/>
                      <a:pt x="5082826" y="491150"/>
                      <a:pt x="5138071" y="587828"/>
                    </a:cubicBezTo>
                    <a:cubicBezTo>
                      <a:pt x="5171834" y="646913"/>
                      <a:pt x="5150770" y="593268"/>
                      <a:pt x="5170728" y="653142"/>
                    </a:cubicBezTo>
                    <a:cubicBezTo>
                      <a:pt x="5248454" y="627234"/>
                      <a:pt x="5216947" y="618641"/>
                      <a:pt x="5268699" y="653142"/>
                    </a:cubicBezTo>
                    <a:lnTo>
                      <a:pt x="5290471" y="718457"/>
                    </a:lnTo>
                    <a:cubicBezTo>
                      <a:pt x="5294100" y="729343"/>
                      <a:pt x="5290470" y="747485"/>
                      <a:pt x="5301356" y="751114"/>
                    </a:cubicBezTo>
                    <a:lnTo>
                      <a:pt x="5334014" y="762000"/>
                    </a:lnTo>
                    <a:cubicBezTo>
                      <a:pt x="5416002" y="618518"/>
                      <a:pt x="5341742" y="741161"/>
                      <a:pt x="5410214" y="642257"/>
                    </a:cubicBezTo>
                    <a:cubicBezTo>
                      <a:pt x="5432555" y="609987"/>
                      <a:pt x="5475528" y="544285"/>
                      <a:pt x="5475528" y="544285"/>
                    </a:cubicBezTo>
                    <a:cubicBezTo>
                      <a:pt x="5479157" y="526142"/>
                      <a:pt x="5478900" y="506764"/>
                      <a:pt x="5486414" y="489857"/>
                    </a:cubicBezTo>
                    <a:cubicBezTo>
                      <a:pt x="5493783" y="473278"/>
                      <a:pt x="5509007" y="461410"/>
                      <a:pt x="5519071" y="446314"/>
                    </a:cubicBezTo>
                    <a:cubicBezTo>
                      <a:pt x="5530807" y="428709"/>
                      <a:pt x="5540842" y="410028"/>
                      <a:pt x="5551728" y="391885"/>
                    </a:cubicBezTo>
                    <a:cubicBezTo>
                      <a:pt x="5573358" y="456774"/>
                      <a:pt x="5592781" y="505880"/>
                      <a:pt x="5573499" y="587828"/>
                    </a:cubicBezTo>
                    <a:cubicBezTo>
                      <a:pt x="5569023" y="606849"/>
                      <a:pt x="5537214" y="602343"/>
                      <a:pt x="5519071" y="609600"/>
                    </a:cubicBezTo>
                    <a:lnTo>
                      <a:pt x="5464642" y="576942"/>
                    </a:lnTo>
                    <a:cubicBezTo>
                      <a:pt x="5435488" y="559001"/>
                      <a:pt x="5407062" y="539870"/>
                      <a:pt x="5377556" y="522514"/>
                    </a:cubicBezTo>
                    <a:cubicBezTo>
                      <a:pt x="5345356" y="503573"/>
                      <a:pt x="5310669" y="488807"/>
                      <a:pt x="5279585" y="468085"/>
                    </a:cubicBezTo>
                    <a:cubicBezTo>
                      <a:pt x="5268699" y="460828"/>
                      <a:pt x="5258630" y="452165"/>
                      <a:pt x="5246928" y="446314"/>
                    </a:cubicBezTo>
                    <a:cubicBezTo>
                      <a:pt x="5229450" y="437575"/>
                      <a:pt x="5210288" y="432628"/>
                      <a:pt x="5192499" y="424542"/>
                    </a:cubicBezTo>
                    <a:cubicBezTo>
                      <a:pt x="5096319" y="380823"/>
                      <a:pt x="5161546" y="400475"/>
                      <a:pt x="5083642" y="381000"/>
                    </a:cubicBezTo>
                    <a:cubicBezTo>
                      <a:pt x="5076385" y="373743"/>
                      <a:pt x="5061871" y="348965"/>
                      <a:pt x="5061871" y="359228"/>
                    </a:cubicBezTo>
                    <a:cubicBezTo>
                      <a:pt x="5061871" y="372311"/>
                      <a:pt x="5072756" y="384628"/>
                      <a:pt x="5083642" y="391885"/>
                    </a:cubicBezTo>
                    <a:cubicBezTo>
                      <a:pt x="5096090" y="400184"/>
                      <a:pt x="5112855" y="398472"/>
                      <a:pt x="5127185" y="402771"/>
                    </a:cubicBezTo>
                    <a:cubicBezTo>
                      <a:pt x="5149166" y="409365"/>
                      <a:pt x="5170728" y="417285"/>
                      <a:pt x="5192499" y="424542"/>
                    </a:cubicBezTo>
                    <a:cubicBezTo>
                      <a:pt x="5252463" y="444530"/>
                      <a:pt x="5253775" y="447968"/>
                      <a:pt x="5312242" y="457200"/>
                    </a:cubicBezTo>
                    <a:cubicBezTo>
                      <a:pt x="5409712" y="472590"/>
                      <a:pt x="5435191" y="469002"/>
                      <a:pt x="5508185" y="489857"/>
                    </a:cubicBezTo>
                    <a:cubicBezTo>
                      <a:pt x="5519218" y="493009"/>
                      <a:pt x="5529710" y="497959"/>
                      <a:pt x="5540842" y="500742"/>
                    </a:cubicBezTo>
                    <a:cubicBezTo>
                      <a:pt x="5558792" y="505229"/>
                      <a:pt x="5577421" y="506760"/>
                      <a:pt x="5595271" y="511628"/>
                    </a:cubicBezTo>
                    <a:cubicBezTo>
                      <a:pt x="5617411" y="517666"/>
                      <a:pt x="5638814" y="526143"/>
                      <a:pt x="5660585" y="533400"/>
                    </a:cubicBezTo>
                    <a:lnTo>
                      <a:pt x="5693242" y="544285"/>
                    </a:lnTo>
                    <a:cubicBezTo>
                      <a:pt x="5700499" y="537028"/>
                      <a:pt x="5711410" y="532124"/>
                      <a:pt x="5715014" y="522514"/>
                    </a:cubicBezTo>
                    <a:cubicBezTo>
                      <a:pt x="5722764" y="501848"/>
                      <a:pt x="5707534" y="469443"/>
                      <a:pt x="5725899" y="457200"/>
                    </a:cubicBezTo>
                    <a:cubicBezTo>
                      <a:pt x="5739401" y="448199"/>
                      <a:pt x="5742125" y="485492"/>
                      <a:pt x="5747671" y="500742"/>
                    </a:cubicBezTo>
                    <a:cubicBezTo>
                      <a:pt x="5788258" y="612354"/>
                      <a:pt x="5747250" y="543654"/>
                      <a:pt x="5791214" y="609600"/>
                    </a:cubicBezTo>
                    <a:cubicBezTo>
                      <a:pt x="5797720" y="629119"/>
                      <a:pt x="5810417" y="672347"/>
                      <a:pt x="5823871" y="685800"/>
                    </a:cubicBezTo>
                    <a:cubicBezTo>
                      <a:pt x="5831985" y="693914"/>
                      <a:pt x="5845642" y="693057"/>
                      <a:pt x="5856528" y="696685"/>
                    </a:cubicBezTo>
                    <a:cubicBezTo>
                      <a:pt x="5956410" y="663393"/>
                      <a:pt x="5800926" y="719043"/>
                      <a:pt x="5932728" y="653142"/>
                    </a:cubicBezTo>
                    <a:cubicBezTo>
                      <a:pt x="5967683" y="635665"/>
                      <a:pt x="6005781" y="625264"/>
                      <a:pt x="6041585" y="609600"/>
                    </a:cubicBezTo>
                    <a:cubicBezTo>
                      <a:pt x="6146516" y="563693"/>
                      <a:pt x="6067159" y="586876"/>
                      <a:pt x="6150442" y="566057"/>
                    </a:cubicBezTo>
                    <a:cubicBezTo>
                      <a:pt x="6290306" y="482140"/>
                      <a:pt x="6097586" y="595878"/>
                      <a:pt x="6291956" y="489857"/>
                    </a:cubicBezTo>
                    <a:cubicBezTo>
                      <a:pt x="6358275" y="453683"/>
                      <a:pt x="6291054" y="479271"/>
                      <a:pt x="6357271" y="457200"/>
                    </a:cubicBezTo>
                    <a:cubicBezTo>
                      <a:pt x="6364528" y="468086"/>
                      <a:pt x="6373191" y="478155"/>
                      <a:pt x="6379042" y="489857"/>
                    </a:cubicBezTo>
                    <a:cubicBezTo>
                      <a:pt x="6384174" y="500120"/>
                      <a:pt x="6384235" y="512551"/>
                      <a:pt x="6389928" y="522514"/>
                    </a:cubicBezTo>
                    <a:cubicBezTo>
                      <a:pt x="6398929" y="538266"/>
                      <a:pt x="6412040" y="551293"/>
                      <a:pt x="6422585" y="566057"/>
                    </a:cubicBezTo>
                    <a:cubicBezTo>
                      <a:pt x="6430189" y="576703"/>
                      <a:pt x="6433470" y="591457"/>
                      <a:pt x="6444356" y="598714"/>
                    </a:cubicBezTo>
                    <a:cubicBezTo>
                      <a:pt x="6456804" y="607013"/>
                      <a:pt x="6473385" y="605971"/>
                      <a:pt x="6487899" y="609600"/>
                    </a:cubicBezTo>
                    <a:cubicBezTo>
                      <a:pt x="6526847" y="570652"/>
                      <a:pt x="6499464" y="603753"/>
                      <a:pt x="6531442" y="533400"/>
                    </a:cubicBezTo>
                    <a:cubicBezTo>
                      <a:pt x="6578679" y="429478"/>
                      <a:pt x="6551947" y="504539"/>
                      <a:pt x="6574985" y="435428"/>
                    </a:cubicBezTo>
                    <a:cubicBezTo>
                      <a:pt x="6585871" y="453571"/>
                      <a:pt x="6599049" y="470522"/>
                      <a:pt x="6607642" y="489857"/>
                    </a:cubicBezTo>
                    <a:cubicBezTo>
                      <a:pt x="6632829" y="546527"/>
                      <a:pt x="6600498" y="520571"/>
                      <a:pt x="6640299" y="566057"/>
                    </a:cubicBezTo>
                    <a:cubicBezTo>
                      <a:pt x="6657195" y="585366"/>
                      <a:pt x="6694728" y="620485"/>
                      <a:pt x="6694728" y="620485"/>
                    </a:cubicBezTo>
                    <a:cubicBezTo>
                      <a:pt x="6701985" y="609599"/>
                      <a:pt x="6710648" y="599530"/>
                      <a:pt x="6716499" y="587828"/>
                    </a:cubicBezTo>
                    <a:cubicBezTo>
                      <a:pt x="6721631" y="577565"/>
                      <a:pt x="6716096" y="557224"/>
                      <a:pt x="6727385" y="555171"/>
                    </a:cubicBezTo>
                    <a:cubicBezTo>
                      <a:pt x="6752407" y="550622"/>
                      <a:pt x="6864305" y="570734"/>
                      <a:pt x="6901556" y="576942"/>
                    </a:cubicBezTo>
                    <a:cubicBezTo>
                      <a:pt x="6912442" y="580571"/>
                      <a:pt x="6923328" y="591457"/>
                      <a:pt x="6934214" y="587828"/>
                    </a:cubicBezTo>
                    <a:cubicBezTo>
                      <a:pt x="6948819" y="582960"/>
                      <a:pt x="6955285" y="565308"/>
                      <a:pt x="6966871" y="555171"/>
                    </a:cubicBezTo>
                    <a:cubicBezTo>
                      <a:pt x="7025049" y="504265"/>
                      <a:pt x="7003867" y="515986"/>
                      <a:pt x="7064842" y="500742"/>
                    </a:cubicBezTo>
                    <a:cubicBezTo>
                      <a:pt x="7181328" y="524040"/>
                      <a:pt x="7068019" y="483735"/>
                      <a:pt x="7130156" y="576942"/>
                    </a:cubicBezTo>
                    <a:cubicBezTo>
                      <a:pt x="7136521" y="586489"/>
                      <a:pt x="7135349" y="554248"/>
                      <a:pt x="7141042" y="544285"/>
                    </a:cubicBezTo>
                    <a:cubicBezTo>
                      <a:pt x="7150043" y="528533"/>
                      <a:pt x="7162813" y="515256"/>
                      <a:pt x="7173699" y="500742"/>
                    </a:cubicBezTo>
                    <a:cubicBezTo>
                      <a:pt x="7223613" y="567295"/>
                      <a:pt x="7202283" y="530361"/>
                      <a:pt x="7239014" y="631371"/>
                    </a:cubicBezTo>
                    <a:cubicBezTo>
                      <a:pt x="7242935" y="642155"/>
                      <a:pt x="7242553" y="655213"/>
                      <a:pt x="7249899" y="664028"/>
                    </a:cubicBezTo>
                    <a:cubicBezTo>
                      <a:pt x="7261514" y="677966"/>
                      <a:pt x="7278928" y="685799"/>
                      <a:pt x="7293442" y="696685"/>
                    </a:cubicBezTo>
                    <a:cubicBezTo>
                      <a:pt x="7366791" y="672237"/>
                      <a:pt x="7305833" y="703057"/>
                      <a:pt x="7347871" y="576942"/>
                    </a:cubicBezTo>
                    <a:cubicBezTo>
                      <a:pt x="7348508" y="575032"/>
                      <a:pt x="7383661" y="507731"/>
                      <a:pt x="7402299" y="500742"/>
                    </a:cubicBezTo>
                    <a:cubicBezTo>
                      <a:pt x="7422966" y="492992"/>
                      <a:pt x="7445842" y="493485"/>
                      <a:pt x="7467614" y="489857"/>
                    </a:cubicBezTo>
                    <a:cubicBezTo>
                      <a:pt x="7478500" y="493485"/>
                      <a:pt x="7490934" y="494073"/>
                      <a:pt x="7500271" y="500742"/>
                    </a:cubicBezTo>
                    <a:cubicBezTo>
                      <a:pt x="7557475" y="541601"/>
                      <a:pt x="7534594" y="544871"/>
                      <a:pt x="7576471" y="598714"/>
                    </a:cubicBezTo>
                    <a:cubicBezTo>
                      <a:pt x="7611482" y="643728"/>
                      <a:pt x="7617471" y="640985"/>
                      <a:pt x="7663556" y="664028"/>
                    </a:cubicBezTo>
                    <a:cubicBezTo>
                      <a:pt x="7678070" y="660399"/>
                      <a:pt x="7697521" y="664635"/>
                      <a:pt x="7707099" y="653142"/>
                    </a:cubicBezTo>
                    <a:cubicBezTo>
                      <a:pt x="7718944" y="638928"/>
                      <a:pt x="7712134" y="616267"/>
                      <a:pt x="7717985" y="598714"/>
                    </a:cubicBezTo>
                    <a:cubicBezTo>
                      <a:pt x="7723117" y="583319"/>
                      <a:pt x="7730940" y="568795"/>
                      <a:pt x="7739756" y="555171"/>
                    </a:cubicBezTo>
                    <a:cubicBezTo>
                      <a:pt x="7770924" y="507003"/>
                      <a:pt x="7805225" y="460935"/>
                      <a:pt x="7837728" y="413657"/>
                    </a:cubicBezTo>
                    <a:cubicBezTo>
                      <a:pt x="7845140" y="402876"/>
                      <a:pt x="7859499" y="381000"/>
                      <a:pt x="7859499" y="381000"/>
                    </a:cubicBezTo>
                    <a:cubicBezTo>
                      <a:pt x="7874013" y="388257"/>
                      <a:pt x="7889540" y="393770"/>
                      <a:pt x="7903042" y="402771"/>
                    </a:cubicBezTo>
                    <a:cubicBezTo>
                      <a:pt x="7911582" y="408464"/>
                      <a:pt x="7915634" y="419952"/>
                      <a:pt x="7924814" y="424542"/>
                    </a:cubicBezTo>
                    <a:cubicBezTo>
                      <a:pt x="7941055" y="432662"/>
                      <a:pt x="8025468" y="444947"/>
                      <a:pt x="8033671" y="446314"/>
                    </a:cubicBezTo>
                    <a:cubicBezTo>
                      <a:pt x="8055442" y="442685"/>
                      <a:pt x="8078046" y="442408"/>
                      <a:pt x="8098985" y="435428"/>
                    </a:cubicBezTo>
                    <a:cubicBezTo>
                      <a:pt x="8172266" y="411001"/>
                      <a:pt x="8180636" y="402764"/>
                      <a:pt x="8229614" y="370114"/>
                    </a:cubicBezTo>
                    <a:cubicBezTo>
                      <a:pt x="8232742" y="365422"/>
                      <a:pt x="8261225" y="318071"/>
                      <a:pt x="8273156" y="315685"/>
                    </a:cubicBezTo>
                    <a:cubicBezTo>
                      <a:pt x="8284408" y="313435"/>
                      <a:pt x="8294928" y="322942"/>
                      <a:pt x="8305814" y="326571"/>
                    </a:cubicBezTo>
                    <a:cubicBezTo>
                      <a:pt x="8309442" y="341085"/>
                      <a:pt x="8310008" y="356733"/>
                      <a:pt x="8316699" y="370114"/>
                    </a:cubicBezTo>
                    <a:cubicBezTo>
                      <a:pt x="8321289" y="379294"/>
                      <a:pt x="8331792" y="384093"/>
                      <a:pt x="8338471" y="391885"/>
                    </a:cubicBezTo>
                    <a:cubicBezTo>
                      <a:pt x="8353592" y="409526"/>
                      <a:pt x="8364528" y="431014"/>
                      <a:pt x="8382014" y="446314"/>
                    </a:cubicBezTo>
                    <a:cubicBezTo>
                      <a:pt x="8394226" y="457000"/>
                      <a:pt x="8411371" y="460204"/>
                      <a:pt x="8425556" y="468085"/>
                    </a:cubicBezTo>
                    <a:cubicBezTo>
                      <a:pt x="8444052" y="478360"/>
                      <a:pt x="8460723" y="491987"/>
                      <a:pt x="8479985" y="500742"/>
                    </a:cubicBezTo>
                    <a:cubicBezTo>
                      <a:pt x="8500877" y="510238"/>
                      <a:pt x="8545299" y="522514"/>
                      <a:pt x="8545299" y="522514"/>
                    </a:cubicBezTo>
                    <a:cubicBezTo>
                      <a:pt x="8566383" y="438179"/>
                      <a:pt x="8538954" y="516156"/>
                      <a:pt x="8588842" y="446314"/>
                    </a:cubicBezTo>
                    <a:cubicBezTo>
                      <a:pt x="8598274" y="433109"/>
                      <a:pt x="8602733" y="416956"/>
                      <a:pt x="8610614" y="402771"/>
                    </a:cubicBezTo>
                    <a:cubicBezTo>
                      <a:pt x="8620889" y="384275"/>
                      <a:pt x="8633809" y="367266"/>
                      <a:pt x="8643271" y="348342"/>
                    </a:cubicBezTo>
                    <a:cubicBezTo>
                      <a:pt x="8648402" y="338079"/>
                      <a:pt x="8647271" y="324865"/>
                      <a:pt x="8654156" y="315685"/>
                    </a:cubicBezTo>
                    <a:cubicBezTo>
                      <a:pt x="8669551" y="295159"/>
                      <a:pt x="8690442" y="279400"/>
                      <a:pt x="8708585" y="261257"/>
                    </a:cubicBezTo>
                    <a:cubicBezTo>
                      <a:pt x="8719471" y="250371"/>
                      <a:pt x="8734357" y="242369"/>
                      <a:pt x="8741242" y="228600"/>
                    </a:cubicBezTo>
                    <a:cubicBezTo>
                      <a:pt x="8768146" y="174794"/>
                      <a:pt x="8757883" y="200452"/>
                      <a:pt x="8773899" y="152400"/>
                    </a:cubicBezTo>
                    <a:lnTo>
                      <a:pt x="8828328" y="206828"/>
                    </a:lnTo>
                    <a:lnTo>
                      <a:pt x="8850099" y="228600"/>
                    </a:lnTo>
                    <a:cubicBezTo>
                      <a:pt x="8853728" y="239486"/>
                      <a:pt x="8858496" y="250056"/>
                      <a:pt x="8860985" y="261257"/>
                    </a:cubicBezTo>
                    <a:cubicBezTo>
                      <a:pt x="8890857" y="395678"/>
                      <a:pt x="8859959" y="493336"/>
                      <a:pt x="8893642" y="21771"/>
                    </a:cubicBezTo>
                    <a:cubicBezTo>
                      <a:pt x="8896467" y="23890"/>
                      <a:pt x="8952035" y="62357"/>
                      <a:pt x="8958956" y="76200"/>
                    </a:cubicBezTo>
                    <a:cubicBezTo>
                      <a:pt x="8969222" y="96732"/>
                      <a:pt x="8979463" y="187084"/>
                      <a:pt x="8980728" y="195942"/>
                    </a:cubicBezTo>
                    <a:cubicBezTo>
                      <a:pt x="8977099" y="232228"/>
                      <a:pt x="8969842" y="268333"/>
                      <a:pt x="8969842" y="304800"/>
                    </a:cubicBezTo>
                    <a:cubicBezTo>
                      <a:pt x="8969842" y="413098"/>
                      <a:pt x="8973059" y="415637"/>
                      <a:pt x="8991614" y="489857"/>
                    </a:cubicBezTo>
                    <a:cubicBezTo>
                      <a:pt x="8987985" y="508000"/>
                      <a:pt x="8993811" y="531202"/>
                      <a:pt x="8980728" y="544285"/>
                    </a:cubicBezTo>
                    <a:cubicBezTo>
                      <a:pt x="8964501" y="560512"/>
                      <a:pt x="8915414" y="566057"/>
                      <a:pt x="8915414" y="566057"/>
                    </a:cubicBezTo>
                    <a:cubicBezTo>
                      <a:pt x="8900900" y="562428"/>
                      <a:pt x="8886832" y="555171"/>
                      <a:pt x="8871871" y="555171"/>
                    </a:cubicBezTo>
                    <a:cubicBezTo>
                      <a:pt x="8826562" y="555171"/>
                      <a:pt x="8831222" y="570052"/>
                      <a:pt x="8795671" y="587828"/>
                    </a:cubicBezTo>
                    <a:cubicBezTo>
                      <a:pt x="8785408" y="592960"/>
                      <a:pt x="8773900" y="595085"/>
                      <a:pt x="8763014" y="598714"/>
                    </a:cubicBezTo>
                    <a:cubicBezTo>
                      <a:pt x="8730357" y="595085"/>
                      <a:pt x="8697518" y="592824"/>
                      <a:pt x="8665042" y="587828"/>
                    </a:cubicBezTo>
                    <a:cubicBezTo>
                      <a:pt x="8490381" y="560956"/>
                      <a:pt x="8798102" y="595087"/>
                      <a:pt x="8556185" y="566057"/>
                    </a:cubicBezTo>
                    <a:cubicBezTo>
                      <a:pt x="8339930" y="540107"/>
                      <a:pt x="8401252" y="544285"/>
                      <a:pt x="8229614" y="544285"/>
                    </a:cubicBezTo>
                  </a:path>
                </a:pathLst>
              </a:custGeom>
              <a:gradFill flip="none" rotWithShape="1">
                <a:gsLst>
                  <a:gs pos="33764">
                    <a:srgbClr val="6666FF"/>
                  </a:gs>
                  <a:gs pos="83000">
                    <a:srgbClr val="E5A2FA"/>
                  </a:gs>
                  <a:gs pos="4000">
                    <a:srgbClr val="6600CC"/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50800" dist="50800" dir="5400000" algn="ctr" rotWithShape="0">
                  <a:schemeClr val="accent1">
                    <a:lumMod val="50000"/>
                  </a:schemeClr>
                </a:outerShdw>
              </a:effectLst>
              <a:scene3d>
                <a:camera prst="orthographicFront"/>
                <a:lightRig rig="flat" dir="t"/>
              </a:scene3d>
              <a:sp3d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sp>
          <p:nvSpPr>
            <p:cNvPr id="9" name="8 Forma libre"/>
            <p:cNvSpPr/>
            <p:nvPr/>
          </p:nvSpPr>
          <p:spPr>
            <a:xfrm>
              <a:off x="471073" y="1003044"/>
              <a:ext cx="9144000" cy="667828"/>
            </a:xfrm>
            <a:custGeom>
              <a:avLst/>
              <a:gdLst>
                <a:gd name="connsiteX0" fmla="*/ 97985 w 8991614"/>
                <a:gd name="connsiteY0" fmla="*/ 228600 h 827314"/>
                <a:gd name="connsiteX1" fmla="*/ 152414 w 8991614"/>
                <a:gd name="connsiteY1" fmla="*/ 239485 h 827314"/>
                <a:gd name="connsiteX2" fmla="*/ 185071 w 8991614"/>
                <a:gd name="connsiteY2" fmla="*/ 261257 h 827314"/>
                <a:gd name="connsiteX3" fmla="*/ 217728 w 8991614"/>
                <a:gd name="connsiteY3" fmla="*/ 272142 h 827314"/>
                <a:gd name="connsiteX4" fmla="*/ 304814 w 8991614"/>
                <a:gd name="connsiteY4" fmla="*/ 315685 h 827314"/>
                <a:gd name="connsiteX5" fmla="*/ 337471 w 8991614"/>
                <a:gd name="connsiteY5" fmla="*/ 326571 h 827314"/>
                <a:gd name="connsiteX6" fmla="*/ 413671 w 8991614"/>
                <a:gd name="connsiteY6" fmla="*/ 315685 h 827314"/>
                <a:gd name="connsiteX7" fmla="*/ 446328 w 8991614"/>
                <a:gd name="connsiteY7" fmla="*/ 228600 h 827314"/>
                <a:gd name="connsiteX8" fmla="*/ 402785 w 8991614"/>
                <a:gd name="connsiteY8" fmla="*/ 97971 h 827314"/>
                <a:gd name="connsiteX9" fmla="*/ 337471 w 8991614"/>
                <a:gd name="connsiteY9" fmla="*/ 108857 h 827314"/>
                <a:gd name="connsiteX10" fmla="*/ 315699 w 8991614"/>
                <a:gd name="connsiteY10" fmla="*/ 130628 h 827314"/>
                <a:gd name="connsiteX11" fmla="*/ 272156 w 8991614"/>
                <a:gd name="connsiteY11" fmla="*/ 141514 h 827314"/>
                <a:gd name="connsiteX12" fmla="*/ 261271 w 8991614"/>
                <a:gd name="connsiteY12" fmla="*/ 174171 h 827314"/>
                <a:gd name="connsiteX13" fmla="*/ 272156 w 8991614"/>
                <a:gd name="connsiteY13" fmla="*/ 261257 h 827314"/>
                <a:gd name="connsiteX14" fmla="*/ 315699 w 8991614"/>
                <a:gd name="connsiteY14" fmla="*/ 326571 h 827314"/>
                <a:gd name="connsiteX15" fmla="*/ 391899 w 8991614"/>
                <a:gd name="connsiteY15" fmla="*/ 391885 h 827314"/>
                <a:gd name="connsiteX16" fmla="*/ 544299 w 8991614"/>
                <a:gd name="connsiteY16" fmla="*/ 435428 h 827314"/>
                <a:gd name="connsiteX17" fmla="*/ 653156 w 8991614"/>
                <a:gd name="connsiteY17" fmla="*/ 446314 h 827314"/>
                <a:gd name="connsiteX18" fmla="*/ 696699 w 8991614"/>
                <a:gd name="connsiteY18" fmla="*/ 457200 h 827314"/>
                <a:gd name="connsiteX19" fmla="*/ 794671 w 8991614"/>
                <a:gd name="connsiteY19" fmla="*/ 478971 h 827314"/>
                <a:gd name="connsiteX20" fmla="*/ 849099 w 8991614"/>
                <a:gd name="connsiteY20" fmla="*/ 500742 h 827314"/>
                <a:gd name="connsiteX21" fmla="*/ 914414 w 8991614"/>
                <a:gd name="connsiteY21" fmla="*/ 522514 h 827314"/>
                <a:gd name="connsiteX22" fmla="*/ 1012385 w 8991614"/>
                <a:gd name="connsiteY22" fmla="*/ 566057 h 827314"/>
                <a:gd name="connsiteX23" fmla="*/ 1099471 w 8991614"/>
                <a:gd name="connsiteY23" fmla="*/ 576942 h 827314"/>
                <a:gd name="connsiteX24" fmla="*/ 1230099 w 8991614"/>
                <a:gd name="connsiteY24" fmla="*/ 576942 h 827314"/>
                <a:gd name="connsiteX25" fmla="*/ 1251871 w 8991614"/>
                <a:gd name="connsiteY25" fmla="*/ 544285 h 827314"/>
                <a:gd name="connsiteX26" fmla="*/ 1284528 w 8991614"/>
                <a:gd name="connsiteY26" fmla="*/ 424542 h 827314"/>
                <a:gd name="connsiteX27" fmla="*/ 1262756 w 8991614"/>
                <a:gd name="connsiteY27" fmla="*/ 304800 h 827314"/>
                <a:gd name="connsiteX28" fmla="*/ 1197442 w 8991614"/>
                <a:gd name="connsiteY28" fmla="*/ 283028 h 827314"/>
                <a:gd name="connsiteX29" fmla="*/ 1164785 w 8991614"/>
                <a:gd name="connsiteY29" fmla="*/ 261257 h 827314"/>
                <a:gd name="connsiteX30" fmla="*/ 1132128 w 8991614"/>
                <a:gd name="connsiteY30" fmla="*/ 272142 h 827314"/>
                <a:gd name="connsiteX31" fmla="*/ 1153899 w 8991614"/>
                <a:gd name="connsiteY31" fmla="*/ 304800 h 827314"/>
                <a:gd name="connsiteX32" fmla="*/ 1219214 w 8991614"/>
                <a:gd name="connsiteY32" fmla="*/ 326571 h 827314"/>
                <a:gd name="connsiteX33" fmla="*/ 1295414 w 8991614"/>
                <a:gd name="connsiteY33" fmla="*/ 359228 h 827314"/>
                <a:gd name="connsiteX34" fmla="*/ 1741728 w 8991614"/>
                <a:gd name="connsiteY34" fmla="*/ 348342 h 827314"/>
                <a:gd name="connsiteX35" fmla="*/ 1752614 w 8991614"/>
                <a:gd name="connsiteY35" fmla="*/ 315685 h 827314"/>
                <a:gd name="connsiteX36" fmla="*/ 1719956 w 8991614"/>
                <a:gd name="connsiteY36" fmla="*/ 185057 h 827314"/>
                <a:gd name="connsiteX37" fmla="*/ 1698185 w 8991614"/>
                <a:gd name="connsiteY37" fmla="*/ 163285 h 827314"/>
                <a:gd name="connsiteX38" fmla="*/ 1665528 w 8991614"/>
                <a:gd name="connsiteY38" fmla="*/ 119742 h 827314"/>
                <a:gd name="connsiteX39" fmla="*/ 1621985 w 8991614"/>
                <a:gd name="connsiteY39" fmla="*/ 108857 h 827314"/>
                <a:gd name="connsiteX40" fmla="*/ 1589328 w 8991614"/>
                <a:gd name="connsiteY40" fmla="*/ 97971 h 827314"/>
                <a:gd name="connsiteX41" fmla="*/ 1491356 w 8991614"/>
                <a:gd name="connsiteY41" fmla="*/ 76200 h 827314"/>
                <a:gd name="connsiteX42" fmla="*/ 1393385 w 8991614"/>
                <a:gd name="connsiteY42" fmla="*/ 65314 h 827314"/>
                <a:gd name="connsiteX43" fmla="*/ 1349842 w 8991614"/>
                <a:gd name="connsiteY43" fmla="*/ 54428 h 827314"/>
                <a:gd name="connsiteX44" fmla="*/ 903528 w 8991614"/>
                <a:gd name="connsiteY44" fmla="*/ 65314 h 827314"/>
                <a:gd name="connsiteX45" fmla="*/ 914414 w 8991614"/>
                <a:gd name="connsiteY45" fmla="*/ 130628 h 827314"/>
                <a:gd name="connsiteX46" fmla="*/ 968842 w 8991614"/>
                <a:gd name="connsiteY46" fmla="*/ 174171 h 827314"/>
                <a:gd name="connsiteX47" fmla="*/ 1034156 w 8991614"/>
                <a:gd name="connsiteY47" fmla="*/ 185057 h 827314"/>
                <a:gd name="connsiteX48" fmla="*/ 1197442 w 8991614"/>
                <a:gd name="connsiteY48" fmla="*/ 217714 h 827314"/>
                <a:gd name="connsiteX49" fmla="*/ 1306299 w 8991614"/>
                <a:gd name="connsiteY49" fmla="*/ 239485 h 827314"/>
                <a:gd name="connsiteX50" fmla="*/ 1654642 w 8991614"/>
                <a:gd name="connsiteY50" fmla="*/ 228600 h 827314"/>
                <a:gd name="connsiteX51" fmla="*/ 1687299 w 8991614"/>
                <a:gd name="connsiteY51" fmla="*/ 217714 h 827314"/>
                <a:gd name="connsiteX52" fmla="*/ 1709071 w 8991614"/>
                <a:gd name="connsiteY52" fmla="*/ 195942 h 827314"/>
                <a:gd name="connsiteX53" fmla="*/ 1861471 w 8991614"/>
                <a:gd name="connsiteY53" fmla="*/ 206828 h 827314"/>
                <a:gd name="connsiteX54" fmla="*/ 1894128 w 8991614"/>
                <a:gd name="connsiteY54" fmla="*/ 217714 h 827314"/>
                <a:gd name="connsiteX55" fmla="*/ 1937671 w 8991614"/>
                <a:gd name="connsiteY55" fmla="*/ 293914 h 827314"/>
                <a:gd name="connsiteX56" fmla="*/ 1926785 w 8991614"/>
                <a:gd name="connsiteY56" fmla="*/ 500742 h 827314"/>
                <a:gd name="connsiteX57" fmla="*/ 1915899 w 8991614"/>
                <a:gd name="connsiteY57" fmla="*/ 544285 h 827314"/>
                <a:gd name="connsiteX58" fmla="*/ 1861471 w 8991614"/>
                <a:gd name="connsiteY58" fmla="*/ 533400 h 827314"/>
                <a:gd name="connsiteX59" fmla="*/ 1807042 w 8991614"/>
                <a:gd name="connsiteY59" fmla="*/ 500742 h 827314"/>
                <a:gd name="connsiteX60" fmla="*/ 1774385 w 8991614"/>
                <a:gd name="connsiteY60" fmla="*/ 468085 h 827314"/>
                <a:gd name="connsiteX61" fmla="*/ 1730842 w 8991614"/>
                <a:gd name="connsiteY61" fmla="*/ 446314 h 827314"/>
                <a:gd name="connsiteX62" fmla="*/ 1665528 w 8991614"/>
                <a:gd name="connsiteY62" fmla="*/ 402771 h 827314"/>
                <a:gd name="connsiteX63" fmla="*/ 1687299 w 8991614"/>
                <a:gd name="connsiteY63" fmla="*/ 359228 h 827314"/>
                <a:gd name="connsiteX64" fmla="*/ 1709071 w 8991614"/>
                <a:gd name="connsiteY64" fmla="*/ 337457 h 827314"/>
                <a:gd name="connsiteX65" fmla="*/ 1741728 w 8991614"/>
                <a:gd name="connsiteY65" fmla="*/ 283028 h 827314"/>
                <a:gd name="connsiteX66" fmla="*/ 1785271 w 8991614"/>
                <a:gd name="connsiteY66" fmla="*/ 304800 h 827314"/>
                <a:gd name="connsiteX67" fmla="*/ 1817928 w 8991614"/>
                <a:gd name="connsiteY67" fmla="*/ 348342 h 827314"/>
                <a:gd name="connsiteX68" fmla="*/ 1850585 w 8991614"/>
                <a:gd name="connsiteY68" fmla="*/ 381000 h 827314"/>
                <a:gd name="connsiteX69" fmla="*/ 1872356 w 8991614"/>
                <a:gd name="connsiteY69" fmla="*/ 413657 h 827314"/>
                <a:gd name="connsiteX70" fmla="*/ 1915899 w 8991614"/>
                <a:gd name="connsiteY70" fmla="*/ 457200 h 827314"/>
                <a:gd name="connsiteX71" fmla="*/ 2013871 w 8991614"/>
                <a:gd name="connsiteY71" fmla="*/ 424542 h 827314"/>
                <a:gd name="connsiteX72" fmla="*/ 2024756 w 8991614"/>
                <a:gd name="connsiteY72" fmla="*/ 391885 h 827314"/>
                <a:gd name="connsiteX73" fmla="*/ 2068299 w 8991614"/>
                <a:gd name="connsiteY73" fmla="*/ 326571 h 827314"/>
                <a:gd name="connsiteX74" fmla="*/ 2090071 w 8991614"/>
                <a:gd name="connsiteY74" fmla="*/ 250371 h 827314"/>
                <a:gd name="connsiteX75" fmla="*/ 2111842 w 8991614"/>
                <a:gd name="connsiteY75" fmla="*/ 206828 h 827314"/>
                <a:gd name="connsiteX76" fmla="*/ 2122728 w 8991614"/>
                <a:gd name="connsiteY76" fmla="*/ 163285 h 827314"/>
                <a:gd name="connsiteX77" fmla="*/ 2144499 w 8991614"/>
                <a:gd name="connsiteY77" fmla="*/ 97971 h 827314"/>
                <a:gd name="connsiteX78" fmla="*/ 2133614 w 8991614"/>
                <a:gd name="connsiteY78" fmla="*/ 54428 h 827314"/>
                <a:gd name="connsiteX79" fmla="*/ 2100956 w 8991614"/>
                <a:gd name="connsiteY79" fmla="*/ 43542 h 827314"/>
                <a:gd name="connsiteX80" fmla="*/ 2024756 w 8991614"/>
                <a:gd name="connsiteY80" fmla="*/ 32657 h 827314"/>
                <a:gd name="connsiteX81" fmla="*/ 1948556 w 8991614"/>
                <a:gd name="connsiteY81" fmla="*/ 0 h 827314"/>
                <a:gd name="connsiteX82" fmla="*/ 1905014 w 8991614"/>
                <a:gd name="connsiteY82" fmla="*/ 10885 h 827314"/>
                <a:gd name="connsiteX83" fmla="*/ 1905014 w 8991614"/>
                <a:gd name="connsiteY83" fmla="*/ 119742 h 827314"/>
                <a:gd name="connsiteX84" fmla="*/ 1948556 w 8991614"/>
                <a:gd name="connsiteY84" fmla="*/ 141514 h 827314"/>
                <a:gd name="connsiteX85" fmla="*/ 2057414 w 8991614"/>
                <a:gd name="connsiteY85" fmla="*/ 174171 h 827314"/>
                <a:gd name="connsiteX86" fmla="*/ 2198928 w 8991614"/>
                <a:gd name="connsiteY86" fmla="*/ 185057 h 827314"/>
                <a:gd name="connsiteX87" fmla="*/ 2231585 w 8991614"/>
                <a:gd name="connsiteY87" fmla="*/ 217714 h 827314"/>
                <a:gd name="connsiteX88" fmla="*/ 2264242 w 8991614"/>
                <a:gd name="connsiteY88" fmla="*/ 239485 h 827314"/>
                <a:gd name="connsiteX89" fmla="*/ 2286014 w 8991614"/>
                <a:gd name="connsiteY89" fmla="*/ 272142 h 827314"/>
                <a:gd name="connsiteX90" fmla="*/ 2307785 w 8991614"/>
                <a:gd name="connsiteY90" fmla="*/ 293914 h 827314"/>
                <a:gd name="connsiteX91" fmla="*/ 2351328 w 8991614"/>
                <a:gd name="connsiteY91" fmla="*/ 348342 h 827314"/>
                <a:gd name="connsiteX92" fmla="*/ 2362214 w 8991614"/>
                <a:gd name="connsiteY92" fmla="*/ 446314 h 827314"/>
                <a:gd name="connsiteX93" fmla="*/ 2340442 w 8991614"/>
                <a:gd name="connsiteY93" fmla="*/ 478971 h 827314"/>
                <a:gd name="connsiteX94" fmla="*/ 2307785 w 8991614"/>
                <a:gd name="connsiteY94" fmla="*/ 489857 h 827314"/>
                <a:gd name="connsiteX95" fmla="*/ 2275128 w 8991614"/>
                <a:gd name="connsiteY95" fmla="*/ 478971 h 827314"/>
                <a:gd name="connsiteX96" fmla="*/ 2242471 w 8991614"/>
                <a:gd name="connsiteY96" fmla="*/ 391885 h 827314"/>
                <a:gd name="connsiteX97" fmla="*/ 2351328 w 8991614"/>
                <a:gd name="connsiteY97" fmla="*/ 326571 h 827314"/>
                <a:gd name="connsiteX98" fmla="*/ 2394871 w 8991614"/>
                <a:gd name="connsiteY98" fmla="*/ 359228 h 827314"/>
                <a:gd name="connsiteX99" fmla="*/ 2438414 w 8991614"/>
                <a:gd name="connsiteY99" fmla="*/ 402771 h 827314"/>
                <a:gd name="connsiteX100" fmla="*/ 2449299 w 8991614"/>
                <a:gd name="connsiteY100" fmla="*/ 435428 h 827314"/>
                <a:gd name="connsiteX101" fmla="*/ 2460185 w 8991614"/>
                <a:gd name="connsiteY101" fmla="*/ 522514 h 827314"/>
                <a:gd name="connsiteX102" fmla="*/ 2503728 w 8991614"/>
                <a:gd name="connsiteY102" fmla="*/ 478971 h 827314"/>
                <a:gd name="connsiteX103" fmla="*/ 2514614 w 8991614"/>
                <a:gd name="connsiteY103" fmla="*/ 435428 h 827314"/>
                <a:gd name="connsiteX104" fmla="*/ 2547271 w 8991614"/>
                <a:gd name="connsiteY104" fmla="*/ 391885 h 827314"/>
                <a:gd name="connsiteX105" fmla="*/ 2569042 w 8991614"/>
                <a:gd name="connsiteY105" fmla="*/ 348342 h 827314"/>
                <a:gd name="connsiteX106" fmla="*/ 2536385 w 8991614"/>
                <a:gd name="connsiteY106" fmla="*/ 239485 h 827314"/>
                <a:gd name="connsiteX107" fmla="*/ 2503728 w 8991614"/>
                <a:gd name="connsiteY107" fmla="*/ 228600 h 827314"/>
                <a:gd name="connsiteX108" fmla="*/ 2481956 w 8991614"/>
                <a:gd name="connsiteY108" fmla="*/ 206828 h 827314"/>
                <a:gd name="connsiteX109" fmla="*/ 2503728 w 8991614"/>
                <a:gd name="connsiteY109" fmla="*/ 174171 h 827314"/>
                <a:gd name="connsiteX110" fmla="*/ 2569042 w 8991614"/>
                <a:gd name="connsiteY110" fmla="*/ 141514 h 827314"/>
                <a:gd name="connsiteX111" fmla="*/ 2656128 w 8991614"/>
                <a:gd name="connsiteY111" fmla="*/ 108857 h 827314"/>
                <a:gd name="connsiteX112" fmla="*/ 2688785 w 8991614"/>
                <a:gd name="connsiteY112" fmla="*/ 130628 h 827314"/>
                <a:gd name="connsiteX113" fmla="*/ 2710556 w 8991614"/>
                <a:gd name="connsiteY113" fmla="*/ 185057 h 827314"/>
                <a:gd name="connsiteX114" fmla="*/ 2721442 w 8991614"/>
                <a:gd name="connsiteY114" fmla="*/ 457200 h 827314"/>
                <a:gd name="connsiteX115" fmla="*/ 2786756 w 8991614"/>
                <a:gd name="connsiteY115" fmla="*/ 500742 h 827314"/>
                <a:gd name="connsiteX116" fmla="*/ 2906499 w 8991614"/>
                <a:gd name="connsiteY116" fmla="*/ 522514 h 827314"/>
                <a:gd name="connsiteX117" fmla="*/ 2960928 w 8991614"/>
                <a:gd name="connsiteY117" fmla="*/ 533400 h 827314"/>
                <a:gd name="connsiteX118" fmla="*/ 2993585 w 8991614"/>
                <a:gd name="connsiteY118" fmla="*/ 544285 h 827314"/>
                <a:gd name="connsiteX119" fmla="*/ 3069785 w 8991614"/>
                <a:gd name="connsiteY119" fmla="*/ 555171 h 827314"/>
                <a:gd name="connsiteX120" fmla="*/ 3037128 w 8991614"/>
                <a:gd name="connsiteY120" fmla="*/ 664028 h 827314"/>
                <a:gd name="connsiteX121" fmla="*/ 3004471 w 8991614"/>
                <a:gd name="connsiteY121" fmla="*/ 653142 h 827314"/>
                <a:gd name="connsiteX122" fmla="*/ 2982699 w 8991614"/>
                <a:gd name="connsiteY122" fmla="*/ 587828 h 827314"/>
                <a:gd name="connsiteX123" fmla="*/ 3015356 w 8991614"/>
                <a:gd name="connsiteY123" fmla="*/ 489857 h 827314"/>
                <a:gd name="connsiteX124" fmla="*/ 3026242 w 8991614"/>
                <a:gd name="connsiteY124" fmla="*/ 457200 h 827314"/>
                <a:gd name="connsiteX125" fmla="*/ 3048014 w 8991614"/>
                <a:gd name="connsiteY125" fmla="*/ 435428 h 827314"/>
                <a:gd name="connsiteX126" fmla="*/ 3058899 w 8991614"/>
                <a:gd name="connsiteY126" fmla="*/ 391885 h 827314"/>
                <a:gd name="connsiteX127" fmla="*/ 3080671 w 8991614"/>
                <a:gd name="connsiteY127" fmla="*/ 370114 h 827314"/>
                <a:gd name="connsiteX128" fmla="*/ 3091556 w 8991614"/>
                <a:gd name="connsiteY128" fmla="*/ 337457 h 827314"/>
                <a:gd name="connsiteX129" fmla="*/ 3222185 w 8991614"/>
                <a:gd name="connsiteY129" fmla="*/ 359228 h 827314"/>
                <a:gd name="connsiteX130" fmla="*/ 3243956 w 8991614"/>
                <a:gd name="connsiteY130" fmla="*/ 381000 h 827314"/>
                <a:gd name="connsiteX131" fmla="*/ 3254842 w 8991614"/>
                <a:gd name="connsiteY131" fmla="*/ 413657 h 827314"/>
                <a:gd name="connsiteX132" fmla="*/ 3243956 w 8991614"/>
                <a:gd name="connsiteY132" fmla="*/ 587828 h 827314"/>
                <a:gd name="connsiteX133" fmla="*/ 3254842 w 8991614"/>
                <a:gd name="connsiteY133" fmla="*/ 446314 h 827314"/>
                <a:gd name="connsiteX134" fmla="*/ 3298385 w 8991614"/>
                <a:gd name="connsiteY134" fmla="*/ 435428 h 827314"/>
                <a:gd name="connsiteX135" fmla="*/ 3548756 w 8991614"/>
                <a:gd name="connsiteY135" fmla="*/ 446314 h 827314"/>
                <a:gd name="connsiteX136" fmla="*/ 3592299 w 8991614"/>
                <a:gd name="connsiteY136" fmla="*/ 457200 h 827314"/>
                <a:gd name="connsiteX137" fmla="*/ 3614071 w 8991614"/>
                <a:gd name="connsiteY137" fmla="*/ 478971 h 827314"/>
                <a:gd name="connsiteX138" fmla="*/ 3624956 w 8991614"/>
                <a:gd name="connsiteY138" fmla="*/ 511628 h 827314"/>
                <a:gd name="connsiteX139" fmla="*/ 3635842 w 8991614"/>
                <a:gd name="connsiteY139" fmla="*/ 555171 h 827314"/>
                <a:gd name="connsiteX140" fmla="*/ 3657614 w 8991614"/>
                <a:gd name="connsiteY140" fmla="*/ 522514 h 827314"/>
                <a:gd name="connsiteX141" fmla="*/ 3668499 w 8991614"/>
                <a:gd name="connsiteY141" fmla="*/ 489857 h 827314"/>
                <a:gd name="connsiteX142" fmla="*/ 3701156 w 8991614"/>
                <a:gd name="connsiteY142" fmla="*/ 478971 h 827314"/>
                <a:gd name="connsiteX143" fmla="*/ 3722928 w 8991614"/>
                <a:gd name="connsiteY143" fmla="*/ 457200 h 827314"/>
                <a:gd name="connsiteX144" fmla="*/ 3755585 w 8991614"/>
                <a:gd name="connsiteY144" fmla="*/ 446314 h 827314"/>
                <a:gd name="connsiteX145" fmla="*/ 3788242 w 8991614"/>
                <a:gd name="connsiteY145" fmla="*/ 424542 h 827314"/>
                <a:gd name="connsiteX146" fmla="*/ 3875328 w 8991614"/>
                <a:gd name="connsiteY146" fmla="*/ 402771 h 827314"/>
                <a:gd name="connsiteX147" fmla="*/ 4038614 w 8991614"/>
                <a:gd name="connsiteY147" fmla="*/ 413657 h 827314"/>
                <a:gd name="connsiteX148" fmla="*/ 4071271 w 8991614"/>
                <a:gd name="connsiteY148" fmla="*/ 435428 h 827314"/>
                <a:gd name="connsiteX149" fmla="*/ 4093042 w 8991614"/>
                <a:gd name="connsiteY149" fmla="*/ 489857 h 827314"/>
                <a:gd name="connsiteX150" fmla="*/ 4114814 w 8991614"/>
                <a:gd name="connsiteY150" fmla="*/ 609600 h 827314"/>
                <a:gd name="connsiteX151" fmla="*/ 4103928 w 8991614"/>
                <a:gd name="connsiteY151" fmla="*/ 696685 h 827314"/>
                <a:gd name="connsiteX152" fmla="*/ 4082156 w 8991614"/>
                <a:gd name="connsiteY152" fmla="*/ 718457 h 827314"/>
                <a:gd name="connsiteX153" fmla="*/ 3864442 w 8991614"/>
                <a:gd name="connsiteY153" fmla="*/ 707571 h 827314"/>
                <a:gd name="connsiteX154" fmla="*/ 3733814 w 8991614"/>
                <a:gd name="connsiteY154" fmla="*/ 685800 h 827314"/>
                <a:gd name="connsiteX155" fmla="*/ 3657614 w 8991614"/>
                <a:gd name="connsiteY155" fmla="*/ 664028 h 827314"/>
                <a:gd name="connsiteX156" fmla="*/ 3603185 w 8991614"/>
                <a:gd name="connsiteY156" fmla="*/ 620485 h 827314"/>
                <a:gd name="connsiteX157" fmla="*/ 3592299 w 8991614"/>
                <a:gd name="connsiteY157" fmla="*/ 587828 h 827314"/>
                <a:gd name="connsiteX158" fmla="*/ 3635842 w 8991614"/>
                <a:gd name="connsiteY158" fmla="*/ 576942 h 827314"/>
                <a:gd name="connsiteX159" fmla="*/ 3853556 w 8991614"/>
                <a:gd name="connsiteY159" fmla="*/ 598714 h 827314"/>
                <a:gd name="connsiteX160" fmla="*/ 3886214 w 8991614"/>
                <a:gd name="connsiteY160" fmla="*/ 620485 h 827314"/>
                <a:gd name="connsiteX161" fmla="*/ 3907985 w 8991614"/>
                <a:gd name="connsiteY161" fmla="*/ 642257 h 827314"/>
                <a:gd name="connsiteX162" fmla="*/ 3951528 w 8991614"/>
                <a:gd name="connsiteY162" fmla="*/ 653142 h 827314"/>
                <a:gd name="connsiteX163" fmla="*/ 4060385 w 8991614"/>
                <a:gd name="connsiteY163" fmla="*/ 707571 h 827314"/>
                <a:gd name="connsiteX164" fmla="*/ 4147471 w 8991614"/>
                <a:gd name="connsiteY164" fmla="*/ 729342 h 827314"/>
                <a:gd name="connsiteX165" fmla="*/ 4332528 w 8991614"/>
                <a:gd name="connsiteY165" fmla="*/ 718457 h 827314"/>
                <a:gd name="connsiteX166" fmla="*/ 4354299 w 8991614"/>
                <a:gd name="connsiteY166" fmla="*/ 696685 h 827314"/>
                <a:gd name="connsiteX167" fmla="*/ 4397842 w 8991614"/>
                <a:gd name="connsiteY167" fmla="*/ 631371 h 827314"/>
                <a:gd name="connsiteX168" fmla="*/ 4474042 w 8991614"/>
                <a:gd name="connsiteY168" fmla="*/ 566057 h 827314"/>
                <a:gd name="connsiteX169" fmla="*/ 4506699 w 8991614"/>
                <a:gd name="connsiteY169" fmla="*/ 533400 h 827314"/>
                <a:gd name="connsiteX170" fmla="*/ 4561128 w 8991614"/>
                <a:gd name="connsiteY170" fmla="*/ 500742 h 827314"/>
                <a:gd name="connsiteX171" fmla="*/ 4637328 w 8991614"/>
                <a:gd name="connsiteY171" fmla="*/ 457200 h 827314"/>
                <a:gd name="connsiteX172" fmla="*/ 4669985 w 8991614"/>
                <a:gd name="connsiteY172" fmla="*/ 435428 h 827314"/>
                <a:gd name="connsiteX173" fmla="*/ 4735299 w 8991614"/>
                <a:gd name="connsiteY173" fmla="*/ 402771 h 827314"/>
                <a:gd name="connsiteX174" fmla="*/ 4800614 w 8991614"/>
                <a:gd name="connsiteY174" fmla="*/ 489857 h 827314"/>
                <a:gd name="connsiteX175" fmla="*/ 4822385 w 8991614"/>
                <a:gd name="connsiteY175" fmla="*/ 576942 h 827314"/>
                <a:gd name="connsiteX176" fmla="*/ 4735299 w 8991614"/>
                <a:gd name="connsiteY176" fmla="*/ 609600 h 827314"/>
                <a:gd name="connsiteX177" fmla="*/ 4702642 w 8991614"/>
                <a:gd name="connsiteY177" fmla="*/ 620485 h 827314"/>
                <a:gd name="connsiteX178" fmla="*/ 4659099 w 8991614"/>
                <a:gd name="connsiteY178" fmla="*/ 631371 h 827314"/>
                <a:gd name="connsiteX179" fmla="*/ 4572014 w 8991614"/>
                <a:gd name="connsiteY179" fmla="*/ 620485 h 827314"/>
                <a:gd name="connsiteX180" fmla="*/ 4506699 w 8991614"/>
                <a:gd name="connsiteY180" fmla="*/ 555171 h 827314"/>
                <a:gd name="connsiteX181" fmla="*/ 4463156 w 8991614"/>
                <a:gd name="connsiteY181" fmla="*/ 511628 h 827314"/>
                <a:gd name="connsiteX182" fmla="*/ 4397842 w 8991614"/>
                <a:gd name="connsiteY182" fmla="*/ 424542 h 827314"/>
                <a:gd name="connsiteX183" fmla="*/ 4354299 w 8991614"/>
                <a:gd name="connsiteY183" fmla="*/ 359228 h 827314"/>
                <a:gd name="connsiteX184" fmla="*/ 4332528 w 8991614"/>
                <a:gd name="connsiteY184" fmla="*/ 381000 h 827314"/>
                <a:gd name="connsiteX185" fmla="*/ 4321642 w 8991614"/>
                <a:gd name="connsiteY185" fmla="*/ 468085 h 827314"/>
                <a:gd name="connsiteX186" fmla="*/ 4310756 w 8991614"/>
                <a:gd name="connsiteY186" fmla="*/ 500742 h 827314"/>
                <a:gd name="connsiteX187" fmla="*/ 4299871 w 8991614"/>
                <a:gd name="connsiteY187" fmla="*/ 544285 h 827314"/>
                <a:gd name="connsiteX188" fmla="*/ 4310756 w 8991614"/>
                <a:gd name="connsiteY188" fmla="*/ 609600 h 827314"/>
                <a:gd name="connsiteX189" fmla="*/ 4343414 w 8991614"/>
                <a:gd name="connsiteY189" fmla="*/ 620485 h 827314"/>
                <a:gd name="connsiteX190" fmla="*/ 4441385 w 8991614"/>
                <a:gd name="connsiteY190" fmla="*/ 631371 h 827314"/>
                <a:gd name="connsiteX191" fmla="*/ 4767956 w 8991614"/>
                <a:gd name="connsiteY191" fmla="*/ 642257 h 827314"/>
                <a:gd name="connsiteX192" fmla="*/ 4822385 w 8991614"/>
                <a:gd name="connsiteY192" fmla="*/ 674914 h 827314"/>
                <a:gd name="connsiteX193" fmla="*/ 4855042 w 8991614"/>
                <a:gd name="connsiteY193" fmla="*/ 653142 h 827314"/>
                <a:gd name="connsiteX194" fmla="*/ 4898585 w 8991614"/>
                <a:gd name="connsiteY194" fmla="*/ 642257 h 827314"/>
                <a:gd name="connsiteX195" fmla="*/ 4920356 w 8991614"/>
                <a:gd name="connsiteY195" fmla="*/ 620485 h 827314"/>
                <a:gd name="connsiteX196" fmla="*/ 5007442 w 8991614"/>
                <a:gd name="connsiteY196" fmla="*/ 587828 h 827314"/>
                <a:gd name="connsiteX197" fmla="*/ 5072756 w 8991614"/>
                <a:gd name="connsiteY197" fmla="*/ 555171 h 827314"/>
                <a:gd name="connsiteX198" fmla="*/ 5138071 w 8991614"/>
                <a:gd name="connsiteY198" fmla="*/ 642257 h 827314"/>
                <a:gd name="connsiteX199" fmla="*/ 5181614 w 8991614"/>
                <a:gd name="connsiteY199" fmla="*/ 696685 h 827314"/>
                <a:gd name="connsiteX200" fmla="*/ 5170728 w 8991614"/>
                <a:gd name="connsiteY200" fmla="*/ 729342 h 827314"/>
                <a:gd name="connsiteX201" fmla="*/ 4963899 w 8991614"/>
                <a:gd name="connsiteY201" fmla="*/ 696685 h 827314"/>
                <a:gd name="connsiteX202" fmla="*/ 4876814 w 8991614"/>
                <a:gd name="connsiteY202" fmla="*/ 674914 h 827314"/>
                <a:gd name="connsiteX203" fmla="*/ 4811499 w 8991614"/>
                <a:gd name="connsiteY203" fmla="*/ 718457 h 827314"/>
                <a:gd name="connsiteX204" fmla="*/ 4833271 w 8991614"/>
                <a:gd name="connsiteY204" fmla="*/ 740228 h 827314"/>
                <a:gd name="connsiteX205" fmla="*/ 4931242 w 8991614"/>
                <a:gd name="connsiteY205" fmla="*/ 729342 h 827314"/>
                <a:gd name="connsiteX206" fmla="*/ 4985671 w 8991614"/>
                <a:gd name="connsiteY206" fmla="*/ 696685 h 827314"/>
                <a:gd name="connsiteX207" fmla="*/ 5061871 w 8991614"/>
                <a:gd name="connsiteY207" fmla="*/ 653142 h 827314"/>
                <a:gd name="connsiteX208" fmla="*/ 5094528 w 8991614"/>
                <a:gd name="connsiteY208" fmla="*/ 620485 h 827314"/>
                <a:gd name="connsiteX209" fmla="*/ 5127185 w 8991614"/>
                <a:gd name="connsiteY209" fmla="*/ 598714 h 827314"/>
                <a:gd name="connsiteX210" fmla="*/ 5170728 w 8991614"/>
                <a:gd name="connsiteY210" fmla="*/ 566057 h 827314"/>
                <a:gd name="connsiteX211" fmla="*/ 5181614 w 8991614"/>
                <a:gd name="connsiteY211" fmla="*/ 533400 h 827314"/>
                <a:gd name="connsiteX212" fmla="*/ 5214271 w 8991614"/>
                <a:gd name="connsiteY212" fmla="*/ 500742 h 827314"/>
                <a:gd name="connsiteX213" fmla="*/ 5236042 w 8991614"/>
                <a:gd name="connsiteY213" fmla="*/ 468085 h 827314"/>
                <a:gd name="connsiteX214" fmla="*/ 5268699 w 8991614"/>
                <a:gd name="connsiteY214" fmla="*/ 489857 h 827314"/>
                <a:gd name="connsiteX215" fmla="*/ 5279585 w 8991614"/>
                <a:gd name="connsiteY215" fmla="*/ 522514 h 827314"/>
                <a:gd name="connsiteX216" fmla="*/ 5334014 w 8991614"/>
                <a:gd name="connsiteY216" fmla="*/ 642257 h 827314"/>
                <a:gd name="connsiteX217" fmla="*/ 5366671 w 8991614"/>
                <a:gd name="connsiteY217" fmla="*/ 620485 h 827314"/>
                <a:gd name="connsiteX218" fmla="*/ 5410214 w 8991614"/>
                <a:gd name="connsiteY218" fmla="*/ 555171 h 827314"/>
                <a:gd name="connsiteX219" fmla="*/ 5442871 w 8991614"/>
                <a:gd name="connsiteY219" fmla="*/ 544285 h 827314"/>
                <a:gd name="connsiteX220" fmla="*/ 5529956 w 8991614"/>
                <a:gd name="connsiteY220" fmla="*/ 555171 h 827314"/>
                <a:gd name="connsiteX221" fmla="*/ 5595271 w 8991614"/>
                <a:gd name="connsiteY221" fmla="*/ 598714 h 827314"/>
                <a:gd name="connsiteX222" fmla="*/ 5606156 w 8991614"/>
                <a:gd name="connsiteY222" fmla="*/ 631371 h 827314"/>
                <a:gd name="connsiteX223" fmla="*/ 5627928 w 8991614"/>
                <a:gd name="connsiteY223" fmla="*/ 664028 h 827314"/>
                <a:gd name="connsiteX224" fmla="*/ 5638814 w 8991614"/>
                <a:gd name="connsiteY224" fmla="*/ 707571 h 827314"/>
                <a:gd name="connsiteX225" fmla="*/ 5812985 w 8991614"/>
                <a:gd name="connsiteY225" fmla="*/ 685800 h 827314"/>
                <a:gd name="connsiteX226" fmla="*/ 5910956 w 8991614"/>
                <a:gd name="connsiteY226" fmla="*/ 664028 h 827314"/>
                <a:gd name="connsiteX227" fmla="*/ 5943614 w 8991614"/>
                <a:gd name="connsiteY227" fmla="*/ 555171 h 827314"/>
                <a:gd name="connsiteX228" fmla="*/ 5954499 w 8991614"/>
                <a:gd name="connsiteY228" fmla="*/ 489857 h 827314"/>
                <a:gd name="connsiteX229" fmla="*/ 5921842 w 8991614"/>
                <a:gd name="connsiteY229" fmla="*/ 391885 h 827314"/>
                <a:gd name="connsiteX230" fmla="*/ 5856528 w 8991614"/>
                <a:gd name="connsiteY230" fmla="*/ 370114 h 827314"/>
                <a:gd name="connsiteX231" fmla="*/ 5791214 w 8991614"/>
                <a:gd name="connsiteY231" fmla="*/ 381000 h 827314"/>
                <a:gd name="connsiteX232" fmla="*/ 5780328 w 8991614"/>
                <a:gd name="connsiteY232" fmla="*/ 413657 h 827314"/>
                <a:gd name="connsiteX233" fmla="*/ 5823871 w 8991614"/>
                <a:gd name="connsiteY233" fmla="*/ 435428 h 827314"/>
                <a:gd name="connsiteX234" fmla="*/ 5856528 w 8991614"/>
                <a:gd name="connsiteY234" fmla="*/ 457200 h 827314"/>
                <a:gd name="connsiteX235" fmla="*/ 5943614 w 8991614"/>
                <a:gd name="connsiteY235" fmla="*/ 478971 h 827314"/>
                <a:gd name="connsiteX236" fmla="*/ 6008928 w 8991614"/>
                <a:gd name="connsiteY236" fmla="*/ 511628 h 827314"/>
                <a:gd name="connsiteX237" fmla="*/ 6052471 w 8991614"/>
                <a:gd name="connsiteY237" fmla="*/ 522514 h 827314"/>
                <a:gd name="connsiteX238" fmla="*/ 6128671 w 8991614"/>
                <a:gd name="connsiteY238" fmla="*/ 555171 h 827314"/>
                <a:gd name="connsiteX239" fmla="*/ 6150442 w 8991614"/>
                <a:gd name="connsiteY239" fmla="*/ 587828 h 827314"/>
                <a:gd name="connsiteX240" fmla="*/ 6128671 w 8991614"/>
                <a:gd name="connsiteY240" fmla="*/ 783771 h 827314"/>
                <a:gd name="connsiteX241" fmla="*/ 5791214 w 8991614"/>
                <a:gd name="connsiteY241" fmla="*/ 772885 h 827314"/>
                <a:gd name="connsiteX242" fmla="*/ 5758556 w 8991614"/>
                <a:gd name="connsiteY242" fmla="*/ 762000 h 827314"/>
                <a:gd name="connsiteX243" fmla="*/ 5595271 w 8991614"/>
                <a:gd name="connsiteY243" fmla="*/ 772885 h 827314"/>
                <a:gd name="connsiteX244" fmla="*/ 5562614 w 8991614"/>
                <a:gd name="connsiteY244" fmla="*/ 794657 h 827314"/>
                <a:gd name="connsiteX245" fmla="*/ 5497299 w 8991614"/>
                <a:gd name="connsiteY245" fmla="*/ 816428 h 827314"/>
                <a:gd name="connsiteX246" fmla="*/ 5486414 w 8991614"/>
                <a:gd name="connsiteY246" fmla="*/ 772885 h 827314"/>
                <a:gd name="connsiteX247" fmla="*/ 5508185 w 8991614"/>
                <a:gd name="connsiteY247" fmla="*/ 555171 h 827314"/>
                <a:gd name="connsiteX248" fmla="*/ 5540842 w 8991614"/>
                <a:gd name="connsiteY248" fmla="*/ 576942 h 827314"/>
                <a:gd name="connsiteX249" fmla="*/ 5627928 w 8991614"/>
                <a:gd name="connsiteY249" fmla="*/ 609600 h 827314"/>
                <a:gd name="connsiteX250" fmla="*/ 5693242 w 8991614"/>
                <a:gd name="connsiteY250" fmla="*/ 620485 h 827314"/>
                <a:gd name="connsiteX251" fmla="*/ 5725899 w 8991614"/>
                <a:gd name="connsiteY251" fmla="*/ 631371 h 827314"/>
                <a:gd name="connsiteX252" fmla="*/ 5943614 w 8991614"/>
                <a:gd name="connsiteY252" fmla="*/ 653142 h 827314"/>
                <a:gd name="connsiteX253" fmla="*/ 5976271 w 8991614"/>
                <a:gd name="connsiteY253" fmla="*/ 674914 h 827314"/>
                <a:gd name="connsiteX254" fmla="*/ 6041585 w 8991614"/>
                <a:gd name="connsiteY254" fmla="*/ 707571 h 827314"/>
                <a:gd name="connsiteX255" fmla="*/ 6259299 w 8991614"/>
                <a:gd name="connsiteY255" fmla="*/ 696685 h 827314"/>
                <a:gd name="connsiteX256" fmla="*/ 6324614 w 8991614"/>
                <a:gd name="connsiteY256" fmla="*/ 674914 h 827314"/>
                <a:gd name="connsiteX257" fmla="*/ 6389928 w 8991614"/>
                <a:gd name="connsiteY257" fmla="*/ 718457 h 827314"/>
                <a:gd name="connsiteX258" fmla="*/ 6455242 w 8991614"/>
                <a:gd name="connsiteY258" fmla="*/ 740228 h 827314"/>
                <a:gd name="connsiteX259" fmla="*/ 6487899 w 8991614"/>
                <a:gd name="connsiteY259" fmla="*/ 729342 h 827314"/>
                <a:gd name="connsiteX260" fmla="*/ 6542328 w 8991614"/>
                <a:gd name="connsiteY260" fmla="*/ 674914 h 827314"/>
                <a:gd name="connsiteX261" fmla="*/ 6629414 w 8991614"/>
                <a:gd name="connsiteY261" fmla="*/ 587828 h 827314"/>
                <a:gd name="connsiteX262" fmla="*/ 6672956 w 8991614"/>
                <a:gd name="connsiteY262" fmla="*/ 544285 h 827314"/>
                <a:gd name="connsiteX263" fmla="*/ 6694728 w 8991614"/>
                <a:gd name="connsiteY263" fmla="*/ 522514 h 827314"/>
                <a:gd name="connsiteX264" fmla="*/ 6683842 w 8991614"/>
                <a:gd name="connsiteY264" fmla="*/ 609600 h 827314"/>
                <a:gd name="connsiteX265" fmla="*/ 6662071 w 8991614"/>
                <a:gd name="connsiteY265" fmla="*/ 642257 h 827314"/>
                <a:gd name="connsiteX266" fmla="*/ 6651185 w 8991614"/>
                <a:gd name="connsiteY266" fmla="*/ 674914 h 827314"/>
                <a:gd name="connsiteX267" fmla="*/ 6607642 w 8991614"/>
                <a:gd name="connsiteY267" fmla="*/ 620485 h 827314"/>
                <a:gd name="connsiteX268" fmla="*/ 6574985 w 8991614"/>
                <a:gd name="connsiteY268" fmla="*/ 587828 h 827314"/>
                <a:gd name="connsiteX269" fmla="*/ 6553214 w 8991614"/>
                <a:gd name="connsiteY269" fmla="*/ 555171 h 827314"/>
                <a:gd name="connsiteX270" fmla="*/ 6455242 w 8991614"/>
                <a:gd name="connsiteY270" fmla="*/ 468085 h 827314"/>
                <a:gd name="connsiteX271" fmla="*/ 6411699 w 8991614"/>
                <a:gd name="connsiteY271" fmla="*/ 446314 h 827314"/>
                <a:gd name="connsiteX272" fmla="*/ 6357271 w 8991614"/>
                <a:gd name="connsiteY272" fmla="*/ 457200 h 827314"/>
                <a:gd name="connsiteX273" fmla="*/ 6324614 w 8991614"/>
                <a:gd name="connsiteY273" fmla="*/ 642257 h 827314"/>
                <a:gd name="connsiteX274" fmla="*/ 6313728 w 8991614"/>
                <a:gd name="connsiteY274" fmla="*/ 674914 h 827314"/>
                <a:gd name="connsiteX275" fmla="*/ 6281071 w 8991614"/>
                <a:gd name="connsiteY275" fmla="*/ 685800 h 827314"/>
                <a:gd name="connsiteX276" fmla="*/ 6237528 w 8991614"/>
                <a:gd name="connsiteY276" fmla="*/ 707571 h 827314"/>
                <a:gd name="connsiteX277" fmla="*/ 6270185 w 8991614"/>
                <a:gd name="connsiteY277" fmla="*/ 783771 h 827314"/>
                <a:gd name="connsiteX278" fmla="*/ 6302842 w 8991614"/>
                <a:gd name="connsiteY278" fmla="*/ 794657 h 827314"/>
                <a:gd name="connsiteX279" fmla="*/ 6694728 w 8991614"/>
                <a:gd name="connsiteY279" fmla="*/ 805542 h 827314"/>
                <a:gd name="connsiteX280" fmla="*/ 6792699 w 8991614"/>
                <a:gd name="connsiteY280" fmla="*/ 827314 h 827314"/>
                <a:gd name="connsiteX281" fmla="*/ 6858014 w 8991614"/>
                <a:gd name="connsiteY281" fmla="*/ 816428 h 827314"/>
                <a:gd name="connsiteX282" fmla="*/ 6868899 w 8991614"/>
                <a:gd name="connsiteY282" fmla="*/ 783771 h 827314"/>
                <a:gd name="connsiteX283" fmla="*/ 6890671 w 8991614"/>
                <a:gd name="connsiteY283" fmla="*/ 762000 h 827314"/>
                <a:gd name="connsiteX284" fmla="*/ 6934214 w 8991614"/>
                <a:gd name="connsiteY284" fmla="*/ 707571 h 827314"/>
                <a:gd name="connsiteX285" fmla="*/ 6966871 w 8991614"/>
                <a:gd name="connsiteY285" fmla="*/ 653142 h 827314"/>
                <a:gd name="connsiteX286" fmla="*/ 6977756 w 8991614"/>
                <a:gd name="connsiteY286" fmla="*/ 620485 h 827314"/>
                <a:gd name="connsiteX287" fmla="*/ 6999528 w 8991614"/>
                <a:gd name="connsiteY287" fmla="*/ 598714 h 827314"/>
                <a:gd name="connsiteX288" fmla="*/ 7064842 w 8991614"/>
                <a:gd name="connsiteY288" fmla="*/ 511628 h 827314"/>
                <a:gd name="connsiteX289" fmla="*/ 7086614 w 8991614"/>
                <a:gd name="connsiteY289" fmla="*/ 576942 h 827314"/>
                <a:gd name="connsiteX290" fmla="*/ 7043071 w 8991614"/>
                <a:gd name="connsiteY290" fmla="*/ 566057 h 827314"/>
                <a:gd name="connsiteX291" fmla="*/ 6966871 w 8991614"/>
                <a:gd name="connsiteY291" fmla="*/ 533400 h 827314"/>
                <a:gd name="connsiteX292" fmla="*/ 6836242 w 8991614"/>
                <a:gd name="connsiteY292" fmla="*/ 511628 h 827314"/>
                <a:gd name="connsiteX293" fmla="*/ 6727385 w 8991614"/>
                <a:gd name="connsiteY293" fmla="*/ 478971 h 827314"/>
                <a:gd name="connsiteX294" fmla="*/ 6694728 w 8991614"/>
                <a:gd name="connsiteY294" fmla="*/ 457200 h 827314"/>
                <a:gd name="connsiteX295" fmla="*/ 6683842 w 8991614"/>
                <a:gd name="connsiteY295" fmla="*/ 424542 h 827314"/>
                <a:gd name="connsiteX296" fmla="*/ 6705614 w 8991614"/>
                <a:gd name="connsiteY296" fmla="*/ 359228 h 827314"/>
                <a:gd name="connsiteX297" fmla="*/ 6760042 w 8991614"/>
                <a:gd name="connsiteY297" fmla="*/ 370114 h 827314"/>
                <a:gd name="connsiteX298" fmla="*/ 6770928 w 8991614"/>
                <a:gd name="connsiteY298" fmla="*/ 402771 h 827314"/>
                <a:gd name="connsiteX299" fmla="*/ 6836242 w 8991614"/>
                <a:gd name="connsiteY299" fmla="*/ 511628 h 827314"/>
                <a:gd name="connsiteX300" fmla="*/ 6879785 w 8991614"/>
                <a:gd name="connsiteY300" fmla="*/ 587828 h 827314"/>
                <a:gd name="connsiteX301" fmla="*/ 6901556 w 8991614"/>
                <a:gd name="connsiteY301" fmla="*/ 631371 h 827314"/>
                <a:gd name="connsiteX302" fmla="*/ 6934214 w 8991614"/>
                <a:gd name="connsiteY302" fmla="*/ 598714 h 827314"/>
                <a:gd name="connsiteX303" fmla="*/ 6945099 w 8991614"/>
                <a:gd name="connsiteY303" fmla="*/ 555171 h 827314"/>
                <a:gd name="connsiteX304" fmla="*/ 6999528 w 8991614"/>
                <a:gd name="connsiteY304" fmla="*/ 522514 h 827314"/>
                <a:gd name="connsiteX305" fmla="*/ 7064842 w 8991614"/>
                <a:gd name="connsiteY305" fmla="*/ 566057 h 827314"/>
                <a:gd name="connsiteX306" fmla="*/ 7108385 w 8991614"/>
                <a:gd name="connsiteY306" fmla="*/ 631371 h 827314"/>
                <a:gd name="connsiteX307" fmla="*/ 7162814 w 8991614"/>
                <a:gd name="connsiteY307" fmla="*/ 544285 h 827314"/>
                <a:gd name="connsiteX308" fmla="*/ 7195471 w 8991614"/>
                <a:gd name="connsiteY308" fmla="*/ 511628 h 827314"/>
                <a:gd name="connsiteX309" fmla="*/ 7228128 w 8991614"/>
                <a:gd name="connsiteY309" fmla="*/ 435428 h 827314"/>
                <a:gd name="connsiteX310" fmla="*/ 7260785 w 8991614"/>
                <a:gd name="connsiteY310" fmla="*/ 424542 h 827314"/>
                <a:gd name="connsiteX311" fmla="*/ 7282556 w 8991614"/>
                <a:gd name="connsiteY311" fmla="*/ 457200 h 827314"/>
                <a:gd name="connsiteX312" fmla="*/ 7304328 w 8991614"/>
                <a:gd name="connsiteY312" fmla="*/ 478971 h 827314"/>
                <a:gd name="connsiteX313" fmla="*/ 7315214 w 8991614"/>
                <a:gd name="connsiteY313" fmla="*/ 511628 h 827314"/>
                <a:gd name="connsiteX314" fmla="*/ 7347871 w 8991614"/>
                <a:gd name="connsiteY314" fmla="*/ 544285 h 827314"/>
                <a:gd name="connsiteX315" fmla="*/ 7369642 w 8991614"/>
                <a:gd name="connsiteY315" fmla="*/ 576942 h 827314"/>
                <a:gd name="connsiteX316" fmla="*/ 7413185 w 8991614"/>
                <a:gd name="connsiteY316" fmla="*/ 631371 h 827314"/>
                <a:gd name="connsiteX317" fmla="*/ 7478499 w 8991614"/>
                <a:gd name="connsiteY317" fmla="*/ 555171 h 827314"/>
                <a:gd name="connsiteX318" fmla="*/ 7489385 w 8991614"/>
                <a:gd name="connsiteY318" fmla="*/ 522514 h 827314"/>
                <a:gd name="connsiteX319" fmla="*/ 7532928 w 8991614"/>
                <a:gd name="connsiteY319" fmla="*/ 457200 h 827314"/>
                <a:gd name="connsiteX320" fmla="*/ 7554699 w 8991614"/>
                <a:gd name="connsiteY320" fmla="*/ 413657 h 827314"/>
                <a:gd name="connsiteX321" fmla="*/ 7609128 w 8991614"/>
                <a:gd name="connsiteY321" fmla="*/ 359228 h 827314"/>
                <a:gd name="connsiteX322" fmla="*/ 7543814 w 8991614"/>
                <a:gd name="connsiteY322" fmla="*/ 326571 h 827314"/>
                <a:gd name="connsiteX323" fmla="*/ 7511156 w 8991614"/>
                <a:gd name="connsiteY323" fmla="*/ 304800 h 827314"/>
                <a:gd name="connsiteX324" fmla="*/ 7456728 w 8991614"/>
                <a:gd name="connsiteY324" fmla="*/ 283028 h 827314"/>
                <a:gd name="connsiteX325" fmla="*/ 7402299 w 8991614"/>
                <a:gd name="connsiteY325" fmla="*/ 250371 h 827314"/>
                <a:gd name="connsiteX326" fmla="*/ 7369642 w 8991614"/>
                <a:gd name="connsiteY326" fmla="*/ 228600 h 827314"/>
                <a:gd name="connsiteX327" fmla="*/ 7336985 w 8991614"/>
                <a:gd name="connsiteY327" fmla="*/ 217714 h 827314"/>
                <a:gd name="connsiteX328" fmla="*/ 7369642 w 8991614"/>
                <a:gd name="connsiteY328" fmla="*/ 206828 h 827314"/>
                <a:gd name="connsiteX329" fmla="*/ 7489385 w 8991614"/>
                <a:gd name="connsiteY329" fmla="*/ 250371 h 827314"/>
                <a:gd name="connsiteX330" fmla="*/ 7576471 w 8991614"/>
                <a:gd name="connsiteY330" fmla="*/ 272142 h 827314"/>
                <a:gd name="connsiteX331" fmla="*/ 7717985 w 8991614"/>
                <a:gd name="connsiteY331" fmla="*/ 293914 h 827314"/>
                <a:gd name="connsiteX332" fmla="*/ 7772414 w 8991614"/>
                <a:gd name="connsiteY332" fmla="*/ 337457 h 827314"/>
                <a:gd name="connsiteX333" fmla="*/ 7815956 w 8991614"/>
                <a:gd name="connsiteY333" fmla="*/ 348342 h 827314"/>
                <a:gd name="connsiteX334" fmla="*/ 7903042 w 8991614"/>
                <a:gd name="connsiteY334" fmla="*/ 381000 h 827314"/>
                <a:gd name="connsiteX335" fmla="*/ 7881271 w 8991614"/>
                <a:gd name="connsiteY335" fmla="*/ 457200 h 827314"/>
                <a:gd name="connsiteX336" fmla="*/ 7859499 w 8991614"/>
                <a:gd name="connsiteY336" fmla="*/ 478971 h 827314"/>
                <a:gd name="connsiteX337" fmla="*/ 7815956 w 8991614"/>
                <a:gd name="connsiteY337" fmla="*/ 555171 h 827314"/>
                <a:gd name="connsiteX338" fmla="*/ 7794185 w 8991614"/>
                <a:gd name="connsiteY338" fmla="*/ 598714 h 827314"/>
                <a:gd name="connsiteX339" fmla="*/ 7772414 w 8991614"/>
                <a:gd name="connsiteY339" fmla="*/ 631371 h 827314"/>
                <a:gd name="connsiteX340" fmla="*/ 7739756 w 8991614"/>
                <a:gd name="connsiteY340" fmla="*/ 696685 h 827314"/>
                <a:gd name="connsiteX341" fmla="*/ 7587356 w 8991614"/>
                <a:gd name="connsiteY341" fmla="*/ 685800 h 827314"/>
                <a:gd name="connsiteX342" fmla="*/ 7543814 w 8991614"/>
                <a:gd name="connsiteY342" fmla="*/ 674914 h 827314"/>
                <a:gd name="connsiteX343" fmla="*/ 7478499 w 8991614"/>
                <a:gd name="connsiteY343" fmla="*/ 631371 h 827314"/>
                <a:gd name="connsiteX344" fmla="*/ 7424071 w 8991614"/>
                <a:gd name="connsiteY344" fmla="*/ 674914 h 827314"/>
                <a:gd name="connsiteX345" fmla="*/ 7369642 w 8991614"/>
                <a:gd name="connsiteY345" fmla="*/ 740228 h 827314"/>
                <a:gd name="connsiteX346" fmla="*/ 7304328 w 8991614"/>
                <a:gd name="connsiteY346" fmla="*/ 762000 h 827314"/>
                <a:gd name="connsiteX347" fmla="*/ 7184585 w 8991614"/>
                <a:gd name="connsiteY347" fmla="*/ 751114 h 827314"/>
                <a:gd name="connsiteX348" fmla="*/ 7119271 w 8991614"/>
                <a:gd name="connsiteY348" fmla="*/ 685800 h 827314"/>
                <a:gd name="connsiteX349" fmla="*/ 7075728 w 8991614"/>
                <a:gd name="connsiteY349" fmla="*/ 653142 h 827314"/>
                <a:gd name="connsiteX350" fmla="*/ 7053956 w 8991614"/>
                <a:gd name="connsiteY350" fmla="*/ 620485 h 827314"/>
                <a:gd name="connsiteX351" fmla="*/ 7010414 w 8991614"/>
                <a:gd name="connsiteY351" fmla="*/ 576942 h 827314"/>
                <a:gd name="connsiteX352" fmla="*/ 6999528 w 8991614"/>
                <a:gd name="connsiteY352" fmla="*/ 544285 h 827314"/>
                <a:gd name="connsiteX353" fmla="*/ 6977756 w 8991614"/>
                <a:gd name="connsiteY353" fmla="*/ 522514 h 827314"/>
                <a:gd name="connsiteX354" fmla="*/ 6966871 w 8991614"/>
                <a:gd name="connsiteY354" fmla="*/ 468085 h 827314"/>
                <a:gd name="connsiteX355" fmla="*/ 6955985 w 8991614"/>
                <a:gd name="connsiteY355" fmla="*/ 435428 h 827314"/>
                <a:gd name="connsiteX356" fmla="*/ 6977756 w 8991614"/>
                <a:gd name="connsiteY356" fmla="*/ 381000 h 827314"/>
                <a:gd name="connsiteX357" fmla="*/ 6988642 w 8991614"/>
                <a:gd name="connsiteY357" fmla="*/ 413657 h 827314"/>
                <a:gd name="connsiteX358" fmla="*/ 7010414 w 8991614"/>
                <a:gd name="connsiteY358" fmla="*/ 446314 h 827314"/>
                <a:gd name="connsiteX359" fmla="*/ 7043071 w 8991614"/>
                <a:gd name="connsiteY359" fmla="*/ 489857 h 827314"/>
                <a:gd name="connsiteX360" fmla="*/ 7064842 w 8991614"/>
                <a:gd name="connsiteY360" fmla="*/ 522514 h 827314"/>
                <a:gd name="connsiteX361" fmla="*/ 7086614 w 8991614"/>
                <a:gd name="connsiteY361" fmla="*/ 544285 h 827314"/>
                <a:gd name="connsiteX362" fmla="*/ 7173699 w 8991614"/>
                <a:gd name="connsiteY362" fmla="*/ 522514 h 827314"/>
                <a:gd name="connsiteX363" fmla="*/ 7206356 w 8991614"/>
                <a:gd name="connsiteY363" fmla="*/ 511628 h 827314"/>
                <a:gd name="connsiteX364" fmla="*/ 7326099 w 8991614"/>
                <a:gd name="connsiteY364" fmla="*/ 424542 h 827314"/>
                <a:gd name="connsiteX365" fmla="*/ 7380528 w 8991614"/>
                <a:gd name="connsiteY365" fmla="*/ 402771 h 827314"/>
                <a:gd name="connsiteX366" fmla="*/ 7511156 w 8991614"/>
                <a:gd name="connsiteY366" fmla="*/ 337457 h 827314"/>
                <a:gd name="connsiteX367" fmla="*/ 7565585 w 8991614"/>
                <a:gd name="connsiteY367" fmla="*/ 315685 h 827314"/>
                <a:gd name="connsiteX368" fmla="*/ 7641785 w 8991614"/>
                <a:gd name="connsiteY368" fmla="*/ 272142 h 827314"/>
                <a:gd name="connsiteX369" fmla="*/ 7674442 w 8991614"/>
                <a:gd name="connsiteY369" fmla="*/ 261257 h 827314"/>
                <a:gd name="connsiteX370" fmla="*/ 7685328 w 8991614"/>
                <a:gd name="connsiteY370" fmla="*/ 304800 h 827314"/>
                <a:gd name="connsiteX371" fmla="*/ 7696214 w 8991614"/>
                <a:gd name="connsiteY371" fmla="*/ 478971 h 827314"/>
                <a:gd name="connsiteX372" fmla="*/ 7717985 w 8991614"/>
                <a:gd name="connsiteY372" fmla="*/ 435428 h 827314"/>
                <a:gd name="connsiteX373" fmla="*/ 7728871 w 8991614"/>
                <a:gd name="connsiteY373" fmla="*/ 402771 h 827314"/>
                <a:gd name="connsiteX374" fmla="*/ 7750642 w 8991614"/>
                <a:gd name="connsiteY374" fmla="*/ 370114 h 827314"/>
                <a:gd name="connsiteX375" fmla="*/ 7772414 w 8991614"/>
                <a:gd name="connsiteY375" fmla="*/ 326571 h 827314"/>
                <a:gd name="connsiteX376" fmla="*/ 7783299 w 8991614"/>
                <a:gd name="connsiteY376" fmla="*/ 293914 h 827314"/>
                <a:gd name="connsiteX377" fmla="*/ 7837728 w 8991614"/>
                <a:gd name="connsiteY377" fmla="*/ 228600 h 827314"/>
                <a:gd name="connsiteX378" fmla="*/ 7881271 w 8991614"/>
                <a:gd name="connsiteY378" fmla="*/ 239485 h 827314"/>
                <a:gd name="connsiteX379" fmla="*/ 7957471 w 8991614"/>
                <a:gd name="connsiteY379" fmla="*/ 293914 h 827314"/>
                <a:gd name="connsiteX380" fmla="*/ 8022785 w 8991614"/>
                <a:gd name="connsiteY380" fmla="*/ 315685 h 827314"/>
                <a:gd name="connsiteX381" fmla="*/ 8066328 w 8991614"/>
                <a:gd name="connsiteY381" fmla="*/ 293914 h 827314"/>
                <a:gd name="connsiteX382" fmla="*/ 8088099 w 8991614"/>
                <a:gd name="connsiteY382" fmla="*/ 217714 h 827314"/>
                <a:gd name="connsiteX383" fmla="*/ 8109871 w 8991614"/>
                <a:gd name="connsiteY383" fmla="*/ 195942 h 827314"/>
                <a:gd name="connsiteX384" fmla="*/ 8120756 w 8991614"/>
                <a:gd name="connsiteY384" fmla="*/ 163285 h 827314"/>
                <a:gd name="connsiteX385" fmla="*/ 8131642 w 8991614"/>
                <a:gd name="connsiteY385" fmla="*/ 206828 h 827314"/>
                <a:gd name="connsiteX386" fmla="*/ 8142528 w 8991614"/>
                <a:gd name="connsiteY386" fmla="*/ 239485 h 827314"/>
                <a:gd name="connsiteX387" fmla="*/ 8164299 w 8991614"/>
                <a:gd name="connsiteY387" fmla="*/ 337457 h 827314"/>
                <a:gd name="connsiteX388" fmla="*/ 8175185 w 8991614"/>
                <a:gd name="connsiteY388" fmla="*/ 381000 h 827314"/>
                <a:gd name="connsiteX389" fmla="*/ 8153414 w 8991614"/>
                <a:gd name="connsiteY389" fmla="*/ 424542 h 827314"/>
                <a:gd name="connsiteX390" fmla="*/ 8120756 w 8991614"/>
                <a:gd name="connsiteY390" fmla="*/ 446314 h 827314"/>
                <a:gd name="connsiteX391" fmla="*/ 7815956 w 8991614"/>
                <a:gd name="connsiteY391" fmla="*/ 435428 h 827314"/>
                <a:gd name="connsiteX392" fmla="*/ 7717985 w 8991614"/>
                <a:gd name="connsiteY392" fmla="*/ 446314 h 827314"/>
                <a:gd name="connsiteX393" fmla="*/ 7674442 w 8991614"/>
                <a:gd name="connsiteY393" fmla="*/ 511628 h 827314"/>
                <a:gd name="connsiteX394" fmla="*/ 7630899 w 8991614"/>
                <a:gd name="connsiteY394" fmla="*/ 555171 h 827314"/>
                <a:gd name="connsiteX395" fmla="*/ 8066328 w 8991614"/>
                <a:gd name="connsiteY395" fmla="*/ 587828 h 827314"/>
                <a:gd name="connsiteX396" fmla="*/ 8077214 w 8991614"/>
                <a:gd name="connsiteY396" fmla="*/ 620485 h 827314"/>
                <a:gd name="connsiteX397" fmla="*/ 8120756 w 8991614"/>
                <a:gd name="connsiteY397" fmla="*/ 674914 h 827314"/>
                <a:gd name="connsiteX398" fmla="*/ 8142528 w 8991614"/>
                <a:gd name="connsiteY398" fmla="*/ 631371 h 827314"/>
                <a:gd name="connsiteX399" fmla="*/ 8175185 w 8991614"/>
                <a:gd name="connsiteY399" fmla="*/ 598714 h 827314"/>
                <a:gd name="connsiteX400" fmla="*/ 8196956 w 8991614"/>
                <a:gd name="connsiteY400" fmla="*/ 544285 h 827314"/>
                <a:gd name="connsiteX401" fmla="*/ 8262271 w 8991614"/>
                <a:gd name="connsiteY401" fmla="*/ 489857 h 827314"/>
                <a:gd name="connsiteX402" fmla="*/ 8327585 w 8991614"/>
                <a:gd name="connsiteY402" fmla="*/ 435428 h 827314"/>
                <a:gd name="connsiteX403" fmla="*/ 8371128 w 8991614"/>
                <a:gd name="connsiteY403" fmla="*/ 413657 h 827314"/>
                <a:gd name="connsiteX404" fmla="*/ 8382014 w 8991614"/>
                <a:gd name="connsiteY404" fmla="*/ 152400 h 827314"/>
                <a:gd name="connsiteX405" fmla="*/ 8371128 w 8991614"/>
                <a:gd name="connsiteY405" fmla="*/ 228600 h 827314"/>
                <a:gd name="connsiteX406" fmla="*/ 8403785 w 8991614"/>
                <a:gd name="connsiteY406" fmla="*/ 195942 h 827314"/>
                <a:gd name="connsiteX407" fmla="*/ 8490871 w 8991614"/>
                <a:gd name="connsiteY407" fmla="*/ 174171 h 827314"/>
                <a:gd name="connsiteX408" fmla="*/ 8556185 w 8991614"/>
                <a:gd name="connsiteY408" fmla="*/ 130628 h 827314"/>
                <a:gd name="connsiteX409" fmla="*/ 8610614 w 8991614"/>
                <a:gd name="connsiteY409" fmla="*/ 97971 h 827314"/>
                <a:gd name="connsiteX410" fmla="*/ 8643271 w 8991614"/>
                <a:gd name="connsiteY410" fmla="*/ 65314 h 827314"/>
                <a:gd name="connsiteX411" fmla="*/ 8675928 w 8991614"/>
                <a:gd name="connsiteY411" fmla="*/ 43542 h 827314"/>
                <a:gd name="connsiteX412" fmla="*/ 8752128 w 8991614"/>
                <a:gd name="connsiteY412" fmla="*/ 0 h 827314"/>
                <a:gd name="connsiteX413" fmla="*/ 8773899 w 8991614"/>
                <a:gd name="connsiteY413" fmla="*/ 43542 h 827314"/>
                <a:gd name="connsiteX414" fmla="*/ 8795671 w 8991614"/>
                <a:gd name="connsiteY414" fmla="*/ 76200 h 827314"/>
                <a:gd name="connsiteX415" fmla="*/ 8817442 w 8991614"/>
                <a:gd name="connsiteY415" fmla="*/ 185057 h 827314"/>
                <a:gd name="connsiteX416" fmla="*/ 8752128 w 8991614"/>
                <a:gd name="connsiteY416" fmla="*/ 348342 h 827314"/>
                <a:gd name="connsiteX417" fmla="*/ 8719471 w 8991614"/>
                <a:gd name="connsiteY417" fmla="*/ 337457 h 827314"/>
                <a:gd name="connsiteX418" fmla="*/ 8654156 w 8991614"/>
                <a:gd name="connsiteY418" fmla="*/ 261257 h 827314"/>
                <a:gd name="connsiteX419" fmla="*/ 8621499 w 8991614"/>
                <a:gd name="connsiteY419" fmla="*/ 250371 h 827314"/>
                <a:gd name="connsiteX420" fmla="*/ 8697699 w 8991614"/>
                <a:gd name="connsiteY420" fmla="*/ 261257 h 827314"/>
                <a:gd name="connsiteX421" fmla="*/ 8763014 w 8991614"/>
                <a:gd name="connsiteY421" fmla="*/ 283028 h 827314"/>
                <a:gd name="connsiteX422" fmla="*/ 8828328 w 8991614"/>
                <a:gd name="connsiteY422" fmla="*/ 315685 h 827314"/>
                <a:gd name="connsiteX423" fmla="*/ 8882756 w 8991614"/>
                <a:gd name="connsiteY423" fmla="*/ 370114 h 827314"/>
                <a:gd name="connsiteX424" fmla="*/ 8817442 w 8991614"/>
                <a:gd name="connsiteY424" fmla="*/ 489857 h 827314"/>
                <a:gd name="connsiteX425" fmla="*/ 8784785 w 8991614"/>
                <a:gd name="connsiteY425" fmla="*/ 522514 h 827314"/>
                <a:gd name="connsiteX426" fmla="*/ 8719471 w 8991614"/>
                <a:gd name="connsiteY426" fmla="*/ 576942 h 827314"/>
                <a:gd name="connsiteX427" fmla="*/ 8686814 w 8991614"/>
                <a:gd name="connsiteY427" fmla="*/ 587828 h 827314"/>
                <a:gd name="connsiteX428" fmla="*/ 8610614 w 8991614"/>
                <a:gd name="connsiteY428" fmla="*/ 576942 h 827314"/>
                <a:gd name="connsiteX429" fmla="*/ 8545299 w 8991614"/>
                <a:gd name="connsiteY429" fmla="*/ 555171 h 827314"/>
                <a:gd name="connsiteX430" fmla="*/ 8501756 w 8991614"/>
                <a:gd name="connsiteY430" fmla="*/ 511628 h 827314"/>
                <a:gd name="connsiteX431" fmla="*/ 8469099 w 8991614"/>
                <a:gd name="connsiteY431" fmla="*/ 500742 h 827314"/>
                <a:gd name="connsiteX432" fmla="*/ 8436442 w 8991614"/>
                <a:gd name="connsiteY432" fmla="*/ 478971 h 827314"/>
                <a:gd name="connsiteX433" fmla="*/ 8414671 w 8991614"/>
                <a:gd name="connsiteY433" fmla="*/ 511628 h 827314"/>
                <a:gd name="connsiteX434" fmla="*/ 8403785 w 8991614"/>
                <a:gd name="connsiteY434" fmla="*/ 598714 h 827314"/>
                <a:gd name="connsiteX435" fmla="*/ 8338471 w 8991614"/>
                <a:gd name="connsiteY435" fmla="*/ 587828 h 827314"/>
                <a:gd name="connsiteX436" fmla="*/ 8316699 w 8991614"/>
                <a:gd name="connsiteY436" fmla="*/ 555171 h 827314"/>
                <a:gd name="connsiteX437" fmla="*/ 8294928 w 8991614"/>
                <a:gd name="connsiteY437" fmla="*/ 500742 h 827314"/>
                <a:gd name="connsiteX438" fmla="*/ 8273156 w 8991614"/>
                <a:gd name="connsiteY438" fmla="*/ 457200 h 827314"/>
                <a:gd name="connsiteX439" fmla="*/ 8251385 w 8991614"/>
                <a:gd name="connsiteY439" fmla="*/ 337457 h 827314"/>
                <a:gd name="connsiteX440" fmla="*/ 8229614 w 8991614"/>
                <a:gd name="connsiteY440" fmla="*/ 261257 h 827314"/>
                <a:gd name="connsiteX441" fmla="*/ 8207842 w 8991614"/>
                <a:gd name="connsiteY441" fmla="*/ 152400 h 827314"/>
                <a:gd name="connsiteX442" fmla="*/ 8186071 w 8991614"/>
                <a:gd name="connsiteY442" fmla="*/ 130628 h 827314"/>
                <a:gd name="connsiteX443" fmla="*/ 8175185 w 8991614"/>
                <a:gd name="connsiteY443" fmla="*/ 87085 h 827314"/>
                <a:gd name="connsiteX444" fmla="*/ 8371128 w 8991614"/>
                <a:gd name="connsiteY444" fmla="*/ 76200 h 827314"/>
                <a:gd name="connsiteX445" fmla="*/ 8425556 w 8991614"/>
                <a:gd name="connsiteY445" fmla="*/ 65314 h 827314"/>
                <a:gd name="connsiteX446" fmla="*/ 8501756 w 8991614"/>
                <a:gd name="connsiteY446" fmla="*/ 43542 h 827314"/>
                <a:gd name="connsiteX447" fmla="*/ 8577956 w 8991614"/>
                <a:gd name="connsiteY447" fmla="*/ 10885 h 827314"/>
                <a:gd name="connsiteX448" fmla="*/ 8588842 w 8991614"/>
                <a:gd name="connsiteY448" fmla="*/ 43542 h 827314"/>
                <a:gd name="connsiteX449" fmla="*/ 8567071 w 8991614"/>
                <a:gd name="connsiteY449" fmla="*/ 174171 h 827314"/>
                <a:gd name="connsiteX450" fmla="*/ 8556185 w 8991614"/>
                <a:gd name="connsiteY450" fmla="*/ 206828 h 827314"/>
                <a:gd name="connsiteX451" fmla="*/ 8567071 w 8991614"/>
                <a:gd name="connsiteY451" fmla="*/ 293914 h 827314"/>
                <a:gd name="connsiteX452" fmla="*/ 8610614 w 8991614"/>
                <a:gd name="connsiteY452" fmla="*/ 315685 h 827314"/>
                <a:gd name="connsiteX453" fmla="*/ 8567071 w 8991614"/>
                <a:gd name="connsiteY453" fmla="*/ 478971 h 827314"/>
                <a:gd name="connsiteX454" fmla="*/ 8523528 w 8991614"/>
                <a:gd name="connsiteY454" fmla="*/ 544285 h 827314"/>
                <a:gd name="connsiteX455" fmla="*/ 8490871 w 8991614"/>
                <a:gd name="connsiteY455" fmla="*/ 533400 h 827314"/>
                <a:gd name="connsiteX456" fmla="*/ 8273156 w 8991614"/>
                <a:gd name="connsiteY456" fmla="*/ 544285 h 827314"/>
                <a:gd name="connsiteX457" fmla="*/ 8251385 w 8991614"/>
                <a:gd name="connsiteY457" fmla="*/ 566057 h 827314"/>
                <a:gd name="connsiteX458" fmla="*/ 8207842 w 8991614"/>
                <a:gd name="connsiteY458" fmla="*/ 631371 h 827314"/>
                <a:gd name="connsiteX459" fmla="*/ 8175185 w 8991614"/>
                <a:gd name="connsiteY459" fmla="*/ 642257 h 827314"/>
                <a:gd name="connsiteX460" fmla="*/ 8077214 w 8991614"/>
                <a:gd name="connsiteY460" fmla="*/ 587828 h 827314"/>
                <a:gd name="connsiteX461" fmla="*/ 8055442 w 8991614"/>
                <a:gd name="connsiteY461" fmla="*/ 566057 h 827314"/>
                <a:gd name="connsiteX462" fmla="*/ 8022785 w 8991614"/>
                <a:gd name="connsiteY462" fmla="*/ 555171 h 827314"/>
                <a:gd name="connsiteX463" fmla="*/ 7957471 w 8991614"/>
                <a:gd name="connsiteY463" fmla="*/ 522514 h 827314"/>
                <a:gd name="connsiteX464" fmla="*/ 7924814 w 8991614"/>
                <a:gd name="connsiteY464" fmla="*/ 533400 h 827314"/>
                <a:gd name="connsiteX465" fmla="*/ 7881271 w 8991614"/>
                <a:gd name="connsiteY465" fmla="*/ 587828 h 827314"/>
                <a:gd name="connsiteX466" fmla="*/ 7707099 w 8991614"/>
                <a:gd name="connsiteY466" fmla="*/ 576942 h 827314"/>
                <a:gd name="connsiteX467" fmla="*/ 7641785 w 8991614"/>
                <a:gd name="connsiteY467" fmla="*/ 544285 h 827314"/>
                <a:gd name="connsiteX468" fmla="*/ 7609128 w 8991614"/>
                <a:gd name="connsiteY468" fmla="*/ 511628 h 827314"/>
                <a:gd name="connsiteX469" fmla="*/ 7565585 w 8991614"/>
                <a:gd name="connsiteY469" fmla="*/ 500742 h 827314"/>
                <a:gd name="connsiteX470" fmla="*/ 7489385 w 8991614"/>
                <a:gd name="connsiteY470" fmla="*/ 435428 h 827314"/>
                <a:gd name="connsiteX471" fmla="*/ 7424071 w 8991614"/>
                <a:gd name="connsiteY471" fmla="*/ 391885 h 827314"/>
                <a:gd name="connsiteX472" fmla="*/ 7391414 w 8991614"/>
                <a:gd name="connsiteY472" fmla="*/ 359228 h 827314"/>
                <a:gd name="connsiteX473" fmla="*/ 7347871 w 8991614"/>
                <a:gd name="connsiteY473" fmla="*/ 348342 h 827314"/>
                <a:gd name="connsiteX474" fmla="*/ 7315214 w 8991614"/>
                <a:gd name="connsiteY474" fmla="*/ 337457 h 827314"/>
                <a:gd name="connsiteX475" fmla="*/ 7304328 w 8991614"/>
                <a:gd name="connsiteY475" fmla="*/ 370114 h 827314"/>
                <a:gd name="connsiteX476" fmla="*/ 7195471 w 8991614"/>
                <a:gd name="connsiteY476" fmla="*/ 370114 h 827314"/>
                <a:gd name="connsiteX477" fmla="*/ 7151928 w 8991614"/>
                <a:gd name="connsiteY477" fmla="*/ 348342 h 827314"/>
                <a:gd name="connsiteX478" fmla="*/ 7108385 w 8991614"/>
                <a:gd name="connsiteY478" fmla="*/ 337457 h 827314"/>
                <a:gd name="connsiteX479" fmla="*/ 7075728 w 8991614"/>
                <a:gd name="connsiteY479" fmla="*/ 326571 h 827314"/>
                <a:gd name="connsiteX480" fmla="*/ 6977756 w 8991614"/>
                <a:gd name="connsiteY480" fmla="*/ 370114 h 827314"/>
                <a:gd name="connsiteX481" fmla="*/ 6912442 w 8991614"/>
                <a:gd name="connsiteY481" fmla="*/ 435428 h 827314"/>
                <a:gd name="connsiteX482" fmla="*/ 6890671 w 8991614"/>
                <a:gd name="connsiteY482" fmla="*/ 457200 h 827314"/>
                <a:gd name="connsiteX483" fmla="*/ 6727385 w 8991614"/>
                <a:gd name="connsiteY483" fmla="*/ 435428 h 827314"/>
                <a:gd name="connsiteX484" fmla="*/ 6640299 w 8991614"/>
                <a:gd name="connsiteY484" fmla="*/ 402771 h 827314"/>
                <a:gd name="connsiteX485" fmla="*/ 6607642 w 8991614"/>
                <a:gd name="connsiteY485" fmla="*/ 381000 h 827314"/>
                <a:gd name="connsiteX486" fmla="*/ 6498785 w 8991614"/>
                <a:gd name="connsiteY486" fmla="*/ 348342 h 827314"/>
                <a:gd name="connsiteX487" fmla="*/ 6455242 w 8991614"/>
                <a:gd name="connsiteY487" fmla="*/ 326571 h 827314"/>
                <a:gd name="connsiteX488" fmla="*/ 6368156 w 8991614"/>
                <a:gd name="connsiteY488" fmla="*/ 293914 h 827314"/>
                <a:gd name="connsiteX489" fmla="*/ 6346385 w 8991614"/>
                <a:gd name="connsiteY489" fmla="*/ 326571 h 827314"/>
                <a:gd name="connsiteX490" fmla="*/ 6335499 w 8991614"/>
                <a:gd name="connsiteY490" fmla="*/ 359228 h 827314"/>
                <a:gd name="connsiteX491" fmla="*/ 6313728 w 8991614"/>
                <a:gd name="connsiteY491" fmla="*/ 381000 h 827314"/>
                <a:gd name="connsiteX492" fmla="*/ 6281071 w 8991614"/>
                <a:gd name="connsiteY492" fmla="*/ 457200 h 827314"/>
                <a:gd name="connsiteX493" fmla="*/ 6226642 w 8991614"/>
                <a:gd name="connsiteY493" fmla="*/ 511628 h 827314"/>
                <a:gd name="connsiteX494" fmla="*/ 6183099 w 8991614"/>
                <a:gd name="connsiteY494" fmla="*/ 500742 h 827314"/>
                <a:gd name="connsiteX495" fmla="*/ 6117785 w 8991614"/>
                <a:gd name="connsiteY495" fmla="*/ 446314 h 827314"/>
                <a:gd name="connsiteX496" fmla="*/ 6008928 w 8991614"/>
                <a:gd name="connsiteY496" fmla="*/ 402771 h 827314"/>
                <a:gd name="connsiteX497" fmla="*/ 5976271 w 8991614"/>
                <a:gd name="connsiteY497" fmla="*/ 391885 h 827314"/>
                <a:gd name="connsiteX498" fmla="*/ 5867414 w 8991614"/>
                <a:gd name="connsiteY498" fmla="*/ 337457 h 827314"/>
                <a:gd name="connsiteX499" fmla="*/ 5693242 w 8991614"/>
                <a:gd name="connsiteY499" fmla="*/ 348342 h 827314"/>
                <a:gd name="connsiteX500" fmla="*/ 5584385 w 8991614"/>
                <a:gd name="connsiteY500" fmla="*/ 359228 h 827314"/>
                <a:gd name="connsiteX501" fmla="*/ 5573499 w 8991614"/>
                <a:gd name="connsiteY501" fmla="*/ 391885 h 827314"/>
                <a:gd name="connsiteX502" fmla="*/ 5551728 w 8991614"/>
                <a:gd name="connsiteY502" fmla="*/ 424542 h 827314"/>
                <a:gd name="connsiteX503" fmla="*/ 5540842 w 8991614"/>
                <a:gd name="connsiteY503" fmla="*/ 457200 h 827314"/>
                <a:gd name="connsiteX504" fmla="*/ 5508185 w 8991614"/>
                <a:gd name="connsiteY504" fmla="*/ 489857 h 827314"/>
                <a:gd name="connsiteX505" fmla="*/ 5486414 w 8991614"/>
                <a:gd name="connsiteY505" fmla="*/ 522514 h 827314"/>
                <a:gd name="connsiteX506" fmla="*/ 5421099 w 8991614"/>
                <a:gd name="connsiteY506" fmla="*/ 566057 h 827314"/>
                <a:gd name="connsiteX507" fmla="*/ 5388442 w 8991614"/>
                <a:gd name="connsiteY507" fmla="*/ 511628 h 827314"/>
                <a:gd name="connsiteX508" fmla="*/ 5366671 w 8991614"/>
                <a:gd name="connsiteY508" fmla="*/ 468085 h 827314"/>
                <a:gd name="connsiteX509" fmla="*/ 5323128 w 8991614"/>
                <a:gd name="connsiteY509" fmla="*/ 457200 h 827314"/>
                <a:gd name="connsiteX510" fmla="*/ 5290471 w 8991614"/>
                <a:gd name="connsiteY510" fmla="*/ 468085 h 827314"/>
                <a:gd name="connsiteX511" fmla="*/ 5236042 w 8991614"/>
                <a:gd name="connsiteY511" fmla="*/ 511628 h 827314"/>
                <a:gd name="connsiteX512" fmla="*/ 5170728 w 8991614"/>
                <a:gd name="connsiteY512" fmla="*/ 522514 h 827314"/>
                <a:gd name="connsiteX513" fmla="*/ 5127185 w 8991614"/>
                <a:gd name="connsiteY513" fmla="*/ 544285 h 827314"/>
                <a:gd name="connsiteX514" fmla="*/ 5072756 w 8991614"/>
                <a:gd name="connsiteY514" fmla="*/ 533400 h 827314"/>
                <a:gd name="connsiteX515" fmla="*/ 4996556 w 8991614"/>
                <a:gd name="connsiteY515" fmla="*/ 489857 h 827314"/>
                <a:gd name="connsiteX516" fmla="*/ 4974785 w 8991614"/>
                <a:gd name="connsiteY516" fmla="*/ 468085 h 827314"/>
                <a:gd name="connsiteX517" fmla="*/ 4909471 w 8991614"/>
                <a:gd name="connsiteY517" fmla="*/ 435428 h 827314"/>
                <a:gd name="connsiteX518" fmla="*/ 4887699 w 8991614"/>
                <a:gd name="connsiteY518" fmla="*/ 413657 h 827314"/>
                <a:gd name="connsiteX519" fmla="*/ 4778842 w 8991614"/>
                <a:gd name="connsiteY519" fmla="*/ 391885 h 827314"/>
                <a:gd name="connsiteX520" fmla="*/ 4713528 w 8991614"/>
                <a:gd name="connsiteY520" fmla="*/ 359228 h 827314"/>
                <a:gd name="connsiteX521" fmla="*/ 4615556 w 8991614"/>
                <a:gd name="connsiteY521" fmla="*/ 370114 h 827314"/>
                <a:gd name="connsiteX522" fmla="*/ 4582899 w 8991614"/>
                <a:gd name="connsiteY522" fmla="*/ 391885 h 827314"/>
                <a:gd name="connsiteX523" fmla="*/ 4550242 w 8991614"/>
                <a:gd name="connsiteY523" fmla="*/ 402771 h 827314"/>
                <a:gd name="connsiteX524" fmla="*/ 4495814 w 8991614"/>
                <a:gd name="connsiteY524" fmla="*/ 424542 h 827314"/>
                <a:gd name="connsiteX525" fmla="*/ 4474042 w 8991614"/>
                <a:gd name="connsiteY525" fmla="*/ 446314 h 827314"/>
                <a:gd name="connsiteX526" fmla="*/ 4386956 w 8991614"/>
                <a:gd name="connsiteY526" fmla="*/ 446314 h 827314"/>
                <a:gd name="connsiteX527" fmla="*/ 4267214 w 8991614"/>
                <a:gd name="connsiteY527" fmla="*/ 402771 h 827314"/>
                <a:gd name="connsiteX528" fmla="*/ 4234556 w 8991614"/>
                <a:gd name="connsiteY528" fmla="*/ 391885 h 827314"/>
                <a:gd name="connsiteX529" fmla="*/ 4169242 w 8991614"/>
                <a:gd name="connsiteY529" fmla="*/ 359228 h 827314"/>
                <a:gd name="connsiteX530" fmla="*/ 4103928 w 8991614"/>
                <a:gd name="connsiteY530" fmla="*/ 391885 h 827314"/>
                <a:gd name="connsiteX531" fmla="*/ 4060385 w 8991614"/>
                <a:gd name="connsiteY531" fmla="*/ 381000 h 827314"/>
                <a:gd name="connsiteX532" fmla="*/ 4005956 w 8991614"/>
                <a:gd name="connsiteY532" fmla="*/ 315685 h 827314"/>
                <a:gd name="connsiteX533" fmla="*/ 3940642 w 8991614"/>
                <a:gd name="connsiteY533" fmla="*/ 293914 h 827314"/>
                <a:gd name="connsiteX534" fmla="*/ 3831785 w 8991614"/>
                <a:gd name="connsiteY534" fmla="*/ 304800 h 827314"/>
                <a:gd name="connsiteX535" fmla="*/ 3766471 w 8991614"/>
                <a:gd name="connsiteY535" fmla="*/ 348342 h 827314"/>
                <a:gd name="connsiteX536" fmla="*/ 3733814 w 8991614"/>
                <a:gd name="connsiteY536" fmla="*/ 370114 h 827314"/>
                <a:gd name="connsiteX537" fmla="*/ 3701156 w 8991614"/>
                <a:gd name="connsiteY537" fmla="*/ 359228 h 827314"/>
                <a:gd name="connsiteX538" fmla="*/ 3635842 w 8991614"/>
                <a:gd name="connsiteY538" fmla="*/ 315685 h 827314"/>
                <a:gd name="connsiteX539" fmla="*/ 3570528 w 8991614"/>
                <a:gd name="connsiteY539" fmla="*/ 326571 h 827314"/>
                <a:gd name="connsiteX540" fmla="*/ 3526985 w 8991614"/>
                <a:gd name="connsiteY540" fmla="*/ 337457 h 827314"/>
                <a:gd name="connsiteX541" fmla="*/ 3483442 w 8991614"/>
                <a:gd name="connsiteY541" fmla="*/ 293914 h 827314"/>
                <a:gd name="connsiteX542" fmla="*/ 3418128 w 8991614"/>
                <a:gd name="connsiteY542" fmla="*/ 250371 h 827314"/>
                <a:gd name="connsiteX543" fmla="*/ 3385471 w 8991614"/>
                <a:gd name="connsiteY543" fmla="*/ 228600 h 827314"/>
                <a:gd name="connsiteX544" fmla="*/ 3352814 w 8991614"/>
                <a:gd name="connsiteY544" fmla="*/ 250371 h 827314"/>
                <a:gd name="connsiteX545" fmla="*/ 3309271 w 8991614"/>
                <a:gd name="connsiteY545" fmla="*/ 304800 h 827314"/>
                <a:gd name="connsiteX546" fmla="*/ 3254842 w 8991614"/>
                <a:gd name="connsiteY546" fmla="*/ 272142 h 827314"/>
                <a:gd name="connsiteX547" fmla="*/ 3222185 w 8991614"/>
                <a:gd name="connsiteY547" fmla="*/ 261257 h 827314"/>
                <a:gd name="connsiteX548" fmla="*/ 3200414 w 8991614"/>
                <a:gd name="connsiteY548" fmla="*/ 228600 h 827314"/>
                <a:gd name="connsiteX549" fmla="*/ 3167756 w 8991614"/>
                <a:gd name="connsiteY549" fmla="*/ 206828 h 827314"/>
                <a:gd name="connsiteX550" fmla="*/ 3156871 w 8991614"/>
                <a:gd name="connsiteY550" fmla="*/ 152400 h 827314"/>
                <a:gd name="connsiteX551" fmla="*/ 3058899 w 8991614"/>
                <a:gd name="connsiteY551" fmla="*/ 163285 h 827314"/>
                <a:gd name="connsiteX552" fmla="*/ 3015356 w 8991614"/>
                <a:gd name="connsiteY552" fmla="*/ 185057 h 827314"/>
                <a:gd name="connsiteX553" fmla="*/ 2982699 w 8991614"/>
                <a:gd name="connsiteY553" fmla="*/ 206828 h 827314"/>
                <a:gd name="connsiteX554" fmla="*/ 2939156 w 8991614"/>
                <a:gd name="connsiteY554" fmla="*/ 239485 h 827314"/>
                <a:gd name="connsiteX555" fmla="*/ 2906499 w 8991614"/>
                <a:gd name="connsiteY555" fmla="*/ 250371 h 827314"/>
                <a:gd name="connsiteX556" fmla="*/ 2841185 w 8991614"/>
                <a:gd name="connsiteY556" fmla="*/ 283028 h 827314"/>
                <a:gd name="connsiteX557" fmla="*/ 2797642 w 8991614"/>
                <a:gd name="connsiteY557" fmla="*/ 272142 h 827314"/>
                <a:gd name="connsiteX558" fmla="*/ 2764985 w 8991614"/>
                <a:gd name="connsiteY558" fmla="*/ 239485 h 827314"/>
                <a:gd name="connsiteX559" fmla="*/ 2732328 w 8991614"/>
                <a:gd name="connsiteY559" fmla="*/ 217714 h 827314"/>
                <a:gd name="connsiteX560" fmla="*/ 2710556 w 8991614"/>
                <a:gd name="connsiteY560" fmla="*/ 185057 h 827314"/>
                <a:gd name="connsiteX561" fmla="*/ 2677899 w 8991614"/>
                <a:gd name="connsiteY561" fmla="*/ 195942 h 827314"/>
                <a:gd name="connsiteX562" fmla="*/ 2656128 w 8991614"/>
                <a:gd name="connsiteY562" fmla="*/ 217714 h 827314"/>
                <a:gd name="connsiteX563" fmla="*/ 2590814 w 8991614"/>
                <a:gd name="connsiteY563" fmla="*/ 250371 h 827314"/>
                <a:gd name="connsiteX564" fmla="*/ 2558156 w 8991614"/>
                <a:gd name="connsiteY564" fmla="*/ 239485 h 827314"/>
                <a:gd name="connsiteX565" fmla="*/ 2525499 w 8991614"/>
                <a:gd name="connsiteY565" fmla="*/ 206828 h 827314"/>
                <a:gd name="connsiteX566" fmla="*/ 2492842 w 8991614"/>
                <a:gd name="connsiteY566" fmla="*/ 185057 h 827314"/>
                <a:gd name="connsiteX567" fmla="*/ 2351328 w 8991614"/>
                <a:gd name="connsiteY567" fmla="*/ 283028 h 827314"/>
                <a:gd name="connsiteX568" fmla="*/ 2220699 w 8991614"/>
                <a:gd name="connsiteY568" fmla="*/ 326571 h 827314"/>
                <a:gd name="connsiteX569" fmla="*/ 2090071 w 8991614"/>
                <a:gd name="connsiteY569" fmla="*/ 370114 h 827314"/>
                <a:gd name="connsiteX570" fmla="*/ 2024756 w 8991614"/>
                <a:gd name="connsiteY570" fmla="*/ 359228 h 827314"/>
                <a:gd name="connsiteX571" fmla="*/ 1992099 w 8991614"/>
                <a:gd name="connsiteY571" fmla="*/ 326571 h 827314"/>
                <a:gd name="connsiteX572" fmla="*/ 1959442 w 8991614"/>
                <a:gd name="connsiteY572" fmla="*/ 304800 h 827314"/>
                <a:gd name="connsiteX573" fmla="*/ 1937671 w 8991614"/>
                <a:gd name="connsiteY573" fmla="*/ 283028 h 827314"/>
                <a:gd name="connsiteX574" fmla="*/ 1839699 w 8991614"/>
                <a:gd name="connsiteY574" fmla="*/ 228600 h 827314"/>
                <a:gd name="connsiteX575" fmla="*/ 1807042 w 8991614"/>
                <a:gd name="connsiteY575" fmla="*/ 206828 h 827314"/>
                <a:gd name="connsiteX576" fmla="*/ 1774385 w 8991614"/>
                <a:gd name="connsiteY576" fmla="*/ 195942 h 827314"/>
                <a:gd name="connsiteX577" fmla="*/ 1730842 w 8991614"/>
                <a:gd name="connsiteY577" fmla="*/ 174171 h 827314"/>
                <a:gd name="connsiteX578" fmla="*/ 1676414 w 8991614"/>
                <a:gd name="connsiteY578" fmla="*/ 141514 h 827314"/>
                <a:gd name="connsiteX579" fmla="*/ 1611099 w 8991614"/>
                <a:gd name="connsiteY579" fmla="*/ 108857 h 827314"/>
                <a:gd name="connsiteX580" fmla="*/ 1578442 w 8991614"/>
                <a:gd name="connsiteY580" fmla="*/ 87085 h 827314"/>
                <a:gd name="connsiteX581" fmla="*/ 1524014 w 8991614"/>
                <a:gd name="connsiteY581" fmla="*/ 76200 h 827314"/>
                <a:gd name="connsiteX582" fmla="*/ 1426042 w 8991614"/>
                <a:gd name="connsiteY582" fmla="*/ 43542 h 827314"/>
                <a:gd name="connsiteX583" fmla="*/ 1295414 w 8991614"/>
                <a:gd name="connsiteY583" fmla="*/ 54428 h 827314"/>
                <a:gd name="connsiteX584" fmla="*/ 1262756 w 8991614"/>
                <a:gd name="connsiteY584" fmla="*/ 65314 h 827314"/>
                <a:gd name="connsiteX585" fmla="*/ 1219214 w 8991614"/>
                <a:gd name="connsiteY585" fmla="*/ 130628 h 827314"/>
                <a:gd name="connsiteX586" fmla="*/ 1186556 w 8991614"/>
                <a:gd name="connsiteY586" fmla="*/ 119742 h 827314"/>
                <a:gd name="connsiteX587" fmla="*/ 1143014 w 8991614"/>
                <a:gd name="connsiteY587" fmla="*/ 76200 h 827314"/>
                <a:gd name="connsiteX588" fmla="*/ 1110356 w 8991614"/>
                <a:gd name="connsiteY588" fmla="*/ 108857 h 827314"/>
                <a:gd name="connsiteX589" fmla="*/ 1088585 w 8991614"/>
                <a:gd name="connsiteY589" fmla="*/ 152400 h 827314"/>
                <a:gd name="connsiteX590" fmla="*/ 1045042 w 8991614"/>
                <a:gd name="connsiteY590" fmla="*/ 185057 h 827314"/>
                <a:gd name="connsiteX591" fmla="*/ 990614 w 8991614"/>
                <a:gd name="connsiteY591" fmla="*/ 206828 h 827314"/>
                <a:gd name="connsiteX592" fmla="*/ 859985 w 8991614"/>
                <a:gd name="connsiteY592" fmla="*/ 130628 h 827314"/>
                <a:gd name="connsiteX593" fmla="*/ 816442 w 8991614"/>
                <a:gd name="connsiteY593" fmla="*/ 87085 h 827314"/>
                <a:gd name="connsiteX594" fmla="*/ 729356 w 8991614"/>
                <a:gd name="connsiteY594" fmla="*/ 43542 h 827314"/>
                <a:gd name="connsiteX595" fmla="*/ 685814 w 8991614"/>
                <a:gd name="connsiteY595" fmla="*/ 119742 h 827314"/>
                <a:gd name="connsiteX596" fmla="*/ 631385 w 8991614"/>
                <a:gd name="connsiteY596" fmla="*/ 195942 h 827314"/>
                <a:gd name="connsiteX597" fmla="*/ 609614 w 8991614"/>
                <a:gd name="connsiteY597" fmla="*/ 217714 h 827314"/>
                <a:gd name="connsiteX598" fmla="*/ 598728 w 8991614"/>
                <a:gd name="connsiteY598" fmla="*/ 261257 h 827314"/>
                <a:gd name="connsiteX599" fmla="*/ 566071 w 8991614"/>
                <a:gd name="connsiteY599" fmla="*/ 250371 h 827314"/>
                <a:gd name="connsiteX600" fmla="*/ 544299 w 8991614"/>
                <a:gd name="connsiteY600" fmla="*/ 217714 h 827314"/>
                <a:gd name="connsiteX601" fmla="*/ 522528 w 8991614"/>
                <a:gd name="connsiteY601" fmla="*/ 195942 h 827314"/>
                <a:gd name="connsiteX602" fmla="*/ 424556 w 8991614"/>
                <a:gd name="connsiteY602" fmla="*/ 206828 h 827314"/>
                <a:gd name="connsiteX603" fmla="*/ 370128 w 8991614"/>
                <a:gd name="connsiteY603" fmla="*/ 261257 h 827314"/>
                <a:gd name="connsiteX604" fmla="*/ 337471 w 8991614"/>
                <a:gd name="connsiteY604" fmla="*/ 272142 h 827314"/>
                <a:gd name="connsiteX605" fmla="*/ 293928 w 8991614"/>
                <a:gd name="connsiteY605" fmla="*/ 217714 h 827314"/>
                <a:gd name="connsiteX606" fmla="*/ 217728 w 8991614"/>
                <a:gd name="connsiteY606" fmla="*/ 130628 h 827314"/>
                <a:gd name="connsiteX607" fmla="*/ 174185 w 8991614"/>
                <a:gd name="connsiteY607" fmla="*/ 43542 h 827314"/>
                <a:gd name="connsiteX608" fmla="*/ 152414 w 8991614"/>
                <a:gd name="connsiteY608" fmla="*/ 10885 h 827314"/>
                <a:gd name="connsiteX609" fmla="*/ 119756 w 8991614"/>
                <a:gd name="connsiteY609" fmla="*/ 0 h 827314"/>
                <a:gd name="connsiteX610" fmla="*/ 65328 w 8991614"/>
                <a:gd name="connsiteY610" fmla="*/ 54428 h 827314"/>
                <a:gd name="connsiteX611" fmla="*/ 10899 w 8991614"/>
                <a:gd name="connsiteY611" fmla="*/ 108857 h 827314"/>
                <a:gd name="connsiteX612" fmla="*/ 14 w 8991614"/>
                <a:gd name="connsiteY612" fmla="*/ 141514 h 827314"/>
                <a:gd name="connsiteX613" fmla="*/ 185071 w 8991614"/>
                <a:gd name="connsiteY613" fmla="*/ 283028 h 827314"/>
                <a:gd name="connsiteX614" fmla="*/ 206842 w 8991614"/>
                <a:gd name="connsiteY614" fmla="*/ 348342 h 827314"/>
                <a:gd name="connsiteX615" fmla="*/ 217728 w 8991614"/>
                <a:gd name="connsiteY615" fmla="*/ 381000 h 827314"/>
                <a:gd name="connsiteX616" fmla="*/ 228614 w 8991614"/>
                <a:gd name="connsiteY616" fmla="*/ 283028 h 827314"/>
                <a:gd name="connsiteX617" fmla="*/ 239499 w 8991614"/>
                <a:gd name="connsiteY617" fmla="*/ 250371 h 827314"/>
                <a:gd name="connsiteX618" fmla="*/ 185071 w 8991614"/>
                <a:gd name="connsiteY618" fmla="*/ 304800 h 827314"/>
                <a:gd name="connsiteX619" fmla="*/ 152414 w 8991614"/>
                <a:gd name="connsiteY619" fmla="*/ 326571 h 827314"/>
                <a:gd name="connsiteX620" fmla="*/ 108871 w 8991614"/>
                <a:gd name="connsiteY620" fmla="*/ 337457 h 827314"/>
                <a:gd name="connsiteX621" fmla="*/ 76214 w 8991614"/>
                <a:gd name="connsiteY621" fmla="*/ 348342 h 827314"/>
                <a:gd name="connsiteX622" fmla="*/ 21785 w 8991614"/>
                <a:gd name="connsiteY622" fmla="*/ 402771 h 827314"/>
                <a:gd name="connsiteX623" fmla="*/ 10899 w 8991614"/>
                <a:gd name="connsiteY623" fmla="*/ 435428 h 827314"/>
                <a:gd name="connsiteX624" fmla="*/ 315699 w 8991614"/>
                <a:gd name="connsiteY624" fmla="*/ 424542 h 827314"/>
                <a:gd name="connsiteX625" fmla="*/ 348356 w 8991614"/>
                <a:gd name="connsiteY625" fmla="*/ 402771 h 827314"/>
                <a:gd name="connsiteX626" fmla="*/ 370128 w 8991614"/>
                <a:gd name="connsiteY626" fmla="*/ 381000 h 827314"/>
                <a:gd name="connsiteX627" fmla="*/ 435442 w 8991614"/>
                <a:gd name="connsiteY627" fmla="*/ 326571 h 827314"/>
                <a:gd name="connsiteX628" fmla="*/ 511642 w 8991614"/>
                <a:gd name="connsiteY628" fmla="*/ 272142 h 827314"/>
                <a:gd name="connsiteX629" fmla="*/ 533414 w 8991614"/>
                <a:gd name="connsiteY629" fmla="*/ 304800 h 827314"/>
                <a:gd name="connsiteX630" fmla="*/ 544299 w 8991614"/>
                <a:gd name="connsiteY630" fmla="*/ 359228 h 827314"/>
                <a:gd name="connsiteX631" fmla="*/ 566071 w 8991614"/>
                <a:gd name="connsiteY631" fmla="*/ 413657 h 827314"/>
                <a:gd name="connsiteX632" fmla="*/ 609614 w 8991614"/>
                <a:gd name="connsiteY632" fmla="*/ 391885 h 827314"/>
                <a:gd name="connsiteX633" fmla="*/ 620499 w 8991614"/>
                <a:gd name="connsiteY633" fmla="*/ 348342 h 827314"/>
                <a:gd name="connsiteX634" fmla="*/ 642271 w 8991614"/>
                <a:gd name="connsiteY634" fmla="*/ 315685 h 827314"/>
                <a:gd name="connsiteX635" fmla="*/ 653156 w 8991614"/>
                <a:gd name="connsiteY635" fmla="*/ 283028 h 827314"/>
                <a:gd name="connsiteX636" fmla="*/ 729356 w 8991614"/>
                <a:gd name="connsiteY636" fmla="*/ 206828 h 827314"/>
                <a:gd name="connsiteX637" fmla="*/ 740242 w 8991614"/>
                <a:gd name="connsiteY637" fmla="*/ 174171 h 827314"/>
                <a:gd name="connsiteX638" fmla="*/ 772899 w 8991614"/>
                <a:gd name="connsiteY638" fmla="*/ 152400 h 827314"/>
                <a:gd name="connsiteX639" fmla="*/ 794671 w 8991614"/>
                <a:gd name="connsiteY639" fmla="*/ 119742 h 827314"/>
                <a:gd name="connsiteX640" fmla="*/ 827328 w 8991614"/>
                <a:gd name="connsiteY640" fmla="*/ 141514 h 827314"/>
                <a:gd name="connsiteX641" fmla="*/ 838214 w 8991614"/>
                <a:gd name="connsiteY641" fmla="*/ 206828 h 827314"/>
                <a:gd name="connsiteX642" fmla="*/ 849099 w 8991614"/>
                <a:gd name="connsiteY642" fmla="*/ 250371 h 827314"/>
                <a:gd name="connsiteX643" fmla="*/ 859985 w 8991614"/>
                <a:gd name="connsiteY643" fmla="*/ 304800 h 827314"/>
                <a:gd name="connsiteX644" fmla="*/ 870871 w 8991614"/>
                <a:gd name="connsiteY644" fmla="*/ 348342 h 827314"/>
                <a:gd name="connsiteX645" fmla="*/ 881756 w 8991614"/>
                <a:gd name="connsiteY645" fmla="*/ 381000 h 827314"/>
                <a:gd name="connsiteX646" fmla="*/ 925299 w 8991614"/>
                <a:gd name="connsiteY646" fmla="*/ 391885 h 827314"/>
                <a:gd name="connsiteX647" fmla="*/ 1034156 w 8991614"/>
                <a:gd name="connsiteY647" fmla="*/ 381000 h 827314"/>
                <a:gd name="connsiteX648" fmla="*/ 1077699 w 8991614"/>
                <a:gd name="connsiteY648" fmla="*/ 370114 h 827314"/>
                <a:gd name="connsiteX649" fmla="*/ 1230099 w 8991614"/>
                <a:gd name="connsiteY649" fmla="*/ 348342 h 827314"/>
                <a:gd name="connsiteX650" fmla="*/ 1295414 w 8991614"/>
                <a:gd name="connsiteY650" fmla="*/ 315685 h 827314"/>
                <a:gd name="connsiteX651" fmla="*/ 1360728 w 8991614"/>
                <a:gd name="connsiteY651" fmla="*/ 544285 h 827314"/>
                <a:gd name="connsiteX652" fmla="*/ 1382499 w 8991614"/>
                <a:gd name="connsiteY652" fmla="*/ 587828 h 827314"/>
                <a:gd name="connsiteX653" fmla="*/ 1415156 w 8991614"/>
                <a:gd name="connsiteY653" fmla="*/ 555171 h 827314"/>
                <a:gd name="connsiteX654" fmla="*/ 1447814 w 8991614"/>
                <a:gd name="connsiteY654" fmla="*/ 489857 h 827314"/>
                <a:gd name="connsiteX655" fmla="*/ 1491356 w 8991614"/>
                <a:gd name="connsiteY655" fmla="*/ 402771 h 827314"/>
                <a:gd name="connsiteX656" fmla="*/ 1524014 w 8991614"/>
                <a:gd name="connsiteY656" fmla="*/ 391885 h 827314"/>
                <a:gd name="connsiteX657" fmla="*/ 1589328 w 8991614"/>
                <a:gd name="connsiteY657" fmla="*/ 337457 h 827314"/>
                <a:gd name="connsiteX658" fmla="*/ 1643756 w 8991614"/>
                <a:gd name="connsiteY658" fmla="*/ 326571 h 827314"/>
                <a:gd name="connsiteX659" fmla="*/ 1752614 w 8991614"/>
                <a:gd name="connsiteY659" fmla="*/ 283028 h 827314"/>
                <a:gd name="connsiteX660" fmla="*/ 1817928 w 8991614"/>
                <a:gd name="connsiteY660" fmla="*/ 293914 h 827314"/>
                <a:gd name="connsiteX661" fmla="*/ 1828814 w 8991614"/>
                <a:gd name="connsiteY661" fmla="*/ 326571 h 827314"/>
                <a:gd name="connsiteX662" fmla="*/ 1850585 w 8991614"/>
                <a:gd name="connsiteY662" fmla="*/ 511628 h 827314"/>
                <a:gd name="connsiteX663" fmla="*/ 1883242 w 8991614"/>
                <a:gd name="connsiteY663" fmla="*/ 468085 h 827314"/>
                <a:gd name="connsiteX664" fmla="*/ 1926785 w 8991614"/>
                <a:gd name="connsiteY664" fmla="*/ 402771 h 827314"/>
                <a:gd name="connsiteX665" fmla="*/ 2035642 w 8991614"/>
                <a:gd name="connsiteY665" fmla="*/ 304800 h 827314"/>
                <a:gd name="connsiteX666" fmla="*/ 2100956 w 8991614"/>
                <a:gd name="connsiteY666" fmla="*/ 250371 h 827314"/>
                <a:gd name="connsiteX667" fmla="*/ 2155385 w 8991614"/>
                <a:gd name="connsiteY667" fmla="*/ 337457 h 827314"/>
                <a:gd name="connsiteX668" fmla="*/ 2188042 w 8991614"/>
                <a:gd name="connsiteY668" fmla="*/ 381000 h 827314"/>
                <a:gd name="connsiteX669" fmla="*/ 2220699 w 8991614"/>
                <a:gd name="connsiteY669" fmla="*/ 468085 h 827314"/>
                <a:gd name="connsiteX670" fmla="*/ 2286014 w 8991614"/>
                <a:gd name="connsiteY670" fmla="*/ 587828 h 827314"/>
                <a:gd name="connsiteX671" fmla="*/ 2340442 w 8991614"/>
                <a:gd name="connsiteY671" fmla="*/ 522514 h 827314"/>
                <a:gd name="connsiteX672" fmla="*/ 2351328 w 8991614"/>
                <a:gd name="connsiteY672" fmla="*/ 489857 h 827314"/>
                <a:gd name="connsiteX673" fmla="*/ 2394871 w 8991614"/>
                <a:gd name="connsiteY673" fmla="*/ 446314 h 827314"/>
                <a:gd name="connsiteX674" fmla="*/ 2416642 w 8991614"/>
                <a:gd name="connsiteY674" fmla="*/ 424542 h 827314"/>
                <a:gd name="connsiteX675" fmla="*/ 2438414 w 8991614"/>
                <a:gd name="connsiteY675" fmla="*/ 391885 h 827314"/>
                <a:gd name="connsiteX676" fmla="*/ 2481956 w 8991614"/>
                <a:gd name="connsiteY676" fmla="*/ 381000 h 827314"/>
                <a:gd name="connsiteX677" fmla="*/ 2547271 w 8991614"/>
                <a:gd name="connsiteY677" fmla="*/ 413657 h 827314"/>
                <a:gd name="connsiteX678" fmla="*/ 2579928 w 8991614"/>
                <a:gd name="connsiteY678" fmla="*/ 468085 h 827314"/>
                <a:gd name="connsiteX679" fmla="*/ 2612585 w 8991614"/>
                <a:gd name="connsiteY679" fmla="*/ 533400 h 827314"/>
                <a:gd name="connsiteX680" fmla="*/ 2645242 w 8991614"/>
                <a:gd name="connsiteY680" fmla="*/ 522514 h 827314"/>
                <a:gd name="connsiteX681" fmla="*/ 2667014 w 8991614"/>
                <a:gd name="connsiteY681" fmla="*/ 500742 h 827314"/>
                <a:gd name="connsiteX682" fmla="*/ 2699671 w 8991614"/>
                <a:gd name="connsiteY682" fmla="*/ 446314 h 827314"/>
                <a:gd name="connsiteX683" fmla="*/ 2764985 w 8991614"/>
                <a:gd name="connsiteY683" fmla="*/ 391885 h 827314"/>
                <a:gd name="connsiteX684" fmla="*/ 2852071 w 8991614"/>
                <a:gd name="connsiteY684" fmla="*/ 337457 h 827314"/>
                <a:gd name="connsiteX685" fmla="*/ 2873842 w 8991614"/>
                <a:gd name="connsiteY685" fmla="*/ 315685 h 827314"/>
                <a:gd name="connsiteX686" fmla="*/ 2906499 w 8991614"/>
                <a:gd name="connsiteY686" fmla="*/ 337457 h 827314"/>
                <a:gd name="connsiteX687" fmla="*/ 2917385 w 8991614"/>
                <a:gd name="connsiteY687" fmla="*/ 381000 h 827314"/>
                <a:gd name="connsiteX688" fmla="*/ 2971814 w 8991614"/>
                <a:gd name="connsiteY688" fmla="*/ 489857 h 827314"/>
                <a:gd name="connsiteX689" fmla="*/ 3080671 w 8991614"/>
                <a:gd name="connsiteY689" fmla="*/ 598714 h 827314"/>
                <a:gd name="connsiteX690" fmla="*/ 3113328 w 8991614"/>
                <a:gd name="connsiteY690" fmla="*/ 609600 h 827314"/>
                <a:gd name="connsiteX691" fmla="*/ 3124214 w 8991614"/>
                <a:gd name="connsiteY691" fmla="*/ 576942 h 827314"/>
                <a:gd name="connsiteX692" fmla="*/ 3156871 w 8991614"/>
                <a:gd name="connsiteY692" fmla="*/ 544285 h 827314"/>
                <a:gd name="connsiteX693" fmla="*/ 3265728 w 8991614"/>
                <a:gd name="connsiteY693" fmla="*/ 468085 h 827314"/>
                <a:gd name="connsiteX694" fmla="*/ 3298385 w 8991614"/>
                <a:gd name="connsiteY694" fmla="*/ 446314 h 827314"/>
                <a:gd name="connsiteX695" fmla="*/ 3385471 w 8991614"/>
                <a:gd name="connsiteY695" fmla="*/ 381000 h 827314"/>
                <a:gd name="connsiteX696" fmla="*/ 3407242 w 8991614"/>
                <a:gd name="connsiteY696" fmla="*/ 413657 h 827314"/>
                <a:gd name="connsiteX697" fmla="*/ 3418128 w 8991614"/>
                <a:gd name="connsiteY697" fmla="*/ 446314 h 827314"/>
                <a:gd name="connsiteX698" fmla="*/ 3461671 w 8991614"/>
                <a:gd name="connsiteY698" fmla="*/ 631371 h 827314"/>
                <a:gd name="connsiteX699" fmla="*/ 3494328 w 8991614"/>
                <a:gd name="connsiteY699" fmla="*/ 609600 h 827314"/>
                <a:gd name="connsiteX700" fmla="*/ 3516099 w 8991614"/>
                <a:gd name="connsiteY700" fmla="*/ 576942 h 827314"/>
                <a:gd name="connsiteX701" fmla="*/ 3548756 w 8991614"/>
                <a:gd name="connsiteY701" fmla="*/ 566057 h 827314"/>
                <a:gd name="connsiteX702" fmla="*/ 3657614 w 8991614"/>
                <a:gd name="connsiteY702" fmla="*/ 489857 h 827314"/>
                <a:gd name="connsiteX703" fmla="*/ 3690271 w 8991614"/>
                <a:gd name="connsiteY703" fmla="*/ 468085 h 827314"/>
                <a:gd name="connsiteX704" fmla="*/ 3733814 w 8991614"/>
                <a:gd name="connsiteY704" fmla="*/ 457200 h 827314"/>
                <a:gd name="connsiteX705" fmla="*/ 3766471 w 8991614"/>
                <a:gd name="connsiteY705" fmla="*/ 446314 h 827314"/>
                <a:gd name="connsiteX706" fmla="*/ 3842671 w 8991614"/>
                <a:gd name="connsiteY706" fmla="*/ 500742 h 827314"/>
                <a:gd name="connsiteX707" fmla="*/ 3886214 w 8991614"/>
                <a:gd name="connsiteY707" fmla="*/ 468085 h 827314"/>
                <a:gd name="connsiteX708" fmla="*/ 3984185 w 8991614"/>
                <a:gd name="connsiteY708" fmla="*/ 413657 h 827314"/>
                <a:gd name="connsiteX709" fmla="*/ 4016842 w 8991614"/>
                <a:gd name="connsiteY709" fmla="*/ 402771 h 827314"/>
                <a:gd name="connsiteX710" fmla="*/ 4103928 w 8991614"/>
                <a:gd name="connsiteY710" fmla="*/ 370114 h 827314"/>
                <a:gd name="connsiteX711" fmla="*/ 4158356 w 8991614"/>
                <a:gd name="connsiteY711" fmla="*/ 381000 h 827314"/>
                <a:gd name="connsiteX712" fmla="*/ 4191014 w 8991614"/>
                <a:gd name="connsiteY712" fmla="*/ 500742 h 827314"/>
                <a:gd name="connsiteX713" fmla="*/ 4212785 w 8991614"/>
                <a:gd name="connsiteY713" fmla="*/ 533400 h 827314"/>
                <a:gd name="connsiteX714" fmla="*/ 4256328 w 8991614"/>
                <a:gd name="connsiteY714" fmla="*/ 478971 h 827314"/>
                <a:gd name="connsiteX715" fmla="*/ 4310756 w 8991614"/>
                <a:gd name="connsiteY715" fmla="*/ 424542 h 827314"/>
                <a:gd name="connsiteX716" fmla="*/ 4365185 w 8991614"/>
                <a:gd name="connsiteY716" fmla="*/ 359228 h 827314"/>
                <a:gd name="connsiteX717" fmla="*/ 4397842 w 8991614"/>
                <a:gd name="connsiteY717" fmla="*/ 435428 h 827314"/>
                <a:gd name="connsiteX718" fmla="*/ 4419614 w 8991614"/>
                <a:gd name="connsiteY718" fmla="*/ 468085 h 827314"/>
                <a:gd name="connsiteX719" fmla="*/ 4441385 w 8991614"/>
                <a:gd name="connsiteY719" fmla="*/ 511628 h 827314"/>
                <a:gd name="connsiteX720" fmla="*/ 4452271 w 8991614"/>
                <a:gd name="connsiteY720" fmla="*/ 544285 h 827314"/>
                <a:gd name="connsiteX721" fmla="*/ 4517585 w 8991614"/>
                <a:gd name="connsiteY721" fmla="*/ 576942 h 827314"/>
                <a:gd name="connsiteX722" fmla="*/ 4626442 w 8991614"/>
                <a:gd name="connsiteY722" fmla="*/ 522514 h 827314"/>
                <a:gd name="connsiteX723" fmla="*/ 4746185 w 8991614"/>
                <a:gd name="connsiteY723" fmla="*/ 468085 h 827314"/>
                <a:gd name="connsiteX724" fmla="*/ 4811499 w 8991614"/>
                <a:gd name="connsiteY724" fmla="*/ 435428 h 827314"/>
                <a:gd name="connsiteX725" fmla="*/ 4985671 w 8991614"/>
                <a:gd name="connsiteY725" fmla="*/ 337457 h 827314"/>
                <a:gd name="connsiteX726" fmla="*/ 5029214 w 8991614"/>
                <a:gd name="connsiteY726" fmla="*/ 348342 h 827314"/>
                <a:gd name="connsiteX727" fmla="*/ 5040099 w 8991614"/>
                <a:gd name="connsiteY727" fmla="*/ 609600 h 827314"/>
                <a:gd name="connsiteX728" fmla="*/ 5072756 w 8991614"/>
                <a:gd name="connsiteY728" fmla="*/ 533400 h 827314"/>
                <a:gd name="connsiteX729" fmla="*/ 5094528 w 8991614"/>
                <a:gd name="connsiteY729" fmla="*/ 511628 h 827314"/>
                <a:gd name="connsiteX730" fmla="*/ 5138071 w 8991614"/>
                <a:gd name="connsiteY730" fmla="*/ 587828 h 827314"/>
                <a:gd name="connsiteX731" fmla="*/ 5170728 w 8991614"/>
                <a:gd name="connsiteY731" fmla="*/ 653142 h 827314"/>
                <a:gd name="connsiteX732" fmla="*/ 5268699 w 8991614"/>
                <a:gd name="connsiteY732" fmla="*/ 653142 h 827314"/>
                <a:gd name="connsiteX733" fmla="*/ 5290471 w 8991614"/>
                <a:gd name="connsiteY733" fmla="*/ 718457 h 827314"/>
                <a:gd name="connsiteX734" fmla="*/ 5301356 w 8991614"/>
                <a:gd name="connsiteY734" fmla="*/ 751114 h 827314"/>
                <a:gd name="connsiteX735" fmla="*/ 5334014 w 8991614"/>
                <a:gd name="connsiteY735" fmla="*/ 762000 h 827314"/>
                <a:gd name="connsiteX736" fmla="*/ 5410214 w 8991614"/>
                <a:gd name="connsiteY736" fmla="*/ 642257 h 827314"/>
                <a:gd name="connsiteX737" fmla="*/ 5475528 w 8991614"/>
                <a:gd name="connsiteY737" fmla="*/ 544285 h 827314"/>
                <a:gd name="connsiteX738" fmla="*/ 5486414 w 8991614"/>
                <a:gd name="connsiteY738" fmla="*/ 489857 h 827314"/>
                <a:gd name="connsiteX739" fmla="*/ 5519071 w 8991614"/>
                <a:gd name="connsiteY739" fmla="*/ 446314 h 827314"/>
                <a:gd name="connsiteX740" fmla="*/ 5551728 w 8991614"/>
                <a:gd name="connsiteY740" fmla="*/ 391885 h 827314"/>
                <a:gd name="connsiteX741" fmla="*/ 5573499 w 8991614"/>
                <a:gd name="connsiteY741" fmla="*/ 587828 h 827314"/>
                <a:gd name="connsiteX742" fmla="*/ 5519071 w 8991614"/>
                <a:gd name="connsiteY742" fmla="*/ 609600 h 827314"/>
                <a:gd name="connsiteX743" fmla="*/ 5464642 w 8991614"/>
                <a:gd name="connsiteY743" fmla="*/ 576942 h 827314"/>
                <a:gd name="connsiteX744" fmla="*/ 5377556 w 8991614"/>
                <a:gd name="connsiteY744" fmla="*/ 522514 h 827314"/>
                <a:gd name="connsiteX745" fmla="*/ 5279585 w 8991614"/>
                <a:gd name="connsiteY745" fmla="*/ 468085 h 827314"/>
                <a:gd name="connsiteX746" fmla="*/ 5246928 w 8991614"/>
                <a:gd name="connsiteY746" fmla="*/ 446314 h 827314"/>
                <a:gd name="connsiteX747" fmla="*/ 5192499 w 8991614"/>
                <a:gd name="connsiteY747" fmla="*/ 424542 h 827314"/>
                <a:gd name="connsiteX748" fmla="*/ 5083642 w 8991614"/>
                <a:gd name="connsiteY748" fmla="*/ 381000 h 827314"/>
                <a:gd name="connsiteX749" fmla="*/ 5061871 w 8991614"/>
                <a:gd name="connsiteY749" fmla="*/ 359228 h 827314"/>
                <a:gd name="connsiteX750" fmla="*/ 5083642 w 8991614"/>
                <a:gd name="connsiteY750" fmla="*/ 391885 h 827314"/>
                <a:gd name="connsiteX751" fmla="*/ 5127185 w 8991614"/>
                <a:gd name="connsiteY751" fmla="*/ 402771 h 827314"/>
                <a:gd name="connsiteX752" fmla="*/ 5192499 w 8991614"/>
                <a:gd name="connsiteY752" fmla="*/ 424542 h 827314"/>
                <a:gd name="connsiteX753" fmla="*/ 5312242 w 8991614"/>
                <a:gd name="connsiteY753" fmla="*/ 457200 h 827314"/>
                <a:gd name="connsiteX754" fmla="*/ 5508185 w 8991614"/>
                <a:gd name="connsiteY754" fmla="*/ 489857 h 827314"/>
                <a:gd name="connsiteX755" fmla="*/ 5540842 w 8991614"/>
                <a:gd name="connsiteY755" fmla="*/ 500742 h 827314"/>
                <a:gd name="connsiteX756" fmla="*/ 5595271 w 8991614"/>
                <a:gd name="connsiteY756" fmla="*/ 511628 h 827314"/>
                <a:gd name="connsiteX757" fmla="*/ 5660585 w 8991614"/>
                <a:gd name="connsiteY757" fmla="*/ 533400 h 827314"/>
                <a:gd name="connsiteX758" fmla="*/ 5693242 w 8991614"/>
                <a:gd name="connsiteY758" fmla="*/ 544285 h 827314"/>
                <a:gd name="connsiteX759" fmla="*/ 5715014 w 8991614"/>
                <a:gd name="connsiteY759" fmla="*/ 522514 h 827314"/>
                <a:gd name="connsiteX760" fmla="*/ 5725899 w 8991614"/>
                <a:gd name="connsiteY760" fmla="*/ 457200 h 827314"/>
                <a:gd name="connsiteX761" fmla="*/ 5747671 w 8991614"/>
                <a:gd name="connsiteY761" fmla="*/ 500742 h 827314"/>
                <a:gd name="connsiteX762" fmla="*/ 5791214 w 8991614"/>
                <a:gd name="connsiteY762" fmla="*/ 609600 h 827314"/>
                <a:gd name="connsiteX763" fmla="*/ 5823871 w 8991614"/>
                <a:gd name="connsiteY763" fmla="*/ 685800 h 827314"/>
                <a:gd name="connsiteX764" fmla="*/ 5856528 w 8991614"/>
                <a:gd name="connsiteY764" fmla="*/ 696685 h 827314"/>
                <a:gd name="connsiteX765" fmla="*/ 5932728 w 8991614"/>
                <a:gd name="connsiteY765" fmla="*/ 653142 h 827314"/>
                <a:gd name="connsiteX766" fmla="*/ 6041585 w 8991614"/>
                <a:gd name="connsiteY766" fmla="*/ 609600 h 827314"/>
                <a:gd name="connsiteX767" fmla="*/ 6150442 w 8991614"/>
                <a:gd name="connsiteY767" fmla="*/ 566057 h 827314"/>
                <a:gd name="connsiteX768" fmla="*/ 6291956 w 8991614"/>
                <a:gd name="connsiteY768" fmla="*/ 489857 h 827314"/>
                <a:gd name="connsiteX769" fmla="*/ 6357271 w 8991614"/>
                <a:gd name="connsiteY769" fmla="*/ 457200 h 827314"/>
                <a:gd name="connsiteX770" fmla="*/ 6379042 w 8991614"/>
                <a:gd name="connsiteY770" fmla="*/ 489857 h 827314"/>
                <a:gd name="connsiteX771" fmla="*/ 6389928 w 8991614"/>
                <a:gd name="connsiteY771" fmla="*/ 522514 h 827314"/>
                <a:gd name="connsiteX772" fmla="*/ 6422585 w 8991614"/>
                <a:gd name="connsiteY772" fmla="*/ 566057 h 827314"/>
                <a:gd name="connsiteX773" fmla="*/ 6444356 w 8991614"/>
                <a:gd name="connsiteY773" fmla="*/ 598714 h 827314"/>
                <a:gd name="connsiteX774" fmla="*/ 6487899 w 8991614"/>
                <a:gd name="connsiteY774" fmla="*/ 609600 h 827314"/>
                <a:gd name="connsiteX775" fmla="*/ 6531442 w 8991614"/>
                <a:gd name="connsiteY775" fmla="*/ 533400 h 827314"/>
                <a:gd name="connsiteX776" fmla="*/ 6574985 w 8991614"/>
                <a:gd name="connsiteY776" fmla="*/ 435428 h 827314"/>
                <a:gd name="connsiteX777" fmla="*/ 6607642 w 8991614"/>
                <a:gd name="connsiteY777" fmla="*/ 489857 h 827314"/>
                <a:gd name="connsiteX778" fmla="*/ 6640299 w 8991614"/>
                <a:gd name="connsiteY778" fmla="*/ 566057 h 827314"/>
                <a:gd name="connsiteX779" fmla="*/ 6694728 w 8991614"/>
                <a:gd name="connsiteY779" fmla="*/ 620485 h 827314"/>
                <a:gd name="connsiteX780" fmla="*/ 6716499 w 8991614"/>
                <a:gd name="connsiteY780" fmla="*/ 587828 h 827314"/>
                <a:gd name="connsiteX781" fmla="*/ 6727385 w 8991614"/>
                <a:gd name="connsiteY781" fmla="*/ 555171 h 827314"/>
                <a:gd name="connsiteX782" fmla="*/ 6901556 w 8991614"/>
                <a:gd name="connsiteY782" fmla="*/ 576942 h 827314"/>
                <a:gd name="connsiteX783" fmla="*/ 6934214 w 8991614"/>
                <a:gd name="connsiteY783" fmla="*/ 587828 h 827314"/>
                <a:gd name="connsiteX784" fmla="*/ 6966871 w 8991614"/>
                <a:gd name="connsiteY784" fmla="*/ 555171 h 827314"/>
                <a:gd name="connsiteX785" fmla="*/ 7064842 w 8991614"/>
                <a:gd name="connsiteY785" fmla="*/ 500742 h 827314"/>
                <a:gd name="connsiteX786" fmla="*/ 7130156 w 8991614"/>
                <a:gd name="connsiteY786" fmla="*/ 576942 h 827314"/>
                <a:gd name="connsiteX787" fmla="*/ 7141042 w 8991614"/>
                <a:gd name="connsiteY787" fmla="*/ 544285 h 827314"/>
                <a:gd name="connsiteX788" fmla="*/ 7173699 w 8991614"/>
                <a:gd name="connsiteY788" fmla="*/ 500742 h 827314"/>
                <a:gd name="connsiteX789" fmla="*/ 7239014 w 8991614"/>
                <a:gd name="connsiteY789" fmla="*/ 631371 h 827314"/>
                <a:gd name="connsiteX790" fmla="*/ 7249899 w 8991614"/>
                <a:gd name="connsiteY790" fmla="*/ 664028 h 827314"/>
                <a:gd name="connsiteX791" fmla="*/ 7293442 w 8991614"/>
                <a:gd name="connsiteY791" fmla="*/ 696685 h 827314"/>
                <a:gd name="connsiteX792" fmla="*/ 7347871 w 8991614"/>
                <a:gd name="connsiteY792" fmla="*/ 576942 h 827314"/>
                <a:gd name="connsiteX793" fmla="*/ 7402299 w 8991614"/>
                <a:gd name="connsiteY793" fmla="*/ 500742 h 827314"/>
                <a:gd name="connsiteX794" fmla="*/ 7467614 w 8991614"/>
                <a:gd name="connsiteY794" fmla="*/ 489857 h 827314"/>
                <a:gd name="connsiteX795" fmla="*/ 7500271 w 8991614"/>
                <a:gd name="connsiteY795" fmla="*/ 500742 h 827314"/>
                <a:gd name="connsiteX796" fmla="*/ 7576471 w 8991614"/>
                <a:gd name="connsiteY796" fmla="*/ 598714 h 827314"/>
                <a:gd name="connsiteX797" fmla="*/ 7663556 w 8991614"/>
                <a:gd name="connsiteY797" fmla="*/ 664028 h 827314"/>
                <a:gd name="connsiteX798" fmla="*/ 7707099 w 8991614"/>
                <a:gd name="connsiteY798" fmla="*/ 653142 h 827314"/>
                <a:gd name="connsiteX799" fmla="*/ 7717985 w 8991614"/>
                <a:gd name="connsiteY799" fmla="*/ 598714 h 827314"/>
                <a:gd name="connsiteX800" fmla="*/ 7739756 w 8991614"/>
                <a:gd name="connsiteY800" fmla="*/ 555171 h 827314"/>
                <a:gd name="connsiteX801" fmla="*/ 7837728 w 8991614"/>
                <a:gd name="connsiteY801" fmla="*/ 413657 h 827314"/>
                <a:gd name="connsiteX802" fmla="*/ 7859499 w 8991614"/>
                <a:gd name="connsiteY802" fmla="*/ 381000 h 827314"/>
                <a:gd name="connsiteX803" fmla="*/ 7903042 w 8991614"/>
                <a:gd name="connsiteY803" fmla="*/ 402771 h 827314"/>
                <a:gd name="connsiteX804" fmla="*/ 7924814 w 8991614"/>
                <a:gd name="connsiteY804" fmla="*/ 424542 h 827314"/>
                <a:gd name="connsiteX805" fmla="*/ 8033671 w 8991614"/>
                <a:gd name="connsiteY805" fmla="*/ 446314 h 827314"/>
                <a:gd name="connsiteX806" fmla="*/ 8098985 w 8991614"/>
                <a:gd name="connsiteY806" fmla="*/ 435428 h 827314"/>
                <a:gd name="connsiteX807" fmla="*/ 8229614 w 8991614"/>
                <a:gd name="connsiteY807" fmla="*/ 370114 h 827314"/>
                <a:gd name="connsiteX808" fmla="*/ 8273156 w 8991614"/>
                <a:gd name="connsiteY808" fmla="*/ 315685 h 827314"/>
                <a:gd name="connsiteX809" fmla="*/ 8305814 w 8991614"/>
                <a:gd name="connsiteY809" fmla="*/ 326571 h 827314"/>
                <a:gd name="connsiteX810" fmla="*/ 8316699 w 8991614"/>
                <a:gd name="connsiteY810" fmla="*/ 370114 h 827314"/>
                <a:gd name="connsiteX811" fmla="*/ 8338471 w 8991614"/>
                <a:gd name="connsiteY811" fmla="*/ 391885 h 827314"/>
                <a:gd name="connsiteX812" fmla="*/ 8382014 w 8991614"/>
                <a:gd name="connsiteY812" fmla="*/ 446314 h 827314"/>
                <a:gd name="connsiteX813" fmla="*/ 8425556 w 8991614"/>
                <a:gd name="connsiteY813" fmla="*/ 468085 h 827314"/>
                <a:gd name="connsiteX814" fmla="*/ 8479985 w 8991614"/>
                <a:gd name="connsiteY814" fmla="*/ 500742 h 827314"/>
                <a:gd name="connsiteX815" fmla="*/ 8545299 w 8991614"/>
                <a:gd name="connsiteY815" fmla="*/ 522514 h 827314"/>
                <a:gd name="connsiteX816" fmla="*/ 8588842 w 8991614"/>
                <a:gd name="connsiteY816" fmla="*/ 446314 h 827314"/>
                <a:gd name="connsiteX817" fmla="*/ 8610614 w 8991614"/>
                <a:gd name="connsiteY817" fmla="*/ 402771 h 827314"/>
                <a:gd name="connsiteX818" fmla="*/ 8643271 w 8991614"/>
                <a:gd name="connsiteY818" fmla="*/ 348342 h 827314"/>
                <a:gd name="connsiteX819" fmla="*/ 8654156 w 8991614"/>
                <a:gd name="connsiteY819" fmla="*/ 315685 h 827314"/>
                <a:gd name="connsiteX820" fmla="*/ 8708585 w 8991614"/>
                <a:gd name="connsiteY820" fmla="*/ 261257 h 827314"/>
                <a:gd name="connsiteX821" fmla="*/ 8741242 w 8991614"/>
                <a:gd name="connsiteY821" fmla="*/ 228600 h 827314"/>
                <a:gd name="connsiteX822" fmla="*/ 8773899 w 8991614"/>
                <a:gd name="connsiteY822" fmla="*/ 152400 h 827314"/>
                <a:gd name="connsiteX823" fmla="*/ 8828328 w 8991614"/>
                <a:gd name="connsiteY823" fmla="*/ 206828 h 827314"/>
                <a:gd name="connsiteX824" fmla="*/ 8850099 w 8991614"/>
                <a:gd name="connsiteY824" fmla="*/ 228600 h 827314"/>
                <a:gd name="connsiteX825" fmla="*/ 8860985 w 8991614"/>
                <a:gd name="connsiteY825" fmla="*/ 261257 h 827314"/>
                <a:gd name="connsiteX826" fmla="*/ 8893642 w 8991614"/>
                <a:gd name="connsiteY826" fmla="*/ 21771 h 827314"/>
                <a:gd name="connsiteX827" fmla="*/ 8958956 w 8991614"/>
                <a:gd name="connsiteY827" fmla="*/ 76200 h 827314"/>
                <a:gd name="connsiteX828" fmla="*/ 8980728 w 8991614"/>
                <a:gd name="connsiteY828" fmla="*/ 195942 h 827314"/>
                <a:gd name="connsiteX829" fmla="*/ 8969842 w 8991614"/>
                <a:gd name="connsiteY829" fmla="*/ 304800 h 827314"/>
                <a:gd name="connsiteX830" fmla="*/ 8991614 w 8991614"/>
                <a:gd name="connsiteY830" fmla="*/ 489857 h 827314"/>
                <a:gd name="connsiteX831" fmla="*/ 8980728 w 8991614"/>
                <a:gd name="connsiteY831" fmla="*/ 544285 h 827314"/>
                <a:gd name="connsiteX832" fmla="*/ 8915414 w 8991614"/>
                <a:gd name="connsiteY832" fmla="*/ 566057 h 827314"/>
                <a:gd name="connsiteX833" fmla="*/ 8871871 w 8991614"/>
                <a:gd name="connsiteY833" fmla="*/ 555171 h 827314"/>
                <a:gd name="connsiteX834" fmla="*/ 8795671 w 8991614"/>
                <a:gd name="connsiteY834" fmla="*/ 587828 h 827314"/>
                <a:gd name="connsiteX835" fmla="*/ 8763014 w 8991614"/>
                <a:gd name="connsiteY835" fmla="*/ 598714 h 827314"/>
                <a:gd name="connsiteX836" fmla="*/ 8665042 w 8991614"/>
                <a:gd name="connsiteY836" fmla="*/ 587828 h 827314"/>
                <a:gd name="connsiteX837" fmla="*/ 8556185 w 8991614"/>
                <a:gd name="connsiteY837" fmla="*/ 566057 h 827314"/>
                <a:gd name="connsiteX838" fmla="*/ 8229614 w 8991614"/>
                <a:gd name="connsiteY838" fmla="*/ 544285 h 827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</a:cxnLst>
              <a:rect l="l" t="t" r="r" b="b"/>
              <a:pathLst>
                <a:path w="8991614" h="827314">
                  <a:moveTo>
                    <a:pt x="97985" y="228600"/>
                  </a:moveTo>
                  <a:cubicBezTo>
                    <a:pt x="116128" y="232228"/>
                    <a:pt x="135090" y="232988"/>
                    <a:pt x="152414" y="239485"/>
                  </a:cubicBezTo>
                  <a:cubicBezTo>
                    <a:pt x="164664" y="244079"/>
                    <a:pt x="173369" y="255406"/>
                    <a:pt x="185071" y="261257"/>
                  </a:cubicBezTo>
                  <a:cubicBezTo>
                    <a:pt x="195334" y="266389"/>
                    <a:pt x="206842" y="268514"/>
                    <a:pt x="217728" y="272142"/>
                  </a:cubicBezTo>
                  <a:cubicBezTo>
                    <a:pt x="255727" y="310142"/>
                    <a:pt x="229762" y="290668"/>
                    <a:pt x="304814" y="315685"/>
                  </a:cubicBezTo>
                  <a:lnTo>
                    <a:pt x="337471" y="326571"/>
                  </a:lnTo>
                  <a:cubicBezTo>
                    <a:pt x="362871" y="322942"/>
                    <a:pt x="390225" y="326106"/>
                    <a:pt x="413671" y="315685"/>
                  </a:cubicBezTo>
                  <a:cubicBezTo>
                    <a:pt x="438282" y="304747"/>
                    <a:pt x="443374" y="243371"/>
                    <a:pt x="446328" y="228600"/>
                  </a:cubicBezTo>
                  <a:cubicBezTo>
                    <a:pt x="441885" y="179723"/>
                    <a:pt x="471322" y="97971"/>
                    <a:pt x="402785" y="97971"/>
                  </a:cubicBezTo>
                  <a:cubicBezTo>
                    <a:pt x="380713" y="97971"/>
                    <a:pt x="359242" y="105228"/>
                    <a:pt x="337471" y="108857"/>
                  </a:cubicBezTo>
                  <a:cubicBezTo>
                    <a:pt x="330214" y="116114"/>
                    <a:pt x="324879" y="126038"/>
                    <a:pt x="315699" y="130628"/>
                  </a:cubicBezTo>
                  <a:cubicBezTo>
                    <a:pt x="302317" y="137319"/>
                    <a:pt x="283839" y="132168"/>
                    <a:pt x="272156" y="141514"/>
                  </a:cubicBezTo>
                  <a:cubicBezTo>
                    <a:pt x="263196" y="148682"/>
                    <a:pt x="264899" y="163285"/>
                    <a:pt x="261271" y="174171"/>
                  </a:cubicBezTo>
                  <a:cubicBezTo>
                    <a:pt x="264899" y="203200"/>
                    <a:pt x="262317" y="233707"/>
                    <a:pt x="272156" y="261257"/>
                  </a:cubicBezTo>
                  <a:cubicBezTo>
                    <a:pt x="280956" y="285899"/>
                    <a:pt x="297197" y="308069"/>
                    <a:pt x="315699" y="326571"/>
                  </a:cubicBezTo>
                  <a:cubicBezTo>
                    <a:pt x="335794" y="346666"/>
                    <a:pt x="365964" y="379915"/>
                    <a:pt x="391899" y="391885"/>
                  </a:cubicBezTo>
                  <a:cubicBezTo>
                    <a:pt x="428967" y="408993"/>
                    <a:pt x="498284" y="429293"/>
                    <a:pt x="544299" y="435428"/>
                  </a:cubicBezTo>
                  <a:cubicBezTo>
                    <a:pt x="580446" y="440248"/>
                    <a:pt x="616870" y="442685"/>
                    <a:pt x="653156" y="446314"/>
                  </a:cubicBezTo>
                  <a:cubicBezTo>
                    <a:pt x="667670" y="449943"/>
                    <a:pt x="682094" y="453955"/>
                    <a:pt x="696699" y="457200"/>
                  </a:cubicBezTo>
                  <a:cubicBezTo>
                    <a:pt x="722594" y="462954"/>
                    <a:pt x="768113" y="470118"/>
                    <a:pt x="794671" y="478971"/>
                  </a:cubicBezTo>
                  <a:cubicBezTo>
                    <a:pt x="813208" y="485150"/>
                    <a:pt x="830735" y="494064"/>
                    <a:pt x="849099" y="500742"/>
                  </a:cubicBezTo>
                  <a:cubicBezTo>
                    <a:pt x="870667" y="508585"/>
                    <a:pt x="893106" y="513991"/>
                    <a:pt x="914414" y="522514"/>
                  </a:cubicBezTo>
                  <a:cubicBezTo>
                    <a:pt x="953776" y="538259"/>
                    <a:pt x="968969" y="556038"/>
                    <a:pt x="1012385" y="566057"/>
                  </a:cubicBezTo>
                  <a:cubicBezTo>
                    <a:pt x="1040890" y="572635"/>
                    <a:pt x="1070442" y="573314"/>
                    <a:pt x="1099471" y="576942"/>
                  </a:cubicBezTo>
                  <a:cubicBezTo>
                    <a:pt x="1149461" y="593606"/>
                    <a:pt x="1160351" y="602305"/>
                    <a:pt x="1230099" y="576942"/>
                  </a:cubicBezTo>
                  <a:cubicBezTo>
                    <a:pt x="1242394" y="572471"/>
                    <a:pt x="1244614" y="555171"/>
                    <a:pt x="1251871" y="544285"/>
                  </a:cubicBezTo>
                  <a:cubicBezTo>
                    <a:pt x="1276425" y="446068"/>
                    <a:pt x="1264180" y="485586"/>
                    <a:pt x="1284528" y="424542"/>
                  </a:cubicBezTo>
                  <a:cubicBezTo>
                    <a:pt x="1277271" y="384628"/>
                    <a:pt x="1284018" y="339350"/>
                    <a:pt x="1262756" y="304800"/>
                  </a:cubicBezTo>
                  <a:cubicBezTo>
                    <a:pt x="1250728" y="285255"/>
                    <a:pt x="1216537" y="295758"/>
                    <a:pt x="1197442" y="283028"/>
                  </a:cubicBezTo>
                  <a:lnTo>
                    <a:pt x="1164785" y="261257"/>
                  </a:lnTo>
                  <a:cubicBezTo>
                    <a:pt x="1153899" y="264885"/>
                    <a:pt x="1134911" y="261010"/>
                    <a:pt x="1132128" y="272142"/>
                  </a:cubicBezTo>
                  <a:cubicBezTo>
                    <a:pt x="1128955" y="284835"/>
                    <a:pt x="1142805" y="297866"/>
                    <a:pt x="1153899" y="304800"/>
                  </a:cubicBezTo>
                  <a:cubicBezTo>
                    <a:pt x="1173360" y="316963"/>
                    <a:pt x="1198688" y="316308"/>
                    <a:pt x="1219214" y="326571"/>
                  </a:cubicBezTo>
                  <a:cubicBezTo>
                    <a:pt x="1273019" y="353474"/>
                    <a:pt x="1247362" y="343211"/>
                    <a:pt x="1295414" y="359228"/>
                  </a:cubicBezTo>
                  <a:cubicBezTo>
                    <a:pt x="1444185" y="355599"/>
                    <a:pt x="1593583" y="362451"/>
                    <a:pt x="1741728" y="348342"/>
                  </a:cubicBezTo>
                  <a:cubicBezTo>
                    <a:pt x="1753151" y="347254"/>
                    <a:pt x="1752614" y="327160"/>
                    <a:pt x="1752614" y="315685"/>
                  </a:cubicBezTo>
                  <a:cubicBezTo>
                    <a:pt x="1752614" y="245233"/>
                    <a:pt x="1755045" y="228918"/>
                    <a:pt x="1719956" y="185057"/>
                  </a:cubicBezTo>
                  <a:cubicBezTo>
                    <a:pt x="1713545" y="177043"/>
                    <a:pt x="1704755" y="171169"/>
                    <a:pt x="1698185" y="163285"/>
                  </a:cubicBezTo>
                  <a:cubicBezTo>
                    <a:pt x="1686570" y="149347"/>
                    <a:pt x="1680292" y="130287"/>
                    <a:pt x="1665528" y="119742"/>
                  </a:cubicBezTo>
                  <a:cubicBezTo>
                    <a:pt x="1653354" y="111046"/>
                    <a:pt x="1636370" y="112967"/>
                    <a:pt x="1621985" y="108857"/>
                  </a:cubicBezTo>
                  <a:cubicBezTo>
                    <a:pt x="1610952" y="105705"/>
                    <a:pt x="1600361" y="101123"/>
                    <a:pt x="1589328" y="97971"/>
                  </a:cubicBezTo>
                  <a:cubicBezTo>
                    <a:pt x="1565552" y="91178"/>
                    <a:pt x="1513812" y="79408"/>
                    <a:pt x="1491356" y="76200"/>
                  </a:cubicBezTo>
                  <a:cubicBezTo>
                    <a:pt x="1458828" y="71553"/>
                    <a:pt x="1426042" y="68943"/>
                    <a:pt x="1393385" y="65314"/>
                  </a:cubicBezTo>
                  <a:cubicBezTo>
                    <a:pt x="1378871" y="61685"/>
                    <a:pt x="1364803" y="54428"/>
                    <a:pt x="1349842" y="54428"/>
                  </a:cubicBezTo>
                  <a:cubicBezTo>
                    <a:pt x="1201026" y="54428"/>
                    <a:pt x="1050116" y="39661"/>
                    <a:pt x="903528" y="65314"/>
                  </a:cubicBezTo>
                  <a:cubicBezTo>
                    <a:pt x="881787" y="69119"/>
                    <a:pt x="906664" y="109962"/>
                    <a:pt x="914414" y="130628"/>
                  </a:cubicBezTo>
                  <a:cubicBezTo>
                    <a:pt x="918661" y="141954"/>
                    <a:pt x="961776" y="171816"/>
                    <a:pt x="968842" y="174171"/>
                  </a:cubicBezTo>
                  <a:cubicBezTo>
                    <a:pt x="989781" y="181151"/>
                    <a:pt x="1012743" y="179704"/>
                    <a:pt x="1034156" y="185057"/>
                  </a:cubicBezTo>
                  <a:cubicBezTo>
                    <a:pt x="1188532" y="223651"/>
                    <a:pt x="993779" y="195084"/>
                    <a:pt x="1197442" y="217714"/>
                  </a:cubicBezTo>
                  <a:cubicBezTo>
                    <a:pt x="1226217" y="224908"/>
                    <a:pt x="1279604" y="239485"/>
                    <a:pt x="1306299" y="239485"/>
                  </a:cubicBezTo>
                  <a:cubicBezTo>
                    <a:pt x="1422470" y="239485"/>
                    <a:pt x="1538528" y="232228"/>
                    <a:pt x="1654642" y="228600"/>
                  </a:cubicBezTo>
                  <a:cubicBezTo>
                    <a:pt x="1665528" y="224971"/>
                    <a:pt x="1677460" y="223618"/>
                    <a:pt x="1687299" y="217714"/>
                  </a:cubicBezTo>
                  <a:cubicBezTo>
                    <a:pt x="1696100" y="212433"/>
                    <a:pt x="1698828" y="196582"/>
                    <a:pt x="1709071" y="195942"/>
                  </a:cubicBezTo>
                  <a:lnTo>
                    <a:pt x="1861471" y="206828"/>
                  </a:lnTo>
                  <a:cubicBezTo>
                    <a:pt x="1872357" y="210457"/>
                    <a:pt x="1885313" y="210368"/>
                    <a:pt x="1894128" y="217714"/>
                  </a:cubicBezTo>
                  <a:cubicBezTo>
                    <a:pt x="1924544" y="243061"/>
                    <a:pt x="1926819" y="261359"/>
                    <a:pt x="1937671" y="293914"/>
                  </a:cubicBezTo>
                  <a:cubicBezTo>
                    <a:pt x="1934042" y="362857"/>
                    <a:pt x="1932766" y="431963"/>
                    <a:pt x="1926785" y="500742"/>
                  </a:cubicBezTo>
                  <a:cubicBezTo>
                    <a:pt x="1925489" y="515647"/>
                    <a:pt x="1929280" y="537594"/>
                    <a:pt x="1915899" y="544285"/>
                  </a:cubicBezTo>
                  <a:cubicBezTo>
                    <a:pt x="1899350" y="552560"/>
                    <a:pt x="1879614" y="537028"/>
                    <a:pt x="1861471" y="533400"/>
                  </a:cubicBezTo>
                  <a:cubicBezTo>
                    <a:pt x="1793666" y="465595"/>
                    <a:pt x="1891829" y="557267"/>
                    <a:pt x="1807042" y="500742"/>
                  </a:cubicBezTo>
                  <a:cubicBezTo>
                    <a:pt x="1794233" y="492203"/>
                    <a:pt x="1786912" y="477033"/>
                    <a:pt x="1774385" y="468085"/>
                  </a:cubicBezTo>
                  <a:cubicBezTo>
                    <a:pt x="1761180" y="458653"/>
                    <a:pt x="1744757" y="454663"/>
                    <a:pt x="1730842" y="446314"/>
                  </a:cubicBezTo>
                  <a:cubicBezTo>
                    <a:pt x="1708405" y="432852"/>
                    <a:pt x="1665528" y="402771"/>
                    <a:pt x="1665528" y="402771"/>
                  </a:cubicBezTo>
                  <a:cubicBezTo>
                    <a:pt x="1665528" y="402771"/>
                    <a:pt x="1678298" y="372730"/>
                    <a:pt x="1687299" y="359228"/>
                  </a:cubicBezTo>
                  <a:cubicBezTo>
                    <a:pt x="1692992" y="350689"/>
                    <a:pt x="1701814" y="344714"/>
                    <a:pt x="1709071" y="337457"/>
                  </a:cubicBezTo>
                  <a:cubicBezTo>
                    <a:pt x="1712065" y="328475"/>
                    <a:pt x="1721804" y="283028"/>
                    <a:pt x="1741728" y="283028"/>
                  </a:cubicBezTo>
                  <a:cubicBezTo>
                    <a:pt x="1757956" y="283028"/>
                    <a:pt x="1770757" y="297543"/>
                    <a:pt x="1785271" y="304800"/>
                  </a:cubicBezTo>
                  <a:cubicBezTo>
                    <a:pt x="1796157" y="319314"/>
                    <a:pt x="1806121" y="334567"/>
                    <a:pt x="1817928" y="348342"/>
                  </a:cubicBezTo>
                  <a:cubicBezTo>
                    <a:pt x="1827947" y="360031"/>
                    <a:pt x="1840730" y="369173"/>
                    <a:pt x="1850585" y="381000"/>
                  </a:cubicBezTo>
                  <a:cubicBezTo>
                    <a:pt x="1858960" y="391051"/>
                    <a:pt x="1863842" y="403724"/>
                    <a:pt x="1872356" y="413657"/>
                  </a:cubicBezTo>
                  <a:cubicBezTo>
                    <a:pt x="1885714" y="429242"/>
                    <a:pt x="1915899" y="457200"/>
                    <a:pt x="1915899" y="457200"/>
                  </a:cubicBezTo>
                  <a:cubicBezTo>
                    <a:pt x="1947770" y="451888"/>
                    <a:pt x="1990322" y="453979"/>
                    <a:pt x="2013871" y="424542"/>
                  </a:cubicBezTo>
                  <a:cubicBezTo>
                    <a:pt x="2021039" y="415582"/>
                    <a:pt x="2019184" y="401915"/>
                    <a:pt x="2024756" y="391885"/>
                  </a:cubicBezTo>
                  <a:cubicBezTo>
                    <a:pt x="2037463" y="369012"/>
                    <a:pt x="2068299" y="326571"/>
                    <a:pt x="2068299" y="326571"/>
                  </a:cubicBezTo>
                  <a:cubicBezTo>
                    <a:pt x="2073824" y="304472"/>
                    <a:pt x="2080700" y="272237"/>
                    <a:pt x="2090071" y="250371"/>
                  </a:cubicBezTo>
                  <a:cubicBezTo>
                    <a:pt x="2096463" y="235456"/>
                    <a:pt x="2106144" y="222022"/>
                    <a:pt x="2111842" y="206828"/>
                  </a:cubicBezTo>
                  <a:cubicBezTo>
                    <a:pt x="2117095" y="192820"/>
                    <a:pt x="2118429" y="177615"/>
                    <a:pt x="2122728" y="163285"/>
                  </a:cubicBezTo>
                  <a:cubicBezTo>
                    <a:pt x="2129322" y="141304"/>
                    <a:pt x="2144499" y="97971"/>
                    <a:pt x="2144499" y="97971"/>
                  </a:cubicBezTo>
                  <a:cubicBezTo>
                    <a:pt x="2140871" y="83457"/>
                    <a:pt x="2142960" y="66111"/>
                    <a:pt x="2133614" y="54428"/>
                  </a:cubicBezTo>
                  <a:cubicBezTo>
                    <a:pt x="2126446" y="45468"/>
                    <a:pt x="2112208" y="45792"/>
                    <a:pt x="2100956" y="43542"/>
                  </a:cubicBezTo>
                  <a:cubicBezTo>
                    <a:pt x="2075796" y="38510"/>
                    <a:pt x="2050156" y="36285"/>
                    <a:pt x="2024756" y="32657"/>
                  </a:cubicBezTo>
                  <a:cubicBezTo>
                    <a:pt x="2016248" y="28403"/>
                    <a:pt x="1964578" y="0"/>
                    <a:pt x="1948556" y="0"/>
                  </a:cubicBezTo>
                  <a:cubicBezTo>
                    <a:pt x="1933595" y="0"/>
                    <a:pt x="1919528" y="7257"/>
                    <a:pt x="1905014" y="10885"/>
                  </a:cubicBezTo>
                  <a:cubicBezTo>
                    <a:pt x="1892074" y="49703"/>
                    <a:pt x="1878954" y="72834"/>
                    <a:pt x="1905014" y="119742"/>
                  </a:cubicBezTo>
                  <a:cubicBezTo>
                    <a:pt x="1912895" y="133927"/>
                    <a:pt x="1933489" y="135487"/>
                    <a:pt x="1948556" y="141514"/>
                  </a:cubicBezTo>
                  <a:cubicBezTo>
                    <a:pt x="1961970" y="146879"/>
                    <a:pt x="2034695" y="171498"/>
                    <a:pt x="2057414" y="174171"/>
                  </a:cubicBezTo>
                  <a:cubicBezTo>
                    <a:pt x="2104401" y="179699"/>
                    <a:pt x="2151757" y="181428"/>
                    <a:pt x="2198928" y="185057"/>
                  </a:cubicBezTo>
                  <a:cubicBezTo>
                    <a:pt x="2209814" y="195943"/>
                    <a:pt x="2219758" y="207859"/>
                    <a:pt x="2231585" y="217714"/>
                  </a:cubicBezTo>
                  <a:cubicBezTo>
                    <a:pt x="2241636" y="226089"/>
                    <a:pt x="2254991" y="230234"/>
                    <a:pt x="2264242" y="239485"/>
                  </a:cubicBezTo>
                  <a:cubicBezTo>
                    <a:pt x="2273493" y="248736"/>
                    <a:pt x="2277841" y="261926"/>
                    <a:pt x="2286014" y="272142"/>
                  </a:cubicBezTo>
                  <a:cubicBezTo>
                    <a:pt x="2292425" y="280156"/>
                    <a:pt x="2301374" y="285900"/>
                    <a:pt x="2307785" y="293914"/>
                  </a:cubicBezTo>
                  <a:cubicBezTo>
                    <a:pt x="2362703" y="362563"/>
                    <a:pt x="2298768" y="295784"/>
                    <a:pt x="2351328" y="348342"/>
                  </a:cubicBezTo>
                  <a:cubicBezTo>
                    <a:pt x="2369469" y="402768"/>
                    <a:pt x="2383985" y="402772"/>
                    <a:pt x="2362214" y="446314"/>
                  </a:cubicBezTo>
                  <a:cubicBezTo>
                    <a:pt x="2356363" y="458016"/>
                    <a:pt x="2350658" y="470798"/>
                    <a:pt x="2340442" y="478971"/>
                  </a:cubicBezTo>
                  <a:cubicBezTo>
                    <a:pt x="2331482" y="486139"/>
                    <a:pt x="2318671" y="486228"/>
                    <a:pt x="2307785" y="489857"/>
                  </a:cubicBezTo>
                  <a:cubicBezTo>
                    <a:pt x="2296899" y="486228"/>
                    <a:pt x="2284967" y="484875"/>
                    <a:pt x="2275128" y="478971"/>
                  </a:cubicBezTo>
                  <a:cubicBezTo>
                    <a:pt x="2240517" y="458205"/>
                    <a:pt x="2249090" y="431599"/>
                    <a:pt x="2242471" y="391885"/>
                  </a:cubicBezTo>
                  <a:cubicBezTo>
                    <a:pt x="2255409" y="301312"/>
                    <a:pt x="2231176" y="289601"/>
                    <a:pt x="2351328" y="326571"/>
                  </a:cubicBezTo>
                  <a:cubicBezTo>
                    <a:pt x="2368669" y="331907"/>
                    <a:pt x="2381217" y="347281"/>
                    <a:pt x="2394871" y="359228"/>
                  </a:cubicBezTo>
                  <a:cubicBezTo>
                    <a:pt x="2410319" y="372745"/>
                    <a:pt x="2438414" y="402771"/>
                    <a:pt x="2438414" y="402771"/>
                  </a:cubicBezTo>
                  <a:cubicBezTo>
                    <a:pt x="2442042" y="413657"/>
                    <a:pt x="2447246" y="424139"/>
                    <a:pt x="2449299" y="435428"/>
                  </a:cubicBezTo>
                  <a:cubicBezTo>
                    <a:pt x="2454532" y="464211"/>
                    <a:pt x="2437341" y="504239"/>
                    <a:pt x="2460185" y="522514"/>
                  </a:cubicBezTo>
                  <a:cubicBezTo>
                    <a:pt x="2476213" y="535337"/>
                    <a:pt x="2503728" y="478971"/>
                    <a:pt x="2503728" y="478971"/>
                  </a:cubicBezTo>
                  <a:cubicBezTo>
                    <a:pt x="2507357" y="464457"/>
                    <a:pt x="2507923" y="448810"/>
                    <a:pt x="2514614" y="435428"/>
                  </a:cubicBezTo>
                  <a:cubicBezTo>
                    <a:pt x="2522728" y="419201"/>
                    <a:pt x="2537655" y="407270"/>
                    <a:pt x="2547271" y="391885"/>
                  </a:cubicBezTo>
                  <a:cubicBezTo>
                    <a:pt x="2555871" y="378124"/>
                    <a:pt x="2561785" y="362856"/>
                    <a:pt x="2569042" y="348342"/>
                  </a:cubicBezTo>
                  <a:cubicBezTo>
                    <a:pt x="2563425" y="303411"/>
                    <a:pt x="2576546" y="263582"/>
                    <a:pt x="2536385" y="239485"/>
                  </a:cubicBezTo>
                  <a:cubicBezTo>
                    <a:pt x="2526546" y="233581"/>
                    <a:pt x="2514614" y="232228"/>
                    <a:pt x="2503728" y="228600"/>
                  </a:cubicBezTo>
                  <a:cubicBezTo>
                    <a:pt x="2496471" y="221343"/>
                    <a:pt x="2481956" y="217091"/>
                    <a:pt x="2481956" y="206828"/>
                  </a:cubicBezTo>
                  <a:cubicBezTo>
                    <a:pt x="2481956" y="193745"/>
                    <a:pt x="2494477" y="183422"/>
                    <a:pt x="2503728" y="174171"/>
                  </a:cubicBezTo>
                  <a:cubicBezTo>
                    <a:pt x="2529877" y="148022"/>
                    <a:pt x="2538055" y="154795"/>
                    <a:pt x="2569042" y="141514"/>
                  </a:cubicBezTo>
                  <a:cubicBezTo>
                    <a:pt x="2648733" y="107360"/>
                    <a:pt x="2575853" y="128924"/>
                    <a:pt x="2656128" y="108857"/>
                  </a:cubicBezTo>
                  <a:cubicBezTo>
                    <a:pt x="2667014" y="116114"/>
                    <a:pt x="2681181" y="119982"/>
                    <a:pt x="2688785" y="130628"/>
                  </a:cubicBezTo>
                  <a:cubicBezTo>
                    <a:pt x="2700143" y="146529"/>
                    <a:pt x="2708612" y="165613"/>
                    <a:pt x="2710556" y="185057"/>
                  </a:cubicBezTo>
                  <a:cubicBezTo>
                    <a:pt x="2719590" y="275393"/>
                    <a:pt x="2700140" y="368948"/>
                    <a:pt x="2721442" y="457200"/>
                  </a:cubicBezTo>
                  <a:cubicBezTo>
                    <a:pt x="2727582" y="482635"/>
                    <a:pt x="2761933" y="492468"/>
                    <a:pt x="2786756" y="500742"/>
                  </a:cubicBezTo>
                  <a:cubicBezTo>
                    <a:pt x="2853375" y="522948"/>
                    <a:pt x="2792202" y="504929"/>
                    <a:pt x="2906499" y="522514"/>
                  </a:cubicBezTo>
                  <a:cubicBezTo>
                    <a:pt x="2924786" y="525327"/>
                    <a:pt x="2942978" y="528913"/>
                    <a:pt x="2960928" y="533400"/>
                  </a:cubicBezTo>
                  <a:cubicBezTo>
                    <a:pt x="2972060" y="536183"/>
                    <a:pt x="2982333" y="542035"/>
                    <a:pt x="2993585" y="544285"/>
                  </a:cubicBezTo>
                  <a:cubicBezTo>
                    <a:pt x="3018745" y="549317"/>
                    <a:pt x="3044385" y="551542"/>
                    <a:pt x="3069785" y="555171"/>
                  </a:cubicBezTo>
                  <a:cubicBezTo>
                    <a:pt x="3068818" y="561943"/>
                    <a:pt x="3067130" y="652027"/>
                    <a:pt x="3037128" y="664028"/>
                  </a:cubicBezTo>
                  <a:cubicBezTo>
                    <a:pt x="3026474" y="668290"/>
                    <a:pt x="3015357" y="656771"/>
                    <a:pt x="3004471" y="653142"/>
                  </a:cubicBezTo>
                  <a:cubicBezTo>
                    <a:pt x="2997214" y="631371"/>
                    <a:pt x="2977133" y="610092"/>
                    <a:pt x="2982699" y="587828"/>
                  </a:cubicBezTo>
                  <a:cubicBezTo>
                    <a:pt x="3000939" y="514868"/>
                    <a:pt x="2984613" y="571837"/>
                    <a:pt x="3015356" y="489857"/>
                  </a:cubicBezTo>
                  <a:cubicBezTo>
                    <a:pt x="3019385" y="479113"/>
                    <a:pt x="3020338" y="467039"/>
                    <a:pt x="3026242" y="457200"/>
                  </a:cubicBezTo>
                  <a:cubicBezTo>
                    <a:pt x="3031523" y="448399"/>
                    <a:pt x="3040757" y="442685"/>
                    <a:pt x="3048014" y="435428"/>
                  </a:cubicBezTo>
                  <a:cubicBezTo>
                    <a:pt x="3051642" y="420914"/>
                    <a:pt x="3052208" y="405266"/>
                    <a:pt x="3058899" y="391885"/>
                  </a:cubicBezTo>
                  <a:cubicBezTo>
                    <a:pt x="3063489" y="382705"/>
                    <a:pt x="3075391" y="378915"/>
                    <a:pt x="3080671" y="370114"/>
                  </a:cubicBezTo>
                  <a:cubicBezTo>
                    <a:pt x="3086575" y="360275"/>
                    <a:pt x="3087928" y="348343"/>
                    <a:pt x="3091556" y="337457"/>
                  </a:cubicBezTo>
                  <a:cubicBezTo>
                    <a:pt x="3101236" y="338532"/>
                    <a:pt x="3193171" y="341819"/>
                    <a:pt x="3222185" y="359228"/>
                  </a:cubicBezTo>
                  <a:cubicBezTo>
                    <a:pt x="3230986" y="364509"/>
                    <a:pt x="3236699" y="373743"/>
                    <a:pt x="3243956" y="381000"/>
                  </a:cubicBezTo>
                  <a:cubicBezTo>
                    <a:pt x="3247585" y="391886"/>
                    <a:pt x="3254842" y="402182"/>
                    <a:pt x="3254842" y="413657"/>
                  </a:cubicBezTo>
                  <a:cubicBezTo>
                    <a:pt x="3254842" y="471827"/>
                    <a:pt x="3243956" y="529658"/>
                    <a:pt x="3243956" y="587828"/>
                  </a:cubicBezTo>
                  <a:cubicBezTo>
                    <a:pt x="3243956" y="635139"/>
                    <a:pt x="3238930" y="490868"/>
                    <a:pt x="3254842" y="446314"/>
                  </a:cubicBezTo>
                  <a:cubicBezTo>
                    <a:pt x="3259874" y="432225"/>
                    <a:pt x="3283871" y="439057"/>
                    <a:pt x="3298385" y="435428"/>
                  </a:cubicBezTo>
                  <a:cubicBezTo>
                    <a:pt x="3381842" y="439057"/>
                    <a:pt x="3465448" y="440143"/>
                    <a:pt x="3548756" y="446314"/>
                  </a:cubicBezTo>
                  <a:cubicBezTo>
                    <a:pt x="3563676" y="447419"/>
                    <a:pt x="3578917" y="450509"/>
                    <a:pt x="3592299" y="457200"/>
                  </a:cubicBezTo>
                  <a:cubicBezTo>
                    <a:pt x="3601479" y="461790"/>
                    <a:pt x="3606814" y="471714"/>
                    <a:pt x="3614071" y="478971"/>
                  </a:cubicBezTo>
                  <a:cubicBezTo>
                    <a:pt x="3617699" y="489857"/>
                    <a:pt x="3621804" y="500595"/>
                    <a:pt x="3624956" y="511628"/>
                  </a:cubicBezTo>
                  <a:cubicBezTo>
                    <a:pt x="3629066" y="526013"/>
                    <a:pt x="3621649" y="550440"/>
                    <a:pt x="3635842" y="555171"/>
                  </a:cubicBezTo>
                  <a:cubicBezTo>
                    <a:pt x="3648254" y="559308"/>
                    <a:pt x="3650357" y="533400"/>
                    <a:pt x="3657614" y="522514"/>
                  </a:cubicBezTo>
                  <a:cubicBezTo>
                    <a:pt x="3661242" y="511628"/>
                    <a:pt x="3660385" y="497971"/>
                    <a:pt x="3668499" y="489857"/>
                  </a:cubicBezTo>
                  <a:cubicBezTo>
                    <a:pt x="3676613" y="481743"/>
                    <a:pt x="3691317" y="484875"/>
                    <a:pt x="3701156" y="478971"/>
                  </a:cubicBezTo>
                  <a:cubicBezTo>
                    <a:pt x="3709957" y="473691"/>
                    <a:pt x="3714127" y="462480"/>
                    <a:pt x="3722928" y="457200"/>
                  </a:cubicBezTo>
                  <a:cubicBezTo>
                    <a:pt x="3732767" y="451296"/>
                    <a:pt x="3745322" y="451446"/>
                    <a:pt x="3755585" y="446314"/>
                  </a:cubicBezTo>
                  <a:cubicBezTo>
                    <a:pt x="3767287" y="440463"/>
                    <a:pt x="3775947" y="429013"/>
                    <a:pt x="3788242" y="424542"/>
                  </a:cubicBezTo>
                  <a:cubicBezTo>
                    <a:pt x="3816363" y="414316"/>
                    <a:pt x="3875328" y="402771"/>
                    <a:pt x="3875328" y="402771"/>
                  </a:cubicBezTo>
                  <a:cubicBezTo>
                    <a:pt x="3929757" y="406400"/>
                    <a:pt x="3984807" y="404689"/>
                    <a:pt x="4038614" y="413657"/>
                  </a:cubicBezTo>
                  <a:cubicBezTo>
                    <a:pt x="4051519" y="415808"/>
                    <a:pt x="4063667" y="424782"/>
                    <a:pt x="4071271" y="435428"/>
                  </a:cubicBezTo>
                  <a:cubicBezTo>
                    <a:pt x="4082629" y="451329"/>
                    <a:pt x="4086863" y="471319"/>
                    <a:pt x="4093042" y="489857"/>
                  </a:cubicBezTo>
                  <a:cubicBezTo>
                    <a:pt x="4105874" y="528354"/>
                    <a:pt x="4109147" y="569932"/>
                    <a:pt x="4114814" y="609600"/>
                  </a:cubicBezTo>
                  <a:cubicBezTo>
                    <a:pt x="4111185" y="638628"/>
                    <a:pt x="4112334" y="668665"/>
                    <a:pt x="4103928" y="696685"/>
                  </a:cubicBezTo>
                  <a:cubicBezTo>
                    <a:pt x="4100979" y="706516"/>
                    <a:pt x="4092409" y="717991"/>
                    <a:pt x="4082156" y="718457"/>
                  </a:cubicBezTo>
                  <a:lnTo>
                    <a:pt x="3864442" y="707571"/>
                  </a:lnTo>
                  <a:cubicBezTo>
                    <a:pt x="3820899" y="700314"/>
                    <a:pt x="3775692" y="699759"/>
                    <a:pt x="3733814" y="685800"/>
                  </a:cubicBezTo>
                  <a:cubicBezTo>
                    <a:pt x="3686963" y="670183"/>
                    <a:pt x="3712288" y="677697"/>
                    <a:pt x="3657614" y="664028"/>
                  </a:cubicBezTo>
                  <a:cubicBezTo>
                    <a:pt x="3642778" y="654138"/>
                    <a:pt x="3613528" y="637723"/>
                    <a:pt x="3603185" y="620485"/>
                  </a:cubicBezTo>
                  <a:cubicBezTo>
                    <a:pt x="3597281" y="610646"/>
                    <a:pt x="3595928" y="598714"/>
                    <a:pt x="3592299" y="587828"/>
                  </a:cubicBezTo>
                  <a:cubicBezTo>
                    <a:pt x="3606813" y="584199"/>
                    <a:pt x="3620881" y="576942"/>
                    <a:pt x="3635842" y="576942"/>
                  </a:cubicBezTo>
                  <a:cubicBezTo>
                    <a:pt x="3777671" y="576942"/>
                    <a:pt x="3765739" y="576759"/>
                    <a:pt x="3853556" y="598714"/>
                  </a:cubicBezTo>
                  <a:cubicBezTo>
                    <a:pt x="3864442" y="605971"/>
                    <a:pt x="3875998" y="612312"/>
                    <a:pt x="3886214" y="620485"/>
                  </a:cubicBezTo>
                  <a:cubicBezTo>
                    <a:pt x="3894228" y="626896"/>
                    <a:pt x="3898805" y="637667"/>
                    <a:pt x="3907985" y="642257"/>
                  </a:cubicBezTo>
                  <a:cubicBezTo>
                    <a:pt x="3921366" y="648948"/>
                    <a:pt x="3937014" y="649514"/>
                    <a:pt x="3951528" y="653142"/>
                  </a:cubicBezTo>
                  <a:cubicBezTo>
                    <a:pt x="3987814" y="671285"/>
                    <a:pt x="4020604" y="699615"/>
                    <a:pt x="4060385" y="707571"/>
                  </a:cubicBezTo>
                  <a:cubicBezTo>
                    <a:pt x="4126066" y="720707"/>
                    <a:pt x="4097261" y="712606"/>
                    <a:pt x="4147471" y="729342"/>
                  </a:cubicBezTo>
                  <a:cubicBezTo>
                    <a:pt x="4209157" y="725714"/>
                    <a:pt x="4271492" y="728094"/>
                    <a:pt x="4332528" y="718457"/>
                  </a:cubicBezTo>
                  <a:cubicBezTo>
                    <a:pt x="4342666" y="716856"/>
                    <a:pt x="4348141" y="704896"/>
                    <a:pt x="4354299" y="696685"/>
                  </a:cubicBezTo>
                  <a:cubicBezTo>
                    <a:pt x="4369998" y="675752"/>
                    <a:pt x="4379340" y="649873"/>
                    <a:pt x="4397842" y="631371"/>
                  </a:cubicBezTo>
                  <a:cubicBezTo>
                    <a:pt x="4528669" y="500544"/>
                    <a:pt x="4374570" y="648950"/>
                    <a:pt x="4474042" y="566057"/>
                  </a:cubicBezTo>
                  <a:cubicBezTo>
                    <a:pt x="4485869" y="556202"/>
                    <a:pt x="4494383" y="542637"/>
                    <a:pt x="4506699" y="533400"/>
                  </a:cubicBezTo>
                  <a:cubicBezTo>
                    <a:pt x="4523626" y="520705"/>
                    <a:pt x="4543523" y="512479"/>
                    <a:pt x="4561128" y="500742"/>
                  </a:cubicBezTo>
                  <a:cubicBezTo>
                    <a:pt x="4627029" y="456808"/>
                    <a:pt x="4579124" y="476600"/>
                    <a:pt x="4637328" y="457200"/>
                  </a:cubicBezTo>
                  <a:cubicBezTo>
                    <a:pt x="4648214" y="449943"/>
                    <a:pt x="4658283" y="441279"/>
                    <a:pt x="4669985" y="435428"/>
                  </a:cubicBezTo>
                  <a:cubicBezTo>
                    <a:pt x="4760130" y="390354"/>
                    <a:pt x="4641700" y="465170"/>
                    <a:pt x="4735299" y="402771"/>
                  </a:cubicBezTo>
                  <a:cubicBezTo>
                    <a:pt x="4793933" y="432087"/>
                    <a:pt x="4781398" y="412991"/>
                    <a:pt x="4800614" y="489857"/>
                  </a:cubicBezTo>
                  <a:lnTo>
                    <a:pt x="4822385" y="576942"/>
                  </a:lnTo>
                  <a:cubicBezTo>
                    <a:pt x="4782502" y="616827"/>
                    <a:pt x="4816125" y="591639"/>
                    <a:pt x="4735299" y="609600"/>
                  </a:cubicBezTo>
                  <a:cubicBezTo>
                    <a:pt x="4724098" y="612089"/>
                    <a:pt x="4713675" y="617333"/>
                    <a:pt x="4702642" y="620485"/>
                  </a:cubicBezTo>
                  <a:cubicBezTo>
                    <a:pt x="4688257" y="624595"/>
                    <a:pt x="4673613" y="627742"/>
                    <a:pt x="4659099" y="631371"/>
                  </a:cubicBezTo>
                  <a:cubicBezTo>
                    <a:pt x="4630071" y="627742"/>
                    <a:pt x="4600237" y="628182"/>
                    <a:pt x="4572014" y="620485"/>
                  </a:cubicBezTo>
                  <a:cubicBezTo>
                    <a:pt x="4539484" y="611613"/>
                    <a:pt x="4526095" y="577337"/>
                    <a:pt x="4506699" y="555171"/>
                  </a:cubicBezTo>
                  <a:cubicBezTo>
                    <a:pt x="4493182" y="539723"/>
                    <a:pt x="4475979" y="527656"/>
                    <a:pt x="4463156" y="511628"/>
                  </a:cubicBezTo>
                  <a:cubicBezTo>
                    <a:pt x="4364685" y="388538"/>
                    <a:pt x="4457429" y="484129"/>
                    <a:pt x="4397842" y="424542"/>
                  </a:cubicBezTo>
                  <a:cubicBezTo>
                    <a:pt x="4390771" y="403328"/>
                    <a:pt x="4383420" y="365052"/>
                    <a:pt x="4354299" y="359228"/>
                  </a:cubicBezTo>
                  <a:cubicBezTo>
                    <a:pt x="4344235" y="357215"/>
                    <a:pt x="4339785" y="373743"/>
                    <a:pt x="4332528" y="381000"/>
                  </a:cubicBezTo>
                  <a:cubicBezTo>
                    <a:pt x="4328899" y="410028"/>
                    <a:pt x="4326875" y="439303"/>
                    <a:pt x="4321642" y="468085"/>
                  </a:cubicBezTo>
                  <a:cubicBezTo>
                    <a:pt x="4319589" y="479374"/>
                    <a:pt x="4313908" y="489709"/>
                    <a:pt x="4310756" y="500742"/>
                  </a:cubicBezTo>
                  <a:cubicBezTo>
                    <a:pt x="4306646" y="515127"/>
                    <a:pt x="4303499" y="529771"/>
                    <a:pt x="4299871" y="544285"/>
                  </a:cubicBezTo>
                  <a:cubicBezTo>
                    <a:pt x="4303499" y="566057"/>
                    <a:pt x="4299805" y="590436"/>
                    <a:pt x="4310756" y="609600"/>
                  </a:cubicBezTo>
                  <a:cubicBezTo>
                    <a:pt x="4316449" y="619563"/>
                    <a:pt x="4332095" y="618599"/>
                    <a:pt x="4343414" y="620485"/>
                  </a:cubicBezTo>
                  <a:cubicBezTo>
                    <a:pt x="4375825" y="625887"/>
                    <a:pt x="4408570" y="629688"/>
                    <a:pt x="4441385" y="631371"/>
                  </a:cubicBezTo>
                  <a:cubicBezTo>
                    <a:pt x="4550160" y="636949"/>
                    <a:pt x="4659099" y="638628"/>
                    <a:pt x="4767956" y="642257"/>
                  </a:cubicBezTo>
                  <a:cubicBezTo>
                    <a:pt x="4781590" y="655891"/>
                    <a:pt x="4798161" y="678951"/>
                    <a:pt x="4822385" y="674914"/>
                  </a:cubicBezTo>
                  <a:cubicBezTo>
                    <a:pt x="4835290" y="672763"/>
                    <a:pt x="4843017" y="658296"/>
                    <a:pt x="4855042" y="653142"/>
                  </a:cubicBezTo>
                  <a:cubicBezTo>
                    <a:pt x="4868793" y="647249"/>
                    <a:pt x="4884071" y="645885"/>
                    <a:pt x="4898585" y="642257"/>
                  </a:cubicBezTo>
                  <a:cubicBezTo>
                    <a:pt x="4905842" y="635000"/>
                    <a:pt x="4911817" y="626178"/>
                    <a:pt x="4920356" y="620485"/>
                  </a:cubicBezTo>
                  <a:cubicBezTo>
                    <a:pt x="4954508" y="597717"/>
                    <a:pt x="4969151" y="597401"/>
                    <a:pt x="5007442" y="587828"/>
                  </a:cubicBezTo>
                  <a:cubicBezTo>
                    <a:pt x="5013899" y="583523"/>
                    <a:pt x="5059040" y="549293"/>
                    <a:pt x="5072756" y="555171"/>
                  </a:cubicBezTo>
                  <a:cubicBezTo>
                    <a:pt x="5111388" y="571727"/>
                    <a:pt x="5120073" y="610761"/>
                    <a:pt x="5138071" y="642257"/>
                  </a:cubicBezTo>
                  <a:cubicBezTo>
                    <a:pt x="5156382" y="674301"/>
                    <a:pt x="5157771" y="672843"/>
                    <a:pt x="5181614" y="696685"/>
                  </a:cubicBezTo>
                  <a:cubicBezTo>
                    <a:pt x="5177985" y="707571"/>
                    <a:pt x="5181980" y="727092"/>
                    <a:pt x="5170728" y="729342"/>
                  </a:cubicBezTo>
                  <a:cubicBezTo>
                    <a:pt x="5143054" y="734877"/>
                    <a:pt x="4984390" y="701808"/>
                    <a:pt x="4963899" y="696685"/>
                  </a:cubicBezTo>
                  <a:lnTo>
                    <a:pt x="4876814" y="674914"/>
                  </a:lnTo>
                  <a:cubicBezTo>
                    <a:pt x="4852653" y="679746"/>
                    <a:pt x="4802487" y="673397"/>
                    <a:pt x="4811499" y="718457"/>
                  </a:cubicBezTo>
                  <a:cubicBezTo>
                    <a:pt x="4813512" y="728521"/>
                    <a:pt x="4826014" y="732971"/>
                    <a:pt x="4833271" y="740228"/>
                  </a:cubicBezTo>
                  <a:cubicBezTo>
                    <a:pt x="4865928" y="736599"/>
                    <a:pt x="4899648" y="738369"/>
                    <a:pt x="4931242" y="729342"/>
                  </a:cubicBezTo>
                  <a:cubicBezTo>
                    <a:pt x="4951586" y="723529"/>
                    <a:pt x="4967175" y="706960"/>
                    <a:pt x="4985671" y="696685"/>
                  </a:cubicBezTo>
                  <a:cubicBezTo>
                    <a:pt x="5017617" y="678937"/>
                    <a:pt x="5034496" y="675955"/>
                    <a:pt x="5061871" y="653142"/>
                  </a:cubicBezTo>
                  <a:cubicBezTo>
                    <a:pt x="5073697" y="643287"/>
                    <a:pt x="5082701" y="630340"/>
                    <a:pt x="5094528" y="620485"/>
                  </a:cubicBezTo>
                  <a:cubicBezTo>
                    <a:pt x="5104579" y="612110"/>
                    <a:pt x="5116539" y="606318"/>
                    <a:pt x="5127185" y="598714"/>
                  </a:cubicBezTo>
                  <a:cubicBezTo>
                    <a:pt x="5141949" y="588169"/>
                    <a:pt x="5156214" y="576943"/>
                    <a:pt x="5170728" y="566057"/>
                  </a:cubicBezTo>
                  <a:cubicBezTo>
                    <a:pt x="5174357" y="555171"/>
                    <a:pt x="5175249" y="542947"/>
                    <a:pt x="5181614" y="533400"/>
                  </a:cubicBezTo>
                  <a:cubicBezTo>
                    <a:pt x="5190154" y="520591"/>
                    <a:pt x="5204416" y="512569"/>
                    <a:pt x="5214271" y="500742"/>
                  </a:cubicBezTo>
                  <a:cubicBezTo>
                    <a:pt x="5222646" y="490691"/>
                    <a:pt x="5228785" y="478971"/>
                    <a:pt x="5236042" y="468085"/>
                  </a:cubicBezTo>
                  <a:cubicBezTo>
                    <a:pt x="5246928" y="475342"/>
                    <a:pt x="5260526" y="479641"/>
                    <a:pt x="5268699" y="489857"/>
                  </a:cubicBezTo>
                  <a:cubicBezTo>
                    <a:pt x="5275867" y="498817"/>
                    <a:pt x="5274837" y="512068"/>
                    <a:pt x="5279585" y="522514"/>
                  </a:cubicBezTo>
                  <a:cubicBezTo>
                    <a:pt x="5340428" y="656369"/>
                    <a:pt x="5308562" y="565904"/>
                    <a:pt x="5334014" y="642257"/>
                  </a:cubicBezTo>
                  <a:cubicBezTo>
                    <a:pt x="5344900" y="635000"/>
                    <a:pt x="5358056" y="630331"/>
                    <a:pt x="5366671" y="620485"/>
                  </a:cubicBezTo>
                  <a:cubicBezTo>
                    <a:pt x="5383901" y="600793"/>
                    <a:pt x="5385391" y="563446"/>
                    <a:pt x="5410214" y="555171"/>
                  </a:cubicBezTo>
                  <a:lnTo>
                    <a:pt x="5442871" y="544285"/>
                  </a:lnTo>
                  <a:cubicBezTo>
                    <a:pt x="5471899" y="547914"/>
                    <a:pt x="5502406" y="545332"/>
                    <a:pt x="5529956" y="555171"/>
                  </a:cubicBezTo>
                  <a:cubicBezTo>
                    <a:pt x="5554598" y="563972"/>
                    <a:pt x="5595271" y="598714"/>
                    <a:pt x="5595271" y="598714"/>
                  </a:cubicBezTo>
                  <a:cubicBezTo>
                    <a:pt x="5598899" y="609600"/>
                    <a:pt x="5601024" y="621108"/>
                    <a:pt x="5606156" y="631371"/>
                  </a:cubicBezTo>
                  <a:cubicBezTo>
                    <a:pt x="5612007" y="643073"/>
                    <a:pt x="5622774" y="652003"/>
                    <a:pt x="5627928" y="664028"/>
                  </a:cubicBezTo>
                  <a:cubicBezTo>
                    <a:pt x="5633822" y="677779"/>
                    <a:pt x="5635185" y="693057"/>
                    <a:pt x="5638814" y="707571"/>
                  </a:cubicBezTo>
                  <a:cubicBezTo>
                    <a:pt x="5702590" y="700485"/>
                    <a:pt x="5750872" y="696152"/>
                    <a:pt x="5812985" y="685800"/>
                  </a:cubicBezTo>
                  <a:cubicBezTo>
                    <a:pt x="5854443" y="678890"/>
                    <a:pt x="5871814" y="673814"/>
                    <a:pt x="5910956" y="664028"/>
                  </a:cubicBezTo>
                  <a:cubicBezTo>
                    <a:pt x="5924840" y="622377"/>
                    <a:pt x="5935389" y="596298"/>
                    <a:pt x="5943614" y="555171"/>
                  </a:cubicBezTo>
                  <a:cubicBezTo>
                    <a:pt x="5947943" y="533528"/>
                    <a:pt x="5950871" y="511628"/>
                    <a:pt x="5954499" y="489857"/>
                  </a:cubicBezTo>
                  <a:cubicBezTo>
                    <a:pt x="5950804" y="467686"/>
                    <a:pt x="5950321" y="409684"/>
                    <a:pt x="5921842" y="391885"/>
                  </a:cubicBezTo>
                  <a:cubicBezTo>
                    <a:pt x="5902381" y="379722"/>
                    <a:pt x="5856528" y="370114"/>
                    <a:pt x="5856528" y="370114"/>
                  </a:cubicBezTo>
                  <a:cubicBezTo>
                    <a:pt x="5834757" y="373743"/>
                    <a:pt x="5810378" y="370049"/>
                    <a:pt x="5791214" y="381000"/>
                  </a:cubicBezTo>
                  <a:cubicBezTo>
                    <a:pt x="5781251" y="386693"/>
                    <a:pt x="5774424" y="403818"/>
                    <a:pt x="5780328" y="413657"/>
                  </a:cubicBezTo>
                  <a:cubicBezTo>
                    <a:pt x="5788677" y="427572"/>
                    <a:pt x="5809782" y="427377"/>
                    <a:pt x="5823871" y="435428"/>
                  </a:cubicBezTo>
                  <a:cubicBezTo>
                    <a:pt x="5835230" y="441919"/>
                    <a:pt x="5844826" y="451349"/>
                    <a:pt x="5856528" y="457200"/>
                  </a:cubicBezTo>
                  <a:cubicBezTo>
                    <a:pt x="5881407" y="469639"/>
                    <a:pt x="5918779" y="472762"/>
                    <a:pt x="5943614" y="478971"/>
                  </a:cubicBezTo>
                  <a:cubicBezTo>
                    <a:pt x="6017004" y="497319"/>
                    <a:pt x="5934433" y="479702"/>
                    <a:pt x="6008928" y="511628"/>
                  </a:cubicBezTo>
                  <a:cubicBezTo>
                    <a:pt x="6022679" y="517521"/>
                    <a:pt x="6038086" y="518404"/>
                    <a:pt x="6052471" y="522514"/>
                  </a:cubicBezTo>
                  <a:cubicBezTo>
                    <a:pt x="6089843" y="533192"/>
                    <a:pt x="6089968" y="535820"/>
                    <a:pt x="6128671" y="555171"/>
                  </a:cubicBezTo>
                  <a:cubicBezTo>
                    <a:pt x="6135928" y="566057"/>
                    <a:pt x="6149716" y="574765"/>
                    <a:pt x="6150442" y="587828"/>
                  </a:cubicBezTo>
                  <a:cubicBezTo>
                    <a:pt x="6157098" y="707644"/>
                    <a:pt x="6152955" y="710916"/>
                    <a:pt x="6128671" y="783771"/>
                  </a:cubicBezTo>
                  <a:cubicBezTo>
                    <a:pt x="6016185" y="780142"/>
                    <a:pt x="5903564" y="779494"/>
                    <a:pt x="5791214" y="772885"/>
                  </a:cubicBezTo>
                  <a:cubicBezTo>
                    <a:pt x="5779759" y="772211"/>
                    <a:pt x="5770031" y="762000"/>
                    <a:pt x="5758556" y="762000"/>
                  </a:cubicBezTo>
                  <a:cubicBezTo>
                    <a:pt x="5704007" y="762000"/>
                    <a:pt x="5649699" y="769257"/>
                    <a:pt x="5595271" y="772885"/>
                  </a:cubicBezTo>
                  <a:cubicBezTo>
                    <a:pt x="5584385" y="780142"/>
                    <a:pt x="5574569" y="789343"/>
                    <a:pt x="5562614" y="794657"/>
                  </a:cubicBezTo>
                  <a:cubicBezTo>
                    <a:pt x="5541643" y="803978"/>
                    <a:pt x="5497299" y="816428"/>
                    <a:pt x="5497299" y="816428"/>
                  </a:cubicBezTo>
                  <a:cubicBezTo>
                    <a:pt x="5493671" y="801914"/>
                    <a:pt x="5485791" y="787833"/>
                    <a:pt x="5486414" y="772885"/>
                  </a:cubicBezTo>
                  <a:cubicBezTo>
                    <a:pt x="5489450" y="700015"/>
                    <a:pt x="5488665" y="625444"/>
                    <a:pt x="5508185" y="555171"/>
                  </a:cubicBezTo>
                  <a:cubicBezTo>
                    <a:pt x="5511687" y="542565"/>
                    <a:pt x="5529140" y="571091"/>
                    <a:pt x="5540842" y="576942"/>
                  </a:cubicBezTo>
                  <a:cubicBezTo>
                    <a:pt x="5547620" y="580331"/>
                    <a:pt x="5610970" y="605832"/>
                    <a:pt x="5627928" y="609600"/>
                  </a:cubicBezTo>
                  <a:cubicBezTo>
                    <a:pt x="5649474" y="614388"/>
                    <a:pt x="5671471" y="616857"/>
                    <a:pt x="5693242" y="620485"/>
                  </a:cubicBezTo>
                  <a:cubicBezTo>
                    <a:pt x="5704128" y="624114"/>
                    <a:pt x="5714481" y="630229"/>
                    <a:pt x="5725899" y="631371"/>
                  </a:cubicBezTo>
                  <a:lnTo>
                    <a:pt x="5943614" y="653142"/>
                  </a:lnTo>
                  <a:cubicBezTo>
                    <a:pt x="5954500" y="660399"/>
                    <a:pt x="5964569" y="669063"/>
                    <a:pt x="5976271" y="674914"/>
                  </a:cubicBezTo>
                  <a:cubicBezTo>
                    <a:pt x="6066416" y="719988"/>
                    <a:pt x="5947986" y="645172"/>
                    <a:pt x="6041585" y="707571"/>
                  </a:cubicBezTo>
                  <a:cubicBezTo>
                    <a:pt x="6114156" y="703942"/>
                    <a:pt x="6187116" y="705014"/>
                    <a:pt x="6259299" y="696685"/>
                  </a:cubicBezTo>
                  <a:cubicBezTo>
                    <a:pt x="6282097" y="694054"/>
                    <a:pt x="6324614" y="674914"/>
                    <a:pt x="6324614" y="674914"/>
                  </a:cubicBezTo>
                  <a:cubicBezTo>
                    <a:pt x="6432657" y="710930"/>
                    <a:pt x="6267610" y="650503"/>
                    <a:pt x="6389928" y="718457"/>
                  </a:cubicBezTo>
                  <a:cubicBezTo>
                    <a:pt x="6409989" y="729602"/>
                    <a:pt x="6455242" y="740228"/>
                    <a:pt x="6455242" y="740228"/>
                  </a:cubicBezTo>
                  <a:cubicBezTo>
                    <a:pt x="6466128" y="736599"/>
                    <a:pt x="6478719" y="736227"/>
                    <a:pt x="6487899" y="729342"/>
                  </a:cubicBezTo>
                  <a:cubicBezTo>
                    <a:pt x="6508425" y="713947"/>
                    <a:pt x="6524185" y="693057"/>
                    <a:pt x="6542328" y="674914"/>
                  </a:cubicBezTo>
                  <a:lnTo>
                    <a:pt x="6629414" y="587828"/>
                  </a:lnTo>
                  <a:lnTo>
                    <a:pt x="6672956" y="544285"/>
                  </a:lnTo>
                  <a:lnTo>
                    <a:pt x="6694728" y="522514"/>
                  </a:lnTo>
                  <a:cubicBezTo>
                    <a:pt x="6691099" y="551543"/>
                    <a:pt x="6691539" y="581376"/>
                    <a:pt x="6683842" y="609600"/>
                  </a:cubicBezTo>
                  <a:cubicBezTo>
                    <a:pt x="6680400" y="622222"/>
                    <a:pt x="6667922" y="630555"/>
                    <a:pt x="6662071" y="642257"/>
                  </a:cubicBezTo>
                  <a:cubicBezTo>
                    <a:pt x="6656939" y="652520"/>
                    <a:pt x="6654814" y="664028"/>
                    <a:pt x="6651185" y="674914"/>
                  </a:cubicBezTo>
                  <a:cubicBezTo>
                    <a:pt x="6587685" y="653747"/>
                    <a:pt x="6643020" y="682396"/>
                    <a:pt x="6607642" y="620485"/>
                  </a:cubicBezTo>
                  <a:cubicBezTo>
                    <a:pt x="6600004" y="607119"/>
                    <a:pt x="6584840" y="599655"/>
                    <a:pt x="6574985" y="587828"/>
                  </a:cubicBezTo>
                  <a:cubicBezTo>
                    <a:pt x="6566610" y="577777"/>
                    <a:pt x="6561906" y="564949"/>
                    <a:pt x="6553214" y="555171"/>
                  </a:cubicBezTo>
                  <a:cubicBezTo>
                    <a:pt x="6519086" y="516778"/>
                    <a:pt x="6496334" y="491566"/>
                    <a:pt x="6455242" y="468085"/>
                  </a:cubicBezTo>
                  <a:cubicBezTo>
                    <a:pt x="6441153" y="460034"/>
                    <a:pt x="6426213" y="453571"/>
                    <a:pt x="6411699" y="446314"/>
                  </a:cubicBezTo>
                  <a:cubicBezTo>
                    <a:pt x="6393556" y="449943"/>
                    <a:pt x="6363767" y="439876"/>
                    <a:pt x="6357271" y="457200"/>
                  </a:cubicBezTo>
                  <a:cubicBezTo>
                    <a:pt x="6260095" y="716337"/>
                    <a:pt x="6401063" y="565805"/>
                    <a:pt x="6324614" y="642257"/>
                  </a:cubicBezTo>
                  <a:cubicBezTo>
                    <a:pt x="6320985" y="653143"/>
                    <a:pt x="6321842" y="666800"/>
                    <a:pt x="6313728" y="674914"/>
                  </a:cubicBezTo>
                  <a:cubicBezTo>
                    <a:pt x="6305614" y="683028"/>
                    <a:pt x="6291618" y="681280"/>
                    <a:pt x="6281071" y="685800"/>
                  </a:cubicBezTo>
                  <a:cubicBezTo>
                    <a:pt x="6266156" y="692192"/>
                    <a:pt x="6252042" y="700314"/>
                    <a:pt x="6237528" y="707571"/>
                  </a:cubicBezTo>
                  <a:cubicBezTo>
                    <a:pt x="6244065" y="733717"/>
                    <a:pt x="6246693" y="764977"/>
                    <a:pt x="6270185" y="783771"/>
                  </a:cubicBezTo>
                  <a:cubicBezTo>
                    <a:pt x="6279145" y="790939"/>
                    <a:pt x="6291383" y="794069"/>
                    <a:pt x="6302842" y="794657"/>
                  </a:cubicBezTo>
                  <a:cubicBezTo>
                    <a:pt x="6433350" y="801350"/>
                    <a:pt x="6564099" y="801914"/>
                    <a:pt x="6694728" y="805542"/>
                  </a:cubicBezTo>
                  <a:cubicBezTo>
                    <a:pt x="6711520" y="809740"/>
                    <a:pt x="6778880" y="827314"/>
                    <a:pt x="6792699" y="827314"/>
                  </a:cubicBezTo>
                  <a:cubicBezTo>
                    <a:pt x="6814771" y="827314"/>
                    <a:pt x="6836242" y="820057"/>
                    <a:pt x="6858014" y="816428"/>
                  </a:cubicBezTo>
                  <a:cubicBezTo>
                    <a:pt x="6861642" y="805542"/>
                    <a:pt x="6862995" y="793610"/>
                    <a:pt x="6868899" y="783771"/>
                  </a:cubicBezTo>
                  <a:cubicBezTo>
                    <a:pt x="6874179" y="774970"/>
                    <a:pt x="6883992" y="769792"/>
                    <a:pt x="6890671" y="762000"/>
                  </a:cubicBezTo>
                  <a:cubicBezTo>
                    <a:pt x="6905792" y="744359"/>
                    <a:pt x="6920890" y="726605"/>
                    <a:pt x="6934214" y="707571"/>
                  </a:cubicBezTo>
                  <a:cubicBezTo>
                    <a:pt x="6946347" y="690238"/>
                    <a:pt x="6957409" y="672066"/>
                    <a:pt x="6966871" y="653142"/>
                  </a:cubicBezTo>
                  <a:cubicBezTo>
                    <a:pt x="6972002" y="642879"/>
                    <a:pt x="6971852" y="630324"/>
                    <a:pt x="6977756" y="620485"/>
                  </a:cubicBezTo>
                  <a:cubicBezTo>
                    <a:pt x="6983036" y="611684"/>
                    <a:pt x="6993563" y="607065"/>
                    <a:pt x="6999528" y="598714"/>
                  </a:cubicBezTo>
                  <a:cubicBezTo>
                    <a:pt x="7067161" y="504029"/>
                    <a:pt x="6997538" y="578932"/>
                    <a:pt x="7064842" y="511628"/>
                  </a:cubicBezTo>
                  <a:cubicBezTo>
                    <a:pt x="7084861" y="518301"/>
                    <a:pt x="7148429" y="527489"/>
                    <a:pt x="7086614" y="576942"/>
                  </a:cubicBezTo>
                  <a:cubicBezTo>
                    <a:pt x="7074932" y="586288"/>
                    <a:pt x="7057456" y="570167"/>
                    <a:pt x="7043071" y="566057"/>
                  </a:cubicBezTo>
                  <a:cubicBezTo>
                    <a:pt x="6967395" y="544436"/>
                    <a:pt x="7059745" y="568227"/>
                    <a:pt x="6966871" y="533400"/>
                  </a:cubicBezTo>
                  <a:cubicBezTo>
                    <a:pt x="6927673" y="518701"/>
                    <a:pt x="6874181" y="517951"/>
                    <a:pt x="6836242" y="511628"/>
                  </a:cubicBezTo>
                  <a:cubicBezTo>
                    <a:pt x="6815959" y="508247"/>
                    <a:pt x="6737062" y="485422"/>
                    <a:pt x="6727385" y="478971"/>
                  </a:cubicBezTo>
                  <a:lnTo>
                    <a:pt x="6694728" y="457200"/>
                  </a:lnTo>
                  <a:cubicBezTo>
                    <a:pt x="6691099" y="446314"/>
                    <a:pt x="6682575" y="435947"/>
                    <a:pt x="6683842" y="424542"/>
                  </a:cubicBezTo>
                  <a:cubicBezTo>
                    <a:pt x="6686376" y="401733"/>
                    <a:pt x="6705614" y="359228"/>
                    <a:pt x="6705614" y="359228"/>
                  </a:cubicBezTo>
                  <a:cubicBezTo>
                    <a:pt x="6723757" y="362857"/>
                    <a:pt x="6744647" y="359851"/>
                    <a:pt x="6760042" y="370114"/>
                  </a:cubicBezTo>
                  <a:cubicBezTo>
                    <a:pt x="6769589" y="376479"/>
                    <a:pt x="6765488" y="392668"/>
                    <a:pt x="6770928" y="402771"/>
                  </a:cubicBezTo>
                  <a:cubicBezTo>
                    <a:pt x="6790990" y="440029"/>
                    <a:pt x="6817317" y="473780"/>
                    <a:pt x="6836242" y="511628"/>
                  </a:cubicBezTo>
                  <a:cubicBezTo>
                    <a:pt x="6902048" y="643237"/>
                    <a:pt x="6818229" y="480103"/>
                    <a:pt x="6879785" y="587828"/>
                  </a:cubicBezTo>
                  <a:cubicBezTo>
                    <a:pt x="6887836" y="601917"/>
                    <a:pt x="6894299" y="616857"/>
                    <a:pt x="6901556" y="631371"/>
                  </a:cubicBezTo>
                  <a:cubicBezTo>
                    <a:pt x="6912442" y="620485"/>
                    <a:pt x="6926576" y="612080"/>
                    <a:pt x="6934214" y="598714"/>
                  </a:cubicBezTo>
                  <a:cubicBezTo>
                    <a:pt x="6941637" y="585724"/>
                    <a:pt x="6938408" y="568552"/>
                    <a:pt x="6945099" y="555171"/>
                  </a:cubicBezTo>
                  <a:cubicBezTo>
                    <a:pt x="6957052" y="531264"/>
                    <a:pt x="6977184" y="529962"/>
                    <a:pt x="6999528" y="522514"/>
                  </a:cubicBezTo>
                  <a:cubicBezTo>
                    <a:pt x="7037673" y="535229"/>
                    <a:pt x="7036302" y="529363"/>
                    <a:pt x="7064842" y="566057"/>
                  </a:cubicBezTo>
                  <a:cubicBezTo>
                    <a:pt x="7080906" y="586711"/>
                    <a:pt x="7108385" y="631371"/>
                    <a:pt x="7108385" y="631371"/>
                  </a:cubicBezTo>
                  <a:cubicBezTo>
                    <a:pt x="7187344" y="552412"/>
                    <a:pt x="7094091" y="654241"/>
                    <a:pt x="7162814" y="544285"/>
                  </a:cubicBezTo>
                  <a:cubicBezTo>
                    <a:pt x="7170973" y="531230"/>
                    <a:pt x="7184585" y="522514"/>
                    <a:pt x="7195471" y="511628"/>
                  </a:cubicBezTo>
                  <a:cubicBezTo>
                    <a:pt x="7201977" y="492109"/>
                    <a:pt x="7214674" y="448882"/>
                    <a:pt x="7228128" y="435428"/>
                  </a:cubicBezTo>
                  <a:cubicBezTo>
                    <a:pt x="7236242" y="427314"/>
                    <a:pt x="7249899" y="428171"/>
                    <a:pt x="7260785" y="424542"/>
                  </a:cubicBezTo>
                  <a:cubicBezTo>
                    <a:pt x="7268042" y="435428"/>
                    <a:pt x="7274383" y="446984"/>
                    <a:pt x="7282556" y="457200"/>
                  </a:cubicBezTo>
                  <a:cubicBezTo>
                    <a:pt x="7288967" y="465214"/>
                    <a:pt x="7299047" y="470170"/>
                    <a:pt x="7304328" y="478971"/>
                  </a:cubicBezTo>
                  <a:cubicBezTo>
                    <a:pt x="7310232" y="488810"/>
                    <a:pt x="7308849" y="502081"/>
                    <a:pt x="7315214" y="511628"/>
                  </a:cubicBezTo>
                  <a:cubicBezTo>
                    <a:pt x="7323753" y="524437"/>
                    <a:pt x="7338016" y="532458"/>
                    <a:pt x="7347871" y="544285"/>
                  </a:cubicBezTo>
                  <a:cubicBezTo>
                    <a:pt x="7356246" y="554336"/>
                    <a:pt x="7361469" y="566726"/>
                    <a:pt x="7369642" y="576942"/>
                  </a:cubicBezTo>
                  <a:cubicBezTo>
                    <a:pt x="7431687" y="654498"/>
                    <a:pt x="7346177" y="530858"/>
                    <a:pt x="7413185" y="631371"/>
                  </a:cubicBezTo>
                  <a:cubicBezTo>
                    <a:pt x="7438923" y="605633"/>
                    <a:pt x="7459879" y="587756"/>
                    <a:pt x="7478499" y="555171"/>
                  </a:cubicBezTo>
                  <a:cubicBezTo>
                    <a:pt x="7484192" y="545208"/>
                    <a:pt x="7483812" y="532545"/>
                    <a:pt x="7489385" y="522514"/>
                  </a:cubicBezTo>
                  <a:cubicBezTo>
                    <a:pt x="7502092" y="499641"/>
                    <a:pt x="7521226" y="480604"/>
                    <a:pt x="7532928" y="457200"/>
                  </a:cubicBezTo>
                  <a:cubicBezTo>
                    <a:pt x="7540185" y="442686"/>
                    <a:pt x="7544736" y="426466"/>
                    <a:pt x="7554699" y="413657"/>
                  </a:cubicBezTo>
                  <a:cubicBezTo>
                    <a:pt x="7570451" y="393404"/>
                    <a:pt x="7609128" y="359228"/>
                    <a:pt x="7609128" y="359228"/>
                  </a:cubicBezTo>
                  <a:cubicBezTo>
                    <a:pt x="7515543" y="296839"/>
                    <a:pt x="7633947" y="371637"/>
                    <a:pt x="7543814" y="326571"/>
                  </a:cubicBezTo>
                  <a:cubicBezTo>
                    <a:pt x="7532112" y="320720"/>
                    <a:pt x="7522858" y="310651"/>
                    <a:pt x="7511156" y="304800"/>
                  </a:cubicBezTo>
                  <a:cubicBezTo>
                    <a:pt x="7493679" y="296061"/>
                    <a:pt x="7474205" y="291767"/>
                    <a:pt x="7456728" y="283028"/>
                  </a:cubicBezTo>
                  <a:cubicBezTo>
                    <a:pt x="7437804" y="273566"/>
                    <a:pt x="7420241" y="261585"/>
                    <a:pt x="7402299" y="250371"/>
                  </a:cubicBezTo>
                  <a:cubicBezTo>
                    <a:pt x="7391205" y="243437"/>
                    <a:pt x="7381344" y="234451"/>
                    <a:pt x="7369642" y="228600"/>
                  </a:cubicBezTo>
                  <a:cubicBezTo>
                    <a:pt x="7359379" y="223468"/>
                    <a:pt x="7347871" y="221343"/>
                    <a:pt x="7336985" y="217714"/>
                  </a:cubicBezTo>
                  <a:cubicBezTo>
                    <a:pt x="7347871" y="214085"/>
                    <a:pt x="7358238" y="205561"/>
                    <a:pt x="7369642" y="206828"/>
                  </a:cubicBezTo>
                  <a:cubicBezTo>
                    <a:pt x="7391302" y="209235"/>
                    <a:pt x="7466603" y="241828"/>
                    <a:pt x="7489385" y="250371"/>
                  </a:cubicBezTo>
                  <a:cubicBezTo>
                    <a:pt x="7531833" y="266289"/>
                    <a:pt x="7523306" y="260328"/>
                    <a:pt x="7576471" y="272142"/>
                  </a:cubicBezTo>
                  <a:cubicBezTo>
                    <a:pt x="7670755" y="293093"/>
                    <a:pt x="7563714" y="276772"/>
                    <a:pt x="7717985" y="293914"/>
                  </a:cubicBezTo>
                  <a:cubicBezTo>
                    <a:pt x="7824749" y="329503"/>
                    <a:pt x="7673933" y="271804"/>
                    <a:pt x="7772414" y="337457"/>
                  </a:cubicBezTo>
                  <a:cubicBezTo>
                    <a:pt x="7784862" y="345756"/>
                    <a:pt x="7801571" y="344232"/>
                    <a:pt x="7815956" y="348342"/>
                  </a:cubicBezTo>
                  <a:cubicBezTo>
                    <a:pt x="7845821" y="356875"/>
                    <a:pt x="7874283" y="369496"/>
                    <a:pt x="7903042" y="381000"/>
                  </a:cubicBezTo>
                  <a:cubicBezTo>
                    <a:pt x="7901010" y="389127"/>
                    <a:pt x="7887961" y="446050"/>
                    <a:pt x="7881271" y="457200"/>
                  </a:cubicBezTo>
                  <a:cubicBezTo>
                    <a:pt x="7875991" y="466001"/>
                    <a:pt x="7866756" y="471714"/>
                    <a:pt x="7859499" y="478971"/>
                  </a:cubicBezTo>
                  <a:cubicBezTo>
                    <a:pt x="7793709" y="610553"/>
                    <a:pt x="7877502" y="447466"/>
                    <a:pt x="7815956" y="555171"/>
                  </a:cubicBezTo>
                  <a:cubicBezTo>
                    <a:pt x="7807905" y="569260"/>
                    <a:pt x="7802236" y="584625"/>
                    <a:pt x="7794185" y="598714"/>
                  </a:cubicBezTo>
                  <a:cubicBezTo>
                    <a:pt x="7787694" y="610073"/>
                    <a:pt x="7778265" y="619669"/>
                    <a:pt x="7772414" y="631371"/>
                  </a:cubicBezTo>
                  <a:cubicBezTo>
                    <a:pt x="7727349" y="721500"/>
                    <a:pt x="7802145" y="603104"/>
                    <a:pt x="7739756" y="696685"/>
                  </a:cubicBezTo>
                  <a:cubicBezTo>
                    <a:pt x="7688956" y="693057"/>
                    <a:pt x="7637974" y="691424"/>
                    <a:pt x="7587356" y="685800"/>
                  </a:cubicBezTo>
                  <a:cubicBezTo>
                    <a:pt x="7572487" y="684148"/>
                    <a:pt x="7557195" y="681605"/>
                    <a:pt x="7543814" y="674914"/>
                  </a:cubicBezTo>
                  <a:cubicBezTo>
                    <a:pt x="7520410" y="663212"/>
                    <a:pt x="7478499" y="631371"/>
                    <a:pt x="7478499" y="631371"/>
                  </a:cubicBezTo>
                  <a:cubicBezTo>
                    <a:pt x="7454247" y="647539"/>
                    <a:pt x="7441800" y="652752"/>
                    <a:pt x="7424071" y="674914"/>
                  </a:cubicBezTo>
                  <a:cubicBezTo>
                    <a:pt x="7405643" y="697949"/>
                    <a:pt x="7397567" y="724714"/>
                    <a:pt x="7369642" y="740228"/>
                  </a:cubicBezTo>
                  <a:cubicBezTo>
                    <a:pt x="7349581" y="751373"/>
                    <a:pt x="7304328" y="762000"/>
                    <a:pt x="7304328" y="762000"/>
                  </a:cubicBezTo>
                  <a:cubicBezTo>
                    <a:pt x="7264414" y="758371"/>
                    <a:pt x="7221645" y="766374"/>
                    <a:pt x="7184585" y="751114"/>
                  </a:cubicBezTo>
                  <a:cubicBezTo>
                    <a:pt x="7156115" y="739391"/>
                    <a:pt x="7143902" y="704274"/>
                    <a:pt x="7119271" y="685800"/>
                  </a:cubicBezTo>
                  <a:cubicBezTo>
                    <a:pt x="7104757" y="674914"/>
                    <a:pt x="7088557" y="665971"/>
                    <a:pt x="7075728" y="653142"/>
                  </a:cubicBezTo>
                  <a:cubicBezTo>
                    <a:pt x="7066477" y="643891"/>
                    <a:pt x="7062470" y="630418"/>
                    <a:pt x="7053956" y="620485"/>
                  </a:cubicBezTo>
                  <a:cubicBezTo>
                    <a:pt x="7040598" y="604900"/>
                    <a:pt x="7024928" y="591456"/>
                    <a:pt x="7010414" y="576942"/>
                  </a:cubicBezTo>
                  <a:cubicBezTo>
                    <a:pt x="7006785" y="566056"/>
                    <a:pt x="7005432" y="554124"/>
                    <a:pt x="6999528" y="544285"/>
                  </a:cubicBezTo>
                  <a:cubicBezTo>
                    <a:pt x="6994247" y="535484"/>
                    <a:pt x="6981799" y="531947"/>
                    <a:pt x="6977756" y="522514"/>
                  </a:cubicBezTo>
                  <a:cubicBezTo>
                    <a:pt x="6970468" y="505508"/>
                    <a:pt x="6971358" y="486035"/>
                    <a:pt x="6966871" y="468085"/>
                  </a:cubicBezTo>
                  <a:cubicBezTo>
                    <a:pt x="6964088" y="456953"/>
                    <a:pt x="6959614" y="446314"/>
                    <a:pt x="6955985" y="435428"/>
                  </a:cubicBezTo>
                  <a:cubicBezTo>
                    <a:pt x="6963242" y="417285"/>
                    <a:pt x="6961497" y="391839"/>
                    <a:pt x="6977756" y="381000"/>
                  </a:cubicBezTo>
                  <a:cubicBezTo>
                    <a:pt x="6987303" y="374635"/>
                    <a:pt x="6983510" y="403394"/>
                    <a:pt x="6988642" y="413657"/>
                  </a:cubicBezTo>
                  <a:cubicBezTo>
                    <a:pt x="6994493" y="425359"/>
                    <a:pt x="7002810" y="435668"/>
                    <a:pt x="7010414" y="446314"/>
                  </a:cubicBezTo>
                  <a:cubicBezTo>
                    <a:pt x="7020959" y="461077"/>
                    <a:pt x="7032526" y="475093"/>
                    <a:pt x="7043071" y="489857"/>
                  </a:cubicBezTo>
                  <a:cubicBezTo>
                    <a:pt x="7050675" y="500503"/>
                    <a:pt x="7056669" y="512298"/>
                    <a:pt x="7064842" y="522514"/>
                  </a:cubicBezTo>
                  <a:cubicBezTo>
                    <a:pt x="7071253" y="530528"/>
                    <a:pt x="7079357" y="537028"/>
                    <a:pt x="7086614" y="544285"/>
                  </a:cubicBezTo>
                  <a:cubicBezTo>
                    <a:pt x="7115642" y="537028"/>
                    <a:pt x="7144832" y="530387"/>
                    <a:pt x="7173699" y="522514"/>
                  </a:cubicBezTo>
                  <a:cubicBezTo>
                    <a:pt x="7184769" y="519495"/>
                    <a:pt x="7196093" y="516760"/>
                    <a:pt x="7206356" y="511628"/>
                  </a:cubicBezTo>
                  <a:cubicBezTo>
                    <a:pt x="7250827" y="489393"/>
                    <a:pt x="7279521" y="443173"/>
                    <a:pt x="7326099" y="424542"/>
                  </a:cubicBezTo>
                  <a:cubicBezTo>
                    <a:pt x="7344242" y="417285"/>
                    <a:pt x="7362847" y="411091"/>
                    <a:pt x="7380528" y="402771"/>
                  </a:cubicBezTo>
                  <a:cubicBezTo>
                    <a:pt x="7424577" y="382042"/>
                    <a:pt x="7465956" y="355537"/>
                    <a:pt x="7511156" y="337457"/>
                  </a:cubicBezTo>
                  <a:cubicBezTo>
                    <a:pt x="7529299" y="330200"/>
                    <a:pt x="7547729" y="323621"/>
                    <a:pt x="7565585" y="315685"/>
                  </a:cubicBezTo>
                  <a:cubicBezTo>
                    <a:pt x="7737372" y="239335"/>
                    <a:pt x="7501666" y="342201"/>
                    <a:pt x="7641785" y="272142"/>
                  </a:cubicBezTo>
                  <a:cubicBezTo>
                    <a:pt x="7652048" y="267010"/>
                    <a:pt x="7663556" y="264885"/>
                    <a:pt x="7674442" y="261257"/>
                  </a:cubicBezTo>
                  <a:cubicBezTo>
                    <a:pt x="7678071" y="275771"/>
                    <a:pt x="7683839" y="289913"/>
                    <a:pt x="7685328" y="304800"/>
                  </a:cubicBezTo>
                  <a:cubicBezTo>
                    <a:pt x="7691116" y="362682"/>
                    <a:pt x="7682106" y="422538"/>
                    <a:pt x="7696214" y="478971"/>
                  </a:cubicBezTo>
                  <a:cubicBezTo>
                    <a:pt x="7700150" y="494714"/>
                    <a:pt x="7711593" y="450343"/>
                    <a:pt x="7717985" y="435428"/>
                  </a:cubicBezTo>
                  <a:cubicBezTo>
                    <a:pt x="7722505" y="424881"/>
                    <a:pt x="7723739" y="413034"/>
                    <a:pt x="7728871" y="402771"/>
                  </a:cubicBezTo>
                  <a:cubicBezTo>
                    <a:pt x="7734722" y="391069"/>
                    <a:pt x="7744151" y="381473"/>
                    <a:pt x="7750642" y="370114"/>
                  </a:cubicBezTo>
                  <a:cubicBezTo>
                    <a:pt x="7758693" y="356025"/>
                    <a:pt x="7766022" y="341487"/>
                    <a:pt x="7772414" y="326571"/>
                  </a:cubicBezTo>
                  <a:cubicBezTo>
                    <a:pt x="7776934" y="316024"/>
                    <a:pt x="7777606" y="303877"/>
                    <a:pt x="7783299" y="293914"/>
                  </a:cubicBezTo>
                  <a:cubicBezTo>
                    <a:pt x="7800551" y="263722"/>
                    <a:pt x="7815325" y="251002"/>
                    <a:pt x="7837728" y="228600"/>
                  </a:cubicBezTo>
                  <a:cubicBezTo>
                    <a:pt x="7852242" y="232228"/>
                    <a:pt x="7868281" y="232062"/>
                    <a:pt x="7881271" y="239485"/>
                  </a:cubicBezTo>
                  <a:cubicBezTo>
                    <a:pt x="8004021" y="309627"/>
                    <a:pt x="7817286" y="237840"/>
                    <a:pt x="7957471" y="293914"/>
                  </a:cubicBezTo>
                  <a:cubicBezTo>
                    <a:pt x="7978779" y="302437"/>
                    <a:pt x="8022785" y="315685"/>
                    <a:pt x="8022785" y="315685"/>
                  </a:cubicBezTo>
                  <a:cubicBezTo>
                    <a:pt x="8037299" y="308428"/>
                    <a:pt x="8057327" y="307416"/>
                    <a:pt x="8066328" y="293914"/>
                  </a:cubicBezTo>
                  <a:cubicBezTo>
                    <a:pt x="8080981" y="271934"/>
                    <a:pt x="8077370" y="241854"/>
                    <a:pt x="8088099" y="217714"/>
                  </a:cubicBezTo>
                  <a:cubicBezTo>
                    <a:pt x="8092267" y="208335"/>
                    <a:pt x="8102614" y="203199"/>
                    <a:pt x="8109871" y="195942"/>
                  </a:cubicBezTo>
                  <a:cubicBezTo>
                    <a:pt x="8113499" y="185056"/>
                    <a:pt x="8110493" y="158153"/>
                    <a:pt x="8120756" y="163285"/>
                  </a:cubicBezTo>
                  <a:cubicBezTo>
                    <a:pt x="8134137" y="169976"/>
                    <a:pt x="8127532" y="192443"/>
                    <a:pt x="8131642" y="206828"/>
                  </a:cubicBezTo>
                  <a:cubicBezTo>
                    <a:pt x="8134794" y="217861"/>
                    <a:pt x="8139376" y="228452"/>
                    <a:pt x="8142528" y="239485"/>
                  </a:cubicBezTo>
                  <a:cubicBezTo>
                    <a:pt x="8155805" y="285953"/>
                    <a:pt x="8153073" y="286938"/>
                    <a:pt x="8164299" y="337457"/>
                  </a:cubicBezTo>
                  <a:cubicBezTo>
                    <a:pt x="8167544" y="352062"/>
                    <a:pt x="8171556" y="366486"/>
                    <a:pt x="8175185" y="381000"/>
                  </a:cubicBezTo>
                  <a:cubicBezTo>
                    <a:pt x="8167928" y="395514"/>
                    <a:pt x="8163802" y="412076"/>
                    <a:pt x="8153414" y="424542"/>
                  </a:cubicBezTo>
                  <a:cubicBezTo>
                    <a:pt x="8145038" y="434593"/>
                    <a:pt x="8133833" y="445892"/>
                    <a:pt x="8120756" y="446314"/>
                  </a:cubicBezTo>
                  <a:lnTo>
                    <a:pt x="7815956" y="435428"/>
                  </a:lnTo>
                  <a:cubicBezTo>
                    <a:pt x="7783299" y="439057"/>
                    <a:pt x="7746915" y="430736"/>
                    <a:pt x="7717985" y="446314"/>
                  </a:cubicBezTo>
                  <a:cubicBezTo>
                    <a:pt x="7694947" y="458719"/>
                    <a:pt x="7692944" y="493126"/>
                    <a:pt x="7674442" y="511628"/>
                  </a:cubicBezTo>
                  <a:lnTo>
                    <a:pt x="7630899" y="555171"/>
                  </a:lnTo>
                  <a:cubicBezTo>
                    <a:pt x="7801714" y="640576"/>
                    <a:pt x="7574565" y="534664"/>
                    <a:pt x="8066328" y="587828"/>
                  </a:cubicBezTo>
                  <a:cubicBezTo>
                    <a:pt x="8077736" y="589061"/>
                    <a:pt x="8072082" y="610222"/>
                    <a:pt x="8077214" y="620485"/>
                  </a:cubicBezTo>
                  <a:cubicBezTo>
                    <a:pt x="8090946" y="647949"/>
                    <a:pt x="8100507" y="654664"/>
                    <a:pt x="8120756" y="674914"/>
                  </a:cubicBezTo>
                  <a:cubicBezTo>
                    <a:pt x="8128013" y="660400"/>
                    <a:pt x="8133096" y="644576"/>
                    <a:pt x="8142528" y="631371"/>
                  </a:cubicBezTo>
                  <a:cubicBezTo>
                    <a:pt x="8151476" y="618844"/>
                    <a:pt x="8167026" y="611769"/>
                    <a:pt x="8175185" y="598714"/>
                  </a:cubicBezTo>
                  <a:cubicBezTo>
                    <a:pt x="8185541" y="582144"/>
                    <a:pt x="8187261" y="561251"/>
                    <a:pt x="8196956" y="544285"/>
                  </a:cubicBezTo>
                  <a:cubicBezTo>
                    <a:pt x="8205907" y="528621"/>
                    <a:pt x="8255861" y="495199"/>
                    <a:pt x="8262271" y="489857"/>
                  </a:cubicBezTo>
                  <a:cubicBezTo>
                    <a:pt x="8306989" y="452591"/>
                    <a:pt x="8257944" y="478953"/>
                    <a:pt x="8327585" y="435428"/>
                  </a:cubicBezTo>
                  <a:cubicBezTo>
                    <a:pt x="8341346" y="426828"/>
                    <a:pt x="8356614" y="420914"/>
                    <a:pt x="8371128" y="413657"/>
                  </a:cubicBezTo>
                  <a:cubicBezTo>
                    <a:pt x="8446916" y="337865"/>
                    <a:pt x="8412730" y="382772"/>
                    <a:pt x="8382014" y="152400"/>
                  </a:cubicBezTo>
                  <a:cubicBezTo>
                    <a:pt x="8378623" y="126967"/>
                    <a:pt x="8359653" y="205651"/>
                    <a:pt x="8371128" y="228600"/>
                  </a:cubicBezTo>
                  <a:cubicBezTo>
                    <a:pt x="8378013" y="242370"/>
                    <a:pt x="8389770" y="202312"/>
                    <a:pt x="8403785" y="195942"/>
                  </a:cubicBezTo>
                  <a:cubicBezTo>
                    <a:pt x="8431025" y="183560"/>
                    <a:pt x="8490871" y="174171"/>
                    <a:pt x="8490871" y="174171"/>
                  </a:cubicBezTo>
                  <a:cubicBezTo>
                    <a:pt x="8512642" y="159657"/>
                    <a:pt x="8533748" y="144090"/>
                    <a:pt x="8556185" y="130628"/>
                  </a:cubicBezTo>
                  <a:cubicBezTo>
                    <a:pt x="8574328" y="119742"/>
                    <a:pt x="8593687" y="110666"/>
                    <a:pt x="8610614" y="97971"/>
                  </a:cubicBezTo>
                  <a:cubicBezTo>
                    <a:pt x="8622930" y="88734"/>
                    <a:pt x="8631445" y="75169"/>
                    <a:pt x="8643271" y="65314"/>
                  </a:cubicBezTo>
                  <a:cubicBezTo>
                    <a:pt x="8653322" y="56938"/>
                    <a:pt x="8665282" y="51146"/>
                    <a:pt x="8675928" y="43542"/>
                  </a:cubicBezTo>
                  <a:cubicBezTo>
                    <a:pt x="8733591" y="2354"/>
                    <a:pt x="8699134" y="17664"/>
                    <a:pt x="8752128" y="0"/>
                  </a:cubicBezTo>
                  <a:cubicBezTo>
                    <a:pt x="8759385" y="14514"/>
                    <a:pt x="8765848" y="29453"/>
                    <a:pt x="8773899" y="43542"/>
                  </a:cubicBezTo>
                  <a:cubicBezTo>
                    <a:pt x="8780390" y="54902"/>
                    <a:pt x="8791823" y="63695"/>
                    <a:pt x="8795671" y="76200"/>
                  </a:cubicBezTo>
                  <a:cubicBezTo>
                    <a:pt x="8806553" y="111568"/>
                    <a:pt x="8817442" y="185057"/>
                    <a:pt x="8817442" y="185057"/>
                  </a:cubicBezTo>
                  <a:cubicBezTo>
                    <a:pt x="8806480" y="360444"/>
                    <a:pt x="8863254" y="376123"/>
                    <a:pt x="8752128" y="348342"/>
                  </a:cubicBezTo>
                  <a:cubicBezTo>
                    <a:pt x="8740996" y="345559"/>
                    <a:pt x="8730357" y="341085"/>
                    <a:pt x="8719471" y="337457"/>
                  </a:cubicBezTo>
                  <a:cubicBezTo>
                    <a:pt x="8705542" y="316564"/>
                    <a:pt x="8676781" y="268799"/>
                    <a:pt x="8654156" y="261257"/>
                  </a:cubicBezTo>
                  <a:cubicBezTo>
                    <a:pt x="8643270" y="257628"/>
                    <a:pt x="8610024" y="250371"/>
                    <a:pt x="8621499" y="250371"/>
                  </a:cubicBezTo>
                  <a:cubicBezTo>
                    <a:pt x="8647157" y="250371"/>
                    <a:pt x="8672299" y="257628"/>
                    <a:pt x="8697699" y="261257"/>
                  </a:cubicBezTo>
                  <a:cubicBezTo>
                    <a:pt x="8719471" y="268514"/>
                    <a:pt x="8746787" y="266800"/>
                    <a:pt x="8763014" y="283028"/>
                  </a:cubicBezTo>
                  <a:cubicBezTo>
                    <a:pt x="8795364" y="315379"/>
                    <a:pt x="8774828" y="302311"/>
                    <a:pt x="8828328" y="315685"/>
                  </a:cubicBezTo>
                  <a:cubicBezTo>
                    <a:pt x="8845745" y="327297"/>
                    <a:pt x="8879853" y="343988"/>
                    <a:pt x="8882756" y="370114"/>
                  </a:cubicBezTo>
                  <a:cubicBezTo>
                    <a:pt x="8890308" y="438082"/>
                    <a:pt x="8861142" y="446157"/>
                    <a:pt x="8817442" y="489857"/>
                  </a:cubicBezTo>
                  <a:lnTo>
                    <a:pt x="8784785" y="522514"/>
                  </a:lnTo>
                  <a:cubicBezTo>
                    <a:pt x="8760709" y="546590"/>
                    <a:pt x="8749783" y="561786"/>
                    <a:pt x="8719471" y="576942"/>
                  </a:cubicBezTo>
                  <a:cubicBezTo>
                    <a:pt x="8709208" y="582074"/>
                    <a:pt x="8697700" y="584199"/>
                    <a:pt x="8686814" y="587828"/>
                  </a:cubicBezTo>
                  <a:cubicBezTo>
                    <a:pt x="8661414" y="584199"/>
                    <a:pt x="8635615" y="582711"/>
                    <a:pt x="8610614" y="576942"/>
                  </a:cubicBezTo>
                  <a:cubicBezTo>
                    <a:pt x="8588252" y="571782"/>
                    <a:pt x="8545299" y="555171"/>
                    <a:pt x="8545299" y="555171"/>
                  </a:cubicBezTo>
                  <a:cubicBezTo>
                    <a:pt x="8530785" y="540657"/>
                    <a:pt x="8518459" y="523559"/>
                    <a:pt x="8501756" y="511628"/>
                  </a:cubicBezTo>
                  <a:cubicBezTo>
                    <a:pt x="8492419" y="504959"/>
                    <a:pt x="8479362" y="505874"/>
                    <a:pt x="8469099" y="500742"/>
                  </a:cubicBezTo>
                  <a:cubicBezTo>
                    <a:pt x="8457397" y="494891"/>
                    <a:pt x="8447328" y="486228"/>
                    <a:pt x="8436442" y="478971"/>
                  </a:cubicBezTo>
                  <a:cubicBezTo>
                    <a:pt x="8429185" y="489857"/>
                    <a:pt x="8418113" y="499006"/>
                    <a:pt x="8414671" y="511628"/>
                  </a:cubicBezTo>
                  <a:cubicBezTo>
                    <a:pt x="8406974" y="539852"/>
                    <a:pt x="8424471" y="578028"/>
                    <a:pt x="8403785" y="598714"/>
                  </a:cubicBezTo>
                  <a:cubicBezTo>
                    <a:pt x="8388178" y="614321"/>
                    <a:pt x="8360242" y="591457"/>
                    <a:pt x="8338471" y="587828"/>
                  </a:cubicBezTo>
                  <a:cubicBezTo>
                    <a:pt x="8331214" y="576942"/>
                    <a:pt x="8322550" y="566873"/>
                    <a:pt x="8316699" y="555171"/>
                  </a:cubicBezTo>
                  <a:cubicBezTo>
                    <a:pt x="8307960" y="537693"/>
                    <a:pt x="8302864" y="518598"/>
                    <a:pt x="8294928" y="500742"/>
                  </a:cubicBezTo>
                  <a:cubicBezTo>
                    <a:pt x="8288337" y="485913"/>
                    <a:pt x="8280413" y="471714"/>
                    <a:pt x="8273156" y="457200"/>
                  </a:cubicBezTo>
                  <a:cubicBezTo>
                    <a:pt x="8268302" y="428072"/>
                    <a:pt x="8258995" y="367896"/>
                    <a:pt x="8251385" y="337457"/>
                  </a:cubicBezTo>
                  <a:cubicBezTo>
                    <a:pt x="8235838" y="275273"/>
                    <a:pt x="8243190" y="335925"/>
                    <a:pt x="8229614" y="261257"/>
                  </a:cubicBezTo>
                  <a:cubicBezTo>
                    <a:pt x="8226987" y="246811"/>
                    <a:pt x="8222422" y="176701"/>
                    <a:pt x="8207842" y="152400"/>
                  </a:cubicBezTo>
                  <a:cubicBezTo>
                    <a:pt x="8202562" y="143599"/>
                    <a:pt x="8193328" y="137885"/>
                    <a:pt x="8186071" y="130628"/>
                  </a:cubicBezTo>
                  <a:cubicBezTo>
                    <a:pt x="8182442" y="116114"/>
                    <a:pt x="8160832" y="91306"/>
                    <a:pt x="8175185" y="87085"/>
                  </a:cubicBezTo>
                  <a:cubicBezTo>
                    <a:pt x="8237942" y="68627"/>
                    <a:pt x="8305959" y="81867"/>
                    <a:pt x="8371128" y="76200"/>
                  </a:cubicBezTo>
                  <a:cubicBezTo>
                    <a:pt x="8389560" y="74597"/>
                    <a:pt x="8407495" y="69328"/>
                    <a:pt x="8425556" y="65314"/>
                  </a:cubicBezTo>
                  <a:cubicBezTo>
                    <a:pt x="8444680" y="61064"/>
                    <a:pt x="8482172" y="51935"/>
                    <a:pt x="8501756" y="43542"/>
                  </a:cubicBezTo>
                  <a:cubicBezTo>
                    <a:pt x="8595917" y="3188"/>
                    <a:pt x="8501370" y="36415"/>
                    <a:pt x="8577956" y="10885"/>
                  </a:cubicBezTo>
                  <a:cubicBezTo>
                    <a:pt x="8581585" y="21771"/>
                    <a:pt x="8588842" y="32067"/>
                    <a:pt x="8588842" y="43542"/>
                  </a:cubicBezTo>
                  <a:cubicBezTo>
                    <a:pt x="8588842" y="83290"/>
                    <a:pt x="8578535" y="134048"/>
                    <a:pt x="8567071" y="174171"/>
                  </a:cubicBezTo>
                  <a:cubicBezTo>
                    <a:pt x="8563919" y="185204"/>
                    <a:pt x="8559814" y="195942"/>
                    <a:pt x="8556185" y="206828"/>
                  </a:cubicBezTo>
                  <a:cubicBezTo>
                    <a:pt x="8559814" y="235857"/>
                    <a:pt x="8553988" y="267748"/>
                    <a:pt x="8567071" y="293914"/>
                  </a:cubicBezTo>
                  <a:cubicBezTo>
                    <a:pt x="8574328" y="308428"/>
                    <a:pt x="8607623" y="299735"/>
                    <a:pt x="8610614" y="315685"/>
                  </a:cubicBezTo>
                  <a:cubicBezTo>
                    <a:pt x="8638839" y="466220"/>
                    <a:pt x="8639048" y="454978"/>
                    <a:pt x="8567071" y="478971"/>
                  </a:cubicBezTo>
                  <a:cubicBezTo>
                    <a:pt x="8559740" y="508295"/>
                    <a:pt x="8562750" y="537748"/>
                    <a:pt x="8523528" y="544285"/>
                  </a:cubicBezTo>
                  <a:cubicBezTo>
                    <a:pt x="8512210" y="546171"/>
                    <a:pt x="8501757" y="537028"/>
                    <a:pt x="8490871" y="533400"/>
                  </a:cubicBezTo>
                  <a:cubicBezTo>
                    <a:pt x="8418299" y="537028"/>
                    <a:pt x="8345152" y="534467"/>
                    <a:pt x="8273156" y="544285"/>
                  </a:cubicBezTo>
                  <a:cubicBezTo>
                    <a:pt x="8262987" y="545672"/>
                    <a:pt x="8257543" y="557846"/>
                    <a:pt x="8251385" y="566057"/>
                  </a:cubicBezTo>
                  <a:cubicBezTo>
                    <a:pt x="8235686" y="586990"/>
                    <a:pt x="8232665" y="623096"/>
                    <a:pt x="8207842" y="631371"/>
                  </a:cubicBezTo>
                  <a:lnTo>
                    <a:pt x="8175185" y="642257"/>
                  </a:lnTo>
                  <a:cubicBezTo>
                    <a:pt x="8134118" y="628568"/>
                    <a:pt x="8114647" y="625260"/>
                    <a:pt x="8077214" y="587828"/>
                  </a:cubicBezTo>
                  <a:cubicBezTo>
                    <a:pt x="8069957" y="580571"/>
                    <a:pt x="8064243" y="571337"/>
                    <a:pt x="8055442" y="566057"/>
                  </a:cubicBezTo>
                  <a:cubicBezTo>
                    <a:pt x="8045603" y="560153"/>
                    <a:pt x="8033048" y="560303"/>
                    <a:pt x="8022785" y="555171"/>
                  </a:cubicBezTo>
                  <a:cubicBezTo>
                    <a:pt x="7938376" y="512967"/>
                    <a:pt x="8039555" y="549876"/>
                    <a:pt x="7957471" y="522514"/>
                  </a:cubicBezTo>
                  <a:cubicBezTo>
                    <a:pt x="7946585" y="526143"/>
                    <a:pt x="7934653" y="527496"/>
                    <a:pt x="7924814" y="533400"/>
                  </a:cubicBezTo>
                  <a:cubicBezTo>
                    <a:pt x="7907577" y="543742"/>
                    <a:pt x="7891161" y="572993"/>
                    <a:pt x="7881271" y="587828"/>
                  </a:cubicBezTo>
                  <a:cubicBezTo>
                    <a:pt x="7823214" y="584199"/>
                    <a:pt x="7764950" y="583031"/>
                    <a:pt x="7707099" y="576942"/>
                  </a:cubicBezTo>
                  <a:cubicBezTo>
                    <a:pt x="7684619" y="574576"/>
                    <a:pt x="7658233" y="557992"/>
                    <a:pt x="7641785" y="544285"/>
                  </a:cubicBezTo>
                  <a:cubicBezTo>
                    <a:pt x="7629959" y="534430"/>
                    <a:pt x="7622494" y="519266"/>
                    <a:pt x="7609128" y="511628"/>
                  </a:cubicBezTo>
                  <a:cubicBezTo>
                    <a:pt x="7596138" y="504205"/>
                    <a:pt x="7580099" y="504371"/>
                    <a:pt x="7565585" y="500742"/>
                  </a:cubicBezTo>
                  <a:cubicBezTo>
                    <a:pt x="7484551" y="419708"/>
                    <a:pt x="7587138" y="519215"/>
                    <a:pt x="7489385" y="435428"/>
                  </a:cubicBezTo>
                  <a:cubicBezTo>
                    <a:pt x="7437494" y="390951"/>
                    <a:pt x="7479621" y="410402"/>
                    <a:pt x="7424071" y="391885"/>
                  </a:cubicBezTo>
                  <a:cubicBezTo>
                    <a:pt x="7413185" y="380999"/>
                    <a:pt x="7404780" y="366866"/>
                    <a:pt x="7391414" y="359228"/>
                  </a:cubicBezTo>
                  <a:cubicBezTo>
                    <a:pt x="7378424" y="351805"/>
                    <a:pt x="7362256" y="352452"/>
                    <a:pt x="7347871" y="348342"/>
                  </a:cubicBezTo>
                  <a:cubicBezTo>
                    <a:pt x="7336838" y="345190"/>
                    <a:pt x="7326100" y="341085"/>
                    <a:pt x="7315214" y="337457"/>
                  </a:cubicBezTo>
                  <a:cubicBezTo>
                    <a:pt x="7311585" y="348343"/>
                    <a:pt x="7312442" y="362000"/>
                    <a:pt x="7304328" y="370114"/>
                  </a:cubicBezTo>
                  <a:cubicBezTo>
                    <a:pt x="7280578" y="393864"/>
                    <a:pt x="7208685" y="372002"/>
                    <a:pt x="7195471" y="370114"/>
                  </a:cubicBezTo>
                  <a:cubicBezTo>
                    <a:pt x="7180957" y="362857"/>
                    <a:pt x="7167122" y="354040"/>
                    <a:pt x="7151928" y="348342"/>
                  </a:cubicBezTo>
                  <a:cubicBezTo>
                    <a:pt x="7137920" y="343089"/>
                    <a:pt x="7122770" y="341567"/>
                    <a:pt x="7108385" y="337457"/>
                  </a:cubicBezTo>
                  <a:cubicBezTo>
                    <a:pt x="7097352" y="334305"/>
                    <a:pt x="7086614" y="330200"/>
                    <a:pt x="7075728" y="326571"/>
                  </a:cubicBezTo>
                  <a:cubicBezTo>
                    <a:pt x="6959618" y="343159"/>
                    <a:pt x="7027507" y="314145"/>
                    <a:pt x="6977756" y="370114"/>
                  </a:cubicBezTo>
                  <a:cubicBezTo>
                    <a:pt x="6957301" y="393126"/>
                    <a:pt x="6934213" y="413657"/>
                    <a:pt x="6912442" y="435428"/>
                  </a:cubicBezTo>
                  <a:lnTo>
                    <a:pt x="6890671" y="457200"/>
                  </a:lnTo>
                  <a:cubicBezTo>
                    <a:pt x="6796511" y="448640"/>
                    <a:pt x="6794699" y="454661"/>
                    <a:pt x="6727385" y="435428"/>
                  </a:cubicBezTo>
                  <a:cubicBezTo>
                    <a:pt x="6705405" y="429148"/>
                    <a:pt x="6655631" y="410437"/>
                    <a:pt x="6640299" y="402771"/>
                  </a:cubicBezTo>
                  <a:cubicBezTo>
                    <a:pt x="6628597" y="396920"/>
                    <a:pt x="6619597" y="386313"/>
                    <a:pt x="6607642" y="381000"/>
                  </a:cubicBezTo>
                  <a:cubicBezTo>
                    <a:pt x="6473660" y="321452"/>
                    <a:pt x="6600106" y="386337"/>
                    <a:pt x="6498785" y="348342"/>
                  </a:cubicBezTo>
                  <a:cubicBezTo>
                    <a:pt x="6483591" y="342644"/>
                    <a:pt x="6470071" y="333162"/>
                    <a:pt x="6455242" y="326571"/>
                  </a:cubicBezTo>
                  <a:cubicBezTo>
                    <a:pt x="6416192" y="309216"/>
                    <a:pt x="6404064" y="305883"/>
                    <a:pt x="6368156" y="293914"/>
                  </a:cubicBezTo>
                  <a:cubicBezTo>
                    <a:pt x="6360899" y="304800"/>
                    <a:pt x="6352236" y="314869"/>
                    <a:pt x="6346385" y="326571"/>
                  </a:cubicBezTo>
                  <a:cubicBezTo>
                    <a:pt x="6341253" y="336834"/>
                    <a:pt x="6341403" y="349389"/>
                    <a:pt x="6335499" y="359228"/>
                  </a:cubicBezTo>
                  <a:cubicBezTo>
                    <a:pt x="6330219" y="368029"/>
                    <a:pt x="6320985" y="373743"/>
                    <a:pt x="6313728" y="381000"/>
                  </a:cubicBezTo>
                  <a:cubicBezTo>
                    <a:pt x="6305637" y="405271"/>
                    <a:pt x="6296763" y="437025"/>
                    <a:pt x="6281071" y="457200"/>
                  </a:cubicBezTo>
                  <a:cubicBezTo>
                    <a:pt x="6265319" y="477453"/>
                    <a:pt x="6226642" y="511628"/>
                    <a:pt x="6226642" y="511628"/>
                  </a:cubicBezTo>
                  <a:cubicBezTo>
                    <a:pt x="6212128" y="507999"/>
                    <a:pt x="6196850" y="506635"/>
                    <a:pt x="6183099" y="500742"/>
                  </a:cubicBezTo>
                  <a:cubicBezTo>
                    <a:pt x="6139906" y="482231"/>
                    <a:pt x="6157018" y="474338"/>
                    <a:pt x="6117785" y="446314"/>
                  </a:cubicBezTo>
                  <a:cubicBezTo>
                    <a:pt x="6089752" y="426291"/>
                    <a:pt x="6038674" y="412686"/>
                    <a:pt x="6008928" y="402771"/>
                  </a:cubicBezTo>
                  <a:cubicBezTo>
                    <a:pt x="5998042" y="399142"/>
                    <a:pt x="5985818" y="398250"/>
                    <a:pt x="5976271" y="391885"/>
                  </a:cubicBezTo>
                  <a:cubicBezTo>
                    <a:pt x="5898508" y="340043"/>
                    <a:pt x="5936341" y="354688"/>
                    <a:pt x="5867414" y="337457"/>
                  </a:cubicBezTo>
                  <a:lnTo>
                    <a:pt x="5693242" y="348342"/>
                  </a:lnTo>
                  <a:cubicBezTo>
                    <a:pt x="5656883" y="351139"/>
                    <a:pt x="5618656" y="346766"/>
                    <a:pt x="5584385" y="359228"/>
                  </a:cubicBezTo>
                  <a:cubicBezTo>
                    <a:pt x="5573601" y="363149"/>
                    <a:pt x="5578631" y="381622"/>
                    <a:pt x="5573499" y="391885"/>
                  </a:cubicBezTo>
                  <a:cubicBezTo>
                    <a:pt x="5567648" y="403587"/>
                    <a:pt x="5557579" y="412840"/>
                    <a:pt x="5551728" y="424542"/>
                  </a:cubicBezTo>
                  <a:cubicBezTo>
                    <a:pt x="5546596" y="434805"/>
                    <a:pt x="5547207" y="447652"/>
                    <a:pt x="5540842" y="457200"/>
                  </a:cubicBezTo>
                  <a:cubicBezTo>
                    <a:pt x="5532303" y="470009"/>
                    <a:pt x="5518040" y="478030"/>
                    <a:pt x="5508185" y="489857"/>
                  </a:cubicBezTo>
                  <a:cubicBezTo>
                    <a:pt x="5499810" y="499908"/>
                    <a:pt x="5496260" y="513899"/>
                    <a:pt x="5486414" y="522514"/>
                  </a:cubicBezTo>
                  <a:cubicBezTo>
                    <a:pt x="5466722" y="539745"/>
                    <a:pt x="5421099" y="566057"/>
                    <a:pt x="5421099" y="566057"/>
                  </a:cubicBezTo>
                  <a:cubicBezTo>
                    <a:pt x="5395832" y="490252"/>
                    <a:pt x="5428289" y="571398"/>
                    <a:pt x="5388442" y="511628"/>
                  </a:cubicBezTo>
                  <a:cubicBezTo>
                    <a:pt x="5379441" y="498126"/>
                    <a:pt x="5379137" y="478474"/>
                    <a:pt x="5366671" y="468085"/>
                  </a:cubicBezTo>
                  <a:cubicBezTo>
                    <a:pt x="5355178" y="458507"/>
                    <a:pt x="5337642" y="460828"/>
                    <a:pt x="5323128" y="457200"/>
                  </a:cubicBezTo>
                  <a:cubicBezTo>
                    <a:pt x="5312242" y="460828"/>
                    <a:pt x="5300310" y="462182"/>
                    <a:pt x="5290471" y="468085"/>
                  </a:cubicBezTo>
                  <a:cubicBezTo>
                    <a:pt x="5253309" y="490382"/>
                    <a:pt x="5285064" y="495287"/>
                    <a:pt x="5236042" y="511628"/>
                  </a:cubicBezTo>
                  <a:cubicBezTo>
                    <a:pt x="5215103" y="518608"/>
                    <a:pt x="5192499" y="518885"/>
                    <a:pt x="5170728" y="522514"/>
                  </a:cubicBezTo>
                  <a:cubicBezTo>
                    <a:pt x="5156214" y="529771"/>
                    <a:pt x="5143313" y="542493"/>
                    <a:pt x="5127185" y="544285"/>
                  </a:cubicBezTo>
                  <a:cubicBezTo>
                    <a:pt x="5108796" y="546328"/>
                    <a:pt x="5090309" y="539251"/>
                    <a:pt x="5072756" y="533400"/>
                  </a:cubicBezTo>
                  <a:cubicBezTo>
                    <a:pt x="5053607" y="527017"/>
                    <a:pt x="5013615" y="503504"/>
                    <a:pt x="4996556" y="489857"/>
                  </a:cubicBezTo>
                  <a:cubicBezTo>
                    <a:pt x="4988542" y="483446"/>
                    <a:pt x="4982799" y="474496"/>
                    <a:pt x="4974785" y="468085"/>
                  </a:cubicBezTo>
                  <a:cubicBezTo>
                    <a:pt x="4944641" y="443969"/>
                    <a:pt x="4943962" y="446925"/>
                    <a:pt x="4909471" y="435428"/>
                  </a:cubicBezTo>
                  <a:cubicBezTo>
                    <a:pt x="4902214" y="428171"/>
                    <a:pt x="4897309" y="417261"/>
                    <a:pt x="4887699" y="413657"/>
                  </a:cubicBezTo>
                  <a:cubicBezTo>
                    <a:pt x="4715357" y="349029"/>
                    <a:pt x="4906342" y="442885"/>
                    <a:pt x="4778842" y="391885"/>
                  </a:cubicBezTo>
                  <a:cubicBezTo>
                    <a:pt x="4756242" y="382845"/>
                    <a:pt x="4735299" y="370114"/>
                    <a:pt x="4713528" y="359228"/>
                  </a:cubicBezTo>
                  <a:cubicBezTo>
                    <a:pt x="4680871" y="362857"/>
                    <a:pt x="4647433" y="362145"/>
                    <a:pt x="4615556" y="370114"/>
                  </a:cubicBezTo>
                  <a:cubicBezTo>
                    <a:pt x="4602864" y="373287"/>
                    <a:pt x="4594601" y="386034"/>
                    <a:pt x="4582899" y="391885"/>
                  </a:cubicBezTo>
                  <a:cubicBezTo>
                    <a:pt x="4572636" y="397017"/>
                    <a:pt x="4560986" y="398742"/>
                    <a:pt x="4550242" y="402771"/>
                  </a:cubicBezTo>
                  <a:cubicBezTo>
                    <a:pt x="4531946" y="409632"/>
                    <a:pt x="4513957" y="417285"/>
                    <a:pt x="4495814" y="424542"/>
                  </a:cubicBezTo>
                  <a:cubicBezTo>
                    <a:pt x="4488557" y="431799"/>
                    <a:pt x="4482843" y="441033"/>
                    <a:pt x="4474042" y="446314"/>
                  </a:cubicBezTo>
                  <a:cubicBezTo>
                    <a:pt x="4440569" y="466398"/>
                    <a:pt x="4425650" y="454053"/>
                    <a:pt x="4386956" y="446314"/>
                  </a:cubicBezTo>
                  <a:cubicBezTo>
                    <a:pt x="4311219" y="416018"/>
                    <a:pt x="4351068" y="430722"/>
                    <a:pt x="4267214" y="402771"/>
                  </a:cubicBezTo>
                  <a:cubicBezTo>
                    <a:pt x="4256328" y="399142"/>
                    <a:pt x="4244104" y="398250"/>
                    <a:pt x="4234556" y="391885"/>
                  </a:cubicBezTo>
                  <a:cubicBezTo>
                    <a:pt x="4192352" y="363749"/>
                    <a:pt x="4214310" y="374251"/>
                    <a:pt x="4169242" y="359228"/>
                  </a:cubicBezTo>
                  <a:cubicBezTo>
                    <a:pt x="4152729" y="370237"/>
                    <a:pt x="4126464" y="391885"/>
                    <a:pt x="4103928" y="391885"/>
                  </a:cubicBezTo>
                  <a:cubicBezTo>
                    <a:pt x="4088967" y="391885"/>
                    <a:pt x="4074899" y="384628"/>
                    <a:pt x="4060385" y="381000"/>
                  </a:cubicBezTo>
                  <a:cubicBezTo>
                    <a:pt x="4046833" y="360671"/>
                    <a:pt x="4028146" y="328013"/>
                    <a:pt x="4005956" y="315685"/>
                  </a:cubicBezTo>
                  <a:cubicBezTo>
                    <a:pt x="3985895" y="304540"/>
                    <a:pt x="3940642" y="293914"/>
                    <a:pt x="3940642" y="293914"/>
                  </a:cubicBezTo>
                  <a:cubicBezTo>
                    <a:pt x="3904356" y="297543"/>
                    <a:pt x="3866592" y="293923"/>
                    <a:pt x="3831785" y="304800"/>
                  </a:cubicBezTo>
                  <a:cubicBezTo>
                    <a:pt x="3806810" y="312605"/>
                    <a:pt x="3788242" y="333828"/>
                    <a:pt x="3766471" y="348342"/>
                  </a:cubicBezTo>
                  <a:lnTo>
                    <a:pt x="3733814" y="370114"/>
                  </a:lnTo>
                  <a:cubicBezTo>
                    <a:pt x="3722928" y="366485"/>
                    <a:pt x="3711187" y="364801"/>
                    <a:pt x="3701156" y="359228"/>
                  </a:cubicBezTo>
                  <a:cubicBezTo>
                    <a:pt x="3678283" y="346521"/>
                    <a:pt x="3635842" y="315685"/>
                    <a:pt x="3635842" y="315685"/>
                  </a:cubicBezTo>
                  <a:cubicBezTo>
                    <a:pt x="3614071" y="319314"/>
                    <a:pt x="3592171" y="322242"/>
                    <a:pt x="3570528" y="326571"/>
                  </a:cubicBezTo>
                  <a:cubicBezTo>
                    <a:pt x="3555857" y="329505"/>
                    <a:pt x="3540993" y="342710"/>
                    <a:pt x="3526985" y="337457"/>
                  </a:cubicBezTo>
                  <a:cubicBezTo>
                    <a:pt x="3507766" y="330250"/>
                    <a:pt x="3500521" y="305300"/>
                    <a:pt x="3483442" y="293914"/>
                  </a:cubicBezTo>
                  <a:lnTo>
                    <a:pt x="3418128" y="250371"/>
                  </a:lnTo>
                  <a:lnTo>
                    <a:pt x="3385471" y="228600"/>
                  </a:lnTo>
                  <a:cubicBezTo>
                    <a:pt x="3374585" y="235857"/>
                    <a:pt x="3360987" y="240155"/>
                    <a:pt x="3352814" y="250371"/>
                  </a:cubicBezTo>
                  <a:cubicBezTo>
                    <a:pt x="3292720" y="325488"/>
                    <a:pt x="3402864" y="242402"/>
                    <a:pt x="3309271" y="304800"/>
                  </a:cubicBezTo>
                  <a:cubicBezTo>
                    <a:pt x="3216755" y="273960"/>
                    <a:pt x="3329560" y="316972"/>
                    <a:pt x="3254842" y="272142"/>
                  </a:cubicBezTo>
                  <a:cubicBezTo>
                    <a:pt x="3245003" y="266239"/>
                    <a:pt x="3233071" y="264885"/>
                    <a:pt x="3222185" y="261257"/>
                  </a:cubicBezTo>
                  <a:cubicBezTo>
                    <a:pt x="3214928" y="250371"/>
                    <a:pt x="3209665" y="237851"/>
                    <a:pt x="3200414" y="228600"/>
                  </a:cubicBezTo>
                  <a:cubicBezTo>
                    <a:pt x="3191163" y="219349"/>
                    <a:pt x="3174247" y="218188"/>
                    <a:pt x="3167756" y="206828"/>
                  </a:cubicBezTo>
                  <a:cubicBezTo>
                    <a:pt x="3158576" y="190764"/>
                    <a:pt x="3160499" y="170543"/>
                    <a:pt x="3156871" y="152400"/>
                  </a:cubicBezTo>
                  <a:cubicBezTo>
                    <a:pt x="3124214" y="156028"/>
                    <a:pt x="3090916" y="155897"/>
                    <a:pt x="3058899" y="163285"/>
                  </a:cubicBezTo>
                  <a:cubicBezTo>
                    <a:pt x="3043087" y="166934"/>
                    <a:pt x="3029445" y="177006"/>
                    <a:pt x="3015356" y="185057"/>
                  </a:cubicBezTo>
                  <a:cubicBezTo>
                    <a:pt x="3003997" y="191548"/>
                    <a:pt x="2993345" y="199224"/>
                    <a:pt x="2982699" y="206828"/>
                  </a:cubicBezTo>
                  <a:cubicBezTo>
                    <a:pt x="2967935" y="217373"/>
                    <a:pt x="2954908" y="230484"/>
                    <a:pt x="2939156" y="239485"/>
                  </a:cubicBezTo>
                  <a:cubicBezTo>
                    <a:pt x="2929193" y="245178"/>
                    <a:pt x="2916762" y="245239"/>
                    <a:pt x="2906499" y="250371"/>
                  </a:cubicBezTo>
                  <a:cubicBezTo>
                    <a:pt x="2822090" y="292575"/>
                    <a:pt x="2923269" y="255666"/>
                    <a:pt x="2841185" y="283028"/>
                  </a:cubicBezTo>
                  <a:cubicBezTo>
                    <a:pt x="2826671" y="279399"/>
                    <a:pt x="2810632" y="279565"/>
                    <a:pt x="2797642" y="272142"/>
                  </a:cubicBezTo>
                  <a:cubicBezTo>
                    <a:pt x="2784276" y="264504"/>
                    <a:pt x="2776812" y="249340"/>
                    <a:pt x="2764985" y="239485"/>
                  </a:cubicBezTo>
                  <a:cubicBezTo>
                    <a:pt x="2754934" y="231110"/>
                    <a:pt x="2743214" y="224971"/>
                    <a:pt x="2732328" y="217714"/>
                  </a:cubicBezTo>
                  <a:cubicBezTo>
                    <a:pt x="2725071" y="206828"/>
                    <a:pt x="2722703" y="189916"/>
                    <a:pt x="2710556" y="185057"/>
                  </a:cubicBezTo>
                  <a:cubicBezTo>
                    <a:pt x="2699902" y="180795"/>
                    <a:pt x="2687738" y="190038"/>
                    <a:pt x="2677899" y="195942"/>
                  </a:cubicBezTo>
                  <a:cubicBezTo>
                    <a:pt x="2669098" y="201222"/>
                    <a:pt x="2664142" y="211303"/>
                    <a:pt x="2656128" y="217714"/>
                  </a:cubicBezTo>
                  <a:cubicBezTo>
                    <a:pt x="2625984" y="241830"/>
                    <a:pt x="2625305" y="238874"/>
                    <a:pt x="2590814" y="250371"/>
                  </a:cubicBezTo>
                  <a:cubicBezTo>
                    <a:pt x="2579928" y="246742"/>
                    <a:pt x="2567704" y="245850"/>
                    <a:pt x="2558156" y="239485"/>
                  </a:cubicBezTo>
                  <a:cubicBezTo>
                    <a:pt x="2545347" y="230946"/>
                    <a:pt x="2537326" y="216683"/>
                    <a:pt x="2525499" y="206828"/>
                  </a:cubicBezTo>
                  <a:cubicBezTo>
                    <a:pt x="2515448" y="198453"/>
                    <a:pt x="2503728" y="192314"/>
                    <a:pt x="2492842" y="185057"/>
                  </a:cubicBezTo>
                  <a:cubicBezTo>
                    <a:pt x="2454259" y="213994"/>
                    <a:pt x="2385738" y="266642"/>
                    <a:pt x="2351328" y="283028"/>
                  </a:cubicBezTo>
                  <a:cubicBezTo>
                    <a:pt x="2309888" y="302761"/>
                    <a:pt x="2261752" y="306045"/>
                    <a:pt x="2220699" y="326571"/>
                  </a:cubicBezTo>
                  <a:cubicBezTo>
                    <a:pt x="2135644" y="369099"/>
                    <a:pt x="2179395" y="355226"/>
                    <a:pt x="2090071" y="370114"/>
                  </a:cubicBezTo>
                  <a:cubicBezTo>
                    <a:pt x="2068299" y="366485"/>
                    <a:pt x="2044926" y="368192"/>
                    <a:pt x="2024756" y="359228"/>
                  </a:cubicBezTo>
                  <a:cubicBezTo>
                    <a:pt x="2010688" y="352976"/>
                    <a:pt x="2003926" y="336426"/>
                    <a:pt x="1992099" y="326571"/>
                  </a:cubicBezTo>
                  <a:cubicBezTo>
                    <a:pt x="1982048" y="318196"/>
                    <a:pt x="1969658" y="312973"/>
                    <a:pt x="1959442" y="304800"/>
                  </a:cubicBezTo>
                  <a:cubicBezTo>
                    <a:pt x="1951428" y="298389"/>
                    <a:pt x="1945882" y="289186"/>
                    <a:pt x="1937671" y="283028"/>
                  </a:cubicBezTo>
                  <a:cubicBezTo>
                    <a:pt x="1877782" y="238111"/>
                    <a:pt x="1890613" y="245570"/>
                    <a:pt x="1839699" y="228600"/>
                  </a:cubicBezTo>
                  <a:cubicBezTo>
                    <a:pt x="1828813" y="221343"/>
                    <a:pt x="1818744" y="212679"/>
                    <a:pt x="1807042" y="206828"/>
                  </a:cubicBezTo>
                  <a:cubicBezTo>
                    <a:pt x="1796779" y="201696"/>
                    <a:pt x="1784932" y="200462"/>
                    <a:pt x="1774385" y="195942"/>
                  </a:cubicBezTo>
                  <a:cubicBezTo>
                    <a:pt x="1759470" y="189550"/>
                    <a:pt x="1745027" y="182052"/>
                    <a:pt x="1730842" y="174171"/>
                  </a:cubicBezTo>
                  <a:cubicBezTo>
                    <a:pt x="1712347" y="163896"/>
                    <a:pt x="1694988" y="151645"/>
                    <a:pt x="1676414" y="141514"/>
                  </a:cubicBezTo>
                  <a:cubicBezTo>
                    <a:pt x="1655045" y="129858"/>
                    <a:pt x="1632377" y="120678"/>
                    <a:pt x="1611099" y="108857"/>
                  </a:cubicBezTo>
                  <a:cubicBezTo>
                    <a:pt x="1599662" y="102503"/>
                    <a:pt x="1590692" y="91679"/>
                    <a:pt x="1578442" y="87085"/>
                  </a:cubicBezTo>
                  <a:cubicBezTo>
                    <a:pt x="1561118" y="80589"/>
                    <a:pt x="1541804" y="81283"/>
                    <a:pt x="1524014" y="76200"/>
                  </a:cubicBezTo>
                  <a:cubicBezTo>
                    <a:pt x="1490915" y="66743"/>
                    <a:pt x="1458699" y="54428"/>
                    <a:pt x="1426042" y="43542"/>
                  </a:cubicBezTo>
                  <a:cubicBezTo>
                    <a:pt x="1382499" y="47171"/>
                    <a:pt x="1338724" y="48653"/>
                    <a:pt x="1295414" y="54428"/>
                  </a:cubicBezTo>
                  <a:cubicBezTo>
                    <a:pt x="1284040" y="55945"/>
                    <a:pt x="1270870" y="57200"/>
                    <a:pt x="1262756" y="65314"/>
                  </a:cubicBezTo>
                  <a:cubicBezTo>
                    <a:pt x="1244254" y="83816"/>
                    <a:pt x="1219214" y="130628"/>
                    <a:pt x="1219214" y="130628"/>
                  </a:cubicBezTo>
                  <a:cubicBezTo>
                    <a:pt x="1208328" y="126999"/>
                    <a:pt x="1194670" y="127856"/>
                    <a:pt x="1186556" y="119742"/>
                  </a:cubicBezTo>
                  <a:cubicBezTo>
                    <a:pt x="1128500" y="61686"/>
                    <a:pt x="1230099" y="105227"/>
                    <a:pt x="1143014" y="76200"/>
                  </a:cubicBezTo>
                  <a:cubicBezTo>
                    <a:pt x="1132128" y="87086"/>
                    <a:pt x="1119304" y="96330"/>
                    <a:pt x="1110356" y="108857"/>
                  </a:cubicBezTo>
                  <a:cubicBezTo>
                    <a:pt x="1100924" y="122062"/>
                    <a:pt x="1099146" y="140079"/>
                    <a:pt x="1088585" y="152400"/>
                  </a:cubicBezTo>
                  <a:cubicBezTo>
                    <a:pt x="1076778" y="166175"/>
                    <a:pt x="1059556" y="174171"/>
                    <a:pt x="1045042" y="185057"/>
                  </a:cubicBezTo>
                  <a:cubicBezTo>
                    <a:pt x="1031470" y="225771"/>
                    <a:pt x="1042621" y="228498"/>
                    <a:pt x="990614" y="206828"/>
                  </a:cubicBezTo>
                  <a:cubicBezTo>
                    <a:pt x="939996" y="185737"/>
                    <a:pt x="900035" y="165671"/>
                    <a:pt x="859985" y="130628"/>
                  </a:cubicBezTo>
                  <a:cubicBezTo>
                    <a:pt x="844537" y="117111"/>
                    <a:pt x="832645" y="99687"/>
                    <a:pt x="816442" y="87085"/>
                  </a:cubicBezTo>
                  <a:cubicBezTo>
                    <a:pt x="777881" y="57093"/>
                    <a:pt x="768144" y="56471"/>
                    <a:pt x="729356" y="43542"/>
                  </a:cubicBezTo>
                  <a:cubicBezTo>
                    <a:pt x="676307" y="123120"/>
                    <a:pt x="741067" y="23050"/>
                    <a:pt x="685814" y="119742"/>
                  </a:cubicBezTo>
                  <a:cubicBezTo>
                    <a:pt x="675529" y="137740"/>
                    <a:pt x="642007" y="183195"/>
                    <a:pt x="631385" y="195942"/>
                  </a:cubicBezTo>
                  <a:cubicBezTo>
                    <a:pt x="624815" y="203826"/>
                    <a:pt x="616871" y="210457"/>
                    <a:pt x="609614" y="217714"/>
                  </a:cubicBezTo>
                  <a:cubicBezTo>
                    <a:pt x="605985" y="232228"/>
                    <a:pt x="610697" y="252280"/>
                    <a:pt x="598728" y="261257"/>
                  </a:cubicBezTo>
                  <a:cubicBezTo>
                    <a:pt x="589548" y="268142"/>
                    <a:pt x="575031" y="257539"/>
                    <a:pt x="566071" y="250371"/>
                  </a:cubicBezTo>
                  <a:cubicBezTo>
                    <a:pt x="555855" y="242198"/>
                    <a:pt x="552472" y="227930"/>
                    <a:pt x="544299" y="217714"/>
                  </a:cubicBezTo>
                  <a:cubicBezTo>
                    <a:pt x="537888" y="209700"/>
                    <a:pt x="529785" y="203199"/>
                    <a:pt x="522528" y="195942"/>
                  </a:cubicBezTo>
                  <a:cubicBezTo>
                    <a:pt x="489871" y="199571"/>
                    <a:pt x="454758" y="193884"/>
                    <a:pt x="424556" y="206828"/>
                  </a:cubicBezTo>
                  <a:cubicBezTo>
                    <a:pt x="400973" y="216935"/>
                    <a:pt x="394469" y="253144"/>
                    <a:pt x="370128" y="261257"/>
                  </a:cubicBezTo>
                  <a:lnTo>
                    <a:pt x="337471" y="272142"/>
                  </a:lnTo>
                  <a:cubicBezTo>
                    <a:pt x="252602" y="187277"/>
                    <a:pt x="390032" y="327547"/>
                    <a:pt x="293928" y="217714"/>
                  </a:cubicBezTo>
                  <a:cubicBezTo>
                    <a:pt x="204777" y="115826"/>
                    <a:pt x="266719" y="204116"/>
                    <a:pt x="217728" y="130628"/>
                  </a:cubicBezTo>
                  <a:cubicBezTo>
                    <a:pt x="201561" y="65962"/>
                    <a:pt x="216886" y="103324"/>
                    <a:pt x="174185" y="43542"/>
                  </a:cubicBezTo>
                  <a:cubicBezTo>
                    <a:pt x="166581" y="32896"/>
                    <a:pt x="162630" y="19058"/>
                    <a:pt x="152414" y="10885"/>
                  </a:cubicBezTo>
                  <a:cubicBezTo>
                    <a:pt x="143454" y="3717"/>
                    <a:pt x="130642" y="3628"/>
                    <a:pt x="119756" y="0"/>
                  </a:cubicBezTo>
                  <a:cubicBezTo>
                    <a:pt x="54442" y="43542"/>
                    <a:pt x="116128" y="-3629"/>
                    <a:pt x="65328" y="54428"/>
                  </a:cubicBezTo>
                  <a:cubicBezTo>
                    <a:pt x="48432" y="73738"/>
                    <a:pt x="10899" y="108857"/>
                    <a:pt x="10899" y="108857"/>
                  </a:cubicBezTo>
                  <a:cubicBezTo>
                    <a:pt x="7271" y="119743"/>
                    <a:pt x="14" y="130040"/>
                    <a:pt x="14" y="141514"/>
                  </a:cubicBezTo>
                  <a:cubicBezTo>
                    <a:pt x="14" y="317503"/>
                    <a:pt x="-5247" y="259239"/>
                    <a:pt x="185071" y="283028"/>
                  </a:cubicBezTo>
                  <a:lnTo>
                    <a:pt x="206842" y="348342"/>
                  </a:lnTo>
                  <a:lnTo>
                    <a:pt x="217728" y="381000"/>
                  </a:lnTo>
                  <a:cubicBezTo>
                    <a:pt x="221357" y="348343"/>
                    <a:pt x="223212" y="315439"/>
                    <a:pt x="228614" y="283028"/>
                  </a:cubicBezTo>
                  <a:cubicBezTo>
                    <a:pt x="230500" y="271710"/>
                    <a:pt x="249762" y="245239"/>
                    <a:pt x="239499" y="250371"/>
                  </a:cubicBezTo>
                  <a:cubicBezTo>
                    <a:pt x="216550" y="261846"/>
                    <a:pt x="206420" y="290568"/>
                    <a:pt x="185071" y="304800"/>
                  </a:cubicBezTo>
                  <a:cubicBezTo>
                    <a:pt x="174185" y="312057"/>
                    <a:pt x="164439" y="321417"/>
                    <a:pt x="152414" y="326571"/>
                  </a:cubicBezTo>
                  <a:cubicBezTo>
                    <a:pt x="138663" y="332464"/>
                    <a:pt x="123256" y="333347"/>
                    <a:pt x="108871" y="337457"/>
                  </a:cubicBezTo>
                  <a:cubicBezTo>
                    <a:pt x="97838" y="340609"/>
                    <a:pt x="87100" y="344714"/>
                    <a:pt x="76214" y="348342"/>
                  </a:cubicBezTo>
                  <a:cubicBezTo>
                    <a:pt x="43556" y="370114"/>
                    <a:pt x="39928" y="366485"/>
                    <a:pt x="21785" y="402771"/>
                  </a:cubicBezTo>
                  <a:cubicBezTo>
                    <a:pt x="16653" y="413034"/>
                    <a:pt x="-544" y="434580"/>
                    <a:pt x="10899" y="435428"/>
                  </a:cubicBezTo>
                  <a:cubicBezTo>
                    <a:pt x="112286" y="442938"/>
                    <a:pt x="214099" y="428171"/>
                    <a:pt x="315699" y="424542"/>
                  </a:cubicBezTo>
                  <a:cubicBezTo>
                    <a:pt x="326585" y="417285"/>
                    <a:pt x="338140" y="410944"/>
                    <a:pt x="348356" y="402771"/>
                  </a:cubicBezTo>
                  <a:cubicBezTo>
                    <a:pt x="356370" y="396360"/>
                    <a:pt x="362404" y="387758"/>
                    <a:pt x="370128" y="381000"/>
                  </a:cubicBezTo>
                  <a:cubicBezTo>
                    <a:pt x="391456" y="362338"/>
                    <a:pt x="413312" y="344275"/>
                    <a:pt x="435442" y="326571"/>
                  </a:cubicBezTo>
                  <a:cubicBezTo>
                    <a:pt x="469192" y="299571"/>
                    <a:pt x="478499" y="294238"/>
                    <a:pt x="511642" y="272142"/>
                  </a:cubicBezTo>
                  <a:cubicBezTo>
                    <a:pt x="518899" y="283028"/>
                    <a:pt x="528820" y="292550"/>
                    <a:pt x="533414" y="304800"/>
                  </a:cubicBezTo>
                  <a:cubicBezTo>
                    <a:pt x="539910" y="322124"/>
                    <a:pt x="538983" y="341506"/>
                    <a:pt x="544299" y="359228"/>
                  </a:cubicBezTo>
                  <a:cubicBezTo>
                    <a:pt x="549914" y="377945"/>
                    <a:pt x="558814" y="395514"/>
                    <a:pt x="566071" y="413657"/>
                  </a:cubicBezTo>
                  <a:cubicBezTo>
                    <a:pt x="580585" y="406400"/>
                    <a:pt x="599225" y="404351"/>
                    <a:pt x="609614" y="391885"/>
                  </a:cubicBezTo>
                  <a:cubicBezTo>
                    <a:pt x="619192" y="380392"/>
                    <a:pt x="614606" y="362093"/>
                    <a:pt x="620499" y="348342"/>
                  </a:cubicBezTo>
                  <a:cubicBezTo>
                    <a:pt x="625653" y="336317"/>
                    <a:pt x="635014" y="326571"/>
                    <a:pt x="642271" y="315685"/>
                  </a:cubicBezTo>
                  <a:cubicBezTo>
                    <a:pt x="645899" y="304799"/>
                    <a:pt x="647463" y="292991"/>
                    <a:pt x="653156" y="283028"/>
                  </a:cubicBezTo>
                  <a:cubicBezTo>
                    <a:pt x="678555" y="238580"/>
                    <a:pt x="689444" y="236763"/>
                    <a:pt x="729356" y="206828"/>
                  </a:cubicBezTo>
                  <a:cubicBezTo>
                    <a:pt x="732985" y="195942"/>
                    <a:pt x="733074" y="183131"/>
                    <a:pt x="740242" y="174171"/>
                  </a:cubicBezTo>
                  <a:cubicBezTo>
                    <a:pt x="748415" y="163955"/>
                    <a:pt x="763648" y="161651"/>
                    <a:pt x="772899" y="152400"/>
                  </a:cubicBezTo>
                  <a:cubicBezTo>
                    <a:pt x="782150" y="143149"/>
                    <a:pt x="787414" y="130628"/>
                    <a:pt x="794671" y="119742"/>
                  </a:cubicBezTo>
                  <a:cubicBezTo>
                    <a:pt x="805557" y="126999"/>
                    <a:pt x="821477" y="129812"/>
                    <a:pt x="827328" y="141514"/>
                  </a:cubicBezTo>
                  <a:cubicBezTo>
                    <a:pt x="837199" y="161255"/>
                    <a:pt x="833885" y="185185"/>
                    <a:pt x="838214" y="206828"/>
                  </a:cubicBezTo>
                  <a:cubicBezTo>
                    <a:pt x="841148" y="221498"/>
                    <a:pt x="845854" y="235766"/>
                    <a:pt x="849099" y="250371"/>
                  </a:cubicBezTo>
                  <a:cubicBezTo>
                    <a:pt x="853113" y="268433"/>
                    <a:pt x="855971" y="286738"/>
                    <a:pt x="859985" y="304800"/>
                  </a:cubicBezTo>
                  <a:cubicBezTo>
                    <a:pt x="863231" y="319404"/>
                    <a:pt x="866761" y="333957"/>
                    <a:pt x="870871" y="348342"/>
                  </a:cubicBezTo>
                  <a:cubicBezTo>
                    <a:pt x="874023" y="359375"/>
                    <a:pt x="872796" y="373832"/>
                    <a:pt x="881756" y="381000"/>
                  </a:cubicBezTo>
                  <a:cubicBezTo>
                    <a:pt x="893438" y="390346"/>
                    <a:pt x="910785" y="388257"/>
                    <a:pt x="925299" y="391885"/>
                  </a:cubicBezTo>
                  <a:cubicBezTo>
                    <a:pt x="961585" y="388257"/>
                    <a:pt x="998056" y="386157"/>
                    <a:pt x="1034156" y="381000"/>
                  </a:cubicBezTo>
                  <a:cubicBezTo>
                    <a:pt x="1048967" y="378884"/>
                    <a:pt x="1062912" y="372389"/>
                    <a:pt x="1077699" y="370114"/>
                  </a:cubicBezTo>
                  <a:cubicBezTo>
                    <a:pt x="1301794" y="335637"/>
                    <a:pt x="1082787" y="377805"/>
                    <a:pt x="1230099" y="348342"/>
                  </a:cubicBezTo>
                  <a:cubicBezTo>
                    <a:pt x="1251871" y="337456"/>
                    <a:pt x="1271465" y="320039"/>
                    <a:pt x="1295414" y="315685"/>
                  </a:cubicBezTo>
                  <a:cubicBezTo>
                    <a:pt x="1419638" y="293099"/>
                    <a:pt x="1354631" y="495510"/>
                    <a:pt x="1360728" y="544285"/>
                  </a:cubicBezTo>
                  <a:cubicBezTo>
                    <a:pt x="1362741" y="560387"/>
                    <a:pt x="1375242" y="573314"/>
                    <a:pt x="1382499" y="587828"/>
                  </a:cubicBezTo>
                  <a:cubicBezTo>
                    <a:pt x="1393385" y="576942"/>
                    <a:pt x="1407518" y="568537"/>
                    <a:pt x="1415156" y="555171"/>
                  </a:cubicBezTo>
                  <a:cubicBezTo>
                    <a:pt x="1468653" y="461551"/>
                    <a:pt x="1387939" y="549729"/>
                    <a:pt x="1447814" y="489857"/>
                  </a:cubicBezTo>
                  <a:cubicBezTo>
                    <a:pt x="1457679" y="450396"/>
                    <a:pt x="1456296" y="431988"/>
                    <a:pt x="1491356" y="402771"/>
                  </a:cubicBezTo>
                  <a:cubicBezTo>
                    <a:pt x="1500171" y="395425"/>
                    <a:pt x="1513128" y="395514"/>
                    <a:pt x="1524014" y="391885"/>
                  </a:cubicBezTo>
                  <a:cubicBezTo>
                    <a:pt x="1540956" y="374943"/>
                    <a:pt x="1565079" y="346551"/>
                    <a:pt x="1589328" y="337457"/>
                  </a:cubicBezTo>
                  <a:cubicBezTo>
                    <a:pt x="1606652" y="330960"/>
                    <a:pt x="1625613" y="330200"/>
                    <a:pt x="1643756" y="326571"/>
                  </a:cubicBezTo>
                  <a:cubicBezTo>
                    <a:pt x="1682826" y="300526"/>
                    <a:pt x="1695268" y="287439"/>
                    <a:pt x="1752614" y="283028"/>
                  </a:cubicBezTo>
                  <a:cubicBezTo>
                    <a:pt x="1774621" y="281335"/>
                    <a:pt x="1796157" y="290285"/>
                    <a:pt x="1817928" y="293914"/>
                  </a:cubicBezTo>
                  <a:cubicBezTo>
                    <a:pt x="1821557" y="304800"/>
                    <a:pt x="1826761" y="315282"/>
                    <a:pt x="1828814" y="326571"/>
                  </a:cubicBezTo>
                  <a:cubicBezTo>
                    <a:pt x="1833085" y="350064"/>
                    <a:pt x="1848474" y="492628"/>
                    <a:pt x="1850585" y="511628"/>
                  </a:cubicBezTo>
                  <a:cubicBezTo>
                    <a:pt x="1861471" y="497114"/>
                    <a:pt x="1872838" y="482948"/>
                    <a:pt x="1883242" y="468085"/>
                  </a:cubicBezTo>
                  <a:cubicBezTo>
                    <a:pt x="1898247" y="446649"/>
                    <a:pt x="1908283" y="421273"/>
                    <a:pt x="1926785" y="402771"/>
                  </a:cubicBezTo>
                  <a:cubicBezTo>
                    <a:pt x="2009944" y="319612"/>
                    <a:pt x="1927531" y="399397"/>
                    <a:pt x="2035642" y="304800"/>
                  </a:cubicBezTo>
                  <a:cubicBezTo>
                    <a:pt x="2104848" y="244245"/>
                    <a:pt x="1988031" y="335066"/>
                    <a:pt x="2100956" y="250371"/>
                  </a:cubicBezTo>
                  <a:cubicBezTo>
                    <a:pt x="2166381" y="315794"/>
                    <a:pt x="2103845" y="244683"/>
                    <a:pt x="2155385" y="337457"/>
                  </a:cubicBezTo>
                  <a:cubicBezTo>
                    <a:pt x="2164196" y="353317"/>
                    <a:pt x="2179231" y="365140"/>
                    <a:pt x="2188042" y="381000"/>
                  </a:cubicBezTo>
                  <a:cubicBezTo>
                    <a:pt x="2226649" y="450492"/>
                    <a:pt x="2196252" y="414301"/>
                    <a:pt x="2220699" y="468085"/>
                  </a:cubicBezTo>
                  <a:cubicBezTo>
                    <a:pt x="2255980" y="545704"/>
                    <a:pt x="2251928" y="536700"/>
                    <a:pt x="2286014" y="587828"/>
                  </a:cubicBezTo>
                  <a:cubicBezTo>
                    <a:pt x="2310090" y="563752"/>
                    <a:pt x="2325286" y="552826"/>
                    <a:pt x="2340442" y="522514"/>
                  </a:cubicBezTo>
                  <a:cubicBezTo>
                    <a:pt x="2345574" y="512251"/>
                    <a:pt x="2344659" y="499194"/>
                    <a:pt x="2351328" y="489857"/>
                  </a:cubicBezTo>
                  <a:cubicBezTo>
                    <a:pt x="2363259" y="473154"/>
                    <a:pt x="2380357" y="460828"/>
                    <a:pt x="2394871" y="446314"/>
                  </a:cubicBezTo>
                  <a:cubicBezTo>
                    <a:pt x="2402128" y="439057"/>
                    <a:pt x="2410949" y="433081"/>
                    <a:pt x="2416642" y="424542"/>
                  </a:cubicBezTo>
                  <a:cubicBezTo>
                    <a:pt x="2423899" y="413656"/>
                    <a:pt x="2427528" y="399142"/>
                    <a:pt x="2438414" y="391885"/>
                  </a:cubicBezTo>
                  <a:cubicBezTo>
                    <a:pt x="2450862" y="383586"/>
                    <a:pt x="2467442" y="384628"/>
                    <a:pt x="2481956" y="381000"/>
                  </a:cubicBezTo>
                  <a:cubicBezTo>
                    <a:pt x="2504818" y="388620"/>
                    <a:pt x="2530387" y="393959"/>
                    <a:pt x="2547271" y="413657"/>
                  </a:cubicBezTo>
                  <a:cubicBezTo>
                    <a:pt x="2561040" y="429721"/>
                    <a:pt x="2569042" y="449942"/>
                    <a:pt x="2579928" y="468085"/>
                  </a:cubicBezTo>
                  <a:cubicBezTo>
                    <a:pt x="2583375" y="481871"/>
                    <a:pt x="2587046" y="528292"/>
                    <a:pt x="2612585" y="533400"/>
                  </a:cubicBezTo>
                  <a:cubicBezTo>
                    <a:pt x="2623837" y="535650"/>
                    <a:pt x="2634356" y="526143"/>
                    <a:pt x="2645242" y="522514"/>
                  </a:cubicBezTo>
                  <a:cubicBezTo>
                    <a:pt x="2652499" y="515257"/>
                    <a:pt x="2661734" y="509543"/>
                    <a:pt x="2667014" y="500742"/>
                  </a:cubicBezTo>
                  <a:cubicBezTo>
                    <a:pt x="2699671" y="446313"/>
                    <a:pt x="2653214" y="486964"/>
                    <a:pt x="2699671" y="446314"/>
                  </a:cubicBezTo>
                  <a:cubicBezTo>
                    <a:pt x="2720999" y="427652"/>
                    <a:pt x="2742065" y="408554"/>
                    <a:pt x="2764985" y="391885"/>
                  </a:cubicBezTo>
                  <a:cubicBezTo>
                    <a:pt x="2796482" y="368978"/>
                    <a:pt x="2822926" y="360773"/>
                    <a:pt x="2852071" y="337457"/>
                  </a:cubicBezTo>
                  <a:cubicBezTo>
                    <a:pt x="2860085" y="331046"/>
                    <a:pt x="2866585" y="322942"/>
                    <a:pt x="2873842" y="315685"/>
                  </a:cubicBezTo>
                  <a:cubicBezTo>
                    <a:pt x="2884728" y="322942"/>
                    <a:pt x="2899242" y="326571"/>
                    <a:pt x="2906499" y="337457"/>
                  </a:cubicBezTo>
                  <a:cubicBezTo>
                    <a:pt x="2914798" y="349905"/>
                    <a:pt x="2911491" y="367249"/>
                    <a:pt x="2917385" y="381000"/>
                  </a:cubicBezTo>
                  <a:cubicBezTo>
                    <a:pt x="2933366" y="418288"/>
                    <a:pt x="2947473" y="457402"/>
                    <a:pt x="2971814" y="489857"/>
                  </a:cubicBezTo>
                  <a:cubicBezTo>
                    <a:pt x="3033449" y="572036"/>
                    <a:pt x="3010673" y="568714"/>
                    <a:pt x="3080671" y="598714"/>
                  </a:cubicBezTo>
                  <a:cubicBezTo>
                    <a:pt x="3091218" y="603234"/>
                    <a:pt x="3102442" y="605971"/>
                    <a:pt x="3113328" y="609600"/>
                  </a:cubicBezTo>
                  <a:cubicBezTo>
                    <a:pt x="3116957" y="598714"/>
                    <a:pt x="3117849" y="586490"/>
                    <a:pt x="3124214" y="576942"/>
                  </a:cubicBezTo>
                  <a:cubicBezTo>
                    <a:pt x="3132753" y="564133"/>
                    <a:pt x="3145182" y="554304"/>
                    <a:pt x="3156871" y="544285"/>
                  </a:cubicBezTo>
                  <a:cubicBezTo>
                    <a:pt x="3185076" y="520109"/>
                    <a:pt x="3237628" y="486818"/>
                    <a:pt x="3265728" y="468085"/>
                  </a:cubicBezTo>
                  <a:cubicBezTo>
                    <a:pt x="3276614" y="460828"/>
                    <a:pt x="3288169" y="454487"/>
                    <a:pt x="3298385" y="446314"/>
                  </a:cubicBezTo>
                  <a:cubicBezTo>
                    <a:pt x="3363030" y="394598"/>
                    <a:pt x="3333482" y="415659"/>
                    <a:pt x="3385471" y="381000"/>
                  </a:cubicBezTo>
                  <a:cubicBezTo>
                    <a:pt x="3392728" y="391886"/>
                    <a:pt x="3401391" y="401955"/>
                    <a:pt x="3407242" y="413657"/>
                  </a:cubicBezTo>
                  <a:cubicBezTo>
                    <a:pt x="3412374" y="423920"/>
                    <a:pt x="3415171" y="435227"/>
                    <a:pt x="3418128" y="446314"/>
                  </a:cubicBezTo>
                  <a:cubicBezTo>
                    <a:pt x="3447842" y="557742"/>
                    <a:pt x="3445046" y="548245"/>
                    <a:pt x="3461671" y="631371"/>
                  </a:cubicBezTo>
                  <a:cubicBezTo>
                    <a:pt x="3472557" y="624114"/>
                    <a:pt x="3485077" y="618851"/>
                    <a:pt x="3494328" y="609600"/>
                  </a:cubicBezTo>
                  <a:cubicBezTo>
                    <a:pt x="3503579" y="600349"/>
                    <a:pt x="3505883" y="585115"/>
                    <a:pt x="3516099" y="576942"/>
                  </a:cubicBezTo>
                  <a:cubicBezTo>
                    <a:pt x="3525059" y="569774"/>
                    <a:pt x="3537870" y="569685"/>
                    <a:pt x="3548756" y="566057"/>
                  </a:cubicBezTo>
                  <a:cubicBezTo>
                    <a:pt x="3605468" y="509347"/>
                    <a:pt x="3561648" y="547437"/>
                    <a:pt x="3657614" y="489857"/>
                  </a:cubicBezTo>
                  <a:cubicBezTo>
                    <a:pt x="3668833" y="483126"/>
                    <a:pt x="3678246" y="473239"/>
                    <a:pt x="3690271" y="468085"/>
                  </a:cubicBezTo>
                  <a:cubicBezTo>
                    <a:pt x="3704022" y="462192"/>
                    <a:pt x="3719429" y="461310"/>
                    <a:pt x="3733814" y="457200"/>
                  </a:cubicBezTo>
                  <a:cubicBezTo>
                    <a:pt x="3744847" y="454048"/>
                    <a:pt x="3755585" y="449943"/>
                    <a:pt x="3766471" y="446314"/>
                  </a:cubicBezTo>
                  <a:cubicBezTo>
                    <a:pt x="3784690" y="470606"/>
                    <a:pt x="3800835" y="511201"/>
                    <a:pt x="3842671" y="500742"/>
                  </a:cubicBezTo>
                  <a:cubicBezTo>
                    <a:pt x="3860272" y="496342"/>
                    <a:pt x="3870762" y="477594"/>
                    <a:pt x="3886214" y="468085"/>
                  </a:cubicBezTo>
                  <a:cubicBezTo>
                    <a:pt x="3918030" y="448506"/>
                    <a:pt x="3950771" y="430364"/>
                    <a:pt x="3984185" y="413657"/>
                  </a:cubicBezTo>
                  <a:cubicBezTo>
                    <a:pt x="3994448" y="408525"/>
                    <a:pt x="4006579" y="407903"/>
                    <a:pt x="4016842" y="402771"/>
                  </a:cubicBezTo>
                  <a:cubicBezTo>
                    <a:pt x="4091588" y="365398"/>
                    <a:pt x="3998918" y="391116"/>
                    <a:pt x="4103928" y="370114"/>
                  </a:cubicBezTo>
                  <a:cubicBezTo>
                    <a:pt x="4122071" y="373743"/>
                    <a:pt x="4142292" y="371820"/>
                    <a:pt x="4158356" y="381000"/>
                  </a:cubicBezTo>
                  <a:cubicBezTo>
                    <a:pt x="4192788" y="400675"/>
                    <a:pt x="4186483" y="484129"/>
                    <a:pt x="4191014" y="500742"/>
                  </a:cubicBezTo>
                  <a:cubicBezTo>
                    <a:pt x="4194456" y="513364"/>
                    <a:pt x="4205528" y="522514"/>
                    <a:pt x="4212785" y="533400"/>
                  </a:cubicBezTo>
                  <a:cubicBezTo>
                    <a:pt x="4297679" y="448502"/>
                    <a:pt x="4160189" y="588844"/>
                    <a:pt x="4256328" y="478971"/>
                  </a:cubicBezTo>
                  <a:cubicBezTo>
                    <a:pt x="4273224" y="459661"/>
                    <a:pt x="4293710" y="443719"/>
                    <a:pt x="4310756" y="424542"/>
                  </a:cubicBezTo>
                  <a:cubicBezTo>
                    <a:pt x="4414277" y="308081"/>
                    <a:pt x="4293982" y="430434"/>
                    <a:pt x="4365185" y="359228"/>
                  </a:cubicBezTo>
                  <a:cubicBezTo>
                    <a:pt x="4377397" y="395863"/>
                    <a:pt x="4376322" y="397767"/>
                    <a:pt x="4397842" y="435428"/>
                  </a:cubicBezTo>
                  <a:cubicBezTo>
                    <a:pt x="4404333" y="446787"/>
                    <a:pt x="4413123" y="456726"/>
                    <a:pt x="4419614" y="468085"/>
                  </a:cubicBezTo>
                  <a:cubicBezTo>
                    <a:pt x="4427665" y="482174"/>
                    <a:pt x="4434993" y="496713"/>
                    <a:pt x="4441385" y="511628"/>
                  </a:cubicBezTo>
                  <a:cubicBezTo>
                    <a:pt x="4445905" y="522175"/>
                    <a:pt x="4445103" y="535325"/>
                    <a:pt x="4452271" y="544285"/>
                  </a:cubicBezTo>
                  <a:cubicBezTo>
                    <a:pt x="4467619" y="563471"/>
                    <a:pt x="4496070" y="569771"/>
                    <a:pt x="4517585" y="576942"/>
                  </a:cubicBezTo>
                  <a:cubicBezTo>
                    <a:pt x="4553871" y="558799"/>
                    <a:pt x="4589814" y="539956"/>
                    <a:pt x="4626442" y="522514"/>
                  </a:cubicBezTo>
                  <a:cubicBezTo>
                    <a:pt x="4666027" y="503664"/>
                    <a:pt x="4706514" y="486754"/>
                    <a:pt x="4746185" y="468085"/>
                  </a:cubicBezTo>
                  <a:cubicBezTo>
                    <a:pt x="4768209" y="457721"/>
                    <a:pt x="4791246" y="448930"/>
                    <a:pt x="4811499" y="435428"/>
                  </a:cubicBezTo>
                  <a:cubicBezTo>
                    <a:pt x="4910569" y="369382"/>
                    <a:pt x="4853410" y="403587"/>
                    <a:pt x="4985671" y="337457"/>
                  </a:cubicBezTo>
                  <a:cubicBezTo>
                    <a:pt x="5000534" y="322593"/>
                    <a:pt x="5022348" y="286546"/>
                    <a:pt x="5029214" y="348342"/>
                  </a:cubicBezTo>
                  <a:cubicBezTo>
                    <a:pt x="5038839" y="434970"/>
                    <a:pt x="5036471" y="522514"/>
                    <a:pt x="5040099" y="609600"/>
                  </a:cubicBezTo>
                  <a:cubicBezTo>
                    <a:pt x="5049775" y="580572"/>
                    <a:pt x="5054821" y="560302"/>
                    <a:pt x="5072756" y="533400"/>
                  </a:cubicBezTo>
                  <a:cubicBezTo>
                    <a:pt x="5078449" y="524860"/>
                    <a:pt x="5087271" y="518885"/>
                    <a:pt x="5094528" y="511628"/>
                  </a:cubicBezTo>
                  <a:cubicBezTo>
                    <a:pt x="5147569" y="591191"/>
                    <a:pt x="5082826" y="491150"/>
                    <a:pt x="5138071" y="587828"/>
                  </a:cubicBezTo>
                  <a:cubicBezTo>
                    <a:pt x="5171834" y="646913"/>
                    <a:pt x="5150770" y="593268"/>
                    <a:pt x="5170728" y="653142"/>
                  </a:cubicBezTo>
                  <a:cubicBezTo>
                    <a:pt x="5248454" y="627234"/>
                    <a:pt x="5216947" y="618641"/>
                    <a:pt x="5268699" y="653142"/>
                  </a:cubicBezTo>
                  <a:lnTo>
                    <a:pt x="5290471" y="718457"/>
                  </a:lnTo>
                  <a:cubicBezTo>
                    <a:pt x="5294100" y="729343"/>
                    <a:pt x="5290470" y="747485"/>
                    <a:pt x="5301356" y="751114"/>
                  </a:cubicBezTo>
                  <a:lnTo>
                    <a:pt x="5334014" y="762000"/>
                  </a:lnTo>
                  <a:cubicBezTo>
                    <a:pt x="5416002" y="618518"/>
                    <a:pt x="5341742" y="741161"/>
                    <a:pt x="5410214" y="642257"/>
                  </a:cubicBezTo>
                  <a:cubicBezTo>
                    <a:pt x="5432555" y="609987"/>
                    <a:pt x="5475528" y="544285"/>
                    <a:pt x="5475528" y="544285"/>
                  </a:cubicBezTo>
                  <a:cubicBezTo>
                    <a:pt x="5479157" y="526142"/>
                    <a:pt x="5478900" y="506764"/>
                    <a:pt x="5486414" y="489857"/>
                  </a:cubicBezTo>
                  <a:cubicBezTo>
                    <a:pt x="5493783" y="473278"/>
                    <a:pt x="5509007" y="461410"/>
                    <a:pt x="5519071" y="446314"/>
                  </a:cubicBezTo>
                  <a:cubicBezTo>
                    <a:pt x="5530807" y="428709"/>
                    <a:pt x="5540842" y="410028"/>
                    <a:pt x="5551728" y="391885"/>
                  </a:cubicBezTo>
                  <a:cubicBezTo>
                    <a:pt x="5573358" y="456774"/>
                    <a:pt x="5592781" y="505880"/>
                    <a:pt x="5573499" y="587828"/>
                  </a:cubicBezTo>
                  <a:cubicBezTo>
                    <a:pt x="5569023" y="606849"/>
                    <a:pt x="5537214" y="602343"/>
                    <a:pt x="5519071" y="609600"/>
                  </a:cubicBezTo>
                  <a:lnTo>
                    <a:pt x="5464642" y="576942"/>
                  </a:lnTo>
                  <a:cubicBezTo>
                    <a:pt x="5435488" y="559001"/>
                    <a:pt x="5407062" y="539870"/>
                    <a:pt x="5377556" y="522514"/>
                  </a:cubicBezTo>
                  <a:cubicBezTo>
                    <a:pt x="5345356" y="503573"/>
                    <a:pt x="5310669" y="488807"/>
                    <a:pt x="5279585" y="468085"/>
                  </a:cubicBezTo>
                  <a:cubicBezTo>
                    <a:pt x="5268699" y="460828"/>
                    <a:pt x="5258630" y="452165"/>
                    <a:pt x="5246928" y="446314"/>
                  </a:cubicBezTo>
                  <a:cubicBezTo>
                    <a:pt x="5229450" y="437575"/>
                    <a:pt x="5210288" y="432628"/>
                    <a:pt x="5192499" y="424542"/>
                  </a:cubicBezTo>
                  <a:cubicBezTo>
                    <a:pt x="5096319" y="380823"/>
                    <a:pt x="5161546" y="400475"/>
                    <a:pt x="5083642" y="381000"/>
                  </a:cubicBezTo>
                  <a:cubicBezTo>
                    <a:pt x="5076385" y="373743"/>
                    <a:pt x="5061871" y="348965"/>
                    <a:pt x="5061871" y="359228"/>
                  </a:cubicBezTo>
                  <a:cubicBezTo>
                    <a:pt x="5061871" y="372311"/>
                    <a:pt x="5072756" y="384628"/>
                    <a:pt x="5083642" y="391885"/>
                  </a:cubicBezTo>
                  <a:cubicBezTo>
                    <a:pt x="5096090" y="400184"/>
                    <a:pt x="5112855" y="398472"/>
                    <a:pt x="5127185" y="402771"/>
                  </a:cubicBezTo>
                  <a:cubicBezTo>
                    <a:pt x="5149166" y="409365"/>
                    <a:pt x="5170728" y="417285"/>
                    <a:pt x="5192499" y="424542"/>
                  </a:cubicBezTo>
                  <a:cubicBezTo>
                    <a:pt x="5252463" y="444530"/>
                    <a:pt x="5253775" y="447968"/>
                    <a:pt x="5312242" y="457200"/>
                  </a:cubicBezTo>
                  <a:cubicBezTo>
                    <a:pt x="5409712" y="472590"/>
                    <a:pt x="5435191" y="469002"/>
                    <a:pt x="5508185" y="489857"/>
                  </a:cubicBezTo>
                  <a:cubicBezTo>
                    <a:pt x="5519218" y="493009"/>
                    <a:pt x="5529710" y="497959"/>
                    <a:pt x="5540842" y="500742"/>
                  </a:cubicBezTo>
                  <a:cubicBezTo>
                    <a:pt x="5558792" y="505229"/>
                    <a:pt x="5577421" y="506760"/>
                    <a:pt x="5595271" y="511628"/>
                  </a:cubicBezTo>
                  <a:cubicBezTo>
                    <a:pt x="5617411" y="517666"/>
                    <a:pt x="5638814" y="526143"/>
                    <a:pt x="5660585" y="533400"/>
                  </a:cubicBezTo>
                  <a:lnTo>
                    <a:pt x="5693242" y="544285"/>
                  </a:lnTo>
                  <a:cubicBezTo>
                    <a:pt x="5700499" y="537028"/>
                    <a:pt x="5711410" y="532124"/>
                    <a:pt x="5715014" y="522514"/>
                  </a:cubicBezTo>
                  <a:cubicBezTo>
                    <a:pt x="5722764" y="501848"/>
                    <a:pt x="5707534" y="469443"/>
                    <a:pt x="5725899" y="457200"/>
                  </a:cubicBezTo>
                  <a:cubicBezTo>
                    <a:pt x="5739401" y="448199"/>
                    <a:pt x="5742125" y="485492"/>
                    <a:pt x="5747671" y="500742"/>
                  </a:cubicBezTo>
                  <a:cubicBezTo>
                    <a:pt x="5788258" y="612354"/>
                    <a:pt x="5747250" y="543654"/>
                    <a:pt x="5791214" y="609600"/>
                  </a:cubicBezTo>
                  <a:cubicBezTo>
                    <a:pt x="5797720" y="629119"/>
                    <a:pt x="5810417" y="672347"/>
                    <a:pt x="5823871" y="685800"/>
                  </a:cubicBezTo>
                  <a:cubicBezTo>
                    <a:pt x="5831985" y="693914"/>
                    <a:pt x="5845642" y="693057"/>
                    <a:pt x="5856528" y="696685"/>
                  </a:cubicBezTo>
                  <a:cubicBezTo>
                    <a:pt x="5956410" y="663393"/>
                    <a:pt x="5800926" y="719043"/>
                    <a:pt x="5932728" y="653142"/>
                  </a:cubicBezTo>
                  <a:cubicBezTo>
                    <a:pt x="5967683" y="635665"/>
                    <a:pt x="6005781" y="625264"/>
                    <a:pt x="6041585" y="609600"/>
                  </a:cubicBezTo>
                  <a:cubicBezTo>
                    <a:pt x="6146516" y="563693"/>
                    <a:pt x="6067159" y="586876"/>
                    <a:pt x="6150442" y="566057"/>
                  </a:cubicBezTo>
                  <a:cubicBezTo>
                    <a:pt x="6290306" y="482140"/>
                    <a:pt x="6097586" y="595878"/>
                    <a:pt x="6291956" y="489857"/>
                  </a:cubicBezTo>
                  <a:cubicBezTo>
                    <a:pt x="6358275" y="453683"/>
                    <a:pt x="6291054" y="479271"/>
                    <a:pt x="6357271" y="457200"/>
                  </a:cubicBezTo>
                  <a:cubicBezTo>
                    <a:pt x="6364528" y="468086"/>
                    <a:pt x="6373191" y="478155"/>
                    <a:pt x="6379042" y="489857"/>
                  </a:cubicBezTo>
                  <a:cubicBezTo>
                    <a:pt x="6384174" y="500120"/>
                    <a:pt x="6384235" y="512551"/>
                    <a:pt x="6389928" y="522514"/>
                  </a:cubicBezTo>
                  <a:cubicBezTo>
                    <a:pt x="6398929" y="538266"/>
                    <a:pt x="6412040" y="551293"/>
                    <a:pt x="6422585" y="566057"/>
                  </a:cubicBezTo>
                  <a:cubicBezTo>
                    <a:pt x="6430189" y="576703"/>
                    <a:pt x="6433470" y="591457"/>
                    <a:pt x="6444356" y="598714"/>
                  </a:cubicBezTo>
                  <a:cubicBezTo>
                    <a:pt x="6456804" y="607013"/>
                    <a:pt x="6473385" y="605971"/>
                    <a:pt x="6487899" y="609600"/>
                  </a:cubicBezTo>
                  <a:cubicBezTo>
                    <a:pt x="6526847" y="570652"/>
                    <a:pt x="6499464" y="603753"/>
                    <a:pt x="6531442" y="533400"/>
                  </a:cubicBezTo>
                  <a:cubicBezTo>
                    <a:pt x="6578679" y="429478"/>
                    <a:pt x="6551947" y="504539"/>
                    <a:pt x="6574985" y="435428"/>
                  </a:cubicBezTo>
                  <a:cubicBezTo>
                    <a:pt x="6585871" y="453571"/>
                    <a:pt x="6599049" y="470522"/>
                    <a:pt x="6607642" y="489857"/>
                  </a:cubicBezTo>
                  <a:cubicBezTo>
                    <a:pt x="6632829" y="546527"/>
                    <a:pt x="6600498" y="520571"/>
                    <a:pt x="6640299" y="566057"/>
                  </a:cubicBezTo>
                  <a:cubicBezTo>
                    <a:pt x="6657195" y="585366"/>
                    <a:pt x="6694728" y="620485"/>
                    <a:pt x="6694728" y="620485"/>
                  </a:cubicBezTo>
                  <a:cubicBezTo>
                    <a:pt x="6701985" y="609599"/>
                    <a:pt x="6710648" y="599530"/>
                    <a:pt x="6716499" y="587828"/>
                  </a:cubicBezTo>
                  <a:cubicBezTo>
                    <a:pt x="6721631" y="577565"/>
                    <a:pt x="6716096" y="557224"/>
                    <a:pt x="6727385" y="555171"/>
                  </a:cubicBezTo>
                  <a:cubicBezTo>
                    <a:pt x="6752407" y="550622"/>
                    <a:pt x="6864305" y="570734"/>
                    <a:pt x="6901556" y="576942"/>
                  </a:cubicBezTo>
                  <a:cubicBezTo>
                    <a:pt x="6912442" y="580571"/>
                    <a:pt x="6923328" y="591457"/>
                    <a:pt x="6934214" y="587828"/>
                  </a:cubicBezTo>
                  <a:cubicBezTo>
                    <a:pt x="6948819" y="582960"/>
                    <a:pt x="6955285" y="565308"/>
                    <a:pt x="6966871" y="555171"/>
                  </a:cubicBezTo>
                  <a:cubicBezTo>
                    <a:pt x="7025049" y="504265"/>
                    <a:pt x="7003867" y="515986"/>
                    <a:pt x="7064842" y="500742"/>
                  </a:cubicBezTo>
                  <a:cubicBezTo>
                    <a:pt x="7181328" y="524040"/>
                    <a:pt x="7068019" y="483735"/>
                    <a:pt x="7130156" y="576942"/>
                  </a:cubicBezTo>
                  <a:cubicBezTo>
                    <a:pt x="7136521" y="586489"/>
                    <a:pt x="7135349" y="554248"/>
                    <a:pt x="7141042" y="544285"/>
                  </a:cubicBezTo>
                  <a:cubicBezTo>
                    <a:pt x="7150043" y="528533"/>
                    <a:pt x="7162813" y="515256"/>
                    <a:pt x="7173699" y="500742"/>
                  </a:cubicBezTo>
                  <a:cubicBezTo>
                    <a:pt x="7223613" y="567295"/>
                    <a:pt x="7202283" y="530361"/>
                    <a:pt x="7239014" y="631371"/>
                  </a:cubicBezTo>
                  <a:cubicBezTo>
                    <a:pt x="7242935" y="642155"/>
                    <a:pt x="7242553" y="655213"/>
                    <a:pt x="7249899" y="664028"/>
                  </a:cubicBezTo>
                  <a:cubicBezTo>
                    <a:pt x="7261514" y="677966"/>
                    <a:pt x="7278928" y="685799"/>
                    <a:pt x="7293442" y="696685"/>
                  </a:cubicBezTo>
                  <a:cubicBezTo>
                    <a:pt x="7366791" y="672237"/>
                    <a:pt x="7305833" y="703057"/>
                    <a:pt x="7347871" y="576942"/>
                  </a:cubicBezTo>
                  <a:cubicBezTo>
                    <a:pt x="7348508" y="575032"/>
                    <a:pt x="7383661" y="507731"/>
                    <a:pt x="7402299" y="500742"/>
                  </a:cubicBezTo>
                  <a:cubicBezTo>
                    <a:pt x="7422966" y="492992"/>
                    <a:pt x="7445842" y="493485"/>
                    <a:pt x="7467614" y="489857"/>
                  </a:cubicBezTo>
                  <a:cubicBezTo>
                    <a:pt x="7478500" y="493485"/>
                    <a:pt x="7490934" y="494073"/>
                    <a:pt x="7500271" y="500742"/>
                  </a:cubicBezTo>
                  <a:cubicBezTo>
                    <a:pt x="7557475" y="541601"/>
                    <a:pt x="7534594" y="544871"/>
                    <a:pt x="7576471" y="598714"/>
                  </a:cubicBezTo>
                  <a:cubicBezTo>
                    <a:pt x="7611482" y="643728"/>
                    <a:pt x="7617471" y="640985"/>
                    <a:pt x="7663556" y="664028"/>
                  </a:cubicBezTo>
                  <a:cubicBezTo>
                    <a:pt x="7678070" y="660399"/>
                    <a:pt x="7697521" y="664635"/>
                    <a:pt x="7707099" y="653142"/>
                  </a:cubicBezTo>
                  <a:cubicBezTo>
                    <a:pt x="7718944" y="638928"/>
                    <a:pt x="7712134" y="616267"/>
                    <a:pt x="7717985" y="598714"/>
                  </a:cubicBezTo>
                  <a:cubicBezTo>
                    <a:pt x="7723117" y="583319"/>
                    <a:pt x="7730940" y="568795"/>
                    <a:pt x="7739756" y="555171"/>
                  </a:cubicBezTo>
                  <a:cubicBezTo>
                    <a:pt x="7770924" y="507003"/>
                    <a:pt x="7805225" y="460935"/>
                    <a:pt x="7837728" y="413657"/>
                  </a:cubicBezTo>
                  <a:cubicBezTo>
                    <a:pt x="7845140" y="402876"/>
                    <a:pt x="7859499" y="381000"/>
                    <a:pt x="7859499" y="381000"/>
                  </a:cubicBezTo>
                  <a:cubicBezTo>
                    <a:pt x="7874013" y="388257"/>
                    <a:pt x="7889540" y="393770"/>
                    <a:pt x="7903042" y="402771"/>
                  </a:cubicBezTo>
                  <a:cubicBezTo>
                    <a:pt x="7911582" y="408464"/>
                    <a:pt x="7915634" y="419952"/>
                    <a:pt x="7924814" y="424542"/>
                  </a:cubicBezTo>
                  <a:cubicBezTo>
                    <a:pt x="7941055" y="432662"/>
                    <a:pt x="8025468" y="444947"/>
                    <a:pt x="8033671" y="446314"/>
                  </a:cubicBezTo>
                  <a:cubicBezTo>
                    <a:pt x="8055442" y="442685"/>
                    <a:pt x="8078046" y="442408"/>
                    <a:pt x="8098985" y="435428"/>
                  </a:cubicBezTo>
                  <a:cubicBezTo>
                    <a:pt x="8172266" y="411001"/>
                    <a:pt x="8180636" y="402764"/>
                    <a:pt x="8229614" y="370114"/>
                  </a:cubicBezTo>
                  <a:cubicBezTo>
                    <a:pt x="8232742" y="365422"/>
                    <a:pt x="8261225" y="318071"/>
                    <a:pt x="8273156" y="315685"/>
                  </a:cubicBezTo>
                  <a:cubicBezTo>
                    <a:pt x="8284408" y="313435"/>
                    <a:pt x="8294928" y="322942"/>
                    <a:pt x="8305814" y="326571"/>
                  </a:cubicBezTo>
                  <a:cubicBezTo>
                    <a:pt x="8309442" y="341085"/>
                    <a:pt x="8310008" y="356733"/>
                    <a:pt x="8316699" y="370114"/>
                  </a:cubicBezTo>
                  <a:cubicBezTo>
                    <a:pt x="8321289" y="379294"/>
                    <a:pt x="8331792" y="384093"/>
                    <a:pt x="8338471" y="391885"/>
                  </a:cubicBezTo>
                  <a:cubicBezTo>
                    <a:pt x="8353592" y="409526"/>
                    <a:pt x="8364528" y="431014"/>
                    <a:pt x="8382014" y="446314"/>
                  </a:cubicBezTo>
                  <a:cubicBezTo>
                    <a:pt x="8394226" y="457000"/>
                    <a:pt x="8411371" y="460204"/>
                    <a:pt x="8425556" y="468085"/>
                  </a:cubicBezTo>
                  <a:cubicBezTo>
                    <a:pt x="8444052" y="478360"/>
                    <a:pt x="8460723" y="491987"/>
                    <a:pt x="8479985" y="500742"/>
                  </a:cubicBezTo>
                  <a:cubicBezTo>
                    <a:pt x="8500877" y="510238"/>
                    <a:pt x="8545299" y="522514"/>
                    <a:pt x="8545299" y="522514"/>
                  </a:cubicBezTo>
                  <a:cubicBezTo>
                    <a:pt x="8566383" y="438179"/>
                    <a:pt x="8538954" y="516156"/>
                    <a:pt x="8588842" y="446314"/>
                  </a:cubicBezTo>
                  <a:cubicBezTo>
                    <a:pt x="8598274" y="433109"/>
                    <a:pt x="8602733" y="416956"/>
                    <a:pt x="8610614" y="402771"/>
                  </a:cubicBezTo>
                  <a:cubicBezTo>
                    <a:pt x="8620889" y="384275"/>
                    <a:pt x="8633809" y="367266"/>
                    <a:pt x="8643271" y="348342"/>
                  </a:cubicBezTo>
                  <a:cubicBezTo>
                    <a:pt x="8648402" y="338079"/>
                    <a:pt x="8647271" y="324865"/>
                    <a:pt x="8654156" y="315685"/>
                  </a:cubicBezTo>
                  <a:cubicBezTo>
                    <a:pt x="8669551" y="295159"/>
                    <a:pt x="8690442" y="279400"/>
                    <a:pt x="8708585" y="261257"/>
                  </a:cubicBezTo>
                  <a:cubicBezTo>
                    <a:pt x="8719471" y="250371"/>
                    <a:pt x="8734357" y="242369"/>
                    <a:pt x="8741242" y="228600"/>
                  </a:cubicBezTo>
                  <a:cubicBezTo>
                    <a:pt x="8768146" y="174794"/>
                    <a:pt x="8757883" y="200452"/>
                    <a:pt x="8773899" y="152400"/>
                  </a:cubicBezTo>
                  <a:lnTo>
                    <a:pt x="8828328" y="206828"/>
                  </a:lnTo>
                  <a:lnTo>
                    <a:pt x="8850099" y="228600"/>
                  </a:lnTo>
                  <a:cubicBezTo>
                    <a:pt x="8853728" y="239486"/>
                    <a:pt x="8858496" y="250056"/>
                    <a:pt x="8860985" y="261257"/>
                  </a:cubicBezTo>
                  <a:cubicBezTo>
                    <a:pt x="8890857" y="395678"/>
                    <a:pt x="8859959" y="493336"/>
                    <a:pt x="8893642" y="21771"/>
                  </a:cubicBezTo>
                  <a:cubicBezTo>
                    <a:pt x="8896467" y="23890"/>
                    <a:pt x="8952035" y="62357"/>
                    <a:pt x="8958956" y="76200"/>
                  </a:cubicBezTo>
                  <a:cubicBezTo>
                    <a:pt x="8969222" y="96732"/>
                    <a:pt x="8979463" y="187084"/>
                    <a:pt x="8980728" y="195942"/>
                  </a:cubicBezTo>
                  <a:cubicBezTo>
                    <a:pt x="8977099" y="232228"/>
                    <a:pt x="8969842" y="268333"/>
                    <a:pt x="8969842" y="304800"/>
                  </a:cubicBezTo>
                  <a:cubicBezTo>
                    <a:pt x="8969842" y="413098"/>
                    <a:pt x="8973059" y="415637"/>
                    <a:pt x="8991614" y="489857"/>
                  </a:cubicBezTo>
                  <a:cubicBezTo>
                    <a:pt x="8987985" y="508000"/>
                    <a:pt x="8993811" y="531202"/>
                    <a:pt x="8980728" y="544285"/>
                  </a:cubicBezTo>
                  <a:cubicBezTo>
                    <a:pt x="8964501" y="560512"/>
                    <a:pt x="8915414" y="566057"/>
                    <a:pt x="8915414" y="566057"/>
                  </a:cubicBezTo>
                  <a:cubicBezTo>
                    <a:pt x="8900900" y="562428"/>
                    <a:pt x="8886832" y="555171"/>
                    <a:pt x="8871871" y="555171"/>
                  </a:cubicBezTo>
                  <a:cubicBezTo>
                    <a:pt x="8826562" y="555171"/>
                    <a:pt x="8831222" y="570052"/>
                    <a:pt x="8795671" y="587828"/>
                  </a:cubicBezTo>
                  <a:cubicBezTo>
                    <a:pt x="8785408" y="592960"/>
                    <a:pt x="8773900" y="595085"/>
                    <a:pt x="8763014" y="598714"/>
                  </a:cubicBezTo>
                  <a:cubicBezTo>
                    <a:pt x="8730357" y="595085"/>
                    <a:pt x="8697518" y="592824"/>
                    <a:pt x="8665042" y="587828"/>
                  </a:cubicBezTo>
                  <a:cubicBezTo>
                    <a:pt x="8490381" y="560956"/>
                    <a:pt x="8798102" y="595087"/>
                    <a:pt x="8556185" y="566057"/>
                  </a:cubicBezTo>
                  <a:cubicBezTo>
                    <a:pt x="8339930" y="540107"/>
                    <a:pt x="8401252" y="544285"/>
                    <a:pt x="8229614" y="544285"/>
                  </a:cubicBezTo>
                </a:path>
              </a:pathLst>
            </a:custGeom>
            <a:gradFill flip="none" rotWithShape="1">
              <a:gsLst>
                <a:gs pos="33764">
                  <a:srgbClr val="6666FF"/>
                </a:gs>
                <a:gs pos="83000">
                  <a:srgbClr val="E5A2FA"/>
                </a:gs>
                <a:gs pos="4000">
                  <a:srgbClr val="6600CC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50800" dist="50800" dir="5400000" algn="ctr" rotWithShape="0">
                <a:schemeClr val="accent1">
                  <a:lumMod val="50000"/>
                </a:schemeClr>
              </a:outerShdw>
            </a:effectLst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1" name="10 Rectángulo"/>
          <p:cNvSpPr/>
          <p:nvPr/>
        </p:nvSpPr>
        <p:spPr>
          <a:xfrm flipH="1">
            <a:off x="-30128" y="0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0196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04" y="7322"/>
            <a:ext cx="9144000" cy="513617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508104" y="699542"/>
            <a:ext cx="3312368" cy="3539430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rgbClr val="FF66FF"/>
              </a:extrusionClr>
            </a:sp3d>
          </a:bodyPr>
          <a:lstStyle/>
          <a:p>
            <a:pPr algn="ctr"/>
            <a:r>
              <a:rPr lang="es-ES" sz="3200" b="1" dirty="0" smtClean="0">
                <a:gradFill>
                  <a:gsLst>
                    <a:gs pos="7000">
                      <a:srgbClr val="FF0066"/>
                    </a:gs>
                    <a:gs pos="62000">
                      <a:srgbClr val="FFB3FF"/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19</a:t>
            </a:r>
            <a:r>
              <a:rPr lang="es-ES" sz="3200" b="1" dirty="0">
                <a:gradFill>
                  <a:gsLst>
                    <a:gs pos="7000">
                      <a:srgbClr val="FF0066"/>
                    </a:gs>
                    <a:gs pos="62000">
                      <a:srgbClr val="FFB3FF"/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 En lo que se refiere a hacer las cosas que te gustan en la vida, nunca aceptes “no” por respuesta.</a:t>
            </a:r>
          </a:p>
          <a:p>
            <a:pPr algn="ctr"/>
            <a:endParaRPr lang="es-ES" sz="3200" b="1" dirty="0">
              <a:gradFill>
                <a:gsLst>
                  <a:gs pos="7000">
                    <a:srgbClr val="FF0066"/>
                  </a:gs>
                  <a:gs pos="62000">
                    <a:srgbClr val="FFB3FF"/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0" y="-164554"/>
            <a:ext cx="9179120" cy="4928985"/>
            <a:chOff x="-43460" y="19029"/>
            <a:chExt cx="9179120" cy="4831721"/>
          </a:xfrm>
        </p:grpSpPr>
        <p:sp>
          <p:nvSpPr>
            <p:cNvPr id="5" name="1 Rectángulo"/>
            <p:cNvSpPr/>
            <p:nvPr/>
          </p:nvSpPr>
          <p:spPr>
            <a:xfrm>
              <a:off x="-43460" y="19029"/>
              <a:ext cx="9179120" cy="4831721"/>
            </a:xfrm>
            <a:custGeom>
              <a:avLst/>
              <a:gdLst>
                <a:gd name="connsiteX0" fmla="*/ 0 w 9252520"/>
                <a:gd name="connsiteY0" fmla="*/ 0 h 4371950"/>
                <a:gd name="connsiteX1" fmla="*/ 9252520 w 9252520"/>
                <a:gd name="connsiteY1" fmla="*/ 0 h 4371950"/>
                <a:gd name="connsiteX2" fmla="*/ 9252520 w 9252520"/>
                <a:gd name="connsiteY2" fmla="*/ 4371950 h 4371950"/>
                <a:gd name="connsiteX3" fmla="*/ 0 w 9252520"/>
                <a:gd name="connsiteY3" fmla="*/ 4371950 h 4371950"/>
                <a:gd name="connsiteX4" fmla="*/ 0 w 9252520"/>
                <a:gd name="connsiteY4" fmla="*/ 0 h 4371950"/>
                <a:gd name="connsiteX0" fmla="*/ 0 w 9252520"/>
                <a:gd name="connsiteY0" fmla="*/ 0 h 4700940"/>
                <a:gd name="connsiteX1" fmla="*/ 9252520 w 9252520"/>
                <a:gd name="connsiteY1" fmla="*/ 0 h 4700940"/>
                <a:gd name="connsiteX2" fmla="*/ 9252520 w 9252520"/>
                <a:gd name="connsiteY2" fmla="*/ 4371950 h 4700940"/>
                <a:gd name="connsiteX3" fmla="*/ 0 w 9252520"/>
                <a:gd name="connsiteY3" fmla="*/ 4371950 h 4700940"/>
                <a:gd name="connsiteX4" fmla="*/ 0 w 9252520"/>
                <a:gd name="connsiteY4" fmla="*/ 0 h 4700940"/>
                <a:gd name="connsiteX0" fmla="*/ 0 w 9252520"/>
                <a:gd name="connsiteY0" fmla="*/ 0 h 4741826"/>
                <a:gd name="connsiteX1" fmla="*/ 9252520 w 9252520"/>
                <a:gd name="connsiteY1" fmla="*/ 0 h 4741826"/>
                <a:gd name="connsiteX2" fmla="*/ 9252520 w 9252520"/>
                <a:gd name="connsiteY2" fmla="*/ 4426378 h 4741826"/>
                <a:gd name="connsiteX3" fmla="*/ 0 w 9252520"/>
                <a:gd name="connsiteY3" fmla="*/ 4371950 h 4741826"/>
                <a:gd name="connsiteX4" fmla="*/ 0 w 9252520"/>
                <a:gd name="connsiteY4" fmla="*/ 0 h 4741826"/>
                <a:gd name="connsiteX0" fmla="*/ 0 w 9252520"/>
                <a:gd name="connsiteY0" fmla="*/ 0 h 4703194"/>
                <a:gd name="connsiteX1" fmla="*/ 9252520 w 9252520"/>
                <a:gd name="connsiteY1" fmla="*/ 0 h 4703194"/>
                <a:gd name="connsiteX2" fmla="*/ 9252520 w 9252520"/>
                <a:gd name="connsiteY2" fmla="*/ 4426378 h 4703194"/>
                <a:gd name="connsiteX3" fmla="*/ 0 w 9252520"/>
                <a:gd name="connsiteY3" fmla="*/ 4371950 h 4703194"/>
                <a:gd name="connsiteX4" fmla="*/ 0 w 9252520"/>
                <a:gd name="connsiteY4" fmla="*/ 0 h 4703194"/>
                <a:gd name="connsiteX0" fmla="*/ 0 w 9252520"/>
                <a:gd name="connsiteY0" fmla="*/ 0 h 4719513"/>
                <a:gd name="connsiteX1" fmla="*/ 9252520 w 9252520"/>
                <a:gd name="connsiteY1" fmla="*/ 0 h 4719513"/>
                <a:gd name="connsiteX2" fmla="*/ 9252520 w 9252520"/>
                <a:gd name="connsiteY2" fmla="*/ 4426378 h 4719513"/>
                <a:gd name="connsiteX3" fmla="*/ 0 w 9252520"/>
                <a:gd name="connsiteY3" fmla="*/ 4437265 h 4719513"/>
                <a:gd name="connsiteX4" fmla="*/ 0 w 9252520"/>
                <a:gd name="connsiteY4" fmla="*/ 0 h 4719513"/>
                <a:gd name="connsiteX0" fmla="*/ 0 w 9252520"/>
                <a:gd name="connsiteY0" fmla="*/ 0 h 4694255"/>
                <a:gd name="connsiteX1" fmla="*/ 9252520 w 9252520"/>
                <a:gd name="connsiteY1" fmla="*/ 0 h 4694255"/>
                <a:gd name="connsiteX2" fmla="*/ 9252520 w 9252520"/>
                <a:gd name="connsiteY2" fmla="*/ 4426378 h 4694255"/>
                <a:gd name="connsiteX3" fmla="*/ 0 w 9252520"/>
                <a:gd name="connsiteY3" fmla="*/ 4437265 h 4694255"/>
                <a:gd name="connsiteX4" fmla="*/ 0 w 9252520"/>
                <a:gd name="connsiteY4" fmla="*/ 0 h 4694255"/>
                <a:gd name="connsiteX0" fmla="*/ 0 w 9252520"/>
                <a:gd name="connsiteY0" fmla="*/ 0 h 4672323"/>
                <a:gd name="connsiteX1" fmla="*/ 9252520 w 9252520"/>
                <a:gd name="connsiteY1" fmla="*/ 0 h 4672323"/>
                <a:gd name="connsiteX2" fmla="*/ 9252520 w 9252520"/>
                <a:gd name="connsiteY2" fmla="*/ 4426378 h 4672323"/>
                <a:gd name="connsiteX3" fmla="*/ 0 w 9252520"/>
                <a:gd name="connsiteY3" fmla="*/ 4437265 h 4672323"/>
                <a:gd name="connsiteX4" fmla="*/ 0 w 9252520"/>
                <a:gd name="connsiteY4" fmla="*/ 0 h 4672323"/>
                <a:gd name="connsiteX0" fmla="*/ 0 w 9252520"/>
                <a:gd name="connsiteY0" fmla="*/ 0 h 4685917"/>
                <a:gd name="connsiteX1" fmla="*/ 9252520 w 9252520"/>
                <a:gd name="connsiteY1" fmla="*/ 0 h 4685917"/>
                <a:gd name="connsiteX2" fmla="*/ 9252520 w 9252520"/>
                <a:gd name="connsiteY2" fmla="*/ 4426378 h 4685917"/>
                <a:gd name="connsiteX3" fmla="*/ 0 w 9252520"/>
                <a:gd name="connsiteY3" fmla="*/ 4437265 h 4685917"/>
                <a:gd name="connsiteX4" fmla="*/ 0 w 9252520"/>
                <a:gd name="connsiteY4" fmla="*/ 0 h 4685917"/>
                <a:gd name="connsiteX0" fmla="*/ 0 w 9252520"/>
                <a:gd name="connsiteY0" fmla="*/ 0 h 4676083"/>
                <a:gd name="connsiteX1" fmla="*/ 9252520 w 9252520"/>
                <a:gd name="connsiteY1" fmla="*/ 0 h 4676083"/>
                <a:gd name="connsiteX2" fmla="*/ 9252520 w 9252520"/>
                <a:gd name="connsiteY2" fmla="*/ 4426378 h 4676083"/>
                <a:gd name="connsiteX3" fmla="*/ 0 w 9252520"/>
                <a:gd name="connsiteY3" fmla="*/ 4437265 h 4676083"/>
                <a:gd name="connsiteX4" fmla="*/ 0 w 9252520"/>
                <a:gd name="connsiteY4" fmla="*/ 0 h 4676083"/>
                <a:gd name="connsiteX0" fmla="*/ 0 w 9252520"/>
                <a:gd name="connsiteY0" fmla="*/ 0 h 4699913"/>
                <a:gd name="connsiteX1" fmla="*/ 9252520 w 9252520"/>
                <a:gd name="connsiteY1" fmla="*/ 0 h 4699913"/>
                <a:gd name="connsiteX2" fmla="*/ 9252520 w 9252520"/>
                <a:gd name="connsiteY2" fmla="*/ 4426378 h 4699913"/>
                <a:gd name="connsiteX3" fmla="*/ 0 w 9252520"/>
                <a:gd name="connsiteY3" fmla="*/ 4437265 h 4699913"/>
                <a:gd name="connsiteX4" fmla="*/ 0 w 9252520"/>
                <a:gd name="connsiteY4" fmla="*/ 0 h 4699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52520" h="4699913">
                  <a:moveTo>
                    <a:pt x="0" y="0"/>
                  </a:moveTo>
                  <a:lnTo>
                    <a:pt x="9252520" y="0"/>
                  </a:lnTo>
                  <a:lnTo>
                    <a:pt x="9252520" y="4426378"/>
                  </a:lnTo>
                  <a:cubicBezTo>
                    <a:pt x="4328661" y="5133950"/>
                    <a:pt x="2964429" y="4219550"/>
                    <a:pt x="0" y="4437265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99167">
                  <a:srgbClr val="7030A0">
                    <a:alpha val="50000"/>
                    <a:lumMod val="16000"/>
                  </a:srgbClr>
                </a:gs>
                <a:gs pos="0">
                  <a:schemeClr val="accent6">
                    <a:lumMod val="20000"/>
                    <a:lumOff val="80000"/>
                    <a:alpha val="74000"/>
                  </a:schemeClr>
                </a:gs>
                <a:gs pos="64000">
                  <a:srgbClr val="CC0099">
                    <a:alpha val="40000"/>
                  </a:srgbClr>
                </a:gs>
                <a:gs pos="87000">
                  <a:srgbClr val="FF0066">
                    <a:lumMod val="38000"/>
                    <a:alpha val="69000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3 Elipse"/>
            <p:cNvSpPr/>
            <p:nvPr/>
          </p:nvSpPr>
          <p:spPr>
            <a:xfrm rot="4214984">
              <a:off x="6164380" y="3768588"/>
              <a:ext cx="734507" cy="353814"/>
            </a:xfrm>
            <a:custGeom>
              <a:avLst/>
              <a:gdLst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507594"/>
                <a:gd name="connsiteY0" fmla="*/ 460279 h 992567"/>
                <a:gd name="connsiteX1" fmla="*/ 1224136 w 2507594"/>
                <a:gd name="connsiteY1" fmla="*/ 3079 h 992567"/>
                <a:gd name="connsiteX2" fmla="*/ 2507594 w 2507594"/>
                <a:gd name="connsiteY2" fmla="*/ 658357 h 992567"/>
                <a:gd name="connsiteX3" fmla="*/ 1224136 w 2507594"/>
                <a:gd name="connsiteY3" fmla="*/ 917479 h 992567"/>
                <a:gd name="connsiteX4" fmla="*/ 0 w 2507594"/>
                <a:gd name="connsiteY4" fmla="*/ 460279 h 992567"/>
                <a:gd name="connsiteX0" fmla="*/ 0 w 2507594"/>
                <a:gd name="connsiteY0" fmla="*/ 460279 h 943638"/>
                <a:gd name="connsiteX1" fmla="*/ 1224136 w 2507594"/>
                <a:gd name="connsiteY1" fmla="*/ 3079 h 943638"/>
                <a:gd name="connsiteX2" fmla="*/ 2507594 w 2507594"/>
                <a:gd name="connsiteY2" fmla="*/ 658357 h 943638"/>
                <a:gd name="connsiteX3" fmla="*/ 1224136 w 2507594"/>
                <a:gd name="connsiteY3" fmla="*/ 917479 h 943638"/>
                <a:gd name="connsiteX4" fmla="*/ 0 w 2507594"/>
                <a:gd name="connsiteY4" fmla="*/ 460279 h 943638"/>
                <a:gd name="connsiteX0" fmla="*/ 0 w 2507594"/>
                <a:gd name="connsiteY0" fmla="*/ 460279 h 932691"/>
                <a:gd name="connsiteX1" fmla="*/ 1224136 w 2507594"/>
                <a:gd name="connsiteY1" fmla="*/ 3079 h 932691"/>
                <a:gd name="connsiteX2" fmla="*/ 2507594 w 2507594"/>
                <a:gd name="connsiteY2" fmla="*/ 658357 h 932691"/>
                <a:gd name="connsiteX3" fmla="*/ 1224136 w 2507594"/>
                <a:gd name="connsiteY3" fmla="*/ 917479 h 932691"/>
                <a:gd name="connsiteX4" fmla="*/ 0 w 2507594"/>
                <a:gd name="connsiteY4" fmla="*/ 460279 h 932691"/>
                <a:gd name="connsiteX0" fmla="*/ 0 w 2507594"/>
                <a:gd name="connsiteY0" fmla="*/ 460279 h 918289"/>
                <a:gd name="connsiteX1" fmla="*/ 1224136 w 2507594"/>
                <a:gd name="connsiteY1" fmla="*/ 3079 h 918289"/>
                <a:gd name="connsiteX2" fmla="*/ 2507594 w 2507594"/>
                <a:gd name="connsiteY2" fmla="*/ 658357 h 918289"/>
                <a:gd name="connsiteX3" fmla="*/ 1224136 w 2507594"/>
                <a:gd name="connsiteY3" fmla="*/ 917479 h 918289"/>
                <a:gd name="connsiteX4" fmla="*/ 0 w 2507594"/>
                <a:gd name="connsiteY4" fmla="*/ 460279 h 918289"/>
                <a:gd name="connsiteX0" fmla="*/ 0 w 2507594"/>
                <a:gd name="connsiteY0" fmla="*/ 478822 h 936832"/>
                <a:gd name="connsiteX1" fmla="*/ 1224136 w 2507594"/>
                <a:gd name="connsiteY1" fmla="*/ 21622 h 936832"/>
                <a:gd name="connsiteX2" fmla="*/ 2507594 w 2507594"/>
                <a:gd name="connsiteY2" fmla="*/ 676900 h 936832"/>
                <a:gd name="connsiteX3" fmla="*/ 1224136 w 2507594"/>
                <a:gd name="connsiteY3" fmla="*/ 936022 h 936832"/>
                <a:gd name="connsiteX4" fmla="*/ 0 w 2507594"/>
                <a:gd name="connsiteY4" fmla="*/ 478822 h 936832"/>
                <a:gd name="connsiteX0" fmla="*/ 0 w 2507594"/>
                <a:gd name="connsiteY0" fmla="*/ 478822 h 936832"/>
                <a:gd name="connsiteX1" fmla="*/ 1224136 w 2507594"/>
                <a:gd name="connsiteY1" fmla="*/ 21622 h 936832"/>
                <a:gd name="connsiteX2" fmla="*/ 2507594 w 2507594"/>
                <a:gd name="connsiteY2" fmla="*/ 676900 h 936832"/>
                <a:gd name="connsiteX3" fmla="*/ 1224136 w 2507594"/>
                <a:gd name="connsiteY3" fmla="*/ 936022 h 936832"/>
                <a:gd name="connsiteX4" fmla="*/ 0 w 2507594"/>
                <a:gd name="connsiteY4" fmla="*/ 478822 h 936832"/>
                <a:gd name="connsiteX0" fmla="*/ 0 w 2507594"/>
                <a:gd name="connsiteY0" fmla="*/ 478822 h 936670"/>
                <a:gd name="connsiteX1" fmla="*/ 1224136 w 2507594"/>
                <a:gd name="connsiteY1" fmla="*/ 21622 h 936670"/>
                <a:gd name="connsiteX2" fmla="*/ 2507594 w 2507594"/>
                <a:gd name="connsiteY2" fmla="*/ 676900 h 936670"/>
                <a:gd name="connsiteX3" fmla="*/ 1224136 w 2507594"/>
                <a:gd name="connsiteY3" fmla="*/ 936022 h 936670"/>
                <a:gd name="connsiteX4" fmla="*/ 0 w 2507594"/>
                <a:gd name="connsiteY4" fmla="*/ 478822 h 936670"/>
                <a:gd name="connsiteX0" fmla="*/ 0 w 2507594"/>
                <a:gd name="connsiteY0" fmla="*/ 477455 h 935303"/>
                <a:gd name="connsiteX1" fmla="*/ 1224136 w 2507594"/>
                <a:gd name="connsiteY1" fmla="*/ 20255 h 935303"/>
                <a:gd name="connsiteX2" fmla="*/ 2507594 w 2507594"/>
                <a:gd name="connsiteY2" fmla="*/ 675533 h 935303"/>
                <a:gd name="connsiteX3" fmla="*/ 1224136 w 2507594"/>
                <a:gd name="connsiteY3" fmla="*/ 934655 h 935303"/>
                <a:gd name="connsiteX4" fmla="*/ 0 w 2507594"/>
                <a:gd name="connsiteY4" fmla="*/ 477455 h 935303"/>
                <a:gd name="connsiteX0" fmla="*/ 0 w 2507594"/>
                <a:gd name="connsiteY0" fmla="*/ 477455 h 935641"/>
                <a:gd name="connsiteX1" fmla="*/ 1224136 w 2507594"/>
                <a:gd name="connsiteY1" fmla="*/ 20255 h 935641"/>
                <a:gd name="connsiteX2" fmla="*/ 2507594 w 2507594"/>
                <a:gd name="connsiteY2" fmla="*/ 675533 h 935641"/>
                <a:gd name="connsiteX3" fmla="*/ 1224136 w 2507594"/>
                <a:gd name="connsiteY3" fmla="*/ 934655 h 935641"/>
                <a:gd name="connsiteX4" fmla="*/ 0 w 2507594"/>
                <a:gd name="connsiteY4" fmla="*/ 477455 h 935641"/>
                <a:gd name="connsiteX0" fmla="*/ 0 w 2528049"/>
                <a:gd name="connsiteY0" fmla="*/ 432522 h 935559"/>
                <a:gd name="connsiteX1" fmla="*/ 1244591 w 2528049"/>
                <a:gd name="connsiteY1" fmla="*/ 3909 h 935559"/>
                <a:gd name="connsiteX2" fmla="*/ 2528049 w 2528049"/>
                <a:gd name="connsiteY2" fmla="*/ 659187 h 935559"/>
                <a:gd name="connsiteX3" fmla="*/ 1244591 w 2528049"/>
                <a:gd name="connsiteY3" fmla="*/ 918309 h 935559"/>
                <a:gd name="connsiteX4" fmla="*/ 0 w 2528049"/>
                <a:gd name="connsiteY4" fmla="*/ 432522 h 935559"/>
                <a:gd name="connsiteX0" fmla="*/ 0 w 2528049"/>
                <a:gd name="connsiteY0" fmla="*/ 432522 h 935559"/>
                <a:gd name="connsiteX1" fmla="*/ 1244591 w 2528049"/>
                <a:gd name="connsiteY1" fmla="*/ 3909 h 935559"/>
                <a:gd name="connsiteX2" fmla="*/ 2528049 w 2528049"/>
                <a:gd name="connsiteY2" fmla="*/ 659187 h 935559"/>
                <a:gd name="connsiteX3" fmla="*/ 1244591 w 2528049"/>
                <a:gd name="connsiteY3" fmla="*/ 918309 h 935559"/>
                <a:gd name="connsiteX4" fmla="*/ 0 w 2528049"/>
                <a:gd name="connsiteY4" fmla="*/ 432522 h 935559"/>
                <a:gd name="connsiteX0" fmla="*/ 0 w 2528049"/>
                <a:gd name="connsiteY0" fmla="*/ 432522 h 921317"/>
                <a:gd name="connsiteX1" fmla="*/ 1244591 w 2528049"/>
                <a:gd name="connsiteY1" fmla="*/ 3909 h 921317"/>
                <a:gd name="connsiteX2" fmla="*/ 2528049 w 2528049"/>
                <a:gd name="connsiteY2" fmla="*/ 659187 h 921317"/>
                <a:gd name="connsiteX3" fmla="*/ 1244591 w 2528049"/>
                <a:gd name="connsiteY3" fmla="*/ 918309 h 921317"/>
                <a:gd name="connsiteX4" fmla="*/ 0 w 2528049"/>
                <a:gd name="connsiteY4" fmla="*/ 432522 h 921317"/>
                <a:gd name="connsiteX0" fmla="*/ 0 w 2528049"/>
                <a:gd name="connsiteY0" fmla="*/ 336397 h 825192"/>
                <a:gd name="connsiteX1" fmla="*/ 1289237 w 2528049"/>
                <a:gd name="connsiteY1" fmla="*/ 5982 h 825192"/>
                <a:gd name="connsiteX2" fmla="*/ 2528049 w 2528049"/>
                <a:gd name="connsiteY2" fmla="*/ 563062 h 825192"/>
                <a:gd name="connsiteX3" fmla="*/ 1244591 w 2528049"/>
                <a:gd name="connsiteY3" fmla="*/ 822184 h 825192"/>
                <a:gd name="connsiteX4" fmla="*/ 0 w 2528049"/>
                <a:gd name="connsiteY4" fmla="*/ 336397 h 825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28049" h="825192">
                  <a:moveTo>
                    <a:pt x="0" y="336397"/>
                  </a:moveTo>
                  <a:cubicBezTo>
                    <a:pt x="154363" y="113063"/>
                    <a:pt x="867896" y="-31795"/>
                    <a:pt x="1289237" y="5982"/>
                  </a:cubicBezTo>
                  <a:cubicBezTo>
                    <a:pt x="1710578" y="43759"/>
                    <a:pt x="2107920" y="248774"/>
                    <a:pt x="2528049" y="563062"/>
                  </a:cubicBezTo>
                  <a:cubicBezTo>
                    <a:pt x="1561847" y="859940"/>
                    <a:pt x="1699823" y="825892"/>
                    <a:pt x="1244591" y="822184"/>
                  </a:cubicBezTo>
                  <a:cubicBezTo>
                    <a:pt x="789359" y="818476"/>
                    <a:pt x="357946" y="691155"/>
                    <a:pt x="0" y="336397"/>
                  </a:cubicBezTo>
                  <a:close/>
                </a:path>
              </a:pathLst>
            </a:custGeom>
            <a:gradFill>
              <a:gsLst>
                <a:gs pos="50000">
                  <a:srgbClr val="00B050"/>
                </a:gs>
                <a:gs pos="100000">
                  <a:srgbClr val="5DF85B"/>
                </a:gs>
                <a:gs pos="0">
                  <a:srgbClr val="00FF00"/>
                </a:gs>
              </a:gsLst>
              <a:lin ang="2700000" scaled="1"/>
            </a:gradFill>
            <a:ln w="76200">
              <a:noFill/>
            </a:ln>
            <a:scene3d>
              <a:camera prst="orthographicFront"/>
              <a:lightRig rig="morning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3 Elipse"/>
            <p:cNvSpPr/>
            <p:nvPr/>
          </p:nvSpPr>
          <p:spPr>
            <a:xfrm rot="19336205">
              <a:off x="6584289" y="2948167"/>
              <a:ext cx="775448" cy="359680"/>
            </a:xfrm>
            <a:custGeom>
              <a:avLst/>
              <a:gdLst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507594"/>
                <a:gd name="connsiteY0" fmla="*/ 460279 h 992567"/>
                <a:gd name="connsiteX1" fmla="*/ 1224136 w 2507594"/>
                <a:gd name="connsiteY1" fmla="*/ 3079 h 992567"/>
                <a:gd name="connsiteX2" fmla="*/ 2507594 w 2507594"/>
                <a:gd name="connsiteY2" fmla="*/ 658357 h 992567"/>
                <a:gd name="connsiteX3" fmla="*/ 1224136 w 2507594"/>
                <a:gd name="connsiteY3" fmla="*/ 917479 h 992567"/>
                <a:gd name="connsiteX4" fmla="*/ 0 w 2507594"/>
                <a:gd name="connsiteY4" fmla="*/ 460279 h 992567"/>
                <a:gd name="connsiteX0" fmla="*/ 0 w 2507594"/>
                <a:gd name="connsiteY0" fmla="*/ 460279 h 943638"/>
                <a:gd name="connsiteX1" fmla="*/ 1224136 w 2507594"/>
                <a:gd name="connsiteY1" fmla="*/ 3079 h 943638"/>
                <a:gd name="connsiteX2" fmla="*/ 2507594 w 2507594"/>
                <a:gd name="connsiteY2" fmla="*/ 658357 h 943638"/>
                <a:gd name="connsiteX3" fmla="*/ 1224136 w 2507594"/>
                <a:gd name="connsiteY3" fmla="*/ 917479 h 943638"/>
                <a:gd name="connsiteX4" fmla="*/ 0 w 2507594"/>
                <a:gd name="connsiteY4" fmla="*/ 460279 h 943638"/>
                <a:gd name="connsiteX0" fmla="*/ 0 w 2507594"/>
                <a:gd name="connsiteY0" fmla="*/ 460279 h 932691"/>
                <a:gd name="connsiteX1" fmla="*/ 1224136 w 2507594"/>
                <a:gd name="connsiteY1" fmla="*/ 3079 h 932691"/>
                <a:gd name="connsiteX2" fmla="*/ 2507594 w 2507594"/>
                <a:gd name="connsiteY2" fmla="*/ 658357 h 932691"/>
                <a:gd name="connsiteX3" fmla="*/ 1224136 w 2507594"/>
                <a:gd name="connsiteY3" fmla="*/ 917479 h 932691"/>
                <a:gd name="connsiteX4" fmla="*/ 0 w 2507594"/>
                <a:gd name="connsiteY4" fmla="*/ 460279 h 932691"/>
                <a:gd name="connsiteX0" fmla="*/ 0 w 2507594"/>
                <a:gd name="connsiteY0" fmla="*/ 460279 h 918289"/>
                <a:gd name="connsiteX1" fmla="*/ 1224136 w 2507594"/>
                <a:gd name="connsiteY1" fmla="*/ 3079 h 918289"/>
                <a:gd name="connsiteX2" fmla="*/ 2507594 w 2507594"/>
                <a:gd name="connsiteY2" fmla="*/ 658357 h 918289"/>
                <a:gd name="connsiteX3" fmla="*/ 1224136 w 2507594"/>
                <a:gd name="connsiteY3" fmla="*/ 917479 h 918289"/>
                <a:gd name="connsiteX4" fmla="*/ 0 w 2507594"/>
                <a:gd name="connsiteY4" fmla="*/ 460279 h 918289"/>
                <a:gd name="connsiteX0" fmla="*/ 0 w 2507594"/>
                <a:gd name="connsiteY0" fmla="*/ 478822 h 936832"/>
                <a:gd name="connsiteX1" fmla="*/ 1224136 w 2507594"/>
                <a:gd name="connsiteY1" fmla="*/ 21622 h 936832"/>
                <a:gd name="connsiteX2" fmla="*/ 2507594 w 2507594"/>
                <a:gd name="connsiteY2" fmla="*/ 676900 h 936832"/>
                <a:gd name="connsiteX3" fmla="*/ 1224136 w 2507594"/>
                <a:gd name="connsiteY3" fmla="*/ 936022 h 936832"/>
                <a:gd name="connsiteX4" fmla="*/ 0 w 2507594"/>
                <a:gd name="connsiteY4" fmla="*/ 478822 h 936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07594" h="936832">
                  <a:moveTo>
                    <a:pt x="0" y="478822"/>
                  </a:moveTo>
                  <a:cubicBezTo>
                    <a:pt x="0" y="226317"/>
                    <a:pt x="622230" y="-85342"/>
                    <a:pt x="1224136" y="21622"/>
                  </a:cubicBezTo>
                  <a:cubicBezTo>
                    <a:pt x="1826042" y="128586"/>
                    <a:pt x="2087465" y="362612"/>
                    <a:pt x="2507594" y="676900"/>
                  </a:cubicBezTo>
                  <a:cubicBezTo>
                    <a:pt x="1541392" y="973778"/>
                    <a:pt x="1527238" y="920113"/>
                    <a:pt x="1224136" y="936022"/>
                  </a:cubicBezTo>
                  <a:cubicBezTo>
                    <a:pt x="921034" y="951931"/>
                    <a:pt x="0" y="731327"/>
                    <a:pt x="0" y="478822"/>
                  </a:cubicBezTo>
                  <a:close/>
                </a:path>
              </a:pathLst>
            </a:custGeom>
            <a:solidFill>
              <a:srgbClr val="008000"/>
            </a:solidFill>
            <a:ln w="76200">
              <a:noFill/>
            </a:ln>
            <a:scene3d>
              <a:camera prst="orthographicFront"/>
              <a:lightRig rig="morning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" name="3 Elipse"/>
            <p:cNvSpPr/>
            <p:nvPr/>
          </p:nvSpPr>
          <p:spPr>
            <a:xfrm rot="19336205">
              <a:off x="6593366" y="2937053"/>
              <a:ext cx="775448" cy="359680"/>
            </a:xfrm>
            <a:custGeom>
              <a:avLst/>
              <a:gdLst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507594"/>
                <a:gd name="connsiteY0" fmla="*/ 460279 h 992567"/>
                <a:gd name="connsiteX1" fmla="*/ 1224136 w 2507594"/>
                <a:gd name="connsiteY1" fmla="*/ 3079 h 992567"/>
                <a:gd name="connsiteX2" fmla="*/ 2507594 w 2507594"/>
                <a:gd name="connsiteY2" fmla="*/ 658357 h 992567"/>
                <a:gd name="connsiteX3" fmla="*/ 1224136 w 2507594"/>
                <a:gd name="connsiteY3" fmla="*/ 917479 h 992567"/>
                <a:gd name="connsiteX4" fmla="*/ 0 w 2507594"/>
                <a:gd name="connsiteY4" fmla="*/ 460279 h 992567"/>
                <a:gd name="connsiteX0" fmla="*/ 0 w 2507594"/>
                <a:gd name="connsiteY0" fmla="*/ 460279 h 943638"/>
                <a:gd name="connsiteX1" fmla="*/ 1224136 w 2507594"/>
                <a:gd name="connsiteY1" fmla="*/ 3079 h 943638"/>
                <a:gd name="connsiteX2" fmla="*/ 2507594 w 2507594"/>
                <a:gd name="connsiteY2" fmla="*/ 658357 h 943638"/>
                <a:gd name="connsiteX3" fmla="*/ 1224136 w 2507594"/>
                <a:gd name="connsiteY3" fmla="*/ 917479 h 943638"/>
                <a:gd name="connsiteX4" fmla="*/ 0 w 2507594"/>
                <a:gd name="connsiteY4" fmla="*/ 460279 h 943638"/>
                <a:gd name="connsiteX0" fmla="*/ 0 w 2507594"/>
                <a:gd name="connsiteY0" fmla="*/ 460279 h 932691"/>
                <a:gd name="connsiteX1" fmla="*/ 1224136 w 2507594"/>
                <a:gd name="connsiteY1" fmla="*/ 3079 h 932691"/>
                <a:gd name="connsiteX2" fmla="*/ 2507594 w 2507594"/>
                <a:gd name="connsiteY2" fmla="*/ 658357 h 932691"/>
                <a:gd name="connsiteX3" fmla="*/ 1224136 w 2507594"/>
                <a:gd name="connsiteY3" fmla="*/ 917479 h 932691"/>
                <a:gd name="connsiteX4" fmla="*/ 0 w 2507594"/>
                <a:gd name="connsiteY4" fmla="*/ 460279 h 932691"/>
                <a:gd name="connsiteX0" fmla="*/ 0 w 2507594"/>
                <a:gd name="connsiteY0" fmla="*/ 460279 h 918289"/>
                <a:gd name="connsiteX1" fmla="*/ 1224136 w 2507594"/>
                <a:gd name="connsiteY1" fmla="*/ 3079 h 918289"/>
                <a:gd name="connsiteX2" fmla="*/ 2507594 w 2507594"/>
                <a:gd name="connsiteY2" fmla="*/ 658357 h 918289"/>
                <a:gd name="connsiteX3" fmla="*/ 1224136 w 2507594"/>
                <a:gd name="connsiteY3" fmla="*/ 917479 h 918289"/>
                <a:gd name="connsiteX4" fmla="*/ 0 w 2507594"/>
                <a:gd name="connsiteY4" fmla="*/ 460279 h 918289"/>
                <a:gd name="connsiteX0" fmla="*/ 0 w 2507594"/>
                <a:gd name="connsiteY0" fmla="*/ 478822 h 936832"/>
                <a:gd name="connsiteX1" fmla="*/ 1224136 w 2507594"/>
                <a:gd name="connsiteY1" fmla="*/ 21622 h 936832"/>
                <a:gd name="connsiteX2" fmla="*/ 2507594 w 2507594"/>
                <a:gd name="connsiteY2" fmla="*/ 676900 h 936832"/>
                <a:gd name="connsiteX3" fmla="*/ 1224136 w 2507594"/>
                <a:gd name="connsiteY3" fmla="*/ 936022 h 936832"/>
                <a:gd name="connsiteX4" fmla="*/ 0 w 2507594"/>
                <a:gd name="connsiteY4" fmla="*/ 478822 h 936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07594" h="936832">
                  <a:moveTo>
                    <a:pt x="0" y="478822"/>
                  </a:moveTo>
                  <a:cubicBezTo>
                    <a:pt x="0" y="226317"/>
                    <a:pt x="622230" y="-85342"/>
                    <a:pt x="1224136" y="21622"/>
                  </a:cubicBezTo>
                  <a:cubicBezTo>
                    <a:pt x="1826042" y="128586"/>
                    <a:pt x="2087465" y="362612"/>
                    <a:pt x="2507594" y="676900"/>
                  </a:cubicBezTo>
                  <a:cubicBezTo>
                    <a:pt x="1541392" y="973778"/>
                    <a:pt x="1527238" y="920113"/>
                    <a:pt x="1224136" y="936022"/>
                  </a:cubicBezTo>
                  <a:cubicBezTo>
                    <a:pt x="921034" y="951931"/>
                    <a:pt x="0" y="731327"/>
                    <a:pt x="0" y="478822"/>
                  </a:cubicBezTo>
                  <a:close/>
                </a:path>
              </a:pathLst>
            </a:custGeom>
            <a:noFill/>
            <a:ln w="76200">
              <a:solidFill>
                <a:schemeClr val="bg1">
                  <a:lumMod val="50000"/>
                  <a:lumOff val="50000"/>
                </a:schemeClr>
              </a:solidFill>
            </a:ln>
            <a:scene3d>
              <a:camera prst="orthographicFront"/>
              <a:lightRig rig="morning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" name="3 Elipse"/>
            <p:cNvSpPr/>
            <p:nvPr/>
          </p:nvSpPr>
          <p:spPr>
            <a:xfrm rot="4214984">
              <a:off x="6139732" y="3777263"/>
              <a:ext cx="789484" cy="353814"/>
            </a:xfrm>
            <a:custGeom>
              <a:avLst/>
              <a:gdLst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507594"/>
                <a:gd name="connsiteY0" fmla="*/ 460279 h 992567"/>
                <a:gd name="connsiteX1" fmla="*/ 1224136 w 2507594"/>
                <a:gd name="connsiteY1" fmla="*/ 3079 h 992567"/>
                <a:gd name="connsiteX2" fmla="*/ 2507594 w 2507594"/>
                <a:gd name="connsiteY2" fmla="*/ 658357 h 992567"/>
                <a:gd name="connsiteX3" fmla="*/ 1224136 w 2507594"/>
                <a:gd name="connsiteY3" fmla="*/ 917479 h 992567"/>
                <a:gd name="connsiteX4" fmla="*/ 0 w 2507594"/>
                <a:gd name="connsiteY4" fmla="*/ 460279 h 992567"/>
                <a:gd name="connsiteX0" fmla="*/ 0 w 2507594"/>
                <a:gd name="connsiteY0" fmla="*/ 460279 h 943638"/>
                <a:gd name="connsiteX1" fmla="*/ 1224136 w 2507594"/>
                <a:gd name="connsiteY1" fmla="*/ 3079 h 943638"/>
                <a:gd name="connsiteX2" fmla="*/ 2507594 w 2507594"/>
                <a:gd name="connsiteY2" fmla="*/ 658357 h 943638"/>
                <a:gd name="connsiteX3" fmla="*/ 1224136 w 2507594"/>
                <a:gd name="connsiteY3" fmla="*/ 917479 h 943638"/>
                <a:gd name="connsiteX4" fmla="*/ 0 w 2507594"/>
                <a:gd name="connsiteY4" fmla="*/ 460279 h 943638"/>
                <a:gd name="connsiteX0" fmla="*/ 0 w 2507594"/>
                <a:gd name="connsiteY0" fmla="*/ 460279 h 932691"/>
                <a:gd name="connsiteX1" fmla="*/ 1224136 w 2507594"/>
                <a:gd name="connsiteY1" fmla="*/ 3079 h 932691"/>
                <a:gd name="connsiteX2" fmla="*/ 2507594 w 2507594"/>
                <a:gd name="connsiteY2" fmla="*/ 658357 h 932691"/>
                <a:gd name="connsiteX3" fmla="*/ 1224136 w 2507594"/>
                <a:gd name="connsiteY3" fmla="*/ 917479 h 932691"/>
                <a:gd name="connsiteX4" fmla="*/ 0 w 2507594"/>
                <a:gd name="connsiteY4" fmla="*/ 460279 h 932691"/>
                <a:gd name="connsiteX0" fmla="*/ 0 w 2507594"/>
                <a:gd name="connsiteY0" fmla="*/ 460279 h 918289"/>
                <a:gd name="connsiteX1" fmla="*/ 1224136 w 2507594"/>
                <a:gd name="connsiteY1" fmla="*/ 3079 h 918289"/>
                <a:gd name="connsiteX2" fmla="*/ 2507594 w 2507594"/>
                <a:gd name="connsiteY2" fmla="*/ 658357 h 918289"/>
                <a:gd name="connsiteX3" fmla="*/ 1224136 w 2507594"/>
                <a:gd name="connsiteY3" fmla="*/ 917479 h 918289"/>
                <a:gd name="connsiteX4" fmla="*/ 0 w 2507594"/>
                <a:gd name="connsiteY4" fmla="*/ 460279 h 918289"/>
                <a:gd name="connsiteX0" fmla="*/ 0 w 2507594"/>
                <a:gd name="connsiteY0" fmla="*/ 478822 h 936832"/>
                <a:gd name="connsiteX1" fmla="*/ 1224136 w 2507594"/>
                <a:gd name="connsiteY1" fmla="*/ 21622 h 936832"/>
                <a:gd name="connsiteX2" fmla="*/ 2507594 w 2507594"/>
                <a:gd name="connsiteY2" fmla="*/ 676900 h 936832"/>
                <a:gd name="connsiteX3" fmla="*/ 1224136 w 2507594"/>
                <a:gd name="connsiteY3" fmla="*/ 936022 h 936832"/>
                <a:gd name="connsiteX4" fmla="*/ 0 w 2507594"/>
                <a:gd name="connsiteY4" fmla="*/ 478822 h 936832"/>
                <a:gd name="connsiteX0" fmla="*/ 0 w 2507594"/>
                <a:gd name="connsiteY0" fmla="*/ 478822 h 936832"/>
                <a:gd name="connsiteX1" fmla="*/ 1224136 w 2507594"/>
                <a:gd name="connsiteY1" fmla="*/ 21622 h 936832"/>
                <a:gd name="connsiteX2" fmla="*/ 2507594 w 2507594"/>
                <a:gd name="connsiteY2" fmla="*/ 676900 h 936832"/>
                <a:gd name="connsiteX3" fmla="*/ 1224136 w 2507594"/>
                <a:gd name="connsiteY3" fmla="*/ 936022 h 936832"/>
                <a:gd name="connsiteX4" fmla="*/ 0 w 2507594"/>
                <a:gd name="connsiteY4" fmla="*/ 478822 h 936832"/>
                <a:gd name="connsiteX0" fmla="*/ 0 w 2507594"/>
                <a:gd name="connsiteY0" fmla="*/ 478822 h 936670"/>
                <a:gd name="connsiteX1" fmla="*/ 1224136 w 2507594"/>
                <a:gd name="connsiteY1" fmla="*/ 21622 h 936670"/>
                <a:gd name="connsiteX2" fmla="*/ 2507594 w 2507594"/>
                <a:gd name="connsiteY2" fmla="*/ 676900 h 936670"/>
                <a:gd name="connsiteX3" fmla="*/ 1224136 w 2507594"/>
                <a:gd name="connsiteY3" fmla="*/ 936022 h 936670"/>
                <a:gd name="connsiteX4" fmla="*/ 0 w 2507594"/>
                <a:gd name="connsiteY4" fmla="*/ 478822 h 936670"/>
                <a:gd name="connsiteX0" fmla="*/ 0 w 2507594"/>
                <a:gd name="connsiteY0" fmla="*/ 477455 h 935303"/>
                <a:gd name="connsiteX1" fmla="*/ 1224136 w 2507594"/>
                <a:gd name="connsiteY1" fmla="*/ 20255 h 935303"/>
                <a:gd name="connsiteX2" fmla="*/ 2507594 w 2507594"/>
                <a:gd name="connsiteY2" fmla="*/ 675533 h 935303"/>
                <a:gd name="connsiteX3" fmla="*/ 1224136 w 2507594"/>
                <a:gd name="connsiteY3" fmla="*/ 934655 h 935303"/>
                <a:gd name="connsiteX4" fmla="*/ 0 w 2507594"/>
                <a:gd name="connsiteY4" fmla="*/ 477455 h 935303"/>
                <a:gd name="connsiteX0" fmla="*/ 0 w 2507594"/>
                <a:gd name="connsiteY0" fmla="*/ 477455 h 935641"/>
                <a:gd name="connsiteX1" fmla="*/ 1224136 w 2507594"/>
                <a:gd name="connsiteY1" fmla="*/ 20255 h 935641"/>
                <a:gd name="connsiteX2" fmla="*/ 2507594 w 2507594"/>
                <a:gd name="connsiteY2" fmla="*/ 675533 h 935641"/>
                <a:gd name="connsiteX3" fmla="*/ 1224136 w 2507594"/>
                <a:gd name="connsiteY3" fmla="*/ 934655 h 935641"/>
                <a:gd name="connsiteX4" fmla="*/ 0 w 2507594"/>
                <a:gd name="connsiteY4" fmla="*/ 477455 h 935641"/>
                <a:gd name="connsiteX0" fmla="*/ 0 w 2528049"/>
                <a:gd name="connsiteY0" fmla="*/ 432522 h 935559"/>
                <a:gd name="connsiteX1" fmla="*/ 1244591 w 2528049"/>
                <a:gd name="connsiteY1" fmla="*/ 3909 h 935559"/>
                <a:gd name="connsiteX2" fmla="*/ 2528049 w 2528049"/>
                <a:gd name="connsiteY2" fmla="*/ 659187 h 935559"/>
                <a:gd name="connsiteX3" fmla="*/ 1244591 w 2528049"/>
                <a:gd name="connsiteY3" fmla="*/ 918309 h 935559"/>
                <a:gd name="connsiteX4" fmla="*/ 0 w 2528049"/>
                <a:gd name="connsiteY4" fmla="*/ 432522 h 935559"/>
                <a:gd name="connsiteX0" fmla="*/ 0 w 2528049"/>
                <a:gd name="connsiteY0" fmla="*/ 432522 h 935559"/>
                <a:gd name="connsiteX1" fmla="*/ 1244591 w 2528049"/>
                <a:gd name="connsiteY1" fmla="*/ 3909 h 935559"/>
                <a:gd name="connsiteX2" fmla="*/ 2528049 w 2528049"/>
                <a:gd name="connsiteY2" fmla="*/ 659187 h 935559"/>
                <a:gd name="connsiteX3" fmla="*/ 1244591 w 2528049"/>
                <a:gd name="connsiteY3" fmla="*/ 918309 h 935559"/>
                <a:gd name="connsiteX4" fmla="*/ 0 w 2528049"/>
                <a:gd name="connsiteY4" fmla="*/ 432522 h 935559"/>
                <a:gd name="connsiteX0" fmla="*/ 0 w 2528049"/>
                <a:gd name="connsiteY0" fmla="*/ 432522 h 921317"/>
                <a:gd name="connsiteX1" fmla="*/ 1244591 w 2528049"/>
                <a:gd name="connsiteY1" fmla="*/ 3909 h 921317"/>
                <a:gd name="connsiteX2" fmla="*/ 2528049 w 2528049"/>
                <a:gd name="connsiteY2" fmla="*/ 659187 h 921317"/>
                <a:gd name="connsiteX3" fmla="*/ 1244591 w 2528049"/>
                <a:gd name="connsiteY3" fmla="*/ 918309 h 921317"/>
                <a:gd name="connsiteX4" fmla="*/ 0 w 2528049"/>
                <a:gd name="connsiteY4" fmla="*/ 432522 h 921317"/>
                <a:gd name="connsiteX0" fmla="*/ 0 w 2528049"/>
                <a:gd name="connsiteY0" fmla="*/ 336397 h 825192"/>
                <a:gd name="connsiteX1" fmla="*/ 1289237 w 2528049"/>
                <a:gd name="connsiteY1" fmla="*/ 5982 h 825192"/>
                <a:gd name="connsiteX2" fmla="*/ 2528049 w 2528049"/>
                <a:gd name="connsiteY2" fmla="*/ 563062 h 825192"/>
                <a:gd name="connsiteX3" fmla="*/ 1244591 w 2528049"/>
                <a:gd name="connsiteY3" fmla="*/ 822184 h 825192"/>
                <a:gd name="connsiteX4" fmla="*/ 0 w 2528049"/>
                <a:gd name="connsiteY4" fmla="*/ 336397 h 825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28049" h="825192">
                  <a:moveTo>
                    <a:pt x="0" y="336397"/>
                  </a:moveTo>
                  <a:cubicBezTo>
                    <a:pt x="154363" y="113063"/>
                    <a:pt x="867896" y="-31795"/>
                    <a:pt x="1289237" y="5982"/>
                  </a:cubicBezTo>
                  <a:cubicBezTo>
                    <a:pt x="1710578" y="43759"/>
                    <a:pt x="2107920" y="248774"/>
                    <a:pt x="2528049" y="563062"/>
                  </a:cubicBezTo>
                  <a:cubicBezTo>
                    <a:pt x="1561847" y="859940"/>
                    <a:pt x="1699823" y="825892"/>
                    <a:pt x="1244591" y="822184"/>
                  </a:cubicBezTo>
                  <a:cubicBezTo>
                    <a:pt x="789359" y="818476"/>
                    <a:pt x="357946" y="691155"/>
                    <a:pt x="0" y="336397"/>
                  </a:cubicBezTo>
                  <a:close/>
                </a:path>
              </a:pathLst>
            </a:custGeom>
            <a:solidFill>
              <a:srgbClr val="008000"/>
            </a:solidFill>
            <a:ln w="76200">
              <a:solidFill>
                <a:schemeClr val="bg1">
                  <a:lumMod val="50000"/>
                  <a:lumOff val="50000"/>
                </a:schemeClr>
              </a:solidFill>
            </a:ln>
            <a:scene3d>
              <a:camera prst="orthographicFront"/>
              <a:lightRig rig="morning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" name="14 Forma libre"/>
            <p:cNvSpPr/>
            <p:nvPr/>
          </p:nvSpPr>
          <p:spPr>
            <a:xfrm rot="6015960" flipH="1">
              <a:off x="6546664" y="2954455"/>
              <a:ext cx="881180" cy="1861124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1205086 w 1205086"/>
                <a:gd name="connsiteY0" fmla="*/ 0 h 399837"/>
                <a:gd name="connsiteX1" fmla="*/ 14391 w 1205086"/>
                <a:gd name="connsiteY1" fmla="*/ 56466 h 399837"/>
                <a:gd name="connsiteX2" fmla="*/ 1120544 w 1205086"/>
                <a:gd name="connsiteY2" fmla="*/ 113510 h 399837"/>
                <a:gd name="connsiteX3" fmla="*/ 91 w 1205086"/>
                <a:gd name="connsiteY3" fmla="*/ 172923 h 399837"/>
                <a:gd name="connsiteX4" fmla="*/ 1141981 w 1205086"/>
                <a:gd name="connsiteY4" fmla="*/ 235071 h 399837"/>
                <a:gd name="connsiteX5" fmla="*/ 77497 w 1205086"/>
                <a:gd name="connsiteY5" fmla="*/ 284854 h 399837"/>
                <a:gd name="connsiteX6" fmla="*/ 1141981 w 1205086"/>
                <a:gd name="connsiteY6" fmla="*/ 345634 h 399837"/>
                <a:gd name="connsiteX7" fmla="*/ 78678 w 1205086"/>
                <a:gd name="connsiteY7" fmla="*/ 399837 h 399837"/>
                <a:gd name="connsiteX0" fmla="*/ 14391 w 1141985"/>
                <a:gd name="connsiteY0" fmla="*/ 0 h 343371"/>
                <a:gd name="connsiteX1" fmla="*/ 1120544 w 1141985"/>
                <a:gd name="connsiteY1" fmla="*/ 57044 h 343371"/>
                <a:gd name="connsiteX2" fmla="*/ 91 w 1141985"/>
                <a:gd name="connsiteY2" fmla="*/ 116457 h 343371"/>
                <a:gd name="connsiteX3" fmla="*/ 1141981 w 1141985"/>
                <a:gd name="connsiteY3" fmla="*/ 178605 h 343371"/>
                <a:gd name="connsiteX4" fmla="*/ 77497 w 1141985"/>
                <a:gd name="connsiteY4" fmla="*/ 228388 h 343371"/>
                <a:gd name="connsiteX5" fmla="*/ 1141981 w 1141985"/>
                <a:gd name="connsiteY5" fmla="*/ 289168 h 343371"/>
                <a:gd name="connsiteX6" fmla="*/ 78678 w 1141985"/>
                <a:gd name="connsiteY6" fmla="*/ 343371 h 343371"/>
                <a:gd name="connsiteX0" fmla="*/ 1120544 w 1141985"/>
                <a:gd name="connsiteY0" fmla="*/ 0 h 286327"/>
                <a:gd name="connsiteX1" fmla="*/ 91 w 1141985"/>
                <a:gd name="connsiteY1" fmla="*/ 59413 h 286327"/>
                <a:gd name="connsiteX2" fmla="*/ 1141981 w 1141985"/>
                <a:gd name="connsiteY2" fmla="*/ 121561 h 286327"/>
                <a:gd name="connsiteX3" fmla="*/ 77497 w 1141985"/>
                <a:gd name="connsiteY3" fmla="*/ 171344 h 286327"/>
                <a:gd name="connsiteX4" fmla="*/ 1141981 w 1141985"/>
                <a:gd name="connsiteY4" fmla="*/ 232124 h 286327"/>
                <a:gd name="connsiteX5" fmla="*/ 78678 w 1141985"/>
                <a:gd name="connsiteY5" fmla="*/ 286327 h 286327"/>
                <a:gd name="connsiteX0" fmla="*/ 4817881 w 4979423"/>
                <a:gd name="connsiteY0" fmla="*/ 0 h 286327"/>
                <a:gd name="connsiteX1" fmla="*/ 26 w 4979423"/>
                <a:gd name="connsiteY1" fmla="*/ 26746 h 286327"/>
                <a:gd name="connsiteX2" fmla="*/ 4839318 w 4979423"/>
                <a:gd name="connsiteY2" fmla="*/ 121561 h 286327"/>
                <a:gd name="connsiteX3" fmla="*/ 3774834 w 4979423"/>
                <a:gd name="connsiteY3" fmla="*/ 171344 h 286327"/>
                <a:gd name="connsiteX4" fmla="*/ 4839318 w 4979423"/>
                <a:gd name="connsiteY4" fmla="*/ 232124 h 286327"/>
                <a:gd name="connsiteX5" fmla="*/ 3776015 w 4979423"/>
                <a:gd name="connsiteY5" fmla="*/ 286327 h 286327"/>
                <a:gd name="connsiteX0" fmla="*/ 1850115 w 5053819"/>
                <a:gd name="connsiteY0" fmla="*/ 0 h 344311"/>
                <a:gd name="connsiteX1" fmla="*/ 74422 w 5053819"/>
                <a:gd name="connsiteY1" fmla="*/ 84730 h 344311"/>
                <a:gd name="connsiteX2" fmla="*/ 4913714 w 5053819"/>
                <a:gd name="connsiteY2" fmla="*/ 179545 h 344311"/>
                <a:gd name="connsiteX3" fmla="*/ 3849230 w 5053819"/>
                <a:gd name="connsiteY3" fmla="*/ 229328 h 344311"/>
                <a:gd name="connsiteX4" fmla="*/ 4913714 w 5053819"/>
                <a:gd name="connsiteY4" fmla="*/ 290108 h 344311"/>
                <a:gd name="connsiteX5" fmla="*/ 3850411 w 5053819"/>
                <a:gd name="connsiteY5" fmla="*/ 344311 h 344311"/>
                <a:gd name="connsiteX0" fmla="*/ 1719938 w 5064051"/>
                <a:gd name="connsiteY0" fmla="*/ 0 h 331244"/>
                <a:gd name="connsiteX1" fmla="*/ 84654 w 5064051"/>
                <a:gd name="connsiteY1" fmla="*/ 71663 h 331244"/>
                <a:gd name="connsiteX2" fmla="*/ 4923946 w 5064051"/>
                <a:gd name="connsiteY2" fmla="*/ 166478 h 331244"/>
                <a:gd name="connsiteX3" fmla="*/ 3859462 w 5064051"/>
                <a:gd name="connsiteY3" fmla="*/ 216261 h 331244"/>
                <a:gd name="connsiteX4" fmla="*/ 4923946 w 5064051"/>
                <a:gd name="connsiteY4" fmla="*/ 277041 h 331244"/>
                <a:gd name="connsiteX5" fmla="*/ 3860643 w 5064051"/>
                <a:gd name="connsiteY5" fmla="*/ 331244 h 331244"/>
                <a:gd name="connsiteX0" fmla="*/ 1701515 w 5045628"/>
                <a:gd name="connsiteY0" fmla="*/ 0 h 331244"/>
                <a:gd name="connsiteX1" fmla="*/ 66231 w 5045628"/>
                <a:gd name="connsiteY1" fmla="*/ 71663 h 331244"/>
                <a:gd name="connsiteX2" fmla="*/ 4905523 w 5045628"/>
                <a:gd name="connsiteY2" fmla="*/ 166478 h 331244"/>
                <a:gd name="connsiteX3" fmla="*/ 3841039 w 5045628"/>
                <a:gd name="connsiteY3" fmla="*/ 216261 h 331244"/>
                <a:gd name="connsiteX4" fmla="*/ 4905523 w 5045628"/>
                <a:gd name="connsiteY4" fmla="*/ 277041 h 331244"/>
                <a:gd name="connsiteX5" fmla="*/ 3842220 w 5045628"/>
                <a:gd name="connsiteY5" fmla="*/ 331244 h 331244"/>
                <a:gd name="connsiteX0" fmla="*/ 1701515 w 5045628"/>
                <a:gd name="connsiteY0" fmla="*/ 0 h 331244"/>
                <a:gd name="connsiteX1" fmla="*/ 66231 w 5045628"/>
                <a:gd name="connsiteY1" fmla="*/ 71663 h 331244"/>
                <a:gd name="connsiteX2" fmla="*/ 4905523 w 5045628"/>
                <a:gd name="connsiteY2" fmla="*/ 166478 h 331244"/>
                <a:gd name="connsiteX3" fmla="*/ 3841039 w 5045628"/>
                <a:gd name="connsiteY3" fmla="*/ 216261 h 331244"/>
                <a:gd name="connsiteX4" fmla="*/ 4905523 w 5045628"/>
                <a:gd name="connsiteY4" fmla="*/ 277041 h 331244"/>
                <a:gd name="connsiteX5" fmla="*/ 3842220 w 5045628"/>
                <a:gd name="connsiteY5" fmla="*/ 331244 h 331244"/>
                <a:gd name="connsiteX0" fmla="*/ 1701515 w 5045628"/>
                <a:gd name="connsiteY0" fmla="*/ 0 h 331244"/>
                <a:gd name="connsiteX1" fmla="*/ 66231 w 5045628"/>
                <a:gd name="connsiteY1" fmla="*/ 71663 h 331244"/>
                <a:gd name="connsiteX2" fmla="*/ 4905523 w 5045628"/>
                <a:gd name="connsiteY2" fmla="*/ 166478 h 331244"/>
                <a:gd name="connsiteX3" fmla="*/ 3841039 w 5045628"/>
                <a:gd name="connsiteY3" fmla="*/ 216261 h 331244"/>
                <a:gd name="connsiteX4" fmla="*/ 4905523 w 5045628"/>
                <a:gd name="connsiteY4" fmla="*/ 277041 h 331244"/>
                <a:gd name="connsiteX5" fmla="*/ 3842220 w 5045628"/>
                <a:gd name="connsiteY5" fmla="*/ 331244 h 331244"/>
                <a:gd name="connsiteX0" fmla="*/ 1635298 w 4839306"/>
                <a:gd name="connsiteY0" fmla="*/ 0 h 331244"/>
                <a:gd name="connsiteX1" fmla="*/ 14 w 4839306"/>
                <a:gd name="connsiteY1" fmla="*/ 71663 h 331244"/>
                <a:gd name="connsiteX2" fmla="*/ 1609932 w 4839306"/>
                <a:gd name="connsiteY2" fmla="*/ 174645 h 331244"/>
                <a:gd name="connsiteX3" fmla="*/ 3774822 w 4839306"/>
                <a:gd name="connsiteY3" fmla="*/ 216261 h 331244"/>
                <a:gd name="connsiteX4" fmla="*/ 4839306 w 4839306"/>
                <a:gd name="connsiteY4" fmla="*/ 277041 h 331244"/>
                <a:gd name="connsiteX5" fmla="*/ 3776003 w 4839306"/>
                <a:gd name="connsiteY5" fmla="*/ 331244 h 331244"/>
                <a:gd name="connsiteX0" fmla="*/ 1635298 w 4839306"/>
                <a:gd name="connsiteY0" fmla="*/ 0 h 331244"/>
                <a:gd name="connsiteX1" fmla="*/ 14 w 4839306"/>
                <a:gd name="connsiteY1" fmla="*/ 71663 h 331244"/>
                <a:gd name="connsiteX2" fmla="*/ 1609932 w 4839306"/>
                <a:gd name="connsiteY2" fmla="*/ 174645 h 331244"/>
                <a:gd name="connsiteX3" fmla="*/ 3634412 w 4839306"/>
                <a:gd name="connsiteY3" fmla="*/ 227694 h 331244"/>
                <a:gd name="connsiteX4" fmla="*/ 4839306 w 4839306"/>
                <a:gd name="connsiteY4" fmla="*/ 277041 h 331244"/>
                <a:gd name="connsiteX5" fmla="*/ 3776003 w 4839306"/>
                <a:gd name="connsiteY5" fmla="*/ 331244 h 331244"/>
                <a:gd name="connsiteX0" fmla="*/ 1635298 w 4628694"/>
                <a:gd name="connsiteY0" fmla="*/ 0 h 331244"/>
                <a:gd name="connsiteX1" fmla="*/ 14 w 4628694"/>
                <a:gd name="connsiteY1" fmla="*/ 71663 h 331244"/>
                <a:gd name="connsiteX2" fmla="*/ 1609932 w 4628694"/>
                <a:gd name="connsiteY2" fmla="*/ 174645 h 331244"/>
                <a:gd name="connsiteX3" fmla="*/ 3634412 w 4628694"/>
                <a:gd name="connsiteY3" fmla="*/ 227694 h 331244"/>
                <a:gd name="connsiteX4" fmla="*/ 4628694 w 4628694"/>
                <a:gd name="connsiteY4" fmla="*/ 286841 h 331244"/>
                <a:gd name="connsiteX5" fmla="*/ 3776003 w 4628694"/>
                <a:gd name="connsiteY5" fmla="*/ 331244 h 331244"/>
                <a:gd name="connsiteX0" fmla="*/ 1644341 w 4637737"/>
                <a:gd name="connsiteY0" fmla="*/ 0 h 331244"/>
                <a:gd name="connsiteX1" fmla="*/ 9057 w 4637737"/>
                <a:gd name="connsiteY1" fmla="*/ 71663 h 331244"/>
                <a:gd name="connsiteX2" fmla="*/ 1618975 w 4637737"/>
                <a:gd name="connsiteY2" fmla="*/ 174645 h 331244"/>
                <a:gd name="connsiteX3" fmla="*/ 3643455 w 4637737"/>
                <a:gd name="connsiteY3" fmla="*/ 227694 h 331244"/>
                <a:gd name="connsiteX4" fmla="*/ 4637737 w 4637737"/>
                <a:gd name="connsiteY4" fmla="*/ 286841 h 331244"/>
                <a:gd name="connsiteX5" fmla="*/ 3785046 w 4637737"/>
                <a:gd name="connsiteY5" fmla="*/ 331244 h 331244"/>
                <a:gd name="connsiteX0" fmla="*/ 1644341 w 4637737"/>
                <a:gd name="connsiteY0" fmla="*/ 0 h 331244"/>
                <a:gd name="connsiteX1" fmla="*/ 9057 w 4637737"/>
                <a:gd name="connsiteY1" fmla="*/ 71663 h 331244"/>
                <a:gd name="connsiteX2" fmla="*/ 1618975 w 4637737"/>
                <a:gd name="connsiteY2" fmla="*/ 174645 h 331244"/>
                <a:gd name="connsiteX3" fmla="*/ 3643455 w 4637737"/>
                <a:gd name="connsiteY3" fmla="*/ 227694 h 331244"/>
                <a:gd name="connsiteX4" fmla="*/ 4637737 w 4637737"/>
                <a:gd name="connsiteY4" fmla="*/ 286841 h 331244"/>
                <a:gd name="connsiteX5" fmla="*/ 3785046 w 4637737"/>
                <a:gd name="connsiteY5" fmla="*/ 331244 h 331244"/>
                <a:gd name="connsiteX0" fmla="*/ 1285770 w 4630188"/>
                <a:gd name="connsiteY0" fmla="*/ 0 h 380245"/>
                <a:gd name="connsiteX1" fmla="*/ 1508 w 4630188"/>
                <a:gd name="connsiteY1" fmla="*/ 120664 h 380245"/>
                <a:gd name="connsiteX2" fmla="*/ 1611426 w 4630188"/>
                <a:gd name="connsiteY2" fmla="*/ 223646 h 380245"/>
                <a:gd name="connsiteX3" fmla="*/ 3635906 w 4630188"/>
                <a:gd name="connsiteY3" fmla="*/ 276695 h 380245"/>
                <a:gd name="connsiteX4" fmla="*/ 4630188 w 4630188"/>
                <a:gd name="connsiteY4" fmla="*/ 335842 h 380245"/>
                <a:gd name="connsiteX5" fmla="*/ 3777497 w 4630188"/>
                <a:gd name="connsiteY5" fmla="*/ 380245 h 380245"/>
                <a:gd name="connsiteX0" fmla="*/ 1286088 w 4630506"/>
                <a:gd name="connsiteY0" fmla="*/ 0 h 380245"/>
                <a:gd name="connsiteX1" fmla="*/ 1826 w 4630506"/>
                <a:gd name="connsiteY1" fmla="*/ 120664 h 380245"/>
                <a:gd name="connsiteX2" fmla="*/ 1611744 w 4630506"/>
                <a:gd name="connsiteY2" fmla="*/ 223646 h 380245"/>
                <a:gd name="connsiteX3" fmla="*/ 3636224 w 4630506"/>
                <a:gd name="connsiteY3" fmla="*/ 276695 h 380245"/>
                <a:gd name="connsiteX4" fmla="*/ 4630506 w 4630506"/>
                <a:gd name="connsiteY4" fmla="*/ 335842 h 380245"/>
                <a:gd name="connsiteX5" fmla="*/ 3777815 w 4630506"/>
                <a:gd name="connsiteY5" fmla="*/ 380245 h 380245"/>
                <a:gd name="connsiteX0" fmla="*/ 1193861 w 4631885"/>
                <a:gd name="connsiteY0" fmla="*/ 0 h 331244"/>
                <a:gd name="connsiteX1" fmla="*/ 3205 w 4631885"/>
                <a:gd name="connsiteY1" fmla="*/ 71663 h 331244"/>
                <a:gd name="connsiteX2" fmla="*/ 1613123 w 4631885"/>
                <a:gd name="connsiteY2" fmla="*/ 174645 h 331244"/>
                <a:gd name="connsiteX3" fmla="*/ 3637603 w 4631885"/>
                <a:gd name="connsiteY3" fmla="*/ 227694 h 331244"/>
                <a:gd name="connsiteX4" fmla="*/ 4631885 w 4631885"/>
                <a:gd name="connsiteY4" fmla="*/ 286841 h 331244"/>
                <a:gd name="connsiteX5" fmla="*/ 3779194 w 4631885"/>
                <a:gd name="connsiteY5" fmla="*/ 331244 h 331244"/>
                <a:gd name="connsiteX0" fmla="*/ 1194387 w 4632411"/>
                <a:gd name="connsiteY0" fmla="*/ 0 h 331244"/>
                <a:gd name="connsiteX1" fmla="*/ 3731 w 4632411"/>
                <a:gd name="connsiteY1" fmla="*/ 71663 h 331244"/>
                <a:gd name="connsiteX2" fmla="*/ 1613649 w 4632411"/>
                <a:gd name="connsiteY2" fmla="*/ 174645 h 331244"/>
                <a:gd name="connsiteX3" fmla="*/ 3638129 w 4632411"/>
                <a:gd name="connsiteY3" fmla="*/ 227694 h 331244"/>
                <a:gd name="connsiteX4" fmla="*/ 4632411 w 4632411"/>
                <a:gd name="connsiteY4" fmla="*/ 286841 h 331244"/>
                <a:gd name="connsiteX5" fmla="*/ 3779720 w 4632411"/>
                <a:gd name="connsiteY5" fmla="*/ 331244 h 331244"/>
                <a:gd name="connsiteX0" fmla="*/ 1191060 w 4629084"/>
                <a:gd name="connsiteY0" fmla="*/ 0 h 331244"/>
                <a:gd name="connsiteX1" fmla="*/ 404 w 4629084"/>
                <a:gd name="connsiteY1" fmla="*/ 71663 h 331244"/>
                <a:gd name="connsiteX2" fmla="*/ 1610322 w 4629084"/>
                <a:gd name="connsiteY2" fmla="*/ 174645 h 331244"/>
                <a:gd name="connsiteX3" fmla="*/ 3634802 w 4629084"/>
                <a:gd name="connsiteY3" fmla="*/ 227694 h 331244"/>
                <a:gd name="connsiteX4" fmla="*/ 4629084 w 4629084"/>
                <a:gd name="connsiteY4" fmla="*/ 286841 h 331244"/>
                <a:gd name="connsiteX5" fmla="*/ 3776393 w 4629084"/>
                <a:gd name="connsiteY5" fmla="*/ 331244 h 331244"/>
                <a:gd name="connsiteX0" fmla="*/ 1425290 w 4629302"/>
                <a:gd name="connsiteY0" fmla="*/ 0 h 327977"/>
                <a:gd name="connsiteX1" fmla="*/ 622 w 4629302"/>
                <a:gd name="connsiteY1" fmla="*/ 68396 h 327977"/>
                <a:gd name="connsiteX2" fmla="*/ 1610540 w 4629302"/>
                <a:gd name="connsiteY2" fmla="*/ 171378 h 327977"/>
                <a:gd name="connsiteX3" fmla="*/ 3635020 w 4629302"/>
                <a:gd name="connsiteY3" fmla="*/ 224427 h 327977"/>
                <a:gd name="connsiteX4" fmla="*/ 4629302 w 4629302"/>
                <a:gd name="connsiteY4" fmla="*/ 283574 h 327977"/>
                <a:gd name="connsiteX5" fmla="*/ 3776611 w 4629302"/>
                <a:gd name="connsiteY5" fmla="*/ 327977 h 327977"/>
                <a:gd name="connsiteX0" fmla="*/ 1425290 w 4629302"/>
                <a:gd name="connsiteY0" fmla="*/ 0 h 326644"/>
                <a:gd name="connsiteX1" fmla="*/ 622 w 4629302"/>
                <a:gd name="connsiteY1" fmla="*/ 68396 h 326644"/>
                <a:gd name="connsiteX2" fmla="*/ 1610540 w 4629302"/>
                <a:gd name="connsiteY2" fmla="*/ 171378 h 326644"/>
                <a:gd name="connsiteX3" fmla="*/ 3635020 w 4629302"/>
                <a:gd name="connsiteY3" fmla="*/ 224427 h 326644"/>
                <a:gd name="connsiteX4" fmla="*/ 4629302 w 4629302"/>
                <a:gd name="connsiteY4" fmla="*/ 283574 h 326644"/>
                <a:gd name="connsiteX5" fmla="*/ 3572883 w 4629302"/>
                <a:gd name="connsiteY5" fmla="*/ 326644 h 326644"/>
                <a:gd name="connsiteX0" fmla="*/ 1425290 w 4629302"/>
                <a:gd name="connsiteY0" fmla="*/ 0 h 326644"/>
                <a:gd name="connsiteX1" fmla="*/ 622 w 4629302"/>
                <a:gd name="connsiteY1" fmla="*/ 68396 h 326644"/>
                <a:gd name="connsiteX2" fmla="*/ 1610540 w 4629302"/>
                <a:gd name="connsiteY2" fmla="*/ 171378 h 326644"/>
                <a:gd name="connsiteX3" fmla="*/ 3635020 w 4629302"/>
                <a:gd name="connsiteY3" fmla="*/ 224427 h 326644"/>
                <a:gd name="connsiteX4" fmla="*/ 4629302 w 4629302"/>
                <a:gd name="connsiteY4" fmla="*/ 283574 h 326644"/>
                <a:gd name="connsiteX5" fmla="*/ 3572883 w 4629302"/>
                <a:gd name="connsiteY5" fmla="*/ 326644 h 326644"/>
                <a:gd name="connsiteX0" fmla="*/ 1425290 w 4629302"/>
                <a:gd name="connsiteY0" fmla="*/ 0 h 326644"/>
                <a:gd name="connsiteX1" fmla="*/ 622 w 4629302"/>
                <a:gd name="connsiteY1" fmla="*/ 68396 h 326644"/>
                <a:gd name="connsiteX2" fmla="*/ 1610540 w 4629302"/>
                <a:gd name="connsiteY2" fmla="*/ 171378 h 326644"/>
                <a:gd name="connsiteX3" fmla="*/ 3635020 w 4629302"/>
                <a:gd name="connsiteY3" fmla="*/ 224427 h 326644"/>
                <a:gd name="connsiteX4" fmla="*/ 4629302 w 4629302"/>
                <a:gd name="connsiteY4" fmla="*/ 283574 h 326644"/>
                <a:gd name="connsiteX5" fmla="*/ 3572883 w 4629302"/>
                <a:gd name="connsiteY5" fmla="*/ 326644 h 326644"/>
                <a:gd name="connsiteX0" fmla="*/ 1435206 w 4639218"/>
                <a:gd name="connsiteY0" fmla="*/ 0 h 326644"/>
                <a:gd name="connsiteX1" fmla="*/ 10538 w 4639218"/>
                <a:gd name="connsiteY1" fmla="*/ 68396 h 326644"/>
                <a:gd name="connsiteX2" fmla="*/ 1620456 w 4639218"/>
                <a:gd name="connsiteY2" fmla="*/ 171378 h 326644"/>
                <a:gd name="connsiteX3" fmla="*/ 3644936 w 4639218"/>
                <a:gd name="connsiteY3" fmla="*/ 224427 h 326644"/>
                <a:gd name="connsiteX4" fmla="*/ 4639218 w 4639218"/>
                <a:gd name="connsiteY4" fmla="*/ 283574 h 326644"/>
                <a:gd name="connsiteX5" fmla="*/ 3582799 w 4639218"/>
                <a:gd name="connsiteY5" fmla="*/ 326644 h 326644"/>
                <a:gd name="connsiteX0" fmla="*/ 1425330 w 4629342"/>
                <a:gd name="connsiteY0" fmla="*/ 5311 h 331955"/>
                <a:gd name="connsiteX1" fmla="*/ 1412893 w 4629342"/>
                <a:gd name="connsiteY1" fmla="*/ 4997 h 331955"/>
                <a:gd name="connsiteX2" fmla="*/ 662 w 4629342"/>
                <a:gd name="connsiteY2" fmla="*/ 73707 h 331955"/>
                <a:gd name="connsiteX3" fmla="*/ 1610580 w 4629342"/>
                <a:gd name="connsiteY3" fmla="*/ 176689 h 331955"/>
                <a:gd name="connsiteX4" fmla="*/ 3635060 w 4629342"/>
                <a:gd name="connsiteY4" fmla="*/ 229738 h 331955"/>
                <a:gd name="connsiteX5" fmla="*/ 4629342 w 4629342"/>
                <a:gd name="connsiteY5" fmla="*/ 288885 h 331955"/>
                <a:gd name="connsiteX6" fmla="*/ 3572923 w 4629342"/>
                <a:gd name="connsiteY6" fmla="*/ 331955 h 331955"/>
                <a:gd name="connsiteX0" fmla="*/ 1429574 w 4633586"/>
                <a:gd name="connsiteY0" fmla="*/ 0 h 326644"/>
                <a:gd name="connsiteX1" fmla="*/ 1124276 w 4633586"/>
                <a:gd name="connsiteY1" fmla="*/ 9462 h 326644"/>
                <a:gd name="connsiteX2" fmla="*/ 4906 w 4633586"/>
                <a:gd name="connsiteY2" fmla="*/ 68396 h 326644"/>
                <a:gd name="connsiteX3" fmla="*/ 1614824 w 4633586"/>
                <a:gd name="connsiteY3" fmla="*/ 171378 h 326644"/>
                <a:gd name="connsiteX4" fmla="*/ 3639304 w 4633586"/>
                <a:gd name="connsiteY4" fmla="*/ 224427 h 326644"/>
                <a:gd name="connsiteX5" fmla="*/ 4633586 w 4633586"/>
                <a:gd name="connsiteY5" fmla="*/ 283574 h 326644"/>
                <a:gd name="connsiteX6" fmla="*/ 3577167 w 4633586"/>
                <a:gd name="connsiteY6" fmla="*/ 326644 h 326644"/>
                <a:gd name="connsiteX0" fmla="*/ 1862496 w 4633586"/>
                <a:gd name="connsiteY0" fmla="*/ 7868 h 317182"/>
                <a:gd name="connsiteX1" fmla="*/ 1124276 w 4633586"/>
                <a:gd name="connsiteY1" fmla="*/ 0 h 317182"/>
                <a:gd name="connsiteX2" fmla="*/ 4906 w 4633586"/>
                <a:gd name="connsiteY2" fmla="*/ 58934 h 317182"/>
                <a:gd name="connsiteX3" fmla="*/ 1614824 w 4633586"/>
                <a:gd name="connsiteY3" fmla="*/ 161916 h 317182"/>
                <a:gd name="connsiteX4" fmla="*/ 3639304 w 4633586"/>
                <a:gd name="connsiteY4" fmla="*/ 214965 h 317182"/>
                <a:gd name="connsiteX5" fmla="*/ 4633586 w 4633586"/>
                <a:gd name="connsiteY5" fmla="*/ 274112 h 317182"/>
                <a:gd name="connsiteX6" fmla="*/ 3577167 w 4633586"/>
                <a:gd name="connsiteY6" fmla="*/ 317182 h 317182"/>
                <a:gd name="connsiteX0" fmla="*/ 1862538 w 4633628"/>
                <a:gd name="connsiteY0" fmla="*/ 8008 h 317322"/>
                <a:gd name="connsiteX1" fmla="*/ 1124318 w 4633628"/>
                <a:gd name="connsiteY1" fmla="*/ 140 h 317322"/>
                <a:gd name="connsiteX2" fmla="*/ 4948 w 4633628"/>
                <a:gd name="connsiteY2" fmla="*/ 59074 h 317322"/>
                <a:gd name="connsiteX3" fmla="*/ 1614866 w 4633628"/>
                <a:gd name="connsiteY3" fmla="*/ 162056 h 317322"/>
                <a:gd name="connsiteX4" fmla="*/ 3639346 w 4633628"/>
                <a:gd name="connsiteY4" fmla="*/ 215105 h 317322"/>
                <a:gd name="connsiteX5" fmla="*/ 4633628 w 4633628"/>
                <a:gd name="connsiteY5" fmla="*/ 274252 h 317322"/>
                <a:gd name="connsiteX6" fmla="*/ 3577209 w 4633628"/>
                <a:gd name="connsiteY6" fmla="*/ 317322 h 317322"/>
                <a:gd name="connsiteX0" fmla="*/ 1862599 w 4633689"/>
                <a:gd name="connsiteY0" fmla="*/ 7868 h 317182"/>
                <a:gd name="connsiteX1" fmla="*/ 1124379 w 4633689"/>
                <a:gd name="connsiteY1" fmla="*/ 0 h 317182"/>
                <a:gd name="connsiteX2" fmla="*/ 5009 w 4633689"/>
                <a:gd name="connsiteY2" fmla="*/ 58934 h 317182"/>
                <a:gd name="connsiteX3" fmla="*/ 1614927 w 4633689"/>
                <a:gd name="connsiteY3" fmla="*/ 161916 h 317182"/>
                <a:gd name="connsiteX4" fmla="*/ 3639407 w 4633689"/>
                <a:gd name="connsiteY4" fmla="*/ 214965 h 317182"/>
                <a:gd name="connsiteX5" fmla="*/ 4633689 w 4633689"/>
                <a:gd name="connsiteY5" fmla="*/ 274112 h 317182"/>
                <a:gd name="connsiteX6" fmla="*/ 3577270 w 4633689"/>
                <a:gd name="connsiteY6" fmla="*/ 317182 h 317182"/>
                <a:gd name="connsiteX0" fmla="*/ 1870019 w 4641109"/>
                <a:gd name="connsiteY0" fmla="*/ 9545 h 318859"/>
                <a:gd name="connsiteX1" fmla="*/ 1131799 w 4641109"/>
                <a:gd name="connsiteY1" fmla="*/ 1677 h 318859"/>
                <a:gd name="connsiteX2" fmla="*/ 889873 w 4641109"/>
                <a:gd name="connsiteY2" fmla="*/ 6120 h 318859"/>
                <a:gd name="connsiteX3" fmla="*/ 12429 w 4641109"/>
                <a:gd name="connsiteY3" fmla="*/ 60611 h 318859"/>
                <a:gd name="connsiteX4" fmla="*/ 1622347 w 4641109"/>
                <a:gd name="connsiteY4" fmla="*/ 163593 h 318859"/>
                <a:gd name="connsiteX5" fmla="*/ 3646827 w 4641109"/>
                <a:gd name="connsiteY5" fmla="*/ 216642 h 318859"/>
                <a:gd name="connsiteX6" fmla="*/ 4641109 w 4641109"/>
                <a:gd name="connsiteY6" fmla="*/ 275789 h 318859"/>
                <a:gd name="connsiteX7" fmla="*/ 3584690 w 4641109"/>
                <a:gd name="connsiteY7" fmla="*/ 318859 h 318859"/>
                <a:gd name="connsiteX0" fmla="*/ 1870019 w 4641109"/>
                <a:gd name="connsiteY0" fmla="*/ 3425 h 312739"/>
                <a:gd name="connsiteX1" fmla="*/ 889873 w 4641109"/>
                <a:gd name="connsiteY1" fmla="*/ 0 h 312739"/>
                <a:gd name="connsiteX2" fmla="*/ 12429 w 4641109"/>
                <a:gd name="connsiteY2" fmla="*/ 54491 h 312739"/>
                <a:gd name="connsiteX3" fmla="*/ 1622347 w 4641109"/>
                <a:gd name="connsiteY3" fmla="*/ 157473 h 312739"/>
                <a:gd name="connsiteX4" fmla="*/ 3646827 w 4641109"/>
                <a:gd name="connsiteY4" fmla="*/ 210522 h 312739"/>
                <a:gd name="connsiteX5" fmla="*/ 4641109 w 4641109"/>
                <a:gd name="connsiteY5" fmla="*/ 269669 h 312739"/>
                <a:gd name="connsiteX6" fmla="*/ 3584690 w 4641109"/>
                <a:gd name="connsiteY6" fmla="*/ 312739 h 312739"/>
                <a:gd name="connsiteX0" fmla="*/ 1870019 w 4641109"/>
                <a:gd name="connsiteY0" fmla="*/ 6529 h 315843"/>
                <a:gd name="connsiteX1" fmla="*/ 889873 w 4641109"/>
                <a:gd name="connsiteY1" fmla="*/ 3104 h 315843"/>
                <a:gd name="connsiteX2" fmla="*/ 12429 w 4641109"/>
                <a:gd name="connsiteY2" fmla="*/ 57595 h 315843"/>
                <a:gd name="connsiteX3" fmla="*/ 1622347 w 4641109"/>
                <a:gd name="connsiteY3" fmla="*/ 160577 h 315843"/>
                <a:gd name="connsiteX4" fmla="*/ 3646827 w 4641109"/>
                <a:gd name="connsiteY4" fmla="*/ 213626 h 315843"/>
                <a:gd name="connsiteX5" fmla="*/ 4641109 w 4641109"/>
                <a:gd name="connsiteY5" fmla="*/ 272773 h 315843"/>
                <a:gd name="connsiteX6" fmla="*/ 3584690 w 4641109"/>
                <a:gd name="connsiteY6" fmla="*/ 315843 h 315843"/>
                <a:gd name="connsiteX0" fmla="*/ 1871761 w 4642851"/>
                <a:gd name="connsiteY0" fmla="*/ 6529 h 315843"/>
                <a:gd name="connsiteX1" fmla="*/ 891615 w 4642851"/>
                <a:gd name="connsiteY1" fmla="*/ 3104 h 315843"/>
                <a:gd name="connsiteX2" fmla="*/ 14171 w 4642851"/>
                <a:gd name="connsiteY2" fmla="*/ 57595 h 315843"/>
                <a:gd name="connsiteX3" fmla="*/ 1624089 w 4642851"/>
                <a:gd name="connsiteY3" fmla="*/ 160577 h 315843"/>
                <a:gd name="connsiteX4" fmla="*/ 3648569 w 4642851"/>
                <a:gd name="connsiteY4" fmla="*/ 213626 h 315843"/>
                <a:gd name="connsiteX5" fmla="*/ 4642851 w 4642851"/>
                <a:gd name="connsiteY5" fmla="*/ 272773 h 315843"/>
                <a:gd name="connsiteX6" fmla="*/ 3586432 w 4642851"/>
                <a:gd name="connsiteY6" fmla="*/ 315843 h 315843"/>
                <a:gd name="connsiteX0" fmla="*/ 1871761 w 4642851"/>
                <a:gd name="connsiteY0" fmla="*/ 6659 h 315973"/>
                <a:gd name="connsiteX1" fmla="*/ 891615 w 4642851"/>
                <a:gd name="connsiteY1" fmla="*/ 3234 h 315973"/>
                <a:gd name="connsiteX2" fmla="*/ 14171 w 4642851"/>
                <a:gd name="connsiteY2" fmla="*/ 57725 h 315973"/>
                <a:gd name="connsiteX3" fmla="*/ 1624089 w 4642851"/>
                <a:gd name="connsiteY3" fmla="*/ 160707 h 315973"/>
                <a:gd name="connsiteX4" fmla="*/ 3648569 w 4642851"/>
                <a:gd name="connsiteY4" fmla="*/ 213756 h 315973"/>
                <a:gd name="connsiteX5" fmla="*/ 4642851 w 4642851"/>
                <a:gd name="connsiteY5" fmla="*/ 272903 h 315973"/>
                <a:gd name="connsiteX6" fmla="*/ 3586432 w 4642851"/>
                <a:gd name="connsiteY6" fmla="*/ 315973 h 315973"/>
                <a:gd name="connsiteX0" fmla="*/ 1871337 w 4642427"/>
                <a:gd name="connsiteY0" fmla="*/ 6659 h 315973"/>
                <a:gd name="connsiteX1" fmla="*/ 891191 w 4642427"/>
                <a:gd name="connsiteY1" fmla="*/ 3234 h 315973"/>
                <a:gd name="connsiteX2" fmla="*/ 13747 w 4642427"/>
                <a:gd name="connsiteY2" fmla="*/ 57725 h 315973"/>
                <a:gd name="connsiteX3" fmla="*/ 1623665 w 4642427"/>
                <a:gd name="connsiteY3" fmla="*/ 160707 h 315973"/>
                <a:gd name="connsiteX4" fmla="*/ 3648145 w 4642427"/>
                <a:gd name="connsiteY4" fmla="*/ 213756 h 315973"/>
                <a:gd name="connsiteX5" fmla="*/ 4642427 w 4642427"/>
                <a:gd name="connsiteY5" fmla="*/ 272903 h 315973"/>
                <a:gd name="connsiteX6" fmla="*/ 3586008 w 4642427"/>
                <a:gd name="connsiteY6" fmla="*/ 315973 h 315973"/>
                <a:gd name="connsiteX0" fmla="*/ 1873477 w 4644567"/>
                <a:gd name="connsiteY0" fmla="*/ 5510 h 314824"/>
                <a:gd name="connsiteX1" fmla="*/ 893331 w 4644567"/>
                <a:gd name="connsiteY1" fmla="*/ 2085 h 314824"/>
                <a:gd name="connsiteX2" fmla="*/ 15887 w 4644567"/>
                <a:gd name="connsiteY2" fmla="*/ 56576 h 314824"/>
                <a:gd name="connsiteX3" fmla="*/ 1625805 w 4644567"/>
                <a:gd name="connsiteY3" fmla="*/ 159558 h 314824"/>
                <a:gd name="connsiteX4" fmla="*/ 3650285 w 4644567"/>
                <a:gd name="connsiteY4" fmla="*/ 212607 h 314824"/>
                <a:gd name="connsiteX5" fmla="*/ 4644567 w 4644567"/>
                <a:gd name="connsiteY5" fmla="*/ 271754 h 314824"/>
                <a:gd name="connsiteX6" fmla="*/ 3588148 w 4644567"/>
                <a:gd name="connsiteY6" fmla="*/ 314824 h 314824"/>
                <a:gd name="connsiteX0" fmla="*/ 1859133 w 4630223"/>
                <a:gd name="connsiteY0" fmla="*/ 5510 h 314824"/>
                <a:gd name="connsiteX1" fmla="*/ 878987 w 4630223"/>
                <a:gd name="connsiteY1" fmla="*/ 2085 h 314824"/>
                <a:gd name="connsiteX2" fmla="*/ 1543 w 4630223"/>
                <a:gd name="connsiteY2" fmla="*/ 56576 h 314824"/>
                <a:gd name="connsiteX3" fmla="*/ 1611461 w 4630223"/>
                <a:gd name="connsiteY3" fmla="*/ 159558 h 314824"/>
                <a:gd name="connsiteX4" fmla="*/ 3635941 w 4630223"/>
                <a:gd name="connsiteY4" fmla="*/ 212607 h 314824"/>
                <a:gd name="connsiteX5" fmla="*/ 4630223 w 4630223"/>
                <a:gd name="connsiteY5" fmla="*/ 271754 h 314824"/>
                <a:gd name="connsiteX6" fmla="*/ 3573804 w 4630223"/>
                <a:gd name="connsiteY6" fmla="*/ 314824 h 314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630223" h="314824">
                  <a:moveTo>
                    <a:pt x="1859133" y="5510"/>
                  </a:moveTo>
                  <a:cubicBezTo>
                    <a:pt x="1532418" y="4368"/>
                    <a:pt x="1269276" y="-3738"/>
                    <a:pt x="878987" y="2085"/>
                  </a:cubicBezTo>
                  <a:cubicBezTo>
                    <a:pt x="488698" y="7908"/>
                    <a:pt x="44994" y="19222"/>
                    <a:pt x="1543" y="56576"/>
                  </a:cubicBezTo>
                  <a:cubicBezTo>
                    <a:pt x="-41908" y="93930"/>
                    <a:pt x="840198" y="137552"/>
                    <a:pt x="1611461" y="159558"/>
                  </a:cubicBezTo>
                  <a:lnTo>
                    <a:pt x="3635941" y="212607"/>
                  </a:lnTo>
                  <a:cubicBezTo>
                    <a:pt x="4164533" y="227751"/>
                    <a:pt x="4630026" y="239328"/>
                    <a:pt x="4630223" y="271754"/>
                  </a:cubicBezTo>
                  <a:cubicBezTo>
                    <a:pt x="4630420" y="304180"/>
                    <a:pt x="3573804" y="314824"/>
                    <a:pt x="3573804" y="314824"/>
                  </a:cubicBezTo>
                </a:path>
              </a:pathLst>
            </a:custGeom>
            <a:noFill/>
            <a:ln w="63500" cap="flat" cmpd="sng" algn="ctr">
              <a:solidFill>
                <a:schemeClr val="bg1">
                  <a:lumMod val="50000"/>
                  <a:lumOff val="50000"/>
                </a:schemeClr>
              </a:solidFill>
              <a:prstDash val="solid"/>
            </a:ln>
            <a:effectLst/>
            <a:scene3d>
              <a:camera prst="orthographicFront"/>
              <a:lightRig rig="morning" dir="t"/>
            </a:scene3d>
            <a:sp3d>
              <a:bevelT w="152400" h="50800" prst="softRound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1" name="3 Elipse"/>
            <p:cNvSpPr/>
            <p:nvPr/>
          </p:nvSpPr>
          <p:spPr>
            <a:xfrm rot="1688435">
              <a:off x="4543776" y="4018620"/>
              <a:ext cx="463585" cy="245373"/>
            </a:xfrm>
            <a:custGeom>
              <a:avLst/>
              <a:gdLst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507594"/>
                <a:gd name="connsiteY0" fmla="*/ 460279 h 992567"/>
                <a:gd name="connsiteX1" fmla="*/ 1224136 w 2507594"/>
                <a:gd name="connsiteY1" fmla="*/ 3079 h 992567"/>
                <a:gd name="connsiteX2" fmla="*/ 2507594 w 2507594"/>
                <a:gd name="connsiteY2" fmla="*/ 658357 h 992567"/>
                <a:gd name="connsiteX3" fmla="*/ 1224136 w 2507594"/>
                <a:gd name="connsiteY3" fmla="*/ 917479 h 992567"/>
                <a:gd name="connsiteX4" fmla="*/ 0 w 2507594"/>
                <a:gd name="connsiteY4" fmla="*/ 460279 h 992567"/>
                <a:gd name="connsiteX0" fmla="*/ 0 w 2507594"/>
                <a:gd name="connsiteY0" fmla="*/ 460279 h 943638"/>
                <a:gd name="connsiteX1" fmla="*/ 1224136 w 2507594"/>
                <a:gd name="connsiteY1" fmla="*/ 3079 h 943638"/>
                <a:gd name="connsiteX2" fmla="*/ 2507594 w 2507594"/>
                <a:gd name="connsiteY2" fmla="*/ 658357 h 943638"/>
                <a:gd name="connsiteX3" fmla="*/ 1224136 w 2507594"/>
                <a:gd name="connsiteY3" fmla="*/ 917479 h 943638"/>
                <a:gd name="connsiteX4" fmla="*/ 0 w 2507594"/>
                <a:gd name="connsiteY4" fmla="*/ 460279 h 943638"/>
                <a:gd name="connsiteX0" fmla="*/ 0 w 2507594"/>
                <a:gd name="connsiteY0" fmla="*/ 460279 h 932691"/>
                <a:gd name="connsiteX1" fmla="*/ 1224136 w 2507594"/>
                <a:gd name="connsiteY1" fmla="*/ 3079 h 932691"/>
                <a:gd name="connsiteX2" fmla="*/ 2507594 w 2507594"/>
                <a:gd name="connsiteY2" fmla="*/ 658357 h 932691"/>
                <a:gd name="connsiteX3" fmla="*/ 1224136 w 2507594"/>
                <a:gd name="connsiteY3" fmla="*/ 917479 h 932691"/>
                <a:gd name="connsiteX4" fmla="*/ 0 w 2507594"/>
                <a:gd name="connsiteY4" fmla="*/ 460279 h 932691"/>
                <a:gd name="connsiteX0" fmla="*/ 0 w 2507594"/>
                <a:gd name="connsiteY0" fmla="*/ 460279 h 918289"/>
                <a:gd name="connsiteX1" fmla="*/ 1224136 w 2507594"/>
                <a:gd name="connsiteY1" fmla="*/ 3079 h 918289"/>
                <a:gd name="connsiteX2" fmla="*/ 2507594 w 2507594"/>
                <a:gd name="connsiteY2" fmla="*/ 658357 h 918289"/>
                <a:gd name="connsiteX3" fmla="*/ 1224136 w 2507594"/>
                <a:gd name="connsiteY3" fmla="*/ 917479 h 918289"/>
                <a:gd name="connsiteX4" fmla="*/ 0 w 2507594"/>
                <a:gd name="connsiteY4" fmla="*/ 460279 h 918289"/>
                <a:gd name="connsiteX0" fmla="*/ 0 w 2507594"/>
                <a:gd name="connsiteY0" fmla="*/ 478822 h 936832"/>
                <a:gd name="connsiteX1" fmla="*/ 1224136 w 2507594"/>
                <a:gd name="connsiteY1" fmla="*/ 21622 h 936832"/>
                <a:gd name="connsiteX2" fmla="*/ 2507594 w 2507594"/>
                <a:gd name="connsiteY2" fmla="*/ 676900 h 936832"/>
                <a:gd name="connsiteX3" fmla="*/ 1224136 w 2507594"/>
                <a:gd name="connsiteY3" fmla="*/ 936022 h 936832"/>
                <a:gd name="connsiteX4" fmla="*/ 0 w 2507594"/>
                <a:gd name="connsiteY4" fmla="*/ 478822 h 936832"/>
                <a:gd name="connsiteX0" fmla="*/ 0 w 2507594"/>
                <a:gd name="connsiteY0" fmla="*/ 478822 h 936832"/>
                <a:gd name="connsiteX1" fmla="*/ 1224136 w 2507594"/>
                <a:gd name="connsiteY1" fmla="*/ 21622 h 936832"/>
                <a:gd name="connsiteX2" fmla="*/ 2507594 w 2507594"/>
                <a:gd name="connsiteY2" fmla="*/ 676900 h 936832"/>
                <a:gd name="connsiteX3" fmla="*/ 1224136 w 2507594"/>
                <a:gd name="connsiteY3" fmla="*/ 936022 h 936832"/>
                <a:gd name="connsiteX4" fmla="*/ 0 w 2507594"/>
                <a:gd name="connsiteY4" fmla="*/ 478822 h 936832"/>
                <a:gd name="connsiteX0" fmla="*/ 0 w 2507594"/>
                <a:gd name="connsiteY0" fmla="*/ 478822 h 936670"/>
                <a:gd name="connsiteX1" fmla="*/ 1224136 w 2507594"/>
                <a:gd name="connsiteY1" fmla="*/ 21622 h 936670"/>
                <a:gd name="connsiteX2" fmla="*/ 2507594 w 2507594"/>
                <a:gd name="connsiteY2" fmla="*/ 676900 h 936670"/>
                <a:gd name="connsiteX3" fmla="*/ 1224136 w 2507594"/>
                <a:gd name="connsiteY3" fmla="*/ 936022 h 936670"/>
                <a:gd name="connsiteX4" fmla="*/ 0 w 2507594"/>
                <a:gd name="connsiteY4" fmla="*/ 478822 h 936670"/>
                <a:gd name="connsiteX0" fmla="*/ 0 w 2507594"/>
                <a:gd name="connsiteY0" fmla="*/ 477455 h 935303"/>
                <a:gd name="connsiteX1" fmla="*/ 1224136 w 2507594"/>
                <a:gd name="connsiteY1" fmla="*/ 20255 h 935303"/>
                <a:gd name="connsiteX2" fmla="*/ 2507594 w 2507594"/>
                <a:gd name="connsiteY2" fmla="*/ 675533 h 935303"/>
                <a:gd name="connsiteX3" fmla="*/ 1224136 w 2507594"/>
                <a:gd name="connsiteY3" fmla="*/ 934655 h 935303"/>
                <a:gd name="connsiteX4" fmla="*/ 0 w 2507594"/>
                <a:gd name="connsiteY4" fmla="*/ 477455 h 935303"/>
                <a:gd name="connsiteX0" fmla="*/ 0 w 2507594"/>
                <a:gd name="connsiteY0" fmla="*/ 477455 h 935641"/>
                <a:gd name="connsiteX1" fmla="*/ 1224136 w 2507594"/>
                <a:gd name="connsiteY1" fmla="*/ 20255 h 935641"/>
                <a:gd name="connsiteX2" fmla="*/ 2507594 w 2507594"/>
                <a:gd name="connsiteY2" fmla="*/ 675533 h 935641"/>
                <a:gd name="connsiteX3" fmla="*/ 1224136 w 2507594"/>
                <a:gd name="connsiteY3" fmla="*/ 934655 h 935641"/>
                <a:gd name="connsiteX4" fmla="*/ 0 w 2507594"/>
                <a:gd name="connsiteY4" fmla="*/ 477455 h 935641"/>
                <a:gd name="connsiteX0" fmla="*/ 0 w 2528049"/>
                <a:gd name="connsiteY0" fmla="*/ 432522 h 935559"/>
                <a:gd name="connsiteX1" fmla="*/ 1244591 w 2528049"/>
                <a:gd name="connsiteY1" fmla="*/ 3909 h 935559"/>
                <a:gd name="connsiteX2" fmla="*/ 2528049 w 2528049"/>
                <a:gd name="connsiteY2" fmla="*/ 659187 h 935559"/>
                <a:gd name="connsiteX3" fmla="*/ 1244591 w 2528049"/>
                <a:gd name="connsiteY3" fmla="*/ 918309 h 935559"/>
                <a:gd name="connsiteX4" fmla="*/ 0 w 2528049"/>
                <a:gd name="connsiteY4" fmla="*/ 432522 h 935559"/>
                <a:gd name="connsiteX0" fmla="*/ 0 w 2528049"/>
                <a:gd name="connsiteY0" fmla="*/ 432522 h 935559"/>
                <a:gd name="connsiteX1" fmla="*/ 1244591 w 2528049"/>
                <a:gd name="connsiteY1" fmla="*/ 3909 h 935559"/>
                <a:gd name="connsiteX2" fmla="*/ 2528049 w 2528049"/>
                <a:gd name="connsiteY2" fmla="*/ 659187 h 935559"/>
                <a:gd name="connsiteX3" fmla="*/ 1244591 w 2528049"/>
                <a:gd name="connsiteY3" fmla="*/ 918309 h 935559"/>
                <a:gd name="connsiteX4" fmla="*/ 0 w 2528049"/>
                <a:gd name="connsiteY4" fmla="*/ 432522 h 935559"/>
                <a:gd name="connsiteX0" fmla="*/ 0 w 2528049"/>
                <a:gd name="connsiteY0" fmla="*/ 432522 h 921317"/>
                <a:gd name="connsiteX1" fmla="*/ 1244591 w 2528049"/>
                <a:gd name="connsiteY1" fmla="*/ 3909 h 921317"/>
                <a:gd name="connsiteX2" fmla="*/ 2528049 w 2528049"/>
                <a:gd name="connsiteY2" fmla="*/ 659187 h 921317"/>
                <a:gd name="connsiteX3" fmla="*/ 1244591 w 2528049"/>
                <a:gd name="connsiteY3" fmla="*/ 918309 h 921317"/>
                <a:gd name="connsiteX4" fmla="*/ 0 w 2528049"/>
                <a:gd name="connsiteY4" fmla="*/ 432522 h 921317"/>
                <a:gd name="connsiteX0" fmla="*/ 0 w 2528049"/>
                <a:gd name="connsiteY0" fmla="*/ 336397 h 825192"/>
                <a:gd name="connsiteX1" fmla="*/ 1289237 w 2528049"/>
                <a:gd name="connsiteY1" fmla="*/ 5982 h 825192"/>
                <a:gd name="connsiteX2" fmla="*/ 2528049 w 2528049"/>
                <a:gd name="connsiteY2" fmla="*/ 563062 h 825192"/>
                <a:gd name="connsiteX3" fmla="*/ 1244591 w 2528049"/>
                <a:gd name="connsiteY3" fmla="*/ 822184 h 825192"/>
                <a:gd name="connsiteX4" fmla="*/ 0 w 2528049"/>
                <a:gd name="connsiteY4" fmla="*/ 336397 h 825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28049" h="825192">
                  <a:moveTo>
                    <a:pt x="0" y="336397"/>
                  </a:moveTo>
                  <a:cubicBezTo>
                    <a:pt x="154363" y="113063"/>
                    <a:pt x="867896" y="-31795"/>
                    <a:pt x="1289237" y="5982"/>
                  </a:cubicBezTo>
                  <a:cubicBezTo>
                    <a:pt x="1710578" y="43759"/>
                    <a:pt x="2107920" y="248774"/>
                    <a:pt x="2528049" y="563062"/>
                  </a:cubicBezTo>
                  <a:cubicBezTo>
                    <a:pt x="1561847" y="859940"/>
                    <a:pt x="1699823" y="825892"/>
                    <a:pt x="1244591" y="822184"/>
                  </a:cubicBezTo>
                  <a:cubicBezTo>
                    <a:pt x="789359" y="818476"/>
                    <a:pt x="357946" y="691155"/>
                    <a:pt x="0" y="336397"/>
                  </a:cubicBezTo>
                  <a:close/>
                </a:path>
              </a:pathLst>
            </a:custGeom>
            <a:gradFill>
              <a:gsLst>
                <a:gs pos="50000">
                  <a:srgbClr val="00B050"/>
                </a:gs>
                <a:gs pos="100000">
                  <a:srgbClr val="5DF85B"/>
                </a:gs>
                <a:gs pos="0">
                  <a:srgbClr val="00FF00"/>
                </a:gs>
              </a:gsLst>
              <a:lin ang="2700000" scaled="1"/>
            </a:gradFill>
            <a:ln w="76200">
              <a:noFill/>
            </a:ln>
            <a:scene3d>
              <a:camera prst="orthographicFront"/>
              <a:lightRig rig="morning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2" name="3 Elipse"/>
            <p:cNvSpPr/>
            <p:nvPr/>
          </p:nvSpPr>
          <p:spPr>
            <a:xfrm rot="16809656">
              <a:off x="4406320" y="3437974"/>
              <a:ext cx="489425" cy="249441"/>
            </a:xfrm>
            <a:custGeom>
              <a:avLst/>
              <a:gdLst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507594"/>
                <a:gd name="connsiteY0" fmla="*/ 460279 h 992567"/>
                <a:gd name="connsiteX1" fmla="*/ 1224136 w 2507594"/>
                <a:gd name="connsiteY1" fmla="*/ 3079 h 992567"/>
                <a:gd name="connsiteX2" fmla="*/ 2507594 w 2507594"/>
                <a:gd name="connsiteY2" fmla="*/ 658357 h 992567"/>
                <a:gd name="connsiteX3" fmla="*/ 1224136 w 2507594"/>
                <a:gd name="connsiteY3" fmla="*/ 917479 h 992567"/>
                <a:gd name="connsiteX4" fmla="*/ 0 w 2507594"/>
                <a:gd name="connsiteY4" fmla="*/ 460279 h 992567"/>
                <a:gd name="connsiteX0" fmla="*/ 0 w 2507594"/>
                <a:gd name="connsiteY0" fmla="*/ 460279 h 943638"/>
                <a:gd name="connsiteX1" fmla="*/ 1224136 w 2507594"/>
                <a:gd name="connsiteY1" fmla="*/ 3079 h 943638"/>
                <a:gd name="connsiteX2" fmla="*/ 2507594 w 2507594"/>
                <a:gd name="connsiteY2" fmla="*/ 658357 h 943638"/>
                <a:gd name="connsiteX3" fmla="*/ 1224136 w 2507594"/>
                <a:gd name="connsiteY3" fmla="*/ 917479 h 943638"/>
                <a:gd name="connsiteX4" fmla="*/ 0 w 2507594"/>
                <a:gd name="connsiteY4" fmla="*/ 460279 h 943638"/>
                <a:gd name="connsiteX0" fmla="*/ 0 w 2507594"/>
                <a:gd name="connsiteY0" fmla="*/ 460279 h 932691"/>
                <a:gd name="connsiteX1" fmla="*/ 1224136 w 2507594"/>
                <a:gd name="connsiteY1" fmla="*/ 3079 h 932691"/>
                <a:gd name="connsiteX2" fmla="*/ 2507594 w 2507594"/>
                <a:gd name="connsiteY2" fmla="*/ 658357 h 932691"/>
                <a:gd name="connsiteX3" fmla="*/ 1224136 w 2507594"/>
                <a:gd name="connsiteY3" fmla="*/ 917479 h 932691"/>
                <a:gd name="connsiteX4" fmla="*/ 0 w 2507594"/>
                <a:gd name="connsiteY4" fmla="*/ 460279 h 932691"/>
                <a:gd name="connsiteX0" fmla="*/ 0 w 2507594"/>
                <a:gd name="connsiteY0" fmla="*/ 460279 h 918289"/>
                <a:gd name="connsiteX1" fmla="*/ 1224136 w 2507594"/>
                <a:gd name="connsiteY1" fmla="*/ 3079 h 918289"/>
                <a:gd name="connsiteX2" fmla="*/ 2507594 w 2507594"/>
                <a:gd name="connsiteY2" fmla="*/ 658357 h 918289"/>
                <a:gd name="connsiteX3" fmla="*/ 1224136 w 2507594"/>
                <a:gd name="connsiteY3" fmla="*/ 917479 h 918289"/>
                <a:gd name="connsiteX4" fmla="*/ 0 w 2507594"/>
                <a:gd name="connsiteY4" fmla="*/ 460279 h 918289"/>
                <a:gd name="connsiteX0" fmla="*/ 0 w 2507594"/>
                <a:gd name="connsiteY0" fmla="*/ 478822 h 936832"/>
                <a:gd name="connsiteX1" fmla="*/ 1224136 w 2507594"/>
                <a:gd name="connsiteY1" fmla="*/ 21622 h 936832"/>
                <a:gd name="connsiteX2" fmla="*/ 2507594 w 2507594"/>
                <a:gd name="connsiteY2" fmla="*/ 676900 h 936832"/>
                <a:gd name="connsiteX3" fmla="*/ 1224136 w 2507594"/>
                <a:gd name="connsiteY3" fmla="*/ 936022 h 936832"/>
                <a:gd name="connsiteX4" fmla="*/ 0 w 2507594"/>
                <a:gd name="connsiteY4" fmla="*/ 478822 h 936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07594" h="936832">
                  <a:moveTo>
                    <a:pt x="0" y="478822"/>
                  </a:moveTo>
                  <a:cubicBezTo>
                    <a:pt x="0" y="226317"/>
                    <a:pt x="622230" y="-85342"/>
                    <a:pt x="1224136" y="21622"/>
                  </a:cubicBezTo>
                  <a:cubicBezTo>
                    <a:pt x="1826042" y="128586"/>
                    <a:pt x="2087465" y="362612"/>
                    <a:pt x="2507594" y="676900"/>
                  </a:cubicBezTo>
                  <a:cubicBezTo>
                    <a:pt x="1541392" y="973778"/>
                    <a:pt x="1527238" y="920113"/>
                    <a:pt x="1224136" y="936022"/>
                  </a:cubicBezTo>
                  <a:cubicBezTo>
                    <a:pt x="921034" y="951931"/>
                    <a:pt x="0" y="731327"/>
                    <a:pt x="0" y="478822"/>
                  </a:cubicBezTo>
                  <a:close/>
                </a:path>
              </a:pathLst>
            </a:custGeom>
            <a:solidFill>
              <a:srgbClr val="008000"/>
            </a:solidFill>
            <a:ln w="76200">
              <a:noFill/>
            </a:ln>
            <a:scene3d>
              <a:camera prst="orthographicFront"/>
              <a:lightRig rig="morning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3" name="3 Elipse"/>
            <p:cNvSpPr/>
            <p:nvPr/>
          </p:nvSpPr>
          <p:spPr>
            <a:xfrm rot="16809656">
              <a:off x="4406234" y="3428700"/>
              <a:ext cx="489425" cy="249441"/>
            </a:xfrm>
            <a:custGeom>
              <a:avLst/>
              <a:gdLst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507594"/>
                <a:gd name="connsiteY0" fmla="*/ 460279 h 992567"/>
                <a:gd name="connsiteX1" fmla="*/ 1224136 w 2507594"/>
                <a:gd name="connsiteY1" fmla="*/ 3079 h 992567"/>
                <a:gd name="connsiteX2" fmla="*/ 2507594 w 2507594"/>
                <a:gd name="connsiteY2" fmla="*/ 658357 h 992567"/>
                <a:gd name="connsiteX3" fmla="*/ 1224136 w 2507594"/>
                <a:gd name="connsiteY3" fmla="*/ 917479 h 992567"/>
                <a:gd name="connsiteX4" fmla="*/ 0 w 2507594"/>
                <a:gd name="connsiteY4" fmla="*/ 460279 h 992567"/>
                <a:gd name="connsiteX0" fmla="*/ 0 w 2507594"/>
                <a:gd name="connsiteY0" fmla="*/ 460279 h 943638"/>
                <a:gd name="connsiteX1" fmla="*/ 1224136 w 2507594"/>
                <a:gd name="connsiteY1" fmla="*/ 3079 h 943638"/>
                <a:gd name="connsiteX2" fmla="*/ 2507594 w 2507594"/>
                <a:gd name="connsiteY2" fmla="*/ 658357 h 943638"/>
                <a:gd name="connsiteX3" fmla="*/ 1224136 w 2507594"/>
                <a:gd name="connsiteY3" fmla="*/ 917479 h 943638"/>
                <a:gd name="connsiteX4" fmla="*/ 0 w 2507594"/>
                <a:gd name="connsiteY4" fmla="*/ 460279 h 943638"/>
                <a:gd name="connsiteX0" fmla="*/ 0 w 2507594"/>
                <a:gd name="connsiteY0" fmla="*/ 460279 h 932691"/>
                <a:gd name="connsiteX1" fmla="*/ 1224136 w 2507594"/>
                <a:gd name="connsiteY1" fmla="*/ 3079 h 932691"/>
                <a:gd name="connsiteX2" fmla="*/ 2507594 w 2507594"/>
                <a:gd name="connsiteY2" fmla="*/ 658357 h 932691"/>
                <a:gd name="connsiteX3" fmla="*/ 1224136 w 2507594"/>
                <a:gd name="connsiteY3" fmla="*/ 917479 h 932691"/>
                <a:gd name="connsiteX4" fmla="*/ 0 w 2507594"/>
                <a:gd name="connsiteY4" fmla="*/ 460279 h 932691"/>
                <a:gd name="connsiteX0" fmla="*/ 0 w 2507594"/>
                <a:gd name="connsiteY0" fmla="*/ 460279 h 918289"/>
                <a:gd name="connsiteX1" fmla="*/ 1224136 w 2507594"/>
                <a:gd name="connsiteY1" fmla="*/ 3079 h 918289"/>
                <a:gd name="connsiteX2" fmla="*/ 2507594 w 2507594"/>
                <a:gd name="connsiteY2" fmla="*/ 658357 h 918289"/>
                <a:gd name="connsiteX3" fmla="*/ 1224136 w 2507594"/>
                <a:gd name="connsiteY3" fmla="*/ 917479 h 918289"/>
                <a:gd name="connsiteX4" fmla="*/ 0 w 2507594"/>
                <a:gd name="connsiteY4" fmla="*/ 460279 h 918289"/>
                <a:gd name="connsiteX0" fmla="*/ 0 w 2507594"/>
                <a:gd name="connsiteY0" fmla="*/ 478822 h 936832"/>
                <a:gd name="connsiteX1" fmla="*/ 1224136 w 2507594"/>
                <a:gd name="connsiteY1" fmla="*/ 21622 h 936832"/>
                <a:gd name="connsiteX2" fmla="*/ 2507594 w 2507594"/>
                <a:gd name="connsiteY2" fmla="*/ 676900 h 936832"/>
                <a:gd name="connsiteX3" fmla="*/ 1224136 w 2507594"/>
                <a:gd name="connsiteY3" fmla="*/ 936022 h 936832"/>
                <a:gd name="connsiteX4" fmla="*/ 0 w 2507594"/>
                <a:gd name="connsiteY4" fmla="*/ 478822 h 936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07594" h="936832">
                  <a:moveTo>
                    <a:pt x="0" y="478822"/>
                  </a:moveTo>
                  <a:cubicBezTo>
                    <a:pt x="0" y="226317"/>
                    <a:pt x="622230" y="-85342"/>
                    <a:pt x="1224136" y="21622"/>
                  </a:cubicBezTo>
                  <a:cubicBezTo>
                    <a:pt x="1826042" y="128586"/>
                    <a:pt x="2087465" y="362612"/>
                    <a:pt x="2507594" y="676900"/>
                  </a:cubicBezTo>
                  <a:cubicBezTo>
                    <a:pt x="1541392" y="973778"/>
                    <a:pt x="1527238" y="920113"/>
                    <a:pt x="1224136" y="936022"/>
                  </a:cubicBezTo>
                  <a:cubicBezTo>
                    <a:pt x="921034" y="951931"/>
                    <a:pt x="0" y="731327"/>
                    <a:pt x="0" y="478822"/>
                  </a:cubicBezTo>
                  <a:close/>
                </a:path>
              </a:pathLst>
            </a:custGeom>
            <a:noFill/>
            <a:ln w="76200">
              <a:solidFill>
                <a:schemeClr val="bg1">
                  <a:lumMod val="50000"/>
                  <a:lumOff val="50000"/>
                </a:schemeClr>
              </a:solidFill>
            </a:ln>
            <a:scene3d>
              <a:camera prst="orthographicFront"/>
              <a:lightRig rig="morning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4" name="3 Elipse"/>
            <p:cNvSpPr/>
            <p:nvPr/>
          </p:nvSpPr>
          <p:spPr>
            <a:xfrm rot="1688435">
              <a:off x="4531659" y="4021337"/>
              <a:ext cx="498284" cy="245373"/>
            </a:xfrm>
            <a:custGeom>
              <a:avLst/>
              <a:gdLst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4400"/>
                <a:gd name="connsiteX1" fmla="*/ 1224136 w 2448272"/>
                <a:gd name="connsiteY1" fmla="*/ 0 h 914400"/>
                <a:gd name="connsiteX2" fmla="*/ 2448272 w 2448272"/>
                <a:gd name="connsiteY2" fmla="*/ 457200 h 914400"/>
                <a:gd name="connsiteX3" fmla="*/ 1224136 w 2448272"/>
                <a:gd name="connsiteY3" fmla="*/ 914400 h 914400"/>
                <a:gd name="connsiteX4" fmla="*/ 0 w 2448272"/>
                <a:gd name="connsiteY4" fmla="*/ 457200 h 914400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448272"/>
                <a:gd name="connsiteY0" fmla="*/ 457200 h 916103"/>
                <a:gd name="connsiteX1" fmla="*/ 1224136 w 2448272"/>
                <a:gd name="connsiteY1" fmla="*/ 0 h 916103"/>
                <a:gd name="connsiteX2" fmla="*/ 2448272 w 2448272"/>
                <a:gd name="connsiteY2" fmla="*/ 457200 h 916103"/>
                <a:gd name="connsiteX3" fmla="*/ 1224136 w 2448272"/>
                <a:gd name="connsiteY3" fmla="*/ 914400 h 916103"/>
                <a:gd name="connsiteX4" fmla="*/ 0 w 2448272"/>
                <a:gd name="connsiteY4" fmla="*/ 457200 h 916103"/>
                <a:gd name="connsiteX0" fmla="*/ 0 w 2507594"/>
                <a:gd name="connsiteY0" fmla="*/ 460279 h 992567"/>
                <a:gd name="connsiteX1" fmla="*/ 1224136 w 2507594"/>
                <a:gd name="connsiteY1" fmla="*/ 3079 h 992567"/>
                <a:gd name="connsiteX2" fmla="*/ 2507594 w 2507594"/>
                <a:gd name="connsiteY2" fmla="*/ 658357 h 992567"/>
                <a:gd name="connsiteX3" fmla="*/ 1224136 w 2507594"/>
                <a:gd name="connsiteY3" fmla="*/ 917479 h 992567"/>
                <a:gd name="connsiteX4" fmla="*/ 0 w 2507594"/>
                <a:gd name="connsiteY4" fmla="*/ 460279 h 992567"/>
                <a:gd name="connsiteX0" fmla="*/ 0 w 2507594"/>
                <a:gd name="connsiteY0" fmla="*/ 460279 h 943638"/>
                <a:gd name="connsiteX1" fmla="*/ 1224136 w 2507594"/>
                <a:gd name="connsiteY1" fmla="*/ 3079 h 943638"/>
                <a:gd name="connsiteX2" fmla="*/ 2507594 w 2507594"/>
                <a:gd name="connsiteY2" fmla="*/ 658357 h 943638"/>
                <a:gd name="connsiteX3" fmla="*/ 1224136 w 2507594"/>
                <a:gd name="connsiteY3" fmla="*/ 917479 h 943638"/>
                <a:gd name="connsiteX4" fmla="*/ 0 w 2507594"/>
                <a:gd name="connsiteY4" fmla="*/ 460279 h 943638"/>
                <a:gd name="connsiteX0" fmla="*/ 0 w 2507594"/>
                <a:gd name="connsiteY0" fmla="*/ 460279 h 932691"/>
                <a:gd name="connsiteX1" fmla="*/ 1224136 w 2507594"/>
                <a:gd name="connsiteY1" fmla="*/ 3079 h 932691"/>
                <a:gd name="connsiteX2" fmla="*/ 2507594 w 2507594"/>
                <a:gd name="connsiteY2" fmla="*/ 658357 h 932691"/>
                <a:gd name="connsiteX3" fmla="*/ 1224136 w 2507594"/>
                <a:gd name="connsiteY3" fmla="*/ 917479 h 932691"/>
                <a:gd name="connsiteX4" fmla="*/ 0 w 2507594"/>
                <a:gd name="connsiteY4" fmla="*/ 460279 h 932691"/>
                <a:gd name="connsiteX0" fmla="*/ 0 w 2507594"/>
                <a:gd name="connsiteY0" fmla="*/ 460279 h 918289"/>
                <a:gd name="connsiteX1" fmla="*/ 1224136 w 2507594"/>
                <a:gd name="connsiteY1" fmla="*/ 3079 h 918289"/>
                <a:gd name="connsiteX2" fmla="*/ 2507594 w 2507594"/>
                <a:gd name="connsiteY2" fmla="*/ 658357 h 918289"/>
                <a:gd name="connsiteX3" fmla="*/ 1224136 w 2507594"/>
                <a:gd name="connsiteY3" fmla="*/ 917479 h 918289"/>
                <a:gd name="connsiteX4" fmla="*/ 0 w 2507594"/>
                <a:gd name="connsiteY4" fmla="*/ 460279 h 918289"/>
                <a:gd name="connsiteX0" fmla="*/ 0 w 2507594"/>
                <a:gd name="connsiteY0" fmla="*/ 478822 h 936832"/>
                <a:gd name="connsiteX1" fmla="*/ 1224136 w 2507594"/>
                <a:gd name="connsiteY1" fmla="*/ 21622 h 936832"/>
                <a:gd name="connsiteX2" fmla="*/ 2507594 w 2507594"/>
                <a:gd name="connsiteY2" fmla="*/ 676900 h 936832"/>
                <a:gd name="connsiteX3" fmla="*/ 1224136 w 2507594"/>
                <a:gd name="connsiteY3" fmla="*/ 936022 h 936832"/>
                <a:gd name="connsiteX4" fmla="*/ 0 w 2507594"/>
                <a:gd name="connsiteY4" fmla="*/ 478822 h 936832"/>
                <a:gd name="connsiteX0" fmla="*/ 0 w 2507594"/>
                <a:gd name="connsiteY0" fmla="*/ 478822 h 936832"/>
                <a:gd name="connsiteX1" fmla="*/ 1224136 w 2507594"/>
                <a:gd name="connsiteY1" fmla="*/ 21622 h 936832"/>
                <a:gd name="connsiteX2" fmla="*/ 2507594 w 2507594"/>
                <a:gd name="connsiteY2" fmla="*/ 676900 h 936832"/>
                <a:gd name="connsiteX3" fmla="*/ 1224136 w 2507594"/>
                <a:gd name="connsiteY3" fmla="*/ 936022 h 936832"/>
                <a:gd name="connsiteX4" fmla="*/ 0 w 2507594"/>
                <a:gd name="connsiteY4" fmla="*/ 478822 h 936832"/>
                <a:gd name="connsiteX0" fmla="*/ 0 w 2507594"/>
                <a:gd name="connsiteY0" fmla="*/ 478822 h 936670"/>
                <a:gd name="connsiteX1" fmla="*/ 1224136 w 2507594"/>
                <a:gd name="connsiteY1" fmla="*/ 21622 h 936670"/>
                <a:gd name="connsiteX2" fmla="*/ 2507594 w 2507594"/>
                <a:gd name="connsiteY2" fmla="*/ 676900 h 936670"/>
                <a:gd name="connsiteX3" fmla="*/ 1224136 w 2507594"/>
                <a:gd name="connsiteY3" fmla="*/ 936022 h 936670"/>
                <a:gd name="connsiteX4" fmla="*/ 0 w 2507594"/>
                <a:gd name="connsiteY4" fmla="*/ 478822 h 936670"/>
                <a:gd name="connsiteX0" fmla="*/ 0 w 2507594"/>
                <a:gd name="connsiteY0" fmla="*/ 477455 h 935303"/>
                <a:gd name="connsiteX1" fmla="*/ 1224136 w 2507594"/>
                <a:gd name="connsiteY1" fmla="*/ 20255 h 935303"/>
                <a:gd name="connsiteX2" fmla="*/ 2507594 w 2507594"/>
                <a:gd name="connsiteY2" fmla="*/ 675533 h 935303"/>
                <a:gd name="connsiteX3" fmla="*/ 1224136 w 2507594"/>
                <a:gd name="connsiteY3" fmla="*/ 934655 h 935303"/>
                <a:gd name="connsiteX4" fmla="*/ 0 w 2507594"/>
                <a:gd name="connsiteY4" fmla="*/ 477455 h 935303"/>
                <a:gd name="connsiteX0" fmla="*/ 0 w 2507594"/>
                <a:gd name="connsiteY0" fmla="*/ 477455 h 935641"/>
                <a:gd name="connsiteX1" fmla="*/ 1224136 w 2507594"/>
                <a:gd name="connsiteY1" fmla="*/ 20255 h 935641"/>
                <a:gd name="connsiteX2" fmla="*/ 2507594 w 2507594"/>
                <a:gd name="connsiteY2" fmla="*/ 675533 h 935641"/>
                <a:gd name="connsiteX3" fmla="*/ 1224136 w 2507594"/>
                <a:gd name="connsiteY3" fmla="*/ 934655 h 935641"/>
                <a:gd name="connsiteX4" fmla="*/ 0 w 2507594"/>
                <a:gd name="connsiteY4" fmla="*/ 477455 h 935641"/>
                <a:gd name="connsiteX0" fmla="*/ 0 w 2528049"/>
                <a:gd name="connsiteY0" fmla="*/ 432522 h 935559"/>
                <a:gd name="connsiteX1" fmla="*/ 1244591 w 2528049"/>
                <a:gd name="connsiteY1" fmla="*/ 3909 h 935559"/>
                <a:gd name="connsiteX2" fmla="*/ 2528049 w 2528049"/>
                <a:gd name="connsiteY2" fmla="*/ 659187 h 935559"/>
                <a:gd name="connsiteX3" fmla="*/ 1244591 w 2528049"/>
                <a:gd name="connsiteY3" fmla="*/ 918309 h 935559"/>
                <a:gd name="connsiteX4" fmla="*/ 0 w 2528049"/>
                <a:gd name="connsiteY4" fmla="*/ 432522 h 935559"/>
                <a:gd name="connsiteX0" fmla="*/ 0 w 2528049"/>
                <a:gd name="connsiteY0" fmla="*/ 432522 h 935559"/>
                <a:gd name="connsiteX1" fmla="*/ 1244591 w 2528049"/>
                <a:gd name="connsiteY1" fmla="*/ 3909 h 935559"/>
                <a:gd name="connsiteX2" fmla="*/ 2528049 w 2528049"/>
                <a:gd name="connsiteY2" fmla="*/ 659187 h 935559"/>
                <a:gd name="connsiteX3" fmla="*/ 1244591 w 2528049"/>
                <a:gd name="connsiteY3" fmla="*/ 918309 h 935559"/>
                <a:gd name="connsiteX4" fmla="*/ 0 w 2528049"/>
                <a:gd name="connsiteY4" fmla="*/ 432522 h 935559"/>
                <a:gd name="connsiteX0" fmla="*/ 0 w 2528049"/>
                <a:gd name="connsiteY0" fmla="*/ 432522 h 921317"/>
                <a:gd name="connsiteX1" fmla="*/ 1244591 w 2528049"/>
                <a:gd name="connsiteY1" fmla="*/ 3909 h 921317"/>
                <a:gd name="connsiteX2" fmla="*/ 2528049 w 2528049"/>
                <a:gd name="connsiteY2" fmla="*/ 659187 h 921317"/>
                <a:gd name="connsiteX3" fmla="*/ 1244591 w 2528049"/>
                <a:gd name="connsiteY3" fmla="*/ 918309 h 921317"/>
                <a:gd name="connsiteX4" fmla="*/ 0 w 2528049"/>
                <a:gd name="connsiteY4" fmla="*/ 432522 h 921317"/>
                <a:gd name="connsiteX0" fmla="*/ 0 w 2528049"/>
                <a:gd name="connsiteY0" fmla="*/ 336397 h 825192"/>
                <a:gd name="connsiteX1" fmla="*/ 1289237 w 2528049"/>
                <a:gd name="connsiteY1" fmla="*/ 5982 h 825192"/>
                <a:gd name="connsiteX2" fmla="*/ 2528049 w 2528049"/>
                <a:gd name="connsiteY2" fmla="*/ 563062 h 825192"/>
                <a:gd name="connsiteX3" fmla="*/ 1244591 w 2528049"/>
                <a:gd name="connsiteY3" fmla="*/ 822184 h 825192"/>
                <a:gd name="connsiteX4" fmla="*/ 0 w 2528049"/>
                <a:gd name="connsiteY4" fmla="*/ 336397 h 825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28049" h="825192">
                  <a:moveTo>
                    <a:pt x="0" y="336397"/>
                  </a:moveTo>
                  <a:cubicBezTo>
                    <a:pt x="154363" y="113063"/>
                    <a:pt x="867896" y="-31795"/>
                    <a:pt x="1289237" y="5982"/>
                  </a:cubicBezTo>
                  <a:cubicBezTo>
                    <a:pt x="1710578" y="43759"/>
                    <a:pt x="2107920" y="248774"/>
                    <a:pt x="2528049" y="563062"/>
                  </a:cubicBezTo>
                  <a:cubicBezTo>
                    <a:pt x="1561847" y="859940"/>
                    <a:pt x="1699823" y="825892"/>
                    <a:pt x="1244591" y="822184"/>
                  </a:cubicBezTo>
                  <a:cubicBezTo>
                    <a:pt x="789359" y="818476"/>
                    <a:pt x="357946" y="691155"/>
                    <a:pt x="0" y="336397"/>
                  </a:cubicBezTo>
                  <a:close/>
                </a:path>
              </a:pathLst>
            </a:custGeom>
            <a:solidFill>
              <a:srgbClr val="008000"/>
            </a:solidFill>
            <a:ln w="76200">
              <a:solidFill>
                <a:schemeClr val="bg1">
                  <a:lumMod val="50000"/>
                  <a:lumOff val="50000"/>
                </a:schemeClr>
              </a:solidFill>
            </a:ln>
            <a:scene3d>
              <a:camera prst="orthographicFront"/>
              <a:lightRig rig="morning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" name="14 Forma libre"/>
            <p:cNvSpPr/>
            <p:nvPr/>
          </p:nvSpPr>
          <p:spPr>
            <a:xfrm rot="3489411" flipH="1">
              <a:off x="4708409" y="3260416"/>
              <a:ext cx="556158" cy="1290706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1205086 w 1205086"/>
                <a:gd name="connsiteY0" fmla="*/ 0 h 399837"/>
                <a:gd name="connsiteX1" fmla="*/ 14391 w 1205086"/>
                <a:gd name="connsiteY1" fmla="*/ 56466 h 399837"/>
                <a:gd name="connsiteX2" fmla="*/ 1120544 w 1205086"/>
                <a:gd name="connsiteY2" fmla="*/ 113510 h 399837"/>
                <a:gd name="connsiteX3" fmla="*/ 91 w 1205086"/>
                <a:gd name="connsiteY3" fmla="*/ 172923 h 399837"/>
                <a:gd name="connsiteX4" fmla="*/ 1141981 w 1205086"/>
                <a:gd name="connsiteY4" fmla="*/ 235071 h 399837"/>
                <a:gd name="connsiteX5" fmla="*/ 77497 w 1205086"/>
                <a:gd name="connsiteY5" fmla="*/ 284854 h 399837"/>
                <a:gd name="connsiteX6" fmla="*/ 1141981 w 1205086"/>
                <a:gd name="connsiteY6" fmla="*/ 345634 h 399837"/>
                <a:gd name="connsiteX7" fmla="*/ 78678 w 1205086"/>
                <a:gd name="connsiteY7" fmla="*/ 399837 h 399837"/>
                <a:gd name="connsiteX0" fmla="*/ 14391 w 1141985"/>
                <a:gd name="connsiteY0" fmla="*/ 0 h 343371"/>
                <a:gd name="connsiteX1" fmla="*/ 1120544 w 1141985"/>
                <a:gd name="connsiteY1" fmla="*/ 57044 h 343371"/>
                <a:gd name="connsiteX2" fmla="*/ 91 w 1141985"/>
                <a:gd name="connsiteY2" fmla="*/ 116457 h 343371"/>
                <a:gd name="connsiteX3" fmla="*/ 1141981 w 1141985"/>
                <a:gd name="connsiteY3" fmla="*/ 178605 h 343371"/>
                <a:gd name="connsiteX4" fmla="*/ 77497 w 1141985"/>
                <a:gd name="connsiteY4" fmla="*/ 228388 h 343371"/>
                <a:gd name="connsiteX5" fmla="*/ 1141981 w 1141985"/>
                <a:gd name="connsiteY5" fmla="*/ 289168 h 343371"/>
                <a:gd name="connsiteX6" fmla="*/ 78678 w 1141985"/>
                <a:gd name="connsiteY6" fmla="*/ 343371 h 343371"/>
                <a:gd name="connsiteX0" fmla="*/ 1120544 w 1141985"/>
                <a:gd name="connsiteY0" fmla="*/ 0 h 286327"/>
                <a:gd name="connsiteX1" fmla="*/ 91 w 1141985"/>
                <a:gd name="connsiteY1" fmla="*/ 59413 h 286327"/>
                <a:gd name="connsiteX2" fmla="*/ 1141981 w 1141985"/>
                <a:gd name="connsiteY2" fmla="*/ 121561 h 286327"/>
                <a:gd name="connsiteX3" fmla="*/ 77497 w 1141985"/>
                <a:gd name="connsiteY3" fmla="*/ 171344 h 286327"/>
                <a:gd name="connsiteX4" fmla="*/ 1141981 w 1141985"/>
                <a:gd name="connsiteY4" fmla="*/ 232124 h 286327"/>
                <a:gd name="connsiteX5" fmla="*/ 78678 w 1141985"/>
                <a:gd name="connsiteY5" fmla="*/ 286327 h 286327"/>
                <a:gd name="connsiteX0" fmla="*/ 4817881 w 4979423"/>
                <a:gd name="connsiteY0" fmla="*/ 0 h 286327"/>
                <a:gd name="connsiteX1" fmla="*/ 26 w 4979423"/>
                <a:gd name="connsiteY1" fmla="*/ 26746 h 286327"/>
                <a:gd name="connsiteX2" fmla="*/ 4839318 w 4979423"/>
                <a:gd name="connsiteY2" fmla="*/ 121561 h 286327"/>
                <a:gd name="connsiteX3" fmla="*/ 3774834 w 4979423"/>
                <a:gd name="connsiteY3" fmla="*/ 171344 h 286327"/>
                <a:gd name="connsiteX4" fmla="*/ 4839318 w 4979423"/>
                <a:gd name="connsiteY4" fmla="*/ 232124 h 286327"/>
                <a:gd name="connsiteX5" fmla="*/ 3776015 w 4979423"/>
                <a:gd name="connsiteY5" fmla="*/ 286327 h 286327"/>
                <a:gd name="connsiteX0" fmla="*/ 1850115 w 5053819"/>
                <a:gd name="connsiteY0" fmla="*/ 0 h 344311"/>
                <a:gd name="connsiteX1" fmla="*/ 74422 w 5053819"/>
                <a:gd name="connsiteY1" fmla="*/ 84730 h 344311"/>
                <a:gd name="connsiteX2" fmla="*/ 4913714 w 5053819"/>
                <a:gd name="connsiteY2" fmla="*/ 179545 h 344311"/>
                <a:gd name="connsiteX3" fmla="*/ 3849230 w 5053819"/>
                <a:gd name="connsiteY3" fmla="*/ 229328 h 344311"/>
                <a:gd name="connsiteX4" fmla="*/ 4913714 w 5053819"/>
                <a:gd name="connsiteY4" fmla="*/ 290108 h 344311"/>
                <a:gd name="connsiteX5" fmla="*/ 3850411 w 5053819"/>
                <a:gd name="connsiteY5" fmla="*/ 344311 h 344311"/>
                <a:gd name="connsiteX0" fmla="*/ 1719938 w 5064051"/>
                <a:gd name="connsiteY0" fmla="*/ 0 h 331244"/>
                <a:gd name="connsiteX1" fmla="*/ 84654 w 5064051"/>
                <a:gd name="connsiteY1" fmla="*/ 71663 h 331244"/>
                <a:gd name="connsiteX2" fmla="*/ 4923946 w 5064051"/>
                <a:gd name="connsiteY2" fmla="*/ 166478 h 331244"/>
                <a:gd name="connsiteX3" fmla="*/ 3859462 w 5064051"/>
                <a:gd name="connsiteY3" fmla="*/ 216261 h 331244"/>
                <a:gd name="connsiteX4" fmla="*/ 4923946 w 5064051"/>
                <a:gd name="connsiteY4" fmla="*/ 277041 h 331244"/>
                <a:gd name="connsiteX5" fmla="*/ 3860643 w 5064051"/>
                <a:gd name="connsiteY5" fmla="*/ 331244 h 331244"/>
                <a:gd name="connsiteX0" fmla="*/ 1701515 w 5045628"/>
                <a:gd name="connsiteY0" fmla="*/ 0 h 331244"/>
                <a:gd name="connsiteX1" fmla="*/ 66231 w 5045628"/>
                <a:gd name="connsiteY1" fmla="*/ 71663 h 331244"/>
                <a:gd name="connsiteX2" fmla="*/ 4905523 w 5045628"/>
                <a:gd name="connsiteY2" fmla="*/ 166478 h 331244"/>
                <a:gd name="connsiteX3" fmla="*/ 3841039 w 5045628"/>
                <a:gd name="connsiteY3" fmla="*/ 216261 h 331244"/>
                <a:gd name="connsiteX4" fmla="*/ 4905523 w 5045628"/>
                <a:gd name="connsiteY4" fmla="*/ 277041 h 331244"/>
                <a:gd name="connsiteX5" fmla="*/ 3842220 w 5045628"/>
                <a:gd name="connsiteY5" fmla="*/ 331244 h 331244"/>
                <a:gd name="connsiteX0" fmla="*/ 1701515 w 5045628"/>
                <a:gd name="connsiteY0" fmla="*/ 0 h 331244"/>
                <a:gd name="connsiteX1" fmla="*/ 66231 w 5045628"/>
                <a:gd name="connsiteY1" fmla="*/ 71663 h 331244"/>
                <a:gd name="connsiteX2" fmla="*/ 4905523 w 5045628"/>
                <a:gd name="connsiteY2" fmla="*/ 166478 h 331244"/>
                <a:gd name="connsiteX3" fmla="*/ 3841039 w 5045628"/>
                <a:gd name="connsiteY3" fmla="*/ 216261 h 331244"/>
                <a:gd name="connsiteX4" fmla="*/ 4905523 w 5045628"/>
                <a:gd name="connsiteY4" fmla="*/ 277041 h 331244"/>
                <a:gd name="connsiteX5" fmla="*/ 3842220 w 5045628"/>
                <a:gd name="connsiteY5" fmla="*/ 331244 h 331244"/>
                <a:gd name="connsiteX0" fmla="*/ 1701515 w 5045628"/>
                <a:gd name="connsiteY0" fmla="*/ 0 h 331244"/>
                <a:gd name="connsiteX1" fmla="*/ 66231 w 5045628"/>
                <a:gd name="connsiteY1" fmla="*/ 71663 h 331244"/>
                <a:gd name="connsiteX2" fmla="*/ 4905523 w 5045628"/>
                <a:gd name="connsiteY2" fmla="*/ 166478 h 331244"/>
                <a:gd name="connsiteX3" fmla="*/ 3841039 w 5045628"/>
                <a:gd name="connsiteY3" fmla="*/ 216261 h 331244"/>
                <a:gd name="connsiteX4" fmla="*/ 4905523 w 5045628"/>
                <a:gd name="connsiteY4" fmla="*/ 277041 h 331244"/>
                <a:gd name="connsiteX5" fmla="*/ 3842220 w 5045628"/>
                <a:gd name="connsiteY5" fmla="*/ 331244 h 331244"/>
                <a:gd name="connsiteX0" fmla="*/ 1635298 w 4839306"/>
                <a:gd name="connsiteY0" fmla="*/ 0 h 331244"/>
                <a:gd name="connsiteX1" fmla="*/ 14 w 4839306"/>
                <a:gd name="connsiteY1" fmla="*/ 71663 h 331244"/>
                <a:gd name="connsiteX2" fmla="*/ 1609932 w 4839306"/>
                <a:gd name="connsiteY2" fmla="*/ 174645 h 331244"/>
                <a:gd name="connsiteX3" fmla="*/ 3774822 w 4839306"/>
                <a:gd name="connsiteY3" fmla="*/ 216261 h 331244"/>
                <a:gd name="connsiteX4" fmla="*/ 4839306 w 4839306"/>
                <a:gd name="connsiteY4" fmla="*/ 277041 h 331244"/>
                <a:gd name="connsiteX5" fmla="*/ 3776003 w 4839306"/>
                <a:gd name="connsiteY5" fmla="*/ 331244 h 331244"/>
                <a:gd name="connsiteX0" fmla="*/ 1635298 w 4839306"/>
                <a:gd name="connsiteY0" fmla="*/ 0 h 331244"/>
                <a:gd name="connsiteX1" fmla="*/ 14 w 4839306"/>
                <a:gd name="connsiteY1" fmla="*/ 71663 h 331244"/>
                <a:gd name="connsiteX2" fmla="*/ 1609932 w 4839306"/>
                <a:gd name="connsiteY2" fmla="*/ 174645 h 331244"/>
                <a:gd name="connsiteX3" fmla="*/ 3634412 w 4839306"/>
                <a:gd name="connsiteY3" fmla="*/ 227694 h 331244"/>
                <a:gd name="connsiteX4" fmla="*/ 4839306 w 4839306"/>
                <a:gd name="connsiteY4" fmla="*/ 277041 h 331244"/>
                <a:gd name="connsiteX5" fmla="*/ 3776003 w 4839306"/>
                <a:gd name="connsiteY5" fmla="*/ 331244 h 331244"/>
                <a:gd name="connsiteX0" fmla="*/ 1635298 w 4628694"/>
                <a:gd name="connsiteY0" fmla="*/ 0 h 331244"/>
                <a:gd name="connsiteX1" fmla="*/ 14 w 4628694"/>
                <a:gd name="connsiteY1" fmla="*/ 71663 h 331244"/>
                <a:gd name="connsiteX2" fmla="*/ 1609932 w 4628694"/>
                <a:gd name="connsiteY2" fmla="*/ 174645 h 331244"/>
                <a:gd name="connsiteX3" fmla="*/ 3634412 w 4628694"/>
                <a:gd name="connsiteY3" fmla="*/ 227694 h 331244"/>
                <a:gd name="connsiteX4" fmla="*/ 4628694 w 4628694"/>
                <a:gd name="connsiteY4" fmla="*/ 286841 h 331244"/>
                <a:gd name="connsiteX5" fmla="*/ 3776003 w 4628694"/>
                <a:gd name="connsiteY5" fmla="*/ 331244 h 331244"/>
                <a:gd name="connsiteX0" fmla="*/ 1644341 w 4637737"/>
                <a:gd name="connsiteY0" fmla="*/ 0 h 331244"/>
                <a:gd name="connsiteX1" fmla="*/ 9057 w 4637737"/>
                <a:gd name="connsiteY1" fmla="*/ 71663 h 331244"/>
                <a:gd name="connsiteX2" fmla="*/ 1618975 w 4637737"/>
                <a:gd name="connsiteY2" fmla="*/ 174645 h 331244"/>
                <a:gd name="connsiteX3" fmla="*/ 3643455 w 4637737"/>
                <a:gd name="connsiteY3" fmla="*/ 227694 h 331244"/>
                <a:gd name="connsiteX4" fmla="*/ 4637737 w 4637737"/>
                <a:gd name="connsiteY4" fmla="*/ 286841 h 331244"/>
                <a:gd name="connsiteX5" fmla="*/ 3785046 w 4637737"/>
                <a:gd name="connsiteY5" fmla="*/ 331244 h 331244"/>
                <a:gd name="connsiteX0" fmla="*/ 1644341 w 4637737"/>
                <a:gd name="connsiteY0" fmla="*/ 0 h 331244"/>
                <a:gd name="connsiteX1" fmla="*/ 9057 w 4637737"/>
                <a:gd name="connsiteY1" fmla="*/ 71663 h 331244"/>
                <a:gd name="connsiteX2" fmla="*/ 1618975 w 4637737"/>
                <a:gd name="connsiteY2" fmla="*/ 174645 h 331244"/>
                <a:gd name="connsiteX3" fmla="*/ 3643455 w 4637737"/>
                <a:gd name="connsiteY3" fmla="*/ 227694 h 331244"/>
                <a:gd name="connsiteX4" fmla="*/ 4637737 w 4637737"/>
                <a:gd name="connsiteY4" fmla="*/ 286841 h 331244"/>
                <a:gd name="connsiteX5" fmla="*/ 3785046 w 4637737"/>
                <a:gd name="connsiteY5" fmla="*/ 331244 h 331244"/>
                <a:gd name="connsiteX0" fmla="*/ 1285770 w 4630188"/>
                <a:gd name="connsiteY0" fmla="*/ 0 h 380245"/>
                <a:gd name="connsiteX1" fmla="*/ 1508 w 4630188"/>
                <a:gd name="connsiteY1" fmla="*/ 120664 h 380245"/>
                <a:gd name="connsiteX2" fmla="*/ 1611426 w 4630188"/>
                <a:gd name="connsiteY2" fmla="*/ 223646 h 380245"/>
                <a:gd name="connsiteX3" fmla="*/ 3635906 w 4630188"/>
                <a:gd name="connsiteY3" fmla="*/ 276695 h 380245"/>
                <a:gd name="connsiteX4" fmla="*/ 4630188 w 4630188"/>
                <a:gd name="connsiteY4" fmla="*/ 335842 h 380245"/>
                <a:gd name="connsiteX5" fmla="*/ 3777497 w 4630188"/>
                <a:gd name="connsiteY5" fmla="*/ 380245 h 380245"/>
                <a:gd name="connsiteX0" fmla="*/ 1286088 w 4630506"/>
                <a:gd name="connsiteY0" fmla="*/ 0 h 380245"/>
                <a:gd name="connsiteX1" fmla="*/ 1826 w 4630506"/>
                <a:gd name="connsiteY1" fmla="*/ 120664 h 380245"/>
                <a:gd name="connsiteX2" fmla="*/ 1611744 w 4630506"/>
                <a:gd name="connsiteY2" fmla="*/ 223646 h 380245"/>
                <a:gd name="connsiteX3" fmla="*/ 3636224 w 4630506"/>
                <a:gd name="connsiteY3" fmla="*/ 276695 h 380245"/>
                <a:gd name="connsiteX4" fmla="*/ 4630506 w 4630506"/>
                <a:gd name="connsiteY4" fmla="*/ 335842 h 380245"/>
                <a:gd name="connsiteX5" fmla="*/ 3777815 w 4630506"/>
                <a:gd name="connsiteY5" fmla="*/ 380245 h 380245"/>
                <a:gd name="connsiteX0" fmla="*/ 1193861 w 4631885"/>
                <a:gd name="connsiteY0" fmla="*/ 0 h 331244"/>
                <a:gd name="connsiteX1" fmla="*/ 3205 w 4631885"/>
                <a:gd name="connsiteY1" fmla="*/ 71663 h 331244"/>
                <a:gd name="connsiteX2" fmla="*/ 1613123 w 4631885"/>
                <a:gd name="connsiteY2" fmla="*/ 174645 h 331244"/>
                <a:gd name="connsiteX3" fmla="*/ 3637603 w 4631885"/>
                <a:gd name="connsiteY3" fmla="*/ 227694 h 331244"/>
                <a:gd name="connsiteX4" fmla="*/ 4631885 w 4631885"/>
                <a:gd name="connsiteY4" fmla="*/ 286841 h 331244"/>
                <a:gd name="connsiteX5" fmla="*/ 3779194 w 4631885"/>
                <a:gd name="connsiteY5" fmla="*/ 331244 h 331244"/>
                <a:gd name="connsiteX0" fmla="*/ 1194387 w 4632411"/>
                <a:gd name="connsiteY0" fmla="*/ 0 h 331244"/>
                <a:gd name="connsiteX1" fmla="*/ 3731 w 4632411"/>
                <a:gd name="connsiteY1" fmla="*/ 71663 h 331244"/>
                <a:gd name="connsiteX2" fmla="*/ 1613649 w 4632411"/>
                <a:gd name="connsiteY2" fmla="*/ 174645 h 331244"/>
                <a:gd name="connsiteX3" fmla="*/ 3638129 w 4632411"/>
                <a:gd name="connsiteY3" fmla="*/ 227694 h 331244"/>
                <a:gd name="connsiteX4" fmla="*/ 4632411 w 4632411"/>
                <a:gd name="connsiteY4" fmla="*/ 286841 h 331244"/>
                <a:gd name="connsiteX5" fmla="*/ 3779720 w 4632411"/>
                <a:gd name="connsiteY5" fmla="*/ 331244 h 331244"/>
                <a:gd name="connsiteX0" fmla="*/ 1191060 w 4629084"/>
                <a:gd name="connsiteY0" fmla="*/ 0 h 331244"/>
                <a:gd name="connsiteX1" fmla="*/ 404 w 4629084"/>
                <a:gd name="connsiteY1" fmla="*/ 71663 h 331244"/>
                <a:gd name="connsiteX2" fmla="*/ 1610322 w 4629084"/>
                <a:gd name="connsiteY2" fmla="*/ 174645 h 331244"/>
                <a:gd name="connsiteX3" fmla="*/ 3634802 w 4629084"/>
                <a:gd name="connsiteY3" fmla="*/ 227694 h 331244"/>
                <a:gd name="connsiteX4" fmla="*/ 4629084 w 4629084"/>
                <a:gd name="connsiteY4" fmla="*/ 286841 h 331244"/>
                <a:gd name="connsiteX5" fmla="*/ 3776393 w 4629084"/>
                <a:gd name="connsiteY5" fmla="*/ 331244 h 331244"/>
                <a:gd name="connsiteX0" fmla="*/ 1425290 w 4629302"/>
                <a:gd name="connsiteY0" fmla="*/ 0 h 327977"/>
                <a:gd name="connsiteX1" fmla="*/ 622 w 4629302"/>
                <a:gd name="connsiteY1" fmla="*/ 68396 h 327977"/>
                <a:gd name="connsiteX2" fmla="*/ 1610540 w 4629302"/>
                <a:gd name="connsiteY2" fmla="*/ 171378 h 327977"/>
                <a:gd name="connsiteX3" fmla="*/ 3635020 w 4629302"/>
                <a:gd name="connsiteY3" fmla="*/ 224427 h 327977"/>
                <a:gd name="connsiteX4" fmla="*/ 4629302 w 4629302"/>
                <a:gd name="connsiteY4" fmla="*/ 283574 h 327977"/>
                <a:gd name="connsiteX5" fmla="*/ 3776611 w 4629302"/>
                <a:gd name="connsiteY5" fmla="*/ 327977 h 327977"/>
                <a:gd name="connsiteX0" fmla="*/ 1425290 w 4629302"/>
                <a:gd name="connsiteY0" fmla="*/ 0 h 326644"/>
                <a:gd name="connsiteX1" fmla="*/ 622 w 4629302"/>
                <a:gd name="connsiteY1" fmla="*/ 68396 h 326644"/>
                <a:gd name="connsiteX2" fmla="*/ 1610540 w 4629302"/>
                <a:gd name="connsiteY2" fmla="*/ 171378 h 326644"/>
                <a:gd name="connsiteX3" fmla="*/ 3635020 w 4629302"/>
                <a:gd name="connsiteY3" fmla="*/ 224427 h 326644"/>
                <a:gd name="connsiteX4" fmla="*/ 4629302 w 4629302"/>
                <a:gd name="connsiteY4" fmla="*/ 283574 h 326644"/>
                <a:gd name="connsiteX5" fmla="*/ 3572883 w 4629302"/>
                <a:gd name="connsiteY5" fmla="*/ 326644 h 326644"/>
                <a:gd name="connsiteX0" fmla="*/ 1425290 w 4629302"/>
                <a:gd name="connsiteY0" fmla="*/ 0 h 326644"/>
                <a:gd name="connsiteX1" fmla="*/ 622 w 4629302"/>
                <a:gd name="connsiteY1" fmla="*/ 68396 h 326644"/>
                <a:gd name="connsiteX2" fmla="*/ 1610540 w 4629302"/>
                <a:gd name="connsiteY2" fmla="*/ 171378 h 326644"/>
                <a:gd name="connsiteX3" fmla="*/ 3635020 w 4629302"/>
                <a:gd name="connsiteY3" fmla="*/ 224427 h 326644"/>
                <a:gd name="connsiteX4" fmla="*/ 4629302 w 4629302"/>
                <a:gd name="connsiteY4" fmla="*/ 283574 h 326644"/>
                <a:gd name="connsiteX5" fmla="*/ 3572883 w 4629302"/>
                <a:gd name="connsiteY5" fmla="*/ 326644 h 326644"/>
                <a:gd name="connsiteX0" fmla="*/ 1425290 w 4629302"/>
                <a:gd name="connsiteY0" fmla="*/ 0 h 326644"/>
                <a:gd name="connsiteX1" fmla="*/ 622 w 4629302"/>
                <a:gd name="connsiteY1" fmla="*/ 68396 h 326644"/>
                <a:gd name="connsiteX2" fmla="*/ 1610540 w 4629302"/>
                <a:gd name="connsiteY2" fmla="*/ 171378 h 326644"/>
                <a:gd name="connsiteX3" fmla="*/ 3635020 w 4629302"/>
                <a:gd name="connsiteY3" fmla="*/ 224427 h 326644"/>
                <a:gd name="connsiteX4" fmla="*/ 4629302 w 4629302"/>
                <a:gd name="connsiteY4" fmla="*/ 283574 h 326644"/>
                <a:gd name="connsiteX5" fmla="*/ 3572883 w 4629302"/>
                <a:gd name="connsiteY5" fmla="*/ 326644 h 326644"/>
                <a:gd name="connsiteX0" fmla="*/ 1435206 w 4639218"/>
                <a:gd name="connsiteY0" fmla="*/ 0 h 326644"/>
                <a:gd name="connsiteX1" fmla="*/ 10538 w 4639218"/>
                <a:gd name="connsiteY1" fmla="*/ 68396 h 326644"/>
                <a:gd name="connsiteX2" fmla="*/ 1620456 w 4639218"/>
                <a:gd name="connsiteY2" fmla="*/ 171378 h 326644"/>
                <a:gd name="connsiteX3" fmla="*/ 3644936 w 4639218"/>
                <a:gd name="connsiteY3" fmla="*/ 224427 h 326644"/>
                <a:gd name="connsiteX4" fmla="*/ 4639218 w 4639218"/>
                <a:gd name="connsiteY4" fmla="*/ 283574 h 326644"/>
                <a:gd name="connsiteX5" fmla="*/ 3582799 w 4639218"/>
                <a:gd name="connsiteY5" fmla="*/ 326644 h 326644"/>
                <a:gd name="connsiteX0" fmla="*/ 1425330 w 4629342"/>
                <a:gd name="connsiteY0" fmla="*/ 5311 h 331955"/>
                <a:gd name="connsiteX1" fmla="*/ 1412893 w 4629342"/>
                <a:gd name="connsiteY1" fmla="*/ 4997 h 331955"/>
                <a:gd name="connsiteX2" fmla="*/ 662 w 4629342"/>
                <a:gd name="connsiteY2" fmla="*/ 73707 h 331955"/>
                <a:gd name="connsiteX3" fmla="*/ 1610580 w 4629342"/>
                <a:gd name="connsiteY3" fmla="*/ 176689 h 331955"/>
                <a:gd name="connsiteX4" fmla="*/ 3635060 w 4629342"/>
                <a:gd name="connsiteY4" fmla="*/ 229738 h 331955"/>
                <a:gd name="connsiteX5" fmla="*/ 4629342 w 4629342"/>
                <a:gd name="connsiteY5" fmla="*/ 288885 h 331955"/>
                <a:gd name="connsiteX6" fmla="*/ 3572923 w 4629342"/>
                <a:gd name="connsiteY6" fmla="*/ 331955 h 331955"/>
                <a:gd name="connsiteX0" fmla="*/ 1429574 w 4633586"/>
                <a:gd name="connsiteY0" fmla="*/ 0 h 326644"/>
                <a:gd name="connsiteX1" fmla="*/ 1124276 w 4633586"/>
                <a:gd name="connsiteY1" fmla="*/ 9462 h 326644"/>
                <a:gd name="connsiteX2" fmla="*/ 4906 w 4633586"/>
                <a:gd name="connsiteY2" fmla="*/ 68396 h 326644"/>
                <a:gd name="connsiteX3" fmla="*/ 1614824 w 4633586"/>
                <a:gd name="connsiteY3" fmla="*/ 171378 h 326644"/>
                <a:gd name="connsiteX4" fmla="*/ 3639304 w 4633586"/>
                <a:gd name="connsiteY4" fmla="*/ 224427 h 326644"/>
                <a:gd name="connsiteX5" fmla="*/ 4633586 w 4633586"/>
                <a:gd name="connsiteY5" fmla="*/ 283574 h 326644"/>
                <a:gd name="connsiteX6" fmla="*/ 3577167 w 4633586"/>
                <a:gd name="connsiteY6" fmla="*/ 326644 h 326644"/>
                <a:gd name="connsiteX0" fmla="*/ 1862496 w 4633586"/>
                <a:gd name="connsiteY0" fmla="*/ 7868 h 317182"/>
                <a:gd name="connsiteX1" fmla="*/ 1124276 w 4633586"/>
                <a:gd name="connsiteY1" fmla="*/ 0 h 317182"/>
                <a:gd name="connsiteX2" fmla="*/ 4906 w 4633586"/>
                <a:gd name="connsiteY2" fmla="*/ 58934 h 317182"/>
                <a:gd name="connsiteX3" fmla="*/ 1614824 w 4633586"/>
                <a:gd name="connsiteY3" fmla="*/ 161916 h 317182"/>
                <a:gd name="connsiteX4" fmla="*/ 3639304 w 4633586"/>
                <a:gd name="connsiteY4" fmla="*/ 214965 h 317182"/>
                <a:gd name="connsiteX5" fmla="*/ 4633586 w 4633586"/>
                <a:gd name="connsiteY5" fmla="*/ 274112 h 317182"/>
                <a:gd name="connsiteX6" fmla="*/ 3577167 w 4633586"/>
                <a:gd name="connsiteY6" fmla="*/ 317182 h 317182"/>
                <a:gd name="connsiteX0" fmla="*/ 1862538 w 4633628"/>
                <a:gd name="connsiteY0" fmla="*/ 8008 h 317322"/>
                <a:gd name="connsiteX1" fmla="*/ 1124318 w 4633628"/>
                <a:gd name="connsiteY1" fmla="*/ 140 h 317322"/>
                <a:gd name="connsiteX2" fmla="*/ 4948 w 4633628"/>
                <a:gd name="connsiteY2" fmla="*/ 59074 h 317322"/>
                <a:gd name="connsiteX3" fmla="*/ 1614866 w 4633628"/>
                <a:gd name="connsiteY3" fmla="*/ 162056 h 317322"/>
                <a:gd name="connsiteX4" fmla="*/ 3639346 w 4633628"/>
                <a:gd name="connsiteY4" fmla="*/ 215105 h 317322"/>
                <a:gd name="connsiteX5" fmla="*/ 4633628 w 4633628"/>
                <a:gd name="connsiteY5" fmla="*/ 274252 h 317322"/>
                <a:gd name="connsiteX6" fmla="*/ 3577209 w 4633628"/>
                <a:gd name="connsiteY6" fmla="*/ 317322 h 317322"/>
                <a:gd name="connsiteX0" fmla="*/ 1862599 w 4633689"/>
                <a:gd name="connsiteY0" fmla="*/ 7868 h 317182"/>
                <a:gd name="connsiteX1" fmla="*/ 1124379 w 4633689"/>
                <a:gd name="connsiteY1" fmla="*/ 0 h 317182"/>
                <a:gd name="connsiteX2" fmla="*/ 5009 w 4633689"/>
                <a:gd name="connsiteY2" fmla="*/ 58934 h 317182"/>
                <a:gd name="connsiteX3" fmla="*/ 1614927 w 4633689"/>
                <a:gd name="connsiteY3" fmla="*/ 161916 h 317182"/>
                <a:gd name="connsiteX4" fmla="*/ 3639407 w 4633689"/>
                <a:gd name="connsiteY4" fmla="*/ 214965 h 317182"/>
                <a:gd name="connsiteX5" fmla="*/ 4633689 w 4633689"/>
                <a:gd name="connsiteY5" fmla="*/ 274112 h 317182"/>
                <a:gd name="connsiteX6" fmla="*/ 3577270 w 4633689"/>
                <a:gd name="connsiteY6" fmla="*/ 317182 h 317182"/>
                <a:gd name="connsiteX0" fmla="*/ 1870019 w 4641109"/>
                <a:gd name="connsiteY0" fmla="*/ 9545 h 318859"/>
                <a:gd name="connsiteX1" fmla="*/ 1131799 w 4641109"/>
                <a:gd name="connsiteY1" fmla="*/ 1677 h 318859"/>
                <a:gd name="connsiteX2" fmla="*/ 889873 w 4641109"/>
                <a:gd name="connsiteY2" fmla="*/ 6120 h 318859"/>
                <a:gd name="connsiteX3" fmla="*/ 12429 w 4641109"/>
                <a:gd name="connsiteY3" fmla="*/ 60611 h 318859"/>
                <a:gd name="connsiteX4" fmla="*/ 1622347 w 4641109"/>
                <a:gd name="connsiteY4" fmla="*/ 163593 h 318859"/>
                <a:gd name="connsiteX5" fmla="*/ 3646827 w 4641109"/>
                <a:gd name="connsiteY5" fmla="*/ 216642 h 318859"/>
                <a:gd name="connsiteX6" fmla="*/ 4641109 w 4641109"/>
                <a:gd name="connsiteY6" fmla="*/ 275789 h 318859"/>
                <a:gd name="connsiteX7" fmla="*/ 3584690 w 4641109"/>
                <a:gd name="connsiteY7" fmla="*/ 318859 h 318859"/>
                <a:gd name="connsiteX0" fmla="*/ 1870019 w 4641109"/>
                <a:gd name="connsiteY0" fmla="*/ 3425 h 312739"/>
                <a:gd name="connsiteX1" fmla="*/ 889873 w 4641109"/>
                <a:gd name="connsiteY1" fmla="*/ 0 h 312739"/>
                <a:gd name="connsiteX2" fmla="*/ 12429 w 4641109"/>
                <a:gd name="connsiteY2" fmla="*/ 54491 h 312739"/>
                <a:gd name="connsiteX3" fmla="*/ 1622347 w 4641109"/>
                <a:gd name="connsiteY3" fmla="*/ 157473 h 312739"/>
                <a:gd name="connsiteX4" fmla="*/ 3646827 w 4641109"/>
                <a:gd name="connsiteY4" fmla="*/ 210522 h 312739"/>
                <a:gd name="connsiteX5" fmla="*/ 4641109 w 4641109"/>
                <a:gd name="connsiteY5" fmla="*/ 269669 h 312739"/>
                <a:gd name="connsiteX6" fmla="*/ 3584690 w 4641109"/>
                <a:gd name="connsiteY6" fmla="*/ 312739 h 312739"/>
                <a:gd name="connsiteX0" fmla="*/ 1870019 w 4641109"/>
                <a:gd name="connsiteY0" fmla="*/ 6529 h 315843"/>
                <a:gd name="connsiteX1" fmla="*/ 889873 w 4641109"/>
                <a:gd name="connsiteY1" fmla="*/ 3104 h 315843"/>
                <a:gd name="connsiteX2" fmla="*/ 12429 w 4641109"/>
                <a:gd name="connsiteY2" fmla="*/ 57595 h 315843"/>
                <a:gd name="connsiteX3" fmla="*/ 1622347 w 4641109"/>
                <a:gd name="connsiteY3" fmla="*/ 160577 h 315843"/>
                <a:gd name="connsiteX4" fmla="*/ 3646827 w 4641109"/>
                <a:gd name="connsiteY4" fmla="*/ 213626 h 315843"/>
                <a:gd name="connsiteX5" fmla="*/ 4641109 w 4641109"/>
                <a:gd name="connsiteY5" fmla="*/ 272773 h 315843"/>
                <a:gd name="connsiteX6" fmla="*/ 3584690 w 4641109"/>
                <a:gd name="connsiteY6" fmla="*/ 315843 h 315843"/>
                <a:gd name="connsiteX0" fmla="*/ 1871761 w 4642851"/>
                <a:gd name="connsiteY0" fmla="*/ 6529 h 315843"/>
                <a:gd name="connsiteX1" fmla="*/ 891615 w 4642851"/>
                <a:gd name="connsiteY1" fmla="*/ 3104 h 315843"/>
                <a:gd name="connsiteX2" fmla="*/ 14171 w 4642851"/>
                <a:gd name="connsiteY2" fmla="*/ 57595 h 315843"/>
                <a:gd name="connsiteX3" fmla="*/ 1624089 w 4642851"/>
                <a:gd name="connsiteY3" fmla="*/ 160577 h 315843"/>
                <a:gd name="connsiteX4" fmla="*/ 3648569 w 4642851"/>
                <a:gd name="connsiteY4" fmla="*/ 213626 h 315843"/>
                <a:gd name="connsiteX5" fmla="*/ 4642851 w 4642851"/>
                <a:gd name="connsiteY5" fmla="*/ 272773 h 315843"/>
                <a:gd name="connsiteX6" fmla="*/ 3586432 w 4642851"/>
                <a:gd name="connsiteY6" fmla="*/ 315843 h 315843"/>
                <a:gd name="connsiteX0" fmla="*/ 1871761 w 4642851"/>
                <a:gd name="connsiteY0" fmla="*/ 6659 h 315973"/>
                <a:gd name="connsiteX1" fmla="*/ 891615 w 4642851"/>
                <a:gd name="connsiteY1" fmla="*/ 3234 h 315973"/>
                <a:gd name="connsiteX2" fmla="*/ 14171 w 4642851"/>
                <a:gd name="connsiteY2" fmla="*/ 57725 h 315973"/>
                <a:gd name="connsiteX3" fmla="*/ 1624089 w 4642851"/>
                <a:gd name="connsiteY3" fmla="*/ 160707 h 315973"/>
                <a:gd name="connsiteX4" fmla="*/ 3648569 w 4642851"/>
                <a:gd name="connsiteY4" fmla="*/ 213756 h 315973"/>
                <a:gd name="connsiteX5" fmla="*/ 4642851 w 4642851"/>
                <a:gd name="connsiteY5" fmla="*/ 272903 h 315973"/>
                <a:gd name="connsiteX6" fmla="*/ 3586432 w 4642851"/>
                <a:gd name="connsiteY6" fmla="*/ 315973 h 315973"/>
                <a:gd name="connsiteX0" fmla="*/ 1871337 w 4642427"/>
                <a:gd name="connsiteY0" fmla="*/ 6659 h 315973"/>
                <a:gd name="connsiteX1" fmla="*/ 891191 w 4642427"/>
                <a:gd name="connsiteY1" fmla="*/ 3234 h 315973"/>
                <a:gd name="connsiteX2" fmla="*/ 13747 w 4642427"/>
                <a:gd name="connsiteY2" fmla="*/ 57725 h 315973"/>
                <a:gd name="connsiteX3" fmla="*/ 1623665 w 4642427"/>
                <a:gd name="connsiteY3" fmla="*/ 160707 h 315973"/>
                <a:gd name="connsiteX4" fmla="*/ 3648145 w 4642427"/>
                <a:gd name="connsiteY4" fmla="*/ 213756 h 315973"/>
                <a:gd name="connsiteX5" fmla="*/ 4642427 w 4642427"/>
                <a:gd name="connsiteY5" fmla="*/ 272903 h 315973"/>
                <a:gd name="connsiteX6" fmla="*/ 3586008 w 4642427"/>
                <a:gd name="connsiteY6" fmla="*/ 315973 h 315973"/>
                <a:gd name="connsiteX0" fmla="*/ 1873477 w 4644567"/>
                <a:gd name="connsiteY0" fmla="*/ 5510 h 314824"/>
                <a:gd name="connsiteX1" fmla="*/ 893331 w 4644567"/>
                <a:gd name="connsiteY1" fmla="*/ 2085 h 314824"/>
                <a:gd name="connsiteX2" fmla="*/ 15887 w 4644567"/>
                <a:gd name="connsiteY2" fmla="*/ 56576 h 314824"/>
                <a:gd name="connsiteX3" fmla="*/ 1625805 w 4644567"/>
                <a:gd name="connsiteY3" fmla="*/ 159558 h 314824"/>
                <a:gd name="connsiteX4" fmla="*/ 3650285 w 4644567"/>
                <a:gd name="connsiteY4" fmla="*/ 212607 h 314824"/>
                <a:gd name="connsiteX5" fmla="*/ 4644567 w 4644567"/>
                <a:gd name="connsiteY5" fmla="*/ 271754 h 314824"/>
                <a:gd name="connsiteX6" fmla="*/ 3588148 w 4644567"/>
                <a:gd name="connsiteY6" fmla="*/ 314824 h 314824"/>
                <a:gd name="connsiteX0" fmla="*/ 1859133 w 4630223"/>
                <a:gd name="connsiteY0" fmla="*/ 5510 h 314824"/>
                <a:gd name="connsiteX1" fmla="*/ 878987 w 4630223"/>
                <a:gd name="connsiteY1" fmla="*/ 2085 h 314824"/>
                <a:gd name="connsiteX2" fmla="*/ 1543 w 4630223"/>
                <a:gd name="connsiteY2" fmla="*/ 56576 h 314824"/>
                <a:gd name="connsiteX3" fmla="*/ 1611461 w 4630223"/>
                <a:gd name="connsiteY3" fmla="*/ 159558 h 314824"/>
                <a:gd name="connsiteX4" fmla="*/ 3635941 w 4630223"/>
                <a:gd name="connsiteY4" fmla="*/ 212607 h 314824"/>
                <a:gd name="connsiteX5" fmla="*/ 4630223 w 4630223"/>
                <a:gd name="connsiteY5" fmla="*/ 271754 h 314824"/>
                <a:gd name="connsiteX6" fmla="*/ 3573804 w 4630223"/>
                <a:gd name="connsiteY6" fmla="*/ 314824 h 314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630223" h="314824">
                  <a:moveTo>
                    <a:pt x="1859133" y="5510"/>
                  </a:moveTo>
                  <a:cubicBezTo>
                    <a:pt x="1532418" y="4368"/>
                    <a:pt x="1269276" y="-3738"/>
                    <a:pt x="878987" y="2085"/>
                  </a:cubicBezTo>
                  <a:cubicBezTo>
                    <a:pt x="488698" y="7908"/>
                    <a:pt x="44994" y="19222"/>
                    <a:pt x="1543" y="56576"/>
                  </a:cubicBezTo>
                  <a:cubicBezTo>
                    <a:pt x="-41908" y="93930"/>
                    <a:pt x="840198" y="137552"/>
                    <a:pt x="1611461" y="159558"/>
                  </a:cubicBezTo>
                  <a:lnTo>
                    <a:pt x="3635941" y="212607"/>
                  </a:lnTo>
                  <a:cubicBezTo>
                    <a:pt x="4164533" y="227751"/>
                    <a:pt x="4630026" y="239328"/>
                    <a:pt x="4630223" y="271754"/>
                  </a:cubicBezTo>
                  <a:cubicBezTo>
                    <a:pt x="4630420" y="304180"/>
                    <a:pt x="3573804" y="314824"/>
                    <a:pt x="3573804" y="314824"/>
                  </a:cubicBezTo>
                </a:path>
              </a:pathLst>
            </a:custGeom>
            <a:noFill/>
            <a:ln w="63500" cap="flat" cmpd="sng" algn="ctr">
              <a:solidFill>
                <a:schemeClr val="bg1">
                  <a:lumMod val="50000"/>
                  <a:lumOff val="50000"/>
                </a:schemeClr>
              </a:solidFill>
              <a:prstDash val="solid"/>
            </a:ln>
            <a:effectLst/>
            <a:scene3d>
              <a:camera prst="orthographicFront"/>
              <a:lightRig rig="morning" dir="t"/>
            </a:scene3d>
            <a:sp3d>
              <a:bevelT w="152400" h="50800" prst="softRound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6" name="Forma libre 19"/>
            <p:cNvSpPr/>
            <p:nvPr/>
          </p:nvSpPr>
          <p:spPr>
            <a:xfrm rot="9566719">
              <a:off x="5193135" y="3100078"/>
              <a:ext cx="654584" cy="585335"/>
            </a:xfrm>
            <a:custGeom>
              <a:avLst/>
              <a:gdLst>
                <a:gd name="connsiteX0" fmla="*/ 1541216 w 3146620"/>
                <a:gd name="connsiteY0" fmla="*/ 1657815 h 2758642"/>
                <a:gd name="connsiteX1" fmla="*/ 1772249 w 3146620"/>
                <a:gd name="connsiteY1" fmla="*/ 1396539 h 2758642"/>
                <a:gd name="connsiteX2" fmla="*/ 1587777 w 3146620"/>
                <a:gd name="connsiteY2" fmla="*/ 1140571 h 2758642"/>
                <a:gd name="connsiteX3" fmla="*/ 1576347 w 3146620"/>
                <a:gd name="connsiteY3" fmla="*/ 1138598 h 2758642"/>
                <a:gd name="connsiteX4" fmla="*/ 1593509 w 3146620"/>
                <a:gd name="connsiteY4" fmla="*/ 1137669 h 2758642"/>
                <a:gd name="connsiteX5" fmla="*/ 1764328 w 3146620"/>
                <a:gd name="connsiteY5" fmla="*/ 1203416 h 2758642"/>
                <a:gd name="connsiteX6" fmla="*/ 1777708 w 3146620"/>
                <a:gd name="connsiteY6" fmla="*/ 1216454 h 2758642"/>
                <a:gd name="connsiteX7" fmla="*/ 1771569 w 3146620"/>
                <a:gd name="connsiteY7" fmla="*/ 1206196 h 2758642"/>
                <a:gd name="connsiteX8" fmla="*/ 1596357 w 3146620"/>
                <a:gd name="connsiteY8" fmla="*/ 1102959 h 2758642"/>
                <a:gd name="connsiteX9" fmla="*/ 1352229 w 3146620"/>
                <a:gd name="connsiteY9" fmla="*/ 1364506 h 2758642"/>
                <a:gd name="connsiteX10" fmla="*/ 1523668 w 3146620"/>
                <a:gd name="connsiteY10" fmla="*/ 1628929 h 2758642"/>
                <a:gd name="connsiteX11" fmla="*/ 1534993 w 3146620"/>
                <a:gd name="connsiteY11" fmla="*/ 1631167 h 2758642"/>
                <a:gd name="connsiteX12" fmla="*/ 1517792 w 3146620"/>
                <a:gd name="connsiteY12" fmla="*/ 1631771 h 2758642"/>
                <a:gd name="connsiteX13" fmla="*/ 1391608 w 3146620"/>
                <a:gd name="connsiteY13" fmla="*/ 1593820 h 2758642"/>
                <a:gd name="connsiteX14" fmla="*/ 1385744 w 3146620"/>
                <a:gd name="connsiteY14" fmla="*/ 1589673 h 2758642"/>
                <a:gd name="connsiteX15" fmla="*/ 1388977 w 3146620"/>
                <a:gd name="connsiteY15" fmla="*/ 1593072 h 2758642"/>
                <a:gd name="connsiteX16" fmla="*/ 1541216 w 3146620"/>
                <a:gd name="connsiteY16" fmla="*/ 1657815 h 2758642"/>
                <a:gd name="connsiteX17" fmla="*/ 1593509 w 3146620"/>
                <a:gd name="connsiteY17" fmla="*/ 1713511 h 2758642"/>
                <a:gd name="connsiteX18" fmla="*/ 1371509 w 3146620"/>
                <a:gd name="connsiteY18" fmla="*/ 1587645 h 2758642"/>
                <a:gd name="connsiteX19" fmla="*/ 1361983 w 3146620"/>
                <a:gd name="connsiteY19" fmla="*/ 1571512 h 2758642"/>
                <a:gd name="connsiteX20" fmla="*/ 1350382 w 3146620"/>
                <a:gd name="connsiteY20" fmla="*/ 1561391 h 2758642"/>
                <a:gd name="connsiteX21" fmla="*/ 1263938 w 3146620"/>
                <a:gd name="connsiteY21" fmla="*/ 1333122 h 2758642"/>
                <a:gd name="connsiteX22" fmla="*/ 1546906 w 3146620"/>
                <a:gd name="connsiteY22" fmla="*/ 1045181 h 2758642"/>
                <a:gd name="connsiteX23" fmla="*/ 1779330 w 3146620"/>
                <a:gd name="connsiteY23" fmla="*/ 1212923 h 2758642"/>
                <a:gd name="connsiteX24" fmla="*/ 1781655 w 3146620"/>
                <a:gd name="connsiteY24" fmla="*/ 1220300 h 2758642"/>
                <a:gd name="connsiteX25" fmla="*/ 1783398 w 3146620"/>
                <a:gd name="connsiteY25" fmla="*/ 1221999 h 2758642"/>
                <a:gd name="connsiteX26" fmla="*/ 1858959 w 3146620"/>
                <a:gd name="connsiteY26" fmla="*/ 1381743 h 2758642"/>
                <a:gd name="connsiteX27" fmla="*/ 1862053 w 3146620"/>
                <a:gd name="connsiteY27" fmla="*/ 1425590 h 2758642"/>
                <a:gd name="connsiteX28" fmla="*/ 1593509 w 3146620"/>
                <a:gd name="connsiteY28" fmla="*/ 1713511 h 2758642"/>
                <a:gd name="connsiteX29" fmla="*/ 1594962 w 3146620"/>
                <a:gd name="connsiteY29" fmla="*/ 1878090 h 2758642"/>
                <a:gd name="connsiteX30" fmla="*/ 1902115 w 3146620"/>
                <a:gd name="connsiteY30" fmla="*/ 1762139 h 2758642"/>
                <a:gd name="connsiteX31" fmla="*/ 1908639 w 3146620"/>
                <a:gd name="connsiteY31" fmla="*/ 1756051 h 2758642"/>
                <a:gd name="connsiteX32" fmla="*/ 1896806 w 3146620"/>
                <a:gd name="connsiteY32" fmla="*/ 1763478 h 2758642"/>
                <a:gd name="connsiteX33" fmla="*/ 1642222 w 3146620"/>
                <a:gd name="connsiteY33" fmla="*/ 1831446 h 2758642"/>
                <a:gd name="connsiteX34" fmla="*/ 1607518 w 3146620"/>
                <a:gd name="connsiteY34" fmla="*/ 1830364 h 2758642"/>
                <a:gd name="connsiteX35" fmla="*/ 1630367 w 3146620"/>
                <a:gd name="connsiteY35" fmla="*/ 1826357 h 2758642"/>
                <a:gd name="connsiteX36" fmla="*/ 1976258 w 3146620"/>
                <a:gd name="connsiteY36" fmla="*/ 1352787 h 2758642"/>
                <a:gd name="connsiteX37" fmla="*/ 1483712 w 3146620"/>
                <a:gd name="connsiteY37" fmla="*/ 884370 h 2758642"/>
                <a:gd name="connsiteX38" fmla="*/ 1130210 w 3146620"/>
                <a:gd name="connsiteY38" fmla="*/ 1069263 h 2758642"/>
                <a:gd name="connsiteX39" fmla="*/ 1117824 w 3146620"/>
                <a:gd name="connsiteY39" fmla="*/ 1087635 h 2758642"/>
                <a:gd name="connsiteX40" fmla="*/ 1144818 w 3146620"/>
                <a:gd name="connsiteY40" fmla="*/ 1064285 h 2758642"/>
                <a:gd name="connsiteX41" fmla="*/ 1489458 w 3146620"/>
                <a:gd name="connsiteY41" fmla="*/ 946535 h 2758642"/>
                <a:gd name="connsiteX42" fmla="*/ 1524084 w 3146620"/>
                <a:gd name="connsiteY42" fmla="*/ 948199 h 2758642"/>
                <a:gd name="connsiteX43" fmla="*/ 1501022 w 3146620"/>
                <a:gd name="connsiteY43" fmla="*/ 951733 h 2758642"/>
                <a:gd name="connsiteX44" fmla="*/ 1128838 w 3146620"/>
                <a:gd name="connsiteY44" fmla="*/ 1410158 h 2758642"/>
                <a:gd name="connsiteX45" fmla="*/ 1594962 w 3146620"/>
                <a:gd name="connsiteY45" fmla="*/ 1878090 h 2758642"/>
                <a:gd name="connsiteX46" fmla="*/ 1489458 w 3146620"/>
                <a:gd name="connsiteY46" fmla="*/ 1977838 h 2758642"/>
                <a:gd name="connsiteX47" fmla="*/ 947651 w 3146620"/>
                <a:gd name="connsiteY47" fmla="*/ 1462187 h 2758642"/>
                <a:gd name="connsiteX48" fmla="*/ 953894 w 3146620"/>
                <a:gd name="connsiteY48" fmla="*/ 1383658 h 2758642"/>
                <a:gd name="connsiteX49" fmla="*/ 1106343 w 3146620"/>
                <a:gd name="connsiteY49" fmla="*/ 1097566 h 2758642"/>
                <a:gd name="connsiteX50" fmla="*/ 1109860 w 3146620"/>
                <a:gd name="connsiteY50" fmla="*/ 1094523 h 2758642"/>
                <a:gd name="connsiteX51" fmla="*/ 1114550 w 3146620"/>
                <a:gd name="connsiteY51" fmla="*/ 1081311 h 2758642"/>
                <a:gd name="connsiteX52" fmla="*/ 1583484 w 3146620"/>
                <a:gd name="connsiteY52" fmla="*/ 780893 h 2758642"/>
                <a:gd name="connsiteX53" fmla="*/ 2154391 w 3146620"/>
                <a:gd name="connsiteY53" fmla="*/ 1296581 h 2758642"/>
                <a:gd name="connsiteX54" fmla="*/ 1979984 w 3146620"/>
                <a:gd name="connsiteY54" fmla="*/ 1705399 h 2758642"/>
                <a:gd name="connsiteX55" fmla="*/ 1956579 w 3146620"/>
                <a:gd name="connsiteY55" fmla="*/ 1723525 h 2758642"/>
                <a:gd name="connsiteX56" fmla="*/ 1937358 w 3146620"/>
                <a:gd name="connsiteY56" fmla="*/ 1752418 h 2758642"/>
                <a:gd name="connsiteX57" fmla="*/ 1489458 w 3146620"/>
                <a:gd name="connsiteY57" fmla="*/ 1977838 h 2758642"/>
                <a:gd name="connsiteX58" fmla="*/ 1682525 w 3146620"/>
                <a:gd name="connsiteY58" fmla="*/ 2200108 h 2758642"/>
                <a:gd name="connsiteX59" fmla="*/ 2312388 w 3146620"/>
                <a:gd name="connsiteY59" fmla="*/ 1901179 h 2758642"/>
                <a:gd name="connsiteX60" fmla="*/ 2334458 w 3146620"/>
                <a:gd name="connsiteY60" fmla="*/ 1871476 h 2758642"/>
                <a:gd name="connsiteX61" fmla="*/ 2286359 w 3146620"/>
                <a:gd name="connsiteY61" fmla="*/ 1909228 h 2758642"/>
                <a:gd name="connsiteX62" fmla="*/ 1672289 w 3146620"/>
                <a:gd name="connsiteY62" fmla="*/ 2099603 h 2758642"/>
                <a:gd name="connsiteX63" fmla="*/ 1610592 w 3146620"/>
                <a:gd name="connsiteY63" fmla="*/ 2096912 h 2758642"/>
                <a:gd name="connsiteX64" fmla="*/ 1651684 w 3146620"/>
                <a:gd name="connsiteY64" fmla="*/ 2091199 h 2758642"/>
                <a:gd name="connsiteX65" fmla="*/ 2314834 w 3146620"/>
                <a:gd name="connsiteY65" fmla="*/ 1350031 h 2758642"/>
                <a:gd name="connsiteX66" fmla="*/ 1484303 w 3146620"/>
                <a:gd name="connsiteY66" fmla="*/ 593492 h 2758642"/>
                <a:gd name="connsiteX67" fmla="*/ 937025 w 3146620"/>
                <a:gd name="connsiteY67" fmla="*/ 780959 h 2758642"/>
                <a:gd name="connsiteX68" fmla="*/ 925401 w 3146620"/>
                <a:gd name="connsiteY68" fmla="*/ 790801 h 2758642"/>
                <a:gd name="connsiteX69" fmla="*/ 946483 w 3146620"/>
                <a:gd name="connsiteY69" fmla="*/ 778794 h 2758642"/>
                <a:gd name="connsiteX70" fmla="*/ 1400097 w 3146620"/>
                <a:gd name="connsiteY70" fmla="*/ 668904 h 2758642"/>
                <a:gd name="connsiteX71" fmla="*/ 1461932 w 3146620"/>
                <a:gd name="connsiteY71" fmla="*/ 670654 h 2758642"/>
                <a:gd name="connsiteX72" fmla="*/ 1421219 w 3146620"/>
                <a:gd name="connsiteY72" fmla="*/ 677133 h 2758642"/>
                <a:gd name="connsiteX73" fmla="*/ 804919 w 3146620"/>
                <a:gd name="connsiteY73" fmla="*/ 1442786 h 2758642"/>
                <a:gd name="connsiteX74" fmla="*/ 1682525 w 3146620"/>
                <a:gd name="connsiteY74" fmla="*/ 2200108 h 2758642"/>
                <a:gd name="connsiteX75" fmla="*/ 1504755 w 3146620"/>
                <a:gd name="connsiteY75" fmla="*/ 2367407 h 2758642"/>
                <a:gd name="connsiteX76" fmla="*/ 487525 w 3146620"/>
                <a:gd name="connsiteY76" fmla="*/ 1533659 h 2758642"/>
                <a:gd name="connsiteX77" fmla="*/ 798279 w 3146620"/>
                <a:gd name="connsiteY77" fmla="*/ 872693 h 2758642"/>
                <a:gd name="connsiteX78" fmla="*/ 839982 w 3146620"/>
                <a:gd name="connsiteY78" fmla="*/ 843388 h 2758642"/>
                <a:gd name="connsiteX79" fmla="*/ 874229 w 3146620"/>
                <a:gd name="connsiteY79" fmla="*/ 796675 h 2758642"/>
                <a:gd name="connsiteX80" fmla="*/ 1672289 w 3146620"/>
                <a:gd name="connsiteY80" fmla="*/ 432222 h 2758642"/>
                <a:gd name="connsiteX81" fmla="*/ 2637668 w 3146620"/>
                <a:gd name="connsiteY81" fmla="*/ 1265912 h 2758642"/>
                <a:gd name="connsiteX82" fmla="*/ 2626544 w 3146620"/>
                <a:gd name="connsiteY82" fmla="*/ 1392875 h 2758642"/>
                <a:gd name="connsiteX83" fmla="*/ 2532056 w 3146620"/>
                <a:gd name="connsiteY83" fmla="*/ 1645451 h 2758642"/>
                <a:gd name="connsiteX84" fmla="*/ 2354915 w 3146620"/>
                <a:gd name="connsiteY84" fmla="*/ 1855420 h 2758642"/>
                <a:gd name="connsiteX85" fmla="*/ 2348647 w 3146620"/>
                <a:gd name="connsiteY85" fmla="*/ 1860340 h 2758642"/>
                <a:gd name="connsiteX86" fmla="*/ 2340290 w 3146620"/>
                <a:gd name="connsiteY86" fmla="*/ 1881700 h 2758642"/>
                <a:gd name="connsiteX87" fmla="*/ 1504755 w 3146620"/>
                <a:gd name="connsiteY87" fmla="*/ 2367407 h 2758642"/>
                <a:gd name="connsiteX88" fmla="*/ 1397545 w 3146620"/>
                <a:gd name="connsiteY88" fmla="*/ 2709204 h 2758642"/>
                <a:gd name="connsiteX89" fmla="*/ 1313564 w 3146620"/>
                <a:gd name="connsiteY89" fmla="*/ 2683625 h 2758642"/>
                <a:gd name="connsiteX90" fmla="*/ 650749 w 3146620"/>
                <a:gd name="connsiteY90" fmla="*/ 2114015 h 2758642"/>
                <a:gd name="connsiteX91" fmla="*/ 614783 w 3146620"/>
                <a:gd name="connsiteY91" fmla="*/ 2038601 h 2758642"/>
                <a:gd name="connsiteX92" fmla="*/ 649272 w 3146620"/>
                <a:gd name="connsiteY92" fmla="*/ 2082574 h 2758642"/>
                <a:gd name="connsiteX93" fmla="*/ 2116901 w 3146620"/>
                <a:gd name="connsiteY93" fmla="*/ 2251331 h 2758642"/>
                <a:gd name="connsiteX94" fmla="*/ 2619314 w 3146620"/>
                <a:gd name="connsiteY94" fmla="*/ 1730569 h 2758642"/>
                <a:gd name="connsiteX95" fmla="*/ 2643909 w 3146620"/>
                <a:gd name="connsiteY95" fmla="*/ 635797 h 2758642"/>
                <a:gd name="connsiteX96" fmla="*/ 2028202 w 3146620"/>
                <a:gd name="connsiteY96" fmla="*/ 142980 h 2758642"/>
                <a:gd name="connsiteX97" fmla="*/ 2006897 w 3146620"/>
                <a:gd name="connsiteY97" fmla="*/ 137397 h 2758642"/>
                <a:gd name="connsiteX98" fmla="*/ 2037333 w 3146620"/>
                <a:gd name="connsiteY98" fmla="*/ 152393 h 2758642"/>
                <a:gd name="connsiteX99" fmla="*/ 2483804 w 3146620"/>
                <a:gd name="connsiteY99" fmla="*/ 598783 h 2758642"/>
                <a:gd name="connsiteX100" fmla="*/ 2521179 w 3146620"/>
                <a:gd name="connsiteY100" fmla="*/ 673576 h 2758642"/>
                <a:gd name="connsiteX101" fmla="*/ 2485857 w 3146620"/>
                <a:gd name="connsiteY101" fmla="*/ 630692 h 2758642"/>
                <a:gd name="connsiteX102" fmla="*/ 1014038 w 3146620"/>
                <a:gd name="connsiteY102" fmla="*/ 537905 h 2758642"/>
                <a:gd name="connsiteX103" fmla="*/ 516254 w 3146620"/>
                <a:gd name="connsiteY103" fmla="*/ 2209923 h 2758642"/>
                <a:gd name="connsiteX104" fmla="*/ 1341630 w 3146620"/>
                <a:gd name="connsiteY104" fmla="*/ 2707786 h 2758642"/>
                <a:gd name="connsiteX105" fmla="*/ 1738084 w 3146620"/>
                <a:gd name="connsiteY105" fmla="*/ 2758614 h 2758642"/>
                <a:gd name="connsiteX106" fmla="*/ 1433261 w 3146620"/>
                <a:gd name="connsiteY106" fmla="*/ 2720084 h 2758642"/>
                <a:gd name="connsiteX107" fmla="*/ 1422318 w 3146620"/>
                <a:gd name="connsiteY107" fmla="*/ 2716750 h 2758642"/>
                <a:gd name="connsiteX108" fmla="*/ 1386949 w 3146620"/>
                <a:gd name="connsiteY108" fmla="*/ 2724643 h 2758642"/>
                <a:gd name="connsiteX109" fmla="*/ 166887 w 3146620"/>
                <a:gd name="connsiteY109" fmla="*/ 2138525 h 2758642"/>
                <a:gd name="connsiteX110" fmla="*/ 682014 w 3146620"/>
                <a:gd name="connsiteY110" fmla="*/ 237219 h 2758642"/>
                <a:gd name="connsiteX111" fmla="*/ 1810049 w 3146620"/>
                <a:gd name="connsiteY111" fmla="*/ 54886 h 2758642"/>
                <a:gd name="connsiteX112" fmla="*/ 1878052 w 3146620"/>
                <a:gd name="connsiteY112" fmla="*/ 79920 h 2758642"/>
                <a:gd name="connsiteX113" fmla="*/ 1965689 w 3146620"/>
                <a:gd name="connsiteY113" fmla="*/ 81604 h 2758642"/>
                <a:gd name="connsiteX114" fmla="*/ 2991394 w 3146620"/>
                <a:gd name="connsiteY114" fmla="*/ 724335 h 2758642"/>
                <a:gd name="connsiteX115" fmla="*/ 2925735 w 3146620"/>
                <a:gd name="connsiteY115" fmla="*/ 2094710 h 2758642"/>
                <a:gd name="connsiteX116" fmla="*/ 2442947 w 3146620"/>
                <a:gd name="connsiteY116" fmla="*/ 2564098 h 2758642"/>
                <a:gd name="connsiteX117" fmla="*/ 2257553 w 3146620"/>
                <a:gd name="connsiteY117" fmla="*/ 2656723 h 2758642"/>
                <a:gd name="connsiteX118" fmla="*/ 1738084 w 3146620"/>
                <a:gd name="connsiteY118" fmla="*/ 2758614 h 2758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146620" h="2758642">
                  <a:moveTo>
                    <a:pt x="1541216" y="1657815"/>
                  </a:moveTo>
                  <a:cubicBezTo>
                    <a:pt x="1668812" y="1657815"/>
                    <a:pt x="1772249" y="1540838"/>
                    <a:pt x="1772249" y="1396539"/>
                  </a:cubicBezTo>
                  <a:cubicBezTo>
                    <a:pt x="1772249" y="1270278"/>
                    <a:pt x="1693055" y="1164934"/>
                    <a:pt x="1587777" y="1140571"/>
                  </a:cubicBezTo>
                  <a:lnTo>
                    <a:pt x="1576347" y="1138598"/>
                  </a:lnTo>
                  <a:lnTo>
                    <a:pt x="1593509" y="1137669"/>
                  </a:lnTo>
                  <a:cubicBezTo>
                    <a:pt x="1658396" y="1137669"/>
                    <a:pt x="1717908" y="1162343"/>
                    <a:pt x="1764328" y="1203416"/>
                  </a:cubicBezTo>
                  <a:lnTo>
                    <a:pt x="1777708" y="1216454"/>
                  </a:lnTo>
                  <a:lnTo>
                    <a:pt x="1771569" y="1206196"/>
                  </a:lnTo>
                  <a:cubicBezTo>
                    <a:pt x="1732262" y="1144599"/>
                    <a:pt x="1669215" y="1104412"/>
                    <a:pt x="1596357" y="1102959"/>
                  </a:cubicBezTo>
                  <a:cubicBezTo>
                    <a:pt x="1468824" y="1100415"/>
                    <a:pt x="1359524" y="1217513"/>
                    <a:pt x="1352229" y="1364506"/>
                  </a:cubicBezTo>
                  <a:cubicBezTo>
                    <a:pt x="1345845" y="1493124"/>
                    <a:pt x="1419674" y="1602013"/>
                    <a:pt x="1523668" y="1628929"/>
                  </a:cubicBezTo>
                  <a:lnTo>
                    <a:pt x="1534993" y="1631167"/>
                  </a:lnTo>
                  <a:lnTo>
                    <a:pt x="1517792" y="1631771"/>
                  </a:lnTo>
                  <a:cubicBezTo>
                    <a:pt x="1471467" y="1630847"/>
                    <a:pt x="1428520" y="1617154"/>
                    <a:pt x="1391608" y="1593820"/>
                  </a:cubicBezTo>
                  <a:lnTo>
                    <a:pt x="1385744" y="1589673"/>
                  </a:lnTo>
                  <a:lnTo>
                    <a:pt x="1388977" y="1593072"/>
                  </a:lnTo>
                  <a:cubicBezTo>
                    <a:pt x="1429632" y="1633381"/>
                    <a:pt x="1482901" y="1657815"/>
                    <a:pt x="1541216" y="1657815"/>
                  </a:cubicBezTo>
                  <a:close/>
                  <a:moveTo>
                    <a:pt x="1593509" y="1713511"/>
                  </a:moveTo>
                  <a:cubicBezTo>
                    <a:pt x="1501248" y="1713511"/>
                    <a:pt x="1419854" y="1663628"/>
                    <a:pt x="1371509" y="1587645"/>
                  </a:cubicBezTo>
                  <a:lnTo>
                    <a:pt x="1361983" y="1571512"/>
                  </a:lnTo>
                  <a:lnTo>
                    <a:pt x="1350382" y="1561391"/>
                  </a:lnTo>
                  <a:cubicBezTo>
                    <a:pt x="1293398" y="1506407"/>
                    <a:pt x="1259416" y="1424237"/>
                    <a:pt x="1263938" y="1333122"/>
                  </a:cubicBezTo>
                  <a:cubicBezTo>
                    <a:pt x="1271977" y="1171140"/>
                    <a:pt x="1398666" y="1042224"/>
                    <a:pt x="1546906" y="1045181"/>
                  </a:cubicBezTo>
                  <a:cubicBezTo>
                    <a:pt x="1652294" y="1047283"/>
                    <a:pt x="1740203" y="1115472"/>
                    <a:pt x="1779330" y="1212923"/>
                  </a:cubicBezTo>
                  <a:lnTo>
                    <a:pt x="1781655" y="1220300"/>
                  </a:lnTo>
                  <a:lnTo>
                    <a:pt x="1783398" y="1221999"/>
                  </a:lnTo>
                  <a:cubicBezTo>
                    <a:pt x="1822883" y="1264333"/>
                    <a:pt x="1850130" y="1319789"/>
                    <a:pt x="1858959" y="1381743"/>
                  </a:cubicBezTo>
                  <a:cubicBezTo>
                    <a:pt x="1860996" y="1396040"/>
                    <a:pt x="1862053" y="1410682"/>
                    <a:pt x="1862053" y="1425590"/>
                  </a:cubicBezTo>
                  <a:cubicBezTo>
                    <a:pt x="1862053" y="1584604"/>
                    <a:pt x="1741822" y="1713511"/>
                    <a:pt x="1593509" y="1713511"/>
                  </a:cubicBezTo>
                  <a:close/>
                  <a:moveTo>
                    <a:pt x="1594962" y="1878090"/>
                  </a:moveTo>
                  <a:cubicBezTo>
                    <a:pt x="1712617" y="1878090"/>
                    <a:pt x="1820091" y="1834330"/>
                    <a:pt x="1902115" y="1762139"/>
                  </a:cubicBezTo>
                  <a:lnTo>
                    <a:pt x="1908639" y="1756051"/>
                  </a:lnTo>
                  <a:lnTo>
                    <a:pt x="1896806" y="1763478"/>
                  </a:lnTo>
                  <a:cubicBezTo>
                    <a:pt x="1822334" y="1805268"/>
                    <a:pt x="1735685" y="1829792"/>
                    <a:pt x="1642222" y="1831446"/>
                  </a:cubicBezTo>
                  <a:lnTo>
                    <a:pt x="1607518" y="1830364"/>
                  </a:lnTo>
                  <a:lnTo>
                    <a:pt x="1630367" y="1826357"/>
                  </a:lnTo>
                  <a:cubicBezTo>
                    <a:pt x="1840183" y="1778150"/>
                    <a:pt x="1989137" y="1583136"/>
                    <a:pt x="1976258" y="1352787"/>
                  </a:cubicBezTo>
                  <a:cubicBezTo>
                    <a:pt x="1961539" y="1089531"/>
                    <a:pt x="1741019" y="879814"/>
                    <a:pt x="1483712" y="884370"/>
                  </a:cubicBezTo>
                  <a:cubicBezTo>
                    <a:pt x="1336717" y="886973"/>
                    <a:pt x="1209515" y="958946"/>
                    <a:pt x="1130210" y="1069263"/>
                  </a:cubicBezTo>
                  <a:lnTo>
                    <a:pt x="1117824" y="1087635"/>
                  </a:lnTo>
                  <a:lnTo>
                    <a:pt x="1144818" y="1064285"/>
                  </a:lnTo>
                  <a:cubicBezTo>
                    <a:pt x="1238475" y="990724"/>
                    <a:pt x="1358544" y="946535"/>
                    <a:pt x="1489458" y="946535"/>
                  </a:cubicBezTo>
                  <a:lnTo>
                    <a:pt x="1524084" y="948199"/>
                  </a:lnTo>
                  <a:lnTo>
                    <a:pt x="1501022" y="951733"/>
                  </a:lnTo>
                  <a:cubicBezTo>
                    <a:pt x="1288616" y="995365"/>
                    <a:pt x="1128838" y="1184031"/>
                    <a:pt x="1128838" y="1410158"/>
                  </a:cubicBezTo>
                  <a:cubicBezTo>
                    <a:pt x="1128838" y="1668590"/>
                    <a:pt x="1337529" y="1878090"/>
                    <a:pt x="1594962" y="1878090"/>
                  </a:cubicBezTo>
                  <a:close/>
                  <a:moveTo>
                    <a:pt x="1489458" y="1977838"/>
                  </a:moveTo>
                  <a:cubicBezTo>
                    <a:pt x="1190226" y="1977838"/>
                    <a:pt x="947651" y="1746973"/>
                    <a:pt x="947651" y="1462187"/>
                  </a:cubicBezTo>
                  <a:cubicBezTo>
                    <a:pt x="947651" y="1435488"/>
                    <a:pt x="949783" y="1409263"/>
                    <a:pt x="953894" y="1383658"/>
                  </a:cubicBezTo>
                  <a:cubicBezTo>
                    <a:pt x="971708" y="1272703"/>
                    <a:pt x="1026679" y="1173384"/>
                    <a:pt x="1106343" y="1097566"/>
                  </a:cubicBezTo>
                  <a:lnTo>
                    <a:pt x="1109860" y="1094523"/>
                  </a:lnTo>
                  <a:lnTo>
                    <a:pt x="1114550" y="1081311"/>
                  </a:lnTo>
                  <a:cubicBezTo>
                    <a:pt x="1193492" y="906781"/>
                    <a:pt x="1370854" y="784658"/>
                    <a:pt x="1583484" y="780893"/>
                  </a:cubicBezTo>
                  <a:cubicBezTo>
                    <a:pt x="1882567" y="775598"/>
                    <a:pt x="2138171" y="1006479"/>
                    <a:pt x="2154391" y="1296581"/>
                  </a:cubicBezTo>
                  <a:cubicBezTo>
                    <a:pt x="2163515" y="1459763"/>
                    <a:pt x="2094953" y="1606925"/>
                    <a:pt x="1979984" y="1705399"/>
                  </a:cubicBezTo>
                  <a:lnTo>
                    <a:pt x="1956579" y="1723525"/>
                  </a:lnTo>
                  <a:lnTo>
                    <a:pt x="1937358" y="1752418"/>
                  </a:lnTo>
                  <a:cubicBezTo>
                    <a:pt x="1839819" y="1888500"/>
                    <a:pt x="1675600" y="1977838"/>
                    <a:pt x="1489458" y="1977838"/>
                  </a:cubicBezTo>
                  <a:close/>
                  <a:moveTo>
                    <a:pt x="1682525" y="2200108"/>
                  </a:moveTo>
                  <a:cubicBezTo>
                    <a:pt x="1944439" y="2195900"/>
                    <a:pt x="2171085" y="2079537"/>
                    <a:pt x="2312388" y="1901179"/>
                  </a:cubicBezTo>
                  <a:lnTo>
                    <a:pt x="2334458" y="1871476"/>
                  </a:lnTo>
                  <a:lnTo>
                    <a:pt x="2286359" y="1909228"/>
                  </a:lnTo>
                  <a:cubicBezTo>
                    <a:pt x="2119485" y="2028159"/>
                    <a:pt x="1905548" y="2099603"/>
                    <a:pt x="1672289" y="2099603"/>
                  </a:cubicBezTo>
                  <a:lnTo>
                    <a:pt x="1610592" y="2096912"/>
                  </a:lnTo>
                  <a:lnTo>
                    <a:pt x="1651684" y="2091199"/>
                  </a:lnTo>
                  <a:cubicBezTo>
                    <a:pt x="2030143" y="2020655"/>
                    <a:pt x="2314834" y="1715627"/>
                    <a:pt x="2314834" y="1350031"/>
                  </a:cubicBezTo>
                  <a:cubicBezTo>
                    <a:pt x="2314834" y="932206"/>
                    <a:pt x="1942993" y="593492"/>
                    <a:pt x="1484303" y="593492"/>
                  </a:cubicBezTo>
                  <a:cubicBezTo>
                    <a:pt x="1274668" y="593492"/>
                    <a:pt x="1083173" y="664242"/>
                    <a:pt x="937025" y="780959"/>
                  </a:cubicBezTo>
                  <a:lnTo>
                    <a:pt x="925401" y="790801"/>
                  </a:lnTo>
                  <a:lnTo>
                    <a:pt x="946483" y="778794"/>
                  </a:lnTo>
                  <a:cubicBezTo>
                    <a:pt x="1079176" y="711228"/>
                    <a:pt x="1233565" y="671580"/>
                    <a:pt x="1400097" y="668904"/>
                  </a:cubicBezTo>
                  <a:lnTo>
                    <a:pt x="1461932" y="670654"/>
                  </a:lnTo>
                  <a:lnTo>
                    <a:pt x="1421219" y="677133"/>
                  </a:lnTo>
                  <a:cubicBezTo>
                    <a:pt x="1047374" y="755072"/>
                    <a:pt x="781971" y="1070365"/>
                    <a:pt x="804919" y="1442786"/>
                  </a:cubicBezTo>
                  <a:cubicBezTo>
                    <a:pt x="831145" y="1868410"/>
                    <a:pt x="1224063" y="2207475"/>
                    <a:pt x="1682525" y="2200108"/>
                  </a:cubicBezTo>
                  <a:close/>
                  <a:moveTo>
                    <a:pt x="1504755" y="2367407"/>
                  </a:moveTo>
                  <a:cubicBezTo>
                    <a:pt x="971855" y="2375969"/>
                    <a:pt x="516425" y="2002688"/>
                    <a:pt x="487525" y="1533659"/>
                  </a:cubicBezTo>
                  <a:cubicBezTo>
                    <a:pt x="471267" y="1269830"/>
                    <a:pt x="593430" y="1031904"/>
                    <a:pt x="798279" y="872693"/>
                  </a:cubicBezTo>
                  <a:lnTo>
                    <a:pt x="839982" y="843388"/>
                  </a:lnTo>
                  <a:lnTo>
                    <a:pt x="874229" y="796675"/>
                  </a:lnTo>
                  <a:cubicBezTo>
                    <a:pt x="1048022" y="576661"/>
                    <a:pt x="1340623" y="432222"/>
                    <a:pt x="1672289" y="432222"/>
                  </a:cubicBezTo>
                  <a:cubicBezTo>
                    <a:pt x="2205452" y="432222"/>
                    <a:pt x="2637668" y="805478"/>
                    <a:pt x="2637668" y="1265912"/>
                  </a:cubicBezTo>
                  <a:cubicBezTo>
                    <a:pt x="2637668" y="1309078"/>
                    <a:pt x="2633869" y="1351477"/>
                    <a:pt x="2626544" y="1392875"/>
                  </a:cubicBezTo>
                  <a:cubicBezTo>
                    <a:pt x="2610674" y="1482570"/>
                    <a:pt x="2578252" y="1567561"/>
                    <a:pt x="2532056" y="1645451"/>
                  </a:cubicBezTo>
                  <a:cubicBezTo>
                    <a:pt x="2485859" y="1723341"/>
                    <a:pt x="2425886" y="1794130"/>
                    <a:pt x="2354915" y="1855420"/>
                  </a:cubicBezTo>
                  <a:lnTo>
                    <a:pt x="2348647" y="1860340"/>
                  </a:lnTo>
                  <a:lnTo>
                    <a:pt x="2340290" y="1881700"/>
                  </a:lnTo>
                  <a:cubicBezTo>
                    <a:pt x="2199633" y="2163876"/>
                    <a:pt x="1883614" y="2361320"/>
                    <a:pt x="1504755" y="2367407"/>
                  </a:cubicBezTo>
                  <a:close/>
                  <a:moveTo>
                    <a:pt x="1397545" y="2709204"/>
                  </a:moveTo>
                  <a:lnTo>
                    <a:pt x="1313564" y="2683625"/>
                  </a:lnTo>
                  <a:cubicBezTo>
                    <a:pt x="1039114" y="2584837"/>
                    <a:pt x="801010" y="2390656"/>
                    <a:pt x="650749" y="2114015"/>
                  </a:cubicBezTo>
                  <a:lnTo>
                    <a:pt x="614783" y="2038601"/>
                  </a:lnTo>
                  <a:lnTo>
                    <a:pt x="649272" y="2082574"/>
                  </a:lnTo>
                  <a:cubicBezTo>
                    <a:pt x="992096" y="2472625"/>
                    <a:pt x="1603682" y="2556037"/>
                    <a:pt x="2116901" y="2251331"/>
                  </a:cubicBezTo>
                  <a:cubicBezTo>
                    <a:pt x="2336852" y="2120742"/>
                    <a:pt x="2507502" y="1937409"/>
                    <a:pt x="2619314" y="1730569"/>
                  </a:cubicBezTo>
                  <a:cubicBezTo>
                    <a:pt x="2805668" y="1385834"/>
                    <a:pt x="2828583" y="975796"/>
                    <a:pt x="2643909" y="635797"/>
                  </a:cubicBezTo>
                  <a:cubicBezTo>
                    <a:pt x="2508867" y="387174"/>
                    <a:pt x="2286192" y="219031"/>
                    <a:pt x="2028202" y="142980"/>
                  </a:cubicBezTo>
                  <a:lnTo>
                    <a:pt x="2006897" y="137397"/>
                  </a:lnTo>
                  <a:lnTo>
                    <a:pt x="2037333" y="152393"/>
                  </a:lnTo>
                  <a:cubicBezTo>
                    <a:pt x="2217659" y="253452"/>
                    <a:pt x="2372771" y="403509"/>
                    <a:pt x="2483804" y="598783"/>
                  </a:cubicBezTo>
                  <a:lnTo>
                    <a:pt x="2521179" y="673576"/>
                  </a:lnTo>
                  <a:lnTo>
                    <a:pt x="2485857" y="630692"/>
                  </a:lnTo>
                  <a:cubicBezTo>
                    <a:pt x="2135626" y="252277"/>
                    <a:pt x="1522054" y="200295"/>
                    <a:pt x="1014038" y="537905"/>
                  </a:cubicBezTo>
                  <a:cubicBezTo>
                    <a:pt x="433447" y="923746"/>
                    <a:pt x="210582" y="1672333"/>
                    <a:pt x="516254" y="2209923"/>
                  </a:cubicBezTo>
                  <a:cubicBezTo>
                    <a:pt x="690881" y="2517041"/>
                    <a:pt x="1000230" y="2688855"/>
                    <a:pt x="1341630" y="2707786"/>
                  </a:cubicBezTo>
                  <a:close/>
                  <a:moveTo>
                    <a:pt x="1738084" y="2758614"/>
                  </a:moveTo>
                  <a:cubicBezTo>
                    <a:pt x="1634411" y="2757926"/>
                    <a:pt x="1532079" y="2744900"/>
                    <a:pt x="1433261" y="2720084"/>
                  </a:cubicBezTo>
                  <a:lnTo>
                    <a:pt x="1422318" y="2716750"/>
                  </a:lnTo>
                  <a:lnTo>
                    <a:pt x="1386949" y="2724643"/>
                  </a:lnTo>
                  <a:cubicBezTo>
                    <a:pt x="900227" y="2793005"/>
                    <a:pt x="419484" y="2582771"/>
                    <a:pt x="166887" y="2138525"/>
                  </a:cubicBezTo>
                  <a:cubicBezTo>
                    <a:pt x="-188415" y="1513651"/>
                    <a:pt x="42216" y="662407"/>
                    <a:pt x="682014" y="237219"/>
                  </a:cubicBezTo>
                  <a:cubicBezTo>
                    <a:pt x="1041900" y="-1950"/>
                    <a:pt x="1454592" y="-55367"/>
                    <a:pt x="1810049" y="54886"/>
                  </a:cubicBezTo>
                  <a:lnTo>
                    <a:pt x="1878052" y="79920"/>
                  </a:lnTo>
                  <a:lnTo>
                    <a:pt x="1965689" y="81604"/>
                  </a:lnTo>
                  <a:cubicBezTo>
                    <a:pt x="2386494" y="104349"/>
                    <a:pt x="2777742" y="330986"/>
                    <a:pt x="2991394" y="724335"/>
                  </a:cubicBezTo>
                  <a:cubicBezTo>
                    <a:pt x="3227517" y="1159057"/>
                    <a:pt x="3185246" y="1684230"/>
                    <a:pt x="2925735" y="2094710"/>
                  </a:cubicBezTo>
                  <a:cubicBezTo>
                    <a:pt x="2807775" y="2281291"/>
                    <a:pt x="2644932" y="2444176"/>
                    <a:pt x="2442947" y="2564098"/>
                  </a:cubicBezTo>
                  <a:cubicBezTo>
                    <a:pt x="2382352" y="2600074"/>
                    <a:pt x="2320385" y="2630907"/>
                    <a:pt x="2257553" y="2656723"/>
                  </a:cubicBezTo>
                  <a:cubicBezTo>
                    <a:pt x="2087384" y="2726641"/>
                    <a:pt x="1910872" y="2759762"/>
                    <a:pt x="1738084" y="2758614"/>
                  </a:cubicBezTo>
                  <a:close/>
                </a:path>
              </a:pathLst>
            </a:custGeom>
            <a:gradFill>
              <a:gsLst>
                <a:gs pos="0">
                  <a:srgbClr val="FF3399">
                    <a:lumMod val="38000"/>
                  </a:srgbClr>
                </a:gs>
                <a:gs pos="50000">
                  <a:srgbClr val="FF66FF"/>
                </a:gs>
                <a:gs pos="79000">
                  <a:srgbClr val="FF0066"/>
                </a:gs>
              </a:gsLst>
              <a:path path="circle">
                <a:fillToRect l="50000" t="50000" r="50000" b="50000"/>
              </a:path>
            </a:gradFill>
            <a:ln w="6350">
              <a:noFill/>
            </a:ln>
            <a:effectLst>
              <a:outerShdw blurRad="50800" dist="50800" dir="5400000" algn="ctr" rotWithShape="0">
                <a:schemeClr val="bg1"/>
              </a:outerShdw>
            </a:effectLst>
            <a:scene3d>
              <a:camera prst="orthographicFront"/>
              <a:lightRig rig="flood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/>
            </a:p>
          </p:txBody>
        </p:sp>
        <p:sp>
          <p:nvSpPr>
            <p:cNvPr id="17" name="Forma libre 19"/>
            <p:cNvSpPr/>
            <p:nvPr/>
          </p:nvSpPr>
          <p:spPr>
            <a:xfrm rot="9566719">
              <a:off x="7514123" y="3108007"/>
              <a:ext cx="1255394" cy="1139621"/>
            </a:xfrm>
            <a:custGeom>
              <a:avLst/>
              <a:gdLst>
                <a:gd name="connsiteX0" fmla="*/ 1541216 w 3146620"/>
                <a:gd name="connsiteY0" fmla="*/ 1657815 h 2758642"/>
                <a:gd name="connsiteX1" fmla="*/ 1772249 w 3146620"/>
                <a:gd name="connsiteY1" fmla="*/ 1396539 h 2758642"/>
                <a:gd name="connsiteX2" fmla="*/ 1587777 w 3146620"/>
                <a:gd name="connsiteY2" fmla="*/ 1140571 h 2758642"/>
                <a:gd name="connsiteX3" fmla="*/ 1576347 w 3146620"/>
                <a:gd name="connsiteY3" fmla="*/ 1138598 h 2758642"/>
                <a:gd name="connsiteX4" fmla="*/ 1593509 w 3146620"/>
                <a:gd name="connsiteY4" fmla="*/ 1137669 h 2758642"/>
                <a:gd name="connsiteX5" fmla="*/ 1764328 w 3146620"/>
                <a:gd name="connsiteY5" fmla="*/ 1203416 h 2758642"/>
                <a:gd name="connsiteX6" fmla="*/ 1777708 w 3146620"/>
                <a:gd name="connsiteY6" fmla="*/ 1216454 h 2758642"/>
                <a:gd name="connsiteX7" fmla="*/ 1771569 w 3146620"/>
                <a:gd name="connsiteY7" fmla="*/ 1206196 h 2758642"/>
                <a:gd name="connsiteX8" fmla="*/ 1596357 w 3146620"/>
                <a:gd name="connsiteY8" fmla="*/ 1102959 h 2758642"/>
                <a:gd name="connsiteX9" fmla="*/ 1352229 w 3146620"/>
                <a:gd name="connsiteY9" fmla="*/ 1364506 h 2758642"/>
                <a:gd name="connsiteX10" fmla="*/ 1523668 w 3146620"/>
                <a:gd name="connsiteY10" fmla="*/ 1628929 h 2758642"/>
                <a:gd name="connsiteX11" fmla="*/ 1534993 w 3146620"/>
                <a:gd name="connsiteY11" fmla="*/ 1631167 h 2758642"/>
                <a:gd name="connsiteX12" fmla="*/ 1517792 w 3146620"/>
                <a:gd name="connsiteY12" fmla="*/ 1631771 h 2758642"/>
                <a:gd name="connsiteX13" fmla="*/ 1391608 w 3146620"/>
                <a:gd name="connsiteY13" fmla="*/ 1593820 h 2758642"/>
                <a:gd name="connsiteX14" fmla="*/ 1385744 w 3146620"/>
                <a:gd name="connsiteY14" fmla="*/ 1589673 h 2758642"/>
                <a:gd name="connsiteX15" fmla="*/ 1388977 w 3146620"/>
                <a:gd name="connsiteY15" fmla="*/ 1593072 h 2758642"/>
                <a:gd name="connsiteX16" fmla="*/ 1541216 w 3146620"/>
                <a:gd name="connsiteY16" fmla="*/ 1657815 h 2758642"/>
                <a:gd name="connsiteX17" fmla="*/ 1593509 w 3146620"/>
                <a:gd name="connsiteY17" fmla="*/ 1713511 h 2758642"/>
                <a:gd name="connsiteX18" fmla="*/ 1371509 w 3146620"/>
                <a:gd name="connsiteY18" fmla="*/ 1587645 h 2758642"/>
                <a:gd name="connsiteX19" fmla="*/ 1361983 w 3146620"/>
                <a:gd name="connsiteY19" fmla="*/ 1571512 h 2758642"/>
                <a:gd name="connsiteX20" fmla="*/ 1350382 w 3146620"/>
                <a:gd name="connsiteY20" fmla="*/ 1561391 h 2758642"/>
                <a:gd name="connsiteX21" fmla="*/ 1263938 w 3146620"/>
                <a:gd name="connsiteY21" fmla="*/ 1333122 h 2758642"/>
                <a:gd name="connsiteX22" fmla="*/ 1546906 w 3146620"/>
                <a:gd name="connsiteY22" fmla="*/ 1045181 h 2758642"/>
                <a:gd name="connsiteX23" fmla="*/ 1779330 w 3146620"/>
                <a:gd name="connsiteY23" fmla="*/ 1212923 h 2758642"/>
                <a:gd name="connsiteX24" fmla="*/ 1781655 w 3146620"/>
                <a:gd name="connsiteY24" fmla="*/ 1220300 h 2758642"/>
                <a:gd name="connsiteX25" fmla="*/ 1783398 w 3146620"/>
                <a:gd name="connsiteY25" fmla="*/ 1221999 h 2758642"/>
                <a:gd name="connsiteX26" fmla="*/ 1858959 w 3146620"/>
                <a:gd name="connsiteY26" fmla="*/ 1381743 h 2758642"/>
                <a:gd name="connsiteX27" fmla="*/ 1862053 w 3146620"/>
                <a:gd name="connsiteY27" fmla="*/ 1425590 h 2758642"/>
                <a:gd name="connsiteX28" fmla="*/ 1593509 w 3146620"/>
                <a:gd name="connsiteY28" fmla="*/ 1713511 h 2758642"/>
                <a:gd name="connsiteX29" fmla="*/ 1594962 w 3146620"/>
                <a:gd name="connsiteY29" fmla="*/ 1878090 h 2758642"/>
                <a:gd name="connsiteX30" fmla="*/ 1902115 w 3146620"/>
                <a:gd name="connsiteY30" fmla="*/ 1762139 h 2758642"/>
                <a:gd name="connsiteX31" fmla="*/ 1908639 w 3146620"/>
                <a:gd name="connsiteY31" fmla="*/ 1756051 h 2758642"/>
                <a:gd name="connsiteX32" fmla="*/ 1896806 w 3146620"/>
                <a:gd name="connsiteY32" fmla="*/ 1763478 h 2758642"/>
                <a:gd name="connsiteX33" fmla="*/ 1642222 w 3146620"/>
                <a:gd name="connsiteY33" fmla="*/ 1831446 h 2758642"/>
                <a:gd name="connsiteX34" fmla="*/ 1607518 w 3146620"/>
                <a:gd name="connsiteY34" fmla="*/ 1830364 h 2758642"/>
                <a:gd name="connsiteX35" fmla="*/ 1630367 w 3146620"/>
                <a:gd name="connsiteY35" fmla="*/ 1826357 h 2758642"/>
                <a:gd name="connsiteX36" fmla="*/ 1976258 w 3146620"/>
                <a:gd name="connsiteY36" fmla="*/ 1352787 h 2758642"/>
                <a:gd name="connsiteX37" fmla="*/ 1483712 w 3146620"/>
                <a:gd name="connsiteY37" fmla="*/ 884370 h 2758642"/>
                <a:gd name="connsiteX38" fmla="*/ 1130210 w 3146620"/>
                <a:gd name="connsiteY38" fmla="*/ 1069263 h 2758642"/>
                <a:gd name="connsiteX39" fmla="*/ 1117824 w 3146620"/>
                <a:gd name="connsiteY39" fmla="*/ 1087635 h 2758642"/>
                <a:gd name="connsiteX40" fmla="*/ 1144818 w 3146620"/>
                <a:gd name="connsiteY40" fmla="*/ 1064285 h 2758642"/>
                <a:gd name="connsiteX41" fmla="*/ 1489458 w 3146620"/>
                <a:gd name="connsiteY41" fmla="*/ 946535 h 2758642"/>
                <a:gd name="connsiteX42" fmla="*/ 1524084 w 3146620"/>
                <a:gd name="connsiteY42" fmla="*/ 948199 h 2758642"/>
                <a:gd name="connsiteX43" fmla="*/ 1501022 w 3146620"/>
                <a:gd name="connsiteY43" fmla="*/ 951733 h 2758642"/>
                <a:gd name="connsiteX44" fmla="*/ 1128838 w 3146620"/>
                <a:gd name="connsiteY44" fmla="*/ 1410158 h 2758642"/>
                <a:gd name="connsiteX45" fmla="*/ 1594962 w 3146620"/>
                <a:gd name="connsiteY45" fmla="*/ 1878090 h 2758642"/>
                <a:gd name="connsiteX46" fmla="*/ 1489458 w 3146620"/>
                <a:gd name="connsiteY46" fmla="*/ 1977838 h 2758642"/>
                <a:gd name="connsiteX47" fmla="*/ 947651 w 3146620"/>
                <a:gd name="connsiteY47" fmla="*/ 1462187 h 2758642"/>
                <a:gd name="connsiteX48" fmla="*/ 953894 w 3146620"/>
                <a:gd name="connsiteY48" fmla="*/ 1383658 h 2758642"/>
                <a:gd name="connsiteX49" fmla="*/ 1106343 w 3146620"/>
                <a:gd name="connsiteY49" fmla="*/ 1097566 h 2758642"/>
                <a:gd name="connsiteX50" fmla="*/ 1109860 w 3146620"/>
                <a:gd name="connsiteY50" fmla="*/ 1094523 h 2758642"/>
                <a:gd name="connsiteX51" fmla="*/ 1114550 w 3146620"/>
                <a:gd name="connsiteY51" fmla="*/ 1081311 h 2758642"/>
                <a:gd name="connsiteX52" fmla="*/ 1583484 w 3146620"/>
                <a:gd name="connsiteY52" fmla="*/ 780893 h 2758642"/>
                <a:gd name="connsiteX53" fmla="*/ 2154391 w 3146620"/>
                <a:gd name="connsiteY53" fmla="*/ 1296581 h 2758642"/>
                <a:gd name="connsiteX54" fmla="*/ 1979984 w 3146620"/>
                <a:gd name="connsiteY54" fmla="*/ 1705399 h 2758642"/>
                <a:gd name="connsiteX55" fmla="*/ 1956579 w 3146620"/>
                <a:gd name="connsiteY55" fmla="*/ 1723525 h 2758642"/>
                <a:gd name="connsiteX56" fmla="*/ 1937358 w 3146620"/>
                <a:gd name="connsiteY56" fmla="*/ 1752418 h 2758642"/>
                <a:gd name="connsiteX57" fmla="*/ 1489458 w 3146620"/>
                <a:gd name="connsiteY57" fmla="*/ 1977838 h 2758642"/>
                <a:gd name="connsiteX58" fmla="*/ 1682525 w 3146620"/>
                <a:gd name="connsiteY58" fmla="*/ 2200108 h 2758642"/>
                <a:gd name="connsiteX59" fmla="*/ 2312388 w 3146620"/>
                <a:gd name="connsiteY59" fmla="*/ 1901179 h 2758642"/>
                <a:gd name="connsiteX60" fmla="*/ 2334458 w 3146620"/>
                <a:gd name="connsiteY60" fmla="*/ 1871476 h 2758642"/>
                <a:gd name="connsiteX61" fmla="*/ 2286359 w 3146620"/>
                <a:gd name="connsiteY61" fmla="*/ 1909228 h 2758642"/>
                <a:gd name="connsiteX62" fmla="*/ 1672289 w 3146620"/>
                <a:gd name="connsiteY62" fmla="*/ 2099603 h 2758642"/>
                <a:gd name="connsiteX63" fmla="*/ 1610592 w 3146620"/>
                <a:gd name="connsiteY63" fmla="*/ 2096912 h 2758642"/>
                <a:gd name="connsiteX64" fmla="*/ 1651684 w 3146620"/>
                <a:gd name="connsiteY64" fmla="*/ 2091199 h 2758642"/>
                <a:gd name="connsiteX65" fmla="*/ 2314834 w 3146620"/>
                <a:gd name="connsiteY65" fmla="*/ 1350031 h 2758642"/>
                <a:gd name="connsiteX66" fmla="*/ 1484303 w 3146620"/>
                <a:gd name="connsiteY66" fmla="*/ 593492 h 2758642"/>
                <a:gd name="connsiteX67" fmla="*/ 937025 w 3146620"/>
                <a:gd name="connsiteY67" fmla="*/ 780959 h 2758642"/>
                <a:gd name="connsiteX68" fmla="*/ 925401 w 3146620"/>
                <a:gd name="connsiteY68" fmla="*/ 790801 h 2758642"/>
                <a:gd name="connsiteX69" fmla="*/ 946483 w 3146620"/>
                <a:gd name="connsiteY69" fmla="*/ 778794 h 2758642"/>
                <a:gd name="connsiteX70" fmla="*/ 1400097 w 3146620"/>
                <a:gd name="connsiteY70" fmla="*/ 668904 h 2758642"/>
                <a:gd name="connsiteX71" fmla="*/ 1461932 w 3146620"/>
                <a:gd name="connsiteY71" fmla="*/ 670654 h 2758642"/>
                <a:gd name="connsiteX72" fmla="*/ 1421219 w 3146620"/>
                <a:gd name="connsiteY72" fmla="*/ 677133 h 2758642"/>
                <a:gd name="connsiteX73" fmla="*/ 804919 w 3146620"/>
                <a:gd name="connsiteY73" fmla="*/ 1442786 h 2758642"/>
                <a:gd name="connsiteX74" fmla="*/ 1682525 w 3146620"/>
                <a:gd name="connsiteY74" fmla="*/ 2200108 h 2758642"/>
                <a:gd name="connsiteX75" fmla="*/ 1504755 w 3146620"/>
                <a:gd name="connsiteY75" fmla="*/ 2367407 h 2758642"/>
                <a:gd name="connsiteX76" fmla="*/ 487525 w 3146620"/>
                <a:gd name="connsiteY76" fmla="*/ 1533659 h 2758642"/>
                <a:gd name="connsiteX77" fmla="*/ 798279 w 3146620"/>
                <a:gd name="connsiteY77" fmla="*/ 872693 h 2758642"/>
                <a:gd name="connsiteX78" fmla="*/ 839982 w 3146620"/>
                <a:gd name="connsiteY78" fmla="*/ 843388 h 2758642"/>
                <a:gd name="connsiteX79" fmla="*/ 874229 w 3146620"/>
                <a:gd name="connsiteY79" fmla="*/ 796675 h 2758642"/>
                <a:gd name="connsiteX80" fmla="*/ 1672289 w 3146620"/>
                <a:gd name="connsiteY80" fmla="*/ 432222 h 2758642"/>
                <a:gd name="connsiteX81" fmla="*/ 2637668 w 3146620"/>
                <a:gd name="connsiteY81" fmla="*/ 1265912 h 2758642"/>
                <a:gd name="connsiteX82" fmla="*/ 2626544 w 3146620"/>
                <a:gd name="connsiteY82" fmla="*/ 1392875 h 2758642"/>
                <a:gd name="connsiteX83" fmla="*/ 2532056 w 3146620"/>
                <a:gd name="connsiteY83" fmla="*/ 1645451 h 2758642"/>
                <a:gd name="connsiteX84" fmla="*/ 2354915 w 3146620"/>
                <a:gd name="connsiteY84" fmla="*/ 1855420 h 2758642"/>
                <a:gd name="connsiteX85" fmla="*/ 2348647 w 3146620"/>
                <a:gd name="connsiteY85" fmla="*/ 1860340 h 2758642"/>
                <a:gd name="connsiteX86" fmla="*/ 2340290 w 3146620"/>
                <a:gd name="connsiteY86" fmla="*/ 1881700 h 2758642"/>
                <a:gd name="connsiteX87" fmla="*/ 1504755 w 3146620"/>
                <a:gd name="connsiteY87" fmla="*/ 2367407 h 2758642"/>
                <a:gd name="connsiteX88" fmla="*/ 1397545 w 3146620"/>
                <a:gd name="connsiteY88" fmla="*/ 2709204 h 2758642"/>
                <a:gd name="connsiteX89" fmla="*/ 1313564 w 3146620"/>
                <a:gd name="connsiteY89" fmla="*/ 2683625 h 2758642"/>
                <a:gd name="connsiteX90" fmla="*/ 650749 w 3146620"/>
                <a:gd name="connsiteY90" fmla="*/ 2114015 h 2758642"/>
                <a:gd name="connsiteX91" fmla="*/ 614783 w 3146620"/>
                <a:gd name="connsiteY91" fmla="*/ 2038601 h 2758642"/>
                <a:gd name="connsiteX92" fmla="*/ 649272 w 3146620"/>
                <a:gd name="connsiteY92" fmla="*/ 2082574 h 2758642"/>
                <a:gd name="connsiteX93" fmla="*/ 2116901 w 3146620"/>
                <a:gd name="connsiteY93" fmla="*/ 2251331 h 2758642"/>
                <a:gd name="connsiteX94" fmla="*/ 2619314 w 3146620"/>
                <a:gd name="connsiteY94" fmla="*/ 1730569 h 2758642"/>
                <a:gd name="connsiteX95" fmla="*/ 2643909 w 3146620"/>
                <a:gd name="connsiteY95" fmla="*/ 635797 h 2758642"/>
                <a:gd name="connsiteX96" fmla="*/ 2028202 w 3146620"/>
                <a:gd name="connsiteY96" fmla="*/ 142980 h 2758642"/>
                <a:gd name="connsiteX97" fmla="*/ 2006897 w 3146620"/>
                <a:gd name="connsiteY97" fmla="*/ 137397 h 2758642"/>
                <a:gd name="connsiteX98" fmla="*/ 2037333 w 3146620"/>
                <a:gd name="connsiteY98" fmla="*/ 152393 h 2758642"/>
                <a:gd name="connsiteX99" fmla="*/ 2483804 w 3146620"/>
                <a:gd name="connsiteY99" fmla="*/ 598783 h 2758642"/>
                <a:gd name="connsiteX100" fmla="*/ 2521179 w 3146620"/>
                <a:gd name="connsiteY100" fmla="*/ 673576 h 2758642"/>
                <a:gd name="connsiteX101" fmla="*/ 2485857 w 3146620"/>
                <a:gd name="connsiteY101" fmla="*/ 630692 h 2758642"/>
                <a:gd name="connsiteX102" fmla="*/ 1014038 w 3146620"/>
                <a:gd name="connsiteY102" fmla="*/ 537905 h 2758642"/>
                <a:gd name="connsiteX103" fmla="*/ 516254 w 3146620"/>
                <a:gd name="connsiteY103" fmla="*/ 2209923 h 2758642"/>
                <a:gd name="connsiteX104" fmla="*/ 1341630 w 3146620"/>
                <a:gd name="connsiteY104" fmla="*/ 2707786 h 2758642"/>
                <a:gd name="connsiteX105" fmla="*/ 1738084 w 3146620"/>
                <a:gd name="connsiteY105" fmla="*/ 2758614 h 2758642"/>
                <a:gd name="connsiteX106" fmla="*/ 1433261 w 3146620"/>
                <a:gd name="connsiteY106" fmla="*/ 2720084 h 2758642"/>
                <a:gd name="connsiteX107" fmla="*/ 1422318 w 3146620"/>
                <a:gd name="connsiteY107" fmla="*/ 2716750 h 2758642"/>
                <a:gd name="connsiteX108" fmla="*/ 1386949 w 3146620"/>
                <a:gd name="connsiteY108" fmla="*/ 2724643 h 2758642"/>
                <a:gd name="connsiteX109" fmla="*/ 166887 w 3146620"/>
                <a:gd name="connsiteY109" fmla="*/ 2138525 h 2758642"/>
                <a:gd name="connsiteX110" fmla="*/ 682014 w 3146620"/>
                <a:gd name="connsiteY110" fmla="*/ 237219 h 2758642"/>
                <a:gd name="connsiteX111" fmla="*/ 1810049 w 3146620"/>
                <a:gd name="connsiteY111" fmla="*/ 54886 h 2758642"/>
                <a:gd name="connsiteX112" fmla="*/ 1878052 w 3146620"/>
                <a:gd name="connsiteY112" fmla="*/ 79920 h 2758642"/>
                <a:gd name="connsiteX113" fmla="*/ 1965689 w 3146620"/>
                <a:gd name="connsiteY113" fmla="*/ 81604 h 2758642"/>
                <a:gd name="connsiteX114" fmla="*/ 2991394 w 3146620"/>
                <a:gd name="connsiteY114" fmla="*/ 724335 h 2758642"/>
                <a:gd name="connsiteX115" fmla="*/ 2925735 w 3146620"/>
                <a:gd name="connsiteY115" fmla="*/ 2094710 h 2758642"/>
                <a:gd name="connsiteX116" fmla="*/ 2442947 w 3146620"/>
                <a:gd name="connsiteY116" fmla="*/ 2564098 h 2758642"/>
                <a:gd name="connsiteX117" fmla="*/ 2257553 w 3146620"/>
                <a:gd name="connsiteY117" fmla="*/ 2656723 h 2758642"/>
                <a:gd name="connsiteX118" fmla="*/ 1738084 w 3146620"/>
                <a:gd name="connsiteY118" fmla="*/ 2758614 h 2758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146620" h="2758642">
                  <a:moveTo>
                    <a:pt x="1541216" y="1657815"/>
                  </a:moveTo>
                  <a:cubicBezTo>
                    <a:pt x="1668812" y="1657815"/>
                    <a:pt x="1772249" y="1540838"/>
                    <a:pt x="1772249" y="1396539"/>
                  </a:cubicBezTo>
                  <a:cubicBezTo>
                    <a:pt x="1772249" y="1270278"/>
                    <a:pt x="1693055" y="1164934"/>
                    <a:pt x="1587777" y="1140571"/>
                  </a:cubicBezTo>
                  <a:lnTo>
                    <a:pt x="1576347" y="1138598"/>
                  </a:lnTo>
                  <a:lnTo>
                    <a:pt x="1593509" y="1137669"/>
                  </a:lnTo>
                  <a:cubicBezTo>
                    <a:pt x="1658396" y="1137669"/>
                    <a:pt x="1717908" y="1162343"/>
                    <a:pt x="1764328" y="1203416"/>
                  </a:cubicBezTo>
                  <a:lnTo>
                    <a:pt x="1777708" y="1216454"/>
                  </a:lnTo>
                  <a:lnTo>
                    <a:pt x="1771569" y="1206196"/>
                  </a:lnTo>
                  <a:cubicBezTo>
                    <a:pt x="1732262" y="1144599"/>
                    <a:pt x="1669215" y="1104412"/>
                    <a:pt x="1596357" y="1102959"/>
                  </a:cubicBezTo>
                  <a:cubicBezTo>
                    <a:pt x="1468824" y="1100415"/>
                    <a:pt x="1359524" y="1217513"/>
                    <a:pt x="1352229" y="1364506"/>
                  </a:cubicBezTo>
                  <a:cubicBezTo>
                    <a:pt x="1345845" y="1493124"/>
                    <a:pt x="1419674" y="1602013"/>
                    <a:pt x="1523668" y="1628929"/>
                  </a:cubicBezTo>
                  <a:lnTo>
                    <a:pt x="1534993" y="1631167"/>
                  </a:lnTo>
                  <a:lnTo>
                    <a:pt x="1517792" y="1631771"/>
                  </a:lnTo>
                  <a:cubicBezTo>
                    <a:pt x="1471467" y="1630847"/>
                    <a:pt x="1428520" y="1617154"/>
                    <a:pt x="1391608" y="1593820"/>
                  </a:cubicBezTo>
                  <a:lnTo>
                    <a:pt x="1385744" y="1589673"/>
                  </a:lnTo>
                  <a:lnTo>
                    <a:pt x="1388977" y="1593072"/>
                  </a:lnTo>
                  <a:cubicBezTo>
                    <a:pt x="1429632" y="1633381"/>
                    <a:pt x="1482901" y="1657815"/>
                    <a:pt x="1541216" y="1657815"/>
                  </a:cubicBezTo>
                  <a:close/>
                  <a:moveTo>
                    <a:pt x="1593509" y="1713511"/>
                  </a:moveTo>
                  <a:cubicBezTo>
                    <a:pt x="1501248" y="1713511"/>
                    <a:pt x="1419854" y="1663628"/>
                    <a:pt x="1371509" y="1587645"/>
                  </a:cubicBezTo>
                  <a:lnTo>
                    <a:pt x="1361983" y="1571512"/>
                  </a:lnTo>
                  <a:lnTo>
                    <a:pt x="1350382" y="1561391"/>
                  </a:lnTo>
                  <a:cubicBezTo>
                    <a:pt x="1293398" y="1506407"/>
                    <a:pt x="1259416" y="1424237"/>
                    <a:pt x="1263938" y="1333122"/>
                  </a:cubicBezTo>
                  <a:cubicBezTo>
                    <a:pt x="1271977" y="1171140"/>
                    <a:pt x="1398666" y="1042224"/>
                    <a:pt x="1546906" y="1045181"/>
                  </a:cubicBezTo>
                  <a:cubicBezTo>
                    <a:pt x="1652294" y="1047283"/>
                    <a:pt x="1740203" y="1115472"/>
                    <a:pt x="1779330" y="1212923"/>
                  </a:cubicBezTo>
                  <a:lnTo>
                    <a:pt x="1781655" y="1220300"/>
                  </a:lnTo>
                  <a:lnTo>
                    <a:pt x="1783398" y="1221999"/>
                  </a:lnTo>
                  <a:cubicBezTo>
                    <a:pt x="1822883" y="1264333"/>
                    <a:pt x="1850130" y="1319789"/>
                    <a:pt x="1858959" y="1381743"/>
                  </a:cubicBezTo>
                  <a:cubicBezTo>
                    <a:pt x="1860996" y="1396040"/>
                    <a:pt x="1862053" y="1410682"/>
                    <a:pt x="1862053" y="1425590"/>
                  </a:cubicBezTo>
                  <a:cubicBezTo>
                    <a:pt x="1862053" y="1584604"/>
                    <a:pt x="1741822" y="1713511"/>
                    <a:pt x="1593509" y="1713511"/>
                  </a:cubicBezTo>
                  <a:close/>
                  <a:moveTo>
                    <a:pt x="1594962" y="1878090"/>
                  </a:moveTo>
                  <a:cubicBezTo>
                    <a:pt x="1712617" y="1878090"/>
                    <a:pt x="1820091" y="1834330"/>
                    <a:pt x="1902115" y="1762139"/>
                  </a:cubicBezTo>
                  <a:lnTo>
                    <a:pt x="1908639" y="1756051"/>
                  </a:lnTo>
                  <a:lnTo>
                    <a:pt x="1896806" y="1763478"/>
                  </a:lnTo>
                  <a:cubicBezTo>
                    <a:pt x="1822334" y="1805268"/>
                    <a:pt x="1735685" y="1829792"/>
                    <a:pt x="1642222" y="1831446"/>
                  </a:cubicBezTo>
                  <a:lnTo>
                    <a:pt x="1607518" y="1830364"/>
                  </a:lnTo>
                  <a:lnTo>
                    <a:pt x="1630367" y="1826357"/>
                  </a:lnTo>
                  <a:cubicBezTo>
                    <a:pt x="1840183" y="1778150"/>
                    <a:pt x="1989137" y="1583136"/>
                    <a:pt x="1976258" y="1352787"/>
                  </a:cubicBezTo>
                  <a:cubicBezTo>
                    <a:pt x="1961539" y="1089531"/>
                    <a:pt x="1741019" y="879814"/>
                    <a:pt x="1483712" y="884370"/>
                  </a:cubicBezTo>
                  <a:cubicBezTo>
                    <a:pt x="1336717" y="886973"/>
                    <a:pt x="1209515" y="958946"/>
                    <a:pt x="1130210" y="1069263"/>
                  </a:cubicBezTo>
                  <a:lnTo>
                    <a:pt x="1117824" y="1087635"/>
                  </a:lnTo>
                  <a:lnTo>
                    <a:pt x="1144818" y="1064285"/>
                  </a:lnTo>
                  <a:cubicBezTo>
                    <a:pt x="1238475" y="990724"/>
                    <a:pt x="1358544" y="946535"/>
                    <a:pt x="1489458" y="946535"/>
                  </a:cubicBezTo>
                  <a:lnTo>
                    <a:pt x="1524084" y="948199"/>
                  </a:lnTo>
                  <a:lnTo>
                    <a:pt x="1501022" y="951733"/>
                  </a:lnTo>
                  <a:cubicBezTo>
                    <a:pt x="1288616" y="995365"/>
                    <a:pt x="1128838" y="1184031"/>
                    <a:pt x="1128838" y="1410158"/>
                  </a:cubicBezTo>
                  <a:cubicBezTo>
                    <a:pt x="1128838" y="1668590"/>
                    <a:pt x="1337529" y="1878090"/>
                    <a:pt x="1594962" y="1878090"/>
                  </a:cubicBezTo>
                  <a:close/>
                  <a:moveTo>
                    <a:pt x="1489458" y="1977838"/>
                  </a:moveTo>
                  <a:cubicBezTo>
                    <a:pt x="1190226" y="1977838"/>
                    <a:pt x="947651" y="1746973"/>
                    <a:pt x="947651" y="1462187"/>
                  </a:cubicBezTo>
                  <a:cubicBezTo>
                    <a:pt x="947651" y="1435488"/>
                    <a:pt x="949783" y="1409263"/>
                    <a:pt x="953894" y="1383658"/>
                  </a:cubicBezTo>
                  <a:cubicBezTo>
                    <a:pt x="971708" y="1272703"/>
                    <a:pt x="1026679" y="1173384"/>
                    <a:pt x="1106343" y="1097566"/>
                  </a:cubicBezTo>
                  <a:lnTo>
                    <a:pt x="1109860" y="1094523"/>
                  </a:lnTo>
                  <a:lnTo>
                    <a:pt x="1114550" y="1081311"/>
                  </a:lnTo>
                  <a:cubicBezTo>
                    <a:pt x="1193492" y="906781"/>
                    <a:pt x="1370854" y="784658"/>
                    <a:pt x="1583484" y="780893"/>
                  </a:cubicBezTo>
                  <a:cubicBezTo>
                    <a:pt x="1882567" y="775598"/>
                    <a:pt x="2138171" y="1006479"/>
                    <a:pt x="2154391" y="1296581"/>
                  </a:cubicBezTo>
                  <a:cubicBezTo>
                    <a:pt x="2163515" y="1459763"/>
                    <a:pt x="2094953" y="1606925"/>
                    <a:pt x="1979984" y="1705399"/>
                  </a:cubicBezTo>
                  <a:lnTo>
                    <a:pt x="1956579" y="1723525"/>
                  </a:lnTo>
                  <a:lnTo>
                    <a:pt x="1937358" y="1752418"/>
                  </a:lnTo>
                  <a:cubicBezTo>
                    <a:pt x="1839819" y="1888500"/>
                    <a:pt x="1675600" y="1977838"/>
                    <a:pt x="1489458" y="1977838"/>
                  </a:cubicBezTo>
                  <a:close/>
                  <a:moveTo>
                    <a:pt x="1682525" y="2200108"/>
                  </a:moveTo>
                  <a:cubicBezTo>
                    <a:pt x="1944439" y="2195900"/>
                    <a:pt x="2171085" y="2079537"/>
                    <a:pt x="2312388" y="1901179"/>
                  </a:cubicBezTo>
                  <a:lnTo>
                    <a:pt x="2334458" y="1871476"/>
                  </a:lnTo>
                  <a:lnTo>
                    <a:pt x="2286359" y="1909228"/>
                  </a:lnTo>
                  <a:cubicBezTo>
                    <a:pt x="2119485" y="2028159"/>
                    <a:pt x="1905548" y="2099603"/>
                    <a:pt x="1672289" y="2099603"/>
                  </a:cubicBezTo>
                  <a:lnTo>
                    <a:pt x="1610592" y="2096912"/>
                  </a:lnTo>
                  <a:lnTo>
                    <a:pt x="1651684" y="2091199"/>
                  </a:lnTo>
                  <a:cubicBezTo>
                    <a:pt x="2030143" y="2020655"/>
                    <a:pt x="2314834" y="1715627"/>
                    <a:pt x="2314834" y="1350031"/>
                  </a:cubicBezTo>
                  <a:cubicBezTo>
                    <a:pt x="2314834" y="932206"/>
                    <a:pt x="1942993" y="593492"/>
                    <a:pt x="1484303" y="593492"/>
                  </a:cubicBezTo>
                  <a:cubicBezTo>
                    <a:pt x="1274668" y="593492"/>
                    <a:pt x="1083173" y="664242"/>
                    <a:pt x="937025" y="780959"/>
                  </a:cubicBezTo>
                  <a:lnTo>
                    <a:pt x="925401" y="790801"/>
                  </a:lnTo>
                  <a:lnTo>
                    <a:pt x="946483" y="778794"/>
                  </a:lnTo>
                  <a:cubicBezTo>
                    <a:pt x="1079176" y="711228"/>
                    <a:pt x="1233565" y="671580"/>
                    <a:pt x="1400097" y="668904"/>
                  </a:cubicBezTo>
                  <a:lnTo>
                    <a:pt x="1461932" y="670654"/>
                  </a:lnTo>
                  <a:lnTo>
                    <a:pt x="1421219" y="677133"/>
                  </a:lnTo>
                  <a:cubicBezTo>
                    <a:pt x="1047374" y="755072"/>
                    <a:pt x="781971" y="1070365"/>
                    <a:pt x="804919" y="1442786"/>
                  </a:cubicBezTo>
                  <a:cubicBezTo>
                    <a:pt x="831145" y="1868410"/>
                    <a:pt x="1224063" y="2207475"/>
                    <a:pt x="1682525" y="2200108"/>
                  </a:cubicBezTo>
                  <a:close/>
                  <a:moveTo>
                    <a:pt x="1504755" y="2367407"/>
                  </a:moveTo>
                  <a:cubicBezTo>
                    <a:pt x="971855" y="2375969"/>
                    <a:pt x="516425" y="2002688"/>
                    <a:pt x="487525" y="1533659"/>
                  </a:cubicBezTo>
                  <a:cubicBezTo>
                    <a:pt x="471267" y="1269830"/>
                    <a:pt x="593430" y="1031904"/>
                    <a:pt x="798279" y="872693"/>
                  </a:cubicBezTo>
                  <a:lnTo>
                    <a:pt x="839982" y="843388"/>
                  </a:lnTo>
                  <a:lnTo>
                    <a:pt x="874229" y="796675"/>
                  </a:lnTo>
                  <a:cubicBezTo>
                    <a:pt x="1048022" y="576661"/>
                    <a:pt x="1340623" y="432222"/>
                    <a:pt x="1672289" y="432222"/>
                  </a:cubicBezTo>
                  <a:cubicBezTo>
                    <a:pt x="2205452" y="432222"/>
                    <a:pt x="2637668" y="805478"/>
                    <a:pt x="2637668" y="1265912"/>
                  </a:cubicBezTo>
                  <a:cubicBezTo>
                    <a:pt x="2637668" y="1309078"/>
                    <a:pt x="2633869" y="1351477"/>
                    <a:pt x="2626544" y="1392875"/>
                  </a:cubicBezTo>
                  <a:cubicBezTo>
                    <a:pt x="2610674" y="1482570"/>
                    <a:pt x="2578252" y="1567561"/>
                    <a:pt x="2532056" y="1645451"/>
                  </a:cubicBezTo>
                  <a:cubicBezTo>
                    <a:pt x="2485859" y="1723341"/>
                    <a:pt x="2425886" y="1794130"/>
                    <a:pt x="2354915" y="1855420"/>
                  </a:cubicBezTo>
                  <a:lnTo>
                    <a:pt x="2348647" y="1860340"/>
                  </a:lnTo>
                  <a:lnTo>
                    <a:pt x="2340290" y="1881700"/>
                  </a:lnTo>
                  <a:cubicBezTo>
                    <a:pt x="2199633" y="2163876"/>
                    <a:pt x="1883614" y="2361320"/>
                    <a:pt x="1504755" y="2367407"/>
                  </a:cubicBezTo>
                  <a:close/>
                  <a:moveTo>
                    <a:pt x="1397545" y="2709204"/>
                  </a:moveTo>
                  <a:lnTo>
                    <a:pt x="1313564" y="2683625"/>
                  </a:lnTo>
                  <a:cubicBezTo>
                    <a:pt x="1039114" y="2584837"/>
                    <a:pt x="801010" y="2390656"/>
                    <a:pt x="650749" y="2114015"/>
                  </a:cubicBezTo>
                  <a:lnTo>
                    <a:pt x="614783" y="2038601"/>
                  </a:lnTo>
                  <a:lnTo>
                    <a:pt x="649272" y="2082574"/>
                  </a:lnTo>
                  <a:cubicBezTo>
                    <a:pt x="992096" y="2472625"/>
                    <a:pt x="1603682" y="2556037"/>
                    <a:pt x="2116901" y="2251331"/>
                  </a:cubicBezTo>
                  <a:cubicBezTo>
                    <a:pt x="2336852" y="2120742"/>
                    <a:pt x="2507502" y="1937409"/>
                    <a:pt x="2619314" y="1730569"/>
                  </a:cubicBezTo>
                  <a:cubicBezTo>
                    <a:pt x="2805668" y="1385834"/>
                    <a:pt x="2828583" y="975796"/>
                    <a:pt x="2643909" y="635797"/>
                  </a:cubicBezTo>
                  <a:cubicBezTo>
                    <a:pt x="2508867" y="387174"/>
                    <a:pt x="2286192" y="219031"/>
                    <a:pt x="2028202" y="142980"/>
                  </a:cubicBezTo>
                  <a:lnTo>
                    <a:pt x="2006897" y="137397"/>
                  </a:lnTo>
                  <a:lnTo>
                    <a:pt x="2037333" y="152393"/>
                  </a:lnTo>
                  <a:cubicBezTo>
                    <a:pt x="2217659" y="253452"/>
                    <a:pt x="2372771" y="403509"/>
                    <a:pt x="2483804" y="598783"/>
                  </a:cubicBezTo>
                  <a:lnTo>
                    <a:pt x="2521179" y="673576"/>
                  </a:lnTo>
                  <a:lnTo>
                    <a:pt x="2485857" y="630692"/>
                  </a:lnTo>
                  <a:cubicBezTo>
                    <a:pt x="2135626" y="252277"/>
                    <a:pt x="1522054" y="200295"/>
                    <a:pt x="1014038" y="537905"/>
                  </a:cubicBezTo>
                  <a:cubicBezTo>
                    <a:pt x="433447" y="923746"/>
                    <a:pt x="210582" y="1672333"/>
                    <a:pt x="516254" y="2209923"/>
                  </a:cubicBezTo>
                  <a:cubicBezTo>
                    <a:pt x="690881" y="2517041"/>
                    <a:pt x="1000230" y="2688855"/>
                    <a:pt x="1341630" y="2707786"/>
                  </a:cubicBezTo>
                  <a:close/>
                  <a:moveTo>
                    <a:pt x="1738084" y="2758614"/>
                  </a:moveTo>
                  <a:cubicBezTo>
                    <a:pt x="1634411" y="2757926"/>
                    <a:pt x="1532079" y="2744900"/>
                    <a:pt x="1433261" y="2720084"/>
                  </a:cubicBezTo>
                  <a:lnTo>
                    <a:pt x="1422318" y="2716750"/>
                  </a:lnTo>
                  <a:lnTo>
                    <a:pt x="1386949" y="2724643"/>
                  </a:lnTo>
                  <a:cubicBezTo>
                    <a:pt x="900227" y="2793005"/>
                    <a:pt x="419484" y="2582771"/>
                    <a:pt x="166887" y="2138525"/>
                  </a:cubicBezTo>
                  <a:cubicBezTo>
                    <a:pt x="-188415" y="1513651"/>
                    <a:pt x="42216" y="662407"/>
                    <a:pt x="682014" y="237219"/>
                  </a:cubicBezTo>
                  <a:cubicBezTo>
                    <a:pt x="1041900" y="-1950"/>
                    <a:pt x="1454592" y="-55367"/>
                    <a:pt x="1810049" y="54886"/>
                  </a:cubicBezTo>
                  <a:lnTo>
                    <a:pt x="1878052" y="79920"/>
                  </a:lnTo>
                  <a:lnTo>
                    <a:pt x="1965689" y="81604"/>
                  </a:lnTo>
                  <a:cubicBezTo>
                    <a:pt x="2386494" y="104349"/>
                    <a:pt x="2777742" y="330986"/>
                    <a:pt x="2991394" y="724335"/>
                  </a:cubicBezTo>
                  <a:cubicBezTo>
                    <a:pt x="3227517" y="1159057"/>
                    <a:pt x="3185246" y="1684230"/>
                    <a:pt x="2925735" y="2094710"/>
                  </a:cubicBezTo>
                  <a:cubicBezTo>
                    <a:pt x="2807775" y="2281291"/>
                    <a:pt x="2644932" y="2444176"/>
                    <a:pt x="2442947" y="2564098"/>
                  </a:cubicBezTo>
                  <a:cubicBezTo>
                    <a:pt x="2382352" y="2600074"/>
                    <a:pt x="2320385" y="2630907"/>
                    <a:pt x="2257553" y="2656723"/>
                  </a:cubicBezTo>
                  <a:cubicBezTo>
                    <a:pt x="2087384" y="2726641"/>
                    <a:pt x="1910872" y="2759762"/>
                    <a:pt x="1738084" y="2758614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3399">
                    <a:lumMod val="38000"/>
                  </a:srgbClr>
                </a:gs>
                <a:gs pos="50000">
                  <a:srgbClr val="FF66FF"/>
                </a:gs>
                <a:gs pos="79000">
                  <a:srgbClr val="FF0066"/>
                </a:gs>
              </a:gsLst>
              <a:path path="circle">
                <a:fillToRect l="50000" t="50000" r="50000" b="50000"/>
              </a:path>
              <a:tileRect/>
            </a:gradFill>
            <a:ln w="6350">
              <a:noFill/>
            </a:ln>
            <a:effectLst>
              <a:outerShdw blurRad="50800" dist="50800" dir="5400000" algn="ctr" rotWithShape="0">
                <a:schemeClr val="bg1"/>
              </a:outerShdw>
            </a:effectLst>
            <a:scene3d>
              <a:camera prst="orthographicFront"/>
              <a:lightRig rig="flood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/>
            </a:p>
          </p:txBody>
        </p:sp>
      </p:grpSp>
      <p:sp>
        <p:nvSpPr>
          <p:cNvPr id="18" name="17 Rectángulo"/>
          <p:cNvSpPr/>
          <p:nvPr/>
        </p:nvSpPr>
        <p:spPr>
          <a:xfrm flipH="1">
            <a:off x="-30128" y="0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9844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364088" y="771550"/>
            <a:ext cx="3312368" cy="317009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rgbClr val="FDC273"/>
              </a:extrusionClr>
            </a:sp3d>
          </a:bodyPr>
          <a:lstStyle/>
          <a:p>
            <a:pPr algn="ctr"/>
            <a:r>
              <a:rPr lang="es-ES" sz="2400" b="1" dirty="0" smtClean="0">
                <a:gradFill>
                  <a:gsLst>
                    <a:gs pos="7000">
                      <a:srgbClr val="FFC000">
                        <a:lumMod val="95000"/>
                      </a:srgbClr>
                    </a:gs>
                    <a:gs pos="96667">
                      <a:srgbClr val="FFFF00">
                        <a:lumMod val="40000"/>
                        <a:lumOff val="60000"/>
                      </a:srgbClr>
                    </a:gs>
                    <a:gs pos="52000">
                      <a:srgbClr val="FF6600">
                        <a:lumMod val="42000"/>
                        <a:lumOff val="58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20</a:t>
            </a:r>
            <a:r>
              <a:rPr lang="es-ES" sz="2400" b="1" dirty="0">
                <a:gradFill>
                  <a:gsLst>
                    <a:gs pos="7000">
                      <a:srgbClr val="FFC000">
                        <a:lumMod val="95000"/>
                      </a:srgbClr>
                    </a:gs>
                    <a:gs pos="96667">
                      <a:srgbClr val="FFFF00">
                        <a:lumMod val="40000"/>
                        <a:lumOff val="60000"/>
                      </a:srgbClr>
                    </a:gs>
                    <a:gs pos="52000">
                      <a:srgbClr val="FF6600">
                        <a:lumMod val="42000"/>
                        <a:lumOff val="58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 Usa las velas más bonitas, la ropa más bonita, la fragancia más bonita. No guardes nada para una “ocasión especial”. Hoy es ese día especial</a:t>
            </a:r>
            <a:r>
              <a:rPr lang="es-ES" sz="2800" b="1" dirty="0">
                <a:gradFill>
                  <a:gsLst>
                    <a:gs pos="7000">
                      <a:srgbClr val="FFC000">
                        <a:lumMod val="95000"/>
                      </a:srgbClr>
                    </a:gs>
                    <a:gs pos="96667">
                      <a:srgbClr val="FFFF00">
                        <a:lumMod val="40000"/>
                        <a:lumOff val="60000"/>
                      </a:srgbClr>
                    </a:gs>
                    <a:gs pos="52000">
                      <a:srgbClr val="FF6600">
                        <a:lumMod val="42000"/>
                        <a:lumOff val="58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</a:t>
            </a:r>
          </a:p>
          <a:p>
            <a:pPr algn="ctr"/>
            <a:endParaRPr lang="es-ES" sz="2800" b="1" dirty="0">
              <a:gradFill>
                <a:gsLst>
                  <a:gs pos="7000">
                    <a:srgbClr val="FFC000">
                      <a:lumMod val="95000"/>
                    </a:srgbClr>
                  </a:gs>
                  <a:gs pos="96667">
                    <a:srgbClr val="FFFF00">
                      <a:lumMod val="40000"/>
                      <a:lumOff val="60000"/>
                    </a:srgbClr>
                  </a:gs>
                  <a:gs pos="52000">
                    <a:srgbClr val="FF6600">
                      <a:lumMod val="42000"/>
                      <a:lumOff val="58000"/>
                    </a:srgbClr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</p:txBody>
      </p:sp>
      <p:grpSp>
        <p:nvGrpSpPr>
          <p:cNvPr id="8" name="7 Grupo"/>
          <p:cNvGrpSpPr/>
          <p:nvPr/>
        </p:nvGrpSpPr>
        <p:grpSpPr>
          <a:xfrm>
            <a:off x="12926" y="0"/>
            <a:ext cx="9144000" cy="4747629"/>
            <a:chOff x="0" y="-23442"/>
            <a:chExt cx="9144000" cy="4747629"/>
          </a:xfrm>
        </p:grpSpPr>
        <p:sp>
          <p:nvSpPr>
            <p:cNvPr id="9" name="Forma libre 12"/>
            <p:cNvSpPr/>
            <p:nvPr/>
          </p:nvSpPr>
          <p:spPr>
            <a:xfrm rot="10800000" flipH="1" flipV="1">
              <a:off x="4860032" y="3147814"/>
              <a:ext cx="3472953" cy="981976"/>
            </a:xfrm>
            <a:custGeom>
              <a:avLst/>
              <a:gdLst>
                <a:gd name="connsiteX0" fmla="*/ 0 w 2607325"/>
                <a:gd name="connsiteY0" fmla="*/ 1000556 h 1806090"/>
                <a:gd name="connsiteX1" fmla="*/ 0 w 2607325"/>
                <a:gd name="connsiteY1" fmla="*/ 856409 h 1806090"/>
                <a:gd name="connsiteX2" fmla="*/ 56743 w 2607325"/>
                <a:gd name="connsiteY2" fmla="*/ 860648 h 1806090"/>
                <a:gd name="connsiteX3" fmla="*/ 1079530 w 2607325"/>
                <a:gd name="connsiteY3" fmla="*/ 621108 h 1806090"/>
                <a:gd name="connsiteX4" fmla="*/ 1903717 w 2607325"/>
                <a:gd name="connsiteY4" fmla="*/ 0 h 1806090"/>
                <a:gd name="connsiteX5" fmla="*/ 2166151 w 2607325"/>
                <a:gd name="connsiteY5" fmla="*/ 602029 h 1806090"/>
                <a:gd name="connsiteX6" fmla="*/ 2607325 w 2607325"/>
                <a:gd name="connsiteY6" fmla="*/ 953921 h 1806090"/>
                <a:gd name="connsiteX7" fmla="*/ 2137780 w 2607325"/>
                <a:gd name="connsiteY7" fmla="*/ 1248576 h 1806090"/>
                <a:gd name="connsiteX8" fmla="*/ 1861159 w 2607325"/>
                <a:gd name="connsiteY8" fmla="*/ 1806090 h 1806090"/>
                <a:gd name="connsiteX9" fmla="*/ 1812928 w 2607325"/>
                <a:gd name="connsiteY9" fmla="*/ 1759454 h 1806090"/>
                <a:gd name="connsiteX10" fmla="*/ 1021368 w 2607325"/>
                <a:gd name="connsiteY10" fmla="*/ 1204059 h 1806090"/>
                <a:gd name="connsiteX11" fmla="*/ 42557 w 2607325"/>
                <a:gd name="connsiteY11" fmla="*/ 1000556 h 1806090"/>
                <a:gd name="connsiteX12" fmla="*/ 0 w 2607325"/>
                <a:gd name="connsiteY12" fmla="*/ 1000556 h 1806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07325" h="1806090">
                  <a:moveTo>
                    <a:pt x="0" y="1000556"/>
                  </a:moveTo>
                  <a:lnTo>
                    <a:pt x="0" y="856409"/>
                  </a:lnTo>
                  <a:cubicBezTo>
                    <a:pt x="32154" y="859236"/>
                    <a:pt x="51069" y="860648"/>
                    <a:pt x="56743" y="860648"/>
                  </a:cubicBezTo>
                  <a:cubicBezTo>
                    <a:pt x="393416" y="860648"/>
                    <a:pt x="734344" y="780802"/>
                    <a:pt x="1079530" y="621108"/>
                  </a:cubicBezTo>
                  <a:cubicBezTo>
                    <a:pt x="1424714" y="461415"/>
                    <a:pt x="1699442" y="254379"/>
                    <a:pt x="1903717" y="0"/>
                  </a:cubicBezTo>
                  <a:cubicBezTo>
                    <a:pt x="1985048" y="274164"/>
                    <a:pt x="2072525" y="474840"/>
                    <a:pt x="2166151" y="602029"/>
                  </a:cubicBezTo>
                  <a:cubicBezTo>
                    <a:pt x="2259777" y="729219"/>
                    <a:pt x="2406835" y="846515"/>
                    <a:pt x="2607325" y="953921"/>
                  </a:cubicBezTo>
                  <a:cubicBezTo>
                    <a:pt x="2399269" y="1030233"/>
                    <a:pt x="2242754" y="1128454"/>
                    <a:pt x="2137780" y="1248576"/>
                  </a:cubicBezTo>
                  <a:cubicBezTo>
                    <a:pt x="2032806" y="1368700"/>
                    <a:pt x="1940599" y="1554537"/>
                    <a:pt x="1861159" y="1806090"/>
                  </a:cubicBezTo>
                  <a:lnTo>
                    <a:pt x="1812928" y="1759454"/>
                  </a:lnTo>
                  <a:cubicBezTo>
                    <a:pt x="1534890" y="1496595"/>
                    <a:pt x="1271035" y="1311465"/>
                    <a:pt x="1021368" y="1204059"/>
                  </a:cubicBezTo>
                  <a:cubicBezTo>
                    <a:pt x="771700" y="1096656"/>
                    <a:pt x="445431" y="1028821"/>
                    <a:pt x="42557" y="1000556"/>
                  </a:cubicBezTo>
                  <a:lnTo>
                    <a:pt x="0" y="1000556"/>
                  </a:lnTo>
                  <a:close/>
                </a:path>
              </a:pathLst>
            </a:custGeom>
            <a:gradFill>
              <a:gsLst>
                <a:gs pos="83000">
                  <a:srgbClr val="FFFF00"/>
                </a:gs>
                <a:gs pos="95833">
                  <a:srgbClr val="FFFF00">
                    <a:lumMod val="30000"/>
                    <a:lumOff val="70000"/>
                  </a:srgbClr>
                </a:gs>
                <a:gs pos="14000">
                  <a:srgbClr val="FF6600">
                    <a:lumMod val="52000"/>
                  </a:srgbClr>
                </a:gs>
                <a:gs pos="37000">
                  <a:srgbClr val="FC8752"/>
                </a:gs>
                <a:gs pos="0">
                  <a:srgbClr val="B43E85">
                    <a:lumMod val="25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  <p:sp>
          <p:nvSpPr>
            <p:cNvPr id="10" name="Forma libre 13"/>
            <p:cNvSpPr/>
            <p:nvPr/>
          </p:nvSpPr>
          <p:spPr>
            <a:xfrm rot="10800000" flipH="1" flipV="1">
              <a:off x="5076056" y="2931790"/>
              <a:ext cx="3389815" cy="652346"/>
            </a:xfrm>
            <a:custGeom>
              <a:avLst/>
              <a:gdLst>
                <a:gd name="connsiteX0" fmla="*/ 0 w 2544909"/>
                <a:gd name="connsiteY0" fmla="*/ 992078 h 1199821"/>
                <a:gd name="connsiteX1" fmla="*/ 0 w 2544909"/>
                <a:gd name="connsiteY1" fmla="*/ 873368 h 1199821"/>
                <a:gd name="connsiteX2" fmla="*/ 28372 w 2544909"/>
                <a:gd name="connsiteY2" fmla="*/ 869127 h 1199821"/>
                <a:gd name="connsiteX3" fmla="*/ 1015694 w 2544909"/>
                <a:gd name="connsiteY3" fmla="*/ 640188 h 1199821"/>
                <a:gd name="connsiteX4" fmla="*/ 1804418 w 2544909"/>
                <a:gd name="connsiteY4" fmla="*/ 38157 h 1199821"/>
                <a:gd name="connsiteX5" fmla="*/ 1844137 w 2544909"/>
                <a:gd name="connsiteY5" fmla="*/ 0 h 1199821"/>
                <a:gd name="connsiteX6" fmla="*/ 1869672 w 2544909"/>
                <a:gd name="connsiteY6" fmla="*/ 76314 h 1199821"/>
                <a:gd name="connsiteX7" fmla="*/ 2137781 w 2544909"/>
                <a:gd name="connsiteY7" fmla="*/ 669865 h 1199821"/>
                <a:gd name="connsiteX8" fmla="*/ 2502353 w 2544909"/>
                <a:gd name="connsiteY8" fmla="*/ 1064152 h 1199821"/>
                <a:gd name="connsiteX9" fmla="*/ 2544909 w 2544909"/>
                <a:gd name="connsiteY9" fmla="*/ 1199821 h 1199821"/>
                <a:gd name="connsiteX10" fmla="*/ 1818603 w 2544909"/>
                <a:gd name="connsiteY10" fmla="*/ 203503 h 1199821"/>
                <a:gd name="connsiteX11" fmla="*/ 988742 w 2544909"/>
                <a:gd name="connsiteY11" fmla="*/ 775856 h 1199821"/>
                <a:gd name="connsiteX12" fmla="*/ 0 w 2544909"/>
                <a:gd name="connsiteY12" fmla="*/ 992078 h 1199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44909" h="1199821">
                  <a:moveTo>
                    <a:pt x="0" y="992078"/>
                  </a:moveTo>
                  <a:lnTo>
                    <a:pt x="0" y="873368"/>
                  </a:lnTo>
                  <a:lnTo>
                    <a:pt x="28372" y="869127"/>
                  </a:lnTo>
                  <a:cubicBezTo>
                    <a:pt x="429354" y="835210"/>
                    <a:pt x="758461" y="758898"/>
                    <a:pt x="1015694" y="640188"/>
                  </a:cubicBezTo>
                  <a:cubicBezTo>
                    <a:pt x="1272928" y="521478"/>
                    <a:pt x="1535835" y="320801"/>
                    <a:pt x="1804418" y="38157"/>
                  </a:cubicBezTo>
                  <a:lnTo>
                    <a:pt x="1844137" y="0"/>
                  </a:lnTo>
                  <a:lnTo>
                    <a:pt x="1869672" y="76314"/>
                  </a:lnTo>
                  <a:cubicBezTo>
                    <a:pt x="1960460" y="333519"/>
                    <a:pt x="2049830" y="531370"/>
                    <a:pt x="2137781" y="669865"/>
                  </a:cubicBezTo>
                  <a:cubicBezTo>
                    <a:pt x="2225731" y="808359"/>
                    <a:pt x="2347256" y="939788"/>
                    <a:pt x="2502353" y="1064152"/>
                  </a:cubicBezTo>
                  <a:lnTo>
                    <a:pt x="2544909" y="1199821"/>
                  </a:lnTo>
                  <a:cubicBezTo>
                    <a:pt x="2259305" y="1072630"/>
                    <a:pt x="2017202" y="740525"/>
                    <a:pt x="1818603" y="203503"/>
                  </a:cubicBezTo>
                  <a:cubicBezTo>
                    <a:pt x="1597306" y="440923"/>
                    <a:pt x="1320686" y="631707"/>
                    <a:pt x="988742" y="775856"/>
                  </a:cubicBezTo>
                  <a:cubicBezTo>
                    <a:pt x="656797" y="920003"/>
                    <a:pt x="327217" y="992078"/>
                    <a:pt x="0" y="992078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  <p:sp>
          <p:nvSpPr>
            <p:cNvPr id="11" name="Forma libre 14"/>
            <p:cNvSpPr/>
            <p:nvPr/>
          </p:nvSpPr>
          <p:spPr>
            <a:xfrm rot="10800000" flipH="1" flipV="1">
              <a:off x="0" y="-23442"/>
              <a:ext cx="9144000" cy="4747629"/>
            </a:xfrm>
            <a:custGeom>
              <a:avLst/>
              <a:gdLst>
                <a:gd name="connsiteX0" fmla="*/ 0 w 6864873"/>
                <a:gd name="connsiteY0" fmla="*/ 2 h 8316426"/>
                <a:gd name="connsiteX1" fmla="*/ 6858003 w 6864873"/>
                <a:gd name="connsiteY1" fmla="*/ 0 h 8316426"/>
                <a:gd name="connsiteX2" fmla="*/ 6864873 w 6864873"/>
                <a:gd name="connsiteY2" fmla="*/ 8147834 h 8316426"/>
                <a:gd name="connsiteX3" fmla="*/ 14395 w 6864873"/>
                <a:gd name="connsiteY3" fmla="*/ 8116599 h 8316426"/>
                <a:gd name="connsiteX4" fmla="*/ 0 w 6864873"/>
                <a:gd name="connsiteY4" fmla="*/ 2 h 8316426"/>
                <a:gd name="connsiteX5" fmla="*/ 2492895 w 6864873"/>
                <a:gd name="connsiteY5" fmla="*/ 6642484 h 8316426"/>
                <a:gd name="connsiteX6" fmla="*/ 2600705 w 6864873"/>
                <a:gd name="connsiteY6" fmla="*/ 7032531 h 8316426"/>
                <a:gd name="connsiteX7" fmla="*/ 2858885 w 6864873"/>
                <a:gd name="connsiteY7" fmla="*/ 7193639 h 8316426"/>
                <a:gd name="connsiteX8" fmla="*/ 3119901 w 6864873"/>
                <a:gd name="connsiteY8" fmla="*/ 7032531 h 8316426"/>
                <a:gd name="connsiteX9" fmla="*/ 3227713 w 6864873"/>
                <a:gd name="connsiteY9" fmla="*/ 6642484 h 8316426"/>
                <a:gd name="connsiteX10" fmla="*/ 3119901 w 6864873"/>
                <a:gd name="connsiteY10" fmla="*/ 6256675 h 8316426"/>
                <a:gd name="connsiteX11" fmla="*/ 2858885 w 6864873"/>
                <a:gd name="connsiteY11" fmla="*/ 6095567 h 8316426"/>
                <a:gd name="connsiteX12" fmla="*/ 2600705 w 6864873"/>
                <a:gd name="connsiteY12" fmla="*/ 6256675 h 8316426"/>
                <a:gd name="connsiteX13" fmla="*/ 2492895 w 6864873"/>
                <a:gd name="connsiteY13" fmla="*/ 6642484 h 8316426"/>
                <a:gd name="connsiteX14" fmla="*/ 2612054 w 6864873"/>
                <a:gd name="connsiteY14" fmla="*/ 5955660 h 8316426"/>
                <a:gd name="connsiteX15" fmla="*/ 2634751 w 6864873"/>
                <a:gd name="connsiteY15" fmla="*/ 5989577 h 8316426"/>
                <a:gd name="connsiteX16" fmla="*/ 2958184 w 6864873"/>
                <a:gd name="connsiteY16" fmla="*/ 5819992 h 8316426"/>
                <a:gd name="connsiteX17" fmla="*/ 3253247 w 6864873"/>
                <a:gd name="connsiteY17" fmla="*/ 6010776 h 8316426"/>
                <a:gd name="connsiteX18" fmla="*/ 3375243 w 6864873"/>
                <a:gd name="connsiteY18" fmla="*/ 6464418 h 8316426"/>
                <a:gd name="connsiteX19" fmla="*/ 3267432 w 6864873"/>
                <a:gd name="connsiteY19" fmla="*/ 6960457 h 8316426"/>
                <a:gd name="connsiteX20" fmla="*/ 3290129 w 6864873"/>
                <a:gd name="connsiteY20" fmla="*/ 6985895 h 8316426"/>
                <a:gd name="connsiteX21" fmla="*/ 3457520 w 6864873"/>
                <a:gd name="connsiteY21" fmla="*/ 6434741 h 8316426"/>
                <a:gd name="connsiteX22" fmla="*/ 3312826 w 6864873"/>
                <a:gd name="connsiteY22" fmla="*/ 5932342 h 8316426"/>
                <a:gd name="connsiteX23" fmla="*/ 2975208 w 6864873"/>
                <a:gd name="connsiteY23" fmla="*/ 5718240 h 8316426"/>
                <a:gd name="connsiteX24" fmla="*/ 2612054 w 6864873"/>
                <a:gd name="connsiteY24" fmla="*/ 5955660 h 8316426"/>
                <a:gd name="connsiteX25" fmla="*/ 3605051 w 6864873"/>
                <a:gd name="connsiteY25" fmla="*/ 6718796 h 8316426"/>
                <a:gd name="connsiteX26" fmla="*/ 3647608 w 6864873"/>
                <a:gd name="connsiteY26" fmla="*/ 6718796 h 8316426"/>
                <a:gd name="connsiteX27" fmla="*/ 4626419 w 6864873"/>
                <a:gd name="connsiteY27" fmla="*/ 6922299 h 8316426"/>
                <a:gd name="connsiteX28" fmla="*/ 5417979 w 6864873"/>
                <a:gd name="connsiteY28" fmla="*/ 7477694 h 8316426"/>
                <a:gd name="connsiteX29" fmla="*/ 5466210 w 6864873"/>
                <a:gd name="connsiteY29" fmla="*/ 7524330 h 8316426"/>
                <a:gd name="connsiteX30" fmla="*/ 5742831 w 6864873"/>
                <a:gd name="connsiteY30" fmla="*/ 6966816 h 8316426"/>
                <a:gd name="connsiteX31" fmla="*/ 6212376 w 6864873"/>
                <a:gd name="connsiteY31" fmla="*/ 6672161 h 8316426"/>
                <a:gd name="connsiteX32" fmla="*/ 5771202 w 6864873"/>
                <a:gd name="connsiteY32" fmla="*/ 6320269 h 8316426"/>
                <a:gd name="connsiteX33" fmla="*/ 5508768 w 6864873"/>
                <a:gd name="connsiteY33" fmla="*/ 5718240 h 8316426"/>
                <a:gd name="connsiteX34" fmla="*/ 4684581 w 6864873"/>
                <a:gd name="connsiteY34" fmla="*/ 6339348 h 8316426"/>
                <a:gd name="connsiteX35" fmla="*/ 3661794 w 6864873"/>
                <a:gd name="connsiteY35" fmla="*/ 6578888 h 8316426"/>
                <a:gd name="connsiteX36" fmla="*/ 3605051 w 6864873"/>
                <a:gd name="connsiteY36" fmla="*/ 6574649 h 8316426"/>
                <a:gd name="connsiteX37" fmla="*/ 3605051 w 6864873"/>
                <a:gd name="connsiteY37" fmla="*/ 6718796 h 8316426"/>
                <a:gd name="connsiteX38" fmla="*/ 3809324 w 6864873"/>
                <a:gd name="connsiteY38" fmla="*/ 6290592 h 8316426"/>
                <a:gd name="connsiteX39" fmla="*/ 4798066 w 6864873"/>
                <a:gd name="connsiteY39" fmla="*/ 6074370 h 8316426"/>
                <a:gd name="connsiteX40" fmla="*/ 5627927 w 6864873"/>
                <a:gd name="connsiteY40" fmla="*/ 5502017 h 8316426"/>
                <a:gd name="connsiteX41" fmla="*/ 6354233 w 6864873"/>
                <a:gd name="connsiteY41" fmla="*/ 6498335 h 8316426"/>
                <a:gd name="connsiteX42" fmla="*/ 6311677 w 6864873"/>
                <a:gd name="connsiteY42" fmla="*/ 6362666 h 8316426"/>
                <a:gd name="connsiteX43" fmla="*/ 5947105 w 6864873"/>
                <a:gd name="connsiteY43" fmla="*/ 5968379 h 8316426"/>
                <a:gd name="connsiteX44" fmla="*/ 5678996 w 6864873"/>
                <a:gd name="connsiteY44" fmla="*/ 5374828 h 8316426"/>
                <a:gd name="connsiteX45" fmla="*/ 5653461 w 6864873"/>
                <a:gd name="connsiteY45" fmla="*/ 5298514 h 8316426"/>
                <a:gd name="connsiteX46" fmla="*/ 5613742 w 6864873"/>
                <a:gd name="connsiteY46" fmla="*/ 5336671 h 8316426"/>
                <a:gd name="connsiteX47" fmla="*/ 4825018 w 6864873"/>
                <a:gd name="connsiteY47" fmla="*/ 5938702 h 8316426"/>
                <a:gd name="connsiteX48" fmla="*/ 3837696 w 6864873"/>
                <a:gd name="connsiteY48" fmla="*/ 6167641 h 8316426"/>
                <a:gd name="connsiteX49" fmla="*/ 3809324 w 6864873"/>
                <a:gd name="connsiteY49" fmla="*/ 6171882 h 8316426"/>
                <a:gd name="connsiteX50" fmla="*/ 3809324 w 6864873"/>
                <a:gd name="connsiteY50" fmla="*/ 6290592 h 8316426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2492895 w 6864873"/>
                <a:gd name="connsiteY5" fmla="*/ 6642484 h 8675541"/>
                <a:gd name="connsiteX6" fmla="*/ 2600705 w 6864873"/>
                <a:gd name="connsiteY6" fmla="*/ 7032531 h 8675541"/>
                <a:gd name="connsiteX7" fmla="*/ 2858885 w 6864873"/>
                <a:gd name="connsiteY7" fmla="*/ 7193639 h 8675541"/>
                <a:gd name="connsiteX8" fmla="*/ 3119901 w 6864873"/>
                <a:gd name="connsiteY8" fmla="*/ 7032531 h 8675541"/>
                <a:gd name="connsiteX9" fmla="*/ 3227713 w 6864873"/>
                <a:gd name="connsiteY9" fmla="*/ 6642484 h 8675541"/>
                <a:gd name="connsiteX10" fmla="*/ 3119901 w 6864873"/>
                <a:gd name="connsiteY10" fmla="*/ 6256675 h 8675541"/>
                <a:gd name="connsiteX11" fmla="*/ 2858885 w 6864873"/>
                <a:gd name="connsiteY11" fmla="*/ 6095567 h 8675541"/>
                <a:gd name="connsiteX12" fmla="*/ 2600705 w 6864873"/>
                <a:gd name="connsiteY12" fmla="*/ 6256675 h 8675541"/>
                <a:gd name="connsiteX13" fmla="*/ 2492895 w 6864873"/>
                <a:gd name="connsiteY13" fmla="*/ 6642484 h 8675541"/>
                <a:gd name="connsiteX14" fmla="*/ 2612054 w 6864873"/>
                <a:gd name="connsiteY14" fmla="*/ 5955660 h 8675541"/>
                <a:gd name="connsiteX15" fmla="*/ 2634751 w 6864873"/>
                <a:gd name="connsiteY15" fmla="*/ 5989577 h 8675541"/>
                <a:gd name="connsiteX16" fmla="*/ 2958184 w 6864873"/>
                <a:gd name="connsiteY16" fmla="*/ 5819992 h 8675541"/>
                <a:gd name="connsiteX17" fmla="*/ 3253247 w 6864873"/>
                <a:gd name="connsiteY17" fmla="*/ 6010776 h 8675541"/>
                <a:gd name="connsiteX18" fmla="*/ 3375243 w 6864873"/>
                <a:gd name="connsiteY18" fmla="*/ 6464418 h 8675541"/>
                <a:gd name="connsiteX19" fmla="*/ 3267432 w 6864873"/>
                <a:gd name="connsiteY19" fmla="*/ 6960457 h 8675541"/>
                <a:gd name="connsiteX20" fmla="*/ 3290129 w 6864873"/>
                <a:gd name="connsiteY20" fmla="*/ 6985895 h 8675541"/>
                <a:gd name="connsiteX21" fmla="*/ 3457520 w 6864873"/>
                <a:gd name="connsiteY21" fmla="*/ 6434741 h 8675541"/>
                <a:gd name="connsiteX22" fmla="*/ 3312826 w 6864873"/>
                <a:gd name="connsiteY22" fmla="*/ 5932342 h 8675541"/>
                <a:gd name="connsiteX23" fmla="*/ 2975208 w 6864873"/>
                <a:gd name="connsiteY23" fmla="*/ 5718240 h 8675541"/>
                <a:gd name="connsiteX24" fmla="*/ 2612054 w 6864873"/>
                <a:gd name="connsiteY24" fmla="*/ 5955660 h 8675541"/>
                <a:gd name="connsiteX25" fmla="*/ 3605051 w 6864873"/>
                <a:gd name="connsiteY25" fmla="*/ 6718796 h 8675541"/>
                <a:gd name="connsiteX26" fmla="*/ 3647608 w 6864873"/>
                <a:gd name="connsiteY26" fmla="*/ 6718796 h 8675541"/>
                <a:gd name="connsiteX27" fmla="*/ 4626419 w 6864873"/>
                <a:gd name="connsiteY27" fmla="*/ 6922299 h 8675541"/>
                <a:gd name="connsiteX28" fmla="*/ 5417979 w 6864873"/>
                <a:gd name="connsiteY28" fmla="*/ 7477694 h 8675541"/>
                <a:gd name="connsiteX29" fmla="*/ 5466210 w 6864873"/>
                <a:gd name="connsiteY29" fmla="*/ 7524330 h 8675541"/>
                <a:gd name="connsiteX30" fmla="*/ 5742831 w 6864873"/>
                <a:gd name="connsiteY30" fmla="*/ 6966816 h 8675541"/>
                <a:gd name="connsiteX31" fmla="*/ 6212376 w 6864873"/>
                <a:gd name="connsiteY31" fmla="*/ 6672161 h 8675541"/>
                <a:gd name="connsiteX32" fmla="*/ 5771202 w 6864873"/>
                <a:gd name="connsiteY32" fmla="*/ 6320269 h 8675541"/>
                <a:gd name="connsiteX33" fmla="*/ 5508768 w 6864873"/>
                <a:gd name="connsiteY33" fmla="*/ 5718240 h 8675541"/>
                <a:gd name="connsiteX34" fmla="*/ 4684581 w 6864873"/>
                <a:gd name="connsiteY34" fmla="*/ 6339348 h 8675541"/>
                <a:gd name="connsiteX35" fmla="*/ 3661794 w 6864873"/>
                <a:gd name="connsiteY35" fmla="*/ 6578888 h 8675541"/>
                <a:gd name="connsiteX36" fmla="*/ 3605051 w 6864873"/>
                <a:gd name="connsiteY36" fmla="*/ 6574649 h 8675541"/>
                <a:gd name="connsiteX37" fmla="*/ 3605051 w 6864873"/>
                <a:gd name="connsiteY37" fmla="*/ 6718796 h 8675541"/>
                <a:gd name="connsiteX38" fmla="*/ 3809324 w 6864873"/>
                <a:gd name="connsiteY38" fmla="*/ 6290592 h 8675541"/>
                <a:gd name="connsiteX39" fmla="*/ 4798066 w 6864873"/>
                <a:gd name="connsiteY39" fmla="*/ 6074370 h 8675541"/>
                <a:gd name="connsiteX40" fmla="*/ 5627927 w 6864873"/>
                <a:gd name="connsiteY40" fmla="*/ 5502017 h 8675541"/>
                <a:gd name="connsiteX41" fmla="*/ 6354233 w 6864873"/>
                <a:gd name="connsiteY41" fmla="*/ 6498335 h 8675541"/>
                <a:gd name="connsiteX42" fmla="*/ 6311677 w 6864873"/>
                <a:gd name="connsiteY42" fmla="*/ 6362666 h 8675541"/>
                <a:gd name="connsiteX43" fmla="*/ 5947105 w 6864873"/>
                <a:gd name="connsiteY43" fmla="*/ 5968379 h 8675541"/>
                <a:gd name="connsiteX44" fmla="*/ 5678996 w 6864873"/>
                <a:gd name="connsiteY44" fmla="*/ 5374828 h 8675541"/>
                <a:gd name="connsiteX45" fmla="*/ 5653461 w 6864873"/>
                <a:gd name="connsiteY45" fmla="*/ 5298514 h 8675541"/>
                <a:gd name="connsiteX46" fmla="*/ 5613742 w 6864873"/>
                <a:gd name="connsiteY46" fmla="*/ 5336671 h 8675541"/>
                <a:gd name="connsiteX47" fmla="*/ 4825018 w 6864873"/>
                <a:gd name="connsiteY47" fmla="*/ 5938702 h 8675541"/>
                <a:gd name="connsiteX48" fmla="*/ 3837696 w 6864873"/>
                <a:gd name="connsiteY48" fmla="*/ 6167641 h 8675541"/>
                <a:gd name="connsiteX49" fmla="*/ 3809324 w 6864873"/>
                <a:gd name="connsiteY49" fmla="*/ 6171882 h 8675541"/>
                <a:gd name="connsiteX50" fmla="*/ 3809324 w 6864873"/>
                <a:gd name="connsiteY50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2492895 w 6864873"/>
                <a:gd name="connsiteY5" fmla="*/ 6642484 h 8675543"/>
                <a:gd name="connsiteX6" fmla="*/ 2600705 w 6864873"/>
                <a:gd name="connsiteY6" fmla="*/ 7032531 h 8675543"/>
                <a:gd name="connsiteX7" fmla="*/ 2858885 w 6864873"/>
                <a:gd name="connsiteY7" fmla="*/ 7193639 h 8675543"/>
                <a:gd name="connsiteX8" fmla="*/ 3119901 w 6864873"/>
                <a:gd name="connsiteY8" fmla="*/ 7032531 h 8675543"/>
                <a:gd name="connsiteX9" fmla="*/ 3227713 w 6864873"/>
                <a:gd name="connsiteY9" fmla="*/ 6642484 h 8675543"/>
                <a:gd name="connsiteX10" fmla="*/ 3119901 w 6864873"/>
                <a:gd name="connsiteY10" fmla="*/ 6256675 h 8675543"/>
                <a:gd name="connsiteX11" fmla="*/ 2858885 w 6864873"/>
                <a:gd name="connsiteY11" fmla="*/ 6095567 h 8675543"/>
                <a:gd name="connsiteX12" fmla="*/ 2600705 w 6864873"/>
                <a:gd name="connsiteY12" fmla="*/ 6256675 h 8675543"/>
                <a:gd name="connsiteX13" fmla="*/ 2492895 w 6864873"/>
                <a:gd name="connsiteY13" fmla="*/ 6642484 h 8675543"/>
                <a:gd name="connsiteX14" fmla="*/ 2612054 w 6864873"/>
                <a:gd name="connsiteY14" fmla="*/ 5955660 h 8675543"/>
                <a:gd name="connsiteX15" fmla="*/ 2634751 w 6864873"/>
                <a:gd name="connsiteY15" fmla="*/ 5989577 h 8675543"/>
                <a:gd name="connsiteX16" fmla="*/ 2958184 w 6864873"/>
                <a:gd name="connsiteY16" fmla="*/ 5819992 h 8675543"/>
                <a:gd name="connsiteX17" fmla="*/ 3253247 w 6864873"/>
                <a:gd name="connsiteY17" fmla="*/ 6010776 h 8675543"/>
                <a:gd name="connsiteX18" fmla="*/ 3375243 w 6864873"/>
                <a:gd name="connsiteY18" fmla="*/ 6464418 h 8675543"/>
                <a:gd name="connsiteX19" fmla="*/ 3267432 w 6864873"/>
                <a:gd name="connsiteY19" fmla="*/ 6960457 h 8675543"/>
                <a:gd name="connsiteX20" fmla="*/ 3457520 w 6864873"/>
                <a:gd name="connsiteY20" fmla="*/ 6434741 h 8675543"/>
                <a:gd name="connsiteX21" fmla="*/ 3312826 w 6864873"/>
                <a:gd name="connsiteY21" fmla="*/ 5932342 h 8675543"/>
                <a:gd name="connsiteX22" fmla="*/ 2975208 w 6864873"/>
                <a:gd name="connsiteY22" fmla="*/ 5718240 h 8675543"/>
                <a:gd name="connsiteX23" fmla="*/ 2612054 w 6864873"/>
                <a:gd name="connsiteY23" fmla="*/ 5955660 h 8675543"/>
                <a:gd name="connsiteX24" fmla="*/ 3605051 w 6864873"/>
                <a:gd name="connsiteY24" fmla="*/ 6718796 h 8675543"/>
                <a:gd name="connsiteX25" fmla="*/ 3647608 w 6864873"/>
                <a:gd name="connsiteY25" fmla="*/ 6718796 h 8675543"/>
                <a:gd name="connsiteX26" fmla="*/ 4626419 w 6864873"/>
                <a:gd name="connsiteY26" fmla="*/ 6922299 h 8675543"/>
                <a:gd name="connsiteX27" fmla="*/ 5417979 w 6864873"/>
                <a:gd name="connsiteY27" fmla="*/ 7477694 h 8675543"/>
                <a:gd name="connsiteX28" fmla="*/ 5466210 w 6864873"/>
                <a:gd name="connsiteY28" fmla="*/ 7524330 h 8675543"/>
                <a:gd name="connsiteX29" fmla="*/ 5742831 w 6864873"/>
                <a:gd name="connsiteY29" fmla="*/ 6966816 h 8675543"/>
                <a:gd name="connsiteX30" fmla="*/ 6212376 w 6864873"/>
                <a:gd name="connsiteY30" fmla="*/ 6672161 h 8675543"/>
                <a:gd name="connsiteX31" fmla="*/ 5771202 w 6864873"/>
                <a:gd name="connsiteY31" fmla="*/ 6320269 h 8675543"/>
                <a:gd name="connsiteX32" fmla="*/ 5508768 w 6864873"/>
                <a:gd name="connsiteY32" fmla="*/ 5718240 h 8675543"/>
                <a:gd name="connsiteX33" fmla="*/ 4684581 w 6864873"/>
                <a:gd name="connsiteY33" fmla="*/ 6339348 h 8675543"/>
                <a:gd name="connsiteX34" fmla="*/ 3661794 w 6864873"/>
                <a:gd name="connsiteY34" fmla="*/ 6578888 h 8675543"/>
                <a:gd name="connsiteX35" fmla="*/ 3605051 w 6864873"/>
                <a:gd name="connsiteY35" fmla="*/ 6574649 h 8675543"/>
                <a:gd name="connsiteX36" fmla="*/ 3605051 w 6864873"/>
                <a:gd name="connsiteY36" fmla="*/ 6718796 h 8675543"/>
                <a:gd name="connsiteX37" fmla="*/ 3809324 w 6864873"/>
                <a:gd name="connsiteY37" fmla="*/ 6290592 h 8675543"/>
                <a:gd name="connsiteX38" fmla="*/ 4798066 w 6864873"/>
                <a:gd name="connsiteY38" fmla="*/ 6074370 h 8675543"/>
                <a:gd name="connsiteX39" fmla="*/ 5627927 w 6864873"/>
                <a:gd name="connsiteY39" fmla="*/ 5502017 h 8675543"/>
                <a:gd name="connsiteX40" fmla="*/ 6354233 w 6864873"/>
                <a:gd name="connsiteY40" fmla="*/ 6498335 h 8675543"/>
                <a:gd name="connsiteX41" fmla="*/ 6311677 w 6864873"/>
                <a:gd name="connsiteY41" fmla="*/ 6362666 h 8675543"/>
                <a:gd name="connsiteX42" fmla="*/ 5947105 w 6864873"/>
                <a:gd name="connsiteY42" fmla="*/ 5968379 h 8675543"/>
                <a:gd name="connsiteX43" fmla="*/ 5678996 w 6864873"/>
                <a:gd name="connsiteY43" fmla="*/ 5374828 h 8675543"/>
                <a:gd name="connsiteX44" fmla="*/ 5653461 w 6864873"/>
                <a:gd name="connsiteY44" fmla="*/ 5298514 h 8675543"/>
                <a:gd name="connsiteX45" fmla="*/ 5613742 w 6864873"/>
                <a:gd name="connsiteY45" fmla="*/ 5336671 h 8675543"/>
                <a:gd name="connsiteX46" fmla="*/ 4825018 w 6864873"/>
                <a:gd name="connsiteY46" fmla="*/ 5938702 h 8675543"/>
                <a:gd name="connsiteX47" fmla="*/ 3837696 w 6864873"/>
                <a:gd name="connsiteY47" fmla="*/ 6167641 h 8675543"/>
                <a:gd name="connsiteX48" fmla="*/ 3809324 w 6864873"/>
                <a:gd name="connsiteY48" fmla="*/ 6171882 h 8675543"/>
                <a:gd name="connsiteX49" fmla="*/ 3809324 w 6864873"/>
                <a:gd name="connsiteY49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2492895 w 6864873"/>
                <a:gd name="connsiteY5" fmla="*/ 6642484 h 8675541"/>
                <a:gd name="connsiteX6" fmla="*/ 2600705 w 6864873"/>
                <a:gd name="connsiteY6" fmla="*/ 7032531 h 8675541"/>
                <a:gd name="connsiteX7" fmla="*/ 2858885 w 6864873"/>
                <a:gd name="connsiteY7" fmla="*/ 7193639 h 8675541"/>
                <a:gd name="connsiteX8" fmla="*/ 3119901 w 6864873"/>
                <a:gd name="connsiteY8" fmla="*/ 7032531 h 8675541"/>
                <a:gd name="connsiteX9" fmla="*/ 3227713 w 6864873"/>
                <a:gd name="connsiteY9" fmla="*/ 6642484 h 8675541"/>
                <a:gd name="connsiteX10" fmla="*/ 3119901 w 6864873"/>
                <a:gd name="connsiteY10" fmla="*/ 6256675 h 8675541"/>
                <a:gd name="connsiteX11" fmla="*/ 2858885 w 6864873"/>
                <a:gd name="connsiteY11" fmla="*/ 6095567 h 8675541"/>
                <a:gd name="connsiteX12" fmla="*/ 2600705 w 6864873"/>
                <a:gd name="connsiteY12" fmla="*/ 6256675 h 8675541"/>
                <a:gd name="connsiteX13" fmla="*/ 2492895 w 6864873"/>
                <a:gd name="connsiteY13" fmla="*/ 6642484 h 8675541"/>
                <a:gd name="connsiteX14" fmla="*/ 2612054 w 6864873"/>
                <a:gd name="connsiteY14" fmla="*/ 5955660 h 8675541"/>
                <a:gd name="connsiteX15" fmla="*/ 2634751 w 6864873"/>
                <a:gd name="connsiteY15" fmla="*/ 5989577 h 8675541"/>
                <a:gd name="connsiteX16" fmla="*/ 2958184 w 6864873"/>
                <a:gd name="connsiteY16" fmla="*/ 5819992 h 8675541"/>
                <a:gd name="connsiteX17" fmla="*/ 3253247 w 6864873"/>
                <a:gd name="connsiteY17" fmla="*/ 6010776 h 8675541"/>
                <a:gd name="connsiteX18" fmla="*/ 3267432 w 6864873"/>
                <a:gd name="connsiteY18" fmla="*/ 6960457 h 8675541"/>
                <a:gd name="connsiteX19" fmla="*/ 3457520 w 6864873"/>
                <a:gd name="connsiteY19" fmla="*/ 6434741 h 8675541"/>
                <a:gd name="connsiteX20" fmla="*/ 3312826 w 6864873"/>
                <a:gd name="connsiteY20" fmla="*/ 5932342 h 8675541"/>
                <a:gd name="connsiteX21" fmla="*/ 2975208 w 6864873"/>
                <a:gd name="connsiteY21" fmla="*/ 5718240 h 8675541"/>
                <a:gd name="connsiteX22" fmla="*/ 2612054 w 6864873"/>
                <a:gd name="connsiteY22" fmla="*/ 5955660 h 8675541"/>
                <a:gd name="connsiteX23" fmla="*/ 3605051 w 6864873"/>
                <a:gd name="connsiteY23" fmla="*/ 6718796 h 8675541"/>
                <a:gd name="connsiteX24" fmla="*/ 3647608 w 6864873"/>
                <a:gd name="connsiteY24" fmla="*/ 6718796 h 8675541"/>
                <a:gd name="connsiteX25" fmla="*/ 4626419 w 6864873"/>
                <a:gd name="connsiteY25" fmla="*/ 6922299 h 8675541"/>
                <a:gd name="connsiteX26" fmla="*/ 5417979 w 6864873"/>
                <a:gd name="connsiteY26" fmla="*/ 7477694 h 8675541"/>
                <a:gd name="connsiteX27" fmla="*/ 5466210 w 6864873"/>
                <a:gd name="connsiteY27" fmla="*/ 7524330 h 8675541"/>
                <a:gd name="connsiteX28" fmla="*/ 5742831 w 6864873"/>
                <a:gd name="connsiteY28" fmla="*/ 6966816 h 8675541"/>
                <a:gd name="connsiteX29" fmla="*/ 6212376 w 6864873"/>
                <a:gd name="connsiteY29" fmla="*/ 6672161 h 8675541"/>
                <a:gd name="connsiteX30" fmla="*/ 5771202 w 6864873"/>
                <a:gd name="connsiteY30" fmla="*/ 6320269 h 8675541"/>
                <a:gd name="connsiteX31" fmla="*/ 5508768 w 6864873"/>
                <a:gd name="connsiteY31" fmla="*/ 5718240 h 8675541"/>
                <a:gd name="connsiteX32" fmla="*/ 4684581 w 6864873"/>
                <a:gd name="connsiteY32" fmla="*/ 6339348 h 8675541"/>
                <a:gd name="connsiteX33" fmla="*/ 3661794 w 6864873"/>
                <a:gd name="connsiteY33" fmla="*/ 6578888 h 8675541"/>
                <a:gd name="connsiteX34" fmla="*/ 3605051 w 6864873"/>
                <a:gd name="connsiteY34" fmla="*/ 6574649 h 8675541"/>
                <a:gd name="connsiteX35" fmla="*/ 3605051 w 6864873"/>
                <a:gd name="connsiteY35" fmla="*/ 6718796 h 8675541"/>
                <a:gd name="connsiteX36" fmla="*/ 3809324 w 6864873"/>
                <a:gd name="connsiteY36" fmla="*/ 6290592 h 8675541"/>
                <a:gd name="connsiteX37" fmla="*/ 4798066 w 6864873"/>
                <a:gd name="connsiteY37" fmla="*/ 6074370 h 8675541"/>
                <a:gd name="connsiteX38" fmla="*/ 5627927 w 6864873"/>
                <a:gd name="connsiteY38" fmla="*/ 5502017 h 8675541"/>
                <a:gd name="connsiteX39" fmla="*/ 6354233 w 6864873"/>
                <a:gd name="connsiteY39" fmla="*/ 6498335 h 8675541"/>
                <a:gd name="connsiteX40" fmla="*/ 6311677 w 6864873"/>
                <a:gd name="connsiteY40" fmla="*/ 6362666 h 8675541"/>
                <a:gd name="connsiteX41" fmla="*/ 5947105 w 6864873"/>
                <a:gd name="connsiteY41" fmla="*/ 5968379 h 8675541"/>
                <a:gd name="connsiteX42" fmla="*/ 5678996 w 6864873"/>
                <a:gd name="connsiteY42" fmla="*/ 5374828 h 8675541"/>
                <a:gd name="connsiteX43" fmla="*/ 5653461 w 6864873"/>
                <a:gd name="connsiteY43" fmla="*/ 5298514 h 8675541"/>
                <a:gd name="connsiteX44" fmla="*/ 5613742 w 6864873"/>
                <a:gd name="connsiteY44" fmla="*/ 5336671 h 8675541"/>
                <a:gd name="connsiteX45" fmla="*/ 4825018 w 6864873"/>
                <a:gd name="connsiteY45" fmla="*/ 5938702 h 8675541"/>
                <a:gd name="connsiteX46" fmla="*/ 3837696 w 6864873"/>
                <a:gd name="connsiteY46" fmla="*/ 6167641 h 8675541"/>
                <a:gd name="connsiteX47" fmla="*/ 3809324 w 6864873"/>
                <a:gd name="connsiteY47" fmla="*/ 6171882 h 8675541"/>
                <a:gd name="connsiteX48" fmla="*/ 3809324 w 6864873"/>
                <a:gd name="connsiteY48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2492895 w 6864873"/>
                <a:gd name="connsiteY5" fmla="*/ 6642484 h 8675543"/>
                <a:gd name="connsiteX6" fmla="*/ 2600705 w 6864873"/>
                <a:gd name="connsiteY6" fmla="*/ 7032531 h 8675543"/>
                <a:gd name="connsiteX7" fmla="*/ 2858885 w 6864873"/>
                <a:gd name="connsiteY7" fmla="*/ 7193639 h 8675543"/>
                <a:gd name="connsiteX8" fmla="*/ 3119901 w 6864873"/>
                <a:gd name="connsiteY8" fmla="*/ 7032531 h 8675543"/>
                <a:gd name="connsiteX9" fmla="*/ 3227713 w 6864873"/>
                <a:gd name="connsiteY9" fmla="*/ 6642484 h 8675543"/>
                <a:gd name="connsiteX10" fmla="*/ 3119901 w 6864873"/>
                <a:gd name="connsiteY10" fmla="*/ 6256675 h 8675543"/>
                <a:gd name="connsiteX11" fmla="*/ 2858885 w 6864873"/>
                <a:gd name="connsiteY11" fmla="*/ 6095567 h 8675543"/>
                <a:gd name="connsiteX12" fmla="*/ 2600705 w 6864873"/>
                <a:gd name="connsiteY12" fmla="*/ 6256675 h 8675543"/>
                <a:gd name="connsiteX13" fmla="*/ 2492895 w 6864873"/>
                <a:gd name="connsiteY13" fmla="*/ 6642484 h 8675543"/>
                <a:gd name="connsiteX14" fmla="*/ 2612054 w 6864873"/>
                <a:gd name="connsiteY14" fmla="*/ 5955660 h 8675543"/>
                <a:gd name="connsiteX15" fmla="*/ 2634751 w 6864873"/>
                <a:gd name="connsiteY15" fmla="*/ 5989577 h 8675543"/>
                <a:gd name="connsiteX16" fmla="*/ 2958184 w 6864873"/>
                <a:gd name="connsiteY16" fmla="*/ 5819992 h 8675543"/>
                <a:gd name="connsiteX17" fmla="*/ 3253247 w 6864873"/>
                <a:gd name="connsiteY17" fmla="*/ 6010776 h 8675543"/>
                <a:gd name="connsiteX18" fmla="*/ 3267432 w 6864873"/>
                <a:gd name="connsiteY18" fmla="*/ 6960457 h 8675543"/>
                <a:gd name="connsiteX19" fmla="*/ 3312826 w 6864873"/>
                <a:gd name="connsiteY19" fmla="*/ 5932342 h 8675543"/>
                <a:gd name="connsiteX20" fmla="*/ 2975208 w 6864873"/>
                <a:gd name="connsiteY20" fmla="*/ 5718240 h 8675543"/>
                <a:gd name="connsiteX21" fmla="*/ 2612054 w 6864873"/>
                <a:gd name="connsiteY21" fmla="*/ 5955660 h 8675543"/>
                <a:gd name="connsiteX22" fmla="*/ 3605051 w 6864873"/>
                <a:gd name="connsiteY22" fmla="*/ 6718796 h 8675543"/>
                <a:gd name="connsiteX23" fmla="*/ 3647608 w 6864873"/>
                <a:gd name="connsiteY23" fmla="*/ 6718796 h 8675543"/>
                <a:gd name="connsiteX24" fmla="*/ 4626419 w 6864873"/>
                <a:gd name="connsiteY24" fmla="*/ 6922299 h 8675543"/>
                <a:gd name="connsiteX25" fmla="*/ 5417979 w 6864873"/>
                <a:gd name="connsiteY25" fmla="*/ 7477694 h 8675543"/>
                <a:gd name="connsiteX26" fmla="*/ 5466210 w 6864873"/>
                <a:gd name="connsiteY26" fmla="*/ 7524330 h 8675543"/>
                <a:gd name="connsiteX27" fmla="*/ 5742831 w 6864873"/>
                <a:gd name="connsiteY27" fmla="*/ 6966816 h 8675543"/>
                <a:gd name="connsiteX28" fmla="*/ 6212376 w 6864873"/>
                <a:gd name="connsiteY28" fmla="*/ 6672161 h 8675543"/>
                <a:gd name="connsiteX29" fmla="*/ 5771202 w 6864873"/>
                <a:gd name="connsiteY29" fmla="*/ 6320269 h 8675543"/>
                <a:gd name="connsiteX30" fmla="*/ 5508768 w 6864873"/>
                <a:gd name="connsiteY30" fmla="*/ 5718240 h 8675543"/>
                <a:gd name="connsiteX31" fmla="*/ 4684581 w 6864873"/>
                <a:gd name="connsiteY31" fmla="*/ 6339348 h 8675543"/>
                <a:gd name="connsiteX32" fmla="*/ 3661794 w 6864873"/>
                <a:gd name="connsiteY32" fmla="*/ 6578888 h 8675543"/>
                <a:gd name="connsiteX33" fmla="*/ 3605051 w 6864873"/>
                <a:gd name="connsiteY33" fmla="*/ 6574649 h 8675543"/>
                <a:gd name="connsiteX34" fmla="*/ 3605051 w 6864873"/>
                <a:gd name="connsiteY34" fmla="*/ 6718796 h 8675543"/>
                <a:gd name="connsiteX35" fmla="*/ 3809324 w 6864873"/>
                <a:gd name="connsiteY35" fmla="*/ 6290592 h 8675543"/>
                <a:gd name="connsiteX36" fmla="*/ 4798066 w 6864873"/>
                <a:gd name="connsiteY36" fmla="*/ 6074370 h 8675543"/>
                <a:gd name="connsiteX37" fmla="*/ 5627927 w 6864873"/>
                <a:gd name="connsiteY37" fmla="*/ 5502017 h 8675543"/>
                <a:gd name="connsiteX38" fmla="*/ 6354233 w 6864873"/>
                <a:gd name="connsiteY38" fmla="*/ 6498335 h 8675543"/>
                <a:gd name="connsiteX39" fmla="*/ 6311677 w 6864873"/>
                <a:gd name="connsiteY39" fmla="*/ 6362666 h 8675543"/>
                <a:gd name="connsiteX40" fmla="*/ 5947105 w 6864873"/>
                <a:gd name="connsiteY40" fmla="*/ 5968379 h 8675543"/>
                <a:gd name="connsiteX41" fmla="*/ 5678996 w 6864873"/>
                <a:gd name="connsiteY41" fmla="*/ 5374828 h 8675543"/>
                <a:gd name="connsiteX42" fmla="*/ 5653461 w 6864873"/>
                <a:gd name="connsiteY42" fmla="*/ 5298514 h 8675543"/>
                <a:gd name="connsiteX43" fmla="*/ 5613742 w 6864873"/>
                <a:gd name="connsiteY43" fmla="*/ 5336671 h 8675543"/>
                <a:gd name="connsiteX44" fmla="*/ 4825018 w 6864873"/>
                <a:gd name="connsiteY44" fmla="*/ 5938702 h 8675543"/>
                <a:gd name="connsiteX45" fmla="*/ 3837696 w 6864873"/>
                <a:gd name="connsiteY45" fmla="*/ 6167641 h 8675543"/>
                <a:gd name="connsiteX46" fmla="*/ 3809324 w 6864873"/>
                <a:gd name="connsiteY46" fmla="*/ 6171882 h 8675543"/>
                <a:gd name="connsiteX47" fmla="*/ 3809324 w 6864873"/>
                <a:gd name="connsiteY47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2492895 w 6864873"/>
                <a:gd name="connsiteY5" fmla="*/ 6642484 h 8675541"/>
                <a:gd name="connsiteX6" fmla="*/ 2600705 w 6864873"/>
                <a:gd name="connsiteY6" fmla="*/ 7032531 h 8675541"/>
                <a:gd name="connsiteX7" fmla="*/ 2858885 w 6864873"/>
                <a:gd name="connsiteY7" fmla="*/ 7193639 h 8675541"/>
                <a:gd name="connsiteX8" fmla="*/ 3119901 w 6864873"/>
                <a:gd name="connsiteY8" fmla="*/ 7032531 h 8675541"/>
                <a:gd name="connsiteX9" fmla="*/ 3227713 w 6864873"/>
                <a:gd name="connsiteY9" fmla="*/ 6642484 h 8675541"/>
                <a:gd name="connsiteX10" fmla="*/ 3119901 w 6864873"/>
                <a:gd name="connsiteY10" fmla="*/ 6256675 h 8675541"/>
                <a:gd name="connsiteX11" fmla="*/ 2858885 w 6864873"/>
                <a:gd name="connsiteY11" fmla="*/ 6095567 h 8675541"/>
                <a:gd name="connsiteX12" fmla="*/ 2600705 w 6864873"/>
                <a:gd name="connsiteY12" fmla="*/ 6256675 h 8675541"/>
                <a:gd name="connsiteX13" fmla="*/ 2492895 w 6864873"/>
                <a:gd name="connsiteY13" fmla="*/ 6642484 h 8675541"/>
                <a:gd name="connsiteX14" fmla="*/ 2612054 w 6864873"/>
                <a:gd name="connsiteY14" fmla="*/ 5955660 h 8675541"/>
                <a:gd name="connsiteX15" fmla="*/ 2634751 w 6864873"/>
                <a:gd name="connsiteY15" fmla="*/ 5989577 h 8675541"/>
                <a:gd name="connsiteX16" fmla="*/ 2958184 w 6864873"/>
                <a:gd name="connsiteY16" fmla="*/ 5819992 h 8675541"/>
                <a:gd name="connsiteX17" fmla="*/ 3253247 w 6864873"/>
                <a:gd name="connsiteY17" fmla="*/ 6010776 h 8675541"/>
                <a:gd name="connsiteX18" fmla="*/ 3312826 w 6864873"/>
                <a:gd name="connsiteY18" fmla="*/ 5932342 h 8675541"/>
                <a:gd name="connsiteX19" fmla="*/ 2975208 w 6864873"/>
                <a:gd name="connsiteY19" fmla="*/ 5718240 h 8675541"/>
                <a:gd name="connsiteX20" fmla="*/ 2612054 w 6864873"/>
                <a:gd name="connsiteY20" fmla="*/ 5955660 h 8675541"/>
                <a:gd name="connsiteX21" fmla="*/ 3605051 w 6864873"/>
                <a:gd name="connsiteY21" fmla="*/ 6718796 h 8675541"/>
                <a:gd name="connsiteX22" fmla="*/ 3647608 w 6864873"/>
                <a:gd name="connsiteY22" fmla="*/ 6718796 h 8675541"/>
                <a:gd name="connsiteX23" fmla="*/ 4626419 w 6864873"/>
                <a:gd name="connsiteY23" fmla="*/ 6922299 h 8675541"/>
                <a:gd name="connsiteX24" fmla="*/ 5417979 w 6864873"/>
                <a:gd name="connsiteY24" fmla="*/ 7477694 h 8675541"/>
                <a:gd name="connsiteX25" fmla="*/ 5466210 w 6864873"/>
                <a:gd name="connsiteY25" fmla="*/ 7524330 h 8675541"/>
                <a:gd name="connsiteX26" fmla="*/ 5742831 w 6864873"/>
                <a:gd name="connsiteY26" fmla="*/ 6966816 h 8675541"/>
                <a:gd name="connsiteX27" fmla="*/ 6212376 w 6864873"/>
                <a:gd name="connsiteY27" fmla="*/ 6672161 h 8675541"/>
                <a:gd name="connsiteX28" fmla="*/ 5771202 w 6864873"/>
                <a:gd name="connsiteY28" fmla="*/ 6320269 h 8675541"/>
                <a:gd name="connsiteX29" fmla="*/ 5508768 w 6864873"/>
                <a:gd name="connsiteY29" fmla="*/ 5718240 h 8675541"/>
                <a:gd name="connsiteX30" fmla="*/ 4684581 w 6864873"/>
                <a:gd name="connsiteY30" fmla="*/ 6339348 h 8675541"/>
                <a:gd name="connsiteX31" fmla="*/ 3661794 w 6864873"/>
                <a:gd name="connsiteY31" fmla="*/ 6578888 h 8675541"/>
                <a:gd name="connsiteX32" fmla="*/ 3605051 w 6864873"/>
                <a:gd name="connsiteY32" fmla="*/ 6574649 h 8675541"/>
                <a:gd name="connsiteX33" fmla="*/ 3605051 w 6864873"/>
                <a:gd name="connsiteY33" fmla="*/ 6718796 h 8675541"/>
                <a:gd name="connsiteX34" fmla="*/ 3809324 w 6864873"/>
                <a:gd name="connsiteY34" fmla="*/ 6290592 h 8675541"/>
                <a:gd name="connsiteX35" fmla="*/ 4798066 w 6864873"/>
                <a:gd name="connsiteY35" fmla="*/ 6074370 h 8675541"/>
                <a:gd name="connsiteX36" fmla="*/ 5627927 w 6864873"/>
                <a:gd name="connsiteY36" fmla="*/ 5502017 h 8675541"/>
                <a:gd name="connsiteX37" fmla="*/ 6354233 w 6864873"/>
                <a:gd name="connsiteY37" fmla="*/ 6498335 h 8675541"/>
                <a:gd name="connsiteX38" fmla="*/ 6311677 w 6864873"/>
                <a:gd name="connsiteY38" fmla="*/ 6362666 h 8675541"/>
                <a:gd name="connsiteX39" fmla="*/ 5947105 w 6864873"/>
                <a:gd name="connsiteY39" fmla="*/ 5968379 h 8675541"/>
                <a:gd name="connsiteX40" fmla="*/ 5678996 w 6864873"/>
                <a:gd name="connsiteY40" fmla="*/ 5374828 h 8675541"/>
                <a:gd name="connsiteX41" fmla="*/ 5653461 w 6864873"/>
                <a:gd name="connsiteY41" fmla="*/ 5298514 h 8675541"/>
                <a:gd name="connsiteX42" fmla="*/ 5613742 w 6864873"/>
                <a:gd name="connsiteY42" fmla="*/ 5336671 h 8675541"/>
                <a:gd name="connsiteX43" fmla="*/ 4825018 w 6864873"/>
                <a:gd name="connsiteY43" fmla="*/ 5938702 h 8675541"/>
                <a:gd name="connsiteX44" fmla="*/ 3837696 w 6864873"/>
                <a:gd name="connsiteY44" fmla="*/ 6167641 h 8675541"/>
                <a:gd name="connsiteX45" fmla="*/ 3809324 w 6864873"/>
                <a:gd name="connsiteY45" fmla="*/ 6171882 h 8675541"/>
                <a:gd name="connsiteX46" fmla="*/ 3809324 w 6864873"/>
                <a:gd name="connsiteY46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2492895 w 6864873"/>
                <a:gd name="connsiteY5" fmla="*/ 6642484 h 8675543"/>
                <a:gd name="connsiteX6" fmla="*/ 2600705 w 6864873"/>
                <a:gd name="connsiteY6" fmla="*/ 7032531 h 8675543"/>
                <a:gd name="connsiteX7" fmla="*/ 2858885 w 6864873"/>
                <a:gd name="connsiteY7" fmla="*/ 7193639 h 8675543"/>
                <a:gd name="connsiteX8" fmla="*/ 3119901 w 6864873"/>
                <a:gd name="connsiteY8" fmla="*/ 7032531 h 8675543"/>
                <a:gd name="connsiteX9" fmla="*/ 3227713 w 6864873"/>
                <a:gd name="connsiteY9" fmla="*/ 6642484 h 8675543"/>
                <a:gd name="connsiteX10" fmla="*/ 3119901 w 6864873"/>
                <a:gd name="connsiteY10" fmla="*/ 6256675 h 8675543"/>
                <a:gd name="connsiteX11" fmla="*/ 2858885 w 6864873"/>
                <a:gd name="connsiteY11" fmla="*/ 6095567 h 8675543"/>
                <a:gd name="connsiteX12" fmla="*/ 2600705 w 6864873"/>
                <a:gd name="connsiteY12" fmla="*/ 6256675 h 8675543"/>
                <a:gd name="connsiteX13" fmla="*/ 2492895 w 6864873"/>
                <a:gd name="connsiteY13" fmla="*/ 6642484 h 8675543"/>
                <a:gd name="connsiteX14" fmla="*/ 2612054 w 6864873"/>
                <a:gd name="connsiteY14" fmla="*/ 5955660 h 8675543"/>
                <a:gd name="connsiteX15" fmla="*/ 2634751 w 6864873"/>
                <a:gd name="connsiteY15" fmla="*/ 5989577 h 8675543"/>
                <a:gd name="connsiteX16" fmla="*/ 2958184 w 6864873"/>
                <a:gd name="connsiteY16" fmla="*/ 5819992 h 8675543"/>
                <a:gd name="connsiteX17" fmla="*/ 3312826 w 6864873"/>
                <a:gd name="connsiteY17" fmla="*/ 5932342 h 8675543"/>
                <a:gd name="connsiteX18" fmla="*/ 2975208 w 6864873"/>
                <a:gd name="connsiteY18" fmla="*/ 5718240 h 8675543"/>
                <a:gd name="connsiteX19" fmla="*/ 2612054 w 6864873"/>
                <a:gd name="connsiteY19" fmla="*/ 5955660 h 8675543"/>
                <a:gd name="connsiteX20" fmla="*/ 3605051 w 6864873"/>
                <a:gd name="connsiteY20" fmla="*/ 6718796 h 8675543"/>
                <a:gd name="connsiteX21" fmla="*/ 3647608 w 6864873"/>
                <a:gd name="connsiteY21" fmla="*/ 6718796 h 8675543"/>
                <a:gd name="connsiteX22" fmla="*/ 4626419 w 6864873"/>
                <a:gd name="connsiteY22" fmla="*/ 6922299 h 8675543"/>
                <a:gd name="connsiteX23" fmla="*/ 5417979 w 6864873"/>
                <a:gd name="connsiteY23" fmla="*/ 7477694 h 8675543"/>
                <a:gd name="connsiteX24" fmla="*/ 5466210 w 6864873"/>
                <a:gd name="connsiteY24" fmla="*/ 7524330 h 8675543"/>
                <a:gd name="connsiteX25" fmla="*/ 5742831 w 6864873"/>
                <a:gd name="connsiteY25" fmla="*/ 6966816 h 8675543"/>
                <a:gd name="connsiteX26" fmla="*/ 6212376 w 6864873"/>
                <a:gd name="connsiteY26" fmla="*/ 6672161 h 8675543"/>
                <a:gd name="connsiteX27" fmla="*/ 5771202 w 6864873"/>
                <a:gd name="connsiteY27" fmla="*/ 6320269 h 8675543"/>
                <a:gd name="connsiteX28" fmla="*/ 5508768 w 6864873"/>
                <a:gd name="connsiteY28" fmla="*/ 5718240 h 8675543"/>
                <a:gd name="connsiteX29" fmla="*/ 4684581 w 6864873"/>
                <a:gd name="connsiteY29" fmla="*/ 6339348 h 8675543"/>
                <a:gd name="connsiteX30" fmla="*/ 3661794 w 6864873"/>
                <a:gd name="connsiteY30" fmla="*/ 6578888 h 8675543"/>
                <a:gd name="connsiteX31" fmla="*/ 3605051 w 6864873"/>
                <a:gd name="connsiteY31" fmla="*/ 6574649 h 8675543"/>
                <a:gd name="connsiteX32" fmla="*/ 3605051 w 6864873"/>
                <a:gd name="connsiteY32" fmla="*/ 6718796 h 8675543"/>
                <a:gd name="connsiteX33" fmla="*/ 3809324 w 6864873"/>
                <a:gd name="connsiteY33" fmla="*/ 6290592 h 8675543"/>
                <a:gd name="connsiteX34" fmla="*/ 4798066 w 6864873"/>
                <a:gd name="connsiteY34" fmla="*/ 6074370 h 8675543"/>
                <a:gd name="connsiteX35" fmla="*/ 5627927 w 6864873"/>
                <a:gd name="connsiteY35" fmla="*/ 5502017 h 8675543"/>
                <a:gd name="connsiteX36" fmla="*/ 6354233 w 6864873"/>
                <a:gd name="connsiteY36" fmla="*/ 6498335 h 8675543"/>
                <a:gd name="connsiteX37" fmla="*/ 6311677 w 6864873"/>
                <a:gd name="connsiteY37" fmla="*/ 6362666 h 8675543"/>
                <a:gd name="connsiteX38" fmla="*/ 5947105 w 6864873"/>
                <a:gd name="connsiteY38" fmla="*/ 5968379 h 8675543"/>
                <a:gd name="connsiteX39" fmla="*/ 5678996 w 6864873"/>
                <a:gd name="connsiteY39" fmla="*/ 5374828 h 8675543"/>
                <a:gd name="connsiteX40" fmla="*/ 5653461 w 6864873"/>
                <a:gd name="connsiteY40" fmla="*/ 5298514 h 8675543"/>
                <a:gd name="connsiteX41" fmla="*/ 5613742 w 6864873"/>
                <a:gd name="connsiteY41" fmla="*/ 5336671 h 8675543"/>
                <a:gd name="connsiteX42" fmla="*/ 4825018 w 6864873"/>
                <a:gd name="connsiteY42" fmla="*/ 5938702 h 8675543"/>
                <a:gd name="connsiteX43" fmla="*/ 3837696 w 6864873"/>
                <a:gd name="connsiteY43" fmla="*/ 6167641 h 8675543"/>
                <a:gd name="connsiteX44" fmla="*/ 3809324 w 6864873"/>
                <a:gd name="connsiteY44" fmla="*/ 6171882 h 8675543"/>
                <a:gd name="connsiteX45" fmla="*/ 3809324 w 6864873"/>
                <a:gd name="connsiteY45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2492895 w 6864873"/>
                <a:gd name="connsiteY5" fmla="*/ 6642484 h 8675541"/>
                <a:gd name="connsiteX6" fmla="*/ 2600705 w 6864873"/>
                <a:gd name="connsiteY6" fmla="*/ 7032531 h 8675541"/>
                <a:gd name="connsiteX7" fmla="*/ 2858885 w 6864873"/>
                <a:gd name="connsiteY7" fmla="*/ 7193639 h 8675541"/>
                <a:gd name="connsiteX8" fmla="*/ 3119901 w 6864873"/>
                <a:gd name="connsiteY8" fmla="*/ 7032531 h 8675541"/>
                <a:gd name="connsiteX9" fmla="*/ 3227713 w 6864873"/>
                <a:gd name="connsiteY9" fmla="*/ 6642484 h 8675541"/>
                <a:gd name="connsiteX10" fmla="*/ 3119901 w 6864873"/>
                <a:gd name="connsiteY10" fmla="*/ 6256675 h 8675541"/>
                <a:gd name="connsiteX11" fmla="*/ 2858885 w 6864873"/>
                <a:gd name="connsiteY11" fmla="*/ 6095567 h 8675541"/>
                <a:gd name="connsiteX12" fmla="*/ 2600705 w 6864873"/>
                <a:gd name="connsiteY12" fmla="*/ 6256675 h 8675541"/>
                <a:gd name="connsiteX13" fmla="*/ 2492895 w 6864873"/>
                <a:gd name="connsiteY13" fmla="*/ 6642484 h 8675541"/>
                <a:gd name="connsiteX14" fmla="*/ 2612054 w 6864873"/>
                <a:gd name="connsiteY14" fmla="*/ 5955660 h 8675541"/>
                <a:gd name="connsiteX15" fmla="*/ 2634751 w 6864873"/>
                <a:gd name="connsiteY15" fmla="*/ 5989577 h 8675541"/>
                <a:gd name="connsiteX16" fmla="*/ 2958184 w 6864873"/>
                <a:gd name="connsiteY16" fmla="*/ 5819992 h 8675541"/>
                <a:gd name="connsiteX17" fmla="*/ 2975208 w 6864873"/>
                <a:gd name="connsiteY17" fmla="*/ 5718240 h 8675541"/>
                <a:gd name="connsiteX18" fmla="*/ 2612054 w 6864873"/>
                <a:gd name="connsiteY18" fmla="*/ 5955660 h 8675541"/>
                <a:gd name="connsiteX19" fmla="*/ 3605051 w 6864873"/>
                <a:gd name="connsiteY19" fmla="*/ 6718796 h 8675541"/>
                <a:gd name="connsiteX20" fmla="*/ 3647608 w 6864873"/>
                <a:gd name="connsiteY20" fmla="*/ 6718796 h 8675541"/>
                <a:gd name="connsiteX21" fmla="*/ 4626419 w 6864873"/>
                <a:gd name="connsiteY21" fmla="*/ 6922299 h 8675541"/>
                <a:gd name="connsiteX22" fmla="*/ 5417979 w 6864873"/>
                <a:gd name="connsiteY22" fmla="*/ 7477694 h 8675541"/>
                <a:gd name="connsiteX23" fmla="*/ 5466210 w 6864873"/>
                <a:gd name="connsiteY23" fmla="*/ 7524330 h 8675541"/>
                <a:gd name="connsiteX24" fmla="*/ 5742831 w 6864873"/>
                <a:gd name="connsiteY24" fmla="*/ 6966816 h 8675541"/>
                <a:gd name="connsiteX25" fmla="*/ 6212376 w 6864873"/>
                <a:gd name="connsiteY25" fmla="*/ 6672161 h 8675541"/>
                <a:gd name="connsiteX26" fmla="*/ 5771202 w 6864873"/>
                <a:gd name="connsiteY26" fmla="*/ 6320269 h 8675541"/>
                <a:gd name="connsiteX27" fmla="*/ 5508768 w 6864873"/>
                <a:gd name="connsiteY27" fmla="*/ 5718240 h 8675541"/>
                <a:gd name="connsiteX28" fmla="*/ 4684581 w 6864873"/>
                <a:gd name="connsiteY28" fmla="*/ 6339348 h 8675541"/>
                <a:gd name="connsiteX29" fmla="*/ 3661794 w 6864873"/>
                <a:gd name="connsiteY29" fmla="*/ 6578888 h 8675541"/>
                <a:gd name="connsiteX30" fmla="*/ 3605051 w 6864873"/>
                <a:gd name="connsiteY30" fmla="*/ 6574649 h 8675541"/>
                <a:gd name="connsiteX31" fmla="*/ 3605051 w 6864873"/>
                <a:gd name="connsiteY31" fmla="*/ 6718796 h 8675541"/>
                <a:gd name="connsiteX32" fmla="*/ 3809324 w 6864873"/>
                <a:gd name="connsiteY32" fmla="*/ 6290592 h 8675541"/>
                <a:gd name="connsiteX33" fmla="*/ 4798066 w 6864873"/>
                <a:gd name="connsiteY33" fmla="*/ 6074370 h 8675541"/>
                <a:gd name="connsiteX34" fmla="*/ 5627927 w 6864873"/>
                <a:gd name="connsiteY34" fmla="*/ 5502017 h 8675541"/>
                <a:gd name="connsiteX35" fmla="*/ 6354233 w 6864873"/>
                <a:gd name="connsiteY35" fmla="*/ 6498335 h 8675541"/>
                <a:gd name="connsiteX36" fmla="*/ 6311677 w 6864873"/>
                <a:gd name="connsiteY36" fmla="*/ 6362666 h 8675541"/>
                <a:gd name="connsiteX37" fmla="*/ 5947105 w 6864873"/>
                <a:gd name="connsiteY37" fmla="*/ 5968379 h 8675541"/>
                <a:gd name="connsiteX38" fmla="*/ 5678996 w 6864873"/>
                <a:gd name="connsiteY38" fmla="*/ 5374828 h 8675541"/>
                <a:gd name="connsiteX39" fmla="*/ 5653461 w 6864873"/>
                <a:gd name="connsiteY39" fmla="*/ 5298514 h 8675541"/>
                <a:gd name="connsiteX40" fmla="*/ 5613742 w 6864873"/>
                <a:gd name="connsiteY40" fmla="*/ 5336671 h 8675541"/>
                <a:gd name="connsiteX41" fmla="*/ 4825018 w 6864873"/>
                <a:gd name="connsiteY41" fmla="*/ 5938702 h 8675541"/>
                <a:gd name="connsiteX42" fmla="*/ 3837696 w 6864873"/>
                <a:gd name="connsiteY42" fmla="*/ 6167641 h 8675541"/>
                <a:gd name="connsiteX43" fmla="*/ 3809324 w 6864873"/>
                <a:gd name="connsiteY43" fmla="*/ 6171882 h 8675541"/>
                <a:gd name="connsiteX44" fmla="*/ 3809324 w 6864873"/>
                <a:gd name="connsiteY44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2492895 w 6864873"/>
                <a:gd name="connsiteY5" fmla="*/ 6642484 h 8675543"/>
                <a:gd name="connsiteX6" fmla="*/ 2600705 w 6864873"/>
                <a:gd name="connsiteY6" fmla="*/ 7032531 h 8675543"/>
                <a:gd name="connsiteX7" fmla="*/ 2858885 w 6864873"/>
                <a:gd name="connsiteY7" fmla="*/ 7193639 h 8675543"/>
                <a:gd name="connsiteX8" fmla="*/ 3119901 w 6864873"/>
                <a:gd name="connsiteY8" fmla="*/ 7032531 h 8675543"/>
                <a:gd name="connsiteX9" fmla="*/ 3227713 w 6864873"/>
                <a:gd name="connsiteY9" fmla="*/ 6642484 h 8675543"/>
                <a:gd name="connsiteX10" fmla="*/ 3119901 w 6864873"/>
                <a:gd name="connsiteY10" fmla="*/ 6256675 h 8675543"/>
                <a:gd name="connsiteX11" fmla="*/ 2858885 w 6864873"/>
                <a:gd name="connsiteY11" fmla="*/ 6095567 h 8675543"/>
                <a:gd name="connsiteX12" fmla="*/ 2600705 w 6864873"/>
                <a:gd name="connsiteY12" fmla="*/ 6256675 h 8675543"/>
                <a:gd name="connsiteX13" fmla="*/ 2492895 w 6864873"/>
                <a:gd name="connsiteY13" fmla="*/ 6642484 h 8675543"/>
                <a:gd name="connsiteX14" fmla="*/ 2612054 w 6864873"/>
                <a:gd name="connsiteY14" fmla="*/ 5955660 h 8675543"/>
                <a:gd name="connsiteX15" fmla="*/ 2634751 w 6864873"/>
                <a:gd name="connsiteY15" fmla="*/ 5989577 h 8675543"/>
                <a:gd name="connsiteX16" fmla="*/ 2975208 w 6864873"/>
                <a:gd name="connsiteY16" fmla="*/ 5718240 h 8675543"/>
                <a:gd name="connsiteX17" fmla="*/ 2612054 w 6864873"/>
                <a:gd name="connsiteY17" fmla="*/ 5955660 h 8675543"/>
                <a:gd name="connsiteX18" fmla="*/ 3605051 w 6864873"/>
                <a:gd name="connsiteY18" fmla="*/ 6718796 h 8675543"/>
                <a:gd name="connsiteX19" fmla="*/ 3647608 w 6864873"/>
                <a:gd name="connsiteY19" fmla="*/ 6718796 h 8675543"/>
                <a:gd name="connsiteX20" fmla="*/ 4626419 w 6864873"/>
                <a:gd name="connsiteY20" fmla="*/ 6922299 h 8675543"/>
                <a:gd name="connsiteX21" fmla="*/ 5417979 w 6864873"/>
                <a:gd name="connsiteY21" fmla="*/ 7477694 h 8675543"/>
                <a:gd name="connsiteX22" fmla="*/ 5466210 w 6864873"/>
                <a:gd name="connsiteY22" fmla="*/ 7524330 h 8675543"/>
                <a:gd name="connsiteX23" fmla="*/ 5742831 w 6864873"/>
                <a:gd name="connsiteY23" fmla="*/ 6966816 h 8675543"/>
                <a:gd name="connsiteX24" fmla="*/ 6212376 w 6864873"/>
                <a:gd name="connsiteY24" fmla="*/ 6672161 h 8675543"/>
                <a:gd name="connsiteX25" fmla="*/ 5771202 w 6864873"/>
                <a:gd name="connsiteY25" fmla="*/ 6320269 h 8675543"/>
                <a:gd name="connsiteX26" fmla="*/ 5508768 w 6864873"/>
                <a:gd name="connsiteY26" fmla="*/ 5718240 h 8675543"/>
                <a:gd name="connsiteX27" fmla="*/ 4684581 w 6864873"/>
                <a:gd name="connsiteY27" fmla="*/ 6339348 h 8675543"/>
                <a:gd name="connsiteX28" fmla="*/ 3661794 w 6864873"/>
                <a:gd name="connsiteY28" fmla="*/ 6578888 h 8675543"/>
                <a:gd name="connsiteX29" fmla="*/ 3605051 w 6864873"/>
                <a:gd name="connsiteY29" fmla="*/ 6574649 h 8675543"/>
                <a:gd name="connsiteX30" fmla="*/ 3605051 w 6864873"/>
                <a:gd name="connsiteY30" fmla="*/ 6718796 h 8675543"/>
                <a:gd name="connsiteX31" fmla="*/ 3809324 w 6864873"/>
                <a:gd name="connsiteY31" fmla="*/ 6290592 h 8675543"/>
                <a:gd name="connsiteX32" fmla="*/ 4798066 w 6864873"/>
                <a:gd name="connsiteY32" fmla="*/ 6074370 h 8675543"/>
                <a:gd name="connsiteX33" fmla="*/ 5627927 w 6864873"/>
                <a:gd name="connsiteY33" fmla="*/ 5502017 h 8675543"/>
                <a:gd name="connsiteX34" fmla="*/ 6354233 w 6864873"/>
                <a:gd name="connsiteY34" fmla="*/ 6498335 h 8675543"/>
                <a:gd name="connsiteX35" fmla="*/ 6311677 w 6864873"/>
                <a:gd name="connsiteY35" fmla="*/ 6362666 h 8675543"/>
                <a:gd name="connsiteX36" fmla="*/ 5947105 w 6864873"/>
                <a:gd name="connsiteY36" fmla="*/ 5968379 h 8675543"/>
                <a:gd name="connsiteX37" fmla="*/ 5678996 w 6864873"/>
                <a:gd name="connsiteY37" fmla="*/ 5374828 h 8675543"/>
                <a:gd name="connsiteX38" fmla="*/ 5653461 w 6864873"/>
                <a:gd name="connsiteY38" fmla="*/ 5298514 h 8675543"/>
                <a:gd name="connsiteX39" fmla="*/ 5613742 w 6864873"/>
                <a:gd name="connsiteY39" fmla="*/ 5336671 h 8675543"/>
                <a:gd name="connsiteX40" fmla="*/ 4825018 w 6864873"/>
                <a:gd name="connsiteY40" fmla="*/ 5938702 h 8675543"/>
                <a:gd name="connsiteX41" fmla="*/ 3837696 w 6864873"/>
                <a:gd name="connsiteY41" fmla="*/ 6167641 h 8675543"/>
                <a:gd name="connsiteX42" fmla="*/ 3809324 w 6864873"/>
                <a:gd name="connsiteY42" fmla="*/ 6171882 h 8675543"/>
                <a:gd name="connsiteX43" fmla="*/ 3809324 w 6864873"/>
                <a:gd name="connsiteY43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2492895 w 6864873"/>
                <a:gd name="connsiteY5" fmla="*/ 6642484 h 8675541"/>
                <a:gd name="connsiteX6" fmla="*/ 2600705 w 6864873"/>
                <a:gd name="connsiteY6" fmla="*/ 7032531 h 8675541"/>
                <a:gd name="connsiteX7" fmla="*/ 2858885 w 6864873"/>
                <a:gd name="connsiteY7" fmla="*/ 7193639 h 8675541"/>
                <a:gd name="connsiteX8" fmla="*/ 3119901 w 6864873"/>
                <a:gd name="connsiteY8" fmla="*/ 7032531 h 8675541"/>
                <a:gd name="connsiteX9" fmla="*/ 3227713 w 6864873"/>
                <a:gd name="connsiteY9" fmla="*/ 6642484 h 8675541"/>
                <a:gd name="connsiteX10" fmla="*/ 3119901 w 6864873"/>
                <a:gd name="connsiteY10" fmla="*/ 6256675 h 8675541"/>
                <a:gd name="connsiteX11" fmla="*/ 2858885 w 6864873"/>
                <a:gd name="connsiteY11" fmla="*/ 6095567 h 8675541"/>
                <a:gd name="connsiteX12" fmla="*/ 2600705 w 6864873"/>
                <a:gd name="connsiteY12" fmla="*/ 6256675 h 8675541"/>
                <a:gd name="connsiteX13" fmla="*/ 2492895 w 6864873"/>
                <a:gd name="connsiteY13" fmla="*/ 6642484 h 8675541"/>
                <a:gd name="connsiteX14" fmla="*/ 2612054 w 6864873"/>
                <a:gd name="connsiteY14" fmla="*/ 5955660 h 8675541"/>
                <a:gd name="connsiteX15" fmla="*/ 2634751 w 6864873"/>
                <a:gd name="connsiteY15" fmla="*/ 5989577 h 8675541"/>
                <a:gd name="connsiteX16" fmla="*/ 2612054 w 6864873"/>
                <a:gd name="connsiteY16" fmla="*/ 5955660 h 8675541"/>
                <a:gd name="connsiteX17" fmla="*/ 3605051 w 6864873"/>
                <a:gd name="connsiteY17" fmla="*/ 6718796 h 8675541"/>
                <a:gd name="connsiteX18" fmla="*/ 3647608 w 6864873"/>
                <a:gd name="connsiteY18" fmla="*/ 6718796 h 8675541"/>
                <a:gd name="connsiteX19" fmla="*/ 4626419 w 6864873"/>
                <a:gd name="connsiteY19" fmla="*/ 6922299 h 8675541"/>
                <a:gd name="connsiteX20" fmla="*/ 5417979 w 6864873"/>
                <a:gd name="connsiteY20" fmla="*/ 7477694 h 8675541"/>
                <a:gd name="connsiteX21" fmla="*/ 5466210 w 6864873"/>
                <a:gd name="connsiteY21" fmla="*/ 7524330 h 8675541"/>
                <a:gd name="connsiteX22" fmla="*/ 5742831 w 6864873"/>
                <a:gd name="connsiteY22" fmla="*/ 6966816 h 8675541"/>
                <a:gd name="connsiteX23" fmla="*/ 6212376 w 6864873"/>
                <a:gd name="connsiteY23" fmla="*/ 6672161 h 8675541"/>
                <a:gd name="connsiteX24" fmla="*/ 5771202 w 6864873"/>
                <a:gd name="connsiteY24" fmla="*/ 6320269 h 8675541"/>
                <a:gd name="connsiteX25" fmla="*/ 5508768 w 6864873"/>
                <a:gd name="connsiteY25" fmla="*/ 5718240 h 8675541"/>
                <a:gd name="connsiteX26" fmla="*/ 4684581 w 6864873"/>
                <a:gd name="connsiteY26" fmla="*/ 6339348 h 8675541"/>
                <a:gd name="connsiteX27" fmla="*/ 3661794 w 6864873"/>
                <a:gd name="connsiteY27" fmla="*/ 6578888 h 8675541"/>
                <a:gd name="connsiteX28" fmla="*/ 3605051 w 6864873"/>
                <a:gd name="connsiteY28" fmla="*/ 6574649 h 8675541"/>
                <a:gd name="connsiteX29" fmla="*/ 3605051 w 6864873"/>
                <a:gd name="connsiteY29" fmla="*/ 6718796 h 8675541"/>
                <a:gd name="connsiteX30" fmla="*/ 3809324 w 6864873"/>
                <a:gd name="connsiteY30" fmla="*/ 6290592 h 8675541"/>
                <a:gd name="connsiteX31" fmla="*/ 4798066 w 6864873"/>
                <a:gd name="connsiteY31" fmla="*/ 6074370 h 8675541"/>
                <a:gd name="connsiteX32" fmla="*/ 5627927 w 6864873"/>
                <a:gd name="connsiteY32" fmla="*/ 5502017 h 8675541"/>
                <a:gd name="connsiteX33" fmla="*/ 6354233 w 6864873"/>
                <a:gd name="connsiteY33" fmla="*/ 6498335 h 8675541"/>
                <a:gd name="connsiteX34" fmla="*/ 6311677 w 6864873"/>
                <a:gd name="connsiteY34" fmla="*/ 6362666 h 8675541"/>
                <a:gd name="connsiteX35" fmla="*/ 5947105 w 6864873"/>
                <a:gd name="connsiteY35" fmla="*/ 5968379 h 8675541"/>
                <a:gd name="connsiteX36" fmla="*/ 5678996 w 6864873"/>
                <a:gd name="connsiteY36" fmla="*/ 5374828 h 8675541"/>
                <a:gd name="connsiteX37" fmla="*/ 5653461 w 6864873"/>
                <a:gd name="connsiteY37" fmla="*/ 5298514 h 8675541"/>
                <a:gd name="connsiteX38" fmla="*/ 5613742 w 6864873"/>
                <a:gd name="connsiteY38" fmla="*/ 5336671 h 8675541"/>
                <a:gd name="connsiteX39" fmla="*/ 4825018 w 6864873"/>
                <a:gd name="connsiteY39" fmla="*/ 5938702 h 8675541"/>
                <a:gd name="connsiteX40" fmla="*/ 3837696 w 6864873"/>
                <a:gd name="connsiteY40" fmla="*/ 6167641 h 8675541"/>
                <a:gd name="connsiteX41" fmla="*/ 3809324 w 6864873"/>
                <a:gd name="connsiteY41" fmla="*/ 6171882 h 8675541"/>
                <a:gd name="connsiteX42" fmla="*/ 3809324 w 6864873"/>
                <a:gd name="connsiteY42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2492895 w 6864873"/>
                <a:gd name="connsiteY5" fmla="*/ 6642484 h 8675543"/>
                <a:gd name="connsiteX6" fmla="*/ 2600705 w 6864873"/>
                <a:gd name="connsiteY6" fmla="*/ 7032531 h 8675543"/>
                <a:gd name="connsiteX7" fmla="*/ 2858885 w 6864873"/>
                <a:gd name="connsiteY7" fmla="*/ 7193639 h 8675543"/>
                <a:gd name="connsiteX8" fmla="*/ 3119901 w 6864873"/>
                <a:gd name="connsiteY8" fmla="*/ 7032531 h 8675543"/>
                <a:gd name="connsiteX9" fmla="*/ 3227713 w 6864873"/>
                <a:gd name="connsiteY9" fmla="*/ 6642484 h 8675543"/>
                <a:gd name="connsiteX10" fmla="*/ 3119901 w 6864873"/>
                <a:gd name="connsiteY10" fmla="*/ 6256675 h 8675543"/>
                <a:gd name="connsiteX11" fmla="*/ 2858885 w 6864873"/>
                <a:gd name="connsiteY11" fmla="*/ 6095567 h 8675543"/>
                <a:gd name="connsiteX12" fmla="*/ 2600705 w 6864873"/>
                <a:gd name="connsiteY12" fmla="*/ 6256675 h 8675543"/>
                <a:gd name="connsiteX13" fmla="*/ 2492895 w 6864873"/>
                <a:gd name="connsiteY13" fmla="*/ 6642484 h 8675543"/>
                <a:gd name="connsiteX14" fmla="*/ 3605051 w 6864873"/>
                <a:gd name="connsiteY14" fmla="*/ 6718796 h 8675543"/>
                <a:gd name="connsiteX15" fmla="*/ 3647608 w 6864873"/>
                <a:gd name="connsiteY15" fmla="*/ 6718796 h 8675543"/>
                <a:gd name="connsiteX16" fmla="*/ 4626419 w 6864873"/>
                <a:gd name="connsiteY16" fmla="*/ 6922299 h 8675543"/>
                <a:gd name="connsiteX17" fmla="*/ 5417979 w 6864873"/>
                <a:gd name="connsiteY17" fmla="*/ 7477694 h 8675543"/>
                <a:gd name="connsiteX18" fmla="*/ 5466210 w 6864873"/>
                <a:gd name="connsiteY18" fmla="*/ 7524330 h 8675543"/>
                <a:gd name="connsiteX19" fmla="*/ 5742831 w 6864873"/>
                <a:gd name="connsiteY19" fmla="*/ 6966816 h 8675543"/>
                <a:gd name="connsiteX20" fmla="*/ 6212376 w 6864873"/>
                <a:gd name="connsiteY20" fmla="*/ 6672161 h 8675543"/>
                <a:gd name="connsiteX21" fmla="*/ 5771202 w 6864873"/>
                <a:gd name="connsiteY21" fmla="*/ 6320269 h 8675543"/>
                <a:gd name="connsiteX22" fmla="*/ 5508768 w 6864873"/>
                <a:gd name="connsiteY22" fmla="*/ 5718240 h 8675543"/>
                <a:gd name="connsiteX23" fmla="*/ 4684581 w 6864873"/>
                <a:gd name="connsiteY23" fmla="*/ 6339348 h 8675543"/>
                <a:gd name="connsiteX24" fmla="*/ 3661794 w 6864873"/>
                <a:gd name="connsiteY24" fmla="*/ 6578888 h 8675543"/>
                <a:gd name="connsiteX25" fmla="*/ 3605051 w 6864873"/>
                <a:gd name="connsiteY25" fmla="*/ 6574649 h 8675543"/>
                <a:gd name="connsiteX26" fmla="*/ 3605051 w 6864873"/>
                <a:gd name="connsiteY26" fmla="*/ 6718796 h 8675543"/>
                <a:gd name="connsiteX27" fmla="*/ 3809324 w 6864873"/>
                <a:gd name="connsiteY27" fmla="*/ 6290592 h 8675543"/>
                <a:gd name="connsiteX28" fmla="*/ 4798066 w 6864873"/>
                <a:gd name="connsiteY28" fmla="*/ 6074370 h 8675543"/>
                <a:gd name="connsiteX29" fmla="*/ 5627927 w 6864873"/>
                <a:gd name="connsiteY29" fmla="*/ 5502017 h 8675543"/>
                <a:gd name="connsiteX30" fmla="*/ 6354233 w 6864873"/>
                <a:gd name="connsiteY30" fmla="*/ 6498335 h 8675543"/>
                <a:gd name="connsiteX31" fmla="*/ 6311677 w 6864873"/>
                <a:gd name="connsiteY31" fmla="*/ 6362666 h 8675543"/>
                <a:gd name="connsiteX32" fmla="*/ 5947105 w 6864873"/>
                <a:gd name="connsiteY32" fmla="*/ 5968379 h 8675543"/>
                <a:gd name="connsiteX33" fmla="*/ 5678996 w 6864873"/>
                <a:gd name="connsiteY33" fmla="*/ 5374828 h 8675543"/>
                <a:gd name="connsiteX34" fmla="*/ 5653461 w 6864873"/>
                <a:gd name="connsiteY34" fmla="*/ 5298514 h 8675543"/>
                <a:gd name="connsiteX35" fmla="*/ 5613742 w 6864873"/>
                <a:gd name="connsiteY35" fmla="*/ 5336671 h 8675543"/>
                <a:gd name="connsiteX36" fmla="*/ 4825018 w 6864873"/>
                <a:gd name="connsiteY36" fmla="*/ 5938702 h 8675543"/>
                <a:gd name="connsiteX37" fmla="*/ 3837696 w 6864873"/>
                <a:gd name="connsiteY37" fmla="*/ 6167641 h 8675543"/>
                <a:gd name="connsiteX38" fmla="*/ 3809324 w 6864873"/>
                <a:gd name="connsiteY38" fmla="*/ 6171882 h 8675543"/>
                <a:gd name="connsiteX39" fmla="*/ 3809324 w 6864873"/>
                <a:gd name="connsiteY39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2492895 w 6864873"/>
                <a:gd name="connsiteY5" fmla="*/ 6642484 h 8675541"/>
                <a:gd name="connsiteX6" fmla="*/ 2600705 w 6864873"/>
                <a:gd name="connsiteY6" fmla="*/ 7032531 h 8675541"/>
                <a:gd name="connsiteX7" fmla="*/ 2858885 w 6864873"/>
                <a:gd name="connsiteY7" fmla="*/ 7193639 h 8675541"/>
                <a:gd name="connsiteX8" fmla="*/ 3119901 w 6864873"/>
                <a:gd name="connsiteY8" fmla="*/ 7032531 h 8675541"/>
                <a:gd name="connsiteX9" fmla="*/ 3227713 w 6864873"/>
                <a:gd name="connsiteY9" fmla="*/ 6642484 h 8675541"/>
                <a:gd name="connsiteX10" fmla="*/ 3119901 w 6864873"/>
                <a:gd name="connsiteY10" fmla="*/ 6256675 h 8675541"/>
                <a:gd name="connsiteX11" fmla="*/ 2600705 w 6864873"/>
                <a:gd name="connsiteY11" fmla="*/ 6256675 h 8675541"/>
                <a:gd name="connsiteX12" fmla="*/ 2492895 w 6864873"/>
                <a:gd name="connsiteY12" fmla="*/ 6642484 h 8675541"/>
                <a:gd name="connsiteX13" fmla="*/ 3605051 w 6864873"/>
                <a:gd name="connsiteY13" fmla="*/ 6718796 h 8675541"/>
                <a:gd name="connsiteX14" fmla="*/ 3647608 w 6864873"/>
                <a:gd name="connsiteY14" fmla="*/ 6718796 h 8675541"/>
                <a:gd name="connsiteX15" fmla="*/ 4626419 w 6864873"/>
                <a:gd name="connsiteY15" fmla="*/ 6922299 h 8675541"/>
                <a:gd name="connsiteX16" fmla="*/ 5417979 w 6864873"/>
                <a:gd name="connsiteY16" fmla="*/ 7477694 h 8675541"/>
                <a:gd name="connsiteX17" fmla="*/ 5466210 w 6864873"/>
                <a:gd name="connsiteY17" fmla="*/ 7524330 h 8675541"/>
                <a:gd name="connsiteX18" fmla="*/ 5742831 w 6864873"/>
                <a:gd name="connsiteY18" fmla="*/ 6966816 h 8675541"/>
                <a:gd name="connsiteX19" fmla="*/ 6212376 w 6864873"/>
                <a:gd name="connsiteY19" fmla="*/ 6672161 h 8675541"/>
                <a:gd name="connsiteX20" fmla="*/ 5771202 w 6864873"/>
                <a:gd name="connsiteY20" fmla="*/ 6320269 h 8675541"/>
                <a:gd name="connsiteX21" fmla="*/ 5508768 w 6864873"/>
                <a:gd name="connsiteY21" fmla="*/ 5718240 h 8675541"/>
                <a:gd name="connsiteX22" fmla="*/ 4684581 w 6864873"/>
                <a:gd name="connsiteY22" fmla="*/ 6339348 h 8675541"/>
                <a:gd name="connsiteX23" fmla="*/ 3661794 w 6864873"/>
                <a:gd name="connsiteY23" fmla="*/ 6578888 h 8675541"/>
                <a:gd name="connsiteX24" fmla="*/ 3605051 w 6864873"/>
                <a:gd name="connsiteY24" fmla="*/ 6574649 h 8675541"/>
                <a:gd name="connsiteX25" fmla="*/ 3605051 w 6864873"/>
                <a:gd name="connsiteY25" fmla="*/ 6718796 h 8675541"/>
                <a:gd name="connsiteX26" fmla="*/ 3809324 w 6864873"/>
                <a:gd name="connsiteY26" fmla="*/ 6290592 h 8675541"/>
                <a:gd name="connsiteX27" fmla="*/ 4798066 w 6864873"/>
                <a:gd name="connsiteY27" fmla="*/ 6074370 h 8675541"/>
                <a:gd name="connsiteX28" fmla="*/ 5627927 w 6864873"/>
                <a:gd name="connsiteY28" fmla="*/ 5502017 h 8675541"/>
                <a:gd name="connsiteX29" fmla="*/ 6354233 w 6864873"/>
                <a:gd name="connsiteY29" fmla="*/ 6498335 h 8675541"/>
                <a:gd name="connsiteX30" fmla="*/ 6311677 w 6864873"/>
                <a:gd name="connsiteY30" fmla="*/ 6362666 h 8675541"/>
                <a:gd name="connsiteX31" fmla="*/ 5947105 w 6864873"/>
                <a:gd name="connsiteY31" fmla="*/ 5968379 h 8675541"/>
                <a:gd name="connsiteX32" fmla="*/ 5678996 w 6864873"/>
                <a:gd name="connsiteY32" fmla="*/ 5374828 h 8675541"/>
                <a:gd name="connsiteX33" fmla="*/ 5653461 w 6864873"/>
                <a:gd name="connsiteY33" fmla="*/ 5298514 h 8675541"/>
                <a:gd name="connsiteX34" fmla="*/ 5613742 w 6864873"/>
                <a:gd name="connsiteY34" fmla="*/ 5336671 h 8675541"/>
                <a:gd name="connsiteX35" fmla="*/ 4825018 w 6864873"/>
                <a:gd name="connsiteY35" fmla="*/ 5938702 h 8675541"/>
                <a:gd name="connsiteX36" fmla="*/ 3837696 w 6864873"/>
                <a:gd name="connsiteY36" fmla="*/ 6167641 h 8675541"/>
                <a:gd name="connsiteX37" fmla="*/ 3809324 w 6864873"/>
                <a:gd name="connsiteY37" fmla="*/ 6171882 h 8675541"/>
                <a:gd name="connsiteX38" fmla="*/ 3809324 w 6864873"/>
                <a:gd name="connsiteY38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2492895 w 6864873"/>
                <a:gd name="connsiteY5" fmla="*/ 6642484 h 8675543"/>
                <a:gd name="connsiteX6" fmla="*/ 2600705 w 6864873"/>
                <a:gd name="connsiteY6" fmla="*/ 7032531 h 8675543"/>
                <a:gd name="connsiteX7" fmla="*/ 2858885 w 6864873"/>
                <a:gd name="connsiteY7" fmla="*/ 7193639 h 8675543"/>
                <a:gd name="connsiteX8" fmla="*/ 3119901 w 6864873"/>
                <a:gd name="connsiteY8" fmla="*/ 7032531 h 8675543"/>
                <a:gd name="connsiteX9" fmla="*/ 3227713 w 6864873"/>
                <a:gd name="connsiteY9" fmla="*/ 6642484 h 8675543"/>
                <a:gd name="connsiteX10" fmla="*/ 3119901 w 6864873"/>
                <a:gd name="connsiteY10" fmla="*/ 6256675 h 8675543"/>
                <a:gd name="connsiteX11" fmla="*/ 2492895 w 6864873"/>
                <a:gd name="connsiteY11" fmla="*/ 6642484 h 8675543"/>
                <a:gd name="connsiteX12" fmla="*/ 3605051 w 6864873"/>
                <a:gd name="connsiteY12" fmla="*/ 6718796 h 8675543"/>
                <a:gd name="connsiteX13" fmla="*/ 3647608 w 6864873"/>
                <a:gd name="connsiteY13" fmla="*/ 6718796 h 8675543"/>
                <a:gd name="connsiteX14" fmla="*/ 4626419 w 6864873"/>
                <a:gd name="connsiteY14" fmla="*/ 6922299 h 8675543"/>
                <a:gd name="connsiteX15" fmla="*/ 5417979 w 6864873"/>
                <a:gd name="connsiteY15" fmla="*/ 7477694 h 8675543"/>
                <a:gd name="connsiteX16" fmla="*/ 5466210 w 6864873"/>
                <a:gd name="connsiteY16" fmla="*/ 7524330 h 8675543"/>
                <a:gd name="connsiteX17" fmla="*/ 5742831 w 6864873"/>
                <a:gd name="connsiteY17" fmla="*/ 6966816 h 8675543"/>
                <a:gd name="connsiteX18" fmla="*/ 6212376 w 6864873"/>
                <a:gd name="connsiteY18" fmla="*/ 6672161 h 8675543"/>
                <a:gd name="connsiteX19" fmla="*/ 5771202 w 6864873"/>
                <a:gd name="connsiteY19" fmla="*/ 6320269 h 8675543"/>
                <a:gd name="connsiteX20" fmla="*/ 5508768 w 6864873"/>
                <a:gd name="connsiteY20" fmla="*/ 5718240 h 8675543"/>
                <a:gd name="connsiteX21" fmla="*/ 4684581 w 6864873"/>
                <a:gd name="connsiteY21" fmla="*/ 6339348 h 8675543"/>
                <a:gd name="connsiteX22" fmla="*/ 3661794 w 6864873"/>
                <a:gd name="connsiteY22" fmla="*/ 6578888 h 8675543"/>
                <a:gd name="connsiteX23" fmla="*/ 3605051 w 6864873"/>
                <a:gd name="connsiteY23" fmla="*/ 6574649 h 8675543"/>
                <a:gd name="connsiteX24" fmla="*/ 3605051 w 6864873"/>
                <a:gd name="connsiteY24" fmla="*/ 6718796 h 8675543"/>
                <a:gd name="connsiteX25" fmla="*/ 3809324 w 6864873"/>
                <a:gd name="connsiteY25" fmla="*/ 6290592 h 8675543"/>
                <a:gd name="connsiteX26" fmla="*/ 4798066 w 6864873"/>
                <a:gd name="connsiteY26" fmla="*/ 6074370 h 8675543"/>
                <a:gd name="connsiteX27" fmla="*/ 5627927 w 6864873"/>
                <a:gd name="connsiteY27" fmla="*/ 5502017 h 8675543"/>
                <a:gd name="connsiteX28" fmla="*/ 6354233 w 6864873"/>
                <a:gd name="connsiteY28" fmla="*/ 6498335 h 8675543"/>
                <a:gd name="connsiteX29" fmla="*/ 6311677 w 6864873"/>
                <a:gd name="connsiteY29" fmla="*/ 6362666 h 8675543"/>
                <a:gd name="connsiteX30" fmla="*/ 5947105 w 6864873"/>
                <a:gd name="connsiteY30" fmla="*/ 5968379 h 8675543"/>
                <a:gd name="connsiteX31" fmla="*/ 5678996 w 6864873"/>
                <a:gd name="connsiteY31" fmla="*/ 5374828 h 8675543"/>
                <a:gd name="connsiteX32" fmla="*/ 5653461 w 6864873"/>
                <a:gd name="connsiteY32" fmla="*/ 5298514 h 8675543"/>
                <a:gd name="connsiteX33" fmla="*/ 5613742 w 6864873"/>
                <a:gd name="connsiteY33" fmla="*/ 5336671 h 8675543"/>
                <a:gd name="connsiteX34" fmla="*/ 4825018 w 6864873"/>
                <a:gd name="connsiteY34" fmla="*/ 5938702 h 8675543"/>
                <a:gd name="connsiteX35" fmla="*/ 3837696 w 6864873"/>
                <a:gd name="connsiteY35" fmla="*/ 6167641 h 8675543"/>
                <a:gd name="connsiteX36" fmla="*/ 3809324 w 6864873"/>
                <a:gd name="connsiteY36" fmla="*/ 6171882 h 8675543"/>
                <a:gd name="connsiteX37" fmla="*/ 3809324 w 6864873"/>
                <a:gd name="connsiteY37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3119901 w 6864873"/>
                <a:gd name="connsiteY5" fmla="*/ 6256675 h 8675541"/>
                <a:gd name="connsiteX6" fmla="*/ 2600705 w 6864873"/>
                <a:gd name="connsiteY6" fmla="*/ 7032531 h 8675541"/>
                <a:gd name="connsiteX7" fmla="*/ 2858885 w 6864873"/>
                <a:gd name="connsiteY7" fmla="*/ 7193639 h 8675541"/>
                <a:gd name="connsiteX8" fmla="*/ 3119901 w 6864873"/>
                <a:gd name="connsiteY8" fmla="*/ 7032531 h 8675541"/>
                <a:gd name="connsiteX9" fmla="*/ 3227713 w 6864873"/>
                <a:gd name="connsiteY9" fmla="*/ 6642484 h 8675541"/>
                <a:gd name="connsiteX10" fmla="*/ 3119901 w 6864873"/>
                <a:gd name="connsiteY10" fmla="*/ 6256675 h 8675541"/>
                <a:gd name="connsiteX11" fmla="*/ 3605051 w 6864873"/>
                <a:gd name="connsiteY11" fmla="*/ 6718796 h 8675541"/>
                <a:gd name="connsiteX12" fmla="*/ 3647608 w 6864873"/>
                <a:gd name="connsiteY12" fmla="*/ 6718796 h 8675541"/>
                <a:gd name="connsiteX13" fmla="*/ 4626419 w 6864873"/>
                <a:gd name="connsiteY13" fmla="*/ 6922299 h 8675541"/>
                <a:gd name="connsiteX14" fmla="*/ 5417979 w 6864873"/>
                <a:gd name="connsiteY14" fmla="*/ 7477694 h 8675541"/>
                <a:gd name="connsiteX15" fmla="*/ 5466210 w 6864873"/>
                <a:gd name="connsiteY15" fmla="*/ 7524330 h 8675541"/>
                <a:gd name="connsiteX16" fmla="*/ 5742831 w 6864873"/>
                <a:gd name="connsiteY16" fmla="*/ 6966816 h 8675541"/>
                <a:gd name="connsiteX17" fmla="*/ 6212376 w 6864873"/>
                <a:gd name="connsiteY17" fmla="*/ 6672161 h 8675541"/>
                <a:gd name="connsiteX18" fmla="*/ 5771202 w 6864873"/>
                <a:gd name="connsiteY18" fmla="*/ 6320269 h 8675541"/>
                <a:gd name="connsiteX19" fmla="*/ 5508768 w 6864873"/>
                <a:gd name="connsiteY19" fmla="*/ 5718240 h 8675541"/>
                <a:gd name="connsiteX20" fmla="*/ 4684581 w 6864873"/>
                <a:gd name="connsiteY20" fmla="*/ 6339348 h 8675541"/>
                <a:gd name="connsiteX21" fmla="*/ 3661794 w 6864873"/>
                <a:gd name="connsiteY21" fmla="*/ 6578888 h 8675541"/>
                <a:gd name="connsiteX22" fmla="*/ 3605051 w 6864873"/>
                <a:gd name="connsiteY22" fmla="*/ 6574649 h 8675541"/>
                <a:gd name="connsiteX23" fmla="*/ 3605051 w 6864873"/>
                <a:gd name="connsiteY23" fmla="*/ 6718796 h 8675541"/>
                <a:gd name="connsiteX24" fmla="*/ 3809324 w 6864873"/>
                <a:gd name="connsiteY24" fmla="*/ 6290592 h 8675541"/>
                <a:gd name="connsiteX25" fmla="*/ 4798066 w 6864873"/>
                <a:gd name="connsiteY25" fmla="*/ 6074370 h 8675541"/>
                <a:gd name="connsiteX26" fmla="*/ 5627927 w 6864873"/>
                <a:gd name="connsiteY26" fmla="*/ 5502017 h 8675541"/>
                <a:gd name="connsiteX27" fmla="*/ 6354233 w 6864873"/>
                <a:gd name="connsiteY27" fmla="*/ 6498335 h 8675541"/>
                <a:gd name="connsiteX28" fmla="*/ 6311677 w 6864873"/>
                <a:gd name="connsiteY28" fmla="*/ 6362666 h 8675541"/>
                <a:gd name="connsiteX29" fmla="*/ 5947105 w 6864873"/>
                <a:gd name="connsiteY29" fmla="*/ 5968379 h 8675541"/>
                <a:gd name="connsiteX30" fmla="*/ 5678996 w 6864873"/>
                <a:gd name="connsiteY30" fmla="*/ 5374828 h 8675541"/>
                <a:gd name="connsiteX31" fmla="*/ 5653461 w 6864873"/>
                <a:gd name="connsiteY31" fmla="*/ 5298514 h 8675541"/>
                <a:gd name="connsiteX32" fmla="*/ 5613742 w 6864873"/>
                <a:gd name="connsiteY32" fmla="*/ 5336671 h 8675541"/>
                <a:gd name="connsiteX33" fmla="*/ 4825018 w 6864873"/>
                <a:gd name="connsiteY33" fmla="*/ 5938702 h 8675541"/>
                <a:gd name="connsiteX34" fmla="*/ 3837696 w 6864873"/>
                <a:gd name="connsiteY34" fmla="*/ 6167641 h 8675541"/>
                <a:gd name="connsiteX35" fmla="*/ 3809324 w 6864873"/>
                <a:gd name="connsiteY35" fmla="*/ 6171882 h 8675541"/>
                <a:gd name="connsiteX36" fmla="*/ 3809324 w 6864873"/>
                <a:gd name="connsiteY36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3119901 w 6864873"/>
                <a:gd name="connsiteY5" fmla="*/ 6256675 h 8675543"/>
                <a:gd name="connsiteX6" fmla="*/ 2858885 w 6864873"/>
                <a:gd name="connsiteY6" fmla="*/ 7193639 h 8675543"/>
                <a:gd name="connsiteX7" fmla="*/ 3119901 w 6864873"/>
                <a:gd name="connsiteY7" fmla="*/ 7032531 h 8675543"/>
                <a:gd name="connsiteX8" fmla="*/ 3227713 w 6864873"/>
                <a:gd name="connsiteY8" fmla="*/ 6642484 h 8675543"/>
                <a:gd name="connsiteX9" fmla="*/ 3119901 w 6864873"/>
                <a:gd name="connsiteY9" fmla="*/ 6256675 h 8675543"/>
                <a:gd name="connsiteX10" fmla="*/ 3605051 w 6864873"/>
                <a:gd name="connsiteY10" fmla="*/ 6718796 h 8675543"/>
                <a:gd name="connsiteX11" fmla="*/ 3647608 w 6864873"/>
                <a:gd name="connsiteY11" fmla="*/ 6718796 h 8675543"/>
                <a:gd name="connsiteX12" fmla="*/ 4626419 w 6864873"/>
                <a:gd name="connsiteY12" fmla="*/ 6922299 h 8675543"/>
                <a:gd name="connsiteX13" fmla="*/ 5417979 w 6864873"/>
                <a:gd name="connsiteY13" fmla="*/ 7477694 h 8675543"/>
                <a:gd name="connsiteX14" fmla="*/ 5466210 w 6864873"/>
                <a:gd name="connsiteY14" fmla="*/ 7524330 h 8675543"/>
                <a:gd name="connsiteX15" fmla="*/ 5742831 w 6864873"/>
                <a:gd name="connsiteY15" fmla="*/ 6966816 h 8675543"/>
                <a:gd name="connsiteX16" fmla="*/ 6212376 w 6864873"/>
                <a:gd name="connsiteY16" fmla="*/ 6672161 h 8675543"/>
                <a:gd name="connsiteX17" fmla="*/ 5771202 w 6864873"/>
                <a:gd name="connsiteY17" fmla="*/ 6320269 h 8675543"/>
                <a:gd name="connsiteX18" fmla="*/ 5508768 w 6864873"/>
                <a:gd name="connsiteY18" fmla="*/ 5718240 h 8675543"/>
                <a:gd name="connsiteX19" fmla="*/ 4684581 w 6864873"/>
                <a:gd name="connsiteY19" fmla="*/ 6339348 h 8675543"/>
                <a:gd name="connsiteX20" fmla="*/ 3661794 w 6864873"/>
                <a:gd name="connsiteY20" fmla="*/ 6578888 h 8675543"/>
                <a:gd name="connsiteX21" fmla="*/ 3605051 w 6864873"/>
                <a:gd name="connsiteY21" fmla="*/ 6574649 h 8675543"/>
                <a:gd name="connsiteX22" fmla="*/ 3605051 w 6864873"/>
                <a:gd name="connsiteY22" fmla="*/ 6718796 h 8675543"/>
                <a:gd name="connsiteX23" fmla="*/ 3809324 w 6864873"/>
                <a:gd name="connsiteY23" fmla="*/ 6290592 h 8675543"/>
                <a:gd name="connsiteX24" fmla="*/ 4798066 w 6864873"/>
                <a:gd name="connsiteY24" fmla="*/ 6074370 h 8675543"/>
                <a:gd name="connsiteX25" fmla="*/ 5627927 w 6864873"/>
                <a:gd name="connsiteY25" fmla="*/ 5502017 h 8675543"/>
                <a:gd name="connsiteX26" fmla="*/ 6354233 w 6864873"/>
                <a:gd name="connsiteY26" fmla="*/ 6498335 h 8675543"/>
                <a:gd name="connsiteX27" fmla="*/ 6311677 w 6864873"/>
                <a:gd name="connsiteY27" fmla="*/ 6362666 h 8675543"/>
                <a:gd name="connsiteX28" fmla="*/ 5947105 w 6864873"/>
                <a:gd name="connsiteY28" fmla="*/ 5968379 h 8675543"/>
                <a:gd name="connsiteX29" fmla="*/ 5678996 w 6864873"/>
                <a:gd name="connsiteY29" fmla="*/ 5374828 h 8675543"/>
                <a:gd name="connsiteX30" fmla="*/ 5653461 w 6864873"/>
                <a:gd name="connsiteY30" fmla="*/ 5298514 h 8675543"/>
                <a:gd name="connsiteX31" fmla="*/ 5613742 w 6864873"/>
                <a:gd name="connsiteY31" fmla="*/ 5336671 h 8675543"/>
                <a:gd name="connsiteX32" fmla="*/ 4825018 w 6864873"/>
                <a:gd name="connsiteY32" fmla="*/ 5938702 h 8675543"/>
                <a:gd name="connsiteX33" fmla="*/ 3837696 w 6864873"/>
                <a:gd name="connsiteY33" fmla="*/ 6167641 h 8675543"/>
                <a:gd name="connsiteX34" fmla="*/ 3809324 w 6864873"/>
                <a:gd name="connsiteY34" fmla="*/ 6171882 h 8675543"/>
                <a:gd name="connsiteX35" fmla="*/ 3809324 w 6864873"/>
                <a:gd name="connsiteY35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3119901 w 6864873"/>
                <a:gd name="connsiteY5" fmla="*/ 6256675 h 8675541"/>
                <a:gd name="connsiteX6" fmla="*/ 3119901 w 6864873"/>
                <a:gd name="connsiteY6" fmla="*/ 7032531 h 8675541"/>
                <a:gd name="connsiteX7" fmla="*/ 3227713 w 6864873"/>
                <a:gd name="connsiteY7" fmla="*/ 6642484 h 8675541"/>
                <a:gd name="connsiteX8" fmla="*/ 3119901 w 6864873"/>
                <a:gd name="connsiteY8" fmla="*/ 6256675 h 8675541"/>
                <a:gd name="connsiteX9" fmla="*/ 3605051 w 6864873"/>
                <a:gd name="connsiteY9" fmla="*/ 6718796 h 8675541"/>
                <a:gd name="connsiteX10" fmla="*/ 3647608 w 6864873"/>
                <a:gd name="connsiteY10" fmla="*/ 6718796 h 8675541"/>
                <a:gd name="connsiteX11" fmla="*/ 4626419 w 6864873"/>
                <a:gd name="connsiteY11" fmla="*/ 6922299 h 8675541"/>
                <a:gd name="connsiteX12" fmla="*/ 5417979 w 6864873"/>
                <a:gd name="connsiteY12" fmla="*/ 7477694 h 8675541"/>
                <a:gd name="connsiteX13" fmla="*/ 5466210 w 6864873"/>
                <a:gd name="connsiteY13" fmla="*/ 7524330 h 8675541"/>
                <a:gd name="connsiteX14" fmla="*/ 5742831 w 6864873"/>
                <a:gd name="connsiteY14" fmla="*/ 6966816 h 8675541"/>
                <a:gd name="connsiteX15" fmla="*/ 6212376 w 6864873"/>
                <a:gd name="connsiteY15" fmla="*/ 6672161 h 8675541"/>
                <a:gd name="connsiteX16" fmla="*/ 5771202 w 6864873"/>
                <a:gd name="connsiteY16" fmla="*/ 6320269 h 8675541"/>
                <a:gd name="connsiteX17" fmla="*/ 5508768 w 6864873"/>
                <a:gd name="connsiteY17" fmla="*/ 5718240 h 8675541"/>
                <a:gd name="connsiteX18" fmla="*/ 4684581 w 6864873"/>
                <a:gd name="connsiteY18" fmla="*/ 6339348 h 8675541"/>
                <a:gd name="connsiteX19" fmla="*/ 3661794 w 6864873"/>
                <a:gd name="connsiteY19" fmla="*/ 6578888 h 8675541"/>
                <a:gd name="connsiteX20" fmla="*/ 3605051 w 6864873"/>
                <a:gd name="connsiteY20" fmla="*/ 6574649 h 8675541"/>
                <a:gd name="connsiteX21" fmla="*/ 3605051 w 6864873"/>
                <a:gd name="connsiteY21" fmla="*/ 6718796 h 8675541"/>
                <a:gd name="connsiteX22" fmla="*/ 3809324 w 6864873"/>
                <a:gd name="connsiteY22" fmla="*/ 6290592 h 8675541"/>
                <a:gd name="connsiteX23" fmla="*/ 4798066 w 6864873"/>
                <a:gd name="connsiteY23" fmla="*/ 6074370 h 8675541"/>
                <a:gd name="connsiteX24" fmla="*/ 5627927 w 6864873"/>
                <a:gd name="connsiteY24" fmla="*/ 5502017 h 8675541"/>
                <a:gd name="connsiteX25" fmla="*/ 6354233 w 6864873"/>
                <a:gd name="connsiteY25" fmla="*/ 6498335 h 8675541"/>
                <a:gd name="connsiteX26" fmla="*/ 6311677 w 6864873"/>
                <a:gd name="connsiteY26" fmla="*/ 6362666 h 8675541"/>
                <a:gd name="connsiteX27" fmla="*/ 5947105 w 6864873"/>
                <a:gd name="connsiteY27" fmla="*/ 5968379 h 8675541"/>
                <a:gd name="connsiteX28" fmla="*/ 5678996 w 6864873"/>
                <a:gd name="connsiteY28" fmla="*/ 5374828 h 8675541"/>
                <a:gd name="connsiteX29" fmla="*/ 5653461 w 6864873"/>
                <a:gd name="connsiteY29" fmla="*/ 5298514 h 8675541"/>
                <a:gd name="connsiteX30" fmla="*/ 5613742 w 6864873"/>
                <a:gd name="connsiteY30" fmla="*/ 5336671 h 8675541"/>
                <a:gd name="connsiteX31" fmla="*/ 4825018 w 6864873"/>
                <a:gd name="connsiteY31" fmla="*/ 5938702 h 8675541"/>
                <a:gd name="connsiteX32" fmla="*/ 3837696 w 6864873"/>
                <a:gd name="connsiteY32" fmla="*/ 6167641 h 8675541"/>
                <a:gd name="connsiteX33" fmla="*/ 3809324 w 6864873"/>
                <a:gd name="connsiteY33" fmla="*/ 6171882 h 8675541"/>
                <a:gd name="connsiteX34" fmla="*/ 3809324 w 6864873"/>
                <a:gd name="connsiteY34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3119901 w 6864873"/>
                <a:gd name="connsiteY5" fmla="*/ 6256675 h 8675543"/>
                <a:gd name="connsiteX6" fmla="*/ 3227713 w 6864873"/>
                <a:gd name="connsiteY6" fmla="*/ 6642484 h 8675543"/>
                <a:gd name="connsiteX7" fmla="*/ 3119901 w 6864873"/>
                <a:gd name="connsiteY7" fmla="*/ 6256675 h 8675543"/>
                <a:gd name="connsiteX8" fmla="*/ 3605051 w 6864873"/>
                <a:gd name="connsiteY8" fmla="*/ 6718796 h 8675543"/>
                <a:gd name="connsiteX9" fmla="*/ 3647608 w 6864873"/>
                <a:gd name="connsiteY9" fmla="*/ 6718796 h 8675543"/>
                <a:gd name="connsiteX10" fmla="*/ 4626419 w 6864873"/>
                <a:gd name="connsiteY10" fmla="*/ 6922299 h 8675543"/>
                <a:gd name="connsiteX11" fmla="*/ 5417979 w 6864873"/>
                <a:gd name="connsiteY11" fmla="*/ 7477694 h 8675543"/>
                <a:gd name="connsiteX12" fmla="*/ 5466210 w 6864873"/>
                <a:gd name="connsiteY12" fmla="*/ 7524330 h 8675543"/>
                <a:gd name="connsiteX13" fmla="*/ 5742831 w 6864873"/>
                <a:gd name="connsiteY13" fmla="*/ 6966816 h 8675543"/>
                <a:gd name="connsiteX14" fmla="*/ 6212376 w 6864873"/>
                <a:gd name="connsiteY14" fmla="*/ 6672161 h 8675543"/>
                <a:gd name="connsiteX15" fmla="*/ 5771202 w 6864873"/>
                <a:gd name="connsiteY15" fmla="*/ 6320269 h 8675543"/>
                <a:gd name="connsiteX16" fmla="*/ 5508768 w 6864873"/>
                <a:gd name="connsiteY16" fmla="*/ 5718240 h 8675543"/>
                <a:gd name="connsiteX17" fmla="*/ 4684581 w 6864873"/>
                <a:gd name="connsiteY17" fmla="*/ 6339348 h 8675543"/>
                <a:gd name="connsiteX18" fmla="*/ 3661794 w 6864873"/>
                <a:gd name="connsiteY18" fmla="*/ 6578888 h 8675543"/>
                <a:gd name="connsiteX19" fmla="*/ 3605051 w 6864873"/>
                <a:gd name="connsiteY19" fmla="*/ 6574649 h 8675543"/>
                <a:gd name="connsiteX20" fmla="*/ 3605051 w 6864873"/>
                <a:gd name="connsiteY20" fmla="*/ 6718796 h 8675543"/>
                <a:gd name="connsiteX21" fmla="*/ 3809324 w 6864873"/>
                <a:gd name="connsiteY21" fmla="*/ 6290592 h 8675543"/>
                <a:gd name="connsiteX22" fmla="*/ 4798066 w 6864873"/>
                <a:gd name="connsiteY22" fmla="*/ 6074370 h 8675543"/>
                <a:gd name="connsiteX23" fmla="*/ 5627927 w 6864873"/>
                <a:gd name="connsiteY23" fmla="*/ 5502017 h 8675543"/>
                <a:gd name="connsiteX24" fmla="*/ 6354233 w 6864873"/>
                <a:gd name="connsiteY24" fmla="*/ 6498335 h 8675543"/>
                <a:gd name="connsiteX25" fmla="*/ 6311677 w 6864873"/>
                <a:gd name="connsiteY25" fmla="*/ 6362666 h 8675543"/>
                <a:gd name="connsiteX26" fmla="*/ 5947105 w 6864873"/>
                <a:gd name="connsiteY26" fmla="*/ 5968379 h 8675543"/>
                <a:gd name="connsiteX27" fmla="*/ 5678996 w 6864873"/>
                <a:gd name="connsiteY27" fmla="*/ 5374828 h 8675543"/>
                <a:gd name="connsiteX28" fmla="*/ 5653461 w 6864873"/>
                <a:gd name="connsiteY28" fmla="*/ 5298514 h 8675543"/>
                <a:gd name="connsiteX29" fmla="*/ 5613742 w 6864873"/>
                <a:gd name="connsiteY29" fmla="*/ 5336671 h 8675543"/>
                <a:gd name="connsiteX30" fmla="*/ 4825018 w 6864873"/>
                <a:gd name="connsiteY30" fmla="*/ 5938702 h 8675543"/>
                <a:gd name="connsiteX31" fmla="*/ 3837696 w 6864873"/>
                <a:gd name="connsiteY31" fmla="*/ 6167641 h 8675543"/>
                <a:gd name="connsiteX32" fmla="*/ 3809324 w 6864873"/>
                <a:gd name="connsiteY32" fmla="*/ 6171882 h 8675543"/>
                <a:gd name="connsiteX33" fmla="*/ 3809324 w 6864873"/>
                <a:gd name="connsiteY33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3605051 w 6864873"/>
                <a:gd name="connsiteY5" fmla="*/ 6718796 h 8675541"/>
                <a:gd name="connsiteX6" fmla="*/ 3647608 w 6864873"/>
                <a:gd name="connsiteY6" fmla="*/ 6718796 h 8675541"/>
                <a:gd name="connsiteX7" fmla="*/ 4626419 w 6864873"/>
                <a:gd name="connsiteY7" fmla="*/ 6922299 h 8675541"/>
                <a:gd name="connsiteX8" fmla="*/ 5417979 w 6864873"/>
                <a:gd name="connsiteY8" fmla="*/ 7477694 h 8675541"/>
                <a:gd name="connsiteX9" fmla="*/ 5466210 w 6864873"/>
                <a:gd name="connsiteY9" fmla="*/ 7524330 h 8675541"/>
                <a:gd name="connsiteX10" fmla="*/ 5742831 w 6864873"/>
                <a:gd name="connsiteY10" fmla="*/ 6966816 h 8675541"/>
                <a:gd name="connsiteX11" fmla="*/ 6212376 w 6864873"/>
                <a:gd name="connsiteY11" fmla="*/ 6672161 h 8675541"/>
                <a:gd name="connsiteX12" fmla="*/ 5771202 w 6864873"/>
                <a:gd name="connsiteY12" fmla="*/ 6320269 h 8675541"/>
                <a:gd name="connsiteX13" fmla="*/ 5508768 w 6864873"/>
                <a:gd name="connsiteY13" fmla="*/ 5718240 h 8675541"/>
                <a:gd name="connsiteX14" fmla="*/ 4684581 w 6864873"/>
                <a:gd name="connsiteY14" fmla="*/ 6339348 h 8675541"/>
                <a:gd name="connsiteX15" fmla="*/ 3661794 w 6864873"/>
                <a:gd name="connsiteY15" fmla="*/ 6578888 h 8675541"/>
                <a:gd name="connsiteX16" fmla="*/ 3605051 w 6864873"/>
                <a:gd name="connsiteY16" fmla="*/ 6574649 h 8675541"/>
                <a:gd name="connsiteX17" fmla="*/ 3605051 w 6864873"/>
                <a:gd name="connsiteY17" fmla="*/ 6718796 h 8675541"/>
                <a:gd name="connsiteX18" fmla="*/ 3809324 w 6864873"/>
                <a:gd name="connsiteY18" fmla="*/ 6290592 h 8675541"/>
                <a:gd name="connsiteX19" fmla="*/ 4798066 w 6864873"/>
                <a:gd name="connsiteY19" fmla="*/ 6074370 h 8675541"/>
                <a:gd name="connsiteX20" fmla="*/ 5627927 w 6864873"/>
                <a:gd name="connsiteY20" fmla="*/ 5502017 h 8675541"/>
                <a:gd name="connsiteX21" fmla="*/ 6354233 w 6864873"/>
                <a:gd name="connsiteY21" fmla="*/ 6498335 h 8675541"/>
                <a:gd name="connsiteX22" fmla="*/ 6311677 w 6864873"/>
                <a:gd name="connsiteY22" fmla="*/ 6362666 h 8675541"/>
                <a:gd name="connsiteX23" fmla="*/ 5947105 w 6864873"/>
                <a:gd name="connsiteY23" fmla="*/ 5968379 h 8675541"/>
                <a:gd name="connsiteX24" fmla="*/ 5678996 w 6864873"/>
                <a:gd name="connsiteY24" fmla="*/ 5374828 h 8675541"/>
                <a:gd name="connsiteX25" fmla="*/ 5653461 w 6864873"/>
                <a:gd name="connsiteY25" fmla="*/ 5298514 h 8675541"/>
                <a:gd name="connsiteX26" fmla="*/ 5613742 w 6864873"/>
                <a:gd name="connsiteY26" fmla="*/ 5336671 h 8675541"/>
                <a:gd name="connsiteX27" fmla="*/ 4825018 w 6864873"/>
                <a:gd name="connsiteY27" fmla="*/ 5938702 h 8675541"/>
                <a:gd name="connsiteX28" fmla="*/ 3837696 w 6864873"/>
                <a:gd name="connsiteY28" fmla="*/ 6167641 h 8675541"/>
                <a:gd name="connsiteX29" fmla="*/ 3809324 w 6864873"/>
                <a:gd name="connsiteY29" fmla="*/ 6171882 h 8675541"/>
                <a:gd name="connsiteX30" fmla="*/ 3809324 w 6864873"/>
                <a:gd name="connsiteY30" fmla="*/ 6290592 h 8675541"/>
                <a:gd name="connsiteX0" fmla="*/ 0 w 6864873"/>
                <a:gd name="connsiteY0" fmla="*/ 2 h 8696977"/>
                <a:gd name="connsiteX1" fmla="*/ 6858003 w 6864873"/>
                <a:gd name="connsiteY1" fmla="*/ 0 h 8696977"/>
                <a:gd name="connsiteX2" fmla="*/ 6864873 w 6864873"/>
                <a:gd name="connsiteY2" fmla="*/ 8147834 h 8696977"/>
                <a:gd name="connsiteX3" fmla="*/ 2351 w 6864873"/>
                <a:gd name="connsiteY3" fmla="*/ 8234620 h 8696977"/>
                <a:gd name="connsiteX4" fmla="*/ 0 w 6864873"/>
                <a:gd name="connsiteY4" fmla="*/ 2 h 8696977"/>
                <a:gd name="connsiteX5" fmla="*/ 3605051 w 6864873"/>
                <a:gd name="connsiteY5" fmla="*/ 6718796 h 8696977"/>
                <a:gd name="connsiteX6" fmla="*/ 3647608 w 6864873"/>
                <a:gd name="connsiteY6" fmla="*/ 6718796 h 8696977"/>
                <a:gd name="connsiteX7" fmla="*/ 4626419 w 6864873"/>
                <a:gd name="connsiteY7" fmla="*/ 6922299 h 8696977"/>
                <a:gd name="connsiteX8" fmla="*/ 5417979 w 6864873"/>
                <a:gd name="connsiteY8" fmla="*/ 7477694 h 8696977"/>
                <a:gd name="connsiteX9" fmla="*/ 5466210 w 6864873"/>
                <a:gd name="connsiteY9" fmla="*/ 7524330 h 8696977"/>
                <a:gd name="connsiteX10" fmla="*/ 5742831 w 6864873"/>
                <a:gd name="connsiteY10" fmla="*/ 6966816 h 8696977"/>
                <a:gd name="connsiteX11" fmla="*/ 6212376 w 6864873"/>
                <a:gd name="connsiteY11" fmla="*/ 6672161 h 8696977"/>
                <a:gd name="connsiteX12" fmla="*/ 5771202 w 6864873"/>
                <a:gd name="connsiteY12" fmla="*/ 6320269 h 8696977"/>
                <a:gd name="connsiteX13" fmla="*/ 5508768 w 6864873"/>
                <a:gd name="connsiteY13" fmla="*/ 5718240 h 8696977"/>
                <a:gd name="connsiteX14" fmla="*/ 4684581 w 6864873"/>
                <a:gd name="connsiteY14" fmla="*/ 6339348 h 8696977"/>
                <a:gd name="connsiteX15" fmla="*/ 3661794 w 6864873"/>
                <a:gd name="connsiteY15" fmla="*/ 6578888 h 8696977"/>
                <a:gd name="connsiteX16" fmla="*/ 3605051 w 6864873"/>
                <a:gd name="connsiteY16" fmla="*/ 6574649 h 8696977"/>
                <a:gd name="connsiteX17" fmla="*/ 3605051 w 6864873"/>
                <a:gd name="connsiteY17" fmla="*/ 6718796 h 8696977"/>
                <a:gd name="connsiteX18" fmla="*/ 3809324 w 6864873"/>
                <a:gd name="connsiteY18" fmla="*/ 6290592 h 8696977"/>
                <a:gd name="connsiteX19" fmla="*/ 4798066 w 6864873"/>
                <a:gd name="connsiteY19" fmla="*/ 6074370 h 8696977"/>
                <a:gd name="connsiteX20" fmla="*/ 5627927 w 6864873"/>
                <a:gd name="connsiteY20" fmla="*/ 5502017 h 8696977"/>
                <a:gd name="connsiteX21" fmla="*/ 6354233 w 6864873"/>
                <a:gd name="connsiteY21" fmla="*/ 6498335 h 8696977"/>
                <a:gd name="connsiteX22" fmla="*/ 6311677 w 6864873"/>
                <a:gd name="connsiteY22" fmla="*/ 6362666 h 8696977"/>
                <a:gd name="connsiteX23" fmla="*/ 5947105 w 6864873"/>
                <a:gd name="connsiteY23" fmla="*/ 5968379 h 8696977"/>
                <a:gd name="connsiteX24" fmla="*/ 5678996 w 6864873"/>
                <a:gd name="connsiteY24" fmla="*/ 5374828 h 8696977"/>
                <a:gd name="connsiteX25" fmla="*/ 5653461 w 6864873"/>
                <a:gd name="connsiteY25" fmla="*/ 5298514 h 8696977"/>
                <a:gd name="connsiteX26" fmla="*/ 5613742 w 6864873"/>
                <a:gd name="connsiteY26" fmla="*/ 5336671 h 8696977"/>
                <a:gd name="connsiteX27" fmla="*/ 4825018 w 6864873"/>
                <a:gd name="connsiteY27" fmla="*/ 5938702 h 8696977"/>
                <a:gd name="connsiteX28" fmla="*/ 3837696 w 6864873"/>
                <a:gd name="connsiteY28" fmla="*/ 6167641 h 8696977"/>
                <a:gd name="connsiteX29" fmla="*/ 3809324 w 6864873"/>
                <a:gd name="connsiteY29" fmla="*/ 6171882 h 8696977"/>
                <a:gd name="connsiteX30" fmla="*/ 3809324 w 6864873"/>
                <a:gd name="connsiteY30" fmla="*/ 6290592 h 8696977"/>
                <a:gd name="connsiteX0" fmla="*/ 0 w 6864873"/>
                <a:gd name="connsiteY0" fmla="*/ 2 h 8668621"/>
                <a:gd name="connsiteX1" fmla="*/ 6858003 w 6864873"/>
                <a:gd name="connsiteY1" fmla="*/ 0 h 8668621"/>
                <a:gd name="connsiteX2" fmla="*/ 6864873 w 6864873"/>
                <a:gd name="connsiteY2" fmla="*/ 8147834 h 8668621"/>
                <a:gd name="connsiteX3" fmla="*/ 2351 w 6864873"/>
                <a:gd name="connsiteY3" fmla="*/ 8234620 h 8668621"/>
                <a:gd name="connsiteX4" fmla="*/ 0 w 6864873"/>
                <a:gd name="connsiteY4" fmla="*/ 2 h 8668621"/>
                <a:gd name="connsiteX5" fmla="*/ 3605051 w 6864873"/>
                <a:gd name="connsiteY5" fmla="*/ 6718796 h 8668621"/>
                <a:gd name="connsiteX6" fmla="*/ 3647608 w 6864873"/>
                <a:gd name="connsiteY6" fmla="*/ 6718796 h 8668621"/>
                <a:gd name="connsiteX7" fmla="*/ 4626419 w 6864873"/>
                <a:gd name="connsiteY7" fmla="*/ 6922299 h 8668621"/>
                <a:gd name="connsiteX8" fmla="*/ 5417979 w 6864873"/>
                <a:gd name="connsiteY8" fmla="*/ 7477694 h 8668621"/>
                <a:gd name="connsiteX9" fmla="*/ 5466210 w 6864873"/>
                <a:gd name="connsiteY9" fmla="*/ 7524330 h 8668621"/>
                <a:gd name="connsiteX10" fmla="*/ 5742831 w 6864873"/>
                <a:gd name="connsiteY10" fmla="*/ 6966816 h 8668621"/>
                <a:gd name="connsiteX11" fmla="*/ 6212376 w 6864873"/>
                <a:gd name="connsiteY11" fmla="*/ 6672161 h 8668621"/>
                <a:gd name="connsiteX12" fmla="*/ 5771202 w 6864873"/>
                <a:gd name="connsiteY12" fmla="*/ 6320269 h 8668621"/>
                <a:gd name="connsiteX13" fmla="*/ 5508768 w 6864873"/>
                <a:gd name="connsiteY13" fmla="*/ 5718240 h 8668621"/>
                <a:gd name="connsiteX14" fmla="*/ 4684581 w 6864873"/>
                <a:gd name="connsiteY14" fmla="*/ 6339348 h 8668621"/>
                <a:gd name="connsiteX15" fmla="*/ 3661794 w 6864873"/>
                <a:gd name="connsiteY15" fmla="*/ 6578888 h 8668621"/>
                <a:gd name="connsiteX16" fmla="*/ 3605051 w 6864873"/>
                <a:gd name="connsiteY16" fmla="*/ 6574649 h 8668621"/>
                <a:gd name="connsiteX17" fmla="*/ 3605051 w 6864873"/>
                <a:gd name="connsiteY17" fmla="*/ 6718796 h 8668621"/>
                <a:gd name="connsiteX18" fmla="*/ 3809324 w 6864873"/>
                <a:gd name="connsiteY18" fmla="*/ 6290592 h 8668621"/>
                <a:gd name="connsiteX19" fmla="*/ 4798066 w 6864873"/>
                <a:gd name="connsiteY19" fmla="*/ 6074370 h 8668621"/>
                <a:gd name="connsiteX20" fmla="*/ 5627927 w 6864873"/>
                <a:gd name="connsiteY20" fmla="*/ 5502017 h 8668621"/>
                <a:gd name="connsiteX21" fmla="*/ 6354233 w 6864873"/>
                <a:gd name="connsiteY21" fmla="*/ 6498335 h 8668621"/>
                <a:gd name="connsiteX22" fmla="*/ 6311677 w 6864873"/>
                <a:gd name="connsiteY22" fmla="*/ 6362666 h 8668621"/>
                <a:gd name="connsiteX23" fmla="*/ 5947105 w 6864873"/>
                <a:gd name="connsiteY23" fmla="*/ 5968379 h 8668621"/>
                <a:gd name="connsiteX24" fmla="*/ 5678996 w 6864873"/>
                <a:gd name="connsiteY24" fmla="*/ 5374828 h 8668621"/>
                <a:gd name="connsiteX25" fmla="*/ 5653461 w 6864873"/>
                <a:gd name="connsiteY25" fmla="*/ 5298514 h 8668621"/>
                <a:gd name="connsiteX26" fmla="*/ 5613742 w 6864873"/>
                <a:gd name="connsiteY26" fmla="*/ 5336671 h 8668621"/>
                <a:gd name="connsiteX27" fmla="*/ 4825018 w 6864873"/>
                <a:gd name="connsiteY27" fmla="*/ 5938702 h 8668621"/>
                <a:gd name="connsiteX28" fmla="*/ 3837696 w 6864873"/>
                <a:gd name="connsiteY28" fmla="*/ 6167641 h 8668621"/>
                <a:gd name="connsiteX29" fmla="*/ 3809324 w 6864873"/>
                <a:gd name="connsiteY29" fmla="*/ 6171882 h 8668621"/>
                <a:gd name="connsiteX30" fmla="*/ 3809324 w 6864873"/>
                <a:gd name="connsiteY30" fmla="*/ 6290592 h 8668621"/>
                <a:gd name="connsiteX0" fmla="*/ 0 w 6864873"/>
                <a:gd name="connsiteY0" fmla="*/ 2 h 8732033"/>
                <a:gd name="connsiteX1" fmla="*/ 6858003 w 6864873"/>
                <a:gd name="connsiteY1" fmla="*/ 0 h 8732033"/>
                <a:gd name="connsiteX2" fmla="*/ 6864873 w 6864873"/>
                <a:gd name="connsiteY2" fmla="*/ 8147834 h 8732033"/>
                <a:gd name="connsiteX3" fmla="*/ 2351 w 6864873"/>
                <a:gd name="connsiteY3" fmla="*/ 8234620 h 8732033"/>
                <a:gd name="connsiteX4" fmla="*/ 0 w 6864873"/>
                <a:gd name="connsiteY4" fmla="*/ 2 h 8732033"/>
                <a:gd name="connsiteX5" fmla="*/ 3605051 w 6864873"/>
                <a:gd name="connsiteY5" fmla="*/ 6718796 h 8732033"/>
                <a:gd name="connsiteX6" fmla="*/ 3647608 w 6864873"/>
                <a:gd name="connsiteY6" fmla="*/ 6718796 h 8732033"/>
                <a:gd name="connsiteX7" fmla="*/ 4626419 w 6864873"/>
                <a:gd name="connsiteY7" fmla="*/ 6922299 h 8732033"/>
                <a:gd name="connsiteX8" fmla="*/ 5417979 w 6864873"/>
                <a:gd name="connsiteY8" fmla="*/ 7477694 h 8732033"/>
                <a:gd name="connsiteX9" fmla="*/ 5466210 w 6864873"/>
                <a:gd name="connsiteY9" fmla="*/ 7524330 h 8732033"/>
                <a:gd name="connsiteX10" fmla="*/ 5742831 w 6864873"/>
                <a:gd name="connsiteY10" fmla="*/ 6966816 h 8732033"/>
                <a:gd name="connsiteX11" fmla="*/ 6212376 w 6864873"/>
                <a:gd name="connsiteY11" fmla="*/ 6672161 h 8732033"/>
                <a:gd name="connsiteX12" fmla="*/ 5771202 w 6864873"/>
                <a:gd name="connsiteY12" fmla="*/ 6320269 h 8732033"/>
                <a:gd name="connsiteX13" fmla="*/ 5508768 w 6864873"/>
                <a:gd name="connsiteY13" fmla="*/ 5718240 h 8732033"/>
                <a:gd name="connsiteX14" fmla="*/ 4684581 w 6864873"/>
                <a:gd name="connsiteY14" fmla="*/ 6339348 h 8732033"/>
                <a:gd name="connsiteX15" fmla="*/ 3661794 w 6864873"/>
                <a:gd name="connsiteY15" fmla="*/ 6578888 h 8732033"/>
                <a:gd name="connsiteX16" fmla="*/ 3605051 w 6864873"/>
                <a:gd name="connsiteY16" fmla="*/ 6574649 h 8732033"/>
                <a:gd name="connsiteX17" fmla="*/ 3605051 w 6864873"/>
                <a:gd name="connsiteY17" fmla="*/ 6718796 h 8732033"/>
                <a:gd name="connsiteX18" fmla="*/ 3809324 w 6864873"/>
                <a:gd name="connsiteY18" fmla="*/ 6290592 h 8732033"/>
                <a:gd name="connsiteX19" fmla="*/ 4798066 w 6864873"/>
                <a:gd name="connsiteY19" fmla="*/ 6074370 h 8732033"/>
                <a:gd name="connsiteX20" fmla="*/ 5627927 w 6864873"/>
                <a:gd name="connsiteY20" fmla="*/ 5502017 h 8732033"/>
                <a:gd name="connsiteX21" fmla="*/ 6354233 w 6864873"/>
                <a:gd name="connsiteY21" fmla="*/ 6498335 h 8732033"/>
                <a:gd name="connsiteX22" fmla="*/ 6311677 w 6864873"/>
                <a:gd name="connsiteY22" fmla="*/ 6362666 h 8732033"/>
                <a:gd name="connsiteX23" fmla="*/ 5947105 w 6864873"/>
                <a:gd name="connsiteY23" fmla="*/ 5968379 h 8732033"/>
                <a:gd name="connsiteX24" fmla="*/ 5678996 w 6864873"/>
                <a:gd name="connsiteY24" fmla="*/ 5374828 h 8732033"/>
                <a:gd name="connsiteX25" fmla="*/ 5653461 w 6864873"/>
                <a:gd name="connsiteY25" fmla="*/ 5298514 h 8732033"/>
                <a:gd name="connsiteX26" fmla="*/ 5613742 w 6864873"/>
                <a:gd name="connsiteY26" fmla="*/ 5336671 h 8732033"/>
                <a:gd name="connsiteX27" fmla="*/ 4825018 w 6864873"/>
                <a:gd name="connsiteY27" fmla="*/ 5938702 h 8732033"/>
                <a:gd name="connsiteX28" fmla="*/ 3837696 w 6864873"/>
                <a:gd name="connsiteY28" fmla="*/ 6167641 h 8732033"/>
                <a:gd name="connsiteX29" fmla="*/ 3809324 w 6864873"/>
                <a:gd name="connsiteY29" fmla="*/ 6171882 h 8732033"/>
                <a:gd name="connsiteX30" fmla="*/ 3809324 w 6864873"/>
                <a:gd name="connsiteY30" fmla="*/ 6290592 h 87320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864873" h="8732033">
                  <a:moveTo>
                    <a:pt x="0" y="2"/>
                  </a:moveTo>
                  <a:lnTo>
                    <a:pt x="6858003" y="0"/>
                  </a:lnTo>
                  <a:lnTo>
                    <a:pt x="6864873" y="8147834"/>
                  </a:lnTo>
                  <a:cubicBezTo>
                    <a:pt x="3151256" y="9770841"/>
                    <a:pt x="1331266" y="7408147"/>
                    <a:pt x="2351" y="8234620"/>
                  </a:cubicBezTo>
                  <a:cubicBezTo>
                    <a:pt x="-2447" y="5529088"/>
                    <a:pt x="4798" y="2705534"/>
                    <a:pt x="0" y="2"/>
                  </a:cubicBezTo>
                  <a:close/>
                  <a:moveTo>
                    <a:pt x="3605051" y="6718796"/>
                  </a:moveTo>
                  <a:lnTo>
                    <a:pt x="3647608" y="6718796"/>
                  </a:lnTo>
                  <a:cubicBezTo>
                    <a:pt x="4050482" y="6747061"/>
                    <a:pt x="4376751" y="6814896"/>
                    <a:pt x="4626419" y="6922299"/>
                  </a:cubicBezTo>
                  <a:cubicBezTo>
                    <a:pt x="4876086" y="7029705"/>
                    <a:pt x="5139941" y="7214835"/>
                    <a:pt x="5417979" y="7477694"/>
                  </a:cubicBezTo>
                  <a:lnTo>
                    <a:pt x="5466210" y="7524330"/>
                  </a:lnTo>
                  <a:cubicBezTo>
                    <a:pt x="5545650" y="7272777"/>
                    <a:pt x="5637857" y="7086940"/>
                    <a:pt x="5742831" y="6966816"/>
                  </a:cubicBezTo>
                  <a:cubicBezTo>
                    <a:pt x="5847805" y="6846694"/>
                    <a:pt x="6004320" y="6748473"/>
                    <a:pt x="6212376" y="6672161"/>
                  </a:cubicBezTo>
                  <a:cubicBezTo>
                    <a:pt x="6011886" y="6564755"/>
                    <a:pt x="5864828" y="6447459"/>
                    <a:pt x="5771202" y="6320269"/>
                  </a:cubicBezTo>
                  <a:cubicBezTo>
                    <a:pt x="5677576" y="6193080"/>
                    <a:pt x="5590099" y="5992404"/>
                    <a:pt x="5508768" y="5718240"/>
                  </a:cubicBezTo>
                  <a:cubicBezTo>
                    <a:pt x="5304493" y="5972619"/>
                    <a:pt x="5029765" y="6179655"/>
                    <a:pt x="4684581" y="6339348"/>
                  </a:cubicBezTo>
                  <a:cubicBezTo>
                    <a:pt x="4339395" y="6499042"/>
                    <a:pt x="3998467" y="6578888"/>
                    <a:pt x="3661794" y="6578888"/>
                  </a:cubicBezTo>
                  <a:cubicBezTo>
                    <a:pt x="3656120" y="6578888"/>
                    <a:pt x="3637205" y="6577476"/>
                    <a:pt x="3605051" y="6574649"/>
                  </a:cubicBezTo>
                  <a:lnTo>
                    <a:pt x="3605051" y="6718796"/>
                  </a:lnTo>
                  <a:close/>
                  <a:moveTo>
                    <a:pt x="3809324" y="6290592"/>
                  </a:moveTo>
                  <a:cubicBezTo>
                    <a:pt x="4136541" y="6290592"/>
                    <a:pt x="4466121" y="6218517"/>
                    <a:pt x="4798066" y="6074370"/>
                  </a:cubicBezTo>
                  <a:cubicBezTo>
                    <a:pt x="5130010" y="5930221"/>
                    <a:pt x="5406630" y="5739437"/>
                    <a:pt x="5627927" y="5502017"/>
                  </a:cubicBezTo>
                  <a:cubicBezTo>
                    <a:pt x="5826526" y="6039039"/>
                    <a:pt x="6068629" y="6371144"/>
                    <a:pt x="6354233" y="6498335"/>
                  </a:cubicBezTo>
                  <a:lnTo>
                    <a:pt x="6311677" y="6362666"/>
                  </a:lnTo>
                  <a:cubicBezTo>
                    <a:pt x="6156580" y="6238302"/>
                    <a:pt x="6035055" y="6106873"/>
                    <a:pt x="5947105" y="5968379"/>
                  </a:cubicBezTo>
                  <a:cubicBezTo>
                    <a:pt x="5859154" y="5829884"/>
                    <a:pt x="5769784" y="5632033"/>
                    <a:pt x="5678996" y="5374828"/>
                  </a:cubicBezTo>
                  <a:lnTo>
                    <a:pt x="5653461" y="5298514"/>
                  </a:lnTo>
                  <a:lnTo>
                    <a:pt x="5613742" y="5336671"/>
                  </a:lnTo>
                  <a:cubicBezTo>
                    <a:pt x="5345159" y="5619315"/>
                    <a:pt x="5082252" y="5819992"/>
                    <a:pt x="4825018" y="5938702"/>
                  </a:cubicBezTo>
                  <a:cubicBezTo>
                    <a:pt x="4567785" y="6057412"/>
                    <a:pt x="4238678" y="6133724"/>
                    <a:pt x="3837696" y="6167641"/>
                  </a:cubicBezTo>
                  <a:lnTo>
                    <a:pt x="3809324" y="6171882"/>
                  </a:lnTo>
                  <a:lnTo>
                    <a:pt x="3809324" y="6290592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1E2F36">
                    <a:alpha val="66000"/>
                    <a:lumMod val="48000"/>
                  </a:srgbClr>
                </a:gs>
                <a:gs pos="0">
                  <a:schemeClr val="accent6">
                    <a:lumMod val="20000"/>
                    <a:lumOff val="80000"/>
                    <a:alpha val="75000"/>
                  </a:schemeClr>
                </a:gs>
                <a:gs pos="26680">
                  <a:srgbClr val="FED776">
                    <a:alpha val="34000"/>
                  </a:srgbClr>
                </a:gs>
                <a:gs pos="67000">
                  <a:srgbClr val="FFC000">
                    <a:alpha val="33000"/>
                  </a:srgbClr>
                </a:gs>
                <a:gs pos="100000">
                  <a:srgbClr val="003300">
                    <a:alpha val="65882"/>
                  </a:srgbClr>
                </a:gs>
              </a:gsLst>
              <a:lin ang="2700000" scaled="1"/>
              <a:tileRect/>
            </a:gradFill>
            <a:ln>
              <a:noFill/>
            </a:ln>
            <a:scene3d>
              <a:camera prst="orthographicFront"/>
              <a:lightRig rig="brightRoom" dir="t"/>
            </a:scene3d>
            <a:sp3d prstMaterial="matte">
              <a:bevelT w="2222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</p:grpSp>
      <p:sp>
        <p:nvSpPr>
          <p:cNvPr id="12" name="11 Rectángulo"/>
          <p:cNvSpPr/>
          <p:nvPr/>
        </p:nvSpPr>
        <p:spPr>
          <a:xfrm flipH="1">
            <a:off x="-30223" y="0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0708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940152" y="987574"/>
            <a:ext cx="2736304" cy="3046988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rgbClr val="FBEAA3"/>
              </a:extrusionClr>
            </a:sp3d>
          </a:bodyPr>
          <a:lstStyle/>
          <a:p>
            <a:pPr algn="ctr"/>
            <a:r>
              <a:rPr lang="es-ES" sz="3200" b="1" dirty="0" smtClean="0">
                <a:solidFill>
                  <a:srgbClr val="FF579B"/>
                </a:solidFill>
                <a:latin typeface="Exotc350 DmBd BT" panose="04030705050B02020A03" pitchFamily="82" charset="0"/>
              </a:rPr>
              <a:t>21</a:t>
            </a:r>
            <a:r>
              <a:rPr lang="es-ES" sz="3200" b="1" dirty="0">
                <a:solidFill>
                  <a:srgbClr val="FF579B"/>
                </a:solidFill>
                <a:latin typeface="Exotc350 DmBd BT" panose="04030705050B02020A03" pitchFamily="82" charset="0"/>
              </a:rPr>
              <a:t>. La erudición que obtiene la persona nadie puede quitársela.</a:t>
            </a:r>
          </a:p>
          <a:p>
            <a:pPr algn="ctr"/>
            <a:endParaRPr lang="es-ES" sz="3200" b="1" dirty="0">
              <a:solidFill>
                <a:srgbClr val="FF579B"/>
              </a:solidFill>
              <a:latin typeface="Exotc350 DmBd BT" panose="04030705050B02020A03" pitchFamily="82" charset="0"/>
            </a:endParaRPr>
          </a:p>
        </p:txBody>
      </p:sp>
      <p:grpSp>
        <p:nvGrpSpPr>
          <p:cNvPr id="17" name="16 Grupo"/>
          <p:cNvGrpSpPr/>
          <p:nvPr/>
        </p:nvGrpSpPr>
        <p:grpSpPr>
          <a:xfrm>
            <a:off x="-35120" y="-164554"/>
            <a:ext cx="9179120" cy="4892430"/>
            <a:chOff x="-35120" y="0"/>
            <a:chExt cx="9179120" cy="4892430"/>
          </a:xfrm>
        </p:grpSpPr>
        <p:sp>
          <p:nvSpPr>
            <p:cNvPr id="18" name="1 Rectángulo"/>
            <p:cNvSpPr/>
            <p:nvPr/>
          </p:nvSpPr>
          <p:spPr>
            <a:xfrm>
              <a:off x="-35120" y="0"/>
              <a:ext cx="9179120" cy="4892430"/>
            </a:xfrm>
            <a:custGeom>
              <a:avLst/>
              <a:gdLst>
                <a:gd name="connsiteX0" fmla="*/ 0 w 9252520"/>
                <a:gd name="connsiteY0" fmla="*/ 0 h 4371950"/>
                <a:gd name="connsiteX1" fmla="*/ 9252520 w 9252520"/>
                <a:gd name="connsiteY1" fmla="*/ 0 h 4371950"/>
                <a:gd name="connsiteX2" fmla="*/ 9252520 w 9252520"/>
                <a:gd name="connsiteY2" fmla="*/ 4371950 h 4371950"/>
                <a:gd name="connsiteX3" fmla="*/ 0 w 9252520"/>
                <a:gd name="connsiteY3" fmla="*/ 4371950 h 4371950"/>
                <a:gd name="connsiteX4" fmla="*/ 0 w 9252520"/>
                <a:gd name="connsiteY4" fmla="*/ 0 h 4371950"/>
                <a:gd name="connsiteX0" fmla="*/ 0 w 9252520"/>
                <a:gd name="connsiteY0" fmla="*/ 0 h 4700940"/>
                <a:gd name="connsiteX1" fmla="*/ 9252520 w 9252520"/>
                <a:gd name="connsiteY1" fmla="*/ 0 h 4700940"/>
                <a:gd name="connsiteX2" fmla="*/ 9252520 w 9252520"/>
                <a:gd name="connsiteY2" fmla="*/ 4371950 h 4700940"/>
                <a:gd name="connsiteX3" fmla="*/ 0 w 9252520"/>
                <a:gd name="connsiteY3" fmla="*/ 4371950 h 4700940"/>
                <a:gd name="connsiteX4" fmla="*/ 0 w 9252520"/>
                <a:gd name="connsiteY4" fmla="*/ 0 h 4700940"/>
                <a:gd name="connsiteX0" fmla="*/ 0 w 9252520"/>
                <a:gd name="connsiteY0" fmla="*/ 0 h 4741826"/>
                <a:gd name="connsiteX1" fmla="*/ 9252520 w 9252520"/>
                <a:gd name="connsiteY1" fmla="*/ 0 h 4741826"/>
                <a:gd name="connsiteX2" fmla="*/ 9252520 w 9252520"/>
                <a:gd name="connsiteY2" fmla="*/ 4426378 h 4741826"/>
                <a:gd name="connsiteX3" fmla="*/ 0 w 9252520"/>
                <a:gd name="connsiteY3" fmla="*/ 4371950 h 4741826"/>
                <a:gd name="connsiteX4" fmla="*/ 0 w 9252520"/>
                <a:gd name="connsiteY4" fmla="*/ 0 h 4741826"/>
                <a:gd name="connsiteX0" fmla="*/ 0 w 9252520"/>
                <a:gd name="connsiteY0" fmla="*/ 0 h 4703194"/>
                <a:gd name="connsiteX1" fmla="*/ 9252520 w 9252520"/>
                <a:gd name="connsiteY1" fmla="*/ 0 h 4703194"/>
                <a:gd name="connsiteX2" fmla="*/ 9252520 w 9252520"/>
                <a:gd name="connsiteY2" fmla="*/ 4426378 h 4703194"/>
                <a:gd name="connsiteX3" fmla="*/ 0 w 9252520"/>
                <a:gd name="connsiteY3" fmla="*/ 4371950 h 4703194"/>
                <a:gd name="connsiteX4" fmla="*/ 0 w 9252520"/>
                <a:gd name="connsiteY4" fmla="*/ 0 h 4703194"/>
                <a:gd name="connsiteX0" fmla="*/ 0 w 9252520"/>
                <a:gd name="connsiteY0" fmla="*/ 0 h 4719513"/>
                <a:gd name="connsiteX1" fmla="*/ 9252520 w 9252520"/>
                <a:gd name="connsiteY1" fmla="*/ 0 h 4719513"/>
                <a:gd name="connsiteX2" fmla="*/ 9252520 w 9252520"/>
                <a:gd name="connsiteY2" fmla="*/ 4426378 h 4719513"/>
                <a:gd name="connsiteX3" fmla="*/ 0 w 9252520"/>
                <a:gd name="connsiteY3" fmla="*/ 4437265 h 4719513"/>
                <a:gd name="connsiteX4" fmla="*/ 0 w 9252520"/>
                <a:gd name="connsiteY4" fmla="*/ 0 h 4719513"/>
                <a:gd name="connsiteX0" fmla="*/ 0 w 9252520"/>
                <a:gd name="connsiteY0" fmla="*/ 0 h 4694255"/>
                <a:gd name="connsiteX1" fmla="*/ 9252520 w 9252520"/>
                <a:gd name="connsiteY1" fmla="*/ 0 h 4694255"/>
                <a:gd name="connsiteX2" fmla="*/ 9252520 w 9252520"/>
                <a:gd name="connsiteY2" fmla="*/ 4426378 h 4694255"/>
                <a:gd name="connsiteX3" fmla="*/ 0 w 9252520"/>
                <a:gd name="connsiteY3" fmla="*/ 4437265 h 4694255"/>
                <a:gd name="connsiteX4" fmla="*/ 0 w 9252520"/>
                <a:gd name="connsiteY4" fmla="*/ 0 h 4694255"/>
                <a:gd name="connsiteX0" fmla="*/ 0 w 9252520"/>
                <a:gd name="connsiteY0" fmla="*/ 0 h 4672323"/>
                <a:gd name="connsiteX1" fmla="*/ 9252520 w 9252520"/>
                <a:gd name="connsiteY1" fmla="*/ 0 h 4672323"/>
                <a:gd name="connsiteX2" fmla="*/ 9252520 w 9252520"/>
                <a:gd name="connsiteY2" fmla="*/ 4426378 h 4672323"/>
                <a:gd name="connsiteX3" fmla="*/ 0 w 9252520"/>
                <a:gd name="connsiteY3" fmla="*/ 4437265 h 4672323"/>
                <a:gd name="connsiteX4" fmla="*/ 0 w 9252520"/>
                <a:gd name="connsiteY4" fmla="*/ 0 h 4672323"/>
                <a:gd name="connsiteX0" fmla="*/ 0 w 9252520"/>
                <a:gd name="connsiteY0" fmla="*/ 0 h 4685917"/>
                <a:gd name="connsiteX1" fmla="*/ 9252520 w 9252520"/>
                <a:gd name="connsiteY1" fmla="*/ 0 h 4685917"/>
                <a:gd name="connsiteX2" fmla="*/ 9252520 w 9252520"/>
                <a:gd name="connsiteY2" fmla="*/ 4426378 h 4685917"/>
                <a:gd name="connsiteX3" fmla="*/ 0 w 9252520"/>
                <a:gd name="connsiteY3" fmla="*/ 4437265 h 4685917"/>
                <a:gd name="connsiteX4" fmla="*/ 0 w 9252520"/>
                <a:gd name="connsiteY4" fmla="*/ 0 h 4685917"/>
                <a:gd name="connsiteX0" fmla="*/ 0 w 9252520"/>
                <a:gd name="connsiteY0" fmla="*/ 0 h 4676083"/>
                <a:gd name="connsiteX1" fmla="*/ 9252520 w 9252520"/>
                <a:gd name="connsiteY1" fmla="*/ 0 h 4676083"/>
                <a:gd name="connsiteX2" fmla="*/ 9252520 w 9252520"/>
                <a:gd name="connsiteY2" fmla="*/ 4426378 h 4676083"/>
                <a:gd name="connsiteX3" fmla="*/ 0 w 9252520"/>
                <a:gd name="connsiteY3" fmla="*/ 4437265 h 4676083"/>
                <a:gd name="connsiteX4" fmla="*/ 0 w 9252520"/>
                <a:gd name="connsiteY4" fmla="*/ 0 h 4676083"/>
                <a:gd name="connsiteX0" fmla="*/ 0 w 9252520"/>
                <a:gd name="connsiteY0" fmla="*/ 0 h 4699913"/>
                <a:gd name="connsiteX1" fmla="*/ 9252520 w 9252520"/>
                <a:gd name="connsiteY1" fmla="*/ 0 h 4699913"/>
                <a:gd name="connsiteX2" fmla="*/ 9252520 w 9252520"/>
                <a:gd name="connsiteY2" fmla="*/ 4426378 h 4699913"/>
                <a:gd name="connsiteX3" fmla="*/ 0 w 9252520"/>
                <a:gd name="connsiteY3" fmla="*/ 4437265 h 4699913"/>
                <a:gd name="connsiteX4" fmla="*/ 0 w 9252520"/>
                <a:gd name="connsiteY4" fmla="*/ 0 h 4699913"/>
                <a:gd name="connsiteX0" fmla="*/ 0 w 9252520"/>
                <a:gd name="connsiteY0" fmla="*/ 0 h 4658440"/>
                <a:gd name="connsiteX1" fmla="*/ 9252520 w 9252520"/>
                <a:gd name="connsiteY1" fmla="*/ 0 h 4658440"/>
                <a:gd name="connsiteX2" fmla="*/ 9252520 w 9252520"/>
                <a:gd name="connsiteY2" fmla="*/ 4426378 h 4658440"/>
                <a:gd name="connsiteX3" fmla="*/ 0 w 9252520"/>
                <a:gd name="connsiteY3" fmla="*/ 4437265 h 4658440"/>
                <a:gd name="connsiteX4" fmla="*/ 0 w 9252520"/>
                <a:gd name="connsiteY4" fmla="*/ 0 h 4658440"/>
                <a:gd name="connsiteX0" fmla="*/ 0 w 9252520"/>
                <a:gd name="connsiteY0" fmla="*/ 0 h 4689084"/>
                <a:gd name="connsiteX1" fmla="*/ 9252520 w 9252520"/>
                <a:gd name="connsiteY1" fmla="*/ 0 h 4689084"/>
                <a:gd name="connsiteX2" fmla="*/ 9252520 w 9252520"/>
                <a:gd name="connsiteY2" fmla="*/ 4426378 h 4689084"/>
                <a:gd name="connsiteX3" fmla="*/ 0 w 9252520"/>
                <a:gd name="connsiteY3" fmla="*/ 4437265 h 4689084"/>
                <a:gd name="connsiteX4" fmla="*/ 0 w 9252520"/>
                <a:gd name="connsiteY4" fmla="*/ 0 h 4689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52520" h="4689084">
                  <a:moveTo>
                    <a:pt x="0" y="0"/>
                  </a:moveTo>
                  <a:lnTo>
                    <a:pt x="9252520" y="0"/>
                  </a:lnTo>
                  <a:lnTo>
                    <a:pt x="9252520" y="4426378"/>
                  </a:lnTo>
                  <a:cubicBezTo>
                    <a:pt x="4184644" y="5206983"/>
                    <a:pt x="2552369" y="3951477"/>
                    <a:pt x="0" y="4437265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41241">
                  <a:srgbClr val="FF0066">
                    <a:lumMod val="66000"/>
                    <a:lumOff val="34000"/>
                    <a:alpha val="41000"/>
                  </a:srgbClr>
                </a:gs>
                <a:gs pos="65827">
                  <a:schemeClr val="accent2">
                    <a:lumMod val="50000"/>
                    <a:alpha val="12000"/>
                  </a:schemeClr>
                </a:gs>
                <a:gs pos="0">
                  <a:schemeClr val="accent6">
                    <a:lumMod val="20000"/>
                    <a:lumOff val="80000"/>
                    <a:alpha val="95000"/>
                  </a:schemeClr>
                </a:gs>
                <a:gs pos="93000">
                  <a:schemeClr val="tx2">
                    <a:lumMod val="10000"/>
                    <a:alpha val="78000"/>
                  </a:scheme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9" name="CuadroTexto 6"/>
            <p:cNvSpPr txBox="1"/>
            <p:nvPr/>
          </p:nvSpPr>
          <p:spPr>
            <a:xfrm rot="16200000">
              <a:off x="4493997" y="2774805"/>
              <a:ext cx="957153" cy="1809259"/>
            </a:xfrm>
            <a:custGeom>
              <a:avLst/>
              <a:gdLst>
                <a:gd name="connsiteX0" fmla="*/ 1424825 w 3432663"/>
                <a:gd name="connsiteY0" fmla="*/ 0 h 3746571"/>
                <a:gd name="connsiteX1" fmla="*/ 1883536 w 3432663"/>
                <a:gd name="connsiteY1" fmla="*/ 64066 h 3746571"/>
                <a:gd name="connsiteX2" fmla="*/ 2116736 w 3432663"/>
                <a:gd name="connsiteY2" fmla="*/ 353644 h 3746571"/>
                <a:gd name="connsiteX3" fmla="*/ 2051389 w 3432663"/>
                <a:gd name="connsiteY3" fmla="*/ 500995 h 3746571"/>
                <a:gd name="connsiteX4" fmla="*/ 1936070 w 3432663"/>
                <a:gd name="connsiteY4" fmla="*/ 571468 h 3746571"/>
                <a:gd name="connsiteX5" fmla="*/ 1863035 w 3432663"/>
                <a:gd name="connsiteY5" fmla="*/ 576593 h 3746571"/>
                <a:gd name="connsiteX6" fmla="*/ 1768218 w 3432663"/>
                <a:gd name="connsiteY6" fmla="*/ 558654 h 3746571"/>
                <a:gd name="connsiteX7" fmla="*/ 1740029 w 3432663"/>
                <a:gd name="connsiteY7" fmla="*/ 533028 h 3746571"/>
                <a:gd name="connsiteX8" fmla="*/ 1757967 w 3432663"/>
                <a:gd name="connsiteY8" fmla="*/ 502276 h 3746571"/>
                <a:gd name="connsiteX9" fmla="*/ 1809220 w 3432663"/>
                <a:gd name="connsiteY9" fmla="*/ 426679 h 3746571"/>
                <a:gd name="connsiteX10" fmla="*/ 1824596 w 3432663"/>
                <a:gd name="connsiteY10" fmla="*/ 343393 h 3746571"/>
                <a:gd name="connsiteX11" fmla="*/ 1686214 w 3432663"/>
                <a:gd name="connsiteY11" fmla="*/ 153758 h 3746571"/>
                <a:gd name="connsiteX12" fmla="*/ 1409449 w 3432663"/>
                <a:gd name="connsiteY12" fmla="*/ 102506 h 3746571"/>
                <a:gd name="connsiteX13" fmla="*/ 960988 w 3432663"/>
                <a:gd name="connsiteY13" fmla="*/ 187072 h 3746571"/>
                <a:gd name="connsiteX14" fmla="*/ 743164 w 3432663"/>
                <a:gd name="connsiteY14" fmla="*/ 481775 h 3746571"/>
                <a:gd name="connsiteX15" fmla="*/ 899485 w 3432663"/>
                <a:gd name="connsiteY15" fmla="*/ 740602 h 3746571"/>
                <a:gd name="connsiteX16" fmla="*/ 1283880 w 3432663"/>
                <a:gd name="connsiteY16" fmla="*/ 943050 h 3746571"/>
                <a:gd name="connsiteX17" fmla="*/ 1757967 w 3432663"/>
                <a:gd name="connsiteY17" fmla="*/ 1153185 h 3746571"/>
                <a:gd name="connsiteX18" fmla="*/ 2280745 w 3432663"/>
                <a:gd name="connsiteY18" fmla="*/ 1458139 h 3746571"/>
                <a:gd name="connsiteX19" fmla="*/ 2636951 w 3432663"/>
                <a:gd name="connsiteY19" fmla="*/ 1875848 h 3746571"/>
                <a:gd name="connsiteX20" fmla="*/ 3432663 w 3432663"/>
                <a:gd name="connsiteY20" fmla="*/ 2904434 h 3746571"/>
                <a:gd name="connsiteX21" fmla="*/ 2316622 w 3432663"/>
                <a:gd name="connsiteY21" fmla="*/ 3410866 h 3746571"/>
                <a:gd name="connsiteX22" fmla="*/ 1306944 w 3432663"/>
                <a:gd name="connsiteY22" fmla="*/ 3746571 h 3746571"/>
                <a:gd name="connsiteX23" fmla="*/ 407459 w 3432663"/>
                <a:gd name="connsiteY23" fmla="*/ 3490308 h 3746571"/>
                <a:gd name="connsiteX24" fmla="*/ 0 w 3432663"/>
                <a:gd name="connsiteY24" fmla="*/ 2711267 h 3746571"/>
                <a:gd name="connsiteX25" fmla="*/ 283171 w 3432663"/>
                <a:gd name="connsiteY25" fmla="*/ 2118017 h 3746571"/>
                <a:gd name="connsiteX26" fmla="*/ 963551 w 3432663"/>
                <a:gd name="connsiteY26" fmla="*/ 1870723 h 3746571"/>
                <a:gd name="connsiteX27" fmla="*/ 1591396 w 3432663"/>
                <a:gd name="connsiteY27" fmla="*/ 2019356 h 3746571"/>
                <a:gd name="connsiteX28" fmla="*/ 1860473 w 3432663"/>
                <a:gd name="connsiteY28" fmla="*/ 2490881 h 3746571"/>
                <a:gd name="connsiteX29" fmla="*/ 1679807 w 3432663"/>
                <a:gd name="connsiteY29" fmla="*/ 2861181 h 3746571"/>
                <a:gd name="connsiteX30" fmla="*/ 1260816 w 3432663"/>
                <a:gd name="connsiteY30" fmla="*/ 3008533 h 3746571"/>
                <a:gd name="connsiteX31" fmla="*/ 894360 w 3432663"/>
                <a:gd name="connsiteY31" fmla="*/ 2926528 h 3746571"/>
                <a:gd name="connsiteX32" fmla="*/ 717538 w 3432663"/>
                <a:gd name="connsiteY32" fmla="*/ 2649764 h 3746571"/>
                <a:gd name="connsiteX33" fmla="*/ 807230 w 3432663"/>
                <a:gd name="connsiteY33" fmla="*/ 2470379 h 3746571"/>
                <a:gd name="connsiteX34" fmla="*/ 930236 w 3432663"/>
                <a:gd name="connsiteY34" fmla="*/ 2406314 h 3746571"/>
                <a:gd name="connsiteX35" fmla="*/ 989177 w 3432663"/>
                <a:gd name="connsiteY35" fmla="*/ 2398626 h 3746571"/>
                <a:gd name="connsiteX36" fmla="*/ 1009678 w 3432663"/>
                <a:gd name="connsiteY36" fmla="*/ 2414001 h 3746571"/>
                <a:gd name="connsiteX37" fmla="*/ 999428 w 3432663"/>
                <a:gd name="connsiteY37" fmla="*/ 2444753 h 3746571"/>
                <a:gd name="connsiteX38" fmla="*/ 989177 w 3432663"/>
                <a:gd name="connsiteY38" fmla="*/ 2475505 h 3746571"/>
                <a:gd name="connsiteX39" fmla="*/ 973801 w 3432663"/>
                <a:gd name="connsiteY39" fmla="*/ 2588261 h 3746571"/>
                <a:gd name="connsiteX40" fmla="*/ 1054524 w 3432663"/>
                <a:gd name="connsiteY40" fmla="*/ 2725362 h 3746571"/>
                <a:gd name="connsiteX41" fmla="*/ 1230065 w 3432663"/>
                <a:gd name="connsiteY41" fmla="*/ 2783021 h 3746571"/>
                <a:gd name="connsiteX42" fmla="*/ 1494016 w 3432663"/>
                <a:gd name="connsiteY42" fmla="*/ 2685641 h 3746571"/>
                <a:gd name="connsiteX43" fmla="*/ 1599084 w 3432663"/>
                <a:gd name="connsiteY43" fmla="*/ 2444753 h 3746571"/>
                <a:gd name="connsiteX44" fmla="*/ 1386385 w 3432663"/>
                <a:gd name="connsiteY44" fmla="*/ 2109048 h 3746571"/>
                <a:gd name="connsiteX45" fmla="*/ 943050 w 3432663"/>
                <a:gd name="connsiteY45" fmla="*/ 2003980 h 3746571"/>
                <a:gd name="connsiteX46" fmla="*/ 371582 w 3432663"/>
                <a:gd name="connsiteY46" fmla="*/ 2198740 h 3746571"/>
                <a:gd name="connsiteX47" fmla="*/ 117881 w 3432663"/>
                <a:gd name="connsiteY47" fmla="*/ 2711267 h 3746571"/>
                <a:gd name="connsiteX48" fmla="*/ 499714 w 3432663"/>
                <a:gd name="connsiteY48" fmla="*/ 3351926 h 3746571"/>
                <a:gd name="connsiteX49" fmla="*/ 1312069 w 3432663"/>
                <a:gd name="connsiteY49" fmla="*/ 3567187 h 3746571"/>
                <a:gd name="connsiteX50" fmla="*/ 2134674 w 3432663"/>
                <a:gd name="connsiteY50" fmla="*/ 3269921 h 3746571"/>
                <a:gd name="connsiteX51" fmla="*/ 2490881 w 3432663"/>
                <a:gd name="connsiteY51" fmla="*/ 2506256 h 3746571"/>
                <a:gd name="connsiteX52" fmla="*/ 2372999 w 3432663"/>
                <a:gd name="connsiteY52" fmla="*/ 2070608 h 3746571"/>
                <a:gd name="connsiteX53" fmla="*/ 2057795 w 3432663"/>
                <a:gd name="connsiteY53" fmla="*/ 1755405 h 3746571"/>
                <a:gd name="connsiteX54" fmla="*/ 1614460 w 3432663"/>
                <a:gd name="connsiteY54" fmla="*/ 1496578 h 3746571"/>
                <a:gd name="connsiteX55" fmla="*/ 858483 w 3432663"/>
                <a:gd name="connsiteY55" fmla="*/ 1135247 h 3746571"/>
                <a:gd name="connsiteX56" fmla="*/ 476650 w 3432663"/>
                <a:gd name="connsiteY56" fmla="*/ 609907 h 3746571"/>
                <a:gd name="connsiteX57" fmla="*/ 781604 w 3432663"/>
                <a:gd name="connsiteY57" fmla="*/ 143508 h 3746571"/>
                <a:gd name="connsiteX58" fmla="*/ 1424825 w 3432663"/>
                <a:gd name="connsiteY58" fmla="*/ 0 h 3746571"/>
                <a:gd name="connsiteX0" fmla="*/ 1424825 w 3453135"/>
                <a:gd name="connsiteY0" fmla="*/ 0 h 3746571"/>
                <a:gd name="connsiteX1" fmla="*/ 1883536 w 3453135"/>
                <a:gd name="connsiteY1" fmla="*/ 64066 h 3746571"/>
                <a:gd name="connsiteX2" fmla="*/ 2116736 w 3453135"/>
                <a:gd name="connsiteY2" fmla="*/ 353644 h 3746571"/>
                <a:gd name="connsiteX3" fmla="*/ 2051389 w 3453135"/>
                <a:gd name="connsiteY3" fmla="*/ 500995 h 3746571"/>
                <a:gd name="connsiteX4" fmla="*/ 1936070 w 3453135"/>
                <a:gd name="connsiteY4" fmla="*/ 571468 h 3746571"/>
                <a:gd name="connsiteX5" fmla="*/ 1863035 w 3453135"/>
                <a:gd name="connsiteY5" fmla="*/ 576593 h 3746571"/>
                <a:gd name="connsiteX6" fmla="*/ 1768218 w 3453135"/>
                <a:gd name="connsiteY6" fmla="*/ 558654 h 3746571"/>
                <a:gd name="connsiteX7" fmla="*/ 1740029 w 3453135"/>
                <a:gd name="connsiteY7" fmla="*/ 533028 h 3746571"/>
                <a:gd name="connsiteX8" fmla="*/ 1757967 w 3453135"/>
                <a:gd name="connsiteY8" fmla="*/ 502276 h 3746571"/>
                <a:gd name="connsiteX9" fmla="*/ 1809220 w 3453135"/>
                <a:gd name="connsiteY9" fmla="*/ 426679 h 3746571"/>
                <a:gd name="connsiteX10" fmla="*/ 1824596 w 3453135"/>
                <a:gd name="connsiteY10" fmla="*/ 343393 h 3746571"/>
                <a:gd name="connsiteX11" fmla="*/ 1686214 w 3453135"/>
                <a:gd name="connsiteY11" fmla="*/ 153758 h 3746571"/>
                <a:gd name="connsiteX12" fmla="*/ 1409449 w 3453135"/>
                <a:gd name="connsiteY12" fmla="*/ 102506 h 3746571"/>
                <a:gd name="connsiteX13" fmla="*/ 960988 w 3453135"/>
                <a:gd name="connsiteY13" fmla="*/ 187072 h 3746571"/>
                <a:gd name="connsiteX14" fmla="*/ 743164 w 3453135"/>
                <a:gd name="connsiteY14" fmla="*/ 481775 h 3746571"/>
                <a:gd name="connsiteX15" fmla="*/ 899485 w 3453135"/>
                <a:gd name="connsiteY15" fmla="*/ 740602 h 3746571"/>
                <a:gd name="connsiteX16" fmla="*/ 1283880 w 3453135"/>
                <a:gd name="connsiteY16" fmla="*/ 943050 h 3746571"/>
                <a:gd name="connsiteX17" fmla="*/ 1757967 w 3453135"/>
                <a:gd name="connsiteY17" fmla="*/ 1153185 h 3746571"/>
                <a:gd name="connsiteX18" fmla="*/ 2280745 w 3453135"/>
                <a:gd name="connsiteY18" fmla="*/ 1458139 h 3746571"/>
                <a:gd name="connsiteX19" fmla="*/ 2983314 w 3453135"/>
                <a:gd name="connsiteY19" fmla="*/ 1543339 h 3746571"/>
                <a:gd name="connsiteX20" fmla="*/ 3432663 w 3453135"/>
                <a:gd name="connsiteY20" fmla="*/ 2904434 h 3746571"/>
                <a:gd name="connsiteX21" fmla="*/ 2316622 w 3453135"/>
                <a:gd name="connsiteY21" fmla="*/ 3410866 h 3746571"/>
                <a:gd name="connsiteX22" fmla="*/ 1306944 w 3453135"/>
                <a:gd name="connsiteY22" fmla="*/ 3746571 h 3746571"/>
                <a:gd name="connsiteX23" fmla="*/ 407459 w 3453135"/>
                <a:gd name="connsiteY23" fmla="*/ 3490308 h 3746571"/>
                <a:gd name="connsiteX24" fmla="*/ 0 w 3453135"/>
                <a:gd name="connsiteY24" fmla="*/ 2711267 h 3746571"/>
                <a:gd name="connsiteX25" fmla="*/ 283171 w 3453135"/>
                <a:gd name="connsiteY25" fmla="*/ 2118017 h 3746571"/>
                <a:gd name="connsiteX26" fmla="*/ 963551 w 3453135"/>
                <a:gd name="connsiteY26" fmla="*/ 1870723 h 3746571"/>
                <a:gd name="connsiteX27" fmla="*/ 1591396 w 3453135"/>
                <a:gd name="connsiteY27" fmla="*/ 2019356 h 3746571"/>
                <a:gd name="connsiteX28" fmla="*/ 1860473 w 3453135"/>
                <a:gd name="connsiteY28" fmla="*/ 2490881 h 3746571"/>
                <a:gd name="connsiteX29" fmla="*/ 1679807 w 3453135"/>
                <a:gd name="connsiteY29" fmla="*/ 2861181 h 3746571"/>
                <a:gd name="connsiteX30" fmla="*/ 1260816 w 3453135"/>
                <a:gd name="connsiteY30" fmla="*/ 3008533 h 3746571"/>
                <a:gd name="connsiteX31" fmla="*/ 894360 w 3453135"/>
                <a:gd name="connsiteY31" fmla="*/ 2926528 h 3746571"/>
                <a:gd name="connsiteX32" fmla="*/ 717538 w 3453135"/>
                <a:gd name="connsiteY32" fmla="*/ 2649764 h 3746571"/>
                <a:gd name="connsiteX33" fmla="*/ 807230 w 3453135"/>
                <a:gd name="connsiteY33" fmla="*/ 2470379 h 3746571"/>
                <a:gd name="connsiteX34" fmla="*/ 930236 w 3453135"/>
                <a:gd name="connsiteY34" fmla="*/ 2406314 h 3746571"/>
                <a:gd name="connsiteX35" fmla="*/ 989177 w 3453135"/>
                <a:gd name="connsiteY35" fmla="*/ 2398626 h 3746571"/>
                <a:gd name="connsiteX36" fmla="*/ 1009678 w 3453135"/>
                <a:gd name="connsiteY36" fmla="*/ 2414001 h 3746571"/>
                <a:gd name="connsiteX37" fmla="*/ 999428 w 3453135"/>
                <a:gd name="connsiteY37" fmla="*/ 2444753 h 3746571"/>
                <a:gd name="connsiteX38" fmla="*/ 989177 w 3453135"/>
                <a:gd name="connsiteY38" fmla="*/ 2475505 h 3746571"/>
                <a:gd name="connsiteX39" fmla="*/ 973801 w 3453135"/>
                <a:gd name="connsiteY39" fmla="*/ 2588261 h 3746571"/>
                <a:gd name="connsiteX40" fmla="*/ 1054524 w 3453135"/>
                <a:gd name="connsiteY40" fmla="*/ 2725362 h 3746571"/>
                <a:gd name="connsiteX41" fmla="*/ 1230065 w 3453135"/>
                <a:gd name="connsiteY41" fmla="*/ 2783021 h 3746571"/>
                <a:gd name="connsiteX42" fmla="*/ 1494016 w 3453135"/>
                <a:gd name="connsiteY42" fmla="*/ 2685641 h 3746571"/>
                <a:gd name="connsiteX43" fmla="*/ 1599084 w 3453135"/>
                <a:gd name="connsiteY43" fmla="*/ 2444753 h 3746571"/>
                <a:gd name="connsiteX44" fmla="*/ 1386385 w 3453135"/>
                <a:gd name="connsiteY44" fmla="*/ 2109048 h 3746571"/>
                <a:gd name="connsiteX45" fmla="*/ 943050 w 3453135"/>
                <a:gd name="connsiteY45" fmla="*/ 2003980 h 3746571"/>
                <a:gd name="connsiteX46" fmla="*/ 371582 w 3453135"/>
                <a:gd name="connsiteY46" fmla="*/ 2198740 h 3746571"/>
                <a:gd name="connsiteX47" fmla="*/ 117881 w 3453135"/>
                <a:gd name="connsiteY47" fmla="*/ 2711267 h 3746571"/>
                <a:gd name="connsiteX48" fmla="*/ 499714 w 3453135"/>
                <a:gd name="connsiteY48" fmla="*/ 3351926 h 3746571"/>
                <a:gd name="connsiteX49" fmla="*/ 1312069 w 3453135"/>
                <a:gd name="connsiteY49" fmla="*/ 3567187 h 3746571"/>
                <a:gd name="connsiteX50" fmla="*/ 2134674 w 3453135"/>
                <a:gd name="connsiteY50" fmla="*/ 3269921 h 3746571"/>
                <a:gd name="connsiteX51" fmla="*/ 2490881 w 3453135"/>
                <a:gd name="connsiteY51" fmla="*/ 2506256 h 3746571"/>
                <a:gd name="connsiteX52" fmla="*/ 2372999 w 3453135"/>
                <a:gd name="connsiteY52" fmla="*/ 2070608 h 3746571"/>
                <a:gd name="connsiteX53" fmla="*/ 2057795 w 3453135"/>
                <a:gd name="connsiteY53" fmla="*/ 1755405 h 3746571"/>
                <a:gd name="connsiteX54" fmla="*/ 1614460 w 3453135"/>
                <a:gd name="connsiteY54" fmla="*/ 1496578 h 3746571"/>
                <a:gd name="connsiteX55" fmla="*/ 858483 w 3453135"/>
                <a:gd name="connsiteY55" fmla="*/ 1135247 h 3746571"/>
                <a:gd name="connsiteX56" fmla="*/ 476650 w 3453135"/>
                <a:gd name="connsiteY56" fmla="*/ 609907 h 3746571"/>
                <a:gd name="connsiteX57" fmla="*/ 781604 w 3453135"/>
                <a:gd name="connsiteY57" fmla="*/ 143508 h 3746571"/>
                <a:gd name="connsiteX58" fmla="*/ 1424825 w 3453135"/>
                <a:gd name="connsiteY58" fmla="*/ 0 h 3746571"/>
                <a:gd name="connsiteX0" fmla="*/ 1424825 w 3452383"/>
                <a:gd name="connsiteY0" fmla="*/ 0 h 3746571"/>
                <a:gd name="connsiteX1" fmla="*/ 1883536 w 3452383"/>
                <a:gd name="connsiteY1" fmla="*/ 64066 h 3746571"/>
                <a:gd name="connsiteX2" fmla="*/ 2116736 w 3452383"/>
                <a:gd name="connsiteY2" fmla="*/ 353644 h 3746571"/>
                <a:gd name="connsiteX3" fmla="*/ 2051389 w 3452383"/>
                <a:gd name="connsiteY3" fmla="*/ 500995 h 3746571"/>
                <a:gd name="connsiteX4" fmla="*/ 1936070 w 3452383"/>
                <a:gd name="connsiteY4" fmla="*/ 571468 h 3746571"/>
                <a:gd name="connsiteX5" fmla="*/ 1863035 w 3452383"/>
                <a:gd name="connsiteY5" fmla="*/ 576593 h 3746571"/>
                <a:gd name="connsiteX6" fmla="*/ 1768218 w 3452383"/>
                <a:gd name="connsiteY6" fmla="*/ 558654 h 3746571"/>
                <a:gd name="connsiteX7" fmla="*/ 1740029 w 3452383"/>
                <a:gd name="connsiteY7" fmla="*/ 533028 h 3746571"/>
                <a:gd name="connsiteX8" fmla="*/ 1757967 w 3452383"/>
                <a:gd name="connsiteY8" fmla="*/ 502276 h 3746571"/>
                <a:gd name="connsiteX9" fmla="*/ 1809220 w 3452383"/>
                <a:gd name="connsiteY9" fmla="*/ 426679 h 3746571"/>
                <a:gd name="connsiteX10" fmla="*/ 1824596 w 3452383"/>
                <a:gd name="connsiteY10" fmla="*/ 343393 h 3746571"/>
                <a:gd name="connsiteX11" fmla="*/ 1686214 w 3452383"/>
                <a:gd name="connsiteY11" fmla="*/ 153758 h 3746571"/>
                <a:gd name="connsiteX12" fmla="*/ 1409449 w 3452383"/>
                <a:gd name="connsiteY12" fmla="*/ 102506 h 3746571"/>
                <a:gd name="connsiteX13" fmla="*/ 960988 w 3452383"/>
                <a:gd name="connsiteY13" fmla="*/ 187072 h 3746571"/>
                <a:gd name="connsiteX14" fmla="*/ 743164 w 3452383"/>
                <a:gd name="connsiteY14" fmla="*/ 481775 h 3746571"/>
                <a:gd name="connsiteX15" fmla="*/ 899485 w 3452383"/>
                <a:gd name="connsiteY15" fmla="*/ 740602 h 3746571"/>
                <a:gd name="connsiteX16" fmla="*/ 1283880 w 3452383"/>
                <a:gd name="connsiteY16" fmla="*/ 943050 h 3746571"/>
                <a:gd name="connsiteX17" fmla="*/ 1757967 w 3452383"/>
                <a:gd name="connsiteY17" fmla="*/ 1153185 h 3746571"/>
                <a:gd name="connsiteX18" fmla="*/ 2391581 w 3452383"/>
                <a:gd name="connsiteY18" fmla="*/ 1111775 h 3746571"/>
                <a:gd name="connsiteX19" fmla="*/ 2983314 w 3452383"/>
                <a:gd name="connsiteY19" fmla="*/ 1543339 h 3746571"/>
                <a:gd name="connsiteX20" fmla="*/ 3432663 w 3452383"/>
                <a:gd name="connsiteY20" fmla="*/ 2904434 h 3746571"/>
                <a:gd name="connsiteX21" fmla="*/ 2316622 w 3452383"/>
                <a:gd name="connsiteY21" fmla="*/ 3410866 h 3746571"/>
                <a:gd name="connsiteX22" fmla="*/ 1306944 w 3452383"/>
                <a:gd name="connsiteY22" fmla="*/ 3746571 h 3746571"/>
                <a:gd name="connsiteX23" fmla="*/ 407459 w 3452383"/>
                <a:gd name="connsiteY23" fmla="*/ 3490308 h 3746571"/>
                <a:gd name="connsiteX24" fmla="*/ 0 w 3452383"/>
                <a:gd name="connsiteY24" fmla="*/ 2711267 h 3746571"/>
                <a:gd name="connsiteX25" fmla="*/ 283171 w 3452383"/>
                <a:gd name="connsiteY25" fmla="*/ 2118017 h 3746571"/>
                <a:gd name="connsiteX26" fmla="*/ 963551 w 3452383"/>
                <a:gd name="connsiteY26" fmla="*/ 1870723 h 3746571"/>
                <a:gd name="connsiteX27" fmla="*/ 1591396 w 3452383"/>
                <a:gd name="connsiteY27" fmla="*/ 2019356 h 3746571"/>
                <a:gd name="connsiteX28" fmla="*/ 1860473 w 3452383"/>
                <a:gd name="connsiteY28" fmla="*/ 2490881 h 3746571"/>
                <a:gd name="connsiteX29" fmla="*/ 1679807 w 3452383"/>
                <a:gd name="connsiteY29" fmla="*/ 2861181 h 3746571"/>
                <a:gd name="connsiteX30" fmla="*/ 1260816 w 3452383"/>
                <a:gd name="connsiteY30" fmla="*/ 3008533 h 3746571"/>
                <a:gd name="connsiteX31" fmla="*/ 894360 w 3452383"/>
                <a:gd name="connsiteY31" fmla="*/ 2926528 h 3746571"/>
                <a:gd name="connsiteX32" fmla="*/ 717538 w 3452383"/>
                <a:gd name="connsiteY32" fmla="*/ 2649764 h 3746571"/>
                <a:gd name="connsiteX33" fmla="*/ 807230 w 3452383"/>
                <a:gd name="connsiteY33" fmla="*/ 2470379 h 3746571"/>
                <a:gd name="connsiteX34" fmla="*/ 930236 w 3452383"/>
                <a:gd name="connsiteY34" fmla="*/ 2406314 h 3746571"/>
                <a:gd name="connsiteX35" fmla="*/ 989177 w 3452383"/>
                <a:gd name="connsiteY35" fmla="*/ 2398626 h 3746571"/>
                <a:gd name="connsiteX36" fmla="*/ 1009678 w 3452383"/>
                <a:gd name="connsiteY36" fmla="*/ 2414001 h 3746571"/>
                <a:gd name="connsiteX37" fmla="*/ 999428 w 3452383"/>
                <a:gd name="connsiteY37" fmla="*/ 2444753 h 3746571"/>
                <a:gd name="connsiteX38" fmla="*/ 989177 w 3452383"/>
                <a:gd name="connsiteY38" fmla="*/ 2475505 h 3746571"/>
                <a:gd name="connsiteX39" fmla="*/ 973801 w 3452383"/>
                <a:gd name="connsiteY39" fmla="*/ 2588261 h 3746571"/>
                <a:gd name="connsiteX40" fmla="*/ 1054524 w 3452383"/>
                <a:gd name="connsiteY40" fmla="*/ 2725362 h 3746571"/>
                <a:gd name="connsiteX41" fmla="*/ 1230065 w 3452383"/>
                <a:gd name="connsiteY41" fmla="*/ 2783021 h 3746571"/>
                <a:gd name="connsiteX42" fmla="*/ 1494016 w 3452383"/>
                <a:gd name="connsiteY42" fmla="*/ 2685641 h 3746571"/>
                <a:gd name="connsiteX43" fmla="*/ 1599084 w 3452383"/>
                <a:gd name="connsiteY43" fmla="*/ 2444753 h 3746571"/>
                <a:gd name="connsiteX44" fmla="*/ 1386385 w 3452383"/>
                <a:gd name="connsiteY44" fmla="*/ 2109048 h 3746571"/>
                <a:gd name="connsiteX45" fmla="*/ 943050 w 3452383"/>
                <a:gd name="connsiteY45" fmla="*/ 2003980 h 3746571"/>
                <a:gd name="connsiteX46" fmla="*/ 371582 w 3452383"/>
                <a:gd name="connsiteY46" fmla="*/ 2198740 h 3746571"/>
                <a:gd name="connsiteX47" fmla="*/ 117881 w 3452383"/>
                <a:gd name="connsiteY47" fmla="*/ 2711267 h 3746571"/>
                <a:gd name="connsiteX48" fmla="*/ 499714 w 3452383"/>
                <a:gd name="connsiteY48" fmla="*/ 3351926 h 3746571"/>
                <a:gd name="connsiteX49" fmla="*/ 1312069 w 3452383"/>
                <a:gd name="connsiteY49" fmla="*/ 3567187 h 3746571"/>
                <a:gd name="connsiteX50" fmla="*/ 2134674 w 3452383"/>
                <a:gd name="connsiteY50" fmla="*/ 3269921 h 3746571"/>
                <a:gd name="connsiteX51" fmla="*/ 2490881 w 3452383"/>
                <a:gd name="connsiteY51" fmla="*/ 2506256 h 3746571"/>
                <a:gd name="connsiteX52" fmla="*/ 2372999 w 3452383"/>
                <a:gd name="connsiteY52" fmla="*/ 2070608 h 3746571"/>
                <a:gd name="connsiteX53" fmla="*/ 2057795 w 3452383"/>
                <a:gd name="connsiteY53" fmla="*/ 1755405 h 3746571"/>
                <a:gd name="connsiteX54" fmla="*/ 1614460 w 3452383"/>
                <a:gd name="connsiteY54" fmla="*/ 1496578 h 3746571"/>
                <a:gd name="connsiteX55" fmla="*/ 858483 w 3452383"/>
                <a:gd name="connsiteY55" fmla="*/ 1135247 h 3746571"/>
                <a:gd name="connsiteX56" fmla="*/ 476650 w 3452383"/>
                <a:gd name="connsiteY56" fmla="*/ 609907 h 3746571"/>
                <a:gd name="connsiteX57" fmla="*/ 781604 w 3452383"/>
                <a:gd name="connsiteY57" fmla="*/ 143508 h 3746571"/>
                <a:gd name="connsiteX58" fmla="*/ 1424825 w 3452383"/>
                <a:gd name="connsiteY58" fmla="*/ 0 h 3746571"/>
                <a:gd name="connsiteX0" fmla="*/ 1424825 w 3452383"/>
                <a:gd name="connsiteY0" fmla="*/ 0 h 3746571"/>
                <a:gd name="connsiteX1" fmla="*/ 1883536 w 3452383"/>
                <a:gd name="connsiteY1" fmla="*/ 64066 h 3746571"/>
                <a:gd name="connsiteX2" fmla="*/ 2116736 w 3452383"/>
                <a:gd name="connsiteY2" fmla="*/ 353644 h 3746571"/>
                <a:gd name="connsiteX3" fmla="*/ 2051389 w 3452383"/>
                <a:gd name="connsiteY3" fmla="*/ 500995 h 3746571"/>
                <a:gd name="connsiteX4" fmla="*/ 1936070 w 3452383"/>
                <a:gd name="connsiteY4" fmla="*/ 571468 h 3746571"/>
                <a:gd name="connsiteX5" fmla="*/ 1863035 w 3452383"/>
                <a:gd name="connsiteY5" fmla="*/ 576593 h 3746571"/>
                <a:gd name="connsiteX6" fmla="*/ 1768218 w 3452383"/>
                <a:gd name="connsiteY6" fmla="*/ 558654 h 3746571"/>
                <a:gd name="connsiteX7" fmla="*/ 1740029 w 3452383"/>
                <a:gd name="connsiteY7" fmla="*/ 533028 h 3746571"/>
                <a:gd name="connsiteX8" fmla="*/ 1757967 w 3452383"/>
                <a:gd name="connsiteY8" fmla="*/ 502276 h 3746571"/>
                <a:gd name="connsiteX9" fmla="*/ 1809220 w 3452383"/>
                <a:gd name="connsiteY9" fmla="*/ 426679 h 3746571"/>
                <a:gd name="connsiteX10" fmla="*/ 1824596 w 3452383"/>
                <a:gd name="connsiteY10" fmla="*/ 343393 h 3746571"/>
                <a:gd name="connsiteX11" fmla="*/ 1686214 w 3452383"/>
                <a:gd name="connsiteY11" fmla="*/ 153758 h 3746571"/>
                <a:gd name="connsiteX12" fmla="*/ 1409449 w 3452383"/>
                <a:gd name="connsiteY12" fmla="*/ 102506 h 3746571"/>
                <a:gd name="connsiteX13" fmla="*/ 960988 w 3452383"/>
                <a:gd name="connsiteY13" fmla="*/ 187072 h 3746571"/>
                <a:gd name="connsiteX14" fmla="*/ 743164 w 3452383"/>
                <a:gd name="connsiteY14" fmla="*/ 481775 h 3746571"/>
                <a:gd name="connsiteX15" fmla="*/ 899485 w 3452383"/>
                <a:gd name="connsiteY15" fmla="*/ 740602 h 3746571"/>
                <a:gd name="connsiteX16" fmla="*/ 1283880 w 3452383"/>
                <a:gd name="connsiteY16" fmla="*/ 943050 h 3746571"/>
                <a:gd name="connsiteX17" fmla="*/ 1730258 w 3452383"/>
                <a:gd name="connsiteY17" fmla="*/ 1042349 h 3746571"/>
                <a:gd name="connsiteX18" fmla="*/ 2391581 w 3452383"/>
                <a:gd name="connsiteY18" fmla="*/ 1111775 h 3746571"/>
                <a:gd name="connsiteX19" fmla="*/ 2983314 w 3452383"/>
                <a:gd name="connsiteY19" fmla="*/ 1543339 h 3746571"/>
                <a:gd name="connsiteX20" fmla="*/ 3432663 w 3452383"/>
                <a:gd name="connsiteY20" fmla="*/ 2904434 h 3746571"/>
                <a:gd name="connsiteX21" fmla="*/ 2316622 w 3452383"/>
                <a:gd name="connsiteY21" fmla="*/ 3410866 h 3746571"/>
                <a:gd name="connsiteX22" fmla="*/ 1306944 w 3452383"/>
                <a:gd name="connsiteY22" fmla="*/ 3746571 h 3746571"/>
                <a:gd name="connsiteX23" fmla="*/ 407459 w 3452383"/>
                <a:gd name="connsiteY23" fmla="*/ 3490308 h 3746571"/>
                <a:gd name="connsiteX24" fmla="*/ 0 w 3452383"/>
                <a:gd name="connsiteY24" fmla="*/ 2711267 h 3746571"/>
                <a:gd name="connsiteX25" fmla="*/ 283171 w 3452383"/>
                <a:gd name="connsiteY25" fmla="*/ 2118017 h 3746571"/>
                <a:gd name="connsiteX26" fmla="*/ 963551 w 3452383"/>
                <a:gd name="connsiteY26" fmla="*/ 1870723 h 3746571"/>
                <a:gd name="connsiteX27" fmla="*/ 1591396 w 3452383"/>
                <a:gd name="connsiteY27" fmla="*/ 2019356 h 3746571"/>
                <a:gd name="connsiteX28" fmla="*/ 1860473 w 3452383"/>
                <a:gd name="connsiteY28" fmla="*/ 2490881 h 3746571"/>
                <a:gd name="connsiteX29" fmla="*/ 1679807 w 3452383"/>
                <a:gd name="connsiteY29" fmla="*/ 2861181 h 3746571"/>
                <a:gd name="connsiteX30" fmla="*/ 1260816 w 3452383"/>
                <a:gd name="connsiteY30" fmla="*/ 3008533 h 3746571"/>
                <a:gd name="connsiteX31" fmla="*/ 894360 w 3452383"/>
                <a:gd name="connsiteY31" fmla="*/ 2926528 h 3746571"/>
                <a:gd name="connsiteX32" fmla="*/ 717538 w 3452383"/>
                <a:gd name="connsiteY32" fmla="*/ 2649764 h 3746571"/>
                <a:gd name="connsiteX33" fmla="*/ 807230 w 3452383"/>
                <a:gd name="connsiteY33" fmla="*/ 2470379 h 3746571"/>
                <a:gd name="connsiteX34" fmla="*/ 930236 w 3452383"/>
                <a:gd name="connsiteY34" fmla="*/ 2406314 h 3746571"/>
                <a:gd name="connsiteX35" fmla="*/ 989177 w 3452383"/>
                <a:gd name="connsiteY35" fmla="*/ 2398626 h 3746571"/>
                <a:gd name="connsiteX36" fmla="*/ 1009678 w 3452383"/>
                <a:gd name="connsiteY36" fmla="*/ 2414001 h 3746571"/>
                <a:gd name="connsiteX37" fmla="*/ 999428 w 3452383"/>
                <a:gd name="connsiteY37" fmla="*/ 2444753 h 3746571"/>
                <a:gd name="connsiteX38" fmla="*/ 989177 w 3452383"/>
                <a:gd name="connsiteY38" fmla="*/ 2475505 h 3746571"/>
                <a:gd name="connsiteX39" fmla="*/ 973801 w 3452383"/>
                <a:gd name="connsiteY39" fmla="*/ 2588261 h 3746571"/>
                <a:gd name="connsiteX40" fmla="*/ 1054524 w 3452383"/>
                <a:gd name="connsiteY40" fmla="*/ 2725362 h 3746571"/>
                <a:gd name="connsiteX41" fmla="*/ 1230065 w 3452383"/>
                <a:gd name="connsiteY41" fmla="*/ 2783021 h 3746571"/>
                <a:gd name="connsiteX42" fmla="*/ 1494016 w 3452383"/>
                <a:gd name="connsiteY42" fmla="*/ 2685641 h 3746571"/>
                <a:gd name="connsiteX43" fmla="*/ 1599084 w 3452383"/>
                <a:gd name="connsiteY43" fmla="*/ 2444753 h 3746571"/>
                <a:gd name="connsiteX44" fmla="*/ 1386385 w 3452383"/>
                <a:gd name="connsiteY44" fmla="*/ 2109048 h 3746571"/>
                <a:gd name="connsiteX45" fmla="*/ 943050 w 3452383"/>
                <a:gd name="connsiteY45" fmla="*/ 2003980 h 3746571"/>
                <a:gd name="connsiteX46" fmla="*/ 371582 w 3452383"/>
                <a:gd name="connsiteY46" fmla="*/ 2198740 h 3746571"/>
                <a:gd name="connsiteX47" fmla="*/ 117881 w 3452383"/>
                <a:gd name="connsiteY47" fmla="*/ 2711267 h 3746571"/>
                <a:gd name="connsiteX48" fmla="*/ 499714 w 3452383"/>
                <a:gd name="connsiteY48" fmla="*/ 3351926 h 3746571"/>
                <a:gd name="connsiteX49" fmla="*/ 1312069 w 3452383"/>
                <a:gd name="connsiteY49" fmla="*/ 3567187 h 3746571"/>
                <a:gd name="connsiteX50" fmla="*/ 2134674 w 3452383"/>
                <a:gd name="connsiteY50" fmla="*/ 3269921 h 3746571"/>
                <a:gd name="connsiteX51" fmla="*/ 2490881 w 3452383"/>
                <a:gd name="connsiteY51" fmla="*/ 2506256 h 3746571"/>
                <a:gd name="connsiteX52" fmla="*/ 2372999 w 3452383"/>
                <a:gd name="connsiteY52" fmla="*/ 2070608 h 3746571"/>
                <a:gd name="connsiteX53" fmla="*/ 2057795 w 3452383"/>
                <a:gd name="connsiteY53" fmla="*/ 1755405 h 3746571"/>
                <a:gd name="connsiteX54" fmla="*/ 1614460 w 3452383"/>
                <a:gd name="connsiteY54" fmla="*/ 1496578 h 3746571"/>
                <a:gd name="connsiteX55" fmla="*/ 858483 w 3452383"/>
                <a:gd name="connsiteY55" fmla="*/ 1135247 h 3746571"/>
                <a:gd name="connsiteX56" fmla="*/ 476650 w 3452383"/>
                <a:gd name="connsiteY56" fmla="*/ 609907 h 3746571"/>
                <a:gd name="connsiteX57" fmla="*/ 781604 w 3452383"/>
                <a:gd name="connsiteY57" fmla="*/ 143508 h 3746571"/>
                <a:gd name="connsiteX58" fmla="*/ 1424825 w 3452383"/>
                <a:gd name="connsiteY58" fmla="*/ 0 h 3746571"/>
                <a:gd name="connsiteX0" fmla="*/ 1424825 w 3451091"/>
                <a:gd name="connsiteY0" fmla="*/ 0 h 3837621"/>
                <a:gd name="connsiteX1" fmla="*/ 1883536 w 3451091"/>
                <a:gd name="connsiteY1" fmla="*/ 64066 h 3837621"/>
                <a:gd name="connsiteX2" fmla="*/ 2116736 w 3451091"/>
                <a:gd name="connsiteY2" fmla="*/ 353644 h 3837621"/>
                <a:gd name="connsiteX3" fmla="*/ 2051389 w 3451091"/>
                <a:gd name="connsiteY3" fmla="*/ 500995 h 3837621"/>
                <a:gd name="connsiteX4" fmla="*/ 1936070 w 3451091"/>
                <a:gd name="connsiteY4" fmla="*/ 571468 h 3837621"/>
                <a:gd name="connsiteX5" fmla="*/ 1863035 w 3451091"/>
                <a:gd name="connsiteY5" fmla="*/ 576593 h 3837621"/>
                <a:gd name="connsiteX6" fmla="*/ 1768218 w 3451091"/>
                <a:gd name="connsiteY6" fmla="*/ 558654 h 3837621"/>
                <a:gd name="connsiteX7" fmla="*/ 1740029 w 3451091"/>
                <a:gd name="connsiteY7" fmla="*/ 533028 h 3837621"/>
                <a:gd name="connsiteX8" fmla="*/ 1757967 w 3451091"/>
                <a:gd name="connsiteY8" fmla="*/ 502276 h 3837621"/>
                <a:gd name="connsiteX9" fmla="*/ 1809220 w 3451091"/>
                <a:gd name="connsiteY9" fmla="*/ 426679 h 3837621"/>
                <a:gd name="connsiteX10" fmla="*/ 1824596 w 3451091"/>
                <a:gd name="connsiteY10" fmla="*/ 343393 h 3837621"/>
                <a:gd name="connsiteX11" fmla="*/ 1686214 w 3451091"/>
                <a:gd name="connsiteY11" fmla="*/ 153758 h 3837621"/>
                <a:gd name="connsiteX12" fmla="*/ 1409449 w 3451091"/>
                <a:gd name="connsiteY12" fmla="*/ 102506 h 3837621"/>
                <a:gd name="connsiteX13" fmla="*/ 960988 w 3451091"/>
                <a:gd name="connsiteY13" fmla="*/ 187072 h 3837621"/>
                <a:gd name="connsiteX14" fmla="*/ 743164 w 3451091"/>
                <a:gd name="connsiteY14" fmla="*/ 481775 h 3837621"/>
                <a:gd name="connsiteX15" fmla="*/ 899485 w 3451091"/>
                <a:gd name="connsiteY15" fmla="*/ 740602 h 3837621"/>
                <a:gd name="connsiteX16" fmla="*/ 1283880 w 3451091"/>
                <a:gd name="connsiteY16" fmla="*/ 943050 h 3837621"/>
                <a:gd name="connsiteX17" fmla="*/ 1730258 w 3451091"/>
                <a:gd name="connsiteY17" fmla="*/ 1042349 h 3837621"/>
                <a:gd name="connsiteX18" fmla="*/ 2391581 w 3451091"/>
                <a:gd name="connsiteY18" fmla="*/ 1111775 h 3837621"/>
                <a:gd name="connsiteX19" fmla="*/ 2983314 w 3451091"/>
                <a:gd name="connsiteY19" fmla="*/ 1543339 h 3837621"/>
                <a:gd name="connsiteX20" fmla="*/ 3432663 w 3451091"/>
                <a:gd name="connsiteY20" fmla="*/ 2904434 h 3837621"/>
                <a:gd name="connsiteX21" fmla="*/ 2344331 w 3451091"/>
                <a:gd name="connsiteY21" fmla="*/ 3771084 h 3837621"/>
                <a:gd name="connsiteX22" fmla="*/ 1306944 w 3451091"/>
                <a:gd name="connsiteY22" fmla="*/ 3746571 h 3837621"/>
                <a:gd name="connsiteX23" fmla="*/ 407459 w 3451091"/>
                <a:gd name="connsiteY23" fmla="*/ 3490308 h 3837621"/>
                <a:gd name="connsiteX24" fmla="*/ 0 w 3451091"/>
                <a:gd name="connsiteY24" fmla="*/ 2711267 h 3837621"/>
                <a:gd name="connsiteX25" fmla="*/ 283171 w 3451091"/>
                <a:gd name="connsiteY25" fmla="*/ 2118017 h 3837621"/>
                <a:gd name="connsiteX26" fmla="*/ 963551 w 3451091"/>
                <a:gd name="connsiteY26" fmla="*/ 1870723 h 3837621"/>
                <a:gd name="connsiteX27" fmla="*/ 1591396 w 3451091"/>
                <a:gd name="connsiteY27" fmla="*/ 2019356 h 3837621"/>
                <a:gd name="connsiteX28" fmla="*/ 1860473 w 3451091"/>
                <a:gd name="connsiteY28" fmla="*/ 2490881 h 3837621"/>
                <a:gd name="connsiteX29" fmla="*/ 1679807 w 3451091"/>
                <a:gd name="connsiteY29" fmla="*/ 2861181 h 3837621"/>
                <a:gd name="connsiteX30" fmla="*/ 1260816 w 3451091"/>
                <a:gd name="connsiteY30" fmla="*/ 3008533 h 3837621"/>
                <a:gd name="connsiteX31" fmla="*/ 894360 w 3451091"/>
                <a:gd name="connsiteY31" fmla="*/ 2926528 h 3837621"/>
                <a:gd name="connsiteX32" fmla="*/ 717538 w 3451091"/>
                <a:gd name="connsiteY32" fmla="*/ 2649764 h 3837621"/>
                <a:gd name="connsiteX33" fmla="*/ 807230 w 3451091"/>
                <a:gd name="connsiteY33" fmla="*/ 2470379 h 3837621"/>
                <a:gd name="connsiteX34" fmla="*/ 930236 w 3451091"/>
                <a:gd name="connsiteY34" fmla="*/ 2406314 h 3837621"/>
                <a:gd name="connsiteX35" fmla="*/ 989177 w 3451091"/>
                <a:gd name="connsiteY35" fmla="*/ 2398626 h 3837621"/>
                <a:gd name="connsiteX36" fmla="*/ 1009678 w 3451091"/>
                <a:gd name="connsiteY36" fmla="*/ 2414001 h 3837621"/>
                <a:gd name="connsiteX37" fmla="*/ 999428 w 3451091"/>
                <a:gd name="connsiteY37" fmla="*/ 2444753 h 3837621"/>
                <a:gd name="connsiteX38" fmla="*/ 989177 w 3451091"/>
                <a:gd name="connsiteY38" fmla="*/ 2475505 h 3837621"/>
                <a:gd name="connsiteX39" fmla="*/ 973801 w 3451091"/>
                <a:gd name="connsiteY39" fmla="*/ 2588261 h 3837621"/>
                <a:gd name="connsiteX40" fmla="*/ 1054524 w 3451091"/>
                <a:gd name="connsiteY40" fmla="*/ 2725362 h 3837621"/>
                <a:gd name="connsiteX41" fmla="*/ 1230065 w 3451091"/>
                <a:gd name="connsiteY41" fmla="*/ 2783021 h 3837621"/>
                <a:gd name="connsiteX42" fmla="*/ 1494016 w 3451091"/>
                <a:gd name="connsiteY42" fmla="*/ 2685641 h 3837621"/>
                <a:gd name="connsiteX43" fmla="*/ 1599084 w 3451091"/>
                <a:gd name="connsiteY43" fmla="*/ 2444753 h 3837621"/>
                <a:gd name="connsiteX44" fmla="*/ 1386385 w 3451091"/>
                <a:gd name="connsiteY44" fmla="*/ 2109048 h 3837621"/>
                <a:gd name="connsiteX45" fmla="*/ 943050 w 3451091"/>
                <a:gd name="connsiteY45" fmla="*/ 2003980 h 3837621"/>
                <a:gd name="connsiteX46" fmla="*/ 371582 w 3451091"/>
                <a:gd name="connsiteY46" fmla="*/ 2198740 h 3837621"/>
                <a:gd name="connsiteX47" fmla="*/ 117881 w 3451091"/>
                <a:gd name="connsiteY47" fmla="*/ 2711267 h 3837621"/>
                <a:gd name="connsiteX48" fmla="*/ 499714 w 3451091"/>
                <a:gd name="connsiteY48" fmla="*/ 3351926 h 3837621"/>
                <a:gd name="connsiteX49" fmla="*/ 1312069 w 3451091"/>
                <a:gd name="connsiteY49" fmla="*/ 3567187 h 3837621"/>
                <a:gd name="connsiteX50" fmla="*/ 2134674 w 3451091"/>
                <a:gd name="connsiteY50" fmla="*/ 3269921 h 3837621"/>
                <a:gd name="connsiteX51" fmla="*/ 2490881 w 3451091"/>
                <a:gd name="connsiteY51" fmla="*/ 2506256 h 3837621"/>
                <a:gd name="connsiteX52" fmla="*/ 2372999 w 3451091"/>
                <a:gd name="connsiteY52" fmla="*/ 2070608 h 3837621"/>
                <a:gd name="connsiteX53" fmla="*/ 2057795 w 3451091"/>
                <a:gd name="connsiteY53" fmla="*/ 1755405 h 3837621"/>
                <a:gd name="connsiteX54" fmla="*/ 1614460 w 3451091"/>
                <a:gd name="connsiteY54" fmla="*/ 1496578 h 3837621"/>
                <a:gd name="connsiteX55" fmla="*/ 858483 w 3451091"/>
                <a:gd name="connsiteY55" fmla="*/ 1135247 h 3837621"/>
                <a:gd name="connsiteX56" fmla="*/ 476650 w 3451091"/>
                <a:gd name="connsiteY56" fmla="*/ 609907 h 3837621"/>
                <a:gd name="connsiteX57" fmla="*/ 781604 w 3451091"/>
                <a:gd name="connsiteY57" fmla="*/ 143508 h 3837621"/>
                <a:gd name="connsiteX58" fmla="*/ 1424825 w 3451091"/>
                <a:gd name="connsiteY58" fmla="*/ 0 h 3837621"/>
                <a:gd name="connsiteX0" fmla="*/ 1424825 w 3451091"/>
                <a:gd name="connsiteY0" fmla="*/ 0 h 3982745"/>
                <a:gd name="connsiteX1" fmla="*/ 1883536 w 3451091"/>
                <a:gd name="connsiteY1" fmla="*/ 64066 h 3982745"/>
                <a:gd name="connsiteX2" fmla="*/ 2116736 w 3451091"/>
                <a:gd name="connsiteY2" fmla="*/ 353644 h 3982745"/>
                <a:gd name="connsiteX3" fmla="*/ 2051389 w 3451091"/>
                <a:gd name="connsiteY3" fmla="*/ 500995 h 3982745"/>
                <a:gd name="connsiteX4" fmla="*/ 1936070 w 3451091"/>
                <a:gd name="connsiteY4" fmla="*/ 571468 h 3982745"/>
                <a:gd name="connsiteX5" fmla="*/ 1863035 w 3451091"/>
                <a:gd name="connsiteY5" fmla="*/ 576593 h 3982745"/>
                <a:gd name="connsiteX6" fmla="*/ 1768218 w 3451091"/>
                <a:gd name="connsiteY6" fmla="*/ 558654 h 3982745"/>
                <a:gd name="connsiteX7" fmla="*/ 1740029 w 3451091"/>
                <a:gd name="connsiteY7" fmla="*/ 533028 h 3982745"/>
                <a:gd name="connsiteX8" fmla="*/ 1757967 w 3451091"/>
                <a:gd name="connsiteY8" fmla="*/ 502276 h 3982745"/>
                <a:gd name="connsiteX9" fmla="*/ 1809220 w 3451091"/>
                <a:gd name="connsiteY9" fmla="*/ 426679 h 3982745"/>
                <a:gd name="connsiteX10" fmla="*/ 1824596 w 3451091"/>
                <a:gd name="connsiteY10" fmla="*/ 343393 h 3982745"/>
                <a:gd name="connsiteX11" fmla="*/ 1686214 w 3451091"/>
                <a:gd name="connsiteY11" fmla="*/ 153758 h 3982745"/>
                <a:gd name="connsiteX12" fmla="*/ 1409449 w 3451091"/>
                <a:gd name="connsiteY12" fmla="*/ 102506 h 3982745"/>
                <a:gd name="connsiteX13" fmla="*/ 960988 w 3451091"/>
                <a:gd name="connsiteY13" fmla="*/ 187072 h 3982745"/>
                <a:gd name="connsiteX14" fmla="*/ 743164 w 3451091"/>
                <a:gd name="connsiteY14" fmla="*/ 481775 h 3982745"/>
                <a:gd name="connsiteX15" fmla="*/ 899485 w 3451091"/>
                <a:gd name="connsiteY15" fmla="*/ 740602 h 3982745"/>
                <a:gd name="connsiteX16" fmla="*/ 1283880 w 3451091"/>
                <a:gd name="connsiteY16" fmla="*/ 943050 h 3982745"/>
                <a:gd name="connsiteX17" fmla="*/ 1730258 w 3451091"/>
                <a:gd name="connsiteY17" fmla="*/ 1042349 h 3982745"/>
                <a:gd name="connsiteX18" fmla="*/ 2391581 w 3451091"/>
                <a:gd name="connsiteY18" fmla="*/ 1111775 h 3982745"/>
                <a:gd name="connsiteX19" fmla="*/ 2983314 w 3451091"/>
                <a:gd name="connsiteY19" fmla="*/ 1543339 h 3982745"/>
                <a:gd name="connsiteX20" fmla="*/ 3432663 w 3451091"/>
                <a:gd name="connsiteY20" fmla="*/ 2904434 h 3982745"/>
                <a:gd name="connsiteX21" fmla="*/ 2344331 w 3451091"/>
                <a:gd name="connsiteY21" fmla="*/ 3771084 h 3982745"/>
                <a:gd name="connsiteX22" fmla="*/ 1251526 w 3451091"/>
                <a:gd name="connsiteY22" fmla="*/ 3968244 h 3982745"/>
                <a:gd name="connsiteX23" fmla="*/ 407459 w 3451091"/>
                <a:gd name="connsiteY23" fmla="*/ 3490308 h 3982745"/>
                <a:gd name="connsiteX24" fmla="*/ 0 w 3451091"/>
                <a:gd name="connsiteY24" fmla="*/ 2711267 h 3982745"/>
                <a:gd name="connsiteX25" fmla="*/ 283171 w 3451091"/>
                <a:gd name="connsiteY25" fmla="*/ 2118017 h 3982745"/>
                <a:gd name="connsiteX26" fmla="*/ 963551 w 3451091"/>
                <a:gd name="connsiteY26" fmla="*/ 1870723 h 3982745"/>
                <a:gd name="connsiteX27" fmla="*/ 1591396 w 3451091"/>
                <a:gd name="connsiteY27" fmla="*/ 2019356 h 3982745"/>
                <a:gd name="connsiteX28" fmla="*/ 1860473 w 3451091"/>
                <a:gd name="connsiteY28" fmla="*/ 2490881 h 3982745"/>
                <a:gd name="connsiteX29" fmla="*/ 1679807 w 3451091"/>
                <a:gd name="connsiteY29" fmla="*/ 2861181 h 3982745"/>
                <a:gd name="connsiteX30" fmla="*/ 1260816 w 3451091"/>
                <a:gd name="connsiteY30" fmla="*/ 3008533 h 3982745"/>
                <a:gd name="connsiteX31" fmla="*/ 894360 w 3451091"/>
                <a:gd name="connsiteY31" fmla="*/ 2926528 h 3982745"/>
                <a:gd name="connsiteX32" fmla="*/ 717538 w 3451091"/>
                <a:gd name="connsiteY32" fmla="*/ 2649764 h 3982745"/>
                <a:gd name="connsiteX33" fmla="*/ 807230 w 3451091"/>
                <a:gd name="connsiteY33" fmla="*/ 2470379 h 3982745"/>
                <a:gd name="connsiteX34" fmla="*/ 930236 w 3451091"/>
                <a:gd name="connsiteY34" fmla="*/ 2406314 h 3982745"/>
                <a:gd name="connsiteX35" fmla="*/ 989177 w 3451091"/>
                <a:gd name="connsiteY35" fmla="*/ 2398626 h 3982745"/>
                <a:gd name="connsiteX36" fmla="*/ 1009678 w 3451091"/>
                <a:gd name="connsiteY36" fmla="*/ 2414001 h 3982745"/>
                <a:gd name="connsiteX37" fmla="*/ 999428 w 3451091"/>
                <a:gd name="connsiteY37" fmla="*/ 2444753 h 3982745"/>
                <a:gd name="connsiteX38" fmla="*/ 989177 w 3451091"/>
                <a:gd name="connsiteY38" fmla="*/ 2475505 h 3982745"/>
                <a:gd name="connsiteX39" fmla="*/ 973801 w 3451091"/>
                <a:gd name="connsiteY39" fmla="*/ 2588261 h 3982745"/>
                <a:gd name="connsiteX40" fmla="*/ 1054524 w 3451091"/>
                <a:gd name="connsiteY40" fmla="*/ 2725362 h 3982745"/>
                <a:gd name="connsiteX41" fmla="*/ 1230065 w 3451091"/>
                <a:gd name="connsiteY41" fmla="*/ 2783021 h 3982745"/>
                <a:gd name="connsiteX42" fmla="*/ 1494016 w 3451091"/>
                <a:gd name="connsiteY42" fmla="*/ 2685641 h 3982745"/>
                <a:gd name="connsiteX43" fmla="*/ 1599084 w 3451091"/>
                <a:gd name="connsiteY43" fmla="*/ 2444753 h 3982745"/>
                <a:gd name="connsiteX44" fmla="*/ 1386385 w 3451091"/>
                <a:gd name="connsiteY44" fmla="*/ 2109048 h 3982745"/>
                <a:gd name="connsiteX45" fmla="*/ 943050 w 3451091"/>
                <a:gd name="connsiteY45" fmla="*/ 2003980 h 3982745"/>
                <a:gd name="connsiteX46" fmla="*/ 371582 w 3451091"/>
                <a:gd name="connsiteY46" fmla="*/ 2198740 h 3982745"/>
                <a:gd name="connsiteX47" fmla="*/ 117881 w 3451091"/>
                <a:gd name="connsiteY47" fmla="*/ 2711267 h 3982745"/>
                <a:gd name="connsiteX48" fmla="*/ 499714 w 3451091"/>
                <a:gd name="connsiteY48" fmla="*/ 3351926 h 3982745"/>
                <a:gd name="connsiteX49" fmla="*/ 1312069 w 3451091"/>
                <a:gd name="connsiteY49" fmla="*/ 3567187 h 3982745"/>
                <a:gd name="connsiteX50" fmla="*/ 2134674 w 3451091"/>
                <a:gd name="connsiteY50" fmla="*/ 3269921 h 3982745"/>
                <a:gd name="connsiteX51" fmla="*/ 2490881 w 3451091"/>
                <a:gd name="connsiteY51" fmla="*/ 2506256 h 3982745"/>
                <a:gd name="connsiteX52" fmla="*/ 2372999 w 3451091"/>
                <a:gd name="connsiteY52" fmla="*/ 2070608 h 3982745"/>
                <a:gd name="connsiteX53" fmla="*/ 2057795 w 3451091"/>
                <a:gd name="connsiteY53" fmla="*/ 1755405 h 3982745"/>
                <a:gd name="connsiteX54" fmla="*/ 1614460 w 3451091"/>
                <a:gd name="connsiteY54" fmla="*/ 1496578 h 3982745"/>
                <a:gd name="connsiteX55" fmla="*/ 858483 w 3451091"/>
                <a:gd name="connsiteY55" fmla="*/ 1135247 h 3982745"/>
                <a:gd name="connsiteX56" fmla="*/ 476650 w 3451091"/>
                <a:gd name="connsiteY56" fmla="*/ 609907 h 3982745"/>
                <a:gd name="connsiteX57" fmla="*/ 781604 w 3451091"/>
                <a:gd name="connsiteY57" fmla="*/ 143508 h 3982745"/>
                <a:gd name="connsiteX58" fmla="*/ 1424825 w 3451091"/>
                <a:gd name="connsiteY58" fmla="*/ 0 h 3982745"/>
                <a:gd name="connsiteX0" fmla="*/ 1424825 w 3451091"/>
                <a:gd name="connsiteY0" fmla="*/ 0 h 3982745"/>
                <a:gd name="connsiteX1" fmla="*/ 1883536 w 3451091"/>
                <a:gd name="connsiteY1" fmla="*/ 64066 h 3982745"/>
                <a:gd name="connsiteX2" fmla="*/ 2116736 w 3451091"/>
                <a:gd name="connsiteY2" fmla="*/ 353644 h 3982745"/>
                <a:gd name="connsiteX3" fmla="*/ 2051389 w 3451091"/>
                <a:gd name="connsiteY3" fmla="*/ 500995 h 3982745"/>
                <a:gd name="connsiteX4" fmla="*/ 1936070 w 3451091"/>
                <a:gd name="connsiteY4" fmla="*/ 571468 h 3982745"/>
                <a:gd name="connsiteX5" fmla="*/ 1863035 w 3451091"/>
                <a:gd name="connsiteY5" fmla="*/ 576593 h 3982745"/>
                <a:gd name="connsiteX6" fmla="*/ 1768218 w 3451091"/>
                <a:gd name="connsiteY6" fmla="*/ 558654 h 3982745"/>
                <a:gd name="connsiteX7" fmla="*/ 1740029 w 3451091"/>
                <a:gd name="connsiteY7" fmla="*/ 533028 h 3982745"/>
                <a:gd name="connsiteX8" fmla="*/ 1757967 w 3451091"/>
                <a:gd name="connsiteY8" fmla="*/ 502276 h 3982745"/>
                <a:gd name="connsiteX9" fmla="*/ 1809220 w 3451091"/>
                <a:gd name="connsiteY9" fmla="*/ 426679 h 3982745"/>
                <a:gd name="connsiteX10" fmla="*/ 1824596 w 3451091"/>
                <a:gd name="connsiteY10" fmla="*/ 343393 h 3982745"/>
                <a:gd name="connsiteX11" fmla="*/ 1686214 w 3451091"/>
                <a:gd name="connsiteY11" fmla="*/ 153758 h 3982745"/>
                <a:gd name="connsiteX12" fmla="*/ 1409449 w 3451091"/>
                <a:gd name="connsiteY12" fmla="*/ 102506 h 3982745"/>
                <a:gd name="connsiteX13" fmla="*/ 960988 w 3451091"/>
                <a:gd name="connsiteY13" fmla="*/ 187072 h 3982745"/>
                <a:gd name="connsiteX14" fmla="*/ 743164 w 3451091"/>
                <a:gd name="connsiteY14" fmla="*/ 481775 h 3982745"/>
                <a:gd name="connsiteX15" fmla="*/ 899485 w 3451091"/>
                <a:gd name="connsiteY15" fmla="*/ 740602 h 3982745"/>
                <a:gd name="connsiteX16" fmla="*/ 1283880 w 3451091"/>
                <a:gd name="connsiteY16" fmla="*/ 943050 h 3982745"/>
                <a:gd name="connsiteX17" fmla="*/ 1730258 w 3451091"/>
                <a:gd name="connsiteY17" fmla="*/ 1042349 h 3982745"/>
                <a:gd name="connsiteX18" fmla="*/ 2391581 w 3451091"/>
                <a:gd name="connsiteY18" fmla="*/ 1111775 h 3982745"/>
                <a:gd name="connsiteX19" fmla="*/ 2983314 w 3451091"/>
                <a:gd name="connsiteY19" fmla="*/ 1543339 h 3982745"/>
                <a:gd name="connsiteX20" fmla="*/ 3432663 w 3451091"/>
                <a:gd name="connsiteY20" fmla="*/ 2904434 h 3982745"/>
                <a:gd name="connsiteX21" fmla="*/ 2344331 w 3451091"/>
                <a:gd name="connsiteY21" fmla="*/ 3771084 h 3982745"/>
                <a:gd name="connsiteX22" fmla="*/ 1251526 w 3451091"/>
                <a:gd name="connsiteY22" fmla="*/ 3968244 h 3982745"/>
                <a:gd name="connsiteX23" fmla="*/ 407459 w 3451091"/>
                <a:gd name="connsiteY23" fmla="*/ 3490308 h 3982745"/>
                <a:gd name="connsiteX24" fmla="*/ 0 w 3451091"/>
                <a:gd name="connsiteY24" fmla="*/ 2711267 h 3982745"/>
                <a:gd name="connsiteX25" fmla="*/ 283171 w 3451091"/>
                <a:gd name="connsiteY25" fmla="*/ 2118017 h 3982745"/>
                <a:gd name="connsiteX26" fmla="*/ 963551 w 3451091"/>
                <a:gd name="connsiteY26" fmla="*/ 1870723 h 3982745"/>
                <a:gd name="connsiteX27" fmla="*/ 1591396 w 3451091"/>
                <a:gd name="connsiteY27" fmla="*/ 2019356 h 3982745"/>
                <a:gd name="connsiteX28" fmla="*/ 1860473 w 3451091"/>
                <a:gd name="connsiteY28" fmla="*/ 2490881 h 3982745"/>
                <a:gd name="connsiteX29" fmla="*/ 1679807 w 3451091"/>
                <a:gd name="connsiteY29" fmla="*/ 2861181 h 3982745"/>
                <a:gd name="connsiteX30" fmla="*/ 1260816 w 3451091"/>
                <a:gd name="connsiteY30" fmla="*/ 3008533 h 3982745"/>
                <a:gd name="connsiteX31" fmla="*/ 894360 w 3451091"/>
                <a:gd name="connsiteY31" fmla="*/ 2926528 h 3982745"/>
                <a:gd name="connsiteX32" fmla="*/ 717538 w 3451091"/>
                <a:gd name="connsiteY32" fmla="*/ 2649764 h 3982745"/>
                <a:gd name="connsiteX33" fmla="*/ 807230 w 3451091"/>
                <a:gd name="connsiteY33" fmla="*/ 2470379 h 3982745"/>
                <a:gd name="connsiteX34" fmla="*/ 930236 w 3451091"/>
                <a:gd name="connsiteY34" fmla="*/ 2406314 h 3982745"/>
                <a:gd name="connsiteX35" fmla="*/ 989177 w 3451091"/>
                <a:gd name="connsiteY35" fmla="*/ 2398626 h 3982745"/>
                <a:gd name="connsiteX36" fmla="*/ 1009678 w 3451091"/>
                <a:gd name="connsiteY36" fmla="*/ 2414001 h 3982745"/>
                <a:gd name="connsiteX37" fmla="*/ 999428 w 3451091"/>
                <a:gd name="connsiteY37" fmla="*/ 2444753 h 3982745"/>
                <a:gd name="connsiteX38" fmla="*/ 989177 w 3451091"/>
                <a:gd name="connsiteY38" fmla="*/ 2475505 h 3982745"/>
                <a:gd name="connsiteX39" fmla="*/ 973801 w 3451091"/>
                <a:gd name="connsiteY39" fmla="*/ 2588261 h 3982745"/>
                <a:gd name="connsiteX40" fmla="*/ 1054524 w 3451091"/>
                <a:gd name="connsiteY40" fmla="*/ 2725362 h 3982745"/>
                <a:gd name="connsiteX41" fmla="*/ 1230065 w 3451091"/>
                <a:gd name="connsiteY41" fmla="*/ 2783021 h 3982745"/>
                <a:gd name="connsiteX42" fmla="*/ 1494016 w 3451091"/>
                <a:gd name="connsiteY42" fmla="*/ 2685641 h 3982745"/>
                <a:gd name="connsiteX43" fmla="*/ 1599084 w 3451091"/>
                <a:gd name="connsiteY43" fmla="*/ 2444753 h 3982745"/>
                <a:gd name="connsiteX44" fmla="*/ 1386385 w 3451091"/>
                <a:gd name="connsiteY44" fmla="*/ 2109048 h 3982745"/>
                <a:gd name="connsiteX45" fmla="*/ 943050 w 3451091"/>
                <a:gd name="connsiteY45" fmla="*/ 2003980 h 3982745"/>
                <a:gd name="connsiteX46" fmla="*/ 371582 w 3451091"/>
                <a:gd name="connsiteY46" fmla="*/ 2198740 h 3982745"/>
                <a:gd name="connsiteX47" fmla="*/ 117881 w 3451091"/>
                <a:gd name="connsiteY47" fmla="*/ 2711267 h 3982745"/>
                <a:gd name="connsiteX48" fmla="*/ 499714 w 3451091"/>
                <a:gd name="connsiteY48" fmla="*/ 3351926 h 3982745"/>
                <a:gd name="connsiteX49" fmla="*/ 1312069 w 3451091"/>
                <a:gd name="connsiteY49" fmla="*/ 3567187 h 3982745"/>
                <a:gd name="connsiteX50" fmla="*/ 2134674 w 3451091"/>
                <a:gd name="connsiteY50" fmla="*/ 3269921 h 3982745"/>
                <a:gd name="connsiteX51" fmla="*/ 2490881 w 3451091"/>
                <a:gd name="connsiteY51" fmla="*/ 2506256 h 3982745"/>
                <a:gd name="connsiteX52" fmla="*/ 2372999 w 3451091"/>
                <a:gd name="connsiteY52" fmla="*/ 2070608 h 3982745"/>
                <a:gd name="connsiteX53" fmla="*/ 2057795 w 3451091"/>
                <a:gd name="connsiteY53" fmla="*/ 1755405 h 3982745"/>
                <a:gd name="connsiteX54" fmla="*/ 1614460 w 3451091"/>
                <a:gd name="connsiteY54" fmla="*/ 1496578 h 3982745"/>
                <a:gd name="connsiteX55" fmla="*/ 858483 w 3451091"/>
                <a:gd name="connsiteY55" fmla="*/ 1135247 h 3982745"/>
                <a:gd name="connsiteX56" fmla="*/ 476650 w 3451091"/>
                <a:gd name="connsiteY56" fmla="*/ 609907 h 3982745"/>
                <a:gd name="connsiteX57" fmla="*/ 781604 w 3451091"/>
                <a:gd name="connsiteY57" fmla="*/ 143508 h 3982745"/>
                <a:gd name="connsiteX58" fmla="*/ 1424825 w 3451091"/>
                <a:gd name="connsiteY58" fmla="*/ 0 h 3982745"/>
                <a:gd name="connsiteX0" fmla="*/ 1424825 w 3492000"/>
                <a:gd name="connsiteY0" fmla="*/ 0 h 3982745"/>
                <a:gd name="connsiteX1" fmla="*/ 1883536 w 3492000"/>
                <a:gd name="connsiteY1" fmla="*/ 64066 h 3982745"/>
                <a:gd name="connsiteX2" fmla="*/ 2116736 w 3492000"/>
                <a:gd name="connsiteY2" fmla="*/ 353644 h 3982745"/>
                <a:gd name="connsiteX3" fmla="*/ 2051389 w 3492000"/>
                <a:gd name="connsiteY3" fmla="*/ 500995 h 3982745"/>
                <a:gd name="connsiteX4" fmla="*/ 1936070 w 3492000"/>
                <a:gd name="connsiteY4" fmla="*/ 571468 h 3982745"/>
                <a:gd name="connsiteX5" fmla="*/ 1863035 w 3492000"/>
                <a:gd name="connsiteY5" fmla="*/ 576593 h 3982745"/>
                <a:gd name="connsiteX6" fmla="*/ 1768218 w 3492000"/>
                <a:gd name="connsiteY6" fmla="*/ 558654 h 3982745"/>
                <a:gd name="connsiteX7" fmla="*/ 1740029 w 3492000"/>
                <a:gd name="connsiteY7" fmla="*/ 533028 h 3982745"/>
                <a:gd name="connsiteX8" fmla="*/ 1757967 w 3492000"/>
                <a:gd name="connsiteY8" fmla="*/ 502276 h 3982745"/>
                <a:gd name="connsiteX9" fmla="*/ 1809220 w 3492000"/>
                <a:gd name="connsiteY9" fmla="*/ 426679 h 3982745"/>
                <a:gd name="connsiteX10" fmla="*/ 1824596 w 3492000"/>
                <a:gd name="connsiteY10" fmla="*/ 343393 h 3982745"/>
                <a:gd name="connsiteX11" fmla="*/ 1686214 w 3492000"/>
                <a:gd name="connsiteY11" fmla="*/ 153758 h 3982745"/>
                <a:gd name="connsiteX12" fmla="*/ 1409449 w 3492000"/>
                <a:gd name="connsiteY12" fmla="*/ 102506 h 3982745"/>
                <a:gd name="connsiteX13" fmla="*/ 960988 w 3492000"/>
                <a:gd name="connsiteY13" fmla="*/ 187072 h 3982745"/>
                <a:gd name="connsiteX14" fmla="*/ 743164 w 3492000"/>
                <a:gd name="connsiteY14" fmla="*/ 481775 h 3982745"/>
                <a:gd name="connsiteX15" fmla="*/ 899485 w 3492000"/>
                <a:gd name="connsiteY15" fmla="*/ 740602 h 3982745"/>
                <a:gd name="connsiteX16" fmla="*/ 1283880 w 3492000"/>
                <a:gd name="connsiteY16" fmla="*/ 943050 h 3982745"/>
                <a:gd name="connsiteX17" fmla="*/ 1730258 w 3492000"/>
                <a:gd name="connsiteY17" fmla="*/ 1042349 h 3982745"/>
                <a:gd name="connsiteX18" fmla="*/ 2391581 w 3492000"/>
                <a:gd name="connsiteY18" fmla="*/ 1111775 h 3982745"/>
                <a:gd name="connsiteX19" fmla="*/ 2983314 w 3492000"/>
                <a:gd name="connsiteY19" fmla="*/ 1543339 h 3982745"/>
                <a:gd name="connsiteX20" fmla="*/ 3432663 w 3492000"/>
                <a:gd name="connsiteY20" fmla="*/ 2904434 h 3982745"/>
                <a:gd name="connsiteX21" fmla="*/ 2344331 w 3492000"/>
                <a:gd name="connsiteY21" fmla="*/ 3771084 h 3982745"/>
                <a:gd name="connsiteX22" fmla="*/ 1251526 w 3492000"/>
                <a:gd name="connsiteY22" fmla="*/ 3968244 h 3982745"/>
                <a:gd name="connsiteX23" fmla="*/ 407459 w 3492000"/>
                <a:gd name="connsiteY23" fmla="*/ 3490308 h 3982745"/>
                <a:gd name="connsiteX24" fmla="*/ 0 w 3492000"/>
                <a:gd name="connsiteY24" fmla="*/ 2711267 h 3982745"/>
                <a:gd name="connsiteX25" fmla="*/ 283171 w 3492000"/>
                <a:gd name="connsiteY25" fmla="*/ 2118017 h 3982745"/>
                <a:gd name="connsiteX26" fmla="*/ 963551 w 3492000"/>
                <a:gd name="connsiteY26" fmla="*/ 1870723 h 3982745"/>
                <a:gd name="connsiteX27" fmla="*/ 1591396 w 3492000"/>
                <a:gd name="connsiteY27" fmla="*/ 2019356 h 3982745"/>
                <a:gd name="connsiteX28" fmla="*/ 1860473 w 3492000"/>
                <a:gd name="connsiteY28" fmla="*/ 2490881 h 3982745"/>
                <a:gd name="connsiteX29" fmla="*/ 1679807 w 3492000"/>
                <a:gd name="connsiteY29" fmla="*/ 2861181 h 3982745"/>
                <a:gd name="connsiteX30" fmla="*/ 1260816 w 3492000"/>
                <a:gd name="connsiteY30" fmla="*/ 3008533 h 3982745"/>
                <a:gd name="connsiteX31" fmla="*/ 894360 w 3492000"/>
                <a:gd name="connsiteY31" fmla="*/ 2926528 h 3982745"/>
                <a:gd name="connsiteX32" fmla="*/ 717538 w 3492000"/>
                <a:gd name="connsiteY32" fmla="*/ 2649764 h 3982745"/>
                <a:gd name="connsiteX33" fmla="*/ 807230 w 3492000"/>
                <a:gd name="connsiteY33" fmla="*/ 2470379 h 3982745"/>
                <a:gd name="connsiteX34" fmla="*/ 930236 w 3492000"/>
                <a:gd name="connsiteY34" fmla="*/ 2406314 h 3982745"/>
                <a:gd name="connsiteX35" fmla="*/ 989177 w 3492000"/>
                <a:gd name="connsiteY35" fmla="*/ 2398626 h 3982745"/>
                <a:gd name="connsiteX36" fmla="*/ 1009678 w 3492000"/>
                <a:gd name="connsiteY36" fmla="*/ 2414001 h 3982745"/>
                <a:gd name="connsiteX37" fmla="*/ 999428 w 3492000"/>
                <a:gd name="connsiteY37" fmla="*/ 2444753 h 3982745"/>
                <a:gd name="connsiteX38" fmla="*/ 989177 w 3492000"/>
                <a:gd name="connsiteY38" fmla="*/ 2475505 h 3982745"/>
                <a:gd name="connsiteX39" fmla="*/ 973801 w 3492000"/>
                <a:gd name="connsiteY39" fmla="*/ 2588261 h 3982745"/>
                <a:gd name="connsiteX40" fmla="*/ 1054524 w 3492000"/>
                <a:gd name="connsiteY40" fmla="*/ 2725362 h 3982745"/>
                <a:gd name="connsiteX41" fmla="*/ 1230065 w 3492000"/>
                <a:gd name="connsiteY41" fmla="*/ 2783021 h 3982745"/>
                <a:gd name="connsiteX42" fmla="*/ 1494016 w 3492000"/>
                <a:gd name="connsiteY42" fmla="*/ 2685641 h 3982745"/>
                <a:gd name="connsiteX43" fmla="*/ 1599084 w 3492000"/>
                <a:gd name="connsiteY43" fmla="*/ 2444753 h 3982745"/>
                <a:gd name="connsiteX44" fmla="*/ 1386385 w 3492000"/>
                <a:gd name="connsiteY44" fmla="*/ 2109048 h 3982745"/>
                <a:gd name="connsiteX45" fmla="*/ 943050 w 3492000"/>
                <a:gd name="connsiteY45" fmla="*/ 2003980 h 3982745"/>
                <a:gd name="connsiteX46" fmla="*/ 371582 w 3492000"/>
                <a:gd name="connsiteY46" fmla="*/ 2198740 h 3982745"/>
                <a:gd name="connsiteX47" fmla="*/ 117881 w 3492000"/>
                <a:gd name="connsiteY47" fmla="*/ 2711267 h 3982745"/>
                <a:gd name="connsiteX48" fmla="*/ 499714 w 3492000"/>
                <a:gd name="connsiteY48" fmla="*/ 3351926 h 3982745"/>
                <a:gd name="connsiteX49" fmla="*/ 1312069 w 3492000"/>
                <a:gd name="connsiteY49" fmla="*/ 3567187 h 3982745"/>
                <a:gd name="connsiteX50" fmla="*/ 2134674 w 3492000"/>
                <a:gd name="connsiteY50" fmla="*/ 3269921 h 3982745"/>
                <a:gd name="connsiteX51" fmla="*/ 2490881 w 3492000"/>
                <a:gd name="connsiteY51" fmla="*/ 2506256 h 3982745"/>
                <a:gd name="connsiteX52" fmla="*/ 2372999 w 3492000"/>
                <a:gd name="connsiteY52" fmla="*/ 2070608 h 3982745"/>
                <a:gd name="connsiteX53" fmla="*/ 2057795 w 3492000"/>
                <a:gd name="connsiteY53" fmla="*/ 1755405 h 3982745"/>
                <a:gd name="connsiteX54" fmla="*/ 1614460 w 3492000"/>
                <a:gd name="connsiteY54" fmla="*/ 1496578 h 3982745"/>
                <a:gd name="connsiteX55" fmla="*/ 858483 w 3492000"/>
                <a:gd name="connsiteY55" fmla="*/ 1135247 h 3982745"/>
                <a:gd name="connsiteX56" fmla="*/ 476650 w 3492000"/>
                <a:gd name="connsiteY56" fmla="*/ 609907 h 3982745"/>
                <a:gd name="connsiteX57" fmla="*/ 781604 w 3492000"/>
                <a:gd name="connsiteY57" fmla="*/ 143508 h 3982745"/>
                <a:gd name="connsiteX58" fmla="*/ 1424825 w 3492000"/>
                <a:gd name="connsiteY58" fmla="*/ 0 h 3982745"/>
                <a:gd name="connsiteX0" fmla="*/ 1424825 w 3492000"/>
                <a:gd name="connsiteY0" fmla="*/ 0 h 3982745"/>
                <a:gd name="connsiteX1" fmla="*/ 1883536 w 3492000"/>
                <a:gd name="connsiteY1" fmla="*/ 64066 h 3982745"/>
                <a:gd name="connsiteX2" fmla="*/ 2116736 w 3492000"/>
                <a:gd name="connsiteY2" fmla="*/ 353644 h 3982745"/>
                <a:gd name="connsiteX3" fmla="*/ 2051389 w 3492000"/>
                <a:gd name="connsiteY3" fmla="*/ 500995 h 3982745"/>
                <a:gd name="connsiteX4" fmla="*/ 1936070 w 3492000"/>
                <a:gd name="connsiteY4" fmla="*/ 571468 h 3982745"/>
                <a:gd name="connsiteX5" fmla="*/ 1863035 w 3492000"/>
                <a:gd name="connsiteY5" fmla="*/ 576593 h 3982745"/>
                <a:gd name="connsiteX6" fmla="*/ 1768218 w 3492000"/>
                <a:gd name="connsiteY6" fmla="*/ 558654 h 3982745"/>
                <a:gd name="connsiteX7" fmla="*/ 1740029 w 3492000"/>
                <a:gd name="connsiteY7" fmla="*/ 533028 h 3982745"/>
                <a:gd name="connsiteX8" fmla="*/ 1757967 w 3492000"/>
                <a:gd name="connsiteY8" fmla="*/ 502276 h 3982745"/>
                <a:gd name="connsiteX9" fmla="*/ 1809220 w 3492000"/>
                <a:gd name="connsiteY9" fmla="*/ 426679 h 3982745"/>
                <a:gd name="connsiteX10" fmla="*/ 1824596 w 3492000"/>
                <a:gd name="connsiteY10" fmla="*/ 343393 h 3982745"/>
                <a:gd name="connsiteX11" fmla="*/ 1686214 w 3492000"/>
                <a:gd name="connsiteY11" fmla="*/ 153758 h 3982745"/>
                <a:gd name="connsiteX12" fmla="*/ 1409449 w 3492000"/>
                <a:gd name="connsiteY12" fmla="*/ 102506 h 3982745"/>
                <a:gd name="connsiteX13" fmla="*/ 960988 w 3492000"/>
                <a:gd name="connsiteY13" fmla="*/ 187072 h 3982745"/>
                <a:gd name="connsiteX14" fmla="*/ 743164 w 3492000"/>
                <a:gd name="connsiteY14" fmla="*/ 481775 h 3982745"/>
                <a:gd name="connsiteX15" fmla="*/ 899485 w 3492000"/>
                <a:gd name="connsiteY15" fmla="*/ 740602 h 3982745"/>
                <a:gd name="connsiteX16" fmla="*/ 1283880 w 3492000"/>
                <a:gd name="connsiteY16" fmla="*/ 943050 h 3982745"/>
                <a:gd name="connsiteX17" fmla="*/ 1730258 w 3492000"/>
                <a:gd name="connsiteY17" fmla="*/ 1042349 h 3982745"/>
                <a:gd name="connsiteX18" fmla="*/ 2391581 w 3492000"/>
                <a:gd name="connsiteY18" fmla="*/ 1111775 h 3982745"/>
                <a:gd name="connsiteX19" fmla="*/ 2983314 w 3492000"/>
                <a:gd name="connsiteY19" fmla="*/ 1543339 h 3982745"/>
                <a:gd name="connsiteX20" fmla="*/ 3432663 w 3492000"/>
                <a:gd name="connsiteY20" fmla="*/ 2904434 h 3982745"/>
                <a:gd name="connsiteX21" fmla="*/ 2344331 w 3492000"/>
                <a:gd name="connsiteY21" fmla="*/ 3771084 h 3982745"/>
                <a:gd name="connsiteX22" fmla="*/ 1251526 w 3492000"/>
                <a:gd name="connsiteY22" fmla="*/ 3968244 h 3982745"/>
                <a:gd name="connsiteX23" fmla="*/ 407459 w 3492000"/>
                <a:gd name="connsiteY23" fmla="*/ 3490308 h 3982745"/>
                <a:gd name="connsiteX24" fmla="*/ 0 w 3492000"/>
                <a:gd name="connsiteY24" fmla="*/ 2711267 h 3982745"/>
                <a:gd name="connsiteX25" fmla="*/ 283171 w 3492000"/>
                <a:gd name="connsiteY25" fmla="*/ 2118017 h 3982745"/>
                <a:gd name="connsiteX26" fmla="*/ 963551 w 3492000"/>
                <a:gd name="connsiteY26" fmla="*/ 1870723 h 3982745"/>
                <a:gd name="connsiteX27" fmla="*/ 1591396 w 3492000"/>
                <a:gd name="connsiteY27" fmla="*/ 2019356 h 3982745"/>
                <a:gd name="connsiteX28" fmla="*/ 1860473 w 3492000"/>
                <a:gd name="connsiteY28" fmla="*/ 2490881 h 3982745"/>
                <a:gd name="connsiteX29" fmla="*/ 1679807 w 3492000"/>
                <a:gd name="connsiteY29" fmla="*/ 2861181 h 3982745"/>
                <a:gd name="connsiteX30" fmla="*/ 1260816 w 3492000"/>
                <a:gd name="connsiteY30" fmla="*/ 3008533 h 3982745"/>
                <a:gd name="connsiteX31" fmla="*/ 894360 w 3492000"/>
                <a:gd name="connsiteY31" fmla="*/ 2926528 h 3982745"/>
                <a:gd name="connsiteX32" fmla="*/ 717538 w 3492000"/>
                <a:gd name="connsiteY32" fmla="*/ 2649764 h 3982745"/>
                <a:gd name="connsiteX33" fmla="*/ 807230 w 3492000"/>
                <a:gd name="connsiteY33" fmla="*/ 2470379 h 3982745"/>
                <a:gd name="connsiteX34" fmla="*/ 930236 w 3492000"/>
                <a:gd name="connsiteY34" fmla="*/ 2406314 h 3982745"/>
                <a:gd name="connsiteX35" fmla="*/ 989177 w 3492000"/>
                <a:gd name="connsiteY35" fmla="*/ 2398626 h 3982745"/>
                <a:gd name="connsiteX36" fmla="*/ 1009678 w 3492000"/>
                <a:gd name="connsiteY36" fmla="*/ 2414001 h 3982745"/>
                <a:gd name="connsiteX37" fmla="*/ 999428 w 3492000"/>
                <a:gd name="connsiteY37" fmla="*/ 2444753 h 3982745"/>
                <a:gd name="connsiteX38" fmla="*/ 989177 w 3492000"/>
                <a:gd name="connsiteY38" fmla="*/ 2475505 h 3982745"/>
                <a:gd name="connsiteX39" fmla="*/ 973801 w 3492000"/>
                <a:gd name="connsiteY39" fmla="*/ 2588261 h 3982745"/>
                <a:gd name="connsiteX40" fmla="*/ 1054524 w 3492000"/>
                <a:gd name="connsiteY40" fmla="*/ 2725362 h 3982745"/>
                <a:gd name="connsiteX41" fmla="*/ 1230065 w 3492000"/>
                <a:gd name="connsiteY41" fmla="*/ 2783021 h 3982745"/>
                <a:gd name="connsiteX42" fmla="*/ 1494016 w 3492000"/>
                <a:gd name="connsiteY42" fmla="*/ 2685641 h 3982745"/>
                <a:gd name="connsiteX43" fmla="*/ 1599084 w 3492000"/>
                <a:gd name="connsiteY43" fmla="*/ 2444753 h 3982745"/>
                <a:gd name="connsiteX44" fmla="*/ 1386385 w 3492000"/>
                <a:gd name="connsiteY44" fmla="*/ 2109048 h 3982745"/>
                <a:gd name="connsiteX45" fmla="*/ 943050 w 3492000"/>
                <a:gd name="connsiteY45" fmla="*/ 2003980 h 3982745"/>
                <a:gd name="connsiteX46" fmla="*/ 371582 w 3492000"/>
                <a:gd name="connsiteY46" fmla="*/ 2198740 h 3982745"/>
                <a:gd name="connsiteX47" fmla="*/ 117881 w 3492000"/>
                <a:gd name="connsiteY47" fmla="*/ 2711267 h 3982745"/>
                <a:gd name="connsiteX48" fmla="*/ 499714 w 3492000"/>
                <a:gd name="connsiteY48" fmla="*/ 3351926 h 3982745"/>
                <a:gd name="connsiteX49" fmla="*/ 1312069 w 3492000"/>
                <a:gd name="connsiteY49" fmla="*/ 3567187 h 3982745"/>
                <a:gd name="connsiteX50" fmla="*/ 2134674 w 3492000"/>
                <a:gd name="connsiteY50" fmla="*/ 3269921 h 3982745"/>
                <a:gd name="connsiteX51" fmla="*/ 2490881 w 3492000"/>
                <a:gd name="connsiteY51" fmla="*/ 2506256 h 3982745"/>
                <a:gd name="connsiteX52" fmla="*/ 2372999 w 3492000"/>
                <a:gd name="connsiteY52" fmla="*/ 2070608 h 3982745"/>
                <a:gd name="connsiteX53" fmla="*/ 2057795 w 3492000"/>
                <a:gd name="connsiteY53" fmla="*/ 1755405 h 3982745"/>
                <a:gd name="connsiteX54" fmla="*/ 1614460 w 3492000"/>
                <a:gd name="connsiteY54" fmla="*/ 1496578 h 3982745"/>
                <a:gd name="connsiteX55" fmla="*/ 858483 w 3492000"/>
                <a:gd name="connsiteY55" fmla="*/ 1135247 h 3982745"/>
                <a:gd name="connsiteX56" fmla="*/ 476650 w 3492000"/>
                <a:gd name="connsiteY56" fmla="*/ 609907 h 3982745"/>
                <a:gd name="connsiteX57" fmla="*/ 781604 w 3492000"/>
                <a:gd name="connsiteY57" fmla="*/ 143508 h 3982745"/>
                <a:gd name="connsiteX58" fmla="*/ 1424825 w 3492000"/>
                <a:gd name="connsiteY58" fmla="*/ 0 h 3982745"/>
                <a:gd name="connsiteX0" fmla="*/ 1424825 w 3450454"/>
                <a:gd name="connsiteY0" fmla="*/ 0 h 4000455"/>
                <a:gd name="connsiteX1" fmla="*/ 1883536 w 3450454"/>
                <a:gd name="connsiteY1" fmla="*/ 64066 h 4000455"/>
                <a:gd name="connsiteX2" fmla="*/ 2116736 w 3450454"/>
                <a:gd name="connsiteY2" fmla="*/ 353644 h 4000455"/>
                <a:gd name="connsiteX3" fmla="*/ 2051389 w 3450454"/>
                <a:gd name="connsiteY3" fmla="*/ 500995 h 4000455"/>
                <a:gd name="connsiteX4" fmla="*/ 1936070 w 3450454"/>
                <a:gd name="connsiteY4" fmla="*/ 571468 h 4000455"/>
                <a:gd name="connsiteX5" fmla="*/ 1863035 w 3450454"/>
                <a:gd name="connsiteY5" fmla="*/ 576593 h 4000455"/>
                <a:gd name="connsiteX6" fmla="*/ 1768218 w 3450454"/>
                <a:gd name="connsiteY6" fmla="*/ 558654 h 4000455"/>
                <a:gd name="connsiteX7" fmla="*/ 1740029 w 3450454"/>
                <a:gd name="connsiteY7" fmla="*/ 533028 h 4000455"/>
                <a:gd name="connsiteX8" fmla="*/ 1757967 w 3450454"/>
                <a:gd name="connsiteY8" fmla="*/ 502276 h 4000455"/>
                <a:gd name="connsiteX9" fmla="*/ 1809220 w 3450454"/>
                <a:gd name="connsiteY9" fmla="*/ 426679 h 4000455"/>
                <a:gd name="connsiteX10" fmla="*/ 1824596 w 3450454"/>
                <a:gd name="connsiteY10" fmla="*/ 343393 h 4000455"/>
                <a:gd name="connsiteX11" fmla="*/ 1686214 w 3450454"/>
                <a:gd name="connsiteY11" fmla="*/ 153758 h 4000455"/>
                <a:gd name="connsiteX12" fmla="*/ 1409449 w 3450454"/>
                <a:gd name="connsiteY12" fmla="*/ 102506 h 4000455"/>
                <a:gd name="connsiteX13" fmla="*/ 960988 w 3450454"/>
                <a:gd name="connsiteY13" fmla="*/ 187072 h 4000455"/>
                <a:gd name="connsiteX14" fmla="*/ 743164 w 3450454"/>
                <a:gd name="connsiteY14" fmla="*/ 481775 h 4000455"/>
                <a:gd name="connsiteX15" fmla="*/ 899485 w 3450454"/>
                <a:gd name="connsiteY15" fmla="*/ 740602 h 4000455"/>
                <a:gd name="connsiteX16" fmla="*/ 1283880 w 3450454"/>
                <a:gd name="connsiteY16" fmla="*/ 943050 h 4000455"/>
                <a:gd name="connsiteX17" fmla="*/ 1730258 w 3450454"/>
                <a:gd name="connsiteY17" fmla="*/ 1042349 h 4000455"/>
                <a:gd name="connsiteX18" fmla="*/ 2391581 w 3450454"/>
                <a:gd name="connsiteY18" fmla="*/ 1111775 h 4000455"/>
                <a:gd name="connsiteX19" fmla="*/ 2983314 w 3450454"/>
                <a:gd name="connsiteY19" fmla="*/ 1543339 h 4000455"/>
                <a:gd name="connsiteX20" fmla="*/ 3432663 w 3450454"/>
                <a:gd name="connsiteY20" fmla="*/ 2904434 h 4000455"/>
                <a:gd name="connsiteX21" fmla="*/ 2358186 w 3450454"/>
                <a:gd name="connsiteY21" fmla="*/ 3840356 h 4000455"/>
                <a:gd name="connsiteX22" fmla="*/ 1251526 w 3450454"/>
                <a:gd name="connsiteY22" fmla="*/ 3968244 h 4000455"/>
                <a:gd name="connsiteX23" fmla="*/ 407459 w 3450454"/>
                <a:gd name="connsiteY23" fmla="*/ 3490308 h 4000455"/>
                <a:gd name="connsiteX24" fmla="*/ 0 w 3450454"/>
                <a:gd name="connsiteY24" fmla="*/ 2711267 h 4000455"/>
                <a:gd name="connsiteX25" fmla="*/ 283171 w 3450454"/>
                <a:gd name="connsiteY25" fmla="*/ 2118017 h 4000455"/>
                <a:gd name="connsiteX26" fmla="*/ 963551 w 3450454"/>
                <a:gd name="connsiteY26" fmla="*/ 1870723 h 4000455"/>
                <a:gd name="connsiteX27" fmla="*/ 1591396 w 3450454"/>
                <a:gd name="connsiteY27" fmla="*/ 2019356 h 4000455"/>
                <a:gd name="connsiteX28" fmla="*/ 1860473 w 3450454"/>
                <a:gd name="connsiteY28" fmla="*/ 2490881 h 4000455"/>
                <a:gd name="connsiteX29" fmla="*/ 1679807 w 3450454"/>
                <a:gd name="connsiteY29" fmla="*/ 2861181 h 4000455"/>
                <a:gd name="connsiteX30" fmla="*/ 1260816 w 3450454"/>
                <a:gd name="connsiteY30" fmla="*/ 3008533 h 4000455"/>
                <a:gd name="connsiteX31" fmla="*/ 894360 w 3450454"/>
                <a:gd name="connsiteY31" fmla="*/ 2926528 h 4000455"/>
                <a:gd name="connsiteX32" fmla="*/ 717538 w 3450454"/>
                <a:gd name="connsiteY32" fmla="*/ 2649764 h 4000455"/>
                <a:gd name="connsiteX33" fmla="*/ 807230 w 3450454"/>
                <a:gd name="connsiteY33" fmla="*/ 2470379 h 4000455"/>
                <a:gd name="connsiteX34" fmla="*/ 930236 w 3450454"/>
                <a:gd name="connsiteY34" fmla="*/ 2406314 h 4000455"/>
                <a:gd name="connsiteX35" fmla="*/ 989177 w 3450454"/>
                <a:gd name="connsiteY35" fmla="*/ 2398626 h 4000455"/>
                <a:gd name="connsiteX36" fmla="*/ 1009678 w 3450454"/>
                <a:gd name="connsiteY36" fmla="*/ 2414001 h 4000455"/>
                <a:gd name="connsiteX37" fmla="*/ 999428 w 3450454"/>
                <a:gd name="connsiteY37" fmla="*/ 2444753 h 4000455"/>
                <a:gd name="connsiteX38" fmla="*/ 989177 w 3450454"/>
                <a:gd name="connsiteY38" fmla="*/ 2475505 h 4000455"/>
                <a:gd name="connsiteX39" fmla="*/ 973801 w 3450454"/>
                <a:gd name="connsiteY39" fmla="*/ 2588261 h 4000455"/>
                <a:gd name="connsiteX40" fmla="*/ 1054524 w 3450454"/>
                <a:gd name="connsiteY40" fmla="*/ 2725362 h 4000455"/>
                <a:gd name="connsiteX41" fmla="*/ 1230065 w 3450454"/>
                <a:gd name="connsiteY41" fmla="*/ 2783021 h 4000455"/>
                <a:gd name="connsiteX42" fmla="*/ 1494016 w 3450454"/>
                <a:gd name="connsiteY42" fmla="*/ 2685641 h 4000455"/>
                <a:gd name="connsiteX43" fmla="*/ 1599084 w 3450454"/>
                <a:gd name="connsiteY43" fmla="*/ 2444753 h 4000455"/>
                <a:gd name="connsiteX44" fmla="*/ 1386385 w 3450454"/>
                <a:gd name="connsiteY44" fmla="*/ 2109048 h 4000455"/>
                <a:gd name="connsiteX45" fmla="*/ 943050 w 3450454"/>
                <a:gd name="connsiteY45" fmla="*/ 2003980 h 4000455"/>
                <a:gd name="connsiteX46" fmla="*/ 371582 w 3450454"/>
                <a:gd name="connsiteY46" fmla="*/ 2198740 h 4000455"/>
                <a:gd name="connsiteX47" fmla="*/ 117881 w 3450454"/>
                <a:gd name="connsiteY47" fmla="*/ 2711267 h 4000455"/>
                <a:gd name="connsiteX48" fmla="*/ 499714 w 3450454"/>
                <a:gd name="connsiteY48" fmla="*/ 3351926 h 4000455"/>
                <a:gd name="connsiteX49" fmla="*/ 1312069 w 3450454"/>
                <a:gd name="connsiteY49" fmla="*/ 3567187 h 4000455"/>
                <a:gd name="connsiteX50" fmla="*/ 2134674 w 3450454"/>
                <a:gd name="connsiteY50" fmla="*/ 3269921 h 4000455"/>
                <a:gd name="connsiteX51" fmla="*/ 2490881 w 3450454"/>
                <a:gd name="connsiteY51" fmla="*/ 2506256 h 4000455"/>
                <a:gd name="connsiteX52" fmla="*/ 2372999 w 3450454"/>
                <a:gd name="connsiteY52" fmla="*/ 2070608 h 4000455"/>
                <a:gd name="connsiteX53" fmla="*/ 2057795 w 3450454"/>
                <a:gd name="connsiteY53" fmla="*/ 1755405 h 4000455"/>
                <a:gd name="connsiteX54" fmla="*/ 1614460 w 3450454"/>
                <a:gd name="connsiteY54" fmla="*/ 1496578 h 4000455"/>
                <a:gd name="connsiteX55" fmla="*/ 858483 w 3450454"/>
                <a:gd name="connsiteY55" fmla="*/ 1135247 h 4000455"/>
                <a:gd name="connsiteX56" fmla="*/ 476650 w 3450454"/>
                <a:gd name="connsiteY56" fmla="*/ 609907 h 4000455"/>
                <a:gd name="connsiteX57" fmla="*/ 781604 w 3450454"/>
                <a:gd name="connsiteY57" fmla="*/ 143508 h 4000455"/>
                <a:gd name="connsiteX58" fmla="*/ 1424825 w 3450454"/>
                <a:gd name="connsiteY58" fmla="*/ 0 h 4000455"/>
                <a:gd name="connsiteX0" fmla="*/ 1424825 w 3397005"/>
                <a:gd name="connsiteY0" fmla="*/ 0 h 4003842"/>
                <a:gd name="connsiteX1" fmla="*/ 1883536 w 3397005"/>
                <a:gd name="connsiteY1" fmla="*/ 64066 h 4003842"/>
                <a:gd name="connsiteX2" fmla="*/ 2116736 w 3397005"/>
                <a:gd name="connsiteY2" fmla="*/ 353644 h 4003842"/>
                <a:gd name="connsiteX3" fmla="*/ 2051389 w 3397005"/>
                <a:gd name="connsiteY3" fmla="*/ 500995 h 4003842"/>
                <a:gd name="connsiteX4" fmla="*/ 1936070 w 3397005"/>
                <a:gd name="connsiteY4" fmla="*/ 571468 h 4003842"/>
                <a:gd name="connsiteX5" fmla="*/ 1863035 w 3397005"/>
                <a:gd name="connsiteY5" fmla="*/ 576593 h 4003842"/>
                <a:gd name="connsiteX6" fmla="*/ 1768218 w 3397005"/>
                <a:gd name="connsiteY6" fmla="*/ 558654 h 4003842"/>
                <a:gd name="connsiteX7" fmla="*/ 1740029 w 3397005"/>
                <a:gd name="connsiteY7" fmla="*/ 533028 h 4003842"/>
                <a:gd name="connsiteX8" fmla="*/ 1757967 w 3397005"/>
                <a:gd name="connsiteY8" fmla="*/ 502276 h 4003842"/>
                <a:gd name="connsiteX9" fmla="*/ 1809220 w 3397005"/>
                <a:gd name="connsiteY9" fmla="*/ 426679 h 4003842"/>
                <a:gd name="connsiteX10" fmla="*/ 1824596 w 3397005"/>
                <a:gd name="connsiteY10" fmla="*/ 343393 h 4003842"/>
                <a:gd name="connsiteX11" fmla="*/ 1686214 w 3397005"/>
                <a:gd name="connsiteY11" fmla="*/ 153758 h 4003842"/>
                <a:gd name="connsiteX12" fmla="*/ 1409449 w 3397005"/>
                <a:gd name="connsiteY12" fmla="*/ 102506 h 4003842"/>
                <a:gd name="connsiteX13" fmla="*/ 960988 w 3397005"/>
                <a:gd name="connsiteY13" fmla="*/ 187072 h 4003842"/>
                <a:gd name="connsiteX14" fmla="*/ 743164 w 3397005"/>
                <a:gd name="connsiteY14" fmla="*/ 481775 h 4003842"/>
                <a:gd name="connsiteX15" fmla="*/ 899485 w 3397005"/>
                <a:gd name="connsiteY15" fmla="*/ 740602 h 4003842"/>
                <a:gd name="connsiteX16" fmla="*/ 1283880 w 3397005"/>
                <a:gd name="connsiteY16" fmla="*/ 943050 h 4003842"/>
                <a:gd name="connsiteX17" fmla="*/ 1730258 w 3397005"/>
                <a:gd name="connsiteY17" fmla="*/ 1042349 h 4003842"/>
                <a:gd name="connsiteX18" fmla="*/ 2391581 w 3397005"/>
                <a:gd name="connsiteY18" fmla="*/ 1111775 h 4003842"/>
                <a:gd name="connsiteX19" fmla="*/ 2983314 w 3397005"/>
                <a:gd name="connsiteY19" fmla="*/ 1543339 h 4003842"/>
                <a:gd name="connsiteX20" fmla="*/ 3377245 w 3397005"/>
                <a:gd name="connsiteY20" fmla="*/ 2821306 h 4003842"/>
                <a:gd name="connsiteX21" fmla="*/ 2358186 w 3397005"/>
                <a:gd name="connsiteY21" fmla="*/ 3840356 h 4003842"/>
                <a:gd name="connsiteX22" fmla="*/ 1251526 w 3397005"/>
                <a:gd name="connsiteY22" fmla="*/ 3968244 h 4003842"/>
                <a:gd name="connsiteX23" fmla="*/ 407459 w 3397005"/>
                <a:gd name="connsiteY23" fmla="*/ 3490308 h 4003842"/>
                <a:gd name="connsiteX24" fmla="*/ 0 w 3397005"/>
                <a:gd name="connsiteY24" fmla="*/ 2711267 h 4003842"/>
                <a:gd name="connsiteX25" fmla="*/ 283171 w 3397005"/>
                <a:gd name="connsiteY25" fmla="*/ 2118017 h 4003842"/>
                <a:gd name="connsiteX26" fmla="*/ 963551 w 3397005"/>
                <a:gd name="connsiteY26" fmla="*/ 1870723 h 4003842"/>
                <a:gd name="connsiteX27" fmla="*/ 1591396 w 3397005"/>
                <a:gd name="connsiteY27" fmla="*/ 2019356 h 4003842"/>
                <a:gd name="connsiteX28" fmla="*/ 1860473 w 3397005"/>
                <a:gd name="connsiteY28" fmla="*/ 2490881 h 4003842"/>
                <a:gd name="connsiteX29" fmla="*/ 1679807 w 3397005"/>
                <a:gd name="connsiteY29" fmla="*/ 2861181 h 4003842"/>
                <a:gd name="connsiteX30" fmla="*/ 1260816 w 3397005"/>
                <a:gd name="connsiteY30" fmla="*/ 3008533 h 4003842"/>
                <a:gd name="connsiteX31" fmla="*/ 894360 w 3397005"/>
                <a:gd name="connsiteY31" fmla="*/ 2926528 h 4003842"/>
                <a:gd name="connsiteX32" fmla="*/ 717538 w 3397005"/>
                <a:gd name="connsiteY32" fmla="*/ 2649764 h 4003842"/>
                <a:gd name="connsiteX33" fmla="*/ 807230 w 3397005"/>
                <a:gd name="connsiteY33" fmla="*/ 2470379 h 4003842"/>
                <a:gd name="connsiteX34" fmla="*/ 930236 w 3397005"/>
                <a:gd name="connsiteY34" fmla="*/ 2406314 h 4003842"/>
                <a:gd name="connsiteX35" fmla="*/ 989177 w 3397005"/>
                <a:gd name="connsiteY35" fmla="*/ 2398626 h 4003842"/>
                <a:gd name="connsiteX36" fmla="*/ 1009678 w 3397005"/>
                <a:gd name="connsiteY36" fmla="*/ 2414001 h 4003842"/>
                <a:gd name="connsiteX37" fmla="*/ 999428 w 3397005"/>
                <a:gd name="connsiteY37" fmla="*/ 2444753 h 4003842"/>
                <a:gd name="connsiteX38" fmla="*/ 989177 w 3397005"/>
                <a:gd name="connsiteY38" fmla="*/ 2475505 h 4003842"/>
                <a:gd name="connsiteX39" fmla="*/ 973801 w 3397005"/>
                <a:gd name="connsiteY39" fmla="*/ 2588261 h 4003842"/>
                <a:gd name="connsiteX40" fmla="*/ 1054524 w 3397005"/>
                <a:gd name="connsiteY40" fmla="*/ 2725362 h 4003842"/>
                <a:gd name="connsiteX41" fmla="*/ 1230065 w 3397005"/>
                <a:gd name="connsiteY41" fmla="*/ 2783021 h 4003842"/>
                <a:gd name="connsiteX42" fmla="*/ 1494016 w 3397005"/>
                <a:gd name="connsiteY42" fmla="*/ 2685641 h 4003842"/>
                <a:gd name="connsiteX43" fmla="*/ 1599084 w 3397005"/>
                <a:gd name="connsiteY43" fmla="*/ 2444753 h 4003842"/>
                <a:gd name="connsiteX44" fmla="*/ 1386385 w 3397005"/>
                <a:gd name="connsiteY44" fmla="*/ 2109048 h 4003842"/>
                <a:gd name="connsiteX45" fmla="*/ 943050 w 3397005"/>
                <a:gd name="connsiteY45" fmla="*/ 2003980 h 4003842"/>
                <a:gd name="connsiteX46" fmla="*/ 371582 w 3397005"/>
                <a:gd name="connsiteY46" fmla="*/ 2198740 h 4003842"/>
                <a:gd name="connsiteX47" fmla="*/ 117881 w 3397005"/>
                <a:gd name="connsiteY47" fmla="*/ 2711267 h 4003842"/>
                <a:gd name="connsiteX48" fmla="*/ 499714 w 3397005"/>
                <a:gd name="connsiteY48" fmla="*/ 3351926 h 4003842"/>
                <a:gd name="connsiteX49" fmla="*/ 1312069 w 3397005"/>
                <a:gd name="connsiteY49" fmla="*/ 3567187 h 4003842"/>
                <a:gd name="connsiteX50" fmla="*/ 2134674 w 3397005"/>
                <a:gd name="connsiteY50" fmla="*/ 3269921 h 4003842"/>
                <a:gd name="connsiteX51" fmla="*/ 2490881 w 3397005"/>
                <a:gd name="connsiteY51" fmla="*/ 2506256 h 4003842"/>
                <a:gd name="connsiteX52" fmla="*/ 2372999 w 3397005"/>
                <a:gd name="connsiteY52" fmla="*/ 2070608 h 4003842"/>
                <a:gd name="connsiteX53" fmla="*/ 2057795 w 3397005"/>
                <a:gd name="connsiteY53" fmla="*/ 1755405 h 4003842"/>
                <a:gd name="connsiteX54" fmla="*/ 1614460 w 3397005"/>
                <a:gd name="connsiteY54" fmla="*/ 1496578 h 4003842"/>
                <a:gd name="connsiteX55" fmla="*/ 858483 w 3397005"/>
                <a:gd name="connsiteY55" fmla="*/ 1135247 h 4003842"/>
                <a:gd name="connsiteX56" fmla="*/ 476650 w 3397005"/>
                <a:gd name="connsiteY56" fmla="*/ 609907 h 4003842"/>
                <a:gd name="connsiteX57" fmla="*/ 781604 w 3397005"/>
                <a:gd name="connsiteY57" fmla="*/ 143508 h 4003842"/>
                <a:gd name="connsiteX58" fmla="*/ 1424825 w 3397005"/>
                <a:gd name="connsiteY58" fmla="*/ 0 h 4003842"/>
                <a:gd name="connsiteX0" fmla="*/ 1424825 w 3397005"/>
                <a:gd name="connsiteY0" fmla="*/ 0 h 4003842"/>
                <a:gd name="connsiteX1" fmla="*/ 1883536 w 3397005"/>
                <a:gd name="connsiteY1" fmla="*/ 64066 h 4003842"/>
                <a:gd name="connsiteX2" fmla="*/ 2116736 w 3397005"/>
                <a:gd name="connsiteY2" fmla="*/ 353644 h 4003842"/>
                <a:gd name="connsiteX3" fmla="*/ 2051389 w 3397005"/>
                <a:gd name="connsiteY3" fmla="*/ 500995 h 4003842"/>
                <a:gd name="connsiteX4" fmla="*/ 1936070 w 3397005"/>
                <a:gd name="connsiteY4" fmla="*/ 571468 h 4003842"/>
                <a:gd name="connsiteX5" fmla="*/ 1863035 w 3397005"/>
                <a:gd name="connsiteY5" fmla="*/ 576593 h 4003842"/>
                <a:gd name="connsiteX6" fmla="*/ 1768218 w 3397005"/>
                <a:gd name="connsiteY6" fmla="*/ 558654 h 4003842"/>
                <a:gd name="connsiteX7" fmla="*/ 1740029 w 3397005"/>
                <a:gd name="connsiteY7" fmla="*/ 533028 h 4003842"/>
                <a:gd name="connsiteX8" fmla="*/ 1757967 w 3397005"/>
                <a:gd name="connsiteY8" fmla="*/ 502276 h 4003842"/>
                <a:gd name="connsiteX9" fmla="*/ 1809220 w 3397005"/>
                <a:gd name="connsiteY9" fmla="*/ 426679 h 4003842"/>
                <a:gd name="connsiteX10" fmla="*/ 1824596 w 3397005"/>
                <a:gd name="connsiteY10" fmla="*/ 343393 h 4003842"/>
                <a:gd name="connsiteX11" fmla="*/ 1686214 w 3397005"/>
                <a:gd name="connsiteY11" fmla="*/ 153758 h 4003842"/>
                <a:gd name="connsiteX12" fmla="*/ 1409449 w 3397005"/>
                <a:gd name="connsiteY12" fmla="*/ 102506 h 4003842"/>
                <a:gd name="connsiteX13" fmla="*/ 960988 w 3397005"/>
                <a:gd name="connsiteY13" fmla="*/ 187072 h 4003842"/>
                <a:gd name="connsiteX14" fmla="*/ 743164 w 3397005"/>
                <a:gd name="connsiteY14" fmla="*/ 481775 h 4003842"/>
                <a:gd name="connsiteX15" fmla="*/ 899485 w 3397005"/>
                <a:gd name="connsiteY15" fmla="*/ 740602 h 4003842"/>
                <a:gd name="connsiteX16" fmla="*/ 1283880 w 3397005"/>
                <a:gd name="connsiteY16" fmla="*/ 943050 h 4003842"/>
                <a:gd name="connsiteX17" fmla="*/ 1730258 w 3397005"/>
                <a:gd name="connsiteY17" fmla="*/ 1042349 h 4003842"/>
                <a:gd name="connsiteX18" fmla="*/ 2391581 w 3397005"/>
                <a:gd name="connsiteY18" fmla="*/ 1111775 h 4003842"/>
                <a:gd name="connsiteX19" fmla="*/ 2983314 w 3397005"/>
                <a:gd name="connsiteY19" fmla="*/ 1543339 h 4003842"/>
                <a:gd name="connsiteX20" fmla="*/ 3377245 w 3397005"/>
                <a:gd name="connsiteY20" fmla="*/ 2821306 h 4003842"/>
                <a:gd name="connsiteX21" fmla="*/ 2358186 w 3397005"/>
                <a:gd name="connsiteY21" fmla="*/ 3840356 h 4003842"/>
                <a:gd name="connsiteX22" fmla="*/ 1251526 w 3397005"/>
                <a:gd name="connsiteY22" fmla="*/ 3968244 h 4003842"/>
                <a:gd name="connsiteX23" fmla="*/ 407459 w 3397005"/>
                <a:gd name="connsiteY23" fmla="*/ 3490308 h 4003842"/>
                <a:gd name="connsiteX24" fmla="*/ 0 w 3397005"/>
                <a:gd name="connsiteY24" fmla="*/ 2711267 h 4003842"/>
                <a:gd name="connsiteX25" fmla="*/ 283171 w 3397005"/>
                <a:gd name="connsiteY25" fmla="*/ 2118017 h 4003842"/>
                <a:gd name="connsiteX26" fmla="*/ 963551 w 3397005"/>
                <a:gd name="connsiteY26" fmla="*/ 1870723 h 4003842"/>
                <a:gd name="connsiteX27" fmla="*/ 1591396 w 3397005"/>
                <a:gd name="connsiteY27" fmla="*/ 2019356 h 4003842"/>
                <a:gd name="connsiteX28" fmla="*/ 1860473 w 3397005"/>
                <a:gd name="connsiteY28" fmla="*/ 2490881 h 4003842"/>
                <a:gd name="connsiteX29" fmla="*/ 1679807 w 3397005"/>
                <a:gd name="connsiteY29" fmla="*/ 2861181 h 4003842"/>
                <a:gd name="connsiteX30" fmla="*/ 1260816 w 3397005"/>
                <a:gd name="connsiteY30" fmla="*/ 3008533 h 4003842"/>
                <a:gd name="connsiteX31" fmla="*/ 894360 w 3397005"/>
                <a:gd name="connsiteY31" fmla="*/ 2926528 h 4003842"/>
                <a:gd name="connsiteX32" fmla="*/ 717538 w 3397005"/>
                <a:gd name="connsiteY32" fmla="*/ 2649764 h 4003842"/>
                <a:gd name="connsiteX33" fmla="*/ 807230 w 3397005"/>
                <a:gd name="connsiteY33" fmla="*/ 2470379 h 4003842"/>
                <a:gd name="connsiteX34" fmla="*/ 930236 w 3397005"/>
                <a:gd name="connsiteY34" fmla="*/ 2406314 h 4003842"/>
                <a:gd name="connsiteX35" fmla="*/ 989177 w 3397005"/>
                <a:gd name="connsiteY35" fmla="*/ 2398626 h 4003842"/>
                <a:gd name="connsiteX36" fmla="*/ 1009678 w 3397005"/>
                <a:gd name="connsiteY36" fmla="*/ 2414001 h 4003842"/>
                <a:gd name="connsiteX37" fmla="*/ 999428 w 3397005"/>
                <a:gd name="connsiteY37" fmla="*/ 2444753 h 4003842"/>
                <a:gd name="connsiteX38" fmla="*/ 989177 w 3397005"/>
                <a:gd name="connsiteY38" fmla="*/ 2475505 h 4003842"/>
                <a:gd name="connsiteX39" fmla="*/ 973801 w 3397005"/>
                <a:gd name="connsiteY39" fmla="*/ 2588261 h 4003842"/>
                <a:gd name="connsiteX40" fmla="*/ 1054524 w 3397005"/>
                <a:gd name="connsiteY40" fmla="*/ 2725362 h 4003842"/>
                <a:gd name="connsiteX41" fmla="*/ 1230065 w 3397005"/>
                <a:gd name="connsiteY41" fmla="*/ 2783021 h 4003842"/>
                <a:gd name="connsiteX42" fmla="*/ 1494016 w 3397005"/>
                <a:gd name="connsiteY42" fmla="*/ 2685641 h 4003842"/>
                <a:gd name="connsiteX43" fmla="*/ 1599084 w 3397005"/>
                <a:gd name="connsiteY43" fmla="*/ 2444753 h 4003842"/>
                <a:gd name="connsiteX44" fmla="*/ 1386385 w 3397005"/>
                <a:gd name="connsiteY44" fmla="*/ 2109048 h 4003842"/>
                <a:gd name="connsiteX45" fmla="*/ 943050 w 3397005"/>
                <a:gd name="connsiteY45" fmla="*/ 2003980 h 4003842"/>
                <a:gd name="connsiteX46" fmla="*/ 371582 w 3397005"/>
                <a:gd name="connsiteY46" fmla="*/ 2198740 h 4003842"/>
                <a:gd name="connsiteX47" fmla="*/ 117881 w 3397005"/>
                <a:gd name="connsiteY47" fmla="*/ 2711267 h 4003842"/>
                <a:gd name="connsiteX48" fmla="*/ 499714 w 3397005"/>
                <a:gd name="connsiteY48" fmla="*/ 3351926 h 4003842"/>
                <a:gd name="connsiteX49" fmla="*/ 1312069 w 3397005"/>
                <a:gd name="connsiteY49" fmla="*/ 3567187 h 4003842"/>
                <a:gd name="connsiteX50" fmla="*/ 2134674 w 3397005"/>
                <a:gd name="connsiteY50" fmla="*/ 3269921 h 4003842"/>
                <a:gd name="connsiteX51" fmla="*/ 2490881 w 3397005"/>
                <a:gd name="connsiteY51" fmla="*/ 2506256 h 4003842"/>
                <a:gd name="connsiteX52" fmla="*/ 2372999 w 3397005"/>
                <a:gd name="connsiteY52" fmla="*/ 2070608 h 4003842"/>
                <a:gd name="connsiteX53" fmla="*/ 2057795 w 3397005"/>
                <a:gd name="connsiteY53" fmla="*/ 1755405 h 4003842"/>
                <a:gd name="connsiteX54" fmla="*/ 1614460 w 3397005"/>
                <a:gd name="connsiteY54" fmla="*/ 1496578 h 4003842"/>
                <a:gd name="connsiteX55" fmla="*/ 858483 w 3397005"/>
                <a:gd name="connsiteY55" fmla="*/ 1135247 h 4003842"/>
                <a:gd name="connsiteX56" fmla="*/ 476650 w 3397005"/>
                <a:gd name="connsiteY56" fmla="*/ 609907 h 4003842"/>
                <a:gd name="connsiteX57" fmla="*/ 781604 w 3397005"/>
                <a:gd name="connsiteY57" fmla="*/ 143508 h 4003842"/>
                <a:gd name="connsiteX58" fmla="*/ 1424825 w 3397005"/>
                <a:gd name="connsiteY58" fmla="*/ 0 h 4003842"/>
                <a:gd name="connsiteX0" fmla="*/ 1424825 w 3397005"/>
                <a:gd name="connsiteY0" fmla="*/ 0 h 4003842"/>
                <a:gd name="connsiteX1" fmla="*/ 1883536 w 3397005"/>
                <a:gd name="connsiteY1" fmla="*/ 64066 h 4003842"/>
                <a:gd name="connsiteX2" fmla="*/ 2116736 w 3397005"/>
                <a:gd name="connsiteY2" fmla="*/ 353644 h 4003842"/>
                <a:gd name="connsiteX3" fmla="*/ 2051389 w 3397005"/>
                <a:gd name="connsiteY3" fmla="*/ 500995 h 4003842"/>
                <a:gd name="connsiteX4" fmla="*/ 1936070 w 3397005"/>
                <a:gd name="connsiteY4" fmla="*/ 571468 h 4003842"/>
                <a:gd name="connsiteX5" fmla="*/ 1863035 w 3397005"/>
                <a:gd name="connsiteY5" fmla="*/ 576593 h 4003842"/>
                <a:gd name="connsiteX6" fmla="*/ 1768218 w 3397005"/>
                <a:gd name="connsiteY6" fmla="*/ 558654 h 4003842"/>
                <a:gd name="connsiteX7" fmla="*/ 1740029 w 3397005"/>
                <a:gd name="connsiteY7" fmla="*/ 533028 h 4003842"/>
                <a:gd name="connsiteX8" fmla="*/ 1757967 w 3397005"/>
                <a:gd name="connsiteY8" fmla="*/ 502276 h 4003842"/>
                <a:gd name="connsiteX9" fmla="*/ 1809220 w 3397005"/>
                <a:gd name="connsiteY9" fmla="*/ 426679 h 4003842"/>
                <a:gd name="connsiteX10" fmla="*/ 1824596 w 3397005"/>
                <a:gd name="connsiteY10" fmla="*/ 343393 h 4003842"/>
                <a:gd name="connsiteX11" fmla="*/ 1686214 w 3397005"/>
                <a:gd name="connsiteY11" fmla="*/ 153758 h 4003842"/>
                <a:gd name="connsiteX12" fmla="*/ 1409449 w 3397005"/>
                <a:gd name="connsiteY12" fmla="*/ 102506 h 4003842"/>
                <a:gd name="connsiteX13" fmla="*/ 960988 w 3397005"/>
                <a:gd name="connsiteY13" fmla="*/ 187072 h 4003842"/>
                <a:gd name="connsiteX14" fmla="*/ 743164 w 3397005"/>
                <a:gd name="connsiteY14" fmla="*/ 481775 h 4003842"/>
                <a:gd name="connsiteX15" fmla="*/ 899485 w 3397005"/>
                <a:gd name="connsiteY15" fmla="*/ 740602 h 4003842"/>
                <a:gd name="connsiteX16" fmla="*/ 1283880 w 3397005"/>
                <a:gd name="connsiteY16" fmla="*/ 943050 h 4003842"/>
                <a:gd name="connsiteX17" fmla="*/ 1730258 w 3397005"/>
                <a:gd name="connsiteY17" fmla="*/ 1042349 h 4003842"/>
                <a:gd name="connsiteX18" fmla="*/ 2391581 w 3397005"/>
                <a:gd name="connsiteY18" fmla="*/ 1111775 h 4003842"/>
                <a:gd name="connsiteX19" fmla="*/ 2983314 w 3397005"/>
                <a:gd name="connsiteY19" fmla="*/ 1543339 h 4003842"/>
                <a:gd name="connsiteX20" fmla="*/ 3377245 w 3397005"/>
                <a:gd name="connsiteY20" fmla="*/ 2821306 h 4003842"/>
                <a:gd name="connsiteX21" fmla="*/ 2358186 w 3397005"/>
                <a:gd name="connsiteY21" fmla="*/ 3840356 h 4003842"/>
                <a:gd name="connsiteX22" fmla="*/ 1251526 w 3397005"/>
                <a:gd name="connsiteY22" fmla="*/ 3968244 h 4003842"/>
                <a:gd name="connsiteX23" fmla="*/ 407459 w 3397005"/>
                <a:gd name="connsiteY23" fmla="*/ 3490308 h 4003842"/>
                <a:gd name="connsiteX24" fmla="*/ 0 w 3397005"/>
                <a:gd name="connsiteY24" fmla="*/ 2711267 h 4003842"/>
                <a:gd name="connsiteX25" fmla="*/ 283171 w 3397005"/>
                <a:gd name="connsiteY25" fmla="*/ 2118017 h 4003842"/>
                <a:gd name="connsiteX26" fmla="*/ 963551 w 3397005"/>
                <a:gd name="connsiteY26" fmla="*/ 1870723 h 4003842"/>
                <a:gd name="connsiteX27" fmla="*/ 1591396 w 3397005"/>
                <a:gd name="connsiteY27" fmla="*/ 2019356 h 4003842"/>
                <a:gd name="connsiteX28" fmla="*/ 1860473 w 3397005"/>
                <a:gd name="connsiteY28" fmla="*/ 2490881 h 4003842"/>
                <a:gd name="connsiteX29" fmla="*/ 1679807 w 3397005"/>
                <a:gd name="connsiteY29" fmla="*/ 2861181 h 4003842"/>
                <a:gd name="connsiteX30" fmla="*/ 1260816 w 3397005"/>
                <a:gd name="connsiteY30" fmla="*/ 3008533 h 4003842"/>
                <a:gd name="connsiteX31" fmla="*/ 894360 w 3397005"/>
                <a:gd name="connsiteY31" fmla="*/ 2926528 h 4003842"/>
                <a:gd name="connsiteX32" fmla="*/ 717538 w 3397005"/>
                <a:gd name="connsiteY32" fmla="*/ 2649764 h 4003842"/>
                <a:gd name="connsiteX33" fmla="*/ 807230 w 3397005"/>
                <a:gd name="connsiteY33" fmla="*/ 2470379 h 4003842"/>
                <a:gd name="connsiteX34" fmla="*/ 930236 w 3397005"/>
                <a:gd name="connsiteY34" fmla="*/ 2406314 h 4003842"/>
                <a:gd name="connsiteX35" fmla="*/ 989177 w 3397005"/>
                <a:gd name="connsiteY35" fmla="*/ 2398626 h 4003842"/>
                <a:gd name="connsiteX36" fmla="*/ 1009678 w 3397005"/>
                <a:gd name="connsiteY36" fmla="*/ 2414001 h 4003842"/>
                <a:gd name="connsiteX37" fmla="*/ 999428 w 3397005"/>
                <a:gd name="connsiteY37" fmla="*/ 2444753 h 4003842"/>
                <a:gd name="connsiteX38" fmla="*/ 989177 w 3397005"/>
                <a:gd name="connsiteY38" fmla="*/ 2475505 h 4003842"/>
                <a:gd name="connsiteX39" fmla="*/ 973801 w 3397005"/>
                <a:gd name="connsiteY39" fmla="*/ 2588261 h 4003842"/>
                <a:gd name="connsiteX40" fmla="*/ 1054524 w 3397005"/>
                <a:gd name="connsiteY40" fmla="*/ 2725362 h 4003842"/>
                <a:gd name="connsiteX41" fmla="*/ 1230065 w 3397005"/>
                <a:gd name="connsiteY41" fmla="*/ 2783021 h 4003842"/>
                <a:gd name="connsiteX42" fmla="*/ 1494016 w 3397005"/>
                <a:gd name="connsiteY42" fmla="*/ 2685641 h 4003842"/>
                <a:gd name="connsiteX43" fmla="*/ 1599084 w 3397005"/>
                <a:gd name="connsiteY43" fmla="*/ 2444753 h 4003842"/>
                <a:gd name="connsiteX44" fmla="*/ 1386385 w 3397005"/>
                <a:gd name="connsiteY44" fmla="*/ 2109048 h 4003842"/>
                <a:gd name="connsiteX45" fmla="*/ 943050 w 3397005"/>
                <a:gd name="connsiteY45" fmla="*/ 2003980 h 4003842"/>
                <a:gd name="connsiteX46" fmla="*/ 371582 w 3397005"/>
                <a:gd name="connsiteY46" fmla="*/ 2198740 h 4003842"/>
                <a:gd name="connsiteX47" fmla="*/ 117881 w 3397005"/>
                <a:gd name="connsiteY47" fmla="*/ 2711267 h 4003842"/>
                <a:gd name="connsiteX48" fmla="*/ 499714 w 3397005"/>
                <a:gd name="connsiteY48" fmla="*/ 3351926 h 4003842"/>
                <a:gd name="connsiteX49" fmla="*/ 1312069 w 3397005"/>
                <a:gd name="connsiteY49" fmla="*/ 3567187 h 4003842"/>
                <a:gd name="connsiteX50" fmla="*/ 2134674 w 3397005"/>
                <a:gd name="connsiteY50" fmla="*/ 3269921 h 4003842"/>
                <a:gd name="connsiteX51" fmla="*/ 2490881 w 3397005"/>
                <a:gd name="connsiteY51" fmla="*/ 2506256 h 4003842"/>
                <a:gd name="connsiteX52" fmla="*/ 2372999 w 3397005"/>
                <a:gd name="connsiteY52" fmla="*/ 2070608 h 4003842"/>
                <a:gd name="connsiteX53" fmla="*/ 2057795 w 3397005"/>
                <a:gd name="connsiteY53" fmla="*/ 1755405 h 4003842"/>
                <a:gd name="connsiteX54" fmla="*/ 1614460 w 3397005"/>
                <a:gd name="connsiteY54" fmla="*/ 1496578 h 4003842"/>
                <a:gd name="connsiteX55" fmla="*/ 858483 w 3397005"/>
                <a:gd name="connsiteY55" fmla="*/ 1135247 h 4003842"/>
                <a:gd name="connsiteX56" fmla="*/ 476650 w 3397005"/>
                <a:gd name="connsiteY56" fmla="*/ 609907 h 4003842"/>
                <a:gd name="connsiteX57" fmla="*/ 781604 w 3397005"/>
                <a:gd name="connsiteY57" fmla="*/ 143508 h 4003842"/>
                <a:gd name="connsiteX58" fmla="*/ 1424825 w 3397005"/>
                <a:gd name="connsiteY58" fmla="*/ 0 h 4003842"/>
                <a:gd name="connsiteX0" fmla="*/ 1424825 w 3403366"/>
                <a:gd name="connsiteY0" fmla="*/ 0 h 4003842"/>
                <a:gd name="connsiteX1" fmla="*/ 1883536 w 3403366"/>
                <a:gd name="connsiteY1" fmla="*/ 64066 h 4003842"/>
                <a:gd name="connsiteX2" fmla="*/ 2116736 w 3403366"/>
                <a:gd name="connsiteY2" fmla="*/ 353644 h 4003842"/>
                <a:gd name="connsiteX3" fmla="*/ 2051389 w 3403366"/>
                <a:gd name="connsiteY3" fmla="*/ 500995 h 4003842"/>
                <a:gd name="connsiteX4" fmla="*/ 1936070 w 3403366"/>
                <a:gd name="connsiteY4" fmla="*/ 571468 h 4003842"/>
                <a:gd name="connsiteX5" fmla="*/ 1863035 w 3403366"/>
                <a:gd name="connsiteY5" fmla="*/ 576593 h 4003842"/>
                <a:gd name="connsiteX6" fmla="*/ 1768218 w 3403366"/>
                <a:gd name="connsiteY6" fmla="*/ 558654 h 4003842"/>
                <a:gd name="connsiteX7" fmla="*/ 1740029 w 3403366"/>
                <a:gd name="connsiteY7" fmla="*/ 533028 h 4003842"/>
                <a:gd name="connsiteX8" fmla="*/ 1757967 w 3403366"/>
                <a:gd name="connsiteY8" fmla="*/ 502276 h 4003842"/>
                <a:gd name="connsiteX9" fmla="*/ 1809220 w 3403366"/>
                <a:gd name="connsiteY9" fmla="*/ 426679 h 4003842"/>
                <a:gd name="connsiteX10" fmla="*/ 1824596 w 3403366"/>
                <a:gd name="connsiteY10" fmla="*/ 343393 h 4003842"/>
                <a:gd name="connsiteX11" fmla="*/ 1686214 w 3403366"/>
                <a:gd name="connsiteY11" fmla="*/ 153758 h 4003842"/>
                <a:gd name="connsiteX12" fmla="*/ 1409449 w 3403366"/>
                <a:gd name="connsiteY12" fmla="*/ 102506 h 4003842"/>
                <a:gd name="connsiteX13" fmla="*/ 960988 w 3403366"/>
                <a:gd name="connsiteY13" fmla="*/ 187072 h 4003842"/>
                <a:gd name="connsiteX14" fmla="*/ 743164 w 3403366"/>
                <a:gd name="connsiteY14" fmla="*/ 481775 h 4003842"/>
                <a:gd name="connsiteX15" fmla="*/ 899485 w 3403366"/>
                <a:gd name="connsiteY15" fmla="*/ 740602 h 4003842"/>
                <a:gd name="connsiteX16" fmla="*/ 1283880 w 3403366"/>
                <a:gd name="connsiteY16" fmla="*/ 943050 h 4003842"/>
                <a:gd name="connsiteX17" fmla="*/ 1730258 w 3403366"/>
                <a:gd name="connsiteY17" fmla="*/ 1042349 h 4003842"/>
                <a:gd name="connsiteX18" fmla="*/ 2391581 w 3403366"/>
                <a:gd name="connsiteY18" fmla="*/ 1111775 h 4003842"/>
                <a:gd name="connsiteX19" fmla="*/ 2983314 w 3403366"/>
                <a:gd name="connsiteY19" fmla="*/ 1543339 h 4003842"/>
                <a:gd name="connsiteX20" fmla="*/ 3377245 w 3403366"/>
                <a:gd name="connsiteY20" fmla="*/ 2821306 h 4003842"/>
                <a:gd name="connsiteX21" fmla="*/ 2358186 w 3403366"/>
                <a:gd name="connsiteY21" fmla="*/ 3840356 h 4003842"/>
                <a:gd name="connsiteX22" fmla="*/ 1251526 w 3403366"/>
                <a:gd name="connsiteY22" fmla="*/ 3968244 h 4003842"/>
                <a:gd name="connsiteX23" fmla="*/ 407459 w 3403366"/>
                <a:gd name="connsiteY23" fmla="*/ 3490308 h 4003842"/>
                <a:gd name="connsiteX24" fmla="*/ 0 w 3403366"/>
                <a:gd name="connsiteY24" fmla="*/ 2711267 h 4003842"/>
                <a:gd name="connsiteX25" fmla="*/ 283171 w 3403366"/>
                <a:gd name="connsiteY25" fmla="*/ 2118017 h 4003842"/>
                <a:gd name="connsiteX26" fmla="*/ 963551 w 3403366"/>
                <a:gd name="connsiteY26" fmla="*/ 1870723 h 4003842"/>
                <a:gd name="connsiteX27" fmla="*/ 1591396 w 3403366"/>
                <a:gd name="connsiteY27" fmla="*/ 2019356 h 4003842"/>
                <a:gd name="connsiteX28" fmla="*/ 1860473 w 3403366"/>
                <a:gd name="connsiteY28" fmla="*/ 2490881 h 4003842"/>
                <a:gd name="connsiteX29" fmla="*/ 1679807 w 3403366"/>
                <a:gd name="connsiteY29" fmla="*/ 2861181 h 4003842"/>
                <a:gd name="connsiteX30" fmla="*/ 1260816 w 3403366"/>
                <a:gd name="connsiteY30" fmla="*/ 3008533 h 4003842"/>
                <a:gd name="connsiteX31" fmla="*/ 894360 w 3403366"/>
                <a:gd name="connsiteY31" fmla="*/ 2926528 h 4003842"/>
                <a:gd name="connsiteX32" fmla="*/ 717538 w 3403366"/>
                <a:gd name="connsiteY32" fmla="*/ 2649764 h 4003842"/>
                <a:gd name="connsiteX33" fmla="*/ 807230 w 3403366"/>
                <a:gd name="connsiteY33" fmla="*/ 2470379 h 4003842"/>
                <a:gd name="connsiteX34" fmla="*/ 930236 w 3403366"/>
                <a:gd name="connsiteY34" fmla="*/ 2406314 h 4003842"/>
                <a:gd name="connsiteX35" fmla="*/ 989177 w 3403366"/>
                <a:gd name="connsiteY35" fmla="*/ 2398626 h 4003842"/>
                <a:gd name="connsiteX36" fmla="*/ 1009678 w 3403366"/>
                <a:gd name="connsiteY36" fmla="*/ 2414001 h 4003842"/>
                <a:gd name="connsiteX37" fmla="*/ 999428 w 3403366"/>
                <a:gd name="connsiteY37" fmla="*/ 2444753 h 4003842"/>
                <a:gd name="connsiteX38" fmla="*/ 989177 w 3403366"/>
                <a:gd name="connsiteY38" fmla="*/ 2475505 h 4003842"/>
                <a:gd name="connsiteX39" fmla="*/ 973801 w 3403366"/>
                <a:gd name="connsiteY39" fmla="*/ 2588261 h 4003842"/>
                <a:gd name="connsiteX40" fmla="*/ 1054524 w 3403366"/>
                <a:gd name="connsiteY40" fmla="*/ 2725362 h 4003842"/>
                <a:gd name="connsiteX41" fmla="*/ 1230065 w 3403366"/>
                <a:gd name="connsiteY41" fmla="*/ 2783021 h 4003842"/>
                <a:gd name="connsiteX42" fmla="*/ 1494016 w 3403366"/>
                <a:gd name="connsiteY42" fmla="*/ 2685641 h 4003842"/>
                <a:gd name="connsiteX43" fmla="*/ 1599084 w 3403366"/>
                <a:gd name="connsiteY43" fmla="*/ 2444753 h 4003842"/>
                <a:gd name="connsiteX44" fmla="*/ 1386385 w 3403366"/>
                <a:gd name="connsiteY44" fmla="*/ 2109048 h 4003842"/>
                <a:gd name="connsiteX45" fmla="*/ 943050 w 3403366"/>
                <a:gd name="connsiteY45" fmla="*/ 2003980 h 4003842"/>
                <a:gd name="connsiteX46" fmla="*/ 371582 w 3403366"/>
                <a:gd name="connsiteY46" fmla="*/ 2198740 h 4003842"/>
                <a:gd name="connsiteX47" fmla="*/ 117881 w 3403366"/>
                <a:gd name="connsiteY47" fmla="*/ 2711267 h 4003842"/>
                <a:gd name="connsiteX48" fmla="*/ 499714 w 3403366"/>
                <a:gd name="connsiteY48" fmla="*/ 3351926 h 4003842"/>
                <a:gd name="connsiteX49" fmla="*/ 1312069 w 3403366"/>
                <a:gd name="connsiteY49" fmla="*/ 3567187 h 4003842"/>
                <a:gd name="connsiteX50" fmla="*/ 2134674 w 3403366"/>
                <a:gd name="connsiteY50" fmla="*/ 3269921 h 4003842"/>
                <a:gd name="connsiteX51" fmla="*/ 2490881 w 3403366"/>
                <a:gd name="connsiteY51" fmla="*/ 2506256 h 4003842"/>
                <a:gd name="connsiteX52" fmla="*/ 2372999 w 3403366"/>
                <a:gd name="connsiteY52" fmla="*/ 2070608 h 4003842"/>
                <a:gd name="connsiteX53" fmla="*/ 2057795 w 3403366"/>
                <a:gd name="connsiteY53" fmla="*/ 1755405 h 4003842"/>
                <a:gd name="connsiteX54" fmla="*/ 1614460 w 3403366"/>
                <a:gd name="connsiteY54" fmla="*/ 1496578 h 4003842"/>
                <a:gd name="connsiteX55" fmla="*/ 858483 w 3403366"/>
                <a:gd name="connsiteY55" fmla="*/ 1135247 h 4003842"/>
                <a:gd name="connsiteX56" fmla="*/ 476650 w 3403366"/>
                <a:gd name="connsiteY56" fmla="*/ 609907 h 4003842"/>
                <a:gd name="connsiteX57" fmla="*/ 781604 w 3403366"/>
                <a:gd name="connsiteY57" fmla="*/ 143508 h 4003842"/>
                <a:gd name="connsiteX58" fmla="*/ 1424825 w 3403366"/>
                <a:gd name="connsiteY58" fmla="*/ 0 h 4003842"/>
                <a:gd name="connsiteX0" fmla="*/ 1424825 w 3405535"/>
                <a:gd name="connsiteY0" fmla="*/ 0 h 4003842"/>
                <a:gd name="connsiteX1" fmla="*/ 1883536 w 3405535"/>
                <a:gd name="connsiteY1" fmla="*/ 64066 h 4003842"/>
                <a:gd name="connsiteX2" fmla="*/ 2116736 w 3405535"/>
                <a:gd name="connsiteY2" fmla="*/ 353644 h 4003842"/>
                <a:gd name="connsiteX3" fmla="*/ 2051389 w 3405535"/>
                <a:gd name="connsiteY3" fmla="*/ 500995 h 4003842"/>
                <a:gd name="connsiteX4" fmla="*/ 1936070 w 3405535"/>
                <a:gd name="connsiteY4" fmla="*/ 571468 h 4003842"/>
                <a:gd name="connsiteX5" fmla="*/ 1863035 w 3405535"/>
                <a:gd name="connsiteY5" fmla="*/ 576593 h 4003842"/>
                <a:gd name="connsiteX6" fmla="*/ 1768218 w 3405535"/>
                <a:gd name="connsiteY6" fmla="*/ 558654 h 4003842"/>
                <a:gd name="connsiteX7" fmla="*/ 1740029 w 3405535"/>
                <a:gd name="connsiteY7" fmla="*/ 533028 h 4003842"/>
                <a:gd name="connsiteX8" fmla="*/ 1757967 w 3405535"/>
                <a:gd name="connsiteY8" fmla="*/ 502276 h 4003842"/>
                <a:gd name="connsiteX9" fmla="*/ 1809220 w 3405535"/>
                <a:gd name="connsiteY9" fmla="*/ 426679 h 4003842"/>
                <a:gd name="connsiteX10" fmla="*/ 1824596 w 3405535"/>
                <a:gd name="connsiteY10" fmla="*/ 343393 h 4003842"/>
                <a:gd name="connsiteX11" fmla="*/ 1686214 w 3405535"/>
                <a:gd name="connsiteY11" fmla="*/ 153758 h 4003842"/>
                <a:gd name="connsiteX12" fmla="*/ 1409449 w 3405535"/>
                <a:gd name="connsiteY12" fmla="*/ 102506 h 4003842"/>
                <a:gd name="connsiteX13" fmla="*/ 960988 w 3405535"/>
                <a:gd name="connsiteY13" fmla="*/ 187072 h 4003842"/>
                <a:gd name="connsiteX14" fmla="*/ 743164 w 3405535"/>
                <a:gd name="connsiteY14" fmla="*/ 481775 h 4003842"/>
                <a:gd name="connsiteX15" fmla="*/ 899485 w 3405535"/>
                <a:gd name="connsiteY15" fmla="*/ 740602 h 4003842"/>
                <a:gd name="connsiteX16" fmla="*/ 1283880 w 3405535"/>
                <a:gd name="connsiteY16" fmla="*/ 943050 h 4003842"/>
                <a:gd name="connsiteX17" fmla="*/ 1730258 w 3405535"/>
                <a:gd name="connsiteY17" fmla="*/ 1042349 h 4003842"/>
                <a:gd name="connsiteX18" fmla="*/ 2391581 w 3405535"/>
                <a:gd name="connsiteY18" fmla="*/ 1111775 h 4003842"/>
                <a:gd name="connsiteX19" fmla="*/ 2983314 w 3405535"/>
                <a:gd name="connsiteY19" fmla="*/ 1543339 h 4003842"/>
                <a:gd name="connsiteX20" fmla="*/ 3377245 w 3405535"/>
                <a:gd name="connsiteY20" fmla="*/ 2821306 h 4003842"/>
                <a:gd name="connsiteX21" fmla="*/ 2358186 w 3405535"/>
                <a:gd name="connsiteY21" fmla="*/ 3840356 h 4003842"/>
                <a:gd name="connsiteX22" fmla="*/ 1251526 w 3405535"/>
                <a:gd name="connsiteY22" fmla="*/ 3968244 h 4003842"/>
                <a:gd name="connsiteX23" fmla="*/ 407459 w 3405535"/>
                <a:gd name="connsiteY23" fmla="*/ 3490308 h 4003842"/>
                <a:gd name="connsiteX24" fmla="*/ 0 w 3405535"/>
                <a:gd name="connsiteY24" fmla="*/ 2711267 h 4003842"/>
                <a:gd name="connsiteX25" fmla="*/ 283171 w 3405535"/>
                <a:gd name="connsiteY25" fmla="*/ 2118017 h 4003842"/>
                <a:gd name="connsiteX26" fmla="*/ 963551 w 3405535"/>
                <a:gd name="connsiteY26" fmla="*/ 1870723 h 4003842"/>
                <a:gd name="connsiteX27" fmla="*/ 1591396 w 3405535"/>
                <a:gd name="connsiteY27" fmla="*/ 2019356 h 4003842"/>
                <a:gd name="connsiteX28" fmla="*/ 1860473 w 3405535"/>
                <a:gd name="connsiteY28" fmla="*/ 2490881 h 4003842"/>
                <a:gd name="connsiteX29" fmla="*/ 1679807 w 3405535"/>
                <a:gd name="connsiteY29" fmla="*/ 2861181 h 4003842"/>
                <a:gd name="connsiteX30" fmla="*/ 1260816 w 3405535"/>
                <a:gd name="connsiteY30" fmla="*/ 3008533 h 4003842"/>
                <a:gd name="connsiteX31" fmla="*/ 894360 w 3405535"/>
                <a:gd name="connsiteY31" fmla="*/ 2926528 h 4003842"/>
                <a:gd name="connsiteX32" fmla="*/ 717538 w 3405535"/>
                <a:gd name="connsiteY32" fmla="*/ 2649764 h 4003842"/>
                <a:gd name="connsiteX33" fmla="*/ 807230 w 3405535"/>
                <a:gd name="connsiteY33" fmla="*/ 2470379 h 4003842"/>
                <a:gd name="connsiteX34" fmla="*/ 930236 w 3405535"/>
                <a:gd name="connsiteY34" fmla="*/ 2406314 h 4003842"/>
                <a:gd name="connsiteX35" fmla="*/ 989177 w 3405535"/>
                <a:gd name="connsiteY35" fmla="*/ 2398626 h 4003842"/>
                <a:gd name="connsiteX36" fmla="*/ 1009678 w 3405535"/>
                <a:gd name="connsiteY36" fmla="*/ 2414001 h 4003842"/>
                <a:gd name="connsiteX37" fmla="*/ 999428 w 3405535"/>
                <a:gd name="connsiteY37" fmla="*/ 2444753 h 4003842"/>
                <a:gd name="connsiteX38" fmla="*/ 989177 w 3405535"/>
                <a:gd name="connsiteY38" fmla="*/ 2475505 h 4003842"/>
                <a:gd name="connsiteX39" fmla="*/ 973801 w 3405535"/>
                <a:gd name="connsiteY39" fmla="*/ 2588261 h 4003842"/>
                <a:gd name="connsiteX40" fmla="*/ 1054524 w 3405535"/>
                <a:gd name="connsiteY40" fmla="*/ 2725362 h 4003842"/>
                <a:gd name="connsiteX41" fmla="*/ 1230065 w 3405535"/>
                <a:gd name="connsiteY41" fmla="*/ 2783021 h 4003842"/>
                <a:gd name="connsiteX42" fmla="*/ 1494016 w 3405535"/>
                <a:gd name="connsiteY42" fmla="*/ 2685641 h 4003842"/>
                <a:gd name="connsiteX43" fmla="*/ 1599084 w 3405535"/>
                <a:gd name="connsiteY43" fmla="*/ 2444753 h 4003842"/>
                <a:gd name="connsiteX44" fmla="*/ 1386385 w 3405535"/>
                <a:gd name="connsiteY44" fmla="*/ 2109048 h 4003842"/>
                <a:gd name="connsiteX45" fmla="*/ 943050 w 3405535"/>
                <a:gd name="connsiteY45" fmla="*/ 2003980 h 4003842"/>
                <a:gd name="connsiteX46" fmla="*/ 371582 w 3405535"/>
                <a:gd name="connsiteY46" fmla="*/ 2198740 h 4003842"/>
                <a:gd name="connsiteX47" fmla="*/ 117881 w 3405535"/>
                <a:gd name="connsiteY47" fmla="*/ 2711267 h 4003842"/>
                <a:gd name="connsiteX48" fmla="*/ 499714 w 3405535"/>
                <a:gd name="connsiteY48" fmla="*/ 3351926 h 4003842"/>
                <a:gd name="connsiteX49" fmla="*/ 1312069 w 3405535"/>
                <a:gd name="connsiteY49" fmla="*/ 3567187 h 4003842"/>
                <a:gd name="connsiteX50" fmla="*/ 2134674 w 3405535"/>
                <a:gd name="connsiteY50" fmla="*/ 3269921 h 4003842"/>
                <a:gd name="connsiteX51" fmla="*/ 2490881 w 3405535"/>
                <a:gd name="connsiteY51" fmla="*/ 2506256 h 4003842"/>
                <a:gd name="connsiteX52" fmla="*/ 2372999 w 3405535"/>
                <a:gd name="connsiteY52" fmla="*/ 2070608 h 4003842"/>
                <a:gd name="connsiteX53" fmla="*/ 2057795 w 3405535"/>
                <a:gd name="connsiteY53" fmla="*/ 1755405 h 4003842"/>
                <a:gd name="connsiteX54" fmla="*/ 1614460 w 3405535"/>
                <a:gd name="connsiteY54" fmla="*/ 1496578 h 4003842"/>
                <a:gd name="connsiteX55" fmla="*/ 858483 w 3405535"/>
                <a:gd name="connsiteY55" fmla="*/ 1135247 h 4003842"/>
                <a:gd name="connsiteX56" fmla="*/ 476650 w 3405535"/>
                <a:gd name="connsiteY56" fmla="*/ 609907 h 4003842"/>
                <a:gd name="connsiteX57" fmla="*/ 781604 w 3405535"/>
                <a:gd name="connsiteY57" fmla="*/ 143508 h 4003842"/>
                <a:gd name="connsiteX58" fmla="*/ 1424825 w 3405535"/>
                <a:gd name="connsiteY58" fmla="*/ 0 h 4003842"/>
                <a:gd name="connsiteX0" fmla="*/ 1424825 w 3403321"/>
                <a:gd name="connsiteY0" fmla="*/ 0 h 4003842"/>
                <a:gd name="connsiteX1" fmla="*/ 1883536 w 3403321"/>
                <a:gd name="connsiteY1" fmla="*/ 64066 h 4003842"/>
                <a:gd name="connsiteX2" fmla="*/ 2116736 w 3403321"/>
                <a:gd name="connsiteY2" fmla="*/ 353644 h 4003842"/>
                <a:gd name="connsiteX3" fmla="*/ 2051389 w 3403321"/>
                <a:gd name="connsiteY3" fmla="*/ 500995 h 4003842"/>
                <a:gd name="connsiteX4" fmla="*/ 1936070 w 3403321"/>
                <a:gd name="connsiteY4" fmla="*/ 571468 h 4003842"/>
                <a:gd name="connsiteX5" fmla="*/ 1863035 w 3403321"/>
                <a:gd name="connsiteY5" fmla="*/ 576593 h 4003842"/>
                <a:gd name="connsiteX6" fmla="*/ 1768218 w 3403321"/>
                <a:gd name="connsiteY6" fmla="*/ 558654 h 4003842"/>
                <a:gd name="connsiteX7" fmla="*/ 1740029 w 3403321"/>
                <a:gd name="connsiteY7" fmla="*/ 533028 h 4003842"/>
                <a:gd name="connsiteX8" fmla="*/ 1757967 w 3403321"/>
                <a:gd name="connsiteY8" fmla="*/ 502276 h 4003842"/>
                <a:gd name="connsiteX9" fmla="*/ 1809220 w 3403321"/>
                <a:gd name="connsiteY9" fmla="*/ 426679 h 4003842"/>
                <a:gd name="connsiteX10" fmla="*/ 1824596 w 3403321"/>
                <a:gd name="connsiteY10" fmla="*/ 343393 h 4003842"/>
                <a:gd name="connsiteX11" fmla="*/ 1686214 w 3403321"/>
                <a:gd name="connsiteY11" fmla="*/ 153758 h 4003842"/>
                <a:gd name="connsiteX12" fmla="*/ 1409449 w 3403321"/>
                <a:gd name="connsiteY12" fmla="*/ 102506 h 4003842"/>
                <a:gd name="connsiteX13" fmla="*/ 960988 w 3403321"/>
                <a:gd name="connsiteY13" fmla="*/ 187072 h 4003842"/>
                <a:gd name="connsiteX14" fmla="*/ 743164 w 3403321"/>
                <a:gd name="connsiteY14" fmla="*/ 481775 h 4003842"/>
                <a:gd name="connsiteX15" fmla="*/ 899485 w 3403321"/>
                <a:gd name="connsiteY15" fmla="*/ 740602 h 4003842"/>
                <a:gd name="connsiteX16" fmla="*/ 1283880 w 3403321"/>
                <a:gd name="connsiteY16" fmla="*/ 943050 h 4003842"/>
                <a:gd name="connsiteX17" fmla="*/ 1730258 w 3403321"/>
                <a:gd name="connsiteY17" fmla="*/ 1042349 h 4003842"/>
                <a:gd name="connsiteX18" fmla="*/ 2983314 w 3403321"/>
                <a:gd name="connsiteY18" fmla="*/ 1543339 h 4003842"/>
                <a:gd name="connsiteX19" fmla="*/ 3377245 w 3403321"/>
                <a:gd name="connsiteY19" fmla="*/ 2821306 h 4003842"/>
                <a:gd name="connsiteX20" fmla="*/ 2358186 w 3403321"/>
                <a:gd name="connsiteY20" fmla="*/ 3840356 h 4003842"/>
                <a:gd name="connsiteX21" fmla="*/ 1251526 w 3403321"/>
                <a:gd name="connsiteY21" fmla="*/ 3968244 h 4003842"/>
                <a:gd name="connsiteX22" fmla="*/ 407459 w 3403321"/>
                <a:gd name="connsiteY22" fmla="*/ 3490308 h 4003842"/>
                <a:gd name="connsiteX23" fmla="*/ 0 w 3403321"/>
                <a:gd name="connsiteY23" fmla="*/ 2711267 h 4003842"/>
                <a:gd name="connsiteX24" fmla="*/ 283171 w 3403321"/>
                <a:gd name="connsiteY24" fmla="*/ 2118017 h 4003842"/>
                <a:gd name="connsiteX25" fmla="*/ 963551 w 3403321"/>
                <a:gd name="connsiteY25" fmla="*/ 1870723 h 4003842"/>
                <a:gd name="connsiteX26" fmla="*/ 1591396 w 3403321"/>
                <a:gd name="connsiteY26" fmla="*/ 2019356 h 4003842"/>
                <a:gd name="connsiteX27" fmla="*/ 1860473 w 3403321"/>
                <a:gd name="connsiteY27" fmla="*/ 2490881 h 4003842"/>
                <a:gd name="connsiteX28" fmla="*/ 1679807 w 3403321"/>
                <a:gd name="connsiteY28" fmla="*/ 2861181 h 4003842"/>
                <a:gd name="connsiteX29" fmla="*/ 1260816 w 3403321"/>
                <a:gd name="connsiteY29" fmla="*/ 3008533 h 4003842"/>
                <a:gd name="connsiteX30" fmla="*/ 894360 w 3403321"/>
                <a:gd name="connsiteY30" fmla="*/ 2926528 h 4003842"/>
                <a:gd name="connsiteX31" fmla="*/ 717538 w 3403321"/>
                <a:gd name="connsiteY31" fmla="*/ 2649764 h 4003842"/>
                <a:gd name="connsiteX32" fmla="*/ 807230 w 3403321"/>
                <a:gd name="connsiteY32" fmla="*/ 2470379 h 4003842"/>
                <a:gd name="connsiteX33" fmla="*/ 930236 w 3403321"/>
                <a:gd name="connsiteY33" fmla="*/ 2406314 h 4003842"/>
                <a:gd name="connsiteX34" fmla="*/ 989177 w 3403321"/>
                <a:gd name="connsiteY34" fmla="*/ 2398626 h 4003842"/>
                <a:gd name="connsiteX35" fmla="*/ 1009678 w 3403321"/>
                <a:gd name="connsiteY35" fmla="*/ 2414001 h 4003842"/>
                <a:gd name="connsiteX36" fmla="*/ 999428 w 3403321"/>
                <a:gd name="connsiteY36" fmla="*/ 2444753 h 4003842"/>
                <a:gd name="connsiteX37" fmla="*/ 989177 w 3403321"/>
                <a:gd name="connsiteY37" fmla="*/ 2475505 h 4003842"/>
                <a:gd name="connsiteX38" fmla="*/ 973801 w 3403321"/>
                <a:gd name="connsiteY38" fmla="*/ 2588261 h 4003842"/>
                <a:gd name="connsiteX39" fmla="*/ 1054524 w 3403321"/>
                <a:gd name="connsiteY39" fmla="*/ 2725362 h 4003842"/>
                <a:gd name="connsiteX40" fmla="*/ 1230065 w 3403321"/>
                <a:gd name="connsiteY40" fmla="*/ 2783021 h 4003842"/>
                <a:gd name="connsiteX41" fmla="*/ 1494016 w 3403321"/>
                <a:gd name="connsiteY41" fmla="*/ 2685641 h 4003842"/>
                <a:gd name="connsiteX42" fmla="*/ 1599084 w 3403321"/>
                <a:gd name="connsiteY42" fmla="*/ 2444753 h 4003842"/>
                <a:gd name="connsiteX43" fmla="*/ 1386385 w 3403321"/>
                <a:gd name="connsiteY43" fmla="*/ 2109048 h 4003842"/>
                <a:gd name="connsiteX44" fmla="*/ 943050 w 3403321"/>
                <a:gd name="connsiteY44" fmla="*/ 2003980 h 4003842"/>
                <a:gd name="connsiteX45" fmla="*/ 371582 w 3403321"/>
                <a:gd name="connsiteY45" fmla="*/ 2198740 h 4003842"/>
                <a:gd name="connsiteX46" fmla="*/ 117881 w 3403321"/>
                <a:gd name="connsiteY46" fmla="*/ 2711267 h 4003842"/>
                <a:gd name="connsiteX47" fmla="*/ 499714 w 3403321"/>
                <a:gd name="connsiteY47" fmla="*/ 3351926 h 4003842"/>
                <a:gd name="connsiteX48" fmla="*/ 1312069 w 3403321"/>
                <a:gd name="connsiteY48" fmla="*/ 3567187 h 4003842"/>
                <a:gd name="connsiteX49" fmla="*/ 2134674 w 3403321"/>
                <a:gd name="connsiteY49" fmla="*/ 3269921 h 4003842"/>
                <a:gd name="connsiteX50" fmla="*/ 2490881 w 3403321"/>
                <a:gd name="connsiteY50" fmla="*/ 2506256 h 4003842"/>
                <a:gd name="connsiteX51" fmla="*/ 2372999 w 3403321"/>
                <a:gd name="connsiteY51" fmla="*/ 2070608 h 4003842"/>
                <a:gd name="connsiteX52" fmla="*/ 2057795 w 3403321"/>
                <a:gd name="connsiteY52" fmla="*/ 1755405 h 4003842"/>
                <a:gd name="connsiteX53" fmla="*/ 1614460 w 3403321"/>
                <a:gd name="connsiteY53" fmla="*/ 1496578 h 4003842"/>
                <a:gd name="connsiteX54" fmla="*/ 858483 w 3403321"/>
                <a:gd name="connsiteY54" fmla="*/ 1135247 h 4003842"/>
                <a:gd name="connsiteX55" fmla="*/ 476650 w 3403321"/>
                <a:gd name="connsiteY55" fmla="*/ 609907 h 4003842"/>
                <a:gd name="connsiteX56" fmla="*/ 781604 w 3403321"/>
                <a:gd name="connsiteY56" fmla="*/ 143508 h 4003842"/>
                <a:gd name="connsiteX57" fmla="*/ 1424825 w 3403321"/>
                <a:gd name="connsiteY57" fmla="*/ 0 h 4003842"/>
                <a:gd name="connsiteX0" fmla="*/ 1424825 w 3409854"/>
                <a:gd name="connsiteY0" fmla="*/ 0 h 4003842"/>
                <a:gd name="connsiteX1" fmla="*/ 1883536 w 3409854"/>
                <a:gd name="connsiteY1" fmla="*/ 64066 h 4003842"/>
                <a:gd name="connsiteX2" fmla="*/ 2116736 w 3409854"/>
                <a:gd name="connsiteY2" fmla="*/ 353644 h 4003842"/>
                <a:gd name="connsiteX3" fmla="*/ 2051389 w 3409854"/>
                <a:gd name="connsiteY3" fmla="*/ 500995 h 4003842"/>
                <a:gd name="connsiteX4" fmla="*/ 1936070 w 3409854"/>
                <a:gd name="connsiteY4" fmla="*/ 571468 h 4003842"/>
                <a:gd name="connsiteX5" fmla="*/ 1863035 w 3409854"/>
                <a:gd name="connsiteY5" fmla="*/ 576593 h 4003842"/>
                <a:gd name="connsiteX6" fmla="*/ 1768218 w 3409854"/>
                <a:gd name="connsiteY6" fmla="*/ 558654 h 4003842"/>
                <a:gd name="connsiteX7" fmla="*/ 1740029 w 3409854"/>
                <a:gd name="connsiteY7" fmla="*/ 533028 h 4003842"/>
                <a:gd name="connsiteX8" fmla="*/ 1757967 w 3409854"/>
                <a:gd name="connsiteY8" fmla="*/ 502276 h 4003842"/>
                <a:gd name="connsiteX9" fmla="*/ 1809220 w 3409854"/>
                <a:gd name="connsiteY9" fmla="*/ 426679 h 4003842"/>
                <a:gd name="connsiteX10" fmla="*/ 1824596 w 3409854"/>
                <a:gd name="connsiteY10" fmla="*/ 343393 h 4003842"/>
                <a:gd name="connsiteX11" fmla="*/ 1686214 w 3409854"/>
                <a:gd name="connsiteY11" fmla="*/ 153758 h 4003842"/>
                <a:gd name="connsiteX12" fmla="*/ 1409449 w 3409854"/>
                <a:gd name="connsiteY12" fmla="*/ 102506 h 4003842"/>
                <a:gd name="connsiteX13" fmla="*/ 960988 w 3409854"/>
                <a:gd name="connsiteY13" fmla="*/ 187072 h 4003842"/>
                <a:gd name="connsiteX14" fmla="*/ 743164 w 3409854"/>
                <a:gd name="connsiteY14" fmla="*/ 481775 h 4003842"/>
                <a:gd name="connsiteX15" fmla="*/ 899485 w 3409854"/>
                <a:gd name="connsiteY15" fmla="*/ 740602 h 4003842"/>
                <a:gd name="connsiteX16" fmla="*/ 1283880 w 3409854"/>
                <a:gd name="connsiteY16" fmla="*/ 943050 h 4003842"/>
                <a:gd name="connsiteX17" fmla="*/ 2983314 w 3409854"/>
                <a:gd name="connsiteY17" fmla="*/ 1543339 h 4003842"/>
                <a:gd name="connsiteX18" fmla="*/ 3377245 w 3409854"/>
                <a:gd name="connsiteY18" fmla="*/ 2821306 h 4003842"/>
                <a:gd name="connsiteX19" fmla="*/ 2358186 w 3409854"/>
                <a:gd name="connsiteY19" fmla="*/ 3840356 h 4003842"/>
                <a:gd name="connsiteX20" fmla="*/ 1251526 w 3409854"/>
                <a:gd name="connsiteY20" fmla="*/ 3968244 h 4003842"/>
                <a:gd name="connsiteX21" fmla="*/ 407459 w 3409854"/>
                <a:gd name="connsiteY21" fmla="*/ 3490308 h 4003842"/>
                <a:gd name="connsiteX22" fmla="*/ 0 w 3409854"/>
                <a:gd name="connsiteY22" fmla="*/ 2711267 h 4003842"/>
                <a:gd name="connsiteX23" fmla="*/ 283171 w 3409854"/>
                <a:gd name="connsiteY23" fmla="*/ 2118017 h 4003842"/>
                <a:gd name="connsiteX24" fmla="*/ 963551 w 3409854"/>
                <a:gd name="connsiteY24" fmla="*/ 1870723 h 4003842"/>
                <a:gd name="connsiteX25" fmla="*/ 1591396 w 3409854"/>
                <a:gd name="connsiteY25" fmla="*/ 2019356 h 4003842"/>
                <a:gd name="connsiteX26" fmla="*/ 1860473 w 3409854"/>
                <a:gd name="connsiteY26" fmla="*/ 2490881 h 4003842"/>
                <a:gd name="connsiteX27" fmla="*/ 1679807 w 3409854"/>
                <a:gd name="connsiteY27" fmla="*/ 2861181 h 4003842"/>
                <a:gd name="connsiteX28" fmla="*/ 1260816 w 3409854"/>
                <a:gd name="connsiteY28" fmla="*/ 3008533 h 4003842"/>
                <a:gd name="connsiteX29" fmla="*/ 894360 w 3409854"/>
                <a:gd name="connsiteY29" fmla="*/ 2926528 h 4003842"/>
                <a:gd name="connsiteX30" fmla="*/ 717538 w 3409854"/>
                <a:gd name="connsiteY30" fmla="*/ 2649764 h 4003842"/>
                <a:gd name="connsiteX31" fmla="*/ 807230 w 3409854"/>
                <a:gd name="connsiteY31" fmla="*/ 2470379 h 4003842"/>
                <a:gd name="connsiteX32" fmla="*/ 930236 w 3409854"/>
                <a:gd name="connsiteY32" fmla="*/ 2406314 h 4003842"/>
                <a:gd name="connsiteX33" fmla="*/ 989177 w 3409854"/>
                <a:gd name="connsiteY33" fmla="*/ 2398626 h 4003842"/>
                <a:gd name="connsiteX34" fmla="*/ 1009678 w 3409854"/>
                <a:gd name="connsiteY34" fmla="*/ 2414001 h 4003842"/>
                <a:gd name="connsiteX35" fmla="*/ 999428 w 3409854"/>
                <a:gd name="connsiteY35" fmla="*/ 2444753 h 4003842"/>
                <a:gd name="connsiteX36" fmla="*/ 989177 w 3409854"/>
                <a:gd name="connsiteY36" fmla="*/ 2475505 h 4003842"/>
                <a:gd name="connsiteX37" fmla="*/ 973801 w 3409854"/>
                <a:gd name="connsiteY37" fmla="*/ 2588261 h 4003842"/>
                <a:gd name="connsiteX38" fmla="*/ 1054524 w 3409854"/>
                <a:gd name="connsiteY38" fmla="*/ 2725362 h 4003842"/>
                <a:gd name="connsiteX39" fmla="*/ 1230065 w 3409854"/>
                <a:gd name="connsiteY39" fmla="*/ 2783021 h 4003842"/>
                <a:gd name="connsiteX40" fmla="*/ 1494016 w 3409854"/>
                <a:gd name="connsiteY40" fmla="*/ 2685641 h 4003842"/>
                <a:gd name="connsiteX41" fmla="*/ 1599084 w 3409854"/>
                <a:gd name="connsiteY41" fmla="*/ 2444753 h 4003842"/>
                <a:gd name="connsiteX42" fmla="*/ 1386385 w 3409854"/>
                <a:gd name="connsiteY42" fmla="*/ 2109048 h 4003842"/>
                <a:gd name="connsiteX43" fmla="*/ 943050 w 3409854"/>
                <a:gd name="connsiteY43" fmla="*/ 2003980 h 4003842"/>
                <a:gd name="connsiteX44" fmla="*/ 371582 w 3409854"/>
                <a:gd name="connsiteY44" fmla="*/ 2198740 h 4003842"/>
                <a:gd name="connsiteX45" fmla="*/ 117881 w 3409854"/>
                <a:gd name="connsiteY45" fmla="*/ 2711267 h 4003842"/>
                <a:gd name="connsiteX46" fmla="*/ 499714 w 3409854"/>
                <a:gd name="connsiteY46" fmla="*/ 3351926 h 4003842"/>
                <a:gd name="connsiteX47" fmla="*/ 1312069 w 3409854"/>
                <a:gd name="connsiteY47" fmla="*/ 3567187 h 4003842"/>
                <a:gd name="connsiteX48" fmla="*/ 2134674 w 3409854"/>
                <a:gd name="connsiteY48" fmla="*/ 3269921 h 4003842"/>
                <a:gd name="connsiteX49" fmla="*/ 2490881 w 3409854"/>
                <a:gd name="connsiteY49" fmla="*/ 2506256 h 4003842"/>
                <a:gd name="connsiteX50" fmla="*/ 2372999 w 3409854"/>
                <a:gd name="connsiteY50" fmla="*/ 2070608 h 4003842"/>
                <a:gd name="connsiteX51" fmla="*/ 2057795 w 3409854"/>
                <a:gd name="connsiteY51" fmla="*/ 1755405 h 4003842"/>
                <a:gd name="connsiteX52" fmla="*/ 1614460 w 3409854"/>
                <a:gd name="connsiteY52" fmla="*/ 1496578 h 4003842"/>
                <a:gd name="connsiteX53" fmla="*/ 858483 w 3409854"/>
                <a:gd name="connsiteY53" fmla="*/ 1135247 h 4003842"/>
                <a:gd name="connsiteX54" fmla="*/ 476650 w 3409854"/>
                <a:gd name="connsiteY54" fmla="*/ 609907 h 4003842"/>
                <a:gd name="connsiteX55" fmla="*/ 781604 w 3409854"/>
                <a:gd name="connsiteY55" fmla="*/ 143508 h 4003842"/>
                <a:gd name="connsiteX56" fmla="*/ 1424825 w 3409854"/>
                <a:gd name="connsiteY56" fmla="*/ 0 h 4003842"/>
                <a:gd name="connsiteX0" fmla="*/ 1424825 w 3409854"/>
                <a:gd name="connsiteY0" fmla="*/ 0 h 3990022"/>
                <a:gd name="connsiteX1" fmla="*/ 1883536 w 3409854"/>
                <a:gd name="connsiteY1" fmla="*/ 64066 h 3990022"/>
                <a:gd name="connsiteX2" fmla="*/ 2116736 w 3409854"/>
                <a:gd name="connsiteY2" fmla="*/ 353644 h 3990022"/>
                <a:gd name="connsiteX3" fmla="*/ 2051389 w 3409854"/>
                <a:gd name="connsiteY3" fmla="*/ 500995 h 3990022"/>
                <a:gd name="connsiteX4" fmla="*/ 1936070 w 3409854"/>
                <a:gd name="connsiteY4" fmla="*/ 571468 h 3990022"/>
                <a:gd name="connsiteX5" fmla="*/ 1863035 w 3409854"/>
                <a:gd name="connsiteY5" fmla="*/ 576593 h 3990022"/>
                <a:gd name="connsiteX6" fmla="*/ 1768218 w 3409854"/>
                <a:gd name="connsiteY6" fmla="*/ 558654 h 3990022"/>
                <a:gd name="connsiteX7" fmla="*/ 1740029 w 3409854"/>
                <a:gd name="connsiteY7" fmla="*/ 533028 h 3990022"/>
                <a:gd name="connsiteX8" fmla="*/ 1757967 w 3409854"/>
                <a:gd name="connsiteY8" fmla="*/ 502276 h 3990022"/>
                <a:gd name="connsiteX9" fmla="*/ 1809220 w 3409854"/>
                <a:gd name="connsiteY9" fmla="*/ 426679 h 3990022"/>
                <a:gd name="connsiteX10" fmla="*/ 1824596 w 3409854"/>
                <a:gd name="connsiteY10" fmla="*/ 343393 h 3990022"/>
                <a:gd name="connsiteX11" fmla="*/ 1686214 w 3409854"/>
                <a:gd name="connsiteY11" fmla="*/ 153758 h 3990022"/>
                <a:gd name="connsiteX12" fmla="*/ 1409449 w 3409854"/>
                <a:gd name="connsiteY12" fmla="*/ 102506 h 3990022"/>
                <a:gd name="connsiteX13" fmla="*/ 960988 w 3409854"/>
                <a:gd name="connsiteY13" fmla="*/ 187072 h 3990022"/>
                <a:gd name="connsiteX14" fmla="*/ 743164 w 3409854"/>
                <a:gd name="connsiteY14" fmla="*/ 481775 h 3990022"/>
                <a:gd name="connsiteX15" fmla="*/ 899485 w 3409854"/>
                <a:gd name="connsiteY15" fmla="*/ 740602 h 3990022"/>
                <a:gd name="connsiteX16" fmla="*/ 1283880 w 3409854"/>
                <a:gd name="connsiteY16" fmla="*/ 943050 h 3990022"/>
                <a:gd name="connsiteX17" fmla="*/ 2983314 w 3409854"/>
                <a:gd name="connsiteY17" fmla="*/ 1543339 h 3990022"/>
                <a:gd name="connsiteX18" fmla="*/ 3377245 w 3409854"/>
                <a:gd name="connsiteY18" fmla="*/ 2821306 h 3990022"/>
                <a:gd name="connsiteX19" fmla="*/ 2358186 w 3409854"/>
                <a:gd name="connsiteY19" fmla="*/ 3840356 h 3990022"/>
                <a:gd name="connsiteX20" fmla="*/ 1251526 w 3409854"/>
                <a:gd name="connsiteY20" fmla="*/ 3968244 h 3990022"/>
                <a:gd name="connsiteX21" fmla="*/ 407459 w 3409854"/>
                <a:gd name="connsiteY21" fmla="*/ 3490308 h 3990022"/>
                <a:gd name="connsiteX22" fmla="*/ 0 w 3409854"/>
                <a:gd name="connsiteY22" fmla="*/ 2711267 h 3990022"/>
                <a:gd name="connsiteX23" fmla="*/ 283171 w 3409854"/>
                <a:gd name="connsiteY23" fmla="*/ 2118017 h 3990022"/>
                <a:gd name="connsiteX24" fmla="*/ 963551 w 3409854"/>
                <a:gd name="connsiteY24" fmla="*/ 1870723 h 3990022"/>
                <a:gd name="connsiteX25" fmla="*/ 1591396 w 3409854"/>
                <a:gd name="connsiteY25" fmla="*/ 2019356 h 3990022"/>
                <a:gd name="connsiteX26" fmla="*/ 1860473 w 3409854"/>
                <a:gd name="connsiteY26" fmla="*/ 2490881 h 3990022"/>
                <a:gd name="connsiteX27" fmla="*/ 1679807 w 3409854"/>
                <a:gd name="connsiteY27" fmla="*/ 2861181 h 3990022"/>
                <a:gd name="connsiteX28" fmla="*/ 1260816 w 3409854"/>
                <a:gd name="connsiteY28" fmla="*/ 3008533 h 3990022"/>
                <a:gd name="connsiteX29" fmla="*/ 894360 w 3409854"/>
                <a:gd name="connsiteY29" fmla="*/ 2926528 h 3990022"/>
                <a:gd name="connsiteX30" fmla="*/ 717538 w 3409854"/>
                <a:gd name="connsiteY30" fmla="*/ 2649764 h 3990022"/>
                <a:gd name="connsiteX31" fmla="*/ 807230 w 3409854"/>
                <a:gd name="connsiteY31" fmla="*/ 2470379 h 3990022"/>
                <a:gd name="connsiteX32" fmla="*/ 930236 w 3409854"/>
                <a:gd name="connsiteY32" fmla="*/ 2406314 h 3990022"/>
                <a:gd name="connsiteX33" fmla="*/ 989177 w 3409854"/>
                <a:gd name="connsiteY33" fmla="*/ 2398626 h 3990022"/>
                <a:gd name="connsiteX34" fmla="*/ 1009678 w 3409854"/>
                <a:gd name="connsiteY34" fmla="*/ 2414001 h 3990022"/>
                <a:gd name="connsiteX35" fmla="*/ 999428 w 3409854"/>
                <a:gd name="connsiteY35" fmla="*/ 2444753 h 3990022"/>
                <a:gd name="connsiteX36" fmla="*/ 989177 w 3409854"/>
                <a:gd name="connsiteY36" fmla="*/ 2475505 h 3990022"/>
                <a:gd name="connsiteX37" fmla="*/ 973801 w 3409854"/>
                <a:gd name="connsiteY37" fmla="*/ 2588261 h 3990022"/>
                <a:gd name="connsiteX38" fmla="*/ 1054524 w 3409854"/>
                <a:gd name="connsiteY38" fmla="*/ 2725362 h 3990022"/>
                <a:gd name="connsiteX39" fmla="*/ 1230065 w 3409854"/>
                <a:gd name="connsiteY39" fmla="*/ 2783021 h 3990022"/>
                <a:gd name="connsiteX40" fmla="*/ 1494016 w 3409854"/>
                <a:gd name="connsiteY40" fmla="*/ 2685641 h 3990022"/>
                <a:gd name="connsiteX41" fmla="*/ 1599084 w 3409854"/>
                <a:gd name="connsiteY41" fmla="*/ 2444753 h 3990022"/>
                <a:gd name="connsiteX42" fmla="*/ 1386385 w 3409854"/>
                <a:gd name="connsiteY42" fmla="*/ 2109048 h 3990022"/>
                <a:gd name="connsiteX43" fmla="*/ 943050 w 3409854"/>
                <a:gd name="connsiteY43" fmla="*/ 2003980 h 3990022"/>
                <a:gd name="connsiteX44" fmla="*/ 371582 w 3409854"/>
                <a:gd name="connsiteY44" fmla="*/ 2198740 h 3990022"/>
                <a:gd name="connsiteX45" fmla="*/ 117881 w 3409854"/>
                <a:gd name="connsiteY45" fmla="*/ 2711267 h 3990022"/>
                <a:gd name="connsiteX46" fmla="*/ 499714 w 3409854"/>
                <a:gd name="connsiteY46" fmla="*/ 3351926 h 3990022"/>
                <a:gd name="connsiteX47" fmla="*/ 1312069 w 3409854"/>
                <a:gd name="connsiteY47" fmla="*/ 3567187 h 3990022"/>
                <a:gd name="connsiteX48" fmla="*/ 2134674 w 3409854"/>
                <a:gd name="connsiteY48" fmla="*/ 3269921 h 3990022"/>
                <a:gd name="connsiteX49" fmla="*/ 2490881 w 3409854"/>
                <a:gd name="connsiteY49" fmla="*/ 2506256 h 3990022"/>
                <a:gd name="connsiteX50" fmla="*/ 2372999 w 3409854"/>
                <a:gd name="connsiteY50" fmla="*/ 2070608 h 3990022"/>
                <a:gd name="connsiteX51" fmla="*/ 2057795 w 3409854"/>
                <a:gd name="connsiteY51" fmla="*/ 1755405 h 3990022"/>
                <a:gd name="connsiteX52" fmla="*/ 1614460 w 3409854"/>
                <a:gd name="connsiteY52" fmla="*/ 1496578 h 3990022"/>
                <a:gd name="connsiteX53" fmla="*/ 858483 w 3409854"/>
                <a:gd name="connsiteY53" fmla="*/ 1135247 h 3990022"/>
                <a:gd name="connsiteX54" fmla="*/ 476650 w 3409854"/>
                <a:gd name="connsiteY54" fmla="*/ 609907 h 3990022"/>
                <a:gd name="connsiteX55" fmla="*/ 781604 w 3409854"/>
                <a:gd name="connsiteY55" fmla="*/ 143508 h 3990022"/>
                <a:gd name="connsiteX56" fmla="*/ 1424825 w 3409854"/>
                <a:gd name="connsiteY56" fmla="*/ 0 h 3990022"/>
                <a:gd name="connsiteX0" fmla="*/ 1425671 w 3410700"/>
                <a:gd name="connsiteY0" fmla="*/ 0 h 3988066"/>
                <a:gd name="connsiteX1" fmla="*/ 1884382 w 3410700"/>
                <a:gd name="connsiteY1" fmla="*/ 64066 h 3988066"/>
                <a:gd name="connsiteX2" fmla="*/ 2117582 w 3410700"/>
                <a:gd name="connsiteY2" fmla="*/ 353644 h 3988066"/>
                <a:gd name="connsiteX3" fmla="*/ 2052235 w 3410700"/>
                <a:gd name="connsiteY3" fmla="*/ 500995 h 3988066"/>
                <a:gd name="connsiteX4" fmla="*/ 1936916 w 3410700"/>
                <a:gd name="connsiteY4" fmla="*/ 571468 h 3988066"/>
                <a:gd name="connsiteX5" fmla="*/ 1863881 w 3410700"/>
                <a:gd name="connsiteY5" fmla="*/ 576593 h 3988066"/>
                <a:gd name="connsiteX6" fmla="*/ 1769064 w 3410700"/>
                <a:gd name="connsiteY6" fmla="*/ 558654 h 3988066"/>
                <a:gd name="connsiteX7" fmla="*/ 1740875 w 3410700"/>
                <a:gd name="connsiteY7" fmla="*/ 533028 h 3988066"/>
                <a:gd name="connsiteX8" fmla="*/ 1758813 w 3410700"/>
                <a:gd name="connsiteY8" fmla="*/ 502276 h 3988066"/>
                <a:gd name="connsiteX9" fmla="*/ 1810066 w 3410700"/>
                <a:gd name="connsiteY9" fmla="*/ 426679 h 3988066"/>
                <a:gd name="connsiteX10" fmla="*/ 1825442 w 3410700"/>
                <a:gd name="connsiteY10" fmla="*/ 343393 h 3988066"/>
                <a:gd name="connsiteX11" fmla="*/ 1687060 w 3410700"/>
                <a:gd name="connsiteY11" fmla="*/ 153758 h 3988066"/>
                <a:gd name="connsiteX12" fmla="*/ 1410295 w 3410700"/>
                <a:gd name="connsiteY12" fmla="*/ 102506 h 3988066"/>
                <a:gd name="connsiteX13" fmla="*/ 961834 w 3410700"/>
                <a:gd name="connsiteY13" fmla="*/ 187072 h 3988066"/>
                <a:gd name="connsiteX14" fmla="*/ 744010 w 3410700"/>
                <a:gd name="connsiteY14" fmla="*/ 481775 h 3988066"/>
                <a:gd name="connsiteX15" fmla="*/ 900331 w 3410700"/>
                <a:gd name="connsiteY15" fmla="*/ 740602 h 3988066"/>
                <a:gd name="connsiteX16" fmla="*/ 1284726 w 3410700"/>
                <a:gd name="connsiteY16" fmla="*/ 943050 h 3988066"/>
                <a:gd name="connsiteX17" fmla="*/ 2984160 w 3410700"/>
                <a:gd name="connsiteY17" fmla="*/ 1543339 h 3988066"/>
                <a:gd name="connsiteX18" fmla="*/ 3378091 w 3410700"/>
                <a:gd name="connsiteY18" fmla="*/ 2821306 h 3988066"/>
                <a:gd name="connsiteX19" fmla="*/ 2359032 w 3410700"/>
                <a:gd name="connsiteY19" fmla="*/ 3840356 h 3988066"/>
                <a:gd name="connsiteX20" fmla="*/ 1252372 w 3410700"/>
                <a:gd name="connsiteY20" fmla="*/ 3968244 h 3988066"/>
                <a:gd name="connsiteX21" fmla="*/ 352887 w 3410700"/>
                <a:gd name="connsiteY21" fmla="*/ 3518017 h 3988066"/>
                <a:gd name="connsiteX22" fmla="*/ 846 w 3410700"/>
                <a:gd name="connsiteY22" fmla="*/ 2711267 h 3988066"/>
                <a:gd name="connsiteX23" fmla="*/ 284017 w 3410700"/>
                <a:gd name="connsiteY23" fmla="*/ 2118017 h 3988066"/>
                <a:gd name="connsiteX24" fmla="*/ 964397 w 3410700"/>
                <a:gd name="connsiteY24" fmla="*/ 1870723 h 3988066"/>
                <a:gd name="connsiteX25" fmla="*/ 1592242 w 3410700"/>
                <a:gd name="connsiteY25" fmla="*/ 2019356 h 3988066"/>
                <a:gd name="connsiteX26" fmla="*/ 1861319 w 3410700"/>
                <a:gd name="connsiteY26" fmla="*/ 2490881 h 3988066"/>
                <a:gd name="connsiteX27" fmla="*/ 1680653 w 3410700"/>
                <a:gd name="connsiteY27" fmla="*/ 2861181 h 3988066"/>
                <a:gd name="connsiteX28" fmla="*/ 1261662 w 3410700"/>
                <a:gd name="connsiteY28" fmla="*/ 3008533 h 3988066"/>
                <a:gd name="connsiteX29" fmla="*/ 895206 w 3410700"/>
                <a:gd name="connsiteY29" fmla="*/ 2926528 h 3988066"/>
                <a:gd name="connsiteX30" fmla="*/ 718384 w 3410700"/>
                <a:gd name="connsiteY30" fmla="*/ 2649764 h 3988066"/>
                <a:gd name="connsiteX31" fmla="*/ 808076 w 3410700"/>
                <a:gd name="connsiteY31" fmla="*/ 2470379 h 3988066"/>
                <a:gd name="connsiteX32" fmla="*/ 931082 w 3410700"/>
                <a:gd name="connsiteY32" fmla="*/ 2406314 h 3988066"/>
                <a:gd name="connsiteX33" fmla="*/ 990023 w 3410700"/>
                <a:gd name="connsiteY33" fmla="*/ 2398626 h 3988066"/>
                <a:gd name="connsiteX34" fmla="*/ 1010524 w 3410700"/>
                <a:gd name="connsiteY34" fmla="*/ 2414001 h 3988066"/>
                <a:gd name="connsiteX35" fmla="*/ 1000274 w 3410700"/>
                <a:gd name="connsiteY35" fmla="*/ 2444753 h 3988066"/>
                <a:gd name="connsiteX36" fmla="*/ 990023 w 3410700"/>
                <a:gd name="connsiteY36" fmla="*/ 2475505 h 3988066"/>
                <a:gd name="connsiteX37" fmla="*/ 974647 w 3410700"/>
                <a:gd name="connsiteY37" fmla="*/ 2588261 h 3988066"/>
                <a:gd name="connsiteX38" fmla="*/ 1055370 w 3410700"/>
                <a:gd name="connsiteY38" fmla="*/ 2725362 h 3988066"/>
                <a:gd name="connsiteX39" fmla="*/ 1230911 w 3410700"/>
                <a:gd name="connsiteY39" fmla="*/ 2783021 h 3988066"/>
                <a:gd name="connsiteX40" fmla="*/ 1494862 w 3410700"/>
                <a:gd name="connsiteY40" fmla="*/ 2685641 h 3988066"/>
                <a:gd name="connsiteX41" fmla="*/ 1599930 w 3410700"/>
                <a:gd name="connsiteY41" fmla="*/ 2444753 h 3988066"/>
                <a:gd name="connsiteX42" fmla="*/ 1387231 w 3410700"/>
                <a:gd name="connsiteY42" fmla="*/ 2109048 h 3988066"/>
                <a:gd name="connsiteX43" fmla="*/ 943896 w 3410700"/>
                <a:gd name="connsiteY43" fmla="*/ 2003980 h 3988066"/>
                <a:gd name="connsiteX44" fmla="*/ 372428 w 3410700"/>
                <a:gd name="connsiteY44" fmla="*/ 2198740 h 3988066"/>
                <a:gd name="connsiteX45" fmla="*/ 118727 w 3410700"/>
                <a:gd name="connsiteY45" fmla="*/ 2711267 h 3988066"/>
                <a:gd name="connsiteX46" fmla="*/ 500560 w 3410700"/>
                <a:gd name="connsiteY46" fmla="*/ 3351926 h 3988066"/>
                <a:gd name="connsiteX47" fmla="*/ 1312915 w 3410700"/>
                <a:gd name="connsiteY47" fmla="*/ 3567187 h 3988066"/>
                <a:gd name="connsiteX48" fmla="*/ 2135520 w 3410700"/>
                <a:gd name="connsiteY48" fmla="*/ 3269921 h 3988066"/>
                <a:gd name="connsiteX49" fmla="*/ 2491727 w 3410700"/>
                <a:gd name="connsiteY49" fmla="*/ 2506256 h 3988066"/>
                <a:gd name="connsiteX50" fmla="*/ 2373845 w 3410700"/>
                <a:gd name="connsiteY50" fmla="*/ 2070608 h 3988066"/>
                <a:gd name="connsiteX51" fmla="*/ 2058641 w 3410700"/>
                <a:gd name="connsiteY51" fmla="*/ 1755405 h 3988066"/>
                <a:gd name="connsiteX52" fmla="*/ 1615306 w 3410700"/>
                <a:gd name="connsiteY52" fmla="*/ 1496578 h 3988066"/>
                <a:gd name="connsiteX53" fmla="*/ 859329 w 3410700"/>
                <a:gd name="connsiteY53" fmla="*/ 1135247 h 3988066"/>
                <a:gd name="connsiteX54" fmla="*/ 477496 w 3410700"/>
                <a:gd name="connsiteY54" fmla="*/ 609907 h 3988066"/>
                <a:gd name="connsiteX55" fmla="*/ 782450 w 3410700"/>
                <a:gd name="connsiteY55" fmla="*/ 143508 h 3988066"/>
                <a:gd name="connsiteX56" fmla="*/ 1425671 w 3410700"/>
                <a:gd name="connsiteY56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2052235 w 3475899"/>
                <a:gd name="connsiteY3" fmla="*/ 500995 h 3988066"/>
                <a:gd name="connsiteX4" fmla="*/ 1936916 w 3475899"/>
                <a:gd name="connsiteY4" fmla="*/ 571468 h 3988066"/>
                <a:gd name="connsiteX5" fmla="*/ 1863881 w 3475899"/>
                <a:gd name="connsiteY5" fmla="*/ 576593 h 3988066"/>
                <a:gd name="connsiteX6" fmla="*/ 1769064 w 3475899"/>
                <a:gd name="connsiteY6" fmla="*/ 558654 h 3988066"/>
                <a:gd name="connsiteX7" fmla="*/ 1740875 w 3475899"/>
                <a:gd name="connsiteY7" fmla="*/ 533028 h 3988066"/>
                <a:gd name="connsiteX8" fmla="*/ 1758813 w 3475899"/>
                <a:gd name="connsiteY8" fmla="*/ 502276 h 3988066"/>
                <a:gd name="connsiteX9" fmla="*/ 1810066 w 3475899"/>
                <a:gd name="connsiteY9" fmla="*/ 426679 h 3988066"/>
                <a:gd name="connsiteX10" fmla="*/ 1825442 w 3475899"/>
                <a:gd name="connsiteY10" fmla="*/ 343393 h 3988066"/>
                <a:gd name="connsiteX11" fmla="*/ 1687060 w 3475899"/>
                <a:gd name="connsiteY11" fmla="*/ 153758 h 3988066"/>
                <a:gd name="connsiteX12" fmla="*/ 1410295 w 3475899"/>
                <a:gd name="connsiteY12" fmla="*/ 102506 h 3988066"/>
                <a:gd name="connsiteX13" fmla="*/ 961834 w 3475899"/>
                <a:gd name="connsiteY13" fmla="*/ 187072 h 3988066"/>
                <a:gd name="connsiteX14" fmla="*/ 744010 w 3475899"/>
                <a:gd name="connsiteY14" fmla="*/ 481775 h 3988066"/>
                <a:gd name="connsiteX15" fmla="*/ 900331 w 3475899"/>
                <a:gd name="connsiteY15" fmla="*/ 740602 h 3988066"/>
                <a:gd name="connsiteX16" fmla="*/ 1284726 w 3475899"/>
                <a:gd name="connsiteY16" fmla="*/ 943050 h 3988066"/>
                <a:gd name="connsiteX17" fmla="*/ 2984160 w 3475899"/>
                <a:gd name="connsiteY17" fmla="*/ 1543339 h 3988066"/>
                <a:gd name="connsiteX18" fmla="*/ 3378091 w 3475899"/>
                <a:gd name="connsiteY18" fmla="*/ 2821306 h 3988066"/>
                <a:gd name="connsiteX19" fmla="*/ 2359032 w 3475899"/>
                <a:gd name="connsiteY19" fmla="*/ 3840356 h 3988066"/>
                <a:gd name="connsiteX20" fmla="*/ 1252372 w 3475899"/>
                <a:gd name="connsiteY20" fmla="*/ 3968244 h 3988066"/>
                <a:gd name="connsiteX21" fmla="*/ 352887 w 3475899"/>
                <a:gd name="connsiteY21" fmla="*/ 3518017 h 3988066"/>
                <a:gd name="connsiteX22" fmla="*/ 846 w 3475899"/>
                <a:gd name="connsiteY22" fmla="*/ 2711267 h 3988066"/>
                <a:gd name="connsiteX23" fmla="*/ 284017 w 3475899"/>
                <a:gd name="connsiteY23" fmla="*/ 2118017 h 3988066"/>
                <a:gd name="connsiteX24" fmla="*/ 964397 w 3475899"/>
                <a:gd name="connsiteY24" fmla="*/ 1870723 h 3988066"/>
                <a:gd name="connsiteX25" fmla="*/ 1592242 w 3475899"/>
                <a:gd name="connsiteY25" fmla="*/ 2019356 h 3988066"/>
                <a:gd name="connsiteX26" fmla="*/ 1861319 w 3475899"/>
                <a:gd name="connsiteY26" fmla="*/ 2490881 h 3988066"/>
                <a:gd name="connsiteX27" fmla="*/ 1680653 w 3475899"/>
                <a:gd name="connsiteY27" fmla="*/ 2861181 h 3988066"/>
                <a:gd name="connsiteX28" fmla="*/ 1261662 w 3475899"/>
                <a:gd name="connsiteY28" fmla="*/ 3008533 h 3988066"/>
                <a:gd name="connsiteX29" fmla="*/ 895206 w 3475899"/>
                <a:gd name="connsiteY29" fmla="*/ 2926528 h 3988066"/>
                <a:gd name="connsiteX30" fmla="*/ 718384 w 3475899"/>
                <a:gd name="connsiteY30" fmla="*/ 2649764 h 3988066"/>
                <a:gd name="connsiteX31" fmla="*/ 808076 w 3475899"/>
                <a:gd name="connsiteY31" fmla="*/ 2470379 h 3988066"/>
                <a:gd name="connsiteX32" fmla="*/ 931082 w 3475899"/>
                <a:gd name="connsiteY32" fmla="*/ 2406314 h 3988066"/>
                <a:gd name="connsiteX33" fmla="*/ 990023 w 3475899"/>
                <a:gd name="connsiteY33" fmla="*/ 2398626 h 3988066"/>
                <a:gd name="connsiteX34" fmla="*/ 1010524 w 3475899"/>
                <a:gd name="connsiteY34" fmla="*/ 2414001 h 3988066"/>
                <a:gd name="connsiteX35" fmla="*/ 1000274 w 3475899"/>
                <a:gd name="connsiteY35" fmla="*/ 2444753 h 3988066"/>
                <a:gd name="connsiteX36" fmla="*/ 990023 w 3475899"/>
                <a:gd name="connsiteY36" fmla="*/ 2475505 h 3988066"/>
                <a:gd name="connsiteX37" fmla="*/ 974647 w 3475899"/>
                <a:gd name="connsiteY37" fmla="*/ 2588261 h 3988066"/>
                <a:gd name="connsiteX38" fmla="*/ 1055370 w 3475899"/>
                <a:gd name="connsiteY38" fmla="*/ 2725362 h 3988066"/>
                <a:gd name="connsiteX39" fmla="*/ 1230911 w 3475899"/>
                <a:gd name="connsiteY39" fmla="*/ 2783021 h 3988066"/>
                <a:gd name="connsiteX40" fmla="*/ 1494862 w 3475899"/>
                <a:gd name="connsiteY40" fmla="*/ 2685641 h 3988066"/>
                <a:gd name="connsiteX41" fmla="*/ 1599930 w 3475899"/>
                <a:gd name="connsiteY41" fmla="*/ 2444753 h 3988066"/>
                <a:gd name="connsiteX42" fmla="*/ 1387231 w 3475899"/>
                <a:gd name="connsiteY42" fmla="*/ 2109048 h 3988066"/>
                <a:gd name="connsiteX43" fmla="*/ 943896 w 3475899"/>
                <a:gd name="connsiteY43" fmla="*/ 2003980 h 3988066"/>
                <a:gd name="connsiteX44" fmla="*/ 372428 w 3475899"/>
                <a:gd name="connsiteY44" fmla="*/ 2198740 h 3988066"/>
                <a:gd name="connsiteX45" fmla="*/ 118727 w 3475899"/>
                <a:gd name="connsiteY45" fmla="*/ 2711267 h 3988066"/>
                <a:gd name="connsiteX46" fmla="*/ 500560 w 3475899"/>
                <a:gd name="connsiteY46" fmla="*/ 3351926 h 3988066"/>
                <a:gd name="connsiteX47" fmla="*/ 1312915 w 3475899"/>
                <a:gd name="connsiteY47" fmla="*/ 3567187 h 3988066"/>
                <a:gd name="connsiteX48" fmla="*/ 2135520 w 3475899"/>
                <a:gd name="connsiteY48" fmla="*/ 3269921 h 3988066"/>
                <a:gd name="connsiteX49" fmla="*/ 2491727 w 3475899"/>
                <a:gd name="connsiteY49" fmla="*/ 2506256 h 3988066"/>
                <a:gd name="connsiteX50" fmla="*/ 2373845 w 3475899"/>
                <a:gd name="connsiteY50" fmla="*/ 2070608 h 3988066"/>
                <a:gd name="connsiteX51" fmla="*/ 2058641 w 3475899"/>
                <a:gd name="connsiteY51" fmla="*/ 1755405 h 3988066"/>
                <a:gd name="connsiteX52" fmla="*/ 1615306 w 3475899"/>
                <a:gd name="connsiteY52" fmla="*/ 1496578 h 3988066"/>
                <a:gd name="connsiteX53" fmla="*/ 859329 w 3475899"/>
                <a:gd name="connsiteY53" fmla="*/ 1135247 h 3988066"/>
                <a:gd name="connsiteX54" fmla="*/ 477496 w 3475899"/>
                <a:gd name="connsiteY54" fmla="*/ 609907 h 3988066"/>
                <a:gd name="connsiteX55" fmla="*/ 782450 w 3475899"/>
                <a:gd name="connsiteY55" fmla="*/ 143508 h 3988066"/>
                <a:gd name="connsiteX56" fmla="*/ 1425671 w 3475899"/>
                <a:gd name="connsiteY56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2052235 w 3475899"/>
                <a:gd name="connsiteY3" fmla="*/ 500995 h 3988066"/>
                <a:gd name="connsiteX4" fmla="*/ 1863881 w 3475899"/>
                <a:gd name="connsiteY4" fmla="*/ 576593 h 3988066"/>
                <a:gd name="connsiteX5" fmla="*/ 1769064 w 3475899"/>
                <a:gd name="connsiteY5" fmla="*/ 558654 h 3988066"/>
                <a:gd name="connsiteX6" fmla="*/ 1740875 w 3475899"/>
                <a:gd name="connsiteY6" fmla="*/ 533028 h 3988066"/>
                <a:gd name="connsiteX7" fmla="*/ 1758813 w 3475899"/>
                <a:gd name="connsiteY7" fmla="*/ 502276 h 3988066"/>
                <a:gd name="connsiteX8" fmla="*/ 1810066 w 3475899"/>
                <a:gd name="connsiteY8" fmla="*/ 426679 h 3988066"/>
                <a:gd name="connsiteX9" fmla="*/ 1825442 w 3475899"/>
                <a:gd name="connsiteY9" fmla="*/ 343393 h 3988066"/>
                <a:gd name="connsiteX10" fmla="*/ 1687060 w 3475899"/>
                <a:gd name="connsiteY10" fmla="*/ 153758 h 3988066"/>
                <a:gd name="connsiteX11" fmla="*/ 1410295 w 3475899"/>
                <a:gd name="connsiteY11" fmla="*/ 102506 h 3988066"/>
                <a:gd name="connsiteX12" fmla="*/ 961834 w 3475899"/>
                <a:gd name="connsiteY12" fmla="*/ 187072 h 3988066"/>
                <a:gd name="connsiteX13" fmla="*/ 744010 w 3475899"/>
                <a:gd name="connsiteY13" fmla="*/ 481775 h 3988066"/>
                <a:gd name="connsiteX14" fmla="*/ 900331 w 3475899"/>
                <a:gd name="connsiteY14" fmla="*/ 740602 h 3988066"/>
                <a:gd name="connsiteX15" fmla="*/ 1284726 w 3475899"/>
                <a:gd name="connsiteY15" fmla="*/ 943050 h 3988066"/>
                <a:gd name="connsiteX16" fmla="*/ 2984160 w 3475899"/>
                <a:gd name="connsiteY16" fmla="*/ 1543339 h 3988066"/>
                <a:gd name="connsiteX17" fmla="*/ 3378091 w 3475899"/>
                <a:gd name="connsiteY17" fmla="*/ 2821306 h 3988066"/>
                <a:gd name="connsiteX18" fmla="*/ 2359032 w 3475899"/>
                <a:gd name="connsiteY18" fmla="*/ 3840356 h 3988066"/>
                <a:gd name="connsiteX19" fmla="*/ 1252372 w 3475899"/>
                <a:gd name="connsiteY19" fmla="*/ 3968244 h 3988066"/>
                <a:gd name="connsiteX20" fmla="*/ 352887 w 3475899"/>
                <a:gd name="connsiteY20" fmla="*/ 3518017 h 3988066"/>
                <a:gd name="connsiteX21" fmla="*/ 846 w 3475899"/>
                <a:gd name="connsiteY21" fmla="*/ 2711267 h 3988066"/>
                <a:gd name="connsiteX22" fmla="*/ 284017 w 3475899"/>
                <a:gd name="connsiteY22" fmla="*/ 2118017 h 3988066"/>
                <a:gd name="connsiteX23" fmla="*/ 964397 w 3475899"/>
                <a:gd name="connsiteY23" fmla="*/ 1870723 h 3988066"/>
                <a:gd name="connsiteX24" fmla="*/ 1592242 w 3475899"/>
                <a:gd name="connsiteY24" fmla="*/ 2019356 h 3988066"/>
                <a:gd name="connsiteX25" fmla="*/ 1861319 w 3475899"/>
                <a:gd name="connsiteY25" fmla="*/ 2490881 h 3988066"/>
                <a:gd name="connsiteX26" fmla="*/ 1680653 w 3475899"/>
                <a:gd name="connsiteY26" fmla="*/ 2861181 h 3988066"/>
                <a:gd name="connsiteX27" fmla="*/ 1261662 w 3475899"/>
                <a:gd name="connsiteY27" fmla="*/ 3008533 h 3988066"/>
                <a:gd name="connsiteX28" fmla="*/ 895206 w 3475899"/>
                <a:gd name="connsiteY28" fmla="*/ 2926528 h 3988066"/>
                <a:gd name="connsiteX29" fmla="*/ 718384 w 3475899"/>
                <a:gd name="connsiteY29" fmla="*/ 2649764 h 3988066"/>
                <a:gd name="connsiteX30" fmla="*/ 808076 w 3475899"/>
                <a:gd name="connsiteY30" fmla="*/ 2470379 h 3988066"/>
                <a:gd name="connsiteX31" fmla="*/ 931082 w 3475899"/>
                <a:gd name="connsiteY31" fmla="*/ 2406314 h 3988066"/>
                <a:gd name="connsiteX32" fmla="*/ 990023 w 3475899"/>
                <a:gd name="connsiteY32" fmla="*/ 2398626 h 3988066"/>
                <a:gd name="connsiteX33" fmla="*/ 1010524 w 3475899"/>
                <a:gd name="connsiteY33" fmla="*/ 2414001 h 3988066"/>
                <a:gd name="connsiteX34" fmla="*/ 1000274 w 3475899"/>
                <a:gd name="connsiteY34" fmla="*/ 2444753 h 3988066"/>
                <a:gd name="connsiteX35" fmla="*/ 990023 w 3475899"/>
                <a:gd name="connsiteY35" fmla="*/ 2475505 h 3988066"/>
                <a:gd name="connsiteX36" fmla="*/ 974647 w 3475899"/>
                <a:gd name="connsiteY36" fmla="*/ 2588261 h 3988066"/>
                <a:gd name="connsiteX37" fmla="*/ 1055370 w 3475899"/>
                <a:gd name="connsiteY37" fmla="*/ 2725362 h 3988066"/>
                <a:gd name="connsiteX38" fmla="*/ 1230911 w 3475899"/>
                <a:gd name="connsiteY38" fmla="*/ 2783021 h 3988066"/>
                <a:gd name="connsiteX39" fmla="*/ 1494862 w 3475899"/>
                <a:gd name="connsiteY39" fmla="*/ 2685641 h 3988066"/>
                <a:gd name="connsiteX40" fmla="*/ 1599930 w 3475899"/>
                <a:gd name="connsiteY40" fmla="*/ 2444753 h 3988066"/>
                <a:gd name="connsiteX41" fmla="*/ 1387231 w 3475899"/>
                <a:gd name="connsiteY41" fmla="*/ 2109048 h 3988066"/>
                <a:gd name="connsiteX42" fmla="*/ 943896 w 3475899"/>
                <a:gd name="connsiteY42" fmla="*/ 2003980 h 3988066"/>
                <a:gd name="connsiteX43" fmla="*/ 372428 w 3475899"/>
                <a:gd name="connsiteY43" fmla="*/ 2198740 h 3988066"/>
                <a:gd name="connsiteX44" fmla="*/ 118727 w 3475899"/>
                <a:gd name="connsiteY44" fmla="*/ 2711267 h 3988066"/>
                <a:gd name="connsiteX45" fmla="*/ 500560 w 3475899"/>
                <a:gd name="connsiteY45" fmla="*/ 3351926 h 3988066"/>
                <a:gd name="connsiteX46" fmla="*/ 1312915 w 3475899"/>
                <a:gd name="connsiteY46" fmla="*/ 3567187 h 3988066"/>
                <a:gd name="connsiteX47" fmla="*/ 2135520 w 3475899"/>
                <a:gd name="connsiteY47" fmla="*/ 3269921 h 3988066"/>
                <a:gd name="connsiteX48" fmla="*/ 2491727 w 3475899"/>
                <a:gd name="connsiteY48" fmla="*/ 2506256 h 3988066"/>
                <a:gd name="connsiteX49" fmla="*/ 2373845 w 3475899"/>
                <a:gd name="connsiteY49" fmla="*/ 2070608 h 3988066"/>
                <a:gd name="connsiteX50" fmla="*/ 2058641 w 3475899"/>
                <a:gd name="connsiteY50" fmla="*/ 1755405 h 3988066"/>
                <a:gd name="connsiteX51" fmla="*/ 1615306 w 3475899"/>
                <a:gd name="connsiteY51" fmla="*/ 1496578 h 3988066"/>
                <a:gd name="connsiteX52" fmla="*/ 859329 w 3475899"/>
                <a:gd name="connsiteY52" fmla="*/ 1135247 h 3988066"/>
                <a:gd name="connsiteX53" fmla="*/ 477496 w 3475899"/>
                <a:gd name="connsiteY53" fmla="*/ 609907 h 3988066"/>
                <a:gd name="connsiteX54" fmla="*/ 782450 w 3475899"/>
                <a:gd name="connsiteY54" fmla="*/ 143508 h 3988066"/>
                <a:gd name="connsiteX55" fmla="*/ 1425671 w 3475899"/>
                <a:gd name="connsiteY55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2052235 w 3475899"/>
                <a:gd name="connsiteY3" fmla="*/ 500995 h 3988066"/>
                <a:gd name="connsiteX4" fmla="*/ 1863881 w 3475899"/>
                <a:gd name="connsiteY4" fmla="*/ 576593 h 3988066"/>
                <a:gd name="connsiteX5" fmla="*/ 1769064 w 3475899"/>
                <a:gd name="connsiteY5" fmla="*/ 558654 h 3988066"/>
                <a:gd name="connsiteX6" fmla="*/ 1740875 w 3475899"/>
                <a:gd name="connsiteY6" fmla="*/ 533028 h 3988066"/>
                <a:gd name="connsiteX7" fmla="*/ 1758813 w 3475899"/>
                <a:gd name="connsiteY7" fmla="*/ 502276 h 3988066"/>
                <a:gd name="connsiteX8" fmla="*/ 1825442 w 3475899"/>
                <a:gd name="connsiteY8" fmla="*/ 343393 h 3988066"/>
                <a:gd name="connsiteX9" fmla="*/ 1687060 w 3475899"/>
                <a:gd name="connsiteY9" fmla="*/ 153758 h 3988066"/>
                <a:gd name="connsiteX10" fmla="*/ 1410295 w 3475899"/>
                <a:gd name="connsiteY10" fmla="*/ 102506 h 3988066"/>
                <a:gd name="connsiteX11" fmla="*/ 961834 w 3475899"/>
                <a:gd name="connsiteY11" fmla="*/ 187072 h 3988066"/>
                <a:gd name="connsiteX12" fmla="*/ 744010 w 3475899"/>
                <a:gd name="connsiteY12" fmla="*/ 481775 h 3988066"/>
                <a:gd name="connsiteX13" fmla="*/ 900331 w 3475899"/>
                <a:gd name="connsiteY13" fmla="*/ 740602 h 3988066"/>
                <a:gd name="connsiteX14" fmla="*/ 1284726 w 3475899"/>
                <a:gd name="connsiteY14" fmla="*/ 943050 h 3988066"/>
                <a:gd name="connsiteX15" fmla="*/ 2984160 w 3475899"/>
                <a:gd name="connsiteY15" fmla="*/ 1543339 h 3988066"/>
                <a:gd name="connsiteX16" fmla="*/ 3378091 w 3475899"/>
                <a:gd name="connsiteY16" fmla="*/ 2821306 h 3988066"/>
                <a:gd name="connsiteX17" fmla="*/ 2359032 w 3475899"/>
                <a:gd name="connsiteY17" fmla="*/ 3840356 h 3988066"/>
                <a:gd name="connsiteX18" fmla="*/ 1252372 w 3475899"/>
                <a:gd name="connsiteY18" fmla="*/ 3968244 h 3988066"/>
                <a:gd name="connsiteX19" fmla="*/ 352887 w 3475899"/>
                <a:gd name="connsiteY19" fmla="*/ 3518017 h 3988066"/>
                <a:gd name="connsiteX20" fmla="*/ 846 w 3475899"/>
                <a:gd name="connsiteY20" fmla="*/ 2711267 h 3988066"/>
                <a:gd name="connsiteX21" fmla="*/ 284017 w 3475899"/>
                <a:gd name="connsiteY21" fmla="*/ 2118017 h 3988066"/>
                <a:gd name="connsiteX22" fmla="*/ 964397 w 3475899"/>
                <a:gd name="connsiteY22" fmla="*/ 1870723 h 3988066"/>
                <a:gd name="connsiteX23" fmla="*/ 1592242 w 3475899"/>
                <a:gd name="connsiteY23" fmla="*/ 2019356 h 3988066"/>
                <a:gd name="connsiteX24" fmla="*/ 1861319 w 3475899"/>
                <a:gd name="connsiteY24" fmla="*/ 2490881 h 3988066"/>
                <a:gd name="connsiteX25" fmla="*/ 1680653 w 3475899"/>
                <a:gd name="connsiteY25" fmla="*/ 2861181 h 3988066"/>
                <a:gd name="connsiteX26" fmla="*/ 1261662 w 3475899"/>
                <a:gd name="connsiteY26" fmla="*/ 3008533 h 3988066"/>
                <a:gd name="connsiteX27" fmla="*/ 895206 w 3475899"/>
                <a:gd name="connsiteY27" fmla="*/ 2926528 h 3988066"/>
                <a:gd name="connsiteX28" fmla="*/ 718384 w 3475899"/>
                <a:gd name="connsiteY28" fmla="*/ 2649764 h 3988066"/>
                <a:gd name="connsiteX29" fmla="*/ 808076 w 3475899"/>
                <a:gd name="connsiteY29" fmla="*/ 2470379 h 3988066"/>
                <a:gd name="connsiteX30" fmla="*/ 931082 w 3475899"/>
                <a:gd name="connsiteY30" fmla="*/ 2406314 h 3988066"/>
                <a:gd name="connsiteX31" fmla="*/ 990023 w 3475899"/>
                <a:gd name="connsiteY31" fmla="*/ 2398626 h 3988066"/>
                <a:gd name="connsiteX32" fmla="*/ 1010524 w 3475899"/>
                <a:gd name="connsiteY32" fmla="*/ 2414001 h 3988066"/>
                <a:gd name="connsiteX33" fmla="*/ 1000274 w 3475899"/>
                <a:gd name="connsiteY33" fmla="*/ 2444753 h 3988066"/>
                <a:gd name="connsiteX34" fmla="*/ 990023 w 3475899"/>
                <a:gd name="connsiteY34" fmla="*/ 2475505 h 3988066"/>
                <a:gd name="connsiteX35" fmla="*/ 974647 w 3475899"/>
                <a:gd name="connsiteY35" fmla="*/ 2588261 h 3988066"/>
                <a:gd name="connsiteX36" fmla="*/ 1055370 w 3475899"/>
                <a:gd name="connsiteY36" fmla="*/ 2725362 h 3988066"/>
                <a:gd name="connsiteX37" fmla="*/ 1230911 w 3475899"/>
                <a:gd name="connsiteY37" fmla="*/ 2783021 h 3988066"/>
                <a:gd name="connsiteX38" fmla="*/ 1494862 w 3475899"/>
                <a:gd name="connsiteY38" fmla="*/ 2685641 h 3988066"/>
                <a:gd name="connsiteX39" fmla="*/ 1599930 w 3475899"/>
                <a:gd name="connsiteY39" fmla="*/ 2444753 h 3988066"/>
                <a:gd name="connsiteX40" fmla="*/ 1387231 w 3475899"/>
                <a:gd name="connsiteY40" fmla="*/ 2109048 h 3988066"/>
                <a:gd name="connsiteX41" fmla="*/ 943896 w 3475899"/>
                <a:gd name="connsiteY41" fmla="*/ 2003980 h 3988066"/>
                <a:gd name="connsiteX42" fmla="*/ 372428 w 3475899"/>
                <a:gd name="connsiteY42" fmla="*/ 2198740 h 3988066"/>
                <a:gd name="connsiteX43" fmla="*/ 118727 w 3475899"/>
                <a:gd name="connsiteY43" fmla="*/ 2711267 h 3988066"/>
                <a:gd name="connsiteX44" fmla="*/ 500560 w 3475899"/>
                <a:gd name="connsiteY44" fmla="*/ 3351926 h 3988066"/>
                <a:gd name="connsiteX45" fmla="*/ 1312915 w 3475899"/>
                <a:gd name="connsiteY45" fmla="*/ 3567187 h 3988066"/>
                <a:gd name="connsiteX46" fmla="*/ 2135520 w 3475899"/>
                <a:gd name="connsiteY46" fmla="*/ 3269921 h 3988066"/>
                <a:gd name="connsiteX47" fmla="*/ 2491727 w 3475899"/>
                <a:gd name="connsiteY47" fmla="*/ 2506256 h 3988066"/>
                <a:gd name="connsiteX48" fmla="*/ 2373845 w 3475899"/>
                <a:gd name="connsiteY48" fmla="*/ 2070608 h 3988066"/>
                <a:gd name="connsiteX49" fmla="*/ 2058641 w 3475899"/>
                <a:gd name="connsiteY49" fmla="*/ 1755405 h 3988066"/>
                <a:gd name="connsiteX50" fmla="*/ 1615306 w 3475899"/>
                <a:gd name="connsiteY50" fmla="*/ 1496578 h 3988066"/>
                <a:gd name="connsiteX51" fmla="*/ 859329 w 3475899"/>
                <a:gd name="connsiteY51" fmla="*/ 1135247 h 3988066"/>
                <a:gd name="connsiteX52" fmla="*/ 477496 w 3475899"/>
                <a:gd name="connsiteY52" fmla="*/ 609907 h 3988066"/>
                <a:gd name="connsiteX53" fmla="*/ 782450 w 3475899"/>
                <a:gd name="connsiteY53" fmla="*/ 143508 h 3988066"/>
                <a:gd name="connsiteX54" fmla="*/ 1425671 w 3475899"/>
                <a:gd name="connsiteY54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769064 w 3475899"/>
                <a:gd name="connsiteY4" fmla="*/ 558654 h 3988066"/>
                <a:gd name="connsiteX5" fmla="*/ 1740875 w 3475899"/>
                <a:gd name="connsiteY5" fmla="*/ 533028 h 3988066"/>
                <a:gd name="connsiteX6" fmla="*/ 1758813 w 3475899"/>
                <a:gd name="connsiteY6" fmla="*/ 502276 h 3988066"/>
                <a:gd name="connsiteX7" fmla="*/ 1825442 w 3475899"/>
                <a:gd name="connsiteY7" fmla="*/ 343393 h 3988066"/>
                <a:gd name="connsiteX8" fmla="*/ 1687060 w 3475899"/>
                <a:gd name="connsiteY8" fmla="*/ 153758 h 3988066"/>
                <a:gd name="connsiteX9" fmla="*/ 1410295 w 3475899"/>
                <a:gd name="connsiteY9" fmla="*/ 102506 h 3988066"/>
                <a:gd name="connsiteX10" fmla="*/ 961834 w 3475899"/>
                <a:gd name="connsiteY10" fmla="*/ 187072 h 3988066"/>
                <a:gd name="connsiteX11" fmla="*/ 744010 w 3475899"/>
                <a:gd name="connsiteY11" fmla="*/ 481775 h 3988066"/>
                <a:gd name="connsiteX12" fmla="*/ 900331 w 3475899"/>
                <a:gd name="connsiteY12" fmla="*/ 740602 h 3988066"/>
                <a:gd name="connsiteX13" fmla="*/ 1284726 w 3475899"/>
                <a:gd name="connsiteY13" fmla="*/ 943050 h 3988066"/>
                <a:gd name="connsiteX14" fmla="*/ 2984160 w 3475899"/>
                <a:gd name="connsiteY14" fmla="*/ 1543339 h 3988066"/>
                <a:gd name="connsiteX15" fmla="*/ 3378091 w 3475899"/>
                <a:gd name="connsiteY15" fmla="*/ 2821306 h 3988066"/>
                <a:gd name="connsiteX16" fmla="*/ 2359032 w 3475899"/>
                <a:gd name="connsiteY16" fmla="*/ 3840356 h 3988066"/>
                <a:gd name="connsiteX17" fmla="*/ 1252372 w 3475899"/>
                <a:gd name="connsiteY17" fmla="*/ 3968244 h 3988066"/>
                <a:gd name="connsiteX18" fmla="*/ 352887 w 3475899"/>
                <a:gd name="connsiteY18" fmla="*/ 3518017 h 3988066"/>
                <a:gd name="connsiteX19" fmla="*/ 846 w 3475899"/>
                <a:gd name="connsiteY19" fmla="*/ 2711267 h 3988066"/>
                <a:gd name="connsiteX20" fmla="*/ 284017 w 3475899"/>
                <a:gd name="connsiteY20" fmla="*/ 2118017 h 3988066"/>
                <a:gd name="connsiteX21" fmla="*/ 964397 w 3475899"/>
                <a:gd name="connsiteY21" fmla="*/ 1870723 h 3988066"/>
                <a:gd name="connsiteX22" fmla="*/ 1592242 w 3475899"/>
                <a:gd name="connsiteY22" fmla="*/ 2019356 h 3988066"/>
                <a:gd name="connsiteX23" fmla="*/ 1861319 w 3475899"/>
                <a:gd name="connsiteY23" fmla="*/ 2490881 h 3988066"/>
                <a:gd name="connsiteX24" fmla="*/ 1680653 w 3475899"/>
                <a:gd name="connsiteY24" fmla="*/ 2861181 h 3988066"/>
                <a:gd name="connsiteX25" fmla="*/ 1261662 w 3475899"/>
                <a:gd name="connsiteY25" fmla="*/ 3008533 h 3988066"/>
                <a:gd name="connsiteX26" fmla="*/ 895206 w 3475899"/>
                <a:gd name="connsiteY26" fmla="*/ 2926528 h 3988066"/>
                <a:gd name="connsiteX27" fmla="*/ 718384 w 3475899"/>
                <a:gd name="connsiteY27" fmla="*/ 2649764 h 3988066"/>
                <a:gd name="connsiteX28" fmla="*/ 808076 w 3475899"/>
                <a:gd name="connsiteY28" fmla="*/ 2470379 h 3988066"/>
                <a:gd name="connsiteX29" fmla="*/ 931082 w 3475899"/>
                <a:gd name="connsiteY29" fmla="*/ 2406314 h 3988066"/>
                <a:gd name="connsiteX30" fmla="*/ 990023 w 3475899"/>
                <a:gd name="connsiteY30" fmla="*/ 2398626 h 3988066"/>
                <a:gd name="connsiteX31" fmla="*/ 1010524 w 3475899"/>
                <a:gd name="connsiteY31" fmla="*/ 2414001 h 3988066"/>
                <a:gd name="connsiteX32" fmla="*/ 1000274 w 3475899"/>
                <a:gd name="connsiteY32" fmla="*/ 2444753 h 3988066"/>
                <a:gd name="connsiteX33" fmla="*/ 990023 w 3475899"/>
                <a:gd name="connsiteY33" fmla="*/ 2475505 h 3988066"/>
                <a:gd name="connsiteX34" fmla="*/ 974647 w 3475899"/>
                <a:gd name="connsiteY34" fmla="*/ 2588261 h 3988066"/>
                <a:gd name="connsiteX35" fmla="*/ 1055370 w 3475899"/>
                <a:gd name="connsiteY35" fmla="*/ 2725362 h 3988066"/>
                <a:gd name="connsiteX36" fmla="*/ 1230911 w 3475899"/>
                <a:gd name="connsiteY36" fmla="*/ 2783021 h 3988066"/>
                <a:gd name="connsiteX37" fmla="*/ 1494862 w 3475899"/>
                <a:gd name="connsiteY37" fmla="*/ 2685641 h 3988066"/>
                <a:gd name="connsiteX38" fmla="*/ 1599930 w 3475899"/>
                <a:gd name="connsiteY38" fmla="*/ 2444753 h 3988066"/>
                <a:gd name="connsiteX39" fmla="*/ 1387231 w 3475899"/>
                <a:gd name="connsiteY39" fmla="*/ 2109048 h 3988066"/>
                <a:gd name="connsiteX40" fmla="*/ 943896 w 3475899"/>
                <a:gd name="connsiteY40" fmla="*/ 2003980 h 3988066"/>
                <a:gd name="connsiteX41" fmla="*/ 372428 w 3475899"/>
                <a:gd name="connsiteY41" fmla="*/ 2198740 h 3988066"/>
                <a:gd name="connsiteX42" fmla="*/ 118727 w 3475899"/>
                <a:gd name="connsiteY42" fmla="*/ 2711267 h 3988066"/>
                <a:gd name="connsiteX43" fmla="*/ 500560 w 3475899"/>
                <a:gd name="connsiteY43" fmla="*/ 3351926 h 3988066"/>
                <a:gd name="connsiteX44" fmla="*/ 1312915 w 3475899"/>
                <a:gd name="connsiteY44" fmla="*/ 3567187 h 3988066"/>
                <a:gd name="connsiteX45" fmla="*/ 2135520 w 3475899"/>
                <a:gd name="connsiteY45" fmla="*/ 3269921 h 3988066"/>
                <a:gd name="connsiteX46" fmla="*/ 2491727 w 3475899"/>
                <a:gd name="connsiteY46" fmla="*/ 2506256 h 3988066"/>
                <a:gd name="connsiteX47" fmla="*/ 2373845 w 3475899"/>
                <a:gd name="connsiteY47" fmla="*/ 2070608 h 3988066"/>
                <a:gd name="connsiteX48" fmla="*/ 2058641 w 3475899"/>
                <a:gd name="connsiteY48" fmla="*/ 1755405 h 3988066"/>
                <a:gd name="connsiteX49" fmla="*/ 1615306 w 3475899"/>
                <a:gd name="connsiteY49" fmla="*/ 1496578 h 3988066"/>
                <a:gd name="connsiteX50" fmla="*/ 859329 w 3475899"/>
                <a:gd name="connsiteY50" fmla="*/ 1135247 h 3988066"/>
                <a:gd name="connsiteX51" fmla="*/ 477496 w 3475899"/>
                <a:gd name="connsiteY51" fmla="*/ 609907 h 3988066"/>
                <a:gd name="connsiteX52" fmla="*/ 782450 w 3475899"/>
                <a:gd name="connsiteY52" fmla="*/ 143508 h 3988066"/>
                <a:gd name="connsiteX53" fmla="*/ 1425671 w 3475899"/>
                <a:gd name="connsiteY53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769064 w 3475899"/>
                <a:gd name="connsiteY4" fmla="*/ 558654 h 3988066"/>
                <a:gd name="connsiteX5" fmla="*/ 1740875 w 3475899"/>
                <a:gd name="connsiteY5" fmla="*/ 533028 h 3988066"/>
                <a:gd name="connsiteX6" fmla="*/ 1825442 w 3475899"/>
                <a:gd name="connsiteY6" fmla="*/ 343393 h 3988066"/>
                <a:gd name="connsiteX7" fmla="*/ 1687060 w 3475899"/>
                <a:gd name="connsiteY7" fmla="*/ 153758 h 3988066"/>
                <a:gd name="connsiteX8" fmla="*/ 1410295 w 3475899"/>
                <a:gd name="connsiteY8" fmla="*/ 102506 h 3988066"/>
                <a:gd name="connsiteX9" fmla="*/ 961834 w 3475899"/>
                <a:gd name="connsiteY9" fmla="*/ 187072 h 3988066"/>
                <a:gd name="connsiteX10" fmla="*/ 744010 w 3475899"/>
                <a:gd name="connsiteY10" fmla="*/ 481775 h 3988066"/>
                <a:gd name="connsiteX11" fmla="*/ 900331 w 3475899"/>
                <a:gd name="connsiteY11" fmla="*/ 740602 h 3988066"/>
                <a:gd name="connsiteX12" fmla="*/ 1284726 w 3475899"/>
                <a:gd name="connsiteY12" fmla="*/ 943050 h 3988066"/>
                <a:gd name="connsiteX13" fmla="*/ 2984160 w 3475899"/>
                <a:gd name="connsiteY13" fmla="*/ 1543339 h 3988066"/>
                <a:gd name="connsiteX14" fmla="*/ 3378091 w 3475899"/>
                <a:gd name="connsiteY14" fmla="*/ 2821306 h 3988066"/>
                <a:gd name="connsiteX15" fmla="*/ 2359032 w 3475899"/>
                <a:gd name="connsiteY15" fmla="*/ 3840356 h 3988066"/>
                <a:gd name="connsiteX16" fmla="*/ 1252372 w 3475899"/>
                <a:gd name="connsiteY16" fmla="*/ 3968244 h 3988066"/>
                <a:gd name="connsiteX17" fmla="*/ 352887 w 3475899"/>
                <a:gd name="connsiteY17" fmla="*/ 3518017 h 3988066"/>
                <a:gd name="connsiteX18" fmla="*/ 846 w 3475899"/>
                <a:gd name="connsiteY18" fmla="*/ 2711267 h 3988066"/>
                <a:gd name="connsiteX19" fmla="*/ 284017 w 3475899"/>
                <a:gd name="connsiteY19" fmla="*/ 2118017 h 3988066"/>
                <a:gd name="connsiteX20" fmla="*/ 964397 w 3475899"/>
                <a:gd name="connsiteY20" fmla="*/ 1870723 h 3988066"/>
                <a:gd name="connsiteX21" fmla="*/ 1592242 w 3475899"/>
                <a:gd name="connsiteY21" fmla="*/ 2019356 h 3988066"/>
                <a:gd name="connsiteX22" fmla="*/ 1861319 w 3475899"/>
                <a:gd name="connsiteY22" fmla="*/ 2490881 h 3988066"/>
                <a:gd name="connsiteX23" fmla="*/ 1680653 w 3475899"/>
                <a:gd name="connsiteY23" fmla="*/ 2861181 h 3988066"/>
                <a:gd name="connsiteX24" fmla="*/ 1261662 w 3475899"/>
                <a:gd name="connsiteY24" fmla="*/ 3008533 h 3988066"/>
                <a:gd name="connsiteX25" fmla="*/ 895206 w 3475899"/>
                <a:gd name="connsiteY25" fmla="*/ 2926528 h 3988066"/>
                <a:gd name="connsiteX26" fmla="*/ 718384 w 3475899"/>
                <a:gd name="connsiteY26" fmla="*/ 2649764 h 3988066"/>
                <a:gd name="connsiteX27" fmla="*/ 808076 w 3475899"/>
                <a:gd name="connsiteY27" fmla="*/ 2470379 h 3988066"/>
                <a:gd name="connsiteX28" fmla="*/ 931082 w 3475899"/>
                <a:gd name="connsiteY28" fmla="*/ 2406314 h 3988066"/>
                <a:gd name="connsiteX29" fmla="*/ 990023 w 3475899"/>
                <a:gd name="connsiteY29" fmla="*/ 2398626 h 3988066"/>
                <a:gd name="connsiteX30" fmla="*/ 1010524 w 3475899"/>
                <a:gd name="connsiteY30" fmla="*/ 2414001 h 3988066"/>
                <a:gd name="connsiteX31" fmla="*/ 1000274 w 3475899"/>
                <a:gd name="connsiteY31" fmla="*/ 2444753 h 3988066"/>
                <a:gd name="connsiteX32" fmla="*/ 990023 w 3475899"/>
                <a:gd name="connsiteY32" fmla="*/ 2475505 h 3988066"/>
                <a:gd name="connsiteX33" fmla="*/ 974647 w 3475899"/>
                <a:gd name="connsiteY33" fmla="*/ 2588261 h 3988066"/>
                <a:gd name="connsiteX34" fmla="*/ 1055370 w 3475899"/>
                <a:gd name="connsiteY34" fmla="*/ 2725362 h 3988066"/>
                <a:gd name="connsiteX35" fmla="*/ 1230911 w 3475899"/>
                <a:gd name="connsiteY35" fmla="*/ 2783021 h 3988066"/>
                <a:gd name="connsiteX36" fmla="*/ 1494862 w 3475899"/>
                <a:gd name="connsiteY36" fmla="*/ 2685641 h 3988066"/>
                <a:gd name="connsiteX37" fmla="*/ 1599930 w 3475899"/>
                <a:gd name="connsiteY37" fmla="*/ 2444753 h 3988066"/>
                <a:gd name="connsiteX38" fmla="*/ 1387231 w 3475899"/>
                <a:gd name="connsiteY38" fmla="*/ 2109048 h 3988066"/>
                <a:gd name="connsiteX39" fmla="*/ 943896 w 3475899"/>
                <a:gd name="connsiteY39" fmla="*/ 2003980 h 3988066"/>
                <a:gd name="connsiteX40" fmla="*/ 372428 w 3475899"/>
                <a:gd name="connsiteY40" fmla="*/ 2198740 h 3988066"/>
                <a:gd name="connsiteX41" fmla="*/ 118727 w 3475899"/>
                <a:gd name="connsiteY41" fmla="*/ 2711267 h 3988066"/>
                <a:gd name="connsiteX42" fmla="*/ 500560 w 3475899"/>
                <a:gd name="connsiteY42" fmla="*/ 3351926 h 3988066"/>
                <a:gd name="connsiteX43" fmla="*/ 1312915 w 3475899"/>
                <a:gd name="connsiteY43" fmla="*/ 3567187 h 3988066"/>
                <a:gd name="connsiteX44" fmla="*/ 2135520 w 3475899"/>
                <a:gd name="connsiteY44" fmla="*/ 3269921 h 3988066"/>
                <a:gd name="connsiteX45" fmla="*/ 2491727 w 3475899"/>
                <a:gd name="connsiteY45" fmla="*/ 2506256 h 3988066"/>
                <a:gd name="connsiteX46" fmla="*/ 2373845 w 3475899"/>
                <a:gd name="connsiteY46" fmla="*/ 2070608 h 3988066"/>
                <a:gd name="connsiteX47" fmla="*/ 2058641 w 3475899"/>
                <a:gd name="connsiteY47" fmla="*/ 1755405 h 3988066"/>
                <a:gd name="connsiteX48" fmla="*/ 1615306 w 3475899"/>
                <a:gd name="connsiteY48" fmla="*/ 1496578 h 3988066"/>
                <a:gd name="connsiteX49" fmla="*/ 859329 w 3475899"/>
                <a:gd name="connsiteY49" fmla="*/ 1135247 h 3988066"/>
                <a:gd name="connsiteX50" fmla="*/ 477496 w 3475899"/>
                <a:gd name="connsiteY50" fmla="*/ 609907 h 3988066"/>
                <a:gd name="connsiteX51" fmla="*/ 782450 w 3475899"/>
                <a:gd name="connsiteY51" fmla="*/ 143508 h 3988066"/>
                <a:gd name="connsiteX52" fmla="*/ 1425671 w 3475899"/>
                <a:gd name="connsiteY52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769064 w 3475899"/>
                <a:gd name="connsiteY4" fmla="*/ 558654 h 3988066"/>
                <a:gd name="connsiteX5" fmla="*/ 1825442 w 3475899"/>
                <a:gd name="connsiteY5" fmla="*/ 343393 h 3988066"/>
                <a:gd name="connsiteX6" fmla="*/ 1687060 w 3475899"/>
                <a:gd name="connsiteY6" fmla="*/ 153758 h 3988066"/>
                <a:gd name="connsiteX7" fmla="*/ 1410295 w 3475899"/>
                <a:gd name="connsiteY7" fmla="*/ 102506 h 3988066"/>
                <a:gd name="connsiteX8" fmla="*/ 961834 w 3475899"/>
                <a:gd name="connsiteY8" fmla="*/ 187072 h 3988066"/>
                <a:gd name="connsiteX9" fmla="*/ 744010 w 3475899"/>
                <a:gd name="connsiteY9" fmla="*/ 481775 h 3988066"/>
                <a:gd name="connsiteX10" fmla="*/ 900331 w 3475899"/>
                <a:gd name="connsiteY10" fmla="*/ 740602 h 3988066"/>
                <a:gd name="connsiteX11" fmla="*/ 1284726 w 3475899"/>
                <a:gd name="connsiteY11" fmla="*/ 943050 h 3988066"/>
                <a:gd name="connsiteX12" fmla="*/ 2984160 w 3475899"/>
                <a:gd name="connsiteY12" fmla="*/ 1543339 h 3988066"/>
                <a:gd name="connsiteX13" fmla="*/ 3378091 w 3475899"/>
                <a:gd name="connsiteY13" fmla="*/ 2821306 h 3988066"/>
                <a:gd name="connsiteX14" fmla="*/ 2359032 w 3475899"/>
                <a:gd name="connsiteY14" fmla="*/ 3840356 h 3988066"/>
                <a:gd name="connsiteX15" fmla="*/ 1252372 w 3475899"/>
                <a:gd name="connsiteY15" fmla="*/ 3968244 h 3988066"/>
                <a:gd name="connsiteX16" fmla="*/ 352887 w 3475899"/>
                <a:gd name="connsiteY16" fmla="*/ 3518017 h 3988066"/>
                <a:gd name="connsiteX17" fmla="*/ 846 w 3475899"/>
                <a:gd name="connsiteY17" fmla="*/ 2711267 h 3988066"/>
                <a:gd name="connsiteX18" fmla="*/ 284017 w 3475899"/>
                <a:gd name="connsiteY18" fmla="*/ 2118017 h 3988066"/>
                <a:gd name="connsiteX19" fmla="*/ 964397 w 3475899"/>
                <a:gd name="connsiteY19" fmla="*/ 1870723 h 3988066"/>
                <a:gd name="connsiteX20" fmla="*/ 1592242 w 3475899"/>
                <a:gd name="connsiteY20" fmla="*/ 2019356 h 3988066"/>
                <a:gd name="connsiteX21" fmla="*/ 1861319 w 3475899"/>
                <a:gd name="connsiteY21" fmla="*/ 2490881 h 3988066"/>
                <a:gd name="connsiteX22" fmla="*/ 1680653 w 3475899"/>
                <a:gd name="connsiteY22" fmla="*/ 2861181 h 3988066"/>
                <a:gd name="connsiteX23" fmla="*/ 1261662 w 3475899"/>
                <a:gd name="connsiteY23" fmla="*/ 3008533 h 3988066"/>
                <a:gd name="connsiteX24" fmla="*/ 895206 w 3475899"/>
                <a:gd name="connsiteY24" fmla="*/ 2926528 h 3988066"/>
                <a:gd name="connsiteX25" fmla="*/ 718384 w 3475899"/>
                <a:gd name="connsiteY25" fmla="*/ 2649764 h 3988066"/>
                <a:gd name="connsiteX26" fmla="*/ 808076 w 3475899"/>
                <a:gd name="connsiteY26" fmla="*/ 2470379 h 3988066"/>
                <a:gd name="connsiteX27" fmla="*/ 931082 w 3475899"/>
                <a:gd name="connsiteY27" fmla="*/ 2406314 h 3988066"/>
                <a:gd name="connsiteX28" fmla="*/ 990023 w 3475899"/>
                <a:gd name="connsiteY28" fmla="*/ 2398626 h 3988066"/>
                <a:gd name="connsiteX29" fmla="*/ 1010524 w 3475899"/>
                <a:gd name="connsiteY29" fmla="*/ 2414001 h 3988066"/>
                <a:gd name="connsiteX30" fmla="*/ 1000274 w 3475899"/>
                <a:gd name="connsiteY30" fmla="*/ 2444753 h 3988066"/>
                <a:gd name="connsiteX31" fmla="*/ 990023 w 3475899"/>
                <a:gd name="connsiteY31" fmla="*/ 2475505 h 3988066"/>
                <a:gd name="connsiteX32" fmla="*/ 974647 w 3475899"/>
                <a:gd name="connsiteY32" fmla="*/ 2588261 h 3988066"/>
                <a:gd name="connsiteX33" fmla="*/ 1055370 w 3475899"/>
                <a:gd name="connsiteY33" fmla="*/ 2725362 h 3988066"/>
                <a:gd name="connsiteX34" fmla="*/ 1230911 w 3475899"/>
                <a:gd name="connsiteY34" fmla="*/ 2783021 h 3988066"/>
                <a:gd name="connsiteX35" fmla="*/ 1494862 w 3475899"/>
                <a:gd name="connsiteY35" fmla="*/ 2685641 h 3988066"/>
                <a:gd name="connsiteX36" fmla="*/ 1599930 w 3475899"/>
                <a:gd name="connsiteY36" fmla="*/ 2444753 h 3988066"/>
                <a:gd name="connsiteX37" fmla="*/ 1387231 w 3475899"/>
                <a:gd name="connsiteY37" fmla="*/ 2109048 h 3988066"/>
                <a:gd name="connsiteX38" fmla="*/ 943896 w 3475899"/>
                <a:gd name="connsiteY38" fmla="*/ 2003980 h 3988066"/>
                <a:gd name="connsiteX39" fmla="*/ 372428 w 3475899"/>
                <a:gd name="connsiteY39" fmla="*/ 2198740 h 3988066"/>
                <a:gd name="connsiteX40" fmla="*/ 118727 w 3475899"/>
                <a:gd name="connsiteY40" fmla="*/ 2711267 h 3988066"/>
                <a:gd name="connsiteX41" fmla="*/ 500560 w 3475899"/>
                <a:gd name="connsiteY41" fmla="*/ 3351926 h 3988066"/>
                <a:gd name="connsiteX42" fmla="*/ 1312915 w 3475899"/>
                <a:gd name="connsiteY42" fmla="*/ 3567187 h 3988066"/>
                <a:gd name="connsiteX43" fmla="*/ 2135520 w 3475899"/>
                <a:gd name="connsiteY43" fmla="*/ 3269921 h 3988066"/>
                <a:gd name="connsiteX44" fmla="*/ 2491727 w 3475899"/>
                <a:gd name="connsiteY44" fmla="*/ 2506256 h 3988066"/>
                <a:gd name="connsiteX45" fmla="*/ 2373845 w 3475899"/>
                <a:gd name="connsiteY45" fmla="*/ 2070608 h 3988066"/>
                <a:gd name="connsiteX46" fmla="*/ 2058641 w 3475899"/>
                <a:gd name="connsiteY46" fmla="*/ 1755405 h 3988066"/>
                <a:gd name="connsiteX47" fmla="*/ 1615306 w 3475899"/>
                <a:gd name="connsiteY47" fmla="*/ 1496578 h 3988066"/>
                <a:gd name="connsiteX48" fmla="*/ 859329 w 3475899"/>
                <a:gd name="connsiteY48" fmla="*/ 1135247 h 3988066"/>
                <a:gd name="connsiteX49" fmla="*/ 477496 w 3475899"/>
                <a:gd name="connsiteY49" fmla="*/ 609907 h 3988066"/>
                <a:gd name="connsiteX50" fmla="*/ 782450 w 3475899"/>
                <a:gd name="connsiteY50" fmla="*/ 143508 h 3988066"/>
                <a:gd name="connsiteX51" fmla="*/ 1425671 w 3475899"/>
                <a:gd name="connsiteY51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825442 w 3475899"/>
                <a:gd name="connsiteY4" fmla="*/ 343393 h 3988066"/>
                <a:gd name="connsiteX5" fmla="*/ 1687060 w 3475899"/>
                <a:gd name="connsiteY5" fmla="*/ 153758 h 3988066"/>
                <a:gd name="connsiteX6" fmla="*/ 1410295 w 3475899"/>
                <a:gd name="connsiteY6" fmla="*/ 102506 h 3988066"/>
                <a:gd name="connsiteX7" fmla="*/ 961834 w 3475899"/>
                <a:gd name="connsiteY7" fmla="*/ 187072 h 3988066"/>
                <a:gd name="connsiteX8" fmla="*/ 744010 w 3475899"/>
                <a:gd name="connsiteY8" fmla="*/ 481775 h 3988066"/>
                <a:gd name="connsiteX9" fmla="*/ 900331 w 3475899"/>
                <a:gd name="connsiteY9" fmla="*/ 740602 h 3988066"/>
                <a:gd name="connsiteX10" fmla="*/ 1284726 w 3475899"/>
                <a:gd name="connsiteY10" fmla="*/ 943050 h 3988066"/>
                <a:gd name="connsiteX11" fmla="*/ 2984160 w 3475899"/>
                <a:gd name="connsiteY11" fmla="*/ 1543339 h 3988066"/>
                <a:gd name="connsiteX12" fmla="*/ 3378091 w 3475899"/>
                <a:gd name="connsiteY12" fmla="*/ 2821306 h 3988066"/>
                <a:gd name="connsiteX13" fmla="*/ 2359032 w 3475899"/>
                <a:gd name="connsiteY13" fmla="*/ 3840356 h 3988066"/>
                <a:gd name="connsiteX14" fmla="*/ 1252372 w 3475899"/>
                <a:gd name="connsiteY14" fmla="*/ 3968244 h 3988066"/>
                <a:gd name="connsiteX15" fmla="*/ 352887 w 3475899"/>
                <a:gd name="connsiteY15" fmla="*/ 3518017 h 3988066"/>
                <a:gd name="connsiteX16" fmla="*/ 846 w 3475899"/>
                <a:gd name="connsiteY16" fmla="*/ 2711267 h 3988066"/>
                <a:gd name="connsiteX17" fmla="*/ 284017 w 3475899"/>
                <a:gd name="connsiteY17" fmla="*/ 2118017 h 3988066"/>
                <a:gd name="connsiteX18" fmla="*/ 964397 w 3475899"/>
                <a:gd name="connsiteY18" fmla="*/ 1870723 h 3988066"/>
                <a:gd name="connsiteX19" fmla="*/ 1592242 w 3475899"/>
                <a:gd name="connsiteY19" fmla="*/ 2019356 h 3988066"/>
                <a:gd name="connsiteX20" fmla="*/ 1861319 w 3475899"/>
                <a:gd name="connsiteY20" fmla="*/ 2490881 h 3988066"/>
                <a:gd name="connsiteX21" fmla="*/ 1680653 w 3475899"/>
                <a:gd name="connsiteY21" fmla="*/ 2861181 h 3988066"/>
                <a:gd name="connsiteX22" fmla="*/ 1261662 w 3475899"/>
                <a:gd name="connsiteY22" fmla="*/ 3008533 h 3988066"/>
                <a:gd name="connsiteX23" fmla="*/ 895206 w 3475899"/>
                <a:gd name="connsiteY23" fmla="*/ 2926528 h 3988066"/>
                <a:gd name="connsiteX24" fmla="*/ 718384 w 3475899"/>
                <a:gd name="connsiteY24" fmla="*/ 2649764 h 3988066"/>
                <a:gd name="connsiteX25" fmla="*/ 808076 w 3475899"/>
                <a:gd name="connsiteY25" fmla="*/ 2470379 h 3988066"/>
                <a:gd name="connsiteX26" fmla="*/ 931082 w 3475899"/>
                <a:gd name="connsiteY26" fmla="*/ 2406314 h 3988066"/>
                <a:gd name="connsiteX27" fmla="*/ 990023 w 3475899"/>
                <a:gd name="connsiteY27" fmla="*/ 2398626 h 3988066"/>
                <a:gd name="connsiteX28" fmla="*/ 1010524 w 3475899"/>
                <a:gd name="connsiteY28" fmla="*/ 2414001 h 3988066"/>
                <a:gd name="connsiteX29" fmla="*/ 1000274 w 3475899"/>
                <a:gd name="connsiteY29" fmla="*/ 2444753 h 3988066"/>
                <a:gd name="connsiteX30" fmla="*/ 990023 w 3475899"/>
                <a:gd name="connsiteY30" fmla="*/ 2475505 h 3988066"/>
                <a:gd name="connsiteX31" fmla="*/ 974647 w 3475899"/>
                <a:gd name="connsiteY31" fmla="*/ 2588261 h 3988066"/>
                <a:gd name="connsiteX32" fmla="*/ 1055370 w 3475899"/>
                <a:gd name="connsiteY32" fmla="*/ 2725362 h 3988066"/>
                <a:gd name="connsiteX33" fmla="*/ 1230911 w 3475899"/>
                <a:gd name="connsiteY33" fmla="*/ 2783021 h 3988066"/>
                <a:gd name="connsiteX34" fmla="*/ 1494862 w 3475899"/>
                <a:gd name="connsiteY34" fmla="*/ 2685641 h 3988066"/>
                <a:gd name="connsiteX35" fmla="*/ 1599930 w 3475899"/>
                <a:gd name="connsiteY35" fmla="*/ 2444753 h 3988066"/>
                <a:gd name="connsiteX36" fmla="*/ 1387231 w 3475899"/>
                <a:gd name="connsiteY36" fmla="*/ 2109048 h 3988066"/>
                <a:gd name="connsiteX37" fmla="*/ 943896 w 3475899"/>
                <a:gd name="connsiteY37" fmla="*/ 2003980 h 3988066"/>
                <a:gd name="connsiteX38" fmla="*/ 372428 w 3475899"/>
                <a:gd name="connsiteY38" fmla="*/ 2198740 h 3988066"/>
                <a:gd name="connsiteX39" fmla="*/ 118727 w 3475899"/>
                <a:gd name="connsiteY39" fmla="*/ 2711267 h 3988066"/>
                <a:gd name="connsiteX40" fmla="*/ 500560 w 3475899"/>
                <a:gd name="connsiteY40" fmla="*/ 3351926 h 3988066"/>
                <a:gd name="connsiteX41" fmla="*/ 1312915 w 3475899"/>
                <a:gd name="connsiteY41" fmla="*/ 3567187 h 3988066"/>
                <a:gd name="connsiteX42" fmla="*/ 2135520 w 3475899"/>
                <a:gd name="connsiteY42" fmla="*/ 3269921 h 3988066"/>
                <a:gd name="connsiteX43" fmla="*/ 2491727 w 3475899"/>
                <a:gd name="connsiteY43" fmla="*/ 2506256 h 3988066"/>
                <a:gd name="connsiteX44" fmla="*/ 2373845 w 3475899"/>
                <a:gd name="connsiteY44" fmla="*/ 2070608 h 3988066"/>
                <a:gd name="connsiteX45" fmla="*/ 2058641 w 3475899"/>
                <a:gd name="connsiteY45" fmla="*/ 1755405 h 3988066"/>
                <a:gd name="connsiteX46" fmla="*/ 1615306 w 3475899"/>
                <a:gd name="connsiteY46" fmla="*/ 1496578 h 3988066"/>
                <a:gd name="connsiteX47" fmla="*/ 859329 w 3475899"/>
                <a:gd name="connsiteY47" fmla="*/ 1135247 h 3988066"/>
                <a:gd name="connsiteX48" fmla="*/ 477496 w 3475899"/>
                <a:gd name="connsiteY48" fmla="*/ 609907 h 3988066"/>
                <a:gd name="connsiteX49" fmla="*/ 782450 w 3475899"/>
                <a:gd name="connsiteY49" fmla="*/ 143508 h 3988066"/>
                <a:gd name="connsiteX50" fmla="*/ 1425671 w 3475899"/>
                <a:gd name="connsiteY50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25442 w 3475899"/>
                <a:gd name="connsiteY3" fmla="*/ 343393 h 3988066"/>
                <a:gd name="connsiteX4" fmla="*/ 1687060 w 3475899"/>
                <a:gd name="connsiteY4" fmla="*/ 153758 h 3988066"/>
                <a:gd name="connsiteX5" fmla="*/ 1410295 w 3475899"/>
                <a:gd name="connsiteY5" fmla="*/ 102506 h 3988066"/>
                <a:gd name="connsiteX6" fmla="*/ 961834 w 3475899"/>
                <a:gd name="connsiteY6" fmla="*/ 187072 h 3988066"/>
                <a:gd name="connsiteX7" fmla="*/ 744010 w 3475899"/>
                <a:gd name="connsiteY7" fmla="*/ 481775 h 3988066"/>
                <a:gd name="connsiteX8" fmla="*/ 900331 w 3475899"/>
                <a:gd name="connsiteY8" fmla="*/ 740602 h 3988066"/>
                <a:gd name="connsiteX9" fmla="*/ 1284726 w 3475899"/>
                <a:gd name="connsiteY9" fmla="*/ 943050 h 3988066"/>
                <a:gd name="connsiteX10" fmla="*/ 2984160 w 3475899"/>
                <a:gd name="connsiteY10" fmla="*/ 1543339 h 3988066"/>
                <a:gd name="connsiteX11" fmla="*/ 3378091 w 3475899"/>
                <a:gd name="connsiteY11" fmla="*/ 2821306 h 3988066"/>
                <a:gd name="connsiteX12" fmla="*/ 2359032 w 3475899"/>
                <a:gd name="connsiteY12" fmla="*/ 3840356 h 3988066"/>
                <a:gd name="connsiteX13" fmla="*/ 1252372 w 3475899"/>
                <a:gd name="connsiteY13" fmla="*/ 3968244 h 3988066"/>
                <a:gd name="connsiteX14" fmla="*/ 352887 w 3475899"/>
                <a:gd name="connsiteY14" fmla="*/ 3518017 h 3988066"/>
                <a:gd name="connsiteX15" fmla="*/ 846 w 3475899"/>
                <a:gd name="connsiteY15" fmla="*/ 2711267 h 3988066"/>
                <a:gd name="connsiteX16" fmla="*/ 284017 w 3475899"/>
                <a:gd name="connsiteY16" fmla="*/ 2118017 h 3988066"/>
                <a:gd name="connsiteX17" fmla="*/ 964397 w 3475899"/>
                <a:gd name="connsiteY17" fmla="*/ 1870723 h 3988066"/>
                <a:gd name="connsiteX18" fmla="*/ 1592242 w 3475899"/>
                <a:gd name="connsiteY18" fmla="*/ 2019356 h 3988066"/>
                <a:gd name="connsiteX19" fmla="*/ 1861319 w 3475899"/>
                <a:gd name="connsiteY19" fmla="*/ 2490881 h 3988066"/>
                <a:gd name="connsiteX20" fmla="*/ 1680653 w 3475899"/>
                <a:gd name="connsiteY20" fmla="*/ 2861181 h 3988066"/>
                <a:gd name="connsiteX21" fmla="*/ 1261662 w 3475899"/>
                <a:gd name="connsiteY21" fmla="*/ 3008533 h 3988066"/>
                <a:gd name="connsiteX22" fmla="*/ 895206 w 3475899"/>
                <a:gd name="connsiteY22" fmla="*/ 2926528 h 3988066"/>
                <a:gd name="connsiteX23" fmla="*/ 718384 w 3475899"/>
                <a:gd name="connsiteY23" fmla="*/ 2649764 h 3988066"/>
                <a:gd name="connsiteX24" fmla="*/ 808076 w 3475899"/>
                <a:gd name="connsiteY24" fmla="*/ 2470379 h 3988066"/>
                <a:gd name="connsiteX25" fmla="*/ 931082 w 3475899"/>
                <a:gd name="connsiteY25" fmla="*/ 2406314 h 3988066"/>
                <a:gd name="connsiteX26" fmla="*/ 990023 w 3475899"/>
                <a:gd name="connsiteY26" fmla="*/ 2398626 h 3988066"/>
                <a:gd name="connsiteX27" fmla="*/ 1010524 w 3475899"/>
                <a:gd name="connsiteY27" fmla="*/ 2414001 h 3988066"/>
                <a:gd name="connsiteX28" fmla="*/ 1000274 w 3475899"/>
                <a:gd name="connsiteY28" fmla="*/ 2444753 h 3988066"/>
                <a:gd name="connsiteX29" fmla="*/ 990023 w 3475899"/>
                <a:gd name="connsiteY29" fmla="*/ 2475505 h 3988066"/>
                <a:gd name="connsiteX30" fmla="*/ 974647 w 3475899"/>
                <a:gd name="connsiteY30" fmla="*/ 2588261 h 3988066"/>
                <a:gd name="connsiteX31" fmla="*/ 1055370 w 3475899"/>
                <a:gd name="connsiteY31" fmla="*/ 2725362 h 3988066"/>
                <a:gd name="connsiteX32" fmla="*/ 1230911 w 3475899"/>
                <a:gd name="connsiteY32" fmla="*/ 2783021 h 3988066"/>
                <a:gd name="connsiteX33" fmla="*/ 1494862 w 3475899"/>
                <a:gd name="connsiteY33" fmla="*/ 2685641 h 3988066"/>
                <a:gd name="connsiteX34" fmla="*/ 1599930 w 3475899"/>
                <a:gd name="connsiteY34" fmla="*/ 2444753 h 3988066"/>
                <a:gd name="connsiteX35" fmla="*/ 1387231 w 3475899"/>
                <a:gd name="connsiteY35" fmla="*/ 2109048 h 3988066"/>
                <a:gd name="connsiteX36" fmla="*/ 943896 w 3475899"/>
                <a:gd name="connsiteY36" fmla="*/ 2003980 h 3988066"/>
                <a:gd name="connsiteX37" fmla="*/ 372428 w 3475899"/>
                <a:gd name="connsiteY37" fmla="*/ 2198740 h 3988066"/>
                <a:gd name="connsiteX38" fmla="*/ 118727 w 3475899"/>
                <a:gd name="connsiteY38" fmla="*/ 2711267 h 3988066"/>
                <a:gd name="connsiteX39" fmla="*/ 500560 w 3475899"/>
                <a:gd name="connsiteY39" fmla="*/ 3351926 h 3988066"/>
                <a:gd name="connsiteX40" fmla="*/ 1312915 w 3475899"/>
                <a:gd name="connsiteY40" fmla="*/ 3567187 h 3988066"/>
                <a:gd name="connsiteX41" fmla="*/ 2135520 w 3475899"/>
                <a:gd name="connsiteY41" fmla="*/ 3269921 h 3988066"/>
                <a:gd name="connsiteX42" fmla="*/ 2491727 w 3475899"/>
                <a:gd name="connsiteY42" fmla="*/ 2506256 h 3988066"/>
                <a:gd name="connsiteX43" fmla="*/ 2373845 w 3475899"/>
                <a:gd name="connsiteY43" fmla="*/ 2070608 h 3988066"/>
                <a:gd name="connsiteX44" fmla="*/ 2058641 w 3475899"/>
                <a:gd name="connsiteY44" fmla="*/ 1755405 h 3988066"/>
                <a:gd name="connsiteX45" fmla="*/ 1615306 w 3475899"/>
                <a:gd name="connsiteY45" fmla="*/ 1496578 h 3988066"/>
                <a:gd name="connsiteX46" fmla="*/ 859329 w 3475899"/>
                <a:gd name="connsiteY46" fmla="*/ 1135247 h 3988066"/>
                <a:gd name="connsiteX47" fmla="*/ 477496 w 3475899"/>
                <a:gd name="connsiteY47" fmla="*/ 609907 h 3988066"/>
                <a:gd name="connsiteX48" fmla="*/ 782450 w 3475899"/>
                <a:gd name="connsiteY48" fmla="*/ 143508 h 3988066"/>
                <a:gd name="connsiteX49" fmla="*/ 1425671 w 3475899"/>
                <a:gd name="connsiteY49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1825442 w 3475899"/>
                <a:gd name="connsiteY2" fmla="*/ 343393 h 3988066"/>
                <a:gd name="connsiteX3" fmla="*/ 1687060 w 3475899"/>
                <a:gd name="connsiteY3" fmla="*/ 153758 h 3988066"/>
                <a:gd name="connsiteX4" fmla="*/ 1410295 w 3475899"/>
                <a:gd name="connsiteY4" fmla="*/ 102506 h 3988066"/>
                <a:gd name="connsiteX5" fmla="*/ 961834 w 3475899"/>
                <a:gd name="connsiteY5" fmla="*/ 187072 h 3988066"/>
                <a:gd name="connsiteX6" fmla="*/ 744010 w 3475899"/>
                <a:gd name="connsiteY6" fmla="*/ 481775 h 3988066"/>
                <a:gd name="connsiteX7" fmla="*/ 900331 w 3475899"/>
                <a:gd name="connsiteY7" fmla="*/ 740602 h 3988066"/>
                <a:gd name="connsiteX8" fmla="*/ 1284726 w 3475899"/>
                <a:gd name="connsiteY8" fmla="*/ 943050 h 3988066"/>
                <a:gd name="connsiteX9" fmla="*/ 2984160 w 3475899"/>
                <a:gd name="connsiteY9" fmla="*/ 1543339 h 3988066"/>
                <a:gd name="connsiteX10" fmla="*/ 3378091 w 3475899"/>
                <a:gd name="connsiteY10" fmla="*/ 2821306 h 3988066"/>
                <a:gd name="connsiteX11" fmla="*/ 2359032 w 3475899"/>
                <a:gd name="connsiteY11" fmla="*/ 3840356 h 3988066"/>
                <a:gd name="connsiteX12" fmla="*/ 1252372 w 3475899"/>
                <a:gd name="connsiteY12" fmla="*/ 3968244 h 3988066"/>
                <a:gd name="connsiteX13" fmla="*/ 352887 w 3475899"/>
                <a:gd name="connsiteY13" fmla="*/ 3518017 h 3988066"/>
                <a:gd name="connsiteX14" fmla="*/ 846 w 3475899"/>
                <a:gd name="connsiteY14" fmla="*/ 2711267 h 3988066"/>
                <a:gd name="connsiteX15" fmla="*/ 284017 w 3475899"/>
                <a:gd name="connsiteY15" fmla="*/ 2118017 h 3988066"/>
                <a:gd name="connsiteX16" fmla="*/ 964397 w 3475899"/>
                <a:gd name="connsiteY16" fmla="*/ 1870723 h 3988066"/>
                <a:gd name="connsiteX17" fmla="*/ 1592242 w 3475899"/>
                <a:gd name="connsiteY17" fmla="*/ 2019356 h 3988066"/>
                <a:gd name="connsiteX18" fmla="*/ 1861319 w 3475899"/>
                <a:gd name="connsiteY18" fmla="*/ 2490881 h 3988066"/>
                <a:gd name="connsiteX19" fmla="*/ 1680653 w 3475899"/>
                <a:gd name="connsiteY19" fmla="*/ 2861181 h 3988066"/>
                <a:gd name="connsiteX20" fmla="*/ 1261662 w 3475899"/>
                <a:gd name="connsiteY20" fmla="*/ 3008533 h 3988066"/>
                <a:gd name="connsiteX21" fmla="*/ 895206 w 3475899"/>
                <a:gd name="connsiteY21" fmla="*/ 2926528 h 3988066"/>
                <a:gd name="connsiteX22" fmla="*/ 718384 w 3475899"/>
                <a:gd name="connsiteY22" fmla="*/ 2649764 h 3988066"/>
                <a:gd name="connsiteX23" fmla="*/ 808076 w 3475899"/>
                <a:gd name="connsiteY23" fmla="*/ 2470379 h 3988066"/>
                <a:gd name="connsiteX24" fmla="*/ 931082 w 3475899"/>
                <a:gd name="connsiteY24" fmla="*/ 2406314 h 3988066"/>
                <a:gd name="connsiteX25" fmla="*/ 990023 w 3475899"/>
                <a:gd name="connsiteY25" fmla="*/ 2398626 h 3988066"/>
                <a:gd name="connsiteX26" fmla="*/ 1010524 w 3475899"/>
                <a:gd name="connsiteY26" fmla="*/ 2414001 h 3988066"/>
                <a:gd name="connsiteX27" fmla="*/ 1000274 w 3475899"/>
                <a:gd name="connsiteY27" fmla="*/ 2444753 h 3988066"/>
                <a:gd name="connsiteX28" fmla="*/ 990023 w 3475899"/>
                <a:gd name="connsiteY28" fmla="*/ 2475505 h 3988066"/>
                <a:gd name="connsiteX29" fmla="*/ 974647 w 3475899"/>
                <a:gd name="connsiteY29" fmla="*/ 2588261 h 3988066"/>
                <a:gd name="connsiteX30" fmla="*/ 1055370 w 3475899"/>
                <a:gd name="connsiteY30" fmla="*/ 2725362 h 3988066"/>
                <a:gd name="connsiteX31" fmla="*/ 1230911 w 3475899"/>
                <a:gd name="connsiteY31" fmla="*/ 2783021 h 3988066"/>
                <a:gd name="connsiteX32" fmla="*/ 1494862 w 3475899"/>
                <a:gd name="connsiteY32" fmla="*/ 2685641 h 3988066"/>
                <a:gd name="connsiteX33" fmla="*/ 1599930 w 3475899"/>
                <a:gd name="connsiteY33" fmla="*/ 2444753 h 3988066"/>
                <a:gd name="connsiteX34" fmla="*/ 1387231 w 3475899"/>
                <a:gd name="connsiteY34" fmla="*/ 2109048 h 3988066"/>
                <a:gd name="connsiteX35" fmla="*/ 943896 w 3475899"/>
                <a:gd name="connsiteY35" fmla="*/ 2003980 h 3988066"/>
                <a:gd name="connsiteX36" fmla="*/ 372428 w 3475899"/>
                <a:gd name="connsiteY36" fmla="*/ 2198740 h 3988066"/>
                <a:gd name="connsiteX37" fmla="*/ 118727 w 3475899"/>
                <a:gd name="connsiteY37" fmla="*/ 2711267 h 3988066"/>
                <a:gd name="connsiteX38" fmla="*/ 500560 w 3475899"/>
                <a:gd name="connsiteY38" fmla="*/ 3351926 h 3988066"/>
                <a:gd name="connsiteX39" fmla="*/ 1312915 w 3475899"/>
                <a:gd name="connsiteY39" fmla="*/ 3567187 h 3988066"/>
                <a:gd name="connsiteX40" fmla="*/ 2135520 w 3475899"/>
                <a:gd name="connsiteY40" fmla="*/ 3269921 h 3988066"/>
                <a:gd name="connsiteX41" fmla="*/ 2491727 w 3475899"/>
                <a:gd name="connsiteY41" fmla="*/ 2506256 h 3988066"/>
                <a:gd name="connsiteX42" fmla="*/ 2373845 w 3475899"/>
                <a:gd name="connsiteY42" fmla="*/ 2070608 h 3988066"/>
                <a:gd name="connsiteX43" fmla="*/ 2058641 w 3475899"/>
                <a:gd name="connsiteY43" fmla="*/ 1755405 h 3988066"/>
                <a:gd name="connsiteX44" fmla="*/ 1615306 w 3475899"/>
                <a:gd name="connsiteY44" fmla="*/ 1496578 h 3988066"/>
                <a:gd name="connsiteX45" fmla="*/ 859329 w 3475899"/>
                <a:gd name="connsiteY45" fmla="*/ 1135247 h 3988066"/>
                <a:gd name="connsiteX46" fmla="*/ 477496 w 3475899"/>
                <a:gd name="connsiteY46" fmla="*/ 609907 h 3988066"/>
                <a:gd name="connsiteX47" fmla="*/ 782450 w 3475899"/>
                <a:gd name="connsiteY47" fmla="*/ 143508 h 3988066"/>
                <a:gd name="connsiteX48" fmla="*/ 1425671 w 3475899"/>
                <a:gd name="connsiteY48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1687060 w 3475899"/>
                <a:gd name="connsiteY2" fmla="*/ 153758 h 3988066"/>
                <a:gd name="connsiteX3" fmla="*/ 1410295 w 3475899"/>
                <a:gd name="connsiteY3" fmla="*/ 102506 h 3988066"/>
                <a:gd name="connsiteX4" fmla="*/ 961834 w 3475899"/>
                <a:gd name="connsiteY4" fmla="*/ 187072 h 3988066"/>
                <a:gd name="connsiteX5" fmla="*/ 744010 w 3475899"/>
                <a:gd name="connsiteY5" fmla="*/ 481775 h 3988066"/>
                <a:gd name="connsiteX6" fmla="*/ 900331 w 3475899"/>
                <a:gd name="connsiteY6" fmla="*/ 740602 h 3988066"/>
                <a:gd name="connsiteX7" fmla="*/ 1284726 w 3475899"/>
                <a:gd name="connsiteY7" fmla="*/ 943050 h 3988066"/>
                <a:gd name="connsiteX8" fmla="*/ 2984160 w 3475899"/>
                <a:gd name="connsiteY8" fmla="*/ 1543339 h 3988066"/>
                <a:gd name="connsiteX9" fmla="*/ 3378091 w 3475899"/>
                <a:gd name="connsiteY9" fmla="*/ 2821306 h 3988066"/>
                <a:gd name="connsiteX10" fmla="*/ 2359032 w 3475899"/>
                <a:gd name="connsiteY10" fmla="*/ 3840356 h 3988066"/>
                <a:gd name="connsiteX11" fmla="*/ 1252372 w 3475899"/>
                <a:gd name="connsiteY11" fmla="*/ 3968244 h 3988066"/>
                <a:gd name="connsiteX12" fmla="*/ 352887 w 3475899"/>
                <a:gd name="connsiteY12" fmla="*/ 3518017 h 3988066"/>
                <a:gd name="connsiteX13" fmla="*/ 846 w 3475899"/>
                <a:gd name="connsiteY13" fmla="*/ 2711267 h 3988066"/>
                <a:gd name="connsiteX14" fmla="*/ 284017 w 3475899"/>
                <a:gd name="connsiteY14" fmla="*/ 2118017 h 3988066"/>
                <a:gd name="connsiteX15" fmla="*/ 964397 w 3475899"/>
                <a:gd name="connsiteY15" fmla="*/ 1870723 h 3988066"/>
                <a:gd name="connsiteX16" fmla="*/ 1592242 w 3475899"/>
                <a:gd name="connsiteY16" fmla="*/ 2019356 h 3988066"/>
                <a:gd name="connsiteX17" fmla="*/ 1861319 w 3475899"/>
                <a:gd name="connsiteY17" fmla="*/ 2490881 h 3988066"/>
                <a:gd name="connsiteX18" fmla="*/ 1680653 w 3475899"/>
                <a:gd name="connsiteY18" fmla="*/ 2861181 h 3988066"/>
                <a:gd name="connsiteX19" fmla="*/ 1261662 w 3475899"/>
                <a:gd name="connsiteY19" fmla="*/ 3008533 h 3988066"/>
                <a:gd name="connsiteX20" fmla="*/ 895206 w 3475899"/>
                <a:gd name="connsiteY20" fmla="*/ 2926528 h 3988066"/>
                <a:gd name="connsiteX21" fmla="*/ 718384 w 3475899"/>
                <a:gd name="connsiteY21" fmla="*/ 2649764 h 3988066"/>
                <a:gd name="connsiteX22" fmla="*/ 808076 w 3475899"/>
                <a:gd name="connsiteY22" fmla="*/ 2470379 h 3988066"/>
                <a:gd name="connsiteX23" fmla="*/ 931082 w 3475899"/>
                <a:gd name="connsiteY23" fmla="*/ 2406314 h 3988066"/>
                <a:gd name="connsiteX24" fmla="*/ 990023 w 3475899"/>
                <a:gd name="connsiteY24" fmla="*/ 2398626 h 3988066"/>
                <a:gd name="connsiteX25" fmla="*/ 1010524 w 3475899"/>
                <a:gd name="connsiteY25" fmla="*/ 2414001 h 3988066"/>
                <a:gd name="connsiteX26" fmla="*/ 1000274 w 3475899"/>
                <a:gd name="connsiteY26" fmla="*/ 2444753 h 3988066"/>
                <a:gd name="connsiteX27" fmla="*/ 990023 w 3475899"/>
                <a:gd name="connsiteY27" fmla="*/ 2475505 h 3988066"/>
                <a:gd name="connsiteX28" fmla="*/ 974647 w 3475899"/>
                <a:gd name="connsiteY28" fmla="*/ 2588261 h 3988066"/>
                <a:gd name="connsiteX29" fmla="*/ 1055370 w 3475899"/>
                <a:gd name="connsiteY29" fmla="*/ 2725362 h 3988066"/>
                <a:gd name="connsiteX30" fmla="*/ 1230911 w 3475899"/>
                <a:gd name="connsiteY30" fmla="*/ 2783021 h 3988066"/>
                <a:gd name="connsiteX31" fmla="*/ 1494862 w 3475899"/>
                <a:gd name="connsiteY31" fmla="*/ 2685641 h 3988066"/>
                <a:gd name="connsiteX32" fmla="*/ 1599930 w 3475899"/>
                <a:gd name="connsiteY32" fmla="*/ 2444753 h 3988066"/>
                <a:gd name="connsiteX33" fmla="*/ 1387231 w 3475899"/>
                <a:gd name="connsiteY33" fmla="*/ 2109048 h 3988066"/>
                <a:gd name="connsiteX34" fmla="*/ 943896 w 3475899"/>
                <a:gd name="connsiteY34" fmla="*/ 2003980 h 3988066"/>
                <a:gd name="connsiteX35" fmla="*/ 372428 w 3475899"/>
                <a:gd name="connsiteY35" fmla="*/ 2198740 h 3988066"/>
                <a:gd name="connsiteX36" fmla="*/ 118727 w 3475899"/>
                <a:gd name="connsiteY36" fmla="*/ 2711267 h 3988066"/>
                <a:gd name="connsiteX37" fmla="*/ 500560 w 3475899"/>
                <a:gd name="connsiteY37" fmla="*/ 3351926 h 3988066"/>
                <a:gd name="connsiteX38" fmla="*/ 1312915 w 3475899"/>
                <a:gd name="connsiteY38" fmla="*/ 3567187 h 3988066"/>
                <a:gd name="connsiteX39" fmla="*/ 2135520 w 3475899"/>
                <a:gd name="connsiteY39" fmla="*/ 3269921 h 3988066"/>
                <a:gd name="connsiteX40" fmla="*/ 2491727 w 3475899"/>
                <a:gd name="connsiteY40" fmla="*/ 2506256 h 3988066"/>
                <a:gd name="connsiteX41" fmla="*/ 2373845 w 3475899"/>
                <a:gd name="connsiteY41" fmla="*/ 2070608 h 3988066"/>
                <a:gd name="connsiteX42" fmla="*/ 2058641 w 3475899"/>
                <a:gd name="connsiteY42" fmla="*/ 1755405 h 3988066"/>
                <a:gd name="connsiteX43" fmla="*/ 1615306 w 3475899"/>
                <a:gd name="connsiteY43" fmla="*/ 1496578 h 3988066"/>
                <a:gd name="connsiteX44" fmla="*/ 859329 w 3475899"/>
                <a:gd name="connsiteY44" fmla="*/ 1135247 h 3988066"/>
                <a:gd name="connsiteX45" fmla="*/ 477496 w 3475899"/>
                <a:gd name="connsiteY45" fmla="*/ 609907 h 3988066"/>
                <a:gd name="connsiteX46" fmla="*/ 782450 w 3475899"/>
                <a:gd name="connsiteY46" fmla="*/ 143508 h 3988066"/>
                <a:gd name="connsiteX47" fmla="*/ 1425671 w 3475899"/>
                <a:gd name="connsiteY47" fmla="*/ 0 h 3988066"/>
                <a:gd name="connsiteX0" fmla="*/ 1425671 w 3475899"/>
                <a:gd name="connsiteY0" fmla="*/ 0 h 3988066"/>
                <a:gd name="connsiteX1" fmla="*/ 1687060 w 3475899"/>
                <a:gd name="connsiteY1" fmla="*/ 153758 h 3988066"/>
                <a:gd name="connsiteX2" fmla="*/ 1410295 w 3475899"/>
                <a:gd name="connsiteY2" fmla="*/ 102506 h 3988066"/>
                <a:gd name="connsiteX3" fmla="*/ 961834 w 3475899"/>
                <a:gd name="connsiteY3" fmla="*/ 187072 h 3988066"/>
                <a:gd name="connsiteX4" fmla="*/ 744010 w 3475899"/>
                <a:gd name="connsiteY4" fmla="*/ 481775 h 3988066"/>
                <a:gd name="connsiteX5" fmla="*/ 900331 w 3475899"/>
                <a:gd name="connsiteY5" fmla="*/ 740602 h 3988066"/>
                <a:gd name="connsiteX6" fmla="*/ 1284726 w 3475899"/>
                <a:gd name="connsiteY6" fmla="*/ 943050 h 3988066"/>
                <a:gd name="connsiteX7" fmla="*/ 2984160 w 3475899"/>
                <a:gd name="connsiteY7" fmla="*/ 1543339 h 3988066"/>
                <a:gd name="connsiteX8" fmla="*/ 3378091 w 3475899"/>
                <a:gd name="connsiteY8" fmla="*/ 2821306 h 3988066"/>
                <a:gd name="connsiteX9" fmla="*/ 2359032 w 3475899"/>
                <a:gd name="connsiteY9" fmla="*/ 3840356 h 3988066"/>
                <a:gd name="connsiteX10" fmla="*/ 1252372 w 3475899"/>
                <a:gd name="connsiteY10" fmla="*/ 3968244 h 3988066"/>
                <a:gd name="connsiteX11" fmla="*/ 352887 w 3475899"/>
                <a:gd name="connsiteY11" fmla="*/ 3518017 h 3988066"/>
                <a:gd name="connsiteX12" fmla="*/ 846 w 3475899"/>
                <a:gd name="connsiteY12" fmla="*/ 2711267 h 3988066"/>
                <a:gd name="connsiteX13" fmla="*/ 284017 w 3475899"/>
                <a:gd name="connsiteY13" fmla="*/ 2118017 h 3988066"/>
                <a:gd name="connsiteX14" fmla="*/ 964397 w 3475899"/>
                <a:gd name="connsiteY14" fmla="*/ 1870723 h 3988066"/>
                <a:gd name="connsiteX15" fmla="*/ 1592242 w 3475899"/>
                <a:gd name="connsiteY15" fmla="*/ 2019356 h 3988066"/>
                <a:gd name="connsiteX16" fmla="*/ 1861319 w 3475899"/>
                <a:gd name="connsiteY16" fmla="*/ 2490881 h 3988066"/>
                <a:gd name="connsiteX17" fmla="*/ 1680653 w 3475899"/>
                <a:gd name="connsiteY17" fmla="*/ 2861181 h 3988066"/>
                <a:gd name="connsiteX18" fmla="*/ 1261662 w 3475899"/>
                <a:gd name="connsiteY18" fmla="*/ 3008533 h 3988066"/>
                <a:gd name="connsiteX19" fmla="*/ 895206 w 3475899"/>
                <a:gd name="connsiteY19" fmla="*/ 2926528 h 3988066"/>
                <a:gd name="connsiteX20" fmla="*/ 718384 w 3475899"/>
                <a:gd name="connsiteY20" fmla="*/ 2649764 h 3988066"/>
                <a:gd name="connsiteX21" fmla="*/ 808076 w 3475899"/>
                <a:gd name="connsiteY21" fmla="*/ 2470379 h 3988066"/>
                <a:gd name="connsiteX22" fmla="*/ 931082 w 3475899"/>
                <a:gd name="connsiteY22" fmla="*/ 2406314 h 3988066"/>
                <a:gd name="connsiteX23" fmla="*/ 990023 w 3475899"/>
                <a:gd name="connsiteY23" fmla="*/ 2398626 h 3988066"/>
                <a:gd name="connsiteX24" fmla="*/ 1010524 w 3475899"/>
                <a:gd name="connsiteY24" fmla="*/ 2414001 h 3988066"/>
                <a:gd name="connsiteX25" fmla="*/ 1000274 w 3475899"/>
                <a:gd name="connsiteY25" fmla="*/ 2444753 h 3988066"/>
                <a:gd name="connsiteX26" fmla="*/ 990023 w 3475899"/>
                <a:gd name="connsiteY26" fmla="*/ 2475505 h 3988066"/>
                <a:gd name="connsiteX27" fmla="*/ 974647 w 3475899"/>
                <a:gd name="connsiteY27" fmla="*/ 2588261 h 3988066"/>
                <a:gd name="connsiteX28" fmla="*/ 1055370 w 3475899"/>
                <a:gd name="connsiteY28" fmla="*/ 2725362 h 3988066"/>
                <a:gd name="connsiteX29" fmla="*/ 1230911 w 3475899"/>
                <a:gd name="connsiteY29" fmla="*/ 2783021 h 3988066"/>
                <a:gd name="connsiteX30" fmla="*/ 1494862 w 3475899"/>
                <a:gd name="connsiteY30" fmla="*/ 2685641 h 3988066"/>
                <a:gd name="connsiteX31" fmla="*/ 1599930 w 3475899"/>
                <a:gd name="connsiteY31" fmla="*/ 2444753 h 3988066"/>
                <a:gd name="connsiteX32" fmla="*/ 1387231 w 3475899"/>
                <a:gd name="connsiteY32" fmla="*/ 2109048 h 3988066"/>
                <a:gd name="connsiteX33" fmla="*/ 943896 w 3475899"/>
                <a:gd name="connsiteY33" fmla="*/ 2003980 h 3988066"/>
                <a:gd name="connsiteX34" fmla="*/ 372428 w 3475899"/>
                <a:gd name="connsiteY34" fmla="*/ 2198740 h 3988066"/>
                <a:gd name="connsiteX35" fmla="*/ 118727 w 3475899"/>
                <a:gd name="connsiteY35" fmla="*/ 2711267 h 3988066"/>
                <a:gd name="connsiteX36" fmla="*/ 500560 w 3475899"/>
                <a:gd name="connsiteY36" fmla="*/ 3351926 h 3988066"/>
                <a:gd name="connsiteX37" fmla="*/ 1312915 w 3475899"/>
                <a:gd name="connsiteY37" fmla="*/ 3567187 h 3988066"/>
                <a:gd name="connsiteX38" fmla="*/ 2135520 w 3475899"/>
                <a:gd name="connsiteY38" fmla="*/ 3269921 h 3988066"/>
                <a:gd name="connsiteX39" fmla="*/ 2491727 w 3475899"/>
                <a:gd name="connsiteY39" fmla="*/ 2506256 h 3988066"/>
                <a:gd name="connsiteX40" fmla="*/ 2373845 w 3475899"/>
                <a:gd name="connsiteY40" fmla="*/ 2070608 h 3988066"/>
                <a:gd name="connsiteX41" fmla="*/ 2058641 w 3475899"/>
                <a:gd name="connsiteY41" fmla="*/ 1755405 h 3988066"/>
                <a:gd name="connsiteX42" fmla="*/ 1615306 w 3475899"/>
                <a:gd name="connsiteY42" fmla="*/ 1496578 h 3988066"/>
                <a:gd name="connsiteX43" fmla="*/ 859329 w 3475899"/>
                <a:gd name="connsiteY43" fmla="*/ 1135247 h 3988066"/>
                <a:gd name="connsiteX44" fmla="*/ 477496 w 3475899"/>
                <a:gd name="connsiteY44" fmla="*/ 609907 h 3988066"/>
                <a:gd name="connsiteX45" fmla="*/ 782450 w 3475899"/>
                <a:gd name="connsiteY45" fmla="*/ 143508 h 3988066"/>
                <a:gd name="connsiteX46" fmla="*/ 1425671 w 3475899"/>
                <a:gd name="connsiteY46" fmla="*/ 0 h 3988066"/>
                <a:gd name="connsiteX0" fmla="*/ 1425671 w 3475899"/>
                <a:gd name="connsiteY0" fmla="*/ 421 h 3988487"/>
                <a:gd name="connsiteX1" fmla="*/ 1410295 w 3475899"/>
                <a:gd name="connsiteY1" fmla="*/ 102927 h 3988487"/>
                <a:gd name="connsiteX2" fmla="*/ 961834 w 3475899"/>
                <a:gd name="connsiteY2" fmla="*/ 187493 h 3988487"/>
                <a:gd name="connsiteX3" fmla="*/ 744010 w 3475899"/>
                <a:gd name="connsiteY3" fmla="*/ 482196 h 3988487"/>
                <a:gd name="connsiteX4" fmla="*/ 900331 w 3475899"/>
                <a:gd name="connsiteY4" fmla="*/ 741023 h 3988487"/>
                <a:gd name="connsiteX5" fmla="*/ 1284726 w 3475899"/>
                <a:gd name="connsiteY5" fmla="*/ 943471 h 3988487"/>
                <a:gd name="connsiteX6" fmla="*/ 2984160 w 3475899"/>
                <a:gd name="connsiteY6" fmla="*/ 1543760 h 3988487"/>
                <a:gd name="connsiteX7" fmla="*/ 3378091 w 3475899"/>
                <a:gd name="connsiteY7" fmla="*/ 2821727 h 3988487"/>
                <a:gd name="connsiteX8" fmla="*/ 2359032 w 3475899"/>
                <a:gd name="connsiteY8" fmla="*/ 3840777 h 3988487"/>
                <a:gd name="connsiteX9" fmla="*/ 1252372 w 3475899"/>
                <a:gd name="connsiteY9" fmla="*/ 3968665 h 3988487"/>
                <a:gd name="connsiteX10" fmla="*/ 352887 w 3475899"/>
                <a:gd name="connsiteY10" fmla="*/ 3518438 h 3988487"/>
                <a:gd name="connsiteX11" fmla="*/ 846 w 3475899"/>
                <a:gd name="connsiteY11" fmla="*/ 2711688 h 3988487"/>
                <a:gd name="connsiteX12" fmla="*/ 284017 w 3475899"/>
                <a:gd name="connsiteY12" fmla="*/ 2118438 h 3988487"/>
                <a:gd name="connsiteX13" fmla="*/ 964397 w 3475899"/>
                <a:gd name="connsiteY13" fmla="*/ 1871144 h 3988487"/>
                <a:gd name="connsiteX14" fmla="*/ 1592242 w 3475899"/>
                <a:gd name="connsiteY14" fmla="*/ 2019777 h 3988487"/>
                <a:gd name="connsiteX15" fmla="*/ 1861319 w 3475899"/>
                <a:gd name="connsiteY15" fmla="*/ 2491302 h 3988487"/>
                <a:gd name="connsiteX16" fmla="*/ 1680653 w 3475899"/>
                <a:gd name="connsiteY16" fmla="*/ 2861602 h 3988487"/>
                <a:gd name="connsiteX17" fmla="*/ 1261662 w 3475899"/>
                <a:gd name="connsiteY17" fmla="*/ 3008954 h 3988487"/>
                <a:gd name="connsiteX18" fmla="*/ 895206 w 3475899"/>
                <a:gd name="connsiteY18" fmla="*/ 2926949 h 3988487"/>
                <a:gd name="connsiteX19" fmla="*/ 718384 w 3475899"/>
                <a:gd name="connsiteY19" fmla="*/ 2650185 h 3988487"/>
                <a:gd name="connsiteX20" fmla="*/ 808076 w 3475899"/>
                <a:gd name="connsiteY20" fmla="*/ 2470800 h 3988487"/>
                <a:gd name="connsiteX21" fmla="*/ 931082 w 3475899"/>
                <a:gd name="connsiteY21" fmla="*/ 2406735 h 3988487"/>
                <a:gd name="connsiteX22" fmla="*/ 990023 w 3475899"/>
                <a:gd name="connsiteY22" fmla="*/ 2399047 h 3988487"/>
                <a:gd name="connsiteX23" fmla="*/ 1010524 w 3475899"/>
                <a:gd name="connsiteY23" fmla="*/ 2414422 h 3988487"/>
                <a:gd name="connsiteX24" fmla="*/ 1000274 w 3475899"/>
                <a:gd name="connsiteY24" fmla="*/ 2445174 h 3988487"/>
                <a:gd name="connsiteX25" fmla="*/ 990023 w 3475899"/>
                <a:gd name="connsiteY25" fmla="*/ 2475926 h 3988487"/>
                <a:gd name="connsiteX26" fmla="*/ 974647 w 3475899"/>
                <a:gd name="connsiteY26" fmla="*/ 2588682 h 3988487"/>
                <a:gd name="connsiteX27" fmla="*/ 1055370 w 3475899"/>
                <a:gd name="connsiteY27" fmla="*/ 2725783 h 3988487"/>
                <a:gd name="connsiteX28" fmla="*/ 1230911 w 3475899"/>
                <a:gd name="connsiteY28" fmla="*/ 2783442 h 3988487"/>
                <a:gd name="connsiteX29" fmla="*/ 1494862 w 3475899"/>
                <a:gd name="connsiteY29" fmla="*/ 2686062 h 3988487"/>
                <a:gd name="connsiteX30" fmla="*/ 1599930 w 3475899"/>
                <a:gd name="connsiteY30" fmla="*/ 2445174 h 3988487"/>
                <a:gd name="connsiteX31" fmla="*/ 1387231 w 3475899"/>
                <a:gd name="connsiteY31" fmla="*/ 2109469 h 3988487"/>
                <a:gd name="connsiteX32" fmla="*/ 943896 w 3475899"/>
                <a:gd name="connsiteY32" fmla="*/ 2004401 h 3988487"/>
                <a:gd name="connsiteX33" fmla="*/ 372428 w 3475899"/>
                <a:gd name="connsiteY33" fmla="*/ 2199161 h 3988487"/>
                <a:gd name="connsiteX34" fmla="*/ 118727 w 3475899"/>
                <a:gd name="connsiteY34" fmla="*/ 2711688 h 3988487"/>
                <a:gd name="connsiteX35" fmla="*/ 500560 w 3475899"/>
                <a:gd name="connsiteY35" fmla="*/ 3352347 h 3988487"/>
                <a:gd name="connsiteX36" fmla="*/ 1312915 w 3475899"/>
                <a:gd name="connsiteY36" fmla="*/ 3567608 h 3988487"/>
                <a:gd name="connsiteX37" fmla="*/ 2135520 w 3475899"/>
                <a:gd name="connsiteY37" fmla="*/ 3270342 h 3988487"/>
                <a:gd name="connsiteX38" fmla="*/ 2491727 w 3475899"/>
                <a:gd name="connsiteY38" fmla="*/ 2506677 h 3988487"/>
                <a:gd name="connsiteX39" fmla="*/ 2373845 w 3475899"/>
                <a:gd name="connsiteY39" fmla="*/ 2071029 h 3988487"/>
                <a:gd name="connsiteX40" fmla="*/ 2058641 w 3475899"/>
                <a:gd name="connsiteY40" fmla="*/ 1755826 h 3988487"/>
                <a:gd name="connsiteX41" fmla="*/ 1615306 w 3475899"/>
                <a:gd name="connsiteY41" fmla="*/ 1496999 h 3988487"/>
                <a:gd name="connsiteX42" fmla="*/ 859329 w 3475899"/>
                <a:gd name="connsiteY42" fmla="*/ 1135668 h 3988487"/>
                <a:gd name="connsiteX43" fmla="*/ 477496 w 3475899"/>
                <a:gd name="connsiteY43" fmla="*/ 610328 h 3988487"/>
                <a:gd name="connsiteX44" fmla="*/ 782450 w 3475899"/>
                <a:gd name="connsiteY44" fmla="*/ 143929 h 3988487"/>
                <a:gd name="connsiteX45" fmla="*/ 1425671 w 3475899"/>
                <a:gd name="connsiteY45" fmla="*/ 421 h 3988487"/>
                <a:gd name="connsiteX0" fmla="*/ 1425671 w 3475899"/>
                <a:gd name="connsiteY0" fmla="*/ 0 h 3988066"/>
                <a:gd name="connsiteX1" fmla="*/ 961834 w 3475899"/>
                <a:gd name="connsiteY1" fmla="*/ 187072 h 3988066"/>
                <a:gd name="connsiteX2" fmla="*/ 744010 w 3475899"/>
                <a:gd name="connsiteY2" fmla="*/ 481775 h 3988066"/>
                <a:gd name="connsiteX3" fmla="*/ 900331 w 3475899"/>
                <a:gd name="connsiteY3" fmla="*/ 740602 h 3988066"/>
                <a:gd name="connsiteX4" fmla="*/ 1284726 w 3475899"/>
                <a:gd name="connsiteY4" fmla="*/ 943050 h 3988066"/>
                <a:gd name="connsiteX5" fmla="*/ 2984160 w 3475899"/>
                <a:gd name="connsiteY5" fmla="*/ 1543339 h 3988066"/>
                <a:gd name="connsiteX6" fmla="*/ 3378091 w 3475899"/>
                <a:gd name="connsiteY6" fmla="*/ 2821306 h 3988066"/>
                <a:gd name="connsiteX7" fmla="*/ 2359032 w 3475899"/>
                <a:gd name="connsiteY7" fmla="*/ 3840356 h 3988066"/>
                <a:gd name="connsiteX8" fmla="*/ 1252372 w 3475899"/>
                <a:gd name="connsiteY8" fmla="*/ 3968244 h 3988066"/>
                <a:gd name="connsiteX9" fmla="*/ 352887 w 3475899"/>
                <a:gd name="connsiteY9" fmla="*/ 3518017 h 3988066"/>
                <a:gd name="connsiteX10" fmla="*/ 846 w 3475899"/>
                <a:gd name="connsiteY10" fmla="*/ 2711267 h 3988066"/>
                <a:gd name="connsiteX11" fmla="*/ 284017 w 3475899"/>
                <a:gd name="connsiteY11" fmla="*/ 2118017 h 3988066"/>
                <a:gd name="connsiteX12" fmla="*/ 964397 w 3475899"/>
                <a:gd name="connsiteY12" fmla="*/ 1870723 h 3988066"/>
                <a:gd name="connsiteX13" fmla="*/ 1592242 w 3475899"/>
                <a:gd name="connsiteY13" fmla="*/ 2019356 h 3988066"/>
                <a:gd name="connsiteX14" fmla="*/ 1861319 w 3475899"/>
                <a:gd name="connsiteY14" fmla="*/ 2490881 h 3988066"/>
                <a:gd name="connsiteX15" fmla="*/ 1680653 w 3475899"/>
                <a:gd name="connsiteY15" fmla="*/ 2861181 h 3988066"/>
                <a:gd name="connsiteX16" fmla="*/ 1261662 w 3475899"/>
                <a:gd name="connsiteY16" fmla="*/ 3008533 h 3988066"/>
                <a:gd name="connsiteX17" fmla="*/ 895206 w 3475899"/>
                <a:gd name="connsiteY17" fmla="*/ 2926528 h 3988066"/>
                <a:gd name="connsiteX18" fmla="*/ 718384 w 3475899"/>
                <a:gd name="connsiteY18" fmla="*/ 2649764 h 3988066"/>
                <a:gd name="connsiteX19" fmla="*/ 808076 w 3475899"/>
                <a:gd name="connsiteY19" fmla="*/ 2470379 h 3988066"/>
                <a:gd name="connsiteX20" fmla="*/ 931082 w 3475899"/>
                <a:gd name="connsiteY20" fmla="*/ 2406314 h 3988066"/>
                <a:gd name="connsiteX21" fmla="*/ 990023 w 3475899"/>
                <a:gd name="connsiteY21" fmla="*/ 2398626 h 3988066"/>
                <a:gd name="connsiteX22" fmla="*/ 1010524 w 3475899"/>
                <a:gd name="connsiteY22" fmla="*/ 2414001 h 3988066"/>
                <a:gd name="connsiteX23" fmla="*/ 1000274 w 3475899"/>
                <a:gd name="connsiteY23" fmla="*/ 2444753 h 3988066"/>
                <a:gd name="connsiteX24" fmla="*/ 990023 w 3475899"/>
                <a:gd name="connsiteY24" fmla="*/ 2475505 h 3988066"/>
                <a:gd name="connsiteX25" fmla="*/ 974647 w 3475899"/>
                <a:gd name="connsiteY25" fmla="*/ 2588261 h 3988066"/>
                <a:gd name="connsiteX26" fmla="*/ 1055370 w 3475899"/>
                <a:gd name="connsiteY26" fmla="*/ 2725362 h 3988066"/>
                <a:gd name="connsiteX27" fmla="*/ 1230911 w 3475899"/>
                <a:gd name="connsiteY27" fmla="*/ 2783021 h 3988066"/>
                <a:gd name="connsiteX28" fmla="*/ 1494862 w 3475899"/>
                <a:gd name="connsiteY28" fmla="*/ 2685641 h 3988066"/>
                <a:gd name="connsiteX29" fmla="*/ 1599930 w 3475899"/>
                <a:gd name="connsiteY29" fmla="*/ 2444753 h 3988066"/>
                <a:gd name="connsiteX30" fmla="*/ 1387231 w 3475899"/>
                <a:gd name="connsiteY30" fmla="*/ 2109048 h 3988066"/>
                <a:gd name="connsiteX31" fmla="*/ 943896 w 3475899"/>
                <a:gd name="connsiteY31" fmla="*/ 2003980 h 3988066"/>
                <a:gd name="connsiteX32" fmla="*/ 372428 w 3475899"/>
                <a:gd name="connsiteY32" fmla="*/ 2198740 h 3988066"/>
                <a:gd name="connsiteX33" fmla="*/ 118727 w 3475899"/>
                <a:gd name="connsiteY33" fmla="*/ 2711267 h 3988066"/>
                <a:gd name="connsiteX34" fmla="*/ 500560 w 3475899"/>
                <a:gd name="connsiteY34" fmla="*/ 3351926 h 3988066"/>
                <a:gd name="connsiteX35" fmla="*/ 1312915 w 3475899"/>
                <a:gd name="connsiteY35" fmla="*/ 3567187 h 3988066"/>
                <a:gd name="connsiteX36" fmla="*/ 2135520 w 3475899"/>
                <a:gd name="connsiteY36" fmla="*/ 3269921 h 3988066"/>
                <a:gd name="connsiteX37" fmla="*/ 2491727 w 3475899"/>
                <a:gd name="connsiteY37" fmla="*/ 2506256 h 3988066"/>
                <a:gd name="connsiteX38" fmla="*/ 2373845 w 3475899"/>
                <a:gd name="connsiteY38" fmla="*/ 2070608 h 3988066"/>
                <a:gd name="connsiteX39" fmla="*/ 2058641 w 3475899"/>
                <a:gd name="connsiteY39" fmla="*/ 1755405 h 3988066"/>
                <a:gd name="connsiteX40" fmla="*/ 1615306 w 3475899"/>
                <a:gd name="connsiteY40" fmla="*/ 1496578 h 3988066"/>
                <a:gd name="connsiteX41" fmla="*/ 859329 w 3475899"/>
                <a:gd name="connsiteY41" fmla="*/ 1135247 h 3988066"/>
                <a:gd name="connsiteX42" fmla="*/ 477496 w 3475899"/>
                <a:gd name="connsiteY42" fmla="*/ 609907 h 3988066"/>
                <a:gd name="connsiteX43" fmla="*/ 782450 w 3475899"/>
                <a:gd name="connsiteY43" fmla="*/ 143508 h 3988066"/>
                <a:gd name="connsiteX44" fmla="*/ 1425671 w 3475899"/>
                <a:gd name="connsiteY44" fmla="*/ 0 h 3988066"/>
                <a:gd name="connsiteX0" fmla="*/ 782450 w 3475899"/>
                <a:gd name="connsiteY0" fmla="*/ 32557 h 3877115"/>
                <a:gd name="connsiteX1" fmla="*/ 961834 w 3475899"/>
                <a:gd name="connsiteY1" fmla="*/ 76121 h 3877115"/>
                <a:gd name="connsiteX2" fmla="*/ 744010 w 3475899"/>
                <a:gd name="connsiteY2" fmla="*/ 370824 h 3877115"/>
                <a:gd name="connsiteX3" fmla="*/ 900331 w 3475899"/>
                <a:gd name="connsiteY3" fmla="*/ 629651 h 3877115"/>
                <a:gd name="connsiteX4" fmla="*/ 1284726 w 3475899"/>
                <a:gd name="connsiteY4" fmla="*/ 832099 h 3877115"/>
                <a:gd name="connsiteX5" fmla="*/ 2984160 w 3475899"/>
                <a:gd name="connsiteY5" fmla="*/ 1432388 h 3877115"/>
                <a:gd name="connsiteX6" fmla="*/ 3378091 w 3475899"/>
                <a:gd name="connsiteY6" fmla="*/ 2710355 h 3877115"/>
                <a:gd name="connsiteX7" fmla="*/ 2359032 w 3475899"/>
                <a:gd name="connsiteY7" fmla="*/ 3729405 h 3877115"/>
                <a:gd name="connsiteX8" fmla="*/ 1252372 w 3475899"/>
                <a:gd name="connsiteY8" fmla="*/ 3857293 h 3877115"/>
                <a:gd name="connsiteX9" fmla="*/ 352887 w 3475899"/>
                <a:gd name="connsiteY9" fmla="*/ 3407066 h 3877115"/>
                <a:gd name="connsiteX10" fmla="*/ 846 w 3475899"/>
                <a:gd name="connsiteY10" fmla="*/ 2600316 h 3877115"/>
                <a:gd name="connsiteX11" fmla="*/ 284017 w 3475899"/>
                <a:gd name="connsiteY11" fmla="*/ 2007066 h 3877115"/>
                <a:gd name="connsiteX12" fmla="*/ 964397 w 3475899"/>
                <a:gd name="connsiteY12" fmla="*/ 1759772 h 3877115"/>
                <a:gd name="connsiteX13" fmla="*/ 1592242 w 3475899"/>
                <a:gd name="connsiteY13" fmla="*/ 1908405 h 3877115"/>
                <a:gd name="connsiteX14" fmla="*/ 1861319 w 3475899"/>
                <a:gd name="connsiteY14" fmla="*/ 2379930 h 3877115"/>
                <a:gd name="connsiteX15" fmla="*/ 1680653 w 3475899"/>
                <a:gd name="connsiteY15" fmla="*/ 2750230 h 3877115"/>
                <a:gd name="connsiteX16" fmla="*/ 1261662 w 3475899"/>
                <a:gd name="connsiteY16" fmla="*/ 2897582 h 3877115"/>
                <a:gd name="connsiteX17" fmla="*/ 895206 w 3475899"/>
                <a:gd name="connsiteY17" fmla="*/ 2815577 h 3877115"/>
                <a:gd name="connsiteX18" fmla="*/ 718384 w 3475899"/>
                <a:gd name="connsiteY18" fmla="*/ 2538813 h 3877115"/>
                <a:gd name="connsiteX19" fmla="*/ 808076 w 3475899"/>
                <a:gd name="connsiteY19" fmla="*/ 2359428 h 3877115"/>
                <a:gd name="connsiteX20" fmla="*/ 931082 w 3475899"/>
                <a:gd name="connsiteY20" fmla="*/ 2295363 h 3877115"/>
                <a:gd name="connsiteX21" fmla="*/ 990023 w 3475899"/>
                <a:gd name="connsiteY21" fmla="*/ 2287675 h 3877115"/>
                <a:gd name="connsiteX22" fmla="*/ 1010524 w 3475899"/>
                <a:gd name="connsiteY22" fmla="*/ 2303050 h 3877115"/>
                <a:gd name="connsiteX23" fmla="*/ 1000274 w 3475899"/>
                <a:gd name="connsiteY23" fmla="*/ 2333802 h 3877115"/>
                <a:gd name="connsiteX24" fmla="*/ 990023 w 3475899"/>
                <a:gd name="connsiteY24" fmla="*/ 2364554 h 3877115"/>
                <a:gd name="connsiteX25" fmla="*/ 974647 w 3475899"/>
                <a:gd name="connsiteY25" fmla="*/ 2477310 h 3877115"/>
                <a:gd name="connsiteX26" fmla="*/ 1055370 w 3475899"/>
                <a:gd name="connsiteY26" fmla="*/ 2614411 h 3877115"/>
                <a:gd name="connsiteX27" fmla="*/ 1230911 w 3475899"/>
                <a:gd name="connsiteY27" fmla="*/ 2672070 h 3877115"/>
                <a:gd name="connsiteX28" fmla="*/ 1494862 w 3475899"/>
                <a:gd name="connsiteY28" fmla="*/ 2574690 h 3877115"/>
                <a:gd name="connsiteX29" fmla="*/ 1599930 w 3475899"/>
                <a:gd name="connsiteY29" fmla="*/ 2333802 h 3877115"/>
                <a:gd name="connsiteX30" fmla="*/ 1387231 w 3475899"/>
                <a:gd name="connsiteY30" fmla="*/ 1998097 h 3877115"/>
                <a:gd name="connsiteX31" fmla="*/ 943896 w 3475899"/>
                <a:gd name="connsiteY31" fmla="*/ 1893029 h 3877115"/>
                <a:gd name="connsiteX32" fmla="*/ 372428 w 3475899"/>
                <a:gd name="connsiteY32" fmla="*/ 2087789 h 3877115"/>
                <a:gd name="connsiteX33" fmla="*/ 118727 w 3475899"/>
                <a:gd name="connsiteY33" fmla="*/ 2600316 h 3877115"/>
                <a:gd name="connsiteX34" fmla="*/ 500560 w 3475899"/>
                <a:gd name="connsiteY34" fmla="*/ 3240975 h 3877115"/>
                <a:gd name="connsiteX35" fmla="*/ 1312915 w 3475899"/>
                <a:gd name="connsiteY35" fmla="*/ 3456236 h 3877115"/>
                <a:gd name="connsiteX36" fmla="*/ 2135520 w 3475899"/>
                <a:gd name="connsiteY36" fmla="*/ 3158970 h 3877115"/>
                <a:gd name="connsiteX37" fmla="*/ 2491727 w 3475899"/>
                <a:gd name="connsiteY37" fmla="*/ 2395305 h 3877115"/>
                <a:gd name="connsiteX38" fmla="*/ 2373845 w 3475899"/>
                <a:gd name="connsiteY38" fmla="*/ 1959657 h 3877115"/>
                <a:gd name="connsiteX39" fmla="*/ 2058641 w 3475899"/>
                <a:gd name="connsiteY39" fmla="*/ 1644454 h 3877115"/>
                <a:gd name="connsiteX40" fmla="*/ 1615306 w 3475899"/>
                <a:gd name="connsiteY40" fmla="*/ 1385627 h 3877115"/>
                <a:gd name="connsiteX41" fmla="*/ 859329 w 3475899"/>
                <a:gd name="connsiteY41" fmla="*/ 1024296 h 3877115"/>
                <a:gd name="connsiteX42" fmla="*/ 477496 w 3475899"/>
                <a:gd name="connsiteY42" fmla="*/ 498956 h 3877115"/>
                <a:gd name="connsiteX43" fmla="*/ 782450 w 3475899"/>
                <a:gd name="connsiteY43" fmla="*/ 32557 h 3877115"/>
                <a:gd name="connsiteX0" fmla="*/ 477496 w 3475899"/>
                <a:gd name="connsiteY0" fmla="*/ 424506 h 3802665"/>
                <a:gd name="connsiteX1" fmla="*/ 961834 w 3475899"/>
                <a:gd name="connsiteY1" fmla="*/ 1671 h 3802665"/>
                <a:gd name="connsiteX2" fmla="*/ 744010 w 3475899"/>
                <a:gd name="connsiteY2" fmla="*/ 296374 h 3802665"/>
                <a:gd name="connsiteX3" fmla="*/ 900331 w 3475899"/>
                <a:gd name="connsiteY3" fmla="*/ 555201 h 3802665"/>
                <a:gd name="connsiteX4" fmla="*/ 1284726 w 3475899"/>
                <a:gd name="connsiteY4" fmla="*/ 757649 h 3802665"/>
                <a:gd name="connsiteX5" fmla="*/ 2984160 w 3475899"/>
                <a:gd name="connsiteY5" fmla="*/ 1357938 h 3802665"/>
                <a:gd name="connsiteX6" fmla="*/ 3378091 w 3475899"/>
                <a:gd name="connsiteY6" fmla="*/ 2635905 h 3802665"/>
                <a:gd name="connsiteX7" fmla="*/ 2359032 w 3475899"/>
                <a:gd name="connsiteY7" fmla="*/ 3654955 h 3802665"/>
                <a:gd name="connsiteX8" fmla="*/ 1252372 w 3475899"/>
                <a:gd name="connsiteY8" fmla="*/ 3782843 h 3802665"/>
                <a:gd name="connsiteX9" fmla="*/ 352887 w 3475899"/>
                <a:gd name="connsiteY9" fmla="*/ 3332616 h 3802665"/>
                <a:gd name="connsiteX10" fmla="*/ 846 w 3475899"/>
                <a:gd name="connsiteY10" fmla="*/ 2525866 h 3802665"/>
                <a:gd name="connsiteX11" fmla="*/ 284017 w 3475899"/>
                <a:gd name="connsiteY11" fmla="*/ 1932616 h 3802665"/>
                <a:gd name="connsiteX12" fmla="*/ 964397 w 3475899"/>
                <a:gd name="connsiteY12" fmla="*/ 1685322 h 3802665"/>
                <a:gd name="connsiteX13" fmla="*/ 1592242 w 3475899"/>
                <a:gd name="connsiteY13" fmla="*/ 1833955 h 3802665"/>
                <a:gd name="connsiteX14" fmla="*/ 1861319 w 3475899"/>
                <a:gd name="connsiteY14" fmla="*/ 2305480 h 3802665"/>
                <a:gd name="connsiteX15" fmla="*/ 1680653 w 3475899"/>
                <a:gd name="connsiteY15" fmla="*/ 2675780 h 3802665"/>
                <a:gd name="connsiteX16" fmla="*/ 1261662 w 3475899"/>
                <a:gd name="connsiteY16" fmla="*/ 2823132 h 3802665"/>
                <a:gd name="connsiteX17" fmla="*/ 895206 w 3475899"/>
                <a:gd name="connsiteY17" fmla="*/ 2741127 h 3802665"/>
                <a:gd name="connsiteX18" fmla="*/ 718384 w 3475899"/>
                <a:gd name="connsiteY18" fmla="*/ 2464363 h 3802665"/>
                <a:gd name="connsiteX19" fmla="*/ 808076 w 3475899"/>
                <a:gd name="connsiteY19" fmla="*/ 2284978 h 3802665"/>
                <a:gd name="connsiteX20" fmla="*/ 931082 w 3475899"/>
                <a:gd name="connsiteY20" fmla="*/ 2220913 h 3802665"/>
                <a:gd name="connsiteX21" fmla="*/ 990023 w 3475899"/>
                <a:gd name="connsiteY21" fmla="*/ 2213225 h 3802665"/>
                <a:gd name="connsiteX22" fmla="*/ 1010524 w 3475899"/>
                <a:gd name="connsiteY22" fmla="*/ 2228600 h 3802665"/>
                <a:gd name="connsiteX23" fmla="*/ 1000274 w 3475899"/>
                <a:gd name="connsiteY23" fmla="*/ 2259352 h 3802665"/>
                <a:gd name="connsiteX24" fmla="*/ 990023 w 3475899"/>
                <a:gd name="connsiteY24" fmla="*/ 2290104 h 3802665"/>
                <a:gd name="connsiteX25" fmla="*/ 974647 w 3475899"/>
                <a:gd name="connsiteY25" fmla="*/ 2402860 h 3802665"/>
                <a:gd name="connsiteX26" fmla="*/ 1055370 w 3475899"/>
                <a:gd name="connsiteY26" fmla="*/ 2539961 h 3802665"/>
                <a:gd name="connsiteX27" fmla="*/ 1230911 w 3475899"/>
                <a:gd name="connsiteY27" fmla="*/ 2597620 h 3802665"/>
                <a:gd name="connsiteX28" fmla="*/ 1494862 w 3475899"/>
                <a:gd name="connsiteY28" fmla="*/ 2500240 h 3802665"/>
                <a:gd name="connsiteX29" fmla="*/ 1599930 w 3475899"/>
                <a:gd name="connsiteY29" fmla="*/ 2259352 h 3802665"/>
                <a:gd name="connsiteX30" fmla="*/ 1387231 w 3475899"/>
                <a:gd name="connsiteY30" fmla="*/ 1923647 h 3802665"/>
                <a:gd name="connsiteX31" fmla="*/ 943896 w 3475899"/>
                <a:gd name="connsiteY31" fmla="*/ 1818579 h 3802665"/>
                <a:gd name="connsiteX32" fmla="*/ 372428 w 3475899"/>
                <a:gd name="connsiteY32" fmla="*/ 2013339 h 3802665"/>
                <a:gd name="connsiteX33" fmla="*/ 118727 w 3475899"/>
                <a:gd name="connsiteY33" fmla="*/ 2525866 h 3802665"/>
                <a:gd name="connsiteX34" fmla="*/ 500560 w 3475899"/>
                <a:gd name="connsiteY34" fmla="*/ 3166525 h 3802665"/>
                <a:gd name="connsiteX35" fmla="*/ 1312915 w 3475899"/>
                <a:gd name="connsiteY35" fmla="*/ 3381786 h 3802665"/>
                <a:gd name="connsiteX36" fmla="*/ 2135520 w 3475899"/>
                <a:gd name="connsiteY36" fmla="*/ 3084520 h 3802665"/>
                <a:gd name="connsiteX37" fmla="*/ 2491727 w 3475899"/>
                <a:gd name="connsiteY37" fmla="*/ 2320855 h 3802665"/>
                <a:gd name="connsiteX38" fmla="*/ 2373845 w 3475899"/>
                <a:gd name="connsiteY38" fmla="*/ 1885207 h 3802665"/>
                <a:gd name="connsiteX39" fmla="*/ 2058641 w 3475899"/>
                <a:gd name="connsiteY39" fmla="*/ 1570004 h 3802665"/>
                <a:gd name="connsiteX40" fmla="*/ 1615306 w 3475899"/>
                <a:gd name="connsiteY40" fmla="*/ 1311177 h 3802665"/>
                <a:gd name="connsiteX41" fmla="*/ 859329 w 3475899"/>
                <a:gd name="connsiteY41" fmla="*/ 949846 h 3802665"/>
                <a:gd name="connsiteX42" fmla="*/ 477496 w 3475899"/>
                <a:gd name="connsiteY42" fmla="*/ 424506 h 380266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35520 w 3475899"/>
                <a:gd name="connsiteY36" fmla="*/ 3980450 h 4698595"/>
                <a:gd name="connsiteX37" fmla="*/ 2491727 w 3475899"/>
                <a:gd name="connsiteY37" fmla="*/ 3216785 h 4698595"/>
                <a:gd name="connsiteX38" fmla="*/ 2373845 w 3475899"/>
                <a:gd name="connsiteY38" fmla="*/ 278113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35520 w 3475899"/>
                <a:gd name="connsiteY36" fmla="*/ 3980450 h 4698595"/>
                <a:gd name="connsiteX37" fmla="*/ 2705552 w 3475899"/>
                <a:gd name="connsiteY37" fmla="*/ 3234379 h 4698595"/>
                <a:gd name="connsiteX38" fmla="*/ 2373845 w 3475899"/>
                <a:gd name="connsiteY38" fmla="*/ 278113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373845 w 3475899"/>
                <a:gd name="connsiteY38" fmla="*/ 278113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769638 w 3475899"/>
                <a:gd name="connsiteY39" fmla="*/ 2113659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11483"/>
                <a:gd name="connsiteY0" fmla="*/ 1320436 h 4698595"/>
                <a:gd name="connsiteX1" fmla="*/ 391637 w 3411483"/>
                <a:gd name="connsiteY1" fmla="*/ 346 h 4698595"/>
                <a:gd name="connsiteX2" fmla="*/ 744010 w 3411483"/>
                <a:gd name="connsiteY2" fmla="*/ 1192304 h 4698595"/>
                <a:gd name="connsiteX3" fmla="*/ 900331 w 3411483"/>
                <a:gd name="connsiteY3" fmla="*/ 1451131 h 4698595"/>
                <a:gd name="connsiteX4" fmla="*/ 1240632 w 3411483"/>
                <a:gd name="connsiteY4" fmla="*/ 1733678 h 4698595"/>
                <a:gd name="connsiteX5" fmla="*/ 2984160 w 3411483"/>
                <a:gd name="connsiteY5" fmla="*/ 2253868 h 4698595"/>
                <a:gd name="connsiteX6" fmla="*/ 3378091 w 3411483"/>
                <a:gd name="connsiteY6" fmla="*/ 3531835 h 4698595"/>
                <a:gd name="connsiteX7" fmla="*/ 2359032 w 3411483"/>
                <a:gd name="connsiteY7" fmla="*/ 4550885 h 4698595"/>
                <a:gd name="connsiteX8" fmla="*/ 1252372 w 3411483"/>
                <a:gd name="connsiteY8" fmla="*/ 4678773 h 4698595"/>
                <a:gd name="connsiteX9" fmla="*/ 352887 w 3411483"/>
                <a:gd name="connsiteY9" fmla="*/ 4228546 h 4698595"/>
                <a:gd name="connsiteX10" fmla="*/ 846 w 3411483"/>
                <a:gd name="connsiteY10" fmla="*/ 3421796 h 4698595"/>
                <a:gd name="connsiteX11" fmla="*/ 284017 w 3411483"/>
                <a:gd name="connsiteY11" fmla="*/ 2828546 h 4698595"/>
                <a:gd name="connsiteX12" fmla="*/ 964397 w 3411483"/>
                <a:gd name="connsiteY12" fmla="*/ 2581252 h 4698595"/>
                <a:gd name="connsiteX13" fmla="*/ 1592242 w 3411483"/>
                <a:gd name="connsiteY13" fmla="*/ 2729885 h 4698595"/>
                <a:gd name="connsiteX14" fmla="*/ 1861319 w 3411483"/>
                <a:gd name="connsiteY14" fmla="*/ 3201410 h 4698595"/>
                <a:gd name="connsiteX15" fmla="*/ 1680653 w 3411483"/>
                <a:gd name="connsiteY15" fmla="*/ 3571710 h 4698595"/>
                <a:gd name="connsiteX16" fmla="*/ 1261662 w 3411483"/>
                <a:gd name="connsiteY16" fmla="*/ 3719062 h 4698595"/>
                <a:gd name="connsiteX17" fmla="*/ 895206 w 3411483"/>
                <a:gd name="connsiteY17" fmla="*/ 3637057 h 4698595"/>
                <a:gd name="connsiteX18" fmla="*/ 718384 w 3411483"/>
                <a:gd name="connsiteY18" fmla="*/ 3360293 h 4698595"/>
                <a:gd name="connsiteX19" fmla="*/ 808076 w 3411483"/>
                <a:gd name="connsiteY19" fmla="*/ 3180908 h 4698595"/>
                <a:gd name="connsiteX20" fmla="*/ 931082 w 3411483"/>
                <a:gd name="connsiteY20" fmla="*/ 3116843 h 4698595"/>
                <a:gd name="connsiteX21" fmla="*/ 990023 w 3411483"/>
                <a:gd name="connsiteY21" fmla="*/ 3109155 h 4698595"/>
                <a:gd name="connsiteX22" fmla="*/ 1010524 w 3411483"/>
                <a:gd name="connsiteY22" fmla="*/ 3124530 h 4698595"/>
                <a:gd name="connsiteX23" fmla="*/ 1000274 w 3411483"/>
                <a:gd name="connsiteY23" fmla="*/ 3155282 h 4698595"/>
                <a:gd name="connsiteX24" fmla="*/ 990023 w 3411483"/>
                <a:gd name="connsiteY24" fmla="*/ 3186034 h 4698595"/>
                <a:gd name="connsiteX25" fmla="*/ 974647 w 3411483"/>
                <a:gd name="connsiteY25" fmla="*/ 3298790 h 4698595"/>
                <a:gd name="connsiteX26" fmla="*/ 1055370 w 3411483"/>
                <a:gd name="connsiteY26" fmla="*/ 3435891 h 4698595"/>
                <a:gd name="connsiteX27" fmla="*/ 1230911 w 3411483"/>
                <a:gd name="connsiteY27" fmla="*/ 3493550 h 4698595"/>
                <a:gd name="connsiteX28" fmla="*/ 1494862 w 3411483"/>
                <a:gd name="connsiteY28" fmla="*/ 3396170 h 4698595"/>
                <a:gd name="connsiteX29" fmla="*/ 1599930 w 3411483"/>
                <a:gd name="connsiteY29" fmla="*/ 3155282 h 4698595"/>
                <a:gd name="connsiteX30" fmla="*/ 1387231 w 3411483"/>
                <a:gd name="connsiteY30" fmla="*/ 2819577 h 4698595"/>
                <a:gd name="connsiteX31" fmla="*/ 943896 w 3411483"/>
                <a:gd name="connsiteY31" fmla="*/ 2714509 h 4698595"/>
                <a:gd name="connsiteX32" fmla="*/ 372428 w 3411483"/>
                <a:gd name="connsiteY32" fmla="*/ 2909269 h 4698595"/>
                <a:gd name="connsiteX33" fmla="*/ 118727 w 3411483"/>
                <a:gd name="connsiteY33" fmla="*/ 3421796 h 4698595"/>
                <a:gd name="connsiteX34" fmla="*/ 500560 w 3411483"/>
                <a:gd name="connsiteY34" fmla="*/ 4062455 h 4698595"/>
                <a:gd name="connsiteX35" fmla="*/ 1312915 w 3411483"/>
                <a:gd name="connsiteY35" fmla="*/ 4277716 h 4698595"/>
                <a:gd name="connsiteX36" fmla="*/ 2195013 w 3411483"/>
                <a:gd name="connsiteY36" fmla="*/ 3993179 h 4698595"/>
                <a:gd name="connsiteX37" fmla="*/ 2705552 w 3411483"/>
                <a:gd name="connsiteY37" fmla="*/ 3234379 h 4698595"/>
                <a:gd name="connsiteX38" fmla="*/ 2587666 w 3411483"/>
                <a:gd name="connsiteY38" fmla="*/ 2728357 h 4698595"/>
                <a:gd name="connsiteX39" fmla="*/ 1769638 w 3411483"/>
                <a:gd name="connsiteY39" fmla="*/ 2113659 h 4698595"/>
                <a:gd name="connsiteX40" fmla="*/ 859329 w 3411483"/>
                <a:gd name="connsiteY40" fmla="*/ 1845776 h 4698595"/>
                <a:gd name="connsiteX41" fmla="*/ 477496 w 3411483"/>
                <a:gd name="connsiteY41" fmla="*/ 1320436 h 4698595"/>
                <a:gd name="connsiteX0" fmla="*/ 477496 w 3411485"/>
                <a:gd name="connsiteY0" fmla="*/ 760057 h 4138216"/>
                <a:gd name="connsiteX1" fmla="*/ 810541 w 3411485"/>
                <a:gd name="connsiteY1" fmla="*/ 659 h 4138216"/>
                <a:gd name="connsiteX2" fmla="*/ 744010 w 3411485"/>
                <a:gd name="connsiteY2" fmla="*/ 631925 h 4138216"/>
                <a:gd name="connsiteX3" fmla="*/ 900331 w 3411485"/>
                <a:gd name="connsiteY3" fmla="*/ 890752 h 4138216"/>
                <a:gd name="connsiteX4" fmla="*/ 1240632 w 3411485"/>
                <a:gd name="connsiteY4" fmla="*/ 1173299 h 4138216"/>
                <a:gd name="connsiteX5" fmla="*/ 2984160 w 3411485"/>
                <a:gd name="connsiteY5" fmla="*/ 1693489 h 4138216"/>
                <a:gd name="connsiteX6" fmla="*/ 3378091 w 3411485"/>
                <a:gd name="connsiteY6" fmla="*/ 2971456 h 4138216"/>
                <a:gd name="connsiteX7" fmla="*/ 2359032 w 3411485"/>
                <a:gd name="connsiteY7" fmla="*/ 3990506 h 4138216"/>
                <a:gd name="connsiteX8" fmla="*/ 1252372 w 3411485"/>
                <a:gd name="connsiteY8" fmla="*/ 4118394 h 4138216"/>
                <a:gd name="connsiteX9" fmla="*/ 352887 w 3411485"/>
                <a:gd name="connsiteY9" fmla="*/ 3668167 h 4138216"/>
                <a:gd name="connsiteX10" fmla="*/ 846 w 3411485"/>
                <a:gd name="connsiteY10" fmla="*/ 2861417 h 4138216"/>
                <a:gd name="connsiteX11" fmla="*/ 284017 w 3411485"/>
                <a:gd name="connsiteY11" fmla="*/ 2268167 h 4138216"/>
                <a:gd name="connsiteX12" fmla="*/ 964397 w 3411485"/>
                <a:gd name="connsiteY12" fmla="*/ 2020873 h 4138216"/>
                <a:gd name="connsiteX13" fmla="*/ 1592242 w 3411485"/>
                <a:gd name="connsiteY13" fmla="*/ 2169506 h 4138216"/>
                <a:gd name="connsiteX14" fmla="*/ 1861319 w 3411485"/>
                <a:gd name="connsiteY14" fmla="*/ 2641031 h 4138216"/>
                <a:gd name="connsiteX15" fmla="*/ 1680653 w 3411485"/>
                <a:gd name="connsiteY15" fmla="*/ 3011331 h 4138216"/>
                <a:gd name="connsiteX16" fmla="*/ 1261662 w 3411485"/>
                <a:gd name="connsiteY16" fmla="*/ 3158683 h 4138216"/>
                <a:gd name="connsiteX17" fmla="*/ 895206 w 3411485"/>
                <a:gd name="connsiteY17" fmla="*/ 3076678 h 4138216"/>
                <a:gd name="connsiteX18" fmla="*/ 718384 w 3411485"/>
                <a:gd name="connsiteY18" fmla="*/ 2799914 h 4138216"/>
                <a:gd name="connsiteX19" fmla="*/ 808076 w 3411485"/>
                <a:gd name="connsiteY19" fmla="*/ 2620529 h 4138216"/>
                <a:gd name="connsiteX20" fmla="*/ 931082 w 3411485"/>
                <a:gd name="connsiteY20" fmla="*/ 2556464 h 4138216"/>
                <a:gd name="connsiteX21" fmla="*/ 990023 w 3411485"/>
                <a:gd name="connsiteY21" fmla="*/ 2548776 h 4138216"/>
                <a:gd name="connsiteX22" fmla="*/ 1010524 w 3411485"/>
                <a:gd name="connsiteY22" fmla="*/ 2564151 h 4138216"/>
                <a:gd name="connsiteX23" fmla="*/ 1000274 w 3411485"/>
                <a:gd name="connsiteY23" fmla="*/ 2594903 h 4138216"/>
                <a:gd name="connsiteX24" fmla="*/ 990023 w 3411485"/>
                <a:gd name="connsiteY24" fmla="*/ 2625655 h 4138216"/>
                <a:gd name="connsiteX25" fmla="*/ 974647 w 3411485"/>
                <a:gd name="connsiteY25" fmla="*/ 2738411 h 4138216"/>
                <a:gd name="connsiteX26" fmla="*/ 1055370 w 3411485"/>
                <a:gd name="connsiteY26" fmla="*/ 2875512 h 4138216"/>
                <a:gd name="connsiteX27" fmla="*/ 1230911 w 3411485"/>
                <a:gd name="connsiteY27" fmla="*/ 2933171 h 4138216"/>
                <a:gd name="connsiteX28" fmla="*/ 1494862 w 3411485"/>
                <a:gd name="connsiteY28" fmla="*/ 2835791 h 4138216"/>
                <a:gd name="connsiteX29" fmla="*/ 1599930 w 3411485"/>
                <a:gd name="connsiteY29" fmla="*/ 2594903 h 4138216"/>
                <a:gd name="connsiteX30" fmla="*/ 1387231 w 3411485"/>
                <a:gd name="connsiteY30" fmla="*/ 2259198 h 4138216"/>
                <a:gd name="connsiteX31" fmla="*/ 943896 w 3411485"/>
                <a:gd name="connsiteY31" fmla="*/ 2154130 h 4138216"/>
                <a:gd name="connsiteX32" fmla="*/ 372428 w 3411485"/>
                <a:gd name="connsiteY32" fmla="*/ 2348890 h 4138216"/>
                <a:gd name="connsiteX33" fmla="*/ 118727 w 3411485"/>
                <a:gd name="connsiteY33" fmla="*/ 2861417 h 4138216"/>
                <a:gd name="connsiteX34" fmla="*/ 500560 w 3411485"/>
                <a:gd name="connsiteY34" fmla="*/ 3502076 h 4138216"/>
                <a:gd name="connsiteX35" fmla="*/ 1312915 w 3411485"/>
                <a:gd name="connsiteY35" fmla="*/ 3717337 h 4138216"/>
                <a:gd name="connsiteX36" fmla="*/ 2195013 w 3411485"/>
                <a:gd name="connsiteY36" fmla="*/ 3432800 h 4138216"/>
                <a:gd name="connsiteX37" fmla="*/ 2705552 w 3411485"/>
                <a:gd name="connsiteY37" fmla="*/ 2674000 h 4138216"/>
                <a:gd name="connsiteX38" fmla="*/ 2587666 w 3411485"/>
                <a:gd name="connsiteY38" fmla="*/ 2167978 h 4138216"/>
                <a:gd name="connsiteX39" fmla="*/ 1769638 w 3411485"/>
                <a:gd name="connsiteY39" fmla="*/ 1553280 h 4138216"/>
                <a:gd name="connsiteX40" fmla="*/ 859329 w 3411485"/>
                <a:gd name="connsiteY40" fmla="*/ 1285397 h 4138216"/>
                <a:gd name="connsiteX41" fmla="*/ 477496 w 3411485"/>
                <a:gd name="connsiteY41" fmla="*/ 760057 h 4138216"/>
                <a:gd name="connsiteX0" fmla="*/ 477496 w 3415891"/>
                <a:gd name="connsiteY0" fmla="*/ 760057 h 4122191"/>
                <a:gd name="connsiteX1" fmla="*/ 810541 w 3415891"/>
                <a:gd name="connsiteY1" fmla="*/ 659 h 4122191"/>
                <a:gd name="connsiteX2" fmla="*/ 744010 w 3415891"/>
                <a:gd name="connsiteY2" fmla="*/ 631925 h 4122191"/>
                <a:gd name="connsiteX3" fmla="*/ 900331 w 3415891"/>
                <a:gd name="connsiteY3" fmla="*/ 890752 h 4122191"/>
                <a:gd name="connsiteX4" fmla="*/ 1240632 w 3415891"/>
                <a:gd name="connsiteY4" fmla="*/ 1173299 h 4122191"/>
                <a:gd name="connsiteX5" fmla="*/ 2984160 w 3415891"/>
                <a:gd name="connsiteY5" fmla="*/ 1693489 h 4122191"/>
                <a:gd name="connsiteX6" fmla="*/ 3378091 w 3415891"/>
                <a:gd name="connsiteY6" fmla="*/ 2971456 h 4122191"/>
                <a:gd name="connsiteX7" fmla="*/ 2292890 w 3415891"/>
                <a:gd name="connsiteY7" fmla="*/ 3857009 h 4122191"/>
                <a:gd name="connsiteX8" fmla="*/ 1252372 w 3415891"/>
                <a:gd name="connsiteY8" fmla="*/ 4118394 h 4122191"/>
                <a:gd name="connsiteX9" fmla="*/ 352887 w 3415891"/>
                <a:gd name="connsiteY9" fmla="*/ 3668167 h 4122191"/>
                <a:gd name="connsiteX10" fmla="*/ 846 w 3415891"/>
                <a:gd name="connsiteY10" fmla="*/ 2861417 h 4122191"/>
                <a:gd name="connsiteX11" fmla="*/ 284017 w 3415891"/>
                <a:gd name="connsiteY11" fmla="*/ 2268167 h 4122191"/>
                <a:gd name="connsiteX12" fmla="*/ 964397 w 3415891"/>
                <a:gd name="connsiteY12" fmla="*/ 2020873 h 4122191"/>
                <a:gd name="connsiteX13" fmla="*/ 1592242 w 3415891"/>
                <a:gd name="connsiteY13" fmla="*/ 2169506 h 4122191"/>
                <a:gd name="connsiteX14" fmla="*/ 1861319 w 3415891"/>
                <a:gd name="connsiteY14" fmla="*/ 2641031 h 4122191"/>
                <a:gd name="connsiteX15" fmla="*/ 1680653 w 3415891"/>
                <a:gd name="connsiteY15" fmla="*/ 3011331 h 4122191"/>
                <a:gd name="connsiteX16" fmla="*/ 1261662 w 3415891"/>
                <a:gd name="connsiteY16" fmla="*/ 3158683 h 4122191"/>
                <a:gd name="connsiteX17" fmla="*/ 895206 w 3415891"/>
                <a:gd name="connsiteY17" fmla="*/ 3076678 h 4122191"/>
                <a:gd name="connsiteX18" fmla="*/ 718384 w 3415891"/>
                <a:gd name="connsiteY18" fmla="*/ 2799914 h 4122191"/>
                <a:gd name="connsiteX19" fmla="*/ 808076 w 3415891"/>
                <a:gd name="connsiteY19" fmla="*/ 2620529 h 4122191"/>
                <a:gd name="connsiteX20" fmla="*/ 931082 w 3415891"/>
                <a:gd name="connsiteY20" fmla="*/ 2556464 h 4122191"/>
                <a:gd name="connsiteX21" fmla="*/ 990023 w 3415891"/>
                <a:gd name="connsiteY21" fmla="*/ 2548776 h 4122191"/>
                <a:gd name="connsiteX22" fmla="*/ 1010524 w 3415891"/>
                <a:gd name="connsiteY22" fmla="*/ 2564151 h 4122191"/>
                <a:gd name="connsiteX23" fmla="*/ 1000274 w 3415891"/>
                <a:gd name="connsiteY23" fmla="*/ 2594903 h 4122191"/>
                <a:gd name="connsiteX24" fmla="*/ 990023 w 3415891"/>
                <a:gd name="connsiteY24" fmla="*/ 2625655 h 4122191"/>
                <a:gd name="connsiteX25" fmla="*/ 974647 w 3415891"/>
                <a:gd name="connsiteY25" fmla="*/ 2738411 h 4122191"/>
                <a:gd name="connsiteX26" fmla="*/ 1055370 w 3415891"/>
                <a:gd name="connsiteY26" fmla="*/ 2875512 h 4122191"/>
                <a:gd name="connsiteX27" fmla="*/ 1230911 w 3415891"/>
                <a:gd name="connsiteY27" fmla="*/ 2933171 h 4122191"/>
                <a:gd name="connsiteX28" fmla="*/ 1494862 w 3415891"/>
                <a:gd name="connsiteY28" fmla="*/ 2835791 h 4122191"/>
                <a:gd name="connsiteX29" fmla="*/ 1599930 w 3415891"/>
                <a:gd name="connsiteY29" fmla="*/ 2594903 h 4122191"/>
                <a:gd name="connsiteX30" fmla="*/ 1387231 w 3415891"/>
                <a:gd name="connsiteY30" fmla="*/ 2259198 h 4122191"/>
                <a:gd name="connsiteX31" fmla="*/ 943896 w 3415891"/>
                <a:gd name="connsiteY31" fmla="*/ 2154130 h 4122191"/>
                <a:gd name="connsiteX32" fmla="*/ 372428 w 3415891"/>
                <a:gd name="connsiteY32" fmla="*/ 2348890 h 4122191"/>
                <a:gd name="connsiteX33" fmla="*/ 118727 w 3415891"/>
                <a:gd name="connsiteY33" fmla="*/ 2861417 h 4122191"/>
                <a:gd name="connsiteX34" fmla="*/ 500560 w 3415891"/>
                <a:gd name="connsiteY34" fmla="*/ 3502076 h 4122191"/>
                <a:gd name="connsiteX35" fmla="*/ 1312915 w 3415891"/>
                <a:gd name="connsiteY35" fmla="*/ 3717337 h 4122191"/>
                <a:gd name="connsiteX36" fmla="*/ 2195013 w 3415891"/>
                <a:gd name="connsiteY36" fmla="*/ 3432800 h 4122191"/>
                <a:gd name="connsiteX37" fmla="*/ 2705552 w 3415891"/>
                <a:gd name="connsiteY37" fmla="*/ 2674000 h 4122191"/>
                <a:gd name="connsiteX38" fmla="*/ 2587666 w 3415891"/>
                <a:gd name="connsiteY38" fmla="*/ 2167978 h 4122191"/>
                <a:gd name="connsiteX39" fmla="*/ 1769638 w 3415891"/>
                <a:gd name="connsiteY39" fmla="*/ 1553280 h 4122191"/>
                <a:gd name="connsiteX40" fmla="*/ 859329 w 3415891"/>
                <a:gd name="connsiteY40" fmla="*/ 1285397 h 4122191"/>
                <a:gd name="connsiteX41" fmla="*/ 477496 w 3415891"/>
                <a:gd name="connsiteY41" fmla="*/ 760057 h 4122191"/>
                <a:gd name="connsiteX0" fmla="*/ 477496 w 3415891"/>
                <a:gd name="connsiteY0" fmla="*/ 760057 h 4122191"/>
                <a:gd name="connsiteX1" fmla="*/ 810541 w 3415891"/>
                <a:gd name="connsiteY1" fmla="*/ 659 h 4122191"/>
                <a:gd name="connsiteX2" fmla="*/ 744010 w 3415891"/>
                <a:gd name="connsiteY2" fmla="*/ 631925 h 4122191"/>
                <a:gd name="connsiteX3" fmla="*/ 900331 w 3415891"/>
                <a:gd name="connsiteY3" fmla="*/ 890752 h 4122191"/>
                <a:gd name="connsiteX4" fmla="*/ 1240632 w 3415891"/>
                <a:gd name="connsiteY4" fmla="*/ 1173299 h 4122191"/>
                <a:gd name="connsiteX5" fmla="*/ 2984160 w 3415891"/>
                <a:gd name="connsiteY5" fmla="*/ 1693489 h 4122191"/>
                <a:gd name="connsiteX6" fmla="*/ 3378091 w 3415891"/>
                <a:gd name="connsiteY6" fmla="*/ 2971456 h 4122191"/>
                <a:gd name="connsiteX7" fmla="*/ 2292890 w 3415891"/>
                <a:gd name="connsiteY7" fmla="*/ 3857009 h 4122191"/>
                <a:gd name="connsiteX8" fmla="*/ 1252372 w 3415891"/>
                <a:gd name="connsiteY8" fmla="*/ 4118394 h 4122191"/>
                <a:gd name="connsiteX9" fmla="*/ 352887 w 3415891"/>
                <a:gd name="connsiteY9" fmla="*/ 3668167 h 4122191"/>
                <a:gd name="connsiteX10" fmla="*/ 846 w 3415891"/>
                <a:gd name="connsiteY10" fmla="*/ 2861417 h 4122191"/>
                <a:gd name="connsiteX11" fmla="*/ 284017 w 3415891"/>
                <a:gd name="connsiteY11" fmla="*/ 2268167 h 4122191"/>
                <a:gd name="connsiteX12" fmla="*/ 964397 w 3415891"/>
                <a:gd name="connsiteY12" fmla="*/ 2020873 h 4122191"/>
                <a:gd name="connsiteX13" fmla="*/ 1592242 w 3415891"/>
                <a:gd name="connsiteY13" fmla="*/ 2169506 h 4122191"/>
                <a:gd name="connsiteX14" fmla="*/ 1861319 w 3415891"/>
                <a:gd name="connsiteY14" fmla="*/ 2641031 h 4122191"/>
                <a:gd name="connsiteX15" fmla="*/ 1680653 w 3415891"/>
                <a:gd name="connsiteY15" fmla="*/ 3011331 h 4122191"/>
                <a:gd name="connsiteX16" fmla="*/ 1261662 w 3415891"/>
                <a:gd name="connsiteY16" fmla="*/ 3158683 h 4122191"/>
                <a:gd name="connsiteX17" fmla="*/ 895206 w 3415891"/>
                <a:gd name="connsiteY17" fmla="*/ 3076678 h 4122191"/>
                <a:gd name="connsiteX18" fmla="*/ 718384 w 3415891"/>
                <a:gd name="connsiteY18" fmla="*/ 2799914 h 4122191"/>
                <a:gd name="connsiteX19" fmla="*/ 808076 w 3415891"/>
                <a:gd name="connsiteY19" fmla="*/ 2620529 h 4122191"/>
                <a:gd name="connsiteX20" fmla="*/ 931082 w 3415891"/>
                <a:gd name="connsiteY20" fmla="*/ 2556464 h 4122191"/>
                <a:gd name="connsiteX21" fmla="*/ 990023 w 3415891"/>
                <a:gd name="connsiteY21" fmla="*/ 2548776 h 4122191"/>
                <a:gd name="connsiteX22" fmla="*/ 1010524 w 3415891"/>
                <a:gd name="connsiteY22" fmla="*/ 2564151 h 4122191"/>
                <a:gd name="connsiteX23" fmla="*/ 1000274 w 3415891"/>
                <a:gd name="connsiteY23" fmla="*/ 2594903 h 4122191"/>
                <a:gd name="connsiteX24" fmla="*/ 990023 w 3415891"/>
                <a:gd name="connsiteY24" fmla="*/ 2625655 h 4122191"/>
                <a:gd name="connsiteX25" fmla="*/ 974647 w 3415891"/>
                <a:gd name="connsiteY25" fmla="*/ 2738411 h 4122191"/>
                <a:gd name="connsiteX26" fmla="*/ 1055370 w 3415891"/>
                <a:gd name="connsiteY26" fmla="*/ 2875512 h 4122191"/>
                <a:gd name="connsiteX27" fmla="*/ 1230911 w 3415891"/>
                <a:gd name="connsiteY27" fmla="*/ 2933171 h 4122191"/>
                <a:gd name="connsiteX28" fmla="*/ 1494862 w 3415891"/>
                <a:gd name="connsiteY28" fmla="*/ 2835791 h 4122191"/>
                <a:gd name="connsiteX29" fmla="*/ 1599930 w 3415891"/>
                <a:gd name="connsiteY29" fmla="*/ 2594903 h 4122191"/>
                <a:gd name="connsiteX30" fmla="*/ 1387231 w 3415891"/>
                <a:gd name="connsiteY30" fmla="*/ 2259198 h 4122191"/>
                <a:gd name="connsiteX31" fmla="*/ 943896 w 3415891"/>
                <a:gd name="connsiteY31" fmla="*/ 2154130 h 4122191"/>
                <a:gd name="connsiteX32" fmla="*/ 372428 w 3415891"/>
                <a:gd name="connsiteY32" fmla="*/ 2348890 h 4122191"/>
                <a:gd name="connsiteX33" fmla="*/ 118727 w 3415891"/>
                <a:gd name="connsiteY33" fmla="*/ 2861417 h 4122191"/>
                <a:gd name="connsiteX34" fmla="*/ 500560 w 3415891"/>
                <a:gd name="connsiteY34" fmla="*/ 3502076 h 4122191"/>
                <a:gd name="connsiteX35" fmla="*/ 1312915 w 3415891"/>
                <a:gd name="connsiteY35" fmla="*/ 3717337 h 4122191"/>
                <a:gd name="connsiteX36" fmla="*/ 2195013 w 3415891"/>
                <a:gd name="connsiteY36" fmla="*/ 3432800 h 4122191"/>
                <a:gd name="connsiteX37" fmla="*/ 2705552 w 3415891"/>
                <a:gd name="connsiteY37" fmla="*/ 2674000 h 4122191"/>
                <a:gd name="connsiteX38" fmla="*/ 2587666 w 3415891"/>
                <a:gd name="connsiteY38" fmla="*/ 2167978 h 4122191"/>
                <a:gd name="connsiteX39" fmla="*/ 1769638 w 3415891"/>
                <a:gd name="connsiteY39" fmla="*/ 1553280 h 4122191"/>
                <a:gd name="connsiteX40" fmla="*/ 859329 w 3415891"/>
                <a:gd name="connsiteY40" fmla="*/ 1285397 h 4122191"/>
                <a:gd name="connsiteX41" fmla="*/ 477496 w 3415891"/>
                <a:gd name="connsiteY41" fmla="*/ 760057 h 4122191"/>
                <a:gd name="connsiteX0" fmla="*/ 477496 w 3415891"/>
                <a:gd name="connsiteY0" fmla="*/ 760057 h 3958557"/>
                <a:gd name="connsiteX1" fmla="*/ 810541 w 3415891"/>
                <a:gd name="connsiteY1" fmla="*/ 659 h 3958557"/>
                <a:gd name="connsiteX2" fmla="*/ 744010 w 3415891"/>
                <a:gd name="connsiteY2" fmla="*/ 631925 h 3958557"/>
                <a:gd name="connsiteX3" fmla="*/ 900331 w 3415891"/>
                <a:gd name="connsiteY3" fmla="*/ 890752 h 3958557"/>
                <a:gd name="connsiteX4" fmla="*/ 1240632 w 3415891"/>
                <a:gd name="connsiteY4" fmla="*/ 1173299 h 3958557"/>
                <a:gd name="connsiteX5" fmla="*/ 2984160 w 3415891"/>
                <a:gd name="connsiteY5" fmla="*/ 1693489 h 3958557"/>
                <a:gd name="connsiteX6" fmla="*/ 3378091 w 3415891"/>
                <a:gd name="connsiteY6" fmla="*/ 2971456 h 3958557"/>
                <a:gd name="connsiteX7" fmla="*/ 2292890 w 3415891"/>
                <a:gd name="connsiteY7" fmla="*/ 3857009 h 3958557"/>
                <a:gd name="connsiteX8" fmla="*/ 1075991 w 3415891"/>
                <a:gd name="connsiteY8" fmla="*/ 3918147 h 3958557"/>
                <a:gd name="connsiteX9" fmla="*/ 352887 w 3415891"/>
                <a:gd name="connsiteY9" fmla="*/ 3668167 h 3958557"/>
                <a:gd name="connsiteX10" fmla="*/ 846 w 3415891"/>
                <a:gd name="connsiteY10" fmla="*/ 2861417 h 3958557"/>
                <a:gd name="connsiteX11" fmla="*/ 284017 w 3415891"/>
                <a:gd name="connsiteY11" fmla="*/ 2268167 h 3958557"/>
                <a:gd name="connsiteX12" fmla="*/ 964397 w 3415891"/>
                <a:gd name="connsiteY12" fmla="*/ 2020873 h 3958557"/>
                <a:gd name="connsiteX13" fmla="*/ 1592242 w 3415891"/>
                <a:gd name="connsiteY13" fmla="*/ 2169506 h 3958557"/>
                <a:gd name="connsiteX14" fmla="*/ 1861319 w 3415891"/>
                <a:gd name="connsiteY14" fmla="*/ 2641031 h 3958557"/>
                <a:gd name="connsiteX15" fmla="*/ 1680653 w 3415891"/>
                <a:gd name="connsiteY15" fmla="*/ 3011331 h 3958557"/>
                <a:gd name="connsiteX16" fmla="*/ 1261662 w 3415891"/>
                <a:gd name="connsiteY16" fmla="*/ 3158683 h 3958557"/>
                <a:gd name="connsiteX17" fmla="*/ 895206 w 3415891"/>
                <a:gd name="connsiteY17" fmla="*/ 3076678 h 3958557"/>
                <a:gd name="connsiteX18" fmla="*/ 718384 w 3415891"/>
                <a:gd name="connsiteY18" fmla="*/ 2799914 h 3958557"/>
                <a:gd name="connsiteX19" fmla="*/ 808076 w 3415891"/>
                <a:gd name="connsiteY19" fmla="*/ 2620529 h 3958557"/>
                <a:gd name="connsiteX20" fmla="*/ 931082 w 3415891"/>
                <a:gd name="connsiteY20" fmla="*/ 2556464 h 3958557"/>
                <a:gd name="connsiteX21" fmla="*/ 990023 w 3415891"/>
                <a:gd name="connsiteY21" fmla="*/ 2548776 h 3958557"/>
                <a:gd name="connsiteX22" fmla="*/ 1010524 w 3415891"/>
                <a:gd name="connsiteY22" fmla="*/ 2564151 h 3958557"/>
                <a:gd name="connsiteX23" fmla="*/ 1000274 w 3415891"/>
                <a:gd name="connsiteY23" fmla="*/ 2594903 h 3958557"/>
                <a:gd name="connsiteX24" fmla="*/ 990023 w 3415891"/>
                <a:gd name="connsiteY24" fmla="*/ 2625655 h 3958557"/>
                <a:gd name="connsiteX25" fmla="*/ 974647 w 3415891"/>
                <a:gd name="connsiteY25" fmla="*/ 2738411 h 3958557"/>
                <a:gd name="connsiteX26" fmla="*/ 1055370 w 3415891"/>
                <a:gd name="connsiteY26" fmla="*/ 2875512 h 3958557"/>
                <a:gd name="connsiteX27" fmla="*/ 1230911 w 3415891"/>
                <a:gd name="connsiteY27" fmla="*/ 2933171 h 3958557"/>
                <a:gd name="connsiteX28" fmla="*/ 1494862 w 3415891"/>
                <a:gd name="connsiteY28" fmla="*/ 2835791 h 3958557"/>
                <a:gd name="connsiteX29" fmla="*/ 1599930 w 3415891"/>
                <a:gd name="connsiteY29" fmla="*/ 2594903 h 3958557"/>
                <a:gd name="connsiteX30" fmla="*/ 1387231 w 3415891"/>
                <a:gd name="connsiteY30" fmla="*/ 2259198 h 3958557"/>
                <a:gd name="connsiteX31" fmla="*/ 943896 w 3415891"/>
                <a:gd name="connsiteY31" fmla="*/ 2154130 h 3958557"/>
                <a:gd name="connsiteX32" fmla="*/ 372428 w 3415891"/>
                <a:gd name="connsiteY32" fmla="*/ 2348890 h 3958557"/>
                <a:gd name="connsiteX33" fmla="*/ 118727 w 3415891"/>
                <a:gd name="connsiteY33" fmla="*/ 2861417 h 3958557"/>
                <a:gd name="connsiteX34" fmla="*/ 500560 w 3415891"/>
                <a:gd name="connsiteY34" fmla="*/ 3502076 h 3958557"/>
                <a:gd name="connsiteX35" fmla="*/ 1312915 w 3415891"/>
                <a:gd name="connsiteY35" fmla="*/ 3717337 h 3958557"/>
                <a:gd name="connsiteX36" fmla="*/ 2195013 w 3415891"/>
                <a:gd name="connsiteY36" fmla="*/ 3432800 h 3958557"/>
                <a:gd name="connsiteX37" fmla="*/ 2705552 w 3415891"/>
                <a:gd name="connsiteY37" fmla="*/ 2674000 h 3958557"/>
                <a:gd name="connsiteX38" fmla="*/ 2587666 w 3415891"/>
                <a:gd name="connsiteY38" fmla="*/ 2167978 h 3958557"/>
                <a:gd name="connsiteX39" fmla="*/ 1769638 w 3415891"/>
                <a:gd name="connsiteY39" fmla="*/ 1553280 h 3958557"/>
                <a:gd name="connsiteX40" fmla="*/ 859329 w 3415891"/>
                <a:gd name="connsiteY40" fmla="*/ 1285397 h 3958557"/>
                <a:gd name="connsiteX41" fmla="*/ 477496 w 3415891"/>
                <a:gd name="connsiteY41" fmla="*/ 760057 h 3958557"/>
                <a:gd name="connsiteX0" fmla="*/ 565295 w 3503690"/>
                <a:gd name="connsiteY0" fmla="*/ 760057 h 3958557"/>
                <a:gd name="connsiteX1" fmla="*/ 898340 w 3503690"/>
                <a:gd name="connsiteY1" fmla="*/ 659 h 3958557"/>
                <a:gd name="connsiteX2" fmla="*/ 831809 w 3503690"/>
                <a:gd name="connsiteY2" fmla="*/ 631925 h 3958557"/>
                <a:gd name="connsiteX3" fmla="*/ 988130 w 3503690"/>
                <a:gd name="connsiteY3" fmla="*/ 890752 h 3958557"/>
                <a:gd name="connsiteX4" fmla="*/ 1328431 w 3503690"/>
                <a:gd name="connsiteY4" fmla="*/ 1173299 h 3958557"/>
                <a:gd name="connsiteX5" fmla="*/ 3071959 w 3503690"/>
                <a:gd name="connsiteY5" fmla="*/ 1693489 h 3958557"/>
                <a:gd name="connsiteX6" fmla="*/ 3465890 w 3503690"/>
                <a:gd name="connsiteY6" fmla="*/ 2971456 h 3958557"/>
                <a:gd name="connsiteX7" fmla="*/ 2380689 w 3503690"/>
                <a:gd name="connsiteY7" fmla="*/ 3857009 h 3958557"/>
                <a:gd name="connsiteX8" fmla="*/ 1163790 w 3503690"/>
                <a:gd name="connsiteY8" fmla="*/ 3918147 h 3958557"/>
                <a:gd name="connsiteX9" fmla="*/ 440686 w 3503690"/>
                <a:gd name="connsiteY9" fmla="*/ 3668167 h 3958557"/>
                <a:gd name="connsiteX10" fmla="*/ 454 w 3503690"/>
                <a:gd name="connsiteY10" fmla="*/ 2861417 h 3958557"/>
                <a:gd name="connsiteX11" fmla="*/ 371816 w 3503690"/>
                <a:gd name="connsiteY11" fmla="*/ 2268167 h 3958557"/>
                <a:gd name="connsiteX12" fmla="*/ 1052196 w 3503690"/>
                <a:gd name="connsiteY12" fmla="*/ 2020873 h 3958557"/>
                <a:gd name="connsiteX13" fmla="*/ 1680041 w 3503690"/>
                <a:gd name="connsiteY13" fmla="*/ 2169506 h 3958557"/>
                <a:gd name="connsiteX14" fmla="*/ 1949118 w 3503690"/>
                <a:gd name="connsiteY14" fmla="*/ 2641031 h 3958557"/>
                <a:gd name="connsiteX15" fmla="*/ 1768452 w 3503690"/>
                <a:gd name="connsiteY15" fmla="*/ 3011331 h 3958557"/>
                <a:gd name="connsiteX16" fmla="*/ 1349461 w 3503690"/>
                <a:gd name="connsiteY16" fmla="*/ 3158683 h 3958557"/>
                <a:gd name="connsiteX17" fmla="*/ 983005 w 3503690"/>
                <a:gd name="connsiteY17" fmla="*/ 3076678 h 3958557"/>
                <a:gd name="connsiteX18" fmla="*/ 806183 w 3503690"/>
                <a:gd name="connsiteY18" fmla="*/ 2799914 h 3958557"/>
                <a:gd name="connsiteX19" fmla="*/ 895875 w 3503690"/>
                <a:gd name="connsiteY19" fmla="*/ 2620529 h 3958557"/>
                <a:gd name="connsiteX20" fmla="*/ 1018881 w 3503690"/>
                <a:gd name="connsiteY20" fmla="*/ 2556464 h 3958557"/>
                <a:gd name="connsiteX21" fmla="*/ 1077822 w 3503690"/>
                <a:gd name="connsiteY21" fmla="*/ 2548776 h 3958557"/>
                <a:gd name="connsiteX22" fmla="*/ 1098323 w 3503690"/>
                <a:gd name="connsiteY22" fmla="*/ 2564151 h 3958557"/>
                <a:gd name="connsiteX23" fmla="*/ 1088073 w 3503690"/>
                <a:gd name="connsiteY23" fmla="*/ 2594903 h 3958557"/>
                <a:gd name="connsiteX24" fmla="*/ 1077822 w 3503690"/>
                <a:gd name="connsiteY24" fmla="*/ 2625655 h 3958557"/>
                <a:gd name="connsiteX25" fmla="*/ 1062446 w 3503690"/>
                <a:gd name="connsiteY25" fmla="*/ 2738411 h 3958557"/>
                <a:gd name="connsiteX26" fmla="*/ 1143169 w 3503690"/>
                <a:gd name="connsiteY26" fmla="*/ 2875512 h 3958557"/>
                <a:gd name="connsiteX27" fmla="*/ 1318710 w 3503690"/>
                <a:gd name="connsiteY27" fmla="*/ 2933171 h 3958557"/>
                <a:gd name="connsiteX28" fmla="*/ 1582661 w 3503690"/>
                <a:gd name="connsiteY28" fmla="*/ 2835791 h 3958557"/>
                <a:gd name="connsiteX29" fmla="*/ 1687729 w 3503690"/>
                <a:gd name="connsiteY29" fmla="*/ 2594903 h 3958557"/>
                <a:gd name="connsiteX30" fmla="*/ 1475030 w 3503690"/>
                <a:gd name="connsiteY30" fmla="*/ 2259198 h 3958557"/>
                <a:gd name="connsiteX31" fmla="*/ 1031695 w 3503690"/>
                <a:gd name="connsiteY31" fmla="*/ 2154130 h 3958557"/>
                <a:gd name="connsiteX32" fmla="*/ 460227 w 3503690"/>
                <a:gd name="connsiteY32" fmla="*/ 2348890 h 3958557"/>
                <a:gd name="connsiteX33" fmla="*/ 206526 w 3503690"/>
                <a:gd name="connsiteY33" fmla="*/ 2861417 h 3958557"/>
                <a:gd name="connsiteX34" fmla="*/ 588359 w 3503690"/>
                <a:gd name="connsiteY34" fmla="*/ 3502076 h 3958557"/>
                <a:gd name="connsiteX35" fmla="*/ 1400714 w 3503690"/>
                <a:gd name="connsiteY35" fmla="*/ 3717337 h 3958557"/>
                <a:gd name="connsiteX36" fmla="*/ 2282812 w 3503690"/>
                <a:gd name="connsiteY36" fmla="*/ 3432800 h 3958557"/>
                <a:gd name="connsiteX37" fmla="*/ 2793351 w 3503690"/>
                <a:gd name="connsiteY37" fmla="*/ 2674000 h 3958557"/>
                <a:gd name="connsiteX38" fmla="*/ 2675465 w 3503690"/>
                <a:gd name="connsiteY38" fmla="*/ 2167978 h 3958557"/>
                <a:gd name="connsiteX39" fmla="*/ 1857437 w 3503690"/>
                <a:gd name="connsiteY39" fmla="*/ 1553280 h 3958557"/>
                <a:gd name="connsiteX40" fmla="*/ 947128 w 3503690"/>
                <a:gd name="connsiteY40" fmla="*/ 1285397 h 3958557"/>
                <a:gd name="connsiteX41" fmla="*/ 565295 w 3503690"/>
                <a:gd name="connsiteY41" fmla="*/ 760057 h 3958557"/>
                <a:gd name="connsiteX0" fmla="*/ 565297 w 3505172"/>
                <a:gd name="connsiteY0" fmla="*/ 760057 h 3929318"/>
                <a:gd name="connsiteX1" fmla="*/ 898342 w 3505172"/>
                <a:gd name="connsiteY1" fmla="*/ 659 h 3929318"/>
                <a:gd name="connsiteX2" fmla="*/ 831811 w 3505172"/>
                <a:gd name="connsiteY2" fmla="*/ 631925 h 3929318"/>
                <a:gd name="connsiteX3" fmla="*/ 988132 w 3505172"/>
                <a:gd name="connsiteY3" fmla="*/ 890752 h 3929318"/>
                <a:gd name="connsiteX4" fmla="*/ 1328433 w 3505172"/>
                <a:gd name="connsiteY4" fmla="*/ 1173299 h 3929318"/>
                <a:gd name="connsiteX5" fmla="*/ 3071961 w 3505172"/>
                <a:gd name="connsiteY5" fmla="*/ 1693489 h 3929318"/>
                <a:gd name="connsiteX6" fmla="*/ 3465892 w 3505172"/>
                <a:gd name="connsiteY6" fmla="*/ 2971456 h 3929318"/>
                <a:gd name="connsiteX7" fmla="*/ 2358642 w 3505172"/>
                <a:gd name="connsiteY7" fmla="*/ 3790260 h 3929318"/>
                <a:gd name="connsiteX8" fmla="*/ 1163792 w 3505172"/>
                <a:gd name="connsiteY8" fmla="*/ 3918147 h 3929318"/>
                <a:gd name="connsiteX9" fmla="*/ 440688 w 3505172"/>
                <a:gd name="connsiteY9" fmla="*/ 3668167 h 3929318"/>
                <a:gd name="connsiteX10" fmla="*/ 456 w 3505172"/>
                <a:gd name="connsiteY10" fmla="*/ 2861417 h 3929318"/>
                <a:gd name="connsiteX11" fmla="*/ 371818 w 3505172"/>
                <a:gd name="connsiteY11" fmla="*/ 2268167 h 3929318"/>
                <a:gd name="connsiteX12" fmla="*/ 1052198 w 3505172"/>
                <a:gd name="connsiteY12" fmla="*/ 2020873 h 3929318"/>
                <a:gd name="connsiteX13" fmla="*/ 1680043 w 3505172"/>
                <a:gd name="connsiteY13" fmla="*/ 2169506 h 3929318"/>
                <a:gd name="connsiteX14" fmla="*/ 1949120 w 3505172"/>
                <a:gd name="connsiteY14" fmla="*/ 2641031 h 3929318"/>
                <a:gd name="connsiteX15" fmla="*/ 1768454 w 3505172"/>
                <a:gd name="connsiteY15" fmla="*/ 3011331 h 3929318"/>
                <a:gd name="connsiteX16" fmla="*/ 1349463 w 3505172"/>
                <a:gd name="connsiteY16" fmla="*/ 3158683 h 3929318"/>
                <a:gd name="connsiteX17" fmla="*/ 983007 w 3505172"/>
                <a:gd name="connsiteY17" fmla="*/ 3076678 h 3929318"/>
                <a:gd name="connsiteX18" fmla="*/ 806185 w 3505172"/>
                <a:gd name="connsiteY18" fmla="*/ 2799914 h 3929318"/>
                <a:gd name="connsiteX19" fmla="*/ 895877 w 3505172"/>
                <a:gd name="connsiteY19" fmla="*/ 2620529 h 3929318"/>
                <a:gd name="connsiteX20" fmla="*/ 1018883 w 3505172"/>
                <a:gd name="connsiteY20" fmla="*/ 2556464 h 3929318"/>
                <a:gd name="connsiteX21" fmla="*/ 1077824 w 3505172"/>
                <a:gd name="connsiteY21" fmla="*/ 2548776 h 3929318"/>
                <a:gd name="connsiteX22" fmla="*/ 1098325 w 3505172"/>
                <a:gd name="connsiteY22" fmla="*/ 2564151 h 3929318"/>
                <a:gd name="connsiteX23" fmla="*/ 1088075 w 3505172"/>
                <a:gd name="connsiteY23" fmla="*/ 2594903 h 3929318"/>
                <a:gd name="connsiteX24" fmla="*/ 1077824 w 3505172"/>
                <a:gd name="connsiteY24" fmla="*/ 2625655 h 3929318"/>
                <a:gd name="connsiteX25" fmla="*/ 1062448 w 3505172"/>
                <a:gd name="connsiteY25" fmla="*/ 2738411 h 3929318"/>
                <a:gd name="connsiteX26" fmla="*/ 1143171 w 3505172"/>
                <a:gd name="connsiteY26" fmla="*/ 2875512 h 3929318"/>
                <a:gd name="connsiteX27" fmla="*/ 1318712 w 3505172"/>
                <a:gd name="connsiteY27" fmla="*/ 2933171 h 3929318"/>
                <a:gd name="connsiteX28" fmla="*/ 1582663 w 3505172"/>
                <a:gd name="connsiteY28" fmla="*/ 2835791 h 3929318"/>
                <a:gd name="connsiteX29" fmla="*/ 1687731 w 3505172"/>
                <a:gd name="connsiteY29" fmla="*/ 2594903 h 3929318"/>
                <a:gd name="connsiteX30" fmla="*/ 1475032 w 3505172"/>
                <a:gd name="connsiteY30" fmla="*/ 2259198 h 3929318"/>
                <a:gd name="connsiteX31" fmla="*/ 1031697 w 3505172"/>
                <a:gd name="connsiteY31" fmla="*/ 2154130 h 3929318"/>
                <a:gd name="connsiteX32" fmla="*/ 460229 w 3505172"/>
                <a:gd name="connsiteY32" fmla="*/ 2348890 h 3929318"/>
                <a:gd name="connsiteX33" fmla="*/ 206528 w 3505172"/>
                <a:gd name="connsiteY33" fmla="*/ 2861417 h 3929318"/>
                <a:gd name="connsiteX34" fmla="*/ 588361 w 3505172"/>
                <a:gd name="connsiteY34" fmla="*/ 3502076 h 3929318"/>
                <a:gd name="connsiteX35" fmla="*/ 1400716 w 3505172"/>
                <a:gd name="connsiteY35" fmla="*/ 3717337 h 3929318"/>
                <a:gd name="connsiteX36" fmla="*/ 2282814 w 3505172"/>
                <a:gd name="connsiteY36" fmla="*/ 3432800 h 3929318"/>
                <a:gd name="connsiteX37" fmla="*/ 2793353 w 3505172"/>
                <a:gd name="connsiteY37" fmla="*/ 2674000 h 3929318"/>
                <a:gd name="connsiteX38" fmla="*/ 2675467 w 3505172"/>
                <a:gd name="connsiteY38" fmla="*/ 2167978 h 3929318"/>
                <a:gd name="connsiteX39" fmla="*/ 1857439 w 3505172"/>
                <a:gd name="connsiteY39" fmla="*/ 1553280 h 3929318"/>
                <a:gd name="connsiteX40" fmla="*/ 947130 w 3505172"/>
                <a:gd name="connsiteY40" fmla="*/ 1285397 h 3929318"/>
                <a:gd name="connsiteX41" fmla="*/ 565297 w 3505172"/>
                <a:gd name="connsiteY41" fmla="*/ 760057 h 3929318"/>
                <a:gd name="connsiteX0" fmla="*/ 565297 w 3359163"/>
                <a:gd name="connsiteY0" fmla="*/ 760057 h 3930630"/>
                <a:gd name="connsiteX1" fmla="*/ 898342 w 3359163"/>
                <a:gd name="connsiteY1" fmla="*/ 659 h 3930630"/>
                <a:gd name="connsiteX2" fmla="*/ 831811 w 3359163"/>
                <a:gd name="connsiteY2" fmla="*/ 631925 h 3930630"/>
                <a:gd name="connsiteX3" fmla="*/ 988132 w 3359163"/>
                <a:gd name="connsiteY3" fmla="*/ 890752 h 3930630"/>
                <a:gd name="connsiteX4" fmla="*/ 1328433 w 3359163"/>
                <a:gd name="connsiteY4" fmla="*/ 1173299 h 3930630"/>
                <a:gd name="connsiteX5" fmla="*/ 3071961 w 3359163"/>
                <a:gd name="connsiteY5" fmla="*/ 1693489 h 3930630"/>
                <a:gd name="connsiteX6" fmla="*/ 3289512 w 3359163"/>
                <a:gd name="connsiteY6" fmla="*/ 2931407 h 3930630"/>
                <a:gd name="connsiteX7" fmla="*/ 2358642 w 3359163"/>
                <a:gd name="connsiteY7" fmla="*/ 3790260 h 3930630"/>
                <a:gd name="connsiteX8" fmla="*/ 1163792 w 3359163"/>
                <a:gd name="connsiteY8" fmla="*/ 3918147 h 3930630"/>
                <a:gd name="connsiteX9" fmla="*/ 440688 w 3359163"/>
                <a:gd name="connsiteY9" fmla="*/ 3668167 h 3930630"/>
                <a:gd name="connsiteX10" fmla="*/ 456 w 3359163"/>
                <a:gd name="connsiteY10" fmla="*/ 2861417 h 3930630"/>
                <a:gd name="connsiteX11" fmla="*/ 371818 w 3359163"/>
                <a:gd name="connsiteY11" fmla="*/ 2268167 h 3930630"/>
                <a:gd name="connsiteX12" fmla="*/ 1052198 w 3359163"/>
                <a:gd name="connsiteY12" fmla="*/ 2020873 h 3930630"/>
                <a:gd name="connsiteX13" fmla="*/ 1680043 w 3359163"/>
                <a:gd name="connsiteY13" fmla="*/ 2169506 h 3930630"/>
                <a:gd name="connsiteX14" fmla="*/ 1949120 w 3359163"/>
                <a:gd name="connsiteY14" fmla="*/ 2641031 h 3930630"/>
                <a:gd name="connsiteX15" fmla="*/ 1768454 w 3359163"/>
                <a:gd name="connsiteY15" fmla="*/ 3011331 h 3930630"/>
                <a:gd name="connsiteX16" fmla="*/ 1349463 w 3359163"/>
                <a:gd name="connsiteY16" fmla="*/ 3158683 h 3930630"/>
                <a:gd name="connsiteX17" fmla="*/ 983007 w 3359163"/>
                <a:gd name="connsiteY17" fmla="*/ 3076678 h 3930630"/>
                <a:gd name="connsiteX18" fmla="*/ 806185 w 3359163"/>
                <a:gd name="connsiteY18" fmla="*/ 2799914 h 3930630"/>
                <a:gd name="connsiteX19" fmla="*/ 895877 w 3359163"/>
                <a:gd name="connsiteY19" fmla="*/ 2620529 h 3930630"/>
                <a:gd name="connsiteX20" fmla="*/ 1018883 w 3359163"/>
                <a:gd name="connsiteY20" fmla="*/ 2556464 h 3930630"/>
                <a:gd name="connsiteX21" fmla="*/ 1077824 w 3359163"/>
                <a:gd name="connsiteY21" fmla="*/ 2548776 h 3930630"/>
                <a:gd name="connsiteX22" fmla="*/ 1098325 w 3359163"/>
                <a:gd name="connsiteY22" fmla="*/ 2564151 h 3930630"/>
                <a:gd name="connsiteX23" fmla="*/ 1088075 w 3359163"/>
                <a:gd name="connsiteY23" fmla="*/ 2594903 h 3930630"/>
                <a:gd name="connsiteX24" fmla="*/ 1077824 w 3359163"/>
                <a:gd name="connsiteY24" fmla="*/ 2625655 h 3930630"/>
                <a:gd name="connsiteX25" fmla="*/ 1062448 w 3359163"/>
                <a:gd name="connsiteY25" fmla="*/ 2738411 h 3930630"/>
                <a:gd name="connsiteX26" fmla="*/ 1143171 w 3359163"/>
                <a:gd name="connsiteY26" fmla="*/ 2875512 h 3930630"/>
                <a:gd name="connsiteX27" fmla="*/ 1318712 w 3359163"/>
                <a:gd name="connsiteY27" fmla="*/ 2933171 h 3930630"/>
                <a:gd name="connsiteX28" fmla="*/ 1582663 w 3359163"/>
                <a:gd name="connsiteY28" fmla="*/ 2835791 h 3930630"/>
                <a:gd name="connsiteX29" fmla="*/ 1687731 w 3359163"/>
                <a:gd name="connsiteY29" fmla="*/ 2594903 h 3930630"/>
                <a:gd name="connsiteX30" fmla="*/ 1475032 w 3359163"/>
                <a:gd name="connsiteY30" fmla="*/ 2259198 h 3930630"/>
                <a:gd name="connsiteX31" fmla="*/ 1031697 w 3359163"/>
                <a:gd name="connsiteY31" fmla="*/ 2154130 h 3930630"/>
                <a:gd name="connsiteX32" fmla="*/ 460229 w 3359163"/>
                <a:gd name="connsiteY32" fmla="*/ 2348890 h 3930630"/>
                <a:gd name="connsiteX33" fmla="*/ 206528 w 3359163"/>
                <a:gd name="connsiteY33" fmla="*/ 2861417 h 3930630"/>
                <a:gd name="connsiteX34" fmla="*/ 588361 w 3359163"/>
                <a:gd name="connsiteY34" fmla="*/ 3502076 h 3930630"/>
                <a:gd name="connsiteX35" fmla="*/ 1400716 w 3359163"/>
                <a:gd name="connsiteY35" fmla="*/ 3717337 h 3930630"/>
                <a:gd name="connsiteX36" fmla="*/ 2282814 w 3359163"/>
                <a:gd name="connsiteY36" fmla="*/ 3432800 h 3930630"/>
                <a:gd name="connsiteX37" fmla="*/ 2793353 w 3359163"/>
                <a:gd name="connsiteY37" fmla="*/ 2674000 h 3930630"/>
                <a:gd name="connsiteX38" fmla="*/ 2675467 w 3359163"/>
                <a:gd name="connsiteY38" fmla="*/ 2167978 h 3930630"/>
                <a:gd name="connsiteX39" fmla="*/ 1857439 w 3359163"/>
                <a:gd name="connsiteY39" fmla="*/ 1553280 h 3930630"/>
                <a:gd name="connsiteX40" fmla="*/ 947130 w 3359163"/>
                <a:gd name="connsiteY40" fmla="*/ 1285397 h 3930630"/>
                <a:gd name="connsiteX41" fmla="*/ 565297 w 3359163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947130 w 3314397"/>
                <a:gd name="connsiteY40" fmla="*/ 1285397 h 3930630"/>
                <a:gd name="connsiteX41" fmla="*/ 565297 w 3314397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1035318 w 3314397"/>
                <a:gd name="connsiteY40" fmla="*/ 1258698 h 3930630"/>
                <a:gd name="connsiteX41" fmla="*/ 565297 w 3314397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1035318 w 3314397"/>
                <a:gd name="connsiteY40" fmla="*/ 1258698 h 3930630"/>
                <a:gd name="connsiteX41" fmla="*/ 565297 w 3314397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1035318 w 3314397"/>
                <a:gd name="connsiteY40" fmla="*/ 1258698 h 3930630"/>
                <a:gd name="connsiteX41" fmla="*/ 565297 w 3314397"/>
                <a:gd name="connsiteY41" fmla="*/ 760057 h 3930630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2675467 w 3314397"/>
                <a:gd name="connsiteY38" fmla="*/ 2168602 h 3931254"/>
                <a:gd name="connsiteX39" fmla="*/ 1857439 w 3314397"/>
                <a:gd name="connsiteY39" fmla="*/ 1553904 h 3931254"/>
                <a:gd name="connsiteX40" fmla="*/ 1035318 w 3314397"/>
                <a:gd name="connsiteY40" fmla="*/ 1259322 h 3931254"/>
                <a:gd name="connsiteX41" fmla="*/ 587343 w 3314397"/>
                <a:gd name="connsiteY41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2675467 w 3314397"/>
                <a:gd name="connsiteY38" fmla="*/ 2168602 h 3931254"/>
                <a:gd name="connsiteX39" fmla="*/ 1857439 w 3314397"/>
                <a:gd name="connsiteY39" fmla="*/ 1553904 h 3931254"/>
                <a:gd name="connsiteX40" fmla="*/ 1035318 w 3314397"/>
                <a:gd name="connsiteY40" fmla="*/ 1259322 h 3931254"/>
                <a:gd name="connsiteX41" fmla="*/ 587343 w 3314397"/>
                <a:gd name="connsiteY41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857439 w 3314397"/>
                <a:gd name="connsiteY37" fmla="*/ 1554027 h 3931377"/>
                <a:gd name="connsiteX38" fmla="*/ 1035318 w 3314397"/>
                <a:gd name="connsiteY38" fmla="*/ 1259445 h 3931377"/>
                <a:gd name="connsiteX39" fmla="*/ 587343 w 3314397"/>
                <a:gd name="connsiteY39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4170059"/>
                <a:gd name="connsiteX1" fmla="*/ 898342 w 3314397"/>
                <a:gd name="connsiteY1" fmla="*/ 1406 h 4170059"/>
                <a:gd name="connsiteX2" fmla="*/ 831811 w 3314397"/>
                <a:gd name="connsiteY2" fmla="*/ 632672 h 4170059"/>
                <a:gd name="connsiteX3" fmla="*/ 1328433 w 3314397"/>
                <a:gd name="connsiteY3" fmla="*/ 1174046 h 4170059"/>
                <a:gd name="connsiteX4" fmla="*/ 2895583 w 3314397"/>
                <a:gd name="connsiteY4" fmla="*/ 1827735 h 4170059"/>
                <a:gd name="connsiteX5" fmla="*/ 3289512 w 3314397"/>
                <a:gd name="connsiteY5" fmla="*/ 2932154 h 4170059"/>
                <a:gd name="connsiteX6" fmla="*/ 2358642 w 3314397"/>
                <a:gd name="connsiteY6" fmla="*/ 3791007 h 4170059"/>
                <a:gd name="connsiteX7" fmla="*/ 1163792 w 3314397"/>
                <a:gd name="connsiteY7" fmla="*/ 3918894 h 4170059"/>
                <a:gd name="connsiteX8" fmla="*/ 440688 w 3314397"/>
                <a:gd name="connsiteY8" fmla="*/ 3668914 h 4170059"/>
                <a:gd name="connsiteX9" fmla="*/ 456 w 3314397"/>
                <a:gd name="connsiteY9" fmla="*/ 2862164 h 4170059"/>
                <a:gd name="connsiteX10" fmla="*/ 371818 w 3314397"/>
                <a:gd name="connsiteY10" fmla="*/ 2268914 h 4170059"/>
                <a:gd name="connsiteX11" fmla="*/ 1052198 w 3314397"/>
                <a:gd name="connsiteY11" fmla="*/ 2021620 h 4170059"/>
                <a:gd name="connsiteX12" fmla="*/ 1680043 w 3314397"/>
                <a:gd name="connsiteY12" fmla="*/ 2170253 h 4170059"/>
                <a:gd name="connsiteX13" fmla="*/ 1949120 w 3314397"/>
                <a:gd name="connsiteY13" fmla="*/ 2641778 h 4170059"/>
                <a:gd name="connsiteX14" fmla="*/ 1768454 w 3314397"/>
                <a:gd name="connsiteY14" fmla="*/ 3012078 h 4170059"/>
                <a:gd name="connsiteX15" fmla="*/ 1349463 w 3314397"/>
                <a:gd name="connsiteY15" fmla="*/ 3159430 h 4170059"/>
                <a:gd name="connsiteX16" fmla="*/ 983007 w 3314397"/>
                <a:gd name="connsiteY16" fmla="*/ 3077425 h 4170059"/>
                <a:gd name="connsiteX17" fmla="*/ 806185 w 3314397"/>
                <a:gd name="connsiteY17" fmla="*/ 2800661 h 4170059"/>
                <a:gd name="connsiteX18" fmla="*/ 895877 w 3314397"/>
                <a:gd name="connsiteY18" fmla="*/ 2621276 h 4170059"/>
                <a:gd name="connsiteX19" fmla="*/ 1018883 w 3314397"/>
                <a:gd name="connsiteY19" fmla="*/ 2557211 h 4170059"/>
                <a:gd name="connsiteX20" fmla="*/ 1077824 w 3314397"/>
                <a:gd name="connsiteY20" fmla="*/ 2549523 h 4170059"/>
                <a:gd name="connsiteX21" fmla="*/ 1098325 w 3314397"/>
                <a:gd name="connsiteY21" fmla="*/ 2564898 h 4170059"/>
                <a:gd name="connsiteX22" fmla="*/ 1088075 w 3314397"/>
                <a:gd name="connsiteY22" fmla="*/ 2595650 h 4170059"/>
                <a:gd name="connsiteX23" fmla="*/ 1077824 w 3314397"/>
                <a:gd name="connsiteY23" fmla="*/ 2626402 h 4170059"/>
                <a:gd name="connsiteX24" fmla="*/ 1062448 w 3314397"/>
                <a:gd name="connsiteY24" fmla="*/ 2739158 h 4170059"/>
                <a:gd name="connsiteX25" fmla="*/ 1143171 w 3314397"/>
                <a:gd name="connsiteY25" fmla="*/ 2876259 h 4170059"/>
                <a:gd name="connsiteX26" fmla="*/ 1318712 w 3314397"/>
                <a:gd name="connsiteY26" fmla="*/ 2933918 h 4170059"/>
                <a:gd name="connsiteX27" fmla="*/ 1582663 w 3314397"/>
                <a:gd name="connsiteY27" fmla="*/ 2836538 h 4170059"/>
                <a:gd name="connsiteX28" fmla="*/ 1687731 w 3314397"/>
                <a:gd name="connsiteY28" fmla="*/ 2595650 h 4170059"/>
                <a:gd name="connsiteX29" fmla="*/ 1475032 w 3314397"/>
                <a:gd name="connsiteY29" fmla="*/ 2259945 h 4170059"/>
                <a:gd name="connsiteX30" fmla="*/ 1031697 w 3314397"/>
                <a:gd name="connsiteY30" fmla="*/ 2154877 h 4170059"/>
                <a:gd name="connsiteX31" fmla="*/ 460229 w 3314397"/>
                <a:gd name="connsiteY31" fmla="*/ 2349637 h 4170059"/>
                <a:gd name="connsiteX32" fmla="*/ 206528 w 3314397"/>
                <a:gd name="connsiteY32" fmla="*/ 2862164 h 4170059"/>
                <a:gd name="connsiteX33" fmla="*/ 588361 w 3314397"/>
                <a:gd name="connsiteY33" fmla="*/ 3502823 h 4170059"/>
                <a:gd name="connsiteX34" fmla="*/ 1400716 w 3314397"/>
                <a:gd name="connsiteY34" fmla="*/ 3718084 h 4170059"/>
                <a:gd name="connsiteX35" fmla="*/ 2348956 w 3314397"/>
                <a:gd name="connsiteY35" fmla="*/ 3433547 h 4170059"/>
                <a:gd name="connsiteX36" fmla="*/ 1035318 w 3314397"/>
                <a:gd name="connsiteY36" fmla="*/ 1259445 h 4170059"/>
                <a:gd name="connsiteX37" fmla="*/ 587343 w 3314397"/>
                <a:gd name="connsiteY37" fmla="*/ 814203 h 4170059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499154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99154 w 3314397"/>
                <a:gd name="connsiteY37" fmla="*/ 773622 h 3930846"/>
                <a:gd name="connsiteX0" fmla="*/ 499154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99154 w 3314397"/>
                <a:gd name="connsiteY37" fmla="*/ 773622 h 3930846"/>
                <a:gd name="connsiteX0" fmla="*/ 433011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33011 w 3314397"/>
                <a:gd name="connsiteY37" fmla="*/ 773622 h 3930846"/>
                <a:gd name="connsiteX0" fmla="*/ 433011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33011 w 3314397"/>
                <a:gd name="connsiteY37" fmla="*/ 773622 h 3930846"/>
                <a:gd name="connsiteX0" fmla="*/ 433011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33011 w 3314397"/>
                <a:gd name="connsiteY37" fmla="*/ 773622 h 3930846"/>
                <a:gd name="connsiteX0" fmla="*/ 433011 w 3298501"/>
                <a:gd name="connsiteY0" fmla="*/ 773622 h 3930846"/>
                <a:gd name="connsiteX1" fmla="*/ 898342 w 3298501"/>
                <a:gd name="connsiteY1" fmla="*/ 875 h 3930846"/>
                <a:gd name="connsiteX2" fmla="*/ 831811 w 3298501"/>
                <a:gd name="connsiteY2" fmla="*/ 632141 h 3930846"/>
                <a:gd name="connsiteX3" fmla="*/ 1328433 w 3298501"/>
                <a:gd name="connsiteY3" fmla="*/ 1173515 h 3930846"/>
                <a:gd name="connsiteX4" fmla="*/ 2741251 w 3298501"/>
                <a:gd name="connsiteY4" fmla="*/ 1880604 h 3930846"/>
                <a:gd name="connsiteX5" fmla="*/ 3289512 w 3298501"/>
                <a:gd name="connsiteY5" fmla="*/ 2931623 h 3930846"/>
                <a:gd name="connsiteX6" fmla="*/ 2358642 w 3298501"/>
                <a:gd name="connsiteY6" fmla="*/ 3790476 h 3930846"/>
                <a:gd name="connsiteX7" fmla="*/ 1163792 w 3298501"/>
                <a:gd name="connsiteY7" fmla="*/ 3918363 h 3930846"/>
                <a:gd name="connsiteX8" fmla="*/ 440688 w 3298501"/>
                <a:gd name="connsiteY8" fmla="*/ 3668383 h 3930846"/>
                <a:gd name="connsiteX9" fmla="*/ 456 w 3298501"/>
                <a:gd name="connsiteY9" fmla="*/ 2861633 h 3930846"/>
                <a:gd name="connsiteX10" fmla="*/ 371818 w 3298501"/>
                <a:gd name="connsiteY10" fmla="*/ 2268383 h 3930846"/>
                <a:gd name="connsiteX11" fmla="*/ 1052198 w 3298501"/>
                <a:gd name="connsiteY11" fmla="*/ 2021089 h 3930846"/>
                <a:gd name="connsiteX12" fmla="*/ 1680043 w 3298501"/>
                <a:gd name="connsiteY12" fmla="*/ 2169722 h 3930846"/>
                <a:gd name="connsiteX13" fmla="*/ 1949120 w 3298501"/>
                <a:gd name="connsiteY13" fmla="*/ 2641247 h 3930846"/>
                <a:gd name="connsiteX14" fmla="*/ 1768454 w 3298501"/>
                <a:gd name="connsiteY14" fmla="*/ 3011547 h 3930846"/>
                <a:gd name="connsiteX15" fmla="*/ 1349463 w 3298501"/>
                <a:gd name="connsiteY15" fmla="*/ 3158899 h 3930846"/>
                <a:gd name="connsiteX16" fmla="*/ 983007 w 3298501"/>
                <a:gd name="connsiteY16" fmla="*/ 3076894 h 3930846"/>
                <a:gd name="connsiteX17" fmla="*/ 806185 w 3298501"/>
                <a:gd name="connsiteY17" fmla="*/ 2800130 h 3930846"/>
                <a:gd name="connsiteX18" fmla="*/ 895877 w 3298501"/>
                <a:gd name="connsiteY18" fmla="*/ 2620745 h 3930846"/>
                <a:gd name="connsiteX19" fmla="*/ 1018883 w 3298501"/>
                <a:gd name="connsiteY19" fmla="*/ 2556680 h 3930846"/>
                <a:gd name="connsiteX20" fmla="*/ 1077824 w 3298501"/>
                <a:gd name="connsiteY20" fmla="*/ 2548992 h 3930846"/>
                <a:gd name="connsiteX21" fmla="*/ 1098325 w 3298501"/>
                <a:gd name="connsiteY21" fmla="*/ 2564367 h 3930846"/>
                <a:gd name="connsiteX22" fmla="*/ 1088075 w 3298501"/>
                <a:gd name="connsiteY22" fmla="*/ 2595119 h 3930846"/>
                <a:gd name="connsiteX23" fmla="*/ 1077824 w 3298501"/>
                <a:gd name="connsiteY23" fmla="*/ 2625871 h 3930846"/>
                <a:gd name="connsiteX24" fmla="*/ 1062448 w 3298501"/>
                <a:gd name="connsiteY24" fmla="*/ 2738627 h 3930846"/>
                <a:gd name="connsiteX25" fmla="*/ 1143171 w 3298501"/>
                <a:gd name="connsiteY25" fmla="*/ 2875728 h 3930846"/>
                <a:gd name="connsiteX26" fmla="*/ 1318712 w 3298501"/>
                <a:gd name="connsiteY26" fmla="*/ 2933387 h 3930846"/>
                <a:gd name="connsiteX27" fmla="*/ 1582663 w 3298501"/>
                <a:gd name="connsiteY27" fmla="*/ 2836007 h 3930846"/>
                <a:gd name="connsiteX28" fmla="*/ 1687731 w 3298501"/>
                <a:gd name="connsiteY28" fmla="*/ 2595119 h 3930846"/>
                <a:gd name="connsiteX29" fmla="*/ 1475032 w 3298501"/>
                <a:gd name="connsiteY29" fmla="*/ 2259414 h 3930846"/>
                <a:gd name="connsiteX30" fmla="*/ 1031697 w 3298501"/>
                <a:gd name="connsiteY30" fmla="*/ 2154346 h 3930846"/>
                <a:gd name="connsiteX31" fmla="*/ 460229 w 3298501"/>
                <a:gd name="connsiteY31" fmla="*/ 2349106 h 3930846"/>
                <a:gd name="connsiteX32" fmla="*/ 206528 w 3298501"/>
                <a:gd name="connsiteY32" fmla="*/ 2861633 h 3930846"/>
                <a:gd name="connsiteX33" fmla="*/ 588361 w 3298501"/>
                <a:gd name="connsiteY33" fmla="*/ 3502292 h 3930846"/>
                <a:gd name="connsiteX34" fmla="*/ 1400716 w 3298501"/>
                <a:gd name="connsiteY34" fmla="*/ 3717553 h 3930846"/>
                <a:gd name="connsiteX35" fmla="*/ 2348956 w 3298501"/>
                <a:gd name="connsiteY35" fmla="*/ 3433016 h 3930846"/>
                <a:gd name="connsiteX36" fmla="*/ 1035318 w 3298501"/>
                <a:gd name="connsiteY36" fmla="*/ 1258914 h 3930846"/>
                <a:gd name="connsiteX37" fmla="*/ 433011 w 3298501"/>
                <a:gd name="connsiteY37" fmla="*/ 773622 h 3930846"/>
                <a:gd name="connsiteX0" fmla="*/ 543248 w 3298501"/>
                <a:gd name="connsiteY0" fmla="*/ 706252 h 3930225"/>
                <a:gd name="connsiteX1" fmla="*/ 898342 w 3298501"/>
                <a:gd name="connsiteY1" fmla="*/ 254 h 3930225"/>
                <a:gd name="connsiteX2" fmla="*/ 831811 w 3298501"/>
                <a:gd name="connsiteY2" fmla="*/ 631520 h 3930225"/>
                <a:gd name="connsiteX3" fmla="*/ 1328433 w 3298501"/>
                <a:gd name="connsiteY3" fmla="*/ 1172894 h 3930225"/>
                <a:gd name="connsiteX4" fmla="*/ 2741251 w 3298501"/>
                <a:gd name="connsiteY4" fmla="*/ 1879983 h 3930225"/>
                <a:gd name="connsiteX5" fmla="*/ 3289512 w 3298501"/>
                <a:gd name="connsiteY5" fmla="*/ 2931002 h 3930225"/>
                <a:gd name="connsiteX6" fmla="*/ 2358642 w 3298501"/>
                <a:gd name="connsiteY6" fmla="*/ 3789855 h 3930225"/>
                <a:gd name="connsiteX7" fmla="*/ 1163792 w 3298501"/>
                <a:gd name="connsiteY7" fmla="*/ 3917742 h 3930225"/>
                <a:gd name="connsiteX8" fmla="*/ 440688 w 3298501"/>
                <a:gd name="connsiteY8" fmla="*/ 3667762 h 3930225"/>
                <a:gd name="connsiteX9" fmla="*/ 456 w 3298501"/>
                <a:gd name="connsiteY9" fmla="*/ 2861012 h 3930225"/>
                <a:gd name="connsiteX10" fmla="*/ 371818 w 3298501"/>
                <a:gd name="connsiteY10" fmla="*/ 2267762 h 3930225"/>
                <a:gd name="connsiteX11" fmla="*/ 1052198 w 3298501"/>
                <a:gd name="connsiteY11" fmla="*/ 2020468 h 3930225"/>
                <a:gd name="connsiteX12" fmla="*/ 1680043 w 3298501"/>
                <a:gd name="connsiteY12" fmla="*/ 2169101 h 3930225"/>
                <a:gd name="connsiteX13" fmla="*/ 1949120 w 3298501"/>
                <a:gd name="connsiteY13" fmla="*/ 2640626 h 3930225"/>
                <a:gd name="connsiteX14" fmla="*/ 1768454 w 3298501"/>
                <a:gd name="connsiteY14" fmla="*/ 3010926 h 3930225"/>
                <a:gd name="connsiteX15" fmla="*/ 1349463 w 3298501"/>
                <a:gd name="connsiteY15" fmla="*/ 3158278 h 3930225"/>
                <a:gd name="connsiteX16" fmla="*/ 983007 w 3298501"/>
                <a:gd name="connsiteY16" fmla="*/ 3076273 h 3930225"/>
                <a:gd name="connsiteX17" fmla="*/ 806185 w 3298501"/>
                <a:gd name="connsiteY17" fmla="*/ 2799509 h 3930225"/>
                <a:gd name="connsiteX18" fmla="*/ 895877 w 3298501"/>
                <a:gd name="connsiteY18" fmla="*/ 2620124 h 3930225"/>
                <a:gd name="connsiteX19" fmla="*/ 1018883 w 3298501"/>
                <a:gd name="connsiteY19" fmla="*/ 2556059 h 3930225"/>
                <a:gd name="connsiteX20" fmla="*/ 1077824 w 3298501"/>
                <a:gd name="connsiteY20" fmla="*/ 2548371 h 3930225"/>
                <a:gd name="connsiteX21" fmla="*/ 1098325 w 3298501"/>
                <a:gd name="connsiteY21" fmla="*/ 2563746 h 3930225"/>
                <a:gd name="connsiteX22" fmla="*/ 1088075 w 3298501"/>
                <a:gd name="connsiteY22" fmla="*/ 2594498 h 3930225"/>
                <a:gd name="connsiteX23" fmla="*/ 1077824 w 3298501"/>
                <a:gd name="connsiteY23" fmla="*/ 2625250 h 3930225"/>
                <a:gd name="connsiteX24" fmla="*/ 1062448 w 3298501"/>
                <a:gd name="connsiteY24" fmla="*/ 2738006 h 3930225"/>
                <a:gd name="connsiteX25" fmla="*/ 1143171 w 3298501"/>
                <a:gd name="connsiteY25" fmla="*/ 2875107 h 3930225"/>
                <a:gd name="connsiteX26" fmla="*/ 1318712 w 3298501"/>
                <a:gd name="connsiteY26" fmla="*/ 2932766 h 3930225"/>
                <a:gd name="connsiteX27" fmla="*/ 1582663 w 3298501"/>
                <a:gd name="connsiteY27" fmla="*/ 2835386 h 3930225"/>
                <a:gd name="connsiteX28" fmla="*/ 1687731 w 3298501"/>
                <a:gd name="connsiteY28" fmla="*/ 2594498 h 3930225"/>
                <a:gd name="connsiteX29" fmla="*/ 1475032 w 3298501"/>
                <a:gd name="connsiteY29" fmla="*/ 2258793 h 3930225"/>
                <a:gd name="connsiteX30" fmla="*/ 1031697 w 3298501"/>
                <a:gd name="connsiteY30" fmla="*/ 2153725 h 3930225"/>
                <a:gd name="connsiteX31" fmla="*/ 460229 w 3298501"/>
                <a:gd name="connsiteY31" fmla="*/ 2348485 h 3930225"/>
                <a:gd name="connsiteX32" fmla="*/ 206528 w 3298501"/>
                <a:gd name="connsiteY32" fmla="*/ 2861012 h 3930225"/>
                <a:gd name="connsiteX33" fmla="*/ 588361 w 3298501"/>
                <a:gd name="connsiteY33" fmla="*/ 3501671 h 3930225"/>
                <a:gd name="connsiteX34" fmla="*/ 1400716 w 3298501"/>
                <a:gd name="connsiteY34" fmla="*/ 3716932 h 3930225"/>
                <a:gd name="connsiteX35" fmla="*/ 2348956 w 3298501"/>
                <a:gd name="connsiteY35" fmla="*/ 3432395 h 3930225"/>
                <a:gd name="connsiteX36" fmla="*/ 1035318 w 3298501"/>
                <a:gd name="connsiteY36" fmla="*/ 1258293 h 3930225"/>
                <a:gd name="connsiteX37" fmla="*/ 543248 w 3298501"/>
                <a:gd name="connsiteY37" fmla="*/ 706252 h 3930225"/>
                <a:gd name="connsiteX0" fmla="*/ 543248 w 3212681"/>
                <a:gd name="connsiteY0" fmla="*/ 706252 h 3930225"/>
                <a:gd name="connsiteX1" fmla="*/ 898342 w 3212681"/>
                <a:gd name="connsiteY1" fmla="*/ 254 h 3930225"/>
                <a:gd name="connsiteX2" fmla="*/ 831811 w 3212681"/>
                <a:gd name="connsiteY2" fmla="*/ 631520 h 3930225"/>
                <a:gd name="connsiteX3" fmla="*/ 1328433 w 3212681"/>
                <a:gd name="connsiteY3" fmla="*/ 1172894 h 3930225"/>
                <a:gd name="connsiteX4" fmla="*/ 2741251 w 3212681"/>
                <a:gd name="connsiteY4" fmla="*/ 1879983 h 3930225"/>
                <a:gd name="connsiteX5" fmla="*/ 3201322 w 3212681"/>
                <a:gd name="connsiteY5" fmla="*/ 2931002 h 3930225"/>
                <a:gd name="connsiteX6" fmla="*/ 2358642 w 3212681"/>
                <a:gd name="connsiteY6" fmla="*/ 3789855 h 3930225"/>
                <a:gd name="connsiteX7" fmla="*/ 1163792 w 3212681"/>
                <a:gd name="connsiteY7" fmla="*/ 3917742 h 3930225"/>
                <a:gd name="connsiteX8" fmla="*/ 440688 w 3212681"/>
                <a:gd name="connsiteY8" fmla="*/ 3667762 h 3930225"/>
                <a:gd name="connsiteX9" fmla="*/ 456 w 3212681"/>
                <a:gd name="connsiteY9" fmla="*/ 2861012 h 3930225"/>
                <a:gd name="connsiteX10" fmla="*/ 371818 w 3212681"/>
                <a:gd name="connsiteY10" fmla="*/ 2267762 h 3930225"/>
                <a:gd name="connsiteX11" fmla="*/ 1052198 w 3212681"/>
                <a:gd name="connsiteY11" fmla="*/ 2020468 h 3930225"/>
                <a:gd name="connsiteX12" fmla="*/ 1680043 w 3212681"/>
                <a:gd name="connsiteY12" fmla="*/ 2169101 h 3930225"/>
                <a:gd name="connsiteX13" fmla="*/ 1949120 w 3212681"/>
                <a:gd name="connsiteY13" fmla="*/ 2640626 h 3930225"/>
                <a:gd name="connsiteX14" fmla="*/ 1768454 w 3212681"/>
                <a:gd name="connsiteY14" fmla="*/ 3010926 h 3930225"/>
                <a:gd name="connsiteX15" fmla="*/ 1349463 w 3212681"/>
                <a:gd name="connsiteY15" fmla="*/ 3158278 h 3930225"/>
                <a:gd name="connsiteX16" fmla="*/ 983007 w 3212681"/>
                <a:gd name="connsiteY16" fmla="*/ 3076273 h 3930225"/>
                <a:gd name="connsiteX17" fmla="*/ 806185 w 3212681"/>
                <a:gd name="connsiteY17" fmla="*/ 2799509 h 3930225"/>
                <a:gd name="connsiteX18" fmla="*/ 895877 w 3212681"/>
                <a:gd name="connsiteY18" fmla="*/ 2620124 h 3930225"/>
                <a:gd name="connsiteX19" fmla="*/ 1018883 w 3212681"/>
                <a:gd name="connsiteY19" fmla="*/ 2556059 h 3930225"/>
                <a:gd name="connsiteX20" fmla="*/ 1077824 w 3212681"/>
                <a:gd name="connsiteY20" fmla="*/ 2548371 h 3930225"/>
                <a:gd name="connsiteX21" fmla="*/ 1098325 w 3212681"/>
                <a:gd name="connsiteY21" fmla="*/ 2563746 h 3930225"/>
                <a:gd name="connsiteX22" fmla="*/ 1088075 w 3212681"/>
                <a:gd name="connsiteY22" fmla="*/ 2594498 h 3930225"/>
                <a:gd name="connsiteX23" fmla="*/ 1077824 w 3212681"/>
                <a:gd name="connsiteY23" fmla="*/ 2625250 h 3930225"/>
                <a:gd name="connsiteX24" fmla="*/ 1062448 w 3212681"/>
                <a:gd name="connsiteY24" fmla="*/ 2738006 h 3930225"/>
                <a:gd name="connsiteX25" fmla="*/ 1143171 w 3212681"/>
                <a:gd name="connsiteY25" fmla="*/ 2875107 h 3930225"/>
                <a:gd name="connsiteX26" fmla="*/ 1318712 w 3212681"/>
                <a:gd name="connsiteY26" fmla="*/ 2932766 h 3930225"/>
                <a:gd name="connsiteX27" fmla="*/ 1582663 w 3212681"/>
                <a:gd name="connsiteY27" fmla="*/ 2835386 h 3930225"/>
                <a:gd name="connsiteX28" fmla="*/ 1687731 w 3212681"/>
                <a:gd name="connsiteY28" fmla="*/ 2594498 h 3930225"/>
                <a:gd name="connsiteX29" fmla="*/ 1475032 w 3212681"/>
                <a:gd name="connsiteY29" fmla="*/ 2258793 h 3930225"/>
                <a:gd name="connsiteX30" fmla="*/ 1031697 w 3212681"/>
                <a:gd name="connsiteY30" fmla="*/ 2153725 h 3930225"/>
                <a:gd name="connsiteX31" fmla="*/ 460229 w 3212681"/>
                <a:gd name="connsiteY31" fmla="*/ 2348485 h 3930225"/>
                <a:gd name="connsiteX32" fmla="*/ 206528 w 3212681"/>
                <a:gd name="connsiteY32" fmla="*/ 2861012 h 3930225"/>
                <a:gd name="connsiteX33" fmla="*/ 588361 w 3212681"/>
                <a:gd name="connsiteY33" fmla="*/ 3501671 h 3930225"/>
                <a:gd name="connsiteX34" fmla="*/ 1400716 w 3212681"/>
                <a:gd name="connsiteY34" fmla="*/ 3716932 h 3930225"/>
                <a:gd name="connsiteX35" fmla="*/ 2348956 w 3212681"/>
                <a:gd name="connsiteY35" fmla="*/ 3432395 h 3930225"/>
                <a:gd name="connsiteX36" fmla="*/ 1035318 w 3212681"/>
                <a:gd name="connsiteY36" fmla="*/ 1258293 h 3930225"/>
                <a:gd name="connsiteX37" fmla="*/ 543248 w 3212681"/>
                <a:gd name="connsiteY37" fmla="*/ 706252 h 3930225"/>
                <a:gd name="connsiteX0" fmla="*/ 366867 w 3212681"/>
                <a:gd name="connsiteY0" fmla="*/ 679406 h 3930078"/>
                <a:gd name="connsiteX1" fmla="*/ 898342 w 3212681"/>
                <a:gd name="connsiteY1" fmla="*/ 107 h 3930078"/>
                <a:gd name="connsiteX2" fmla="*/ 831811 w 3212681"/>
                <a:gd name="connsiteY2" fmla="*/ 631373 h 3930078"/>
                <a:gd name="connsiteX3" fmla="*/ 1328433 w 3212681"/>
                <a:gd name="connsiteY3" fmla="*/ 1172747 h 3930078"/>
                <a:gd name="connsiteX4" fmla="*/ 2741251 w 3212681"/>
                <a:gd name="connsiteY4" fmla="*/ 1879836 h 3930078"/>
                <a:gd name="connsiteX5" fmla="*/ 3201322 w 3212681"/>
                <a:gd name="connsiteY5" fmla="*/ 2930855 h 3930078"/>
                <a:gd name="connsiteX6" fmla="*/ 2358642 w 3212681"/>
                <a:gd name="connsiteY6" fmla="*/ 3789708 h 3930078"/>
                <a:gd name="connsiteX7" fmla="*/ 1163792 w 3212681"/>
                <a:gd name="connsiteY7" fmla="*/ 3917595 h 3930078"/>
                <a:gd name="connsiteX8" fmla="*/ 440688 w 3212681"/>
                <a:gd name="connsiteY8" fmla="*/ 3667615 h 3930078"/>
                <a:gd name="connsiteX9" fmla="*/ 456 w 3212681"/>
                <a:gd name="connsiteY9" fmla="*/ 2860865 h 3930078"/>
                <a:gd name="connsiteX10" fmla="*/ 371818 w 3212681"/>
                <a:gd name="connsiteY10" fmla="*/ 2267615 h 3930078"/>
                <a:gd name="connsiteX11" fmla="*/ 1052198 w 3212681"/>
                <a:gd name="connsiteY11" fmla="*/ 2020321 h 3930078"/>
                <a:gd name="connsiteX12" fmla="*/ 1680043 w 3212681"/>
                <a:gd name="connsiteY12" fmla="*/ 2168954 h 3930078"/>
                <a:gd name="connsiteX13" fmla="*/ 1949120 w 3212681"/>
                <a:gd name="connsiteY13" fmla="*/ 2640479 h 3930078"/>
                <a:gd name="connsiteX14" fmla="*/ 1768454 w 3212681"/>
                <a:gd name="connsiteY14" fmla="*/ 3010779 h 3930078"/>
                <a:gd name="connsiteX15" fmla="*/ 1349463 w 3212681"/>
                <a:gd name="connsiteY15" fmla="*/ 3158131 h 3930078"/>
                <a:gd name="connsiteX16" fmla="*/ 983007 w 3212681"/>
                <a:gd name="connsiteY16" fmla="*/ 3076126 h 3930078"/>
                <a:gd name="connsiteX17" fmla="*/ 806185 w 3212681"/>
                <a:gd name="connsiteY17" fmla="*/ 2799362 h 3930078"/>
                <a:gd name="connsiteX18" fmla="*/ 895877 w 3212681"/>
                <a:gd name="connsiteY18" fmla="*/ 2619977 h 3930078"/>
                <a:gd name="connsiteX19" fmla="*/ 1018883 w 3212681"/>
                <a:gd name="connsiteY19" fmla="*/ 2555912 h 3930078"/>
                <a:gd name="connsiteX20" fmla="*/ 1077824 w 3212681"/>
                <a:gd name="connsiteY20" fmla="*/ 2548224 h 3930078"/>
                <a:gd name="connsiteX21" fmla="*/ 1098325 w 3212681"/>
                <a:gd name="connsiteY21" fmla="*/ 2563599 h 3930078"/>
                <a:gd name="connsiteX22" fmla="*/ 1088075 w 3212681"/>
                <a:gd name="connsiteY22" fmla="*/ 2594351 h 3930078"/>
                <a:gd name="connsiteX23" fmla="*/ 1077824 w 3212681"/>
                <a:gd name="connsiteY23" fmla="*/ 2625103 h 3930078"/>
                <a:gd name="connsiteX24" fmla="*/ 1062448 w 3212681"/>
                <a:gd name="connsiteY24" fmla="*/ 2737859 h 3930078"/>
                <a:gd name="connsiteX25" fmla="*/ 1143171 w 3212681"/>
                <a:gd name="connsiteY25" fmla="*/ 2874960 h 3930078"/>
                <a:gd name="connsiteX26" fmla="*/ 1318712 w 3212681"/>
                <a:gd name="connsiteY26" fmla="*/ 2932619 h 3930078"/>
                <a:gd name="connsiteX27" fmla="*/ 1582663 w 3212681"/>
                <a:gd name="connsiteY27" fmla="*/ 2835239 h 3930078"/>
                <a:gd name="connsiteX28" fmla="*/ 1687731 w 3212681"/>
                <a:gd name="connsiteY28" fmla="*/ 2594351 h 3930078"/>
                <a:gd name="connsiteX29" fmla="*/ 1475032 w 3212681"/>
                <a:gd name="connsiteY29" fmla="*/ 2258646 h 3930078"/>
                <a:gd name="connsiteX30" fmla="*/ 1031697 w 3212681"/>
                <a:gd name="connsiteY30" fmla="*/ 2153578 h 3930078"/>
                <a:gd name="connsiteX31" fmla="*/ 460229 w 3212681"/>
                <a:gd name="connsiteY31" fmla="*/ 2348338 h 3930078"/>
                <a:gd name="connsiteX32" fmla="*/ 206528 w 3212681"/>
                <a:gd name="connsiteY32" fmla="*/ 2860865 h 3930078"/>
                <a:gd name="connsiteX33" fmla="*/ 588361 w 3212681"/>
                <a:gd name="connsiteY33" fmla="*/ 3501524 h 3930078"/>
                <a:gd name="connsiteX34" fmla="*/ 1400716 w 3212681"/>
                <a:gd name="connsiteY34" fmla="*/ 3716785 h 3930078"/>
                <a:gd name="connsiteX35" fmla="*/ 2348956 w 3212681"/>
                <a:gd name="connsiteY35" fmla="*/ 3432248 h 3930078"/>
                <a:gd name="connsiteX36" fmla="*/ 1035318 w 3212681"/>
                <a:gd name="connsiteY36" fmla="*/ 1258146 h 3930078"/>
                <a:gd name="connsiteX37" fmla="*/ 366867 w 3212681"/>
                <a:gd name="connsiteY37" fmla="*/ 679406 h 3930078"/>
                <a:gd name="connsiteX0" fmla="*/ 366867 w 3212681"/>
                <a:gd name="connsiteY0" fmla="*/ 679319 h 3929991"/>
                <a:gd name="connsiteX1" fmla="*/ 898342 w 3212681"/>
                <a:gd name="connsiteY1" fmla="*/ 20 h 3929991"/>
                <a:gd name="connsiteX2" fmla="*/ 699527 w 3212681"/>
                <a:gd name="connsiteY2" fmla="*/ 657986 h 3929991"/>
                <a:gd name="connsiteX3" fmla="*/ 1328433 w 3212681"/>
                <a:gd name="connsiteY3" fmla="*/ 1172660 h 3929991"/>
                <a:gd name="connsiteX4" fmla="*/ 2741251 w 3212681"/>
                <a:gd name="connsiteY4" fmla="*/ 1879749 h 3929991"/>
                <a:gd name="connsiteX5" fmla="*/ 3201322 w 3212681"/>
                <a:gd name="connsiteY5" fmla="*/ 2930768 h 3929991"/>
                <a:gd name="connsiteX6" fmla="*/ 2358642 w 3212681"/>
                <a:gd name="connsiteY6" fmla="*/ 3789621 h 3929991"/>
                <a:gd name="connsiteX7" fmla="*/ 1163792 w 3212681"/>
                <a:gd name="connsiteY7" fmla="*/ 3917508 h 3929991"/>
                <a:gd name="connsiteX8" fmla="*/ 440688 w 3212681"/>
                <a:gd name="connsiteY8" fmla="*/ 3667528 h 3929991"/>
                <a:gd name="connsiteX9" fmla="*/ 456 w 3212681"/>
                <a:gd name="connsiteY9" fmla="*/ 2860778 h 3929991"/>
                <a:gd name="connsiteX10" fmla="*/ 371818 w 3212681"/>
                <a:gd name="connsiteY10" fmla="*/ 2267528 h 3929991"/>
                <a:gd name="connsiteX11" fmla="*/ 1052198 w 3212681"/>
                <a:gd name="connsiteY11" fmla="*/ 2020234 h 3929991"/>
                <a:gd name="connsiteX12" fmla="*/ 1680043 w 3212681"/>
                <a:gd name="connsiteY12" fmla="*/ 2168867 h 3929991"/>
                <a:gd name="connsiteX13" fmla="*/ 1949120 w 3212681"/>
                <a:gd name="connsiteY13" fmla="*/ 2640392 h 3929991"/>
                <a:gd name="connsiteX14" fmla="*/ 1768454 w 3212681"/>
                <a:gd name="connsiteY14" fmla="*/ 3010692 h 3929991"/>
                <a:gd name="connsiteX15" fmla="*/ 1349463 w 3212681"/>
                <a:gd name="connsiteY15" fmla="*/ 3158044 h 3929991"/>
                <a:gd name="connsiteX16" fmla="*/ 983007 w 3212681"/>
                <a:gd name="connsiteY16" fmla="*/ 3076039 h 3929991"/>
                <a:gd name="connsiteX17" fmla="*/ 806185 w 3212681"/>
                <a:gd name="connsiteY17" fmla="*/ 2799275 h 3929991"/>
                <a:gd name="connsiteX18" fmla="*/ 895877 w 3212681"/>
                <a:gd name="connsiteY18" fmla="*/ 2619890 h 3929991"/>
                <a:gd name="connsiteX19" fmla="*/ 1018883 w 3212681"/>
                <a:gd name="connsiteY19" fmla="*/ 2555825 h 3929991"/>
                <a:gd name="connsiteX20" fmla="*/ 1077824 w 3212681"/>
                <a:gd name="connsiteY20" fmla="*/ 2548137 h 3929991"/>
                <a:gd name="connsiteX21" fmla="*/ 1098325 w 3212681"/>
                <a:gd name="connsiteY21" fmla="*/ 2563512 h 3929991"/>
                <a:gd name="connsiteX22" fmla="*/ 1088075 w 3212681"/>
                <a:gd name="connsiteY22" fmla="*/ 2594264 h 3929991"/>
                <a:gd name="connsiteX23" fmla="*/ 1077824 w 3212681"/>
                <a:gd name="connsiteY23" fmla="*/ 2625016 h 3929991"/>
                <a:gd name="connsiteX24" fmla="*/ 1062448 w 3212681"/>
                <a:gd name="connsiteY24" fmla="*/ 2737772 h 3929991"/>
                <a:gd name="connsiteX25" fmla="*/ 1143171 w 3212681"/>
                <a:gd name="connsiteY25" fmla="*/ 2874873 h 3929991"/>
                <a:gd name="connsiteX26" fmla="*/ 1318712 w 3212681"/>
                <a:gd name="connsiteY26" fmla="*/ 2932532 h 3929991"/>
                <a:gd name="connsiteX27" fmla="*/ 1582663 w 3212681"/>
                <a:gd name="connsiteY27" fmla="*/ 2835152 h 3929991"/>
                <a:gd name="connsiteX28" fmla="*/ 1687731 w 3212681"/>
                <a:gd name="connsiteY28" fmla="*/ 2594264 h 3929991"/>
                <a:gd name="connsiteX29" fmla="*/ 1475032 w 3212681"/>
                <a:gd name="connsiteY29" fmla="*/ 2258559 h 3929991"/>
                <a:gd name="connsiteX30" fmla="*/ 1031697 w 3212681"/>
                <a:gd name="connsiteY30" fmla="*/ 2153491 h 3929991"/>
                <a:gd name="connsiteX31" fmla="*/ 460229 w 3212681"/>
                <a:gd name="connsiteY31" fmla="*/ 2348251 h 3929991"/>
                <a:gd name="connsiteX32" fmla="*/ 206528 w 3212681"/>
                <a:gd name="connsiteY32" fmla="*/ 2860778 h 3929991"/>
                <a:gd name="connsiteX33" fmla="*/ 588361 w 3212681"/>
                <a:gd name="connsiteY33" fmla="*/ 3501437 h 3929991"/>
                <a:gd name="connsiteX34" fmla="*/ 1400716 w 3212681"/>
                <a:gd name="connsiteY34" fmla="*/ 3716698 h 3929991"/>
                <a:gd name="connsiteX35" fmla="*/ 2348956 w 3212681"/>
                <a:gd name="connsiteY35" fmla="*/ 3432161 h 3929991"/>
                <a:gd name="connsiteX36" fmla="*/ 1035318 w 3212681"/>
                <a:gd name="connsiteY36" fmla="*/ 1258059 h 3929991"/>
                <a:gd name="connsiteX37" fmla="*/ 366867 w 3212681"/>
                <a:gd name="connsiteY37" fmla="*/ 679319 h 3929991"/>
                <a:gd name="connsiteX0" fmla="*/ 366867 w 3212681"/>
                <a:gd name="connsiteY0" fmla="*/ 679320 h 3929991"/>
                <a:gd name="connsiteX1" fmla="*/ 898342 w 3212681"/>
                <a:gd name="connsiteY1" fmla="*/ 20 h 3929991"/>
                <a:gd name="connsiteX2" fmla="*/ 699527 w 3212681"/>
                <a:gd name="connsiteY2" fmla="*/ 657986 h 3929991"/>
                <a:gd name="connsiteX3" fmla="*/ 1328433 w 3212681"/>
                <a:gd name="connsiteY3" fmla="*/ 1172660 h 3929991"/>
                <a:gd name="connsiteX4" fmla="*/ 2741251 w 3212681"/>
                <a:gd name="connsiteY4" fmla="*/ 1879749 h 3929991"/>
                <a:gd name="connsiteX5" fmla="*/ 3201322 w 3212681"/>
                <a:gd name="connsiteY5" fmla="*/ 2930768 h 3929991"/>
                <a:gd name="connsiteX6" fmla="*/ 2358642 w 3212681"/>
                <a:gd name="connsiteY6" fmla="*/ 3789621 h 3929991"/>
                <a:gd name="connsiteX7" fmla="*/ 1163792 w 3212681"/>
                <a:gd name="connsiteY7" fmla="*/ 3917508 h 3929991"/>
                <a:gd name="connsiteX8" fmla="*/ 440688 w 3212681"/>
                <a:gd name="connsiteY8" fmla="*/ 3667528 h 3929991"/>
                <a:gd name="connsiteX9" fmla="*/ 456 w 3212681"/>
                <a:gd name="connsiteY9" fmla="*/ 2860778 h 3929991"/>
                <a:gd name="connsiteX10" fmla="*/ 371818 w 3212681"/>
                <a:gd name="connsiteY10" fmla="*/ 2267528 h 3929991"/>
                <a:gd name="connsiteX11" fmla="*/ 1052198 w 3212681"/>
                <a:gd name="connsiteY11" fmla="*/ 2020234 h 3929991"/>
                <a:gd name="connsiteX12" fmla="*/ 1680043 w 3212681"/>
                <a:gd name="connsiteY12" fmla="*/ 2168867 h 3929991"/>
                <a:gd name="connsiteX13" fmla="*/ 1949120 w 3212681"/>
                <a:gd name="connsiteY13" fmla="*/ 2640392 h 3929991"/>
                <a:gd name="connsiteX14" fmla="*/ 1768454 w 3212681"/>
                <a:gd name="connsiteY14" fmla="*/ 3010692 h 3929991"/>
                <a:gd name="connsiteX15" fmla="*/ 1349463 w 3212681"/>
                <a:gd name="connsiteY15" fmla="*/ 3158044 h 3929991"/>
                <a:gd name="connsiteX16" fmla="*/ 983007 w 3212681"/>
                <a:gd name="connsiteY16" fmla="*/ 3076039 h 3929991"/>
                <a:gd name="connsiteX17" fmla="*/ 806185 w 3212681"/>
                <a:gd name="connsiteY17" fmla="*/ 2799275 h 3929991"/>
                <a:gd name="connsiteX18" fmla="*/ 895877 w 3212681"/>
                <a:gd name="connsiteY18" fmla="*/ 2619890 h 3929991"/>
                <a:gd name="connsiteX19" fmla="*/ 1018883 w 3212681"/>
                <a:gd name="connsiteY19" fmla="*/ 2555825 h 3929991"/>
                <a:gd name="connsiteX20" fmla="*/ 1077824 w 3212681"/>
                <a:gd name="connsiteY20" fmla="*/ 2548137 h 3929991"/>
                <a:gd name="connsiteX21" fmla="*/ 1098325 w 3212681"/>
                <a:gd name="connsiteY21" fmla="*/ 2563512 h 3929991"/>
                <a:gd name="connsiteX22" fmla="*/ 1088075 w 3212681"/>
                <a:gd name="connsiteY22" fmla="*/ 2594264 h 3929991"/>
                <a:gd name="connsiteX23" fmla="*/ 1077824 w 3212681"/>
                <a:gd name="connsiteY23" fmla="*/ 2625016 h 3929991"/>
                <a:gd name="connsiteX24" fmla="*/ 1062448 w 3212681"/>
                <a:gd name="connsiteY24" fmla="*/ 2737772 h 3929991"/>
                <a:gd name="connsiteX25" fmla="*/ 1143171 w 3212681"/>
                <a:gd name="connsiteY25" fmla="*/ 2874873 h 3929991"/>
                <a:gd name="connsiteX26" fmla="*/ 1318712 w 3212681"/>
                <a:gd name="connsiteY26" fmla="*/ 2932532 h 3929991"/>
                <a:gd name="connsiteX27" fmla="*/ 1582663 w 3212681"/>
                <a:gd name="connsiteY27" fmla="*/ 2835152 h 3929991"/>
                <a:gd name="connsiteX28" fmla="*/ 1687731 w 3212681"/>
                <a:gd name="connsiteY28" fmla="*/ 2594264 h 3929991"/>
                <a:gd name="connsiteX29" fmla="*/ 1475032 w 3212681"/>
                <a:gd name="connsiteY29" fmla="*/ 2258559 h 3929991"/>
                <a:gd name="connsiteX30" fmla="*/ 1031697 w 3212681"/>
                <a:gd name="connsiteY30" fmla="*/ 2153491 h 3929991"/>
                <a:gd name="connsiteX31" fmla="*/ 460229 w 3212681"/>
                <a:gd name="connsiteY31" fmla="*/ 2348251 h 3929991"/>
                <a:gd name="connsiteX32" fmla="*/ 206528 w 3212681"/>
                <a:gd name="connsiteY32" fmla="*/ 2860778 h 3929991"/>
                <a:gd name="connsiteX33" fmla="*/ 588361 w 3212681"/>
                <a:gd name="connsiteY33" fmla="*/ 3501437 h 3929991"/>
                <a:gd name="connsiteX34" fmla="*/ 1400716 w 3212681"/>
                <a:gd name="connsiteY34" fmla="*/ 3716698 h 3929991"/>
                <a:gd name="connsiteX35" fmla="*/ 2348956 w 3212681"/>
                <a:gd name="connsiteY35" fmla="*/ 3432161 h 3929991"/>
                <a:gd name="connsiteX36" fmla="*/ 1035318 w 3212681"/>
                <a:gd name="connsiteY36" fmla="*/ 1258059 h 3929991"/>
                <a:gd name="connsiteX37" fmla="*/ 366867 w 3212681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99527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11338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11338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11338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3208014" h="3929991">
                  <a:moveTo>
                    <a:pt x="366867" y="679320"/>
                  </a:moveTo>
                  <a:cubicBezTo>
                    <a:pt x="317808" y="427842"/>
                    <a:pt x="857597" y="3576"/>
                    <a:pt x="898342" y="20"/>
                  </a:cubicBezTo>
                  <a:cubicBezTo>
                    <a:pt x="939087" y="-3536"/>
                    <a:pt x="549678" y="459157"/>
                    <a:pt x="611338" y="657986"/>
                  </a:cubicBezTo>
                  <a:cubicBezTo>
                    <a:pt x="705067" y="960224"/>
                    <a:pt x="918328" y="991283"/>
                    <a:pt x="1328433" y="1172660"/>
                  </a:cubicBezTo>
                  <a:cubicBezTo>
                    <a:pt x="1738538" y="1354037"/>
                    <a:pt x="2362961" y="1613432"/>
                    <a:pt x="2675109" y="1906450"/>
                  </a:cubicBezTo>
                  <a:cubicBezTo>
                    <a:pt x="2987257" y="2199468"/>
                    <a:pt x="3254066" y="2616906"/>
                    <a:pt x="3201322" y="2930768"/>
                  </a:cubicBezTo>
                  <a:cubicBezTo>
                    <a:pt x="3148578" y="3244630"/>
                    <a:pt x="2698230" y="3625164"/>
                    <a:pt x="2358642" y="3789621"/>
                  </a:cubicBezTo>
                  <a:cubicBezTo>
                    <a:pt x="2019054" y="3954078"/>
                    <a:pt x="1483451" y="3937857"/>
                    <a:pt x="1163792" y="3917508"/>
                  </a:cubicBezTo>
                  <a:cubicBezTo>
                    <a:pt x="844133" y="3897159"/>
                    <a:pt x="810958" y="3870348"/>
                    <a:pt x="440688" y="3667528"/>
                  </a:cubicBezTo>
                  <a:cubicBezTo>
                    <a:pt x="70418" y="3464708"/>
                    <a:pt x="11934" y="3094111"/>
                    <a:pt x="456" y="2860778"/>
                  </a:cubicBezTo>
                  <a:cubicBezTo>
                    <a:pt x="-11022" y="2627445"/>
                    <a:pt x="196528" y="2407619"/>
                    <a:pt x="371818" y="2267528"/>
                  </a:cubicBezTo>
                  <a:cubicBezTo>
                    <a:pt x="547108" y="2127437"/>
                    <a:pt x="787392" y="2020234"/>
                    <a:pt x="1052198" y="2020234"/>
                  </a:cubicBezTo>
                  <a:cubicBezTo>
                    <a:pt x="1310169" y="2020234"/>
                    <a:pt x="1519451" y="2069778"/>
                    <a:pt x="1680043" y="2168867"/>
                  </a:cubicBezTo>
                  <a:cubicBezTo>
                    <a:pt x="1859427" y="2279914"/>
                    <a:pt x="1949120" y="2437089"/>
                    <a:pt x="1949120" y="2640392"/>
                  </a:cubicBezTo>
                  <a:cubicBezTo>
                    <a:pt x="1949120" y="2789024"/>
                    <a:pt x="1888898" y="2912458"/>
                    <a:pt x="1768454" y="3010692"/>
                  </a:cubicBezTo>
                  <a:cubicBezTo>
                    <a:pt x="1648010" y="3108927"/>
                    <a:pt x="1508347" y="3158044"/>
                    <a:pt x="1349463" y="3158044"/>
                  </a:cubicBezTo>
                  <a:cubicBezTo>
                    <a:pt x="1204247" y="3158044"/>
                    <a:pt x="1082095" y="3130709"/>
                    <a:pt x="983007" y="3076039"/>
                  </a:cubicBezTo>
                  <a:cubicBezTo>
                    <a:pt x="865125" y="3011120"/>
                    <a:pt x="806185" y="2918865"/>
                    <a:pt x="806185" y="2799275"/>
                  </a:cubicBezTo>
                  <a:cubicBezTo>
                    <a:pt x="806185" y="2727521"/>
                    <a:pt x="836082" y="2667726"/>
                    <a:pt x="895877" y="2619890"/>
                  </a:cubicBezTo>
                  <a:cubicBezTo>
                    <a:pt x="942004" y="2582305"/>
                    <a:pt x="983007" y="2560950"/>
                    <a:pt x="1018883" y="2555825"/>
                  </a:cubicBezTo>
                  <a:cubicBezTo>
                    <a:pt x="1054760" y="2550699"/>
                    <a:pt x="1074407" y="2548137"/>
                    <a:pt x="1077824" y="2548137"/>
                  </a:cubicBezTo>
                  <a:cubicBezTo>
                    <a:pt x="1091491" y="2548137"/>
                    <a:pt x="1098325" y="2553262"/>
                    <a:pt x="1098325" y="2563512"/>
                  </a:cubicBezTo>
                  <a:lnTo>
                    <a:pt x="1088075" y="2594264"/>
                  </a:lnTo>
                  <a:cubicBezTo>
                    <a:pt x="1086366" y="2597681"/>
                    <a:pt x="1082949" y="2607932"/>
                    <a:pt x="1077824" y="2625016"/>
                  </a:cubicBezTo>
                  <a:cubicBezTo>
                    <a:pt x="1067573" y="2659184"/>
                    <a:pt x="1062448" y="2696769"/>
                    <a:pt x="1062448" y="2737772"/>
                  </a:cubicBezTo>
                  <a:cubicBezTo>
                    <a:pt x="1062448" y="2790733"/>
                    <a:pt x="1089356" y="2836433"/>
                    <a:pt x="1143171" y="2874873"/>
                  </a:cubicBezTo>
                  <a:cubicBezTo>
                    <a:pt x="1196987" y="2913312"/>
                    <a:pt x="1255500" y="2932532"/>
                    <a:pt x="1318712" y="2932532"/>
                  </a:cubicBezTo>
                  <a:cubicBezTo>
                    <a:pt x="1424634" y="2932532"/>
                    <a:pt x="1512618" y="2900072"/>
                    <a:pt x="1582663" y="2835152"/>
                  </a:cubicBezTo>
                  <a:cubicBezTo>
                    <a:pt x="1652708" y="2770232"/>
                    <a:pt x="1687731" y="2689936"/>
                    <a:pt x="1687731" y="2594264"/>
                  </a:cubicBezTo>
                  <a:cubicBezTo>
                    <a:pt x="1687731" y="2450757"/>
                    <a:pt x="1616831" y="2338855"/>
                    <a:pt x="1475032" y="2258559"/>
                  </a:cubicBezTo>
                  <a:cubicBezTo>
                    <a:pt x="1352026" y="2188514"/>
                    <a:pt x="1204247" y="2153491"/>
                    <a:pt x="1031697" y="2153491"/>
                  </a:cubicBezTo>
                  <a:cubicBezTo>
                    <a:pt x="811310" y="2153491"/>
                    <a:pt x="620821" y="2218411"/>
                    <a:pt x="460229" y="2348251"/>
                  </a:cubicBezTo>
                  <a:cubicBezTo>
                    <a:pt x="291095" y="2484925"/>
                    <a:pt x="206528" y="2655767"/>
                    <a:pt x="206528" y="2860778"/>
                  </a:cubicBezTo>
                  <a:cubicBezTo>
                    <a:pt x="206528" y="3127292"/>
                    <a:pt x="333806" y="3340845"/>
                    <a:pt x="588361" y="3501437"/>
                  </a:cubicBezTo>
                  <a:cubicBezTo>
                    <a:pt x="815581" y="3644944"/>
                    <a:pt x="1107284" y="3728244"/>
                    <a:pt x="1400716" y="3716698"/>
                  </a:cubicBezTo>
                  <a:cubicBezTo>
                    <a:pt x="1694148" y="3705152"/>
                    <a:pt x="1880715" y="3668386"/>
                    <a:pt x="2348956" y="3432161"/>
                  </a:cubicBezTo>
                  <a:cubicBezTo>
                    <a:pt x="2817197" y="3195936"/>
                    <a:pt x="3445477" y="2041712"/>
                    <a:pt x="1035318" y="1258059"/>
                  </a:cubicBezTo>
                  <a:cubicBezTo>
                    <a:pt x="477146" y="968350"/>
                    <a:pt x="415926" y="930798"/>
                    <a:pt x="366867" y="67932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lumMod val="50000"/>
                  </a:schemeClr>
                </a:gs>
                <a:gs pos="50000">
                  <a:srgbClr val="00B050">
                    <a:lumMod val="16000"/>
                    <a:alpha val="52000"/>
                  </a:srgbClr>
                </a:gs>
                <a:gs pos="100000">
                  <a:srgbClr val="66FF33">
                    <a:alpha val="73000"/>
                  </a:srgbClr>
                </a:gs>
              </a:gsLst>
              <a:lin ang="0" scaled="1"/>
            </a:gradFill>
            <a:ln>
              <a:noFill/>
            </a:ln>
            <a:effectLst>
              <a:outerShdw dist="50800" dir="5400000" algn="ctr" rotWithShape="0">
                <a:schemeClr val="bg1"/>
              </a:outerShdw>
            </a:effectLst>
            <a:scene3d>
              <a:camera prst="orthographicFront"/>
              <a:lightRig rig="sunrise" dir="t"/>
            </a:scene3d>
            <a:sp3d>
              <a:bevelT w="165100" prst="coolSlant"/>
            </a:sp3d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s-ES" sz="41300" dirty="0">
                <a:latin typeface="Harrington" panose="04040505050A02020702" pitchFamily="82" charset="0"/>
              </a:endParaRPr>
            </a:p>
          </p:txBody>
        </p:sp>
        <p:sp>
          <p:nvSpPr>
            <p:cNvPr id="20" name="CuadroTexto 6"/>
            <p:cNvSpPr txBox="1"/>
            <p:nvPr/>
          </p:nvSpPr>
          <p:spPr>
            <a:xfrm rot="16200000">
              <a:off x="5867335" y="3501837"/>
              <a:ext cx="662644" cy="1238722"/>
            </a:xfrm>
            <a:custGeom>
              <a:avLst/>
              <a:gdLst>
                <a:gd name="connsiteX0" fmla="*/ 1424825 w 3432663"/>
                <a:gd name="connsiteY0" fmla="*/ 0 h 3746571"/>
                <a:gd name="connsiteX1" fmla="*/ 1883536 w 3432663"/>
                <a:gd name="connsiteY1" fmla="*/ 64066 h 3746571"/>
                <a:gd name="connsiteX2" fmla="*/ 2116736 w 3432663"/>
                <a:gd name="connsiteY2" fmla="*/ 353644 h 3746571"/>
                <a:gd name="connsiteX3" fmla="*/ 2051389 w 3432663"/>
                <a:gd name="connsiteY3" fmla="*/ 500995 h 3746571"/>
                <a:gd name="connsiteX4" fmla="*/ 1936070 w 3432663"/>
                <a:gd name="connsiteY4" fmla="*/ 571468 h 3746571"/>
                <a:gd name="connsiteX5" fmla="*/ 1863035 w 3432663"/>
                <a:gd name="connsiteY5" fmla="*/ 576593 h 3746571"/>
                <a:gd name="connsiteX6" fmla="*/ 1768218 w 3432663"/>
                <a:gd name="connsiteY6" fmla="*/ 558654 h 3746571"/>
                <a:gd name="connsiteX7" fmla="*/ 1740029 w 3432663"/>
                <a:gd name="connsiteY7" fmla="*/ 533028 h 3746571"/>
                <a:gd name="connsiteX8" fmla="*/ 1757967 w 3432663"/>
                <a:gd name="connsiteY8" fmla="*/ 502276 h 3746571"/>
                <a:gd name="connsiteX9" fmla="*/ 1809220 w 3432663"/>
                <a:gd name="connsiteY9" fmla="*/ 426679 h 3746571"/>
                <a:gd name="connsiteX10" fmla="*/ 1824596 w 3432663"/>
                <a:gd name="connsiteY10" fmla="*/ 343393 h 3746571"/>
                <a:gd name="connsiteX11" fmla="*/ 1686214 w 3432663"/>
                <a:gd name="connsiteY11" fmla="*/ 153758 h 3746571"/>
                <a:gd name="connsiteX12" fmla="*/ 1409449 w 3432663"/>
                <a:gd name="connsiteY12" fmla="*/ 102506 h 3746571"/>
                <a:gd name="connsiteX13" fmla="*/ 960988 w 3432663"/>
                <a:gd name="connsiteY13" fmla="*/ 187072 h 3746571"/>
                <a:gd name="connsiteX14" fmla="*/ 743164 w 3432663"/>
                <a:gd name="connsiteY14" fmla="*/ 481775 h 3746571"/>
                <a:gd name="connsiteX15" fmla="*/ 899485 w 3432663"/>
                <a:gd name="connsiteY15" fmla="*/ 740602 h 3746571"/>
                <a:gd name="connsiteX16" fmla="*/ 1283880 w 3432663"/>
                <a:gd name="connsiteY16" fmla="*/ 943050 h 3746571"/>
                <a:gd name="connsiteX17" fmla="*/ 1757967 w 3432663"/>
                <a:gd name="connsiteY17" fmla="*/ 1153185 h 3746571"/>
                <a:gd name="connsiteX18" fmla="*/ 2280745 w 3432663"/>
                <a:gd name="connsiteY18" fmla="*/ 1458139 h 3746571"/>
                <a:gd name="connsiteX19" fmla="*/ 2636951 w 3432663"/>
                <a:gd name="connsiteY19" fmla="*/ 1875848 h 3746571"/>
                <a:gd name="connsiteX20" fmla="*/ 3432663 w 3432663"/>
                <a:gd name="connsiteY20" fmla="*/ 2904434 h 3746571"/>
                <a:gd name="connsiteX21" fmla="*/ 2316622 w 3432663"/>
                <a:gd name="connsiteY21" fmla="*/ 3410866 h 3746571"/>
                <a:gd name="connsiteX22" fmla="*/ 1306944 w 3432663"/>
                <a:gd name="connsiteY22" fmla="*/ 3746571 h 3746571"/>
                <a:gd name="connsiteX23" fmla="*/ 407459 w 3432663"/>
                <a:gd name="connsiteY23" fmla="*/ 3490308 h 3746571"/>
                <a:gd name="connsiteX24" fmla="*/ 0 w 3432663"/>
                <a:gd name="connsiteY24" fmla="*/ 2711267 h 3746571"/>
                <a:gd name="connsiteX25" fmla="*/ 283171 w 3432663"/>
                <a:gd name="connsiteY25" fmla="*/ 2118017 h 3746571"/>
                <a:gd name="connsiteX26" fmla="*/ 963551 w 3432663"/>
                <a:gd name="connsiteY26" fmla="*/ 1870723 h 3746571"/>
                <a:gd name="connsiteX27" fmla="*/ 1591396 w 3432663"/>
                <a:gd name="connsiteY27" fmla="*/ 2019356 h 3746571"/>
                <a:gd name="connsiteX28" fmla="*/ 1860473 w 3432663"/>
                <a:gd name="connsiteY28" fmla="*/ 2490881 h 3746571"/>
                <a:gd name="connsiteX29" fmla="*/ 1679807 w 3432663"/>
                <a:gd name="connsiteY29" fmla="*/ 2861181 h 3746571"/>
                <a:gd name="connsiteX30" fmla="*/ 1260816 w 3432663"/>
                <a:gd name="connsiteY30" fmla="*/ 3008533 h 3746571"/>
                <a:gd name="connsiteX31" fmla="*/ 894360 w 3432663"/>
                <a:gd name="connsiteY31" fmla="*/ 2926528 h 3746571"/>
                <a:gd name="connsiteX32" fmla="*/ 717538 w 3432663"/>
                <a:gd name="connsiteY32" fmla="*/ 2649764 h 3746571"/>
                <a:gd name="connsiteX33" fmla="*/ 807230 w 3432663"/>
                <a:gd name="connsiteY33" fmla="*/ 2470379 h 3746571"/>
                <a:gd name="connsiteX34" fmla="*/ 930236 w 3432663"/>
                <a:gd name="connsiteY34" fmla="*/ 2406314 h 3746571"/>
                <a:gd name="connsiteX35" fmla="*/ 989177 w 3432663"/>
                <a:gd name="connsiteY35" fmla="*/ 2398626 h 3746571"/>
                <a:gd name="connsiteX36" fmla="*/ 1009678 w 3432663"/>
                <a:gd name="connsiteY36" fmla="*/ 2414001 h 3746571"/>
                <a:gd name="connsiteX37" fmla="*/ 999428 w 3432663"/>
                <a:gd name="connsiteY37" fmla="*/ 2444753 h 3746571"/>
                <a:gd name="connsiteX38" fmla="*/ 989177 w 3432663"/>
                <a:gd name="connsiteY38" fmla="*/ 2475505 h 3746571"/>
                <a:gd name="connsiteX39" fmla="*/ 973801 w 3432663"/>
                <a:gd name="connsiteY39" fmla="*/ 2588261 h 3746571"/>
                <a:gd name="connsiteX40" fmla="*/ 1054524 w 3432663"/>
                <a:gd name="connsiteY40" fmla="*/ 2725362 h 3746571"/>
                <a:gd name="connsiteX41" fmla="*/ 1230065 w 3432663"/>
                <a:gd name="connsiteY41" fmla="*/ 2783021 h 3746571"/>
                <a:gd name="connsiteX42" fmla="*/ 1494016 w 3432663"/>
                <a:gd name="connsiteY42" fmla="*/ 2685641 h 3746571"/>
                <a:gd name="connsiteX43" fmla="*/ 1599084 w 3432663"/>
                <a:gd name="connsiteY43" fmla="*/ 2444753 h 3746571"/>
                <a:gd name="connsiteX44" fmla="*/ 1386385 w 3432663"/>
                <a:gd name="connsiteY44" fmla="*/ 2109048 h 3746571"/>
                <a:gd name="connsiteX45" fmla="*/ 943050 w 3432663"/>
                <a:gd name="connsiteY45" fmla="*/ 2003980 h 3746571"/>
                <a:gd name="connsiteX46" fmla="*/ 371582 w 3432663"/>
                <a:gd name="connsiteY46" fmla="*/ 2198740 h 3746571"/>
                <a:gd name="connsiteX47" fmla="*/ 117881 w 3432663"/>
                <a:gd name="connsiteY47" fmla="*/ 2711267 h 3746571"/>
                <a:gd name="connsiteX48" fmla="*/ 499714 w 3432663"/>
                <a:gd name="connsiteY48" fmla="*/ 3351926 h 3746571"/>
                <a:gd name="connsiteX49" fmla="*/ 1312069 w 3432663"/>
                <a:gd name="connsiteY49" fmla="*/ 3567187 h 3746571"/>
                <a:gd name="connsiteX50" fmla="*/ 2134674 w 3432663"/>
                <a:gd name="connsiteY50" fmla="*/ 3269921 h 3746571"/>
                <a:gd name="connsiteX51" fmla="*/ 2490881 w 3432663"/>
                <a:gd name="connsiteY51" fmla="*/ 2506256 h 3746571"/>
                <a:gd name="connsiteX52" fmla="*/ 2372999 w 3432663"/>
                <a:gd name="connsiteY52" fmla="*/ 2070608 h 3746571"/>
                <a:gd name="connsiteX53" fmla="*/ 2057795 w 3432663"/>
                <a:gd name="connsiteY53" fmla="*/ 1755405 h 3746571"/>
                <a:gd name="connsiteX54" fmla="*/ 1614460 w 3432663"/>
                <a:gd name="connsiteY54" fmla="*/ 1496578 h 3746571"/>
                <a:gd name="connsiteX55" fmla="*/ 858483 w 3432663"/>
                <a:gd name="connsiteY55" fmla="*/ 1135247 h 3746571"/>
                <a:gd name="connsiteX56" fmla="*/ 476650 w 3432663"/>
                <a:gd name="connsiteY56" fmla="*/ 609907 h 3746571"/>
                <a:gd name="connsiteX57" fmla="*/ 781604 w 3432663"/>
                <a:gd name="connsiteY57" fmla="*/ 143508 h 3746571"/>
                <a:gd name="connsiteX58" fmla="*/ 1424825 w 3432663"/>
                <a:gd name="connsiteY58" fmla="*/ 0 h 3746571"/>
                <a:gd name="connsiteX0" fmla="*/ 1424825 w 3453135"/>
                <a:gd name="connsiteY0" fmla="*/ 0 h 3746571"/>
                <a:gd name="connsiteX1" fmla="*/ 1883536 w 3453135"/>
                <a:gd name="connsiteY1" fmla="*/ 64066 h 3746571"/>
                <a:gd name="connsiteX2" fmla="*/ 2116736 w 3453135"/>
                <a:gd name="connsiteY2" fmla="*/ 353644 h 3746571"/>
                <a:gd name="connsiteX3" fmla="*/ 2051389 w 3453135"/>
                <a:gd name="connsiteY3" fmla="*/ 500995 h 3746571"/>
                <a:gd name="connsiteX4" fmla="*/ 1936070 w 3453135"/>
                <a:gd name="connsiteY4" fmla="*/ 571468 h 3746571"/>
                <a:gd name="connsiteX5" fmla="*/ 1863035 w 3453135"/>
                <a:gd name="connsiteY5" fmla="*/ 576593 h 3746571"/>
                <a:gd name="connsiteX6" fmla="*/ 1768218 w 3453135"/>
                <a:gd name="connsiteY6" fmla="*/ 558654 h 3746571"/>
                <a:gd name="connsiteX7" fmla="*/ 1740029 w 3453135"/>
                <a:gd name="connsiteY7" fmla="*/ 533028 h 3746571"/>
                <a:gd name="connsiteX8" fmla="*/ 1757967 w 3453135"/>
                <a:gd name="connsiteY8" fmla="*/ 502276 h 3746571"/>
                <a:gd name="connsiteX9" fmla="*/ 1809220 w 3453135"/>
                <a:gd name="connsiteY9" fmla="*/ 426679 h 3746571"/>
                <a:gd name="connsiteX10" fmla="*/ 1824596 w 3453135"/>
                <a:gd name="connsiteY10" fmla="*/ 343393 h 3746571"/>
                <a:gd name="connsiteX11" fmla="*/ 1686214 w 3453135"/>
                <a:gd name="connsiteY11" fmla="*/ 153758 h 3746571"/>
                <a:gd name="connsiteX12" fmla="*/ 1409449 w 3453135"/>
                <a:gd name="connsiteY12" fmla="*/ 102506 h 3746571"/>
                <a:gd name="connsiteX13" fmla="*/ 960988 w 3453135"/>
                <a:gd name="connsiteY13" fmla="*/ 187072 h 3746571"/>
                <a:gd name="connsiteX14" fmla="*/ 743164 w 3453135"/>
                <a:gd name="connsiteY14" fmla="*/ 481775 h 3746571"/>
                <a:gd name="connsiteX15" fmla="*/ 899485 w 3453135"/>
                <a:gd name="connsiteY15" fmla="*/ 740602 h 3746571"/>
                <a:gd name="connsiteX16" fmla="*/ 1283880 w 3453135"/>
                <a:gd name="connsiteY16" fmla="*/ 943050 h 3746571"/>
                <a:gd name="connsiteX17" fmla="*/ 1757967 w 3453135"/>
                <a:gd name="connsiteY17" fmla="*/ 1153185 h 3746571"/>
                <a:gd name="connsiteX18" fmla="*/ 2280745 w 3453135"/>
                <a:gd name="connsiteY18" fmla="*/ 1458139 h 3746571"/>
                <a:gd name="connsiteX19" fmla="*/ 2983314 w 3453135"/>
                <a:gd name="connsiteY19" fmla="*/ 1543339 h 3746571"/>
                <a:gd name="connsiteX20" fmla="*/ 3432663 w 3453135"/>
                <a:gd name="connsiteY20" fmla="*/ 2904434 h 3746571"/>
                <a:gd name="connsiteX21" fmla="*/ 2316622 w 3453135"/>
                <a:gd name="connsiteY21" fmla="*/ 3410866 h 3746571"/>
                <a:gd name="connsiteX22" fmla="*/ 1306944 w 3453135"/>
                <a:gd name="connsiteY22" fmla="*/ 3746571 h 3746571"/>
                <a:gd name="connsiteX23" fmla="*/ 407459 w 3453135"/>
                <a:gd name="connsiteY23" fmla="*/ 3490308 h 3746571"/>
                <a:gd name="connsiteX24" fmla="*/ 0 w 3453135"/>
                <a:gd name="connsiteY24" fmla="*/ 2711267 h 3746571"/>
                <a:gd name="connsiteX25" fmla="*/ 283171 w 3453135"/>
                <a:gd name="connsiteY25" fmla="*/ 2118017 h 3746571"/>
                <a:gd name="connsiteX26" fmla="*/ 963551 w 3453135"/>
                <a:gd name="connsiteY26" fmla="*/ 1870723 h 3746571"/>
                <a:gd name="connsiteX27" fmla="*/ 1591396 w 3453135"/>
                <a:gd name="connsiteY27" fmla="*/ 2019356 h 3746571"/>
                <a:gd name="connsiteX28" fmla="*/ 1860473 w 3453135"/>
                <a:gd name="connsiteY28" fmla="*/ 2490881 h 3746571"/>
                <a:gd name="connsiteX29" fmla="*/ 1679807 w 3453135"/>
                <a:gd name="connsiteY29" fmla="*/ 2861181 h 3746571"/>
                <a:gd name="connsiteX30" fmla="*/ 1260816 w 3453135"/>
                <a:gd name="connsiteY30" fmla="*/ 3008533 h 3746571"/>
                <a:gd name="connsiteX31" fmla="*/ 894360 w 3453135"/>
                <a:gd name="connsiteY31" fmla="*/ 2926528 h 3746571"/>
                <a:gd name="connsiteX32" fmla="*/ 717538 w 3453135"/>
                <a:gd name="connsiteY32" fmla="*/ 2649764 h 3746571"/>
                <a:gd name="connsiteX33" fmla="*/ 807230 w 3453135"/>
                <a:gd name="connsiteY33" fmla="*/ 2470379 h 3746571"/>
                <a:gd name="connsiteX34" fmla="*/ 930236 w 3453135"/>
                <a:gd name="connsiteY34" fmla="*/ 2406314 h 3746571"/>
                <a:gd name="connsiteX35" fmla="*/ 989177 w 3453135"/>
                <a:gd name="connsiteY35" fmla="*/ 2398626 h 3746571"/>
                <a:gd name="connsiteX36" fmla="*/ 1009678 w 3453135"/>
                <a:gd name="connsiteY36" fmla="*/ 2414001 h 3746571"/>
                <a:gd name="connsiteX37" fmla="*/ 999428 w 3453135"/>
                <a:gd name="connsiteY37" fmla="*/ 2444753 h 3746571"/>
                <a:gd name="connsiteX38" fmla="*/ 989177 w 3453135"/>
                <a:gd name="connsiteY38" fmla="*/ 2475505 h 3746571"/>
                <a:gd name="connsiteX39" fmla="*/ 973801 w 3453135"/>
                <a:gd name="connsiteY39" fmla="*/ 2588261 h 3746571"/>
                <a:gd name="connsiteX40" fmla="*/ 1054524 w 3453135"/>
                <a:gd name="connsiteY40" fmla="*/ 2725362 h 3746571"/>
                <a:gd name="connsiteX41" fmla="*/ 1230065 w 3453135"/>
                <a:gd name="connsiteY41" fmla="*/ 2783021 h 3746571"/>
                <a:gd name="connsiteX42" fmla="*/ 1494016 w 3453135"/>
                <a:gd name="connsiteY42" fmla="*/ 2685641 h 3746571"/>
                <a:gd name="connsiteX43" fmla="*/ 1599084 w 3453135"/>
                <a:gd name="connsiteY43" fmla="*/ 2444753 h 3746571"/>
                <a:gd name="connsiteX44" fmla="*/ 1386385 w 3453135"/>
                <a:gd name="connsiteY44" fmla="*/ 2109048 h 3746571"/>
                <a:gd name="connsiteX45" fmla="*/ 943050 w 3453135"/>
                <a:gd name="connsiteY45" fmla="*/ 2003980 h 3746571"/>
                <a:gd name="connsiteX46" fmla="*/ 371582 w 3453135"/>
                <a:gd name="connsiteY46" fmla="*/ 2198740 h 3746571"/>
                <a:gd name="connsiteX47" fmla="*/ 117881 w 3453135"/>
                <a:gd name="connsiteY47" fmla="*/ 2711267 h 3746571"/>
                <a:gd name="connsiteX48" fmla="*/ 499714 w 3453135"/>
                <a:gd name="connsiteY48" fmla="*/ 3351926 h 3746571"/>
                <a:gd name="connsiteX49" fmla="*/ 1312069 w 3453135"/>
                <a:gd name="connsiteY49" fmla="*/ 3567187 h 3746571"/>
                <a:gd name="connsiteX50" fmla="*/ 2134674 w 3453135"/>
                <a:gd name="connsiteY50" fmla="*/ 3269921 h 3746571"/>
                <a:gd name="connsiteX51" fmla="*/ 2490881 w 3453135"/>
                <a:gd name="connsiteY51" fmla="*/ 2506256 h 3746571"/>
                <a:gd name="connsiteX52" fmla="*/ 2372999 w 3453135"/>
                <a:gd name="connsiteY52" fmla="*/ 2070608 h 3746571"/>
                <a:gd name="connsiteX53" fmla="*/ 2057795 w 3453135"/>
                <a:gd name="connsiteY53" fmla="*/ 1755405 h 3746571"/>
                <a:gd name="connsiteX54" fmla="*/ 1614460 w 3453135"/>
                <a:gd name="connsiteY54" fmla="*/ 1496578 h 3746571"/>
                <a:gd name="connsiteX55" fmla="*/ 858483 w 3453135"/>
                <a:gd name="connsiteY55" fmla="*/ 1135247 h 3746571"/>
                <a:gd name="connsiteX56" fmla="*/ 476650 w 3453135"/>
                <a:gd name="connsiteY56" fmla="*/ 609907 h 3746571"/>
                <a:gd name="connsiteX57" fmla="*/ 781604 w 3453135"/>
                <a:gd name="connsiteY57" fmla="*/ 143508 h 3746571"/>
                <a:gd name="connsiteX58" fmla="*/ 1424825 w 3453135"/>
                <a:gd name="connsiteY58" fmla="*/ 0 h 3746571"/>
                <a:gd name="connsiteX0" fmla="*/ 1424825 w 3452383"/>
                <a:gd name="connsiteY0" fmla="*/ 0 h 3746571"/>
                <a:gd name="connsiteX1" fmla="*/ 1883536 w 3452383"/>
                <a:gd name="connsiteY1" fmla="*/ 64066 h 3746571"/>
                <a:gd name="connsiteX2" fmla="*/ 2116736 w 3452383"/>
                <a:gd name="connsiteY2" fmla="*/ 353644 h 3746571"/>
                <a:gd name="connsiteX3" fmla="*/ 2051389 w 3452383"/>
                <a:gd name="connsiteY3" fmla="*/ 500995 h 3746571"/>
                <a:gd name="connsiteX4" fmla="*/ 1936070 w 3452383"/>
                <a:gd name="connsiteY4" fmla="*/ 571468 h 3746571"/>
                <a:gd name="connsiteX5" fmla="*/ 1863035 w 3452383"/>
                <a:gd name="connsiteY5" fmla="*/ 576593 h 3746571"/>
                <a:gd name="connsiteX6" fmla="*/ 1768218 w 3452383"/>
                <a:gd name="connsiteY6" fmla="*/ 558654 h 3746571"/>
                <a:gd name="connsiteX7" fmla="*/ 1740029 w 3452383"/>
                <a:gd name="connsiteY7" fmla="*/ 533028 h 3746571"/>
                <a:gd name="connsiteX8" fmla="*/ 1757967 w 3452383"/>
                <a:gd name="connsiteY8" fmla="*/ 502276 h 3746571"/>
                <a:gd name="connsiteX9" fmla="*/ 1809220 w 3452383"/>
                <a:gd name="connsiteY9" fmla="*/ 426679 h 3746571"/>
                <a:gd name="connsiteX10" fmla="*/ 1824596 w 3452383"/>
                <a:gd name="connsiteY10" fmla="*/ 343393 h 3746571"/>
                <a:gd name="connsiteX11" fmla="*/ 1686214 w 3452383"/>
                <a:gd name="connsiteY11" fmla="*/ 153758 h 3746571"/>
                <a:gd name="connsiteX12" fmla="*/ 1409449 w 3452383"/>
                <a:gd name="connsiteY12" fmla="*/ 102506 h 3746571"/>
                <a:gd name="connsiteX13" fmla="*/ 960988 w 3452383"/>
                <a:gd name="connsiteY13" fmla="*/ 187072 h 3746571"/>
                <a:gd name="connsiteX14" fmla="*/ 743164 w 3452383"/>
                <a:gd name="connsiteY14" fmla="*/ 481775 h 3746571"/>
                <a:gd name="connsiteX15" fmla="*/ 899485 w 3452383"/>
                <a:gd name="connsiteY15" fmla="*/ 740602 h 3746571"/>
                <a:gd name="connsiteX16" fmla="*/ 1283880 w 3452383"/>
                <a:gd name="connsiteY16" fmla="*/ 943050 h 3746571"/>
                <a:gd name="connsiteX17" fmla="*/ 1757967 w 3452383"/>
                <a:gd name="connsiteY17" fmla="*/ 1153185 h 3746571"/>
                <a:gd name="connsiteX18" fmla="*/ 2391581 w 3452383"/>
                <a:gd name="connsiteY18" fmla="*/ 1111775 h 3746571"/>
                <a:gd name="connsiteX19" fmla="*/ 2983314 w 3452383"/>
                <a:gd name="connsiteY19" fmla="*/ 1543339 h 3746571"/>
                <a:gd name="connsiteX20" fmla="*/ 3432663 w 3452383"/>
                <a:gd name="connsiteY20" fmla="*/ 2904434 h 3746571"/>
                <a:gd name="connsiteX21" fmla="*/ 2316622 w 3452383"/>
                <a:gd name="connsiteY21" fmla="*/ 3410866 h 3746571"/>
                <a:gd name="connsiteX22" fmla="*/ 1306944 w 3452383"/>
                <a:gd name="connsiteY22" fmla="*/ 3746571 h 3746571"/>
                <a:gd name="connsiteX23" fmla="*/ 407459 w 3452383"/>
                <a:gd name="connsiteY23" fmla="*/ 3490308 h 3746571"/>
                <a:gd name="connsiteX24" fmla="*/ 0 w 3452383"/>
                <a:gd name="connsiteY24" fmla="*/ 2711267 h 3746571"/>
                <a:gd name="connsiteX25" fmla="*/ 283171 w 3452383"/>
                <a:gd name="connsiteY25" fmla="*/ 2118017 h 3746571"/>
                <a:gd name="connsiteX26" fmla="*/ 963551 w 3452383"/>
                <a:gd name="connsiteY26" fmla="*/ 1870723 h 3746571"/>
                <a:gd name="connsiteX27" fmla="*/ 1591396 w 3452383"/>
                <a:gd name="connsiteY27" fmla="*/ 2019356 h 3746571"/>
                <a:gd name="connsiteX28" fmla="*/ 1860473 w 3452383"/>
                <a:gd name="connsiteY28" fmla="*/ 2490881 h 3746571"/>
                <a:gd name="connsiteX29" fmla="*/ 1679807 w 3452383"/>
                <a:gd name="connsiteY29" fmla="*/ 2861181 h 3746571"/>
                <a:gd name="connsiteX30" fmla="*/ 1260816 w 3452383"/>
                <a:gd name="connsiteY30" fmla="*/ 3008533 h 3746571"/>
                <a:gd name="connsiteX31" fmla="*/ 894360 w 3452383"/>
                <a:gd name="connsiteY31" fmla="*/ 2926528 h 3746571"/>
                <a:gd name="connsiteX32" fmla="*/ 717538 w 3452383"/>
                <a:gd name="connsiteY32" fmla="*/ 2649764 h 3746571"/>
                <a:gd name="connsiteX33" fmla="*/ 807230 w 3452383"/>
                <a:gd name="connsiteY33" fmla="*/ 2470379 h 3746571"/>
                <a:gd name="connsiteX34" fmla="*/ 930236 w 3452383"/>
                <a:gd name="connsiteY34" fmla="*/ 2406314 h 3746571"/>
                <a:gd name="connsiteX35" fmla="*/ 989177 w 3452383"/>
                <a:gd name="connsiteY35" fmla="*/ 2398626 h 3746571"/>
                <a:gd name="connsiteX36" fmla="*/ 1009678 w 3452383"/>
                <a:gd name="connsiteY36" fmla="*/ 2414001 h 3746571"/>
                <a:gd name="connsiteX37" fmla="*/ 999428 w 3452383"/>
                <a:gd name="connsiteY37" fmla="*/ 2444753 h 3746571"/>
                <a:gd name="connsiteX38" fmla="*/ 989177 w 3452383"/>
                <a:gd name="connsiteY38" fmla="*/ 2475505 h 3746571"/>
                <a:gd name="connsiteX39" fmla="*/ 973801 w 3452383"/>
                <a:gd name="connsiteY39" fmla="*/ 2588261 h 3746571"/>
                <a:gd name="connsiteX40" fmla="*/ 1054524 w 3452383"/>
                <a:gd name="connsiteY40" fmla="*/ 2725362 h 3746571"/>
                <a:gd name="connsiteX41" fmla="*/ 1230065 w 3452383"/>
                <a:gd name="connsiteY41" fmla="*/ 2783021 h 3746571"/>
                <a:gd name="connsiteX42" fmla="*/ 1494016 w 3452383"/>
                <a:gd name="connsiteY42" fmla="*/ 2685641 h 3746571"/>
                <a:gd name="connsiteX43" fmla="*/ 1599084 w 3452383"/>
                <a:gd name="connsiteY43" fmla="*/ 2444753 h 3746571"/>
                <a:gd name="connsiteX44" fmla="*/ 1386385 w 3452383"/>
                <a:gd name="connsiteY44" fmla="*/ 2109048 h 3746571"/>
                <a:gd name="connsiteX45" fmla="*/ 943050 w 3452383"/>
                <a:gd name="connsiteY45" fmla="*/ 2003980 h 3746571"/>
                <a:gd name="connsiteX46" fmla="*/ 371582 w 3452383"/>
                <a:gd name="connsiteY46" fmla="*/ 2198740 h 3746571"/>
                <a:gd name="connsiteX47" fmla="*/ 117881 w 3452383"/>
                <a:gd name="connsiteY47" fmla="*/ 2711267 h 3746571"/>
                <a:gd name="connsiteX48" fmla="*/ 499714 w 3452383"/>
                <a:gd name="connsiteY48" fmla="*/ 3351926 h 3746571"/>
                <a:gd name="connsiteX49" fmla="*/ 1312069 w 3452383"/>
                <a:gd name="connsiteY49" fmla="*/ 3567187 h 3746571"/>
                <a:gd name="connsiteX50" fmla="*/ 2134674 w 3452383"/>
                <a:gd name="connsiteY50" fmla="*/ 3269921 h 3746571"/>
                <a:gd name="connsiteX51" fmla="*/ 2490881 w 3452383"/>
                <a:gd name="connsiteY51" fmla="*/ 2506256 h 3746571"/>
                <a:gd name="connsiteX52" fmla="*/ 2372999 w 3452383"/>
                <a:gd name="connsiteY52" fmla="*/ 2070608 h 3746571"/>
                <a:gd name="connsiteX53" fmla="*/ 2057795 w 3452383"/>
                <a:gd name="connsiteY53" fmla="*/ 1755405 h 3746571"/>
                <a:gd name="connsiteX54" fmla="*/ 1614460 w 3452383"/>
                <a:gd name="connsiteY54" fmla="*/ 1496578 h 3746571"/>
                <a:gd name="connsiteX55" fmla="*/ 858483 w 3452383"/>
                <a:gd name="connsiteY55" fmla="*/ 1135247 h 3746571"/>
                <a:gd name="connsiteX56" fmla="*/ 476650 w 3452383"/>
                <a:gd name="connsiteY56" fmla="*/ 609907 h 3746571"/>
                <a:gd name="connsiteX57" fmla="*/ 781604 w 3452383"/>
                <a:gd name="connsiteY57" fmla="*/ 143508 h 3746571"/>
                <a:gd name="connsiteX58" fmla="*/ 1424825 w 3452383"/>
                <a:gd name="connsiteY58" fmla="*/ 0 h 3746571"/>
                <a:gd name="connsiteX0" fmla="*/ 1424825 w 3452383"/>
                <a:gd name="connsiteY0" fmla="*/ 0 h 3746571"/>
                <a:gd name="connsiteX1" fmla="*/ 1883536 w 3452383"/>
                <a:gd name="connsiteY1" fmla="*/ 64066 h 3746571"/>
                <a:gd name="connsiteX2" fmla="*/ 2116736 w 3452383"/>
                <a:gd name="connsiteY2" fmla="*/ 353644 h 3746571"/>
                <a:gd name="connsiteX3" fmla="*/ 2051389 w 3452383"/>
                <a:gd name="connsiteY3" fmla="*/ 500995 h 3746571"/>
                <a:gd name="connsiteX4" fmla="*/ 1936070 w 3452383"/>
                <a:gd name="connsiteY4" fmla="*/ 571468 h 3746571"/>
                <a:gd name="connsiteX5" fmla="*/ 1863035 w 3452383"/>
                <a:gd name="connsiteY5" fmla="*/ 576593 h 3746571"/>
                <a:gd name="connsiteX6" fmla="*/ 1768218 w 3452383"/>
                <a:gd name="connsiteY6" fmla="*/ 558654 h 3746571"/>
                <a:gd name="connsiteX7" fmla="*/ 1740029 w 3452383"/>
                <a:gd name="connsiteY7" fmla="*/ 533028 h 3746571"/>
                <a:gd name="connsiteX8" fmla="*/ 1757967 w 3452383"/>
                <a:gd name="connsiteY8" fmla="*/ 502276 h 3746571"/>
                <a:gd name="connsiteX9" fmla="*/ 1809220 w 3452383"/>
                <a:gd name="connsiteY9" fmla="*/ 426679 h 3746571"/>
                <a:gd name="connsiteX10" fmla="*/ 1824596 w 3452383"/>
                <a:gd name="connsiteY10" fmla="*/ 343393 h 3746571"/>
                <a:gd name="connsiteX11" fmla="*/ 1686214 w 3452383"/>
                <a:gd name="connsiteY11" fmla="*/ 153758 h 3746571"/>
                <a:gd name="connsiteX12" fmla="*/ 1409449 w 3452383"/>
                <a:gd name="connsiteY12" fmla="*/ 102506 h 3746571"/>
                <a:gd name="connsiteX13" fmla="*/ 960988 w 3452383"/>
                <a:gd name="connsiteY13" fmla="*/ 187072 h 3746571"/>
                <a:gd name="connsiteX14" fmla="*/ 743164 w 3452383"/>
                <a:gd name="connsiteY14" fmla="*/ 481775 h 3746571"/>
                <a:gd name="connsiteX15" fmla="*/ 899485 w 3452383"/>
                <a:gd name="connsiteY15" fmla="*/ 740602 h 3746571"/>
                <a:gd name="connsiteX16" fmla="*/ 1283880 w 3452383"/>
                <a:gd name="connsiteY16" fmla="*/ 943050 h 3746571"/>
                <a:gd name="connsiteX17" fmla="*/ 1730258 w 3452383"/>
                <a:gd name="connsiteY17" fmla="*/ 1042349 h 3746571"/>
                <a:gd name="connsiteX18" fmla="*/ 2391581 w 3452383"/>
                <a:gd name="connsiteY18" fmla="*/ 1111775 h 3746571"/>
                <a:gd name="connsiteX19" fmla="*/ 2983314 w 3452383"/>
                <a:gd name="connsiteY19" fmla="*/ 1543339 h 3746571"/>
                <a:gd name="connsiteX20" fmla="*/ 3432663 w 3452383"/>
                <a:gd name="connsiteY20" fmla="*/ 2904434 h 3746571"/>
                <a:gd name="connsiteX21" fmla="*/ 2316622 w 3452383"/>
                <a:gd name="connsiteY21" fmla="*/ 3410866 h 3746571"/>
                <a:gd name="connsiteX22" fmla="*/ 1306944 w 3452383"/>
                <a:gd name="connsiteY22" fmla="*/ 3746571 h 3746571"/>
                <a:gd name="connsiteX23" fmla="*/ 407459 w 3452383"/>
                <a:gd name="connsiteY23" fmla="*/ 3490308 h 3746571"/>
                <a:gd name="connsiteX24" fmla="*/ 0 w 3452383"/>
                <a:gd name="connsiteY24" fmla="*/ 2711267 h 3746571"/>
                <a:gd name="connsiteX25" fmla="*/ 283171 w 3452383"/>
                <a:gd name="connsiteY25" fmla="*/ 2118017 h 3746571"/>
                <a:gd name="connsiteX26" fmla="*/ 963551 w 3452383"/>
                <a:gd name="connsiteY26" fmla="*/ 1870723 h 3746571"/>
                <a:gd name="connsiteX27" fmla="*/ 1591396 w 3452383"/>
                <a:gd name="connsiteY27" fmla="*/ 2019356 h 3746571"/>
                <a:gd name="connsiteX28" fmla="*/ 1860473 w 3452383"/>
                <a:gd name="connsiteY28" fmla="*/ 2490881 h 3746571"/>
                <a:gd name="connsiteX29" fmla="*/ 1679807 w 3452383"/>
                <a:gd name="connsiteY29" fmla="*/ 2861181 h 3746571"/>
                <a:gd name="connsiteX30" fmla="*/ 1260816 w 3452383"/>
                <a:gd name="connsiteY30" fmla="*/ 3008533 h 3746571"/>
                <a:gd name="connsiteX31" fmla="*/ 894360 w 3452383"/>
                <a:gd name="connsiteY31" fmla="*/ 2926528 h 3746571"/>
                <a:gd name="connsiteX32" fmla="*/ 717538 w 3452383"/>
                <a:gd name="connsiteY32" fmla="*/ 2649764 h 3746571"/>
                <a:gd name="connsiteX33" fmla="*/ 807230 w 3452383"/>
                <a:gd name="connsiteY33" fmla="*/ 2470379 h 3746571"/>
                <a:gd name="connsiteX34" fmla="*/ 930236 w 3452383"/>
                <a:gd name="connsiteY34" fmla="*/ 2406314 h 3746571"/>
                <a:gd name="connsiteX35" fmla="*/ 989177 w 3452383"/>
                <a:gd name="connsiteY35" fmla="*/ 2398626 h 3746571"/>
                <a:gd name="connsiteX36" fmla="*/ 1009678 w 3452383"/>
                <a:gd name="connsiteY36" fmla="*/ 2414001 h 3746571"/>
                <a:gd name="connsiteX37" fmla="*/ 999428 w 3452383"/>
                <a:gd name="connsiteY37" fmla="*/ 2444753 h 3746571"/>
                <a:gd name="connsiteX38" fmla="*/ 989177 w 3452383"/>
                <a:gd name="connsiteY38" fmla="*/ 2475505 h 3746571"/>
                <a:gd name="connsiteX39" fmla="*/ 973801 w 3452383"/>
                <a:gd name="connsiteY39" fmla="*/ 2588261 h 3746571"/>
                <a:gd name="connsiteX40" fmla="*/ 1054524 w 3452383"/>
                <a:gd name="connsiteY40" fmla="*/ 2725362 h 3746571"/>
                <a:gd name="connsiteX41" fmla="*/ 1230065 w 3452383"/>
                <a:gd name="connsiteY41" fmla="*/ 2783021 h 3746571"/>
                <a:gd name="connsiteX42" fmla="*/ 1494016 w 3452383"/>
                <a:gd name="connsiteY42" fmla="*/ 2685641 h 3746571"/>
                <a:gd name="connsiteX43" fmla="*/ 1599084 w 3452383"/>
                <a:gd name="connsiteY43" fmla="*/ 2444753 h 3746571"/>
                <a:gd name="connsiteX44" fmla="*/ 1386385 w 3452383"/>
                <a:gd name="connsiteY44" fmla="*/ 2109048 h 3746571"/>
                <a:gd name="connsiteX45" fmla="*/ 943050 w 3452383"/>
                <a:gd name="connsiteY45" fmla="*/ 2003980 h 3746571"/>
                <a:gd name="connsiteX46" fmla="*/ 371582 w 3452383"/>
                <a:gd name="connsiteY46" fmla="*/ 2198740 h 3746571"/>
                <a:gd name="connsiteX47" fmla="*/ 117881 w 3452383"/>
                <a:gd name="connsiteY47" fmla="*/ 2711267 h 3746571"/>
                <a:gd name="connsiteX48" fmla="*/ 499714 w 3452383"/>
                <a:gd name="connsiteY48" fmla="*/ 3351926 h 3746571"/>
                <a:gd name="connsiteX49" fmla="*/ 1312069 w 3452383"/>
                <a:gd name="connsiteY49" fmla="*/ 3567187 h 3746571"/>
                <a:gd name="connsiteX50" fmla="*/ 2134674 w 3452383"/>
                <a:gd name="connsiteY50" fmla="*/ 3269921 h 3746571"/>
                <a:gd name="connsiteX51" fmla="*/ 2490881 w 3452383"/>
                <a:gd name="connsiteY51" fmla="*/ 2506256 h 3746571"/>
                <a:gd name="connsiteX52" fmla="*/ 2372999 w 3452383"/>
                <a:gd name="connsiteY52" fmla="*/ 2070608 h 3746571"/>
                <a:gd name="connsiteX53" fmla="*/ 2057795 w 3452383"/>
                <a:gd name="connsiteY53" fmla="*/ 1755405 h 3746571"/>
                <a:gd name="connsiteX54" fmla="*/ 1614460 w 3452383"/>
                <a:gd name="connsiteY54" fmla="*/ 1496578 h 3746571"/>
                <a:gd name="connsiteX55" fmla="*/ 858483 w 3452383"/>
                <a:gd name="connsiteY55" fmla="*/ 1135247 h 3746571"/>
                <a:gd name="connsiteX56" fmla="*/ 476650 w 3452383"/>
                <a:gd name="connsiteY56" fmla="*/ 609907 h 3746571"/>
                <a:gd name="connsiteX57" fmla="*/ 781604 w 3452383"/>
                <a:gd name="connsiteY57" fmla="*/ 143508 h 3746571"/>
                <a:gd name="connsiteX58" fmla="*/ 1424825 w 3452383"/>
                <a:gd name="connsiteY58" fmla="*/ 0 h 3746571"/>
                <a:gd name="connsiteX0" fmla="*/ 1424825 w 3451091"/>
                <a:gd name="connsiteY0" fmla="*/ 0 h 3837621"/>
                <a:gd name="connsiteX1" fmla="*/ 1883536 w 3451091"/>
                <a:gd name="connsiteY1" fmla="*/ 64066 h 3837621"/>
                <a:gd name="connsiteX2" fmla="*/ 2116736 w 3451091"/>
                <a:gd name="connsiteY2" fmla="*/ 353644 h 3837621"/>
                <a:gd name="connsiteX3" fmla="*/ 2051389 w 3451091"/>
                <a:gd name="connsiteY3" fmla="*/ 500995 h 3837621"/>
                <a:gd name="connsiteX4" fmla="*/ 1936070 w 3451091"/>
                <a:gd name="connsiteY4" fmla="*/ 571468 h 3837621"/>
                <a:gd name="connsiteX5" fmla="*/ 1863035 w 3451091"/>
                <a:gd name="connsiteY5" fmla="*/ 576593 h 3837621"/>
                <a:gd name="connsiteX6" fmla="*/ 1768218 w 3451091"/>
                <a:gd name="connsiteY6" fmla="*/ 558654 h 3837621"/>
                <a:gd name="connsiteX7" fmla="*/ 1740029 w 3451091"/>
                <a:gd name="connsiteY7" fmla="*/ 533028 h 3837621"/>
                <a:gd name="connsiteX8" fmla="*/ 1757967 w 3451091"/>
                <a:gd name="connsiteY8" fmla="*/ 502276 h 3837621"/>
                <a:gd name="connsiteX9" fmla="*/ 1809220 w 3451091"/>
                <a:gd name="connsiteY9" fmla="*/ 426679 h 3837621"/>
                <a:gd name="connsiteX10" fmla="*/ 1824596 w 3451091"/>
                <a:gd name="connsiteY10" fmla="*/ 343393 h 3837621"/>
                <a:gd name="connsiteX11" fmla="*/ 1686214 w 3451091"/>
                <a:gd name="connsiteY11" fmla="*/ 153758 h 3837621"/>
                <a:gd name="connsiteX12" fmla="*/ 1409449 w 3451091"/>
                <a:gd name="connsiteY12" fmla="*/ 102506 h 3837621"/>
                <a:gd name="connsiteX13" fmla="*/ 960988 w 3451091"/>
                <a:gd name="connsiteY13" fmla="*/ 187072 h 3837621"/>
                <a:gd name="connsiteX14" fmla="*/ 743164 w 3451091"/>
                <a:gd name="connsiteY14" fmla="*/ 481775 h 3837621"/>
                <a:gd name="connsiteX15" fmla="*/ 899485 w 3451091"/>
                <a:gd name="connsiteY15" fmla="*/ 740602 h 3837621"/>
                <a:gd name="connsiteX16" fmla="*/ 1283880 w 3451091"/>
                <a:gd name="connsiteY16" fmla="*/ 943050 h 3837621"/>
                <a:gd name="connsiteX17" fmla="*/ 1730258 w 3451091"/>
                <a:gd name="connsiteY17" fmla="*/ 1042349 h 3837621"/>
                <a:gd name="connsiteX18" fmla="*/ 2391581 w 3451091"/>
                <a:gd name="connsiteY18" fmla="*/ 1111775 h 3837621"/>
                <a:gd name="connsiteX19" fmla="*/ 2983314 w 3451091"/>
                <a:gd name="connsiteY19" fmla="*/ 1543339 h 3837621"/>
                <a:gd name="connsiteX20" fmla="*/ 3432663 w 3451091"/>
                <a:gd name="connsiteY20" fmla="*/ 2904434 h 3837621"/>
                <a:gd name="connsiteX21" fmla="*/ 2344331 w 3451091"/>
                <a:gd name="connsiteY21" fmla="*/ 3771084 h 3837621"/>
                <a:gd name="connsiteX22" fmla="*/ 1306944 w 3451091"/>
                <a:gd name="connsiteY22" fmla="*/ 3746571 h 3837621"/>
                <a:gd name="connsiteX23" fmla="*/ 407459 w 3451091"/>
                <a:gd name="connsiteY23" fmla="*/ 3490308 h 3837621"/>
                <a:gd name="connsiteX24" fmla="*/ 0 w 3451091"/>
                <a:gd name="connsiteY24" fmla="*/ 2711267 h 3837621"/>
                <a:gd name="connsiteX25" fmla="*/ 283171 w 3451091"/>
                <a:gd name="connsiteY25" fmla="*/ 2118017 h 3837621"/>
                <a:gd name="connsiteX26" fmla="*/ 963551 w 3451091"/>
                <a:gd name="connsiteY26" fmla="*/ 1870723 h 3837621"/>
                <a:gd name="connsiteX27" fmla="*/ 1591396 w 3451091"/>
                <a:gd name="connsiteY27" fmla="*/ 2019356 h 3837621"/>
                <a:gd name="connsiteX28" fmla="*/ 1860473 w 3451091"/>
                <a:gd name="connsiteY28" fmla="*/ 2490881 h 3837621"/>
                <a:gd name="connsiteX29" fmla="*/ 1679807 w 3451091"/>
                <a:gd name="connsiteY29" fmla="*/ 2861181 h 3837621"/>
                <a:gd name="connsiteX30" fmla="*/ 1260816 w 3451091"/>
                <a:gd name="connsiteY30" fmla="*/ 3008533 h 3837621"/>
                <a:gd name="connsiteX31" fmla="*/ 894360 w 3451091"/>
                <a:gd name="connsiteY31" fmla="*/ 2926528 h 3837621"/>
                <a:gd name="connsiteX32" fmla="*/ 717538 w 3451091"/>
                <a:gd name="connsiteY32" fmla="*/ 2649764 h 3837621"/>
                <a:gd name="connsiteX33" fmla="*/ 807230 w 3451091"/>
                <a:gd name="connsiteY33" fmla="*/ 2470379 h 3837621"/>
                <a:gd name="connsiteX34" fmla="*/ 930236 w 3451091"/>
                <a:gd name="connsiteY34" fmla="*/ 2406314 h 3837621"/>
                <a:gd name="connsiteX35" fmla="*/ 989177 w 3451091"/>
                <a:gd name="connsiteY35" fmla="*/ 2398626 h 3837621"/>
                <a:gd name="connsiteX36" fmla="*/ 1009678 w 3451091"/>
                <a:gd name="connsiteY36" fmla="*/ 2414001 h 3837621"/>
                <a:gd name="connsiteX37" fmla="*/ 999428 w 3451091"/>
                <a:gd name="connsiteY37" fmla="*/ 2444753 h 3837621"/>
                <a:gd name="connsiteX38" fmla="*/ 989177 w 3451091"/>
                <a:gd name="connsiteY38" fmla="*/ 2475505 h 3837621"/>
                <a:gd name="connsiteX39" fmla="*/ 973801 w 3451091"/>
                <a:gd name="connsiteY39" fmla="*/ 2588261 h 3837621"/>
                <a:gd name="connsiteX40" fmla="*/ 1054524 w 3451091"/>
                <a:gd name="connsiteY40" fmla="*/ 2725362 h 3837621"/>
                <a:gd name="connsiteX41" fmla="*/ 1230065 w 3451091"/>
                <a:gd name="connsiteY41" fmla="*/ 2783021 h 3837621"/>
                <a:gd name="connsiteX42" fmla="*/ 1494016 w 3451091"/>
                <a:gd name="connsiteY42" fmla="*/ 2685641 h 3837621"/>
                <a:gd name="connsiteX43" fmla="*/ 1599084 w 3451091"/>
                <a:gd name="connsiteY43" fmla="*/ 2444753 h 3837621"/>
                <a:gd name="connsiteX44" fmla="*/ 1386385 w 3451091"/>
                <a:gd name="connsiteY44" fmla="*/ 2109048 h 3837621"/>
                <a:gd name="connsiteX45" fmla="*/ 943050 w 3451091"/>
                <a:gd name="connsiteY45" fmla="*/ 2003980 h 3837621"/>
                <a:gd name="connsiteX46" fmla="*/ 371582 w 3451091"/>
                <a:gd name="connsiteY46" fmla="*/ 2198740 h 3837621"/>
                <a:gd name="connsiteX47" fmla="*/ 117881 w 3451091"/>
                <a:gd name="connsiteY47" fmla="*/ 2711267 h 3837621"/>
                <a:gd name="connsiteX48" fmla="*/ 499714 w 3451091"/>
                <a:gd name="connsiteY48" fmla="*/ 3351926 h 3837621"/>
                <a:gd name="connsiteX49" fmla="*/ 1312069 w 3451091"/>
                <a:gd name="connsiteY49" fmla="*/ 3567187 h 3837621"/>
                <a:gd name="connsiteX50" fmla="*/ 2134674 w 3451091"/>
                <a:gd name="connsiteY50" fmla="*/ 3269921 h 3837621"/>
                <a:gd name="connsiteX51" fmla="*/ 2490881 w 3451091"/>
                <a:gd name="connsiteY51" fmla="*/ 2506256 h 3837621"/>
                <a:gd name="connsiteX52" fmla="*/ 2372999 w 3451091"/>
                <a:gd name="connsiteY52" fmla="*/ 2070608 h 3837621"/>
                <a:gd name="connsiteX53" fmla="*/ 2057795 w 3451091"/>
                <a:gd name="connsiteY53" fmla="*/ 1755405 h 3837621"/>
                <a:gd name="connsiteX54" fmla="*/ 1614460 w 3451091"/>
                <a:gd name="connsiteY54" fmla="*/ 1496578 h 3837621"/>
                <a:gd name="connsiteX55" fmla="*/ 858483 w 3451091"/>
                <a:gd name="connsiteY55" fmla="*/ 1135247 h 3837621"/>
                <a:gd name="connsiteX56" fmla="*/ 476650 w 3451091"/>
                <a:gd name="connsiteY56" fmla="*/ 609907 h 3837621"/>
                <a:gd name="connsiteX57" fmla="*/ 781604 w 3451091"/>
                <a:gd name="connsiteY57" fmla="*/ 143508 h 3837621"/>
                <a:gd name="connsiteX58" fmla="*/ 1424825 w 3451091"/>
                <a:gd name="connsiteY58" fmla="*/ 0 h 3837621"/>
                <a:gd name="connsiteX0" fmla="*/ 1424825 w 3451091"/>
                <a:gd name="connsiteY0" fmla="*/ 0 h 3982745"/>
                <a:gd name="connsiteX1" fmla="*/ 1883536 w 3451091"/>
                <a:gd name="connsiteY1" fmla="*/ 64066 h 3982745"/>
                <a:gd name="connsiteX2" fmla="*/ 2116736 w 3451091"/>
                <a:gd name="connsiteY2" fmla="*/ 353644 h 3982745"/>
                <a:gd name="connsiteX3" fmla="*/ 2051389 w 3451091"/>
                <a:gd name="connsiteY3" fmla="*/ 500995 h 3982745"/>
                <a:gd name="connsiteX4" fmla="*/ 1936070 w 3451091"/>
                <a:gd name="connsiteY4" fmla="*/ 571468 h 3982745"/>
                <a:gd name="connsiteX5" fmla="*/ 1863035 w 3451091"/>
                <a:gd name="connsiteY5" fmla="*/ 576593 h 3982745"/>
                <a:gd name="connsiteX6" fmla="*/ 1768218 w 3451091"/>
                <a:gd name="connsiteY6" fmla="*/ 558654 h 3982745"/>
                <a:gd name="connsiteX7" fmla="*/ 1740029 w 3451091"/>
                <a:gd name="connsiteY7" fmla="*/ 533028 h 3982745"/>
                <a:gd name="connsiteX8" fmla="*/ 1757967 w 3451091"/>
                <a:gd name="connsiteY8" fmla="*/ 502276 h 3982745"/>
                <a:gd name="connsiteX9" fmla="*/ 1809220 w 3451091"/>
                <a:gd name="connsiteY9" fmla="*/ 426679 h 3982745"/>
                <a:gd name="connsiteX10" fmla="*/ 1824596 w 3451091"/>
                <a:gd name="connsiteY10" fmla="*/ 343393 h 3982745"/>
                <a:gd name="connsiteX11" fmla="*/ 1686214 w 3451091"/>
                <a:gd name="connsiteY11" fmla="*/ 153758 h 3982745"/>
                <a:gd name="connsiteX12" fmla="*/ 1409449 w 3451091"/>
                <a:gd name="connsiteY12" fmla="*/ 102506 h 3982745"/>
                <a:gd name="connsiteX13" fmla="*/ 960988 w 3451091"/>
                <a:gd name="connsiteY13" fmla="*/ 187072 h 3982745"/>
                <a:gd name="connsiteX14" fmla="*/ 743164 w 3451091"/>
                <a:gd name="connsiteY14" fmla="*/ 481775 h 3982745"/>
                <a:gd name="connsiteX15" fmla="*/ 899485 w 3451091"/>
                <a:gd name="connsiteY15" fmla="*/ 740602 h 3982745"/>
                <a:gd name="connsiteX16" fmla="*/ 1283880 w 3451091"/>
                <a:gd name="connsiteY16" fmla="*/ 943050 h 3982745"/>
                <a:gd name="connsiteX17" fmla="*/ 1730258 w 3451091"/>
                <a:gd name="connsiteY17" fmla="*/ 1042349 h 3982745"/>
                <a:gd name="connsiteX18" fmla="*/ 2391581 w 3451091"/>
                <a:gd name="connsiteY18" fmla="*/ 1111775 h 3982745"/>
                <a:gd name="connsiteX19" fmla="*/ 2983314 w 3451091"/>
                <a:gd name="connsiteY19" fmla="*/ 1543339 h 3982745"/>
                <a:gd name="connsiteX20" fmla="*/ 3432663 w 3451091"/>
                <a:gd name="connsiteY20" fmla="*/ 2904434 h 3982745"/>
                <a:gd name="connsiteX21" fmla="*/ 2344331 w 3451091"/>
                <a:gd name="connsiteY21" fmla="*/ 3771084 h 3982745"/>
                <a:gd name="connsiteX22" fmla="*/ 1251526 w 3451091"/>
                <a:gd name="connsiteY22" fmla="*/ 3968244 h 3982745"/>
                <a:gd name="connsiteX23" fmla="*/ 407459 w 3451091"/>
                <a:gd name="connsiteY23" fmla="*/ 3490308 h 3982745"/>
                <a:gd name="connsiteX24" fmla="*/ 0 w 3451091"/>
                <a:gd name="connsiteY24" fmla="*/ 2711267 h 3982745"/>
                <a:gd name="connsiteX25" fmla="*/ 283171 w 3451091"/>
                <a:gd name="connsiteY25" fmla="*/ 2118017 h 3982745"/>
                <a:gd name="connsiteX26" fmla="*/ 963551 w 3451091"/>
                <a:gd name="connsiteY26" fmla="*/ 1870723 h 3982745"/>
                <a:gd name="connsiteX27" fmla="*/ 1591396 w 3451091"/>
                <a:gd name="connsiteY27" fmla="*/ 2019356 h 3982745"/>
                <a:gd name="connsiteX28" fmla="*/ 1860473 w 3451091"/>
                <a:gd name="connsiteY28" fmla="*/ 2490881 h 3982745"/>
                <a:gd name="connsiteX29" fmla="*/ 1679807 w 3451091"/>
                <a:gd name="connsiteY29" fmla="*/ 2861181 h 3982745"/>
                <a:gd name="connsiteX30" fmla="*/ 1260816 w 3451091"/>
                <a:gd name="connsiteY30" fmla="*/ 3008533 h 3982745"/>
                <a:gd name="connsiteX31" fmla="*/ 894360 w 3451091"/>
                <a:gd name="connsiteY31" fmla="*/ 2926528 h 3982745"/>
                <a:gd name="connsiteX32" fmla="*/ 717538 w 3451091"/>
                <a:gd name="connsiteY32" fmla="*/ 2649764 h 3982745"/>
                <a:gd name="connsiteX33" fmla="*/ 807230 w 3451091"/>
                <a:gd name="connsiteY33" fmla="*/ 2470379 h 3982745"/>
                <a:gd name="connsiteX34" fmla="*/ 930236 w 3451091"/>
                <a:gd name="connsiteY34" fmla="*/ 2406314 h 3982745"/>
                <a:gd name="connsiteX35" fmla="*/ 989177 w 3451091"/>
                <a:gd name="connsiteY35" fmla="*/ 2398626 h 3982745"/>
                <a:gd name="connsiteX36" fmla="*/ 1009678 w 3451091"/>
                <a:gd name="connsiteY36" fmla="*/ 2414001 h 3982745"/>
                <a:gd name="connsiteX37" fmla="*/ 999428 w 3451091"/>
                <a:gd name="connsiteY37" fmla="*/ 2444753 h 3982745"/>
                <a:gd name="connsiteX38" fmla="*/ 989177 w 3451091"/>
                <a:gd name="connsiteY38" fmla="*/ 2475505 h 3982745"/>
                <a:gd name="connsiteX39" fmla="*/ 973801 w 3451091"/>
                <a:gd name="connsiteY39" fmla="*/ 2588261 h 3982745"/>
                <a:gd name="connsiteX40" fmla="*/ 1054524 w 3451091"/>
                <a:gd name="connsiteY40" fmla="*/ 2725362 h 3982745"/>
                <a:gd name="connsiteX41" fmla="*/ 1230065 w 3451091"/>
                <a:gd name="connsiteY41" fmla="*/ 2783021 h 3982745"/>
                <a:gd name="connsiteX42" fmla="*/ 1494016 w 3451091"/>
                <a:gd name="connsiteY42" fmla="*/ 2685641 h 3982745"/>
                <a:gd name="connsiteX43" fmla="*/ 1599084 w 3451091"/>
                <a:gd name="connsiteY43" fmla="*/ 2444753 h 3982745"/>
                <a:gd name="connsiteX44" fmla="*/ 1386385 w 3451091"/>
                <a:gd name="connsiteY44" fmla="*/ 2109048 h 3982745"/>
                <a:gd name="connsiteX45" fmla="*/ 943050 w 3451091"/>
                <a:gd name="connsiteY45" fmla="*/ 2003980 h 3982745"/>
                <a:gd name="connsiteX46" fmla="*/ 371582 w 3451091"/>
                <a:gd name="connsiteY46" fmla="*/ 2198740 h 3982745"/>
                <a:gd name="connsiteX47" fmla="*/ 117881 w 3451091"/>
                <a:gd name="connsiteY47" fmla="*/ 2711267 h 3982745"/>
                <a:gd name="connsiteX48" fmla="*/ 499714 w 3451091"/>
                <a:gd name="connsiteY48" fmla="*/ 3351926 h 3982745"/>
                <a:gd name="connsiteX49" fmla="*/ 1312069 w 3451091"/>
                <a:gd name="connsiteY49" fmla="*/ 3567187 h 3982745"/>
                <a:gd name="connsiteX50" fmla="*/ 2134674 w 3451091"/>
                <a:gd name="connsiteY50" fmla="*/ 3269921 h 3982745"/>
                <a:gd name="connsiteX51" fmla="*/ 2490881 w 3451091"/>
                <a:gd name="connsiteY51" fmla="*/ 2506256 h 3982745"/>
                <a:gd name="connsiteX52" fmla="*/ 2372999 w 3451091"/>
                <a:gd name="connsiteY52" fmla="*/ 2070608 h 3982745"/>
                <a:gd name="connsiteX53" fmla="*/ 2057795 w 3451091"/>
                <a:gd name="connsiteY53" fmla="*/ 1755405 h 3982745"/>
                <a:gd name="connsiteX54" fmla="*/ 1614460 w 3451091"/>
                <a:gd name="connsiteY54" fmla="*/ 1496578 h 3982745"/>
                <a:gd name="connsiteX55" fmla="*/ 858483 w 3451091"/>
                <a:gd name="connsiteY55" fmla="*/ 1135247 h 3982745"/>
                <a:gd name="connsiteX56" fmla="*/ 476650 w 3451091"/>
                <a:gd name="connsiteY56" fmla="*/ 609907 h 3982745"/>
                <a:gd name="connsiteX57" fmla="*/ 781604 w 3451091"/>
                <a:gd name="connsiteY57" fmla="*/ 143508 h 3982745"/>
                <a:gd name="connsiteX58" fmla="*/ 1424825 w 3451091"/>
                <a:gd name="connsiteY58" fmla="*/ 0 h 3982745"/>
                <a:gd name="connsiteX0" fmla="*/ 1424825 w 3451091"/>
                <a:gd name="connsiteY0" fmla="*/ 0 h 3982745"/>
                <a:gd name="connsiteX1" fmla="*/ 1883536 w 3451091"/>
                <a:gd name="connsiteY1" fmla="*/ 64066 h 3982745"/>
                <a:gd name="connsiteX2" fmla="*/ 2116736 w 3451091"/>
                <a:gd name="connsiteY2" fmla="*/ 353644 h 3982745"/>
                <a:gd name="connsiteX3" fmla="*/ 2051389 w 3451091"/>
                <a:gd name="connsiteY3" fmla="*/ 500995 h 3982745"/>
                <a:gd name="connsiteX4" fmla="*/ 1936070 w 3451091"/>
                <a:gd name="connsiteY4" fmla="*/ 571468 h 3982745"/>
                <a:gd name="connsiteX5" fmla="*/ 1863035 w 3451091"/>
                <a:gd name="connsiteY5" fmla="*/ 576593 h 3982745"/>
                <a:gd name="connsiteX6" fmla="*/ 1768218 w 3451091"/>
                <a:gd name="connsiteY6" fmla="*/ 558654 h 3982745"/>
                <a:gd name="connsiteX7" fmla="*/ 1740029 w 3451091"/>
                <a:gd name="connsiteY7" fmla="*/ 533028 h 3982745"/>
                <a:gd name="connsiteX8" fmla="*/ 1757967 w 3451091"/>
                <a:gd name="connsiteY8" fmla="*/ 502276 h 3982745"/>
                <a:gd name="connsiteX9" fmla="*/ 1809220 w 3451091"/>
                <a:gd name="connsiteY9" fmla="*/ 426679 h 3982745"/>
                <a:gd name="connsiteX10" fmla="*/ 1824596 w 3451091"/>
                <a:gd name="connsiteY10" fmla="*/ 343393 h 3982745"/>
                <a:gd name="connsiteX11" fmla="*/ 1686214 w 3451091"/>
                <a:gd name="connsiteY11" fmla="*/ 153758 h 3982745"/>
                <a:gd name="connsiteX12" fmla="*/ 1409449 w 3451091"/>
                <a:gd name="connsiteY12" fmla="*/ 102506 h 3982745"/>
                <a:gd name="connsiteX13" fmla="*/ 960988 w 3451091"/>
                <a:gd name="connsiteY13" fmla="*/ 187072 h 3982745"/>
                <a:gd name="connsiteX14" fmla="*/ 743164 w 3451091"/>
                <a:gd name="connsiteY14" fmla="*/ 481775 h 3982745"/>
                <a:gd name="connsiteX15" fmla="*/ 899485 w 3451091"/>
                <a:gd name="connsiteY15" fmla="*/ 740602 h 3982745"/>
                <a:gd name="connsiteX16" fmla="*/ 1283880 w 3451091"/>
                <a:gd name="connsiteY16" fmla="*/ 943050 h 3982745"/>
                <a:gd name="connsiteX17" fmla="*/ 1730258 w 3451091"/>
                <a:gd name="connsiteY17" fmla="*/ 1042349 h 3982745"/>
                <a:gd name="connsiteX18" fmla="*/ 2391581 w 3451091"/>
                <a:gd name="connsiteY18" fmla="*/ 1111775 h 3982745"/>
                <a:gd name="connsiteX19" fmla="*/ 2983314 w 3451091"/>
                <a:gd name="connsiteY19" fmla="*/ 1543339 h 3982745"/>
                <a:gd name="connsiteX20" fmla="*/ 3432663 w 3451091"/>
                <a:gd name="connsiteY20" fmla="*/ 2904434 h 3982745"/>
                <a:gd name="connsiteX21" fmla="*/ 2344331 w 3451091"/>
                <a:gd name="connsiteY21" fmla="*/ 3771084 h 3982745"/>
                <a:gd name="connsiteX22" fmla="*/ 1251526 w 3451091"/>
                <a:gd name="connsiteY22" fmla="*/ 3968244 h 3982745"/>
                <a:gd name="connsiteX23" fmla="*/ 407459 w 3451091"/>
                <a:gd name="connsiteY23" fmla="*/ 3490308 h 3982745"/>
                <a:gd name="connsiteX24" fmla="*/ 0 w 3451091"/>
                <a:gd name="connsiteY24" fmla="*/ 2711267 h 3982745"/>
                <a:gd name="connsiteX25" fmla="*/ 283171 w 3451091"/>
                <a:gd name="connsiteY25" fmla="*/ 2118017 h 3982745"/>
                <a:gd name="connsiteX26" fmla="*/ 963551 w 3451091"/>
                <a:gd name="connsiteY26" fmla="*/ 1870723 h 3982745"/>
                <a:gd name="connsiteX27" fmla="*/ 1591396 w 3451091"/>
                <a:gd name="connsiteY27" fmla="*/ 2019356 h 3982745"/>
                <a:gd name="connsiteX28" fmla="*/ 1860473 w 3451091"/>
                <a:gd name="connsiteY28" fmla="*/ 2490881 h 3982745"/>
                <a:gd name="connsiteX29" fmla="*/ 1679807 w 3451091"/>
                <a:gd name="connsiteY29" fmla="*/ 2861181 h 3982745"/>
                <a:gd name="connsiteX30" fmla="*/ 1260816 w 3451091"/>
                <a:gd name="connsiteY30" fmla="*/ 3008533 h 3982745"/>
                <a:gd name="connsiteX31" fmla="*/ 894360 w 3451091"/>
                <a:gd name="connsiteY31" fmla="*/ 2926528 h 3982745"/>
                <a:gd name="connsiteX32" fmla="*/ 717538 w 3451091"/>
                <a:gd name="connsiteY32" fmla="*/ 2649764 h 3982745"/>
                <a:gd name="connsiteX33" fmla="*/ 807230 w 3451091"/>
                <a:gd name="connsiteY33" fmla="*/ 2470379 h 3982745"/>
                <a:gd name="connsiteX34" fmla="*/ 930236 w 3451091"/>
                <a:gd name="connsiteY34" fmla="*/ 2406314 h 3982745"/>
                <a:gd name="connsiteX35" fmla="*/ 989177 w 3451091"/>
                <a:gd name="connsiteY35" fmla="*/ 2398626 h 3982745"/>
                <a:gd name="connsiteX36" fmla="*/ 1009678 w 3451091"/>
                <a:gd name="connsiteY36" fmla="*/ 2414001 h 3982745"/>
                <a:gd name="connsiteX37" fmla="*/ 999428 w 3451091"/>
                <a:gd name="connsiteY37" fmla="*/ 2444753 h 3982745"/>
                <a:gd name="connsiteX38" fmla="*/ 989177 w 3451091"/>
                <a:gd name="connsiteY38" fmla="*/ 2475505 h 3982745"/>
                <a:gd name="connsiteX39" fmla="*/ 973801 w 3451091"/>
                <a:gd name="connsiteY39" fmla="*/ 2588261 h 3982745"/>
                <a:gd name="connsiteX40" fmla="*/ 1054524 w 3451091"/>
                <a:gd name="connsiteY40" fmla="*/ 2725362 h 3982745"/>
                <a:gd name="connsiteX41" fmla="*/ 1230065 w 3451091"/>
                <a:gd name="connsiteY41" fmla="*/ 2783021 h 3982745"/>
                <a:gd name="connsiteX42" fmla="*/ 1494016 w 3451091"/>
                <a:gd name="connsiteY42" fmla="*/ 2685641 h 3982745"/>
                <a:gd name="connsiteX43" fmla="*/ 1599084 w 3451091"/>
                <a:gd name="connsiteY43" fmla="*/ 2444753 h 3982745"/>
                <a:gd name="connsiteX44" fmla="*/ 1386385 w 3451091"/>
                <a:gd name="connsiteY44" fmla="*/ 2109048 h 3982745"/>
                <a:gd name="connsiteX45" fmla="*/ 943050 w 3451091"/>
                <a:gd name="connsiteY45" fmla="*/ 2003980 h 3982745"/>
                <a:gd name="connsiteX46" fmla="*/ 371582 w 3451091"/>
                <a:gd name="connsiteY46" fmla="*/ 2198740 h 3982745"/>
                <a:gd name="connsiteX47" fmla="*/ 117881 w 3451091"/>
                <a:gd name="connsiteY47" fmla="*/ 2711267 h 3982745"/>
                <a:gd name="connsiteX48" fmla="*/ 499714 w 3451091"/>
                <a:gd name="connsiteY48" fmla="*/ 3351926 h 3982745"/>
                <a:gd name="connsiteX49" fmla="*/ 1312069 w 3451091"/>
                <a:gd name="connsiteY49" fmla="*/ 3567187 h 3982745"/>
                <a:gd name="connsiteX50" fmla="*/ 2134674 w 3451091"/>
                <a:gd name="connsiteY50" fmla="*/ 3269921 h 3982745"/>
                <a:gd name="connsiteX51" fmla="*/ 2490881 w 3451091"/>
                <a:gd name="connsiteY51" fmla="*/ 2506256 h 3982745"/>
                <a:gd name="connsiteX52" fmla="*/ 2372999 w 3451091"/>
                <a:gd name="connsiteY52" fmla="*/ 2070608 h 3982745"/>
                <a:gd name="connsiteX53" fmla="*/ 2057795 w 3451091"/>
                <a:gd name="connsiteY53" fmla="*/ 1755405 h 3982745"/>
                <a:gd name="connsiteX54" fmla="*/ 1614460 w 3451091"/>
                <a:gd name="connsiteY54" fmla="*/ 1496578 h 3982745"/>
                <a:gd name="connsiteX55" fmla="*/ 858483 w 3451091"/>
                <a:gd name="connsiteY55" fmla="*/ 1135247 h 3982745"/>
                <a:gd name="connsiteX56" fmla="*/ 476650 w 3451091"/>
                <a:gd name="connsiteY56" fmla="*/ 609907 h 3982745"/>
                <a:gd name="connsiteX57" fmla="*/ 781604 w 3451091"/>
                <a:gd name="connsiteY57" fmla="*/ 143508 h 3982745"/>
                <a:gd name="connsiteX58" fmla="*/ 1424825 w 3451091"/>
                <a:gd name="connsiteY58" fmla="*/ 0 h 3982745"/>
                <a:gd name="connsiteX0" fmla="*/ 1424825 w 3492000"/>
                <a:gd name="connsiteY0" fmla="*/ 0 h 3982745"/>
                <a:gd name="connsiteX1" fmla="*/ 1883536 w 3492000"/>
                <a:gd name="connsiteY1" fmla="*/ 64066 h 3982745"/>
                <a:gd name="connsiteX2" fmla="*/ 2116736 w 3492000"/>
                <a:gd name="connsiteY2" fmla="*/ 353644 h 3982745"/>
                <a:gd name="connsiteX3" fmla="*/ 2051389 w 3492000"/>
                <a:gd name="connsiteY3" fmla="*/ 500995 h 3982745"/>
                <a:gd name="connsiteX4" fmla="*/ 1936070 w 3492000"/>
                <a:gd name="connsiteY4" fmla="*/ 571468 h 3982745"/>
                <a:gd name="connsiteX5" fmla="*/ 1863035 w 3492000"/>
                <a:gd name="connsiteY5" fmla="*/ 576593 h 3982745"/>
                <a:gd name="connsiteX6" fmla="*/ 1768218 w 3492000"/>
                <a:gd name="connsiteY6" fmla="*/ 558654 h 3982745"/>
                <a:gd name="connsiteX7" fmla="*/ 1740029 w 3492000"/>
                <a:gd name="connsiteY7" fmla="*/ 533028 h 3982745"/>
                <a:gd name="connsiteX8" fmla="*/ 1757967 w 3492000"/>
                <a:gd name="connsiteY8" fmla="*/ 502276 h 3982745"/>
                <a:gd name="connsiteX9" fmla="*/ 1809220 w 3492000"/>
                <a:gd name="connsiteY9" fmla="*/ 426679 h 3982745"/>
                <a:gd name="connsiteX10" fmla="*/ 1824596 w 3492000"/>
                <a:gd name="connsiteY10" fmla="*/ 343393 h 3982745"/>
                <a:gd name="connsiteX11" fmla="*/ 1686214 w 3492000"/>
                <a:gd name="connsiteY11" fmla="*/ 153758 h 3982745"/>
                <a:gd name="connsiteX12" fmla="*/ 1409449 w 3492000"/>
                <a:gd name="connsiteY12" fmla="*/ 102506 h 3982745"/>
                <a:gd name="connsiteX13" fmla="*/ 960988 w 3492000"/>
                <a:gd name="connsiteY13" fmla="*/ 187072 h 3982745"/>
                <a:gd name="connsiteX14" fmla="*/ 743164 w 3492000"/>
                <a:gd name="connsiteY14" fmla="*/ 481775 h 3982745"/>
                <a:gd name="connsiteX15" fmla="*/ 899485 w 3492000"/>
                <a:gd name="connsiteY15" fmla="*/ 740602 h 3982745"/>
                <a:gd name="connsiteX16" fmla="*/ 1283880 w 3492000"/>
                <a:gd name="connsiteY16" fmla="*/ 943050 h 3982745"/>
                <a:gd name="connsiteX17" fmla="*/ 1730258 w 3492000"/>
                <a:gd name="connsiteY17" fmla="*/ 1042349 h 3982745"/>
                <a:gd name="connsiteX18" fmla="*/ 2391581 w 3492000"/>
                <a:gd name="connsiteY18" fmla="*/ 1111775 h 3982745"/>
                <a:gd name="connsiteX19" fmla="*/ 2983314 w 3492000"/>
                <a:gd name="connsiteY19" fmla="*/ 1543339 h 3982745"/>
                <a:gd name="connsiteX20" fmla="*/ 3432663 w 3492000"/>
                <a:gd name="connsiteY20" fmla="*/ 2904434 h 3982745"/>
                <a:gd name="connsiteX21" fmla="*/ 2344331 w 3492000"/>
                <a:gd name="connsiteY21" fmla="*/ 3771084 h 3982745"/>
                <a:gd name="connsiteX22" fmla="*/ 1251526 w 3492000"/>
                <a:gd name="connsiteY22" fmla="*/ 3968244 h 3982745"/>
                <a:gd name="connsiteX23" fmla="*/ 407459 w 3492000"/>
                <a:gd name="connsiteY23" fmla="*/ 3490308 h 3982745"/>
                <a:gd name="connsiteX24" fmla="*/ 0 w 3492000"/>
                <a:gd name="connsiteY24" fmla="*/ 2711267 h 3982745"/>
                <a:gd name="connsiteX25" fmla="*/ 283171 w 3492000"/>
                <a:gd name="connsiteY25" fmla="*/ 2118017 h 3982745"/>
                <a:gd name="connsiteX26" fmla="*/ 963551 w 3492000"/>
                <a:gd name="connsiteY26" fmla="*/ 1870723 h 3982745"/>
                <a:gd name="connsiteX27" fmla="*/ 1591396 w 3492000"/>
                <a:gd name="connsiteY27" fmla="*/ 2019356 h 3982745"/>
                <a:gd name="connsiteX28" fmla="*/ 1860473 w 3492000"/>
                <a:gd name="connsiteY28" fmla="*/ 2490881 h 3982745"/>
                <a:gd name="connsiteX29" fmla="*/ 1679807 w 3492000"/>
                <a:gd name="connsiteY29" fmla="*/ 2861181 h 3982745"/>
                <a:gd name="connsiteX30" fmla="*/ 1260816 w 3492000"/>
                <a:gd name="connsiteY30" fmla="*/ 3008533 h 3982745"/>
                <a:gd name="connsiteX31" fmla="*/ 894360 w 3492000"/>
                <a:gd name="connsiteY31" fmla="*/ 2926528 h 3982745"/>
                <a:gd name="connsiteX32" fmla="*/ 717538 w 3492000"/>
                <a:gd name="connsiteY32" fmla="*/ 2649764 h 3982745"/>
                <a:gd name="connsiteX33" fmla="*/ 807230 w 3492000"/>
                <a:gd name="connsiteY33" fmla="*/ 2470379 h 3982745"/>
                <a:gd name="connsiteX34" fmla="*/ 930236 w 3492000"/>
                <a:gd name="connsiteY34" fmla="*/ 2406314 h 3982745"/>
                <a:gd name="connsiteX35" fmla="*/ 989177 w 3492000"/>
                <a:gd name="connsiteY35" fmla="*/ 2398626 h 3982745"/>
                <a:gd name="connsiteX36" fmla="*/ 1009678 w 3492000"/>
                <a:gd name="connsiteY36" fmla="*/ 2414001 h 3982745"/>
                <a:gd name="connsiteX37" fmla="*/ 999428 w 3492000"/>
                <a:gd name="connsiteY37" fmla="*/ 2444753 h 3982745"/>
                <a:gd name="connsiteX38" fmla="*/ 989177 w 3492000"/>
                <a:gd name="connsiteY38" fmla="*/ 2475505 h 3982745"/>
                <a:gd name="connsiteX39" fmla="*/ 973801 w 3492000"/>
                <a:gd name="connsiteY39" fmla="*/ 2588261 h 3982745"/>
                <a:gd name="connsiteX40" fmla="*/ 1054524 w 3492000"/>
                <a:gd name="connsiteY40" fmla="*/ 2725362 h 3982745"/>
                <a:gd name="connsiteX41" fmla="*/ 1230065 w 3492000"/>
                <a:gd name="connsiteY41" fmla="*/ 2783021 h 3982745"/>
                <a:gd name="connsiteX42" fmla="*/ 1494016 w 3492000"/>
                <a:gd name="connsiteY42" fmla="*/ 2685641 h 3982745"/>
                <a:gd name="connsiteX43" fmla="*/ 1599084 w 3492000"/>
                <a:gd name="connsiteY43" fmla="*/ 2444753 h 3982745"/>
                <a:gd name="connsiteX44" fmla="*/ 1386385 w 3492000"/>
                <a:gd name="connsiteY44" fmla="*/ 2109048 h 3982745"/>
                <a:gd name="connsiteX45" fmla="*/ 943050 w 3492000"/>
                <a:gd name="connsiteY45" fmla="*/ 2003980 h 3982745"/>
                <a:gd name="connsiteX46" fmla="*/ 371582 w 3492000"/>
                <a:gd name="connsiteY46" fmla="*/ 2198740 h 3982745"/>
                <a:gd name="connsiteX47" fmla="*/ 117881 w 3492000"/>
                <a:gd name="connsiteY47" fmla="*/ 2711267 h 3982745"/>
                <a:gd name="connsiteX48" fmla="*/ 499714 w 3492000"/>
                <a:gd name="connsiteY48" fmla="*/ 3351926 h 3982745"/>
                <a:gd name="connsiteX49" fmla="*/ 1312069 w 3492000"/>
                <a:gd name="connsiteY49" fmla="*/ 3567187 h 3982745"/>
                <a:gd name="connsiteX50" fmla="*/ 2134674 w 3492000"/>
                <a:gd name="connsiteY50" fmla="*/ 3269921 h 3982745"/>
                <a:gd name="connsiteX51" fmla="*/ 2490881 w 3492000"/>
                <a:gd name="connsiteY51" fmla="*/ 2506256 h 3982745"/>
                <a:gd name="connsiteX52" fmla="*/ 2372999 w 3492000"/>
                <a:gd name="connsiteY52" fmla="*/ 2070608 h 3982745"/>
                <a:gd name="connsiteX53" fmla="*/ 2057795 w 3492000"/>
                <a:gd name="connsiteY53" fmla="*/ 1755405 h 3982745"/>
                <a:gd name="connsiteX54" fmla="*/ 1614460 w 3492000"/>
                <a:gd name="connsiteY54" fmla="*/ 1496578 h 3982745"/>
                <a:gd name="connsiteX55" fmla="*/ 858483 w 3492000"/>
                <a:gd name="connsiteY55" fmla="*/ 1135247 h 3982745"/>
                <a:gd name="connsiteX56" fmla="*/ 476650 w 3492000"/>
                <a:gd name="connsiteY56" fmla="*/ 609907 h 3982745"/>
                <a:gd name="connsiteX57" fmla="*/ 781604 w 3492000"/>
                <a:gd name="connsiteY57" fmla="*/ 143508 h 3982745"/>
                <a:gd name="connsiteX58" fmla="*/ 1424825 w 3492000"/>
                <a:gd name="connsiteY58" fmla="*/ 0 h 3982745"/>
                <a:gd name="connsiteX0" fmla="*/ 1424825 w 3492000"/>
                <a:gd name="connsiteY0" fmla="*/ 0 h 3982745"/>
                <a:gd name="connsiteX1" fmla="*/ 1883536 w 3492000"/>
                <a:gd name="connsiteY1" fmla="*/ 64066 h 3982745"/>
                <a:gd name="connsiteX2" fmla="*/ 2116736 w 3492000"/>
                <a:gd name="connsiteY2" fmla="*/ 353644 h 3982745"/>
                <a:gd name="connsiteX3" fmla="*/ 2051389 w 3492000"/>
                <a:gd name="connsiteY3" fmla="*/ 500995 h 3982745"/>
                <a:gd name="connsiteX4" fmla="*/ 1936070 w 3492000"/>
                <a:gd name="connsiteY4" fmla="*/ 571468 h 3982745"/>
                <a:gd name="connsiteX5" fmla="*/ 1863035 w 3492000"/>
                <a:gd name="connsiteY5" fmla="*/ 576593 h 3982745"/>
                <a:gd name="connsiteX6" fmla="*/ 1768218 w 3492000"/>
                <a:gd name="connsiteY6" fmla="*/ 558654 h 3982745"/>
                <a:gd name="connsiteX7" fmla="*/ 1740029 w 3492000"/>
                <a:gd name="connsiteY7" fmla="*/ 533028 h 3982745"/>
                <a:gd name="connsiteX8" fmla="*/ 1757967 w 3492000"/>
                <a:gd name="connsiteY8" fmla="*/ 502276 h 3982745"/>
                <a:gd name="connsiteX9" fmla="*/ 1809220 w 3492000"/>
                <a:gd name="connsiteY9" fmla="*/ 426679 h 3982745"/>
                <a:gd name="connsiteX10" fmla="*/ 1824596 w 3492000"/>
                <a:gd name="connsiteY10" fmla="*/ 343393 h 3982745"/>
                <a:gd name="connsiteX11" fmla="*/ 1686214 w 3492000"/>
                <a:gd name="connsiteY11" fmla="*/ 153758 h 3982745"/>
                <a:gd name="connsiteX12" fmla="*/ 1409449 w 3492000"/>
                <a:gd name="connsiteY12" fmla="*/ 102506 h 3982745"/>
                <a:gd name="connsiteX13" fmla="*/ 960988 w 3492000"/>
                <a:gd name="connsiteY13" fmla="*/ 187072 h 3982745"/>
                <a:gd name="connsiteX14" fmla="*/ 743164 w 3492000"/>
                <a:gd name="connsiteY14" fmla="*/ 481775 h 3982745"/>
                <a:gd name="connsiteX15" fmla="*/ 899485 w 3492000"/>
                <a:gd name="connsiteY15" fmla="*/ 740602 h 3982745"/>
                <a:gd name="connsiteX16" fmla="*/ 1283880 w 3492000"/>
                <a:gd name="connsiteY16" fmla="*/ 943050 h 3982745"/>
                <a:gd name="connsiteX17" fmla="*/ 1730258 w 3492000"/>
                <a:gd name="connsiteY17" fmla="*/ 1042349 h 3982745"/>
                <a:gd name="connsiteX18" fmla="*/ 2391581 w 3492000"/>
                <a:gd name="connsiteY18" fmla="*/ 1111775 h 3982745"/>
                <a:gd name="connsiteX19" fmla="*/ 2983314 w 3492000"/>
                <a:gd name="connsiteY19" fmla="*/ 1543339 h 3982745"/>
                <a:gd name="connsiteX20" fmla="*/ 3432663 w 3492000"/>
                <a:gd name="connsiteY20" fmla="*/ 2904434 h 3982745"/>
                <a:gd name="connsiteX21" fmla="*/ 2344331 w 3492000"/>
                <a:gd name="connsiteY21" fmla="*/ 3771084 h 3982745"/>
                <a:gd name="connsiteX22" fmla="*/ 1251526 w 3492000"/>
                <a:gd name="connsiteY22" fmla="*/ 3968244 h 3982745"/>
                <a:gd name="connsiteX23" fmla="*/ 407459 w 3492000"/>
                <a:gd name="connsiteY23" fmla="*/ 3490308 h 3982745"/>
                <a:gd name="connsiteX24" fmla="*/ 0 w 3492000"/>
                <a:gd name="connsiteY24" fmla="*/ 2711267 h 3982745"/>
                <a:gd name="connsiteX25" fmla="*/ 283171 w 3492000"/>
                <a:gd name="connsiteY25" fmla="*/ 2118017 h 3982745"/>
                <a:gd name="connsiteX26" fmla="*/ 963551 w 3492000"/>
                <a:gd name="connsiteY26" fmla="*/ 1870723 h 3982745"/>
                <a:gd name="connsiteX27" fmla="*/ 1591396 w 3492000"/>
                <a:gd name="connsiteY27" fmla="*/ 2019356 h 3982745"/>
                <a:gd name="connsiteX28" fmla="*/ 1860473 w 3492000"/>
                <a:gd name="connsiteY28" fmla="*/ 2490881 h 3982745"/>
                <a:gd name="connsiteX29" fmla="*/ 1679807 w 3492000"/>
                <a:gd name="connsiteY29" fmla="*/ 2861181 h 3982745"/>
                <a:gd name="connsiteX30" fmla="*/ 1260816 w 3492000"/>
                <a:gd name="connsiteY30" fmla="*/ 3008533 h 3982745"/>
                <a:gd name="connsiteX31" fmla="*/ 894360 w 3492000"/>
                <a:gd name="connsiteY31" fmla="*/ 2926528 h 3982745"/>
                <a:gd name="connsiteX32" fmla="*/ 717538 w 3492000"/>
                <a:gd name="connsiteY32" fmla="*/ 2649764 h 3982745"/>
                <a:gd name="connsiteX33" fmla="*/ 807230 w 3492000"/>
                <a:gd name="connsiteY33" fmla="*/ 2470379 h 3982745"/>
                <a:gd name="connsiteX34" fmla="*/ 930236 w 3492000"/>
                <a:gd name="connsiteY34" fmla="*/ 2406314 h 3982745"/>
                <a:gd name="connsiteX35" fmla="*/ 989177 w 3492000"/>
                <a:gd name="connsiteY35" fmla="*/ 2398626 h 3982745"/>
                <a:gd name="connsiteX36" fmla="*/ 1009678 w 3492000"/>
                <a:gd name="connsiteY36" fmla="*/ 2414001 h 3982745"/>
                <a:gd name="connsiteX37" fmla="*/ 999428 w 3492000"/>
                <a:gd name="connsiteY37" fmla="*/ 2444753 h 3982745"/>
                <a:gd name="connsiteX38" fmla="*/ 989177 w 3492000"/>
                <a:gd name="connsiteY38" fmla="*/ 2475505 h 3982745"/>
                <a:gd name="connsiteX39" fmla="*/ 973801 w 3492000"/>
                <a:gd name="connsiteY39" fmla="*/ 2588261 h 3982745"/>
                <a:gd name="connsiteX40" fmla="*/ 1054524 w 3492000"/>
                <a:gd name="connsiteY40" fmla="*/ 2725362 h 3982745"/>
                <a:gd name="connsiteX41" fmla="*/ 1230065 w 3492000"/>
                <a:gd name="connsiteY41" fmla="*/ 2783021 h 3982745"/>
                <a:gd name="connsiteX42" fmla="*/ 1494016 w 3492000"/>
                <a:gd name="connsiteY42" fmla="*/ 2685641 h 3982745"/>
                <a:gd name="connsiteX43" fmla="*/ 1599084 w 3492000"/>
                <a:gd name="connsiteY43" fmla="*/ 2444753 h 3982745"/>
                <a:gd name="connsiteX44" fmla="*/ 1386385 w 3492000"/>
                <a:gd name="connsiteY44" fmla="*/ 2109048 h 3982745"/>
                <a:gd name="connsiteX45" fmla="*/ 943050 w 3492000"/>
                <a:gd name="connsiteY45" fmla="*/ 2003980 h 3982745"/>
                <a:gd name="connsiteX46" fmla="*/ 371582 w 3492000"/>
                <a:gd name="connsiteY46" fmla="*/ 2198740 h 3982745"/>
                <a:gd name="connsiteX47" fmla="*/ 117881 w 3492000"/>
                <a:gd name="connsiteY47" fmla="*/ 2711267 h 3982745"/>
                <a:gd name="connsiteX48" fmla="*/ 499714 w 3492000"/>
                <a:gd name="connsiteY48" fmla="*/ 3351926 h 3982745"/>
                <a:gd name="connsiteX49" fmla="*/ 1312069 w 3492000"/>
                <a:gd name="connsiteY49" fmla="*/ 3567187 h 3982745"/>
                <a:gd name="connsiteX50" fmla="*/ 2134674 w 3492000"/>
                <a:gd name="connsiteY50" fmla="*/ 3269921 h 3982745"/>
                <a:gd name="connsiteX51" fmla="*/ 2490881 w 3492000"/>
                <a:gd name="connsiteY51" fmla="*/ 2506256 h 3982745"/>
                <a:gd name="connsiteX52" fmla="*/ 2372999 w 3492000"/>
                <a:gd name="connsiteY52" fmla="*/ 2070608 h 3982745"/>
                <a:gd name="connsiteX53" fmla="*/ 2057795 w 3492000"/>
                <a:gd name="connsiteY53" fmla="*/ 1755405 h 3982745"/>
                <a:gd name="connsiteX54" fmla="*/ 1614460 w 3492000"/>
                <a:gd name="connsiteY54" fmla="*/ 1496578 h 3982745"/>
                <a:gd name="connsiteX55" fmla="*/ 858483 w 3492000"/>
                <a:gd name="connsiteY55" fmla="*/ 1135247 h 3982745"/>
                <a:gd name="connsiteX56" fmla="*/ 476650 w 3492000"/>
                <a:gd name="connsiteY56" fmla="*/ 609907 h 3982745"/>
                <a:gd name="connsiteX57" fmla="*/ 781604 w 3492000"/>
                <a:gd name="connsiteY57" fmla="*/ 143508 h 3982745"/>
                <a:gd name="connsiteX58" fmla="*/ 1424825 w 3492000"/>
                <a:gd name="connsiteY58" fmla="*/ 0 h 3982745"/>
                <a:gd name="connsiteX0" fmla="*/ 1424825 w 3450454"/>
                <a:gd name="connsiteY0" fmla="*/ 0 h 4000455"/>
                <a:gd name="connsiteX1" fmla="*/ 1883536 w 3450454"/>
                <a:gd name="connsiteY1" fmla="*/ 64066 h 4000455"/>
                <a:gd name="connsiteX2" fmla="*/ 2116736 w 3450454"/>
                <a:gd name="connsiteY2" fmla="*/ 353644 h 4000455"/>
                <a:gd name="connsiteX3" fmla="*/ 2051389 w 3450454"/>
                <a:gd name="connsiteY3" fmla="*/ 500995 h 4000455"/>
                <a:gd name="connsiteX4" fmla="*/ 1936070 w 3450454"/>
                <a:gd name="connsiteY4" fmla="*/ 571468 h 4000455"/>
                <a:gd name="connsiteX5" fmla="*/ 1863035 w 3450454"/>
                <a:gd name="connsiteY5" fmla="*/ 576593 h 4000455"/>
                <a:gd name="connsiteX6" fmla="*/ 1768218 w 3450454"/>
                <a:gd name="connsiteY6" fmla="*/ 558654 h 4000455"/>
                <a:gd name="connsiteX7" fmla="*/ 1740029 w 3450454"/>
                <a:gd name="connsiteY7" fmla="*/ 533028 h 4000455"/>
                <a:gd name="connsiteX8" fmla="*/ 1757967 w 3450454"/>
                <a:gd name="connsiteY8" fmla="*/ 502276 h 4000455"/>
                <a:gd name="connsiteX9" fmla="*/ 1809220 w 3450454"/>
                <a:gd name="connsiteY9" fmla="*/ 426679 h 4000455"/>
                <a:gd name="connsiteX10" fmla="*/ 1824596 w 3450454"/>
                <a:gd name="connsiteY10" fmla="*/ 343393 h 4000455"/>
                <a:gd name="connsiteX11" fmla="*/ 1686214 w 3450454"/>
                <a:gd name="connsiteY11" fmla="*/ 153758 h 4000455"/>
                <a:gd name="connsiteX12" fmla="*/ 1409449 w 3450454"/>
                <a:gd name="connsiteY12" fmla="*/ 102506 h 4000455"/>
                <a:gd name="connsiteX13" fmla="*/ 960988 w 3450454"/>
                <a:gd name="connsiteY13" fmla="*/ 187072 h 4000455"/>
                <a:gd name="connsiteX14" fmla="*/ 743164 w 3450454"/>
                <a:gd name="connsiteY14" fmla="*/ 481775 h 4000455"/>
                <a:gd name="connsiteX15" fmla="*/ 899485 w 3450454"/>
                <a:gd name="connsiteY15" fmla="*/ 740602 h 4000455"/>
                <a:gd name="connsiteX16" fmla="*/ 1283880 w 3450454"/>
                <a:gd name="connsiteY16" fmla="*/ 943050 h 4000455"/>
                <a:gd name="connsiteX17" fmla="*/ 1730258 w 3450454"/>
                <a:gd name="connsiteY17" fmla="*/ 1042349 h 4000455"/>
                <a:gd name="connsiteX18" fmla="*/ 2391581 w 3450454"/>
                <a:gd name="connsiteY18" fmla="*/ 1111775 h 4000455"/>
                <a:gd name="connsiteX19" fmla="*/ 2983314 w 3450454"/>
                <a:gd name="connsiteY19" fmla="*/ 1543339 h 4000455"/>
                <a:gd name="connsiteX20" fmla="*/ 3432663 w 3450454"/>
                <a:gd name="connsiteY20" fmla="*/ 2904434 h 4000455"/>
                <a:gd name="connsiteX21" fmla="*/ 2358186 w 3450454"/>
                <a:gd name="connsiteY21" fmla="*/ 3840356 h 4000455"/>
                <a:gd name="connsiteX22" fmla="*/ 1251526 w 3450454"/>
                <a:gd name="connsiteY22" fmla="*/ 3968244 h 4000455"/>
                <a:gd name="connsiteX23" fmla="*/ 407459 w 3450454"/>
                <a:gd name="connsiteY23" fmla="*/ 3490308 h 4000455"/>
                <a:gd name="connsiteX24" fmla="*/ 0 w 3450454"/>
                <a:gd name="connsiteY24" fmla="*/ 2711267 h 4000455"/>
                <a:gd name="connsiteX25" fmla="*/ 283171 w 3450454"/>
                <a:gd name="connsiteY25" fmla="*/ 2118017 h 4000455"/>
                <a:gd name="connsiteX26" fmla="*/ 963551 w 3450454"/>
                <a:gd name="connsiteY26" fmla="*/ 1870723 h 4000455"/>
                <a:gd name="connsiteX27" fmla="*/ 1591396 w 3450454"/>
                <a:gd name="connsiteY27" fmla="*/ 2019356 h 4000455"/>
                <a:gd name="connsiteX28" fmla="*/ 1860473 w 3450454"/>
                <a:gd name="connsiteY28" fmla="*/ 2490881 h 4000455"/>
                <a:gd name="connsiteX29" fmla="*/ 1679807 w 3450454"/>
                <a:gd name="connsiteY29" fmla="*/ 2861181 h 4000455"/>
                <a:gd name="connsiteX30" fmla="*/ 1260816 w 3450454"/>
                <a:gd name="connsiteY30" fmla="*/ 3008533 h 4000455"/>
                <a:gd name="connsiteX31" fmla="*/ 894360 w 3450454"/>
                <a:gd name="connsiteY31" fmla="*/ 2926528 h 4000455"/>
                <a:gd name="connsiteX32" fmla="*/ 717538 w 3450454"/>
                <a:gd name="connsiteY32" fmla="*/ 2649764 h 4000455"/>
                <a:gd name="connsiteX33" fmla="*/ 807230 w 3450454"/>
                <a:gd name="connsiteY33" fmla="*/ 2470379 h 4000455"/>
                <a:gd name="connsiteX34" fmla="*/ 930236 w 3450454"/>
                <a:gd name="connsiteY34" fmla="*/ 2406314 h 4000455"/>
                <a:gd name="connsiteX35" fmla="*/ 989177 w 3450454"/>
                <a:gd name="connsiteY35" fmla="*/ 2398626 h 4000455"/>
                <a:gd name="connsiteX36" fmla="*/ 1009678 w 3450454"/>
                <a:gd name="connsiteY36" fmla="*/ 2414001 h 4000455"/>
                <a:gd name="connsiteX37" fmla="*/ 999428 w 3450454"/>
                <a:gd name="connsiteY37" fmla="*/ 2444753 h 4000455"/>
                <a:gd name="connsiteX38" fmla="*/ 989177 w 3450454"/>
                <a:gd name="connsiteY38" fmla="*/ 2475505 h 4000455"/>
                <a:gd name="connsiteX39" fmla="*/ 973801 w 3450454"/>
                <a:gd name="connsiteY39" fmla="*/ 2588261 h 4000455"/>
                <a:gd name="connsiteX40" fmla="*/ 1054524 w 3450454"/>
                <a:gd name="connsiteY40" fmla="*/ 2725362 h 4000455"/>
                <a:gd name="connsiteX41" fmla="*/ 1230065 w 3450454"/>
                <a:gd name="connsiteY41" fmla="*/ 2783021 h 4000455"/>
                <a:gd name="connsiteX42" fmla="*/ 1494016 w 3450454"/>
                <a:gd name="connsiteY42" fmla="*/ 2685641 h 4000455"/>
                <a:gd name="connsiteX43" fmla="*/ 1599084 w 3450454"/>
                <a:gd name="connsiteY43" fmla="*/ 2444753 h 4000455"/>
                <a:gd name="connsiteX44" fmla="*/ 1386385 w 3450454"/>
                <a:gd name="connsiteY44" fmla="*/ 2109048 h 4000455"/>
                <a:gd name="connsiteX45" fmla="*/ 943050 w 3450454"/>
                <a:gd name="connsiteY45" fmla="*/ 2003980 h 4000455"/>
                <a:gd name="connsiteX46" fmla="*/ 371582 w 3450454"/>
                <a:gd name="connsiteY46" fmla="*/ 2198740 h 4000455"/>
                <a:gd name="connsiteX47" fmla="*/ 117881 w 3450454"/>
                <a:gd name="connsiteY47" fmla="*/ 2711267 h 4000455"/>
                <a:gd name="connsiteX48" fmla="*/ 499714 w 3450454"/>
                <a:gd name="connsiteY48" fmla="*/ 3351926 h 4000455"/>
                <a:gd name="connsiteX49" fmla="*/ 1312069 w 3450454"/>
                <a:gd name="connsiteY49" fmla="*/ 3567187 h 4000455"/>
                <a:gd name="connsiteX50" fmla="*/ 2134674 w 3450454"/>
                <a:gd name="connsiteY50" fmla="*/ 3269921 h 4000455"/>
                <a:gd name="connsiteX51" fmla="*/ 2490881 w 3450454"/>
                <a:gd name="connsiteY51" fmla="*/ 2506256 h 4000455"/>
                <a:gd name="connsiteX52" fmla="*/ 2372999 w 3450454"/>
                <a:gd name="connsiteY52" fmla="*/ 2070608 h 4000455"/>
                <a:gd name="connsiteX53" fmla="*/ 2057795 w 3450454"/>
                <a:gd name="connsiteY53" fmla="*/ 1755405 h 4000455"/>
                <a:gd name="connsiteX54" fmla="*/ 1614460 w 3450454"/>
                <a:gd name="connsiteY54" fmla="*/ 1496578 h 4000455"/>
                <a:gd name="connsiteX55" fmla="*/ 858483 w 3450454"/>
                <a:gd name="connsiteY55" fmla="*/ 1135247 h 4000455"/>
                <a:gd name="connsiteX56" fmla="*/ 476650 w 3450454"/>
                <a:gd name="connsiteY56" fmla="*/ 609907 h 4000455"/>
                <a:gd name="connsiteX57" fmla="*/ 781604 w 3450454"/>
                <a:gd name="connsiteY57" fmla="*/ 143508 h 4000455"/>
                <a:gd name="connsiteX58" fmla="*/ 1424825 w 3450454"/>
                <a:gd name="connsiteY58" fmla="*/ 0 h 4000455"/>
                <a:gd name="connsiteX0" fmla="*/ 1424825 w 3397005"/>
                <a:gd name="connsiteY0" fmla="*/ 0 h 4003842"/>
                <a:gd name="connsiteX1" fmla="*/ 1883536 w 3397005"/>
                <a:gd name="connsiteY1" fmla="*/ 64066 h 4003842"/>
                <a:gd name="connsiteX2" fmla="*/ 2116736 w 3397005"/>
                <a:gd name="connsiteY2" fmla="*/ 353644 h 4003842"/>
                <a:gd name="connsiteX3" fmla="*/ 2051389 w 3397005"/>
                <a:gd name="connsiteY3" fmla="*/ 500995 h 4003842"/>
                <a:gd name="connsiteX4" fmla="*/ 1936070 w 3397005"/>
                <a:gd name="connsiteY4" fmla="*/ 571468 h 4003842"/>
                <a:gd name="connsiteX5" fmla="*/ 1863035 w 3397005"/>
                <a:gd name="connsiteY5" fmla="*/ 576593 h 4003842"/>
                <a:gd name="connsiteX6" fmla="*/ 1768218 w 3397005"/>
                <a:gd name="connsiteY6" fmla="*/ 558654 h 4003842"/>
                <a:gd name="connsiteX7" fmla="*/ 1740029 w 3397005"/>
                <a:gd name="connsiteY7" fmla="*/ 533028 h 4003842"/>
                <a:gd name="connsiteX8" fmla="*/ 1757967 w 3397005"/>
                <a:gd name="connsiteY8" fmla="*/ 502276 h 4003842"/>
                <a:gd name="connsiteX9" fmla="*/ 1809220 w 3397005"/>
                <a:gd name="connsiteY9" fmla="*/ 426679 h 4003842"/>
                <a:gd name="connsiteX10" fmla="*/ 1824596 w 3397005"/>
                <a:gd name="connsiteY10" fmla="*/ 343393 h 4003842"/>
                <a:gd name="connsiteX11" fmla="*/ 1686214 w 3397005"/>
                <a:gd name="connsiteY11" fmla="*/ 153758 h 4003842"/>
                <a:gd name="connsiteX12" fmla="*/ 1409449 w 3397005"/>
                <a:gd name="connsiteY12" fmla="*/ 102506 h 4003842"/>
                <a:gd name="connsiteX13" fmla="*/ 960988 w 3397005"/>
                <a:gd name="connsiteY13" fmla="*/ 187072 h 4003842"/>
                <a:gd name="connsiteX14" fmla="*/ 743164 w 3397005"/>
                <a:gd name="connsiteY14" fmla="*/ 481775 h 4003842"/>
                <a:gd name="connsiteX15" fmla="*/ 899485 w 3397005"/>
                <a:gd name="connsiteY15" fmla="*/ 740602 h 4003842"/>
                <a:gd name="connsiteX16" fmla="*/ 1283880 w 3397005"/>
                <a:gd name="connsiteY16" fmla="*/ 943050 h 4003842"/>
                <a:gd name="connsiteX17" fmla="*/ 1730258 w 3397005"/>
                <a:gd name="connsiteY17" fmla="*/ 1042349 h 4003842"/>
                <a:gd name="connsiteX18" fmla="*/ 2391581 w 3397005"/>
                <a:gd name="connsiteY18" fmla="*/ 1111775 h 4003842"/>
                <a:gd name="connsiteX19" fmla="*/ 2983314 w 3397005"/>
                <a:gd name="connsiteY19" fmla="*/ 1543339 h 4003842"/>
                <a:gd name="connsiteX20" fmla="*/ 3377245 w 3397005"/>
                <a:gd name="connsiteY20" fmla="*/ 2821306 h 4003842"/>
                <a:gd name="connsiteX21" fmla="*/ 2358186 w 3397005"/>
                <a:gd name="connsiteY21" fmla="*/ 3840356 h 4003842"/>
                <a:gd name="connsiteX22" fmla="*/ 1251526 w 3397005"/>
                <a:gd name="connsiteY22" fmla="*/ 3968244 h 4003842"/>
                <a:gd name="connsiteX23" fmla="*/ 407459 w 3397005"/>
                <a:gd name="connsiteY23" fmla="*/ 3490308 h 4003842"/>
                <a:gd name="connsiteX24" fmla="*/ 0 w 3397005"/>
                <a:gd name="connsiteY24" fmla="*/ 2711267 h 4003842"/>
                <a:gd name="connsiteX25" fmla="*/ 283171 w 3397005"/>
                <a:gd name="connsiteY25" fmla="*/ 2118017 h 4003842"/>
                <a:gd name="connsiteX26" fmla="*/ 963551 w 3397005"/>
                <a:gd name="connsiteY26" fmla="*/ 1870723 h 4003842"/>
                <a:gd name="connsiteX27" fmla="*/ 1591396 w 3397005"/>
                <a:gd name="connsiteY27" fmla="*/ 2019356 h 4003842"/>
                <a:gd name="connsiteX28" fmla="*/ 1860473 w 3397005"/>
                <a:gd name="connsiteY28" fmla="*/ 2490881 h 4003842"/>
                <a:gd name="connsiteX29" fmla="*/ 1679807 w 3397005"/>
                <a:gd name="connsiteY29" fmla="*/ 2861181 h 4003842"/>
                <a:gd name="connsiteX30" fmla="*/ 1260816 w 3397005"/>
                <a:gd name="connsiteY30" fmla="*/ 3008533 h 4003842"/>
                <a:gd name="connsiteX31" fmla="*/ 894360 w 3397005"/>
                <a:gd name="connsiteY31" fmla="*/ 2926528 h 4003842"/>
                <a:gd name="connsiteX32" fmla="*/ 717538 w 3397005"/>
                <a:gd name="connsiteY32" fmla="*/ 2649764 h 4003842"/>
                <a:gd name="connsiteX33" fmla="*/ 807230 w 3397005"/>
                <a:gd name="connsiteY33" fmla="*/ 2470379 h 4003842"/>
                <a:gd name="connsiteX34" fmla="*/ 930236 w 3397005"/>
                <a:gd name="connsiteY34" fmla="*/ 2406314 h 4003842"/>
                <a:gd name="connsiteX35" fmla="*/ 989177 w 3397005"/>
                <a:gd name="connsiteY35" fmla="*/ 2398626 h 4003842"/>
                <a:gd name="connsiteX36" fmla="*/ 1009678 w 3397005"/>
                <a:gd name="connsiteY36" fmla="*/ 2414001 h 4003842"/>
                <a:gd name="connsiteX37" fmla="*/ 999428 w 3397005"/>
                <a:gd name="connsiteY37" fmla="*/ 2444753 h 4003842"/>
                <a:gd name="connsiteX38" fmla="*/ 989177 w 3397005"/>
                <a:gd name="connsiteY38" fmla="*/ 2475505 h 4003842"/>
                <a:gd name="connsiteX39" fmla="*/ 973801 w 3397005"/>
                <a:gd name="connsiteY39" fmla="*/ 2588261 h 4003842"/>
                <a:gd name="connsiteX40" fmla="*/ 1054524 w 3397005"/>
                <a:gd name="connsiteY40" fmla="*/ 2725362 h 4003842"/>
                <a:gd name="connsiteX41" fmla="*/ 1230065 w 3397005"/>
                <a:gd name="connsiteY41" fmla="*/ 2783021 h 4003842"/>
                <a:gd name="connsiteX42" fmla="*/ 1494016 w 3397005"/>
                <a:gd name="connsiteY42" fmla="*/ 2685641 h 4003842"/>
                <a:gd name="connsiteX43" fmla="*/ 1599084 w 3397005"/>
                <a:gd name="connsiteY43" fmla="*/ 2444753 h 4003842"/>
                <a:gd name="connsiteX44" fmla="*/ 1386385 w 3397005"/>
                <a:gd name="connsiteY44" fmla="*/ 2109048 h 4003842"/>
                <a:gd name="connsiteX45" fmla="*/ 943050 w 3397005"/>
                <a:gd name="connsiteY45" fmla="*/ 2003980 h 4003842"/>
                <a:gd name="connsiteX46" fmla="*/ 371582 w 3397005"/>
                <a:gd name="connsiteY46" fmla="*/ 2198740 h 4003842"/>
                <a:gd name="connsiteX47" fmla="*/ 117881 w 3397005"/>
                <a:gd name="connsiteY47" fmla="*/ 2711267 h 4003842"/>
                <a:gd name="connsiteX48" fmla="*/ 499714 w 3397005"/>
                <a:gd name="connsiteY48" fmla="*/ 3351926 h 4003842"/>
                <a:gd name="connsiteX49" fmla="*/ 1312069 w 3397005"/>
                <a:gd name="connsiteY49" fmla="*/ 3567187 h 4003842"/>
                <a:gd name="connsiteX50" fmla="*/ 2134674 w 3397005"/>
                <a:gd name="connsiteY50" fmla="*/ 3269921 h 4003842"/>
                <a:gd name="connsiteX51" fmla="*/ 2490881 w 3397005"/>
                <a:gd name="connsiteY51" fmla="*/ 2506256 h 4003842"/>
                <a:gd name="connsiteX52" fmla="*/ 2372999 w 3397005"/>
                <a:gd name="connsiteY52" fmla="*/ 2070608 h 4003842"/>
                <a:gd name="connsiteX53" fmla="*/ 2057795 w 3397005"/>
                <a:gd name="connsiteY53" fmla="*/ 1755405 h 4003842"/>
                <a:gd name="connsiteX54" fmla="*/ 1614460 w 3397005"/>
                <a:gd name="connsiteY54" fmla="*/ 1496578 h 4003842"/>
                <a:gd name="connsiteX55" fmla="*/ 858483 w 3397005"/>
                <a:gd name="connsiteY55" fmla="*/ 1135247 h 4003842"/>
                <a:gd name="connsiteX56" fmla="*/ 476650 w 3397005"/>
                <a:gd name="connsiteY56" fmla="*/ 609907 h 4003842"/>
                <a:gd name="connsiteX57" fmla="*/ 781604 w 3397005"/>
                <a:gd name="connsiteY57" fmla="*/ 143508 h 4003842"/>
                <a:gd name="connsiteX58" fmla="*/ 1424825 w 3397005"/>
                <a:gd name="connsiteY58" fmla="*/ 0 h 4003842"/>
                <a:gd name="connsiteX0" fmla="*/ 1424825 w 3397005"/>
                <a:gd name="connsiteY0" fmla="*/ 0 h 4003842"/>
                <a:gd name="connsiteX1" fmla="*/ 1883536 w 3397005"/>
                <a:gd name="connsiteY1" fmla="*/ 64066 h 4003842"/>
                <a:gd name="connsiteX2" fmla="*/ 2116736 w 3397005"/>
                <a:gd name="connsiteY2" fmla="*/ 353644 h 4003842"/>
                <a:gd name="connsiteX3" fmla="*/ 2051389 w 3397005"/>
                <a:gd name="connsiteY3" fmla="*/ 500995 h 4003842"/>
                <a:gd name="connsiteX4" fmla="*/ 1936070 w 3397005"/>
                <a:gd name="connsiteY4" fmla="*/ 571468 h 4003842"/>
                <a:gd name="connsiteX5" fmla="*/ 1863035 w 3397005"/>
                <a:gd name="connsiteY5" fmla="*/ 576593 h 4003842"/>
                <a:gd name="connsiteX6" fmla="*/ 1768218 w 3397005"/>
                <a:gd name="connsiteY6" fmla="*/ 558654 h 4003842"/>
                <a:gd name="connsiteX7" fmla="*/ 1740029 w 3397005"/>
                <a:gd name="connsiteY7" fmla="*/ 533028 h 4003842"/>
                <a:gd name="connsiteX8" fmla="*/ 1757967 w 3397005"/>
                <a:gd name="connsiteY8" fmla="*/ 502276 h 4003842"/>
                <a:gd name="connsiteX9" fmla="*/ 1809220 w 3397005"/>
                <a:gd name="connsiteY9" fmla="*/ 426679 h 4003842"/>
                <a:gd name="connsiteX10" fmla="*/ 1824596 w 3397005"/>
                <a:gd name="connsiteY10" fmla="*/ 343393 h 4003842"/>
                <a:gd name="connsiteX11" fmla="*/ 1686214 w 3397005"/>
                <a:gd name="connsiteY11" fmla="*/ 153758 h 4003842"/>
                <a:gd name="connsiteX12" fmla="*/ 1409449 w 3397005"/>
                <a:gd name="connsiteY12" fmla="*/ 102506 h 4003842"/>
                <a:gd name="connsiteX13" fmla="*/ 960988 w 3397005"/>
                <a:gd name="connsiteY13" fmla="*/ 187072 h 4003842"/>
                <a:gd name="connsiteX14" fmla="*/ 743164 w 3397005"/>
                <a:gd name="connsiteY14" fmla="*/ 481775 h 4003842"/>
                <a:gd name="connsiteX15" fmla="*/ 899485 w 3397005"/>
                <a:gd name="connsiteY15" fmla="*/ 740602 h 4003842"/>
                <a:gd name="connsiteX16" fmla="*/ 1283880 w 3397005"/>
                <a:gd name="connsiteY16" fmla="*/ 943050 h 4003842"/>
                <a:gd name="connsiteX17" fmla="*/ 1730258 w 3397005"/>
                <a:gd name="connsiteY17" fmla="*/ 1042349 h 4003842"/>
                <a:gd name="connsiteX18" fmla="*/ 2391581 w 3397005"/>
                <a:gd name="connsiteY18" fmla="*/ 1111775 h 4003842"/>
                <a:gd name="connsiteX19" fmla="*/ 2983314 w 3397005"/>
                <a:gd name="connsiteY19" fmla="*/ 1543339 h 4003842"/>
                <a:gd name="connsiteX20" fmla="*/ 3377245 w 3397005"/>
                <a:gd name="connsiteY20" fmla="*/ 2821306 h 4003842"/>
                <a:gd name="connsiteX21" fmla="*/ 2358186 w 3397005"/>
                <a:gd name="connsiteY21" fmla="*/ 3840356 h 4003842"/>
                <a:gd name="connsiteX22" fmla="*/ 1251526 w 3397005"/>
                <a:gd name="connsiteY22" fmla="*/ 3968244 h 4003842"/>
                <a:gd name="connsiteX23" fmla="*/ 407459 w 3397005"/>
                <a:gd name="connsiteY23" fmla="*/ 3490308 h 4003842"/>
                <a:gd name="connsiteX24" fmla="*/ 0 w 3397005"/>
                <a:gd name="connsiteY24" fmla="*/ 2711267 h 4003842"/>
                <a:gd name="connsiteX25" fmla="*/ 283171 w 3397005"/>
                <a:gd name="connsiteY25" fmla="*/ 2118017 h 4003842"/>
                <a:gd name="connsiteX26" fmla="*/ 963551 w 3397005"/>
                <a:gd name="connsiteY26" fmla="*/ 1870723 h 4003842"/>
                <a:gd name="connsiteX27" fmla="*/ 1591396 w 3397005"/>
                <a:gd name="connsiteY27" fmla="*/ 2019356 h 4003842"/>
                <a:gd name="connsiteX28" fmla="*/ 1860473 w 3397005"/>
                <a:gd name="connsiteY28" fmla="*/ 2490881 h 4003842"/>
                <a:gd name="connsiteX29" fmla="*/ 1679807 w 3397005"/>
                <a:gd name="connsiteY29" fmla="*/ 2861181 h 4003842"/>
                <a:gd name="connsiteX30" fmla="*/ 1260816 w 3397005"/>
                <a:gd name="connsiteY30" fmla="*/ 3008533 h 4003842"/>
                <a:gd name="connsiteX31" fmla="*/ 894360 w 3397005"/>
                <a:gd name="connsiteY31" fmla="*/ 2926528 h 4003842"/>
                <a:gd name="connsiteX32" fmla="*/ 717538 w 3397005"/>
                <a:gd name="connsiteY32" fmla="*/ 2649764 h 4003842"/>
                <a:gd name="connsiteX33" fmla="*/ 807230 w 3397005"/>
                <a:gd name="connsiteY33" fmla="*/ 2470379 h 4003842"/>
                <a:gd name="connsiteX34" fmla="*/ 930236 w 3397005"/>
                <a:gd name="connsiteY34" fmla="*/ 2406314 h 4003842"/>
                <a:gd name="connsiteX35" fmla="*/ 989177 w 3397005"/>
                <a:gd name="connsiteY35" fmla="*/ 2398626 h 4003842"/>
                <a:gd name="connsiteX36" fmla="*/ 1009678 w 3397005"/>
                <a:gd name="connsiteY36" fmla="*/ 2414001 h 4003842"/>
                <a:gd name="connsiteX37" fmla="*/ 999428 w 3397005"/>
                <a:gd name="connsiteY37" fmla="*/ 2444753 h 4003842"/>
                <a:gd name="connsiteX38" fmla="*/ 989177 w 3397005"/>
                <a:gd name="connsiteY38" fmla="*/ 2475505 h 4003842"/>
                <a:gd name="connsiteX39" fmla="*/ 973801 w 3397005"/>
                <a:gd name="connsiteY39" fmla="*/ 2588261 h 4003842"/>
                <a:gd name="connsiteX40" fmla="*/ 1054524 w 3397005"/>
                <a:gd name="connsiteY40" fmla="*/ 2725362 h 4003842"/>
                <a:gd name="connsiteX41" fmla="*/ 1230065 w 3397005"/>
                <a:gd name="connsiteY41" fmla="*/ 2783021 h 4003842"/>
                <a:gd name="connsiteX42" fmla="*/ 1494016 w 3397005"/>
                <a:gd name="connsiteY42" fmla="*/ 2685641 h 4003842"/>
                <a:gd name="connsiteX43" fmla="*/ 1599084 w 3397005"/>
                <a:gd name="connsiteY43" fmla="*/ 2444753 h 4003842"/>
                <a:gd name="connsiteX44" fmla="*/ 1386385 w 3397005"/>
                <a:gd name="connsiteY44" fmla="*/ 2109048 h 4003842"/>
                <a:gd name="connsiteX45" fmla="*/ 943050 w 3397005"/>
                <a:gd name="connsiteY45" fmla="*/ 2003980 h 4003842"/>
                <a:gd name="connsiteX46" fmla="*/ 371582 w 3397005"/>
                <a:gd name="connsiteY46" fmla="*/ 2198740 h 4003842"/>
                <a:gd name="connsiteX47" fmla="*/ 117881 w 3397005"/>
                <a:gd name="connsiteY47" fmla="*/ 2711267 h 4003842"/>
                <a:gd name="connsiteX48" fmla="*/ 499714 w 3397005"/>
                <a:gd name="connsiteY48" fmla="*/ 3351926 h 4003842"/>
                <a:gd name="connsiteX49" fmla="*/ 1312069 w 3397005"/>
                <a:gd name="connsiteY49" fmla="*/ 3567187 h 4003842"/>
                <a:gd name="connsiteX50" fmla="*/ 2134674 w 3397005"/>
                <a:gd name="connsiteY50" fmla="*/ 3269921 h 4003842"/>
                <a:gd name="connsiteX51" fmla="*/ 2490881 w 3397005"/>
                <a:gd name="connsiteY51" fmla="*/ 2506256 h 4003842"/>
                <a:gd name="connsiteX52" fmla="*/ 2372999 w 3397005"/>
                <a:gd name="connsiteY52" fmla="*/ 2070608 h 4003842"/>
                <a:gd name="connsiteX53" fmla="*/ 2057795 w 3397005"/>
                <a:gd name="connsiteY53" fmla="*/ 1755405 h 4003842"/>
                <a:gd name="connsiteX54" fmla="*/ 1614460 w 3397005"/>
                <a:gd name="connsiteY54" fmla="*/ 1496578 h 4003842"/>
                <a:gd name="connsiteX55" fmla="*/ 858483 w 3397005"/>
                <a:gd name="connsiteY55" fmla="*/ 1135247 h 4003842"/>
                <a:gd name="connsiteX56" fmla="*/ 476650 w 3397005"/>
                <a:gd name="connsiteY56" fmla="*/ 609907 h 4003842"/>
                <a:gd name="connsiteX57" fmla="*/ 781604 w 3397005"/>
                <a:gd name="connsiteY57" fmla="*/ 143508 h 4003842"/>
                <a:gd name="connsiteX58" fmla="*/ 1424825 w 3397005"/>
                <a:gd name="connsiteY58" fmla="*/ 0 h 4003842"/>
                <a:gd name="connsiteX0" fmla="*/ 1424825 w 3397005"/>
                <a:gd name="connsiteY0" fmla="*/ 0 h 4003842"/>
                <a:gd name="connsiteX1" fmla="*/ 1883536 w 3397005"/>
                <a:gd name="connsiteY1" fmla="*/ 64066 h 4003842"/>
                <a:gd name="connsiteX2" fmla="*/ 2116736 w 3397005"/>
                <a:gd name="connsiteY2" fmla="*/ 353644 h 4003842"/>
                <a:gd name="connsiteX3" fmla="*/ 2051389 w 3397005"/>
                <a:gd name="connsiteY3" fmla="*/ 500995 h 4003842"/>
                <a:gd name="connsiteX4" fmla="*/ 1936070 w 3397005"/>
                <a:gd name="connsiteY4" fmla="*/ 571468 h 4003842"/>
                <a:gd name="connsiteX5" fmla="*/ 1863035 w 3397005"/>
                <a:gd name="connsiteY5" fmla="*/ 576593 h 4003842"/>
                <a:gd name="connsiteX6" fmla="*/ 1768218 w 3397005"/>
                <a:gd name="connsiteY6" fmla="*/ 558654 h 4003842"/>
                <a:gd name="connsiteX7" fmla="*/ 1740029 w 3397005"/>
                <a:gd name="connsiteY7" fmla="*/ 533028 h 4003842"/>
                <a:gd name="connsiteX8" fmla="*/ 1757967 w 3397005"/>
                <a:gd name="connsiteY8" fmla="*/ 502276 h 4003842"/>
                <a:gd name="connsiteX9" fmla="*/ 1809220 w 3397005"/>
                <a:gd name="connsiteY9" fmla="*/ 426679 h 4003842"/>
                <a:gd name="connsiteX10" fmla="*/ 1824596 w 3397005"/>
                <a:gd name="connsiteY10" fmla="*/ 343393 h 4003842"/>
                <a:gd name="connsiteX11" fmla="*/ 1686214 w 3397005"/>
                <a:gd name="connsiteY11" fmla="*/ 153758 h 4003842"/>
                <a:gd name="connsiteX12" fmla="*/ 1409449 w 3397005"/>
                <a:gd name="connsiteY12" fmla="*/ 102506 h 4003842"/>
                <a:gd name="connsiteX13" fmla="*/ 960988 w 3397005"/>
                <a:gd name="connsiteY13" fmla="*/ 187072 h 4003842"/>
                <a:gd name="connsiteX14" fmla="*/ 743164 w 3397005"/>
                <a:gd name="connsiteY14" fmla="*/ 481775 h 4003842"/>
                <a:gd name="connsiteX15" fmla="*/ 899485 w 3397005"/>
                <a:gd name="connsiteY15" fmla="*/ 740602 h 4003842"/>
                <a:gd name="connsiteX16" fmla="*/ 1283880 w 3397005"/>
                <a:gd name="connsiteY16" fmla="*/ 943050 h 4003842"/>
                <a:gd name="connsiteX17" fmla="*/ 1730258 w 3397005"/>
                <a:gd name="connsiteY17" fmla="*/ 1042349 h 4003842"/>
                <a:gd name="connsiteX18" fmla="*/ 2391581 w 3397005"/>
                <a:gd name="connsiteY18" fmla="*/ 1111775 h 4003842"/>
                <a:gd name="connsiteX19" fmla="*/ 2983314 w 3397005"/>
                <a:gd name="connsiteY19" fmla="*/ 1543339 h 4003842"/>
                <a:gd name="connsiteX20" fmla="*/ 3377245 w 3397005"/>
                <a:gd name="connsiteY20" fmla="*/ 2821306 h 4003842"/>
                <a:gd name="connsiteX21" fmla="*/ 2358186 w 3397005"/>
                <a:gd name="connsiteY21" fmla="*/ 3840356 h 4003842"/>
                <a:gd name="connsiteX22" fmla="*/ 1251526 w 3397005"/>
                <a:gd name="connsiteY22" fmla="*/ 3968244 h 4003842"/>
                <a:gd name="connsiteX23" fmla="*/ 407459 w 3397005"/>
                <a:gd name="connsiteY23" fmla="*/ 3490308 h 4003842"/>
                <a:gd name="connsiteX24" fmla="*/ 0 w 3397005"/>
                <a:gd name="connsiteY24" fmla="*/ 2711267 h 4003842"/>
                <a:gd name="connsiteX25" fmla="*/ 283171 w 3397005"/>
                <a:gd name="connsiteY25" fmla="*/ 2118017 h 4003842"/>
                <a:gd name="connsiteX26" fmla="*/ 963551 w 3397005"/>
                <a:gd name="connsiteY26" fmla="*/ 1870723 h 4003842"/>
                <a:gd name="connsiteX27" fmla="*/ 1591396 w 3397005"/>
                <a:gd name="connsiteY27" fmla="*/ 2019356 h 4003842"/>
                <a:gd name="connsiteX28" fmla="*/ 1860473 w 3397005"/>
                <a:gd name="connsiteY28" fmla="*/ 2490881 h 4003842"/>
                <a:gd name="connsiteX29" fmla="*/ 1679807 w 3397005"/>
                <a:gd name="connsiteY29" fmla="*/ 2861181 h 4003842"/>
                <a:gd name="connsiteX30" fmla="*/ 1260816 w 3397005"/>
                <a:gd name="connsiteY30" fmla="*/ 3008533 h 4003842"/>
                <a:gd name="connsiteX31" fmla="*/ 894360 w 3397005"/>
                <a:gd name="connsiteY31" fmla="*/ 2926528 h 4003842"/>
                <a:gd name="connsiteX32" fmla="*/ 717538 w 3397005"/>
                <a:gd name="connsiteY32" fmla="*/ 2649764 h 4003842"/>
                <a:gd name="connsiteX33" fmla="*/ 807230 w 3397005"/>
                <a:gd name="connsiteY33" fmla="*/ 2470379 h 4003842"/>
                <a:gd name="connsiteX34" fmla="*/ 930236 w 3397005"/>
                <a:gd name="connsiteY34" fmla="*/ 2406314 h 4003842"/>
                <a:gd name="connsiteX35" fmla="*/ 989177 w 3397005"/>
                <a:gd name="connsiteY35" fmla="*/ 2398626 h 4003842"/>
                <a:gd name="connsiteX36" fmla="*/ 1009678 w 3397005"/>
                <a:gd name="connsiteY36" fmla="*/ 2414001 h 4003842"/>
                <a:gd name="connsiteX37" fmla="*/ 999428 w 3397005"/>
                <a:gd name="connsiteY37" fmla="*/ 2444753 h 4003842"/>
                <a:gd name="connsiteX38" fmla="*/ 989177 w 3397005"/>
                <a:gd name="connsiteY38" fmla="*/ 2475505 h 4003842"/>
                <a:gd name="connsiteX39" fmla="*/ 973801 w 3397005"/>
                <a:gd name="connsiteY39" fmla="*/ 2588261 h 4003842"/>
                <a:gd name="connsiteX40" fmla="*/ 1054524 w 3397005"/>
                <a:gd name="connsiteY40" fmla="*/ 2725362 h 4003842"/>
                <a:gd name="connsiteX41" fmla="*/ 1230065 w 3397005"/>
                <a:gd name="connsiteY41" fmla="*/ 2783021 h 4003842"/>
                <a:gd name="connsiteX42" fmla="*/ 1494016 w 3397005"/>
                <a:gd name="connsiteY42" fmla="*/ 2685641 h 4003842"/>
                <a:gd name="connsiteX43" fmla="*/ 1599084 w 3397005"/>
                <a:gd name="connsiteY43" fmla="*/ 2444753 h 4003842"/>
                <a:gd name="connsiteX44" fmla="*/ 1386385 w 3397005"/>
                <a:gd name="connsiteY44" fmla="*/ 2109048 h 4003842"/>
                <a:gd name="connsiteX45" fmla="*/ 943050 w 3397005"/>
                <a:gd name="connsiteY45" fmla="*/ 2003980 h 4003842"/>
                <a:gd name="connsiteX46" fmla="*/ 371582 w 3397005"/>
                <a:gd name="connsiteY46" fmla="*/ 2198740 h 4003842"/>
                <a:gd name="connsiteX47" fmla="*/ 117881 w 3397005"/>
                <a:gd name="connsiteY47" fmla="*/ 2711267 h 4003842"/>
                <a:gd name="connsiteX48" fmla="*/ 499714 w 3397005"/>
                <a:gd name="connsiteY48" fmla="*/ 3351926 h 4003842"/>
                <a:gd name="connsiteX49" fmla="*/ 1312069 w 3397005"/>
                <a:gd name="connsiteY49" fmla="*/ 3567187 h 4003842"/>
                <a:gd name="connsiteX50" fmla="*/ 2134674 w 3397005"/>
                <a:gd name="connsiteY50" fmla="*/ 3269921 h 4003842"/>
                <a:gd name="connsiteX51" fmla="*/ 2490881 w 3397005"/>
                <a:gd name="connsiteY51" fmla="*/ 2506256 h 4003842"/>
                <a:gd name="connsiteX52" fmla="*/ 2372999 w 3397005"/>
                <a:gd name="connsiteY52" fmla="*/ 2070608 h 4003842"/>
                <a:gd name="connsiteX53" fmla="*/ 2057795 w 3397005"/>
                <a:gd name="connsiteY53" fmla="*/ 1755405 h 4003842"/>
                <a:gd name="connsiteX54" fmla="*/ 1614460 w 3397005"/>
                <a:gd name="connsiteY54" fmla="*/ 1496578 h 4003842"/>
                <a:gd name="connsiteX55" fmla="*/ 858483 w 3397005"/>
                <a:gd name="connsiteY55" fmla="*/ 1135247 h 4003842"/>
                <a:gd name="connsiteX56" fmla="*/ 476650 w 3397005"/>
                <a:gd name="connsiteY56" fmla="*/ 609907 h 4003842"/>
                <a:gd name="connsiteX57" fmla="*/ 781604 w 3397005"/>
                <a:gd name="connsiteY57" fmla="*/ 143508 h 4003842"/>
                <a:gd name="connsiteX58" fmla="*/ 1424825 w 3397005"/>
                <a:gd name="connsiteY58" fmla="*/ 0 h 4003842"/>
                <a:gd name="connsiteX0" fmla="*/ 1424825 w 3403366"/>
                <a:gd name="connsiteY0" fmla="*/ 0 h 4003842"/>
                <a:gd name="connsiteX1" fmla="*/ 1883536 w 3403366"/>
                <a:gd name="connsiteY1" fmla="*/ 64066 h 4003842"/>
                <a:gd name="connsiteX2" fmla="*/ 2116736 w 3403366"/>
                <a:gd name="connsiteY2" fmla="*/ 353644 h 4003842"/>
                <a:gd name="connsiteX3" fmla="*/ 2051389 w 3403366"/>
                <a:gd name="connsiteY3" fmla="*/ 500995 h 4003842"/>
                <a:gd name="connsiteX4" fmla="*/ 1936070 w 3403366"/>
                <a:gd name="connsiteY4" fmla="*/ 571468 h 4003842"/>
                <a:gd name="connsiteX5" fmla="*/ 1863035 w 3403366"/>
                <a:gd name="connsiteY5" fmla="*/ 576593 h 4003842"/>
                <a:gd name="connsiteX6" fmla="*/ 1768218 w 3403366"/>
                <a:gd name="connsiteY6" fmla="*/ 558654 h 4003842"/>
                <a:gd name="connsiteX7" fmla="*/ 1740029 w 3403366"/>
                <a:gd name="connsiteY7" fmla="*/ 533028 h 4003842"/>
                <a:gd name="connsiteX8" fmla="*/ 1757967 w 3403366"/>
                <a:gd name="connsiteY8" fmla="*/ 502276 h 4003842"/>
                <a:gd name="connsiteX9" fmla="*/ 1809220 w 3403366"/>
                <a:gd name="connsiteY9" fmla="*/ 426679 h 4003842"/>
                <a:gd name="connsiteX10" fmla="*/ 1824596 w 3403366"/>
                <a:gd name="connsiteY10" fmla="*/ 343393 h 4003842"/>
                <a:gd name="connsiteX11" fmla="*/ 1686214 w 3403366"/>
                <a:gd name="connsiteY11" fmla="*/ 153758 h 4003842"/>
                <a:gd name="connsiteX12" fmla="*/ 1409449 w 3403366"/>
                <a:gd name="connsiteY12" fmla="*/ 102506 h 4003842"/>
                <a:gd name="connsiteX13" fmla="*/ 960988 w 3403366"/>
                <a:gd name="connsiteY13" fmla="*/ 187072 h 4003842"/>
                <a:gd name="connsiteX14" fmla="*/ 743164 w 3403366"/>
                <a:gd name="connsiteY14" fmla="*/ 481775 h 4003842"/>
                <a:gd name="connsiteX15" fmla="*/ 899485 w 3403366"/>
                <a:gd name="connsiteY15" fmla="*/ 740602 h 4003842"/>
                <a:gd name="connsiteX16" fmla="*/ 1283880 w 3403366"/>
                <a:gd name="connsiteY16" fmla="*/ 943050 h 4003842"/>
                <a:gd name="connsiteX17" fmla="*/ 1730258 w 3403366"/>
                <a:gd name="connsiteY17" fmla="*/ 1042349 h 4003842"/>
                <a:gd name="connsiteX18" fmla="*/ 2391581 w 3403366"/>
                <a:gd name="connsiteY18" fmla="*/ 1111775 h 4003842"/>
                <a:gd name="connsiteX19" fmla="*/ 2983314 w 3403366"/>
                <a:gd name="connsiteY19" fmla="*/ 1543339 h 4003842"/>
                <a:gd name="connsiteX20" fmla="*/ 3377245 w 3403366"/>
                <a:gd name="connsiteY20" fmla="*/ 2821306 h 4003842"/>
                <a:gd name="connsiteX21" fmla="*/ 2358186 w 3403366"/>
                <a:gd name="connsiteY21" fmla="*/ 3840356 h 4003842"/>
                <a:gd name="connsiteX22" fmla="*/ 1251526 w 3403366"/>
                <a:gd name="connsiteY22" fmla="*/ 3968244 h 4003842"/>
                <a:gd name="connsiteX23" fmla="*/ 407459 w 3403366"/>
                <a:gd name="connsiteY23" fmla="*/ 3490308 h 4003842"/>
                <a:gd name="connsiteX24" fmla="*/ 0 w 3403366"/>
                <a:gd name="connsiteY24" fmla="*/ 2711267 h 4003842"/>
                <a:gd name="connsiteX25" fmla="*/ 283171 w 3403366"/>
                <a:gd name="connsiteY25" fmla="*/ 2118017 h 4003842"/>
                <a:gd name="connsiteX26" fmla="*/ 963551 w 3403366"/>
                <a:gd name="connsiteY26" fmla="*/ 1870723 h 4003842"/>
                <a:gd name="connsiteX27" fmla="*/ 1591396 w 3403366"/>
                <a:gd name="connsiteY27" fmla="*/ 2019356 h 4003842"/>
                <a:gd name="connsiteX28" fmla="*/ 1860473 w 3403366"/>
                <a:gd name="connsiteY28" fmla="*/ 2490881 h 4003842"/>
                <a:gd name="connsiteX29" fmla="*/ 1679807 w 3403366"/>
                <a:gd name="connsiteY29" fmla="*/ 2861181 h 4003842"/>
                <a:gd name="connsiteX30" fmla="*/ 1260816 w 3403366"/>
                <a:gd name="connsiteY30" fmla="*/ 3008533 h 4003842"/>
                <a:gd name="connsiteX31" fmla="*/ 894360 w 3403366"/>
                <a:gd name="connsiteY31" fmla="*/ 2926528 h 4003842"/>
                <a:gd name="connsiteX32" fmla="*/ 717538 w 3403366"/>
                <a:gd name="connsiteY32" fmla="*/ 2649764 h 4003842"/>
                <a:gd name="connsiteX33" fmla="*/ 807230 w 3403366"/>
                <a:gd name="connsiteY33" fmla="*/ 2470379 h 4003842"/>
                <a:gd name="connsiteX34" fmla="*/ 930236 w 3403366"/>
                <a:gd name="connsiteY34" fmla="*/ 2406314 h 4003842"/>
                <a:gd name="connsiteX35" fmla="*/ 989177 w 3403366"/>
                <a:gd name="connsiteY35" fmla="*/ 2398626 h 4003842"/>
                <a:gd name="connsiteX36" fmla="*/ 1009678 w 3403366"/>
                <a:gd name="connsiteY36" fmla="*/ 2414001 h 4003842"/>
                <a:gd name="connsiteX37" fmla="*/ 999428 w 3403366"/>
                <a:gd name="connsiteY37" fmla="*/ 2444753 h 4003842"/>
                <a:gd name="connsiteX38" fmla="*/ 989177 w 3403366"/>
                <a:gd name="connsiteY38" fmla="*/ 2475505 h 4003842"/>
                <a:gd name="connsiteX39" fmla="*/ 973801 w 3403366"/>
                <a:gd name="connsiteY39" fmla="*/ 2588261 h 4003842"/>
                <a:gd name="connsiteX40" fmla="*/ 1054524 w 3403366"/>
                <a:gd name="connsiteY40" fmla="*/ 2725362 h 4003842"/>
                <a:gd name="connsiteX41" fmla="*/ 1230065 w 3403366"/>
                <a:gd name="connsiteY41" fmla="*/ 2783021 h 4003842"/>
                <a:gd name="connsiteX42" fmla="*/ 1494016 w 3403366"/>
                <a:gd name="connsiteY42" fmla="*/ 2685641 h 4003842"/>
                <a:gd name="connsiteX43" fmla="*/ 1599084 w 3403366"/>
                <a:gd name="connsiteY43" fmla="*/ 2444753 h 4003842"/>
                <a:gd name="connsiteX44" fmla="*/ 1386385 w 3403366"/>
                <a:gd name="connsiteY44" fmla="*/ 2109048 h 4003842"/>
                <a:gd name="connsiteX45" fmla="*/ 943050 w 3403366"/>
                <a:gd name="connsiteY45" fmla="*/ 2003980 h 4003842"/>
                <a:gd name="connsiteX46" fmla="*/ 371582 w 3403366"/>
                <a:gd name="connsiteY46" fmla="*/ 2198740 h 4003842"/>
                <a:gd name="connsiteX47" fmla="*/ 117881 w 3403366"/>
                <a:gd name="connsiteY47" fmla="*/ 2711267 h 4003842"/>
                <a:gd name="connsiteX48" fmla="*/ 499714 w 3403366"/>
                <a:gd name="connsiteY48" fmla="*/ 3351926 h 4003842"/>
                <a:gd name="connsiteX49" fmla="*/ 1312069 w 3403366"/>
                <a:gd name="connsiteY49" fmla="*/ 3567187 h 4003842"/>
                <a:gd name="connsiteX50" fmla="*/ 2134674 w 3403366"/>
                <a:gd name="connsiteY50" fmla="*/ 3269921 h 4003842"/>
                <a:gd name="connsiteX51" fmla="*/ 2490881 w 3403366"/>
                <a:gd name="connsiteY51" fmla="*/ 2506256 h 4003842"/>
                <a:gd name="connsiteX52" fmla="*/ 2372999 w 3403366"/>
                <a:gd name="connsiteY52" fmla="*/ 2070608 h 4003842"/>
                <a:gd name="connsiteX53" fmla="*/ 2057795 w 3403366"/>
                <a:gd name="connsiteY53" fmla="*/ 1755405 h 4003842"/>
                <a:gd name="connsiteX54" fmla="*/ 1614460 w 3403366"/>
                <a:gd name="connsiteY54" fmla="*/ 1496578 h 4003842"/>
                <a:gd name="connsiteX55" fmla="*/ 858483 w 3403366"/>
                <a:gd name="connsiteY55" fmla="*/ 1135247 h 4003842"/>
                <a:gd name="connsiteX56" fmla="*/ 476650 w 3403366"/>
                <a:gd name="connsiteY56" fmla="*/ 609907 h 4003842"/>
                <a:gd name="connsiteX57" fmla="*/ 781604 w 3403366"/>
                <a:gd name="connsiteY57" fmla="*/ 143508 h 4003842"/>
                <a:gd name="connsiteX58" fmla="*/ 1424825 w 3403366"/>
                <a:gd name="connsiteY58" fmla="*/ 0 h 4003842"/>
                <a:gd name="connsiteX0" fmla="*/ 1424825 w 3405535"/>
                <a:gd name="connsiteY0" fmla="*/ 0 h 4003842"/>
                <a:gd name="connsiteX1" fmla="*/ 1883536 w 3405535"/>
                <a:gd name="connsiteY1" fmla="*/ 64066 h 4003842"/>
                <a:gd name="connsiteX2" fmla="*/ 2116736 w 3405535"/>
                <a:gd name="connsiteY2" fmla="*/ 353644 h 4003842"/>
                <a:gd name="connsiteX3" fmla="*/ 2051389 w 3405535"/>
                <a:gd name="connsiteY3" fmla="*/ 500995 h 4003842"/>
                <a:gd name="connsiteX4" fmla="*/ 1936070 w 3405535"/>
                <a:gd name="connsiteY4" fmla="*/ 571468 h 4003842"/>
                <a:gd name="connsiteX5" fmla="*/ 1863035 w 3405535"/>
                <a:gd name="connsiteY5" fmla="*/ 576593 h 4003842"/>
                <a:gd name="connsiteX6" fmla="*/ 1768218 w 3405535"/>
                <a:gd name="connsiteY6" fmla="*/ 558654 h 4003842"/>
                <a:gd name="connsiteX7" fmla="*/ 1740029 w 3405535"/>
                <a:gd name="connsiteY7" fmla="*/ 533028 h 4003842"/>
                <a:gd name="connsiteX8" fmla="*/ 1757967 w 3405535"/>
                <a:gd name="connsiteY8" fmla="*/ 502276 h 4003842"/>
                <a:gd name="connsiteX9" fmla="*/ 1809220 w 3405535"/>
                <a:gd name="connsiteY9" fmla="*/ 426679 h 4003842"/>
                <a:gd name="connsiteX10" fmla="*/ 1824596 w 3405535"/>
                <a:gd name="connsiteY10" fmla="*/ 343393 h 4003842"/>
                <a:gd name="connsiteX11" fmla="*/ 1686214 w 3405535"/>
                <a:gd name="connsiteY11" fmla="*/ 153758 h 4003842"/>
                <a:gd name="connsiteX12" fmla="*/ 1409449 w 3405535"/>
                <a:gd name="connsiteY12" fmla="*/ 102506 h 4003842"/>
                <a:gd name="connsiteX13" fmla="*/ 960988 w 3405535"/>
                <a:gd name="connsiteY13" fmla="*/ 187072 h 4003842"/>
                <a:gd name="connsiteX14" fmla="*/ 743164 w 3405535"/>
                <a:gd name="connsiteY14" fmla="*/ 481775 h 4003842"/>
                <a:gd name="connsiteX15" fmla="*/ 899485 w 3405535"/>
                <a:gd name="connsiteY15" fmla="*/ 740602 h 4003842"/>
                <a:gd name="connsiteX16" fmla="*/ 1283880 w 3405535"/>
                <a:gd name="connsiteY16" fmla="*/ 943050 h 4003842"/>
                <a:gd name="connsiteX17" fmla="*/ 1730258 w 3405535"/>
                <a:gd name="connsiteY17" fmla="*/ 1042349 h 4003842"/>
                <a:gd name="connsiteX18" fmla="*/ 2391581 w 3405535"/>
                <a:gd name="connsiteY18" fmla="*/ 1111775 h 4003842"/>
                <a:gd name="connsiteX19" fmla="*/ 2983314 w 3405535"/>
                <a:gd name="connsiteY19" fmla="*/ 1543339 h 4003842"/>
                <a:gd name="connsiteX20" fmla="*/ 3377245 w 3405535"/>
                <a:gd name="connsiteY20" fmla="*/ 2821306 h 4003842"/>
                <a:gd name="connsiteX21" fmla="*/ 2358186 w 3405535"/>
                <a:gd name="connsiteY21" fmla="*/ 3840356 h 4003842"/>
                <a:gd name="connsiteX22" fmla="*/ 1251526 w 3405535"/>
                <a:gd name="connsiteY22" fmla="*/ 3968244 h 4003842"/>
                <a:gd name="connsiteX23" fmla="*/ 407459 w 3405535"/>
                <a:gd name="connsiteY23" fmla="*/ 3490308 h 4003842"/>
                <a:gd name="connsiteX24" fmla="*/ 0 w 3405535"/>
                <a:gd name="connsiteY24" fmla="*/ 2711267 h 4003842"/>
                <a:gd name="connsiteX25" fmla="*/ 283171 w 3405535"/>
                <a:gd name="connsiteY25" fmla="*/ 2118017 h 4003842"/>
                <a:gd name="connsiteX26" fmla="*/ 963551 w 3405535"/>
                <a:gd name="connsiteY26" fmla="*/ 1870723 h 4003842"/>
                <a:gd name="connsiteX27" fmla="*/ 1591396 w 3405535"/>
                <a:gd name="connsiteY27" fmla="*/ 2019356 h 4003842"/>
                <a:gd name="connsiteX28" fmla="*/ 1860473 w 3405535"/>
                <a:gd name="connsiteY28" fmla="*/ 2490881 h 4003842"/>
                <a:gd name="connsiteX29" fmla="*/ 1679807 w 3405535"/>
                <a:gd name="connsiteY29" fmla="*/ 2861181 h 4003842"/>
                <a:gd name="connsiteX30" fmla="*/ 1260816 w 3405535"/>
                <a:gd name="connsiteY30" fmla="*/ 3008533 h 4003842"/>
                <a:gd name="connsiteX31" fmla="*/ 894360 w 3405535"/>
                <a:gd name="connsiteY31" fmla="*/ 2926528 h 4003842"/>
                <a:gd name="connsiteX32" fmla="*/ 717538 w 3405535"/>
                <a:gd name="connsiteY32" fmla="*/ 2649764 h 4003842"/>
                <a:gd name="connsiteX33" fmla="*/ 807230 w 3405535"/>
                <a:gd name="connsiteY33" fmla="*/ 2470379 h 4003842"/>
                <a:gd name="connsiteX34" fmla="*/ 930236 w 3405535"/>
                <a:gd name="connsiteY34" fmla="*/ 2406314 h 4003842"/>
                <a:gd name="connsiteX35" fmla="*/ 989177 w 3405535"/>
                <a:gd name="connsiteY35" fmla="*/ 2398626 h 4003842"/>
                <a:gd name="connsiteX36" fmla="*/ 1009678 w 3405535"/>
                <a:gd name="connsiteY36" fmla="*/ 2414001 h 4003842"/>
                <a:gd name="connsiteX37" fmla="*/ 999428 w 3405535"/>
                <a:gd name="connsiteY37" fmla="*/ 2444753 h 4003842"/>
                <a:gd name="connsiteX38" fmla="*/ 989177 w 3405535"/>
                <a:gd name="connsiteY38" fmla="*/ 2475505 h 4003842"/>
                <a:gd name="connsiteX39" fmla="*/ 973801 w 3405535"/>
                <a:gd name="connsiteY39" fmla="*/ 2588261 h 4003842"/>
                <a:gd name="connsiteX40" fmla="*/ 1054524 w 3405535"/>
                <a:gd name="connsiteY40" fmla="*/ 2725362 h 4003842"/>
                <a:gd name="connsiteX41" fmla="*/ 1230065 w 3405535"/>
                <a:gd name="connsiteY41" fmla="*/ 2783021 h 4003842"/>
                <a:gd name="connsiteX42" fmla="*/ 1494016 w 3405535"/>
                <a:gd name="connsiteY42" fmla="*/ 2685641 h 4003842"/>
                <a:gd name="connsiteX43" fmla="*/ 1599084 w 3405535"/>
                <a:gd name="connsiteY43" fmla="*/ 2444753 h 4003842"/>
                <a:gd name="connsiteX44" fmla="*/ 1386385 w 3405535"/>
                <a:gd name="connsiteY44" fmla="*/ 2109048 h 4003842"/>
                <a:gd name="connsiteX45" fmla="*/ 943050 w 3405535"/>
                <a:gd name="connsiteY45" fmla="*/ 2003980 h 4003842"/>
                <a:gd name="connsiteX46" fmla="*/ 371582 w 3405535"/>
                <a:gd name="connsiteY46" fmla="*/ 2198740 h 4003842"/>
                <a:gd name="connsiteX47" fmla="*/ 117881 w 3405535"/>
                <a:gd name="connsiteY47" fmla="*/ 2711267 h 4003842"/>
                <a:gd name="connsiteX48" fmla="*/ 499714 w 3405535"/>
                <a:gd name="connsiteY48" fmla="*/ 3351926 h 4003842"/>
                <a:gd name="connsiteX49" fmla="*/ 1312069 w 3405535"/>
                <a:gd name="connsiteY49" fmla="*/ 3567187 h 4003842"/>
                <a:gd name="connsiteX50" fmla="*/ 2134674 w 3405535"/>
                <a:gd name="connsiteY50" fmla="*/ 3269921 h 4003842"/>
                <a:gd name="connsiteX51" fmla="*/ 2490881 w 3405535"/>
                <a:gd name="connsiteY51" fmla="*/ 2506256 h 4003842"/>
                <a:gd name="connsiteX52" fmla="*/ 2372999 w 3405535"/>
                <a:gd name="connsiteY52" fmla="*/ 2070608 h 4003842"/>
                <a:gd name="connsiteX53" fmla="*/ 2057795 w 3405535"/>
                <a:gd name="connsiteY53" fmla="*/ 1755405 h 4003842"/>
                <a:gd name="connsiteX54" fmla="*/ 1614460 w 3405535"/>
                <a:gd name="connsiteY54" fmla="*/ 1496578 h 4003842"/>
                <a:gd name="connsiteX55" fmla="*/ 858483 w 3405535"/>
                <a:gd name="connsiteY55" fmla="*/ 1135247 h 4003842"/>
                <a:gd name="connsiteX56" fmla="*/ 476650 w 3405535"/>
                <a:gd name="connsiteY56" fmla="*/ 609907 h 4003842"/>
                <a:gd name="connsiteX57" fmla="*/ 781604 w 3405535"/>
                <a:gd name="connsiteY57" fmla="*/ 143508 h 4003842"/>
                <a:gd name="connsiteX58" fmla="*/ 1424825 w 3405535"/>
                <a:gd name="connsiteY58" fmla="*/ 0 h 4003842"/>
                <a:gd name="connsiteX0" fmla="*/ 1424825 w 3403321"/>
                <a:gd name="connsiteY0" fmla="*/ 0 h 4003842"/>
                <a:gd name="connsiteX1" fmla="*/ 1883536 w 3403321"/>
                <a:gd name="connsiteY1" fmla="*/ 64066 h 4003842"/>
                <a:gd name="connsiteX2" fmla="*/ 2116736 w 3403321"/>
                <a:gd name="connsiteY2" fmla="*/ 353644 h 4003842"/>
                <a:gd name="connsiteX3" fmla="*/ 2051389 w 3403321"/>
                <a:gd name="connsiteY3" fmla="*/ 500995 h 4003842"/>
                <a:gd name="connsiteX4" fmla="*/ 1936070 w 3403321"/>
                <a:gd name="connsiteY4" fmla="*/ 571468 h 4003842"/>
                <a:gd name="connsiteX5" fmla="*/ 1863035 w 3403321"/>
                <a:gd name="connsiteY5" fmla="*/ 576593 h 4003842"/>
                <a:gd name="connsiteX6" fmla="*/ 1768218 w 3403321"/>
                <a:gd name="connsiteY6" fmla="*/ 558654 h 4003842"/>
                <a:gd name="connsiteX7" fmla="*/ 1740029 w 3403321"/>
                <a:gd name="connsiteY7" fmla="*/ 533028 h 4003842"/>
                <a:gd name="connsiteX8" fmla="*/ 1757967 w 3403321"/>
                <a:gd name="connsiteY8" fmla="*/ 502276 h 4003842"/>
                <a:gd name="connsiteX9" fmla="*/ 1809220 w 3403321"/>
                <a:gd name="connsiteY9" fmla="*/ 426679 h 4003842"/>
                <a:gd name="connsiteX10" fmla="*/ 1824596 w 3403321"/>
                <a:gd name="connsiteY10" fmla="*/ 343393 h 4003842"/>
                <a:gd name="connsiteX11" fmla="*/ 1686214 w 3403321"/>
                <a:gd name="connsiteY11" fmla="*/ 153758 h 4003842"/>
                <a:gd name="connsiteX12" fmla="*/ 1409449 w 3403321"/>
                <a:gd name="connsiteY12" fmla="*/ 102506 h 4003842"/>
                <a:gd name="connsiteX13" fmla="*/ 960988 w 3403321"/>
                <a:gd name="connsiteY13" fmla="*/ 187072 h 4003842"/>
                <a:gd name="connsiteX14" fmla="*/ 743164 w 3403321"/>
                <a:gd name="connsiteY14" fmla="*/ 481775 h 4003842"/>
                <a:gd name="connsiteX15" fmla="*/ 899485 w 3403321"/>
                <a:gd name="connsiteY15" fmla="*/ 740602 h 4003842"/>
                <a:gd name="connsiteX16" fmla="*/ 1283880 w 3403321"/>
                <a:gd name="connsiteY16" fmla="*/ 943050 h 4003842"/>
                <a:gd name="connsiteX17" fmla="*/ 1730258 w 3403321"/>
                <a:gd name="connsiteY17" fmla="*/ 1042349 h 4003842"/>
                <a:gd name="connsiteX18" fmla="*/ 2983314 w 3403321"/>
                <a:gd name="connsiteY18" fmla="*/ 1543339 h 4003842"/>
                <a:gd name="connsiteX19" fmla="*/ 3377245 w 3403321"/>
                <a:gd name="connsiteY19" fmla="*/ 2821306 h 4003842"/>
                <a:gd name="connsiteX20" fmla="*/ 2358186 w 3403321"/>
                <a:gd name="connsiteY20" fmla="*/ 3840356 h 4003842"/>
                <a:gd name="connsiteX21" fmla="*/ 1251526 w 3403321"/>
                <a:gd name="connsiteY21" fmla="*/ 3968244 h 4003842"/>
                <a:gd name="connsiteX22" fmla="*/ 407459 w 3403321"/>
                <a:gd name="connsiteY22" fmla="*/ 3490308 h 4003842"/>
                <a:gd name="connsiteX23" fmla="*/ 0 w 3403321"/>
                <a:gd name="connsiteY23" fmla="*/ 2711267 h 4003842"/>
                <a:gd name="connsiteX24" fmla="*/ 283171 w 3403321"/>
                <a:gd name="connsiteY24" fmla="*/ 2118017 h 4003842"/>
                <a:gd name="connsiteX25" fmla="*/ 963551 w 3403321"/>
                <a:gd name="connsiteY25" fmla="*/ 1870723 h 4003842"/>
                <a:gd name="connsiteX26" fmla="*/ 1591396 w 3403321"/>
                <a:gd name="connsiteY26" fmla="*/ 2019356 h 4003842"/>
                <a:gd name="connsiteX27" fmla="*/ 1860473 w 3403321"/>
                <a:gd name="connsiteY27" fmla="*/ 2490881 h 4003842"/>
                <a:gd name="connsiteX28" fmla="*/ 1679807 w 3403321"/>
                <a:gd name="connsiteY28" fmla="*/ 2861181 h 4003842"/>
                <a:gd name="connsiteX29" fmla="*/ 1260816 w 3403321"/>
                <a:gd name="connsiteY29" fmla="*/ 3008533 h 4003842"/>
                <a:gd name="connsiteX30" fmla="*/ 894360 w 3403321"/>
                <a:gd name="connsiteY30" fmla="*/ 2926528 h 4003842"/>
                <a:gd name="connsiteX31" fmla="*/ 717538 w 3403321"/>
                <a:gd name="connsiteY31" fmla="*/ 2649764 h 4003842"/>
                <a:gd name="connsiteX32" fmla="*/ 807230 w 3403321"/>
                <a:gd name="connsiteY32" fmla="*/ 2470379 h 4003842"/>
                <a:gd name="connsiteX33" fmla="*/ 930236 w 3403321"/>
                <a:gd name="connsiteY33" fmla="*/ 2406314 h 4003842"/>
                <a:gd name="connsiteX34" fmla="*/ 989177 w 3403321"/>
                <a:gd name="connsiteY34" fmla="*/ 2398626 h 4003842"/>
                <a:gd name="connsiteX35" fmla="*/ 1009678 w 3403321"/>
                <a:gd name="connsiteY35" fmla="*/ 2414001 h 4003842"/>
                <a:gd name="connsiteX36" fmla="*/ 999428 w 3403321"/>
                <a:gd name="connsiteY36" fmla="*/ 2444753 h 4003842"/>
                <a:gd name="connsiteX37" fmla="*/ 989177 w 3403321"/>
                <a:gd name="connsiteY37" fmla="*/ 2475505 h 4003842"/>
                <a:gd name="connsiteX38" fmla="*/ 973801 w 3403321"/>
                <a:gd name="connsiteY38" fmla="*/ 2588261 h 4003842"/>
                <a:gd name="connsiteX39" fmla="*/ 1054524 w 3403321"/>
                <a:gd name="connsiteY39" fmla="*/ 2725362 h 4003842"/>
                <a:gd name="connsiteX40" fmla="*/ 1230065 w 3403321"/>
                <a:gd name="connsiteY40" fmla="*/ 2783021 h 4003842"/>
                <a:gd name="connsiteX41" fmla="*/ 1494016 w 3403321"/>
                <a:gd name="connsiteY41" fmla="*/ 2685641 h 4003842"/>
                <a:gd name="connsiteX42" fmla="*/ 1599084 w 3403321"/>
                <a:gd name="connsiteY42" fmla="*/ 2444753 h 4003842"/>
                <a:gd name="connsiteX43" fmla="*/ 1386385 w 3403321"/>
                <a:gd name="connsiteY43" fmla="*/ 2109048 h 4003842"/>
                <a:gd name="connsiteX44" fmla="*/ 943050 w 3403321"/>
                <a:gd name="connsiteY44" fmla="*/ 2003980 h 4003842"/>
                <a:gd name="connsiteX45" fmla="*/ 371582 w 3403321"/>
                <a:gd name="connsiteY45" fmla="*/ 2198740 h 4003842"/>
                <a:gd name="connsiteX46" fmla="*/ 117881 w 3403321"/>
                <a:gd name="connsiteY46" fmla="*/ 2711267 h 4003842"/>
                <a:gd name="connsiteX47" fmla="*/ 499714 w 3403321"/>
                <a:gd name="connsiteY47" fmla="*/ 3351926 h 4003842"/>
                <a:gd name="connsiteX48" fmla="*/ 1312069 w 3403321"/>
                <a:gd name="connsiteY48" fmla="*/ 3567187 h 4003842"/>
                <a:gd name="connsiteX49" fmla="*/ 2134674 w 3403321"/>
                <a:gd name="connsiteY49" fmla="*/ 3269921 h 4003842"/>
                <a:gd name="connsiteX50" fmla="*/ 2490881 w 3403321"/>
                <a:gd name="connsiteY50" fmla="*/ 2506256 h 4003842"/>
                <a:gd name="connsiteX51" fmla="*/ 2372999 w 3403321"/>
                <a:gd name="connsiteY51" fmla="*/ 2070608 h 4003842"/>
                <a:gd name="connsiteX52" fmla="*/ 2057795 w 3403321"/>
                <a:gd name="connsiteY52" fmla="*/ 1755405 h 4003842"/>
                <a:gd name="connsiteX53" fmla="*/ 1614460 w 3403321"/>
                <a:gd name="connsiteY53" fmla="*/ 1496578 h 4003842"/>
                <a:gd name="connsiteX54" fmla="*/ 858483 w 3403321"/>
                <a:gd name="connsiteY54" fmla="*/ 1135247 h 4003842"/>
                <a:gd name="connsiteX55" fmla="*/ 476650 w 3403321"/>
                <a:gd name="connsiteY55" fmla="*/ 609907 h 4003842"/>
                <a:gd name="connsiteX56" fmla="*/ 781604 w 3403321"/>
                <a:gd name="connsiteY56" fmla="*/ 143508 h 4003842"/>
                <a:gd name="connsiteX57" fmla="*/ 1424825 w 3403321"/>
                <a:gd name="connsiteY57" fmla="*/ 0 h 4003842"/>
                <a:gd name="connsiteX0" fmla="*/ 1424825 w 3409854"/>
                <a:gd name="connsiteY0" fmla="*/ 0 h 4003842"/>
                <a:gd name="connsiteX1" fmla="*/ 1883536 w 3409854"/>
                <a:gd name="connsiteY1" fmla="*/ 64066 h 4003842"/>
                <a:gd name="connsiteX2" fmla="*/ 2116736 w 3409854"/>
                <a:gd name="connsiteY2" fmla="*/ 353644 h 4003842"/>
                <a:gd name="connsiteX3" fmla="*/ 2051389 w 3409854"/>
                <a:gd name="connsiteY3" fmla="*/ 500995 h 4003842"/>
                <a:gd name="connsiteX4" fmla="*/ 1936070 w 3409854"/>
                <a:gd name="connsiteY4" fmla="*/ 571468 h 4003842"/>
                <a:gd name="connsiteX5" fmla="*/ 1863035 w 3409854"/>
                <a:gd name="connsiteY5" fmla="*/ 576593 h 4003842"/>
                <a:gd name="connsiteX6" fmla="*/ 1768218 w 3409854"/>
                <a:gd name="connsiteY6" fmla="*/ 558654 h 4003842"/>
                <a:gd name="connsiteX7" fmla="*/ 1740029 w 3409854"/>
                <a:gd name="connsiteY7" fmla="*/ 533028 h 4003842"/>
                <a:gd name="connsiteX8" fmla="*/ 1757967 w 3409854"/>
                <a:gd name="connsiteY8" fmla="*/ 502276 h 4003842"/>
                <a:gd name="connsiteX9" fmla="*/ 1809220 w 3409854"/>
                <a:gd name="connsiteY9" fmla="*/ 426679 h 4003842"/>
                <a:gd name="connsiteX10" fmla="*/ 1824596 w 3409854"/>
                <a:gd name="connsiteY10" fmla="*/ 343393 h 4003842"/>
                <a:gd name="connsiteX11" fmla="*/ 1686214 w 3409854"/>
                <a:gd name="connsiteY11" fmla="*/ 153758 h 4003842"/>
                <a:gd name="connsiteX12" fmla="*/ 1409449 w 3409854"/>
                <a:gd name="connsiteY12" fmla="*/ 102506 h 4003842"/>
                <a:gd name="connsiteX13" fmla="*/ 960988 w 3409854"/>
                <a:gd name="connsiteY13" fmla="*/ 187072 h 4003842"/>
                <a:gd name="connsiteX14" fmla="*/ 743164 w 3409854"/>
                <a:gd name="connsiteY14" fmla="*/ 481775 h 4003842"/>
                <a:gd name="connsiteX15" fmla="*/ 899485 w 3409854"/>
                <a:gd name="connsiteY15" fmla="*/ 740602 h 4003842"/>
                <a:gd name="connsiteX16" fmla="*/ 1283880 w 3409854"/>
                <a:gd name="connsiteY16" fmla="*/ 943050 h 4003842"/>
                <a:gd name="connsiteX17" fmla="*/ 2983314 w 3409854"/>
                <a:gd name="connsiteY17" fmla="*/ 1543339 h 4003842"/>
                <a:gd name="connsiteX18" fmla="*/ 3377245 w 3409854"/>
                <a:gd name="connsiteY18" fmla="*/ 2821306 h 4003842"/>
                <a:gd name="connsiteX19" fmla="*/ 2358186 w 3409854"/>
                <a:gd name="connsiteY19" fmla="*/ 3840356 h 4003842"/>
                <a:gd name="connsiteX20" fmla="*/ 1251526 w 3409854"/>
                <a:gd name="connsiteY20" fmla="*/ 3968244 h 4003842"/>
                <a:gd name="connsiteX21" fmla="*/ 407459 w 3409854"/>
                <a:gd name="connsiteY21" fmla="*/ 3490308 h 4003842"/>
                <a:gd name="connsiteX22" fmla="*/ 0 w 3409854"/>
                <a:gd name="connsiteY22" fmla="*/ 2711267 h 4003842"/>
                <a:gd name="connsiteX23" fmla="*/ 283171 w 3409854"/>
                <a:gd name="connsiteY23" fmla="*/ 2118017 h 4003842"/>
                <a:gd name="connsiteX24" fmla="*/ 963551 w 3409854"/>
                <a:gd name="connsiteY24" fmla="*/ 1870723 h 4003842"/>
                <a:gd name="connsiteX25" fmla="*/ 1591396 w 3409854"/>
                <a:gd name="connsiteY25" fmla="*/ 2019356 h 4003842"/>
                <a:gd name="connsiteX26" fmla="*/ 1860473 w 3409854"/>
                <a:gd name="connsiteY26" fmla="*/ 2490881 h 4003842"/>
                <a:gd name="connsiteX27" fmla="*/ 1679807 w 3409854"/>
                <a:gd name="connsiteY27" fmla="*/ 2861181 h 4003842"/>
                <a:gd name="connsiteX28" fmla="*/ 1260816 w 3409854"/>
                <a:gd name="connsiteY28" fmla="*/ 3008533 h 4003842"/>
                <a:gd name="connsiteX29" fmla="*/ 894360 w 3409854"/>
                <a:gd name="connsiteY29" fmla="*/ 2926528 h 4003842"/>
                <a:gd name="connsiteX30" fmla="*/ 717538 w 3409854"/>
                <a:gd name="connsiteY30" fmla="*/ 2649764 h 4003842"/>
                <a:gd name="connsiteX31" fmla="*/ 807230 w 3409854"/>
                <a:gd name="connsiteY31" fmla="*/ 2470379 h 4003842"/>
                <a:gd name="connsiteX32" fmla="*/ 930236 w 3409854"/>
                <a:gd name="connsiteY32" fmla="*/ 2406314 h 4003842"/>
                <a:gd name="connsiteX33" fmla="*/ 989177 w 3409854"/>
                <a:gd name="connsiteY33" fmla="*/ 2398626 h 4003842"/>
                <a:gd name="connsiteX34" fmla="*/ 1009678 w 3409854"/>
                <a:gd name="connsiteY34" fmla="*/ 2414001 h 4003842"/>
                <a:gd name="connsiteX35" fmla="*/ 999428 w 3409854"/>
                <a:gd name="connsiteY35" fmla="*/ 2444753 h 4003842"/>
                <a:gd name="connsiteX36" fmla="*/ 989177 w 3409854"/>
                <a:gd name="connsiteY36" fmla="*/ 2475505 h 4003842"/>
                <a:gd name="connsiteX37" fmla="*/ 973801 w 3409854"/>
                <a:gd name="connsiteY37" fmla="*/ 2588261 h 4003842"/>
                <a:gd name="connsiteX38" fmla="*/ 1054524 w 3409854"/>
                <a:gd name="connsiteY38" fmla="*/ 2725362 h 4003842"/>
                <a:gd name="connsiteX39" fmla="*/ 1230065 w 3409854"/>
                <a:gd name="connsiteY39" fmla="*/ 2783021 h 4003842"/>
                <a:gd name="connsiteX40" fmla="*/ 1494016 w 3409854"/>
                <a:gd name="connsiteY40" fmla="*/ 2685641 h 4003842"/>
                <a:gd name="connsiteX41" fmla="*/ 1599084 w 3409854"/>
                <a:gd name="connsiteY41" fmla="*/ 2444753 h 4003842"/>
                <a:gd name="connsiteX42" fmla="*/ 1386385 w 3409854"/>
                <a:gd name="connsiteY42" fmla="*/ 2109048 h 4003842"/>
                <a:gd name="connsiteX43" fmla="*/ 943050 w 3409854"/>
                <a:gd name="connsiteY43" fmla="*/ 2003980 h 4003842"/>
                <a:gd name="connsiteX44" fmla="*/ 371582 w 3409854"/>
                <a:gd name="connsiteY44" fmla="*/ 2198740 h 4003842"/>
                <a:gd name="connsiteX45" fmla="*/ 117881 w 3409854"/>
                <a:gd name="connsiteY45" fmla="*/ 2711267 h 4003842"/>
                <a:gd name="connsiteX46" fmla="*/ 499714 w 3409854"/>
                <a:gd name="connsiteY46" fmla="*/ 3351926 h 4003842"/>
                <a:gd name="connsiteX47" fmla="*/ 1312069 w 3409854"/>
                <a:gd name="connsiteY47" fmla="*/ 3567187 h 4003842"/>
                <a:gd name="connsiteX48" fmla="*/ 2134674 w 3409854"/>
                <a:gd name="connsiteY48" fmla="*/ 3269921 h 4003842"/>
                <a:gd name="connsiteX49" fmla="*/ 2490881 w 3409854"/>
                <a:gd name="connsiteY49" fmla="*/ 2506256 h 4003842"/>
                <a:gd name="connsiteX50" fmla="*/ 2372999 w 3409854"/>
                <a:gd name="connsiteY50" fmla="*/ 2070608 h 4003842"/>
                <a:gd name="connsiteX51" fmla="*/ 2057795 w 3409854"/>
                <a:gd name="connsiteY51" fmla="*/ 1755405 h 4003842"/>
                <a:gd name="connsiteX52" fmla="*/ 1614460 w 3409854"/>
                <a:gd name="connsiteY52" fmla="*/ 1496578 h 4003842"/>
                <a:gd name="connsiteX53" fmla="*/ 858483 w 3409854"/>
                <a:gd name="connsiteY53" fmla="*/ 1135247 h 4003842"/>
                <a:gd name="connsiteX54" fmla="*/ 476650 w 3409854"/>
                <a:gd name="connsiteY54" fmla="*/ 609907 h 4003842"/>
                <a:gd name="connsiteX55" fmla="*/ 781604 w 3409854"/>
                <a:gd name="connsiteY55" fmla="*/ 143508 h 4003842"/>
                <a:gd name="connsiteX56" fmla="*/ 1424825 w 3409854"/>
                <a:gd name="connsiteY56" fmla="*/ 0 h 4003842"/>
                <a:gd name="connsiteX0" fmla="*/ 1424825 w 3409854"/>
                <a:gd name="connsiteY0" fmla="*/ 0 h 3990022"/>
                <a:gd name="connsiteX1" fmla="*/ 1883536 w 3409854"/>
                <a:gd name="connsiteY1" fmla="*/ 64066 h 3990022"/>
                <a:gd name="connsiteX2" fmla="*/ 2116736 w 3409854"/>
                <a:gd name="connsiteY2" fmla="*/ 353644 h 3990022"/>
                <a:gd name="connsiteX3" fmla="*/ 2051389 w 3409854"/>
                <a:gd name="connsiteY3" fmla="*/ 500995 h 3990022"/>
                <a:gd name="connsiteX4" fmla="*/ 1936070 w 3409854"/>
                <a:gd name="connsiteY4" fmla="*/ 571468 h 3990022"/>
                <a:gd name="connsiteX5" fmla="*/ 1863035 w 3409854"/>
                <a:gd name="connsiteY5" fmla="*/ 576593 h 3990022"/>
                <a:gd name="connsiteX6" fmla="*/ 1768218 w 3409854"/>
                <a:gd name="connsiteY6" fmla="*/ 558654 h 3990022"/>
                <a:gd name="connsiteX7" fmla="*/ 1740029 w 3409854"/>
                <a:gd name="connsiteY7" fmla="*/ 533028 h 3990022"/>
                <a:gd name="connsiteX8" fmla="*/ 1757967 w 3409854"/>
                <a:gd name="connsiteY8" fmla="*/ 502276 h 3990022"/>
                <a:gd name="connsiteX9" fmla="*/ 1809220 w 3409854"/>
                <a:gd name="connsiteY9" fmla="*/ 426679 h 3990022"/>
                <a:gd name="connsiteX10" fmla="*/ 1824596 w 3409854"/>
                <a:gd name="connsiteY10" fmla="*/ 343393 h 3990022"/>
                <a:gd name="connsiteX11" fmla="*/ 1686214 w 3409854"/>
                <a:gd name="connsiteY11" fmla="*/ 153758 h 3990022"/>
                <a:gd name="connsiteX12" fmla="*/ 1409449 w 3409854"/>
                <a:gd name="connsiteY12" fmla="*/ 102506 h 3990022"/>
                <a:gd name="connsiteX13" fmla="*/ 960988 w 3409854"/>
                <a:gd name="connsiteY13" fmla="*/ 187072 h 3990022"/>
                <a:gd name="connsiteX14" fmla="*/ 743164 w 3409854"/>
                <a:gd name="connsiteY14" fmla="*/ 481775 h 3990022"/>
                <a:gd name="connsiteX15" fmla="*/ 899485 w 3409854"/>
                <a:gd name="connsiteY15" fmla="*/ 740602 h 3990022"/>
                <a:gd name="connsiteX16" fmla="*/ 1283880 w 3409854"/>
                <a:gd name="connsiteY16" fmla="*/ 943050 h 3990022"/>
                <a:gd name="connsiteX17" fmla="*/ 2983314 w 3409854"/>
                <a:gd name="connsiteY17" fmla="*/ 1543339 h 3990022"/>
                <a:gd name="connsiteX18" fmla="*/ 3377245 w 3409854"/>
                <a:gd name="connsiteY18" fmla="*/ 2821306 h 3990022"/>
                <a:gd name="connsiteX19" fmla="*/ 2358186 w 3409854"/>
                <a:gd name="connsiteY19" fmla="*/ 3840356 h 3990022"/>
                <a:gd name="connsiteX20" fmla="*/ 1251526 w 3409854"/>
                <a:gd name="connsiteY20" fmla="*/ 3968244 h 3990022"/>
                <a:gd name="connsiteX21" fmla="*/ 407459 w 3409854"/>
                <a:gd name="connsiteY21" fmla="*/ 3490308 h 3990022"/>
                <a:gd name="connsiteX22" fmla="*/ 0 w 3409854"/>
                <a:gd name="connsiteY22" fmla="*/ 2711267 h 3990022"/>
                <a:gd name="connsiteX23" fmla="*/ 283171 w 3409854"/>
                <a:gd name="connsiteY23" fmla="*/ 2118017 h 3990022"/>
                <a:gd name="connsiteX24" fmla="*/ 963551 w 3409854"/>
                <a:gd name="connsiteY24" fmla="*/ 1870723 h 3990022"/>
                <a:gd name="connsiteX25" fmla="*/ 1591396 w 3409854"/>
                <a:gd name="connsiteY25" fmla="*/ 2019356 h 3990022"/>
                <a:gd name="connsiteX26" fmla="*/ 1860473 w 3409854"/>
                <a:gd name="connsiteY26" fmla="*/ 2490881 h 3990022"/>
                <a:gd name="connsiteX27" fmla="*/ 1679807 w 3409854"/>
                <a:gd name="connsiteY27" fmla="*/ 2861181 h 3990022"/>
                <a:gd name="connsiteX28" fmla="*/ 1260816 w 3409854"/>
                <a:gd name="connsiteY28" fmla="*/ 3008533 h 3990022"/>
                <a:gd name="connsiteX29" fmla="*/ 894360 w 3409854"/>
                <a:gd name="connsiteY29" fmla="*/ 2926528 h 3990022"/>
                <a:gd name="connsiteX30" fmla="*/ 717538 w 3409854"/>
                <a:gd name="connsiteY30" fmla="*/ 2649764 h 3990022"/>
                <a:gd name="connsiteX31" fmla="*/ 807230 w 3409854"/>
                <a:gd name="connsiteY31" fmla="*/ 2470379 h 3990022"/>
                <a:gd name="connsiteX32" fmla="*/ 930236 w 3409854"/>
                <a:gd name="connsiteY32" fmla="*/ 2406314 h 3990022"/>
                <a:gd name="connsiteX33" fmla="*/ 989177 w 3409854"/>
                <a:gd name="connsiteY33" fmla="*/ 2398626 h 3990022"/>
                <a:gd name="connsiteX34" fmla="*/ 1009678 w 3409854"/>
                <a:gd name="connsiteY34" fmla="*/ 2414001 h 3990022"/>
                <a:gd name="connsiteX35" fmla="*/ 999428 w 3409854"/>
                <a:gd name="connsiteY35" fmla="*/ 2444753 h 3990022"/>
                <a:gd name="connsiteX36" fmla="*/ 989177 w 3409854"/>
                <a:gd name="connsiteY36" fmla="*/ 2475505 h 3990022"/>
                <a:gd name="connsiteX37" fmla="*/ 973801 w 3409854"/>
                <a:gd name="connsiteY37" fmla="*/ 2588261 h 3990022"/>
                <a:gd name="connsiteX38" fmla="*/ 1054524 w 3409854"/>
                <a:gd name="connsiteY38" fmla="*/ 2725362 h 3990022"/>
                <a:gd name="connsiteX39" fmla="*/ 1230065 w 3409854"/>
                <a:gd name="connsiteY39" fmla="*/ 2783021 h 3990022"/>
                <a:gd name="connsiteX40" fmla="*/ 1494016 w 3409854"/>
                <a:gd name="connsiteY40" fmla="*/ 2685641 h 3990022"/>
                <a:gd name="connsiteX41" fmla="*/ 1599084 w 3409854"/>
                <a:gd name="connsiteY41" fmla="*/ 2444753 h 3990022"/>
                <a:gd name="connsiteX42" fmla="*/ 1386385 w 3409854"/>
                <a:gd name="connsiteY42" fmla="*/ 2109048 h 3990022"/>
                <a:gd name="connsiteX43" fmla="*/ 943050 w 3409854"/>
                <a:gd name="connsiteY43" fmla="*/ 2003980 h 3990022"/>
                <a:gd name="connsiteX44" fmla="*/ 371582 w 3409854"/>
                <a:gd name="connsiteY44" fmla="*/ 2198740 h 3990022"/>
                <a:gd name="connsiteX45" fmla="*/ 117881 w 3409854"/>
                <a:gd name="connsiteY45" fmla="*/ 2711267 h 3990022"/>
                <a:gd name="connsiteX46" fmla="*/ 499714 w 3409854"/>
                <a:gd name="connsiteY46" fmla="*/ 3351926 h 3990022"/>
                <a:gd name="connsiteX47" fmla="*/ 1312069 w 3409854"/>
                <a:gd name="connsiteY47" fmla="*/ 3567187 h 3990022"/>
                <a:gd name="connsiteX48" fmla="*/ 2134674 w 3409854"/>
                <a:gd name="connsiteY48" fmla="*/ 3269921 h 3990022"/>
                <a:gd name="connsiteX49" fmla="*/ 2490881 w 3409854"/>
                <a:gd name="connsiteY49" fmla="*/ 2506256 h 3990022"/>
                <a:gd name="connsiteX50" fmla="*/ 2372999 w 3409854"/>
                <a:gd name="connsiteY50" fmla="*/ 2070608 h 3990022"/>
                <a:gd name="connsiteX51" fmla="*/ 2057795 w 3409854"/>
                <a:gd name="connsiteY51" fmla="*/ 1755405 h 3990022"/>
                <a:gd name="connsiteX52" fmla="*/ 1614460 w 3409854"/>
                <a:gd name="connsiteY52" fmla="*/ 1496578 h 3990022"/>
                <a:gd name="connsiteX53" fmla="*/ 858483 w 3409854"/>
                <a:gd name="connsiteY53" fmla="*/ 1135247 h 3990022"/>
                <a:gd name="connsiteX54" fmla="*/ 476650 w 3409854"/>
                <a:gd name="connsiteY54" fmla="*/ 609907 h 3990022"/>
                <a:gd name="connsiteX55" fmla="*/ 781604 w 3409854"/>
                <a:gd name="connsiteY55" fmla="*/ 143508 h 3990022"/>
                <a:gd name="connsiteX56" fmla="*/ 1424825 w 3409854"/>
                <a:gd name="connsiteY56" fmla="*/ 0 h 3990022"/>
                <a:gd name="connsiteX0" fmla="*/ 1425671 w 3410700"/>
                <a:gd name="connsiteY0" fmla="*/ 0 h 3988066"/>
                <a:gd name="connsiteX1" fmla="*/ 1884382 w 3410700"/>
                <a:gd name="connsiteY1" fmla="*/ 64066 h 3988066"/>
                <a:gd name="connsiteX2" fmla="*/ 2117582 w 3410700"/>
                <a:gd name="connsiteY2" fmla="*/ 353644 h 3988066"/>
                <a:gd name="connsiteX3" fmla="*/ 2052235 w 3410700"/>
                <a:gd name="connsiteY3" fmla="*/ 500995 h 3988066"/>
                <a:gd name="connsiteX4" fmla="*/ 1936916 w 3410700"/>
                <a:gd name="connsiteY4" fmla="*/ 571468 h 3988066"/>
                <a:gd name="connsiteX5" fmla="*/ 1863881 w 3410700"/>
                <a:gd name="connsiteY5" fmla="*/ 576593 h 3988066"/>
                <a:gd name="connsiteX6" fmla="*/ 1769064 w 3410700"/>
                <a:gd name="connsiteY6" fmla="*/ 558654 h 3988066"/>
                <a:gd name="connsiteX7" fmla="*/ 1740875 w 3410700"/>
                <a:gd name="connsiteY7" fmla="*/ 533028 h 3988066"/>
                <a:gd name="connsiteX8" fmla="*/ 1758813 w 3410700"/>
                <a:gd name="connsiteY8" fmla="*/ 502276 h 3988066"/>
                <a:gd name="connsiteX9" fmla="*/ 1810066 w 3410700"/>
                <a:gd name="connsiteY9" fmla="*/ 426679 h 3988066"/>
                <a:gd name="connsiteX10" fmla="*/ 1825442 w 3410700"/>
                <a:gd name="connsiteY10" fmla="*/ 343393 h 3988066"/>
                <a:gd name="connsiteX11" fmla="*/ 1687060 w 3410700"/>
                <a:gd name="connsiteY11" fmla="*/ 153758 h 3988066"/>
                <a:gd name="connsiteX12" fmla="*/ 1410295 w 3410700"/>
                <a:gd name="connsiteY12" fmla="*/ 102506 h 3988066"/>
                <a:gd name="connsiteX13" fmla="*/ 961834 w 3410700"/>
                <a:gd name="connsiteY13" fmla="*/ 187072 h 3988066"/>
                <a:gd name="connsiteX14" fmla="*/ 744010 w 3410700"/>
                <a:gd name="connsiteY14" fmla="*/ 481775 h 3988066"/>
                <a:gd name="connsiteX15" fmla="*/ 900331 w 3410700"/>
                <a:gd name="connsiteY15" fmla="*/ 740602 h 3988066"/>
                <a:gd name="connsiteX16" fmla="*/ 1284726 w 3410700"/>
                <a:gd name="connsiteY16" fmla="*/ 943050 h 3988066"/>
                <a:gd name="connsiteX17" fmla="*/ 2984160 w 3410700"/>
                <a:gd name="connsiteY17" fmla="*/ 1543339 h 3988066"/>
                <a:gd name="connsiteX18" fmla="*/ 3378091 w 3410700"/>
                <a:gd name="connsiteY18" fmla="*/ 2821306 h 3988066"/>
                <a:gd name="connsiteX19" fmla="*/ 2359032 w 3410700"/>
                <a:gd name="connsiteY19" fmla="*/ 3840356 h 3988066"/>
                <a:gd name="connsiteX20" fmla="*/ 1252372 w 3410700"/>
                <a:gd name="connsiteY20" fmla="*/ 3968244 h 3988066"/>
                <a:gd name="connsiteX21" fmla="*/ 352887 w 3410700"/>
                <a:gd name="connsiteY21" fmla="*/ 3518017 h 3988066"/>
                <a:gd name="connsiteX22" fmla="*/ 846 w 3410700"/>
                <a:gd name="connsiteY22" fmla="*/ 2711267 h 3988066"/>
                <a:gd name="connsiteX23" fmla="*/ 284017 w 3410700"/>
                <a:gd name="connsiteY23" fmla="*/ 2118017 h 3988066"/>
                <a:gd name="connsiteX24" fmla="*/ 964397 w 3410700"/>
                <a:gd name="connsiteY24" fmla="*/ 1870723 h 3988066"/>
                <a:gd name="connsiteX25" fmla="*/ 1592242 w 3410700"/>
                <a:gd name="connsiteY25" fmla="*/ 2019356 h 3988066"/>
                <a:gd name="connsiteX26" fmla="*/ 1861319 w 3410700"/>
                <a:gd name="connsiteY26" fmla="*/ 2490881 h 3988066"/>
                <a:gd name="connsiteX27" fmla="*/ 1680653 w 3410700"/>
                <a:gd name="connsiteY27" fmla="*/ 2861181 h 3988066"/>
                <a:gd name="connsiteX28" fmla="*/ 1261662 w 3410700"/>
                <a:gd name="connsiteY28" fmla="*/ 3008533 h 3988066"/>
                <a:gd name="connsiteX29" fmla="*/ 895206 w 3410700"/>
                <a:gd name="connsiteY29" fmla="*/ 2926528 h 3988066"/>
                <a:gd name="connsiteX30" fmla="*/ 718384 w 3410700"/>
                <a:gd name="connsiteY30" fmla="*/ 2649764 h 3988066"/>
                <a:gd name="connsiteX31" fmla="*/ 808076 w 3410700"/>
                <a:gd name="connsiteY31" fmla="*/ 2470379 h 3988066"/>
                <a:gd name="connsiteX32" fmla="*/ 931082 w 3410700"/>
                <a:gd name="connsiteY32" fmla="*/ 2406314 h 3988066"/>
                <a:gd name="connsiteX33" fmla="*/ 990023 w 3410700"/>
                <a:gd name="connsiteY33" fmla="*/ 2398626 h 3988066"/>
                <a:gd name="connsiteX34" fmla="*/ 1010524 w 3410700"/>
                <a:gd name="connsiteY34" fmla="*/ 2414001 h 3988066"/>
                <a:gd name="connsiteX35" fmla="*/ 1000274 w 3410700"/>
                <a:gd name="connsiteY35" fmla="*/ 2444753 h 3988066"/>
                <a:gd name="connsiteX36" fmla="*/ 990023 w 3410700"/>
                <a:gd name="connsiteY36" fmla="*/ 2475505 h 3988066"/>
                <a:gd name="connsiteX37" fmla="*/ 974647 w 3410700"/>
                <a:gd name="connsiteY37" fmla="*/ 2588261 h 3988066"/>
                <a:gd name="connsiteX38" fmla="*/ 1055370 w 3410700"/>
                <a:gd name="connsiteY38" fmla="*/ 2725362 h 3988066"/>
                <a:gd name="connsiteX39" fmla="*/ 1230911 w 3410700"/>
                <a:gd name="connsiteY39" fmla="*/ 2783021 h 3988066"/>
                <a:gd name="connsiteX40" fmla="*/ 1494862 w 3410700"/>
                <a:gd name="connsiteY40" fmla="*/ 2685641 h 3988066"/>
                <a:gd name="connsiteX41" fmla="*/ 1599930 w 3410700"/>
                <a:gd name="connsiteY41" fmla="*/ 2444753 h 3988066"/>
                <a:gd name="connsiteX42" fmla="*/ 1387231 w 3410700"/>
                <a:gd name="connsiteY42" fmla="*/ 2109048 h 3988066"/>
                <a:gd name="connsiteX43" fmla="*/ 943896 w 3410700"/>
                <a:gd name="connsiteY43" fmla="*/ 2003980 h 3988066"/>
                <a:gd name="connsiteX44" fmla="*/ 372428 w 3410700"/>
                <a:gd name="connsiteY44" fmla="*/ 2198740 h 3988066"/>
                <a:gd name="connsiteX45" fmla="*/ 118727 w 3410700"/>
                <a:gd name="connsiteY45" fmla="*/ 2711267 h 3988066"/>
                <a:gd name="connsiteX46" fmla="*/ 500560 w 3410700"/>
                <a:gd name="connsiteY46" fmla="*/ 3351926 h 3988066"/>
                <a:gd name="connsiteX47" fmla="*/ 1312915 w 3410700"/>
                <a:gd name="connsiteY47" fmla="*/ 3567187 h 3988066"/>
                <a:gd name="connsiteX48" fmla="*/ 2135520 w 3410700"/>
                <a:gd name="connsiteY48" fmla="*/ 3269921 h 3988066"/>
                <a:gd name="connsiteX49" fmla="*/ 2491727 w 3410700"/>
                <a:gd name="connsiteY49" fmla="*/ 2506256 h 3988066"/>
                <a:gd name="connsiteX50" fmla="*/ 2373845 w 3410700"/>
                <a:gd name="connsiteY50" fmla="*/ 2070608 h 3988066"/>
                <a:gd name="connsiteX51" fmla="*/ 2058641 w 3410700"/>
                <a:gd name="connsiteY51" fmla="*/ 1755405 h 3988066"/>
                <a:gd name="connsiteX52" fmla="*/ 1615306 w 3410700"/>
                <a:gd name="connsiteY52" fmla="*/ 1496578 h 3988066"/>
                <a:gd name="connsiteX53" fmla="*/ 859329 w 3410700"/>
                <a:gd name="connsiteY53" fmla="*/ 1135247 h 3988066"/>
                <a:gd name="connsiteX54" fmla="*/ 477496 w 3410700"/>
                <a:gd name="connsiteY54" fmla="*/ 609907 h 3988066"/>
                <a:gd name="connsiteX55" fmla="*/ 782450 w 3410700"/>
                <a:gd name="connsiteY55" fmla="*/ 143508 h 3988066"/>
                <a:gd name="connsiteX56" fmla="*/ 1425671 w 3410700"/>
                <a:gd name="connsiteY56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2052235 w 3475899"/>
                <a:gd name="connsiteY3" fmla="*/ 500995 h 3988066"/>
                <a:gd name="connsiteX4" fmla="*/ 1936916 w 3475899"/>
                <a:gd name="connsiteY4" fmla="*/ 571468 h 3988066"/>
                <a:gd name="connsiteX5" fmla="*/ 1863881 w 3475899"/>
                <a:gd name="connsiteY5" fmla="*/ 576593 h 3988066"/>
                <a:gd name="connsiteX6" fmla="*/ 1769064 w 3475899"/>
                <a:gd name="connsiteY6" fmla="*/ 558654 h 3988066"/>
                <a:gd name="connsiteX7" fmla="*/ 1740875 w 3475899"/>
                <a:gd name="connsiteY7" fmla="*/ 533028 h 3988066"/>
                <a:gd name="connsiteX8" fmla="*/ 1758813 w 3475899"/>
                <a:gd name="connsiteY8" fmla="*/ 502276 h 3988066"/>
                <a:gd name="connsiteX9" fmla="*/ 1810066 w 3475899"/>
                <a:gd name="connsiteY9" fmla="*/ 426679 h 3988066"/>
                <a:gd name="connsiteX10" fmla="*/ 1825442 w 3475899"/>
                <a:gd name="connsiteY10" fmla="*/ 343393 h 3988066"/>
                <a:gd name="connsiteX11" fmla="*/ 1687060 w 3475899"/>
                <a:gd name="connsiteY11" fmla="*/ 153758 h 3988066"/>
                <a:gd name="connsiteX12" fmla="*/ 1410295 w 3475899"/>
                <a:gd name="connsiteY12" fmla="*/ 102506 h 3988066"/>
                <a:gd name="connsiteX13" fmla="*/ 961834 w 3475899"/>
                <a:gd name="connsiteY13" fmla="*/ 187072 h 3988066"/>
                <a:gd name="connsiteX14" fmla="*/ 744010 w 3475899"/>
                <a:gd name="connsiteY14" fmla="*/ 481775 h 3988066"/>
                <a:gd name="connsiteX15" fmla="*/ 900331 w 3475899"/>
                <a:gd name="connsiteY15" fmla="*/ 740602 h 3988066"/>
                <a:gd name="connsiteX16" fmla="*/ 1284726 w 3475899"/>
                <a:gd name="connsiteY16" fmla="*/ 943050 h 3988066"/>
                <a:gd name="connsiteX17" fmla="*/ 2984160 w 3475899"/>
                <a:gd name="connsiteY17" fmla="*/ 1543339 h 3988066"/>
                <a:gd name="connsiteX18" fmla="*/ 3378091 w 3475899"/>
                <a:gd name="connsiteY18" fmla="*/ 2821306 h 3988066"/>
                <a:gd name="connsiteX19" fmla="*/ 2359032 w 3475899"/>
                <a:gd name="connsiteY19" fmla="*/ 3840356 h 3988066"/>
                <a:gd name="connsiteX20" fmla="*/ 1252372 w 3475899"/>
                <a:gd name="connsiteY20" fmla="*/ 3968244 h 3988066"/>
                <a:gd name="connsiteX21" fmla="*/ 352887 w 3475899"/>
                <a:gd name="connsiteY21" fmla="*/ 3518017 h 3988066"/>
                <a:gd name="connsiteX22" fmla="*/ 846 w 3475899"/>
                <a:gd name="connsiteY22" fmla="*/ 2711267 h 3988066"/>
                <a:gd name="connsiteX23" fmla="*/ 284017 w 3475899"/>
                <a:gd name="connsiteY23" fmla="*/ 2118017 h 3988066"/>
                <a:gd name="connsiteX24" fmla="*/ 964397 w 3475899"/>
                <a:gd name="connsiteY24" fmla="*/ 1870723 h 3988066"/>
                <a:gd name="connsiteX25" fmla="*/ 1592242 w 3475899"/>
                <a:gd name="connsiteY25" fmla="*/ 2019356 h 3988066"/>
                <a:gd name="connsiteX26" fmla="*/ 1861319 w 3475899"/>
                <a:gd name="connsiteY26" fmla="*/ 2490881 h 3988066"/>
                <a:gd name="connsiteX27" fmla="*/ 1680653 w 3475899"/>
                <a:gd name="connsiteY27" fmla="*/ 2861181 h 3988066"/>
                <a:gd name="connsiteX28" fmla="*/ 1261662 w 3475899"/>
                <a:gd name="connsiteY28" fmla="*/ 3008533 h 3988066"/>
                <a:gd name="connsiteX29" fmla="*/ 895206 w 3475899"/>
                <a:gd name="connsiteY29" fmla="*/ 2926528 h 3988066"/>
                <a:gd name="connsiteX30" fmla="*/ 718384 w 3475899"/>
                <a:gd name="connsiteY30" fmla="*/ 2649764 h 3988066"/>
                <a:gd name="connsiteX31" fmla="*/ 808076 w 3475899"/>
                <a:gd name="connsiteY31" fmla="*/ 2470379 h 3988066"/>
                <a:gd name="connsiteX32" fmla="*/ 931082 w 3475899"/>
                <a:gd name="connsiteY32" fmla="*/ 2406314 h 3988066"/>
                <a:gd name="connsiteX33" fmla="*/ 990023 w 3475899"/>
                <a:gd name="connsiteY33" fmla="*/ 2398626 h 3988066"/>
                <a:gd name="connsiteX34" fmla="*/ 1010524 w 3475899"/>
                <a:gd name="connsiteY34" fmla="*/ 2414001 h 3988066"/>
                <a:gd name="connsiteX35" fmla="*/ 1000274 w 3475899"/>
                <a:gd name="connsiteY35" fmla="*/ 2444753 h 3988066"/>
                <a:gd name="connsiteX36" fmla="*/ 990023 w 3475899"/>
                <a:gd name="connsiteY36" fmla="*/ 2475505 h 3988066"/>
                <a:gd name="connsiteX37" fmla="*/ 974647 w 3475899"/>
                <a:gd name="connsiteY37" fmla="*/ 2588261 h 3988066"/>
                <a:gd name="connsiteX38" fmla="*/ 1055370 w 3475899"/>
                <a:gd name="connsiteY38" fmla="*/ 2725362 h 3988066"/>
                <a:gd name="connsiteX39" fmla="*/ 1230911 w 3475899"/>
                <a:gd name="connsiteY39" fmla="*/ 2783021 h 3988066"/>
                <a:gd name="connsiteX40" fmla="*/ 1494862 w 3475899"/>
                <a:gd name="connsiteY40" fmla="*/ 2685641 h 3988066"/>
                <a:gd name="connsiteX41" fmla="*/ 1599930 w 3475899"/>
                <a:gd name="connsiteY41" fmla="*/ 2444753 h 3988066"/>
                <a:gd name="connsiteX42" fmla="*/ 1387231 w 3475899"/>
                <a:gd name="connsiteY42" fmla="*/ 2109048 h 3988066"/>
                <a:gd name="connsiteX43" fmla="*/ 943896 w 3475899"/>
                <a:gd name="connsiteY43" fmla="*/ 2003980 h 3988066"/>
                <a:gd name="connsiteX44" fmla="*/ 372428 w 3475899"/>
                <a:gd name="connsiteY44" fmla="*/ 2198740 h 3988066"/>
                <a:gd name="connsiteX45" fmla="*/ 118727 w 3475899"/>
                <a:gd name="connsiteY45" fmla="*/ 2711267 h 3988066"/>
                <a:gd name="connsiteX46" fmla="*/ 500560 w 3475899"/>
                <a:gd name="connsiteY46" fmla="*/ 3351926 h 3988066"/>
                <a:gd name="connsiteX47" fmla="*/ 1312915 w 3475899"/>
                <a:gd name="connsiteY47" fmla="*/ 3567187 h 3988066"/>
                <a:gd name="connsiteX48" fmla="*/ 2135520 w 3475899"/>
                <a:gd name="connsiteY48" fmla="*/ 3269921 h 3988066"/>
                <a:gd name="connsiteX49" fmla="*/ 2491727 w 3475899"/>
                <a:gd name="connsiteY49" fmla="*/ 2506256 h 3988066"/>
                <a:gd name="connsiteX50" fmla="*/ 2373845 w 3475899"/>
                <a:gd name="connsiteY50" fmla="*/ 2070608 h 3988066"/>
                <a:gd name="connsiteX51" fmla="*/ 2058641 w 3475899"/>
                <a:gd name="connsiteY51" fmla="*/ 1755405 h 3988066"/>
                <a:gd name="connsiteX52" fmla="*/ 1615306 w 3475899"/>
                <a:gd name="connsiteY52" fmla="*/ 1496578 h 3988066"/>
                <a:gd name="connsiteX53" fmla="*/ 859329 w 3475899"/>
                <a:gd name="connsiteY53" fmla="*/ 1135247 h 3988066"/>
                <a:gd name="connsiteX54" fmla="*/ 477496 w 3475899"/>
                <a:gd name="connsiteY54" fmla="*/ 609907 h 3988066"/>
                <a:gd name="connsiteX55" fmla="*/ 782450 w 3475899"/>
                <a:gd name="connsiteY55" fmla="*/ 143508 h 3988066"/>
                <a:gd name="connsiteX56" fmla="*/ 1425671 w 3475899"/>
                <a:gd name="connsiteY56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2052235 w 3475899"/>
                <a:gd name="connsiteY3" fmla="*/ 500995 h 3988066"/>
                <a:gd name="connsiteX4" fmla="*/ 1863881 w 3475899"/>
                <a:gd name="connsiteY4" fmla="*/ 576593 h 3988066"/>
                <a:gd name="connsiteX5" fmla="*/ 1769064 w 3475899"/>
                <a:gd name="connsiteY5" fmla="*/ 558654 h 3988066"/>
                <a:gd name="connsiteX6" fmla="*/ 1740875 w 3475899"/>
                <a:gd name="connsiteY6" fmla="*/ 533028 h 3988066"/>
                <a:gd name="connsiteX7" fmla="*/ 1758813 w 3475899"/>
                <a:gd name="connsiteY7" fmla="*/ 502276 h 3988066"/>
                <a:gd name="connsiteX8" fmla="*/ 1810066 w 3475899"/>
                <a:gd name="connsiteY8" fmla="*/ 426679 h 3988066"/>
                <a:gd name="connsiteX9" fmla="*/ 1825442 w 3475899"/>
                <a:gd name="connsiteY9" fmla="*/ 343393 h 3988066"/>
                <a:gd name="connsiteX10" fmla="*/ 1687060 w 3475899"/>
                <a:gd name="connsiteY10" fmla="*/ 153758 h 3988066"/>
                <a:gd name="connsiteX11" fmla="*/ 1410295 w 3475899"/>
                <a:gd name="connsiteY11" fmla="*/ 102506 h 3988066"/>
                <a:gd name="connsiteX12" fmla="*/ 961834 w 3475899"/>
                <a:gd name="connsiteY12" fmla="*/ 187072 h 3988066"/>
                <a:gd name="connsiteX13" fmla="*/ 744010 w 3475899"/>
                <a:gd name="connsiteY13" fmla="*/ 481775 h 3988066"/>
                <a:gd name="connsiteX14" fmla="*/ 900331 w 3475899"/>
                <a:gd name="connsiteY14" fmla="*/ 740602 h 3988066"/>
                <a:gd name="connsiteX15" fmla="*/ 1284726 w 3475899"/>
                <a:gd name="connsiteY15" fmla="*/ 943050 h 3988066"/>
                <a:gd name="connsiteX16" fmla="*/ 2984160 w 3475899"/>
                <a:gd name="connsiteY16" fmla="*/ 1543339 h 3988066"/>
                <a:gd name="connsiteX17" fmla="*/ 3378091 w 3475899"/>
                <a:gd name="connsiteY17" fmla="*/ 2821306 h 3988066"/>
                <a:gd name="connsiteX18" fmla="*/ 2359032 w 3475899"/>
                <a:gd name="connsiteY18" fmla="*/ 3840356 h 3988066"/>
                <a:gd name="connsiteX19" fmla="*/ 1252372 w 3475899"/>
                <a:gd name="connsiteY19" fmla="*/ 3968244 h 3988066"/>
                <a:gd name="connsiteX20" fmla="*/ 352887 w 3475899"/>
                <a:gd name="connsiteY20" fmla="*/ 3518017 h 3988066"/>
                <a:gd name="connsiteX21" fmla="*/ 846 w 3475899"/>
                <a:gd name="connsiteY21" fmla="*/ 2711267 h 3988066"/>
                <a:gd name="connsiteX22" fmla="*/ 284017 w 3475899"/>
                <a:gd name="connsiteY22" fmla="*/ 2118017 h 3988066"/>
                <a:gd name="connsiteX23" fmla="*/ 964397 w 3475899"/>
                <a:gd name="connsiteY23" fmla="*/ 1870723 h 3988066"/>
                <a:gd name="connsiteX24" fmla="*/ 1592242 w 3475899"/>
                <a:gd name="connsiteY24" fmla="*/ 2019356 h 3988066"/>
                <a:gd name="connsiteX25" fmla="*/ 1861319 w 3475899"/>
                <a:gd name="connsiteY25" fmla="*/ 2490881 h 3988066"/>
                <a:gd name="connsiteX26" fmla="*/ 1680653 w 3475899"/>
                <a:gd name="connsiteY26" fmla="*/ 2861181 h 3988066"/>
                <a:gd name="connsiteX27" fmla="*/ 1261662 w 3475899"/>
                <a:gd name="connsiteY27" fmla="*/ 3008533 h 3988066"/>
                <a:gd name="connsiteX28" fmla="*/ 895206 w 3475899"/>
                <a:gd name="connsiteY28" fmla="*/ 2926528 h 3988066"/>
                <a:gd name="connsiteX29" fmla="*/ 718384 w 3475899"/>
                <a:gd name="connsiteY29" fmla="*/ 2649764 h 3988066"/>
                <a:gd name="connsiteX30" fmla="*/ 808076 w 3475899"/>
                <a:gd name="connsiteY30" fmla="*/ 2470379 h 3988066"/>
                <a:gd name="connsiteX31" fmla="*/ 931082 w 3475899"/>
                <a:gd name="connsiteY31" fmla="*/ 2406314 h 3988066"/>
                <a:gd name="connsiteX32" fmla="*/ 990023 w 3475899"/>
                <a:gd name="connsiteY32" fmla="*/ 2398626 h 3988066"/>
                <a:gd name="connsiteX33" fmla="*/ 1010524 w 3475899"/>
                <a:gd name="connsiteY33" fmla="*/ 2414001 h 3988066"/>
                <a:gd name="connsiteX34" fmla="*/ 1000274 w 3475899"/>
                <a:gd name="connsiteY34" fmla="*/ 2444753 h 3988066"/>
                <a:gd name="connsiteX35" fmla="*/ 990023 w 3475899"/>
                <a:gd name="connsiteY35" fmla="*/ 2475505 h 3988066"/>
                <a:gd name="connsiteX36" fmla="*/ 974647 w 3475899"/>
                <a:gd name="connsiteY36" fmla="*/ 2588261 h 3988066"/>
                <a:gd name="connsiteX37" fmla="*/ 1055370 w 3475899"/>
                <a:gd name="connsiteY37" fmla="*/ 2725362 h 3988066"/>
                <a:gd name="connsiteX38" fmla="*/ 1230911 w 3475899"/>
                <a:gd name="connsiteY38" fmla="*/ 2783021 h 3988066"/>
                <a:gd name="connsiteX39" fmla="*/ 1494862 w 3475899"/>
                <a:gd name="connsiteY39" fmla="*/ 2685641 h 3988066"/>
                <a:gd name="connsiteX40" fmla="*/ 1599930 w 3475899"/>
                <a:gd name="connsiteY40" fmla="*/ 2444753 h 3988066"/>
                <a:gd name="connsiteX41" fmla="*/ 1387231 w 3475899"/>
                <a:gd name="connsiteY41" fmla="*/ 2109048 h 3988066"/>
                <a:gd name="connsiteX42" fmla="*/ 943896 w 3475899"/>
                <a:gd name="connsiteY42" fmla="*/ 2003980 h 3988066"/>
                <a:gd name="connsiteX43" fmla="*/ 372428 w 3475899"/>
                <a:gd name="connsiteY43" fmla="*/ 2198740 h 3988066"/>
                <a:gd name="connsiteX44" fmla="*/ 118727 w 3475899"/>
                <a:gd name="connsiteY44" fmla="*/ 2711267 h 3988066"/>
                <a:gd name="connsiteX45" fmla="*/ 500560 w 3475899"/>
                <a:gd name="connsiteY45" fmla="*/ 3351926 h 3988066"/>
                <a:gd name="connsiteX46" fmla="*/ 1312915 w 3475899"/>
                <a:gd name="connsiteY46" fmla="*/ 3567187 h 3988066"/>
                <a:gd name="connsiteX47" fmla="*/ 2135520 w 3475899"/>
                <a:gd name="connsiteY47" fmla="*/ 3269921 h 3988066"/>
                <a:gd name="connsiteX48" fmla="*/ 2491727 w 3475899"/>
                <a:gd name="connsiteY48" fmla="*/ 2506256 h 3988066"/>
                <a:gd name="connsiteX49" fmla="*/ 2373845 w 3475899"/>
                <a:gd name="connsiteY49" fmla="*/ 2070608 h 3988066"/>
                <a:gd name="connsiteX50" fmla="*/ 2058641 w 3475899"/>
                <a:gd name="connsiteY50" fmla="*/ 1755405 h 3988066"/>
                <a:gd name="connsiteX51" fmla="*/ 1615306 w 3475899"/>
                <a:gd name="connsiteY51" fmla="*/ 1496578 h 3988066"/>
                <a:gd name="connsiteX52" fmla="*/ 859329 w 3475899"/>
                <a:gd name="connsiteY52" fmla="*/ 1135247 h 3988066"/>
                <a:gd name="connsiteX53" fmla="*/ 477496 w 3475899"/>
                <a:gd name="connsiteY53" fmla="*/ 609907 h 3988066"/>
                <a:gd name="connsiteX54" fmla="*/ 782450 w 3475899"/>
                <a:gd name="connsiteY54" fmla="*/ 143508 h 3988066"/>
                <a:gd name="connsiteX55" fmla="*/ 1425671 w 3475899"/>
                <a:gd name="connsiteY55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2052235 w 3475899"/>
                <a:gd name="connsiteY3" fmla="*/ 500995 h 3988066"/>
                <a:gd name="connsiteX4" fmla="*/ 1863881 w 3475899"/>
                <a:gd name="connsiteY4" fmla="*/ 576593 h 3988066"/>
                <a:gd name="connsiteX5" fmla="*/ 1769064 w 3475899"/>
                <a:gd name="connsiteY5" fmla="*/ 558654 h 3988066"/>
                <a:gd name="connsiteX6" fmla="*/ 1740875 w 3475899"/>
                <a:gd name="connsiteY6" fmla="*/ 533028 h 3988066"/>
                <a:gd name="connsiteX7" fmla="*/ 1758813 w 3475899"/>
                <a:gd name="connsiteY7" fmla="*/ 502276 h 3988066"/>
                <a:gd name="connsiteX8" fmla="*/ 1825442 w 3475899"/>
                <a:gd name="connsiteY8" fmla="*/ 343393 h 3988066"/>
                <a:gd name="connsiteX9" fmla="*/ 1687060 w 3475899"/>
                <a:gd name="connsiteY9" fmla="*/ 153758 h 3988066"/>
                <a:gd name="connsiteX10" fmla="*/ 1410295 w 3475899"/>
                <a:gd name="connsiteY10" fmla="*/ 102506 h 3988066"/>
                <a:gd name="connsiteX11" fmla="*/ 961834 w 3475899"/>
                <a:gd name="connsiteY11" fmla="*/ 187072 h 3988066"/>
                <a:gd name="connsiteX12" fmla="*/ 744010 w 3475899"/>
                <a:gd name="connsiteY12" fmla="*/ 481775 h 3988066"/>
                <a:gd name="connsiteX13" fmla="*/ 900331 w 3475899"/>
                <a:gd name="connsiteY13" fmla="*/ 740602 h 3988066"/>
                <a:gd name="connsiteX14" fmla="*/ 1284726 w 3475899"/>
                <a:gd name="connsiteY14" fmla="*/ 943050 h 3988066"/>
                <a:gd name="connsiteX15" fmla="*/ 2984160 w 3475899"/>
                <a:gd name="connsiteY15" fmla="*/ 1543339 h 3988066"/>
                <a:gd name="connsiteX16" fmla="*/ 3378091 w 3475899"/>
                <a:gd name="connsiteY16" fmla="*/ 2821306 h 3988066"/>
                <a:gd name="connsiteX17" fmla="*/ 2359032 w 3475899"/>
                <a:gd name="connsiteY17" fmla="*/ 3840356 h 3988066"/>
                <a:gd name="connsiteX18" fmla="*/ 1252372 w 3475899"/>
                <a:gd name="connsiteY18" fmla="*/ 3968244 h 3988066"/>
                <a:gd name="connsiteX19" fmla="*/ 352887 w 3475899"/>
                <a:gd name="connsiteY19" fmla="*/ 3518017 h 3988066"/>
                <a:gd name="connsiteX20" fmla="*/ 846 w 3475899"/>
                <a:gd name="connsiteY20" fmla="*/ 2711267 h 3988066"/>
                <a:gd name="connsiteX21" fmla="*/ 284017 w 3475899"/>
                <a:gd name="connsiteY21" fmla="*/ 2118017 h 3988066"/>
                <a:gd name="connsiteX22" fmla="*/ 964397 w 3475899"/>
                <a:gd name="connsiteY22" fmla="*/ 1870723 h 3988066"/>
                <a:gd name="connsiteX23" fmla="*/ 1592242 w 3475899"/>
                <a:gd name="connsiteY23" fmla="*/ 2019356 h 3988066"/>
                <a:gd name="connsiteX24" fmla="*/ 1861319 w 3475899"/>
                <a:gd name="connsiteY24" fmla="*/ 2490881 h 3988066"/>
                <a:gd name="connsiteX25" fmla="*/ 1680653 w 3475899"/>
                <a:gd name="connsiteY25" fmla="*/ 2861181 h 3988066"/>
                <a:gd name="connsiteX26" fmla="*/ 1261662 w 3475899"/>
                <a:gd name="connsiteY26" fmla="*/ 3008533 h 3988066"/>
                <a:gd name="connsiteX27" fmla="*/ 895206 w 3475899"/>
                <a:gd name="connsiteY27" fmla="*/ 2926528 h 3988066"/>
                <a:gd name="connsiteX28" fmla="*/ 718384 w 3475899"/>
                <a:gd name="connsiteY28" fmla="*/ 2649764 h 3988066"/>
                <a:gd name="connsiteX29" fmla="*/ 808076 w 3475899"/>
                <a:gd name="connsiteY29" fmla="*/ 2470379 h 3988066"/>
                <a:gd name="connsiteX30" fmla="*/ 931082 w 3475899"/>
                <a:gd name="connsiteY30" fmla="*/ 2406314 h 3988066"/>
                <a:gd name="connsiteX31" fmla="*/ 990023 w 3475899"/>
                <a:gd name="connsiteY31" fmla="*/ 2398626 h 3988066"/>
                <a:gd name="connsiteX32" fmla="*/ 1010524 w 3475899"/>
                <a:gd name="connsiteY32" fmla="*/ 2414001 h 3988066"/>
                <a:gd name="connsiteX33" fmla="*/ 1000274 w 3475899"/>
                <a:gd name="connsiteY33" fmla="*/ 2444753 h 3988066"/>
                <a:gd name="connsiteX34" fmla="*/ 990023 w 3475899"/>
                <a:gd name="connsiteY34" fmla="*/ 2475505 h 3988066"/>
                <a:gd name="connsiteX35" fmla="*/ 974647 w 3475899"/>
                <a:gd name="connsiteY35" fmla="*/ 2588261 h 3988066"/>
                <a:gd name="connsiteX36" fmla="*/ 1055370 w 3475899"/>
                <a:gd name="connsiteY36" fmla="*/ 2725362 h 3988066"/>
                <a:gd name="connsiteX37" fmla="*/ 1230911 w 3475899"/>
                <a:gd name="connsiteY37" fmla="*/ 2783021 h 3988066"/>
                <a:gd name="connsiteX38" fmla="*/ 1494862 w 3475899"/>
                <a:gd name="connsiteY38" fmla="*/ 2685641 h 3988066"/>
                <a:gd name="connsiteX39" fmla="*/ 1599930 w 3475899"/>
                <a:gd name="connsiteY39" fmla="*/ 2444753 h 3988066"/>
                <a:gd name="connsiteX40" fmla="*/ 1387231 w 3475899"/>
                <a:gd name="connsiteY40" fmla="*/ 2109048 h 3988066"/>
                <a:gd name="connsiteX41" fmla="*/ 943896 w 3475899"/>
                <a:gd name="connsiteY41" fmla="*/ 2003980 h 3988066"/>
                <a:gd name="connsiteX42" fmla="*/ 372428 w 3475899"/>
                <a:gd name="connsiteY42" fmla="*/ 2198740 h 3988066"/>
                <a:gd name="connsiteX43" fmla="*/ 118727 w 3475899"/>
                <a:gd name="connsiteY43" fmla="*/ 2711267 h 3988066"/>
                <a:gd name="connsiteX44" fmla="*/ 500560 w 3475899"/>
                <a:gd name="connsiteY44" fmla="*/ 3351926 h 3988066"/>
                <a:gd name="connsiteX45" fmla="*/ 1312915 w 3475899"/>
                <a:gd name="connsiteY45" fmla="*/ 3567187 h 3988066"/>
                <a:gd name="connsiteX46" fmla="*/ 2135520 w 3475899"/>
                <a:gd name="connsiteY46" fmla="*/ 3269921 h 3988066"/>
                <a:gd name="connsiteX47" fmla="*/ 2491727 w 3475899"/>
                <a:gd name="connsiteY47" fmla="*/ 2506256 h 3988066"/>
                <a:gd name="connsiteX48" fmla="*/ 2373845 w 3475899"/>
                <a:gd name="connsiteY48" fmla="*/ 2070608 h 3988066"/>
                <a:gd name="connsiteX49" fmla="*/ 2058641 w 3475899"/>
                <a:gd name="connsiteY49" fmla="*/ 1755405 h 3988066"/>
                <a:gd name="connsiteX50" fmla="*/ 1615306 w 3475899"/>
                <a:gd name="connsiteY50" fmla="*/ 1496578 h 3988066"/>
                <a:gd name="connsiteX51" fmla="*/ 859329 w 3475899"/>
                <a:gd name="connsiteY51" fmla="*/ 1135247 h 3988066"/>
                <a:gd name="connsiteX52" fmla="*/ 477496 w 3475899"/>
                <a:gd name="connsiteY52" fmla="*/ 609907 h 3988066"/>
                <a:gd name="connsiteX53" fmla="*/ 782450 w 3475899"/>
                <a:gd name="connsiteY53" fmla="*/ 143508 h 3988066"/>
                <a:gd name="connsiteX54" fmla="*/ 1425671 w 3475899"/>
                <a:gd name="connsiteY54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769064 w 3475899"/>
                <a:gd name="connsiteY4" fmla="*/ 558654 h 3988066"/>
                <a:gd name="connsiteX5" fmla="*/ 1740875 w 3475899"/>
                <a:gd name="connsiteY5" fmla="*/ 533028 h 3988066"/>
                <a:gd name="connsiteX6" fmla="*/ 1758813 w 3475899"/>
                <a:gd name="connsiteY6" fmla="*/ 502276 h 3988066"/>
                <a:gd name="connsiteX7" fmla="*/ 1825442 w 3475899"/>
                <a:gd name="connsiteY7" fmla="*/ 343393 h 3988066"/>
                <a:gd name="connsiteX8" fmla="*/ 1687060 w 3475899"/>
                <a:gd name="connsiteY8" fmla="*/ 153758 h 3988066"/>
                <a:gd name="connsiteX9" fmla="*/ 1410295 w 3475899"/>
                <a:gd name="connsiteY9" fmla="*/ 102506 h 3988066"/>
                <a:gd name="connsiteX10" fmla="*/ 961834 w 3475899"/>
                <a:gd name="connsiteY10" fmla="*/ 187072 h 3988066"/>
                <a:gd name="connsiteX11" fmla="*/ 744010 w 3475899"/>
                <a:gd name="connsiteY11" fmla="*/ 481775 h 3988066"/>
                <a:gd name="connsiteX12" fmla="*/ 900331 w 3475899"/>
                <a:gd name="connsiteY12" fmla="*/ 740602 h 3988066"/>
                <a:gd name="connsiteX13" fmla="*/ 1284726 w 3475899"/>
                <a:gd name="connsiteY13" fmla="*/ 943050 h 3988066"/>
                <a:gd name="connsiteX14" fmla="*/ 2984160 w 3475899"/>
                <a:gd name="connsiteY14" fmla="*/ 1543339 h 3988066"/>
                <a:gd name="connsiteX15" fmla="*/ 3378091 w 3475899"/>
                <a:gd name="connsiteY15" fmla="*/ 2821306 h 3988066"/>
                <a:gd name="connsiteX16" fmla="*/ 2359032 w 3475899"/>
                <a:gd name="connsiteY16" fmla="*/ 3840356 h 3988066"/>
                <a:gd name="connsiteX17" fmla="*/ 1252372 w 3475899"/>
                <a:gd name="connsiteY17" fmla="*/ 3968244 h 3988066"/>
                <a:gd name="connsiteX18" fmla="*/ 352887 w 3475899"/>
                <a:gd name="connsiteY18" fmla="*/ 3518017 h 3988066"/>
                <a:gd name="connsiteX19" fmla="*/ 846 w 3475899"/>
                <a:gd name="connsiteY19" fmla="*/ 2711267 h 3988066"/>
                <a:gd name="connsiteX20" fmla="*/ 284017 w 3475899"/>
                <a:gd name="connsiteY20" fmla="*/ 2118017 h 3988066"/>
                <a:gd name="connsiteX21" fmla="*/ 964397 w 3475899"/>
                <a:gd name="connsiteY21" fmla="*/ 1870723 h 3988066"/>
                <a:gd name="connsiteX22" fmla="*/ 1592242 w 3475899"/>
                <a:gd name="connsiteY22" fmla="*/ 2019356 h 3988066"/>
                <a:gd name="connsiteX23" fmla="*/ 1861319 w 3475899"/>
                <a:gd name="connsiteY23" fmla="*/ 2490881 h 3988066"/>
                <a:gd name="connsiteX24" fmla="*/ 1680653 w 3475899"/>
                <a:gd name="connsiteY24" fmla="*/ 2861181 h 3988066"/>
                <a:gd name="connsiteX25" fmla="*/ 1261662 w 3475899"/>
                <a:gd name="connsiteY25" fmla="*/ 3008533 h 3988066"/>
                <a:gd name="connsiteX26" fmla="*/ 895206 w 3475899"/>
                <a:gd name="connsiteY26" fmla="*/ 2926528 h 3988066"/>
                <a:gd name="connsiteX27" fmla="*/ 718384 w 3475899"/>
                <a:gd name="connsiteY27" fmla="*/ 2649764 h 3988066"/>
                <a:gd name="connsiteX28" fmla="*/ 808076 w 3475899"/>
                <a:gd name="connsiteY28" fmla="*/ 2470379 h 3988066"/>
                <a:gd name="connsiteX29" fmla="*/ 931082 w 3475899"/>
                <a:gd name="connsiteY29" fmla="*/ 2406314 h 3988066"/>
                <a:gd name="connsiteX30" fmla="*/ 990023 w 3475899"/>
                <a:gd name="connsiteY30" fmla="*/ 2398626 h 3988066"/>
                <a:gd name="connsiteX31" fmla="*/ 1010524 w 3475899"/>
                <a:gd name="connsiteY31" fmla="*/ 2414001 h 3988066"/>
                <a:gd name="connsiteX32" fmla="*/ 1000274 w 3475899"/>
                <a:gd name="connsiteY32" fmla="*/ 2444753 h 3988066"/>
                <a:gd name="connsiteX33" fmla="*/ 990023 w 3475899"/>
                <a:gd name="connsiteY33" fmla="*/ 2475505 h 3988066"/>
                <a:gd name="connsiteX34" fmla="*/ 974647 w 3475899"/>
                <a:gd name="connsiteY34" fmla="*/ 2588261 h 3988066"/>
                <a:gd name="connsiteX35" fmla="*/ 1055370 w 3475899"/>
                <a:gd name="connsiteY35" fmla="*/ 2725362 h 3988066"/>
                <a:gd name="connsiteX36" fmla="*/ 1230911 w 3475899"/>
                <a:gd name="connsiteY36" fmla="*/ 2783021 h 3988066"/>
                <a:gd name="connsiteX37" fmla="*/ 1494862 w 3475899"/>
                <a:gd name="connsiteY37" fmla="*/ 2685641 h 3988066"/>
                <a:gd name="connsiteX38" fmla="*/ 1599930 w 3475899"/>
                <a:gd name="connsiteY38" fmla="*/ 2444753 h 3988066"/>
                <a:gd name="connsiteX39" fmla="*/ 1387231 w 3475899"/>
                <a:gd name="connsiteY39" fmla="*/ 2109048 h 3988066"/>
                <a:gd name="connsiteX40" fmla="*/ 943896 w 3475899"/>
                <a:gd name="connsiteY40" fmla="*/ 2003980 h 3988066"/>
                <a:gd name="connsiteX41" fmla="*/ 372428 w 3475899"/>
                <a:gd name="connsiteY41" fmla="*/ 2198740 h 3988066"/>
                <a:gd name="connsiteX42" fmla="*/ 118727 w 3475899"/>
                <a:gd name="connsiteY42" fmla="*/ 2711267 h 3988066"/>
                <a:gd name="connsiteX43" fmla="*/ 500560 w 3475899"/>
                <a:gd name="connsiteY43" fmla="*/ 3351926 h 3988066"/>
                <a:gd name="connsiteX44" fmla="*/ 1312915 w 3475899"/>
                <a:gd name="connsiteY44" fmla="*/ 3567187 h 3988066"/>
                <a:gd name="connsiteX45" fmla="*/ 2135520 w 3475899"/>
                <a:gd name="connsiteY45" fmla="*/ 3269921 h 3988066"/>
                <a:gd name="connsiteX46" fmla="*/ 2491727 w 3475899"/>
                <a:gd name="connsiteY46" fmla="*/ 2506256 h 3988066"/>
                <a:gd name="connsiteX47" fmla="*/ 2373845 w 3475899"/>
                <a:gd name="connsiteY47" fmla="*/ 2070608 h 3988066"/>
                <a:gd name="connsiteX48" fmla="*/ 2058641 w 3475899"/>
                <a:gd name="connsiteY48" fmla="*/ 1755405 h 3988066"/>
                <a:gd name="connsiteX49" fmla="*/ 1615306 w 3475899"/>
                <a:gd name="connsiteY49" fmla="*/ 1496578 h 3988066"/>
                <a:gd name="connsiteX50" fmla="*/ 859329 w 3475899"/>
                <a:gd name="connsiteY50" fmla="*/ 1135247 h 3988066"/>
                <a:gd name="connsiteX51" fmla="*/ 477496 w 3475899"/>
                <a:gd name="connsiteY51" fmla="*/ 609907 h 3988066"/>
                <a:gd name="connsiteX52" fmla="*/ 782450 w 3475899"/>
                <a:gd name="connsiteY52" fmla="*/ 143508 h 3988066"/>
                <a:gd name="connsiteX53" fmla="*/ 1425671 w 3475899"/>
                <a:gd name="connsiteY53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769064 w 3475899"/>
                <a:gd name="connsiteY4" fmla="*/ 558654 h 3988066"/>
                <a:gd name="connsiteX5" fmla="*/ 1740875 w 3475899"/>
                <a:gd name="connsiteY5" fmla="*/ 533028 h 3988066"/>
                <a:gd name="connsiteX6" fmla="*/ 1825442 w 3475899"/>
                <a:gd name="connsiteY6" fmla="*/ 343393 h 3988066"/>
                <a:gd name="connsiteX7" fmla="*/ 1687060 w 3475899"/>
                <a:gd name="connsiteY7" fmla="*/ 153758 h 3988066"/>
                <a:gd name="connsiteX8" fmla="*/ 1410295 w 3475899"/>
                <a:gd name="connsiteY8" fmla="*/ 102506 h 3988066"/>
                <a:gd name="connsiteX9" fmla="*/ 961834 w 3475899"/>
                <a:gd name="connsiteY9" fmla="*/ 187072 h 3988066"/>
                <a:gd name="connsiteX10" fmla="*/ 744010 w 3475899"/>
                <a:gd name="connsiteY10" fmla="*/ 481775 h 3988066"/>
                <a:gd name="connsiteX11" fmla="*/ 900331 w 3475899"/>
                <a:gd name="connsiteY11" fmla="*/ 740602 h 3988066"/>
                <a:gd name="connsiteX12" fmla="*/ 1284726 w 3475899"/>
                <a:gd name="connsiteY12" fmla="*/ 943050 h 3988066"/>
                <a:gd name="connsiteX13" fmla="*/ 2984160 w 3475899"/>
                <a:gd name="connsiteY13" fmla="*/ 1543339 h 3988066"/>
                <a:gd name="connsiteX14" fmla="*/ 3378091 w 3475899"/>
                <a:gd name="connsiteY14" fmla="*/ 2821306 h 3988066"/>
                <a:gd name="connsiteX15" fmla="*/ 2359032 w 3475899"/>
                <a:gd name="connsiteY15" fmla="*/ 3840356 h 3988066"/>
                <a:gd name="connsiteX16" fmla="*/ 1252372 w 3475899"/>
                <a:gd name="connsiteY16" fmla="*/ 3968244 h 3988066"/>
                <a:gd name="connsiteX17" fmla="*/ 352887 w 3475899"/>
                <a:gd name="connsiteY17" fmla="*/ 3518017 h 3988066"/>
                <a:gd name="connsiteX18" fmla="*/ 846 w 3475899"/>
                <a:gd name="connsiteY18" fmla="*/ 2711267 h 3988066"/>
                <a:gd name="connsiteX19" fmla="*/ 284017 w 3475899"/>
                <a:gd name="connsiteY19" fmla="*/ 2118017 h 3988066"/>
                <a:gd name="connsiteX20" fmla="*/ 964397 w 3475899"/>
                <a:gd name="connsiteY20" fmla="*/ 1870723 h 3988066"/>
                <a:gd name="connsiteX21" fmla="*/ 1592242 w 3475899"/>
                <a:gd name="connsiteY21" fmla="*/ 2019356 h 3988066"/>
                <a:gd name="connsiteX22" fmla="*/ 1861319 w 3475899"/>
                <a:gd name="connsiteY22" fmla="*/ 2490881 h 3988066"/>
                <a:gd name="connsiteX23" fmla="*/ 1680653 w 3475899"/>
                <a:gd name="connsiteY23" fmla="*/ 2861181 h 3988066"/>
                <a:gd name="connsiteX24" fmla="*/ 1261662 w 3475899"/>
                <a:gd name="connsiteY24" fmla="*/ 3008533 h 3988066"/>
                <a:gd name="connsiteX25" fmla="*/ 895206 w 3475899"/>
                <a:gd name="connsiteY25" fmla="*/ 2926528 h 3988066"/>
                <a:gd name="connsiteX26" fmla="*/ 718384 w 3475899"/>
                <a:gd name="connsiteY26" fmla="*/ 2649764 h 3988066"/>
                <a:gd name="connsiteX27" fmla="*/ 808076 w 3475899"/>
                <a:gd name="connsiteY27" fmla="*/ 2470379 h 3988066"/>
                <a:gd name="connsiteX28" fmla="*/ 931082 w 3475899"/>
                <a:gd name="connsiteY28" fmla="*/ 2406314 h 3988066"/>
                <a:gd name="connsiteX29" fmla="*/ 990023 w 3475899"/>
                <a:gd name="connsiteY29" fmla="*/ 2398626 h 3988066"/>
                <a:gd name="connsiteX30" fmla="*/ 1010524 w 3475899"/>
                <a:gd name="connsiteY30" fmla="*/ 2414001 h 3988066"/>
                <a:gd name="connsiteX31" fmla="*/ 1000274 w 3475899"/>
                <a:gd name="connsiteY31" fmla="*/ 2444753 h 3988066"/>
                <a:gd name="connsiteX32" fmla="*/ 990023 w 3475899"/>
                <a:gd name="connsiteY32" fmla="*/ 2475505 h 3988066"/>
                <a:gd name="connsiteX33" fmla="*/ 974647 w 3475899"/>
                <a:gd name="connsiteY33" fmla="*/ 2588261 h 3988066"/>
                <a:gd name="connsiteX34" fmla="*/ 1055370 w 3475899"/>
                <a:gd name="connsiteY34" fmla="*/ 2725362 h 3988066"/>
                <a:gd name="connsiteX35" fmla="*/ 1230911 w 3475899"/>
                <a:gd name="connsiteY35" fmla="*/ 2783021 h 3988066"/>
                <a:gd name="connsiteX36" fmla="*/ 1494862 w 3475899"/>
                <a:gd name="connsiteY36" fmla="*/ 2685641 h 3988066"/>
                <a:gd name="connsiteX37" fmla="*/ 1599930 w 3475899"/>
                <a:gd name="connsiteY37" fmla="*/ 2444753 h 3988066"/>
                <a:gd name="connsiteX38" fmla="*/ 1387231 w 3475899"/>
                <a:gd name="connsiteY38" fmla="*/ 2109048 h 3988066"/>
                <a:gd name="connsiteX39" fmla="*/ 943896 w 3475899"/>
                <a:gd name="connsiteY39" fmla="*/ 2003980 h 3988066"/>
                <a:gd name="connsiteX40" fmla="*/ 372428 w 3475899"/>
                <a:gd name="connsiteY40" fmla="*/ 2198740 h 3988066"/>
                <a:gd name="connsiteX41" fmla="*/ 118727 w 3475899"/>
                <a:gd name="connsiteY41" fmla="*/ 2711267 h 3988066"/>
                <a:gd name="connsiteX42" fmla="*/ 500560 w 3475899"/>
                <a:gd name="connsiteY42" fmla="*/ 3351926 h 3988066"/>
                <a:gd name="connsiteX43" fmla="*/ 1312915 w 3475899"/>
                <a:gd name="connsiteY43" fmla="*/ 3567187 h 3988066"/>
                <a:gd name="connsiteX44" fmla="*/ 2135520 w 3475899"/>
                <a:gd name="connsiteY44" fmla="*/ 3269921 h 3988066"/>
                <a:gd name="connsiteX45" fmla="*/ 2491727 w 3475899"/>
                <a:gd name="connsiteY45" fmla="*/ 2506256 h 3988066"/>
                <a:gd name="connsiteX46" fmla="*/ 2373845 w 3475899"/>
                <a:gd name="connsiteY46" fmla="*/ 2070608 h 3988066"/>
                <a:gd name="connsiteX47" fmla="*/ 2058641 w 3475899"/>
                <a:gd name="connsiteY47" fmla="*/ 1755405 h 3988066"/>
                <a:gd name="connsiteX48" fmla="*/ 1615306 w 3475899"/>
                <a:gd name="connsiteY48" fmla="*/ 1496578 h 3988066"/>
                <a:gd name="connsiteX49" fmla="*/ 859329 w 3475899"/>
                <a:gd name="connsiteY49" fmla="*/ 1135247 h 3988066"/>
                <a:gd name="connsiteX50" fmla="*/ 477496 w 3475899"/>
                <a:gd name="connsiteY50" fmla="*/ 609907 h 3988066"/>
                <a:gd name="connsiteX51" fmla="*/ 782450 w 3475899"/>
                <a:gd name="connsiteY51" fmla="*/ 143508 h 3988066"/>
                <a:gd name="connsiteX52" fmla="*/ 1425671 w 3475899"/>
                <a:gd name="connsiteY52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769064 w 3475899"/>
                <a:gd name="connsiteY4" fmla="*/ 558654 h 3988066"/>
                <a:gd name="connsiteX5" fmla="*/ 1825442 w 3475899"/>
                <a:gd name="connsiteY5" fmla="*/ 343393 h 3988066"/>
                <a:gd name="connsiteX6" fmla="*/ 1687060 w 3475899"/>
                <a:gd name="connsiteY6" fmla="*/ 153758 h 3988066"/>
                <a:gd name="connsiteX7" fmla="*/ 1410295 w 3475899"/>
                <a:gd name="connsiteY7" fmla="*/ 102506 h 3988066"/>
                <a:gd name="connsiteX8" fmla="*/ 961834 w 3475899"/>
                <a:gd name="connsiteY8" fmla="*/ 187072 h 3988066"/>
                <a:gd name="connsiteX9" fmla="*/ 744010 w 3475899"/>
                <a:gd name="connsiteY9" fmla="*/ 481775 h 3988066"/>
                <a:gd name="connsiteX10" fmla="*/ 900331 w 3475899"/>
                <a:gd name="connsiteY10" fmla="*/ 740602 h 3988066"/>
                <a:gd name="connsiteX11" fmla="*/ 1284726 w 3475899"/>
                <a:gd name="connsiteY11" fmla="*/ 943050 h 3988066"/>
                <a:gd name="connsiteX12" fmla="*/ 2984160 w 3475899"/>
                <a:gd name="connsiteY12" fmla="*/ 1543339 h 3988066"/>
                <a:gd name="connsiteX13" fmla="*/ 3378091 w 3475899"/>
                <a:gd name="connsiteY13" fmla="*/ 2821306 h 3988066"/>
                <a:gd name="connsiteX14" fmla="*/ 2359032 w 3475899"/>
                <a:gd name="connsiteY14" fmla="*/ 3840356 h 3988066"/>
                <a:gd name="connsiteX15" fmla="*/ 1252372 w 3475899"/>
                <a:gd name="connsiteY15" fmla="*/ 3968244 h 3988066"/>
                <a:gd name="connsiteX16" fmla="*/ 352887 w 3475899"/>
                <a:gd name="connsiteY16" fmla="*/ 3518017 h 3988066"/>
                <a:gd name="connsiteX17" fmla="*/ 846 w 3475899"/>
                <a:gd name="connsiteY17" fmla="*/ 2711267 h 3988066"/>
                <a:gd name="connsiteX18" fmla="*/ 284017 w 3475899"/>
                <a:gd name="connsiteY18" fmla="*/ 2118017 h 3988066"/>
                <a:gd name="connsiteX19" fmla="*/ 964397 w 3475899"/>
                <a:gd name="connsiteY19" fmla="*/ 1870723 h 3988066"/>
                <a:gd name="connsiteX20" fmla="*/ 1592242 w 3475899"/>
                <a:gd name="connsiteY20" fmla="*/ 2019356 h 3988066"/>
                <a:gd name="connsiteX21" fmla="*/ 1861319 w 3475899"/>
                <a:gd name="connsiteY21" fmla="*/ 2490881 h 3988066"/>
                <a:gd name="connsiteX22" fmla="*/ 1680653 w 3475899"/>
                <a:gd name="connsiteY22" fmla="*/ 2861181 h 3988066"/>
                <a:gd name="connsiteX23" fmla="*/ 1261662 w 3475899"/>
                <a:gd name="connsiteY23" fmla="*/ 3008533 h 3988066"/>
                <a:gd name="connsiteX24" fmla="*/ 895206 w 3475899"/>
                <a:gd name="connsiteY24" fmla="*/ 2926528 h 3988066"/>
                <a:gd name="connsiteX25" fmla="*/ 718384 w 3475899"/>
                <a:gd name="connsiteY25" fmla="*/ 2649764 h 3988066"/>
                <a:gd name="connsiteX26" fmla="*/ 808076 w 3475899"/>
                <a:gd name="connsiteY26" fmla="*/ 2470379 h 3988066"/>
                <a:gd name="connsiteX27" fmla="*/ 931082 w 3475899"/>
                <a:gd name="connsiteY27" fmla="*/ 2406314 h 3988066"/>
                <a:gd name="connsiteX28" fmla="*/ 990023 w 3475899"/>
                <a:gd name="connsiteY28" fmla="*/ 2398626 h 3988066"/>
                <a:gd name="connsiteX29" fmla="*/ 1010524 w 3475899"/>
                <a:gd name="connsiteY29" fmla="*/ 2414001 h 3988066"/>
                <a:gd name="connsiteX30" fmla="*/ 1000274 w 3475899"/>
                <a:gd name="connsiteY30" fmla="*/ 2444753 h 3988066"/>
                <a:gd name="connsiteX31" fmla="*/ 990023 w 3475899"/>
                <a:gd name="connsiteY31" fmla="*/ 2475505 h 3988066"/>
                <a:gd name="connsiteX32" fmla="*/ 974647 w 3475899"/>
                <a:gd name="connsiteY32" fmla="*/ 2588261 h 3988066"/>
                <a:gd name="connsiteX33" fmla="*/ 1055370 w 3475899"/>
                <a:gd name="connsiteY33" fmla="*/ 2725362 h 3988066"/>
                <a:gd name="connsiteX34" fmla="*/ 1230911 w 3475899"/>
                <a:gd name="connsiteY34" fmla="*/ 2783021 h 3988066"/>
                <a:gd name="connsiteX35" fmla="*/ 1494862 w 3475899"/>
                <a:gd name="connsiteY35" fmla="*/ 2685641 h 3988066"/>
                <a:gd name="connsiteX36" fmla="*/ 1599930 w 3475899"/>
                <a:gd name="connsiteY36" fmla="*/ 2444753 h 3988066"/>
                <a:gd name="connsiteX37" fmla="*/ 1387231 w 3475899"/>
                <a:gd name="connsiteY37" fmla="*/ 2109048 h 3988066"/>
                <a:gd name="connsiteX38" fmla="*/ 943896 w 3475899"/>
                <a:gd name="connsiteY38" fmla="*/ 2003980 h 3988066"/>
                <a:gd name="connsiteX39" fmla="*/ 372428 w 3475899"/>
                <a:gd name="connsiteY39" fmla="*/ 2198740 h 3988066"/>
                <a:gd name="connsiteX40" fmla="*/ 118727 w 3475899"/>
                <a:gd name="connsiteY40" fmla="*/ 2711267 h 3988066"/>
                <a:gd name="connsiteX41" fmla="*/ 500560 w 3475899"/>
                <a:gd name="connsiteY41" fmla="*/ 3351926 h 3988066"/>
                <a:gd name="connsiteX42" fmla="*/ 1312915 w 3475899"/>
                <a:gd name="connsiteY42" fmla="*/ 3567187 h 3988066"/>
                <a:gd name="connsiteX43" fmla="*/ 2135520 w 3475899"/>
                <a:gd name="connsiteY43" fmla="*/ 3269921 h 3988066"/>
                <a:gd name="connsiteX44" fmla="*/ 2491727 w 3475899"/>
                <a:gd name="connsiteY44" fmla="*/ 2506256 h 3988066"/>
                <a:gd name="connsiteX45" fmla="*/ 2373845 w 3475899"/>
                <a:gd name="connsiteY45" fmla="*/ 2070608 h 3988066"/>
                <a:gd name="connsiteX46" fmla="*/ 2058641 w 3475899"/>
                <a:gd name="connsiteY46" fmla="*/ 1755405 h 3988066"/>
                <a:gd name="connsiteX47" fmla="*/ 1615306 w 3475899"/>
                <a:gd name="connsiteY47" fmla="*/ 1496578 h 3988066"/>
                <a:gd name="connsiteX48" fmla="*/ 859329 w 3475899"/>
                <a:gd name="connsiteY48" fmla="*/ 1135247 h 3988066"/>
                <a:gd name="connsiteX49" fmla="*/ 477496 w 3475899"/>
                <a:gd name="connsiteY49" fmla="*/ 609907 h 3988066"/>
                <a:gd name="connsiteX50" fmla="*/ 782450 w 3475899"/>
                <a:gd name="connsiteY50" fmla="*/ 143508 h 3988066"/>
                <a:gd name="connsiteX51" fmla="*/ 1425671 w 3475899"/>
                <a:gd name="connsiteY51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825442 w 3475899"/>
                <a:gd name="connsiteY4" fmla="*/ 343393 h 3988066"/>
                <a:gd name="connsiteX5" fmla="*/ 1687060 w 3475899"/>
                <a:gd name="connsiteY5" fmla="*/ 153758 h 3988066"/>
                <a:gd name="connsiteX6" fmla="*/ 1410295 w 3475899"/>
                <a:gd name="connsiteY6" fmla="*/ 102506 h 3988066"/>
                <a:gd name="connsiteX7" fmla="*/ 961834 w 3475899"/>
                <a:gd name="connsiteY7" fmla="*/ 187072 h 3988066"/>
                <a:gd name="connsiteX8" fmla="*/ 744010 w 3475899"/>
                <a:gd name="connsiteY8" fmla="*/ 481775 h 3988066"/>
                <a:gd name="connsiteX9" fmla="*/ 900331 w 3475899"/>
                <a:gd name="connsiteY9" fmla="*/ 740602 h 3988066"/>
                <a:gd name="connsiteX10" fmla="*/ 1284726 w 3475899"/>
                <a:gd name="connsiteY10" fmla="*/ 943050 h 3988066"/>
                <a:gd name="connsiteX11" fmla="*/ 2984160 w 3475899"/>
                <a:gd name="connsiteY11" fmla="*/ 1543339 h 3988066"/>
                <a:gd name="connsiteX12" fmla="*/ 3378091 w 3475899"/>
                <a:gd name="connsiteY12" fmla="*/ 2821306 h 3988066"/>
                <a:gd name="connsiteX13" fmla="*/ 2359032 w 3475899"/>
                <a:gd name="connsiteY13" fmla="*/ 3840356 h 3988066"/>
                <a:gd name="connsiteX14" fmla="*/ 1252372 w 3475899"/>
                <a:gd name="connsiteY14" fmla="*/ 3968244 h 3988066"/>
                <a:gd name="connsiteX15" fmla="*/ 352887 w 3475899"/>
                <a:gd name="connsiteY15" fmla="*/ 3518017 h 3988066"/>
                <a:gd name="connsiteX16" fmla="*/ 846 w 3475899"/>
                <a:gd name="connsiteY16" fmla="*/ 2711267 h 3988066"/>
                <a:gd name="connsiteX17" fmla="*/ 284017 w 3475899"/>
                <a:gd name="connsiteY17" fmla="*/ 2118017 h 3988066"/>
                <a:gd name="connsiteX18" fmla="*/ 964397 w 3475899"/>
                <a:gd name="connsiteY18" fmla="*/ 1870723 h 3988066"/>
                <a:gd name="connsiteX19" fmla="*/ 1592242 w 3475899"/>
                <a:gd name="connsiteY19" fmla="*/ 2019356 h 3988066"/>
                <a:gd name="connsiteX20" fmla="*/ 1861319 w 3475899"/>
                <a:gd name="connsiteY20" fmla="*/ 2490881 h 3988066"/>
                <a:gd name="connsiteX21" fmla="*/ 1680653 w 3475899"/>
                <a:gd name="connsiteY21" fmla="*/ 2861181 h 3988066"/>
                <a:gd name="connsiteX22" fmla="*/ 1261662 w 3475899"/>
                <a:gd name="connsiteY22" fmla="*/ 3008533 h 3988066"/>
                <a:gd name="connsiteX23" fmla="*/ 895206 w 3475899"/>
                <a:gd name="connsiteY23" fmla="*/ 2926528 h 3988066"/>
                <a:gd name="connsiteX24" fmla="*/ 718384 w 3475899"/>
                <a:gd name="connsiteY24" fmla="*/ 2649764 h 3988066"/>
                <a:gd name="connsiteX25" fmla="*/ 808076 w 3475899"/>
                <a:gd name="connsiteY25" fmla="*/ 2470379 h 3988066"/>
                <a:gd name="connsiteX26" fmla="*/ 931082 w 3475899"/>
                <a:gd name="connsiteY26" fmla="*/ 2406314 h 3988066"/>
                <a:gd name="connsiteX27" fmla="*/ 990023 w 3475899"/>
                <a:gd name="connsiteY27" fmla="*/ 2398626 h 3988066"/>
                <a:gd name="connsiteX28" fmla="*/ 1010524 w 3475899"/>
                <a:gd name="connsiteY28" fmla="*/ 2414001 h 3988066"/>
                <a:gd name="connsiteX29" fmla="*/ 1000274 w 3475899"/>
                <a:gd name="connsiteY29" fmla="*/ 2444753 h 3988066"/>
                <a:gd name="connsiteX30" fmla="*/ 990023 w 3475899"/>
                <a:gd name="connsiteY30" fmla="*/ 2475505 h 3988066"/>
                <a:gd name="connsiteX31" fmla="*/ 974647 w 3475899"/>
                <a:gd name="connsiteY31" fmla="*/ 2588261 h 3988066"/>
                <a:gd name="connsiteX32" fmla="*/ 1055370 w 3475899"/>
                <a:gd name="connsiteY32" fmla="*/ 2725362 h 3988066"/>
                <a:gd name="connsiteX33" fmla="*/ 1230911 w 3475899"/>
                <a:gd name="connsiteY33" fmla="*/ 2783021 h 3988066"/>
                <a:gd name="connsiteX34" fmla="*/ 1494862 w 3475899"/>
                <a:gd name="connsiteY34" fmla="*/ 2685641 h 3988066"/>
                <a:gd name="connsiteX35" fmla="*/ 1599930 w 3475899"/>
                <a:gd name="connsiteY35" fmla="*/ 2444753 h 3988066"/>
                <a:gd name="connsiteX36" fmla="*/ 1387231 w 3475899"/>
                <a:gd name="connsiteY36" fmla="*/ 2109048 h 3988066"/>
                <a:gd name="connsiteX37" fmla="*/ 943896 w 3475899"/>
                <a:gd name="connsiteY37" fmla="*/ 2003980 h 3988066"/>
                <a:gd name="connsiteX38" fmla="*/ 372428 w 3475899"/>
                <a:gd name="connsiteY38" fmla="*/ 2198740 h 3988066"/>
                <a:gd name="connsiteX39" fmla="*/ 118727 w 3475899"/>
                <a:gd name="connsiteY39" fmla="*/ 2711267 h 3988066"/>
                <a:gd name="connsiteX40" fmla="*/ 500560 w 3475899"/>
                <a:gd name="connsiteY40" fmla="*/ 3351926 h 3988066"/>
                <a:gd name="connsiteX41" fmla="*/ 1312915 w 3475899"/>
                <a:gd name="connsiteY41" fmla="*/ 3567187 h 3988066"/>
                <a:gd name="connsiteX42" fmla="*/ 2135520 w 3475899"/>
                <a:gd name="connsiteY42" fmla="*/ 3269921 h 3988066"/>
                <a:gd name="connsiteX43" fmla="*/ 2491727 w 3475899"/>
                <a:gd name="connsiteY43" fmla="*/ 2506256 h 3988066"/>
                <a:gd name="connsiteX44" fmla="*/ 2373845 w 3475899"/>
                <a:gd name="connsiteY44" fmla="*/ 2070608 h 3988066"/>
                <a:gd name="connsiteX45" fmla="*/ 2058641 w 3475899"/>
                <a:gd name="connsiteY45" fmla="*/ 1755405 h 3988066"/>
                <a:gd name="connsiteX46" fmla="*/ 1615306 w 3475899"/>
                <a:gd name="connsiteY46" fmla="*/ 1496578 h 3988066"/>
                <a:gd name="connsiteX47" fmla="*/ 859329 w 3475899"/>
                <a:gd name="connsiteY47" fmla="*/ 1135247 h 3988066"/>
                <a:gd name="connsiteX48" fmla="*/ 477496 w 3475899"/>
                <a:gd name="connsiteY48" fmla="*/ 609907 h 3988066"/>
                <a:gd name="connsiteX49" fmla="*/ 782450 w 3475899"/>
                <a:gd name="connsiteY49" fmla="*/ 143508 h 3988066"/>
                <a:gd name="connsiteX50" fmla="*/ 1425671 w 3475899"/>
                <a:gd name="connsiteY50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25442 w 3475899"/>
                <a:gd name="connsiteY3" fmla="*/ 343393 h 3988066"/>
                <a:gd name="connsiteX4" fmla="*/ 1687060 w 3475899"/>
                <a:gd name="connsiteY4" fmla="*/ 153758 h 3988066"/>
                <a:gd name="connsiteX5" fmla="*/ 1410295 w 3475899"/>
                <a:gd name="connsiteY5" fmla="*/ 102506 h 3988066"/>
                <a:gd name="connsiteX6" fmla="*/ 961834 w 3475899"/>
                <a:gd name="connsiteY6" fmla="*/ 187072 h 3988066"/>
                <a:gd name="connsiteX7" fmla="*/ 744010 w 3475899"/>
                <a:gd name="connsiteY7" fmla="*/ 481775 h 3988066"/>
                <a:gd name="connsiteX8" fmla="*/ 900331 w 3475899"/>
                <a:gd name="connsiteY8" fmla="*/ 740602 h 3988066"/>
                <a:gd name="connsiteX9" fmla="*/ 1284726 w 3475899"/>
                <a:gd name="connsiteY9" fmla="*/ 943050 h 3988066"/>
                <a:gd name="connsiteX10" fmla="*/ 2984160 w 3475899"/>
                <a:gd name="connsiteY10" fmla="*/ 1543339 h 3988066"/>
                <a:gd name="connsiteX11" fmla="*/ 3378091 w 3475899"/>
                <a:gd name="connsiteY11" fmla="*/ 2821306 h 3988066"/>
                <a:gd name="connsiteX12" fmla="*/ 2359032 w 3475899"/>
                <a:gd name="connsiteY12" fmla="*/ 3840356 h 3988066"/>
                <a:gd name="connsiteX13" fmla="*/ 1252372 w 3475899"/>
                <a:gd name="connsiteY13" fmla="*/ 3968244 h 3988066"/>
                <a:gd name="connsiteX14" fmla="*/ 352887 w 3475899"/>
                <a:gd name="connsiteY14" fmla="*/ 3518017 h 3988066"/>
                <a:gd name="connsiteX15" fmla="*/ 846 w 3475899"/>
                <a:gd name="connsiteY15" fmla="*/ 2711267 h 3988066"/>
                <a:gd name="connsiteX16" fmla="*/ 284017 w 3475899"/>
                <a:gd name="connsiteY16" fmla="*/ 2118017 h 3988066"/>
                <a:gd name="connsiteX17" fmla="*/ 964397 w 3475899"/>
                <a:gd name="connsiteY17" fmla="*/ 1870723 h 3988066"/>
                <a:gd name="connsiteX18" fmla="*/ 1592242 w 3475899"/>
                <a:gd name="connsiteY18" fmla="*/ 2019356 h 3988066"/>
                <a:gd name="connsiteX19" fmla="*/ 1861319 w 3475899"/>
                <a:gd name="connsiteY19" fmla="*/ 2490881 h 3988066"/>
                <a:gd name="connsiteX20" fmla="*/ 1680653 w 3475899"/>
                <a:gd name="connsiteY20" fmla="*/ 2861181 h 3988066"/>
                <a:gd name="connsiteX21" fmla="*/ 1261662 w 3475899"/>
                <a:gd name="connsiteY21" fmla="*/ 3008533 h 3988066"/>
                <a:gd name="connsiteX22" fmla="*/ 895206 w 3475899"/>
                <a:gd name="connsiteY22" fmla="*/ 2926528 h 3988066"/>
                <a:gd name="connsiteX23" fmla="*/ 718384 w 3475899"/>
                <a:gd name="connsiteY23" fmla="*/ 2649764 h 3988066"/>
                <a:gd name="connsiteX24" fmla="*/ 808076 w 3475899"/>
                <a:gd name="connsiteY24" fmla="*/ 2470379 h 3988066"/>
                <a:gd name="connsiteX25" fmla="*/ 931082 w 3475899"/>
                <a:gd name="connsiteY25" fmla="*/ 2406314 h 3988066"/>
                <a:gd name="connsiteX26" fmla="*/ 990023 w 3475899"/>
                <a:gd name="connsiteY26" fmla="*/ 2398626 h 3988066"/>
                <a:gd name="connsiteX27" fmla="*/ 1010524 w 3475899"/>
                <a:gd name="connsiteY27" fmla="*/ 2414001 h 3988066"/>
                <a:gd name="connsiteX28" fmla="*/ 1000274 w 3475899"/>
                <a:gd name="connsiteY28" fmla="*/ 2444753 h 3988066"/>
                <a:gd name="connsiteX29" fmla="*/ 990023 w 3475899"/>
                <a:gd name="connsiteY29" fmla="*/ 2475505 h 3988066"/>
                <a:gd name="connsiteX30" fmla="*/ 974647 w 3475899"/>
                <a:gd name="connsiteY30" fmla="*/ 2588261 h 3988066"/>
                <a:gd name="connsiteX31" fmla="*/ 1055370 w 3475899"/>
                <a:gd name="connsiteY31" fmla="*/ 2725362 h 3988066"/>
                <a:gd name="connsiteX32" fmla="*/ 1230911 w 3475899"/>
                <a:gd name="connsiteY32" fmla="*/ 2783021 h 3988066"/>
                <a:gd name="connsiteX33" fmla="*/ 1494862 w 3475899"/>
                <a:gd name="connsiteY33" fmla="*/ 2685641 h 3988066"/>
                <a:gd name="connsiteX34" fmla="*/ 1599930 w 3475899"/>
                <a:gd name="connsiteY34" fmla="*/ 2444753 h 3988066"/>
                <a:gd name="connsiteX35" fmla="*/ 1387231 w 3475899"/>
                <a:gd name="connsiteY35" fmla="*/ 2109048 h 3988066"/>
                <a:gd name="connsiteX36" fmla="*/ 943896 w 3475899"/>
                <a:gd name="connsiteY36" fmla="*/ 2003980 h 3988066"/>
                <a:gd name="connsiteX37" fmla="*/ 372428 w 3475899"/>
                <a:gd name="connsiteY37" fmla="*/ 2198740 h 3988066"/>
                <a:gd name="connsiteX38" fmla="*/ 118727 w 3475899"/>
                <a:gd name="connsiteY38" fmla="*/ 2711267 h 3988066"/>
                <a:gd name="connsiteX39" fmla="*/ 500560 w 3475899"/>
                <a:gd name="connsiteY39" fmla="*/ 3351926 h 3988066"/>
                <a:gd name="connsiteX40" fmla="*/ 1312915 w 3475899"/>
                <a:gd name="connsiteY40" fmla="*/ 3567187 h 3988066"/>
                <a:gd name="connsiteX41" fmla="*/ 2135520 w 3475899"/>
                <a:gd name="connsiteY41" fmla="*/ 3269921 h 3988066"/>
                <a:gd name="connsiteX42" fmla="*/ 2491727 w 3475899"/>
                <a:gd name="connsiteY42" fmla="*/ 2506256 h 3988066"/>
                <a:gd name="connsiteX43" fmla="*/ 2373845 w 3475899"/>
                <a:gd name="connsiteY43" fmla="*/ 2070608 h 3988066"/>
                <a:gd name="connsiteX44" fmla="*/ 2058641 w 3475899"/>
                <a:gd name="connsiteY44" fmla="*/ 1755405 h 3988066"/>
                <a:gd name="connsiteX45" fmla="*/ 1615306 w 3475899"/>
                <a:gd name="connsiteY45" fmla="*/ 1496578 h 3988066"/>
                <a:gd name="connsiteX46" fmla="*/ 859329 w 3475899"/>
                <a:gd name="connsiteY46" fmla="*/ 1135247 h 3988066"/>
                <a:gd name="connsiteX47" fmla="*/ 477496 w 3475899"/>
                <a:gd name="connsiteY47" fmla="*/ 609907 h 3988066"/>
                <a:gd name="connsiteX48" fmla="*/ 782450 w 3475899"/>
                <a:gd name="connsiteY48" fmla="*/ 143508 h 3988066"/>
                <a:gd name="connsiteX49" fmla="*/ 1425671 w 3475899"/>
                <a:gd name="connsiteY49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1825442 w 3475899"/>
                <a:gd name="connsiteY2" fmla="*/ 343393 h 3988066"/>
                <a:gd name="connsiteX3" fmla="*/ 1687060 w 3475899"/>
                <a:gd name="connsiteY3" fmla="*/ 153758 h 3988066"/>
                <a:gd name="connsiteX4" fmla="*/ 1410295 w 3475899"/>
                <a:gd name="connsiteY4" fmla="*/ 102506 h 3988066"/>
                <a:gd name="connsiteX5" fmla="*/ 961834 w 3475899"/>
                <a:gd name="connsiteY5" fmla="*/ 187072 h 3988066"/>
                <a:gd name="connsiteX6" fmla="*/ 744010 w 3475899"/>
                <a:gd name="connsiteY6" fmla="*/ 481775 h 3988066"/>
                <a:gd name="connsiteX7" fmla="*/ 900331 w 3475899"/>
                <a:gd name="connsiteY7" fmla="*/ 740602 h 3988066"/>
                <a:gd name="connsiteX8" fmla="*/ 1284726 w 3475899"/>
                <a:gd name="connsiteY8" fmla="*/ 943050 h 3988066"/>
                <a:gd name="connsiteX9" fmla="*/ 2984160 w 3475899"/>
                <a:gd name="connsiteY9" fmla="*/ 1543339 h 3988066"/>
                <a:gd name="connsiteX10" fmla="*/ 3378091 w 3475899"/>
                <a:gd name="connsiteY10" fmla="*/ 2821306 h 3988066"/>
                <a:gd name="connsiteX11" fmla="*/ 2359032 w 3475899"/>
                <a:gd name="connsiteY11" fmla="*/ 3840356 h 3988066"/>
                <a:gd name="connsiteX12" fmla="*/ 1252372 w 3475899"/>
                <a:gd name="connsiteY12" fmla="*/ 3968244 h 3988066"/>
                <a:gd name="connsiteX13" fmla="*/ 352887 w 3475899"/>
                <a:gd name="connsiteY13" fmla="*/ 3518017 h 3988066"/>
                <a:gd name="connsiteX14" fmla="*/ 846 w 3475899"/>
                <a:gd name="connsiteY14" fmla="*/ 2711267 h 3988066"/>
                <a:gd name="connsiteX15" fmla="*/ 284017 w 3475899"/>
                <a:gd name="connsiteY15" fmla="*/ 2118017 h 3988066"/>
                <a:gd name="connsiteX16" fmla="*/ 964397 w 3475899"/>
                <a:gd name="connsiteY16" fmla="*/ 1870723 h 3988066"/>
                <a:gd name="connsiteX17" fmla="*/ 1592242 w 3475899"/>
                <a:gd name="connsiteY17" fmla="*/ 2019356 h 3988066"/>
                <a:gd name="connsiteX18" fmla="*/ 1861319 w 3475899"/>
                <a:gd name="connsiteY18" fmla="*/ 2490881 h 3988066"/>
                <a:gd name="connsiteX19" fmla="*/ 1680653 w 3475899"/>
                <a:gd name="connsiteY19" fmla="*/ 2861181 h 3988066"/>
                <a:gd name="connsiteX20" fmla="*/ 1261662 w 3475899"/>
                <a:gd name="connsiteY20" fmla="*/ 3008533 h 3988066"/>
                <a:gd name="connsiteX21" fmla="*/ 895206 w 3475899"/>
                <a:gd name="connsiteY21" fmla="*/ 2926528 h 3988066"/>
                <a:gd name="connsiteX22" fmla="*/ 718384 w 3475899"/>
                <a:gd name="connsiteY22" fmla="*/ 2649764 h 3988066"/>
                <a:gd name="connsiteX23" fmla="*/ 808076 w 3475899"/>
                <a:gd name="connsiteY23" fmla="*/ 2470379 h 3988066"/>
                <a:gd name="connsiteX24" fmla="*/ 931082 w 3475899"/>
                <a:gd name="connsiteY24" fmla="*/ 2406314 h 3988066"/>
                <a:gd name="connsiteX25" fmla="*/ 990023 w 3475899"/>
                <a:gd name="connsiteY25" fmla="*/ 2398626 h 3988066"/>
                <a:gd name="connsiteX26" fmla="*/ 1010524 w 3475899"/>
                <a:gd name="connsiteY26" fmla="*/ 2414001 h 3988066"/>
                <a:gd name="connsiteX27" fmla="*/ 1000274 w 3475899"/>
                <a:gd name="connsiteY27" fmla="*/ 2444753 h 3988066"/>
                <a:gd name="connsiteX28" fmla="*/ 990023 w 3475899"/>
                <a:gd name="connsiteY28" fmla="*/ 2475505 h 3988066"/>
                <a:gd name="connsiteX29" fmla="*/ 974647 w 3475899"/>
                <a:gd name="connsiteY29" fmla="*/ 2588261 h 3988066"/>
                <a:gd name="connsiteX30" fmla="*/ 1055370 w 3475899"/>
                <a:gd name="connsiteY30" fmla="*/ 2725362 h 3988066"/>
                <a:gd name="connsiteX31" fmla="*/ 1230911 w 3475899"/>
                <a:gd name="connsiteY31" fmla="*/ 2783021 h 3988066"/>
                <a:gd name="connsiteX32" fmla="*/ 1494862 w 3475899"/>
                <a:gd name="connsiteY32" fmla="*/ 2685641 h 3988066"/>
                <a:gd name="connsiteX33" fmla="*/ 1599930 w 3475899"/>
                <a:gd name="connsiteY33" fmla="*/ 2444753 h 3988066"/>
                <a:gd name="connsiteX34" fmla="*/ 1387231 w 3475899"/>
                <a:gd name="connsiteY34" fmla="*/ 2109048 h 3988066"/>
                <a:gd name="connsiteX35" fmla="*/ 943896 w 3475899"/>
                <a:gd name="connsiteY35" fmla="*/ 2003980 h 3988066"/>
                <a:gd name="connsiteX36" fmla="*/ 372428 w 3475899"/>
                <a:gd name="connsiteY36" fmla="*/ 2198740 h 3988066"/>
                <a:gd name="connsiteX37" fmla="*/ 118727 w 3475899"/>
                <a:gd name="connsiteY37" fmla="*/ 2711267 h 3988066"/>
                <a:gd name="connsiteX38" fmla="*/ 500560 w 3475899"/>
                <a:gd name="connsiteY38" fmla="*/ 3351926 h 3988066"/>
                <a:gd name="connsiteX39" fmla="*/ 1312915 w 3475899"/>
                <a:gd name="connsiteY39" fmla="*/ 3567187 h 3988066"/>
                <a:gd name="connsiteX40" fmla="*/ 2135520 w 3475899"/>
                <a:gd name="connsiteY40" fmla="*/ 3269921 h 3988066"/>
                <a:gd name="connsiteX41" fmla="*/ 2491727 w 3475899"/>
                <a:gd name="connsiteY41" fmla="*/ 2506256 h 3988066"/>
                <a:gd name="connsiteX42" fmla="*/ 2373845 w 3475899"/>
                <a:gd name="connsiteY42" fmla="*/ 2070608 h 3988066"/>
                <a:gd name="connsiteX43" fmla="*/ 2058641 w 3475899"/>
                <a:gd name="connsiteY43" fmla="*/ 1755405 h 3988066"/>
                <a:gd name="connsiteX44" fmla="*/ 1615306 w 3475899"/>
                <a:gd name="connsiteY44" fmla="*/ 1496578 h 3988066"/>
                <a:gd name="connsiteX45" fmla="*/ 859329 w 3475899"/>
                <a:gd name="connsiteY45" fmla="*/ 1135247 h 3988066"/>
                <a:gd name="connsiteX46" fmla="*/ 477496 w 3475899"/>
                <a:gd name="connsiteY46" fmla="*/ 609907 h 3988066"/>
                <a:gd name="connsiteX47" fmla="*/ 782450 w 3475899"/>
                <a:gd name="connsiteY47" fmla="*/ 143508 h 3988066"/>
                <a:gd name="connsiteX48" fmla="*/ 1425671 w 3475899"/>
                <a:gd name="connsiteY48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1687060 w 3475899"/>
                <a:gd name="connsiteY2" fmla="*/ 153758 h 3988066"/>
                <a:gd name="connsiteX3" fmla="*/ 1410295 w 3475899"/>
                <a:gd name="connsiteY3" fmla="*/ 102506 h 3988066"/>
                <a:gd name="connsiteX4" fmla="*/ 961834 w 3475899"/>
                <a:gd name="connsiteY4" fmla="*/ 187072 h 3988066"/>
                <a:gd name="connsiteX5" fmla="*/ 744010 w 3475899"/>
                <a:gd name="connsiteY5" fmla="*/ 481775 h 3988066"/>
                <a:gd name="connsiteX6" fmla="*/ 900331 w 3475899"/>
                <a:gd name="connsiteY6" fmla="*/ 740602 h 3988066"/>
                <a:gd name="connsiteX7" fmla="*/ 1284726 w 3475899"/>
                <a:gd name="connsiteY7" fmla="*/ 943050 h 3988066"/>
                <a:gd name="connsiteX8" fmla="*/ 2984160 w 3475899"/>
                <a:gd name="connsiteY8" fmla="*/ 1543339 h 3988066"/>
                <a:gd name="connsiteX9" fmla="*/ 3378091 w 3475899"/>
                <a:gd name="connsiteY9" fmla="*/ 2821306 h 3988066"/>
                <a:gd name="connsiteX10" fmla="*/ 2359032 w 3475899"/>
                <a:gd name="connsiteY10" fmla="*/ 3840356 h 3988066"/>
                <a:gd name="connsiteX11" fmla="*/ 1252372 w 3475899"/>
                <a:gd name="connsiteY11" fmla="*/ 3968244 h 3988066"/>
                <a:gd name="connsiteX12" fmla="*/ 352887 w 3475899"/>
                <a:gd name="connsiteY12" fmla="*/ 3518017 h 3988066"/>
                <a:gd name="connsiteX13" fmla="*/ 846 w 3475899"/>
                <a:gd name="connsiteY13" fmla="*/ 2711267 h 3988066"/>
                <a:gd name="connsiteX14" fmla="*/ 284017 w 3475899"/>
                <a:gd name="connsiteY14" fmla="*/ 2118017 h 3988066"/>
                <a:gd name="connsiteX15" fmla="*/ 964397 w 3475899"/>
                <a:gd name="connsiteY15" fmla="*/ 1870723 h 3988066"/>
                <a:gd name="connsiteX16" fmla="*/ 1592242 w 3475899"/>
                <a:gd name="connsiteY16" fmla="*/ 2019356 h 3988066"/>
                <a:gd name="connsiteX17" fmla="*/ 1861319 w 3475899"/>
                <a:gd name="connsiteY17" fmla="*/ 2490881 h 3988066"/>
                <a:gd name="connsiteX18" fmla="*/ 1680653 w 3475899"/>
                <a:gd name="connsiteY18" fmla="*/ 2861181 h 3988066"/>
                <a:gd name="connsiteX19" fmla="*/ 1261662 w 3475899"/>
                <a:gd name="connsiteY19" fmla="*/ 3008533 h 3988066"/>
                <a:gd name="connsiteX20" fmla="*/ 895206 w 3475899"/>
                <a:gd name="connsiteY20" fmla="*/ 2926528 h 3988066"/>
                <a:gd name="connsiteX21" fmla="*/ 718384 w 3475899"/>
                <a:gd name="connsiteY21" fmla="*/ 2649764 h 3988066"/>
                <a:gd name="connsiteX22" fmla="*/ 808076 w 3475899"/>
                <a:gd name="connsiteY22" fmla="*/ 2470379 h 3988066"/>
                <a:gd name="connsiteX23" fmla="*/ 931082 w 3475899"/>
                <a:gd name="connsiteY23" fmla="*/ 2406314 h 3988066"/>
                <a:gd name="connsiteX24" fmla="*/ 990023 w 3475899"/>
                <a:gd name="connsiteY24" fmla="*/ 2398626 h 3988066"/>
                <a:gd name="connsiteX25" fmla="*/ 1010524 w 3475899"/>
                <a:gd name="connsiteY25" fmla="*/ 2414001 h 3988066"/>
                <a:gd name="connsiteX26" fmla="*/ 1000274 w 3475899"/>
                <a:gd name="connsiteY26" fmla="*/ 2444753 h 3988066"/>
                <a:gd name="connsiteX27" fmla="*/ 990023 w 3475899"/>
                <a:gd name="connsiteY27" fmla="*/ 2475505 h 3988066"/>
                <a:gd name="connsiteX28" fmla="*/ 974647 w 3475899"/>
                <a:gd name="connsiteY28" fmla="*/ 2588261 h 3988066"/>
                <a:gd name="connsiteX29" fmla="*/ 1055370 w 3475899"/>
                <a:gd name="connsiteY29" fmla="*/ 2725362 h 3988066"/>
                <a:gd name="connsiteX30" fmla="*/ 1230911 w 3475899"/>
                <a:gd name="connsiteY30" fmla="*/ 2783021 h 3988066"/>
                <a:gd name="connsiteX31" fmla="*/ 1494862 w 3475899"/>
                <a:gd name="connsiteY31" fmla="*/ 2685641 h 3988066"/>
                <a:gd name="connsiteX32" fmla="*/ 1599930 w 3475899"/>
                <a:gd name="connsiteY32" fmla="*/ 2444753 h 3988066"/>
                <a:gd name="connsiteX33" fmla="*/ 1387231 w 3475899"/>
                <a:gd name="connsiteY33" fmla="*/ 2109048 h 3988066"/>
                <a:gd name="connsiteX34" fmla="*/ 943896 w 3475899"/>
                <a:gd name="connsiteY34" fmla="*/ 2003980 h 3988066"/>
                <a:gd name="connsiteX35" fmla="*/ 372428 w 3475899"/>
                <a:gd name="connsiteY35" fmla="*/ 2198740 h 3988066"/>
                <a:gd name="connsiteX36" fmla="*/ 118727 w 3475899"/>
                <a:gd name="connsiteY36" fmla="*/ 2711267 h 3988066"/>
                <a:gd name="connsiteX37" fmla="*/ 500560 w 3475899"/>
                <a:gd name="connsiteY37" fmla="*/ 3351926 h 3988066"/>
                <a:gd name="connsiteX38" fmla="*/ 1312915 w 3475899"/>
                <a:gd name="connsiteY38" fmla="*/ 3567187 h 3988066"/>
                <a:gd name="connsiteX39" fmla="*/ 2135520 w 3475899"/>
                <a:gd name="connsiteY39" fmla="*/ 3269921 h 3988066"/>
                <a:gd name="connsiteX40" fmla="*/ 2491727 w 3475899"/>
                <a:gd name="connsiteY40" fmla="*/ 2506256 h 3988066"/>
                <a:gd name="connsiteX41" fmla="*/ 2373845 w 3475899"/>
                <a:gd name="connsiteY41" fmla="*/ 2070608 h 3988066"/>
                <a:gd name="connsiteX42" fmla="*/ 2058641 w 3475899"/>
                <a:gd name="connsiteY42" fmla="*/ 1755405 h 3988066"/>
                <a:gd name="connsiteX43" fmla="*/ 1615306 w 3475899"/>
                <a:gd name="connsiteY43" fmla="*/ 1496578 h 3988066"/>
                <a:gd name="connsiteX44" fmla="*/ 859329 w 3475899"/>
                <a:gd name="connsiteY44" fmla="*/ 1135247 h 3988066"/>
                <a:gd name="connsiteX45" fmla="*/ 477496 w 3475899"/>
                <a:gd name="connsiteY45" fmla="*/ 609907 h 3988066"/>
                <a:gd name="connsiteX46" fmla="*/ 782450 w 3475899"/>
                <a:gd name="connsiteY46" fmla="*/ 143508 h 3988066"/>
                <a:gd name="connsiteX47" fmla="*/ 1425671 w 3475899"/>
                <a:gd name="connsiteY47" fmla="*/ 0 h 3988066"/>
                <a:gd name="connsiteX0" fmla="*/ 1425671 w 3475899"/>
                <a:gd name="connsiteY0" fmla="*/ 0 h 3988066"/>
                <a:gd name="connsiteX1" fmla="*/ 1687060 w 3475899"/>
                <a:gd name="connsiteY1" fmla="*/ 153758 h 3988066"/>
                <a:gd name="connsiteX2" fmla="*/ 1410295 w 3475899"/>
                <a:gd name="connsiteY2" fmla="*/ 102506 h 3988066"/>
                <a:gd name="connsiteX3" fmla="*/ 961834 w 3475899"/>
                <a:gd name="connsiteY3" fmla="*/ 187072 h 3988066"/>
                <a:gd name="connsiteX4" fmla="*/ 744010 w 3475899"/>
                <a:gd name="connsiteY4" fmla="*/ 481775 h 3988066"/>
                <a:gd name="connsiteX5" fmla="*/ 900331 w 3475899"/>
                <a:gd name="connsiteY5" fmla="*/ 740602 h 3988066"/>
                <a:gd name="connsiteX6" fmla="*/ 1284726 w 3475899"/>
                <a:gd name="connsiteY6" fmla="*/ 943050 h 3988066"/>
                <a:gd name="connsiteX7" fmla="*/ 2984160 w 3475899"/>
                <a:gd name="connsiteY7" fmla="*/ 1543339 h 3988066"/>
                <a:gd name="connsiteX8" fmla="*/ 3378091 w 3475899"/>
                <a:gd name="connsiteY8" fmla="*/ 2821306 h 3988066"/>
                <a:gd name="connsiteX9" fmla="*/ 2359032 w 3475899"/>
                <a:gd name="connsiteY9" fmla="*/ 3840356 h 3988066"/>
                <a:gd name="connsiteX10" fmla="*/ 1252372 w 3475899"/>
                <a:gd name="connsiteY10" fmla="*/ 3968244 h 3988066"/>
                <a:gd name="connsiteX11" fmla="*/ 352887 w 3475899"/>
                <a:gd name="connsiteY11" fmla="*/ 3518017 h 3988066"/>
                <a:gd name="connsiteX12" fmla="*/ 846 w 3475899"/>
                <a:gd name="connsiteY12" fmla="*/ 2711267 h 3988066"/>
                <a:gd name="connsiteX13" fmla="*/ 284017 w 3475899"/>
                <a:gd name="connsiteY13" fmla="*/ 2118017 h 3988066"/>
                <a:gd name="connsiteX14" fmla="*/ 964397 w 3475899"/>
                <a:gd name="connsiteY14" fmla="*/ 1870723 h 3988066"/>
                <a:gd name="connsiteX15" fmla="*/ 1592242 w 3475899"/>
                <a:gd name="connsiteY15" fmla="*/ 2019356 h 3988066"/>
                <a:gd name="connsiteX16" fmla="*/ 1861319 w 3475899"/>
                <a:gd name="connsiteY16" fmla="*/ 2490881 h 3988066"/>
                <a:gd name="connsiteX17" fmla="*/ 1680653 w 3475899"/>
                <a:gd name="connsiteY17" fmla="*/ 2861181 h 3988066"/>
                <a:gd name="connsiteX18" fmla="*/ 1261662 w 3475899"/>
                <a:gd name="connsiteY18" fmla="*/ 3008533 h 3988066"/>
                <a:gd name="connsiteX19" fmla="*/ 895206 w 3475899"/>
                <a:gd name="connsiteY19" fmla="*/ 2926528 h 3988066"/>
                <a:gd name="connsiteX20" fmla="*/ 718384 w 3475899"/>
                <a:gd name="connsiteY20" fmla="*/ 2649764 h 3988066"/>
                <a:gd name="connsiteX21" fmla="*/ 808076 w 3475899"/>
                <a:gd name="connsiteY21" fmla="*/ 2470379 h 3988066"/>
                <a:gd name="connsiteX22" fmla="*/ 931082 w 3475899"/>
                <a:gd name="connsiteY22" fmla="*/ 2406314 h 3988066"/>
                <a:gd name="connsiteX23" fmla="*/ 990023 w 3475899"/>
                <a:gd name="connsiteY23" fmla="*/ 2398626 h 3988066"/>
                <a:gd name="connsiteX24" fmla="*/ 1010524 w 3475899"/>
                <a:gd name="connsiteY24" fmla="*/ 2414001 h 3988066"/>
                <a:gd name="connsiteX25" fmla="*/ 1000274 w 3475899"/>
                <a:gd name="connsiteY25" fmla="*/ 2444753 h 3988066"/>
                <a:gd name="connsiteX26" fmla="*/ 990023 w 3475899"/>
                <a:gd name="connsiteY26" fmla="*/ 2475505 h 3988066"/>
                <a:gd name="connsiteX27" fmla="*/ 974647 w 3475899"/>
                <a:gd name="connsiteY27" fmla="*/ 2588261 h 3988066"/>
                <a:gd name="connsiteX28" fmla="*/ 1055370 w 3475899"/>
                <a:gd name="connsiteY28" fmla="*/ 2725362 h 3988066"/>
                <a:gd name="connsiteX29" fmla="*/ 1230911 w 3475899"/>
                <a:gd name="connsiteY29" fmla="*/ 2783021 h 3988066"/>
                <a:gd name="connsiteX30" fmla="*/ 1494862 w 3475899"/>
                <a:gd name="connsiteY30" fmla="*/ 2685641 h 3988066"/>
                <a:gd name="connsiteX31" fmla="*/ 1599930 w 3475899"/>
                <a:gd name="connsiteY31" fmla="*/ 2444753 h 3988066"/>
                <a:gd name="connsiteX32" fmla="*/ 1387231 w 3475899"/>
                <a:gd name="connsiteY32" fmla="*/ 2109048 h 3988066"/>
                <a:gd name="connsiteX33" fmla="*/ 943896 w 3475899"/>
                <a:gd name="connsiteY33" fmla="*/ 2003980 h 3988066"/>
                <a:gd name="connsiteX34" fmla="*/ 372428 w 3475899"/>
                <a:gd name="connsiteY34" fmla="*/ 2198740 h 3988066"/>
                <a:gd name="connsiteX35" fmla="*/ 118727 w 3475899"/>
                <a:gd name="connsiteY35" fmla="*/ 2711267 h 3988066"/>
                <a:gd name="connsiteX36" fmla="*/ 500560 w 3475899"/>
                <a:gd name="connsiteY36" fmla="*/ 3351926 h 3988066"/>
                <a:gd name="connsiteX37" fmla="*/ 1312915 w 3475899"/>
                <a:gd name="connsiteY37" fmla="*/ 3567187 h 3988066"/>
                <a:gd name="connsiteX38" fmla="*/ 2135520 w 3475899"/>
                <a:gd name="connsiteY38" fmla="*/ 3269921 h 3988066"/>
                <a:gd name="connsiteX39" fmla="*/ 2491727 w 3475899"/>
                <a:gd name="connsiteY39" fmla="*/ 2506256 h 3988066"/>
                <a:gd name="connsiteX40" fmla="*/ 2373845 w 3475899"/>
                <a:gd name="connsiteY40" fmla="*/ 2070608 h 3988066"/>
                <a:gd name="connsiteX41" fmla="*/ 2058641 w 3475899"/>
                <a:gd name="connsiteY41" fmla="*/ 1755405 h 3988066"/>
                <a:gd name="connsiteX42" fmla="*/ 1615306 w 3475899"/>
                <a:gd name="connsiteY42" fmla="*/ 1496578 h 3988066"/>
                <a:gd name="connsiteX43" fmla="*/ 859329 w 3475899"/>
                <a:gd name="connsiteY43" fmla="*/ 1135247 h 3988066"/>
                <a:gd name="connsiteX44" fmla="*/ 477496 w 3475899"/>
                <a:gd name="connsiteY44" fmla="*/ 609907 h 3988066"/>
                <a:gd name="connsiteX45" fmla="*/ 782450 w 3475899"/>
                <a:gd name="connsiteY45" fmla="*/ 143508 h 3988066"/>
                <a:gd name="connsiteX46" fmla="*/ 1425671 w 3475899"/>
                <a:gd name="connsiteY46" fmla="*/ 0 h 3988066"/>
                <a:gd name="connsiteX0" fmla="*/ 1425671 w 3475899"/>
                <a:gd name="connsiteY0" fmla="*/ 421 h 3988487"/>
                <a:gd name="connsiteX1" fmla="*/ 1410295 w 3475899"/>
                <a:gd name="connsiteY1" fmla="*/ 102927 h 3988487"/>
                <a:gd name="connsiteX2" fmla="*/ 961834 w 3475899"/>
                <a:gd name="connsiteY2" fmla="*/ 187493 h 3988487"/>
                <a:gd name="connsiteX3" fmla="*/ 744010 w 3475899"/>
                <a:gd name="connsiteY3" fmla="*/ 482196 h 3988487"/>
                <a:gd name="connsiteX4" fmla="*/ 900331 w 3475899"/>
                <a:gd name="connsiteY4" fmla="*/ 741023 h 3988487"/>
                <a:gd name="connsiteX5" fmla="*/ 1284726 w 3475899"/>
                <a:gd name="connsiteY5" fmla="*/ 943471 h 3988487"/>
                <a:gd name="connsiteX6" fmla="*/ 2984160 w 3475899"/>
                <a:gd name="connsiteY6" fmla="*/ 1543760 h 3988487"/>
                <a:gd name="connsiteX7" fmla="*/ 3378091 w 3475899"/>
                <a:gd name="connsiteY7" fmla="*/ 2821727 h 3988487"/>
                <a:gd name="connsiteX8" fmla="*/ 2359032 w 3475899"/>
                <a:gd name="connsiteY8" fmla="*/ 3840777 h 3988487"/>
                <a:gd name="connsiteX9" fmla="*/ 1252372 w 3475899"/>
                <a:gd name="connsiteY9" fmla="*/ 3968665 h 3988487"/>
                <a:gd name="connsiteX10" fmla="*/ 352887 w 3475899"/>
                <a:gd name="connsiteY10" fmla="*/ 3518438 h 3988487"/>
                <a:gd name="connsiteX11" fmla="*/ 846 w 3475899"/>
                <a:gd name="connsiteY11" fmla="*/ 2711688 h 3988487"/>
                <a:gd name="connsiteX12" fmla="*/ 284017 w 3475899"/>
                <a:gd name="connsiteY12" fmla="*/ 2118438 h 3988487"/>
                <a:gd name="connsiteX13" fmla="*/ 964397 w 3475899"/>
                <a:gd name="connsiteY13" fmla="*/ 1871144 h 3988487"/>
                <a:gd name="connsiteX14" fmla="*/ 1592242 w 3475899"/>
                <a:gd name="connsiteY14" fmla="*/ 2019777 h 3988487"/>
                <a:gd name="connsiteX15" fmla="*/ 1861319 w 3475899"/>
                <a:gd name="connsiteY15" fmla="*/ 2491302 h 3988487"/>
                <a:gd name="connsiteX16" fmla="*/ 1680653 w 3475899"/>
                <a:gd name="connsiteY16" fmla="*/ 2861602 h 3988487"/>
                <a:gd name="connsiteX17" fmla="*/ 1261662 w 3475899"/>
                <a:gd name="connsiteY17" fmla="*/ 3008954 h 3988487"/>
                <a:gd name="connsiteX18" fmla="*/ 895206 w 3475899"/>
                <a:gd name="connsiteY18" fmla="*/ 2926949 h 3988487"/>
                <a:gd name="connsiteX19" fmla="*/ 718384 w 3475899"/>
                <a:gd name="connsiteY19" fmla="*/ 2650185 h 3988487"/>
                <a:gd name="connsiteX20" fmla="*/ 808076 w 3475899"/>
                <a:gd name="connsiteY20" fmla="*/ 2470800 h 3988487"/>
                <a:gd name="connsiteX21" fmla="*/ 931082 w 3475899"/>
                <a:gd name="connsiteY21" fmla="*/ 2406735 h 3988487"/>
                <a:gd name="connsiteX22" fmla="*/ 990023 w 3475899"/>
                <a:gd name="connsiteY22" fmla="*/ 2399047 h 3988487"/>
                <a:gd name="connsiteX23" fmla="*/ 1010524 w 3475899"/>
                <a:gd name="connsiteY23" fmla="*/ 2414422 h 3988487"/>
                <a:gd name="connsiteX24" fmla="*/ 1000274 w 3475899"/>
                <a:gd name="connsiteY24" fmla="*/ 2445174 h 3988487"/>
                <a:gd name="connsiteX25" fmla="*/ 990023 w 3475899"/>
                <a:gd name="connsiteY25" fmla="*/ 2475926 h 3988487"/>
                <a:gd name="connsiteX26" fmla="*/ 974647 w 3475899"/>
                <a:gd name="connsiteY26" fmla="*/ 2588682 h 3988487"/>
                <a:gd name="connsiteX27" fmla="*/ 1055370 w 3475899"/>
                <a:gd name="connsiteY27" fmla="*/ 2725783 h 3988487"/>
                <a:gd name="connsiteX28" fmla="*/ 1230911 w 3475899"/>
                <a:gd name="connsiteY28" fmla="*/ 2783442 h 3988487"/>
                <a:gd name="connsiteX29" fmla="*/ 1494862 w 3475899"/>
                <a:gd name="connsiteY29" fmla="*/ 2686062 h 3988487"/>
                <a:gd name="connsiteX30" fmla="*/ 1599930 w 3475899"/>
                <a:gd name="connsiteY30" fmla="*/ 2445174 h 3988487"/>
                <a:gd name="connsiteX31" fmla="*/ 1387231 w 3475899"/>
                <a:gd name="connsiteY31" fmla="*/ 2109469 h 3988487"/>
                <a:gd name="connsiteX32" fmla="*/ 943896 w 3475899"/>
                <a:gd name="connsiteY32" fmla="*/ 2004401 h 3988487"/>
                <a:gd name="connsiteX33" fmla="*/ 372428 w 3475899"/>
                <a:gd name="connsiteY33" fmla="*/ 2199161 h 3988487"/>
                <a:gd name="connsiteX34" fmla="*/ 118727 w 3475899"/>
                <a:gd name="connsiteY34" fmla="*/ 2711688 h 3988487"/>
                <a:gd name="connsiteX35" fmla="*/ 500560 w 3475899"/>
                <a:gd name="connsiteY35" fmla="*/ 3352347 h 3988487"/>
                <a:gd name="connsiteX36" fmla="*/ 1312915 w 3475899"/>
                <a:gd name="connsiteY36" fmla="*/ 3567608 h 3988487"/>
                <a:gd name="connsiteX37" fmla="*/ 2135520 w 3475899"/>
                <a:gd name="connsiteY37" fmla="*/ 3270342 h 3988487"/>
                <a:gd name="connsiteX38" fmla="*/ 2491727 w 3475899"/>
                <a:gd name="connsiteY38" fmla="*/ 2506677 h 3988487"/>
                <a:gd name="connsiteX39" fmla="*/ 2373845 w 3475899"/>
                <a:gd name="connsiteY39" fmla="*/ 2071029 h 3988487"/>
                <a:gd name="connsiteX40" fmla="*/ 2058641 w 3475899"/>
                <a:gd name="connsiteY40" fmla="*/ 1755826 h 3988487"/>
                <a:gd name="connsiteX41" fmla="*/ 1615306 w 3475899"/>
                <a:gd name="connsiteY41" fmla="*/ 1496999 h 3988487"/>
                <a:gd name="connsiteX42" fmla="*/ 859329 w 3475899"/>
                <a:gd name="connsiteY42" fmla="*/ 1135668 h 3988487"/>
                <a:gd name="connsiteX43" fmla="*/ 477496 w 3475899"/>
                <a:gd name="connsiteY43" fmla="*/ 610328 h 3988487"/>
                <a:gd name="connsiteX44" fmla="*/ 782450 w 3475899"/>
                <a:gd name="connsiteY44" fmla="*/ 143929 h 3988487"/>
                <a:gd name="connsiteX45" fmla="*/ 1425671 w 3475899"/>
                <a:gd name="connsiteY45" fmla="*/ 421 h 3988487"/>
                <a:gd name="connsiteX0" fmla="*/ 1425671 w 3475899"/>
                <a:gd name="connsiteY0" fmla="*/ 0 h 3988066"/>
                <a:gd name="connsiteX1" fmla="*/ 961834 w 3475899"/>
                <a:gd name="connsiteY1" fmla="*/ 187072 h 3988066"/>
                <a:gd name="connsiteX2" fmla="*/ 744010 w 3475899"/>
                <a:gd name="connsiteY2" fmla="*/ 481775 h 3988066"/>
                <a:gd name="connsiteX3" fmla="*/ 900331 w 3475899"/>
                <a:gd name="connsiteY3" fmla="*/ 740602 h 3988066"/>
                <a:gd name="connsiteX4" fmla="*/ 1284726 w 3475899"/>
                <a:gd name="connsiteY4" fmla="*/ 943050 h 3988066"/>
                <a:gd name="connsiteX5" fmla="*/ 2984160 w 3475899"/>
                <a:gd name="connsiteY5" fmla="*/ 1543339 h 3988066"/>
                <a:gd name="connsiteX6" fmla="*/ 3378091 w 3475899"/>
                <a:gd name="connsiteY6" fmla="*/ 2821306 h 3988066"/>
                <a:gd name="connsiteX7" fmla="*/ 2359032 w 3475899"/>
                <a:gd name="connsiteY7" fmla="*/ 3840356 h 3988066"/>
                <a:gd name="connsiteX8" fmla="*/ 1252372 w 3475899"/>
                <a:gd name="connsiteY8" fmla="*/ 3968244 h 3988066"/>
                <a:gd name="connsiteX9" fmla="*/ 352887 w 3475899"/>
                <a:gd name="connsiteY9" fmla="*/ 3518017 h 3988066"/>
                <a:gd name="connsiteX10" fmla="*/ 846 w 3475899"/>
                <a:gd name="connsiteY10" fmla="*/ 2711267 h 3988066"/>
                <a:gd name="connsiteX11" fmla="*/ 284017 w 3475899"/>
                <a:gd name="connsiteY11" fmla="*/ 2118017 h 3988066"/>
                <a:gd name="connsiteX12" fmla="*/ 964397 w 3475899"/>
                <a:gd name="connsiteY12" fmla="*/ 1870723 h 3988066"/>
                <a:gd name="connsiteX13" fmla="*/ 1592242 w 3475899"/>
                <a:gd name="connsiteY13" fmla="*/ 2019356 h 3988066"/>
                <a:gd name="connsiteX14" fmla="*/ 1861319 w 3475899"/>
                <a:gd name="connsiteY14" fmla="*/ 2490881 h 3988066"/>
                <a:gd name="connsiteX15" fmla="*/ 1680653 w 3475899"/>
                <a:gd name="connsiteY15" fmla="*/ 2861181 h 3988066"/>
                <a:gd name="connsiteX16" fmla="*/ 1261662 w 3475899"/>
                <a:gd name="connsiteY16" fmla="*/ 3008533 h 3988066"/>
                <a:gd name="connsiteX17" fmla="*/ 895206 w 3475899"/>
                <a:gd name="connsiteY17" fmla="*/ 2926528 h 3988066"/>
                <a:gd name="connsiteX18" fmla="*/ 718384 w 3475899"/>
                <a:gd name="connsiteY18" fmla="*/ 2649764 h 3988066"/>
                <a:gd name="connsiteX19" fmla="*/ 808076 w 3475899"/>
                <a:gd name="connsiteY19" fmla="*/ 2470379 h 3988066"/>
                <a:gd name="connsiteX20" fmla="*/ 931082 w 3475899"/>
                <a:gd name="connsiteY20" fmla="*/ 2406314 h 3988066"/>
                <a:gd name="connsiteX21" fmla="*/ 990023 w 3475899"/>
                <a:gd name="connsiteY21" fmla="*/ 2398626 h 3988066"/>
                <a:gd name="connsiteX22" fmla="*/ 1010524 w 3475899"/>
                <a:gd name="connsiteY22" fmla="*/ 2414001 h 3988066"/>
                <a:gd name="connsiteX23" fmla="*/ 1000274 w 3475899"/>
                <a:gd name="connsiteY23" fmla="*/ 2444753 h 3988066"/>
                <a:gd name="connsiteX24" fmla="*/ 990023 w 3475899"/>
                <a:gd name="connsiteY24" fmla="*/ 2475505 h 3988066"/>
                <a:gd name="connsiteX25" fmla="*/ 974647 w 3475899"/>
                <a:gd name="connsiteY25" fmla="*/ 2588261 h 3988066"/>
                <a:gd name="connsiteX26" fmla="*/ 1055370 w 3475899"/>
                <a:gd name="connsiteY26" fmla="*/ 2725362 h 3988066"/>
                <a:gd name="connsiteX27" fmla="*/ 1230911 w 3475899"/>
                <a:gd name="connsiteY27" fmla="*/ 2783021 h 3988066"/>
                <a:gd name="connsiteX28" fmla="*/ 1494862 w 3475899"/>
                <a:gd name="connsiteY28" fmla="*/ 2685641 h 3988066"/>
                <a:gd name="connsiteX29" fmla="*/ 1599930 w 3475899"/>
                <a:gd name="connsiteY29" fmla="*/ 2444753 h 3988066"/>
                <a:gd name="connsiteX30" fmla="*/ 1387231 w 3475899"/>
                <a:gd name="connsiteY30" fmla="*/ 2109048 h 3988066"/>
                <a:gd name="connsiteX31" fmla="*/ 943896 w 3475899"/>
                <a:gd name="connsiteY31" fmla="*/ 2003980 h 3988066"/>
                <a:gd name="connsiteX32" fmla="*/ 372428 w 3475899"/>
                <a:gd name="connsiteY32" fmla="*/ 2198740 h 3988066"/>
                <a:gd name="connsiteX33" fmla="*/ 118727 w 3475899"/>
                <a:gd name="connsiteY33" fmla="*/ 2711267 h 3988066"/>
                <a:gd name="connsiteX34" fmla="*/ 500560 w 3475899"/>
                <a:gd name="connsiteY34" fmla="*/ 3351926 h 3988066"/>
                <a:gd name="connsiteX35" fmla="*/ 1312915 w 3475899"/>
                <a:gd name="connsiteY35" fmla="*/ 3567187 h 3988066"/>
                <a:gd name="connsiteX36" fmla="*/ 2135520 w 3475899"/>
                <a:gd name="connsiteY36" fmla="*/ 3269921 h 3988066"/>
                <a:gd name="connsiteX37" fmla="*/ 2491727 w 3475899"/>
                <a:gd name="connsiteY37" fmla="*/ 2506256 h 3988066"/>
                <a:gd name="connsiteX38" fmla="*/ 2373845 w 3475899"/>
                <a:gd name="connsiteY38" fmla="*/ 2070608 h 3988066"/>
                <a:gd name="connsiteX39" fmla="*/ 2058641 w 3475899"/>
                <a:gd name="connsiteY39" fmla="*/ 1755405 h 3988066"/>
                <a:gd name="connsiteX40" fmla="*/ 1615306 w 3475899"/>
                <a:gd name="connsiteY40" fmla="*/ 1496578 h 3988066"/>
                <a:gd name="connsiteX41" fmla="*/ 859329 w 3475899"/>
                <a:gd name="connsiteY41" fmla="*/ 1135247 h 3988066"/>
                <a:gd name="connsiteX42" fmla="*/ 477496 w 3475899"/>
                <a:gd name="connsiteY42" fmla="*/ 609907 h 3988066"/>
                <a:gd name="connsiteX43" fmla="*/ 782450 w 3475899"/>
                <a:gd name="connsiteY43" fmla="*/ 143508 h 3988066"/>
                <a:gd name="connsiteX44" fmla="*/ 1425671 w 3475899"/>
                <a:gd name="connsiteY44" fmla="*/ 0 h 3988066"/>
                <a:gd name="connsiteX0" fmla="*/ 782450 w 3475899"/>
                <a:gd name="connsiteY0" fmla="*/ 32557 h 3877115"/>
                <a:gd name="connsiteX1" fmla="*/ 961834 w 3475899"/>
                <a:gd name="connsiteY1" fmla="*/ 76121 h 3877115"/>
                <a:gd name="connsiteX2" fmla="*/ 744010 w 3475899"/>
                <a:gd name="connsiteY2" fmla="*/ 370824 h 3877115"/>
                <a:gd name="connsiteX3" fmla="*/ 900331 w 3475899"/>
                <a:gd name="connsiteY3" fmla="*/ 629651 h 3877115"/>
                <a:gd name="connsiteX4" fmla="*/ 1284726 w 3475899"/>
                <a:gd name="connsiteY4" fmla="*/ 832099 h 3877115"/>
                <a:gd name="connsiteX5" fmla="*/ 2984160 w 3475899"/>
                <a:gd name="connsiteY5" fmla="*/ 1432388 h 3877115"/>
                <a:gd name="connsiteX6" fmla="*/ 3378091 w 3475899"/>
                <a:gd name="connsiteY6" fmla="*/ 2710355 h 3877115"/>
                <a:gd name="connsiteX7" fmla="*/ 2359032 w 3475899"/>
                <a:gd name="connsiteY7" fmla="*/ 3729405 h 3877115"/>
                <a:gd name="connsiteX8" fmla="*/ 1252372 w 3475899"/>
                <a:gd name="connsiteY8" fmla="*/ 3857293 h 3877115"/>
                <a:gd name="connsiteX9" fmla="*/ 352887 w 3475899"/>
                <a:gd name="connsiteY9" fmla="*/ 3407066 h 3877115"/>
                <a:gd name="connsiteX10" fmla="*/ 846 w 3475899"/>
                <a:gd name="connsiteY10" fmla="*/ 2600316 h 3877115"/>
                <a:gd name="connsiteX11" fmla="*/ 284017 w 3475899"/>
                <a:gd name="connsiteY11" fmla="*/ 2007066 h 3877115"/>
                <a:gd name="connsiteX12" fmla="*/ 964397 w 3475899"/>
                <a:gd name="connsiteY12" fmla="*/ 1759772 h 3877115"/>
                <a:gd name="connsiteX13" fmla="*/ 1592242 w 3475899"/>
                <a:gd name="connsiteY13" fmla="*/ 1908405 h 3877115"/>
                <a:gd name="connsiteX14" fmla="*/ 1861319 w 3475899"/>
                <a:gd name="connsiteY14" fmla="*/ 2379930 h 3877115"/>
                <a:gd name="connsiteX15" fmla="*/ 1680653 w 3475899"/>
                <a:gd name="connsiteY15" fmla="*/ 2750230 h 3877115"/>
                <a:gd name="connsiteX16" fmla="*/ 1261662 w 3475899"/>
                <a:gd name="connsiteY16" fmla="*/ 2897582 h 3877115"/>
                <a:gd name="connsiteX17" fmla="*/ 895206 w 3475899"/>
                <a:gd name="connsiteY17" fmla="*/ 2815577 h 3877115"/>
                <a:gd name="connsiteX18" fmla="*/ 718384 w 3475899"/>
                <a:gd name="connsiteY18" fmla="*/ 2538813 h 3877115"/>
                <a:gd name="connsiteX19" fmla="*/ 808076 w 3475899"/>
                <a:gd name="connsiteY19" fmla="*/ 2359428 h 3877115"/>
                <a:gd name="connsiteX20" fmla="*/ 931082 w 3475899"/>
                <a:gd name="connsiteY20" fmla="*/ 2295363 h 3877115"/>
                <a:gd name="connsiteX21" fmla="*/ 990023 w 3475899"/>
                <a:gd name="connsiteY21" fmla="*/ 2287675 h 3877115"/>
                <a:gd name="connsiteX22" fmla="*/ 1010524 w 3475899"/>
                <a:gd name="connsiteY22" fmla="*/ 2303050 h 3877115"/>
                <a:gd name="connsiteX23" fmla="*/ 1000274 w 3475899"/>
                <a:gd name="connsiteY23" fmla="*/ 2333802 h 3877115"/>
                <a:gd name="connsiteX24" fmla="*/ 990023 w 3475899"/>
                <a:gd name="connsiteY24" fmla="*/ 2364554 h 3877115"/>
                <a:gd name="connsiteX25" fmla="*/ 974647 w 3475899"/>
                <a:gd name="connsiteY25" fmla="*/ 2477310 h 3877115"/>
                <a:gd name="connsiteX26" fmla="*/ 1055370 w 3475899"/>
                <a:gd name="connsiteY26" fmla="*/ 2614411 h 3877115"/>
                <a:gd name="connsiteX27" fmla="*/ 1230911 w 3475899"/>
                <a:gd name="connsiteY27" fmla="*/ 2672070 h 3877115"/>
                <a:gd name="connsiteX28" fmla="*/ 1494862 w 3475899"/>
                <a:gd name="connsiteY28" fmla="*/ 2574690 h 3877115"/>
                <a:gd name="connsiteX29" fmla="*/ 1599930 w 3475899"/>
                <a:gd name="connsiteY29" fmla="*/ 2333802 h 3877115"/>
                <a:gd name="connsiteX30" fmla="*/ 1387231 w 3475899"/>
                <a:gd name="connsiteY30" fmla="*/ 1998097 h 3877115"/>
                <a:gd name="connsiteX31" fmla="*/ 943896 w 3475899"/>
                <a:gd name="connsiteY31" fmla="*/ 1893029 h 3877115"/>
                <a:gd name="connsiteX32" fmla="*/ 372428 w 3475899"/>
                <a:gd name="connsiteY32" fmla="*/ 2087789 h 3877115"/>
                <a:gd name="connsiteX33" fmla="*/ 118727 w 3475899"/>
                <a:gd name="connsiteY33" fmla="*/ 2600316 h 3877115"/>
                <a:gd name="connsiteX34" fmla="*/ 500560 w 3475899"/>
                <a:gd name="connsiteY34" fmla="*/ 3240975 h 3877115"/>
                <a:gd name="connsiteX35" fmla="*/ 1312915 w 3475899"/>
                <a:gd name="connsiteY35" fmla="*/ 3456236 h 3877115"/>
                <a:gd name="connsiteX36" fmla="*/ 2135520 w 3475899"/>
                <a:gd name="connsiteY36" fmla="*/ 3158970 h 3877115"/>
                <a:gd name="connsiteX37" fmla="*/ 2491727 w 3475899"/>
                <a:gd name="connsiteY37" fmla="*/ 2395305 h 3877115"/>
                <a:gd name="connsiteX38" fmla="*/ 2373845 w 3475899"/>
                <a:gd name="connsiteY38" fmla="*/ 1959657 h 3877115"/>
                <a:gd name="connsiteX39" fmla="*/ 2058641 w 3475899"/>
                <a:gd name="connsiteY39" fmla="*/ 1644454 h 3877115"/>
                <a:gd name="connsiteX40" fmla="*/ 1615306 w 3475899"/>
                <a:gd name="connsiteY40" fmla="*/ 1385627 h 3877115"/>
                <a:gd name="connsiteX41" fmla="*/ 859329 w 3475899"/>
                <a:gd name="connsiteY41" fmla="*/ 1024296 h 3877115"/>
                <a:gd name="connsiteX42" fmla="*/ 477496 w 3475899"/>
                <a:gd name="connsiteY42" fmla="*/ 498956 h 3877115"/>
                <a:gd name="connsiteX43" fmla="*/ 782450 w 3475899"/>
                <a:gd name="connsiteY43" fmla="*/ 32557 h 3877115"/>
                <a:gd name="connsiteX0" fmla="*/ 477496 w 3475899"/>
                <a:gd name="connsiteY0" fmla="*/ 424506 h 3802665"/>
                <a:gd name="connsiteX1" fmla="*/ 961834 w 3475899"/>
                <a:gd name="connsiteY1" fmla="*/ 1671 h 3802665"/>
                <a:gd name="connsiteX2" fmla="*/ 744010 w 3475899"/>
                <a:gd name="connsiteY2" fmla="*/ 296374 h 3802665"/>
                <a:gd name="connsiteX3" fmla="*/ 900331 w 3475899"/>
                <a:gd name="connsiteY3" fmla="*/ 555201 h 3802665"/>
                <a:gd name="connsiteX4" fmla="*/ 1284726 w 3475899"/>
                <a:gd name="connsiteY4" fmla="*/ 757649 h 3802665"/>
                <a:gd name="connsiteX5" fmla="*/ 2984160 w 3475899"/>
                <a:gd name="connsiteY5" fmla="*/ 1357938 h 3802665"/>
                <a:gd name="connsiteX6" fmla="*/ 3378091 w 3475899"/>
                <a:gd name="connsiteY6" fmla="*/ 2635905 h 3802665"/>
                <a:gd name="connsiteX7" fmla="*/ 2359032 w 3475899"/>
                <a:gd name="connsiteY7" fmla="*/ 3654955 h 3802665"/>
                <a:gd name="connsiteX8" fmla="*/ 1252372 w 3475899"/>
                <a:gd name="connsiteY8" fmla="*/ 3782843 h 3802665"/>
                <a:gd name="connsiteX9" fmla="*/ 352887 w 3475899"/>
                <a:gd name="connsiteY9" fmla="*/ 3332616 h 3802665"/>
                <a:gd name="connsiteX10" fmla="*/ 846 w 3475899"/>
                <a:gd name="connsiteY10" fmla="*/ 2525866 h 3802665"/>
                <a:gd name="connsiteX11" fmla="*/ 284017 w 3475899"/>
                <a:gd name="connsiteY11" fmla="*/ 1932616 h 3802665"/>
                <a:gd name="connsiteX12" fmla="*/ 964397 w 3475899"/>
                <a:gd name="connsiteY12" fmla="*/ 1685322 h 3802665"/>
                <a:gd name="connsiteX13" fmla="*/ 1592242 w 3475899"/>
                <a:gd name="connsiteY13" fmla="*/ 1833955 h 3802665"/>
                <a:gd name="connsiteX14" fmla="*/ 1861319 w 3475899"/>
                <a:gd name="connsiteY14" fmla="*/ 2305480 h 3802665"/>
                <a:gd name="connsiteX15" fmla="*/ 1680653 w 3475899"/>
                <a:gd name="connsiteY15" fmla="*/ 2675780 h 3802665"/>
                <a:gd name="connsiteX16" fmla="*/ 1261662 w 3475899"/>
                <a:gd name="connsiteY16" fmla="*/ 2823132 h 3802665"/>
                <a:gd name="connsiteX17" fmla="*/ 895206 w 3475899"/>
                <a:gd name="connsiteY17" fmla="*/ 2741127 h 3802665"/>
                <a:gd name="connsiteX18" fmla="*/ 718384 w 3475899"/>
                <a:gd name="connsiteY18" fmla="*/ 2464363 h 3802665"/>
                <a:gd name="connsiteX19" fmla="*/ 808076 w 3475899"/>
                <a:gd name="connsiteY19" fmla="*/ 2284978 h 3802665"/>
                <a:gd name="connsiteX20" fmla="*/ 931082 w 3475899"/>
                <a:gd name="connsiteY20" fmla="*/ 2220913 h 3802665"/>
                <a:gd name="connsiteX21" fmla="*/ 990023 w 3475899"/>
                <a:gd name="connsiteY21" fmla="*/ 2213225 h 3802665"/>
                <a:gd name="connsiteX22" fmla="*/ 1010524 w 3475899"/>
                <a:gd name="connsiteY22" fmla="*/ 2228600 h 3802665"/>
                <a:gd name="connsiteX23" fmla="*/ 1000274 w 3475899"/>
                <a:gd name="connsiteY23" fmla="*/ 2259352 h 3802665"/>
                <a:gd name="connsiteX24" fmla="*/ 990023 w 3475899"/>
                <a:gd name="connsiteY24" fmla="*/ 2290104 h 3802665"/>
                <a:gd name="connsiteX25" fmla="*/ 974647 w 3475899"/>
                <a:gd name="connsiteY25" fmla="*/ 2402860 h 3802665"/>
                <a:gd name="connsiteX26" fmla="*/ 1055370 w 3475899"/>
                <a:gd name="connsiteY26" fmla="*/ 2539961 h 3802665"/>
                <a:gd name="connsiteX27" fmla="*/ 1230911 w 3475899"/>
                <a:gd name="connsiteY27" fmla="*/ 2597620 h 3802665"/>
                <a:gd name="connsiteX28" fmla="*/ 1494862 w 3475899"/>
                <a:gd name="connsiteY28" fmla="*/ 2500240 h 3802665"/>
                <a:gd name="connsiteX29" fmla="*/ 1599930 w 3475899"/>
                <a:gd name="connsiteY29" fmla="*/ 2259352 h 3802665"/>
                <a:gd name="connsiteX30" fmla="*/ 1387231 w 3475899"/>
                <a:gd name="connsiteY30" fmla="*/ 1923647 h 3802665"/>
                <a:gd name="connsiteX31" fmla="*/ 943896 w 3475899"/>
                <a:gd name="connsiteY31" fmla="*/ 1818579 h 3802665"/>
                <a:gd name="connsiteX32" fmla="*/ 372428 w 3475899"/>
                <a:gd name="connsiteY32" fmla="*/ 2013339 h 3802665"/>
                <a:gd name="connsiteX33" fmla="*/ 118727 w 3475899"/>
                <a:gd name="connsiteY33" fmla="*/ 2525866 h 3802665"/>
                <a:gd name="connsiteX34" fmla="*/ 500560 w 3475899"/>
                <a:gd name="connsiteY34" fmla="*/ 3166525 h 3802665"/>
                <a:gd name="connsiteX35" fmla="*/ 1312915 w 3475899"/>
                <a:gd name="connsiteY35" fmla="*/ 3381786 h 3802665"/>
                <a:gd name="connsiteX36" fmla="*/ 2135520 w 3475899"/>
                <a:gd name="connsiteY36" fmla="*/ 3084520 h 3802665"/>
                <a:gd name="connsiteX37" fmla="*/ 2491727 w 3475899"/>
                <a:gd name="connsiteY37" fmla="*/ 2320855 h 3802665"/>
                <a:gd name="connsiteX38" fmla="*/ 2373845 w 3475899"/>
                <a:gd name="connsiteY38" fmla="*/ 1885207 h 3802665"/>
                <a:gd name="connsiteX39" fmla="*/ 2058641 w 3475899"/>
                <a:gd name="connsiteY39" fmla="*/ 1570004 h 3802665"/>
                <a:gd name="connsiteX40" fmla="*/ 1615306 w 3475899"/>
                <a:gd name="connsiteY40" fmla="*/ 1311177 h 3802665"/>
                <a:gd name="connsiteX41" fmla="*/ 859329 w 3475899"/>
                <a:gd name="connsiteY41" fmla="*/ 949846 h 3802665"/>
                <a:gd name="connsiteX42" fmla="*/ 477496 w 3475899"/>
                <a:gd name="connsiteY42" fmla="*/ 424506 h 380266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35520 w 3475899"/>
                <a:gd name="connsiteY36" fmla="*/ 3980450 h 4698595"/>
                <a:gd name="connsiteX37" fmla="*/ 2491727 w 3475899"/>
                <a:gd name="connsiteY37" fmla="*/ 3216785 h 4698595"/>
                <a:gd name="connsiteX38" fmla="*/ 2373845 w 3475899"/>
                <a:gd name="connsiteY38" fmla="*/ 278113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35520 w 3475899"/>
                <a:gd name="connsiteY36" fmla="*/ 3980450 h 4698595"/>
                <a:gd name="connsiteX37" fmla="*/ 2705552 w 3475899"/>
                <a:gd name="connsiteY37" fmla="*/ 3234379 h 4698595"/>
                <a:gd name="connsiteX38" fmla="*/ 2373845 w 3475899"/>
                <a:gd name="connsiteY38" fmla="*/ 278113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373845 w 3475899"/>
                <a:gd name="connsiteY38" fmla="*/ 278113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769638 w 3475899"/>
                <a:gd name="connsiteY39" fmla="*/ 2113659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11483"/>
                <a:gd name="connsiteY0" fmla="*/ 1320436 h 4698595"/>
                <a:gd name="connsiteX1" fmla="*/ 391637 w 3411483"/>
                <a:gd name="connsiteY1" fmla="*/ 346 h 4698595"/>
                <a:gd name="connsiteX2" fmla="*/ 744010 w 3411483"/>
                <a:gd name="connsiteY2" fmla="*/ 1192304 h 4698595"/>
                <a:gd name="connsiteX3" fmla="*/ 900331 w 3411483"/>
                <a:gd name="connsiteY3" fmla="*/ 1451131 h 4698595"/>
                <a:gd name="connsiteX4" fmla="*/ 1240632 w 3411483"/>
                <a:gd name="connsiteY4" fmla="*/ 1733678 h 4698595"/>
                <a:gd name="connsiteX5" fmla="*/ 2984160 w 3411483"/>
                <a:gd name="connsiteY5" fmla="*/ 2253868 h 4698595"/>
                <a:gd name="connsiteX6" fmla="*/ 3378091 w 3411483"/>
                <a:gd name="connsiteY6" fmla="*/ 3531835 h 4698595"/>
                <a:gd name="connsiteX7" fmla="*/ 2359032 w 3411483"/>
                <a:gd name="connsiteY7" fmla="*/ 4550885 h 4698595"/>
                <a:gd name="connsiteX8" fmla="*/ 1252372 w 3411483"/>
                <a:gd name="connsiteY8" fmla="*/ 4678773 h 4698595"/>
                <a:gd name="connsiteX9" fmla="*/ 352887 w 3411483"/>
                <a:gd name="connsiteY9" fmla="*/ 4228546 h 4698595"/>
                <a:gd name="connsiteX10" fmla="*/ 846 w 3411483"/>
                <a:gd name="connsiteY10" fmla="*/ 3421796 h 4698595"/>
                <a:gd name="connsiteX11" fmla="*/ 284017 w 3411483"/>
                <a:gd name="connsiteY11" fmla="*/ 2828546 h 4698595"/>
                <a:gd name="connsiteX12" fmla="*/ 964397 w 3411483"/>
                <a:gd name="connsiteY12" fmla="*/ 2581252 h 4698595"/>
                <a:gd name="connsiteX13" fmla="*/ 1592242 w 3411483"/>
                <a:gd name="connsiteY13" fmla="*/ 2729885 h 4698595"/>
                <a:gd name="connsiteX14" fmla="*/ 1861319 w 3411483"/>
                <a:gd name="connsiteY14" fmla="*/ 3201410 h 4698595"/>
                <a:gd name="connsiteX15" fmla="*/ 1680653 w 3411483"/>
                <a:gd name="connsiteY15" fmla="*/ 3571710 h 4698595"/>
                <a:gd name="connsiteX16" fmla="*/ 1261662 w 3411483"/>
                <a:gd name="connsiteY16" fmla="*/ 3719062 h 4698595"/>
                <a:gd name="connsiteX17" fmla="*/ 895206 w 3411483"/>
                <a:gd name="connsiteY17" fmla="*/ 3637057 h 4698595"/>
                <a:gd name="connsiteX18" fmla="*/ 718384 w 3411483"/>
                <a:gd name="connsiteY18" fmla="*/ 3360293 h 4698595"/>
                <a:gd name="connsiteX19" fmla="*/ 808076 w 3411483"/>
                <a:gd name="connsiteY19" fmla="*/ 3180908 h 4698595"/>
                <a:gd name="connsiteX20" fmla="*/ 931082 w 3411483"/>
                <a:gd name="connsiteY20" fmla="*/ 3116843 h 4698595"/>
                <a:gd name="connsiteX21" fmla="*/ 990023 w 3411483"/>
                <a:gd name="connsiteY21" fmla="*/ 3109155 h 4698595"/>
                <a:gd name="connsiteX22" fmla="*/ 1010524 w 3411483"/>
                <a:gd name="connsiteY22" fmla="*/ 3124530 h 4698595"/>
                <a:gd name="connsiteX23" fmla="*/ 1000274 w 3411483"/>
                <a:gd name="connsiteY23" fmla="*/ 3155282 h 4698595"/>
                <a:gd name="connsiteX24" fmla="*/ 990023 w 3411483"/>
                <a:gd name="connsiteY24" fmla="*/ 3186034 h 4698595"/>
                <a:gd name="connsiteX25" fmla="*/ 974647 w 3411483"/>
                <a:gd name="connsiteY25" fmla="*/ 3298790 h 4698595"/>
                <a:gd name="connsiteX26" fmla="*/ 1055370 w 3411483"/>
                <a:gd name="connsiteY26" fmla="*/ 3435891 h 4698595"/>
                <a:gd name="connsiteX27" fmla="*/ 1230911 w 3411483"/>
                <a:gd name="connsiteY27" fmla="*/ 3493550 h 4698595"/>
                <a:gd name="connsiteX28" fmla="*/ 1494862 w 3411483"/>
                <a:gd name="connsiteY28" fmla="*/ 3396170 h 4698595"/>
                <a:gd name="connsiteX29" fmla="*/ 1599930 w 3411483"/>
                <a:gd name="connsiteY29" fmla="*/ 3155282 h 4698595"/>
                <a:gd name="connsiteX30" fmla="*/ 1387231 w 3411483"/>
                <a:gd name="connsiteY30" fmla="*/ 2819577 h 4698595"/>
                <a:gd name="connsiteX31" fmla="*/ 943896 w 3411483"/>
                <a:gd name="connsiteY31" fmla="*/ 2714509 h 4698595"/>
                <a:gd name="connsiteX32" fmla="*/ 372428 w 3411483"/>
                <a:gd name="connsiteY32" fmla="*/ 2909269 h 4698595"/>
                <a:gd name="connsiteX33" fmla="*/ 118727 w 3411483"/>
                <a:gd name="connsiteY33" fmla="*/ 3421796 h 4698595"/>
                <a:gd name="connsiteX34" fmla="*/ 500560 w 3411483"/>
                <a:gd name="connsiteY34" fmla="*/ 4062455 h 4698595"/>
                <a:gd name="connsiteX35" fmla="*/ 1312915 w 3411483"/>
                <a:gd name="connsiteY35" fmla="*/ 4277716 h 4698595"/>
                <a:gd name="connsiteX36" fmla="*/ 2195013 w 3411483"/>
                <a:gd name="connsiteY36" fmla="*/ 3993179 h 4698595"/>
                <a:gd name="connsiteX37" fmla="*/ 2705552 w 3411483"/>
                <a:gd name="connsiteY37" fmla="*/ 3234379 h 4698595"/>
                <a:gd name="connsiteX38" fmla="*/ 2587666 w 3411483"/>
                <a:gd name="connsiteY38" fmla="*/ 2728357 h 4698595"/>
                <a:gd name="connsiteX39" fmla="*/ 1769638 w 3411483"/>
                <a:gd name="connsiteY39" fmla="*/ 2113659 h 4698595"/>
                <a:gd name="connsiteX40" fmla="*/ 859329 w 3411483"/>
                <a:gd name="connsiteY40" fmla="*/ 1845776 h 4698595"/>
                <a:gd name="connsiteX41" fmla="*/ 477496 w 3411483"/>
                <a:gd name="connsiteY41" fmla="*/ 1320436 h 4698595"/>
                <a:gd name="connsiteX0" fmla="*/ 477496 w 3411485"/>
                <a:gd name="connsiteY0" fmla="*/ 760057 h 4138216"/>
                <a:gd name="connsiteX1" fmla="*/ 810541 w 3411485"/>
                <a:gd name="connsiteY1" fmla="*/ 659 h 4138216"/>
                <a:gd name="connsiteX2" fmla="*/ 744010 w 3411485"/>
                <a:gd name="connsiteY2" fmla="*/ 631925 h 4138216"/>
                <a:gd name="connsiteX3" fmla="*/ 900331 w 3411485"/>
                <a:gd name="connsiteY3" fmla="*/ 890752 h 4138216"/>
                <a:gd name="connsiteX4" fmla="*/ 1240632 w 3411485"/>
                <a:gd name="connsiteY4" fmla="*/ 1173299 h 4138216"/>
                <a:gd name="connsiteX5" fmla="*/ 2984160 w 3411485"/>
                <a:gd name="connsiteY5" fmla="*/ 1693489 h 4138216"/>
                <a:gd name="connsiteX6" fmla="*/ 3378091 w 3411485"/>
                <a:gd name="connsiteY6" fmla="*/ 2971456 h 4138216"/>
                <a:gd name="connsiteX7" fmla="*/ 2359032 w 3411485"/>
                <a:gd name="connsiteY7" fmla="*/ 3990506 h 4138216"/>
                <a:gd name="connsiteX8" fmla="*/ 1252372 w 3411485"/>
                <a:gd name="connsiteY8" fmla="*/ 4118394 h 4138216"/>
                <a:gd name="connsiteX9" fmla="*/ 352887 w 3411485"/>
                <a:gd name="connsiteY9" fmla="*/ 3668167 h 4138216"/>
                <a:gd name="connsiteX10" fmla="*/ 846 w 3411485"/>
                <a:gd name="connsiteY10" fmla="*/ 2861417 h 4138216"/>
                <a:gd name="connsiteX11" fmla="*/ 284017 w 3411485"/>
                <a:gd name="connsiteY11" fmla="*/ 2268167 h 4138216"/>
                <a:gd name="connsiteX12" fmla="*/ 964397 w 3411485"/>
                <a:gd name="connsiteY12" fmla="*/ 2020873 h 4138216"/>
                <a:gd name="connsiteX13" fmla="*/ 1592242 w 3411485"/>
                <a:gd name="connsiteY13" fmla="*/ 2169506 h 4138216"/>
                <a:gd name="connsiteX14" fmla="*/ 1861319 w 3411485"/>
                <a:gd name="connsiteY14" fmla="*/ 2641031 h 4138216"/>
                <a:gd name="connsiteX15" fmla="*/ 1680653 w 3411485"/>
                <a:gd name="connsiteY15" fmla="*/ 3011331 h 4138216"/>
                <a:gd name="connsiteX16" fmla="*/ 1261662 w 3411485"/>
                <a:gd name="connsiteY16" fmla="*/ 3158683 h 4138216"/>
                <a:gd name="connsiteX17" fmla="*/ 895206 w 3411485"/>
                <a:gd name="connsiteY17" fmla="*/ 3076678 h 4138216"/>
                <a:gd name="connsiteX18" fmla="*/ 718384 w 3411485"/>
                <a:gd name="connsiteY18" fmla="*/ 2799914 h 4138216"/>
                <a:gd name="connsiteX19" fmla="*/ 808076 w 3411485"/>
                <a:gd name="connsiteY19" fmla="*/ 2620529 h 4138216"/>
                <a:gd name="connsiteX20" fmla="*/ 931082 w 3411485"/>
                <a:gd name="connsiteY20" fmla="*/ 2556464 h 4138216"/>
                <a:gd name="connsiteX21" fmla="*/ 990023 w 3411485"/>
                <a:gd name="connsiteY21" fmla="*/ 2548776 h 4138216"/>
                <a:gd name="connsiteX22" fmla="*/ 1010524 w 3411485"/>
                <a:gd name="connsiteY22" fmla="*/ 2564151 h 4138216"/>
                <a:gd name="connsiteX23" fmla="*/ 1000274 w 3411485"/>
                <a:gd name="connsiteY23" fmla="*/ 2594903 h 4138216"/>
                <a:gd name="connsiteX24" fmla="*/ 990023 w 3411485"/>
                <a:gd name="connsiteY24" fmla="*/ 2625655 h 4138216"/>
                <a:gd name="connsiteX25" fmla="*/ 974647 w 3411485"/>
                <a:gd name="connsiteY25" fmla="*/ 2738411 h 4138216"/>
                <a:gd name="connsiteX26" fmla="*/ 1055370 w 3411485"/>
                <a:gd name="connsiteY26" fmla="*/ 2875512 h 4138216"/>
                <a:gd name="connsiteX27" fmla="*/ 1230911 w 3411485"/>
                <a:gd name="connsiteY27" fmla="*/ 2933171 h 4138216"/>
                <a:gd name="connsiteX28" fmla="*/ 1494862 w 3411485"/>
                <a:gd name="connsiteY28" fmla="*/ 2835791 h 4138216"/>
                <a:gd name="connsiteX29" fmla="*/ 1599930 w 3411485"/>
                <a:gd name="connsiteY29" fmla="*/ 2594903 h 4138216"/>
                <a:gd name="connsiteX30" fmla="*/ 1387231 w 3411485"/>
                <a:gd name="connsiteY30" fmla="*/ 2259198 h 4138216"/>
                <a:gd name="connsiteX31" fmla="*/ 943896 w 3411485"/>
                <a:gd name="connsiteY31" fmla="*/ 2154130 h 4138216"/>
                <a:gd name="connsiteX32" fmla="*/ 372428 w 3411485"/>
                <a:gd name="connsiteY32" fmla="*/ 2348890 h 4138216"/>
                <a:gd name="connsiteX33" fmla="*/ 118727 w 3411485"/>
                <a:gd name="connsiteY33" fmla="*/ 2861417 h 4138216"/>
                <a:gd name="connsiteX34" fmla="*/ 500560 w 3411485"/>
                <a:gd name="connsiteY34" fmla="*/ 3502076 h 4138216"/>
                <a:gd name="connsiteX35" fmla="*/ 1312915 w 3411485"/>
                <a:gd name="connsiteY35" fmla="*/ 3717337 h 4138216"/>
                <a:gd name="connsiteX36" fmla="*/ 2195013 w 3411485"/>
                <a:gd name="connsiteY36" fmla="*/ 3432800 h 4138216"/>
                <a:gd name="connsiteX37" fmla="*/ 2705552 w 3411485"/>
                <a:gd name="connsiteY37" fmla="*/ 2674000 h 4138216"/>
                <a:gd name="connsiteX38" fmla="*/ 2587666 w 3411485"/>
                <a:gd name="connsiteY38" fmla="*/ 2167978 h 4138216"/>
                <a:gd name="connsiteX39" fmla="*/ 1769638 w 3411485"/>
                <a:gd name="connsiteY39" fmla="*/ 1553280 h 4138216"/>
                <a:gd name="connsiteX40" fmla="*/ 859329 w 3411485"/>
                <a:gd name="connsiteY40" fmla="*/ 1285397 h 4138216"/>
                <a:gd name="connsiteX41" fmla="*/ 477496 w 3411485"/>
                <a:gd name="connsiteY41" fmla="*/ 760057 h 4138216"/>
                <a:gd name="connsiteX0" fmla="*/ 477496 w 3415891"/>
                <a:gd name="connsiteY0" fmla="*/ 760057 h 4122191"/>
                <a:gd name="connsiteX1" fmla="*/ 810541 w 3415891"/>
                <a:gd name="connsiteY1" fmla="*/ 659 h 4122191"/>
                <a:gd name="connsiteX2" fmla="*/ 744010 w 3415891"/>
                <a:gd name="connsiteY2" fmla="*/ 631925 h 4122191"/>
                <a:gd name="connsiteX3" fmla="*/ 900331 w 3415891"/>
                <a:gd name="connsiteY3" fmla="*/ 890752 h 4122191"/>
                <a:gd name="connsiteX4" fmla="*/ 1240632 w 3415891"/>
                <a:gd name="connsiteY4" fmla="*/ 1173299 h 4122191"/>
                <a:gd name="connsiteX5" fmla="*/ 2984160 w 3415891"/>
                <a:gd name="connsiteY5" fmla="*/ 1693489 h 4122191"/>
                <a:gd name="connsiteX6" fmla="*/ 3378091 w 3415891"/>
                <a:gd name="connsiteY6" fmla="*/ 2971456 h 4122191"/>
                <a:gd name="connsiteX7" fmla="*/ 2292890 w 3415891"/>
                <a:gd name="connsiteY7" fmla="*/ 3857009 h 4122191"/>
                <a:gd name="connsiteX8" fmla="*/ 1252372 w 3415891"/>
                <a:gd name="connsiteY8" fmla="*/ 4118394 h 4122191"/>
                <a:gd name="connsiteX9" fmla="*/ 352887 w 3415891"/>
                <a:gd name="connsiteY9" fmla="*/ 3668167 h 4122191"/>
                <a:gd name="connsiteX10" fmla="*/ 846 w 3415891"/>
                <a:gd name="connsiteY10" fmla="*/ 2861417 h 4122191"/>
                <a:gd name="connsiteX11" fmla="*/ 284017 w 3415891"/>
                <a:gd name="connsiteY11" fmla="*/ 2268167 h 4122191"/>
                <a:gd name="connsiteX12" fmla="*/ 964397 w 3415891"/>
                <a:gd name="connsiteY12" fmla="*/ 2020873 h 4122191"/>
                <a:gd name="connsiteX13" fmla="*/ 1592242 w 3415891"/>
                <a:gd name="connsiteY13" fmla="*/ 2169506 h 4122191"/>
                <a:gd name="connsiteX14" fmla="*/ 1861319 w 3415891"/>
                <a:gd name="connsiteY14" fmla="*/ 2641031 h 4122191"/>
                <a:gd name="connsiteX15" fmla="*/ 1680653 w 3415891"/>
                <a:gd name="connsiteY15" fmla="*/ 3011331 h 4122191"/>
                <a:gd name="connsiteX16" fmla="*/ 1261662 w 3415891"/>
                <a:gd name="connsiteY16" fmla="*/ 3158683 h 4122191"/>
                <a:gd name="connsiteX17" fmla="*/ 895206 w 3415891"/>
                <a:gd name="connsiteY17" fmla="*/ 3076678 h 4122191"/>
                <a:gd name="connsiteX18" fmla="*/ 718384 w 3415891"/>
                <a:gd name="connsiteY18" fmla="*/ 2799914 h 4122191"/>
                <a:gd name="connsiteX19" fmla="*/ 808076 w 3415891"/>
                <a:gd name="connsiteY19" fmla="*/ 2620529 h 4122191"/>
                <a:gd name="connsiteX20" fmla="*/ 931082 w 3415891"/>
                <a:gd name="connsiteY20" fmla="*/ 2556464 h 4122191"/>
                <a:gd name="connsiteX21" fmla="*/ 990023 w 3415891"/>
                <a:gd name="connsiteY21" fmla="*/ 2548776 h 4122191"/>
                <a:gd name="connsiteX22" fmla="*/ 1010524 w 3415891"/>
                <a:gd name="connsiteY22" fmla="*/ 2564151 h 4122191"/>
                <a:gd name="connsiteX23" fmla="*/ 1000274 w 3415891"/>
                <a:gd name="connsiteY23" fmla="*/ 2594903 h 4122191"/>
                <a:gd name="connsiteX24" fmla="*/ 990023 w 3415891"/>
                <a:gd name="connsiteY24" fmla="*/ 2625655 h 4122191"/>
                <a:gd name="connsiteX25" fmla="*/ 974647 w 3415891"/>
                <a:gd name="connsiteY25" fmla="*/ 2738411 h 4122191"/>
                <a:gd name="connsiteX26" fmla="*/ 1055370 w 3415891"/>
                <a:gd name="connsiteY26" fmla="*/ 2875512 h 4122191"/>
                <a:gd name="connsiteX27" fmla="*/ 1230911 w 3415891"/>
                <a:gd name="connsiteY27" fmla="*/ 2933171 h 4122191"/>
                <a:gd name="connsiteX28" fmla="*/ 1494862 w 3415891"/>
                <a:gd name="connsiteY28" fmla="*/ 2835791 h 4122191"/>
                <a:gd name="connsiteX29" fmla="*/ 1599930 w 3415891"/>
                <a:gd name="connsiteY29" fmla="*/ 2594903 h 4122191"/>
                <a:gd name="connsiteX30" fmla="*/ 1387231 w 3415891"/>
                <a:gd name="connsiteY30" fmla="*/ 2259198 h 4122191"/>
                <a:gd name="connsiteX31" fmla="*/ 943896 w 3415891"/>
                <a:gd name="connsiteY31" fmla="*/ 2154130 h 4122191"/>
                <a:gd name="connsiteX32" fmla="*/ 372428 w 3415891"/>
                <a:gd name="connsiteY32" fmla="*/ 2348890 h 4122191"/>
                <a:gd name="connsiteX33" fmla="*/ 118727 w 3415891"/>
                <a:gd name="connsiteY33" fmla="*/ 2861417 h 4122191"/>
                <a:gd name="connsiteX34" fmla="*/ 500560 w 3415891"/>
                <a:gd name="connsiteY34" fmla="*/ 3502076 h 4122191"/>
                <a:gd name="connsiteX35" fmla="*/ 1312915 w 3415891"/>
                <a:gd name="connsiteY35" fmla="*/ 3717337 h 4122191"/>
                <a:gd name="connsiteX36" fmla="*/ 2195013 w 3415891"/>
                <a:gd name="connsiteY36" fmla="*/ 3432800 h 4122191"/>
                <a:gd name="connsiteX37" fmla="*/ 2705552 w 3415891"/>
                <a:gd name="connsiteY37" fmla="*/ 2674000 h 4122191"/>
                <a:gd name="connsiteX38" fmla="*/ 2587666 w 3415891"/>
                <a:gd name="connsiteY38" fmla="*/ 2167978 h 4122191"/>
                <a:gd name="connsiteX39" fmla="*/ 1769638 w 3415891"/>
                <a:gd name="connsiteY39" fmla="*/ 1553280 h 4122191"/>
                <a:gd name="connsiteX40" fmla="*/ 859329 w 3415891"/>
                <a:gd name="connsiteY40" fmla="*/ 1285397 h 4122191"/>
                <a:gd name="connsiteX41" fmla="*/ 477496 w 3415891"/>
                <a:gd name="connsiteY41" fmla="*/ 760057 h 4122191"/>
                <a:gd name="connsiteX0" fmla="*/ 477496 w 3415891"/>
                <a:gd name="connsiteY0" fmla="*/ 760057 h 4122191"/>
                <a:gd name="connsiteX1" fmla="*/ 810541 w 3415891"/>
                <a:gd name="connsiteY1" fmla="*/ 659 h 4122191"/>
                <a:gd name="connsiteX2" fmla="*/ 744010 w 3415891"/>
                <a:gd name="connsiteY2" fmla="*/ 631925 h 4122191"/>
                <a:gd name="connsiteX3" fmla="*/ 900331 w 3415891"/>
                <a:gd name="connsiteY3" fmla="*/ 890752 h 4122191"/>
                <a:gd name="connsiteX4" fmla="*/ 1240632 w 3415891"/>
                <a:gd name="connsiteY4" fmla="*/ 1173299 h 4122191"/>
                <a:gd name="connsiteX5" fmla="*/ 2984160 w 3415891"/>
                <a:gd name="connsiteY5" fmla="*/ 1693489 h 4122191"/>
                <a:gd name="connsiteX6" fmla="*/ 3378091 w 3415891"/>
                <a:gd name="connsiteY6" fmla="*/ 2971456 h 4122191"/>
                <a:gd name="connsiteX7" fmla="*/ 2292890 w 3415891"/>
                <a:gd name="connsiteY7" fmla="*/ 3857009 h 4122191"/>
                <a:gd name="connsiteX8" fmla="*/ 1252372 w 3415891"/>
                <a:gd name="connsiteY8" fmla="*/ 4118394 h 4122191"/>
                <a:gd name="connsiteX9" fmla="*/ 352887 w 3415891"/>
                <a:gd name="connsiteY9" fmla="*/ 3668167 h 4122191"/>
                <a:gd name="connsiteX10" fmla="*/ 846 w 3415891"/>
                <a:gd name="connsiteY10" fmla="*/ 2861417 h 4122191"/>
                <a:gd name="connsiteX11" fmla="*/ 284017 w 3415891"/>
                <a:gd name="connsiteY11" fmla="*/ 2268167 h 4122191"/>
                <a:gd name="connsiteX12" fmla="*/ 964397 w 3415891"/>
                <a:gd name="connsiteY12" fmla="*/ 2020873 h 4122191"/>
                <a:gd name="connsiteX13" fmla="*/ 1592242 w 3415891"/>
                <a:gd name="connsiteY13" fmla="*/ 2169506 h 4122191"/>
                <a:gd name="connsiteX14" fmla="*/ 1861319 w 3415891"/>
                <a:gd name="connsiteY14" fmla="*/ 2641031 h 4122191"/>
                <a:gd name="connsiteX15" fmla="*/ 1680653 w 3415891"/>
                <a:gd name="connsiteY15" fmla="*/ 3011331 h 4122191"/>
                <a:gd name="connsiteX16" fmla="*/ 1261662 w 3415891"/>
                <a:gd name="connsiteY16" fmla="*/ 3158683 h 4122191"/>
                <a:gd name="connsiteX17" fmla="*/ 895206 w 3415891"/>
                <a:gd name="connsiteY17" fmla="*/ 3076678 h 4122191"/>
                <a:gd name="connsiteX18" fmla="*/ 718384 w 3415891"/>
                <a:gd name="connsiteY18" fmla="*/ 2799914 h 4122191"/>
                <a:gd name="connsiteX19" fmla="*/ 808076 w 3415891"/>
                <a:gd name="connsiteY19" fmla="*/ 2620529 h 4122191"/>
                <a:gd name="connsiteX20" fmla="*/ 931082 w 3415891"/>
                <a:gd name="connsiteY20" fmla="*/ 2556464 h 4122191"/>
                <a:gd name="connsiteX21" fmla="*/ 990023 w 3415891"/>
                <a:gd name="connsiteY21" fmla="*/ 2548776 h 4122191"/>
                <a:gd name="connsiteX22" fmla="*/ 1010524 w 3415891"/>
                <a:gd name="connsiteY22" fmla="*/ 2564151 h 4122191"/>
                <a:gd name="connsiteX23" fmla="*/ 1000274 w 3415891"/>
                <a:gd name="connsiteY23" fmla="*/ 2594903 h 4122191"/>
                <a:gd name="connsiteX24" fmla="*/ 990023 w 3415891"/>
                <a:gd name="connsiteY24" fmla="*/ 2625655 h 4122191"/>
                <a:gd name="connsiteX25" fmla="*/ 974647 w 3415891"/>
                <a:gd name="connsiteY25" fmla="*/ 2738411 h 4122191"/>
                <a:gd name="connsiteX26" fmla="*/ 1055370 w 3415891"/>
                <a:gd name="connsiteY26" fmla="*/ 2875512 h 4122191"/>
                <a:gd name="connsiteX27" fmla="*/ 1230911 w 3415891"/>
                <a:gd name="connsiteY27" fmla="*/ 2933171 h 4122191"/>
                <a:gd name="connsiteX28" fmla="*/ 1494862 w 3415891"/>
                <a:gd name="connsiteY28" fmla="*/ 2835791 h 4122191"/>
                <a:gd name="connsiteX29" fmla="*/ 1599930 w 3415891"/>
                <a:gd name="connsiteY29" fmla="*/ 2594903 h 4122191"/>
                <a:gd name="connsiteX30" fmla="*/ 1387231 w 3415891"/>
                <a:gd name="connsiteY30" fmla="*/ 2259198 h 4122191"/>
                <a:gd name="connsiteX31" fmla="*/ 943896 w 3415891"/>
                <a:gd name="connsiteY31" fmla="*/ 2154130 h 4122191"/>
                <a:gd name="connsiteX32" fmla="*/ 372428 w 3415891"/>
                <a:gd name="connsiteY32" fmla="*/ 2348890 h 4122191"/>
                <a:gd name="connsiteX33" fmla="*/ 118727 w 3415891"/>
                <a:gd name="connsiteY33" fmla="*/ 2861417 h 4122191"/>
                <a:gd name="connsiteX34" fmla="*/ 500560 w 3415891"/>
                <a:gd name="connsiteY34" fmla="*/ 3502076 h 4122191"/>
                <a:gd name="connsiteX35" fmla="*/ 1312915 w 3415891"/>
                <a:gd name="connsiteY35" fmla="*/ 3717337 h 4122191"/>
                <a:gd name="connsiteX36" fmla="*/ 2195013 w 3415891"/>
                <a:gd name="connsiteY36" fmla="*/ 3432800 h 4122191"/>
                <a:gd name="connsiteX37" fmla="*/ 2705552 w 3415891"/>
                <a:gd name="connsiteY37" fmla="*/ 2674000 h 4122191"/>
                <a:gd name="connsiteX38" fmla="*/ 2587666 w 3415891"/>
                <a:gd name="connsiteY38" fmla="*/ 2167978 h 4122191"/>
                <a:gd name="connsiteX39" fmla="*/ 1769638 w 3415891"/>
                <a:gd name="connsiteY39" fmla="*/ 1553280 h 4122191"/>
                <a:gd name="connsiteX40" fmla="*/ 859329 w 3415891"/>
                <a:gd name="connsiteY40" fmla="*/ 1285397 h 4122191"/>
                <a:gd name="connsiteX41" fmla="*/ 477496 w 3415891"/>
                <a:gd name="connsiteY41" fmla="*/ 760057 h 4122191"/>
                <a:gd name="connsiteX0" fmla="*/ 477496 w 3415891"/>
                <a:gd name="connsiteY0" fmla="*/ 760057 h 3958557"/>
                <a:gd name="connsiteX1" fmla="*/ 810541 w 3415891"/>
                <a:gd name="connsiteY1" fmla="*/ 659 h 3958557"/>
                <a:gd name="connsiteX2" fmla="*/ 744010 w 3415891"/>
                <a:gd name="connsiteY2" fmla="*/ 631925 h 3958557"/>
                <a:gd name="connsiteX3" fmla="*/ 900331 w 3415891"/>
                <a:gd name="connsiteY3" fmla="*/ 890752 h 3958557"/>
                <a:gd name="connsiteX4" fmla="*/ 1240632 w 3415891"/>
                <a:gd name="connsiteY4" fmla="*/ 1173299 h 3958557"/>
                <a:gd name="connsiteX5" fmla="*/ 2984160 w 3415891"/>
                <a:gd name="connsiteY5" fmla="*/ 1693489 h 3958557"/>
                <a:gd name="connsiteX6" fmla="*/ 3378091 w 3415891"/>
                <a:gd name="connsiteY6" fmla="*/ 2971456 h 3958557"/>
                <a:gd name="connsiteX7" fmla="*/ 2292890 w 3415891"/>
                <a:gd name="connsiteY7" fmla="*/ 3857009 h 3958557"/>
                <a:gd name="connsiteX8" fmla="*/ 1075991 w 3415891"/>
                <a:gd name="connsiteY8" fmla="*/ 3918147 h 3958557"/>
                <a:gd name="connsiteX9" fmla="*/ 352887 w 3415891"/>
                <a:gd name="connsiteY9" fmla="*/ 3668167 h 3958557"/>
                <a:gd name="connsiteX10" fmla="*/ 846 w 3415891"/>
                <a:gd name="connsiteY10" fmla="*/ 2861417 h 3958557"/>
                <a:gd name="connsiteX11" fmla="*/ 284017 w 3415891"/>
                <a:gd name="connsiteY11" fmla="*/ 2268167 h 3958557"/>
                <a:gd name="connsiteX12" fmla="*/ 964397 w 3415891"/>
                <a:gd name="connsiteY12" fmla="*/ 2020873 h 3958557"/>
                <a:gd name="connsiteX13" fmla="*/ 1592242 w 3415891"/>
                <a:gd name="connsiteY13" fmla="*/ 2169506 h 3958557"/>
                <a:gd name="connsiteX14" fmla="*/ 1861319 w 3415891"/>
                <a:gd name="connsiteY14" fmla="*/ 2641031 h 3958557"/>
                <a:gd name="connsiteX15" fmla="*/ 1680653 w 3415891"/>
                <a:gd name="connsiteY15" fmla="*/ 3011331 h 3958557"/>
                <a:gd name="connsiteX16" fmla="*/ 1261662 w 3415891"/>
                <a:gd name="connsiteY16" fmla="*/ 3158683 h 3958557"/>
                <a:gd name="connsiteX17" fmla="*/ 895206 w 3415891"/>
                <a:gd name="connsiteY17" fmla="*/ 3076678 h 3958557"/>
                <a:gd name="connsiteX18" fmla="*/ 718384 w 3415891"/>
                <a:gd name="connsiteY18" fmla="*/ 2799914 h 3958557"/>
                <a:gd name="connsiteX19" fmla="*/ 808076 w 3415891"/>
                <a:gd name="connsiteY19" fmla="*/ 2620529 h 3958557"/>
                <a:gd name="connsiteX20" fmla="*/ 931082 w 3415891"/>
                <a:gd name="connsiteY20" fmla="*/ 2556464 h 3958557"/>
                <a:gd name="connsiteX21" fmla="*/ 990023 w 3415891"/>
                <a:gd name="connsiteY21" fmla="*/ 2548776 h 3958557"/>
                <a:gd name="connsiteX22" fmla="*/ 1010524 w 3415891"/>
                <a:gd name="connsiteY22" fmla="*/ 2564151 h 3958557"/>
                <a:gd name="connsiteX23" fmla="*/ 1000274 w 3415891"/>
                <a:gd name="connsiteY23" fmla="*/ 2594903 h 3958557"/>
                <a:gd name="connsiteX24" fmla="*/ 990023 w 3415891"/>
                <a:gd name="connsiteY24" fmla="*/ 2625655 h 3958557"/>
                <a:gd name="connsiteX25" fmla="*/ 974647 w 3415891"/>
                <a:gd name="connsiteY25" fmla="*/ 2738411 h 3958557"/>
                <a:gd name="connsiteX26" fmla="*/ 1055370 w 3415891"/>
                <a:gd name="connsiteY26" fmla="*/ 2875512 h 3958557"/>
                <a:gd name="connsiteX27" fmla="*/ 1230911 w 3415891"/>
                <a:gd name="connsiteY27" fmla="*/ 2933171 h 3958557"/>
                <a:gd name="connsiteX28" fmla="*/ 1494862 w 3415891"/>
                <a:gd name="connsiteY28" fmla="*/ 2835791 h 3958557"/>
                <a:gd name="connsiteX29" fmla="*/ 1599930 w 3415891"/>
                <a:gd name="connsiteY29" fmla="*/ 2594903 h 3958557"/>
                <a:gd name="connsiteX30" fmla="*/ 1387231 w 3415891"/>
                <a:gd name="connsiteY30" fmla="*/ 2259198 h 3958557"/>
                <a:gd name="connsiteX31" fmla="*/ 943896 w 3415891"/>
                <a:gd name="connsiteY31" fmla="*/ 2154130 h 3958557"/>
                <a:gd name="connsiteX32" fmla="*/ 372428 w 3415891"/>
                <a:gd name="connsiteY32" fmla="*/ 2348890 h 3958557"/>
                <a:gd name="connsiteX33" fmla="*/ 118727 w 3415891"/>
                <a:gd name="connsiteY33" fmla="*/ 2861417 h 3958557"/>
                <a:gd name="connsiteX34" fmla="*/ 500560 w 3415891"/>
                <a:gd name="connsiteY34" fmla="*/ 3502076 h 3958557"/>
                <a:gd name="connsiteX35" fmla="*/ 1312915 w 3415891"/>
                <a:gd name="connsiteY35" fmla="*/ 3717337 h 3958557"/>
                <a:gd name="connsiteX36" fmla="*/ 2195013 w 3415891"/>
                <a:gd name="connsiteY36" fmla="*/ 3432800 h 3958557"/>
                <a:gd name="connsiteX37" fmla="*/ 2705552 w 3415891"/>
                <a:gd name="connsiteY37" fmla="*/ 2674000 h 3958557"/>
                <a:gd name="connsiteX38" fmla="*/ 2587666 w 3415891"/>
                <a:gd name="connsiteY38" fmla="*/ 2167978 h 3958557"/>
                <a:gd name="connsiteX39" fmla="*/ 1769638 w 3415891"/>
                <a:gd name="connsiteY39" fmla="*/ 1553280 h 3958557"/>
                <a:gd name="connsiteX40" fmla="*/ 859329 w 3415891"/>
                <a:gd name="connsiteY40" fmla="*/ 1285397 h 3958557"/>
                <a:gd name="connsiteX41" fmla="*/ 477496 w 3415891"/>
                <a:gd name="connsiteY41" fmla="*/ 760057 h 3958557"/>
                <a:gd name="connsiteX0" fmla="*/ 565295 w 3503690"/>
                <a:gd name="connsiteY0" fmla="*/ 760057 h 3958557"/>
                <a:gd name="connsiteX1" fmla="*/ 898340 w 3503690"/>
                <a:gd name="connsiteY1" fmla="*/ 659 h 3958557"/>
                <a:gd name="connsiteX2" fmla="*/ 831809 w 3503690"/>
                <a:gd name="connsiteY2" fmla="*/ 631925 h 3958557"/>
                <a:gd name="connsiteX3" fmla="*/ 988130 w 3503690"/>
                <a:gd name="connsiteY3" fmla="*/ 890752 h 3958557"/>
                <a:gd name="connsiteX4" fmla="*/ 1328431 w 3503690"/>
                <a:gd name="connsiteY4" fmla="*/ 1173299 h 3958557"/>
                <a:gd name="connsiteX5" fmla="*/ 3071959 w 3503690"/>
                <a:gd name="connsiteY5" fmla="*/ 1693489 h 3958557"/>
                <a:gd name="connsiteX6" fmla="*/ 3465890 w 3503690"/>
                <a:gd name="connsiteY6" fmla="*/ 2971456 h 3958557"/>
                <a:gd name="connsiteX7" fmla="*/ 2380689 w 3503690"/>
                <a:gd name="connsiteY7" fmla="*/ 3857009 h 3958557"/>
                <a:gd name="connsiteX8" fmla="*/ 1163790 w 3503690"/>
                <a:gd name="connsiteY8" fmla="*/ 3918147 h 3958557"/>
                <a:gd name="connsiteX9" fmla="*/ 440686 w 3503690"/>
                <a:gd name="connsiteY9" fmla="*/ 3668167 h 3958557"/>
                <a:gd name="connsiteX10" fmla="*/ 454 w 3503690"/>
                <a:gd name="connsiteY10" fmla="*/ 2861417 h 3958557"/>
                <a:gd name="connsiteX11" fmla="*/ 371816 w 3503690"/>
                <a:gd name="connsiteY11" fmla="*/ 2268167 h 3958557"/>
                <a:gd name="connsiteX12" fmla="*/ 1052196 w 3503690"/>
                <a:gd name="connsiteY12" fmla="*/ 2020873 h 3958557"/>
                <a:gd name="connsiteX13" fmla="*/ 1680041 w 3503690"/>
                <a:gd name="connsiteY13" fmla="*/ 2169506 h 3958557"/>
                <a:gd name="connsiteX14" fmla="*/ 1949118 w 3503690"/>
                <a:gd name="connsiteY14" fmla="*/ 2641031 h 3958557"/>
                <a:gd name="connsiteX15" fmla="*/ 1768452 w 3503690"/>
                <a:gd name="connsiteY15" fmla="*/ 3011331 h 3958557"/>
                <a:gd name="connsiteX16" fmla="*/ 1349461 w 3503690"/>
                <a:gd name="connsiteY16" fmla="*/ 3158683 h 3958557"/>
                <a:gd name="connsiteX17" fmla="*/ 983005 w 3503690"/>
                <a:gd name="connsiteY17" fmla="*/ 3076678 h 3958557"/>
                <a:gd name="connsiteX18" fmla="*/ 806183 w 3503690"/>
                <a:gd name="connsiteY18" fmla="*/ 2799914 h 3958557"/>
                <a:gd name="connsiteX19" fmla="*/ 895875 w 3503690"/>
                <a:gd name="connsiteY19" fmla="*/ 2620529 h 3958557"/>
                <a:gd name="connsiteX20" fmla="*/ 1018881 w 3503690"/>
                <a:gd name="connsiteY20" fmla="*/ 2556464 h 3958557"/>
                <a:gd name="connsiteX21" fmla="*/ 1077822 w 3503690"/>
                <a:gd name="connsiteY21" fmla="*/ 2548776 h 3958557"/>
                <a:gd name="connsiteX22" fmla="*/ 1098323 w 3503690"/>
                <a:gd name="connsiteY22" fmla="*/ 2564151 h 3958557"/>
                <a:gd name="connsiteX23" fmla="*/ 1088073 w 3503690"/>
                <a:gd name="connsiteY23" fmla="*/ 2594903 h 3958557"/>
                <a:gd name="connsiteX24" fmla="*/ 1077822 w 3503690"/>
                <a:gd name="connsiteY24" fmla="*/ 2625655 h 3958557"/>
                <a:gd name="connsiteX25" fmla="*/ 1062446 w 3503690"/>
                <a:gd name="connsiteY25" fmla="*/ 2738411 h 3958557"/>
                <a:gd name="connsiteX26" fmla="*/ 1143169 w 3503690"/>
                <a:gd name="connsiteY26" fmla="*/ 2875512 h 3958557"/>
                <a:gd name="connsiteX27" fmla="*/ 1318710 w 3503690"/>
                <a:gd name="connsiteY27" fmla="*/ 2933171 h 3958557"/>
                <a:gd name="connsiteX28" fmla="*/ 1582661 w 3503690"/>
                <a:gd name="connsiteY28" fmla="*/ 2835791 h 3958557"/>
                <a:gd name="connsiteX29" fmla="*/ 1687729 w 3503690"/>
                <a:gd name="connsiteY29" fmla="*/ 2594903 h 3958557"/>
                <a:gd name="connsiteX30" fmla="*/ 1475030 w 3503690"/>
                <a:gd name="connsiteY30" fmla="*/ 2259198 h 3958557"/>
                <a:gd name="connsiteX31" fmla="*/ 1031695 w 3503690"/>
                <a:gd name="connsiteY31" fmla="*/ 2154130 h 3958557"/>
                <a:gd name="connsiteX32" fmla="*/ 460227 w 3503690"/>
                <a:gd name="connsiteY32" fmla="*/ 2348890 h 3958557"/>
                <a:gd name="connsiteX33" fmla="*/ 206526 w 3503690"/>
                <a:gd name="connsiteY33" fmla="*/ 2861417 h 3958557"/>
                <a:gd name="connsiteX34" fmla="*/ 588359 w 3503690"/>
                <a:gd name="connsiteY34" fmla="*/ 3502076 h 3958557"/>
                <a:gd name="connsiteX35" fmla="*/ 1400714 w 3503690"/>
                <a:gd name="connsiteY35" fmla="*/ 3717337 h 3958557"/>
                <a:gd name="connsiteX36" fmla="*/ 2282812 w 3503690"/>
                <a:gd name="connsiteY36" fmla="*/ 3432800 h 3958557"/>
                <a:gd name="connsiteX37" fmla="*/ 2793351 w 3503690"/>
                <a:gd name="connsiteY37" fmla="*/ 2674000 h 3958557"/>
                <a:gd name="connsiteX38" fmla="*/ 2675465 w 3503690"/>
                <a:gd name="connsiteY38" fmla="*/ 2167978 h 3958557"/>
                <a:gd name="connsiteX39" fmla="*/ 1857437 w 3503690"/>
                <a:gd name="connsiteY39" fmla="*/ 1553280 h 3958557"/>
                <a:gd name="connsiteX40" fmla="*/ 947128 w 3503690"/>
                <a:gd name="connsiteY40" fmla="*/ 1285397 h 3958557"/>
                <a:gd name="connsiteX41" fmla="*/ 565295 w 3503690"/>
                <a:gd name="connsiteY41" fmla="*/ 760057 h 3958557"/>
                <a:gd name="connsiteX0" fmla="*/ 565297 w 3505172"/>
                <a:gd name="connsiteY0" fmla="*/ 760057 h 3929318"/>
                <a:gd name="connsiteX1" fmla="*/ 898342 w 3505172"/>
                <a:gd name="connsiteY1" fmla="*/ 659 h 3929318"/>
                <a:gd name="connsiteX2" fmla="*/ 831811 w 3505172"/>
                <a:gd name="connsiteY2" fmla="*/ 631925 h 3929318"/>
                <a:gd name="connsiteX3" fmla="*/ 988132 w 3505172"/>
                <a:gd name="connsiteY3" fmla="*/ 890752 h 3929318"/>
                <a:gd name="connsiteX4" fmla="*/ 1328433 w 3505172"/>
                <a:gd name="connsiteY4" fmla="*/ 1173299 h 3929318"/>
                <a:gd name="connsiteX5" fmla="*/ 3071961 w 3505172"/>
                <a:gd name="connsiteY5" fmla="*/ 1693489 h 3929318"/>
                <a:gd name="connsiteX6" fmla="*/ 3465892 w 3505172"/>
                <a:gd name="connsiteY6" fmla="*/ 2971456 h 3929318"/>
                <a:gd name="connsiteX7" fmla="*/ 2358642 w 3505172"/>
                <a:gd name="connsiteY7" fmla="*/ 3790260 h 3929318"/>
                <a:gd name="connsiteX8" fmla="*/ 1163792 w 3505172"/>
                <a:gd name="connsiteY8" fmla="*/ 3918147 h 3929318"/>
                <a:gd name="connsiteX9" fmla="*/ 440688 w 3505172"/>
                <a:gd name="connsiteY9" fmla="*/ 3668167 h 3929318"/>
                <a:gd name="connsiteX10" fmla="*/ 456 w 3505172"/>
                <a:gd name="connsiteY10" fmla="*/ 2861417 h 3929318"/>
                <a:gd name="connsiteX11" fmla="*/ 371818 w 3505172"/>
                <a:gd name="connsiteY11" fmla="*/ 2268167 h 3929318"/>
                <a:gd name="connsiteX12" fmla="*/ 1052198 w 3505172"/>
                <a:gd name="connsiteY12" fmla="*/ 2020873 h 3929318"/>
                <a:gd name="connsiteX13" fmla="*/ 1680043 w 3505172"/>
                <a:gd name="connsiteY13" fmla="*/ 2169506 h 3929318"/>
                <a:gd name="connsiteX14" fmla="*/ 1949120 w 3505172"/>
                <a:gd name="connsiteY14" fmla="*/ 2641031 h 3929318"/>
                <a:gd name="connsiteX15" fmla="*/ 1768454 w 3505172"/>
                <a:gd name="connsiteY15" fmla="*/ 3011331 h 3929318"/>
                <a:gd name="connsiteX16" fmla="*/ 1349463 w 3505172"/>
                <a:gd name="connsiteY16" fmla="*/ 3158683 h 3929318"/>
                <a:gd name="connsiteX17" fmla="*/ 983007 w 3505172"/>
                <a:gd name="connsiteY17" fmla="*/ 3076678 h 3929318"/>
                <a:gd name="connsiteX18" fmla="*/ 806185 w 3505172"/>
                <a:gd name="connsiteY18" fmla="*/ 2799914 h 3929318"/>
                <a:gd name="connsiteX19" fmla="*/ 895877 w 3505172"/>
                <a:gd name="connsiteY19" fmla="*/ 2620529 h 3929318"/>
                <a:gd name="connsiteX20" fmla="*/ 1018883 w 3505172"/>
                <a:gd name="connsiteY20" fmla="*/ 2556464 h 3929318"/>
                <a:gd name="connsiteX21" fmla="*/ 1077824 w 3505172"/>
                <a:gd name="connsiteY21" fmla="*/ 2548776 h 3929318"/>
                <a:gd name="connsiteX22" fmla="*/ 1098325 w 3505172"/>
                <a:gd name="connsiteY22" fmla="*/ 2564151 h 3929318"/>
                <a:gd name="connsiteX23" fmla="*/ 1088075 w 3505172"/>
                <a:gd name="connsiteY23" fmla="*/ 2594903 h 3929318"/>
                <a:gd name="connsiteX24" fmla="*/ 1077824 w 3505172"/>
                <a:gd name="connsiteY24" fmla="*/ 2625655 h 3929318"/>
                <a:gd name="connsiteX25" fmla="*/ 1062448 w 3505172"/>
                <a:gd name="connsiteY25" fmla="*/ 2738411 h 3929318"/>
                <a:gd name="connsiteX26" fmla="*/ 1143171 w 3505172"/>
                <a:gd name="connsiteY26" fmla="*/ 2875512 h 3929318"/>
                <a:gd name="connsiteX27" fmla="*/ 1318712 w 3505172"/>
                <a:gd name="connsiteY27" fmla="*/ 2933171 h 3929318"/>
                <a:gd name="connsiteX28" fmla="*/ 1582663 w 3505172"/>
                <a:gd name="connsiteY28" fmla="*/ 2835791 h 3929318"/>
                <a:gd name="connsiteX29" fmla="*/ 1687731 w 3505172"/>
                <a:gd name="connsiteY29" fmla="*/ 2594903 h 3929318"/>
                <a:gd name="connsiteX30" fmla="*/ 1475032 w 3505172"/>
                <a:gd name="connsiteY30" fmla="*/ 2259198 h 3929318"/>
                <a:gd name="connsiteX31" fmla="*/ 1031697 w 3505172"/>
                <a:gd name="connsiteY31" fmla="*/ 2154130 h 3929318"/>
                <a:gd name="connsiteX32" fmla="*/ 460229 w 3505172"/>
                <a:gd name="connsiteY32" fmla="*/ 2348890 h 3929318"/>
                <a:gd name="connsiteX33" fmla="*/ 206528 w 3505172"/>
                <a:gd name="connsiteY33" fmla="*/ 2861417 h 3929318"/>
                <a:gd name="connsiteX34" fmla="*/ 588361 w 3505172"/>
                <a:gd name="connsiteY34" fmla="*/ 3502076 h 3929318"/>
                <a:gd name="connsiteX35" fmla="*/ 1400716 w 3505172"/>
                <a:gd name="connsiteY35" fmla="*/ 3717337 h 3929318"/>
                <a:gd name="connsiteX36" fmla="*/ 2282814 w 3505172"/>
                <a:gd name="connsiteY36" fmla="*/ 3432800 h 3929318"/>
                <a:gd name="connsiteX37" fmla="*/ 2793353 w 3505172"/>
                <a:gd name="connsiteY37" fmla="*/ 2674000 h 3929318"/>
                <a:gd name="connsiteX38" fmla="*/ 2675467 w 3505172"/>
                <a:gd name="connsiteY38" fmla="*/ 2167978 h 3929318"/>
                <a:gd name="connsiteX39" fmla="*/ 1857439 w 3505172"/>
                <a:gd name="connsiteY39" fmla="*/ 1553280 h 3929318"/>
                <a:gd name="connsiteX40" fmla="*/ 947130 w 3505172"/>
                <a:gd name="connsiteY40" fmla="*/ 1285397 h 3929318"/>
                <a:gd name="connsiteX41" fmla="*/ 565297 w 3505172"/>
                <a:gd name="connsiteY41" fmla="*/ 760057 h 3929318"/>
                <a:gd name="connsiteX0" fmla="*/ 565297 w 3359163"/>
                <a:gd name="connsiteY0" fmla="*/ 760057 h 3930630"/>
                <a:gd name="connsiteX1" fmla="*/ 898342 w 3359163"/>
                <a:gd name="connsiteY1" fmla="*/ 659 h 3930630"/>
                <a:gd name="connsiteX2" fmla="*/ 831811 w 3359163"/>
                <a:gd name="connsiteY2" fmla="*/ 631925 h 3930630"/>
                <a:gd name="connsiteX3" fmla="*/ 988132 w 3359163"/>
                <a:gd name="connsiteY3" fmla="*/ 890752 h 3930630"/>
                <a:gd name="connsiteX4" fmla="*/ 1328433 w 3359163"/>
                <a:gd name="connsiteY4" fmla="*/ 1173299 h 3930630"/>
                <a:gd name="connsiteX5" fmla="*/ 3071961 w 3359163"/>
                <a:gd name="connsiteY5" fmla="*/ 1693489 h 3930630"/>
                <a:gd name="connsiteX6" fmla="*/ 3289512 w 3359163"/>
                <a:gd name="connsiteY6" fmla="*/ 2931407 h 3930630"/>
                <a:gd name="connsiteX7" fmla="*/ 2358642 w 3359163"/>
                <a:gd name="connsiteY7" fmla="*/ 3790260 h 3930630"/>
                <a:gd name="connsiteX8" fmla="*/ 1163792 w 3359163"/>
                <a:gd name="connsiteY8" fmla="*/ 3918147 h 3930630"/>
                <a:gd name="connsiteX9" fmla="*/ 440688 w 3359163"/>
                <a:gd name="connsiteY9" fmla="*/ 3668167 h 3930630"/>
                <a:gd name="connsiteX10" fmla="*/ 456 w 3359163"/>
                <a:gd name="connsiteY10" fmla="*/ 2861417 h 3930630"/>
                <a:gd name="connsiteX11" fmla="*/ 371818 w 3359163"/>
                <a:gd name="connsiteY11" fmla="*/ 2268167 h 3930630"/>
                <a:gd name="connsiteX12" fmla="*/ 1052198 w 3359163"/>
                <a:gd name="connsiteY12" fmla="*/ 2020873 h 3930630"/>
                <a:gd name="connsiteX13" fmla="*/ 1680043 w 3359163"/>
                <a:gd name="connsiteY13" fmla="*/ 2169506 h 3930630"/>
                <a:gd name="connsiteX14" fmla="*/ 1949120 w 3359163"/>
                <a:gd name="connsiteY14" fmla="*/ 2641031 h 3930630"/>
                <a:gd name="connsiteX15" fmla="*/ 1768454 w 3359163"/>
                <a:gd name="connsiteY15" fmla="*/ 3011331 h 3930630"/>
                <a:gd name="connsiteX16" fmla="*/ 1349463 w 3359163"/>
                <a:gd name="connsiteY16" fmla="*/ 3158683 h 3930630"/>
                <a:gd name="connsiteX17" fmla="*/ 983007 w 3359163"/>
                <a:gd name="connsiteY17" fmla="*/ 3076678 h 3930630"/>
                <a:gd name="connsiteX18" fmla="*/ 806185 w 3359163"/>
                <a:gd name="connsiteY18" fmla="*/ 2799914 h 3930630"/>
                <a:gd name="connsiteX19" fmla="*/ 895877 w 3359163"/>
                <a:gd name="connsiteY19" fmla="*/ 2620529 h 3930630"/>
                <a:gd name="connsiteX20" fmla="*/ 1018883 w 3359163"/>
                <a:gd name="connsiteY20" fmla="*/ 2556464 h 3930630"/>
                <a:gd name="connsiteX21" fmla="*/ 1077824 w 3359163"/>
                <a:gd name="connsiteY21" fmla="*/ 2548776 h 3930630"/>
                <a:gd name="connsiteX22" fmla="*/ 1098325 w 3359163"/>
                <a:gd name="connsiteY22" fmla="*/ 2564151 h 3930630"/>
                <a:gd name="connsiteX23" fmla="*/ 1088075 w 3359163"/>
                <a:gd name="connsiteY23" fmla="*/ 2594903 h 3930630"/>
                <a:gd name="connsiteX24" fmla="*/ 1077824 w 3359163"/>
                <a:gd name="connsiteY24" fmla="*/ 2625655 h 3930630"/>
                <a:gd name="connsiteX25" fmla="*/ 1062448 w 3359163"/>
                <a:gd name="connsiteY25" fmla="*/ 2738411 h 3930630"/>
                <a:gd name="connsiteX26" fmla="*/ 1143171 w 3359163"/>
                <a:gd name="connsiteY26" fmla="*/ 2875512 h 3930630"/>
                <a:gd name="connsiteX27" fmla="*/ 1318712 w 3359163"/>
                <a:gd name="connsiteY27" fmla="*/ 2933171 h 3930630"/>
                <a:gd name="connsiteX28" fmla="*/ 1582663 w 3359163"/>
                <a:gd name="connsiteY28" fmla="*/ 2835791 h 3930630"/>
                <a:gd name="connsiteX29" fmla="*/ 1687731 w 3359163"/>
                <a:gd name="connsiteY29" fmla="*/ 2594903 h 3930630"/>
                <a:gd name="connsiteX30" fmla="*/ 1475032 w 3359163"/>
                <a:gd name="connsiteY30" fmla="*/ 2259198 h 3930630"/>
                <a:gd name="connsiteX31" fmla="*/ 1031697 w 3359163"/>
                <a:gd name="connsiteY31" fmla="*/ 2154130 h 3930630"/>
                <a:gd name="connsiteX32" fmla="*/ 460229 w 3359163"/>
                <a:gd name="connsiteY32" fmla="*/ 2348890 h 3930630"/>
                <a:gd name="connsiteX33" fmla="*/ 206528 w 3359163"/>
                <a:gd name="connsiteY33" fmla="*/ 2861417 h 3930630"/>
                <a:gd name="connsiteX34" fmla="*/ 588361 w 3359163"/>
                <a:gd name="connsiteY34" fmla="*/ 3502076 h 3930630"/>
                <a:gd name="connsiteX35" fmla="*/ 1400716 w 3359163"/>
                <a:gd name="connsiteY35" fmla="*/ 3717337 h 3930630"/>
                <a:gd name="connsiteX36" fmla="*/ 2282814 w 3359163"/>
                <a:gd name="connsiteY36" fmla="*/ 3432800 h 3930630"/>
                <a:gd name="connsiteX37" fmla="*/ 2793353 w 3359163"/>
                <a:gd name="connsiteY37" fmla="*/ 2674000 h 3930630"/>
                <a:gd name="connsiteX38" fmla="*/ 2675467 w 3359163"/>
                <a:gd name="connsiteY38" fmla="*/ 2167978 h 3930630"/>
                <a:gd name="connsiteX39" fmla="*/ 1857439 w 3359163"/>
                <a:gd name="connsiteY39" fmla="*/ 1553280 h 3930630"/>
                <a:gd name="connsiteX40" fmla="*/ 947130 w 3359163"/>
                <a:gd name="connsiteY40" fmla="*/ 1285397 h 3930630"/>
                <a:gd name="connsiteX41" fmla="*/ 565297 w 3359163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947130 w 3314397"/>
                <a:gd name="connsiteY40" fmla="*/ 1285397 h 3930630"/>
                <a:gd name="connsiteX41" fmla="*/ 565297 w 3314397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1035318 w 3314397"/>
                <a:gd name="connsiteY40" fmla="*/ 1258698 h 3930630"/>
                <a:gd name="connsiteX41" fmla="*/ 565297 w 3314397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1035318 w 3314397"/>
                <a:gd name="connsiteY40" fmla="*/ 1258698 h 3930630"/>
                <a:gd name="connsiteX41" fmla="*/ 565297 w 3314397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1035318 w 3314397"/>
                <a:gd name="connsiteY40" fmla="*/ 1258698 h 3930630"/>
                <a:gd name="connsiteX41" fmla="*/ 565297 w 3314397"/>
                <a:gd name="connsiteY41" fmla="*/ 760057 h 3930630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2675467 w 3314397"/>
                <a:gd name="connsiteY38" fmla="*/ 2168602 h 3931254"/>
                <a:gd name="connsiteX39" fmla="*/ 1857439 w 3314397"/>
                <a:gd name="connsiteY39" fmla="*/ 1553904 h 3931254"/>
                <a:gd name="connsiteX40" fmla="*/ 1035318 w 3314397"/>
                <a:gd name="connsiteY40" fmla="*/ 1259322 h 3931254"/>
                <a:gd name="connsiteX41" fmla="*/ 587343 w 3314397"/>
                <a:gd name="connsiteY41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2675467 w 3314397"/>
                <a:gd name="connsiteY38" fmla="*/ 2168602 h 3931254"/>
                <a:gd name="connsiteX39" fmla="*/ 1857439 w 3314397"/>
                <a:gd name="connsiteY39" fmla="*/ 1553904 h 3931254"/>
                <a:gd name="connsiteX40" fmla="*/ 1035318 w 3314397"/>
                <a:gd name="connsiteY40" fmla="*/ 1259322 h 3931254"/>
                <a:gd name="connsiteX41" fmla="*/ 587343 w 3314397"/>
                <a:gd name="connsiteY41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857439 w 3314397"/>
                <a:gd name="connsiteY37" fmla="*/ 1554027 h 3931377"/>
                <a:gd name="connsiteX38" fmla="*/ 1035318 w 3314397"/>
                <a:gd name="connsiteY38" fmla="*/ 1259445 h 3931377"/>
                <a:gd name="connsiteX39" fmla="*/ 587343 w 3314397"/>
                <a:gd name="connsiteY39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4170059"/>
                <a:gd name="connsiteX1" fmla="*/ 898342 w 3314397"/>
                <a:gd name="connsiteY1" fmla="*/ 1406 h 4170059"/>
                <a:gd name="connsiteX2" fmla="*/ 831811 w 3314397"/>
                <a:gd name="connsiteY2" fmla="*/ 632672 h 4170059"/>
                <a:gd name="connsiteX3" fmla="*/ 1328433 w 3314397"/>
                <a:gd name="connsiteY3" fmla="*/ 1174046 h 4170059"/>
                <a:gd name="connsiteX4" fmla="*/ 2895583 w 3314397"/>
                <a:gd name="connsiteY4" fmla="*/ 1827735 h 4170059"/>
                <a:gd name="connsiteX5" fmla="*/ 3289512 w 3314397"/>
                <a:gd name="connsiteY5" fmla="*/ 2932154 h 4170059"/>
                <a:gd name="connsiteX6" fmla="*/ 2358642 w 3314397"/>
                <a:gd name="connsiteY6" fmla="*/ 3791007 h 4170059"/>
                <a:gd name="connsiteX7" fmla="*/ 1163792 w 3314397"/>
                <a:gd name="connsiteY7" fmla="*/ 3918894 h 4170059"/>
                <a:gd name="connsiteX8" fmla="*/ 440688 w 3314397"/>
                <a:gd name="connsiteY8" fmla="*/ 3668914 h 4170059"/>
                <a:gd name="connsiteX9" fmla="*/ 456 w 3314397"/>
                <a:gd name="connsiteY9" fmla="*/ 2862164 h 4170059"/>
                <a:gd name="connsiteX10" fmla="*/ 371818 w 3314397"/>
                <a:gd name="connsiteY10" fmla="*/ 2268914 h 4170059"/>
                <a:gd name="connsiteX11" fmla="*/ 1052198 w 3314397"/>
                <a:gd name="connsiteY11" fmla="*/ 2021620 h 4170059"/>
                <a:gd name="connsiteX12" fmla="*/ 1680043 w 3314397"/>
                <a:gd name="connsiteY12" fmla="*/ 2170253 h 4170059"/>
                <a:gd name="connsiteX13" fmla="*/ 1949120 w 3314397"/>
                <a:gd name="connsiteY13" fmla="*/ 2641778 h 4170059"/>
                <a:gd name="connsiteX14" fmla="*/ 1768454 w 3314397"/>
                <a:gd name="connsiteY14" fmla="*/ 3012078 h 4170059"/>
                <a:gd name="connsiteX15" fmla="*/ 1349463 w 3314397"/>
                <a:gd name="connsiteY15" fmla="*/ 3159430 h 4170059"/>
                <a:gd name="connsiteX16" fmla="*/ 983007 w 3314397"/>
                <a:gd name="connsiteY16" fmla="*/ 3077425 h 4170059"/>
                <a:gd name="connsiteX17" fmla="*/ 806185 w 3314397"/>
                <a:gd name="connsiteY17" fmla="*/ 2800661 h 4170059"/>
                <a:gd name="connsiteX18" fmla="*/ 895877 w 3314397"/>
                <a:gd name="connsiteY18" fmla="*/ 2621276 h 4170059"/>
                <a:gd name="connsiteX19" fmla="*/ 1018883 w 3314397"/>
                <a:gd name="connsiteY19" fmla="*/ 2557211 h 4170059"/>
                <a:gd name="connsiteX20" fmla="*/ 1077824 w 3314397"/>
                <a:gd name="connsiteY20" fmla="*/ 2549523 h 4170059"/>
                <a:gd name="connsiteX21" fmla="*/ 1098325 w 3314397"/>
                <a:gd name="connsiteY21" fmla="*/ 2564898 h 4170059"/>
                <a:gd name="connsiteX22" fmla="*/ 1088075 w 3314397"/>
                <a:gd name="connsiteY22" fmla="*/ 2595650 h 4170059"/>
                <a:gd name="connsiteX23" fmla="*/ 1077824 w 3314397"/>
                <a:gd name="connsiteY23" fmla="*/ 2626402 h 4170059"/>
                <a:gd name="connsiteX24" fmla="*/ 1062448 w 3314397"/>
                <a:gd name="connsiteY24" fmla="*/ 2739158 h 4170059"/>
                <a:gd name="connsiteX25" fmla="*/ 1143171 w 3314397"/>
                <a:gd name="connsiteY25" fmla="*/ 2876259 h 4170059"/>
                <a:gd name="connsiteX26" fmla="*/ 1318712 w 3314397"/>
                <a:gd name="connsiteY26" fmla="*/ 2933918 h 4170059"/>
                <a:gd name="connsiteX27" fmla="*/ 1582663 w 3314397"/>
                <a:gd name="connsiteY27" fmla="*/ 2836538 h 4170059"/>
                <a:gd name="connsiteX28" fmla="*/ 1687731 w 3314397"/>
                <a:gd name="connsiteY28" fmla="*/ 2595650 h 4170059"/>
                <a:gd name="connsiteX29" fmla="*/ 1475032 w 3314397"/>
                <a:gd name="connsiteY29" fmla="*/ 2259945 h 4170059"/>
                <a:gd name="connsiteX30" fmla="*/ 1031697 w 3314397"/>
                <a:gd name="connsiteY30" fmla="*/ 2154877 h 4170059"/>
                <a:gd name="connsiteX31" fmla="*/ 460229 w 3314397"/>
                <a:gd name="connsiteY31" fmla="*/ 2349637 h 4170059"/>
                <a:gd name="connsiteX32" fmla="*/ 206528 w 3314397"/>
                <a:gd name="connsiteY32" fmla="*/ 2862164 h 4170059"/>
                <a:gd name="connsiteX33" fmla="*/ 588361 w 3314397"/>
                <a:gd name="connsiteY33" fmla="*/ 3502823 h 4170059"/>
                <a:gd name="connsiteX34" fmla="*/ 1400716 w 3314397"/>
                <a:gd name="connsiteY34" fmla="*/ 3718084 h 4170059"/>
                <a:gd name="connsiteX35" fmla="*/ 2348956 w 3314397"/>
                <a:gd name="connsiteY35" fmla="*/ 3433547 h 4170059"/>
                <a:gd name="connsiteX36" fmla="*/ 1035318 w 3314397"/>
                <a:gd name="connsiteY36" fmla="*/ 1259445 h 4170059"/>
                <a:gd name="connsiteX37" fmla="*/ 587343 w 3314397"/>
                <a:gd name="connsiteY37" fmla="*/ 814203 h 4170059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499154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99154 w 3314397"/>
                <a:gd name="connsiteY37" fmla="*/ 773622 h 3930846"/>
                <a:gd name="connsiteX0" fmla="*/ 499154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99154 w 3314397"/>
                <a:gd name="connsiteY37" fmla="*/ 773622 h 3930846"/>
                <a:gd name="connsiteX0" fmla="*/ 433011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33011 w 3314397"/>
                <a:gd name="connsiteY37" fmla="*/ 773622 h 3930846"/>
                <a:gd name="connsiteX0" fmla="*/ 433011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33011 w 3314397"/>
                <a:gd name="connsiteY37" fmla="*/ 773622 h 3930846"/>
                <a:gd name="connsiteX0" fmla="*/ 433011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33011 w 3314397"/>
                <a:gd name="connsiteY37" fmla="*/ 773622 h 3930846"/>
                <a:gd name="connsiteX0" fmla="*/ 433011 w 3298501"/>
                <a:gd name="connsiteY0" fmla="*/ 773622 h 3930846"/>
                <a:gd name="connsiteX1" fmla="*/ 898342 w 3298501"/>
                <a:gd name="connsiteY1" fmla="*/ 875 h 3930846"/>
                <a:gd name="connsiteX2" fmla="*/ 831811 w 3298501"/>
                <a:gd name="connsiteY2" fmla="*/ 632141 h 3930846"/>
                <a:gd name="connsiteX3" fmla="*/ 1328433 w 3298501"/>
                <a:gd name="connsiteY3" fmla="*/ 1173515 h 3930846"/>
                <a:gd name="connsiteX4" fmla="*/ 2741251 w 3298501"/>
                <a:gd name="connsiteY4" fmla="*/ 1880604 h 3930846"/>
                <a:gd name="connsiteX5" fmla="*/ 3289512 w 3298501"/>
                <a:gd name="connsiteY5" fmla="*/ 2931623 h 3930846"/>
                <a:gd name="connsiteX6" fmla="*/ 2358642 w 3298501"/>
                <a:gd name="connsiteY6" fmla="*/ 3790476 h 3930846"/>
                <a:gd name="connsiteX7" fmla="*/ 1163792 w 3298501"/>
                <a:gd name="connsiteY7" fmla="*/ 3918363 h 3930846"/>
                <a:gd name="connsiteX8" fmla="*/ 440688 w 3298501"/>
                <a:gd name="connsiteY8" fmla="*/ 3668383 h 3930846"/>
                <a:gd name="connsiteX9" fmla="*/ 456 w 3298501"/>
                <a:gd name="connsiteY9" fmla="*/ 2861633 h 3930846"/>
                <a:gd name="connsiteX10" fmla="*/ 371818 w 3298501"/>
                <a:gd name="connsiteY10" fmla="*/ 2268383 h 3930846"/>
                <a:gd name="connsiteX11" fmla="*/ 1052198 w 3298501"/>
                <a:gd name="connsiteY11" fmla="*/ 2021089 h 3930846"/>
                <a:gd name="connsiteX12" fmla="*/ 1680043 w 3298501"/>
                <a:gd name="connsiteY12" fmla="*/ 2169722 h 3930846"/>
                <a:gd name="connsiteX13" fmla="*/ 1949120 w 3298501"/>
                <a:gd name="connsiteY13" fmla="*/ 2641247 h 3930846"/>
                <a:gd name="connsiteX14" fmla="*/ 1768454 w 3298501"/>
                <a:gd name="connsiteY14" fmla="*/ 3011547 h 3930846"/>
                <a:gd name="connsiteX15" fmla="*/ 1349463 w 3298501"/>
                <a:gd name="connsiteY15" fmla="*/ 3158899 h 3930846"/>
                <a:gd name="connsiteX16" fmla="*/ 983007 w 3298501"/>
                <a:gd name="connsiteY16" fmla="*/ 3076894 h 3930846"/>
                <a:gd name="connsiteX17" fmla="*/ 806185 w 3298501"/>
                <a:gd name="connsiteY17" fmla="*/ 2800130 h 3930846"/>
                <a:gd name="connsiteX18" fmla="*/ 895877 w 3298501"/>
                <a:gd name="connsiteY18" fmla="*/ 2620745 h 3930846"/>
                <a:gd name="connsiteX19" fmla="*/ 1018883 w 3298501"/>
                <a:gd name="connsiteY19" fmla="*/ 2556680 h 3930846"/>
                <a:gd name="connsiteX20" fmla="*/ 1077824 w 3298501"/>
                <a:gd name="connsiteY20" fmla="*/ 2548992 h 3930846"/>
                <a:gd name="connsiteX21" fmla="*/ 1098325 w 3298501"/>
                <a:gd name="connsiteY21" fmla="*/ 2564367 h 3930846"/>
                <a:gd name="connsiteX22" fmla="*/ 1088075 w 3298501"/>
                <a:gd name="connsiteY22" fmla="*/ 2595119 h 3930846"/>
                <a:gd name="connsiteX23" fmla="*/ 1077824 w 3298501"/>
                <a:gd name="connsiteY23" fmla="*/ 2625871 h 3930846"/>
                <a:gd name="connsiteX24" fmla="*/ 1062448 w 3298501"/>
                <a:gd name="connsiteY24" fmla="*/ 2738627 h 3930846"/>
                <a:gd name="connsiteX25" fmla="*/ 1143171 w 3298501"/>
                <a:gd name="connsiteY25" fmla="*/ 2875728 h 3930846"/>
                <a:gd name="connsiteX26" fmla="*/ 1318712 w 3298501"/>
                <a:gd name="connsiteY26" fmla="*/ 2933387 h 3930846"/>
                <a:gd name="connsiteX27" fmla="*/ 1582663 w 3298501"/>
                <a:gd name="connsiteY27" fmla="*/ 2836007 h 3930846"/>
                <a:gd name="connsiteX28" fmla="*/ 1687731 w 3298501"/>
                <a:gd name="connsiteY28" fmla="*/ 2595119 h 3930846"/>
                <a:gd name="connsiteX29" fmla="*/ 1475032 w 3298501"/>
                <a:gd name="connsiteY29" fmla="*/ 2259414 h 3930846"/>
                <a:gd name="connsiteX30" fmla="*/ 1031697 w 3298501"/>
                <a:gd name="connsiteY30" fmla="*/ 2154346 h 3930846"/>
                <a:gd name="connsiteX31" fmla="*/ 460229 w 3298501"/>
                <a:gd name="connsiteY31" fmla="*/ 2349106 h 3930846"/>
                <a:gd name="connsiteX32" fmla="*/ 206528 w 3298501"/>
                <a:gd name="connsiteY32" fmla="*/ 2861633 h 3930846"/>
                <a:gd name="connsiteX33" fmla="*/ 588361 w 3298501"/>
                <a:gd name="connsiteY33" fmla="*/ 3502292 h 3930846"/>
                <a:gd name="connsiteX34" fmla="*/ 1400716 w 3298501"/>
                <a:gd name="connsiteY34" fmla="*/ 3717553 h 3930846"/>
                <a:gd name="connsiteX35" fmla="*/ 2348956 w 3298501"/>
                <a:gd name="connsiteY35" fmla="*/ 3433016 h 3930846"/>
                <a:gd name="connsiteX36" fmla="*/ 1035318 w 3298501"/>
                <a:gd name="connsiteY36" fmla="*/ 1258914 h 3930846"/>
                <a:gd name="connsiteX37" fmla="*/ 433011 w 3298501"/>
                <a:gd name="connsiteY37" fmla="*/ 773622 h 3930846"/>
                <a:gd name="connsiteX0" fmla="*/ 543248 w 3298501"/>
                <a:gd name="connsiteY0" fmla="*/ 706252 h 3930225"/>
                <a:gd name="connsiteX1" fmla="*/ 898342 w 3298501"/>
                <a:gd name="connsiteY1" fmla="*/ 254 h 3930225"/>
                <a:gd name="connsiteX2" fmla="*/ 831811 w 3298501"/>
                <a:gd name="connsiteY2" fmla="*/ 631520 h 3930225"/>
                <a:gd name="connsiteX3" fmla="*/ 1328433 w 3298501"/>
                <a:gd name="connsiteY3" fmla="*/ 1172894 h 3930225"/>
                <a:gd name="connsiteX4" fmla="*/ 2741251 w 3298501"/>
                <a:gd name="connsiteY4" fmla="*/ 1879983 h 3930225"/>
                <a:gd name="connsiteX5" fmla="*/ 3289512 w 3298501"/>
                <a:gd name="connsiteY5" fmla="*/ 2931002 h 3930225"/>
                <a:gd name="connsiteX6" fmla="*/ 2358642 w 3298501"/>
                <a:gd name="connsiteY6" fmla="*/ 3789855 h 3930225"/>
                <a:gd name="connsiteX7" fmla="*/ 1163792 w 3298501"/>
                <a:gd name="connsiteY7" fmla="*/ 3917742 h 3930225"/>
                <a:gd name="connsiteX8" fmla="*/ 440688 w 3298501"/>
                <a:gd name="connsiteY8" fmla="*/ 3667762 h 3930225"/>
                <a:gd name="connsiteX9" fmla="*/ 456 w 3298501"/>
                <a:gd name="connsiteY9" fmla="*/ 2861012 h 3930225"/>
                <a:gd name="connsiteX10" fmla="*/ 371818 w 3298501"/>
                <a:gd name="connsiteY10" fmla="*/ 2267762 h 3930225"/>
                <a:gd name="connsiteX11" fmla="*/ 1052198 w 3298501"/>
                <a:gd name="connsiteY11" fmla="*/ 2020468 h 3930225"/>
                <a:gd name="connsiteX12" fmla="*/ 1680043 w 3298501"/>
                <a:gd name="connsiteY12" fmla="*/ 2169101 h 3930225"/>
                <a:gd name="connsiteX13" fmla="*/ 1949120 w 3298501"/>
                <a:gd name="connsiteY13" fmla="*/ 2640626 h 3930225"/>
                <a:gd name="connsiteX14" fmla="*/ 1768454 w 3298501"/>
                <a:gd name="connsiteY14" fmla="*/ 3010926 h 3930225"/>
                <a:gd name="connsiteX15" fmla="*/ 1349463 w 3298501"/>
                <a:gd name="connsiteY15" fmla="*/ 3158278 h 3930225"/>
                <a:gd name="connsiteX16" fmla="*/ 983007 w 3298501"/>
                <a:gd name="connsiteY16" fmla="*/ 3076273 h 3930225"/>
                <a:gd name="connsiteX17" fmla="*/ 806185 w 3298501"/>
                <a:gd name="connsiteY17" fmla="*/ 2799509 h 3930225"/>
                <a:gd name="connsiteX18" fmla="*/ 895877 w 3298501"/>
                <a:gd name="connsiteY18" fmla="*/ 2620124 h 3930225"/>
                <a:gd name="connsiteX19" fmla="*/ 1018883 w 3298501"/>
                <a:gd name="connsiteY19" fmla="*/ 2556059 h 3930225"/>
                <a:gd name="connsiteX20" fmla="*/ 1077824 w 3298501"/>
                <a:gd name="connsiteY20" fmla="*/ 2548371 h 3930225"/>
                <a:gd name="connsiteX21" fmla="*/ 1098325 w 3298501"/>
                <a:gd name="connsiteY21" fmla="*/ 2563746 h 3930225"/>
                <a:gd name="connsiteX22" fmla="*/ 1088075 w 3298501"/>
                <a:gd name="connsiteY22" fmla="*/ 2594498 h 3930225"/>
                <a:gd name="connsiteX23" fmla="*/ 1077824 w 3298501"/>
                <a:gd name="connsiteY23" fmla="*/ 2625250 h 3930225"/>
                <a:gd name="connsiteX24" fmla="*/ 1062448 w 3298501"/>
                <a:gd name="connsiteY24" fmla="*/ 2738006 h 3930225"/>
                <a:gd name="connsiteX25" fmla="*/ 1143171 w 3298501"/>
                <a:gd name="connsiteY25" fmla="*/ 2875107 h 3930225"/>
                <a:gd name="connsiteX26" fmla="*/ 1318712 w 3298501"/>
                <a:gd name="connsiteY26" fmla="*/ 2932766 h 3930225"/>
                <a:gd name="connsiteX27" fmla="*/ 1582663 w 3298501"/>
                <a:gd name="connsiteY27" fmla="*/ 2835386 h 3930225"/>
                <a:gd name="connsiteX28" fmla="*/ 1687731 w 3298501"/>
                <a:gd name="connsiteY28" fmla="*/ 2594498 h 3930225"/>
                <a:gd name="connsiteX29" fmla="*/ 1475032 w 3298501"/>
                <a:gd name="connsiteY29" fmla="*/ 2258793 h 3930225"/>
                <a:gd name="connsiteX30" fmla="*/ 1031697 w 3298501"/>
                <a:gd name="connsiteY30" fmla="*/ 2153725 h 3930225"/>
                <a:gd name="connsiteX31" fmla="*/ 460229 w 3298501"/>
                <a:gd name="connsiteY31" fmla="*/ 2348485 h 3930225"/>
                <a:gd name="connsiteX32" fmla="*/ 206528 w 3298501"/>
                <a:gd name="connsiteY32" fmla="*/ 2861012 h 3930225"/>
                <a:gd name="connsiteX33" fmla="*/ 588361 w 3298501"/>
                <a:gd name="connsiteY33" fmla="*/ 3501671 h 3930225"/>
                <a:gd name="connsiteX34" fmla="*/ 1400716 w 3298501"/>
                <a:gd name="connsiteY34" fmla="*/ 3716932 h 3930225"/>
                <a:gd name="connsiteX35" fmla="*/ 2348956 w 3298501"/>
                <a:gd name="connsiteY35" fmla="*/ 3432395 h 3930225"/>
                <a:gd name="connsiteX36" fmla="*/ 1035318 w 3298501"/>
                <a:gd name="connsiteY36" fmla="*/ 1258293 h 3930225"/>
                <a:gd name="connsiteX37" fmla="*/ 543248 w 3298501"/>
                <a:gd name="connsiteY37" fmla="*/ 706252 h 3930225"/>
                <a:gd name="connsiteX0" fmla="*/ 543248 w 3212681"/>
                <a:gd name="connsiteY0" fmla="*/ 706252 h 3930225"/>
                <a:gd name="connsiteX1" fmla="*/ 898342 w 3212681"/>
                <a:gd name="connsiteY1" fmla="*/ 254 h 3930225"/>
                <a:gd name="connsiteX2" fmla="*/ 831811 w 3212681"/>
                <a:gd name="connsiteY2" fmla="*/ 631520 h 3930225"/>
                <a:gd name="connsiteX3" fmla="*/ 1328433 w 3212681"/>
                <a:gd name="connsiteY3" fmla="*/ 1172894 h 3930225"/>
                <a:gd name="connsiteX4" fmla="*/ 2741251 w 3212681"/>
                <a:gd name="connsiteY4" fmla="*/ 1879983 h 3930225"/>
                <a:gd name="connsiteX5" fmla="*/ 3201322 w 3212681"/>
                <a:gd name="connsiteY5" fmla="*/ 2931002 h 3930225"/>
                <a:gd name="connsiteX6" fmla="*/ 2358642 w 3212681"/>
                <a:gd name="connsiteY6" fmla="*/ 3789855 h 3930225"/>
                <a:gd name="connsiteX7" fmla="*/ 1163792 w 3212681"/>
                <a:gd name="connsiteY7" fmla="*/ 3917742 h 3930225"/>
                <a:gd name="connsiteX8" fmla="*/ 440688 w 3212681"/>
                <a:gd name="connsiteY8" fmla="*/ 3667762 h 3930225"/>
                <a:gd name="connsiteX9" fmla="*/ 456 w 3212681"/>
                <a:gd name="connsiteY9" fmla="*/ 2861012 h 3930225"/>
                <a:gd name="connsiteX10" fmla="*/ 371818 w 3212681"/>
                <a:gd name="connsiteY10" fmla="*/ 2267762 h 3930225"/>
                <a:gd name="connsiteX11" fmla="*/ 1052198 w 3212681"/>
                <a:gd name="connsiteY11" fmla="*/ 2020468 h 3930225"/>
                <a:gd name="connsiteX12" fmla="*/ 1680043 w 3212681"/>
                <a:gd name="connsiteY12" fmla="*/ 2169101 h 3930225"/>
                <a:gd name="connsiteX13" fmla="*/ 1949120 w 3212681"/>
                <a:gd name="connsiteY13" fmla="*/ 2640626 h 3930225"/>
                <a:gd name="connsiteX14" fmla="*/ 1768454 w 3212681"/>
                <a:gd name="connsiteY14" fmla="*/ 3010926 h 3930225"/>
                <a:gd name="connsiteX15" fmla="*/ 1349463 w 3212681"/>
                <a:gd name="connsiteY15" fmla="*/ 3158278 h 3930225"/>
                <a:gd name="connsiteX16" fmla="*/ 983007 w 3212681"/>
                <a:gd name="connsiteY16" fmla="*/ 3076273 h 3930225"/>
                <a:gd name="connsiteX17" fmla="*/ 806185 w 3212681"/>
                <a:gd name="connsiteY17" fmla="*/ 2799509 h 3930225"/>
                <a:gd name="connsiteX18" fmla="*/ 895877 w 3212681"/>
                <a:gd name="connsiteY18" fmla="*/ 2620124 h 3930225"/>
                <a:gd name="connsiteX19" fmla="*/ 1018883 w 3212681"/>
                <a:gd name="connsiteY19" fmla="*/ 2556059 h 3930225"/>
                <a:gd name="connsiteX20" fmla="*/ 1077824 w 3212681"/>
                <a:gd name="connsiteY20" fmla="*/ 2548371 h 3930225"/>
                <a:gd name="connsiteX21" fmla="*/ 1098325 w 3212681"/>
                <a:gd name="connsiteY21" fmla="*/ 2563746 h 3930225"/>
                <a:gd name="connsiteX22" fmla="*/ 1088075 w 3212681"/>
                <a:gd name="connsiteY22" fmla="*/ 2594498 h 3930225"/>
                <a:gd name="connsiteX23" fmla="*/ 1077824 w 3212681"/>
                <a:gd name="connsiteY23" fmla="*/ 2625250 h 3930225"/>
                <a:gd name="connsiteX24" fmla="*/ 1062448 w 3212681"/>
                <a:gd name="connsiteY24" fmla="*/ 2738006 h 3930225"/>
                <a:gd name="connsiteX25" fmla="*/ 1143171 w 3212681"/>
                <a:gd name="connsiteY25" fmla="*/ 2875107 h 3930225"/>
                <a:gd name="connsiteX26" fmla="*/ 1318712 w 3212681"/>
                <a:gd name="connsiteY26" fmla="*/ 2932766 h 3930225"/>
                <a:gd name="connsiteX27" fmla="*/ 1582663 w 3212681"/>
                <a:gd name="connsiteY27" fmla="*/ 2835386 h 3930225"/>
                <a:gd name="connsiteX28" fmla="*/ 1687731 w 3212681"/>
                <a:gd name="connsiteY28" fmla="*/ 2594498 h 3930225"/>
                <a:gd name="connsiteX29" fmla="*/ 1475032 w 3212681"/>
                <a:gd name="connsiteY29" fmla="*/ 2258793 h 3930225"/>
                <a:gd name="connsiteX30" fmla="*/ 1031697 w 3212681"/>
                <a:gd name="connsiteY30" fmla="*/ 2153725 h 3930225"/>
                <a:gd name="connsiteX31" fmla="*/ 460229 w 3212681"/>
                <a:gd name="connsiteY31" fmla="*/ 2348485 h 3930225"/>
                <a:gd name="connsiteX32" fmla="*/ 206528 w 3212681"/>
                <a:gd name="connsiteY32" fmla="*/ 2861012 h 3930225"/>
                <a:gd name="connsiteX33" fmla="*/ 588361 w 3212681"/>
                <a:gd name="connsiteY33" fmla="*/ 3501671 h 3930225"/>
                <a:gd name="connsiteX34" fmla="*/ 1400716 w 3212681"/>
                <a:gd name="connsiteY34" fmla="*/ 3716932 h 3930225"/>
                <a:gd name="connsiteX35" fmla="*/ 2348956 w 3212681"/>
                <a:gd name="connsiteY35" fmla="*/ 3432395 h 3930225"/>
                <a:gd name="connsiteX36" fmla="*/ 1035318 w 3212681"/>
                <a:gd name="connsiteY36" fmla="*/ 1258293 h 3930225"/>
                <a:gd name="connsiteX37" fmla="*/ 543248 w 3212681"/>
                <a:gd name="connsiteY37" fmla="*/ 706252 h 3930225"/>
                <a:gd name="connsiteX0" fmla="*/ 366867 w 3212681"/>
                <a:gd name="connsiteY0" fmla="*/ 679406 h 3930078"/>
                <a:gd name="connsiteX1" fmla="*/ 898342 w 3212681"/>
                <a:gd name="connsiteY1" fmla="*/ 107 h 3930078"/>
                <a:gd name="connsiteX2" fmla="*/ 831811 w 3212681"/>
                <a:gd name="connsiteY2" fmla="*/ 631373 h 3930078"/>
                <a:gd name="connsiteX3" fmla="*/ 1328433 w 3212681"/>
                <a:gd name="connsiteY3" fmla="*/ 1172747 h 3930078"/>
                <a:gd name="connsiteX4" fmla="*/ 2741251 w 3212681"/>
                <a:gd name="connsiteY4" fmla="*/ 1879836 h 3930078"/>
                <a:gd name="connsiteX5" fmla="*/ 3201322 w 3212681"/>
                <a:gd name="connsiteY5" fmla="*/ 2930855 h 3930078"/>
                <a:gd name="connsiteX6" fmla="*/ 2358642 w 3212681"/>
                <a:gd name="connsiteY6" fmla="*/ 3789708 h 3930078"/>
                <a:gd name="connsiteX7" fmla="*/ 1163792 w 3212681"/>
                <a:gd name="connsiteY7" fmla="*/ 3917595 h 3930078"/>
                <a:gd name="connsiteX8" fmla="*/ 440688 w 3212681"/>
                <a:gd name="connsiteY8" fmla="*/ 3667615 h 3930078"/>
                <a:gd name="connsiteX9" fmla="*/ 456 w 3212681"/>
                <a:gd name="connsiteY9" fmla="*/ 2860865 h 3930078"/>
                <a:gd name="connsiteX10" fmla="*/ 371818 w 3212681"/>
                <a:gd name="connsiteY10" fmla="*/ 2267615 h 3930078"/>
                <a:gd name="connsiteX11" fmla="*/ 1052198 w 3212681"/>
                <a:gd name="connsiteY11" fmla="*/ 2020321 h 3930078"/>
                <a:gd name="connsiteX12" fmla="*/ 1680043 w 3212681"/>
                <a:gd name="connsiteY12" fmla="*/ 2168954 h 3930078"/>
                <a:gd name="connsiteX13" fmla="*/ 1949120 w 3212681"/>
                <a:gd name="connsiteY13" fmla="*/ 2640479 h 3930078"/>
                <a:gd name="connsiteX14" fmla="*/ 1768454 w 3212681"/>
                <a:gd name="connsiteY14" fmla="*/ 3010779 h 3930078"/>
                <a:gd name="connsiteX15" fmla="*/ 1349463 w 3212681"/>
                <a:gd name="connsiteY15" fmla="*/ 3158131 h 3930078"/>
                <a:gd name="connsiteX16" fmla="*/ 983007 w 3212681"/>
                <a:gd name="connsiteY16" fmla="*/ 3076126 h 3930078"/>
                <a:gd name="connsiteX17" fmla="*/ 806185 w 3212681"/>
                <a:gd name="connsiteY17" fmla="*/ 2799362 h 3930078"/>
                <a:gd name="connsiteX18" fmla="*/ 895877 w 3212681"/>
                <a:gd name="connsiteY18" fmla="*/ 2619977 h 3930078"/>
                <a:gd name="connsiteX19" fmla="*/ 1018883 w 3212681"/>
                <a:gd name="connsiteY19" fmla="*/ 2555912 h 3930078"/>
                <a:gd name="connsiteX20" fmla="*/ 1077824 w 3212681"/>
                <a:gd name="connsiteY20" fmla="*/ 2548224 h 3930078"/>
                <a:gd name="connsiteX21" fmla="*/ 1098325 w 3212681"/>
                <a:gd name="connsiteY21" fmla="*/ 2563599 h 3930078"/>
                <a:gd name="connsiteX22" fmla="*/ 1088075 w 3212681"/>
                <a:gd name="connsiteY22" fmla="*/ 2594351 h 3930078"/>
                <a:gd name="connsiteX23" fmla="*/ 1077824 w 3212681"/>
                <a:gd name="connsiteY23" fmla="*/ 2625103 h 3930078"/>
                <a:gd name="connsiteX24" fmla="*/ 1062448 w 3212681"/>
                <a:gd name="connsiteY24" fmla="*/ 2737859 h 3930078"/>
                <a:gd name="connsiteX25" fmla="*/ 1143171 w 3212681"/>
                <a:gd name="connsiteY25" fmla="*/ 2874960 h 3930078"/>
                <a:gd name="connsiteX26" fmla="*/ 1318712 w 3212681"/>
                <a:gd name="connsiteY26" fmla="*/ 2932619 h 3930078"/>
                <a:gd name="connsiteX27" fmla="*/ 1582663 w 3212681"/>
                <a:gd name="connsiteY27" fmla="*/ 2835239 h 3930078"/>
                <a:gd name="connsiteX28" fmla="*/ 1687731 w 3212681"/>
                <a:gd name="connsiteY28" fmla="*/ 2594351 h 3930078"/>
                <a:gd name="connsiteX29" fmla="*/ 1475032 w 3212681"/>
                <a:gd name="connsiteY29" fmla="*/ 2258646 h 3930078"/>
                <a:gd name="connsiteX30" fmla="*/ 1031697 w 3212681"/>
                <a:gd name="connsiteY30" fmla="*/ 2153578 h 3930078"/>
                <a:gd name="connsiteX31" fmla="*/ 460229 w 3212681"/>
                <a:gd name="connsiteY31" fmla="*/ 2348338 h 3930078"/>
                <a:gd name="connsiteX32" fmla="*/ 206528 w 3212681"/>
                <a:gd name="connsiteY32" fmla="*/ 2860865 h 3930078"/>
                <a:gd name="connsiteX33" fmla="*/ 588361 w 3212681"/>
                <a:gd name="connsiteY33" fmla="*/ 3501524 h 3930078"/>
                <a:gd name="connsiteX34" fmla="*/ 1400716 w 3212681"/>
                <a:gd name="connsiteY34" fmla="*/ 3716785 h 3930078"/>
                <a:gd name="connsiteX35" fmla="*/ 2348956 w 3212681"/>
                <a:gd name="connsiteY35" fmla="*/ 3432248 h 3930078"/>
                <a:gd name="connsiteX36" fmla="*/ 1035318 w 3212681"/>
                <a:gd name="connsiteY36" fmla="*/ 1258146 h 3930078"/>
                <a:gd name="connsiteX37" fmla="*/ 366867 w 3212681"/>
                <a:gd name="connsiteY37" fmla="*/ 679406 h 3930078"/>
                <a:gd name="connsiteX0" fmla="*/ 366867 w 3212681"/>
                <a:gd name="connsiteY0" fmla="*/ 679319 h 3929991"/>
                <a:gd name="connsiteX1" fmla="*/ 898342 w 3212681"/>
                <a:gd name="connsiteY1" fmla="*/ 20 h 3929991"/>
                <a:gd name="connsiteX2" fmla="*/ 699527 w 3212681"/>
                <a:gd name="connsiteY2" fmla="*/ 657986 h 3929991"/>
                <a:gd name="connsiteX3" fmla="*/ 1328433 w 3212681"/>
                <a:gd name="connsiteY3" fmla="*/ 1172660 h 3929991"/>
                <a:gd name="connsiteX4" fmla="*/ 2741251 w 3212681"/>
                <a:gd name="connsiteY4" fmla="*/ 1879749 h 3929991"/>
                <a:gd name="connsiteX5" fmla="*/ 3201322 w 3212681"/>
                <a:gd name="connsiteY5" fmla="*/ 2930768 h 3929991"/>
                <a:gd name="connsiteX6" fmla="*/ 2358642 w 3212681"/>
                <a:gd name="connsiteY6" fmla="*/ 3789621 h 3929991"/>
                <a:gd name="connsiteX7" fmla="*/ 1163792 w 3212681"/>
                <a:gd name="connsiteY7" fmla="*/ 3917508 h 3929991"/>
                <a:gd name="connsiteX8" fmla="*/ 440688 w 3212681"/>
                <a:gd name="connsiteY8" fmla="*/ 3667528 h 3929991"/>
                <a:gd name="connsiteX9" fmla="*/ 456 w 3212681"/>
                <a:gd name="connsiteY9" fmla="*/ 2860778 h 3929991"/>
                <a:gd name="connsiteX10" fmla="*/ 371818 w 3212681"/>
                <a:gd name="connsiteY10" fmla="*/ 2267528 h 3929991"/>
                <a:gd name="connsiteX11" fmla="*/ 1052198 w 3212681"/>
                <a:gd name="connsiteY11" fmla="*/ 2020234 h 3929991"/>
                <a:gd name="connsiteX12" fmla="*/ 1680043 w 3212681"/>
                <a:gd name="connsiteY12" fmla="*/ 2168867 h 3929991"/>
                <a:gd name="connsiteX13" fmla="*/ 1949120 w 3212681"/>
                <a:gd name="connsiteY13" fmla="*/ 2640392 h 3929991"/>
                <a:gd name="connsiteX14" fmla="*/ 1768454 w 3212681"/>
                <a:gd name="connsiteY14" fmla="*/ 3010692 h 3929991"/>
                <a:gd name="connsiteX15" fmla="*/ 1349463 w 3212681"/>
                <a:gd name="connsiteY15" fmla="*/ 3158044 h 3929991"/>
                <a:gd name="connsiteX16" fmla="*/ 983007 w 3212681"/>
                <a:gd name="connsiteY16" fmla="*/ 3076039 h 3929991"/>
                <a:gd name="connsiteX17" fmla="*/ 806185 w 3212681"/>
                <a:gd name="connsiteY17" fmla="*/ 2799275 h 3929991"/>
                <a:gd name="connsiteX18" fmla="*/ 895877 w 3212681"/>
                <a:gd name="connsiteY18" fmla="*/ 2619890 h 3929991"/>
                <a:gd name="connsiteX19" fmla="*/ 1018883 w 3212681"/>
                <a:gd name="connsiteY19" fmla="*/ 2555825 h 3929991"/>
                <a:gd name="connsiteX20" fmla="*/ 1077824 w 3212681"/>
                <a:gd name="connsiteY20" fmla="*/ 2548137 h 3929991"/>
                <a:gd name="connsiteX21" fmla="*/ 1098325 w 3212681"/>
                <a:gd name="connsiteY21" fmla="*/ 2563512 h 3929991"/>
                <a:gd name="connsiteX22" fmla="*/ 1088075 w 3212681"/>
                <a:gd name="connsiteY22" fmla="*/ 2594264 h 3929991"/>
                <a:gd name="connsiteX23" fmla="*/ 1077824 w 3212681"/>
                <a:gd name="connsiteY23" fmla="*/ 2625016 h 3929991"/>
                <a:gd name="connsiteX24" fmla="*/ 1062448 w 3212681"/>
                <a:gd name="connsiteY24" fmla="*/ 2737772 h 3929991"/>
                <a:gd name="connsiteX25" fmla="*/ 1143171 w 3212681"/>
                <a:gd name="connsiteY25" fmla="*/ 2874873 h 3929991"/>
                <a:gd name="connsiteX26" fmla="*/ 1318712 w 3212681"/>
                <a:gd name="connsiteY26" fmla="*/ 2932532 h 3929991"/>
                <a:gd name="connsiteX27" fmla="*/ 1582663 w 3212681"/>
                <a:gd name="connsiteY27" fmla="*/ 2835152 h 3929991"/>
                <a:gd name="connsiteX28" fmla="*/ 1687731 w 3212681"/>
                <a:gd name="connsiteY28" fmla="*/ 2594264 h 3929991"/>
                <a:gd name="connsiteX29" fmla="*/ 1475032 w 3212681"/>
                <a:gd name="connsiteY29" fmla="*/ 2258559 h 3929991"/>
                <a:gd name="connsiteX30" fmla="*/ 1031697 w 3212681"/>
                <a:gd name="connsiteY30" fmla="*/ 2153491 h 3929991"/>
                <a:gd name="connsiteX31" fmla="*/ 460229 w 3212681"/>
                <a:gd name="connsiteY31" fmla="*/ 2348251 h 3929991"/>
                <a:gd name="connsiteX32" fmla="*/ 206528 w 3212681"/>
                <a:gd name="connsiteY32" fmla="*/ 2860778 h 3929991"/>
                <a:gd name="connsiteX33" fmla="*/ 588361 w 3212681"/>
                <a:gd name="connsiteY33" fmla="*/ 3501437 h 3929991"/>
                <a:gd name="connsiteX34" fmla="*/ 1400716 w 3212681"/>
                <a:gd name="connsiteY34" fmla="*/ 3716698 h 3929991"/>
                <a:gd name="connsiteX35" fmla="*/ 2348956 w 3212681"/>
                <a:gd name="connsiteY35" fmla="*/ 3432161 h 3929991"/>
                <a:gd name="connsiteX36" fmla="*/ 1035318 w 3212681"/>
                <a:gd name="connsiteY36" fmla="*/ 1258059 h 3929991"/>
                <a:gd name="connsiteX37" fmla="*/ 366867 w 3212681"/>
                <a:gd name="connsiteY37" fmla="*/ 679319 h 3929991"/>
                <a:gd name="connsiteX0" fmla="*/ 366867 w 3212681"/>
                <a:gd name="connsiteY0" fmla="*/ 679320 h 3929991"/>
                <a:gd name="connsiteX1" fmla="*/ 898342 w 3212681"/>
                <a:gd name="connsiteY1" fmla="*/ 20 h 3929991"/>
                <a:gd name="connsiteX2" fmla="*/ 699527 w 3212681"/>
                <a:gd name="connsiteY2" fmla="*/ 657986 h 3929991"/>
                <a:gd name="connsiteX3" fmla="*/ 1328433 w 3212681"/>
                <a:gd name="connsiteY3" fmla="*/ 1172660 h 3929991"/>
                <a:gd name="connsiteX4" fmla="*/ 2741251 w 3212681"/>
                <a:gd name="connsiteY4" fmla="*/ 1879749 h 3929991"/>
                <a:gd name="connsiteX5" fmla="*/ 3201322 w 3212681"/>
                <a:gd name="connsiteY5" fmla="*/ 2930768 h 3929991"/>
                <a:gd name="connsiteX6" fmla="*/ 2358642 w 3212681"/>
                <a:gd name="connsiteY6" fmla="*/ 3789621 h 3929991"/>
                <a:gd name="connsiteX7" fmla="*/ 1163792 w 3212681"/>
                <a:gd name="connsiteY7" fmla="*/ 3917508 h 3929991"/>
                <a:gd name="connsiteX8" fmla="*/ 440688 w 3212681"/>
                <a:gd name="connsiteY8" fmla="*/ 3667528 h 3929991"/>
                <a:gd name="connsiteX9" fmla="*/ 456 w 3212681"/>
                <a:gd name="connsiteY9" fmla="*/ 2860778 h 3929991"/>
                <a:gd name="connsiteX10" fmla="*/ 371818 w 3212681"/>
                <a:gd name="connsiteY10" fmla="*/ 2267528 h 3929991"/>
                <a:gd name="connsiteX11" fmla="*/ 1052198 w 3212681"/>
                <a:gd name="connsiteY11" fmla="*/ 2020234 h 3929991"/>
                <a:gd name="connsiteX12" fmla="*/ 1680043 w 3212681"/>
                <a:gd name="connsiteY12" fmla="*/ 2168867 h 3929991"/>
                <a:gd name="connsiteX13" fmla="*/ 1949120 w 3212681"/>
                <a:gd name="connsiteY13" fmla="*/ 2640392 h 3929991"/>
                <a:gd name="connsiteX14" fmla="*/ 1768454 w 3212681"/>
                <a:gd name="connsiteY14" fmla="*/ 3010692 h 3929991"/>
                <a:gd name="connsiteX15" fmla="*/ 1349463 w 3212681"/>
                <a:gd name="connsiteY15" fmla="*/ 3158044 h 3929991"/>
                <a:gd name="connsiteX16" fmla="*/ 983007 w 3212681"/>
                <a:gd name="connsiteY16" fmla="*/ 3076039 h 3929991"/>
                <a:gd name="connsiteX17" fmla="*/ 806185 w 3212681"/>
                <a:gd name="connsiteY17" fmla="*/ 2799275 h 3929991"/>
                <a:gd name="connsiteX18" fmla="*/ 895877 w 3212681"/>
                <a:gd name="connsiteY18" fmla="*/ 2619890 h 3929991"/>
                <a:gd name="connsiteX19" fmla="*/ 1018883 w 3212681"/>
                <a:gd name="connsiteY19" fmla="*/ 2555825 h 3929991"/>
                <a:gd name="connsiteX20" fmla="*/ 1077824 w 3212681"/>
                <a:gd name="connsiteY20" fmla="*/ 2548137 h 3929991"/>
                <a:gd name="connsiteX21" fmla="*/ 1098325 w 3212681"/>
                <a:gd name="connsiteY21" fmla="*/ 2563512 h 3929991"/>
                <a:gd name="connsiteX22" fmla="*/ 1088075 w 3212681"/>
                <a:gd name="connsiteY22" fmla="*/ 2594264 h 3929991"/>
                <a:gd name="connsiteX23" fmla="*/ 1077824 w 3212681"/>
                <a:gd name="connsiteY23" fmla="*/ 2625016 h 3929991"/>
                <a:gd name="connsiteX24" fmla="*/ 1062448 w 3212681"/>
                <a:gd name="connsiteY24" fmla="*/ 2737772 h 3929991"/>
                <a:gd name="connsiteX25" fmla="*/ 1143171 w 3212681"/>
                <a:gd name="connsiteY25" fmla="*/ 2874873 h 3929991"/>
                <a:gd name="connsiteX26" fmla="*/ 1318712 w 3212681"/>
                <a:gd name="connsiteY26" fmla="*/ 2932532 h 3929991"/>
                <a:gd name="connsiteX27" fmla="*/ 1582663 w 3212681"/>
                <a:gd name="connsiteY27" fmla="*/ 2835152 h 3929991"/>
                <a:gd name="connsiteX28" fmla="*/ 1687731 w 3212681"/>
                <a:gd name="connsiteY28" fmla="*/ 2594264 h 3929991"/>
                <a:gd name="connsiteX29" fmla="*/ 1475032 w 3212681"/>
                <a:gd name="connsiteY29" fmla="*/ 2258559 h 3929991"/>
                <a:gd name="connsiteX30" fmla="*/ 1031697 w 3212681"/>
                <a:gd name="connsiteY30" fmla="*/ 2153491 h 3929991"/>
                <a:gd name="connsiteX31" fmla="*/ 460229 w 3212681"/>
                <a:gd name="connsiteY31" fmla="*/ 2348251 h 3929991"/>
                <a:gd name="connsiteX32" fmla="*/ 206528 w 3212681"/>
                <a:gd name="connsiteY32" fmla="*/ 2860778 h 3929991"/>
                <a:gd name="connsiteX33" fmla="*/ 588361 w 3212681"/>
                <a:gd name="connsiteY33" fmla="*/ 3501437 h 3929991"/>
                <a:gd name="connsiteX34" fmla="*/ 1400716 w 3212681"/>
                <a:gd name="connsiteY34" fmla="*/ 3716698 h 3929991"/>
                <a:gd name="connsiteX35" fmla="*/ 2348956 w 3212681"/>
                <a:gd name="connsiteY35" fmla="*/ 3432161 h 3929991"/>
                <a:gd name="connsiteX36" fmla="*/ 1035318 w 3212681"/>
                <a:gd name="connsiteY36" fmla="*/ 1258059 h 3929991"/>
                <a:gd name="connsiteX37" fmla="*/ 366867 w 3212681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99527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11338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11338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11338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3208014" h="3929991">
                  <a:moveTo>
                    <a:pt x="366867" y="679320"/>
                  </a:moveTo>
                  <a:cubicBezTo>
                    <a:pt x="317808" y="427842"/>
                    <a:pt x="857597" y="3576"/>
                    <a:pt x="898342" y="20"/>
                  </a:cubicBezTo>
                  <a:cubicBezTo>
                    <a:pt x="939087" y="-3536"/>
                    <a:pt x="549678" y="459157"/>
                    <a:pt x="611338" y="657986"/>
                  </a:cubicBezTo>
                  <a:cubicBezTo>
                    <a:pt x="705067" y="960224"/>
                    <a:pt x="918328" y="991283"/>
                    <a:pt x="1328433" y="1172660"/>
                  </a:cubicBezTo>
                  <a:cubicBezTo>
                    <a:pt x="1738538" y="1354037"/>
                    <a:pt x="2362961" y="1613432"/>
                    <a:pt x="2675109" y="1906450"/>
                  </a:cubicBezTo>
                  <a:cubicBezTo>
                    <a:pt x="2987257" y="2199468"/>
                    <a:pt x="3254066" y="2616906"/>
                    <a:pt x="3201322" y="2930768"/>
                  </a:cubicBezTo>
                  <a:cubicBezTo>
                    <a:pt x="3148578" y="3244630"/>
                    <a:pt x="2698230" y="3625164"/>
                    <a:pt x="2358642" y="3789621"/>
                  </a:cubicBezTo>
                  <a:cubicBezTo>
                    <a:pt x="2019054" y="3954078"/>
                    <a:pt x="1483451" y="3937857"/>
                    <a:pt x="1163792" y="3917508"/>
                  </a:cubicBezTo>
                  <a:cubicBezTo>
                    <a:pt x="844133" y="3897159"/>
                    <a:pt x="810958" y="3870348"/>
                    <a:pt x="440688" y="3667528"/>
                  </a:cubicBezTo>
                  <a:cubicBezTo>
                    <a:pt x="70418" y="3464708"/>
                    <a:pt x="11934" y="3094111"/>
                    <a:pt x="456" y="2860778"/>
                  </a:cubicBezTo>
                  <a:cubicBezTo>
                    <a:pt x="-11022" y="2627445"/>
                    <a:pt x="196528" y="2407619"/>
                    <a:pt x="371818" y="2267528"/>
                  </a:cubicBezTo>
                  <a:cubicBezTo>
                    <a:pt x="547108" y="2127437"/>
                    <a:pt x="787392" y="2020234"/>
                    <a:pt x="1052198" y="2020234"/>
                  </a:cubicBezTo>
                  <a:cubicBezTo>
                    <a:pt x="1310169" y="2020234"/>
                    <a:pt x="1519451" y="2069778"/>
                    <a:pt x="1680043" y="2168867"/>
                  </a:cubicBezTo>
                  <a:cubicBezTo>
                    <a:pt x="1859427" y="2279914"/>
                    <a:pt x="1949120" y="2437089"/>
                    <a:pt x="1949120" y="2640392"/>
                  </a:cubicBezTo>
                  <a:cubicBezTo>
                    <a:pt x="1949120" y="2789024"/>
                    <a:pt x="1888898" y="2912458"/>
                    <a:pt x="1768454" y="3010692"/>
                  </a:cubicBezTo>
                  <a:cubicBezTo>
                    <a:pt x="1648010" y="3108927"/>
                    <a:pt x="1508347" y="3158044"/>
                    <a:pt x="1349463" y="3158044"/>
                  </a:cubicBezTo>
                  <a:cubicBezTo>
                    <a:pt x="1204247" y="3158044"/>
                    <a:pt x="1082095" y="3130709"/>
                    <a:pt x="983007" y="3076039"/>
                  </a:cubicBezTo>
                  <a:cubicBezTo>
                    <a:pt x="865125" y="3011120"/>
                    <a:pt x="806185" y="2918865"/>
                    <a:pt x="806185" y="2799275"/>
                  </a:cubicBezTo>
                  <a:cubicBezTo>
                    <a:pt x="806185" y="2727521"/>
                    <a:pt x="836082" y="2667726"/>
                    <a:pt x="895877" y="2619890"/>
                  </a:cubicBezTo>
                  <a:cubicBezTo>
                    <a:pt x="942004" y="2582305"/>
                    <a:pt x="983007" y="2560950"/>
                    <a:pt x="1018883" y="2555825"/>
                  </a:cubicBezTo>
                  <a:cubicBezTo>
                    <a:pt x="1054760" y="2550699"/>
                    <a:pt x="1074407" y="2548137"/>
                    <a:pt x="1077824" y="2548137"/>
                  </a:cubicBezTo>
                  <a:cubicBezTo>
                    <a:pt x="1091491" y="2548137"/>
                    <a:pt x="1098325" y="2553262"/>
                    <a:pt x="1098325" y="2563512"/>
                  </a:cubicBezTo>
                  <a:lnTo>
                    <a:pt x="1088075" y="2594264"/>
                  </a:lnTo>
                  <a:cubicBezTo>
                    <a:pt x="1086366" y="2597681"/>
                    <a:pt x="1082949" y="2607932"/>
                    <a:pt x="1077824" y="2625016"/>
                  </a:cubicBezTo>
                  <a:cubicBezTo>
                    <a:pt x="1067573" y="2659184"/>
                    <a:pt x="1062448" y="2696769"/>
                    <a:pt x="1062448" y="2737772"/>
                  </a:cubicBezTo>
                  <a:cubicBezTo>
                    <a:pt x="1062448" y="2790733"/>
                    <a:pt x="1089356" y="2836433"/>
                    <a:pt x="1143171" y="2874873"/>
                  </a:cubicBezTo>
                  <a:cubicBezTo>
                    <a:pt x="1196987" y="2913312"/>
                    <a:pt x="1255500" y="2932532"/>
                    <a:pt x="1318712" y="2932532"/>
                  </a:cubicBezTo>
                  <a:cubicBezTo>
                    <a:pt x="1424634" y="2932532"/>
                    <a:pt x="1512618" y="2900072"/>
                    <a:pt x="1582663" y="2835152"/>
                  </a:cubicBezTo>
                  <a:cubicBezTo>
                    <a:pt x="1652708" y="2770232"/>
                    <a:pt x="1687731" y="2689936"/>
                    <a:pt x="1687731" y="2594264"/>
                  </a:cubicBezTo>
                  <a:cubicBezTo>
                    <a:pt x="1687731" y="2450757"/>
                    <a:pt x="1616831" y="2338855"/>
                    <a:pt x="1475032" y="2258559"/>
                  </a:cubicBezTo>
                  <a:cubicBezTo>
                    <a:pt x="1352026" y="2188514"/>
                    <a:pt x="1204247" y="2153491"/>
                    <a:pt x="1031697" y="2153491"/>
                  </a:cubicBezTo>
                  <a:cubicBezTo>
                    <a:pt x="811310" y="2153491"/>
                    <a:pt x="620821" y="2218411"/>
                    <a:pt x="460229" y="2348251"/>
                  </a:cubicBezTo>
                  <a:cubicBezTo>
                    <a:pt x="291095" y="2484925"/>
                    <a:pt x="206528" y="2655767"/>
                    <a:pt x="206528" y="2860778"/>
                  </a:cubicBezTo>
                  <a:cubicBezTo>
                    <a:pt x="206528" y="3127292"/>
                    <a:pt x="333806" y="3340845"/>
                    <a:pt x="588361" y="3501437"/>
                  </a:cubicBezTo>
                  <a:cubicBezTo>
                    <a:pt x="815581" y="3644944"/>
                    <a:pt x="1107284" y="3728244"/>
                    <a:pt x="1400716" y="3716698"/>
                  </a:cubicBezTo>
                  <a:cubicBezTo>
                    <a:pt x="1694148" y="3705152"/>
                    <a:pt x="1880715" y="3668386"/>
                    <a:pt x="2348956" y="3432161"/>
                  </a:cubicBezTo>
                  <a:cubicBezTo>
                    <a:pt x="2817197" y="3195936"/>
                    <a:pt x="3445477" y="2041712"/>
                    <a:pt x="1035318" y="1258059"/>
                  </a:cubicBezTo>
                  <a:cubicBezTo>
                    <a:pt x="477146" y="968350"/>
                    <a:pt x="415926" y="930798"/>
                    <a:pt x="366867" y="67932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lumMod val="50000"/>
                  </a:schemeClr>
                </a:gs>
                <a:gs pos="50000">
                  <a:srgbClr val="00B050">
                    <a:lumMod val="16000"/>
                    <a:alpha val="52000"/>
                  </a:srgbClr>
                </a:gs>
                <a:gs pos="100000">
                  <a:srgbClr val="66FF33">
                    <a:alpha val="73000"/>
                  </a:srgbClr>
                </a:gs>
              </a:gsLst>
              <a:lin ang="0" scaled="1"/>
            </a:gradFill>
            <a:ln>
              <a:noFill/>
            </a:ln>
            <a:effectLst>
              <a:outerShdw dist="50800" dir="5400000" algn="ctr" rotWithShape="0">
                <a:schemeClr val="bg1"/>
              </a:outerShdw>
            </a:effectLst>
            <a:scene3d>
              <a:camera prst="orthographicFront"/>
              <a:lightRig rig="sunrise" dir="t"/>
            </a:scene3d>
            <a:sp3d>
              <a:bevelT w="165100" prst="coolSlant"/>
            </a:sp3d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s-ES" sz="41300" dirty="0">
                <a:latin typeface="Harrington" panose="04040505050A02020702" pitchFamily="82" charset="0"/>
              </a:endParaRPr>
            </a:p>
          </p:txBody>
        </p:sp>
        <p:sp>
          <p:nvSpPr>
            <p:cNvPr id="21" name="CuadroTexto 6"/>
            <p:cNvSpPr txBox="1"/>
            <p:nvPr/>
          </p:nvSpPr>
          <p:spPr>
            <a:xfrm rot="16200000" flipH="1">
              <a:off x="5941405" y="2334299"/>
              <a:ext cx="957153" cy="1954000"/>
            </a:xfrm>
            <a:custGeom>
              <a:avLst/>
              <a:gdLst>
                <a:gd name="connsiteX0" fmla="*/ 1424825 w 3432663"/>
                <a:gd name="connsiteY0" fmla="*/ 0 h 3746571"/>
                <a:gd name="connsiteX1" fmla="*/ 1883536 w 3432663"/>
                <a:gd name="connsiteY1" fmla="*/ 64066 h 3746571"/>
                <a:gd name="connsiteX2" fmla="*/ 2116736 w 3432663"/>
                <a:gd name="connsiteY2" fmla="*/ 353644 h 3746571"/>
                <a:gd name="connsiteX3" fmla="*/ 2051389 w 3432663"/>
                <a:gd name="connsiteY3" fmla="*/ 500995 h 3746571"/>
                <a:gd name="connsiteX4" fmla="*/ 1936070 w 3432663"/>
                <a:gd name="connsiteY4" fmla="*/ 571468 h 3746571"/>
                <a:gd name="connsiteX5" fmla="*/ 1863035 w 3432663"/>
                <a:gd name="connsiteY5" fmla="*/ 576593 h 3746571"/>
                <a:gd name="connsiteX6" fmla="*/ 1768218 w 3432663"/>
                <a:gd name="connsiteY6" fmla="*/ 558654 h 3746571"/>
                <a:gd name="connsiteX7" fmla="*/ 1740029 w 3432663"/>
                <a:gd name="connsiteY7" fmla="*/ 533028 h 3746571"/>
                <a:gd name="connsiteX8" fmla="*/ 1757967 w 3432663"/>
                <a:gd name="connsiteY8" fmla="*/ 502276 h 3746571"/>
                <a:gd name="connsiteX9" fmla="*/ 1809220 w 3432663"/>
                <a:gd name="connsiteY9" fmla="*/ 426679 h 3746571"/>
                <a:gd name="connsiteX10" fmla="*/ 1824596 w 3432663"/>
                <a:gd name="connsiteY10" fmla="*/ 343393 h 3746571"/>
                <a:gd name="connsiteX11" fmla="*/ 1686214 w 3432663"/>
                <a:gd name="connsiteY11" fmla="*/ 153758 h 3746571"/>
                <a:gd name="connsiteX12" fmla="*/ 1409449 w 3432663"/>
                <a:gd name="connsiteY12" fmla="*/ 102506 h 3746571"/>
                <a:gd name="connsiteX13" fmla="*/ 960988 w 3432663"/>
                <a:gd name="connsiteY13" fmla="*/ 187072 h 3746571"/>
                <a:gd name="connsiteX14" fmla="*/ 743164 w 3432663"/>
                <a:gd name="connsiteY14" fmla="*/ 481775 h 3746571"/>
                <a:gd name="connsiteX15" fmla="*/ 899485 w 3432663"/>
                <a:gd name="connsiteY15" fmla="*/ 740602 h 3746571"/>
                <a:gd name="connsiteX16" fmla="*/ 1283880 w 3432663"/>
                <a:gd name="connsiteY16" fmla="*/ 943050 h 3746571"/>
                <a:gd name="connsiteX17" fmla="*/ 1757967 w 3432663"/>
                <a:gd name="connsiteY17" fmla="*/ 1153185 h 3746571"/>
                <a:gd name="connsiteX18" fmla="*/ 2280745 w 3432663"/>
                <a:gd name="connsiteY18" fmla="*/ 1458139 h 3746571"/>
                <a:gd name="connsiteX19" fmla="*/ 2636951 w 3432663"/>
                <a:gd name="connsiteY19" fmla="*/ 1875848 h 3746571"/>
                <a:gd name="connsiteX20" fmla="*/ 3432663 w 3432663"/>
                <a:gd name="connsiteY20" fmla="*/ 2904434 h 3746571"/>
                <a:gd name="connsiteX21" fmla="*/ 2316622 w 3432663"/>
                <a:gd name="connsiteY21" fmla="*/ 3410866 h 3746571"/>
                <a:gd name="connsiteX22" fmla="*/ 1306944 w 3432663"/>
                <a:gd name="connsiteY22" fmla="*/ 3746571 h 3746571"/>
                <a:gd name="connsiteX23" fmla="*/ 407459 w 3432663"/>
                <a:gd name="connsiteY23" fmla="*/ 3490308 h 3746571"/>
                <a:gd name="connsiteX24" fmla="*/ 0 w 3432663"/>
                <a:gd name="connsiteY24" fmla="*/ 2711267 h 3746571"/>
                <a:gd name="connsiteX25" fmla="*/ 283171 w 3432663"/>
                <a:gd name="connsiteY25" fmla="*/ 2118017 h 3746571"/>
                <a:gd name="connsiteX26" fmla="*/ 963551 w 3432663"/>
                <a:gd name="connsiteY26" fmla="*/ 1870723 h 3746571"/>
                <a:gd name="connsiteX27" fmla="*/ 1591396 w 3432663"/>
                <a:gd name="connsiteY27" fmla="*/ 2019356 h 3746571"/>
                <a:gd name="connsiteX28" fmla="*/ 1860473 w 3432663"/>
                <a:gd name="connsiteY28" fmla="*/ 2490881 h 3746571"/>
                <a:gd name="connsiteX29" fmla="*/ 1679807 w 3432663"/>
                <a:gd name="connsiteY29" fmla="*/ 2861181 h 3746571"/>
                <a:gd name="connsiteX30" fmla="*/ 1260816 w 3432663"/>
                <a:gd name="connsiteY30" fmla="*/ 3008533 h 3746571"/>
                <a:gd name="connsiteX31" fmla="*/ 894360 w 3432663"/>
                <a:gd name="connsiteY31" fmla="*/ 2926528 h 3746571"/>
                <a:gd name="connsiteX32" fmla="*/ 717538 w 3432663"/>
                <a:gd name="connsiteY32" fmla="*/ 2649764 h 3746571"/>
                <a:gd name="connsiteX33" fmla="*/ 807230 w 3432663"/>
                <a:gd name="connsiteY33" fmla="*/ 2470379 h 3746571"/>
                <a:gd name="connsiteX34" fmla="*/ 930236 w 3432663"/>
                <a:gd name="connsiteY34" fmla="*/ 2406314 h 3746571"/>
                <a:gd name="connsiteX35" fmla="*/ 989177 w 3432663"/>
                <a:gd name="connsiteY35" fmla="*/ 2398626 h 3746571"/>
                <a:gd name="connsiteX36" fmla="*/ 1009678 w 3432663"/>
                <a:gd name="connsiteY36" fmla="*/ 2414001 h 3746571"/>
                <a:gd name="connsiteX37" fmla="*/ 999428 w 3432663"/>
                <a:gd name="connsiteY37" fmla="*/ 2444753 h 3746571"/>
                <a:gd name="connsiteX38" fmla="*/ 989177 w 3432663"/>
                <a:gd name="connsiteY38" fmla="*/ 2475505 h 3746571"/>
                <a:gd name="connsiteX39" fmla="*/ 973801 w 3432663"/>
                <a:gd name="connsiteY39" fmla="*/ 2588261 h 3746571"/>
                <a:gd name="connsiteX40" fmla="*/ 1054524 w 3432663"/>
                <a:gd name="connsiteY40" fmla="*/ 2725362 h 3746571"/>
                <a:gd name="connsiteX41" fmla="*/ 1230065 w 3432663"/>
                <a:gd name="connsiteY41" fmla="*/ 2783021 h 3746571"/>
                <a:gd name="connsiteX42" fmla="*/ 1494016 w 3432663"/>
                <a:gd name="connsiteY42" fmla="*/ 2685641 h 3746571"/>
                <a:gd name="connsiteX43" fmla="*/ 1599084 w 3432663"/>
                <a:gd name="connsiteY43" fmla="*/ 2444753 h 3746571"/>
                <a:gd name="connsiteX44" fmla="*/ 1386385 w 3432663"/>
                <a:gd name="connsiteY44" fmla="*/ 2109048 h 3746571"/>
                <a:gd name="connsiteX45" fmla="*/ 943050 w 3432663"/>
                <a:gd name="connsiteY45" fmla="*/ 2003980 h 3746571"/>
                <a:gd name="connsiteX46" fmla="*/ 371582 w 3432663"/>
                <a:gd name="connsiteY46" fmla="*/ 2198740 h 3746571"/>
                <a:gd name="connsiteX47" fmla="*/ 117881 w 3432663"/>
                <a:gd name="connsiteY47" fmla="*/ 2711267 h 3746571"/>
                <a:gd name="connsiteX48" fmla="*/ 499714 w 3432663"/>
                <a:gd name="connsiteY48" fmla="*/ 3351926 h 3746571"/>
                <a:gd name="connsiteX49" fmla="*/ 1312069 w 3432663"/>
                <a:gd name="connsiteY49" fmla="*/ 3567187 h 3746571"/>
                <a:gd name="connsiteX50" fmla="*/ 2134674 w 3432663"/>
                <a:gd name="connsiteY50" fmla="*/ 3269921 h 3746571"/>
                <a:gd name="connsiteX51" fmla="*/ 2490881 w 3432663"/>
                <a:gd name="connsiteY51" fmla="*/ 2506256 h 3746571"/>
                <a:gd name="connsiteX52" fmla="*/ 2372999 w 3432663"/>
                <a:gd name="connsiteY52" fmla="*/ 2070608 h 3746571"/>
                <a:gd name="connsiteX53" fmla="*/ 2057795 w 3432663"/>
                <a:gd name="connsiteY53" fmla="*/ 1755405 h 3746571"/>
                <a:gd name="connsiteX54" fmla="*/ 1614460 w 3432663"/>
                <a:gd name="connsiteY54" fmla="*/ 1496578 h 3746571"/>
                <a:gd name="connsiteX55" fmla="*/ 858483 w 3432663"/>
                <a:gd name="connsiteY55" fmla="*/ 1135247 h 3746571"/>
                <a:gd name="connsiteX56" fmla="*/ 476650 w 3432663"/>
                <a:gd name="connsiteY56" fmla="*/ 609907 h 3746571"/>
                <a:gd name="connsiteX57" fmla="*/ 781604 w 3432663"/>
                <a:gd name="connsiteY57" fmla="*/ 143508 h 3746571"/>
                <a:gd name="connsiteX58" fmla="*/ 1424825 w 3432663"/>
                <a:gd name="connsiteY58" fmla="*/ 0 h 3746571"/>
                <a:gd name="connsiteX0" fmla="*/ 1424825 w 3453135"/>
                <a:gd name="connsiteY0" fmla="*/ 0 h 3746571"/>
                <a:gd name="connsiteX1" fmla="*/ 1883536 w 3453135"/>
                <a:gd name="connsiteY1" fmla="*/ 64066 h 3746571"/>
                <a:gd name="connsiteX2" fmla="*/ 2116736 w 3453135"/>
                <a:gd name="connsiteY2" fmla="*/ 353644 h 3746571"/>
                <a:gd name="connsiteX3" fmla="*/ 2051389 w 3453135"/>
                <a:gd name="connsiteY3" fmla="*/ 500995 h 3746571"/>
                <a:gd name="connsiteX4" fmla="*/ 1936070 w 3453135"/>
                <a:gd name="connsiteY4" fmla="*/ 571468 h 3746571"/>
                <a:gd name="connsiteX5" fmla="*/ 1863035 w 3453135"/>
                <a:gd name="connsiteY5" fmla="*/ 576593 h 3746571"/>
                <a:gd name="connsiteX6" fmla="*/ 1768218 w 3453135"/>
                <a:gd name="connsiteY6" fmla="*/ 558654 h 3746571"/>
                <a:gd name="connsiteX7" fmla="*/ 1740029 w 3453135"/>
                <a:gd name="connsiteY7" fmla="*/ 533028 h 3746571"/>
                <a:gd name="connsiteX8" fmla="*/ 1757967 w 3453135"/>
                <a:gd name="connsiteY8" fmla="*/ 502276 h 3746571"/>
                <a:gd name="connsiteX9" fmla="*/ 1809220 w 3453135"/>
                <a:gd name="connsiteY9" fmla="*/ 426679 h 3746571"/>
                <a:gd name="connsiteX10" fmla="*/ 1824596 w 3453135"/>
                <a:gd name="connsiteY10" fmla="*/ 343393 h 3746571"/>
                <a:gd name="connsiteX11" fmla="*/ 1686214 w 3453135"/>
                <a:gd name="connsiteY11" fmla="*/ 153758 h 3746571"/>
                <a:gd name="connsiteX12" fmla="*/ 1409449 w 3453135"/>
                <a:gd name="connsiteY12" fmla="*/ 102506 h 3746571"/>
                <a:gd name="connsiteX13" fmla="*/ 960988 w 3453135"/>
                <a:gd name="connsiteY13" fmla="*/ 187072 h 3746571"/>
                <a:gd name="connsiteX14" fmla="*/ 743164 w 3453135"/>
                <a:gd name="connsiteY14" fmla="*/ 481775 h 3746571"/>
                <a:gd name="connsiteX15" fmla="*/ 899485 w 3453135"/>
                <a:gd name="connsiteY15" fmla="*/ 740602 h 3746571"/>
                <a:gd name="connsiteX16" fmla="*/ 1283880 w 3453135"/>
                <a:gd name="connsiteY16" fmla="*/ 943050 h 3746571"/>
                <a:gd name="connsiteX17" fmla="*/ 1757967 w 3453135"/>
                <a:gd name="connsiteY17" fmla="*/ 1153185 h 3746571"/>
                <a:gd name="connsiteX18" fmla="*/ 2280745 w 3453135"/>
                <a:gd name="connsiteY18" fmla="*/ 1458139 h 3746571"/>
                <a:gd name="connsiteX19" fmla="*/ 2983314 w 3453135"/>
                <a:gd name="connsiteY19" fmla="*/ 1543339 h 3746571"/>
                <a:gd name="connsiteX20" fmla="*/ 3432663 w 3453135"/>
                <a:gd name="connsiteY20" fmla="*/ 2904434 h 3746571"/>
                <a:gd name="connsiteX21" fmla="*/ 2316622 w 3453135"/>
                <a:gd name="connsiteY21" fmla="*/ 3410866 h 3746571"/>
                <a:gd name="connsiteX22" fmla="*/ 1306944 w 3453135"/>
                <a:gd name="connsiteY22" fmla="*/ 3746571 h 3746571"/>
                <a:gd name="connsiteX23" fmla="*/ 407459 w 3453135"/>
                <a:gd name="connsiteY23" fmla="*/ 3490308 h 3746571"/>
                <a:gd name="connsiteX24" fmla="*/ 0 w 3453135"/>
                <a:gd name="connsiteY24" fmla="*/ 2711267 h 3746571"/>
                <a:gd name="connsiteX25" fmla="*/ 283171 w 3453135"/>
                <a:gd name="connsiteY25" fmla="*/ 2118017 h 3746571"/>
                <a:gd name="connsiteX26" fmla="*/ 963551 w 3453135"/>
                <a:gd name="connsiteY26" fmla="*/ 1870723 h 3746571"/>
                <a:gd name="connsiteX27" fmla="*/ 1591396 w 3453135"/>
                <a:gd name="connsiteY27" fmla="*/ 2019356 h 3746571"/>
                <a:gd name="connsiteX28" fmla="*/ 1860473 w 3453135"/>
                <a:gd name="connsiteY28" fmla="*/ 2490881 h 3746571"/>
                <a:gd name="connsiteX29" fmla="*/ 1679807 w 3453135"/>
                <a:gd name="connsiteY29" fmla="*/ 2861181 h 3746571"/>
                <a:gd name="connsiteX30" fmla="*/ 1260816 w 3453135"/>
                <a:gd name="connsiteY30" fmla="*/ 3008533 h 3746571"/>
                <a:gd name="connsiteX31" fmla="*/ 894360 w 3453135"/>
                <a:gd name="connsiteY31" fmla="*/ 2926528 h 3746571"/>
                <a:gd name="connsiteX32" fmla="*/ 717538 w 3453135"/>
                <a:gd name="connsiteY32" fmla="*/ 2649764 h 3746571"/>
                <a:gd name="connsiteX33" fmla="*/ 807230 w 3453135"/>
                <a:gd name="connsiteY33" fmla="*/ 2470379 h 3746571"/>
                <a:gd name="connsiteX34" fmla="*/ 930236 w 3453135"/>
                <a:gd name="connsiteY34" fmla="*/ 2406314 h 3746571"/>
                <a:gd name="connsiteX35" fmla="*/ 989177 w 3453135"/>
                <a:gd name="connsiteY35" fmla="*/ 2398626 h 3746571"/>
                <a:gd name="connsiteX36" fmla="*/ 1009678 w 3453135"/>
                <a:gd name="connsiteY36" fmla="*/ 2414001 h 3746571"/>
                <a:gd name="connsiteX37" fmla="*/ 999428 w 3453135"/>
                <a:gd name="connsiteY37" fmla="*/ 2444753 h 3746571"/>
                <a:gd name="connsiteX38" fmla="*/ 989177 w 3453135"/>
                <a:gd name="connsiteY38" fmla="*/ 2475505 h 3746571"/>
                <a:gd name="connsiteX39" fmla="*/ 973801 w 3453135"/>
                <a:gd name="connsiteY39" fmla="*/ 2588261 h 3746571"/>
                <a:gd name="connsiteX40" fmla="*/ 1054524 w 3453135"/>
                <a:gd name="connsiteY40" fmla="*/ 2725362 h 3746571"/>
                <a:gd name="connsiteX41" fmla="*/ 1230065 w 3453135"/>
                <a:gd name="connsiteY41" fmla="*/ 2783021 h 3746571"/>
                <a:gd name="connsiteX42" fmla="*/ 1494016 w 3453135"/>
                <a:gd name="connsiteY42" fmla="*/ 2685641 h 3746571"/>
                <a:gd name="connsiteX43" fmla="*/ 1599084 w 3453135"/>
                <a:gd name="connsiteY43" fmla="*/ 2444753 h 3746571"/>
                <a:gd name="connsiteX44" fmla="*/ 1386385 w 3453135"/>
                <a:gd name="connsiteY44" fmla="*/ 2109048 h 3746571"/>
                <a:gd name="connsiteX45" fmla="*/ 943050 w 3453135"/>
                <a:gd name="connsiteY45" fmla="*/ 2003980 h 3746571"/>
                <a:gd name="connsiteX46" fmla="*/ 371582 w 3453135"/>
                <a:gd name="connsiteY46" fmla="*/ 2198740 h 3746571"/>
                <a:gd name="connsiteX47" fmla="*/ 117881 w 3453135"/>
                <a:gd name="connsiteY47" fmla="*/ 2711267 h 3746571"/>
                <a:gd name="connsiteX48" fmla="*/ 499714 w 3453135"/>
                <a:gd name="connsiteY48" fmla="*/ 3351926 h 3746571"/>
                <a:gd name="connsiteX49" fmla="*/ 1312069 w 3453135"/>
                <a:gd name="connsiteY49" fmla="*/ 3567187 h 3746571"/>
                <a:gd name="connsiteX50" fmla="*/ 2134674 w 3453135"/>
                <a:gd name="connsiteY50" fmla="*/ 3269921 h 3746571"/>
                <a:gd name="connsiteX51" fmla="*/ 2490881 w 3453135"/>
                <a:gd name="connsiteY51" fmla="*/ 2506256 h 3746571"/>
                <a:gd name="connsiteX52" fmla="*/ 2372999 w 3453135"/>
                <a:gd name="connsiteY52" fmla="*/ 2070608 h 3746571"/>
                <a:gd name="connsiteX53" fmla="*/ 2057795 w 3453135"/>
                <a:gd name="connsiteY53" fmla="*/ 1755405 h 3746571"/>
                <a:gd name="connsiteX54" fmla="*/ 1614460 w 3453135"/>
                <a:gd name="connsiteY54" fmla="*/ 1496578 h 3746571"/>
                <a:gd name="connsiteX55" fmla="*/ 858483 w 3453135"/>
                <a:gd name="connsiteY55" fmla="*/ 1135247 h 3746571"/>
                <a:gd name="connsiteX56" fmla="*/ 476650 w 3453135"/>
                <a:gd name="connsiteY56" fmla="*/ 609907 h 3746571"/>
                <a:gd name="connsiteX57" fmla="*/ 781604 w 3453135"/>
                <a:gd name="connsiteY57" fmla="*/ 143508 h 3746571"/>
                <a:gd name="connsiteX58" fmla="*/ 1424825 w 3453135"/>
                <a:gd name="connsiteY58" fmla="*/ 0 h 3746571"/>
                <a:gd name="connsiteX0" fmla="*/ 1424825 w 3452383"/>
                <a:gd name="connsiteY0" fmla="*/ 0 h 3746571"/>
                <a:gd name="connsiteX1" fmla="*/ 1883536 w 3452383"/>
                <a:gd name="connsiteY1" fmla="*/ 64066 h 3746571"/>
                <a:gd name="connsiteX2" fmla="*/ 2116736 w 3452383"/>
                <a:gd name="connsiteY2" fmla="*/ 353644 h 3746571"/>
                <a:gd name="connsiteX3" fmla="*/ 2051389 w 3452383"/>
                <a:gd name="connsiteY3" fmla="*/ 500995 h 3746571"/>
                <a:gd name="connsiteX4" fmla="*/ 1936070 w 3452383"/>
                <a:gd name="connsiteY4" fmla="*/ 571468 h 3746571"/>
                <a:gd name="connsiteX5" fmla="*/ 1863035 w 3452383"/>
                <a:gd name="connsiteY5" fmla="*/ 576593 h 3746571"/>
                <a:gd name="connsiteX6" fmla="*/ 1768218 w 3452383"/>
                <a:gd name="connsiteY6" fmla="*/ 558654 h 3746571"/>
                <a:gd name="connsiteX7" fmla="*/ 1740029 w 3452383"/>
                <a:gd name="connsiteY7" fmla="*/ 533028 h 3746571"/>
                <a:gd name="connsiteX8" fmla="*/ 1757967 w 3452383"/>
                <a:gd name="connsiteY8" fmla="*/ 502276 h 3746571"/>
                <a:gd name="connsiteX9" fmla="*/ 1809220 w 3452383"/>
                <a:gd name="connsiteY9" fmla="*/ 426679 h 3746571"/>
                <a:gd name="connsiteX10" fmla="*/ 1824596 w 3452383"/>
                <a:gd name="connsiteY10" fmla="*/ 343393 h 3746571"/>
                <a:gd name="connsiteX11" fmla="*/ 1686214 w 3452383"/>
                <a:gd name="connsiteY11" fmla="*/ 153758 h 3746571"/>
                <a:gd name="connsiteX12" fmla="*/ 1409449 w 3452383"/>
                <a:gd name="connsiteY12" fmla="*/ 102506 h 3746571"/>
                <a:gd name="connsiteX13" fmla="*/ 960988 w 3452383"/>
                <a:gd name="connsiteY13" fmla="*/ 187072 h 3746571"/>
                <a:gd name="connsiteX14" fmla="*/ 743164 w 3452383"/>
                <a:gd name="connsiteY14" fmla="*/ 481775 h 3746571"/>
                <a:gd name="connsiteX15" fmla="*/ 899485 w 3452383"/>
                <a:gd name="connsiteY15" fmla="*/ 740602 h 3746571"/>
                <a:gd name="connsiteX16" fmla="*/ 1283880 w 3452383"/>
                <a:gd name="connsiteY16" fmla="*/ 943050 h 3746571"/>
                <a:gd name="connsiteX17" fmla="*/ 1757967 w 3452383"/>
                <a:gd name="connsiteY17" fmla="*/ 1153185 h 3746571"/>
                <a:gd name="connsiteX18" fmla="*/ 2391581 w 3452383"/>
                <a:gd name="connsiteY18" fmla="*/ 1111775 h 3746571"/>
                <a:gd name="connsiteX19" fmla="*/ 2983314 w 3452383"/>
                <a:gd name="connsiteY19" fmla="*/ 1543339 h 3746571"/>
                <a:gd name="connsiteX20" fmla="*/ 3432663 w 3452383"/>
                <a:gd name="connsiteY20" fmla="*/ 2904434 h 3746571"/>
                <a:gd name="connsiteX21" fmla="*/ 2316622 w 3452383"/>
                <a:gd name="connsiteY21" fmla="*/ 3410866 h 3746571"/>
                <a:gd name="connsiteX22" fmla="*/ 1306944 w 3452383"/>
                <a:gd name="connsiteY22" fmla="*/ 3746571 h 3746571"/>
                <a:gd name="connsiteX23" fmla="*/ 407459 w 3452383"/>
                <a:gd name="connsiteY23" fmla="*/ 3490308 h 3746571"/>
                <a:gd name="connsiteX24" fmla="*/ 0 w 3452383"/>
                <a:gd name="connsiteY24" fmla="*/ 2711267 h 3746571"/>
                <a:gd name="connsiteX25" fmla="*/ 283171 w 3452383"/>
                <a:gd name="connsiteY25" fmla="*/ 2118017 h 3746571"/>
                <a:gd name="connsiteX26" fmla="*/ 963551 w 3452383"/>
                <a:gd name="connsiteY26" fmla="*/ 1870723 h 3746571"/>
                <a:gd name="connsiteX27" fmla="*/ 1591396 w 3452383"/>
                <a:gd name="connsiteY27" fmla="*/ 2019356 h 3746571"/>
                <a:gd name="connsiteX28" fmla="*/ 1860473 w 3452383"/>
                <a:gd name="connsiteY28" fmla="*/ 2490881 h 3746571"/>
                <a:gd name="connsiteX29" fmla="*/ 1679807 w 3452383"/>
                <a:gd name="connsiteY29" fmla="*/ 2861181 h 3746571"/>
                <a:gd name="connsiteX30" fmla="*/ 1260816 w 3452383"/>
                <a:gd name="connsiteY30" fmla="*/ 3008533 h 3746571"/>
                <a:gd name="connsiteX31" fmla="*/ 894360 w 3452383"/>
                <a:gd name="connsiteY31" fmla="*/ 2926528 h 3746571"/>
                <a:gd name="connsiteX32" fmla="*/ 717538 w 3452383"/>
                <a:gd name="connsiteY32" fmla="*/ 2649764 h 3746571"/>
                <a:gd name="connsiteX33" fmla="*/ 807230 w 3452383"/>
                <a:gd name="connsiteY33" fmla="*/ 2470379 h 3746571"/>
                <a:gd name="connsiteX34" fmla="*/ 930236 w 3452383"/>
                <a:gd name="connsiteY34" fmla="*/ 2406314 h 3746571"/>
                <a:gd name="connsiteX35" fmla="*/ 989177 w 3452383"/>
                <a:gd name="connsiteY35" fmla="*/ 2398626 h 3746571"/>
                <a:gd name="connsiteX36" fmla="*/ 1009678 w 3452383"/>
                <a:gd name="connsiteY36" fmla="*/ 2414001 h 3746571"/>
                <a:gd name="connsiteX37" fmla="*/ 999428 w 3452383"/>
                <a:gd name="connsiteY37" fmla="*/ 2444753 h 3746571"/>
                <a:gd name="connsiteX38" fmla="*/ 989177 w 3452383"/>
                <a:gd name="connsiteY38" fmla="*/ 2475505 h 3746571"/>
                <a:gd name="connsiteX39" fmla="*/ 973801 w 3452383"/>
                <a:gd name="connsiteY39" fmla="*/ 2588261 h 3746571"/>
                <a:gd name="connsiteX40" fmla="*/ 1054524 w 3452383"/>
                <a:gd name="connsiteY40" fmla="*/ 2725362 h 3746571"/>
                <a:gd name="connsiteX41" fmla="*/ 1230065 w 3452383"/>
                <a:gd name="connsiteY41" fmla="*/ 2783021 h 3746571"/>
                <a:gd name="connsiteX42" fmla="*/ 1494016 w 3452383"/>
                <a:gd name="connsiteY42" fmla="*/ 2685641 h 3746571"/>
                <a:gd name="connsiteX43" fmla="*/ 1599084 w 3452383"/>
                <a:gd name="connsiteY43" fmla="*/ 2444753 h 3746571"/>
                <a:gd name="connsiteX44" fmla="*/ 1386385 w 3452383"/>
                <a:gd name="connsiteY44" fmla="*/ 2109048 h 3746571"/>
                <a:gd name="connsiteX45" fmla="*/ 943050 w 3452383"/>
                <a:gd name="connsiteY45" fmla="*/ 2003980 h 3746571"/>
                <a:gd name="connsiteX46" fmla="*/ 371582 w 3452383"/>
                <a:gd name="connsiteY46" fmla="*/ 2198740 h 3746571"/>
                <a:gd name="connsiteX47" fmla="*/ 117881 w 3452383"/>
                <a:gd name="connsiteY47" fmla="*/ 2711267 h 3746571"/>
                <a:gd name="connsiteX48" fmla="*/ 499714 w 3452383"/>
                <a:gd name="connsiteY48" fmla="*/ 3351926 h 3746571"/>
                <a:gd name="connsiteX49" fmla="*/ 1312069 w 3452383"/>
                <a:gd name="connsiteY49" fmla="*/ 3567187 h 3746571"/>
                <a:gd name="connsiteX50" fmla="*/ 2134674 w 3452383"/>
                <a:gd name="connsiteY50" fmla="*/ 3269921 h 3746571"/>
                <a:gd name="connsiteX51" fmla="*/ 2490881 w 3452383"/>
                <a:gd name="connsiteY51" fmla="*/ 2506256 h 3746571"/>
                <a:gd name="connsiteX52" fmla="*/ 2372999 w 3452383"/>
                <a:gd name="connsiteY52" fmla="*/ 2070608 h 3746571"/>
                <a:gd name="connsiteX53" fmla="*/ 2057795 w 3452383"/>
                <a:gd name="connsiteY53" fmla="*/ 1755405 h 3746571"/>
                <a:gd name="connsiteX54" fmla="*/ 1614460 w 3452383"/>
                <a:gd name="connsiteY54" fmla="*/ 1496578 h 3746571"/>
                <a:gd name="connsiteX55" fmla="*/ 858483 w 3452383"/>
                <a:gd name="connsiteY55" fmla="*/ 1135247 h 3746571"/>
                <a:gd name="connsiteX56" fmla="*/ 476650 w 3452383"/>
                <a:gd name="connsiteY56" fmla="*/ 609907 h 3746571"/>
                <a:gd name="connsiteX57" fmla="*/ 781604 w 3452383"/>
                <a:gd name="connsiteY57" fmla="*/ 143508 h 3746571"/>
                <a:gd name="connsiteX58" fmla="*/ 1424825 w 3452383"/>
                <a:gd name="connsiteY58" fmla="*/ 0 h 3746571"/>
                <a:gd name="connsiteX0" fmla="*/ 1424825 w 3452383"/>
                <a:gd name="connsiteY0" fmla="*/ 0 h 3746571"/>
                <a:gd name="connsiteX1" fmla="*/ 1883536 w 3452383"/>
                <a:gd name="connsiteY1" fmla="*/ 64066 h 3746571"/>
                <a:gd name="connsiteX2" fmla="*/ 2116736 w 3452383"/>
                <a:gd name="connsiteY2" fmla="*/ 353644 h 3746571"/>
                <a:gd name="connsiteX3" fmla="*/ 2051389 w 3452383"/>
                <a:gd name="connsiteY3" fmla="*/ 500995 h 3746571"/>
                <a:gd name="connsiteX4" fmla="*/ 1936070 w 3452383"/>
                <a:gd name="connsiteY4" fmla="*/ 571468 h 3746571"/>
                <a:gd name="connsiteX5" fmla="*/ 1863035 w 3452383"/>
                <a:gd name="connsiteY5" fmla="*/ 576593 h 3746571"/>
                <a:gd name="connsiteX6" fmla="*/ 1768218 w 3452383"/>
                <a:gd name="connsiteY6" fmla="*/ 558654 h 3746571"/>
                <a:gd name="connsiteX7" fmla="*/ 1740029 w 3452383"/>
                <a:gd name="connsiteY7" fmla="*/ 533028 h 3746571"/>
                <a:gd name="connsiteX8" fmla="*/ 1757967 w 3452383"/>
                <a:gd name="connsiteY8" fmla="*/ 502276 h 3746571"/>
                <a:gd name="connsiteX9" fmla="*/ 1809220 w 3452383"/>
                <a:gd name="connsiteY9" fmla="*/ 426679 h 3746571"/>
                <a:gd name="connsiteX10" fmla="*/ 1824596 w 3452383"/>
                <a:gd name="connsiteY10" fmla="*/ 343393 h 3746571"/>
                <a:gd name="connsiteX11" fmla="*/ 1686214 w 3452383"/>
                <a:gd name="connsiteY11" fmla="*/ 153758 h 3746571"/>
                <a:gd name="connsiteX12" fmla="*/ 1409449 w 3452383"/>
                <a:gd name="connsiteY12" fmla="*/ 102506 h 3746571"/>
                <a:gd name="connsiteX13" fmla="*/ 960988 w 3452383"/>
                <a:gd name="connsiteY13" fmla="*/ 187072 h 3746571"/>
                <a:gd name="connsiteX14" fmla="*/ 743164 w 3452383"/>
                <a:gd name="connsiteY14" fmla="*/ 481775 h 3746571"/>
                <a:gd name="connsiteX15" fmla="*/ 899485 w 3452383"/>
                <a:gd name="connsiteY15" fmla="*/ 740602 h 3746571"/>
                <a:gd name="connsiteX16" fmla="*/ 1283880 w 3452383"/>
                <a:gd name="connsiteY16" fmla="*/ 943050 h 3746571"/>
                <a:gd name="connsiteX17" fmla="*/ 1730258 w 3452383"/>
                <a:gd name="connsiteY17" fmla="*/ 1042349 h 3746571"/>
                <a:gd name="connsiteX18" fmla="*/ 2391581 w 3452383"/>
                <a:gd name="connsiteY18" fmla="*/ 1111775 h 3746571"/>
                <a:gd name="connsiteX19" fmla="*/ 2983314 w 3452383"/>
                <a:gd name="connsiteY19" fmla="*/ 1543339 h 3746571"/>
                <a:gd name="connsiteX20" fmla="*/ 3432663 w 3452383"/>
                <a:gd name="connsiteY20" fmla="*/ 2904434 h 3746571"/>
                <a:gd name="connsiteX21" fmla="*/ 2316622 w 3452383"/>
                <a:gd name="connsiteY21" fmla="*/ 3410866 h 3746571"/>
                <a:gd name="connsiteX22" fmla="*/ 1306944 w 3452383"/>
                <a:gd name="connsiteY22" fmla="*/ 3746571 h 3746571"/>
                <a:gd name="connsiteX23" fmla="*/ 407459 w 3452383"/>
                <a:gd name="connsiteY23" fmla="*/ 3490308 h 3746571"/>
                <a:gd name="connsiteX24" fmla="*/ 0 w 3452383"/>
                <a:gd name="connsiteY24" fmla="*/ 2711267 h 3746571"/>
                <a:gd name="connsiteX25" fmla="*/ 283171 w 3452383"/>
                <a:gd name="connsiteY25" fmla="*/ 2118017 h 3746571"/>
                <a:gd name="connsiteX26" fmla="*/ 963551 w 3452383"/>
                <a:gd name="connsiteY26" fmla="*/ 1870723 h 3746571"/>
                <a:gd name="connsiteX27" fmla="*/ 1591396 w 3452383"/>
                <a:gd name="connsiteY27" fmla="*/ 2019356 h 3746571"/>
                <a:gd name="connsiteX28" fmla="*/ 1860473 w 3452383"/>
                <a:gd name="connsiteY28" fmla="*/ 2490881 h 3746571"/>
                <a:gd name="connsiteX29" fmla="*/ 1679807 w 3452383"/>
                <a:gd name="connsiteY29" fmla="*/ 2861181 h 3746571"/>
                <a:gd name="connsiteX30" fmla="*/ 1260816 w 3452383"/>
                <a:gd name="connsiteY30" fmla="*/ 3008533 h 3746571"/>
                <a:gd name="connsiteX31" fmla="*/ 894360 w 3452383"/>
                <a:gd name="connsiteY31" fmla="*/ 2926528 h 3746571"/>
                <a:gd name="connsiteX32" fmla="*/ 717538 w 3452383"/>
                <a:gd name="connsiteY32" fmla="*/ 2649764 h 3746571"/>
                <a:gd name="connsiteX33" fmla="*/ 807230 w 3452383"/>
                <a:gd name="connsiteY33" fmla="*/ 2470379 h 3746571"/>
                <a:gd name="connsiteX34" fmla="*/ 930236 w 3452383"/>
                <a:gd name="connsiteY34" fmla="*/ 2406314 h 3746571"/>
                <a:gd name="connsiteX35" fmla="*/ 989177 w 3452383"/>
                <a:gd name="connsiteY35" fmla="*/ 2398626 h 3746571"/>
                <a:gd name="connsiteX36" fmla="*/ 1009678 w 3452383"/>
                <a:gd name="connsiteY36" fmla="*/ 2414001 h 3746571"/>
                <a:gd name="connsiteX37" fmla="*/ 999428 w 3452383"/>
                <a:gd name="connsiteY37" fmla="*/ 2444753 h 3746571"/>
                <a:gd name="connsiteX38" fmla="*/ 989177 w 3452383"/>
                <a:gd name="connsiteY38" fmla="*/ 2475505 h 3746571"/>
                <a:gd name="connsiteX39" fmla="*/ 973801 w 3452383"/>
                <a:gd name="connsiteY39" fmla="*/ 2588261 h 3746571"/>
                <a:gd name="connsiteX40" fmla="*/ 1054524 w 3452383"/>
                <a:gd name="connsiteY40" fmla="*/ 2725362 h 3746571"/>
                <a:gd name="connsiteX41" fmla="*/ 1230065 w 3452383"/>
                <a:gd name="connsiteY41" fmla="*/ 2783021 h 3746571"/>
                <a:gd name="connsiteX42" fmla="*/ 1494016 w 3452383"/>
                <a:gd name="connsiteY42" fmla="*/ 2685641 h 3746571"/>
                <a:gd name="connsiteX43" fmla="*/ 1599084 w 3452383"/>
                <a:gd name="connsiteY43" fmla="*/ 2444753 h 3746571"/>
                <a:gd name="connsiteX44" fmla="*/ 1386385 w 3452383"/>
                <a:gd name="connsiteY44" fmla="*/ 2109048 h 3746571"/>
                <a:gd name="connsiteX45" fmla="*/ 943050 w 3452383"/>
                <a:gd name="connsiteY45" fmla="*/ 2003980 h 3746571"/>
                <a:gd name="connsiteX46" fmla="*/ 371582 w 3452383"/>
                <a:gd name="connsiteY46" fmla="*/ 2198740 h 3746571"/>
                <a:gd name="connsiteX47" fmla="*/ 117881 w 3452383"/>
                <a:gd name="connsiteY47" fmla="*/ 2711267 h 3746571"/>
                <a:gd name="connsiteX48" fmla="*/ 499714 w 3452383"/>
                <a:gd name="connsiteY48" fmla="*/ 3351926 h 3746571"/>
                <a:gd name="connsiteX49" fmla="*/ 1312069 w 3452383"/>
                <a:gd name="connsiteY49" fmla="*/ 3567187 h 3746571"/>
                <a:gd name="connsiteX50" fmla="*/ 2134674 w 3452383"/>
                <a:gd name="connsiteY50" fmla="*/ 3269921 h 3746571"/>
                <a:gd name="connsiteX51" fmla="*/ 2490881 w 3452383"/>
                <a:gd name="connsiteY51" fmla="*/ 2506256 h 3746571"/>
                <a:gd name="connsiteX52" fmla="*/ 2372999 w 3452383"/>
                <a:gd name="connsiteY52" fmla="*/ 2070608 h 3746571"/>
                <a:gd name="connsiteX53" fmla="*/ 2057795 w 3452383"/>
                <a:gd name="connsiteY53" fmla="*/ 1755405 h 3746571"/>
                <a:gd name="connsiteX54" fmla="*/ 1614460 w 3452383"/>
                <a:gd name="connsiteY54" fmla="*/ 1496578 h 3746571"/>
                <a:gd name="connsiteX55" fmla="*/ 858483 w 3452383"/>
                <a:gd name="connsiteY55" fmla="*/ 1135247 h 3746571"/>
                <a:gd name="connsiteX56" fmla="*/ 476650 w 3452383"/>
                <a:gd name="connsiteY56" fmla="*/ 609907 h 3746571"/>
                <a:gd name="connsiteX57" fmla="*/ 781604 w 3452383"/>
                <a:gd name="connsiteY57" fmla="*/ 143508 h 3746571"/>
                <a:gd name="connsiteX58" fmla="*/ 1424825 w 3452383"/>
                <a:gd name="connsiteY58" fmla="*/ 0 h 3746571"/>
                <a:gd name="connsiteX0" fmla="*/ 1424825 w 3451091"/>
                <a:gd name="connsiteY0" fmla="*/ 0 h 3837621"/>
                <a:gd name="connsiteX1" fmla="*/ 1883536 w 3451091"/>
                <a:gd name="connsiteY1" fmla="*/ 64066 h 3837621"/>
                <a:gd name="connsiteX2" fmla="*/ 2116736 w 3451091"/>
                <a:gd name="connsiteY2" fmla="*/ 353644 h 3837621"/>
                <a:gd name="connsiteX3" fmla="*/ 2051389 w 3451091"/>
                <a:gd name="connsiteY3" fmla="*/ 500995 h 3837621"/>
                <a:gd name="connsiteX4" fmla="*/ 1936070 w 3451091"/>
                <a:gd name="connsiteY4" fmla="*/ 571468 h 3837621"/>
                <a:gd name="connsiteX5" fmla="*/ 1863035 w 3451091"/>
                <a:gd name="connsiteY5" fmla="*/ 576593 h 3837621"/>
                <a:gd name="connsiteX6" fmla="*/ 1768218 w 3451091"/>
                <a:gd name="connsiteY6" fmla="*/ 558654 h 3837621"/>
                <a:gd name="connsiteX7" fmla="*/ 1740029 w 3451091"/>
                <a:gd name="connsiteY7" fmla="*/ 533028 h 3837621"/>
                <a:gd name="connsiteX8" fmla="*/ 1757967 w 3451091"/>
                <a:gd name="connsiteY8" fmla="*/ 502276 h 3837621"/>
                <a:gd name="connsiteX9" fmla="*/ 1809220 w 3451091"/>
                <a:gd name="connsiteY9" fmla="*/ 426679 h 3837621"/>
                <a:gd name="connsiteX10" fmla="*/ 1824596 w 3451091"/>
                <a:gd name="connsiteY10" fmla="*/ 343393 h 3837621"/>
                <a:gd name="connsiteX11" fmla="*/ 1686214 w 3451091"/>
                <a:gd name="connsiteY11" fmla="*/ 153758 h 3837621"/>
                <a:gd name="connsiteX12" fmla="*/ 1409449 w 3451091"/>
                <a:gd name="connsiteY12" fmla="*/ 102506 h 3837621"/>
                <a:gd name="connsiteX13" fmla="*/ 960988 w 3451091"/>
                <a:gd name="connsiteY13" fmla="*/ 187072 h 3837621"/>
                <a:gd name="connsiteX14" fmla="*/ 743164 w 3451091"/>
                <a:gd name="connsiteY14" fmla="*/ 481775 h 3837621"/>
                <a:gd name="connsiteX15" fmla="*/ 899485 w 3451091"/>
                <a:gd name="connsiteY15" fmla="*/ 740602 h 3837621"/>
                <a:gd name="connsiteX16" fmla="*/ 1283880 w 3451091"/>
                <a:gd name="connsiteY16" fmla="*/ 943050 h 3837621"/>
                <a:gd name="connsiteX17" fmla="*/ 1730258 w 3451091"/>
                <a:gd name="connsiteY17" fmla="*/ 1042349 h 3837621"/>
                <a:gd name="connsiteX18" fmla="*/ 2391581 w 3451091"/>
                <a:gd name="connsiteY18" fmla="*/ 1111775 h 3837621"/>
                <a:gd name="connsiteX19" fmla="*/ 2983314 w 3451091"/>
                <a:gd name="connsiteY19" fmla="*/ 1543339 h 3837621"/>
                <a:gd name="connsiteX20" fmla="*/ 3432663 w 3451091"/>
                <a:gd name="connsiteY20" fmla="*/ 2904434 h 3837621"/>
                <a:gd name="connsiteX21" fmla="*/ 2344331 w 3451091"/>
                <a:gd name="connsiteY21" fmla="*/ 3771084 h 3837621"/>
                <a:gd name="connsiteX22" fmla="*/ 1306944 w 3451091"/>
                <a:gd name="connsiteY22" fmla="*/ 3746571 h 3837621"/>
                <a:gd name="connsiteX23" fmla="*/ 407459 w 3451091"/>
                <a:gd name="connsiteY23" fmla="*/ 3490308 h 3837621"/>
                <a:gd name="connsiteX24" fmla="*/ 0 w 3451091"/>
                <a:gd name="connsiteY24" fmla="*/ 2711267 h 3837621"/>
                <a:gd name="connsiteX25" fmla="*/ 283171 w 3451091"/>
                <a:gd name="connsiteY25" fmla="*/ 2118017 h 3837621"/>
                <a:gd name="connsiteX26" fmla="*/ 963551 w 3451091"/>
                <a:gd name="connsiteY26" fmla="*/ 1870723 h 3837621"/>
                <a:gd name="connsiteX27" fmla="*/ 1591396 w 3451091"/>
                <a:gd name="connsiteY27" fmla="*/ 2019356 h 3837621"/>
                <a:gd name="connsiteX28" fmla="*/ 1860473 w 3451091"/>
                <a:gd name="connsiteY28" fmla="*/ 2490881 h 3837621"/>
                <a:gd name="connsiteX29" fmla="*/ 1679807 w 3451091"/>
                <a:gd name="connsiteY29" fmla="*/ 2861181 h 3837621"/>
                <a:gd name="connsiteX30" fmla="*/ 1260816 w 3451091"/>
                <a:gd name="connsiteY30" fmla="*/ 3008533 h 3837621"/>
                <a:gd name="connsiteX31" fmla="*/ 894360 w 3451091"/>
                <a:gd name="connsiteY31" fmla="*/ 2926528 h 3837621"/>
                <a:gd name="connsiteX32" fmla="*/ 717538 w 3451091"/>
                <a:gd name="connsiteY32" fmla="*/ 2649764 h 3837621"/>
                <a:gd name="connsiteX33" fmla="*/ 807230 w 3451091"/>
                <a:gd name="connsiteY33" fmla="*/ 2470379 h 3837621"/>
                <a:gd name="connsiteX34" fmla="*/ 930236 w 3451091"/>
                <a:gd name="connsiteY34" fmla="*/ 2406314 h 3837621"/>
                <a:gd name="connsiteX35" fmla="*/ 989177 w 3451091"/>
                <a:gd name="connsiteY35" fmla="*/ 2398626 h 3837621"/>
                <a:gd name="connsiteX36" fmla="*/ 1009678 w 3451091"/>
                <a:gd name="connsiteY36" fmla="*/ 2414001 h 3837621"/>
                <a:gd name="connsiteX37" fmla="*/ 999428 w 3451091"/>
                <a:gd name="connsiteY37" fmla="*/ 2444753 h 3837621"/>
                <a:gd name="connsiteX38" fmla="*/ 989177 w 3451091"/>
                <a:gd name="connsiteY38" fmla="*/ 2475505 h 3837621"/>
                <a:gd name="connsiteX39" fmla="*/ 973801 w 3451091"/>
                <a:gd name="connsiteY39" fmla="*/ 2588261 h 3837621"/>
                <a:gd name="connsiteX40" fmla="*/ 1054524 w 3451091"/>
                <a:gd name="connsiteY40" fmla="*/ 2725362 h 3837621"/>
                <a:gd name="connsiteX41" fmla="*/ 1230065 w 3451091"/>
                <a:gd name="connsiteY41" fmla="*/ 2783021 h 3837621"/>
                <a:gd name="connsiteX42" fmla="*/ 1494016 w 3451091"/>
                <a:gd name="connsiteY42" fmla="*/ 2685641 h 3837621"/>
                <a:gd name="connsiteX43" fmla="*/ 1599084 w 3451091"/>
                <a:gd name="connsiteY43" fmla="*/ 2444753 h 3837621"/>
                <a:gd name="connsiteX44" fmla="*/ 1386385 w 3451091"/>
                <a:gd name="connsiteY44" fmla="*/ 2109048 h 3837621"/>
                <a:gd name="connsiteX45" fmla="*/ 943050 w 3451091"/>
                <a:gd name="connsiteY45" fmla="*/ 2003980 h 3837621"/>
                <a:gd name="connsiteX46" fmla="*/ 371582 w 3451091"/>
                <a:gd name="connsiteY46" fmla="*/ 2198740 h 3837621"/>
                <a:gd name="connsiteX47" fmla="*/ 117881 w 3451091"/>
                <a:gd name="connsiteY47" fmla="*/ 2711267 h 3837621"/>
                <a:gd name="connsiteX48" fmla="*/ 499714 w 3451091"/>
                <a:gd name="connsiteY48" fmla="*/ 3351926 h 3837621"/>
                <a:gd name="connsiteX49" fmla="*/ 1312069 w 3451091"/>
                <a:gd name="connsiteY49" fmla="*/ 3567187 h 3837621"/>
                <a:gd name="connsiteX50" fmla="*/ 2134674 w 3451091"/>
                <a:gd name="connsiteY50" fmla="*/ 3269921 h 3837621"/>
                <a:gd name="connsiteX51" fmla="*/ 2490881 w 3451091"/>
                <a:gd name="connsiteY51" fmla="*/ 2506256 h 3837621"/>
                <a:gd name="connsiteX52" fmla="*/ 2372999 w 3451091"/>
                <a:gd name="connsiteY52" fmla="*/ 2070608 h 3837621"/>
                <a:gd name="connsiteX53" fmla="*/ 2057795 w 3451091"/>
                <a:gd name="connsiteY53" fmla="*/ 1755405 h 3837621"/>
                <a:gd name="connsiteX54" fmla="*/ 1614460 w 3451091"/>
                <a:gd name="connsiteY54" fmla="*/ 1496578 h 3837621"/>
                <a:gd name="connsiteX55" fmla="*/ 858483 w 3451091"/>
                <a:gd name="connsiteY55" fmla="*/ 1135247 h 3837621"/>
                <a:gd name="connsiteX56" fmla="*/ 476650 w 3451091"/>
                <a:gd name="connsiteY56" fmla="*/ 609907 h 3837621"/>
                <a:gd name="connsiteX57" fmla="*/ 781604 w 3451091"/>
                <a:gd name="connsiteY57" fmla="*/ 143508 h 3837621"/>
                <a:gd name="connsiteX58" fmla="*/ 1424825 w 3451091"/>
                <a:gd name="connsiteY58" fmla="*/ 0 h 3837621"/>
                <a:gd name="connsiteX0" fmla="*/ 1424825 w 3451091"/>
                <a:gd name="connsiteY0" fmla="*/ 0 h 3982745"/>
                <a:gd name="connsiteX1" fmla="*/ 1883536 w 3451091"/>
                <a:gd name="connsiteY1" fmla="*/ 64066 h 3982745"/>
                <a:gd name="connsiteX2" fmla="*/ 2116736 w 3451091"/>
                <a:gd name="connsiteY2" fmla="*/ 353644 h 3982745"/>
                <a:gd name="connsiteX3" fmla="*/ 2051389 w 3451091"/>
                <a:gd name="connsiteY3" fmla="*/ 500995 h 3982745"/>
                <a:gd name="connsiteX4" fmla="*/ 1936070 w 3451091"/>
                <a:gd name="connsiteY4" fmla="*/ 571468 h 3982745"/>
                <a:gd name="connsiteX5" fmla="*/ 1863035 w 3451091"/>
                <a:gd name="connsiteY5" fmla="*/ 576593 h 3982745"/>
                <a:gd name="connsiteX6" fmla="*/ 1768218 w 3451091"/>
                <a:gd name="connsiteY6" fmla="*/ 558654 h 3982745"/>
                <a:gd name="connsiteX7" fmla="*/ 1740029 w 3451091"/>
                <a:gd name="connsiteY7" fmla="*/ 533028 h 3982745"/>
                <a:gd name="connsiteX8" fmla="*/ 1757967 w 3451091"/>
                <a:gd name="connsiteY8" fmla="*/ 502276 h 3982745"/>
                <a:gd name="connsiteX9" fmla="*/ 1809220 w 3451091"/>
                <a:gd name="connsiteY9" fmla="*/ 426679 h 3982745"/>
                <a:gd name="connsiteX10" fmla="*/ 1824596 w 3451091"/>
                <a:gd name="connsiteY10" fmla="*/ 343393 h 3982745"/>
                <a:gd name="connsiteX11" fmla="*/ 1686214 w 3451091"/>
                <a:gd name="connsiteY11" fmla="*/ 153758 h 3982745"/>
                <a:gd name="connsiteX12" fmla="*/ 1409449 w 3451091"/>
                <a:gd name="connsiteY12" fmla="*/ 102506 h 3982745"/>
                <a:gd name="connsiteX13" fmla="*/ 960988 w 3451091"/>
                <a:gd name="connsiteY13" fmla="*/ 187072 h 3982745"/>
                <a:gd name="connsiteX14" fmla="*/ 743164 w 3451091"/>
                <a:gd name="connsiteY14" fmla="*/ 481775 h 3982745"/>
                <a:gd name="connsiteX15" fmla="*/ 899485 w 3451091"/>
                <a:gd name="connsiteY15" fmla="*/ 740602 h 3982745"/>
                <a:gd name="connsiteX16" fmla="*/ 1283880 w 3451091"/>
                <a:gd name="connsiteY16" fmla="*/ 943050 h 3982745"/>
                <a:gd name="connsiteX17" fmla="*/ 1730258 w 3451091"/>
                <a:gd name="connsiteY17" fmla="*/ 1042349 h 3982745"/>
                <a:gd name="connsiteX18" fmla="*/ 2391581 w 3451091"/>
                <a:gd name="connsiteY18" fmla="*/ 1111775 h 3982745"/>
                <a:gd name="connsiteX19" fmla="*/ 2983314 w 3451091"/>
                <a:gd name="connsiteY19" fmla="*/ 1543339 h 3982745"/>
                <a:gd name="connsiteX20" fmla="*/ 3432663 w 3451091"/>
                <a:gd name="connsiteY20" fmla="*/ 2904434 h 3982745"/>
                <a:gd name="connsiteX21" fmla="*/ 2344331 w 3451091"/>
                <a:gd name="connsiteY21" fmla="*/ 3771084 h 3982745"/>
                <a:gd name="connsiteX22" fmla="*/ 1251526 w 3451091"/>
                <a:gd name="connsiteY22" fmla="*/ 3968244 h 3982745"/>
                <a:gd name="connsiteX23" fmla="*/ 407459 w 3451091"/>
                <a:gd name="connsiteY23" fmla="*/ 3490308 h 3982745"/>
                <a:gd name="connsiteX24" fmla="*/ 0 w 3451091"/>
                <a:gd name="connsiteY24" fmla="*/ 2711267 h 3982745"/>
                <a:gd name="connsiteX25" fmla="*/ 283171 w 3451091"/>
                <a:gd name="connsiteY25" fmla="*/ 2118017 h 3982745"/>
                <a:gd name="connsiteX26" fmla="*/ 963551 w 3451091"/>
                <a:gd name="connsiteY26" fmla="*/ 1870723 h 3982745"/>
                <a:gd name="connsiteX27" fmla="*/ 1591396 w 3451091"/>
                <a:gd name="connsiteY27" fmla="*/ 2019356 h 3982745"/>
                <a:gd name="connsiteX28" fmla="*/ 1860473 w 3451091"/>
                <a:gd name="connsiteY28" fmla="*/ 2490881 h 3982745"/>
                <a:gd name="connsiteX29" fmla="*/ 1679807 w 3451091"/>
                <a:gd name="connsiteY29" fmla="*/ 2861181 h 3982745"/>
                <a:gd name="connsiteX30" fmla="*/ 1260816 w 3451091"/>
                <a:gd name="connsiteY30" fmla="*/ 3008533 h 3982745"/>
                <a:gd name="connsiteX31" fmla="*/ 894360 w 3451091"/>
                <a:gd name="connsiteY31" fmla="*/ 2926528 h 3982745"/>
                <a:gd name="connsiteX32" fmla="*/ 717538 w 3451091"/>
                <a:gd name="connsiteY32" fmla="*/ 2649764 h 3982745"/>
                <a:gd name="connsiteX33" fmla="*/ 807230 w 3451091"/>
                <a:gd name="connsiteY33" fmla="*/ 2470379 h 3982745"/>
                <a:gd name="connsiteX34" fmla="*/ 930236 w 3451091"/>
                <a:gd name="connsiteY34" fmla="*/ 2406314 h 3982745"/>
                <a:gd name="connsiteX35" fmla="*/ 989177 w 3451091"/>
                <a:gd name="connsiteY35" fmla="*/ 2398626 h 3982745"/>
                <a:gd name="connsiteX36" fmla="*/ 1009678 w 3451091"/>
                <a:gd name="connsiteY36" fmla="*/ 2414001 h 3982745"/>
                <a:gd name="connsiteX37" fmla="*/ 999428 w 3451091"/>
                <a:gd name="connsiteY37" fmla="*/ 2444753 h 3982745"/>
                <a:gd name="connsiteX38" fmla="*/ 989177 w 3451091"/>
                <a:gd name="connsiteY38" fmla="*/ 2475505 h 3982745"/>
                <a:gd name="connsiteX39" fmla="*/ 973801 w 3451091"/>
                <a:gd name="connsiteY39" fmla="*/ 2588261 h 3982745"/>
                <a:gd name="connsiteX40" fmla="*/ 1054524 w 3451091"/>
                <a:gd name="connsiteY40" fmla="*/ 2725362 h 3982745"/>
                <a:gd name="connsiteX41" fmla="*/ 1230065 w 3451091"/>
                <a:gd name="connsiteY41" fmla="*/ 2783021 h 3982745"/>
                <a:gd name="connsiteX42" fmla="*/ 1494016 w 3451091"/>
                <a:gd name="connsiteY42" fmla="*/ 2685641 h 3982745"/>
                <a:gd name="connsiteX43" fmla="*/ 1599084 w 3451091"/>
                <a:gd name="connsiteY43" fmla="*/ 2444753 h 3982745"/>
                <a:gd name="connsiteX44" fmla="*/ 1386385 w 3451091"/>
                <a:gd name="connsiteY44" fmla="*/ 2109048 h 3982745"/>
                <a:gd name="connsiteX45" fmla="*/ 943050 w 3451091"/>
                <a:gd name="connsiteY45" fmla="*/ 2003980 h 3982745"/>
                <a:gd name="connsiteX46" fmla="*/ 371582 w 3451091"/>
                <a:gd name="connsiteY46" fmla="*/ 2198740 h 3982745"/>
                <a:gd name="connsiteX47" fmla="*/ 117881 w 3451091"/>
                <a:gd name="connsiteY47" fmla="*/ 2711267 h 3982745"/>
                <a:gd name="connsiteX48" fmla="*/ 499714 w 3451091"/>
                <a:gd name="connsiteY48" fmla="*/ 3351926 h 3982745"/>
                <a:gd name="connsiteX49" fmla="*/ 1312069 w 3451091"/>
                <a:gd name="connsiteY49" fmla="*/ 3567187 h 3982745"/>
                <a:gd name="connsiteX50" fmla="*/ 2134674 w 3451091"/>
                <a:gd name="connsiteY50" fmla="*/ 3269921 h 3982745"/>
                <a:gd name="connsiteX51" fmla="*/ 2490881 w 3451091"/>
                <a:gd name="connsiteY51" fmla="*/ 2506256 h 3982745"/>
                <a:gd name="connsiteX52" fmla="*/ 2372999 w 3451091"/>
                <a:gd name="connsiteY52" fmla="*/ 2070608 h 3982745"/>
                <a:gd name="connsiteX53" fmla="*/ 2057795 w 3451091"/>
                <a:gd name="connsiteY53" fmla="*/ 1755405 h 3982745"/>
                <a:gd name="connsiteX54" fmla="*/ 1614460 w 3451091"/>
                <a:gd name="connsiteY54" fmla="*/ 1496578 h 3982745"/>
                <a:gd name="connsiteX55" fmla="*/ 858483 w 3451091"/>
                <a:gd name="connsiteY55" fmla="*/ 1135247 h 3982745"/>
                <a:gd name="connsiteX56" fmla="*/ 476650 w 3451091"/>
                <a:gd name="connsiteY56" fmla="*/ 609907 h 3982745"/>
                <a:gd name="connsiteX57" fmla="*/ 781604 w 3451091"/>
                <a:gd name="connsiteY57" fmla="*/ 143508 h 3982745"/>
                <a:gd name="connsiteX58" fmla="*/ 1424825 w 3451091"/>
                <a:gd name="connsiteY58" fmla="*/ 0 h 3982745"/>
                <a:gd name="connsiteX0" fmla="*/ 1424825 w 3451091"/>
                <a:gd name="connsiteY0" fmla="*/ 0 h 3982745"/>
                <a:gd name="connsiteX1" fmla="*/ 1883536 w 3451091"/>
                <a:gd name="connsiteY1" fmla="*/ 64066 h 3982745"/>
                <a:gd name="connsiteX2" fmla="*/ 2116736 w 3451091"/>
                <a:gd name="connsiteY2" fmla="*/ 353644 h 3982745"/>
                <a:gd name="connsiteX3" fmla="*/ 2051389 w 3451091"/>
                <a:gd name="connsiteY3" fmla="*/ 500995 h 3982745"/>
                <a:gd name="connsiteX4" fmla="*/ 1936070 w 3451091"/>
                <a:gd name="connsiteY4" fmla="*/ 571468 h 3982745"/>
                <a:gd name="connsiteX5" fmla="*/ 1863035 w 3451091"/>
                <a:gd name="connsiteY5" fmla="*/ 576593 h 3982745"/>
                <a:gd name="connsiteX6" fmla="*/ 1768218 w 3451091"/>
                <a:gd name="connsiteY6" fmla="*/ 558654 h 3982745"/>
                <a:gd name="connsiteX7" fmla="*/ 1740029 w 3451091"/>
                <a:gd name="connsiteY7" fmla="*/ 533028 h 3982745"/>
                <a:gd name="connsiteX8" fmla="*/ 1757967 w 3451091"/>
                <a:gd name="connsiteY8" fmla="*/ 502276 h 3982745"/>
                <a:gd name="connsiteX9" fmla="*/ 1809220 w 3451091"/>
                <a:gd name="connsiteY9" fmla="*/ 426679 h 3982745"/>
                <a:gd name="connsiteX10" fmla="*/ 1824596 w 3451091"/>
                <a:gd name="connsiteY10" fmla="*/ 343393 h 3982745"/>
                <a:gd name="connsiteX11" fmla="*/ 1686214 w 3451091"/>
                <a:gd name="connsiteY11" fmla="*/ 153758 h 3982745"/>
                <a:gd name="connsiteX12" fmla="*/ 1409449 w 3451091"/>
                <a:gd name="connsiteY12" fmla="*/ 102506 h 3982745"/>
                <a:gd name="connsiteX13" fmla="*/ 960988 w 3451091"/>
                <a:gd name="connsiteY13" fmla="*/ 187072 h 3982745"/>
                <a:gd name="connsiteX14" fmla="*/ 743164 w 3451091"/>
                <a:gd name="connsiteY14" fmla="*/ 481775 h 3982745"/>
                <a:gd name="connsiteX15" fmla="*/ 899485 w 3451091"/>
                <a:gd name="connsiteY15" fmla="*/ 740602 h 3982745"/>
                <a:gd name="connsiteX16" fmla="*/ 1283880 w 3451091"/>
                <a:gd name="connsiteY16" fmla="*/ 943050 h 3982745"/>
                <a:gd name="connsiteX17" fmla="*/ 1730258 w 3451091"/>
                <a:gd name="connsiteY17" fmla="*/ 1042349 h 3982745"/>
                <a:gd name="connsiteX18" fmla="*/ 2391581 w 3451091"/>
                <a:gd name="connsiteY18" fmla="*/ 1111775 h 3982745"/>
                <a:gd name="connsiteX19" fmla="*/ 2983314 w 3451091"/>
                <a:gd name="connsiteY19" fmla="*/ 1543339 h 3982745"/>
                <a:gd name="connsiteX20" fmla="*/ 3432663 w 3451091"/>
                <a:gd name="connsiteY20" fmla="*/ 2904434 h 3982745"/>
                <a:gd name="connsiteX21" fmla="*/ 2344331 w 3451091"/>
                <a:gd name="connsiteY21" fmla="*/ 3771084 h 3982745"/>
                <a:gd name="connsiteX22" fmla="*/ 1251526 w 3451091"/>
                <a:gd name="connsiteY22" fmla="*/ 3968244 h 3982745"/>
                <a:gd name="connsiteX23" fmla="*/ 407459 w 3451091"/>
                <a:gd name="connsiteY23" fmla="*/ 3490308 h 3982745"/>
                <a:gd name="connsiteX24" fmla="*/ 0 w 3451091"/>
                <a:gd name="connsiteY24" fmla="*/ 2711267 h 3982745"/>
                <a:gd name="connsiteX25" fmla="*/ 283171 w 3451091"/>
                <a:gd name="connsiteY25" fmla="*/ 2118017 h 3982745"/>
                <a:gd name="connsiteX26" fmla="*/ 963551 w 3451091"/>
                <a:gd name="connsiteY26" fmla="*/ 1870723 h 3982745"/>
                <a:gd name="connsiteX27" fmla="*/ 1591396 w 3451091"/>
                <a:gd name="connsiteY27" fmla="*/ 2019356 h 3982745"/>
                <a:gd name="connsiteX28" fmla="*/ 1860473 w 3451091"/>
                <a:gd name="connsiteY28" fmla="*/ 2490881 h 3982745"/>
                <a:gd name="connsiteX29" fmla="*/ 1679807 w 3451091"/>
                <a:gd name="connsiteY29" fmla="*/ 2861181 h 3982745"/>
                <a:gd name="connsiteX30" fmla="*/ 1260816 w 3451091"/>
                <a:gd name="connsiteY30" fmla="*/ 3008533 h 3982745"/>
                <a:gd name="connsiteX31" fmla="*/ 894360 w 3451091"/>
                <a:gd name="connsiteY31" fmla="*/ 2926528 h 3982745"/>
                <a:gd name="connsiteX32" fmla="*/ 717538 w 3451091"/>
                <a:gd name="connsiteY32" fmla="*/ 2649764 h 3982745"/>
                <a:gd name="connsiteX33" fmla="*/ 807230 w 3451091"/>
                <a:gd name="connsiteY33" fmla="*/ 2470379 h 3982745"/>
                <a:gd name="connsiteX34" fmla="*/ 930236 w 3451091"/>
                <a:gd name="connsiteY34" fmla="*/ 2406314 h 3982745"/>
                <a:gd name="connsiteX35" fmla="*/ 989177 w 3451091"/>
                <a:gd name="connsiteY35" fmla="*/ 2398626 h 3982745"/>
                <a:gd name="connsiteX36" fmla="*/ 1009678 w 3451091"/>
                <a:gd name="connsiteY36" fmla="*/ 2414001 h 3982745"/>
                <a:gd name="connsiteX37" fmla="*/ 999428 w 3451091"/>
                <a:gd name="connsiteY37" fmla="*/ 2444753 h 3982745"/>
                <a:gd name="connsiteX38" fmla="*/ 989177 w 3451091"/>
                <a:gd name="connsiteY38" fmla="*/ 2475505 h 3982745"/>
                <a:gd name="connsiteX39" fmla="*/ 973801 w 3451091"/>
                <a:gd name="connsiteY39" fmla="*/ 2588261 h 3982745"/>
                <a:gd name="connsiteX40" fmla="*/ 1054524 w 3451091"/>
                <a:gd name="connsiteY40" fmla="*/ 2725362 h 3982745"/>
                <a:gd name="connsiteX41" fmla="*/ 1230065 w 3451091"/>
                <a:gd name="connsiteY41" fmla="*/ 2783021 h 3982745"/>
                <a:gd name="connsiteX42" fmla="*/ 1494016 w 3451091"/>
                <a:gd name="connsiteY42" fmla="*/ 2685641 h 3982745"/>
                <a:gd name="connsiteX43" fmla="*/ 1599084 w 3451091"/>
                <a:gd name="connsiteY43" fmla="*/ 2444753 h 3982745"/>
                <a:gd name="connsiteX44" fmla="*/ 1386385 w 3451091"/>
                <a:gd name="connsiteY44" fmla="*/ 2109048 h 3982745"/>
                <a:gd name="connsiteX45" fmla="*/ 943050 w 3451091"/>
                <a:gd name="connsiteY45" fmla="*/ 2003980 h 3982745"/>
                <a:gd name="connsiteX46" fmla="*/ 371582 w 3451091"/>
                <a:gd name="connsiteY46" fmla="*/ 2198740 h 3982745"/>
                <a:gd name="connsiteX47" fmla="*/ 117881 w 3451091"/>
                <a:gd name="connsiteY47" fmla="*/ 2711267 h 3982745"/>
                <a:gd name="connsiteX48" fmla="*/ 499714 w 3451091"/>
                <a:gd name="connsiteY48" fmla="*/ 3351926 h 3982745"/>
                <a:gd name="connsiteX49" fmla="*/ 1312069 w 3451091"/>
                <a:gd name="connsiteY49" fmla="*/ 3567187 h 3982745"/>
                <a:gd name="connsiteX50" fmla="*/ 2134674 w 3451091"/>
                <a:gd name="connsiteY50" fmla="*/ 3269921 h 3982745"/>
                <a:gd name="connsiteX51" fmla="*/ 2490881 w 3451091"/>
                <a:gd name="connsiteY51" fmla="*/ 2506256 h 3982745"/>
                <a:gd name="connsiteX52" fmla="*/ 2372999 w 3451091"/>
                <a:gd name="connsiteY52" fmla="*/ 2070608 h 3982745"/>
                <a:gd name="connsiteX53" fmla="*/ 2057795 w 3451091"/>
                <a:gd name="connsiteY53" fmla="*/ 1755405 h 3982745"/>
                <a:gd name="connsiteX54" fmla="*/ 1614460 w 3451091"/>
                <a:gd name="connsiteY54" fmla="*/ 1496578 h 3982745"/>
                <a:gd name="connsiteX55" fmla="*/ 858483 w 3451091"/>
                <a:gd name="connsiteY55" fmla="*/ 1135247 h 3982745"/>
                <a:gd name="connsiteX56" fmla="*/ 476650 w 3451091"/>
                <a:gd name="connsiteY56" fmla="*/ 609907 h 3982745"/>
                <a:gd name="connsiteX57" fmla="*/ 781604 w 3451091"/>
                <a:gd name="connsiteY57" fmla="*/ 143508 h 3982745"/>
                <a:gd name="connsiteX58" fmla="*/ 1424825 w 3451091"/>
                <a:gd name="connsiteY58" fmla="*/ 0 h 3982745"/>
                <a:gd name="connsiteX0" fmla="*/ 1424825 w 3492000"/>
                <a:gd name="connsiteY0" fmla="*/ 0 h 3982745"/>
                <a:gd name="connsiteX1" fmla="*/ 1883536 w 3492000"/>
                <a:gd name="connsiteY1" fmla="*/ 64066 h 3982745"/>
                <a:gd name="connsiteX2" fmla="*/ 2116736 w 3492000"/>
                <a:gd name="connsiteY2" fmla="*/ 353644 h 3982745"/>
                <a:gd name="connsiteX3" fmla="*/ 2051389 w 3492000"/>
                <a:gd name="connsiteY3" fmla="*/ 500995 h 3982745"/>
                <a:gd name="connsiteX4" fmla="*/ 1936070 w 3492000"/>
                <a:gd name="connsiteY4" fmla="*/ 571468 h 3982745"/>
                <a:gd name="connsiteX5" fmla="*/ 1863035 w 3492000"/>
                <a:gd name="connsiteY5" fmla="*/ 576593 h 3982745"/>
                <a:gd name="connsiteX6" fmla="*/ 1768218 w 3492000"/>
                <a:gd name="connsiteY6" fmla="*/ 558654 h 3982745"/>
                <a:gd name="connsiteX7" fmla="*/ 1740029 w 3492000"/>
                <a:gd name="connsiteY7" fmla="*/ 533028 h 3982745"/>
                <a:gd name="connsiteX8" fmla="*/ 1757967 w 3492000"/>
                <a:gd name="connsiteY8" fmla="*/ 502276 h 3982745"/>
                <a:gd name="connsiteX9" fmla="*/ 1809220 w 3492000"/>
                <a:gd name="connsiteY9" fmla="*/ 426679 h 3982745"/>
                <a:gd name="connsiteX10" fmla="*/ 1824596 w 3492000"/>
                <a:gd name="connsiteY10" fmla="*/ 343393 h 3982745"/>
                <a:gd name="connsiteX11" fmla="*/ 1686214 w 3492000"/>
                <a:gd name="connsiteY11" fmla="*/ 153758 h 3982745"/>
                <a:gd name="connsiteX12" fmla="*/ 1409449 w 3492000"/>
                <a:gd name="connsiteY12" fmla="*/ 102506 h 3982745"/>
                <a:gd name="connsiteX13" fmla="*/ 960988 w 3492000"/>
                <a:gd name="connsiteY13" fmla="*/ 187072 h 3982745"/>
                <a:gd name="connsiteX14" fmla="*/ 743164 w 3492000"/>
                <a:gd name="connsiteY14" fmla="*/ 481775 h 3982745"/>
                <a:gd name="connsiteX15" fmla="*/ 899485 w 3492000"/>
                <a:gd name="connsiteY15" fmla="*/ 740602 h 3982745"/>
                <a:gd name="connsiteX16" fmla="*/ 1283880 w 3492000"/>
                <a:gd name="connsiteY16" fmla="*/ 943050 h 3982745"/>
                <a:gd name="connsiteX17" fmla="*/ 1730258 w 3492000"/>
                <a:gd name="connsiteY17" fmla="*/ 1042349 h 3982745"/>
                <a:gd name="connsiteX18" fmla="*/ 2391581 w 3492000"/>
                <a:gd name="connsiteY18" fmla="*/ 1111775 h 3982745"/>
                <a:gd name="connsiteX19" fmla="*/ 2983314 w 3492000"/>
                <a:gd name="connsiteY19" fmla="*/ 1543339 h 3982745"/>
                <a:gd name="connsiteX20" fmla="*/ 3432663 w 3492000"/>
                <a:gd name="connsiteY20" fmla="*/ 2904434 h 3982745"/>
                <a:gd name="connsiteX21" fmla="*/ 2344331 w 3492000"/>
                <a:gd name="connsiteY21" fmla="*/ 3771084 h 3982745"/>
                <a:gd name="connsiteX22" fmla="*/ 1251526 w 3492000"/>
                <a:gd name="connsiteY22" fmla="*/ 3968244 h 3982745"/>
                <a:gd name="connsiteX23" fmla="*/ 407459 w 3492000"/>
                <a:gd name="connsiteY23" fmla="*/ 3490308 h 3982745"/>
                <a:gd name="connsiteX24" fmla="*/ 0 w 3492000"/>
                <a:gd name="connsiteY24" fmla="*/ 2711267 h 3982745"/>
                <a:gd name="connsiteX25" fmla="*/ 283171 w 3492000"/>
                <a:gd name="connsiteY25" fmla="*/ 2118017 h 3982745"/>
                <a:gd name="connsiteX26" fmla="*/ 963551 w 3492000"/>
                <a:gd name="connsiteY26" fmla="*/ 1870723 h 3982745"/>
                <a:gd name="connsiteX27" fmla="*/ 1591396 w 3492000"/>
                <a:gd name="connsiteY27" fmla="*/ 2019356 h 3982745"/>
                <a:gd name="connsiteX28" fmla="*/ 1860473 w 3492000"/>
                <a:gd name="connsiteY28" fmla="*/ 2490881 h 3982745"/>
                <a:gd name="connsiteX29" fmla="*/ 1679807 w 3492000"/>
                <a:gd name="connsiteY29" fmla="*/ 2861181 h 3982745"/>
                <a:gd name="connsiteX30" fmla="*/ 1260816 w 3492000"/>
                <a:gd name="connsiteY30" fmla="*/ 3008533 h 3982745"/>
                <a:gd name="connsiteX31" fmla="*/ 894360 w 3492000"/>
                <a:gd name="connsiteY31" fmla="*/ 2926528 h 3982745"/>
                <a:gd name="connsiteX32" fmla="*/ 717538 w 3492000"/>
                <a:gd name="connsiteY32" fmla="*/ 2649764 h 3982745"/>
                <a:gd name="connsiteX33" fmla="*/ 807230 w 3492000"/>
                <a:gd name="connsiteY33" fmla="*/ 2470379 h 3982745"/>
                <a:gd name="connsiteX34" fmla="*/ 930236 w 3492000"/>
                <a:gd name="connsiteY34" fmla="*/ 2406314 h 3982745"/>
                <a:gd name="connsiteX35" fmla="*/ 989177 w 3492000"/>
                <a:gd name="connsiteY35" fmla="*/ 2398626 h 3982745"/>
                <a:gd name="connsiteX36" fmla="*/ 1009678 w 3492000"/>
                <a:gd name="connsiteY36" fmla="*/ 2414001 h 3982745"/>
                <a:gd name="connsiteX37" fmla="*/ 999428 w 3492000"/>
                <a:gd name="connsiteY37" fmla="*/ 2444753 h 3982745"/>
                <a:gd name="connsiteX38" fmla="*/ 989177 w 3492000"/>
                <a:gd name="connsiteY38" fmla="*/ 2475505 h 3982745"/>
                <a:gd name="connsiteX39" fmla="*/ 973801 w 3492000"/>
                <a:gd name="connsiteY39" fmla="*/ 2588261 h 3982745"/>
                <a:gd name="connsiteX40" fmla="*/ 1054524 w 3492000"/>
                <a:gd name="connsiteY40" fmla="*/ 2725362 h 3982745"/>
                <a:gd name="connsiteX41" fmla="*/ 1230065 w 3492000"/>
                <a:gd name="connsiteY41" fmla="*/ 2783021 h 3982745"/>
                <a:gd name="connsiteX42" fmla="*/ 1494016 w 3492000"/>
                <a:gd name="connsiteY42" fmla="*/ 2685641 h 3982745"/>
                <a:gd name="connsiteX43" fmla="*/ 1599084 w 3492000"/>
                <a:gd name="connsiteY43" fmla="*/ 2444753 h 3982745"/>
                <a:gd name="connsiteX44" fmla="*/ 1386385 w 3492000"/>
                <a:gd name="connsiteY44" fmla="*/ 2109048 h 3982745"/>
                <a:gd name="connsiteX45" fmla="*/ 943050 w 3492000"/>
                <a:gd name="connsiteY45" fmla="*/ 2003980 h 3982745"/>
                <a:gd name="connsiteX46" fmla="*/ 371582 w 3492000"/>
                <a:gd name="connsiteY46" fmla="*/ 2198740 h 3982745"/>
                <a:gd name="connsiteX47" fmla="*/ 117881 w 3492000"/>
                <a:gd name="connsiteY47" fmla="*/ 2711267 h 3982745"/>
                <a:gd name="connsiteX48" fmla="*/ 499714 w 3492000"/>
                <a:gd name="connsiteY48" fmla="*/ 3351926 h 3982745"/>
                <a:gd name="connsiteX49" fmla="*/ 1312069 w 3492000"/>
                <a:gd name="connsiteY49" fmla="*/ 3567187 h 3982745"/>
                <a:gd name="connsiteX50" fmla="*/ 2134674 w 3492000"/>
                <a:gd name="connsiteY50" fmla="*/ 3269921 h 3982745"/>
                <a:gd name="connsiteX51" fmla="*/ 2490881 w 3492000"/>
                <a:gd name="connsiteY51" fmla="*/ 2506256 h 3982745"/>
                <a:gd name="connsiteX52" fmla="*/ 2372999 w 3492000"/>
                <a:gd name="connsiteY52" fmla="*/ 2070608 h 3982745"/>
                <a:gd name="connsiteX53" fmla="*/ 2057795 w 3492000"/>
                <a:gd name="connsiteY53" fmla="*/ 1755405 h 3982745"/>
                <a:gd name="connsiteX54" fmla="*/ 1614460 w 3492000"/>
                <a:gd name="connsiteY54" fmla="*/ 1496578 h 3982745"/>
                <a:gd name="connsiteX55" fmla="*/ 858483 w 3492000"/>
                <a:gd name="connsiteY55" fmla="*/ 1135247 h 3982745"/>
                <a:gd name="connsiteX56" fmla="*/ 476650 w 3492000"/>
                <a:gd name="connsiteY56" fmla="*/ 609907 h 3982745"/>
                <a:gd name="connsiteX57" fmla="*/ 781604 w 3492000"/>
                <a:gd name="connsiteY57" fmla="*/ 143508 h 3982745"/>
                <a:gd name="connsiteX58" fmla="*/ 1424825 w 3492000"/>
                <a:gd name="connsiteY58" fmla="*/ 0 h 3982745"/>
                <a:gd name="connsiteX0" fmla="*/ 1424825 w 3492000"/>
                <a:gd name="connsiteY0" fmla="*/ 0 h 3982745"/>
                <a:gd name="connsiteX1" fmla="*/ 1883536 w 3492000"/>
                <a:gd name="connsiteY1" fmla="*/ 64066 h 3982745"/>
                <a:gd name="connsiteX2" fmla="*/ 2116736 w 3492000"/>
                <a:gd name="connsiteY2" fmla="*/ 353644 h 3982745"/>
                <a:gd name="connsiteX3" fmla="*/ 2051389 w 3492000"/>
                <a:gd name="connsiteY3" fmla="*/ 500995 h 3982745"/>
                <a:gd name="connsiteX4" fmla="*/ 1936070 w 3492000"/>
                <a:gd name="connsiteY4" fmla="*/ 571468 h 3982745"/>
                <a:gd name="connsiteX5" fmla="*/ 1863035 w 3492000"/>
                <a:gd name="connsiteY5" fmla="*/ 576593 h 3982745"/>
                <a:gd name="connsiteX6" fmla="*/ 1768218 w 3492000"/>
                <a:gd name="connsiteY6" fmla="*/ 558654 h 3982745"/>
                <a:gd name="connsiteX7" fmla="*/ 1740029 w 3492000"/>
                <a:gd name="connsiteY7" fmla="*/ 533028 h 3982745"/>
                <a:gd name="connsiteX8" fmla="*/ 1757967 w 3492000"/>
                <a:gd name="connsiteY8" fmla="*/ 502276 h 3982745"/>
                <a:gd name="connsiteX9" fmla="*/ 1809220 w 3492000"/>
                <a:gd name="connsiteY9" fmla="*/ 426679 h 3982745"/>
                <a:gd name="connsiteX10" fmla="*/ 1824596 w 3492000"/>
                <a:gd name="connsiteY10" fmla="*/ 343393 h 3982745"/>
                <a:gd name="connsiteX11" fmla="*/ 1686214 w 3492000"/>
                <a:gd name="connsiteY11" fmla="*/ 153758 h 3982745"/>
                <a:gd name="connsiteX12" fmla="*/ 1409449 w 3492000"/>
                <a:gd name="connsiteY12" fmla="*/ 102506 h 3982745"/>
                <a:gd name="connsiteX13" fmla="*/ 960988 w 3492000"/>
                <a:gd name="connsiteY13" fmla="*/ 187072 h 3982745"/>
                <a:gd name="connsiteX14" fmla="*/ 743164 w 3492000"/>
                <a:gd name="connsiteY14" fmla="*/ 481775 h 3982745"/>
                <a:gd name="connsiteX15" fmla="*/ 899485 w 3492000"/>
                <a:gd name="connsiteY15" fmla="*/ 740602 h 3982745"/>
                <a:gd name="connsiteX16" fmla="*/ 1283880 w 3492000"/>
                <a:gd name="connsiteY16" fmla="*/ 943050 h 3982745"/>
                <a:gd name="connsiteX17" fmla="*/ 1730258 w 3492000"/>
                <a:gd name="connsiteY17" fmla="*/ 1042349 h 3982745"/>
                <a:gd name="connsiteX18" fmla="*/ 2391581 w 3492000"/>
                <a:gd name="connsiteY18" fmla="*/ 1111775 h 3982745"/>
                <a:gd name="connsiteX19" fmla="*/ 2983314 w 3492000"/>
                <a:gd name="connsiteY19" fmla="*/ 1543339 h 3982745"/>
                <a:gd name="connsiteX20" fmla="*/ 3432663 w 3492000"/>
                <a:gd name="connsiteY20" fmla="*/ 2904434 h 3982745"/>
                <a:gd name="connsiteX21" fmla="*/ 2344331 w 3492000"/>
                <a:gd name="connsiteY21" fmla="*/ 3771084 h 3982745"/>
                <a:gd name="connsiteX22" fmla="*/ 1251526 w 3492000"/>
                <a:gd name="connsiteY22" fmla="*/ 3968244 h 3982745"/>
                <a:gd name="connsiteX23" fmla="*/ 407459 w 3492000"/>
                <a:gd name="connsiteY23" fmla="*/ 3490308 h 3982745"/>
                <a:gd name="connsiteX24" fmla="*/ 0 w 3492000"/>
                <a:gd name="connsiteY24" fmla="*/ 2711267 h 3982745"/>
                <a:gd name="connsiteX25" fmla="*/ 283171 w 3492000"/>
                <a:gd name="connsiteY25" fmla="*/ 2118017 h 3982745"/>
                <a:gd name="connsiteX26" fmla="*/ 963551 w 3492000"/>
                <a:gd name="connsiteY26" fmla="*/ 1870723 h 3982745"/>
                <a:gd name="connsiteX27" fmla="*/ 1591396 w 3492000"/>
                <a:gd name="connsiteY27" fmla="*/ 2019356 h 3982745"/>
                <a:gd name="connsiteX28" fmla="*/ 1860473 w 3492000"/>
                <a:gd name="connsiteY28" fmla="*/ 2490881 h 3982745"/>
                <a:gd name="connsiteX29" fmla="*/ 1679807 w 3492000"/>
                <a:gd name="connsiteY29" fmla="*/ 2861181 h 3982745"/>
                <a:gd name="connsiteX30" fmla="*/ 1260816 w 3492000"/>
                <a:gd name="connsiteY30" fmla="*/ 3008533 h 3982745"/>
                <a:gd name="connsiteX31" fmla="*/ 894360 w 3492000"/>
                <a:gd name="connsiteY31" fmla="*/ 2926528 h 3982745"/>
                <a:gd name="connsiteX32" fmla="*/ 717538 w 3492000"/>
                <a:gd name="connsiteY32" fmla="*/ 2649764 h 3982745"/>
                <a:gd name="connsiteX33" fmla="*/ 807230 w 3492000"/>
                <a:gd name="connsiteY33" fmla="*/ 2470379 h 3982745"/>
                <a:gd name="connsiteX34" fmla="*/ 930236 w 3492000"/>
                <a:gd name="connsiteY34" fmla="*/ 2406314 h 3982745"/>
                <a:gd name="connsiteX35" fmla="*/ 989177 w 3492000"/>
                <a:gd name="connsiteY35" fmla="*/ 2398626 h 3982745"/>
                <a:gd name="connsiteX36" fmla="*/ 1009678 w 3492000"/>
                <a:gd name="connsiteY36" fmla="*/ 2414001 h 3982745"/>
                <a:gd name="connsiteX37" fmla="*/ 999428 w 3492000"/>
                <a:gd name="connsiteY37" fmla="*/ 2444753 h 3982745"/>
                <a:gd name="connsiteX38" fmla="*/ 989177 w 3492000"/>
                <a:gd name="connsiteY38" fmla="*/ 2475505 h 3982745"/>
                <a:gd name="connsiteX39" fmla="*/ 973801 w 3492000"/>
                <a:gd name="connsiteY39" fmla="*/ 2588261 h 3982745"/>
                <a:gd name="connsiteX40" fmla="*/ 1054524 w 3492000"/>
                <a:gd name="connsiteY40" fmla="*/ 2725362 h 3982745"/>
                <a:gd name="connsiteX41" fmla="*/ 1230065 w 3492000"/>
                <a:gd name="connsiteY41" fmla="*/ 2783021 h 3982745"/>
                <a:gd name="connsiteX42" fmla="*/ 1494016 w 3492000"/>
                <a:gd name="connsiteY42" fmla="*/ 2685641 h 3982745"/>
                <a:gd name="connsiteX43" fmla="*/ 1599084 w 3492000"/>
                <a:gd name="connsiteY43" fmla="*/ 2444753 h 3982745"/>
                <a:gd name="connsiteX44" fmla="*/ 1386385 w 3492000"/>
                <a:gd name="connsiteY44" fmla="*/ 2109048 h 3982745"/>
                <a:gd name="connsiteX45" fmla="*/ 943050 w 3492000"/>
                <a:gd name="connsiteY45" fmla="*/ 2003980 h 3982745"/>
                <a:gd name="connsiteX46" fmla="*/ 371582 w 3492000"/>
                <a:gd name="connsiteY46" fmla="*/ 2198740 h 3982745"/>
                <a:gd name="connsiteX47" fmla="*/ 117881 w 3492000"/>
                <a:gd name="connsiteY47" fmla="*/ 2711267 h 3982745"/>
                <a:gd name="connsiteX48" fmla="*/ 499714 w 3492000"/>
                <a:gd name="connsiteY48" fmla="*/ 3351926 h 3982745"/>
                <a:gd name="connsiteX49" fmla="*/ 1312069 w 3492000"/>
                <a:gd name="connsiteY49" fmla="*/ 3567187 h 3982745"/>
                <a:gd name="connsiteX50" fmla="*/ 2134674 w 3492000"/>
                <a:gd name="connsiteY50" fmla="*/ 3269921 h 3982745"/>
                <a:gd name="connsiteX51" fmla="*/ 2490881 w 3492000"/>
                <a:gd name="connsiteY51" fmla="*/ 2506256 h 3982745"/>
                <a:gd name="connsiteX52" fmla="*/ 2372999 w 3492000"/>
                <a:gd name="connsiteY52" fmla="*/ 2070608 h 3982745"/>
                <a:gd name="connsiteX53" fmla="*/ 2057795 w 3492000"/>
                <a:gd name="connsiteY53" fmla="*/ 1755405 h 3982745"/>
                <a:gd name="connsiteX54" fmla="*/ 1614460 w 3492000"/>
                <a:gd name="connsiteY54" fmla="*/ 1496578 h 3982745"/>
                <a:gd name="connsiteX55" fmla="*/ 858483 w 3492000"/>
                <a:gd name="connsiteY55" fmla="*/ 1135247 h 3982745"/>
                <a:gd name="connsiteX56" fmla="*/ 476650 w 3492000"/>
                <a:gd name="connsiteY56" fmla="*/ 609907 h 3982745"/>
                <a:gd name="connsiteX57" fmla="*/ 781604 w 3492000"/>
                <a:gd name="connsiteY57" fmla="*/ 143508 h 3982745"/>
                <a:gd name="connsiteX58" fmla="*/ 1424825 w 3492000"/>
                <a:gd name="connsiteY58" fmla="*/ 0 h 3982745"/>
                <a:gd name="connsiteX0" fmla="*/ 1424825 w 3450454"/>
                <a:gd name="connsiteY0" fmla="*/ 0 h 4000455"/>
                <a:gd name="connsiteX1" fmla="*/ 1883536 w 3450454"/>
                <a:gd name="connsiteY1" fmla="*/ 64066 h 4000455"/>
                <a:gd name="connsiteX2" fmla="*/ 2116736 w 3450454"/>
                <a:gd name="connsiteY2" fmla="*/ 353644 h 4000455"/>
                <a:gd name="connsiteX3" fmla="*/ 2051389 w 3450454"/>
                <a:gd name="connsiteY3" fmla="*/ 500995 h 4000455"/>
                <a:gd name="connsiteX4" fmla="*/ 1936070 w 3450454"/>
                <a:gd name="connsiteY4" fmla="*/ 571468 h 4000455"/>
                <a:gd name="connsiteX5" fmla="*/ 1863035 w 3450454"/>
                <a:gd name="connsiteY5" fmla="*/ 576593 h 4000455"/>
                <a:gd name="connsiteX6" fmla="*/ 1768218 w 3450454"/>
                <a:gd name="connsiteY6" fmla="*/ 558654 h 4000455"/>
                <a:gd name="connsiteX7" fmla="*/ 1740029 w 3450454"/>
                <a:gd name="connsiteY7" fmla="*/ 533028 h 4000455"/>
                <a:gd name="connsiteX8" fmla="*/ 1757967 w 3450454"/>
                <a:gd name="connsiteY8" fmla="*/ 502276 h 4000455"/>
                <a:gd name="connsiteX9" fmla="*/ 1809220 w 3450454"/>
                <a:gd name="connsiteY9" fmla="*/ 426679 h 4000455"/>
                <a:gd name="connsiteX10" fmla="*/ 1824596 w 3450454"/>
                <a:gd name="connsiteY10" fmla="*/ 343393 h 4000455"/>
                <a:gd name="connsiteX11" fmla="*/ 1686214 w 3450454"/>
                <a:gd name="connsiteY11" fmla="*/ 153758 h 4000455"/>
                <a:gd name="connsiteX12" fmla="*/ 1409449 w 3450454"/>
                <a:gd name="connsiteY12" fmla="*/ 102506 h 4000455"/>
                <a:gd name="connsiteX13" fmla="*/ 960988 w 3450454"/>
                <a:gd name="connsiteY13" fmla="*/ 187072 h 4000455"/>
                <a:gd name="connsiteX14" fmla="*/ 743164 w 3450454"/>
                <a:gd name="connsiteY14" fmla="*/ 481775 h 4000455"/>
                <a:gd name="connsiteX15" fmla="*/ 899485 w 3450454"/>
                <a:gd name="connsiteY15" fmla="*/ 740602 h 4000455"/>
                <a:gd name="connsiteX16" fmla="*/ 1283880 w 3450454"/>
                <a:gd name="connsiteY16" fmla="*/ 943050 h 4000455"/>
                <a:gd name="connsiteX17" fmla="*/ 1730258 w 3450454"/>
                <a:gd name="connsiteY17" fmla="*/ 1042349 h 4000455"/>
                <a:gd name="connsiteX18" fmla="*/ 2391581 w 3450454"/>
                <a:gd name="connsiteY18" fmla="*/ 1111775 h 4000455"/>
                <a:gd name="connsiteX19" fmla="*/ 2983314 w 3450454"/>
                <a:gd name="connsiteY19" fmla="*/ 1543339 h 4000455"/>
                <a:gd name="connsiteX20" fmla="*/ 3432663 w 3450454"/>
                <a:gd name="connsiteY20" fmla="*/ 2904434 h 4000455"/>
                <a:gd name="connsiteX21" fmla="*/ 2358186 w 3450454"/>
                <a:gd name="connsiteY21" fmla="*/ 3840356 h 4000455"/>
                <a:gd name="connsiteX22" fmla="*/ 1251526 w 3450454"/>
                <a:gd name="connsiteY22" fmla="*/ 3968244 h 4000455"/>
                <a:gd name="connsiteX23" fmla="*/ 407459 w 3450454"/>
                <a:gd name="connsiteY23" fmla="*/ 3490308 h 4000455"/>
                <a:gd name="connsiteX24" fmla="*/ 0 w 3450454"/>
                <a:gd name="connsiteY24" fmla="*/ 2711267 h 4000455"/>
                <a:gd name="connsiteX25" fmla="*/ 283171 w 3450454"/>
                <a:gd name="connsiteY25" fmla="*/ 2118017 h 4000455"/>
                <a:gd name="connsiteX26" fmla="*/ 963551 w 3450454"/>
                <a:gd name="connsiteY26" fmla="*/ 1870723 h 4000455"/>
                <a:gd name="connsiteX27" fmla="*/ 1591396 w 3450454"/>
                <a:gd name="connsiteY27" fmla="*/ 2019356 h 4000455"/>
                <a:gd name="connsiteX28" fmla="*/ 1860473 w 3450454"/>
                <a:gd name="connsiteY28" fmla="*/ 2490881 h 4000455"/>
                <a:gd name="connsiteX29" fmla="*/ 1679807 w 3450454"/>
                <a:gd name="connsiteY29" fmla="*/ 2861181 h 4000455"/>
                <a:gd name="connsiteX30" fmla="*/ 1260816 w 3450454"/>
                <a:gd name="connsiteY30" fmla="*/ 3008533 h 4000455"/>
                <a:gd name="connsiteX31" fmla="*/ 894360 w 3450454"/>
                <a:gd name="connsiteY31" fmla="*/ 2926528 h 4000455"/>
                <a:gd name="connsiteX32" fmla="*/ 717538 w 3450454"/>
                <a:gd name="connsiteY32" fmla="*/ 2649764 h 4000455"/>
                <a:gd name="connsiteX33" fmla="*/ 807230 w 3450454"/>
                <a:gd name="connsiteY33" fmla="*/ 2470379 h 4000455"/>
                <a:gd name="connsiteX34" fmla="*/ 930236 w 3450454"/>
                <a:gd name="connsiteY34" fmla="*/ 2406314 h 4000455"/>
                <a:gd name="connsiteX35" fmla="*/ 989177 w 3450454"/>
                <a:gd name="connsiteY35" fmla="*/ 2398626 h 4000455"/>
                <a:gd name="connsiteX36" fmla="*/ 1009678 w 3450454"/>
                <a:gd name="connsiteY36" fmla="*/ 2414001 h 4000455"/>
                <a:gd name="connsiteX37" fmla="*/ 999428 w 3450454"/>
                <a:gd name="connsiteY37" fmla="*/ 2444753 h 4000455"/>
                <a:gd name="connsiteX38" fmla="*/ 989177 w 3450454"/>
                <a:gd name="connsiteY38" fmla="*/ 2475505 h 4000455"/>
                <a:gd name="connsiteX39" fmla="*/ 973801 w 3450454"/>
                <a:gd name="connsiteY39" fmla="*/ 2588261 h 4000455"/>
                <a:gd name="connsiteX40" fmla="*/ 1054524 w 3450454"/>
                <a:gd name="connsiteY40" fmla="*/ 2725362 h 4000455"/>
                <a:gd name="connsiteX41" fmla="*/ 1230065 w 3450454"/>
                <a:gd name="connsiteY41" fmla="*/ 2783021 h 4000455"/>
                <a:gd name="connsiteX42" fmla="*/ 1494016 w 3450454"/>
                <a:gd name="connsiteY42" fmla="*/ 2685641 h 4000455"/>
                <a:gd name="connsiteX43" fmla="*/ 1599084 w 3450454"/>
                <a:gd name="connsiteY43" fmla="*/ 2444753 h 4000455"/>
                <a:gd name="connsiteX44" fmla="*/ 1386385 w 3450454"/>
                <a:gd name="connsiteY44" fmla="*/ 2109048 h 4000455"/>
                <a:gd name="connsiteX45" fmla="*/ 943050 w 3450454"/>
                <a:gd name="connsiteY45" fmla="*/ 2003980 h 4000455"/>
                <a:gd name="connsiteX46" fmla="*/ 371582 w 3450454"/>
                <a:gd name="connsiteY46" fmla="*/ 2198740 h 4000455"/>
                <a:gd name="connsiteX47" fmla="*/ 117881 w 3450454"/>
                <a:gd name="connsiteY47" fmla="*/ 2711267 h 4000455"/>
                <a:gd name="connsiteX48" fmla="*/ 499714 w 3450454"/>
                <a:gd name="connsiteY48" fmla="*/ 3351926 h 4000455"/>
                <a:gd name="connsiteX49" fmla="*/ 1312069 w 3450454"/>
                <a:gd name="connsiteY49" fmla="*/ 3567187 h 4000455"/>
                <a:gd name="connsiteX50" fmla="*/ 2134674 w 3450454"/>
                <a:gd name="connsiteY50" fmla="*/ 3269921 h 4000455"/>
                <a:gd name="connsiteX51" fmla="*/ 2490881 w 3450454"/>
                <a:gd name="connsiteY51" fmla="*/ 2506256 h 4000455"/>
                <a:gd name="connsiteX52" fmla="*/ 2372999 w 3450454"/>
                <a:gd name="connsiteY52" fmla="*/ 2070608 h 4000455"/>
                <a:gd name="connsiteX53" fmla="*/ 2057795 w 3450454"/>
                <a:gd name="connsiteY53" fmla="*/ 1755405 h 4000455"/>
                <a:gd name="connsiteX54" fmla="*/ 1614460 w 3450454"/>
                <a:gd name="connsiteY54" fmla="*/ 1496578 h 4000455"/>
                <a:gd name="connsiteX55" fmla="*/ 858483 w 3450454"/>
                <a:gd name="connsiteY55" fmla="*/ 1135247 h 4000455"/>
                <a:gd name="connsiteX56" fmla="*/ 476650 w 3450454"/>
                <a:gd name="connsiteY56" fmla="*/ 609907 h 4000455"/>
                <a:gd name="connsiteX57" fmla="*/ 781604 w 3450454"/>
                <a:gd name="connsiteY57" fmla="*/ 143508 h 4000455"/>
                <a:gd name="connsiteX58" fmla="*/ 1424825 w 3450454"/>
                <a:gd name="connsiteY58" fmla="*/ 0 h 4000455"/>
                <a:gd name="connsiteX0" fmla="*/ 1424825 w 3397005"/>
                <a:gd name="connsiteY0" fmla="*/ 0 h 4003842"/>
                <a:gd name="connsiteX1" fmla="*/ 1883536 w 3397005"/>
                <a:gd name="connsiteY1" fmla="*/ 64066 h 4003842"/>
                <a:gd name="connsiteX2" fmla="*/ 2116736 w 3397005"/>
                <a:gd name="connsiteY2" fmla="*/ 353644 h 4003842"/>
                <a:gd name="connsiteX3" fmla="*/ 2051389 w 3397005"/>
                <a:gd name="connsiteY3" fmla="*/ 500995 h 4003842"/>
                <a:gd name="connsiteX4" fmla="*/ 1936070 w 3397005"/>
                <a:gd name="connsiteY4" fmla="*/ 571468 h 4003842"/>
                <a:gd name="connsiteX5" fmla="*/ 1863035 w 3397005"/>
                <a:gd name="connsiteY5" fmla="*/ 576593 h 4003842"/>
                <a:gd name="connsiteX6" fmla="*/ 1768218 w 3397005"/>
                <a:gd name="connsiteY6" fmla="*/ 558654 h 4003842"/>
                <a:gd name="connsiteX7" fmla="*/ 1740029 w 3397005"/>
                <a:gd name="connsiteY7" fmla="*/ 533028 h 4003842"/>
                <a:gd name="connsiteX8" fmla="*/ 1757967 w 3397005"/>
                <a:gd name="connsiteY8" fmla="*/ 502276 h 4003842"/>
                <a:gd name="connsiteX9" fmla="*/ 1809220 w 3397005"/>
                <a:gd name="connsiteY9" fmla="*/ 426679 h 4003842"/>
                <a:gd name="connsiteX10" fmla="*/ 1824596 w 3397005"/>
                <a:gd name="connsiteY10" fmla="*/ 343393 h 4003842"/>
                <a:gd name="connsiteX11" fmla="*/ 1686214 w 3397005"/>
                <a:gd name="connsiteY11" fmla="*/ 153758 h 4003842"/>
                <a:gd name="connsiteX12" fmla="*/ 1409449 w 3397005"/>
                <a:gd name="connsiteY12" fmla="*/ 102506 h 4003842"/>
                <a:gd name="connsiteX13" fmla="*/ 960988 w 3397005"/>
                <a:gd name="connsiteY13" fmla="*/ 187072 h 4003842"/>
                <a:gd name="connsiteX14" fmla="*/ 743164 w 3397005"/>
                <a:gd name="connsiteY14" fmla="*/ 481775 h 4003842"/>
                <a:gd name="connsiteX15" fmla="*/ 899485 w 3397005"/>
                <a:gd name="connsiteY15" fmla="*/ 740602 h 4003842"/>
                <a:gd name="connsiteX16" fmla="*/ 1283880 w 3397005"/>
                <a:gd name="connsiteY16" fmla="*/ 943050 h 4003842"/>
                <a:gd name="connsiteX17" fmla="*/ 1730258 w 3397005"/>
                <a:gd name="connsiteY17" fmla="*/ 1042349 h 4003842"/>
                <a:gd name="connsiteX18" fmla="*/ 2391581 w 3397005"/>
                <a:gd name="connsiteY18" fmla="*/ 1111775 h 4003842"/>
                <a:gd name="connsiteX19" fmla="*/ 2983314 w 3397005"/>
                <a:gd name="connsiteY19" fmla="*/ 1543339 h 4003842"/>
                <a:gd name="connsiteX20" fmla="*/ 3377245 w 3397005"/>
                <a:gd name="connsiteY20" fmla="*/ 2821306 h 4003842"/>
                <a:gd name="connsiteX21" fmla="*/ 2358186 w 3397005"/>
                <a:gd name="connsiteY21" fmla="*/ 3840356 h 4003842"/>
                <a:gd name="connsiteX22" fmla="*/ 1251526 w 3397005"/>
                <a:gd name="connsiteY22" fmla="*/ 3968244 h 4003842"/>
                <a:gd name="connsiteX23" fmla="*/ 407459 w 3397005"/>
                <a:gd name="connsiteY23" fmla="*/ 3490308 h 4003842"/>
                <a:gd name="connsiteX24" fmla="*/ 0 w 3397005"/>
                <a:gd name="connsiteY24" fmla="*/ 2711267 h 4003842"/>
                <a:gd name="connsiteX25" fmla="*/ 283171 w 3397005"/>
                <a:gd name="connsiteY25" fmla="*/ 2118017 h 4003842"/>
                <a:gd name="connsiteX26" fmla="*/ 963551 w 3397005"/>
                <a:gd name="connsiteY26" fmla="*/ 1870723 h 4003842"/>
                <a:gd name="connsiteX27" fmla="*/ 1591396 w 3397005"/>
                <a:gd name="connsiteY27" fmla="*/ 2019356 h 4003842"/>
                <a:gd name="connsiteX28" fmla="*/ 1860473 w 3397005"/>
                <a:gd name="connsiteY28" fmla="*/ 2490881 h 4003842"/>
                <a:gd name="connsiteX29" fmla="*/ 1679807 w 3397005"/>
                <a:gd name="connsiteY29" fmla="*/ 2861181 h 4003842"/>
                <a:gd name="connsiteX30" fmla="*/ 1260816 w 3397005"/>
                <a:gd name="connsiteY30" fmla="*/ 3008533 h 4003842"/>
                <a:gd name="connsiteX31" fmla="*/ 894360 w 3397005"/>
                <a:gd name="connsiteY31" fmla="*/ 2926528 h 4003842"/>
                <a:gd name="connsiteX32" fmla="*/ 717538 w 3397005"/>
                <a:gd name="connsiteY32" fmla="*/ 2649764 h 4003842"/>
                <a:gd name="connsiteX33" fmla="*/ 807230 w 3397005"/>
                <a:gd name="connsiteY33" fmla="*/ 2470379 h 4003842"/>
                <a:gd name="connsiteX34" fmla="*/ 930236 w 3397005"/>
                <a:gd name="connsiteY34" fmla="*/ 2406314 h 4003842"/>
                <a:gd name="connsiteX35" fmla="*/ 989177 w 3397005"/>
                <a:gd name="connsiteY35" fmla="*/ 2398626 h 4003842"/>
                <a:gd name="connsiteX36" fmla="*/ 1009678 w 3397005"/>
                <a:gd name="connsiteY36" fmla="*/ 2414001 h 4003842"/>
                <a:gd name="connsiteX37" fmla="*/ 999428 w 3397005"/>
                <a:gd name="connsiteY37" fmla="*/ 2444753 h 4003842"/>
                <a:gd name="connsiteX38" fmla="*/ 989177 w 3397005"/>
                <a:gd name="connsiteY38" fmla="*/ 2475505 h 4003842"/>
                <a:gd name="connsiteX39" fmla="*/ 973801 w 3397005"/>
                <a:gd name="connsiteY39" fmla="*/ 2588261 h 4003842"/>
                <a:gd name="connsiteX40" fmla="*/ 1054524 w 3397005"/>
                <a:gd name="connsiteY40" fmla="*/ 2725362 h 4003842"/>
                <a:gd name="connsiteX41" fmla="*/ 1230065 w 3397005"/>
                <a:gd name="connsiteY41" fmla="*/ 2783021 h 4003842"/>
                <a:gd name="connsiteX42" fmla="*/ 1494016 w 3397005"/>
                <a:gd name="connsiteY42" fmla="*/ 2685641 h 4003842"/>
                <a:gd name="connsiteX43" fmla="*/ 1599084 w 3397005"/>
                <a:gd name="connsiteY43" fmla="*/ 2444753 h 4003842"/>
                <a:gd name="connsiteX44" fmla="*/ 1386385 w 3397005"/>
                <a:gd name="connsiteY44" fmla="*/ 2109048 h 4003842"/>
                <a:gd name="connsiteX45" fmla="*/ 943050 w 3397005"/>
                <a:gd name="connsiteY45" fmla="*/ 2003980 h 4003842"/>
                <a:gd name="connsiteX46" fmla="*/ 371582 w 3397005"/>
                <a:gd name="connsiteY46" fmla="*/ 2198740 h 4003842"/>
                <a:gd name="connsiteX47" fmla="*/ 117881 w 3397005"/>
                <a:gd name="connsiteY47" fmla="*/ 2711267 h 4003842"/>
                <a:gd name="connsiteX48" fmla="*/ 499714 w 3397005"/>
                <a:gd name="connsiteY48" fmla="*/ 3351926 h 4003842"/>
                <a:gd name="connsiteX49" fmla="*/ 1312069 w 3397005"/>
                <a:gd name="connsiteY49" fmla="*/ 3567187 h 4003842"/>
                <a:gd name="connsiteX50" fmla="*/ 2134674 w 3397005"/>
                <a:gd name="connsiteY50" fmla="*/ 3269921 h 4003842"/>
                <a:gd name="connsiteX51" fmla="*/ 2490881 w 3397005"/>
                <a:gd name="connsiteY51" fmla="*/ 2506256 h 4003842"/>
                <a:gd name="connsiteX52" fmla="*/ 2372999 w 3397005"/>
                <a:gd name="connsiteY52" fmla="*/ 2070608 h 4003842"/>
                <a:gd name="connsiteX53" fmla="*/ 2057795 w 3397005"/>
                <a:gd name="connsiteY53" fmla="*/ 1755405 h 4003842"/>
                <a:gd name="connsiteX54" fmla="*/ 1614460 w 3397005"/>
                <a:gd name="connsiteY54" fmla="*/ 1496578 h 4003842"/>
                <a:gd name="connsiteX55" fmla="*/ 858483 w 3397005"/>
                <a:gd name="connsiteY55" fmla="*/ 1135247 h 4003842"/>
                <a:gd name="connsiteX56" fmla="*/ 476650 w 3397005"/>
                <a:gd name="connsiteY56" fmla="*/ 609907 h 4003842"/>
                <a:gd name="connsiteX57" fmla="*/ 781604 w 3397005"/>
                <a:gd name="connsiteY57" fmla="*/ 143508 h 4003842"/>
                <a:gd name="connsiteX58" fmla="*/ 1424825 w 3397005"/>
                <a:gd name="connsiteY58" fmla="*/ 0 h 4003842"/>
                <a:gd name="connsiteX0" fmla="*/ 1424825 w 3397005"/>
                <a:gd name="connsiteY0" fmla="*/ 0 h 4003842"/>
                <a:gd name="connsiteX1" fmla="*/ 1883536 w 3397005"/>
                <a:gd name="connsiteY1" fmla="*/ 64066 h 4003842"/>
                <a:gd name="connsiteX2" fmla="*/ 2116736 w 3397005"/>
                <a:gd name="connsiteY2" fmla="*/ 353644 h 4003842"/>
                <a:gd name="connsiteX3" fmla="*/ 2051389 w 3397005"/>
                <a:gd name="connsiteY3" fmla="*/ 500995 h 4003842"/>
                <a:gd name="connsiteX4" fmla="*/ 1936070 w 3397005"/>
                <a:gd name="connsiteY4" fmla="*/ 571468 h 4003842"/>
                <a:gd name="connsiteX5" fmla="*/ 1863035 w 3397005"/>
                <a:gd name="connsiteY5" fmla="*/ 576593 h 4003842"/>
                <a:gd name="connsiteX6" fmla="*/ 1768218 w 3397005"/>
                <a:gd name="connsiteY6" fmla="*/ 558654 h 4003842"/>
                <a:gd name="connsiteX7" fmla="*/ 1740029 w 3397005"/>
                <a:gd name="connsiteY7" fmla="*/ 533028 h 4003842"/>
                <a:gd name="connsiteX8" fmla="*/ 1757967 w 3397005"/>
                <a:gd name="connsiteY8" fmla="*/ 502276 h 4003842"/>
                <a:gd name="connsiteX9" fmla="*/ 1809220 w 3397005"/>
                <a:gd name="connsiteY9" fmla="*/ 426679 h 4003842"/>
                <a:gd name="connsiteX10" fmla="*/ 1824596 w 3397005"/>
                <a:gd name="connsiteY10" fmla="*/ 343393 h 4003842"/>
                <a:gd name="connsiteX11" fmla="*/ 1686214 w 3397005"/>
                <a:gd name="connsiteY11" fmla="*/ 153758 h 4003842"/>
                <a:gd name="connsiteX12" fmla="*/ 1409449 w 3397005"/>
                <a:gd name="connsiteY12" fmla="*/ 102506 h 4003842"/>
                <a:gd name="connsiteX13" fmla="*/ 960988 w 3397005"/>
                <a:gd name="connsiteY13" fmla="*/ 187072 h 4003842"/>
                <a:gd name="connsiteX14" fmla="*/ 743164 w 3397005"/>
                <a:gd name="connsiteY14" fmla="*/ 481775 h 4003842"/>
                <a:gd name="connsiteX15" fmla="*/ 899485 w 3397005"/>
                <a:gd name="connsiteY15" fmla="*/ 740602 h 4003842"/>
                <a:gd name="connsiteX16" fmla="*/ 1283880 w 3397005"/>
                <a:gd name="connsiteY16" fmla="*/ 943050 h 4003842"/>
                <a:gd name="connsiteX17" fmla="*/ 1730258 w 3397005"/>
                <a:gd name="connsiteY17" fmla="*/ 1042349 h 4003842"/>
                <a:gd name="connsiteX18" fmla="*/ 2391581 w 3397005"/>
                <a:gd name="connsiteY18" fmla="*/ 1111775 h 4003842"/>
                <a:gd name="connsiteX19" fmla="*/ 2983314 w 3397005"/>
                <a:gd name="connsiteY19" fmla="*/ 1543339 h 4003842"/>
                <a:gd name="connsiteX20" fmla="*/ 3377245 w 3397005"/>
                <a:gd name="connsiteY20" fmla="*/ 2821306 h 4003842"/>
                <a:gd name="connsiteX21" fmla="*/ 2358186 w 3397005"/>
                <a:gd name="connsiteY21" fmla="*/ 3840356 h 4003842"/>
                <a:gd name="connsiteX22" fmla="*/ 1251526 w 3397005"/>
                <a:gd name="connsiteY22" fmla="*/ 3968244 h 4003842"/>
                <a:gd name="connsiteX23" fmla="*/ 407459 w 3397005"/>
                <a:gd name="connsiteY23" fmla="*/ 3490308 h 4003842"/>
                <a:gd name="connsiteX24" fmla="*/ 0 w 3397005"/>
                <a:gd name="connsiteY24" fmla="*/ 2711267 h 4003842"/>
                <a:gd name="connsiteX25" fmla="*/ 283171 w 3397005"/>
                <a:gd name="connsiteY25" fmla="*/ 2118017 h 4003842"/>
                <a:gd name="connsiteX26" fmla="*/ 963551 w 3397005"/>
                <a:gd name="connsiteY26" fmla="*/ 1870723 h 4003842"/>
                <a:gd name="connsiteX27" fmla="*/ 1591396 w 3397005"/>
                <a:gd name="connsiteY27" fmla="*/ 2019356 h 4003842"/>
                <a:gd name="connsiteX28" fmla="*/ 1860473 w 3397005"/>
                <a:gd name="connsiteY28" fmla="*/ 2490881 h 4003842"/>
                <a:gd name="connsiteX29" fmla="*/ 1679807 w 3397005"/>
                <a:gd name="connsiteY29" fmla="*/ 2861181 h 4003842"/>
                <a:gd name="connsiteX30" fmla="*/ 1260816 w 3397005"/>
                <a:gd name="connsiteY30" fmla="*/ 3008533 h 4003842"/>
                <a:gd name="connsiteX31" fmla="*/ 894360 w 3397005"/>
                <a:gd name="connsiteY31" fmla="*/ 2926528 h 4003842"/>
                <a:gd name="connsiteX32" fmla="*/ 717538 w 3397005"/>
                <a:gd name="connsiteY32" fmla="*/ 2649764 h 4003842"/>
                <a:gd name="connsiteX33" fmla="*/ 807230 w 3397005"/>
                <a:gd name="connsiteY33" fmla="*/ 2470379 h 4003842"/>
                <a:gd name="connsiteX34" fmla="*/ 930236 w 3397005"/>
                <a:gd name="connsiteY34" fmla="*/ 2406314 h 4003842"/>
                <a:gd name="connsiteX35" fmla="*/ 989177 w 3397005"/>
                <a:gd name="connsiteY35" fmla="*/ 2398626 h 4003842"/>
                <a:gd name="connsiteX36" fmla="*/ 1009678 w 3397005"/>
                <a:gd name="connsiteY36" fmla="*/ 2414001 h 4003842"/>
                <a:gd name="connsiteX37" fmla="*/ 999428 w 3397005"/>
                <a:gd name="connsiteY37" fmla="*/ 2444753 h 4003842"/>
                <a:gd name="connsiteX38" fmla="*/ 989177 w 3397005"/>
                <a:gd name="connsiteY38" fmla="*/ 2475505 h 4003842"/>
                <a:gd name="connsiteX39" fmla="*/ 973801 w 3397005"/>
                <a:gd name="connsiteY39" fmla="*/ 2588261 h 4003842"/>
                <a:gd name="connsiteX40" fmla="*/ 1054524 w 3397005"/>
                <a:gd name="connsiteY40" fmla="*/ 2725362 h 4003842"/>
                <a:gd name="connsiteX41" fmla="*/ 1230065 w 3397005"/>
                <a:gd name="connsiteY41" fmla="*/ 2783021 h 4003842"/>
                <a:gd name="connsiteX42" fmla="*/ 1494016 w 3397005"/>
                <a:gd name="connsiteY42" fmla="*/ 2685641 h 4003842"/>
                <a:gd name="connsiteX43" fmla="*/ 1599084 w 3397005"/>
                <a:gd name="connsiteY43" fmla="*/ 2444753 h 4003842"/>
                <a:gd name="connsiteX44" fmla="*/ 1386385 w 3397005"/>
                <a:gd name="connsiteY44" fmla="*/ 2109048 h 4003842"/>
                <a:gd name="connsiteX45" fmla="*/ 943050 w 3397005"/>
                <a:gd name="connsiteY45" fmla="*/ 2003980 h 4003842"/>
                <a:gd name="connsiteX46" fmla="*/ 371582 w 3397005"/>
                <a:gd name="connsiteY46" fmla="*/ 2198740 h 4003842"/>
                <a:gd name="connsiteX47" fmla="*/ 117881 w 3397005"/>
                <a:gd name="connsiteY47" fmla="*/ 2711267 h 4003842"/>
                <a:gd name="connsiteX48" fmla="*/ 499714 w 3397005"/>
                <a:gd name="connsiteY48" fmla="*/ 3351926 h 4003842"/>
                <a:gd name="connsiteX49" fmla="*/ 1312069 w 3397005"/>
                <a:gd name="connsiteY49" fmla="*/ 3567187 h 4003842"/>
                <a:gd name="connsiteX50" fmla="*/ 2134674 w 3397005"/>
                <a:gd name="connsiteY50" fmla="*/ 3269921 h 4003842"/>
                <a:gd name="connsiteX51" fmla="*/ 2490881 w 3397005"/>
                <a:gd name="connsiteY51" fmla="*/ 2506256 h 4003842"/>
                <a:gd name="connsiteX52" fmla="*/ 2372999 w 3397005"/>
                <a:gd name="connsiteY52" fmla="*/ 2070608 h 4003842"/>
                <a:gd name="connsiteX53" fmla="*/ 2057795 w 3397005"/>
                <a:gd name="connsiteY53" fmla="*/ 1755405 h 4003842"/>
                <a:gd name="connsiteX54" fmla="*/ 1614460 w 3397005"/>
                <a:gd name="connsiteY54" fmla="*/ 1496578 h 4003842"/>
                <a:gd name="connsiteX55" fmla="*/ 858483 w 3397005"/>
                <a:gd name="connsiteY55" fmla="*/ 1135247 h 4003842"/>
                <a:gd name="connsiteX56" fmla="*/ 476650 w 3397005"/>
                <a:gd name="connsiteY56" fmla="*/ 609907 h 4003842"/>
                <a:gd name="connsiteX57" fmla="*/ 781604 w 3397005"/>
                <a:gd name="connsiteY57" fmla="*/ 143508 h 4003842"/>
                <a:gd name="connsiteX58" fmla="*/ 1424825 w 3397005"/>
                <a:gd name="connsiteY58" fmla="*/ 0 h 4003842"/>
                <a:gd name="connsiteX0" fmla="*/ 1424825 w 3397005"/>
                <a:gd name="connsiteY0" fmla="*/ 0 h 4003842"/>
                <a:gd name="connsiteX1" fmla="*/ 1883536 w 3397005"/>
                <a:gd name="connsiteY1" fmla="*/ 64066 h 4003842"/>
                <a:gd name="connsiteX2" fmla="*/ 2116736 w 3397005"/>
                <a:gd name="connsiteY2" fmla="*/ 353644 h 4003842"/>
                <a:gd name="connsiteX3" fmla="*/ 2051389 w 3397005"/>
                <a:gd name="connsiteY3" fmla="*/ 500995 h 4003842"/>
                <a:gd name="connsiteX4" fmla="*/ 1936070 w 3397005"/>
                <a:gd name="connsiteY4" fmla="*/ 571468 h 4003842"/>
                <a:gd name="connsiteX5" fmla="*/ 1863035 w 3397005"/>
                <a:gd name="connsiteY5" fmla="*/ 576593 h 4003842"/>
                <a:gd name="connsiteX6" fmla="*/ 1768218 w 3397005"/>
                <a:gd name="connsiteY6" fmla="*/ 558654 h 4003842"/>
                <a:gd name="connsiteX7" fmla="*/ 1740029 w 3397005"/>
                <a:gd name="connsiteY7" fmla="*/ 533028 h 4003842"/>
                <a:gd name="connsiteX8" fmla="*/ 1757967 w 3397005"/>
                <a:gd name="connsiteY8" fmla="*/ 502276 h 4003842"/>
                <a:gd name="connsiteX9" fmla="*/ 1809220 w 3397005"/>
                <a:gd name="connsiteY9" fmla="*/ 426679 h 4003842"/>
                <a:gd name="connsiteX10" fmla="*/ 1824596 w 3397005"/>
                <a:gd name="connsiteY10" fmla="*/ 343393 h 4003842"/>
                <a:gd name="connsiteX11" fmla="*/ 1686214 w 3397005"/>
                <a:gd name="connsiteY11" fmla="*/ 153758 h 4003842"/>
                <a:gd name="connsiteX12" fmla="*/ 1409449 w 3397005"/>
                <a:gd name="connsiteY12" fmla="*/ 102506 h 4003842"/>
                <a:gd name="connsiteX13" fmla="*/ 960988 w 3397005"/>
                <a:gd name="connsiteY13" fmla="*/ 187072 h 4003842"/>
                <a:gd name="connsiteX14" fmla="*/ 743164 w 3397005"/>
                <a:gd name="connsiteY14" fmla="*/ 481775 h 4003842"/>
                <a:gd name="connsiteX15" fmla="*/ 899485 w 3397005"/>
                <a:gd name="connsiteY15" fmla="*/ 740602 h 4003842"/>
                <a:gd name="connsiteX16" fmla="*/ 1283880 w 3397005"/>
                <a:gd name="connsiteY16" fmla="*/ 943050 h 4003842"/>
                <a:gd name="connsiteX17" fmla="*/ 1730258 w 3397005"/>
                <a:gd name="connsiteY17" fmla="*/ 1042349 h 4003842"/>
                <a:gd name="connsiteX18" fmla="*/ 2391581 w 3397005"/>
                <a:gd name="connsiteY18" fmla="*/ 1111775 h 4003842"/>
                <a:gd name="connsiteX19" fmla="*/ 2983314 w 3397005"/>
                <a:gd name="connsiteY19" fmla="*/ 1543339 h 4003842"/>
                <a:gd name="connsiteX20" fmla="*/ 3377245 w 3397005"/>
                <a:gd name="connsiteY20" fmla="*/ 2821306 h 4003842"/>
                <a:gd name="connsiteX21" fmla="*/ 2358186 w 3397005"/>
                <a:gd name="connsiteY21" fmla="*/ 3840356 h 4003842"/>
                <a:gd name="connsiteX22" fmla="*/ 1251526 w 3397005"/>
                <a:gd name="connsiteY22" fmla="*/ 3968244 h 4003842"/>
                <a:gd name="connsiteX23" fmla="*/ 407459 w 3397005"/>
                <a:gd name="connsiteY23" fmla="*/ 3490308 h 4003842"/>
                <a:gd name="connsiteX24" fmla="*/ 0 w 3397005"/>
                <a:gd name="connsiteY24" fmla="*/ 2711267 h 4003842"/>
                <a:gd name="connsiteX25" fmla="*/ 283171 w 3397005"/>
                <a:gd name="connsiteY25" fmla="*/ 2118017 h 4003842"/>
                <a:gd name="connsiteX26" fmla="*/ 963551 w 3397005"/>
                <a:gd name="connsiteY26" fmla="*/ 1870723 h 4003842"/>
                <a:gd name="connsiteX27" fmla="*/ 1591396 w 3397005"/>
                <a:gd name="connsiteY27" fmla="*/ 2019356 h 4003842"/>
                <a:gd name="connsiteX28" fmla="*/ 1860473 w 3397005"/>
                <a:gd name="connsiteY28" fmla="*/ 2490881 h 4003842"/>
                <a:gd name="connsiteX29" fmla="*/ 1679807 w 3397005"/>
                <a:gd name="connsiteY29" fmla="*/ 2861181 h 4003842"/>
                <a:gd name="connsiteX30" fmla="*/ 1260816 w 3397005"/>
                <a:gd name="connsiteY30" fmla="*/ 3008533 h 4003842"/>
                <a:gd name="connsiteX31" fmla="*/ 894360 w 3397005"/>
                <a:gd name="connsiteY31" fmla="*/ 2926528 h 4003842"/>
                <a:gd name="connsiteX32" fmla="*/ 717538 w 3397005"/>
                <a:gd name="connsiteY32" fmla="*/ 2649764 h 4003842"/>
                <a:gd name="connsiteX33" fmla="*/ 807230 w 3397005"/>
                <a:gd name="connsiteY33" fmla="*/ 2470379 h 4003842"/>
                <a:gd name="connsiteX34" fmla="*/ 930236 w 3397005"/>
                <a:gd name="connsiteY34" fmla="*/ 2406314 h 4003842"/>
                <a:gd name="connsiteX35" fmla="*/ 989177 w 3397005"/>
                <a:gd name="connsiteY35" fmla="*/ 2398626 h 4003842"/>
                <a:gd name="connsiteX36" fmla="*/ 1009678 w 3397005"/>
                <a:gd name="connsiteY36" fmla="*/ 2414001 h 4003842"/>
                <a:gd name="connsiteX37" fmla="*/ 999428 w 3397005"/>
                <a:gd name="connsiteY37" fmla="*/ 2444753 h 4003842"/>
                <a:gd name="connsiteX38" fmla="*/ 989177 w 3397005"/>
                <a:gd name="connsiteY38" fmla="*/ 2475505 h 4003842"/>
                <a:gd name="connsiteX39" fmla="*/ 973801 w 3397005"/>
                <a:gd name="connsiteY39" fmla="*/ 2588261 h 4003842"/>
                <a:gd name="connsiteX40" fmla="*/ 1054524 w 3397005"/>
                <a:gd name="connsiteY40" fmla="*/ 2725362 h 4003842"/>
                <a:gd name="connsiteX41" fmla="*/ 1230065 w 3397005"/>
                <a:gd name="connsiteY41" fmla="*/ 2783021 h 4003842"/>
                <a:gd name="connsiteX42" fmla="*/ 1494016 w 3397005"/>
                <a:gd name="connsiteY42" fmla="*/ 2685641 h 4003842"/>
                <a:gd name="connsiteX43" fmla="*/ 1599084 w 3397005"/>
                <a:gd name="connsiteY43" fmla="*/ 2444753 h 4003842"/>
                <a:gd name="connsiteX44" fmla="*/ 1386385 w 3397005"/>
                <a:gd name="connsiteY44" fmla="*/ 2109048 h 4003842"/>
                <a:gd name="connsiteX45" fmla="*/ 943050 w 3397005"/>
                <a:gd name="connsiteY45" fmla="*/ 2003980 h 4003842"/>
                <a:gd name="connsiteX46" fmla="*/ 371582 w 3397005"/>
                <a:gd name="connsiteY46" fmla="*/ 2198740 h 4003842"/>
                <a:gd name="connsiteX47" fmla="*/ 117881 w 3397005"/>
                <a:gd name="connsiteY47" fmla="*/ 2711267 h 4003842"/>
                <a:gd name="connsiteX48" fmla="*/ 499714 w 3397005"/>
                <a:gd name="connsiteY48" fmla="*/ 3351926 h 4003842"/>
                <a:gd name="connsiteX49" fmla="*/ 1312069 w 3397005"/>
                <a:gd name="connsiteY49" fmla="*/ 3567187 h 4003842"/>
                <a:gd name="connsiteX50" fmla="*/ 2134674 w 3397005"/>
                <a:gd name="connsiteY50" fmla="*/ 3269921 h 4003842"/>
                <a:gd name="connsiteX51" fmla="*/ 2490881 w 3397005"/>
                <a:gd name="connsiteY51" fmla="*/ 2506256 h 4003842"/>
                <a:gd name="connsiteX52" fmla="*/ 2372999 w 3397005"/>
                <a:gd name="connsiteY52" fmla="*/ 2070608 h 4003842"/>
                <a:gd name="connsiteX53" fmla="*/ 2057795 w 3397005"/>
                <a:gd name="connsiteY53" fmla="*/ 1755405 h 4003842"/>
                <a:gd name="connsiteX54" fmla="*/ 1614460 w 3397005"/>
                <a:gd name="connsiteY54" fmla="*/ 1496578 h 4003842"/>
                <a:gd name="connsiteX55" fmla="*/ 858483 w 3397005"/>
                <a:gd name="connsiteY55" fmla="*/ 1135247 h 4003842"/>
                <a:gd name="connsiteX56" fmla="*/ 476650 w 3397005"/>
                <a:gd name="connsiteY56" fmla="*/ 609907 h 4003842"/>
                <a:gd name="connsiteX57" fmla="*/ 781604 w 3397005"/>
                <a:gd name="connsiteY57" fmla="*/ 143508 h 4003842"/>
                <a:gd name="connsiteX58" fmla="*/ 1424825 w 3397005"/>
                <a:gd name="connsiteY58" fmla="*/ 0 h 4003842"/>
                <a:gd name="connsiteX0" fmla="*/ 1424825 w 3403366"/>
                <a:gd name="connsiteY0" fmla="*/ 0 h 4003842"/>
                <a:gd name="connsiteX1" fmla="*/ 1883536 w 3403366"/>
                <a:gd name="connsiteY1" fmla="*/ 64066 h 4003842"/>
                <a:gd name="connsiteX2" fmla="*/ 2116736 w 3403366"/>
                <a:gd name="connsiteY2" fmla="*/ 353644 h 4003842"/>
                <a:gd name="connsiteX3" fmla="*/ 2051389 w 3403366"/>
                <a:gd name="connsiteY3" fmla="*/ 500995 h 4003842"/>
                <a:gd name="connsiteX4" fmla="*/ 1936070 w 3403366"/>
                <a:gd name="connsiteY4" fmla="*/ 571468 h 4003842"/>
                <a:gd name="connsiteX5" fmla="*/ 1863035 w 3403366"/>
                <a:gd name="connsiteY5" fmla="*/ 576593 h 4003842"/>
                <a:gd name="connsiteX6" fmla="*/ 1768218 w 3403366"/>
                <a:gd name="connsiteY6" fmla="*/ 558654 h 4003842"/>
                <a:gd name="connsiteX7" fmla="*/ 1740029 w 3403366"/>
                <a:gd name="connsiteY7" fmla="*/ 533028 h 4003842"/>
                <a:gd name="connsiteX8" fmla="*/ 1757967 w 3403366"/>
                <a:gd name="connsiteY8" fmla="*/ 502276 h 4003842"/>
                <a:gd name="connsiteX9" fmla="*/ 1809220 w 3403366"/>
                <a:gd name="connsiteY9" fmla="*/ 426679 h 4003842"/>
                <a:gd name="connsiteX10" fmla="*/ 1824596 w 3403366"/>
                <a:gd name="connsiteY10" fmla="*/ 343393 h 4003842"/>
                <a:gd name="connsiteX11" fmla="*/ 1686214 w 3403366"/>
                <a:gd name="connsiteY11" fmla="*/ 153758 h 4003842"/>
                <a:gd name="connsiteX12" fmla="*/ 1409449 w 3403366"/>
                <a:gd name="connsiteY12" fmla="*/ 102506 h 4003842"/>
                <a:gd name="connsiteX13" fmla="*/ 960988 w 3403366"/>
                <a:gd name="connsiteY13" fmla="*/ 187072 h 4003842"/>
                <a:gd name="connsiteX14" fmla="*/ 743164 w 3403366"/>
                <a:gd name="connsiteY14" fmla="*/ 481775 h 4003842"/>
                <a:gd name="connsiteX15" fmla="*/ 899485 w 3403366"/>
                <a:gd name="connsiteY15" fmla="*/ 740602 h 4003842"/>
                <a:gd name="connsiteX16" fmla="*/ 1283880 w 3403366"/>
                <a:gd name="connsiteY16" fmla="*/ 943050 h 4003842"/>
                <a:gd name="connsiteX17" fmla="*/ 1730258 w 3403366"/>
                <a:gd name="connsiteY17" fmla="*/ 1042349 h 4003842"/>
                <a:gd name="connsiteX18" fmla="*/ 2391581 w 3403366"/>
                <a:gd name="connsiteY18" fmla="*/ 1111775 h 4003842"/>
                <a:gd name="connsiteX19" fmla="*/ 2983314 w 3403366"/>
                <a:gd name="connsiteY19" fmla="*/ 1543339 h 4003842"/>
                <a:gd name="connsiteX20" fmla="*/ 3377245 w 3403366"/>
                <a:gd name="connsiteY20" fmla="*/ 2821306 h 4003842"/>
                <a:gd name="connsiteX21" fmla="*/ 2358186 w 3403366"/>
                <a:gd name="connsiteY21" fmla="*/ 3840356 h 4003842"/>
                <a:gd name="connsiteX22" fmla="*/ 1251526 w 3403366"/>
                <a:gd name="connsiteY22" fmla="*/ 3968244 h 4003842"/>
                <a:gd name="connsiteX23" fmla="*/ 407459 w 3403366"/>
                <a:gd name="connsiteY23" fmla="*/ 3490308 h 4003842"/>
                <a:gd name="connsiteX24" fmla="*/ 0 w 3403366"/>
                <a:gd name="connsiteY24" fmla="*/ 2711267 h 4003842"/>
                <a:gd name="connsiteX25" fmla="*/ 283171 w 3403366"/>
                <a:gd name="connsiteY25" fmla="*/ 2118017 h 4003842"/>
                <a:gd name="connsiteX26" fmla="*/ 963551 w 3403366"/>
                <a:gd name="connsiteY26" fmla="*/ 1870723 h 4003842"/>
                <a:gd name="connsiteX27" fmla="*/ 1591396 w 3403366"/>
                <a:gd name="connsiteY27" fmla="*/ 2019356 h 4003842"/>
                <a:gd name="connsiteX28" fmla="*/ 1860473 w 3403366"/>
                <a:gd name="connsiteY28" fmla="*/ 2490881 h 4003842"/>
                <a:gd name="connsiteX29" fmla="*/ 1679807 w 3403366"/>
                <a:gd name="connsiteY29" fmla="*/ 2861181 h 4003842"/>
                <a:gd name="connsiteX30" fmla="*/ 1260816 w 3403366"/>
                <a:gd name="connsiteY30" fmla="*/ 3008533 h 4003842"/>
                <a:gd name="connsiteX31" fmla="*/ 894360 w 3403366"/>
                <a:gd name="connsiteY31" fmla="*/ 2926528 h 4003842"/>
                <a:gd name="connsiteX32" fmla="*/ 717538 w 3403366"/>
                <a:gd name="connsiteY32" fmla="*/ 2649764 h 4003842"/>
                <a:gd name="connsiteX33" fmla="*/ 807230 w 3403366"/>
                <a:gd name="connsiteY33" fmla="*/ 2470379 h 4003842"/>
                <a:gd name="connsiteX34" fmla="*/ 930236 w 3403366"/>
                <a:gd name="connsiteY34" fmla="*/ 2406314 h 4003842"/>
                <a:gd name="connsiteX35" fmla="*/ 989177 w 3403366"/>
                <a:gd name="connsiteY35" fmla="*/ 2398626 h 4003842"/>
                <a:gd name="connsiteX36" fmla="*/ 1009678 w 3403366"/>
                <a:gd name="connsiteY36" fmla="*/ 2414001 h 4003842"/>
                <a:gd name="connsiteX37" fmla="*/ 999428 w 3403366"/>
                <a:gd name="connsiteY37" fmla="*/ 2444753 h 4003842"/>
                <a:gd name="connsiteX38" fmla="*/ 989177 w 3403366"/>
                <a:gd name="connsiteY38" fmla="*/ 2475505 h 4003842"/>
                <a:gd name="connsiteX39" fmla="*/ 973801 w 3403366"/>
                <a:gd name="connsiteY39" fmla="*/ 2588261 h 4003842"/>
                <a:gd name="connsiteX40" fmla="*/ 1054524 w 3403366"/>
                <a:gd name="connsiteY40" fmla="*/ 2725362 h 4003842"/>
                <a:gd name="connsiteX41" fmla="*/ 1230065 w 3403366"/>
                <a:gd name="connsiteY41" fmla="*/ 2783021 h 4003842"/>
                <a:gd name="connsiteX42" fmla="*/ 1494016 w 3403366"/>
                <a:gd name="connsiteY42" fmla="*/ 2685641 h 4003842"/>
                <a:gd name="connsiteX43" fmla="*/ 1599084 w 3403366"/>
                <a:gd name="connsiteY43" fmla="*/ 2444753 h 4003842"/>
                <a:gd name="connsiteX44" fmla="*/ 1386385 w 3403366"/>
                <a:gd name="connsiteY44" fmla="*/ 2109048 h 4003842"/>
                <a:gd name="connsiteX45" fmla="*/ 943050 w 3403366"/>
                <a:gd name="connsiteY45" fmla="*/ 2003980 h 4003842"/>
                <a:gd name="connsiteX46" fmla="*/ 371582 w 3403366"/>
                <a:gd name="connsiteY46" fmla="*/ 2198740 h 4003842"/>
                <a:gd name="connsiteX47" fmla="*/ 117881 w 3403366"/>
                <a:gd name="connsiteY47" fmla="*/ 2711267 h 4003842"/>
                <a:gd name="connsiteX48" fmla="*/ 499714 w 3403366"/>
                <a:gd name="connsiteY48" fmla="*/ 3351926 h 4003842"/>
                <a:gd name="connsiteX49" fmla="*/ 1312069 w 3403366"/>
                <a:gd name="connsiteY49" fmla="*/ 3567187 h 4003842"/>
                <a:gd name="connsiteX50" fmla="*/ 2134674 w 3403366"/>
                <a:gd name="connsiteY50" fmla="*/ 3269921 h 4003842"/>
                <a:gd name="connsiteX51" fmla="*/ 2490881 w 3403366"/>
                <a:gd name="connsiteY51" fmla="*/ 2506256 h 4003842"/>
                <a:gd name="connsiteX52" fmla="*/ 2372999 w 3403366"/>
                <a:gd name="connsiteY52" fmla="*/ 2070608 h 4003842"/>
                <a:gd name="connsiteX53" fmla="*/ 2057795 w 3403366"/>
                <a:gd name="connsiteY53" fmla="*/ 1755405 h 4003842"/>
                <a:gd name="connsiteX54" fmla="*/ 1614460 w 3403366"/>
                <a:gd name="connsiteY54" fmla="*/ 1496578 h 4003842"/>
                <a:gd name="connsiteX55" fmla="*/ 858483 w 3403366"/>
                <a:gd name="connsiteY55" fmla="*/ 1135247 h 4003842"/>
                <a:gd name="connsiteX56" fmla="*/ 476650 w 3403366"/>
                <a:gd name="connsiteY56" fmla="*/ 609907 h 4003842"/>
                <a:gd name="connsiteX57" fmla="*/ 781604 w 3403366"/>
                <a:gd name="connsiteY57" fmla="*/ 143508 h 4003842"/>
                <a:gd name="connsiteX58" fmla="*/ 1424825 w 3403366"/>
                <a:gd name="connsiteY58" fmla="*/ 0 h 4003842"/>
                <a:gd name="connsiteX0" fmla="*/ 1424825 w 3405535"/>
                <a:gd name="connsiteY0" fmla="*/ 0 h 4003842"/>
                <a:gd name="connsiteX1" fmla="*/ 1883536 w 3405535"/>
                <a:gd name="connsiteY1" fmla="*/ 64066 h 4003842"/>
                <a:gd name="connsiteX2" fmla="*/ 2116736 w 3405535"/>
                <a:gd name="connsiteY2" fmla="*/ 353644 h 4003842"/>
                <a:gd name="connsiteX3" fmla="*/ 2051389 w 3405535"/>
                <a:gd name="connsiteY3" fmla="*/ 500995 h 4003842"/>
                <a:gd name="connsiteX4" fmla="*/ 1936070 w 3405535"/>
                <a:gd name="connsiteY4" fmla="*/ 571468 h 4003842"/>
                <a:gd name="connsiteX5" fmla="*/ 1863035 w 3405535"/>
                <a:gd name="connsiteY5" fmla="*/ 576593 h 4003842"/>
                <a:gd name="connsiteX6" fmla="*/ 1768218 w 3405535"/>
                <a:gd name="connsiteY6" fmla="*/ 558654 h 4003842"/>
                <a:gd name="connsiteX7" fmla="*/ 1740029 w 3405535"/>
                <a:gd name="connsiteY7" fmla="*/ 533028 h 4003842"/>
                <a:gd name="connsiteX8" fmla="*/ 1757967 w 3405535"/>
                <a:gd name="connsiteY8" fmla="*/ 502276 h 4003842"/>
                <a:gd name="connsiteX9" fmla="*/ 1809220 w 3405535"/>
                <a:gd name="connsiteY9" fmla="*/ 426679 h 4003842"/>
                <a:gd name="connsiteX10" fmla="*/ 1824596 w 3405535"/>
                <a:gd name="connsiteY10" fmla="*/ 343393 h 4003842"/>
                <a:gd name="connsiteX11" fmla="*/ 1686214 w 3405535"/>
                <a:gd name="connsiteY11" fmla="*/ 153758 h 4003842"/>
                <a:gd name="connsiteX12" fmla="*/ 1409449 w 3405535"/>
                <a:gd name="connsiteY12" fmla="*/ 102506 h 4003842"/>
                <a:gd name="connsiteX13" fmla="*/ 960988 w 3405535"/>
                <a:gd name="connsiteY13" fmla="*/ 187072 h 4003842"/>
                <a:gd name="connsiteX14" fmla="*/ 743164 w 3405535"/>
                <a:gd name="connsiteY14" fmla="*/ 481775 h 4003842"/>
                <a:gd name="connsiteX15" fmla="*/ 899485 w 3405535"/>
                <a:gd name="connsiteY15" fmla="*/ 740602 h 4003842"/>
                <a:gd name="connsiteX16" fmla="*/ 1283880 w 3405535"/>
                <a:gd name="connsiteY16" fmla="*/ 943050 h 4003842"/>
                <a:gd name="connsiteX17" fmla="*/ 1730258 w 3405535"/>
                <a:gd name="connsiteY17" fmla="*/ 1042349 h 4003842"/>
                <a:gd name="connsiteX18" fmla="*/ 2391581 w 3405535"/>
                <a:gd name="connsiteY18" fmla="*/ 1111775 h 4003842"/>
                <a:gd name="connsiteX19" fmla="*/ 2983314 w 3405535"/>
                <a:gd name="connsiteY19" fmla="*/ 1543339 h 4003842"/>
                <a:gd name="connsiteX20" fmla="*/ 3377245 w 3405535"/>
                <a:gd name="connsiteY20" fmla="*/ 2821306 h 4003842"/>
                <a:gd name="connsiteX21" fmla="*/ 2358186 w 3405535"/>
                <a:gd name="connsiteY21" fmla="*/ 3840356 h 4003842"/>
                <a:gd name="connsiteX22" fmla="*/ 1251526 w 3405535"/>
                <a:gd name="connsiteY22" fmla="*/ 3968244 h 4003842"/>
                <a:gd name="connsiteX23" fmla="*/ 407459 w 3405535"/>
                <a:gd name="connsiteY23" fmla="*/ 3490308 h 4003842"/>
                <a:gd name="connsiteX24" fmla="*/ 0 w 3405535"/>
                <a:gd name="connsiteY24" fmla="*/ 2711267 h 4003842"/>
                <a:gd name="connsiteX25" fmla="*/ 283171 w 3405535"/>
                <a:gd name="connsiteY25" fmla="*/ 2118017 h 4003842"/>
                <a:gd name="connsiteX26" fmla="*/ 963551 w 3405535"/>
                <a:gd name="connsiteY26" fmla="*/ 1870723 h 4003842"/>
                <a:gd name="connsiteX27" fmla="*/ 1591396 w 3405535"/>
                <a:gd name="connsiteY27" fmla="*/ 2019356 h 4003842"/>
                <a:gd name="connsiteX28" fmla="*/ 1860473 w 3405535"/>
                <a:gd name="connsiteY28" fmla="*/ 2490881 h 4003842"/>
                <a:gd name="connsiteX29" fmla="*/ 1679807 w 3405535"/>
                <a:gd name="connsiteY29" fmla="*/ 2861181 h 4003842"/>
                <a:gd name="connsiteX30" fmla="*/ 1260816 w 3405535"/>
                <a:gd name="connsiteY30" fmla="*/ 3008533 h 4003842"/>
                <a:gd name="connsiteX31" fmla="*/ 894360 w 3405535"/>
                <a:gd name="connsiteY31" fmla="*/ 2926528 h 4003842"/>
                <a:gd name="connsiteX32" fmla="*/ 717538 w 3405535"/>
                <a:gd name="connsiteY32" fmla="*/ 2649764 h 4003842"/>
                <a:gd name="connsiteX33" fmla="*/ 807230 w 3405535"/>
                <a:gd name="connsiteY33" fmla="*/ 2470379 h 4003842"/>
                <a:gd name="connsiteX34" fmla="*/ 930236 w 3405535"/>
                <a:gd name="connsiteY34" fmla="*/ 2406314 h 4003842"/>
                <a:gd name="connsiteX35" fmla="*/ 989177 w 3405535"/>
                <a:gd name="connsiteY35" fmla="*/ 2398626 h 4003842"/>
                <a:gd name="connsiteX36" fmla="*/ 1009678 w 3405535"/>
                <a:gd name="connsiteY36" fmla="*/ 2414001 h 4003842"/>
                <a:gd name="connsiteX37" fmla="*/ 999428 w 3405535"/>
                <a:gd name="connsiteY37" fmla="*/ 2444753 h 4003842"/>
                <a:gd name="connsiteX38" fmla="*/ 989177 w 3405535"/>
                <a:gd name="connsiteY38" fmla="*/ 2475505 h 4003842"/>
                <a:gd name="connsiteX39" fmla="*/ 973801 w 3405535"/>
                <a:gd name="connsiteY39" fmla="*/ 2588261 h 4003842"/>
                <a:gd name="connsiteX40" fmla="*/ 1054524 w 3405535"/>
                <a:gd name="connsiteY40" fmla="*/ 2725362 h 4003842"/>
                <a:gd name="connsiteX41" fmla="*/ 1230065 w 3405535"/>
                <a:gd name="connsiteY41" fmla="*/ 2783021 h 4003842"/>
                <a:gd name="connsiteX42" fmla="*/ 1494016 w 3405535"/>
                <a:gd name="connsiteY42" fmla="*/ 2685641 h 4003842"/>
                <a:gd name="connsiteX43" fmla="*/ 1599084 w 3405535"/>
                <a:gd name="connsiteY43" fmla="*/ 2444753 h 4003842"/>
                <a:gd name="connsiteX44" fmla="*/ 1386385 w 3405535"/>
                <a:gd name="connsiteY44" fmla="*/ 2109048 h 4003842"/>
                <a:gd name="connsiteX45" fmla="*/ 943050 w 3405535"/>
                <a:gd name="connsiteY45" fmla="*/ 2003980 h 4003842"/>
                <a:gd name="connsiteX46" fmla="*/ 371582 w 3405535"/>
                <a:gd name="connsiteY46" fmla="*/ 2198740 h 4003842"/>
                <a:gd name="connsiteX47" fmla="*/ 117881 w 3405535"/>
                <a:gd name="connsiteY47" fmla="*/ 2711267 h 4003842"/>
                <a:gd name="connsiteX48" fmla="*/ 499714 w 3405535"/>
                <a:gd name="connsiteY48" fmla="*/ 3351926 h 4003842"/>
                <a:gd name="connsiteX49" fmla="*/ 1312069 w 3405535"/>
                <a:gd name="connsiteY49" fmla="*/ 3567187 h 4003842"/>
                <a:gd name="connsiteX50" fmla="*/ 2134674 w 3405535"/>
                <a:gd name="connsiteY50" fmla="*/ 3269921 h 4003842"/>
                <a:gd name="connsiteX51" fmla="*/ 2490881 w 3405535"/>
                <a:gd name="connsiteY51" fmla="*/ 2506256 h 4003842"/>
                <a:gd name="connsiteX52" fmla="*/ 2372999 w 3405535"/>
                <a:gd name="connsiteY52" fmla="*/ 2070608 h 4003842"/>
                <a:gd name="connsiteX53" fmla="*/ 2057795 w 3405535"/>
                <a:gd name="connsiteY53" fmla="*/ 1755405 h 4003842"/>
                <a:gd name="connsiteX54" fmla="*/ 1614460 w 3405535"/>
                <a:gd name="connsiteY54" fmla="*/ 1496578 h 4003842"/>
                <a:gd name="connsiteX55" fmla="*/ 858483 w 3405535"/>
                <a:gd name="connsiteY55" fmla="*/ 1135247 h 4003842"/>
                <a:gd name="connsiteX56" fmla="*/ 476650 w 3405535"/>
                <a:gd name="connsiteY56" fmla="*/ 609907 h 4003842"/>
                <a:gd name="connsiteX57" fmla="*/ 781604 w 3405535"/>
                <a:gd name="connsiteY57" fmla="*/ 143508 h 4003842"/>
                <a:gd name="connsiteX58" fmla="*/ 1424825 w 3405535"/>
                <a:gd name="connsiteY58" fmla="*/ 0 h 4003842"/>
                <a:gd name="connsiteX0" fmla="*/ 1424825 w 3403321"/>
                <a:gd name="connsiteY0" fmla="*/ 0 h 4003842"/>
                <a:gd name="connsiteX1" fmla="*/ 1883536 w 3403321"/>
                <a:gd name="connsiteY1" fmla="*/ 64066 h 4003842"/>
                <a:gd name="connsiteX2" fmla="*/ 2116736 w 3403321"/>
                <a:gd name="connsiteY2" fmla="*/ 353644 h 4003842"/>
                <a:gd name="connsiteX3" fmla="*/ 2051389 w 3403321"/>
                <a:gd name="connsiteY3" fmla="*/ 500995 h 4003842"/>
                <a:gd name="connsiteX4" fmla="*/ 1936070 w 3403321"/>
                <a:gd name="connsiteY4" fmla="*/ 571468 h 4003842"/>
                <a:gd name="connsiteX5" fmla="*/ 1863035 w 3403321"/>
                <a:gd name="connsiteY5" fmla="*/ 576593 h 4003842"/>
                <a:gd name="connsiteX6" fmla="*/ 1768218 w 3403321"/>
                <a:gd name="connsiteY6" fmla="*/ 558654 h 4003842"/>
                <a:gd name="connsiteX7" fmla="*/ 1740029 w 3403321"/>
                <a:gd name="connsiteY7" fmla="*/ 533028 h 4003842"/>
                <a:gd name="connsiteX8" fmla="*/ 1757967 w 3403321"/>
                <a:gd name="connsiteY8" fmla="*/ 502276 h 4003842"/>
                <a:gd name="connsiteX9" fmla="*/ 1809220 w 3403321"/>
                <a:gd name="connsiteY9" fmla="*/ 426679 h 4003842"/>
                <a:gd name="connsiteX10" fmla="*/ 1824596 w 3403321"/>
                <a:gd name="connsiteY10" fmla="*/ 343393 h 4003842"/>
                <a:gd name="connsiteX11" fmla="*/ 1686214 w 3403321"/>
                <a:gd name="connsiteY11" fmla="*/ 153758 h 4003842"/>
                <a:gd name="connsiteX12" fmla="*/ 1409449 w 3403321"/>
                <a:gd name="connsiteY12" fmla="*/ 102506 h 4003842"/>
                <a:gd name="connsiteX13" fmla="*/ 960988 w 3403321"/>
                <a:gd name="connsiteY13" fmla="*/ 187072 h 4003842"/>
                <a:gd name="connsiteX14" fmla="*/ 743164 w 3403321"/>
                <a:gd name="connsiteY14" fmla="*/ 481775 h 4003842"/>
                <a:gd name="connsiteX15" fmla="*/ 899485 w 3403321"/>
                <a:gd name="connsiteY15" fmla="*/ 740602 h 4003842"/>
                <a:gd name="connsiteX16" fmla="*/ 1283880 w 3403321"/>
                <a:gd name="connsiteY16" fmla="*/ 943050 h 4003842"/>
                <a:gd name="connsiteX17" fmla="*/ 1730258 w 3403321"/>
                <a:gd name="connsiteY17" fmla="*/ 1042349 h 4003842"/>
                <a:gd name="connsiteX18" fmla="*/ 2983314 w 3403321"/>
                <a:gd name="connsiteY18" fmla="*/ 1543339 h 4003842"/>
                <a:gd name="connsiteX19" fmla="*/ 3377245 w 3403321"/>
                <a:gd name="connsiteY19" fmla="*/ 2821306 h 4003842"/>
                <a:gd name="connsiteX20" fmla="*/ 2358186 w 3403321"/>
                <a:gd name="connsiteY20" fmla="*/ 3840356 h 4003842"/>
                <a:gd name="connsiteX21" fmla="*/ 1251526 w 3403321"/>
                <a:gd name="connsiteY21" fmla="*/ 3968244 h 4003842"/>
                <a:gd name="connsiteX22" fmla="*/ 407459 w 3403321"/>
                <a:gd name="connsiteY22" fmla="*/ 3490308 h 4003842"/>
                <a:gd name="connsiteX23" fmla="*/ 0 w 3403321"/>
                <a:gd name="connsiteY23" fmla="*/ 2711267 h 4003842"/>
                <a:gd name="connsiteX24" fmla="*/ 283171 w 3403321"/>
                <a:gd name="connsiteY24" fmla="*/ 2118017 h 4003842"/>
                <a:gd name="connsiteX25" fmla="*/ 963551 w 3403321"/>
                <a:gd name="connsiteY25" fmla="*/ 1870723 h 4003842"/>
                <a:gd name="connsiteX26" fmla="*/ 1591396 w 3403321"/>
                <a:gd name="connsiteY26" fmla="*/ 2019356 h 4003842"/>
                <a:gd name="connsiteX27" fmla="*/ 1860473 w 3403321"/>
                <a:gd name="connsiteY27" fmla="*/ 2490881 h 4003842"/>
                <a:gd name="connsiteX28" fmla="*/ 1679807 w 3403321"/>
                <a:gd name="connsiteY28" fmla="*/ 2861181 h 4003842"/>
                <a:gd name="connsiteX29" fmla="*/ 1260816 w 3403321"/>
                <a:gd name="connsiteY29" fmla="*/ 3008533 h 4003842"/>
                <a:gd name="connsiteX30" fmla="*/ 894360 w 3403321"/>
                <a:gd name="connsiteY30" fmla="*/ 2926528 h 4003842"/>
                <a:gd name="connsiteX31" fmla="*/ 717538 w 3403321"/>
                <a:gd name="connsiteY31" fmla="*/ 2649764 h 4003842"/>
                <a:gd name="connsiteX32" fmla="*/ 807230 w 3403321"/>
                <a:gd name="connsiteY32" fmla="*/ 2470379 h 4003842"/>
                <a:gd name="connsiteX33" fmla="*/ 930236 w 3403321"/>
                <a:gd name="connsiteY33" fmla="*/ 2406314 h 4003842"/>
                <a:gd name="connsiteX34" fmla="*/ 989177 w 3403321"/>
                <a:gd name="connsiteY34" fmla="*/ 2398626 h 4003842"/>
                <a:gd name="connsiteX35" fmla="*/ 1009678 w 3403321"/>
                <a:gd name="connsiteY35" fmla="*/ 2414001 h 4003842"/>
                <a:gd name="connsiteX36" fmla="*/ 999428 w 3403321"/>
                <a:gd name="connsiteY36" fmla="*/ 2444753 h 4003842"/>
                <a:gd name="connsiteX37" fmla="*/ 989177 w 3403321"/>
                <a:gd name="connsiteY37" fmla="*/ 2475505 h 4003842"/>
                <a:gd name="connsiteX38" fmla="*/ 973801 w 3403321"/>
                <a:gd name="connsiteY38" fmla="*/ 2588261 h 4003842"/>
                <a:gd name="connsiteX39" fmla="*/ 1054524 w 3403321"/>
                <a:gd name="connsiteY39" fmla="*/ 2725362 h 4003842"/>
                <a:gd name="connsiteX40" fmla="*/ 1230065 w 3403321"/>
                <a:gd name="connsiteY40" fmla="*/ 2783021 h 4003842"/>
                <a:gd name="connsiteX41" fmla="*/ 1494016 w 3403321"/>
                <a:gd name="connsiteY41" fmla="*/ 2685641 h 4003842"/>
                <a:gd name="connsiteX42" fmla="*/ 1599084 w 3403321"/>
                <a:gd name="connsiteY42" fmla="*/ 2444753 h 4003842"/>
                <a:gd name="connsiteX43" fmla="*/ 1386385 w 3403321"/>
                <a:gd name="connsiteY43" fmla="*/ 2109048 h 4003842"/>
                <a:gd name="connsiteX44" fmla="*/ 943050 w 3403321"/>
                <a:gd name="connsiteY44" fmla="*/ 2003980 h 4003842"/>
                <a:gd name="connsiteX45" fmla="*/ 371582 w 3403321"/>
                <a:gd name="connsiteY45" fmla="*/ 2198740 h 4003842"/>
                <a:gd name="connsiteX46" fmla="*/ 117881 w 3403321"/>
                <a:gd name="connsiteY46" fmla="*/ 2711267 h 4003842"/>
                <a:gd name="connsiteX47" fmla="*/ 499714 w 3403321"/>
                <a:gd name="connsiteY47" fmla="*/ 3351926 h 4003842"/>
                <a:gd name="connsiteX48" fmla="*/ 1312069 w 3403321"/>
                <a:gd name="connsiteY48" fmla="*/ 3567187 h 4003842"/>
                <a:gd name="connsiteX49" fmla="*/ 2134674 w 3403321"/>
                <a:gd name="connsiteY49" fmla="*/ 3269921 h 4003842"/>
                <a:gd name="connsiteX50" fmla="*/ 2490881 w 3403321"/>
                <a:gd name="connsiteY50" fmla="*/ 2506256 h 4003842"/>
                <a:gd name="connsiteX51" fmla="*/ 2372999 w 3403321"/>
                <a:gd name="connsiteY51" fmla="*/ 2070608 h 4003842"/>
                <a:gd name="connsiteX52" fmla="*/ 2057795 w 3403321"/>
                <a:gd name="connsiteY52" fmla="*/ 1755405 h 4003842"/>
                <a:gd name="connsiteX53" fmla="*/ 1614460 w 3403321"/>
                <a:gd name="connsiteY53" fmla="*/ 1496578 h 4003842"/>
                <a:gd name="connsiteX54" fmla="*/ 858483 w 3403321"/>
                <a:gd name="connsiteY54" fmla="*/ 1135247 h 4003842"/>
                <a:gd name="connsiteX55" fmla="*/ 476650 w 3403321"/>
                <a:gd name="connsiteY55" fmla="*/ 609907 h 4003842"/>
                <a:gd name="connsiteX56" fmla="*/ 781604 w 3403321"/>
                <a:gd name="connsiteY56" fmla="*/ 143508 h 4003842"/>
                <a:gd name="connsiteX57" fmla="*/ 1424825 w 3403321"/>
                <a:gd name="connsiteY57" fmla="*/ 0 h 4003842"/>
                <a:gd name="connsiteX0" fmla="*/ 1424825 w 3409854"/>
                <a:gd name="connsiteY0" fmla="*/ 0 h 4003842"/>
                <a:gd name="connsiteX1" fmla="*/ 1883536 w 3409854"/>
                <a:gd name="connsiteY1" fmla="*/ 64066 h 4003842"/>
                <a:gd name="connsiteX2" fmla="*/ 2116736 w 3409854"/>
                <a:gd name="connsiteY2" fmla="*/ 353644 h 4003842"/>
                <a:gd name="connsiteX3" fmla="*/ 2051389 w 3409854"/>
                <a:gd name="connsiteY3" fmla="*/ 500995 h 4003842"/>
                <a:gd name="connsiteX4" fmla="*/ 1936070 w 3409854"/>
                <a:gd name="connsiteY4" fmla="*/ 571468 h 4003842"/>
                <a:gd name="connsiteX5" fmla="*/ 1863035 w 3409854"/>
                <a:gd name="connsiteY5" fmla="*/ 576593 h 4003842"/>
                <a:gd name="connsiteX6" fmla="*/ 1768218 w 3409854"/>
                <a:gd name="connsiteY6" fmla="*/ 558654 h 4003842"/>
                <a:gd name="connsiteX7" fmla="*/ 1740029 w 3409854"/>
                <a:gd name="connsiteY7" fmla="*/ 533028 h 4003842"/>
                <a:gd name="connsiteX8" fmla="*/ 1757967 w 3409854"/>
                <a:gd name="connsiteY8" fmla="*/ 502276 h 4003842"/>
                <a:gd name="connsiteX9" fmla="*/ 1809220 w 3409854"/>
                <a:gd name="connsiteY9" fmla="*/ 426679 h 4003842"/>
                <a:gd name="connsiteX10" fmla="*/ 1824596 w 3409854"/>
                <a:gd name="connsiteY10" fmla="*/ 343393 h 4003842"/>
                <a:gd name="connsiteX11" fmla="*/ 1686214 w 3409854"/>
                <a:gd name="connsiteY11" fmla="*/ 153758 h 4003842"/>
                <a:gd name="connsiteX12" fmla="*/ 1409449 w 3409854"/>
                <a:gd name="connsiteY12" fmla="*/ 102506 h 4003842"/>
                <a:gd name="connsiteX13" fmla="*/ 960988 w 3409854"/>
                <a:gd name="connsiteY13" fmla="*/ 187072 h 4003842"/>
                <a:gd name="connsiteX14" fmla="*/ 743164 w 3409854"/>
                <a:gd name="connsiteY14" fmla="*/ 481775 h 4003842"/>
                <a:gd name="connsiteX15" fmla="*/ 899485 w 3409854"/>
                <a:gd name="connsiteY15" fmla="*/ 740602 h 4003842"/>
                <a:gd name="connsiteX16" fmla="*/ 1283880 w 3409854"/>
                <a:gd name="connsiteY16" fmla="*/ 943050 h 4003842"/>
                <a:gd name="connsiteX17" fmla="*/ 2983314 w 3409854"/>
                <a:gd name="connsiteY17" fmla="*/ 1543339 h 4003842"/>
                <a:gd name="connsiteX18" fmla="*/ 3377245 w 3409854"/>
                <a:gd name="connsiteY18" fmla="*/ 2821306 h 4003842"/>
                <a:gd name="connsiteX19" fmla="*/ 2358186 w 3409854"/>
                <a:gd name="connsiteY19" fmla="*/ 3840356 h 4003842"/>
                <a:gd name="connsiteX20" fmla="*/ 1251526 w 3409854"/>
                <a:gd name="connsiteY20" fmla="*/ 3968244 h 4003842"/>
                <a:gd name="connsiteX21" fmla="*/ 407459 w 3409854"/>
                <a:gd name="connsiteY21" fmla="*/ 3490308 h 4003842"/>
                <a:gd name="connsiteX22" fmla="*/ 0 w 3409854"/>
                <a:gd name="connsiteY22" fmla="*/ 2711267 h 4003842"/>
                <a:gd name="connsiteX23" fmla="*/ 283171 w 3409854"/>
                <a:gd name="connsiteY23" fmla="*/ 2118017 h 4003842"/>
                <a:gd name="connsiteX24" fmla="*/ 963551 w 3409854"/>
                <a:gd name="connsiteY24" fmla="*/ 1870723 h 4003842"/>
                <a:gd name="connsiteX25" fmla="*/ 1591396 w 3409854"/>
                <a:gd name="connsiteY25" fmla="*/ 2019356 h 4003842"/>
                <a:gd name="connsiteX26" fmla="*/ 1860473 w 3409854"/>
                <a:gd name="connsiteY26" fmla="*/ 2490881 h 4003842"/>
                <a:gd name="connsiteX27" fmla="*/ 1679807 w 3409854"/>
                <a:gd name="connsiteY27" fmla="*/ 2861181 h 4003842"/>
                <a:gd name="connsiteX28" fmla="*/ 1260816 w 3409854"/>
                <a:gd name="connsiteY28" fmla="*/ 3008533 h 4003842"/>
                <a:gd name="connsiteX29" fmla="*/ 894360 w 3409854"/>
                <a:gd name="connsiteY29" fmla="*/ 2926528 h 4003842"/>
                <a:gd name="connsiteX30" fmla="*/ 717538 w 3409854"/>
                <a:gd name="connsiteY30" fmla="*/ 2649764 h 4003842"/>
                <a:gd name="connsiteX31" fmla="*/ 807230 w 3409854"/>
                <a:gd name="connsiteY31" fmla="*/ 2470379 h 4003842"/>
                <a:gd name="connsiteX32" fmla="*/ 930236 w 3409854"/>
                <a:gd name="connsiteY32" fmla="*/ 2406314 h 4003842"/>
                <a:gd name="connsiteX33" fmla="*/ 989177 w 3409854"/>
                <a:gd name="connsiteY33" fmla="*/ 2398626 h 4003842"/>
                <a:gd name="connsiteX34" fmla="*/ 1009678 w 3409854"/>
                <a:gd name="connsiteY34" fmla="*/ 2414001 h 4003842"/>
                <a:gd name="connsiteX35" fmla="*/ 999428 w 3409854"/>
                <a:gd name="connsiteY35" fmla="*/ 2444753 h 4003842"/>
                <a:gd name="connsiteX36" fmla="*/ 989177 w 3409854"/>
                <a:gd name="connsiteY36" fmla="*/ 2475505 h 4003842"/>
                <a:gd name="connsiteX37" fmla="*/ 973801 w 3409854"/>
                <a:gd name="connsiteY37" fmla="*/ 2588261 h 4003842"/>
                <a:gd name="connsiteX38" fmla="*/ 1054524 w 3409854"/>
                <a:gd name="connsiteY38" fmla="*/ 2725362 h 4003842"/>
                <a:gd name="connsiteX39" fmla="*/ 1230065 w 3409854"/>
                <a:gd name="connsiteY39" fmla="*/ 2783021 h 4003842"/>
                <a:gd name="connsiteX40" fmla="*/ 1494016 w 3409854"/>
                <a:gd name="connsiteY40" fmla="*/ 2685641 h 4003842"/>
                <a:gd name="connsiteX41" fmla="*/ 1599084 w 3409854"/>
                <a:gd name="connsiteY41" fmla="*/ 2444753 h 4003842"/>
                <a:gd name="connsiteX42" fmla="*/ 1386385 w 3409854"/>
                <a:gd name="connsiteY42" fmla="*/ 2109048 h 4003842"/>
                <a:gd name="connsiteX43" fmla="*/ 943050 w 3409854"/>
                <a:gd name="connsiteY43" fmla="*/ 2003980 h 4003842"/>
                <a:gd name="connsiteX44" fmla="*/ 371582 w 3409854"/>
                <a:gd name="connsiteY44" fmla="*/ 2198740 h 4003842"/>
                <a:gd name="connsiteX45" fmla="*/ 117881 w 3409854"/>
                <a:gd name="connsiteY45" fmla="*/ 2711267 h 4003842"/>
                <a:gd name="connsiteX46" fmla="*/ 499714 w 3409854"/>
                <a:gd name="connsiteY46" fmla="*/ 3351926 h 4003842"/>
                <a:gd name="connsiteX47" fmla="*/ 1312069 w 3409854"/>
                <a:gd name="connsiteY47" fmla="*/ 3567187 h 4003842"/>
                <a:gd name="connsiteX48" fmla="*/ 2134674 w 3409854"/>
                <a:gd name="connsiteY48" fmla="*/ 3269921 h 4003842"/>
                <a:gd name="connsiteX49" fmla="*/ 2490881 w 3409854"/>
                <a:gd name="connsiteY49" fmla="*/ 2506256 h 4003842"/>
                <a:gd name="connsiteX50" fmla="*/ 2372999 w 3409854"/>
                <a:gd name="connsiteY50" fmla="*/ 2070608 h 4003842"/>
                <a:gd name="connsiteX51" fmla="*/ 2057795 w 3409854"/>
                <a:gd name="connsiteY51" fmla="*/ 1755405 h 4003842"/>
                <a:gd name="connsiteX52" fmla="*/ 1614460 w 3409854"/>
                <a:gd name="connsiteY52" fmla="*/ 1496578 h 4003842"/>
                <a:gd name="connsiteX53" fmla="*/ 858483 w 3409854"/>
                <a:gd name="connsiteY53" fmla="*/ 1135247 h 4003842"/>
                <a:gd name="connsiteX54" fmla="*/ 476650 w 3409854"/>
                <a:gd name="connsiteY54" fmla="*/ 609907 h 4003842"/>
                <a:gd name="connsiteX55" fmla="*/ 781604 w 3409854"/>
                <a:gd name="connsiteY55" fmla="*/ 143508 h 4003842"/>
                <a:gd name="connsiteX56" fmla="*/ 1424825 w 3409854"/>
                <a:gd name="connsiteY56" fmla="*/ 0 h 4003842"/>
                <a:gd name="connsiteX0" fmla="*/ 1424825 w 3409854"/>
                <a:gd name="connsiteY0" fmla="*/ 0 h 3990022"/>
                <a:gd name="connsiteX1" fmla="*/ 1883536 w 3409854"/>
                <a:gd name="connsiteY1" fmla="*/ 64066 h 3990022"/>
                <a:gd name="connsiteX2" fmla="*/ 2116736 w 3409854"/>
                <a:gd name="connsiteY2" fmla="*/ 353644 h 3990022"/>
                <a:gd name="connsiteX3" fmla="*/ 2051389 w 3409854"/>
                <a:gd name="connsiteY3" fmla="*/ 500995 h 3990022"/>
                <a:gd name="connsiteX4" fmla="*/ 1936070 w 3409854"/>
                <a:gd name="connsiteY4" fmla="*/ 571468 h 3990022"/>
                <a:gd name="connsiteX5" fmla="*/ 1863035 w 3409854"/>
                <a:gd name="connsiteY5" fmla="*/ 576593 h 3990022"/>
                <a:gd name="connsiteX6" fmla="*/ 1768218 w 3409854"/>
                <a:gd name="connsiteY6" fmla="*/ 558654 h 3990022"/>
                <a:gd name="connsiteX7" fmla="*/ 1740029 w 3409854"/>
                <a:gd name="connsiteY7" fmla="*/ 533028 h 3990022"/>
                <a:gd name="connsiteX8" fmla="*/ 1757967 w 3409854"/>
                <a:gd name="connsiteY8" fmla="*/ 502276 h 3990022"/>
                <a:gd name="connsiteX9" fmla="*/ 1809220 w 3409854"/>
                <a:gd name="connsiteY9" fmla="*/ 426679 h 3990022"/>
                <a:gd name="connsiteX10" fmla="*/ 1824596 w 3409854"/>
                <a:gd name="connsiteY10" fmla="*/ 343393 h 3990022"/>
                <a:gd name="connsiteX11" fmla="*/ 1686214 w 3409854"/>
                <a:gd name="connsiteY11" fmla="*/ 153758 h 3990022"/>
                <a:gd name="connsiteX12" fmla="*/ 1409449 w 3409854"/>
                <a:gd name="connsiteY12" fmla="*/ 102506 h 3990022"/>
                <a:gd name="connsiteX13" fmla="*/ 960988 w 3409854"/>
                <a:gd name="connsiteY13" fmla="*/ 187072 h 3990022"/>
                <a:gd name="connsiteX14" fmla="*/ 743164 w 3409854"/>
                <a:gd name="connsiteY14" fmla="*/ 481775 h 3990022"/>
                <a:gd name="connsiteX15" fmla="*/ 899485 w 3409854"/>
                <a:gd name="connsiteY15" fmla="*/ 740602 h 3990022"/>
                <a:gd name="connsiteX16" fmla="*/ 1283880 w 3409854"/>
                <a:gd name="connsiteY16" fmla="*/ 943050 h 3990022"/>
                <a:gd name="connsiteX17" fmla="*/ 2983314 w 3409854"/>
                <a:gd name="connsiteY17" fmla="*/ 1543339 h 3990022"/>
                <a:gd name="connsiteX18" fmla="*/ 3377245 w 3409854"/>
                <a:gd name="connsiteY18" fmla="*/ 2821306 h 3990022"/>
                <a:gd name="connsiteX19" fmla="*/ 2358186 w 3409854"/>
                <a:gd name="connsiteY19" fmla="*/ 3840356 h 3990022"/>
                <a:gd name="connsiteX20" fmla="*/ 1251526 w 3409854"/>
                <a:gd name="connsiteY20" fmla="*/ 3968244 h 3990022"/>
                <a:gd name="connsiteX21" fmla="*/ 407459 w 3409854"/>
                <a:gd name="connsiteY21" fmla="*/ 3490308 h 3990022"/>
                <a:gd name="connsiteX22" fmla="*/ 0 w 3409854"/>
                <a:gd name="connsiteY22" fmla="*/ 2711267 h 3990022"/>
                <a:gd name="connsiteX23" fmla="*/ 283171 w 3409854"/>
                <a:gd name="connsiteY23" fmla="*/ 2118017 h 3990022"/>
                <a:gd name="connsiteX24" fmla="*/ 963551 w 3409854"/>
                <a:gd name="connsiteY24" fmla="*/ 1870723 h 3990022"/>
                <a:gd name="connsiteX25" fmla="*/ 1591396 w 3409854"/>
                <a:gd name="connsiteY25" fmla="*/ 2019356 h 3990022"/>
                <a:gd name="connsiteX26" fmla="*/ 1860473 w 3409854"/>
                <a:gd name="connsiteY26" fmla="*/ 2490881 h 3990022"/>
                <a:gd name="connsiteX27" fmla="*/ 1679807 w 3409854"/>
                <a:gd name="connsiteY27" fmla="*/ 2861181 h 3990022"/>
                <a:gd name="connsiteX28" fmla="*/ 1260816 w 3409854"/>
                <a:gd name="connsiteY28" fmla="*/ 3008533 h 3990022"/>
                <a:gd name="connsiteX29" fmla="*/ 894360 w 3409854"/>
                <a:gd name="connsiteY29" fmla="*/ 2926528 h 3990022"/>
                <a:gd name="connsiteX30" fmla="*/ 717538 w 3409854"/>
                <a:gd name="connsiteY30" fmla="*/ 2649764 h 3990022"/>
                <a:gd name="connsiteX31" fmla="*/ 807230 w 3409854"/>
                <a:gd name="connsiteY31" fmla="*/ 2470379 h 3990022"/>
                <a:gd name="connsiteX32" fmla="*/ 930236 w 3409854"/>
                <a:gd name="connsiteY32" fmla="*/ 2406314 h 3990022"/>
                <a:gd name="connsiteX33" fmla="*/ 989177 w 3409854"/>
                <a:gd name="connsiteY33" fmla="*/ 2398626 h 3990022"/>
                <a:gd name="connsiteX34" fmla="*/ 1009678 w 3409854"/>
                <a:gd name="connsiteY34" fmla="*/ 2414001 h 3990022"/>
                <a:gd name="connsiteX35" fmla="*/ 999428 w 3409854"/>
                <a:gd name="connsiteY35" fmla="*/ 2444753 h 3990022"/>
                <a:gd name="connsiteX36" fmla="*/ 989177 w 3409854"/>
                <a:gd name="connsiteY36" fmla="*/ 2475505 h 3990022"/>
                <a:gd name="connsiteX37" fmla="*/ 973801 w 3409854"/>
                <a:gd name="connsiteY37" fmla="*/ 2588261 h 3990022"/>
                <a:gd name="connsiteX38" fmla="*/ 1054524 w 3409854"/>
                <a:gd name="connsiteY38" fmla="*/ 2725362 h 3990022"/>
                <a:gd name="connsiteX39" fmla="*/ 1230065 w 3409854"/>
                <a:gd name="connsiteY39" fmla="*/ 2783021 h 3990022"/>
                <a:gd name="connsiteX40" fmla="*/ 1494016 w 3409854"/>
                <a:gd name="connsiteY40" fmla="*/ 2685641 h 3990022"/>
                <a:gd name="connsiteX41" fmla="*/ 1599084 w 3409854"/>
                <a:gd name="connsiteY41" fmla="*/ 2444753 h 3990022"/>
                <a:gd name="connsiteX42" fmla="*/ 1386385 w 3409854"/>
                <a:gd name="connsiteY42" fmla="*/ 2109048 h 3990022"/>
                <a:gd name="connsiteX43" fmla="*/ 943050 w 3409854"/>
                <a:gd name="connsiteY43" fmla="*/ 2003980 h 3990022"/>
                <a:gd name="connsiteX44" fmla="*/ 371582 w 3409854"/>
                <a:gd name="connsiteY44" fmla="*/ 2198740 h 3990022"/>
                <a:gd name="connsiteX45" fmla="*/ 117881 w 3409854"/>
                <a:gd name="connsiteY45" fmla="*/ 2711267 h 3990022"/>
                <a:gd name="connsiteX46" fmla="*/ 499714 w 3409854"/>
                <a:gd name="connsiteY46" fmla="*/ 3351926 h 3990022"/>
                <a:gd name="connsiteX47" fmla="*/ 1312069 w 3409854"/>
                <a:gd name="connsiteY47" fmla="*/ 3567187 h 3990022"/>
                <a:gd name="connsiteX48" fmla="*/ 2134674 w 3409854"/>
                <a:gd name="connsiteY48" fmla="*/ 3269921 h 3990022"/>
                <a:gd name="connsiteX49" fmla="*/ 2490881 w 3409854"/>
                <a:gd name="connsiteY49" fmla="*/ 2506256 h 3990022"/>
                <a:gd name="connsiteX50" fmla="*/ 2372999 w 3409854"/>
                <a:gd name="connsiteY50" fmla="*/ 2070608 h 3990022"/>
                <a:gd name="connsiteX51" fmla="*/ 2057795 w 3409854"/>
                <a:gd name="connsiteY51" fmla="*/ 1755405 h 3990022"/>
                <a:gd name="connsiteX52" fmla="*/ 1614460 w 3409854"/>
                <a:gd name="connsiteY52" fmla="*/ 1496578 h 3990022"/>
                <a:gd name="connsiteX53" fmla="*/ 858483 w 3409854"/>
                <a:gd name="connsiteY53" fmla="*/ 1135247 h 3990022"/>
                <a:gd name="connsiteX54" fmla="*/ 476650 w 3409854"/>
                <a:gd name="connsiteY54" fmla="*/ 609907 h 3990022"/>
                <a:gd name="connsiteX55" fmla="*/ 781604 w 3409854"/>
                <a:gd name="connsiteY55" fmla="*/ 143508 h 3990022"/>
                <a:gd name="connsiteX56" fmla="*/ 1424825 w 3409854"/>
                <a:gd name="connsiteY56" fmla="*/ 0 h 3990022"/>
                <a:gd name="connsiteX0" fmla="*/ 1425671 w 3410700"/>
                <a:gd name="connsiteY0" fmla="*/ 0 h 3988066"/>
                <a:gd name="connsiteX1" fmla="*/ 1884382 w 3410700"/>
                <a:gd name="connsiteY1" fmla="*/ 64066 h 3988066"/>
                <a:gd name="connsiteX2" fmla="*/ 2117582 w 3410700"/>
                <a:gd name="connsiteY2" fmla="*/ 353644 h 3988066"/>
                <a:gd name="connsiteX3" fmla="*/ 2052235 w 3410700"/>
                <a:gd name="connsiteY3" fmla="*/ 500995 h 3988066"/>
                <a:gd name="connsiteX4" fmla="*/ 1936916 w 3410700"/>
                <a:gd name="connsiteY4" fmla="*/ 571468 h 3988066"/>
                <a:gd name="connsiteX5" fmla="*/ 1863881 w 3410700"/>
                <a:gd name="connsiteY5" fmla="*/ 576593 h 3988066"/>
                <a:gd name="connsiteX6" fmla="*/ 1769064 w 3410700"/>
                <a:gd name="connsiteY6" fmla="*/ 558654 h 3988066"/>
                <a:gd name="connsiteX7" fmla="*/ 1740875 w 3410700"/>
                <a:gd name="connsiteY7" fmla="*/ 533028 h 3988066"/>
                <a:gd name="connsiteX8" fmla="*/ 1758813 w 3410700"/>
                <a:gd name="connsiteY8" fmla="*/ 502276 h 3988066"/>
                <a:gd name="connsiteX9" fmla="*/ 1810066 w 3410700"/>
                <a:gd name="connsiteY9" fmla="*/ 426679 h 3988066"/>
                <a:gd name="connsiteX10" fmla="*/ 1825442 w 3410700"/>
                <a:gd name="connsiteY10" fmla="*/ 343393 h 3988066"/>
                <a:gd name="connsiteX11" fmla="*/ 1687060 w 3410700"/>
                <a:gd name="connsiteY11" fmla="*/ 153758 h 3988066"/>
                <a:gd name="connsiteX12" fmla="*/ 1410295 w 3410700"/>
                <a:gd name="connsiteY12" fmla="*/ 102506 h 3988066"/>
                <a:gd name="connsiteX13" fmla="*/ 961834 w 3410700"/>
                <a:gd name="connsiteY13" fmla="*/ 187072 h 3988066"/>
                <a:gd name="connsiteX14" fmla="*/ 744010 w 3410700"/>
                <a:gd name="connsiteY14" fmla="*/ 481775 h 3988066"/>
                <a:gd name="connsiteX15" fmla="*/ 900331 w 3410700"/>
                <a:gd name="connsiteY15" fmla="*/ 740602 h 3988066"/>
                <a:gd name="connsiteX16" fmla="*/ 1284726 w 3410700"/>
                <a:gd name="connsiteY16" fmla="*/ 943050 h 3988066"/>
                <a:gd name="connsiteX17" fmla="*/ 2984160 w 3410700"/>
                <a:gd name="connsiteY17" fmla="*/ 1543339 h 3988066"/>
                <a:gd name="connsiteX18" fmla="*/ 3378091 w 3410700"/>
                <a:gd name="connsiteY18" fmla="*/ 2821306 h 3988066"/>
                <a:gd name="connsiteX19" fmla="*/ 2359032 w 3410700"/>
                <a:gd name="connsiteY19" fmla="*/ 3840356 h 3988066"/>
                <a:gd name="connsiteX20" fmla="*/ 1252372 w 3410700"/>
                <a:gd name="connsiteY20" fmla="*/ 3968244 h 3988066"/>
                <a:gd name="connsiteX21" fmla="*/ 352887 w 3410700"/>
                <a:gd name="connsiteY21" fmla="*/ 3518017 h 3988066"/>
                <a:gd name="connsiteX22" fmla="*/ 846 w 3410700"/>
                <a:gd name="connsiteY22" fmla="*/ 2711267 h 3988066"/>
                <a:gd name="connsiteX23" fmla="*/ 284017 w 3410700"/>
                <a:gd name="connsiteY23" fmla="*/ 2118017 h 3988066"/>
                <a:gd name="connsiteX24" fmla="*/ 964397 w 3410700"/>
                <a:gd name="connsiteY24" fmla="*/ 1870723 h 3988066"/>
                <a:gd name="connsiteX25" fmla="*/ 1592242 w 3410700"/>
                <a:gd name="connsiteY25" fmla="*/ 2019356 h 3988066"/>
                <a:gd name="connsiteX26" fmla="*/ 1861319 w 3410700"/>
                <a:gd name="connsiteY26" fmla="*/ 2490881 h 3988066"/>
                <a:gd name="connsiteX27" fmla="*/ 1680653 w 3410700"/>
                <a:gd name="connsiteY27" fmla="*/ 2861181 h 3988066"/>
                <a:gd name="connsiteX28" fmla="*/ 1261662 w 3410700"/>
                <a:gd name="connsiteY28" fmla="*/ 3008533 h 3988066"/>
                <a:gd name="connsiteX29" fmla="*/ 895206 w 3410700"/>
                <a:gd name="connsiteY29" fmla="*/ 2926528 h 3988066"/>
                <a:gd name="connsiteX30" fmla="*/ 718384 w 3410700"/>
                <a:gd name="connsiteY30" fmla="*/ 2649764 h 3988066"/>
                <a:gd name="connsiteX31" fmla="*/ 808076 w 3410700"/>
                <a:gd name="connsiteY31" fmla="*/ 2470379 h 3988066"/>
                <a:gd name="connsiteX32" fmla="*/ 931082 w 3410700"/>
                <a:gd name="connsiteY32" fmla="*/ 2406314 h 3988066"/>
                <a:gd name="connsiteX33" fmla="*/ 990023 w 3410700"/>
                <a:gd name="connsiteY33" fmla="*/ 2398626 h 3988066"/>
                <a:gd name="connsiteX34" fmla="*/ 1010524 w 3410700"/>
                <a:gd name="connsiteY34" fmla="*/ 2414001 h 3988066"/>
                <a:gd name="connsiteX35" fmla="*/ 1000274 w 3410700"/>
                <a:gd name="connsiteY35" fmla="*/ 2444753 h 3988066"/>
                <a:gd name="connsiteX36" fmla="*/ 990023 w 3410700"/>
                <a:gd name="connsiteY36" fmla="*/ 2475505 h 3988066"/>
                <a:gd name="connsiteX37" fmla="*/ 974647 w 3410700"/>
                <a:gd name="connsiteY37" fmla="*/ 2588261 h 3988066"/>
                <a:gd name="connsiteX38" fmla="*/ 1055370 w 3410700"/>
                <a:gd name="connsiteY38" fmla="*/ 2725362 h 3988066"/>
                <a:gd name="connsiteX39" fmla="*/ 1230911 w 3410700"/>
                <a:gd name="connsiteY39" fmla="*/ 2783021 h 3988066"/>
                <a:gd name="connsiteX40" fmla="*/ 1494862 w 3410700"/>
                <a:gd name="connsiteY40" fmla="*/ 2685641 h 3988066"/>
                <a:gd name="connsiteX41" fmla="*/ 1599930 w 3410700"/>
                <a:gd name="connsiteY41" fmla="*/ 2444753 h 3988066"/>
                <a:gd name="connsiteX42" fmla="*/ 1387231 w 3410700"/>
                <a:gd name="connsiteY42" fmla="*/ 2109048 h 3988066"/>
                <a:gd name="connsiteX43" fmla="*/ 943896 w 3410700"/>
                <a:gd name="connsiteY43" fmla="*/ 2003980 h 3988066"/>
                <a:gd name="connsiteX44" fmla="*/ 372428 w 3410700"/>
                <a:gd name="connsiteY44" fmla="*/ 2198740 h 3988066"/>
                <a:gd name="connsiteX45" fmla="*/ 118727 w 3410700"/>
                <a:gd name="connsiteY45" fmla="*/ 2711267 h 3988066"/>
                <a:gd name="connsiteX46" fmla="*/ 500560 w 3410700"/>
                <a:gd name="connsiteY46" fmla="*/ 3351926 h 3988066"/>
                <a:gd name="connsiteX47" fmla="*/ 1312915 w 3410700"/>
                <a:gd name="connsiteY47" fmla="*/ 3567187 h 3988066"/>
                <a:gd name="connsiteX48" fmla="*/ 2135520 w 3410700"/>
                <a:gd name="connsiteY48" fmla="*/ 3269921 h 3988066"/>
                <a:gd name="connsiteX49" fmla="*/ 2491727 w 3410700"/>
                <a:gd name="connsiteY49" fmla="*/ 2506256 h 3988066"/>
                <a:gd name="connsiteX50" fmla="*/ 2373845 w 3410700"/>
                <a:gd name="connsiteY50" fmla="*/ 2070608 h 3988066"/>
                <a:gd name="connsiteX51" fmla="*/ 2058641 w 3410700"/>
                <a:gd name="connsiteY51" fmla="*/ 1755405 h 3988066"/>
                <a:gd name="connsiteX52" fmla="*/ 1615306 w 3410700"/>
                <a:gd name="connsiteY52" fmla="*/ 1496578 h 3988066"/>
                <a:gd name="connsiteX53" fmla="*/ 859329 w 3410700"/>
                <a:gd name="connsiteY53" fmla="*/ 1135247 h 3988066"/>
                <a:gd name="connsiteX54" fmla="*/ 477496 w 3410700"/>
                <a:gd name="connsiteY54" fmla="*/ 609907 h 3988066"/>
                <a:gd name="connsiteX55" fmla="*/ 782450 w 3410700"/>
                <a:gd name="connsiteY55" fmla="*/ 143508 h 3988066"/>
                <a:gd name="connsiteX56" fmla="*/ 1425671 w 3410700"/>
                <a:gd name="connsiteY56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2052235 w 3475899"/>
                <a:gd name="connsiteY3" fmla="*/ 500995 h 3988066"/>
                <a:gd name="connsiteX4" fmla="*/ 1936916 w 3475899"/>
                <a:gd name="connsiteY4" fmla="*/ 571468 h 3988066"/>
                <a:gd name="connsiteX5" fmla="*/ 1863881 w 3475899"/>
                <a:gd name="connsiteY5" fmla="*/ 576593 h 3988066"/>
                <a:gd name="connsiteX6" fmla="*/ 1769064 w 3475899"/>
                <a:gd name="connsiteY6" fmla="*/ 558654 h 3988066"/>
                <a:gd name="connsiteX7" fmla="*/ 1740875 w 3475899"/>
                <a:gd name="connsiteY7" fmla="*/ 533028 h 3988066"/>
                <a:gd name="connsiteX8" fmla="*/ 1758813 w 3475899"/>
                <a:gd name="connsiteY8" fmla="*/ 502276 h 3988066"/>
                <a:gd name="connsiteX9" fmla="*/ 1810066 w 3475899"/>
                <a:gd name="connsiteY9" fmla="*/ 426679 h 3988066"/>
                <a:gd name="connsiteX10" fmla="*/ 1825442 w 3475899"/>
                <a:gd name="connsiteY10" fmla="*/ 343393 h 3988066"/>
                <a:gd name="connsiteX11" fmla="*/ 1687060 w 3475899"/>
                <a:gd name="connsiteY11" fmla="*/ 153758 h 3988066"/>
                <a:gd name="connsiteX12" fmla="*/ 1410295 w 3475899"/>
                <a:gd name="connsiteY12" fmla="*/ 102506 h 3988066"/>
                <a:gd name="connsiteX13" fmla="*/ 961834 w 3475899"/>
                <a:gd name="connsiteY13" fmla="*/ 187072 h 3988066"/>
                <a:gd name="connsiteX14" fmla="*/ 744010 w 3475899"/>
                <a:gd name="connsiteY14" fmla="*/ 481775 h 3988066"/>
                <a:gd name="connsiteX15" fmla="*/ 900331 w 3475899"/>
                <a:gd name="connsiteY15" fmla="*/ 740602 h 3988066"/>
                <a:gd name="connsiteX16" fmla="*/ 1284726 w 3475899"/>
                <a:gd name="connsiteY16" fmla="*/ 943050 h 3988066"/>
                <a:gd name="connsiteX17" fmla="*/ 2984160 w 3475899"/>
                <a:gd name="connsiteY17" fmla="*/ 1543339 h 3988066"/>
                <a:gd name="connsiteX18" fmla="*/ 3378091 w 3475899"/>
                <a:gd name="connsiteY18" fmla="*/ 2821306 h 3988066"/>
                <a:gd name="connsiteX19" fmla="*/ 2359032 w 3475899"/>
                <a:gd name="connsiteY19" fmla="*/ 3840356 h 3988066"/>
                <a:gd name="connsiteX20" fmla="*/ 1252372 w 3475899"/>
                <a:gd name="connsiteY20" fmla="*/ 3968244 h 3988066"/>
                <a:gd name="connsiteX21" fmla="*/ 352887 w 3475899"/>
                <a:gd name="connsiteY21" fmla="*/ 3518017 h 3988066"/>
                <a:gd name="connsiteX22" fmla="*/ 846 w 3475899"/>
                <a:gd name="connsiteY22" fmla="*/ 2711267 h 3988066"/>
                <a:gd name="connsiteX23" fmla="*/ 284017 w 3475899"/>
                <a:gd name="connsiteY23" fmla="*/ 2118017 h 3988066"/>
                <a:gd name="connsiteX24" fmla="*/ 964397 w 3475899"/>
                <a:gd name="connsiteY24" fmla="*/ 1870723 h 3988066"/>
                <a:gd name="connsiteX25" fmla="*/ 1592242 w 3475899"/>
                <a:gd name="connsiteY25" fmla="*/ 2019356 h 3988066"/>
                <a:gd name="connsiteX26" fmla="*/ 1861319 w 3475899"/>
                <a:gd name="connsiteY26" fmla="*/ 2490881 h 3988066"/>
                <a:gd name="connsiteX27" fmla="*/ 1680653 w 3475899"/>
                <a:gd name="connsiteY27" fmla="*/ 2861181 h 3988066"/>
                <a:gd name="connsiteX28" fmla="*/ 1261662 w 3475899"/>
                <a:gd name="connsiteY28" fmla="*/ 3008533 h 3988066"/>
                <a:gd name="connsiteX29" fmla="*/ 895206 w 3475899"/>
                <a:gd name="connsiteY29" fmla="*/ 2926528 h 3988066"/>
                <a:gd name="connsiteX30" fmla="*/ 718384 w 3475899"/>
                <a:gd name="connsiteY30" fmla="*/ 2649764 h 3988066"/>
                <a:gd name="connsiteX31" fmla="*/ 808076 w 3475899"/>
                <a:gd name="connsiteY31" fmla="*/ 2470379 h 3988066"/>
                <a:gd name="connsiteX32" fmla="*/ 931082 w 3475899"/>
                <a:gd name="connsiteY32" fmla="*/ 2406314 h 3988066"/>
                <a:gd name="connsiteX33" fmla="*/ 990023 w 3475899"/>
                <a:gd name="connsiteY33" fmla="*/ 2398626 h 3988066"/>
                <a:gd name="connsiteX34" fmla="*/ 1010524 w 3475899"/>
                <a:gd name="connsiteY34" fmla="*/ 2414001 h 3988066"/>
                <a:gd name="connsiteX35" fmla="*/ 1000274 w 3475899"/>
                <a:gd name="connsiteY35" fmla="*/ 2444753 h 3988066"/>
                <a:gd name="connsiteX36" fmla="*/ 990023 w 3475899"/>
                <a:gd name="connsiteY36" fmla="*/ 2475505 h 3988066"/>
                <a:gd name="connsiteX37" fmla="*/ 974647 w 3475899"/>
                <a:gd name="connsiteY37" fmla="*/ 2588261 h 3988066"/>
                <a:gd name="connsiteX38" fmla="*/ 1055370 w 3475899"/>
                <a:gd name="connsiteY38" fmla="*/ 2725362 h 3988066"/>
                <a:gd name="connsiteX39" fmla="*/ 1230911 w 3475899"/>
                <a:gd name="connsiteY39" fmla="*/ 2783021 h 3988066"/>
                <a:gd name="connsiteX40" fmla="*/ 1494862 w 3475899"/>
                <a:gd name="connsiteY40" fmla="*/ 2685641 h 3988066"/>
                <a:gd name="connsiteX41" fmla="*/ 1599930 w 3475899"/>
                <a:gd name="connsiteY41" fmla="*/ 2444753 h 3988066"/>
                <a:gd name="connsiteX42" fmla="*/ 1387231 w 3475899"/>
                <a:gd name="connsiteY42" fmla="*/ 2109048 h 3988066"/>
                <a:gd name="connsiteX43" fmla="*/ 943896 w 3475899"/>
                <a:gd name="connsiteY43" fmla="*/ 2003980 h 3988066"/>
                <a:gd name="connsiteX44" fmla="*/ 372428 w 3475899"/>
                <a:gd name="connsiteY44" fmla="*/ 2198740 h 3988066"/>
                <a:gd name="connsiteX45" fmla="*/ 118727 w 3475899"/>
                <a:gd name="connsiteY45" fmla="*/ 2711267 h 3988066"/>
                <a:gd name="connsiteX46" fmla="*/ 500560 w 3475899"/>
                <a:gd name="connsiteY46" fmla="*/ 3351926 h 3988066"/>
                <a:gd name="connsiteX47" fmla="*/ 1312915 w 3475899"/>
                <a:gd name="connsiteY47" fmla="*/ 3567187 h 3988066"/>
                <a:gd name="connsiteX48" fmla="*/ 2135520 w 3475899"/>
                <a:gd name="connsiteY48" fmla="*/ 3269921 h 3988066"/>
                <a:gd name="connsiteX49" fmla="*/ 2491727 w 3475899"/>
                <a:gd name="connsiteY49" fmla="*/ 2506256 h 3988066"/>
                <a:gd name="connsiteX50" fmla="*/ 2373845 w 3475899"/>
                <a:gd name="connsiteY50" fmla="*/ 2070608 h 3988066"/>
                <a:gd name="connsiteX51" fmla="*/ 2058641 w 3475899"/>
                <a:gd name="connsiteY51" fmla="*/ 1755405 h 3988066"/>
                <a:gd name="connsiteX52" fmla="*/ 1615306 w 3475899"/>
                <a:gd name="connsiteY52" fmla="*/ 1496578 h 3988066"/>
                <a:gd name="connsiteX53" fmla="*/ 859329 w 3475899"/>
                <a:gd name="connsiteY53" fmla="*/ 1135247 h 3988066"/>
                <a:gd name="connsiteX54" fmla="*/ 477496 w 3475899"/>
                <a:gd name="connsiteY54" fmla="*/ 609907 h 3988066"/>
                <a:gd name="connsiteX55" fmla="*/ 782450 w 3475899"/>
                <a:gd name="connsiteY55" fmla="*/ 143508 h 3988066"/>
                <a:gd name="connsiteX56" fmla="*/ 1425671 w 3475899"/>
                <a:gd name="connsiteY56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2052235 w 3475899"/>
                <a:gd name="connsiteY3" fmla="*/ 500995 h 3988066"/>
                <a:gd name="connsiteX4" fmla="*/ 1863881 w 3475899"/>
                <a:gd name="connsiteY4" fmla="*/ 576593 h 3988066"/>
                <a:gd name="connsiteX5" fmla="*/ 1769064 w 3475899"/>
                <a:gd name="connsiteY5" fmla="*/ 558654 h 3988066"/>
                <a:gd name="connsiteX6" fmla="*/ 1740875 w 3475899"/>
                <a:gd name="connsiteY6" fmla="*/ 533028 h 3988066"/>
                <a:gd name="connsiteX7" fmla="*/ 1758813 w 3475899"/>
                <a:gd name="connsiteY7" fmla="*/ 502276 h 3988066"/>
                <a:gd name="connsiteX8" fmla="*/ 1810066 w 3475899"/>
                <a:gd name="connsiteY8" fmla="*/ 426679 h 3988066"/>
                <a:gd name="connsiteX9" fmla="*/ 1825442 w 3475899"/>
                <a:gd name="connsiteY9" fmla="*/ 343393 h 3988066"/>
                <a:gd name="connsiteX10" fmla="*/ 1687060 w 3475899"/>
                <a:gd name="connsiteY10" fmla="*/ 153758 h 3988066"/>
                <a:gd name="connsiteX11" fmla="*/ 1410295 w 3475899"/>
                <a:gd name="connsiteY11" fmla="*/ 102506 h 3988066"/>
                <a:gd name="connsiteX12" fmla="*/ 961834 w 3475899"/>
                <a:gd name="connsiteY12" fmla="*/ 187072 h 3988066"/>
                <a:gd name="connsiteX13" fmla="*/ 744010 w 3475899"/>
                <a:gd name="connsiteY13" fmla="*/ 481775 h 3988066"/>
                <a:gd name="connsiteX14" fmla="*/ 900331 w 3475899"/>
                <a:gd name="connsiteY14" fmla="*/ 740602 h 3988066"/>
                <a:gd name="connsiteX15" fmla="*/ 1284726 w 3475899"/>
                <a:gd name="connsiteY15" fmla="*/ 943050 h 3988066"/>
                <a:gd name="connsiteX16" fmla="*/ 2984160 w 3475899"/>
                <a:gd name="connsiteY16" fmla="*/ 1543339 h 3988066"/>
                <a:gd name="connsiteX17" fmla="*/ 3378091 w 3475899"/>
                <a:gd name="connsiteY17" fmla="*/ 2821306 h 3988066"/>
                <a:gd name="connsiteX18" fmla="*/ 2359032 w 3475899"/>
                <a:gd name="connsiteY18" fmla="*/ 3840356 h 3988066"/>
                <a:gd name="connsiteX19" fmla="*/ 1252372 w 3475899"/>
                <a:gd name="connsiteY19" fmla="*/ 3968244 h 3988066"/>
                <a:gd name="connsiteX20" fmla="*/ 352887 w 3475899"/>
                <a:gd name="connsiteY20" fmla="*/ 3518017 h 3988066"/>
                <a:gd name="connsiteX21" fmla="*/ 846 w 3475899"/>
                <a:gd name="connsiteY21" fmla="*/ 2711267 h 3988066"/>
                <a:gd name="connsiteX22" fmla="*/ 284017 w 3475899"/>
                <a:gd name="connsiteY22" fmla="*/ 2118017 h 3988066"/>
                <a:gd name="connsiteX23" fmla="*/ 964397 w 3475899"/>
                <a:gd name="connsiteY23" fmla="*/ 1870723 h 3988066"/>
                <a:gd name="connsiteX24" fmla="*/ 1592242 w 3475899"/>
                <a:gd name="connsiteY24" fmla="*/ 2019356 h 3988066"/>
                <a:gd name="connsiteX25" fmla="*/ 1861319 w 3475899"/>
                <a:gd name="connsiteY25" fmla="*/ 2490881 h 3988066"/>
                <a:gd name="connsiteX26" fmla="*/ 1680653 w 3475899"/>
                <a:gd name="connsiteY26" fmla="*/ 2861181 h 3988066"/>
                <a:gd name="connsiteX27" fmla="*/ 1261662 w 3475899"/>
                <a:gd name="connsiteY27" fmla="*/ 3008533 h 3988066"/>
                <a:gd name="connsiteX28" fmla="*/ 895206 w 3475899"/>
                <a:gd name="connsiteY28" fmla="*/ 2926528 h 3988066"/>
                <a:gd name="connsiteX29" fmla="*/ 718384 w 3475899"/>
                <a:gd name="connsiteY29" fmla="*/ 2649764 h 3988066"/>
                <a:gd name="connsiteX30" fmla="*/ 808076 w 3475899"/>
                <a:gd name="connsiteY30" fmla="*/ 2470379 h 3988066"/>
                <a:gd name="connsiteX31" fmla="*/ 931082 w 3475899"/>
                <a:gd name="connsiteY31" fmla="*/ 2406314 h 3988066"/>
                <a:gd name="connsiteX32" fmla="*/ 990023 w 3475899"/>
                <a:gd name="connsiteY32" fmla="*/ 2398626 h 3988066"/>
                <a:gd name="connsiteX33" fmla="*/ 1010524 w 3475899"/>
                <a:gd name="connsiteY33" fmla="*/ 2414001 h 3988066"/>
                <a:gd name="connsiteX34" fmla="*/ 1000274 w 3475899"/>
                <a:gd name="connsiteY34" fmla="*/ 2444753 h 3988066"/>
                <a:gd name="connsiteX35" fmla="*/ 990023 w 3475899"/>
                <a:gd name="connsiteY35" fmla="*/ 2475505 h 3988066"/>
                <a:gd name="connsiteX36" fmla="*/ 974647 w 3475899"/>
                <a:gd name="connsiteY36" fmla="*/ 2588261 h 3988066"/>
                <a:gd name="connsiteX37" fmla="*/ 1055370 w 3475899"/>
                <a:gd name="connsiteY37" fmla="*/ 2725362 h 3988066"/>
                <a:gd name="connsiteX38" fmla="*/ 1230911 w 3475899"/>
                <a:gd name="connsiteY38" fmla="*/ 2783021 h 3988066"/>
                <a:gd name="connsiteX39" fmla="*/ 1494862 w 3475899"/>
                <a:gd name="connsiteY39" fmla="*/ 2685641 h 3988066"/>
                <a:gd name="connsiteX40" fmla="*/ 1599930 w 3475899"/>
                <a:gd name="connsiteY40" fmla="*/ 2444753 h 3988066"/>
                <a:gd name="connsiteX41" fmla="*/ 1387231 w 3475899"/>
                <a:gd name="connsiteY41" fmla="*/ 2109048 h 3988066"/>
                <a:gd name="connsiteX42" fmla="*/ 943896 w 3475899"/>
                <a:gd name="connsiteY42" fmla="*/ 2003980 h 3988066"/>
                <a:gd name="connsiteX43" fmla="*/ 372428 w 3475899"/>
                <a:gd name="connsiteY43" fmla="*/ 2198740 h 3988066"/>
                <a:gd name="connsiteX44" fmla="*/ 118727 w 3475899"/>
                <a:gd name="connsiteY44" fmla="*/ 2711267 h 3988066"/>
                <a:gd name="connsiteX45" fmla="*/ 500560 w 3475899"/>
                <a:gd name="connsiteY45" fmla="*/ 3351926 h 3988066"/>
                <a:gd name="connsiteX46" fmla="*/ 1312915 w 3475899"/>
                <a:gd name="connsiteY46" fmla="*/ 3567187 h 3988066"/>
                <a:gd name="connsiteX47" fmla="*/ 2135520 w 3475899"/>
                <a:gd name="connsiteY47" fmla="*/ 3269921 h 3988066"/>
                <a:gd name="connsiteX48" fmla="*/ 2491727 w 3475899"/>
                <a:gd name="connsiteY48" fmla="*/ 2506256 h 3988066"/>
                <a:gd name="connsiteX49" fmla="*/ 2373845 w 3475899"/>
                <a:gd name="connsiteY49" fmla="*/ 2070608 h 3988066"/>
                <a:gd name="connsiteX50" fmla="*/ 2058641 w 3475899"/>
                <a:gd name="connsiteY50" fmla="*/ 1755405 h 3988066"/>
                <a:gd name="connsiteX51" fmla="*/ 1615306 w 3475899"/>
                <a:gd name="connsiteY51" fmla="*/ 1496578 h 3988066"/>
                <a:gd name="connsiteX52" fmla="*/ 859329 w 3475899"/>
                <a:gd name="connsiteY52" fmla="*/ 1135247 h 3988066"/>
                <a:gd name="connsiteX53" fmla="*/ 477496 w 3475899"/>
                <a:gd name="connsiteY53" fmla="*/ 609907 h 3988066"/>
                <a:gd name="connsiteX54" fmla="*/ 782450 w 3475899"/>
                <a:gd name="connsiteY54" fmla="*/ 143508 h 3988066"/>
                <a:gd name="connsiteX55" fmla="*/ 1425671 w 3475899"/>
                <a:gd name="connsiteY55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2052235 w 3475899"/>
                <a:gd name="connsiteY3" fmla="*/ 500995 h 3988066"/>
                <a:gd name="connsiteX4" fmla="*/ 1863881 w 3475899"/>
                <a:gd name="connsiteY4" fmla="*/ 576593 h 3988066"/>
                <a:gd name="connsiteX5" fmla="*/ 1769064 w 3475899"/>
                <a:gd name="connsiteY5" fmla="*/ 558654 h 3988066"/>
                <a:gd name="connsiteX6" fmla="*/ 1740875 w 3475899"/>
                <a:gd name="connsiteY6" fmla="*/ 533028 h 3988066"/>
                <a:gd name="connsiteX7" fmla="*/ 1758813 w 3475899"/>
                <a:gd name="connsiteY7" fmla="*/ 502276 h 3988066"/>
                <a:gd name="connsiteX8" fmla="*/ 1825442 w 3475899"/>
                <a:gd name="connsiteY8" fmla="*/ 343393 h 3988066"/>
                <a:gd name="connsiteX9" fmla="*/ 1687060 w 3475899"/>
                <a:gd name="connsiteY9" fmla="*/ 153758 h 3988066"/>
                <a:gd name="connsiteX10" fmla="*/ 1410295 w 3475899"/>
                <a:gd name="connsiteY10" fmla="*/ 102506 h 3988066"/>
                <a:gd name="connsiteX11" fmla="*/ 961834 w 3475899"/>
                <a:gd name="connsiteY11" fmla="*/ 187072 h 3988066"/>
                <a:gd name="connsiteX12" fmla="*/ 744010 w 3475899"/>
                <a:gd name="connsiteY12" fmla="*/ 481775 h 3988066"/>
                <a:gd name="connsiteX13" fmla="*/ 900331 w 3475899"/>
                <a:gd name="connsiteY13" fmla="*/ 740602 h 3988066"/>
                <a:gd name="connsiteX14" fmla="*/ 1284726 w 3475899"/>
                <a:gd name="connsiteY14" fmla="*/ 943050 h 3988066"/>
                <a:gd name="connsiteX15" fmla="*/ 2984160 w 3475899"/>
                <a:gd name="connsiteY15" fmla="*/ 1543339 h 3988066"/>
                <a:gd name="connsiteX16" fmla="*/ 3378091 w 3475899"/>
                <a:gd name="connsiteY16" fmla="*/ 2821306 h 3988066"/>
                <a:gd name="connsiteX17" fmla="*/ 2359032 w 3475899"/>
                <a:gd name="connsiteY17" fmla="*/ 3840356 h 3988066"/>
                <a:gd name="connsiteX18" fmla="*/ 1252372 w 3475899"/>
                <a:gd name="connsiteY18" fmla="*/ 3968244 h 3988066"/>
                <a:gd name="connsiteX19" fmla="*/ 352887 w 3475899"/>
                <a:gd name="connsiteY19" fmla="*/ 3518017 h 3988066"/>
                <a:gd name="connsiteX20" fmla="*/ 846 w 3475899"/>
                <a:gd name="connsiteY20" fmla="*/ 2711267 h 3988066"/>
                <a:gd name="connsiteX21" fmla="*/ 284017 w 3475899"/>
                <a:gd name="connsiteY21" fmla="*/ 2118017 h 3988066"/>
                <a:gd name="connsiteX22" fmla="*/ 964397 w 3475899"/>
                <a:gd name="connsiteY22" fmla="*/ 1870723 h 3988066"/>
                <a:gd name="connsiteX23" fmla="*/ 1592242 w 3475899"/>
                <a:gd name="connsiteY23" fmla="*/ 2019356 h 3988066"/>
                <a:gd name="connsiteX24" fmla="*/ 1861319 w 3475899"/>
                <a:gd name="connsiteY24" fmla="*/ 2490881 h 3988066"/>
                <a:gd name="connsiteX25" fmla="*/ 1680653 w 3475899"/>
                <a:gd name="connsiteY25" fmla="*/ 2861181 h 3988066"/>
                <a:gd name="connsiteX26" fmla="*/ 1261662 w 3475899"/>
                <a:gd name="connsiteY26" fmla="*/ 3008533 h 3988066"/>
                <a:gd name="connsiteX27" fmla="*/ 895206 w 3475899"/>
                <a:gd name="connsiteY27" fmla="*/ 2926528 h 3988066"/>
                <a:gd name="connsiteX28" fmla="*/ 718384 w 3475899"/>
                <a:gd name="connsiteY28" fmla="*/ 2649764 h 3988066"/>
                <a:gd name="connsiteX29" fmla="*/ 808076 w 3475899"/>
                <a:gd name="connsiteY29" fmla="*/ 2470379 h 3988066"/>
                <a:gd name="connsiteX30" fmla="*/ 931082 w 3475899"/>
                <a:gd name="connsiteY30" fmla="*/ 2406314 h 3988066"/>
                <a:gd name="connsiteX31" fmla="*/ 990023 w 3475899"/>
                <a:gd name="connsiteY31" fmla="*/ 2398626 h 3988066"/>
                <a:gd name="connsiteX32" fmla="*/ 1010524 w 3475899"/>
                <a:gd name="connsiteY32" fmla="*/ 2414001 h 3988066"/>
                <a:gd name="connsiteX33" fmla="*/ 1000274 w 3475899"/>
                <a:gd name="connsiteY33" fmla="*/ 2444753 h 3988066"/>
                <a:gd name="connsiteX34" fmla="*/ 990023 w 3475899"/>
                <a:gd name="connsiteY34" fmla="*/ 2475505 h 3988066"/>
                <a:gd name="connsiteX35" fmla="*/ 974647 w 3475899"/>
                <a:gd name="connsiteY35" fmla="*/ 2588261 h 3988066"/>
                <a:gd name="connsiteX36" fmla="*/ 1055370 w 3475899"/>
                <a:gd name="connsiteY36" fmla="*/ 2725362 h 3988066"/>
                <a:gd name="connsiteX37" fmla="*/ 1230911 w 3475899"/>
                <a:gd name="connsiteY37" fmla="*/ 2783021 h 3988066"/>
                <a:gd name="connsiteX38" fmla="*/ 1494862 w 3475899"/>
                <a:gd name="connsiteY38" fmla="*/ 2685641 h 3988066"/>
                <a:gd name="connsiteX39" fmla="*/ 1599930 w 3475899"/>
                <a:gd name="connsiteY39" fmla="*/ 2444753 h 3988066"/>
                <a:gd name="connsiteX40" fmla="*/ 1387231 w 3475899"/>
                <a:gd name="connsiteY40" fmla="*/ 2109048 h 3988066"/>
                <a:gd name="connsiteX41" fmla="*/ 943896 w 3475899"/>
                <a:gd name="connsiteY41" fmla="*/ 2003980 h 3988066"/>
                <a:gd name="connsiteX42" fmla="*/ 372428 w 3475899"/>
                <a:gd name="connsiteY42" fmla="*/ 2198740 h 3988066"/>
                <a:gd name="connsiteX43" fmla="*/ 118727 w 3475899"/>
                <a:gd name="connsiteY43" fmla="*/ 2711267 h 3988066"/>
                <a:gd name="connsiteX44" fmla="*/ 500560 w 3475899"/>
                <a:gd name="connsiteY44" fmla="*/ 3351926 h 3988066"/>
                <a:gd name="connsiteX45" fmla="*/ 1312915 w 3475899"/>
                <a:gd name="connsiteY45" fmla="*/ 3567187 h 3988066"/>
                <a:gd name="connsiteX46" fmla="*/ 2135520 w 3475899"/>
                <a:gd name="connsiteY46" fmla="*/ 3269921 h 3988066"/>
                <a:gd name="connsiteX47" fmla="*/ 2491727 w 3475899"/>
                <a:gd name="connsiteY47" fmla="*/ 2506256 h 3988066"/>
                <a:gd name="connsiteX48" fmla="*/ 2373845 w 3475899"/>
                <a:gd name="connsiteY48" fmla="*/ 2070608 h 3988066"/>
                <a:gd name="connsiteX49" fmla="*/ 2058641 w 3475899"/>
                <a:gd name="connsiteY49" fmla="*/ 1755405 h 3988066"/>
                <a:gd name="connsiteX50" fmla="*/ 1615306 w 3475899"/>
                <a:gd name="connsiteY50" fmla="*/ 1496578 h 3988066"/>
                <a:gd name="connsiteX51" fmla="*/ 859329 w 3475899"/>
                <a:gd name="connsiteY51" fmla="*/ 1135247 h 3988066"/>
                <a:gd name="connsiteX52" fmla="*/ 477496 w 3475899"/>
                <a:gd name="connsiteY52" fmla="*/ 609907 h 3988066"/>
                <a:gd name="connsiteX53" fmla="*/ 782450 w 3475899"/>
                <a:gd name="connsiteY53" fmla="*/ 143508 h 3988066"/>
                <a:gd name="connsiteX54" fmla="*/ 1425671 w 3475899"/>
                <a:gd name="connsiteY54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769064 w 3475899"/>
                <a:gd name="connsiteY4" fmla="*/ 558654 h 3988066"/>
                <a:gd name="connsiteX5" fmla="*/ 1740875 w 3475899"/>
                <a:gd name="connsiteY5" fmla="*/ 533028 h 3988066"/>
                <a:gd name="connsiteX6" fmla="*/ 1758813 w 3475899"/>
                <a:gd name="connsiteY6" fmla="*/ 502276 h 3988066"/>
                <a:gd name="connsiteX7" fmla="*/ 1825442 w 3475899"/>
                <a:gd name="connsiteY7" fmla="*/ 343393 h 3988066"/>
                <a:gd name="connsiteX8" fmla="*/ 1687060 w 3475899"/>
                <a:gd name="connsiteY8" fmla="*/ 153758 h 3988066"/>
                <a:gd name="connsiteX9" fmla="*/ 1410295 w 3475899"/>
                <a:gd name="connsiteY9" fmla="*/ 102506 h 3988066"/>
                <a:gd name="connsiteX10" fmla="*/ 961834 w 3475899"/>
                <a:gd name="connsiteY10" fmla="*/ 187072 h 3988066"/>
                <a:gd name="connsiteX11" fmla="*/ 744010 w 3475899"/>
                <a:gd name="connsiteY11" fmla="*/ 481775 h 3988066"/>
                <a:gd name="connsiteX12" fmla="*/ 900331 w 3475899"/>
                <a:gd name="connsiteY12" fmla="*/ 740602 h 3988066"/>
                <a:gd name="connsiteX13" fmla="*/ 1284726 w 3475899"/>
                <a:gd name="connsiteY13" fmla="*/ 943050 h 3988066"/>
                <a:gd name="connsiteX14" fmla="*/ 2984160 w 3475899"/>
                <a:gd name="connsiteY14" fmla="*/ 1543339 h 3988066"/>
                <a:gd name="connsiteX15" fmla="*/ 3378091 w 3475899"/>
                <a:gd name="connsiteY15" fmla="*/ 2821306 h 3988066"/>
                <a:gd name="connsiteX16" fmla="*/ 2359032 w 3475899"/>
                <a:gd name="connsiteY16" fmla="*/ 3840356 h 3988066"/>
                <a:gd name="connsiteX17" fmla="*/ 1252372 w 3475899"/>
                <a:gd name="connsiteY17" fmla="*/ 3968244 h 3988066"/>
                <a:gd name="connsiteX18" fmla="*/ 352887 w 3475899"/>
                <a:gd name="connsiteY18" fmla="*/ 3518017 h 3988066"/>
                <a:gd name="connsiteX19" fmla="*/ 846 w 3475899"/>
                <a:gd name="connsiteY19" fmla="*/ 2711267 h 3988066"/>
                <a:gd name="connsiteX20" fmla="*/ 284017 w 3475899"/>
                <a:gd name="connsiteY20" fmla="*/ 2118017 h 3988066"/>
                <a:gd name="connsiteX21" fmla="*/ 964397 w 3475899"/>
                <a:gd name="connsiteY21" fmla="*/ 1870723 h 3988066"/>
                <a:gd name="connsiteX22" fmla="*/ 1592242 w 3475899"/>
                <a:gd name="connsiteY22" fmla="*/ 2019356 h 3988066"/>
                <a:gd name="connsiteX23" fmla="*/ 1861319 w 3475899"/>
                <a:gd name="connsiteY23" fmla="*/ 2490881 h 3988066"/>
                <a:gd name="connsiteX24" fmla="*/ 1680653 w 3475899"/>
                <a:gd name="connsiteY24" fmla="*/ 2861181 h 3988066"/>
                <a:gd name="connsiteX25" fmla="*/ 1261662 w 3475899"/>
                <a:gd name="connsiteY25" fmla="*/ 3008533 h 3988066"/>
                <a:gd name="connsiteX26" fmla="*/ 895206 w 3475899"/>
                <a:gd name="connsiteY26" fmla="*/ 2926528 h 3988066"/>
                <a:gd name="connsiteX27" fmla="*/ 718384 w 3475899"/>
                <a:gd name="connsiteY27" fmla="*/ 2649764 h 3988066"/>
                <a:gd name="connsiteX28" fmla="*/ 808076 w 3475899"/>
                <a:gd name="connsiteY28" fmla="*/ 2470379 h 3988066"/>
                <a:gd name="connsiteX29" fmla="*/ 931082 w 3475899"/>
                <a:gd name="connsiteY29" fmla="*/ 2406314 h 3988066"/>
                <a:gd name="connsiteX30" fmla="*/ 990023 w 3475899"/>
                <a:gd name="connsiteY30" fmla="*/ 2398626 h 3988066"/>
                <a:gd name="connsiteX31" fmla="*/ 1010524 w 3475899"/>
                <a:gd name="connsiteY31" fmla="*/ 2414001 h 3988066"/>
                <a:gd name="connsiteX32" fmla="*/ 1000274 w 3475899"/>
                <a:gd name="connsiteY32" fmla="*/ 2444753 h 3988066"/>
                <a:gd name="connsiteX33" fmla="*/ 990023 w 3475899"/>
                <a:gd name="connsiteY33" fmla="*/ 2475505 h 3988066"/>
                <a:gd name="connsiteX34" fmla="*/ 974647 w 3475899"/>
                <a:gd name="connsiteY34" fmla="*/ 2588261 h 3988066"/>
                <a:gd name="connsiteX35" fmla="*/ 1055370 w 3475899"/>
                <a:gd name="connsiteY35" fmla="*/ 2725362 h 3988066"/>
                <a:gd name="connsiteX36" fmla="*/ 1230911 w 3475899"/>
                <a:gd name="connsiteY36" fmla="*/ 2783021 h 3988066"/>
                <a:gd name="connsiteX37" fmla="*/ 1494862 w 3475899"/>
                <a:gd name="connsiteY37" fmla="*/ 2685641 h 3988066"/>
                <a:gd name="connsiteX38" fmla="*/ 1599930 w 3475899"/>
                <a:gd name="connsiteY38" fmla="*/ 2444753 h 3988066"/>
                <a:gd name="connsiteX39" fmla="*/ 1387231 w 3475899"/>
                <a:gd name="connsiteY39" fmla="*/ 2109048 h 3988066"/>
                <a:gd name="connsiteX40" fmla="*/ 943896 w 3475899"/>
                <a:gd name="connsiteY40" fmla="*/ 2003980 h 3988066"/>
                <a:gd name="connsiteX41" fmla="*/ 372428 w 3475899"/>
                <a:gd name="connsiteY41" fmla="*/ 2198740 h 3988066"/>
                <a:gd name="connsiteX42" fmla="*/ 118727 w 3475899"/>
                <a:gd name="connsiteY42" fmla="*/ 2711267 h 3988066"/>
                <a:gd name="connsiteX43" fmla="*/ 500560 w 3475899"/>
                <a:gd name="connsiteY43" fmla="*/ 3351926 h 3988066"/>
                <a:gd name="connsiteX44" fmla="*/ 1312915 w 3475899"/>
                <a:gd name="connsiteY44" fmla="*/ 3567187 h 3988066"/>
                <a:gd name="connsiteX45" fmla="*/ 2135520 w 3475899"/>
                <a:gd name="connsiteY45" fmla="*/ 3269921 h 3988066"/>
                <a:gd name="connsiteX46" fmla="*/ 2491727 w 3475899"/>
                <a:gd name="connsiteY46" fmla="*/ 2506256 h 3988066"/>
                <a:gd name="connsiteX47" fmla="*/ 2373845 w 3475899"/>
                <a:gd name="connsiteY47" fmla="*/ 2070608 h 3988066"/>
                <a:gd name="connsiteX48" fmla="*/ 2058641 w 3475899"/>
                <a:gd name="connsiteY48" fmla="*/ 1755405 h 3988066"/>
                <a:gd name="connsiteX49" fmla="*/ 1615306 w 3475899"/>
                <a:gd name="connsiteY49" fmla="*/ 1496578 h 3988066"/>
                <a:gd name="connsiteX50" fmla="*/ 859329 w 3475899"/>
                <a:gd name="connsiteY50" fmla="*/ 1135247 h 3988066"/>
                <a:gd name="connsiteX51" fmla="*/ 477496 w 3475899"/>
                <a:gd name="connsiteY51" fmla="*/ 609907 h 3988066"/>
                <a:gd name="connsiteX52" fmla="*/ 782450 w 3475899"/>
                <a:gd name="connsiteY52" fmla="*/ 143508 h 3988066"/>
                <a:gd name="connsiteX53" fmla="*/ 1425671 w 3475899"/>
                <a:gd name="connsiteY53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769064 w 3475899"/>
                <a:gd name="connsiteY4" fmla="*/ 558654 h 3988066"/>
                <a:gd name="connsiteX5" fmla="*/ 1740875 w 3475899"/>
                <a:gd name="connsiteY5" fmla="*/ 533028 h 3988066"/>
                <a:gd name="connsiteX6" fmla="*/ 1825442 w 3475899"/>
                <a:gd name="connsiteY6" fmla="*/ 343393 h 3988066"/>
                <a:gd name="connsiteX7" fmla="*/ 1687060 w 3475899"/>
                <a:gd name="connsiteY7" fmla="*/ 153758 h 3988066"/>
                <a:gd name="connsiteX8" fmla="*/ 1410295 w 3475899"/>
                <a:gd name="connsiteY8" fmla="*/ 102506 h 3988066"/>
                <a:gd name="connsiteX9" fmla="*/ 961834 w 3475899"/>
                <a:gd name="connsiteY9" fmla="*/ 187072 h 3988066"/>
                <a:gd name="connsiteX10" fmla="*/ 744010 w 3475899"/>
                <a:gd name="connsiteY10" fmla="*/ 481775 h 3988066"/>
                <a:gd name="connsiteX11" fmla="*/ 900331 w 3475899"/>
                <a:gd name="connsiteY11" fmla="*/ 740602 h 3988066"/>
                <a:gd name="connsiteX12" fmla="*/ 1284726 w 3475899"/>
                <a:gd name="connsiteY12" fmla="*/ 943050 h 3988066"/>
                <a:gd name="connsiteX13" fmla="*/ 2984160 w 3475899"/>
                <a:gd name="connsiteY13" fmla="*/ 1543339 h 3988066"/>
                <a:gd name="connsiteX14" fmla="*/ 3378091 w 3475899"/>
                <a:gd name="connsiteY14" fmla="*/ 2821306 h 3988066"/>
                <a:gd name="connsiteX15" fmla="*/ 2359032 w 3475899"/>
                <a:gd name="connsiteY15" fmla="*/ 3840356 h 3988066"/>
                <a:gd name="connsiteX16" fmla="*/ 1252372 w 3475899"/>
                <a:gd name="connsiteY16" fmla="*/ 3968244 h 3988066"/>
                <a:gd name="connsiteX17" fmla="*/ 352887 w 3475899"/>
                <a:gd name="connsiteY17" fmla="*/ 3518017 h 3988066"/>
                <a:gd name="connsiteX18" fmla="*/ 846 w 3475899"/>
                <a:gd name="connsiteY18" fmla="*/ 2711267 h 3988066"/>
                <a:gd name="connsiteX19" fmla="*/ 284017 w 3475899"/>
                <a:gd name="connsiteY19" fmla="*/ 2118017 h 3988066"/>
                <a:gd name="connsiteX20" fmla="*/ 964397 w 3475899"/>
                <a:gd name="connsiteY20" fmla="*/ 1870723 h 3988066"/>
                <a:gd name="connsiteX21" fmla="*/ 1592242 w 3475899"/>
                <a:gd name="connsiteY21" fmla="*/ 2019356 h 3988066"/>
                <a:gd name="connsiteX22" fmla="*/ 1861319 w 3475899"/>
                <a:gd name="connsiteY22" fmla="*/ 2490881 h 3988066"/>
                <a:gd name="connsiteX23" fmla="*/ 1680653 w 3475899"/>
                <a:gd name="connsiteY23" fmla="*/ 2861181 h 3988066"/>
                <a:gd name="connsiteX24" fmla="*/ 1261662 w 3475899"/>
                <a:gd name="connsiteY24" fmla="*/ 3008533 h 3988066"/>
                <a:gd name="connsiteX25" fmla="*/ 895206 w 3475899"/>
                <a:gd name="connsiteY25" fmla="*/ 2926528 h 3988066"/>
                <a:gd name="connsiteX26" fmla="*/ 718384 w 3475899"/>
                <a:gd name="connsiteY26" fmla="*/ 2649764 h 3988066"/>
                <a:gd name="connsiteX27" fmla="*/ 808076 w 3475899"/>
                <a:gd name="connsiteY27" fmla="*/ 2470379 h 3988066"/>
                <a:gd name="connsiteX28" fmla="*/ 931082 w 3475899"/>
                <a:gd name="connsiteY28" fmla="*/ 2406314 h 3988066"/>
                <a:gd name="connsiteX29" fmla="*/ 990023 w 3475899"/>
                <a:gd name="connsiteY29" fmla="*/ 2398626 h 3988066"/>
                <a:gd name="connsiteX30" fmla="*/ 1010524 w 3475899"/>
                <a:gd name="connsiteY30" fmla="*/ 2414001 h 3988066"/>
                <a:gd name="connsiteX31" fmla="*/ 1000274 w 3475899"/>
                <a:gd name="connsiteY31" fmla="*/ 2444753 h 3988066"/>
                <a:gd name="connsiteX32" fmla="*/ 990023 w 3475899"/>
                <a:gd name="connsiteY32" fmla="*/ 2475505 h 3988066"/>
                <a:gd name="connsiteX33" fmla="*/ 974647 w 3475899"/>
                <a:gd name="connsiteY33" fmla="*/ 2588261 h 3988066"/>
                <a:gd name="connsiteX34" fmla="*/ 1055370 w 3475899"/>
                <a:gd name="connsiteY34" fmla="*/ 2725362 h 3988066"/>
                <a:gd name="connsiteX35" fmla="*/ 1230911 w 3475899"/>
                <a:gd name="connsiteY35" fmla="*/ 2783021 h 3988066"/>
                <a:gd name="connsiteX36" fmla="*/ 1494862 w 3475899"/>
                <a:gd name="connsiteY36" fmla="*/ 2685641 h 3988066"/>
                <a:gd name="connsiteX37" fmla="*/ 1599930 w 3475899"/>
                <a:gd name="connsiteY37" fmla="*/ 2444753 h 3988066"/>
                <a:gd name="connsiteX38" fmla="*/ 1387231 w 3475899"/>
                <a:gd name="connsiteY38" fmla="*/ 2109048 h 3988066"/>
                <a:gd name="connsiteX39" fmla="*/ 943896 w 3475899"/>
                <a:gd name="connsiteY39" fmla="*/ 2003980 h 3988066"/>
                <a:gd name="connsiteX40" fmla="*/ 372428 w 3475899"/>
                <a:gd name="connsiteY40" fmla="*/ 2198740 h 3988066"/>
                <a:gd name="connsiteX41" fmla="*/ 118727 w 3475899"/>
                <a:gd name="connsiteY41" fmla="*/ 2711267 h 3988066"/>
                <a:gd name="connsiteX42" fmla="*/ 500560 w 3475899"/>
                <a:gd name="connsiteY42" fmla="*/ 3351926 h 3988066"/>
                <a:gd name="connsiteX43" fmla="*/ 1312915 w 3475899"/>
                <a:gd name="connsiteY43" fmla="*/ 3567187 h 3988066"/>
                <a:gd name="connsiteX44" fmla="*/ 2135520 w 3475899"/>
                <a:gd name="connsiteY44" fmla="*/ 3269921 h 3988066"/>
                <a:gd name="connsiteX45" fmla="*/ 2491727 w 3475899"/>
                <a:gd name="connsiteY45" fmla="*/ 2506256 h 3988066"/>
                <a:gd name="connsiteX46" fmla="*/ 2373845 w 3475899"/>
                <a:gd name="connsiteY46" fmla="*/ 2070608 h 3988066"/>
                <a:gd name="connsiteX47" fmla="*/ 2058641 w 3475899"/>
                <a:gd name="connsiteY47" fmla="*/ 1755405 h 3988066"/>
                <a:gd name="connsiteX48" fmla="*/ 1615306 w 3475899"/>
                <a:gd name="connsiteY48" fmla="*/ 1496578 h 3988066"/>
                <a:gd name="connsiteX49" fmla="*/ 859329 w 3475899"/>
                <a:gd name="connsiteY49" fmla="*/ 1135247 h 3988066"/>
                <a:gd name="connsiteX50" fmla="*/ 477496 w 3475899"/>
                <a:gd name="connsiteY50" fmla="*/ 609907 h 3988066"/>
                <a:gd name="connsiteX51" fmla="*/ 782450 w 3475899"/>
                <a:gd name="connsiteY51" fmla="*/ 143508 h 3988066"/>
                <a:gd name="connsiteX52" fmla="*/ 1425671 w 3475899"/>
                <a:gd name="connsiteY52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769064 w 3475899"/>
                <a:gd name="connsiteY4" fmla="*/ 558654 h 3988066"/>
                <a:gd name="connsiteX5" fmla="*/ 1825442 w 3475899"/>
                <a:gd name="connsiteY5" fmla="*/ 343393 h 3988066"/>
                <a:gd name="connsiteX6" fmla="*/ 1687060 w 3475899"/>
                <a:gd name="connsiteY6" fmla="*/ 153758 h 3988066"/>
                <a:gd name="connsiteX7" fmla="*/ 1410295 w 3475899"/>
                <a:gd name="connsiteY7" fmla="*/ 102506 h 3988066"/>
                <a:gd name="connsiteX8" fmla="*/ 961834 w 3475899"/>
                <a:gd name="connsiteY8" fmla="*/ 187072 h 3988066"/>
                <a:gd name="connsiteX9" fmla="*/ 744010 w 3475899"/>
                <a:gd name="connsiteY9" fmla="*/ 481775 h 3988066"/>
                <a:gd name="connsiteX10" fmla="*/ 900331 w 3475899"/>
                <a:gd name="connsiteY10" fmla="*/ 740602 h 3988066"/>
                <a:gd name="connsiteX11" fmla="*/ 1284726 w 3475899"/>
                <a:gd name="connsiteY11" fmla="*/ 943050 h 3988066"/>
                <a:gd name="connsiteX12" fmla="*/ 2984160 w 3475899"/>
                <a:gd name="connsiteY12" fmla="*/ 1543339 h 3988066"/>
                <a:gd name="connsiteX13" fmla="*/ 3378091 w 3475899"/>
                <a:gd name="connsiteY13" fmla="*/ 2821306 h 3988066"/>
                <a:gd name="connsiteX14" fmla="*/ 2359032 w 3475899"/>
                <a:gd name="connsiteY14" fmla="*/ 3840356 h 3988066"/>
                <a:gd name="connsiteX15" fmla="*/ 1252372 w 3475899"/>
                <a:gd name="connsiteY15" fmla="*/ 3968244 h 3988066"/>
                <a:gd name="connsiteX16" fmla="*/ 352887 w 3475899"/>
                <a:gd name="connsiteY16" fmla="*/ 3518017 h 3988066"/>
                <a:gd name="connsiteX17" fmla="*/ 846 w 3475899"/>
                <a:gd name="connsiteY17" fmla="*/ 2711267 h 3988066"/>
                <a:gd name="connsiteX18" fmla="*/ 284017 w 3475899"/>
                <a:gd name="connsiteY18" fmla="*/ 2118017 h 3988066"/>
                <a:gd name="connsiteX19" fmla="*/ 964397 w 3475899"/>
                <a:gd name="connsiteY19" fmla="*/ 1870723 h 3988066"/>
                <a:gd name="connsiteX20" fmla="*/ 1592242 w 3475899"/>
                <a:gd name="connsiteY20" fmla="*/ 2019356 h 3988066"/>
                <a:gd name="connsiteX21" fmla="*/ 1861319 w 3475899"/>
                <a:gd name="connsiteY21" fmla="*/ 2490881 h 3988066"/>
                <a:gd name="connsiteX22" fmla="*/ 1680653 w 3475899"/>
                <a:gd name="connsiteY22" fmla="*/ 2861181 h 3988066"/>
                <a:gd name="connsiteX23" fmla="*/ 1261662 w 3475899"/>
                <a:gd name="connsiteY23" fmla="*/ 3008533 h 3988066"/>
                <a:gd name="connsiteX24" fmla="*/ 895206 w 3475899"/>
                <a:gd name="connsiteY24" fmla="*/ 2926528 h 3988066"/>
                <a:gd name="connsiteX25" fmla="*/ 718384 w 3475899"/>
                <a:gd name="connsiteY25" fmla="*/ 2649764 h 3988066"/>
                <a:gd name="connsiteX26" fmla="*/ 808076 w 3475899"/>
                <a:gd name="connsiteY26" fmla="*/ 2470379 h 3988066"/>
                <a:gd name="connsiteX27" fmla="*/ 931082 w 3475899"/>
                <a:gd name="connsiteY27" fmla="*/ 2406314 h 3988066"/>
                <a:gd name="connsiteX28" fmla="*/ 990023 w 3475899"/>
                <a:gd name="connsiteY28" fmla="*/ 2398626 h 3988066"/>
                <a:gd name="connsiteX29" fmla="*/ 1010524 w 3475899"/>
                <a:gd name="connsiteY29" fmla="*/ 2414001 h 3988066"/>
                <a:gd name="connsiteX30" fmla="*/ 1000274 w 3475899"/>
                <a:gd name="connsiteY30" fmla="*/ 2444753 h 3988066"/>
                <a:gd name="connsiteX31" fmla="*/ 990023 w 3475899"/>
                <a:gd name="connsiteY31" fmla="*/ 2475505 h 3988066"/>
                <a:gd name="connsiteX32" fmla="*/ 974647 w 3475899"/>
                <a:gd name="connsiteY32" fmla="*/ 2588261 h 3988066"/>
                <a:gd name="connsiteX33" fmla="*/ 1055370 w 3475899"/>
                <a:gd name="connsiteY33" fmla="*/ 2725362 h 3988066"/>
                <a:gd name="connsiteX34" fmla="*/ 1230911 w 3475899"/>
                <a:gd name="connsiteY34" fmla="*/ 2783021 h 3988066"/>
                <a:gd name="connsiteX35" fmla="*/ 1494862 w 3475899"/>
                <a:gd name="connsiteY35" fmla="*/ 2685641 h 3988066"/>
                <a:gd name="connsiteX36" fmla="*/ 1599930 w 3475899"/>
                <a:gd name="connsiteY36" fmla="*/ 2444753 h 3988066"/>
                <a:gd name="connsiteX37" fmla="*/ 1387231 w 3475899"/>
                <a:gd name="connsiteY37" fmla="*/ 2109048 h 3988066"/>
                <a:gd name="connsiteX38" fmla="*/ 943896 w 3475899"/>
                <a:gd name="connsiteY38" fmla="*/ 2003980 h 3988066"/>
                <a:gd name="connsiteX39" fmla="*/ 372428 w 3475899"/>
                <a:gd name="connsiteY39" fmla="*/ 2198740 h 3988066"/>
                <a:gd name="connsiteX40" fmla="*/ 118727 w 3475899"/>
                <a:gd name="connsiteY40" fmla="*/ 2711267 h 3988066"/>
                <a:gd name="connsiteX41" fmla="*/ 500560 w 3475899"/>
                <a:gd name="connsiteY41" fmla="*/ 3351926 h 3988066"/>
                <a:gd name="connsiteX42" fmla="*/ 1312915 w 3475899"/>
                <a:gd name="connsiteY42" fmla="*/ 3567187 h 3988066"/>
                <a:gd name="connsiteX43" fmla="*/ 2135520 w 3475899"/>
                <a:gd name="connsiteY43" fmla="*/ 3269921 h 3988066"/>
                <a:gd name="connsiteX44" fmla="*/ 2491727 w 3475899"/>
                <a:gd name="connsiteY44" fmla="*/ 2506256 h 3988066"/>
                <a:gd name="connsiteX45" fmla="*/ 2373845 w 3475899"/>
                <a:gd name="connsiteY45" fmla="*/ 2070608 h 3988066"/>
                <a:gd name="connsiteX46" fmla="*/ 2058641 w 3475899"/>
                <a:gd name="connsiteY46" fmla="*/ 1755405 h 3988066"/>
                <a:gd name="connsiteX47" fmla="*/ 1615306 w 3475899"/>
                <a:gd name="connsiteY47" fmla="*/ 1496578 h 3988066"/>
                <a:gd name="connsiteX48" fmla="*/ 859329 w 3475899"/>
                <a:gd name="connsiteY48" fmla="*/ 1135247 h 3988066"/>
                <a:gd name="connsiteX49" fmla="*/ 477496 w 3475899"/>
                <a:gd name="connsiteY49" fmla="*/ 609907 h 3988066"/>
                <a:gd name="connsiteX50" fmla="*/ 782450 w 3475899"/>
                <a:gd name="connsiteY50" fmla="*/ 143508 h 3988066"/>
                <a:gd name="connsiteX51" fmla="*/ 1425671 w 3475899"/>
                <a:gd name="connsiteY51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825442 w 3475899"/>
                <a:gd name="connsiteY4" fmla="*/ 343393 h 3988066"/>
                <a:gd name="connsiteX5" fmla="*/ 1687060 w 3475899"/>
                <a:gd name="connsiteY5" fmla="*/ 153758 h 3988066"/>
                <a:gd name="connsiteX6" fmla="*/ 1410295 w 3475899"/>
                <a:gd name="connsiteY6" fmla="*/ 102506 h 3988066"/>
                <a:gd name="connsiteX7" fmla="*/ 961834 w 3475899"/>
                <a:gd name="connsiteY7" fmla="*/ 187072 h 3988066"/>
                <a:gd name="connsiteX8" fmla="*/ 744010 w 3475899"/>
                <a:gd name="connsiteY8" fmla="*/ 481775 h 3988066"/>
                <a:gd name="connsiteX9" fmla="*/ 900331 w 3475899"/>
                <a:gd name="connsiteY9" fmla="*/ 740602 h 3988066"/>
                <a:gd name="connsiteX10" fmla="*/ 1284726 w 3475899"/>
                <a:gd name="connsiteY10" fmla="*/ 943050 h 3988066"/>
                <a:gd name="connsiteX11" fmla="*/ 2984160 w 3475899"/>
                <a:gd name="connsiteY11" fmla="*/ 1543339 h 3988066"/>
                <a:gd name="connsiteX12" fmla="*/ 3378091 w 3475899"/>
                <a:gd name="connsiteY12" fmla="*/ 2821306 h 3988066"/>
                <a:gd name="connsiteX13" fmla="*/ 2359032 w 3475899"/>
                <a:gd name="connsiteY13" fmla="*/ 3840356 h 3988066"/>
                <a:gd name="connsiteX14" fmla="*/ 1252372 w 3475899"/>
                <a:gd name="connsiteY14" fmla="*/ 3968244 h 3988066"/>
                <a:gd name="connsiteX15" fmla="*/ 352887 w 3475899"/>
                <a:gd name="connsiteY15" fmla="*/ 3518017 h 3988066"/>
                <a:gd name="connsiteX16" fmla="*/ 846 w 3475899"/>
                <a:gd name="connsiteY16" fmla="*/ 2711267 h 3988066"/>
                <a:gd name="connsiteX17" fmla="*/ 284017 w 3475899"/>
                <a:gd name="connsiteY17" fmla="*/ 2118017 h 3988066"/>
                <a:gd name="connsiteX18" fmla="*/ 964397 w 3475899"/>
                <a:gd name="connsiteY18" fmla="*/ 1870723 h 3988066"/>
                <a:gd name="connsiteX19" fmla="*/ 1592242 w 3475899"/>
                <a:gd name="connsiteY19" fmla="*/ 2019356 h 3988066"/>
                <a:gd name="connsiteX20" fmla="*/ 1861319 w 3475899"/>
                <a:gd name="connsiteY20" fmla="*/ 2490881 h 3988066"/>
                <a:gd name="connsiteX21" fmla="*/ 1680653 w 3475899"/>
                <a:gd name="connsiteY21" fmla="*/ 2861181 h 3988066"/>
                <a:gd name="connsiteX22" fmla="*/ 1261662 w 3475899"/>
                <a:gd name="connsiteY22" fmla="*/ 3008533 h 3988066"/>
                <a:gd name="connsiteX23" fmla="*/ 895206 w 3475899"/>
                <a:gd name="connsiteY23" fmla="*/ 2926528 h 3988066"/>
                <a:gd name="connsiteX24" fmla="*/ 718384 w 3475899"/>
                <a:gd name="connsiteY24" fmla="*/ 2649764 h 3988066"/>
                <a:gd name="connsiteX25" fmla="*/ 808076 w 3475899"/>
                <a:gd name="connsiteY25" fmla="*/ 2470379 h 3988066"/>
                <a:gd name="connsiteX26" fmla="*/ 931082 w 3475899"/>
                <a:gd name="connsiteY26" fmla="*/ 2406314 h 3988066"/>
                <a:gd name="connsiteX27" fmla="*/ 990023 w 3475899"/>
                <a:gd name="connsiteY27" fmla="*/ 2398626 h 3988066"/>
                <a:gd name="connsiteX28" fmla="*/ 1010524 w 3475899"/>
                <a:gd name="connsiteY28" fmla="*/ 2414001 h 3988066"/>
                <a:gd name="connsiteX29" fmla="*/ 1000274 w 3475899"/>
                <a:gd name="connsiteY29" fmla="*/ 2444753 h 3988066"/>
                <a:gd name="connsiteX30" fmla="*/ 990023 w 3475899"/>
                <a:gd name="connsiteY30" fmla="*/ 2475505 h 3988066"/>
                <a:gd name="connsiteX31" fmla="*/ 974647 w 3475899"/>
                <a:gd name="connsiteY31" fmla="*/ 2588261 h 3988066"/>
                <a:gd name="connsiteX32" fmla="*/ 1055370 w 3475899"/>
                <a:gd name="connsiteY32" fmla="*/ 2725362 h 3988066"/>
                <a:gd name="connsiteX33" fmla="*/ 1230911 w 3475899"/>
                <a:gd name="connsiteY33" fmla="*/ 2783021 h 3988066"/>
                <a:gd name="connsiteX34" fmla="*/ 1494862 w 3475899"/>
                <a:gd name="connsiteY34" fmla="*/ 2685641 h 3988066"/>
                <a:gd name="connsiteX35" fmla="*/ 1599930 w 3475899"/>
                <a:gd name="connsiteY35" fmla="*/ 2444753 h 3988066"/>
                <a:gd name="connsiteX36" fmla="*/ 1387231 w 3475899"/>
                <a:gd name="connsiteY36" fmla="*/ 2109048 h 3988066"/>
                <a:gd name="connsiteX37" fmla="*/ 943896 w 3475899"/>
                <a:gd name="connsiteY37" fmla="*/ 2003980 h 3988066"/>
                <a:gd name="connsiteX38" fmla="*/ 372428 w 3475899"/>
                <a:gd name="connsiteY38" fmla="*/ 2198740 h 3988066"/>
                <a:gd name="connsiteX39" fmla="*/ 118727 w 3475899"/>
                <a:gd name="connsiteY39" fmla="*/ 2711267 h 3988066"/>
                <a:gd name="connsiteX40" fmla="*/ 500560 w 3475899"/>
                <a:gd name="connsiteY40" fmla="*/ 3351926 h 3988066"/>
                <a:gd name="connsiteX41" fmla="*/ 1312915 w 3475899"/>
                <a:gd name="connsiteY41" fmla="*/ 3567187 h 3988066"/>
                <a:gd name="connsiteX42" fmla="*/ 2135520 w 3475899"/>
                <a:gd name="connsiteY42" fmla="*/ 3269921 h 3988066"/>
                <a:gd name="connsiteX43" fmla="*/ 2491727 w 3475899"/>
                <a:gd name="connsiteY43" fmla="*/ 2506256 h 3988066"/>
                <a:gd name="connsiteX44" fmla="*/ 2373845 w 3475899"/>
                <a:gd name="connsiteY44" fmla="*/ 2070608 h 3988066"/>
                <a:gd name="connsiteX45" fmla="*/ 2058641 w 3475899"/>
                <a:gd name="connsiteY45" fmla="*/ 1755405 h 3988066"/>
                <a:gd name="connsiteX46" fmla="*/ 1615306 w 3475899"/>
                <a:gd name="connsiteY46" fmla="*/ 1496578 h 3988066"/>
                <a:gd name="connsiteX47" fmla="*/ 859329 w 3475899"/>
                <a:gd name="connsiteY47" fmla="*/ 1135247 h 3988066"/>
                <a:gd name="connsiteX48" fmla="*/ 477496 w 3475899"/>
                <a:gd name="connsiteY48" fmla="*/ 609907 h 3988066"/>
                <a:gd name="connsiteX49" fmla="*/ 782450 w 3475899"/>
                <a:gd name="connsiteY49" fmla="*/ 143508 h 3988066"/>
                <a:gd name="connsiteX50" fmla="*/ 1425671 w 3475899"/>
                <a:gd name="connsiteY50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25442 w 3475899"/>
                <a:gd name="connsiteY3" fmla="*/ 343393 h 3988066"/>
                <a:gd name="connsiteX4" fmla="*/ 1687060 w 3475899"/>
                <a:gd name="connsiteY4" fmla="*/ 153758 h 3988066"/>
                <a:gd name="connsiteX5" fmla="*/ 1410295 w 3475899"/>
                <a:gd name="connsiteY5" fmla="*/ 102506 h 3988066"/>
                <a:gd name="connsiteX6" fmla="*/ 961834 w 3475899"/>
                <a:gd name="connsiteY6" fmla="*/ 187072 h 3988066"/>
                <a:gd name="connsiteX7" fmla="*/ 744010 w 3475899"/>
                <a:gd name="connsiteY7" fmla="*/ 481775 h 3988066"/>
                <a:gd name="connsiteX8" fmla="*/ 900331 w 3475899"/>
                <a:gd name="connsiteY8" fmla="*/ 740602 h 3988066"/>
                <a:gd name="connsiteX9" fmla="*/ 1284726 w 3475899"/>
                <a:gd name="connsiteY9" fmla="*/ 943050 h 3988066"/>
                <a:gd name="connsiteX10" fmla="*/ 2984160 w 3475899"/>
                <a:gd name="connsiteY10" fmla="*/ 1543339 h 3988066"/>
                <a:gd name="connsiteX11" fmla="*/ 3378091 w 3475899"/>
                <a:gd name="connsiteY11" fmla="*/ 2821306 h 3988066"/>
                <a:gd name="connsiteX12" fmla="*/ 2359032 w 3475899"/>
                <a:gd name="connsiteY12" fmla="*/ 3840356 h 3988066"/>
                <a:gd name="connsiteX13" fmla="*/ 1252372 w 3475899"/>
                <a:gd name="connsiteY13" fmla="*/ 3968244 h 3988066"/>
                <a:gd name="connsiteX14" fmla="*/ 352887 w 3475899"/>
                <a:gd name="connsiteY14" fmla="*/ 3518017 h 3988066"/>
                <a:gd name="connsiteX15" fmla="*/ 846 w 3475899"/>
                <a:gd name="connsiteY15" fmla="*/ 2711267 h 3988066"/>
                <a:gd name="connsiteX16" fmla="*/ 284017 w 3475899"/>
                <a:gd name="connsiteY16" fmla="*/ 2118017 h 3988066"/>
                <a:gd name="connsiteX17" fmla="*/ 964397 w 3475899"/>
                <a:gd name="connsiteY17" fmla="*/ 1870723 h 3988066"/>
                <a:gd name="connsiteX18" fmla="*/ 1592242 w 3475899"/>
                <a:gd name="connsiteY18" fmla="*/ 2019356 h 3988066"/>
                <a:gd name="connsiteX19" fmla="*/ 1861319 w 3475899"/>
                <a:gd name="connsiteY19" fmla="*/ 2490881 h 3988066"/>
                <a:gd name="connsiteX20" fmla="*/ 1680653 w 3475899"/>
                <a:gd name="connsiteY20" fmla="*/ 2861181 h 3988066"/>
                <a:gd name="connsiteX21" fmla="*/ 1261662 w 3475899"/>
                <a:gd name="connsiteY21" fmla="*/ 3008533 h 3988066"/>
                <a:gd name="connsiteX22" fmla="*/ 895206 w 3475899"/>
                <a:gd name="connsiteY22" fmla="*/ 2926528 h 3988066"/>
                <a:gd name="connsiteX23" fmla="*/ 718384 w 3475899"/>
                <a:gd name="connsiteY23" fmla="*/ 2649764 h 3988066"/>
                <a:gd name="connsiteX24" fmla="*/ 808076 w 3475899"/>
                <a:gd name="connsiteY24" fmla="*/ 2470379 h 3988066"/>
                <a:gd name="connsiteX25" fmla="*/ 931082 w 3475899"/>
                <a:gd name="connsiteY25" fmla="*/ 2406314 h 3988066"/>
                <a:gd name="connsiteX26" fmla="*/ 990023 w 3475899"/>
                <a:gd name="connsiteY26" fmla="*/ 2398626 h 3988066"/>
                <a:gd name="connsiteX27" fmla="*/ 1010524 w 3475899"/>
                <a:gd name="connsiteY27" fmla="*/ 2414001 h 3988066"/>
                <a:gd name="connsiteX28" fmla="*/ 1000274 w 3475899"/>
                <a:gd name="connsiteY28" fmla="*/ 2444753 h 3988066"/>
                <a:gd name="connsiteX29" fmla="*/ 990023 w 3475899"/>
                <a:gd name="connsiteY29" fmla="*/ 2475505 h 3988066"/>
                <a:gd name="connsiteX30" fmla="*/ 974647 w 3475899"/>
                <a:gd name="connsiteY30" fmla="*/ 2588261 h 3988066"/>
                <a:gd name="connsiteX31" fmla="*/ 1055370 w 3475899"/>
                <a:gd name="connsiteY31" fmla="*/ 2725362 h 3988066"/>
                <a:gd name="connsiteX32" fmla="*/ 1230911 w 3475899"/>
                <a:gd name="connsiteY32" fmla="*/ 2783021 h 3988066"/>
                <a:gd name="connsiteX33" fmla="*/ 1494862 w 3475899"/>
                <a:gd name="connsiteY33" fmla="*/ 2685641 h 3988066"/>
                <a:gd name="connsiteX34" fmla="*/ 1599930 w 3475899"/>
                <a:gd name="connsiteY34" fmla="*/ 2444753 h 3988066"/>
                <a:gd name="connsiteX35" fmla="*/ 1387231 w 3475899"/>
                <a:gd name="connsiteY35" fmla="*/ 2109048 h 3988066"/>
                <a:gd name="connsiteX36" fmla="*/ 943896 w 3475899"/>
                <a:gd name="connsiteY36" fmla="*/ 2003980 h 3988066"/>
                <a:gd name="connsiteX37" fmla="*/ 372428 w 3475899"/>
                <a:gd name="connsiteY37" fmla="*/ 2198740 h 3988066"/>
                <a:gd name="connsiteX38" fmla="*/ 118727 w 3475899"/>
                <a:gd name="connsiteY38" fmla="*/ 2711267 h 3988066"/>
                <a:gd name="connsiteX39" fmla="*/ 500560 w 3475899"/>
                <a:gd name="connsiteY39" fmla="*/ 3351926 h 3988066"/>
                <a:gd name="connsiteX40" fmla="*/ 1312915 w 3475899"/>
                <a:gd name="connsiteY40" fmla="*/ 3567187 h 3988066"/>
                <a:gd name="connsiteX41" fmla="*/ 2135520 w 3475899"/>
                <a:gd name="connsiteY41" fmla="*/ 3269921 h 3988066"/>
                <a:gd name="connsiteX42" fmla="*/ 2491727 w 3475899"/>
                <a:gd name="connsiteY42" fmla="*/ 2506256 h 3988066"/>
                <a:gd name="connsiteX43" fmla="*/ 2373845 w 3475899"/>
                <a:gd name="connsiteY43" fmla="*/ 2070608 h 3988066"/>
                <a:gd name="connsiteX44" fmla="*/ 2058641 w 3475899"/>
                <a:gd name="connsiteY44" fmla="*/ 1755405 h 3988066"/>
                <a:gd name="connsiteX45" fmla="*/ 1615306 w 3475899"/>
                <a:gd name="connsiteY45" fmla="*/ 1496578 h 3988066"/>
                <a:gd name="connsiteX46" fmla="*/ 859329 w 3475899"/>
                <a:gd name="connsiteY46" fmla="*/ 1135247 h 3988066"/>
                <a:gd name="connsiteX47" fmla="*/ 477496 w 3475899"/>
                <a:gd name="connsiteY47" fmla="*/ 609907 h 3988066"/>
                <a:gd name="connsiteX48" fmla="*/ 782450 w 3475899"/>
                <a:gd name="connsiteY48" fmla="*/ 143508 h 3988066"/>
                <a:gd name="connsiteX49" fmla="*/ 1425671 w 3475899"/>
                <a:gd name="connsiteY49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1825442 w 3475899"/>
                <a:gd name="connsiteY2" fmla="*/ 343393 h 3988066"/>
                <a:gd name="connsiteX3" fmla="*/ 1687060 w 3475899"/>
                <a:gd name="connsiteY3" fmla="*/ 153758 h 3988066"/>
                <a:gd name="connsiteX4" fmla="*/ 1410295 w 3475899"/>
                <a:gd name="connsiteY4" fmla="*/ 102506 h 3988066"/>
                <a:gd name="connsiteX5" fmla="*/ 961834 w 3475899"/>
                <a:gd name="connsiteY5" fmla="*/ 187072 h 3988066"/>
                <a:gd name="connsiteX6" fmla="*/ 744010 w 3475899"/>
                <a:gd name="connsiteY6" fmla="*/ 481775 h 3988066"/>
                <a:gd name="connsiteX7" fmla="*/ 900331 w 3475899"/>
                <a:gd name="connsiteY7" fmla="*/ 740602 h 3988066"/>
                <a:gd name="connsiteX8" fmla="*/ 1284726 w 3475899"/>
                <a:gd name="connsiteY8" fmla="*/ 943050 h 3988066"/>
                <a:gd name="connsiteX9" fmla="*/ 2984160 w 3475899"/>
                <a:gd name="connsiteY9" fmla="*/ 1543339 h 3988066"/>
                <a:gd name="connsiteX10" fmla="*/ 3378091 w 3475899"/>
                <a:gd name="connsiteY10" fmla="*/ 2821306 h 3988066"/>
                <a:gd name="connsiteX11" fmla="*/ 2359032 w 3475899"/>
                <a:gd name="connsiteY11" fmla="*/ 3840356 h 3988066"/>
                <a:gd name="connsiteX12" fmla="*/ 1252372 w 3475899"/>
                <a:gd name="connsiteY12" fmla="*/ 3968244 h 3988066"/>
                <a:gd name="connsiteX13" fmla="*/ 352887 w 3475899"/>
                <a:gd name="connsiteY13" fmla="*/ 3518017 h 3988066"/>
                <a:gd name="connsiteX14" fmla="*/ 846 w 3475899"/>
                <a:gd name="connsiteY14" fmla="*/ 2711267 h 3988066"/>
                <a:gd name="connsiteX15" fmla="*/ 284017 w 3475899"/>
                <a:gd name="connsiteY15" fmla="*/ 2118017 h 3988066"/>
                <a:gd name="connsiteX16" fmla="*/ 964397 w 3475899"/>
                <a:gd name="connsiteY16" fmla="*/ 1870723 h 3988066"/>
                <a:gd name="connsiteX17" fmla="*/ 1592242 w 3475899"/>
                <a:gd name="connsiteY17" fmla="*/ 2019356 h 3988066"/>
                <a:gd name="connsiteX18" fmla="*/ 1861319 w 3475899"/>
                <a:gd name="connsiteY18" fmla="*/ 2490881 h 3988066"/>
                <a:gd name="connsiteX19" fmla="*/ 1680653 w 3475899"/>
                <a:gd name="connsiteY19" fmla="*/ 2861181 h 3988066"/>
                <a:gd name="connsiteX20" fmla="*/ 1261662 w 3475899"/>
                <a:gd name="connsiteY20" fmla="*/ 3008533 h 3988066"/>
                <a:gd name="connsiteX21" fmla="*/ 895206 w 3475899"/>
                <a:gd name="connsiteY21" fmla="*/ 2926528 h 3988066"/>
                <a:gd name="connsiteX22" fmla="*/ 718384 w 3475899"/>
                <a:gd name="connsiteY22" fmla="*/ 2649764 h 3988066"/>
                <a:gd name="connsiteX23" fmla="*/ 808076 w 3475899"/>
                <a:gd name="connsiteY23" fmla="*/ 2470379 h 3988066"/>
                <a:gd name="connsiteX24" fmla="*/ 931082 w 3475899"/>
                <a:gd name="connsiteY24" fmla="*/ 2406314 h 3988066"/>
                <a:gd name="connsiteX25" fmla="*/ 990023 w 3475899"/>
                <a:gd name="connsiteY25" fmla="*/ 2398626 h 3988066"/>
                <a:gd name="connsiteX26" fmla="*/ 1010524 w 3475899"/>
                <a:gd name="connsiteY26" fmla="*/ 2414001 h 3988066"/>
                <a:gd name="connsiteX27" fmla="*/ 1000274 w 3475899"/>
                <a:gd name="connsiteY27" fmla="*/ 2444753 h 3988066"/>
                <a:gd name="connsiteX28" fmla="*/ 990023 w 3475899"/>
                <a:gd name="connsiteY28" fmla="*/ 2475505 h 3988066"/>
                <a:gd name="connsiteX29" fmla="*/ 974647 w 3475899"/>
                <a:gd name="connsiteY29" fmla="*/ 2588261 h 3988066"/>
                <a:gd name="connsiteX30" fmla="*/ 1055370 w 3475899"/>
                <a:gd name="connsiteY30" fmla="*/ 2725362 h 3988066"/>
                <a:gd name="connsiteX31" fmla="*/ 1230911 w 3475899"/>
                <a:gd name="connsiteY31" fmla="*/ 2783021 h 3988066"/>
                <a:gd name="connsiteX32" fmla="*/ 1494862 w 3475899"/>
                <a:gd name="connsiteY32" fmla="*/ 2685641 h 3988066"/>
                <a:gd name="connsiteX33" fmla="*/ 1599930 w 3475899"/>
                <a:gd name="connsiteY33" fmla="*/ 2444753 h 3988066"/>
                <a:gd name="connsiteX34" fmla="*/ 1387231 w 3475899"/>
                <a:gd name="connsiteY34" fmla="*/ 2109048 h 3988066"/>
                <a:gd name="connsiteX35" fmla="*/ 943896 w 3475899"/>
                <a:gd name="connsiteY35" fmla="*/ 2003980 h 3988066"/>
                <a:gd name="connsiteX36" fmla="*/ 372428 w 3475899"/>
                <a:gd name="connsiteY36" fmla="*/ 2198740 h 3988066"/>
                <a:gd name="connsiteX37" fmla="*/ 118727 w 3475899"/>
                <a:gd name="connsiteY37" fmla="*/ 2711267 h 3988066"/>
                <a:gd name="connsiteX38" fmla="*/ 500560 w 3475899"/>
                <a:gd name="connsiteY38" fmla="*/ 3351926 h 3988066"/>
                <a:gd name="connsiteX39" fmla="*/ 1312915 w 3475899"/>
                <a:gd name="connsiteY39" fmla="*/ 3567187 h 3988066"/>
                <a:gd name="connsiteX40" fmla="*/ 2135520 w 3475899"/>
                <a:gd name="connsiteY40" fmla="*/ 3269921 h 3988066"/>
                <a:gd name="connsiteX41" fmla="*/ 2491727 w 3475899"/>
                <a:gd name="connsiteY41" fmla="*/ 2506256 h 3988066"/>
                <a:gd name="connsiteX42" fmla="*/ 2373845 w 3475899"/>
                <a:gd name="connsiteY42" fmla="*/ 2070608 h 3988066"/>
                <a:gd name="connsiteX43" fmla="*/ 2058641 w 3475899"/>
                <a:gd name="connsiteY43" fmla="*/ 1755405 h 3988066"/>
                <a:gd name="connsiteX44" fmla="*/ 1615306 w 3475899"/>
                <a:gd name="connsiteY44" fmla="*/ 1496578 h 3988066"/>
                <a:gd name="connsiteX45" fmla="*/ 859329 w 3475899"/>
                <a:gd name="connsiteY45" fmla="*/ 1135247 h 3988066"/>
                <a:gd name="connsiteX46" fmla="*/ 477496 w 3475899"/>
                <a:gd name="connsiteY46" fmla="*/ 609907 h 3988066"/>
                <a:gd name="connsiteX47" fmla="*/ 782450 w 3475899"/>
                <a:gd name="connsiteY47" fmla="*/ 143508 h 3988066"/>
                <a:gd name="connsiteX48" fmla="*/ 1425671 w 3475899"/>
                <a:gd name="connsiteY48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1687060 w 3475899"/>
                <a:gd name="connsiteY2" fmla="*/ 153758 h 3988066"/>
                <a:gd name="connsiteX3" fmla="*/ 1410295 w 3475899"/>
                <a:gd name="connsiteY3" fmla="*/ 102506 h 3988066"/>
                <a:gd name="connsiteX4" fmla="*/ 961834 w 3475899"/>
                <a:gd name="connsiteY4" fmla="*/ 187072 h 3988066"/>
                <a:gd name="connsiteX5" fmla="*/ 744010 w 3475899"/>
                <a:gd name="connsiteY5" fmla="*/ 481775 h 3988066"/>
                <a:gd name="connsiteX6" fmla="*/ 900331 w 3475899"/>
                <a:gd name="connsiteY6" fmla="*/ 740602 h 3988066"/>
                <a:gd name="connsiteX7" fmla="*/ 1284726 w 3475899"/>
                <a:gd name="connsiteY7" fmla="*/ 943050 h 3988066"/>
                <a:gd name="connsiteX8" fmla="*/ 2984160 w 3475899"/>
                <a:gd name="connsiteY8" fmla="*/ 1543339 h 3988066"/>
                <a:gd name="connsiteX9" fmla="*/ 3378091 w 3475899"/>
                <a:gd name="connsiteY9" fmla="*/ 2821306 h 3988066"/>
                <a:gd name="connsiteX10" fmla="*/ 2359032 w 3475899"/>
                <a:gd name="connsiteY10" fmla="*/ 3840356 h 3988066"/>
                <a:gd name="connsiteX11" fmla="*/ 1252372 w 3475899"/>
                <a:gd name="connsiteY11" fmla="*/ 3968244 h 3988066"/>
                <a:gd name="connsiteX12" fmla="*/ 352887 w 3475899"/>
                <a:gd name="connsiteY12" fmla="*/ 3518017 h 3988066"/>
                <a:gd name="connsiteX13" fmla="*/ 846 w 3475899"/>
                <a:gd name="connsiteY13" fmla="*/ 2711267 h 3988066"/>
                <a:gd name="connsiteX14" fmla="*/ 284017 w 3475899"/>
                <a:gd name="connsiteY14" fmla="*/ 2118017 h 3988066"/>
                <a:gd name="connsiteX15" fmla="*/ 964397 w 3475899"/>
                <a:gd name="connsiteY15" fmla="*/ 1870723 h 3988066"/>
                <a:gd name="connsiteX16" fmla="*/ 1592242 w 3475899"/>
                <a:gd name="connsiteY16" fmla="*/ 2019356 h 3988066"/>
                <a:gd name="connsiteX17" fmla="*/ 1861319 w 3475899"/>
                <a:gd name="connsiteY17" fmla="*/ 2490881 h 3988066"/>
                <a:gd name="connsiteX18" fmla="*/ 1680653 w 3475899"/>
                <a:gd name="connsiteY18" fmla="*/ 2861181 h 3988066"/>
                <a:gd name="connsiteX19" fmla="*/ 1261662 w 3475899"/>
                <a:gd name="connsiteY19" fmla="*/ 3008533 h 3988066"/>
                <a:gd name="connsiteX20" fmla="*/ 895206 w 3475899"/>
                <a:gd name="connsiteY20" fmla="*/ 2926528 h 3988066"/>
                <a:gd name="connsiteX21" fmla="*/ 718384 w 3475899"/>
                <a:gd name="connsiteY21" fmla="*/ 2649764 h 3988066"/>
                <a:gd name="connsiteX22" fmla="*/ 808076 w 3475899"/>
                <a:gd name="connsiteY22" fmla="*/ 2470379 h 3988066"/>
                <a:gd name="connsiteX23" fmla="*/ 931082 w 3475899"/>
                <a:gd name="connsiteY23" fmla="*/ 2406314 h 3988066"/>
                <a:gd name="connsiteX24" fmla="*/ 990023 w 3475899"/>
                <a:gd name="connsiteY24" fmla="*/ 2398626 h 3988066"/>
                <a:gd name="connsiteX25" fmla="*/ 1010524 w 3475899"/>
                <a:gd name="connsiteY25" fmla="*/ 2414001 h 3988066"/>
                <a:gd name="connsiteX26" fmla="*/ 1000274 w 3475899"/>
                <a:gd name="connsiteY26" fmla="*/ 2444753 h 3988066"/>
                <a:gd name="connsiteX27" fmla="*/ 990023 w 3475899"/>
                <a:gd name="connsiteY27" fmla="*/ 2475505 h 3988066"/>
                <a:gd name="connsiteX28" fmla="*/ 974647 w 3475899"/>
                <a:gd name="connsiteY28" fmla="*/ 2588261 h 3988066"/>
                <a:gd name="connsiteX29" fmla="*/ 1055370 w 3475899"/>
                <a:gd name="connsiteY29" fmla="*/ 2725362 h 3988066"/>
                <a:gd name="connsiteX30" fmla="*/ 1230911 w 3475899"/>
                <a:gd name="connsiteY30" fmla="*/ 2783021 h 3988066"/>
                <a:gd name="connsiteX31" fmla="*/ 1494862 w 3475899"/>
                <a:gd name="connsiteY31" fmla="*/ 2685641 h 3988066"/>
                <a:gd name="connsiteX32" fmla="*/ 1599930 w 3475899"/>
                <a:gd name="connsiteY32" fmla="*/ 2444753 h 3988066"/>
                <a:gd name="connsiteX33" fmla="*/ 1387231 w 3475899"/>
                <a:gd name="connsiteY33" fmla="*/ 2109048 h 3988066"/>
                <a:gd name="connsiteX34" fmla="*/ 943896 w 3475899"/>
                <a:gd name="connsiteY34" fmla="*/ 2003980 h 3988066"/>
                <a:gd name="connsiteX35" fmla="*/ 372428 w 3475899"/>
                <a:gd name="connsiteY35" fmla="*/ 2198740 h 3988066"/>
                <a:gd name="connsiteX36" fmla="*/ 118727 w 3475899"/>
                <a:gd name="connsiteY36" fmla="*/ 2711267 h 3988066"/>
                <a:gd name="connsiteX37" fmla="*/ 500560 w 3475899"/>
                <a:gd name="connsiteY37" fmla="*/ 3351926 h 3988066"/>
                <a:gd name="connsiteX38" fmla="*/ 1312915 w 3475899"/>
                <a:gd name="connsiteY38" fmla="*/ 3567187 h 3988066"/>
                <a:gd name="connsiteX39" fmla="*/ 2135520 w 3475899"/>
                <a:gd name="connsiteY39" fmla="*/ 3269921 h 3988066"/>
                <a:gd name="connsiteX40" fmla="*/ 2491727 w 3475899"/>
                <a:gd name="connsiteY40" fmla="*/ 2506256 h 3988066"/>
                <a:gd name="connsiteX41" fmla="*/ 2373845 w 3475899"/>
                <a:gd name="connsiteY41" fmla="*/ 2070608 h 3988066"/>
                <a:gd name="connsiteX42" fmla="*/ 2058641 w 3475899"/>
                <a:gd name="connsiteY42" fmla="*/ 1755405 h 3988066"/>
                <a:gd name="connsiteX43" fmla="*/ 1615306 w 3475899"/>
                <a:gd name="connsiteY43" fmla="*/ 1496578 h 3988066"/>
                <a:gd name="connsiteX44" fmla="*/ 859329 w 3475899"/>
                <a:gd name="connsiteY44" fmla="*/ 1135247 h 3988066"/>
                <a:gd name="connsiteX45" fmla="*/ 477496 w 3475899"/>
                <a:gd name="connsiteY45" fmla="*/ 609907 h 3988066"/>
                <a:gd name="connsiteX46" fmla="*/ 782450 w 3475899"/>
                <a:gd name="connsiteY46" fmla="*/ 143508 h 3988066"/>
                <a:gd name="connsiteX47" fmla="*/ 1425671 w 3475899"/>
                <a:gd name="connsiteY47" fmla="*/ 0 h 3988066"/>
                <a:gd name="connsiteX0" fmla="*/ 1425671 w 3475899"/>
                <a:gd name="connsiteY0" fmla="*/ 0 h 3988066"/>
                <a:gd name="connsiteX1" fmla="*/ 1687060 w 3475899"/>
                <a:gd name="connsiteY1" fmla="*/ 153758 h 3988066"/>
                <a:gd name="connsiteX2" fmla="*/ 1410295 w 3475899"/>
                <a:gd name="connsiteY2" fmla="*/ 102506 h 3988066"/>
                <a:gd name="connsiteX3" fmla="*/ 961834 w 3475899"/>
                <a:gd name="connsiteY3" fmla="*/ 187072 h 3988066"/>
                <a:gd name="connsiteX4" fmla="*/ 744010 w 3475899"/>
                <a:gd name="connsiteY4" fmla="*/ 481775 h 3988066"/>
                <a:gd name="connsiteX5" fmla="*/ 900331 w 3475899"/>
                <a:gd name="connsiteY5" fmla="*/ 740602 h 3988066"/>
                <a:gd name="connsiteX6" fmla="*/ 1284726 w 3475899"/>
                <a:gd name="connsiteY6" fmla="*/ 943050 h 3988066"/>
                <a:gd name="connsiteX7" fmla="*/ 2984160 w 3475899"/>
                <a:gd name="connsiteY7" fmla="*/ 1543339 h 3988066"/>
                <a:gd name="connsiteX8" fmla="*/ 3378091 w 3475899"/>
                <a:gd name="connsiteY8" fmla="*/ 2821306 h 3988066"/>
                <a:gd name="connsiteX9" fmla="*/ 2359032 w 3475899"/>
                <a:gd name="connsiteY9" fmla="*/ 3840356 h 3988066"/>
                <a:gd name="connsiteX10" fmla="*/ 1252372 w 3475899"/>
                <a:gd name="connsiteY10" fmla="*/ 3968244 h 3988066"/>
                <a:gd name="connsiteX11" fmla="*/ 352887 w 3475899"/>
                <a:gd name="connsiteY11" fmla="*/ 3518017 h 3988066"/>
                <a:gd name="connsiteX12" fmla="*/ 846 w 3475899"/>
                <a:gd name="connsiteY12" fmla="*/ 2711267 h 3988066"/>
                <a:gd name="connsiteX13" fmla="*/ 284017 w 3475899"/>
                <a:gd name="connsiteY13" fmla="*/ 2118017 h 3988066"/>
                <a:gd name="connsiteX14" fmla="*/ 964397 w 3475899"/>
                <a:gd name="connsiteY14" fmla="*/ 1870723 h 3988066"/>
                <a:gd name="connsiteX15" fmla="*/ 1592242 w 3475899"/>
                <a:gd name="connsiteY15" fmla="*/ 2019356 h 3988066"/>
                <a:gd name="connsiteX16" fmla="*/ 1861319 w 3475899"/>
                <a:gd name="connsiteY16" fmla="*/ 2490881 h 3988066"/>
                <a:gd name="connsiteX17" fmla="*/ 1680653 w 3475899"/>
                <a:gd name="connsiteY17" fmla="*/ 2861181 h 3988066"/>
                <a:gd name="connsiteX18" fmla="*/ 1261662 w 3475899"/>
                <a:gd name="connsiteY18" fmla="*/ 3008533 h 3988066"/>
                <a:gd name="connsiteX19" fmla="*/ 895206 w 3475899"/>
                <a:gd name="connsiteY19" fmla="*/ 2926528 h 3988066"/>
                <a:gd name="connsiteX20" fmla="*/ 718384 w 3475899"/>
                <a:gd name="connsiteY20" fmla="*/ 2649764 h 3988066"/>
                <a:gd name="connsiteX21" fmla="*/ 808076 w 3475899"/>
                <a:gd name="connsiteY21" fmla="*/ 2470379 h 3988066"/>
                <a:gd name="connsiteX22" fmla="*/ 931082 w 3475899"/>
                <a:gd name="connsiteY22" fmla="*/ 2406314 h 3988066"/>
                <a:gd name="connsiteX23" fmla="*/ 990023 w 3475899"/>
                <a:gd name="connsiteY23" fmla="*/ 2398626 h 3988066"/>
                <a:gd name="connsiteX24" fmla="*/ 1010524 w 3475899"/>
                <a:gd name="connsiteY24" fmla="*/ 2414001 h 3988066"/>
                <a:gd name="connsiteX25" fmla="*/ 1000274 w 3475899"/>
                <a:gd name="connsiteY25" fmla="*/ 2444753 h 3988066"/>
                <a:gd name="connsiteX26" fmla="*/ 990023 w 3475899"/>
                <a:gd name="connsiteY26" fmla="*/ 2475505 h 3988066"/>
                <a:gd name="connsiteX27" fmla="*/ 974647 w 3475899"/>
                <a:gd name="connsiteY27" fmla="*/ 2588261 h 3988066"/>
                <a:gd name="connsiteX28" fmla="*/ 1055370 w 3475899"/>
                <a:gd name="connsiteY28" fmla="*/ 2725362 h 3988066"/>
                <a:gd name="connsiteX29" fmla="*/ 1230911 w 3475899"/>
                <a:gd name="connsiteY29" fmla="*/ 2783021 h 3988066"/>
                <a:gd name="connsiteX30" fmla="*/ 1494862 w 3475899"/>
                <a:gd name="connsiteY30" fmla="*/ 2685641 h 3988066"/>
                <a:gd name="connsiteX31" fmla="*/ 1599930 w 3475899"/>
                <a:gd name="connsiteY31" fmla="*/ 2444753 h 3988066"/>
                <a:gd name="connsiteX32" fmla="*/ 1387231 w 3475899"/>
                <a:gd name="connsiteY32" fmla="*/ 2109048 h 3988066"/>
                <a:gd name="connsiteX33" fmla="*/ 943896 w 3475899"/>
                <a:gd name="connsiteY33" fmla="*/ 2003980 h 3988066"/>
                <a:gd name="connsiteX34" fmla="*/ 372428 w 3475899"/>
                <a:gd name="connsiteY34" fmla="*/ 2198740 h 3988066"/>
                <a:gd name="connsiteX35" fmla="*/ 118727 w 3475899"/>
                <a:gd name="connsiteY35" fmla="*/ 2711267 h 3988066"/>
                <a:gd name="connsiteX36" fmla="*/ 500560 w 3475899"/>
                <a:gd name="connsiteY36" fmla="*/ 3351926 h 3988066"/>
                <a:gd name="connsiteX37" fmla="*/ 1312915 w 3475899"/>
                <a:gd name="connsiteY37" fmla="*/ 3567187 h 3988066"/>
                <a:gd name="connsiteX38" fmla="*/ 2135520 w 3475899"/>
                <a:gd name="connsiteY38" fmla="*/ 3269921 h 3988066"/>
                <a:gd name="connsiteX39" fmla="*/ 2491727 w 3475899"/>
                <a:gd name="connsiteY39" fmla="*/ 2506256 h 3988066"/>
                <a:gd name="connsiteX40" fmla="*/ 2373845 w 3475899"/>
                <a:gd name="connsiteY40" fmla="*/ 2070608 h 3988066"/>
                <a:gd name="connsiteX41" fmla="*/ 2058641 w 3475899"/>
                <a:gd name="connsiteY41" fmla="*/ 1755405 h 3988066"/>
                <a:gd name="connsiteX42" fmla="*/ 1615306 w 3475899"/>
                <a:gd name="connsiteY42" fmla="*/ 1496578 h 3988066"/>
                <a:gd name="connsiteX43" fmla="*/ 859329 w 3475899"/>
                <a:gd name="connsiteY43" fmla="*/ 1135247 h 3988066"/>
                <a:gd name="connsiteX44" fmla="*/ 477496 w 3475899"/>
                <a:gd name="connsiteY44" fmla="*/ 609907 h 3988066"/>
                <a:gd name="connsiteX45" fmla="*/ 782450 w 3475899"/>
                <a:gd name="connsiteY45" fmla="*/ 143508 h 3988066"/>
                <a:gd name="connsiteX46" fmla="*/ 1425671 w 3475899"/>
                <a:gd name="connsiteY46" fmla="*/ 0 h 3988066"/>
                <a:gd name="connsiteX0" fmla="*/ 1425671 w 3475899"/>
                <a:gd name="connsiteY0" fmla="*/ 421 h 3988487"/>
                <a:gd name="connsiteX1" fmla="*/ 1410295 w 3475899"/>
                <a:gd name="connsiteY1" fmla="*/ 102927 h 3988487"/>
                <a:gd name="connsiteX2" fmla="*/ 961834 w 3475899"/>
                <a:gd name="connsiteY2" fmla="*/ 187493 h 3988487"/>
                <a:gd name="connsiteX3" fmla="*/ 744010 w 3475899"/>
                <a:gd name="connsiteY3" fmla="*/ 482196 h 3988487"/>
                <a:gd name="connsiteX4" fmla="*/ 900331 w 3475899"/>
                <a:gd name="connsiteY4" fmla="*/ 741023 h 3988487"/>
                <a:gd name="connsiteX5" fmla="*/ 1284726 w 3475899"/>
                <a:gd name="connsiteY5" fmla="*/ 943471 h 3988487"/>
                <a:gd name="connsiteX6" fmla="*/ 2984160 w 3475899"/>
                <a:gd name="connsiteY6" fmla="*/ 1543760 h 3988487"/>
                <a:gd name="connsiteX7" fmla="*/ 3378091 w 3475899"/>
                <a:gd name="connsiteY7" fmla="*/ 2821727 h 3988487"/>
                <a:gd name="connsiteX8" fmla="*/ 2359032 w 3475899"/>
                <a:gd name="connsiteY8" fmla="*/ 3840777 h 3988487"/>
                <a:gd name="connsiteX9" fmla="*/ 1252372 w 3475899"/>
                <a:gd name="connsiteY9" fmla="*/ 3968665 h 3988487"/>
                <a:gd name="connsiteX10" fmla="*/ 352887 w 3475899"/>
                <a:gd name="connsiteY10" fmla="*/ 3518438 h 3988487"/>
                <a:gd name="connsiteX11" fmla="*/ 846 w 3475899"/>
                <a:gd name="connsiteY11" fmla="*/ 2711688 h 3988487"/>
                <a:gd name="connsiteX12" fmla="*/ 284017 w 3475899"/>
                <a:gd name="connsiteY12" fmla="*/ 2118438 h 3988487"/>
                <a:gd name="connsiteX13" fmla="*/ 964397 w 3475899"/>
                <a:gd name="connsiteY13" fmla="*/ 1871144 h 3988487"/>
                <a:gd name="connsiteX14" fmla="*/ 1592242 w 3475899"/>
                <a:gd name="connsiteY14" fmla="*/ 2019777 h 3988487"/>
                <a:gd name="connsiteX15" fmla="*/ 1861319 w 3475899"/>
                <a:gd name="connsiteY15" fmla="*/ 2491302 h 3988487"/>
                <a:gd name="connsiteX16" fmla="*/ 1680653 w 3475899"/>
                <a:gd name="connsiteY16" fmla="*/ 2861602 h 3988487"/>
                <a:gd name="connsiteX17" fmla="*/ 1261662 w 3475899"/>
                <a:gd name="connsiteY17" fmla="*/ 3008954 h 3988487"/>
                <a:gd name="connsiteX18" fmla="*/ 895206 w 3475899"/>
                <a:gd name="connsiteY18" fmla="*/ 2926949 h 3988487"/>
                <a:gd name="connsiteX19" fmla="*/ 718384 w 3475899"/>
                <a:gd name="connsiteY19" fmla="*/ 2650185 h 3988487"/>
                <a:gd name="connsiteX20" fmla="*/ 808076 w 3475899"/>
                <a:gd name="connsiteY20" fmla="*/ 2470800 h 3988487"/>
                <a:gd name="connsiteX21" fmla="*/ 931082 w 3475899"/>
                <a:gd name="connsiteY21" fmla="*/ 2406735 h 3988487"/>
                <a:gd name="connsiteX22" fmla="*/ 990023 w 3475899"/>
                <a:gd name="connsiteY22" fmla="*/ 2399047 h 3988487"/>
                <a:gd name="connsiteX23" fmla="*/ 1010524 w 3475899"/>
                <a:gd name="connsiteY23" fmla="*/ 2414422 h 3988487"/>
                <a:gd name="connsiteX24" fmla="*/ 1000274 w 3475899"/>
                <a:gd name="connsiteY24" fmla="*/ 2445174 h 3988487"/>
                <a:gd name="connsiteX25" fmla="*/ 990023 w 3475899"/>
                <a:gd name="connsiteY25" fmla="*/ 2475926 h 3988487"/>
                <a:gd name="connsiteX26" fmla="*/ 974647 w 3475899"/>
                <a:gd name="connsiteY26" fmla="*/ 2588682 h 3988487"/>
                <a:gd name="connsiteX27" fmla="*/ 1055370 w 3475899"/>
                <a:gd name="connsiteY27" fmla="*/ 2725783 h 3988487"/>
                <a:gd name="connsiteX28" fmla="*/ 1230911 w 3475899"/>
                <a:gd name="connsiteY28" fmla="*/ 2783442 h 3988487"/>
                <a:gd name="connsiteX29" fmla="*/ 1494862 w 3475899"/>
                <a:gd name="connsiteY29" fmla="*/ 2686062 h 3988487"/>
                <a:gd name="connsiteX30" fmla="*/ 1599930 w 3475899"/>
                <a:gd name="connsiteY30" fmla="*/ 2445174 h 3988487"/>
                <a:gd name="connsiteX31" fmla="*/ 1387231 w 3475899"/>
                <a:gd name="connsiteY31" fmla="*/ 2109469 h 3988487"/>
                <a:gd name="connsiteX32" fmla="*/ 943896 w 3475899"/>
                <a:gd name="connsiteY32" fmla="*/ 2004401 h 3988487"/>
                <a:gd name="connsiteX33" fmla="*/ 372428 w 3475899"/>
                <a:gd name="connsiteY33" fmla="*/ 2199161 h 3988487"/>
                <a:gd name="connsiteX34" fmla="*/ 118727 w 3475899"/>
                <a:gd name="connsiteY34" fmla="*/ 2711688 h 3988487"/>
                <a:gd name="connsiteX35" fmla="*/ 500560 w 3475899"/>
                <a:gd name="connsiteY35" fmla="*/ 3352347 h 3988487"/>
                <a:gd name="connsiteX36" fmla="*/ 1312915 w 3475899"/>
                <a:gd name="connsiteY36" fmla="*/ 3567608 h 3988487"/>
                <a:gd name="connsiteX37" fmla="*/ 2135520 w 3475899"/>
                <a:gd name="connsiteY37" fmla="*/ 3270342 h 3988487"/>
                <a:gd name="connsiteX38" fmla="*/ 2491727 w 3475899"/>
                <a:gd name="connsiteY38" fmla="*/ 2506677 h 3988487"/>
                <a:gd name="connsiteX39" fmla="*/ 2373845 w 3475899"/>
                <a:gd name="connsiteY39" fmla="*/ 2071029 h 3988487"/>
                <a:gd name="connsiteX40" fmla="*/ 2058641 w 3475899"/>
                <a:gd name="connsiteY40" fmla="*/ 1755826 h 3988487"/>
                <a:gd name="connsiteX41" fmla="*/ 1615306 w 3475899"/>
                <a:gd name="connsiteY41" fmla="*/ 1496999 h 3988487"/>
                <a:gd name="connsiteX42" fmla="*/ 859329 w 3475899"/>
                <a:gd name="connsiteY42" fmla="*/ 1135668 h 3988487"/>
                <a:gd name="connsiteX43" fmla="*/ 477496 w 3475899"/>
                <a:gd name="connsiteY43" fmla="*/ 610328 h 3988487"/>
                <a:gd name="connsiteX44" fmla="*/ 782450 w 3475899"/>
                <a:gd name="connsiteY44" fmla="*/ 143929 h 3988487"/>
                <a:gd name="connsiteX45" fmla="*/ 1425671 w 3475899"/>
                <a:gd name="connsiteY45" fmla="*/ 421 h 3988487"/>
                <a:gd name="connsiteX0" fmla="*/ 1425671 w 3475899"/>
                <a:gd name="connsiteY0" fmla="*/ 0 h 3988066"/>
                <a:gd name="connsiteX1" fmla="*/ 961834 w 3475899"/>
                <a:gd name="connsiteY1" fmla="*/ 187072 h 3988066"/>
                <a:gd name="connsiteX2" fmla="*/ 744010 w 3475899"/>
                <a:gd name="connsiteY2" fmla="*/ 481775 h 3988066"/>
                <a:gd name="connsiteX3" fmla="*/ 900331 w 3475899"/>
                <a:gd name="connsiteY3" fmla="*/ 740602 h 3988066"/>
                <a:gd name="connsiteX4" fmla="*/ 1284726 w 3475899"/>
                <a:gd name="connsiteY4" fmla="*/ 943050 h 3988066"/>
                <a:gd name="connsiteX5" fmla="*/ 2984160 w 3475899"/>
                <a:gd name="connsiteY5" fmla="*/ 1543339 h 3988066"/>
                <a:gd name="connsiteX6" fmla="*/ 3378091 w 3475899"/>
                <a:gd name="connsiteY6" fmla="*/ 2821306 h 3988066"/>
                <a:gd name="connsiteX7" fmla="*/ 2359032 w 3475899"/>
                <a:gd name="connsiteY7" fmla="*/ 3840356 h 3988066"/>
                <a:gd name="connsiteX8" fmla="*/ 1252372 w 3475899"/>
                <a:gd name="connsiteY8" fmla="*/ 3968244 h 3988066"/>
                <a:gd name="connsiteX9" fmla="*/ 352887 w 3475899"/>
                <a:gd name="connsiteY9" fmla="*/ 3518017 h 3988066"/>
                <a:gd name="connsiteX10" fmla="*/ 846 w 3475899"/>
                <a:gd name="connsiteY10" fmla="*/ 2711267 h 3988066"/>
                <a:gd name="connsiteX11" fmla="*/ 284017 w 3475899"/>
                <a:gd name="connsiteY11" fmla="*/ 2118017 h 3988066"/>
                <a:gd name="connsiteX12" fmla="*/ 964397 w 3475899"/>
                <a:gd name="connsiteY12" fmla="*/ 1870723 h 3988066"/>
                <a:gd name="connsiteX13" fmla="*/ 1592242 w 3475899"/>
                <a:gd name="connsiteY13" fmla="*/ 2019356 h 3988066"/>
                <a:gd name="connsiteX14" fmla="*/ 1861319 w 3475899"/>
                <a:gd name="connsiteY14" fmla="*/ 2490881 h 3988066"/>
                <a:gd name="connsiteX15" fmla="*/ 1680653 w 3475899"/>
                <a:gd name="connsiteY15" fmla="*/ 2861181 h 3988066"/>
                <a:gd name="connsiteX16" fmla="*/ 1261662 w 3475899"/>
                <a:gd name="connsiteY16" fmla="*/ 3008533 h 3988066"/>
                <a:gd name="connsiteX17" fmla="*/ 895206 w 3475899"/>
                <a:gd name="connsiteY17" fmla="*/ 2926528 h 3988066"/>
                <a:gd name="connsiteX18" fmla="*/ 718384 w 3475899"/>
                <a:gd name="connsiteY18" fmla="*/ 2649764 h 3988066"/>
                <a:gd name="connsiteX19" fmla="*/ 808076 w 3475899"/>
                <a:gd name="connsiteY19" fmla="*/ 2470379 h 3988066"/>
                <a:gd name="connsiteX20" fmla="*/ 931082 w 3475899"/>
                <a:gd name="connsiteY20" fmla="*/ 2406314 h 3988066"/>
                <a:gd name="connsiteX21" fmla="*/ 990023 w 3475899"/>
                <a:gd name="connsiteY21" fmla="*/ 2398626 h 3988066"/>
                <a:gd name="connsiteX22" fmla="*/ 1010524 w 3475899"/>
                <a:gd name="connsiteY22" fmla="*/ 2414001 h 3988066"/>
                <a:gd name="connsiteX23" fmla="*/ 1000274 w 3475899"/>
                <a:gd name="connsiteY23" fmla="*/ 2444753 h 3988066"/>
                <a:gd name="connsiteX24" fmla="*/ 990023 w 3475899"/>
                <a:gd name="connsiteY24" fmla="*/ 2475505 h 3988066"/>
                <a:gd name="connsiteX25" fmla="*/ 974647 w 3475899"/>
                <a:gd name="connsiteY25" fmla="*/ 2588261 h 3988066"/>
                <a:gd name="connsiteX26" fmla="*/ 1055370 w 3475899"/>
                <a:gd name="connsiteY26" fmla="*/ 2725362 h 3988066"/>
                <a:gd name="connsiteX27" fmla="*/ 1230911 w 3475899"/>
                <a:gd name="connsiteY27" fmla="*/ 2783021 h 3988066"/>
                <a:gd name="connsiteX28" fmla="*/ 1494862 w 3475899"/>
                <a:gd name="connsiteY28" fmla="*/ 2685641 h 3988066"/>
                <a:gd name="connsiteX29" fmla="*/ 1599930 w 3475899"/>
                <a:gd name="connsiteY29" fmla="*/ 2444753 h 3988066"/>
                <a:gd name="connsiteX30" fmla="*/ 1387231 w 3475899"/>
                <a:gd name="connsiteY30" fmla="*/ 2109048 h 3988066"/>
                <a:gd name="connsiteX31" fmla="*/ 943896 w 3475899"/>
                <a:gd name="connsiteY31" fmla="*/ 2003980 h 3988066"/>
                <a:gd name="connsiteX32" fmla="*/ 372428 w 3475899"/>
                <a:gd name="connsiteY32" fmla="*/ 2198740 h 3988066"/>
                <a:gd name="connsiteX33" fmla="*/ 118727 w 3475899"/>
                <a:gd name="connsiteY33" fmla="*/ 2711267 h 3988066"/>
                <a:gd name="connsiteX34" fmla="*/ 500560 w 3475899"/>
                <a:gd name="connsiteY34" fmla="*/ 3351926 h 3988066"/>
                <a:gd name="connsiteX35" fmla="*/ 1312915 w 3475899"/>
                <a:gd name="connsiteY35" fmla="*/ 3567187 h 3988066"/>
                <a:gd name="connsiteX36" fmla="*/ 2135520 w 3475899"/>
                <a:gd name="connsiteY36" fmla="*/ 3269921 h 3988066"/>
                <a:gd name="connsiteX37" fmla="*/ 2491727 w 3475899"/>
                <a:gd name="connsiteY37" fmla="*/ 2506256 h 3988066"/>
                <a:gd name="connsiteX38" fmla="*/ 2373845 w 3475899"/>
                <a:gd name="connsiteY38" fmla="*/ 2070608 h 3988066"/>
                <a:gd name="connsiteX39" fmla="*/ 2058641 w 3475899"/>
                <a:gd name="connsiteY39" fmla="*/ 1755405 h 3988066"/>
                <a:gd name="connsiteX40" fmla="*/ 1615306 w 3475899"/>
                <a:gd name="connsiteY40" fmla="*/ 1496578 h 3988066"/>
                <a:gd name="connsiteX41" fmla="*/ 859329 w 3475899"/>
                <a:gd name="connsiteY41" fmla="*/ 1135247 h 3988066"/>
                <a:gd name="connsiteX42" fmla="*/ 477496 w 3475899"/>
                <a:gd name="connsiteY42" fmla="*/ 609907 h 3988066"/>
                <a:gd name="connsiteX43" fmla="*/ 782450 w 3475899"/>
                <a:gd name="connsiteY43" fmla="*/ 143508 h 3988066"/>
                <a:gd name="connsiteX44" fmla="*/ 1425671 w 3475899"/>
                <a:gd name="connsiteY44" fmla="*/ 0 h 3988066"/>
                <a:gd name="connsiteX0" fmla="*/ 782450 w 3475899"/>
                <a:gd name="connsiteY0" fmla="*/ 32557 h 3877115"/>
                <a:gd name="connsiteX1" fmla="*/ 961834 w 3475899"/>
                <a:gd name="connsiteY1" fmla="*/ 76121 h 3877115"/>
                <a:gd name="connsiteX2" fmla="*/ 744010 w 3475899"/>
                <a:gd name="connsiteY2" fmla="*/ 370824 h 3877115"/>
                <a:gd name="connsiteX3" fmla="*/ 900331 w 3475899"/>
                <a:gd name="connsiteY3" fmla="*/ 629651 h 3877115"/>
                <a:gd name="connsiteX4" fmla="*/ 1284726 w 3475899"/>
                <a:gd name="connsiteY4" fmla="*/ 832099 h 3877115"/>
                <a:gd name="connsiteX5" fmla="*/ 2984160 w 3475899"/>
                <a:gd name="connsiteY5" fmla="*/ 1432388 h 3877115"/>
                <a:gd name="connsiteX6" fmla="*/ 3378091 w 3475899"/>
                <a:gd name="connsiteY6" fmla="*/ 2710355 h 3877115"/>
                <a:gd name="connsiteX7" fmla="*/ 2359032 w 3475899"/>
                <a:gd name="connsiteY7" fmla="*/ 3729405 h 3877115"/>
                <a:gd name="connsiteX8" fmla="*/ 1252372 w 3475899"/>
                <a:gd name="connsiteY8" fmla="*/ 3857293 h 3877115"/>
                <a:gd name="connsiteX9" fmla="*/ 352887 w 3475899"/>
                <a:gd name="connsiteY9" fmla="*/ 3407066 h 3877115"/>
                <a:gd name="connsiteX10" fmla="*/ 846 w 3475899"/>
                <a:gd name="connsiteY10" fmla="*/ 2600316 h 3877115"/>
                <a:gd name="connsiteX11" fmla="*/ 284017 w 3475899"/>
                <a:gd name="connsiteY11" fmla="*/ 2007066 h 3877115"/>
                <a:gd name="connsiteX12" fmla="*/ 964397 w 3475899"/>
                <a:gd name="connsiteY12" fmla="*/ 1759772 h 3877115"/>
                <a:gd name="connsiteX13" fmla="*/ 1592242 w 3475899"/>
                <a:gd name="connsiteY13" fmla="*/ 1908405 h 3877115"/>
                <a:gd name="connsiteX14" fmla="*/ 1861319 w 3475899"/>
                <a:gd name="connsiteY14" fmla="*/ 2379930 h 3877115"/>
                <a:gd name="connsiteX15" fmla="*/ 1680653 w 3475899"/>
                <a:gd name="connsiteY15" fmla="*/ 2750230 h 3877115"/>
                <a:gd name="connsiteX16" fmla="*/ 1261662 w 3475899"/>
                <a:gd name="connsiteY16" fmla="*/ 2897582 h 3877115"/>
                <a:gd name="connsiteX17" fmla="*/ 895206 w 3475899"/>
                <a:gd name="connsiteY17" fmla="*/ 2815577 h 3877115"/>
                <a:gd name="connsiteX18" fmla="*/ 718384 w 3475899"/>
                <a:gd name="connsiteY18" fmla="*/ 2538813 h 3877115"/>
                <a:gd name="connsiteX19" fmla="*/ 808076 w 3475899"/>
                <a:gd name="connsiteY19" fmla="*/ 2359428 h 3877115"/>
                <a:gd name="connsiteX20" fmla="*/ 931082 w 3475899"/>
                <a:gd name="connsiteY20" fmla="*/ 2295363 h 3877115"/>
                <a:gd name="connsiteX21" fmla="*/ 990023 w 3475899"/>
                <a:gd name="connsiteY21" fmla="*/ 2287675 h 3877115"/>
                <a:gd name="connsiteX22" fmla="*/ 1010524 w 3475899"/>
                <a:gd name="connsiteY22" fmla="*/ 2303050 h 3877115"/>
                <a:gd name="connsiteX23" fmla="*/ 1000274 w 3475899"/>
                <a:gd name="connsiteY23" fmla="*/ 2333802 h 3877115"/>
                <a:gd name="connsiteX24" fmla="*/ 990023 w 3475899"/>
                <a:gd name="connsiteY24" fmla="*/ 2364554 h 3877115"/>
                <a:gd name="connsiteX25" fmla="*/ 974647 w 3475899"/>
                <a:gd name="connsiteY25" fmla="*/ 2477310 h 3877115"/>
                <a:gd name="connsiteX26" fmla="*/ 1055370 w 3475899"/>
                <a:gd name="connsiteY26" fmla="*/ 2614411 h 3877115"/>
                <a:gd name="connsiteX27" fmla="*/ 1230911 w 3475899"/>
                <a:gd name="connsiteY27" fmla="*/ 2672070 h 3877115"/>
                <a:gd name="connsiteX28" fmla="*/ 1494862 w 3475899"/>
                <a:gd name="connsiteY28" fmla="*/ 2574690 h 3877115"/>
                <a:gd name="connsiteX29" fmla="*/ 1599930 w 3475899"/>
                <a:gd name="connsiteY29" fmla="*/ 2333802 h 3877115"/>
                <a:gd name="connsiteX30" fmla="*/ 1387231 w 3475899"/>
                <a:gd name="connsiteY30" fmla="*/ 1998097 h 3877115"/>
                <a:gd name="connsiteX31" fmla="*/ 943896 w 3475899"/>
                <a:gd name="connsiteY31" fmla="*/ 1893029 h 3877115"/>
                <a:gd name="connsiteX32" fmla="*/ 372428 w 3475899"/>
                <a:gd name="connsiteY32" fmla="*/ 2087789 h 3877115"/>
                <a:gd name="connsiteX33" fmla="*/ 118727 w 3475899"/>
                <a:gd name="connsiteY33" fmla="*/ 2600316 h 3877115"/>
                <a:gd name="connsiteX34" fmla="*/ 500560 w 3475899"/>
                <a:gd name="connsiteY34" fmla="*/ 3240975 h 3877115"/>
                <a:gd name="connsiteX35" fmla="*/ 1312915 w 3475899"/>
                <a:gd name="connsiteY35" fmla="*/ 3456236 h 3877115"/>
                <a:gd name="connsiteX36" fmla="*/ 2135520 w 3475899"/>
                <a:gd name="connsiteY36" fmla="*/ 3158970 h 3877115"/>
                <a:gd name="connsiteX37" fmla="*/ 2491727 w 3475899"/>
                <a:gd name="connsiteY37" fmla="*/ 2395305 h 3877115"/>
                <a:gd name="connsiteX38" fmla="*/ 2373845 w 3475899"/>
                <a:gd name="connsiteY38" fmla="*/ 1959657 h 3877115"/>
                <a:gd name="connsiteX39" fmla="*/ 2058641 w 3475899"/>
                <a:gd name="connsiteY39" fmla="*/ 1644454 h 3877115"/>
                <a:gd name="connsiteX40" fmla="*/ 1615306 w 3475899"/>
                <a:gd name="connsiteY40" fmla="*/ 1385627 h 3877115"/>
                <a:gd name="connsiteX41" fmla="*/ 859329 w 3475899"/>
                <a:gd name="connsiteY41" fmla="*/ 1024296 h 3877115"/>
                <a:gd name="connsiteX42" fmla="*/ 477496 w 3475899"/>
                <a:gd name="connsiteY42" fmla="*/ 498956 h 3877115"/>
                <a:gd name="connsiteX43" fmla="*/ 782450 w 3475899"/>
                <a:gd name="connsiteY43" fmla="*/ 32557 h 3877115"/>
                <a:gd name="connsiteX0" fmla="*/ 477496 w 3475899"/>
                <a:gd name="connsiteY0" fmla="*/ 424506 h 3802665"/>
                <a:gd name="connsiteX1" fmla="*/ 961834 w 3475899"/>
                <a:gd name="connsiteY1" fmla="*/ 1671 h 3802665"/>
                <a:gd name="connsiteX2" fmla="*/ 744010 w 3475899"/>
                <a:gd name="connsiteY2" fmla="*/ 296374 h 3802665"/>
                <a:gd name="connsiteX3" fmla="*/ 900331 w 3475899"/>
                <a:gd name="connsiteY3" fmla="*/ 555201 h 3802665"/>
                <a:gd name="connsiteX4" fmla="*/ 1284726 w 3475899"/>
                <a:gd name="connsiteY4" fmla="*/ 757649 h 3802665"/>
                <a:gd name="connsiteX5" fmla="*/ 2984160 w 3475899"/>
                <a:gd name="connsiteY5" fmla="*/ 1357938 h 3802665"/>
                <a:gd name="connsiteX6" fmla="*/ 3378091 w 3475899"/>
                <a:gd name="connsiteY6" fmla="*/ 2635905 h 3802665"/>
                <a:gd name="connsiteX7" fmla="*/ 2359032 w 3475899"/>
                <a:gd name="connsiteY7" fmla="*/ 3654955 h 3802665"/>
                <a:gd name="connsiteX8" fmla="*/ 1252372 w 3475899"/>
                <a:gd name="connsiteY8" fmla="*/ 3782843 h 3802665"/>
                <a:gd name="connsiteX9" fmla="*/ 352887 w 3475899"/>
                <a:gd name="connsiteY9" fmla="*/ 3332616 h 3802665"/>
                <a:gd name="connsiteX10" fmla="*/ 846 w 3475899"/>
                <a:gd name="connsiteY10" fmla="*/ 2525866 h 3802665"/>
                <a:gd name="connsiteX11" fmla="*/ 284017 w 3475899"/>
                <a:gd name="connsiteY11" fmla="*/ 1932616 h 3802665"/>
                <a:gd name="connsiteX12" fmla="*/ 964397 w 3475899"/>
                <a:gd name="connsiteY12" fmla="*/ 1685322 h 3802665"/>
                <a:gd name="connsiteX13" fmla="*/ 1592242 w 3475899"/>
                <a:gd name="connsiteY13" fmla="*/ 1833955 h 3802665"/>
                <a:gd name="connsiteX14" fmla="*/ 1861319 w 3475899"/>
                <a:gd name="connsiteY14" fmla="*/ 2305480 h 3802665"/>
                <a:gd name="connsiteX15" fmla="*/ 1680653 w 3475899"/>
                <a:gd name="connsiteY15" fmla="*/ 2675780 h 3802665"/>
                <a:gd name="connsiteX16" fmla="*/ 1261662 w 3475899"/>
                <a:gd name="connsiteY16" fmla="*/ 2823132 h 3802665"/>
                <a:gd name="connsiteX17" fmla="*/ 895206 w 3475899"/>
                <a:gd name="connsiteY17" fmla="*/ 2741127 h 3802665"/>
                <a:gd name="connsiteX18" fmla="*/ 718384 w 3475899"/>
                <a:gd name="connsiteY18" fmla="*/ 2464363 h 3802665"/>
                <a:gd name="connsiteX19" fmla="*/ 808076 w 3475899"/>
                <a:gd name="connsiteY19" fmla="*/ 2284978 h 3802665"/>
                <a:gd name="connsiteX20" fmla="*/ 931082 w 3475899"/>
                <a:gd name="connsiteY20" fmla="*/ 2220913 h 3802665"/>
                <a:gd name="connsiteX21" fmla="*/ 990023 w 3475899"/>
                <a:gd name="connsiteY21" fmla="*/ 2213225 h 3802665"/>
                <a:gd name="connsiteX22" fmla="*/ 1010524 w 3475899"/>
                <a:gd name="connsiteY22" fmla="*/ 2228600 h 3802665"/>
                <a:gd name="connsiteX23" fmla="*/ 1000274 w 3475899"/>
                <a:gd name="connsiteY23" fmla="*/ 2259352 h 3802665"/>
                <a:gd name="connsiteX24" fmla="*/ 990023 w 3475899"/>
                <a:gd name="connsiteY24" fmla="*/ 2290104 h 3802665"/>
                <a:gd name="connsiteX25" fmla="*/ 974647 w 3475899"/>
                <a:gd name="connsiteY25" fmla="*/ 2402860 h 3802665"/>
                <a:gd name="connsiteX26" fmla="*/ 1055370 w 3475899"/>
                <a:gd name="connsiteY26" fmla="*/ 2539961 h 3802665"/>
                <a:gd name="connsiteX27" fmla="*/ 1230911 w 3475899"/>
                <a:gd name="connsiteY27" fmla="*/ 2597620 h 3802665"/>
                <a:gd name="connsiteX28" fmla="*/ 1494862 w 3475899"/>
                <a:gd name="connsiteY28" fmla="*/ 2500240 h 3802665"/>
                <a:gd name="connsiteX29" fmla="*/ 1599930 w 3475899"/>
                <a:gd name="connsiteY29" fmla="*/ 2259352 h 3802665"/>
                <a:gd name="connsiteX30" fmla="*/ 1387231 w 3475899"/>
                <a:gd name="connsiteY30" fmla="*/ 1923647 h 3802665"/>
                <a:gd name="connsiteX31" fmla="*/ 943896 w 3475899"/>
                <a:gd name="connsiteY31" fmla="*/ 1818579 h 3802665"/>
                <a:gd name="connsiteX32" fmla="*/ 372428 w 3475899"/>
                <a:gd name="connsiteY32" fmla="*/ 2013339 h 3802665"/>
                <a:gd name="connsiteX33" fmla="*/ 118727 w 3475899"/>
                <a:gd name="connsiteY33" fmla="*/ 2525866 h 3802665"/>
                <a:gd name="connsiteX34" fmla="*/ 500560 w 3475899"/>
                <a:gd name="connsiteY34" fmla="*/ 3166525 h 3802665"/>
                <a:gd name="connsiteX35" fmla="*/ 1312915 w 3475899"/>
                <a:gd name="connsiteY35" fmla="*/ 3381786 h 3802665"/>
                <a:gd name="connsiteX36" fmla="*/ 2135520 w 3475899"/>
                <a:gd name="connsiteY36" fmla="*/ 3084520 h 3802665"/>
                <a:gd name="connsiteX37" fmla="*/ 2491727 w 3475899"/>
                <a:gd name="connsiteY37" fmla="*/ 2320855 h 3802665"/>
                <a:gd name="connsiteX38" fmla="*/ 2373845 w 3475899"/>
                <a:gd name="connsiteY38" fmla="*/ 1885207 h 3802665"/>
                <a:gd name="connsiteX39" fmla="*/ 2058641 w 3475899"/>
                <a:gd name="connsiteY39" fmla="*/ 1570004 h 3802665"/>
                <a:gd name="connsiteX40" fmla="*/ 1615306 w 3475899"/>
                <a:gd name="connsiteY40" fmla="*/ 1311177 h 3802665"/>
                <a:gd name="connsiteX41" fmla="*/ 859329 w 3475899"/>
                <a:gd name="connsiteY41" fmla="*/ 949846 h 3802665"/>
                <a:gd name="connsiteX42" fmla="*/ 477496 w 3475899"/>
                <a:gd name="connsiteY42" fmla="*/ 424506 h 380266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35520 w 3475899"/>
                <a:gd name="connsiteY36" fmla="*/ 3980450 h 4698595"/>
                <a:gd name="connsiteX37" fmla="*/ 2491727 w 3475899"/>
                <a:gd name="connsiteY37" fmla="*/ 3216785 h 4698595"/>
                <a:gd name="connsiteX38" fmla="*/ 2373845 w 3475899"/>
                <a:gd name="connsiteY38" fmla="*/ 278113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35520 w 3475899"/>
                <a:gd name="connsiteY36" fmla="*/ 3980450 h 4698595"/>
                <a:gd name="connsiteX37" fmla="*/ 2705552 w 3475899"/>
                <a:gd name="connsiteY37" fmla="*/ 3234379 h 4698595"/>
                <a:gd name="connsiteX38" fmla="*/ 2373845 w 3475899"/>
                <a:gd name="connsiteY38" fmla="*/ 278113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373845 w 3475899"/>
                <a:gd name="connsiteY38" fmla="*/ 278113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769638 w 3475899"/>
                <a:gd name="connsiteY39" fmla="*/ 2113659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11483"/>
                <a:gd name="connsiteY0" fmla="*/ 1320436 h 4698595"/>
                <a:gd name="connsiteX1" fmla="*/ 391637 w 3411483"/>
                <a:gd name="connsiteY1" fmla="*/ 346 h 4698595"/>
                <a:gd name="connsiteX2" fmla="*/ 744010 w 3411483"/>
                <a:gd name="connsiteY2" fmla="*/ 1192304 h 4698595"/>
                <a:gd name="connsiteX3" fmla="*/ 900331 w 3411483"/>
                <a:gd name="connsiteY3" fmla="*/ 1451131 h 4698595"/>
                <a:gd name="connsiteX4" fmla="*/ 1240632 w 3411483"/>
                <a:gd name="connsiteY4" fmla="*/ 1733678 h 4698595"/>
                <a:gd name="connsiteX5" fmla="*/ 2984160 w 3411483"/>
                <a:gd name="connsiteY5" fmla="*/ 2253868 h 4698595"/>
                <a:gd name="connsiteX6" fmla="*/ 3378091 w 3411483"/>
                <a:gd name="connsiteY6" fmla="*/ 3531835 h 4698595"/>
                <a:gd name="connsiteX7" fmla="*/ 2359032 w 3411483"/>
                <a:gd name="connsiteY7" fmla="*/ 4550885 h 4698595"/>
                <a:gd name="connsiteX8" fmla="*/ 1252372 w 3411483"/>
                <a:gd name="connsiteY8" fmla="*/ 4678773 h 4698595"/>
                <a:gd name="connsiteX9" fmla="*/ 352887 w 3411483"/>
                <a:gd name="connsiteY9" fmla="*/ 4228546 h 4698595"/>
                <a:gd name="connsiteX10" fmla="*/ 846 w 3411483"/>
                <a:gd name="connsiteY10" fmla="*/ 3421796 h 4698595"/>
                <a:gd name="connsiteX11" fmla="*/ 284017 w 3411483"/>
                <a:gd name="connsiteY11" fmla="*/ 2828546 h 4698595"/>
                <a:gd name="connsiteX12" fmla="*/ 964397 w 3411483"/>
                <a:gd name="connsiteY12" fmla="*/ 2581252 h 4698595"/>
                <a:gd name="connsiteX13" fmla="*/ 1592242 w 3411483"/>
                <a:gd name="connsiteY13" fmla="*/ 2729885 h 4698595"/>
                <a:gd name="connsiteX14" fmla="*/ 1861319 w 3411483"/>
                <a:gd name="connsiteY14" fmla="*/ 3201410 h 4698595"/>
                <a:gd name="connsiteX15" fmla="*/ 1680653 w 3411483"/>
                <a:gd name="connsiteY15" fmla="*/ 3571710 h 4698595"/>
                <a:gd name="connsiteX16" fmla="*/ 1261662 w 3411483"/>
                <a:gd name="connsiteY16" fmla="*/ 3719062 h 4698595"/>
                <a:gd name="connsiteX17" fmla="*/ 895206 w 3411483"/>
                <a:gd name="connsiteY17" fmla="*/ 3637057 h 4698595"/>
                <a:gd name="connsiteX18" fmla="*/ 718384 w 3411483"/>
                <a:gd name="connsiteY18" fmla="*/ 3360293 h 4698595"/>
                <a:gd name="connsiteX19" fmla="*/ 808076 w 3411483"/>
                <a:gd name="connsiteY19" fmla="*/ 3180908 h 4698595"/>
                <a:gd name="connsiteX20" fmla="*/ 931082 w 3411483"/>
                <a:gd name="connsiteY20" fmla="*/ 3116843 h 4698595"/>
                <a:gd name="connsiteX21" fmla="*/ 990023 w 3411483"/>
                <a:gd name="connsiteY21" fmla="*/ 3109155 h 4698595"/>
                <a:gd name="connsiteX22" fmla="*/ 1010524 w 3411483"/>
                <a:gd name="connsiteY22" fmla="*/ 3124530 h 4698595"/>
                <a:gd name="connsiteX23" fmla="*/ 1000274 w 3411483"/>
                <a:gd name="connsiteY23" fmla="*/ 3155282 h 4698595"/>
                <a:gd name="connsiteX24" fmla="*/ 990023 w 3411483"/>
                <a:gd name="connsiteY24" fmla="*/ 3186034 h 4698595"/>
                <a:gd name="connsiteX25" fmla="*/ 974647 w 3411483"/>
                <a:gd name="connsiteY25" fmla="*/ 3298790 h 4698595"/>
                <a:gd name="connsiteX26" fmla="*/ 1055370 w 3411483"/>
                <a:gd name="connsiteY26" fmla="*/ 3435891 h 4698595"/>
                <a:gd name="connsiteX27" fmla="*/ 1230911 w 3411483"/>
                <a:gd name="connsiteY27" fmla="*/ 3493550 h 4698595"/>
                <a:gd name="connsiteX28" fmla="*/ 1494862 w 3411483"/>
                <a:gd name="connsiteY28" fmla="*/ 3396170 h 4698595"/>
                <a:gd name="connsiteX29" fmla="*/ 1599930 w 3411483"/>
                <a:gd name="connsiteY29" fmla="*/ 3155282 h 4698595"/>
                <a:gd name="connsiteX30" fmla="*/ 1387231 w 3411483"/>
                <a:gd name="connsiteY30" fmla="*/ 2819577 h 4698595"/>
                <a:gd name="connsiteX31" fmla="*/ 943896 w 3411483"/>
                <a:gd name="connsiteY31" fmla="*/ 2714509 h 4698595"/>
                <a:gd name="connsiteX32" fmla="*/ 372428 w 3411483"/>
                <a:gd name="connsiteY32" fmla="*/ 2909269 h 4698595"/>
                <a:gd name="connsiteX33" fmla="*/ 118727 w 3411483"/>
                <a:gd name="connsiteY33" fmla="*/ 3421796 h 4698595"/>
                <a:gd name="connsiteX34" fmla="*/ 500560 w 3411483"/>
                <a:gd name="connsiteY34" fmla="*/ 4062455 h 4698595"/>
                <a:gd name="connsiteX35" fmla="*/ 1312915 w 3411483"/>
                <a:gd name="connsiteY35" fmla="*/ 4277716 h 4698595"/>
                <a:gd name="connsiteX36" fmla="*/ 2195013 w 3411483"/>
                <a:gd name="connsiteY36" fmla="*/ 3993179 h 4698595"/>
                <a:gd name="connsiteX37" fmla="*/ 2705552 w 3411483"/>
                <a:gd name="connsiteY37" fmla="*/ 3234379 h 4698595"/>
                <a:gd name="connsiteX38" fmla="*/ 2587666 w 3411483"/>
                <a:gd name="connsiteY38" fmla="*/ 2728357 h 4698595"/>
                <a:gd name="connsiteX39" fmla="*/ 1769638 w 3411483"/>
                <a:gd name="connsiteY39" fmla="*/ 2113659 h 4698595"/>
                <a:gd name="connsiteX40" fmla="*/ 859329 w 3411483"/>
                <a:gd name="connsiteY40" fmla="*/ 1845776 h 4698595"/>
                <a:gd name="connsiteX41" fmla="*/ 477496 w 3411483"/>
                <a:gd name="connsiteY41" fmla="*/ 1320436 h 4698595"/>
                <a:gd name="connsiteX0" fmla="*/ 477496 w 3411485"/>
                <a:gd name="connsiteY0" fmla="*/ 760057 h 4138216"/>
                <a:gd name="connsiteX1" fmla="*/ 810541 w 3411485"/>
                <a:gd name="connsiteY1" fmla="*/ 659 h 4138216"/>
                <a:gd name="connsiteX2" fmla="*/ 744010 w 3411485"/>
                <a:gd name="connsiteY2" fmla="*/ 631925 h 4138216"/>
                <a:gd name="connsiteX3" fmla="*/ 900331 w 3411485"/>
                <a:gd name="connsiteY3" fmla="*/ 890752 h 4138216"/>
                <a:gd name="connsiteX4" fmla="*/ 1240632 w 3411485"/>
                <a:gd name="connsiteY4" fmla="*/ 1173299 h 4138216"/>
                <a:gd name="connsiteX5" fmla="*/ 2984160 w 3411485"/>
                <a:gd name="connsiteY5" fmla="*/ 1693489 h 4138216"/>
                <a:gd name="connsiteX6" fmla="*/ 3378091 w 3411485"/>
                <a:gd name="connsiteY6" fmla="*/ 2971456 h 4138216"/>
                <a:gd name="connsiteX7" fmla="*/ 2359032 w 3411485"/>
                <a:gd name="connsiteY7" fmla="*/ 3990506 h 4138216"/>
                <a:gd name="connsiteX8" fmla="*/ 1252372 w 3411485"/>
                <a:gd name="connsiteY8" fmla="*/ 4118394 h 4138216"/>
                <a:gd name="connsiteX9" fmla="*/ 352887 w 3411485"/>
                <a:gd name="connsiteY9" fmla="*/ 3668167 h 4138216"/>
                <a:gd name="connsiteX10" fmla="*/ 846 w 3411485"/>
                <a:gd name="connsiteY10" fmla="*/ 2861417 h 4138216"/>
                <a:gd name="connsiteX11" fmla="*/ 284017 w 3411485"/>
                <a:gd name="connsiteY11" fmla="*/ 2268167 h 4138216"/>
                <a:gd name="connsiteX12" fmla="*/ 964397 w 3411485"/>
                <a:gd name="connsiteY12" fmla="*/ 2020873 h 4138216"/>
                <a:gd name="connsiteX13" fmla="*/ 1592242 w 3411485"/>
                <a:gd name="connsiteY13" fmla="*/ 2169506 h 4138216"/>
                <a:gd name="connsiteX14" fmla="*/ 1861319 w 3411485"/>
                <a:gd name="connsiteY14" fmla="*/ 2641031 h 4138216"/>
                <a:gd name="connsiteX15" fmla="*/ 1680653 w 3411485"/>
                <a:gd name="connsiteY15" fmla="*/ 3011331 h 4138216"/>
                <a:gd name="connsiteX16" fmla="*/ 1261662 w 3411485"/>
                <a:gd name="connsiteY16" fmla="*/ 3158683 h 4138216"/>
                <a:gd name="connsiteX17" fmla="*/ 895206 w 3411485"/>
                <a:gd name="connsiteY17" fmla="*/ 3076678 h 4138216"/>
                <a:gd name="connsiteX18" fmla="*/ 718384 w 3411485"/>
                <a:gd name="connsiteY18" fmla="*/ 2799914 h 4138216"/>
                <a:gd name="connsiteX19" fmla="*/ 808076 w 3411485"/>
                <a:gd name="connsiteY19" fmla="*/ 2620529 h 4138216"/>
                <a:gd name="connsiteX20" fmla="*/ 931082 w 3411485"/>
                <a:gd name="connsiteY20" fmla="*/ 2556464 h 4138216"/>
                <a:gd name="connsiteX21" fmla="*/ 990023 w 3411485"/>
                <a:gd name="connsiteY21" fmla="*/ 2548776 h 4138216"/>
                <a:gd name="connsiteX22" fmla="*/ 1010524 w 3411485"/>
                <a:gd name="connsiteY22" fmla="*/ 2564151 h 4138216"/>
                <a:gd name="connsiteX23" fmla="*/ 1000274 w 3411485"/>
                <a:gd name="connsiteY23" fmla="*/ 2594903 h 4138216"/>
                <a:gd name="connsiteX24" fmla="*/ 990023 w 3411485"/>
                <a:gd name="connsiteY24" fmla="*/ 2625655 h 4138216"/>
                <a:gd name="connsiteX25" fmla="*/ 974647 w 3411485"/>
                <a:gd name="connsiteY25" fmla="*/ 2738411 h 4138216"/>
                <a:gd name="connsiteX26" fmla="*/ 1055370 w 3411485"/>
                <a:gd name="connsiteY26" fmla="*/ 2875512 h 4138216"/>
                <a:gd name="connsiteX27" fmla="*/ 1230911 w 3411485"/>
                <a:gd name="connsiteY27" fmla="*/ 2933171 h 4138216"/>
                <a:gd name="connsiteX28" fmla="*/ 1494862 w 3411485"/>
                <a:gd name="connsiteY28" fmla="*/ 2835791 h 4138216"/>
                <a:gd name="connsiteX29" fmla="*/ 1599930 w 3411485"/>
                <a:gd name="connsiteY29" fmla="*/ 2594903 h 4138216"/>
                <a:gd name="connsiteX30" fmla="*/ 1387231 w 3411485"/>
                <a:gd name="connsiteY30" fmla="*/ 2259198 h 4138216"/>
                <a:gd name="connsiteX31" fmla="*/ 943896 w 3411485"/>
                <a:gd name="connsiteY31" fmla="*/ 2154130 h 4138216"/>
                <a:gd name="connsiteX32" fmla="*/ 372428 w 3411485"/>
                <a:gd name="connsiteY32" fmla="*/ 2348890 h 4138216"/>
                <a:gd name="connsiteX33" fmla="*/ 118727 w 3411485"/>
                <a:gd name="connsiteY33" fmla="*/ 2861417 h 4138216"/>
                <a:gd name="connsiteX34" fmla="*/ 500560 w 3411485"/>
                <a:gd name="connsiteY34" fmla="*/ 3502076 h 4138216"/>
                <a:gd name="connsiteX35" fmla="*/ 1312915 w 3411485"/>
                <a:gd name="connsiteY35" fmla="*/ 3717337 h 4138216"/>
                <a:gd name="connsiteX36" fmla="*/ 2195013 w 3411485"/>
                <a:gd name="connsiteY36" fmla="*/ 3432800 h 4138216"/>
                <a:gd name="connsiteX37" fmla="*/ 2705552 w 3411485"/>
                <a:gd name="connsiteY37" fmla="*/ 2674000 h 4138216"/>
                <a:gd name="connsiteX38" fmla="*/ 2587666 w 3411485"/>
                <a:gd name="connsiteY38" fmla="*/ 2167978 h 4138216"/>
                <a:gd name="connsiteX39" fmla="*/ 1769638 w 3411485"/>
                <a:gd name="connsiteY39" fmla="*/ 1553280 h 4138216"/>
                <a:gd name="connsiteX40" fmla="*/ 859329 w 3411485"/>
                <a:gd name="connsiteY40" fmla="*/ 1285397 h 4138216"/>
                <a:gd name="connsiteX41" fmla="*/ 477496 w 3411485"/>
                <a:gd name="connsiteY41" fmla="*/ 760057 h 4138216"/>
                <a:gd name="connsiteX0" fmla="*/ 477496 w 3415891"/>
                <a:gd name="connsiteY0" fmla="*/ 760057 h 4122191"/>
                <a:gd name="connsiteX1" fmla="*/ 810541 w 3415891"/>
                <a:gd name="connsiteY1" fmla="*/ 659 h 4122191"/>
                <a:gd name="connsiteX2" fmla="*/ 744010 w 3415891"/>
                <a:gd name="connsiteY2" fmla="*/ 631925 h 4122191"/>
                <a:gd name="connsiteX3" fmla="*/ 900331 w 3415891"/>
                <a:gd name="connsiteY3" fmla="*/ 890752 h 4122191"/>
                <a:gd name="connsiteX4" fmla="*/ 1240632 w 3415891"/>
                <a:gd name="connsiteY4" fmla="*/ 1173299 h 4122191"/>
                <a:gd name="connsiteX5" fmla="*/ 2984160 w 3415891"/>
                <a:gd name="connsiteY5" fmla="*/ 1693489 h 4122191"/>
                <a:gd name="connsiteX6" fmla="*/ 3378091 w 3415891"/>
                <a:gd name="connsiteY6" fmla="*/ 2971456 h 4122191"/>
                <a:gd name="connsiteX7" fmla="*/ 2292890 w 3415891"/>
                <a:gd name="connsiteY7" fmla="*/ 3857009 h 4122191"/>
                <a:gd name="connsiteX8" fmla="*/ 1252372 w 3415891"/>
                <a:gd name="connsiteY8" fmla="*/ 4118394 h 4122191"/>
                <a:gd name="connsiteX9" fmla="*/ 352887 w 3415891"/>
                <a:gd name="connsiteY9" fmla="*/ 3668167 h 4122191"/>
                <a:gd name="connsiteX10" fmla="*/ 846 w 3415891"/>
                <a:gd name="connsiteY10" fmla="*/ 2861417 h 4122191"/>
                <a:gd name="connsiteX11" fmla="*/ 284017 w 3415891"/>
                <a:gd name="connsiteY11" fmla="*/ 2268167 h 4122191"/>
                <a:gd name="connsiteX12" fmla="*/ 964397 w 3415891"/>
                <a:gd name="connsiteY12" fmla="*/ 2020873 h 4122191"/>
                <a:gd name="connsiteX13" fmla="*/ 1592242 w 3415891"/>
                <a:gd name="connsiteY13" fmla="*/ 2169506 h 4122191"/>
                <a:gd name="connsiteX14" fmla="*/ 1861319 w 3415891"/>
                <a:gd name="connsiteY14" fmla="*/ 2641031 h 4122191"/>
                <a:gd name="connsiteX15" fmla="*/ 1680653 w 3415891"/>
                <a:gd name="connsiteY15" fmla="*/ 3011331 h 4122191"/>
                <a:gd name="connsiteX16" fmla="*/ 1261662 w 3415891"/>
                <a:gd name="connsiteY16" fmla="*/ 3158683 h 4122191"/>
                <a:gd name="connsiteX17" fmla="*/ 895206 w 3415891"/>
                <a:gd name="connsiteY17" fmla="*/ 3076678 h 4122191"/>
                <a:gd name="connsiteX18" fmla="*/ 718384 w 3415891"/>
                <a:gd name="connsiteY18" fmla="*/ 2799914 h 4122191"/>
                <a:gd name="connsiteX19" fmla="*/ 808076 w 3415891"/>
                <a:gd name="connsiteY19" fmla="*/ 2620529 h 4122191"/>
                <a:gd name="connsiteX20" fmla="*/ 931082 w 3415891"/>
                <a:gd name="connsiteY20" fmla="*/ 2556464 h 4122191"/>
                <a:gd name="connsiteX21" fmla="*/ 990023 w 3415891"/>
                <a:gd name="connsiteY21" fmla="*/ 2548776 h 4122191"/>
                <a:gd name="connsiteX22" fmla="*/ 1010524 w 3415891"/>
                <a:gd name="connsiteY22" fmla="*/ 2564151 h 4122191"/>
                <a:gd name="connsiteX23" fmla="*/ 1000274 w 3415891"/>
                <a:gd name="connsiteY23" fmla="*/ 2594903 h 4122191"/>
                <a:gd name="connsiteX24" fmla="*/ 990023 w 3415891"/>
                <a:gd name="connsiteY24" fmla="*/ 2625655 h 4122191"/>
                <a:gd name="connsiteX25" fmla="*/ 974647 w 3415891"/>
                <a:gd name="connsiteY25" fmla="*/ 2738411 h 4122191"/>
                <a:gd name="connsiteX26" fmla="*/ 1055370 w 3415891"/>
                <a:gd name="connsiteY26" fmla="*/ 2875512 h 4122191"/>
                <a:gd name="connsiteX27" fmla="*/ 1230911 w 3415891"/>
                <a:gd name="connsiteY27" fmla="*/ 2933171 h 4122191"/>
                <a:gd name="connsiteX28" fmla="*/ 1494862 w 3415891"/>
                <a:gd name="connsiteY28" fmla="*/ 2835791 h 4122191"/>
                <a:gd name="connsiteX29" fmla="*/ 1599930 w 3415891"/>
                <a:gd name="connsiteY29" fmla="*/ 2594903 h 4122191"/>
                <a:gd name="connsiteX30" fmla="*/ 1387231 w 3415891"/>
                <a:gd name="connsiteY30" fmla="*/ 2259198 h 4122191"/>
                <a:gd name="connsiteX31" fmla="*/ 943896 w 3415891"/>
                <a:gd name="connsiteY31" fmla="*/ 2154130 h 4122191"/>
                <a:gd name="connsiteX32" fmla="*/ 372428 w 3415891"/>
                <a:gd name="connsiteY32" fmla="*/ 2348890 h 4122191"/>
                <a:gd name="connsiteX33" fmla="*/ 118727 w 3415891"/>
                <a:gd name="connsiteY33" fmla="*/ 2861417 h 4122191"/>
                <a:gd name="connsiteX34" fmla="*/ 500560 w 3415891"/>
                <a:gd name="connsiteY34" fmla="*/ 3502076 h 4122191"/>
                <a:gd name="connsiteX35" fmla="*/ 1312915 w 3415891"/>
                <a:gd name="connsiteY35" fmla="*/ 3717337 h 4122191"/>
                <a:gd name="connsiteX36" fmla="*/ 2195013 w 3415891"/>
                <a:gd name="connsiteY36" fmla="*/ 3432800 h 4122191"/>
                <a:gd name="connsiteX37" fmla="*/ 2705552 w 3415891"/>
                <a:gd name="connsiteY37" fmla="*/ 2674000 h 4122191"/>
                <a:gd name="connsiteX38" fmla="*/ 2587666 w 3415891"/>
                <a:gd name="connsiteY38" fmla="*/ 2167978 h 4122191"/>
                <a:gd name="connsiteX39" fmla="*/ 1769638 w 3415891"/>
                <a:gd name="connsiteY39" fmla="*/ 1553280 h 4122191"/>
                <a:gd name="connsiteX40" fmla="*/ 859329 w 3415891"/>
                <a:gd name="connsiteY40" fmla="*/ 1285397 h 4122191"/>
                <a:gd name="connsiteX41" fmla="*/ 477496 w 3415891"/>
                <a:gd name="connsiteY41" fmla="*/ 760057 h 4122191"/>
                <a:gd name="connsiteX0" fmla="*/ 477496 w 3415891"/>
                <a:gd name="connsiteY0" fmla="*/ 760057 h 4122191"/>
                <a:gd name="connsiteX1" fmla="*/ 810541 w 3415891"/>
                <a:gd name="connsiteY1" fmla="*/ 659 h 4122191"/>
                <a:gd name="connsiteX2" fmla="*/ 744010 w 3415891"/>
                <a:gd name="connsiteY2" fmla="*/ 631925 h 4122191"/>
                <a:gd name="connsiteX3" fmla="*/ 900331 w 3415891"/>
                <a:gd name="connsiteY3" fmla="*/ 890752 h 4122191"/>
                <a:gd name="connsiteX4" fmla="*/ 1240632 w 3415891"/>
                <a:gd name="connsiteY4" fmla="*/ 1173299 h 4122191"/>
                <a:gd name="connsiteX5" fmla="*/ 2984160 w 3415891"/>
                <a:gd name="connsiteY5" fmla="*/ 1693489 h 4122191"/>
                <a:gd name="connsiteX6" fmla="*/ 3378091 w 3415891"/>
                <a:gd name="connsiteY6" fmla="*/ 2971456 h 4122191"/>
                <a:gd name="connsiteX7" fmla="*/ 2292890 w 3415891"/>
                <a:gd name="connsiteY7" fmla="*/ 3857009 h 4122191"/>
                <a:gd name="connsiteX8" fmla="*/ 1252372 w 3415891"/>
                <a:gd name="connsiteY8" fmla="*/ 4118394 h 4122191"/>
                <a:gd name="connsiteX9" fmla="*/ 352887 w 3415891"/>
                <a:gd name="connsiteY9" fmla="*/ 3668167 h 4122191"/>
                <a:gd name="connsiteX10" fmla="*/ 846 w 3415891"/>
                <a:gd name="connsiteY10" fmla="*/ 2861417 h 4122191"/>
                <a:gd name="connsiteX11" fmla="*/ 284017 w 3415891"/>
                <a:gd name="connsiteY11" fmla="*/ 2268167 h 4122191"/>
                <a:gd name="connsiteX12" fmla="*/ 964397 w 3415891"/>
                <a:gd name="connsiteY12" fmla="*/ 2020873 h 4122191"/>
                <a:gd name="connsiteX13" fmla="*/ 1592242 w 3415891"/>
                <a:gd name="connsiteY13" fmla="*/ 2169506 h 4122191"/>
                <a:gd name="connsiteX14" fmla="*/ 1861319 w 3415891"/>
                <a:gd name="connsiteY14" fmla="*/ 2641031 h 4122191"/>
                <a:gd name="connsiteX15" fmla="*/ 1680653 w 3415891"/>
                <a:gd name="connsiteY15" fmla="*/ 3011331 h 4122191"/>
                <a:gd name="connsiteX16" fmla="*/ 1261662 w 3415891"/>
                <a:gd name="connsiteY16" fmla="*/ 3158683 h 4122191"/>
                <a:gd name="connsiteX17" fmla="*/ 895206 w 3415891"/>
                <a:gd name="connsiteY17" fmla="*/ 3076678 h 4122191"/>
                <a:gd name="connsiteX18" fmla="*/ 718384 w 3415891"/>
                <a:gd name="connsiteY18" fmla="*/ 2799914 h 4122191"/>
                <a:gd name="connsiteX19" fmla="*/ 808076 w 3415891"/>
                <a:gd name="connsiteY19" fmla="*/ 2620529 h 4122191"/>
                <a:gd name="connsiteX20" fmla="*/ 931082 w 3415891"/>
                <a:gd name="connsiteY20" fmla="*/ 2556464 h 4122191"/>
                <a:gd name="connsiteX21" fmla="*/ 990023 w 3415891"/>
                <a:gd name="connsiteY21" fmla="*/ 2548776 h 4122191"/>
                <a:gd name="connsiteX22" fmla="*/ 1010524 w 3415891"/>
                <a:gd name="connsiteY22" fmla="*/ 2564151 h 4122191"/>
                <a:gd name="connsiteX23" fmla="*/ 1000274 w 3415891"/>
                <a:gd name="connsiteY23" fmla="*/ 2594903 h 4122191"/>
                <a:gd name="connsiteX24" fmla="*/ 990023 w 3415891"/>
                <a:gd name="connsiteY24" fmla="*/ 2625655 h 4122191"/>
                <a:gd name="connsiteX25" fmla="*/ 974647 w 3415891"/>
                <a:gd name="connsiteY25" fmla="*/ 2738411 h 4122191"/>
                <a:gd name="connsiteX26" fmla="*/ 1055370 w 3415891"/>
                <a:gd name="connsiteY26" fmla="*/ 2875512 h 4122191"/>
                <a:gd name="connsiteX27" fmla="*/ 1230911 w 3415891"/>
                <a:gd name="connsiteY27" fmla="*/ 2933171 h 4122191"/>
                <a:gd name="connsiteX28" fmla="*/ 1494862 w 3415891"/>
                <a:gd name="connsiteY28" fmla="*/ 2835791 h 4122191"/>
                <a:gd name="connsiteX29" fmla="*/ 1599930 w 3415891"/>
                <a:gd name="connsiteY29" fmla="*/ 2594903 h 4122191"/>
                <a:gd name="connsiteX30" fmla="*/ 1387231 w 3415891"/>
                <a:gd name="connsiteY30" fmla="*/ 2259198 h 4122191"/>
                <a:gd name="connsiteX31" fmla="*/ 943896 w 3415891"/>
                <a:gd name="connsiteY31" fmla="*/ 2154130 h 4122191"/>
                <a:gd name="connsiteX32" fmla="*/ 372428 w 3415891"/>
                <a:gd name="connsiteY32" fmla="*/ 2348890 h 4122191"/>
                <a:gd name="connsiteX33" fmla="*/ 118727 w 3415891"/>
                <a:gd name="connsiteY33" fmla="*/ 2861417 h 4122191"/>
                <a:gd name="connsiteX34" fmla="*/ 500560 w 3415891"/>
                <a:gd name="connsiteY34" fmla="*/ 3502076 h 4122191"/>
                <a:gd name="connsiteX35" fmla="*/ 1312915 w 3415891"/>
                <a:gd name="connsiteY35" fmla="*/ 3717337 h 4122191"/>
                <a:gd name="connsiteX36" fmla="*/ 2195013 w 3415891"/>
                <a:gd name="connsiteY36" fmla="*/ 3432800 h 4122191"/>
                <a:gd name="connsiteX37" fmla="*/ 2705552 w 3415891"/>
                <a:gd name="connsiteY37" fmla="*/ 2674000 h 4122191"/>
                <a:gd name="connsiteX38" fmla="*/ 2587666 w 3415891"/>
                <a:gd name="connsiteY38" fmla="*/ 2167978 h 4122191"/>
                <a:gd name="connsiteX39" fmla="*/ 1769638 w 3415891"/>
                <a:gd name="connsiteY39" fmla="*/ 1553280 h 4122191"/>
                <a:gd name="connsiteX40" fmla="*/ 859329 w 3415891"/>
                <a:gd name="connsiteY40" fmla="*/ 1285397 h 4122191"/>
                <a:gd name="connsiteX41" fmla="*/ 477496 w 3415891"/>
                <a:gd name="connsiteY41" fmla="*/ 760057 h 4122191"/>
                <a:gd name="connsiteX0" fmla="*/ 477496 w 3415891"/>
                <a:gd name="connsiteY0" fmla="*/ 760057 h 3958557"/>
                <a:gd name="connsiteX1" fmla="*/ 810541 w 3415891"/>
                <a:gd name="connsiteY1" fmla="*/ 659 h 3958557"/>
                <a:gd name="connsiteX2" fmla="*/ 744010 w 3415891"/>
                <a:gd name="connsiteY2" fmla="*/ 631925 h 3958557"/>
                <a:gd name="connsiteX3" fmla="*/ 900331 w 3415891"/>
                <a:gd name="connsiteY3" fmla="*/ 890752 h 3958557"/>
                <a:gd name="connsiteX4" fmla="*/ 1240632 w 3415891"/>
                <a:gd name="connsiteY4" fmla="*/ 1173299 h 3958557"/>
                <a:gd name="connsiteX5" fmla="*/ 2984160 w 3415891"/>
                <a:gd name="connsiteY5" fmla="*/ 1693489 h 3958557"/>
                <a:gd name="connsiteX6" fmla="*/ 3378091 w 3415891"/>
                <a:gd name="connsiteY6" fmla="*/ 2971456 h 3958557"/>
                <a:gd name="connsiteX7" fmla="*/ 2292890 w 3415891"/>
                <a:gd name="connsiteY7" fmla="*/ 3857009 h 3958557"/>
                <a:gd name="connsiteX8" fmla="*/ 1075991 w 3415891"/>
                <a:gd name="connsiteY8" fmla="*/ 3918147 h 3958557"/>
                <a:gd name="connsiteX9" fmla="*/ 352887 w 3415891"/>
                <a:gd name="connsiteY9" fmla="*/ 3668167 h 3958557"/>
                <a:gd name="connsiteX10" fmla="*/ 846 w 3415891"/>
                <a:gd name="connsiteY10" fmla="*/ 2861417 h 3958557"/>
                <a:gd name="connsiteX11" fmla="*/ 284017 w 3415891"/>
                <a:gd name="connsiteY11" fmla="*/ 2268167 h 3958557"/>
                <a:gd name="connsiteX12" fmla="*/ 964397 w 3415891"/>
                <a:gd name="connsiteY12" fmla="*/ 2020873 h 3958557"/>
                <a:gd name="connsiteX13" fmla="*/ 1592242 w 3415891"/>
                <a:gd name="connsiteY13" fmla="*/ 2169506 h 3958557"/>
                <a:gd name="connsiteX14" fmla="*/ 1861319 w 3415891"/>
                <a:gd name="connsiteY14" fmla="*/ 2641031 h 3958557"/>
                <a:gd name="connsiteX15" fmla="*/ 1680653 w 3415891"/>
                <a:gd name="connsiteY15" fmla="*/ 3011331 h 3958557"/>
                <a:gd name="connsiteX16" fmla="*/ 1261662 w 3415891"/>
                <a:gd name="connsiteY16" fmla="*/ 3158683 h 3958557"/>
                <a:gd name="connsiteX17" fmla="*/ 895206 w 3415891"/>
                <a:gd name="connsiteY17" fmla="*/ 3076678 h 3958557"/>
                <a:gd name="connsiteX18" fmla="*/ 718384 w 3415891"/>
                <a:gd name="connsiteY18" fmla="*/ 2799914 h 3958557"/>
                <a:gd name="connsiteX19" fmla="*/ 808076 w 3415891"/>
                <a:gd name="connsiteY19" fmla="*/ 2620529 h 3958557"/>
                <a:gd name="connsiteX20" fmla="*/ 931082 w 3415891"/>
                <a:gd name="connsiteY20" fmla="*/ 2556464 h 3958557"/>
                <a:gd name="connsiteX21" fmla="*/ 990023 w 3415891"/>
                <a:gd name="connsiteY21" fmla="*/ 2548776 h 3958557"/>
                <a:gd name="connsiteX22" fmla="*/ 1010524 w 3415891"/>
                <a:gd name="connsiteY22" fmla="*/ 2564151 h 3958557"/>
                <a:gd name="connsiteX23" fmla="*/ 1000274 w 3415891"/>
                <a:gd name="connsiteY23" fmla="*/ 2594903 h 3958557"/>
                <a:gd name="connsiteX24" fmla="*/ 990023 w 3415891"/>
                <a:gd name="connsiteY24" fmla="*/ 2625655 h 3958557"/>
                <a:gd name="connsiteX25" fmla="*/ 974647 w 3415891"/>
                <a:gd name="connsiteY25" fmla="*/ 2738411 h 3958557"/>
                <a:gd name="connsiteX26" fmla="*/ 1055370 w 3415891"/>
                <a:gd name="connsiteY26" fmla="*/ 2875512 h 3958557"/>
                <a:gd name="connsiteX27" fmla="*/ 1230911 w 3415891"/>
                <a:gd name="connsiteY27" fmla="*/ 2933171 h 3958557"/>
                <a:gd name="connsiteX28" fmla="*/ 1494862 w 3415891"/>
                <a:gd name="connsiteY28" fmla="*/ 2835791 h 3958557"/>
                <a:gd name="connsiteX29" fmla="*/ 1599930 w 3415891"/>
                <a:gd name="connsiteY29" fmla="*/ 2594903 h 3958557"/>
                <a:gd name="connsiteX30" fmla="*/ 1387231 w 3415891"/>
                <a:gd name="connsiteY30" fmla="*/ 2259198 h 3958557"/>
                <a:gd name="connsiteX31" fmla="*/ 943896 w 3415891"/>
                <a:gd name="connsiteY31" fmla="*/ 2154130 h 3958557"/>
                <a:gd name="connsiteX32" fmla="*/ 372428 w 3415891"/>
                <a:gd name="connsiteY32" fmla="*/ 2348890 h 3958557"/>
                <a:gd name="connsiteX33" fmla="*/ 118727 w 3415891"/>
                <a:gd name="connsiteY33" fmla="*/ 2861417 h 3958557"/>
                <a:gd name="connsiteX34" fmla="*/ 500560 w 3415891"/>
                <a:gd name="connsiteY34" fmla="*/ 3502076 h 3958557"/>
                <a:gd name="connsiteX35" fmla="*/ 1312915 w 3415891"/>
                <a:gd name="connsiteY35" fmla="*/ 3717337 h 3958557"/>
                <a:gd name="connsiteX36" fmla="*/ 2195013 w 3415891"/>
                <a:gd name="connsiteY36" fmla="*/ 3432800 h 3958557"/>
                <a:gd name="connsiteX37" fmla="*/ 2705552 w 3415891"/>
                <a:gd name="connsiteY37" fmla="*/ 2674000 h 3958557"/>
                <a:gd name="connsiteX38" fmla="*/ 2587666 w 3415891"/>
                <a:gd name="connsiteY38" fmla="*/ 2167978 h 3958557"/>
                <a:gd name="connsiteX39" fmla="*/ 1769638 w 3415891"/>
                <a:gd name="connsiteY39" fmla="*/ 1553280 h 3958557"/>
                <a:gd name="connsiteX40" fmla="*/ 859329 w 3415891"/>
                <a:gd name="connsiteY40" fmla="*/ 1285397 h 3958557"/>
                <a:gd name="connsiteX41" fmla="*/ 477496 w 3415891"/>
                <a:gd name="connsiteY41" fmla="*/ 760057 h 3958557"/>
                <a:gd name="connsiteX0" fmla="*/ 565295 w 3503690"/>
                <a:gd name="connsiteY0" fmla="*/ 760057 h 3958557"/>
                <a:gd name="connsiteX1" fmla="*/ 898340 w 3503690"/>
                <a:gd name="connsiteY1" fmla="*/ 659 h 3958557"/>
                <a:gd name="connsiteX2" fmla="*/ 831809 w 3503690"/>
                <a:gd name="connsiteY2" fmla="*/ 631925 h 3958557"/>
                <a:gd name="connsiteX3" fmla="*/ 988130 w 3503690"/>
                <a:gd name="connsiteY3" fmla="*/ 890752 h 3958557"/>
                <a:gd name="connsiteX4" fmla="*/ 1328431 w 3503690"/>
                <a:gd name="connsiteY4" fmla="*/ 1173299 h 3958557"/>
                <a:gd name="connsiteX5" fmla="*/ 3071959 w 3503690"/>
                <a:gd name="connsiteY5" fmla="*/ 1693489 h 3958557"/>
                <a:gd name="connsiteX6" fmla="*/ 3465890 w 3503690"/>
                <a:gd name="connsiteY6" fmla="*/ 2971456 h 3958557"/>
                <a:gd name="connsiteX7" fmla="*/ 2380689 w 3503690"/>
                <a:gd name="connsiteY7" fmla="*/ 3857009 h 3958557"/>
                <a:gd name="connsiteX8" fmla="*/ 1163790 w 3503690"/>
                <a:gd name="connsiteY8" fmla="*/ 3918147 h 3958557"/>
                <a:gd name="connsiteX9" fmla="*/ 440686 w 3503690"/>
                <a:gd name="connsiteY9" fmla="*/ 3668167 h 3958557"/>
                <a:gd name="connsiteX10" fmla="*/ 454 w 3503690"/>
                <a:gd name="connsiteY10" fmla="*/ 2861417 h 3958557"/>
                <a:gd name="connsiteX11" fmla="*/ 371816 w 3503690"/>
                <a:gd name="connsiteY11" fmla="*/ 2268167 h 3958557"/>
                <a:gd name="connsiteX12" fmla="*/ 1052196 w 3503690"/>
                <a:gd name="connsiteY12" fmla="*/ 2020873 h 3958557"/>
                <a:gd name="connsiteX13" fmla="*/ 1680041 w 3503690"/>
                <a:gd name="connsiteY13" fmla="*/ 2169506 h 3958557"/>
                <a:gd name="connsiteX14" fmla="*/ 1949118 w 3503690"/>
                <a:gd name="connsiteY14" fmla="*/ 2641031 h 3958557"/>
                <a:gd name="connsiteX15" fmla="*/ 1768452 w 3503690"/>
                <a:gd name="connsiteY15" fmla="*/ 3011331 h 3958557"/>
                <a:gd name="connsiteX16" fmla="*/ 1349461 w 3503690"/>
                <a:gd name="connsiteY16" fmla="*/ 3158683 h 3958557"/>
                <a:gd name="connsiteX17" fmla="*/ 983005 w 3503690"/>
                <a:gd name="connsiteY17" fmla="*/ 3076678 h 3958557"/>
                <a:gd name="connsiteX18" fmla="*/ 806183 w 3503690"/>
                <a:gd name="connsiteY18" fmla="*/ 2799914 h 3958557"/>
                <a:gd name="connsiteX19" fmla="*/ 895875 w 3503690"/>
                <a:gd name="connsiteY19" fmla="*/ 2620529 h 3958557"/>
                <a:gd name="connsiteX20" fmla="*/ 1018881 w 3503690"/>
                <a:gd name="connsiteY20" fmla="*/ 2556464 h 3958557"/>
                <a:gd name="connsiteX21" fmla="*/ 1077822 w 3503690"/>
                <a:gd name="connsiteY21" fmla="*/ 2548776 h 3958557"/>
                <a:gd name="connsiteX22" fmla="*/ 1098323 w 3503690"/>
                <a:gd name="connsiteY22" fmla="*/ 2564151 h 3958557"/>
                <a:gd name="connsiteX23" fmla="*/ 1088073 w 3503690"/>
                <a:gd name="connsiteY23" fmla="*/ 2594903 h 3958557"/>
                <a:gd name="connsiteX24" fmla="*/ 1077822 w 3503690"/>
                <a:gd name="connsiteY24" fmla="*/ 2625655 h 3958557"/>
                <a:gd name="connsiteX25" fmla="*/ 1062446 w 3503690"/>
                <a:gd name="connsiteY25" fmla="*/ 2738411 h 3958557"/>
                <a:gd name="connsiteX26" fmla="*/ 1143169 w 3503690"/>
                <a:gd name="connsiteY26" fmla="*/ 2875512 h 3958557"/>
                <a:gd name="connsiteX27" fmla="*/ 1318710 w 3503690"/>
                <a:gd name="connsiteY27" fmla="*/ 2933171 h 3958557"/>
                <a:gd name="connsiteX28" fmla="*/ 1582661 w 3503690"/>
                <a:gd name="connsiteY28" fmla="*/ 2835791 h 3958557"/>
                <a:gd name="connsiteX29" fmla="*/ 1687729 w 3503690"/>
                <a:gd name="connsiteY29" fmla="*/ 2594903 h 3958557"/>
                <a:gd name="connsiteX30" fmla="*/ 1475030 w 3503690"/>
                <a:gd name="connsiteY30" fmla="*/ 2259198 h 3958557"/>
                <a:gd name="connsiteX31" fmla="*/ 1031695 w 3503690"/>
                <a:gd name="connsiteY31" fmla="*/ 2154130 h 3958557"/>
                <a:gd name="connsiteX32" fmla="*/ 460227 w 3503690"/>
                <a:gd name="connsiteY32" fmla="*/ 2348890 h 3958557"/>
                <a:gd name="connsiteX33" fmla="*/ 206526 w 3503690"/>
                <a:gd name="connsiteY33" fmla="*/ 2861417 h 3958557"/>
                <a:gd name="connsiteX34" fmla="*/ 588359 w 3503690"/>
                <a:gd name="connsiteY34" fmla="*/ 3502076 h 3958557"/>
                <a:gd name="connsiteX35" fmla="*/ 1400714 w 3503690"/>
                <a:gd name="connsiteY35" fmla="*/ 3717337 h 3958557"/>
                <a:gd name="connsiteX36" fmla="*/ 2282812 w 3503690"/>
                <a:gd name="connsiteY36" fmla="*/ 3432800 h 3958557"/>
                <a:gd name="connsiteX37" fmla="*/ 2793351 w 3503690"/>
                <a:gd name="connsiteY37" fmla="*/ 2674000 h 3958557"/>
                <a:gd name="connsiteX38" fmla="*/ 2675465 w 3503690"/>
                <a:gd name="connsiteY38" fmla="*/ 2167978 h 3958557"/>
                <a:gd name="connsiteX39" fmla="*/ 1857437 w 3503690"/>
                <a:gd name="connsiteY39" fmla="*/ 1553280 h 3958557"/>
                <a:gd name="connsiteX40" fmla="*/ 947128 w 3503690"/>
                <a:gd name="connsiteY40" fmla="*/ 1285397 h 3958557"/>
                <a:gd name="connsiteX41" fmla="*/ 565295 w 3503690"/>
                <a:gd name="connsiteY41" fmla="*/ 760057 h 3958557"/>
                <a:gd name="connsiteX0" fmla="*/ 565297 w 3505172"/>
                <a:gd name="connsiteY0" fmla="*/ 760057 h 3929318"/>
                <a:gd name="connsiteX1" fmla="*/ 898342 w 3505172"/>
                <a:gd name="connsiteY1" fmla="*/ 659 h 3929318"/>
                <a:gd name="connsiteX2" fmla="*/ 831811 w 3505172"/>
                <a:gd name="connsiteY2" fmla="*/ 631925 h 3929318"/>
                <a:gd name="connsiteX3" fmla="*/ 988132 w 3505172"/>
                <a:gd name="connsiteY3" fmla="*/ 890752 h 3929318"/>
                <a:gd name="connsiteX4" fmla="*/ 1328433 w 3505172"/>
                <a:gd name="connsiteY4" fmla="*/ 1173299 h 3929318"/>
                <a:gd name="connsiteX5" fmla="*/ 3071961 w 3505172"/>
                <a:gd name="connsiteY5" fmla="*/ 1693489 h 3929318"/>
                <a:gd name="connsiteX6" fmla="*/ 3465892 w 3505172"/>
                <a:gd name="connsiteY6" fmla="*/ 2971456 h 3929318"/>
                <a:gd name="connsiteX7" fmla="*/ 2358642 w 3505172"/>
                <a:gd name="connsiteY7" fmla="*/ 3790260 h 3929318"/>
                <a:gd name="connsiteX8" fmla="*/ 1163792 w 3505172"/>
                <a:gd name="connsiteY8" fmla="*/ 3918147 h 3929318"/>
                <a:gd name="connsiteX9" fmla="*/ 440688 w 3505172"/>
                <a:gd name="connsiteY9" fmla="*/ 3668167 h 3929318"/>
                <a:gd name="connsiteX10" fmla="*/ 456 w 3505172"/>
                <a:gd name="connsiteY10" fmla="*/ 2861417 h 3929318"/>
                <a:gd name="connsiteX11" fmla="*/ 371818 w 3505172"/>
                <a:gd name="connsiteY11" fmla="*/ 2268167 h 3929318"/>
                <a:gd name="connsiteX12" fmla="*/ 1052198 w 3505172"/>
                <a:gd name="connsiteY12" fmla="*/ 2020873 h 3929318"/>
                <a:gd name="connsiteX13" fmla="*/ 1680043 w 3505172"/>
                <a:gd name="connsiteY13" fmla="*/ 2169506 h 3929318"/>
                <a:gd name="connsiteX14" fmla="*/ 1949120 w 3505172"/>
                <a:gd name="connsiteY14" fmla="*/ 2641031 h 3929318"/>
                <a:gd name="connsiteX15" fmla="*/ 1768454 w 3505172"/>
                <a:gd name="connsiteY15" fmla="*/ 3011331 h 3929318"/>
                <a:gd name="connsiteX16" fmla="*/ 1349463 w 3505172"/>
                <a:gd name="connsiteY16" fmla="*/ 3158683 h 3929318"/>
                <a:gd name="connsiteX17" fmla="*/ 983007 w 3505172"/>
                <a:gd name="connsiteY17" fmla="*/ 3076678 h 3929318"/>
                <a:gd name="connsiteX18" fmla="*/ 806185 w 3505172"/>
                <a:gd name="connsiteY18" fmla="*/ 2799914 h 3929318"/>
                <a:gd name="connsiteX19" fmla="*/ 895877 w 3505172"/>
                <a:gd name="connsiteY19" fmla="*/ 2620529 h 3929318"/>
                <a:gd name="connsiteX20" fmla="*/ 1018883 w 3505172"/>
                <a:gd name="connsiteY20" fmla="*/ 2556464 h 3929318"/>
                <a:gd name="connsiteX21" fmla="*/ 1077824 w 3505172"/>
                <a:gd name="connsiteY21" fmla="*/ 2548776 h 3929318"/>
                <a:gd name="connsiteX22" fmla="*/ 1098325 w 3505172"/>
                <a:gd name="connsiteY22" fmla="*/ 2564151 h 3929318"/>
                <a:gd name="connsiteX23" fmla="*/ 1088075 w 3505172"/>
                <a:gd name="connsiteY23" fmla="*/ 2594903 h 3929318"/>
                <a:gd name="connsiteX24" fmla="*/ 1077824 w 3505172"/>
                <a:gd name="connsiteY24" fmla="*/ 2625655 h 3929318"/>
                <a:gd name="connsiteX25" fmla="*/ 1062448 w 3505172"/>
                <a:gd name="connsiteY25" fmla="*/ 2738411 h 3929318"/>
                <a:gd name="connsiteX26" fmla="*/ 1143171 w 3505172"/>
                <a:gd name="connsiteY26" fmla="*/ 2875512 h 3929318"/>
                <a:gd name="connsiteX27" fmla="*/ 1318712 w 3505172"/>
                <a:gd name="connsiteY27" fmla="*/ 2933171 h 3929318"/>
                <a:gd name="connsiteX28" fmla="*/ 1582663 w 3505172"/>
                <a:gd name="connsiteY28" fmla="*/ 2835791 h 3929318"/>
                <a:gd name="connsiteX29" fmla="*/ 1687731 w 3505172"/>
                <a:gd name="connsiteY29" fmla="*/ 2594903 h 3929318"/>
                <a:gd name="connsiteX30" fmla="*/ 1475032 w 3505172"/>
                <a:gd name="connsiteY30" fmla="*/ 2259198 h 3929318"/>
                <a:gd name="connsiteX31" fmla="*/ 1031697 w 3505172"/>
                <a:gd name="connsiteY31" fmla="*/ 2154130 h 3929318"/>
                <a:gd name="connsiteX32" fmla="*/ 460229 w 3505172"/>
                <a:gd name="connsiteY32" fmla="*/ 2348890 h 3929318"/>
                <a:gd name="connsiteX33" fmla="*/ 206528 w 3505172"/>
                <a:gd name="connsiteY33" fmla="*/ 2861417 h 3929318"/>
                <a:gd name="connsiteX34" fmla="*/ 588361 w 3505172"/>
                <a:gd name="connsiteY34" fmla="*/ 3502076 h 3929318"/>
                <a:gd name="connsiteX35" fmla="*/ 1400716 w 3505172"/>
                <a:gd name="connsiteY35" fmla="*/ 3717337 h 3929318"/>
                <a:gd name="connsiteX36" fmla="*/ 2282814 w 3505172"/>
                <a:gd name="connsiteY36" fmla="*/ 3432800 h 3929318"/>
                <a:gd name="connsiteX37" fmla="*/ 2793353 w 3505172"/>
                <a:gd name="connsiteY37" fmla="*/ 2674000 h 3929318"/>
                <a:gd name="connsiteX38" fmla="*/ 2675467 w 3505172"/>
                <a:gd name="connsiteY38" fmla="*/ 2167978 h 3929318"/>
                <a:gd name="connsiteX39" fmla="*/ 1857439 w 3505172"/>
                <a:gd name="connsiteY39" fmla="*/ 1553280 h 3929318"/>
                <a:gd name="connsiteX40" fmla="*/ 947130 w 3505172"/>
                <a:gd name="connsiteY40" fmla="*/ 1285397 h 3929318"/>
                <a:gd name="connsiteX41" fmla="*/ 565297 w 3505172"/>
                <a:gd name="connsiteY41" fmla="*/ 760057 h 3929318"/>
                <a:gd name="connsiteX0" fmla="*/ 565297 w 3359163"/>
                <a:gd name="connsiteY0" fmla="*/ 760057 h 3930630"/>
                <a:gd name="connsiteX1" fmla="*/ 898342 w 3359163"/>
                <a:gd name="connsiteY1" fmla="*/ 659 h 3930630"/>
                <a:gd name="connsiteX2" fmla="*/ 831811 w 3359163"/>
                <a:gd name="connsiteY2" fmla="*/ 631925 h 3930630"/>
                <a:gd name="connsiteX3" fmla="*/ 988132 w 3359163"/>
                <a:gd name="connsiteY3" fmla="*/ 890752 h 3930630"/>
                <a:gd name="connsiteX4" fmla="*/ 1328433 w 3359163"/>
                <a:gd name="connsiteY4" fmla="*/ 1173299 h 3930630"/>
                <a:gd name="connsiteX5" fmla="*/ 3071961 w 3359163"/>
                <a:gd name="connsiteY5" fmla="*/ 1693489 h 3930630"/>
                <a:gd name="connsiteX6" fmla="*/ 3289512 w 3359163"/>
                <a:gd name="connsiteY6" fmla="*/ 2931407 h 3930630"/>
                <a:gd name="connsiteX7" fmla="*/ 2358642 w 3359163"/>
                <a:gd name="connsiteY7" fmla="*/ 3790260 h 3930630"/>
                <a:gd name="connsiteX8" fmla="*/ 1163792 w 3359163"/>
                <a:gd name="connsiteY8" fmla="*/ 3918147 h 3930630"/>
                <a:gd name="connsiteX9" fmla="*/ 440688 w 3359163"/>
                <a:gd name="connsiteY9" fmla="*/ 3668167 h 3930630"/>
                <a:gd name="connsiteX10" fmla="*/ 456 w 3359163"/>
                <a:gd name="connsiteY10" fmla="*/ 2861417 h 3930630"/>
                <a:gd name="connsiteX11" fmla="*/ 371818 w 3359163"/>
                <a:gd name="connsiteY11" fmla="*/ 2268167 h 3930630"/>
                <a:gd name="connsiteX12" fmla="*/ 1052198 w 3359163"/>
                <a:gd name="connsiteY12" fmla="*/ 2020873 h 3930630"/>
                <a:gd name="connsiteX13" fmla="*/ 1680043 w 3359163"/>
                <a:gd name="connsiteY13" fmla="*/ 2169506 h 3930630"/>
                <a:gd name="connsiteX14" fmla="*/ 1949120 w 3359163"/>
                <a:gd name="connsiteY14" fmla="*/ 2641031 h 3930630"/>
                <a:gd name="connsiteX15" fmla="*/ 1768454 w 3359163"/>
                <a:gd name="connsiteY15" fmla="*/ 3011331 h 3930630"/>
                <a:gd name="connsiteX16" fmla="*/ 1349463 w 3359163"/>
                <a:gd name="connsiteY16" fmla="*/ 3158683 h 3930630"/>
                <a:gd name="connsiteX17" fmla="*/ 983007 w 3359163"/>
                <a:gd name="connsiteY17" fmla="*/ 3076678 h 3930630"/>
                <a:gd name="connsiteX18" fmla="*/ 806185 w 3359163"/>
                <a:gd name="connsiteY18" fmla="*/ 2799914 h 3930630"/>
                <a:gd name="connsiteX19" fmla="*/ 895877 w 3359163"/>
                <a:gd name="connsiteY19" fmla="*/ 2620529 h 3930630"/>
                <a:gd name="connsiteX20" fmla="*/ 1018883 w 3359163"/>
                <a:gd name="connsiteY20" fmla="*/ 2556464 h 3930630"/>
                <a:gd name="connsiteX21" fmla="*/ 1077824 w 3359163"/>
                <a:gd name="connsiteY21" fmla="*/ 2548776 h 3930630"/>
                <a:gd name="connsiteX22" fmla="*/ 1098325 w 3359163"/>
                <a:gd name="connsiteY22" fmla="*/ 2564151 h 3930630"/>
                <a:gd name="connsiteX23" fmla="*/ 1088075 w 3359163"/>
                <a:gd name="connsiteY23" fmla="*/ 2594903 h 3930630"/>
                <a:gd name="connsiteX24" fmla="*/ 1077824 w 3359163"/>
                <a:gd name="connsiteY24" fmla="*/ 2625655 h 3930630"/>
                <a:gd name="connsiteX25" fmla="*/ 1062448 w 3359163"/>
                <a:gd name="connsiteY25" fmla="*/ 2738411 h 3930630"/>
                <a:gd name="connsiteX26" fmla="*/ 1143171 w 3359163"/>
                <a:gd name="connsiteY26" fmla="*/ 2875512 h 3930630"/>
                <a:gd name="connsiteX27" fmla="*/ 1318712 w 3359163"/>
                <a:gd name="connsiteY27" fmla="*/ 2933171 h 3930630"/>
                <a:gd name="connsiteX28" fmla="*/ 1582663 w 3359163"/>
                <a:gd name="connsiteY28" fmla="*/ 2835791 h 3930630"/>
                <a:gd name="connsiteX29" fmla="*/ 1687731 w 3359163"/>
                <a:gd name="connsiteY29" fmla="*/ 2594903 h 3930630"/>
                <a:gd name="connsiteX30" fmla="*/ 1475032 w 3359163"/>
                <a:gd name="connsiteY30" fmla="*/ 2259198 h 3930630"/>
                <a:gd name="connsiteX31" fmla="*/ 1031697 w 3359163"/>
                <a:gd name="connsiteY31" fmla="*/ 2154130 h 3930630"/>
                <a:gd name="connsiteX32" fmla="*/ 460229 w 3359163"/>
                <a:gd name="connsiteY32" fmla="*/ 2348890 h 3930630"/>
                <a:gd name="connsiteX33" fmla="*/ 206528 w 3359163"/>
                <a:gd name="connsiteY33" fmla="*/ 2861417 h 3930630"/>
                <a:gd name="connsiteX34" fmla="*/ 588361 w 3359163"/>
                <a:gd name="connsiteY34" fmla="*/ 3502076 h 3930630"/>
                <a:gd name="connsiteX35" fmla="*/ 1400716 w 3359163"/>
                <a:gd name="connsiteY35" fmla="*/ 3717337 h 3930630"/>
                <a:gd name="connsiteX36" fmla="*/ 2282814 w 3359163"/>
                <a:gd name="connsiteY36" fmla="*/ 3432800 h 3930630"/>
                <a:gd name="connsiteX37" fmla="*/ 2793353 w 3359163"/>
                <a:gd name="connsiteY37" fmla="*/ 2674000 h 3930630"/>
                <a:gd name="connsiteX38" fmla="*/ 2675467 w 3359163"/>
                <a:gd name="connsiteY38" fmla="*/ 2167978 h 3930630"/>
                <a:gd name="connsiteX39" fmla="*/ 1857439 w 3359163"/>
                <a:gd name="connsiteY39" fmla="*/ 1553280 h 3930630"/>
                <a:gd name="connsiteX40" fmla="*/ 947130 w 3359163"/>
                <a:gd name="connsiteY40" fmla="*/ 1285397 h 3930630"/>
                <a:gd name="connsiteX41" fmla="*/ 565297 w 3359163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947130 w 3314397"/>
                <a:gd name="connsiteY40" fmla="*/ 1285397 h 3930630"/>
                <a:gd name="connsiteX41" fmla="*/ 565297 w 3314397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1035318 w 3314397"/>
                <a:gd name="connsiteY40" fmla="*/ 1258698 h 3930630"/>
                <a:gd name="connsiteX41" fmla="*/ 565297 w 3314397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1035318 w 3314397"/>
                <a:gd name="connsiteY40" fmla="*/ 1258698 h 3930630"/>
                <a:gd name="connsiteX41" fmla="*/ 565297 w 3314397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1035318 w 3314397"/>
                <a:gd name="connsiteY40" fmla="*/ 1258698 h 3930630"/>
                <a:gd name="connsiteX41" fmla="*/ 565297 w 3314397"/>
                <a:gd name="connsiteY41" fmla="*/ 760057 h 3930630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2675467 w 3314397"/>
                <a:gd name="connsiteY38" fmla="*/ 2168602 h 3931254"/>
                <a:gd name="connsiteX39" fmla="*/ 1857439 w 3314397"/>
                <a:gd name="connsiteY39" fmla="*/ 1553904 h 3931254"/>
                <a:gd name="connsiteX40" fmla="*/ 1035318 w 3314397"/>
                <a:gd name="connsiteY40" fmla="*/ 1259322 h 3931254"/>
                <a:gd name="connsiteX41" fmla="*/ 587343 w 3314397"/>
                <a:gd name="connsiteY41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2675467 w 3314397"/>
                <a:gd name="connsiteY38" fmla="*/ 2168602 h 3931254"/>
                <a:gd name="connsiteX39" fmla="*/ 1857439 w 3314397"/>
                <a:gd name="connsiteY39" fmla="*/ 1553904 h 3931254"/>
                <a:gd name="connsiteX40" fmla="*/ 1035318 w 3314397"/>
                <a:gd name="connsiteY40" fmla="*/ 1259322 h 3931254"/>
                <a:gd name="connsiteX41" fmla="*/ 587343 w 3314397"/>
                <a:gd name="connsiteY41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857439 w 3314397"/>
                <a:gd name="connsiteY37" fmla="*/ 1554027 h 3931377"/>
                <a:gd name="connsiteX38" fmla="*/ 1035318 w 3314397"/>
                <a:gd name="connsiteY38" fmla="*/ 1259445 h 3931377"/>
                <a:gd name="connsiteX39" fmla="*/ 587343 w 3314397"/>
                <a:gd name="connsiteY39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4170059"/>
                <a:gd name="connsiteX1" fmla="*/ 898342 w 3314397"/>
                <a:gd name="connsiteY1" fmla="*/ 1406 h 4170059"/>
                <a:gd name="connsiteX2" fmla="*/ 831811 w 3314397"/>
                <a:gd name="connsiteY2" fmla="*/ 632672 h 4170059"/>
                <a:gd name="connsiteX3" fmla="*/ 1328433 w 3314397"/>
                <a:gd name="connsiteY3" fmla="*/ 1174046 h 4170059"/>
                <a:gd name="connsiteX4" fmla="*/ 2895583 w 3314397"/>
                <a:gd name="connsiteY4" fmla="*/ 1827735 h 4170059"/>
                <a:gd name="connsiteX5" fmla="*/ 3289512 w 3314397"/>
                <a:gd name="connsiteY5" fmla="*/ 2932154 h 4170059"/>
                <a:gd name="connsiteX6" fmla="*/ 2358642 w 3314397"/>
                <a:gd name="connsiteY6" fmla="*/ 3791007 h 4170059"/>
                <a:gd name="connsiteX7" fmla="*/ 1163792 w 3314397"/>
                <a:gd name="connsiteY7" fmla="*/ 3918894 h 4170059"/>
                <a:gd name="connsiteX8" fmla="*/ 440688 w 3314397"/>
                <a:gd name="connsiteY8" fmla="*/ 3668914 h 4170059"/>
                <a:gd name="connsiteX9" fmla="*/ 456 w 3314397"/>
                <a:gd name="connsiteY9" fmla="*/ 2862164 h 4170059"/>
                <a:gd name="connsiteX10" fmla="*/ 371818 w 3314397"/>
                <a:gd name="connsiteY10" fmla="*/ 2268914 h 4170059"/>
                <a:gd name="connsiteX11" fmla="*/ 1052198 w 3314397"/>
                <a:gd name="connsiteY11" fmla="*/ 2021620 h 4170059"/>
                <a:gd name="connsiteX12" fmla="*/ 1680043 w 3314397"/>
                <a:gd name="connsiteY12" fmla="*/ 2170253 h 4170059"/>
                <a:gd name="connsiteX13" fmla="*/ 1949120 w 3314397"/>
                <a:gd name="connsiteY13" fmla="*/ 2641778 h 4170059"/>
                <a:gd name="connsiteX14" fmla="*/ 1768454 w 3314397"/>
                <a:gd name="connsiteY14" fmla="*/ 3012078 h 4170059"/>
                <a:gd name="connsiteX15" fmla="*/ 1349463 w 3314397"/>
                <a:gd name="connsiteY15" fmla="*/ 3159430 h 4170059"/>
                <a:gd name="connsiteX16" fmla="*/ 983007 w 3314397"/>
                <a:gd name="connsiteY16" fmla="*/ 3077425 h 4170059"/>
                <a:gd name="connsiteX17" fmla="*/ 806185 w 3314397"/>
                <a:gd name="connsiteY17" fmla="*/ 2800661 h 4170059"/>
                <a:gd name="connsiteX18" fmla="*/ 895877 w 3314397"/>
                <a:gd name="connsiteY18" fmla="*/ 2621276 h 4170059"/>
                <a:gd name="connsiteX19" fmla="*/ 1018883 w 3314397"/>
                <a:gd name="connsiteY19" fmla="*/ 2557211 h 4170059"/>
                <a:gd name="connsiteX20" fmla="*/ 1077824 w 3314397"/>
                <a:gd name="connsiteY20" fmla="*/ 2549523 h 4170059"/>
                <a:gd name="connsiteX21" fmla="*/ 1098325 w 3314397"/>
                <a:gd name="connsiteY21" fmla="*/ 2564898 h 4170059"/>
                <a:gd name="connsiteX22" fmla="*/ 1088075 w 3314397"/>
                <a:gd name="connsiteY22" fmla="*/ 2595650 h 4170059"/>
                <a:gd name="connsiteX23" fmla="*/ 1077824 w 3314397"/>
                <a:gd name="connsiteY23" fmla="*/ 2626402 h 4170059"/>
                <a:gd name="connsiteX24" fmla="*/ 1062448 w 3314397"/>
                <a:gd name="connsiteY24" fmla="*/ 2739158 h 4170059"/>
                <a:gd name="connsiteX25" fmla="*/ 1143171 w 3314397"/>
                <a:gd name="connsiteY25" fmla="*/ 2876259 h 4170059"/>
                <a:gd name="connsiteX26" fmla="*/ 1318712 w 3314397"/>
                <a:gd name="connsiteY26" fmla="*/ 2933918 h 4170059"/>
                <a:gd name="connsiteX27" fmla="*/ 1582663 w 3314397"/>
                <a:gd name="connsiteY27" fmla="*/ 2836538 h 4170059"/>
                <a:gd name="connsiteX28" fmla="*/ 1687731 w 3314397"/>
                <a:gd name="connsiteY28" fmla="*/ 2595650 h 4170059"/>
                <a:gd name="connsiteX29" fmla="*/ 1475032 w 3314397"/>
                <a:gd name="connsiteY29" fmla="*/ 2259945 h 4170059"/>
                <a:gd name="connsiteX30" fmla="*/ 1031697 w 3314397"/>
                <a:gd name="connsiteY30" fmla="*/ 2154877 h 4170059"/>
                <a:gd name="connsiteX31" fmla="*/ 460229 w 3314397"/>
                <a:gd name="connsiteY31" fmla="*/ 2349637 h 4170059"/>
                <a:gd name="connsiteX32" fmla="*/ 206528 w 3314397"/>
                <a:gd name="connsiteY32" fmla="*/ 2862164 h 4170059"/>
                <a:gd name="connsiteX33" fmla="*/ 588361 w 3314397"/>
                <a:gd name="connsiteY33" fmla="*/ 3502823 h 4170059"/>
                <a:gd name="connsiteX34" fmla="*/ 1400716 w 3314397"/>
                <a:gd name="connsiteY34" fmla="*/ 3718084 h 4170059"/>
                <a:gd name="connsiteX35" fmla="*/ 2348956 w 3314397"/>
                <a:gd name="connsiteY35" fmla="*/ 3433547 h 4170059"/>
                <a:gd name="connsiteX36" fmla="*/ 1035318 w 3314397"/>
                <a:gd name="connsiteY36" fmla="*/ 1259445 h 4170059"/>
                <a:gd name="connsiteX37" fmla="*/ 587343 w 3314397"/>
                <a:gd name="connsiteY37" fmla="*/ 814203 h 4170059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499154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99154 w 3314397"/>
                <a:gd name="connsiteY37" fmla="*/ 773622 h 3930846"/>
                <a:gd name="connsiteX0" fmla="*/ 499154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99154 w 3314397"/>
                <a:gd name="connsiteY37" fmla="*/ 773622 h 3930846"/>
                <a:gd name="connsiteX0" fmla="*/ 433011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33011 w 3314397"/>
                <a:gd name="connsiteY37" fmla="*/ 773622 h 3930846"/>
                <a:gd name="connsiteX0" fmla="*/ 433011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33011 w 3314397"/>
                <a:gd name="connsiteY37" fmla="*/ 773622 h 3930846"/>
                <a:gd name="connsiteX0" fmla="*/ 433011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33011 w 3314397"/>
                <a:gd name="connsiteY37" fmla="*/ 773622 h 3930846"/>
                <a:gd name="connsiteX0" fmla="*/ 433011 w 3298501"/>
                <a:gd name="connsiteY0" fmla="*/ 773622 h 3930846"/>
                <a:gd name="connsiteX1" fmla="*/ 898342 w 3298501"/>
                <a:gd name="connsiteY1" fmla="*/ 875 h 3930846"/>
                <a:gd name="connsiteX2" fmla="*/ 831811 w 3298501"/>
                <a:gd name="connsiteY2" fmla="*/ 632141 h 3930846"/>
                <a:gd name="connsiteX3" fmla="*/ 1328433 w 3298501"/>
                <a:gd name="connsiteY3" fmla="*/ 1173515 h 3930846"/>
                <a:gd name="connsiteX4" fmla="*/ 2741251 w 3298501"/>
                <a:gd name="connsiteY4" fmla="*/ 1880604 h 3930846"/>
                <a:gd name="connsiteX5" fmla="*/ 3289512 w 3298501"/>
                <a:gd name="connsiteY5" fmla="*/ 2931623 h 3930846"/>
                <a:gd name="connsiteX6" fmla="*/ 2358642 w 3298501"/>
                <a:gd name="connsiteY6" fmla="*/ 3790476 h 3930846"/>
                <a:gd name="connsiteX7" fmla="*/ 1163792 w 3298501"/>
                <a:gd name="connsiteY7" fmla="*/ 3918363 h 3930846"/>
                <a:gd name="connsiteX8" fmla="*/ 440688 w 3298501"/>
                <a:gd name="connsiteY8" fmla="*/ 3668383 h 3930846"/>
                <a:gd name="connsiteX9" fmla="*/ 456 w 3298501"/>
                <a:gd name="connsiteY9" fmla="*/ 2861633 h 3930846"/>
                <a:gd name="connsiteX10" fmla="*/ 371818 w 3298501"/>
                <a:gd name="connsiteY10" fmla="*/ 2268383 h 3930846"/>
                <a:gd name="connsiteX11" fmla="*/ 1052198 w 3298501"/>
                <a:gd name="connsiteY11" fmla="*/ 2021089 h 3930846"/>
                <a:gd name="connsiteX12" fmla="*/ 1680043 w 3298501"/>
                <a:gd name="connsiteY12" fmla="*/ 2169722 h 3930846"/>
                <a:gd name="connsiteX13" fmla="*/ 1949120 w 3298501"/>
                <a:gd name="connsiteY13" fmla="*/ 2641247 h 3930846"/>
                <a:gd name="connsiteX14" fmla="*/ 1768454 w 3298501"/>
                <a:gd name="connsiteY14" fmla="*/ 3011547 h 3930846"/>
                <a:gd name="connsiteX15" fmla="*/ 1349463 w 3298501"/>
                <a:gd name="connsiteY15" fmla="*/ 3158899 h 3930846"/>
                <a:gd name="connsiteX16" fmla="*/ 983007 w 3298501"/>
                <a:gd name="connsiteY16" fmla="*/ 3076894 h 3930846"/>
                <a:gd name="connsiteX17" fmla="*/ 806185 w 3298501"/>
                <a:gd name="connsiteY17" fmla="*/ 2800130 h 3930846"/>
                <a:gd name="connsiteX18" fmla="*/ 895877 w 3298501"/>
                <a:gd name="connsiteY18" fmla="*/ 2620745 h 3930846"/>
                <a:gd name="connsiteX19" fmla="*/ 1018883 w 3298501"/>
                <a:gd name="connsiteY19" fmla="*/ 2556680 h 3930846"/>
                <a:gd name="connsiteX20" fmla="*/ 1077824 w 3298501"/>
                <a:gd name="connsiteY20" fmla="*/ 2548992 h 3930846"/>
                <a:gd name="connsiteX21" fmla="*/ 1098325 w 3298501"/>
                <a:gd name="connsiteY21" fmla="*/ 2564367 h 3930846"/>
                <a:gd name="connsiteX22" fmla="*/ 1088075 w 3298501"/>
                <a:gd name="connsiteY22" fmla="*/ 2595119 h 3930846"/>
                <a:gd name="connsiteX23" fmla="*/ 1077824 w 3298501"/>
                <a:gd name="connsiteY23" fmla="*/ 2625871 h 3930846"/>
                <a:gd name="connsiteX24" fmla="*/ 1062448 w 3298501"/>
                <a:gd name="connsiteY24" fmla="*/ 2738627 h 3930846"/>
                <a:gd name="connsiteX25" fmla="*/ 1143171 w 3298501"/>
                <a:gd name="connsiteY25" fmla="*/ 2875728 h 3930846"/>
                <a:gd name="connsiteX26" fmla="*/ 1318712 w 3298501"/>
                <a:gd name="connsiteY26" fmla="*/ 2933387 h 3930846"/>
                <a:gd name="connsiteX27" fmla="*/ 1582663 w 3298501"/>
                <a:gd name="connsiteY27" fmla="*/ 2836007 h 3930846"/>
                <a:gd name="connsiteX28" fmla="*/ 1687731 w 3298501"/>
                <a:gd name="connsiteY28" fmla="*/ 2595119 h 3930846"/>
                <a:gd name="connsiteX29" fmla="*/ 1475032 w 3298501"/>
                <a:gd name="connsiteY29" fmla="*/ 2259414 h 3930846"/>
                <a:gd name="connsiteX30" fmla="*/ 1031697 w 3298501"/>
                <a:gd name="connsiteY30" fmla="*/ 2154346 h 3930846"/>
                <a:gd name="connsiteX31" fmla="*/ 460229 w 3298501"/>
                <a:gd name="connsiteY31" fmla="*/ 2349106 h 3930846"/>
                <a:gd name="connsiteX32" fmla="*/ 206528 w 3298501"/>
                <a:gd name="connsiteY32" fmla="*/ 2861633 h 3930846"/>
                <a:gd name="connsiteX33" fmla="*/ 588361 w 3298501"/>
                <a:gd name="connsiteY33" fmla="*/ 3502292 h 3930846"/>
                <a:gd name="connsiteX34" fmla="*/ 1400716 w 3298501"/>
                <a:gd name="connsiteY34" fmla="*/ 3717553 h 3930846"/>
                <a:gd name="connsiteX35" fmla="*/ 2348956 w 3298501"/>
                <a:gd name="connsiteY35" fmla="*/ 3433016 h 3930846"/>
                <a:gd name="connsiteX36" fmla="*/ 1035318 w 3298501"/>
                <a:gd name="connsiteY36" fmla="*/ 1258914 h 3930846"/>
                <a:gd name="connsiteX37" fmla="*/ 433011 w 3298501"/>
                <a:gd name="connsiteY37" fmla="*/ 773622 h 3930846"/>
                <a:gd name="connsiteX0" fmla="*/ 543248 w 3298501"/>
                <a:gd name="connsiteY0" fmla="*/ 706252 h 3930225"/>
                <a:gd name="connsiteX1" fmla="*/ 898342 w 3298501"/>
                <a:gd name="connsiteY1" fmla="*/ 254 h 3930225"/>
                <a:gd name="connsiteX2" fmla="*/ 831811 w 3298501"/>
                <a:gd name="connsiteY2" fmla="*/ 631520 h 3930225"/>
                <a:gd name="connsiteX3" fmla="*/ 1328433 w 3298501"/>
                <a:gd name="connsiteY3" fmla="*/ 1172894 h 3930225"/>
                <a:gd name="connsiteX4" fmla="*/ 2741251 w 3298501"/>
                <a:gd name="connsiteY4" fmla="*/ 1879983 h 3930225"/>
                <a:gd name="connsiteX5" fmla="*/ 3289512 w 3298501"/>
                <a:gd name="connsiteY5" fmla="*/ 2931002 h 3930225"/>
                <a:gd name="connsiteX6" fmla="*/ 2358642 w 3298501"/>
                <a:gd name="connsiteY6" fmla="*/ 3789855 h 3930225"/>
                <a:gd name="connsiteX7" fmla="*/ 1163792 w 3298501"/>
                <a:gd name="connsiteY7" fmla="*/ 3917742 h 3930225"/>
                <a:gd name="connsiteX8" fmla="*/ 440688 w 3298501"/>
                <a:gd name="connsiteY8" fmla="*/ 3667762 h 3930225"/>
                <a:gd name="connsiteX9" fmla="*/ 456 w 3298501"/>
                <a:gd name="connsiteY9" fmla="*/ 2861012 h 3930225"/>
                <a:gd name="connsiteX10" fmla="*/ 371818 w 3298501"/>
                <a:gd name="connsiteY10" fmla="*/ 2267762 h 3930225"/>
                <a:gd name="connsiteX11" fmla="*/ 1052198 w 3298501"/>
                <a:gd name="connsiteY11" fmla="*/ 2020468 h 3930225"/>
                <a:gd name="connsiteX12" fmla="*/ 1680043 w 3298501"/>
                <a:gd name="connsiteY12" fmla="*/ 2169101 h 3930225"/>
                <a:gd name="connsiteX13" fmla="*/ 1949120 w 3298501"/>
                <a:gd name="connsiteY13" fmla="*/ 2640626 h 3930225"/>
                <a:gd name="connsiteX14" fmla="*/ 1768454 w 3298501"/>
                <a:gd name="connsiteY14" fmla="*/ 3010926 h 3930225"/>
                <a:gd name="connsiteX15" fmla="*/ 1349463 w 3298501"/>
                <a:gd name="connsiteY15" fmla="*/ 3158278 h 3930225"/>
                <a:gd name="connsiteX16" fmla="*/ 983007 w 3298501"/>
                <a:gd name="connsiteY16" fmla="*/ 3076273 h 3930225"/>
                <a:gd name="connsiteX17" fmla="*/ 806185 w 3298501"/>
                <a:gd name="connsiteY17" fmla="*/ 2799509 h 3930225"/>
                <a:gd name="connsiteX18" fmla="*/ 895877 w 3298501"/>
                <a:gd name="connsiteY18" fmla="*/ 2620124 h 3930225"/>
                <a:gd name="connsiteX19" fmla="*/ 1018883 w 3298501"/>
                <a:gd name="connsiteY19" fmla="*/ 2556059 h 3930225"/>
                <a:gd name="connsiteX20" fmla="*/ 1077824 w 3298501"/>
                <a:gd name="connsiteY20" fmla="*/ 2548371 h 3930225"/>
                <a:gd name="connsiteX21" fmla="*/ 1098325 w 3298501"/>
                <a:gd name="connsiteY21" fmla="*/ 2563746 h 3930225"/>
                <a:gd name="connsiteX22" fmla="*/ 1088075 w 3298501"/>
                <a:gd name="connsiteY22" fmla="*/ 2594498 h 3930225"/>
                <a:gd name="connsiteX23" fmla="*/ 1077824 w 3298501"/>
                <a:gd name="connsiteY23" fmla="*/ 2625250 h 3930225"/>
                <a:gd name="connsiteX24" fmla="*/ 1062448 w 3298501"/>
                <a:gd name="connsiteY24" fmla="*/ 2738006 h 3930225"/>
                <a:gd name="connsiteX25" fmla="*/ 1143171 w 3298501"/>
                <a:gd name="connsiteY25" fmla="*/ 2875107 h 3930225"/>
                <a:gd name="connsiteX26" fmla="*/ 1318712 w 3298501"/>
                <a:gd name="connsiteY26" fmla="*/ 2932766 h 3930225"/>
                <a:gd name="connsiteX27" fmla="*/ 1582663 w 3298501"/>
                <a:gd name="connsiteY27" fmla="*/ 2835386 h 3930225"/>
                <a:gd name="connsiteX28" fmla="*/ 1687731 w 3298501"/>
                <a:gd name="connsiteY28" fmla="*/ 2594498 h 3930225"/>
                <a:gd name="connsiteX29" fmla="*/ 1475032 w 3298501"/>
                <a:gd name="connsiteY29" fmla="*/ 2258793 h 3930225"/>
                <a:gd name="connsiteX30" fmla="*/ 1031697 w 3298501"/>
                <a:gd name="connsiteY30" fmla="*/ 2153725 h 3930225"/>
                <a:gd name="connsiteX31" fmla="*/ 460229 w 3298501"/>
                <a:gd name="connsiteY31" fmla="*/ 2348485 h 3930225"/>
                <a:gd name="connsiteX32" fmla="*/ 206528 w 3298501"/>
                <a:gd name="connsiteY32" fmla="*/ 2861012 h 3930225"/>
                <a:gd name="connsiteX33" fmla="*/ 588361 w 3298501"/>
                <a:gd name="connsiteY33" fmla="*/ 3501671 h 3930225"/>
                <a:gd name="connsiteX34" fmla="*/ 1400716 w 3298501"/>
                <a:gd name="connsiteY34" fmla="*/ 3716932 h 3930225"/>
                <a:gd name="connsiteX35" fmla="*/ 2348956 w 3298501"/>
                <a:gd name="connsiteY35" fmla="*/ 3432395 h 3930225"/>
                <a:gd name="connsiteX36" fmla="*/ 1035318 w 3298501"/>
                <a:gd name="connsiteY36" fmla="*/ 1258293 h 3930225"/>
                <a:gd name="connsiteX37" fmla="*/ 543248 w 3298501"/>
                <a:gd name="connsiteY37" fmla="*/ 706252 h 3930225"/>
                <a:gd name="connsiteX0" fmla="*/ 543248 w 3212681"/>
                <a:gd name="connsiteY0" fmla="*/ 706252 h 3930225"/>
                <a:gd name="connsiteX1" fmla="*/ 898342 w 3212681"/>
                <a:gd name="connsiteY1" fmla="*/ 254 h 3930225"/>
                <a:gd name="connsiteX2" fmla="*/ 831811 w 3212681"/>
                <a:gd name="connsiteY2" fmla="*/ 631520 h 3930225"/>
                <a:gd name="connsiteX3" fmla="*/ 1328433 w 3212681"/>
                <a:gd name="connsiteY3" fmla="*/ 1172894 h 3930225"/>
                <a:gd name="connsiteX4" fmla="*/ 2741251 w 3212681"/>
                <a:gd name="connsiteY4" fmla="*/ 1879983 h 3930225"/>
                <a:gd name="connsiteX5" fmla="*/ 3201322 w 3212681"/>
                <a:gd name="connsiteY5" fmla="*/ 2931002 h 3930225"/>
                <a:gd name="connsiteX6" fmla="*/ 2358642 w 3212681"/>
                <a:gd name="connsiteY6" fmla="*/ 3789855 h 3930225"/>
                <a:gd name="connsiteX7" fmla="*/ 1163792 w 3212681"/>
                <a:gd name="connsiteY7" fmla="*/ 3917742 h 3930225"/>
                <a:gd name="connsiteX8" fmla="*/ 440688 w 3212681"/>
                <a:gd name="connsiteY8" fmla="*/ 3667762 h 3930225"/>
                <a:gd name="connsiteX9" fmla="*/ 456 w 3212681"/>
                <a:gd name="connsiteY9" fmla="*/ 2861012 h 3930225"/>
                <a:gd name="connsiteX10" fmla="*/ 371818 w 3212681"/>
                <a:gd name="connsiteY10" fmla="*/ 2267762 h 3930225"/>
                <a:gd name="connsiteX11" fmla="*/ 1052198 w 3212681"/>
                <a:gd name="connsiteY11" fmla="*/ 2020468 h 3930225"/>
                <a:gd name="connsiteX12" fmla="*/ 1680043 w 3212681"/>
                <a:gd name="connsiteY12" fmla="*/ 2169101 h 3930225"/>
                <a:gd name="connsiteX13" fmla="*/ 1949120 w 3212681"/>
                <a:gd name="connsiteY13" fmla="*/ 2640626 h 3930225"/>
                <a:gd name="connsiteX14" fmla="*/ 1768454 w 3212681"/>
                <a:gd name="connsiteY14" fmla="*/ 3010926 h 3930225"/>
                <a:gd name="connsiteX15" fmla="*/ 1349463 w 3212681"/>
                <a:gd name="connsiteY15" fmla="*/ 3158278 h 3930225"/>
                <a:gd name="connsiteX16" fmla="*/ 983007 w 3212681"/>
                <a:gd name="connsiteY16" fmla="*/ 3076273 h 3930225"/>
                <a:gd name="connsiteX17" fmla="*/ 806185 w 3212681"/>
                <a:gd name="connsiteY17" fmla="*/ 2799509 h 3930225"/>
                <a:gd name="connsiteX18" fmla="*/ 895877 w 3212681"/>
                <a:gd name="connsiteY18" fmla="*/ 2620124 h 3930225"/>
                <a:gd name="connsiteX19" fmla="*/ 1018883 w 3212681"/>
                <a:gd name="connsiteY19" fmla="*/ 2556059 h 3930225"/>
                <a:gd name="connsiteX20" fmla="*/ 1077824 w 3212681"/>
                <a:gd name="connsiteY20" fmla="*/ 2548371 h 3930225"/>
                <a:gd name="connsiteX21" fmla="*/ 1098325 w 3212681"/>
                <a:gd name="connsiteY21" fmla="*/ 2563746 h 3930225"/>
                <a:gd name="connsiteX22" fmla="*/ 1088075 w 3212681"/>
                <a:gd name="connsiteY22" fmla="*/ 2594498 h 3930225"/>
                <a:gd name="connsiteX23" fmla="*/ 1077824 w 3212681"/>
                <a:gd name="connsiteY23" fmla="*/ 2625250 h 3930225"/>
                <a:gd name="connsiteX24" fmla="*/ 1062448 w 3212681"/>
                <a:gd name="connsiteY24" fmla="*/ 2738006 h 3930225"/>
                <a:gd name="connsiteX25" fmla="*/ 1143171 w 3212681"/>
                <a:gd name="connsiteY25" fmla="*/ 2875107 h 3930225"/>
                <a:gd name="connsiteX26" fmla="*/ 1318712 w 3212681"/>
                <a:gd name="connsiteY26" fmla="*/ 2932766 h 3930225"/>
                <a:gd name="connsiteX27" fmla="*/ 1582663 w 3212681"/>
                <a:gd name="connsiteY27" fmla="*/ 2835386 h 3930225"/>
                <a:gd name="connsiteX28" fmla="*/ 1687731 w 3212681"/>
                <a:gd name="connsiteY28" fmla="*/ 2594498 h 3930225"/>
                <a:gd name="connsiteX29" fmla="*/ 1475032 w 3212681"/>
                <a:gd name="connsiteY29" fmla="*/ 2258793 h 3930225"/>
                <a:gd name="connsiteX30" fmla="*/ 1031697 w 3212681"/>
                <a:gd name="connsiteY30" fmla="*/ 2153725 h 3930225"/>
                <a:gd name="connsiteX31" fmla="*/ 460229 w 3212681"/>
                <a:gd name="connsiteY31" fmla="*/ 2348485 h 3930225"/>
                <a:gd name="connsiteX32" fmla="*/ 206528 w 3212681"/>
                <a:gd name="connsiteY32" fmla="*/ 2861012 h 3930225"/>
                <a:gd name="connsiteX33" fmla="*/ 588361 w 3212681"/>
                <a:gd name="connsiteY33" fmla="*/ 3501671 h 3930225"/>
                <a:gd name="connsiteX34" fmla="*/ 1400716 w 3212681"/>
                <a:gd name="connsiteY34" fmla="*/ 3716932 h 3930225"/>
                <a:gd name="connsiteX35" fmla="*/ 2348956 w 3212681"/>
                <a:gd name="connsiteY35" fmla="*/ 3432395 h 3930225"/>
                <a:gd name="connsiteX36" fmla="*/ 1035318 w 3212681"/>
                <a:gd name="connsiteY36" fmla="*/ 1258293 h 3930225"/>
                <a:gd name="connsiteX37" fmla="*/ 543248 w 3212681"/>
                <a:gd name="connsiteY37" fmla="*/ 706252 h 3930225"/>
                <a:gd name="connsiteX0" fmla="*/ 366867 w 3212681"/>
                <a:gd name="connsiteY0" fmla="*/ 679406 h 3930078"/>
                <a:gd name="connsiteX1" fmla="*/ 898342 w 3212681"/>
                <a:gd name="connsiteY1" fmla="*/ 107 h 3930078"/>
                <a:gd name="connsiteX2" fmla="*/ 831811 w 3212681"/>
                <a:gd name="connsiteY2" fmla="*/ 631373 h 3930078"/>
                <a:gd name="connsiteX3" fmla="*/ 1328433 w 3212681"/>
                <a:gd name="connsiteY3" fmla="*/ 1172747 h 3930078"/>
                <a:gd name="connsiteX4" fmla="*/ 2741251 w 3212681"/>
                <a:gd name="connsiteY4" fmla="*/ 1879836 h 3930078"/>
                <a:gd name="connsiteX5" fmla="*/ 3201322 w 3212681"/>
                <a:gd name="connsiteY5" fmla="*/ 2930855 h 3930078"/>
                <a:gd name="connsiteX6" fmla="*/ 2358642 w 3212681"/>
                <a:gd name="connsiteY6" fmla="*/ 3789708 h 3930078"/>
                <a:gd name="connsiteX7" fmla="*/ 1163792 w 3212681"/>
                <a:gd name="connsiteY7" fmla="*/ 3917595 h 3930078"/>
                <a:gd name="connsiteX8" fmla="*/ 440688 w 3212681"/>
                <a:gd name="connsiteY8" fmla="*/ 3667615 h 3930078"/>
                <a:gd name="connsiteX9" fmla="*/ 456 w 3212681"/>
                <a:gd name="connsiteY9" fmla="*/ 2860865 h 3930078"/>
                <a:gd name="connsiteX10" fmla="*/ 371818 w 3212681"/>
                <a:gd name="connsiteY10" fmla="*/ 2267615 h 3930078"/>
                <a:gd name="connsiteX11" fmla="*/ 1052198 w 3212681"/>
                <a:gd name="connsiteY11" fmla="*/ 2020321 h 3930078"/>
                <a:gd name="connsiteX12" fmla="*/ 1680043 w 3212681"/>
                <a:gd name="connsiteY12" fmla="*/ 2168954 h 3930078"/>
                <a:gd name="connsiteX13" fmla="*/ 1949120 w 3212681"/>
                <a:gd name="connsiteY13" fmla="*/ 2640479 h 3930078"/>
                <a:gd name="connsiteX14" fmla="*/ 1768454 w 3212681"/>
                <a:gd name="connsiteY14" fmla="*/ 3010779 h 3930078"/>
                <a:gd name="connsiteX15" fmla="*/ 1349463 w 3212681"/>
                <a:gd name="connsiteY15" fmla="*/ 3158131 h 3930078"/>
                <a:gd name="connsiteX16" fmla="*/ 983007 w 3212681"/>
                <a:gd name="connsiteY16" fmla="*/ 3076126 h 3930078"/>
                <a:gd name="connsiteX17" fmla="*/ 806185 w 3212681"/>
                <a:gd name="connsiteY17" fmla="*/ 2799362 h 3930078"/>
                <a:gd name="connsiteX18" fmla="*/ 895877 w 3212681"/>
                <a:gd name="connsiteY18" fmla="*/ 2619977 h 3930078"/>
                <a:gd name="connsiteX19" fmla="*/ 1018883 w 3212681"/>
                <a:gd name="connsiteY19" fmla="*/ 2555912 h 3930078"/>
                <a:gd name="connsiteX20" fmla="*/ 1077824 w 3212681"/>
                <a:gd name="connsiteY20" fmla="*/ 2548224 h 3930078"/>
                <a:gd name="connsiteX21" fmla="*/ 1098325 w 3212681"/>
                <a:gd name="connsiteY21" fmla="*/ 2563599 h 3930078"/>
                <a:gd name="connsiteX22" fmla="*/ 1088075 w 3212681"/>
                <a:gd name="connsiteY22" fmla="*/ 2594351 h 3930078"/>
                <a:gd name="connsiteX23" fmla="*/ 1077824 w 3212681"/>
                <a:gd name="connsiteY23" fmla="*/ 2625103 h 3930078"/>
                <a:gd name="connsiteX24" fmla="*/ 1062448 w 3212681"/>
                <a:gd name="connsiteY24" fmla="*/ 2737859 h 3930078"/>
                <a:gd name="connsiteX25" fmla="*/ 1143171 w 3212681"/>
                <a:gd name="connsiteY25" fmla="*/ 2874960 h 3930078"/>
                <a:gd name="connsiteX26" fmla="*/ 1318712 w 3212681"/>
                <a:gd name="connsiteY26" fmla="*/ 2932619 h 3930078"/>
                <a:gd name="connsiteX27" fmla="*/ 1582663 w 3212681"/>
                <a:gd name="connsiteY27" fmla="*/ 2835239 h 3930078"/>
                <a:gd name="connsiteX28" fmla="*/ 1687731 w 3212681"/>
                <a:gd name="connsiteY28" fmla="*/ 2594351 h 3930078"/>
                <a:gd name="connsiteX29" fmla="*/ 1475032 w 3212681"/>
                <a:gd name="connsiteY29" fmla="*/ 2258646 h 3930078"/>
                <a:gd name="connsiteX30" fmla="*/ 1031697 w 3212681"/>
                <a:gd name="connsiteY30" fmla="*/ 2153578 h 3930078"/>
                <a:gd name="connsiteX31" fmla="*/ 460229 w 3212681"/>
                <a:gd name="connsiteY31" fmla="*/ 2348338 h 3930078"/>
                <a:gd name="connsiteX32" fmla="*/ 206528 w 3212681"/>
                <a:gd name="connsiteY32" fmla="*/ 2860865 h 3930078"/>
                <a:gd name="connsiteX33" fmla="*/ 588361 w 3212681"/>
                <a:gd name="connsiteY33" fmla="*/ 3501524 h 3930078"/>
                <a:gd name="connsiteX34" fmla="*/ 1400716 w 3212681"/>
                <a:gd name="connsiteY34" fmla="*/ 3716785 h 3930078"/>
                <a:gd name="connsiteX35" fmla="*/ 2348956 w 3212681"/>
                <a:gd name="connsiteY35" fmla="*/ 3432248 h 3930078"/>
                <a:gd name="connsiteX36" fmla="*/ 1035318 w 3212681"/>
                <a:gd name="connsiteY36" fmla="*/ 1258146 h 3930078"/>
                <a:gd name="connsiteX37" fmla="*/ 366867 w 3212681"/>
                <a:gd name="connsiteY37" fmla="*/ 679406 h 3930078"/>
                <a:gd name="connsiteX0" fmla="*/ 366867 w 3212681"/>
                <a:gd name="connsiteY0" fmla="*/ 679319 h 3929991"/>
                <a:gd name="connsiteX1" fmla="*/ 898342 w 3212681"/>
                <a:gd name="connsiteY1" fmla="*/ 20 h 3929991"/>
                <a:gd name="connsiteX2" fmla="*/ 699527 w 3212681"/>
                <a:gd name="connsiteY2" fmla="*/ 657986 h 3929991"/>
                <a:gd name="connsiteX3" fmla="*/ 1328433 w 3212681"/>
                <a:gd name="connsiteY3" fmla="*/ 1172660 h 3929991"/>
                <a:gd name="connsiteX4" fmla="*/ 2741251 w 3212681"/>
                <a:gd name="connsiteY4" fmla="*/ 1879749 h 3929991"/>
                <a:gd name="connsiteX5" fmla="*/ 3201322 w 3212681"/>
                <a:gd name="connsiteY5" fmla="*/ 2930768 h 3929991"/>
                <a:gd name="connsiteX6" fmla="*/ 2358642 w 3212681"/>
                <a:gd name="connsiteY6" fmla="*/ 3789621 h 3929991"/>
                <a:gd name="connsiteX7" fmla="*/ 1163792 w 3212681"/>
                <a:gd name="connsiteY7" fmla="*/ 3917508 h 3929991"/>
                <a:gd name="connsiteX8" fmla="*/ 440688 w 3212681"/>
                <a:gd name="connsiteY8" fmla="*/ 3667528 h 3929991"/>
                <a:gd name="connsiteX9" fmla="*/ 456 w 3212681"/>
                <a:gd name="connsiteY9" fmla="*/ 2860778 h 3929991"/>
                <a:gd name="connsiteX10" fmla="*/ 371818 w 3212681"/>
                <a:gd name="connsiteY10" fmla="*/ 2267528 h 3929991"/>
                <a:gd name="connsiteX11" fmla="*/ 1052198 w 3212681"/>
                <a:gd name="connsiteY11" fmla="*/ 2020234 h 3929991"/>
                <a:gd name="connsiteX12" fmla="*/ 1680043 w 3212681"/>
                <a:gd name="connsiteY12" fmla="*/ 2168867 h 3929991"/>
                <a:gd name="connsiteX13" fmla="*/ 1949120 w 3212681"/>
                <a:gd name="connsiteY13" fmla="*/ 2640392 h 3929991"/>
                <a:gd name="connsiteX14" fmla="*/ 1768454 w 3212681"/>
                <a:gd name="connsiteY14" fmla="*/ 3010692 h 3929991"/>
                <a:gd name="connsiteX15" fmla="*/ 1349463 w 3212681"/>
                <a:gd name="connsiteY15" fmla="*/ 3158044 h 3929991"/>
                <a:gd name="connsiteX16" fmla="*/ 983007 w 3212681"/>
                <a:gd name="connsiteY16" fmla="*/ 3076039 h 3929991"/>
                <a:gd name="connsiteX17" fmla="*/ 806185 w 3212681"/>
                <a:gd name="connsiteY17" fmla="*/ 2799275 h 3929991"/>
                <a:gd name="connsiteX18" fmla="*/ 895877 w 3212681"/>
                <a:gd name="connsiteY18" fmla="*/ 2619890 h 3929991"/>
                <a:gd name="connsiteX19" fmla="*/ 1018883 w 3212681"/>
                <a:gd name="connsiteY19" fmla="*/ 2555825 h 3929991"/>
                <a:gd name="connsiteX20" fmla="*/ 1077824 w 3212681"/>
                <a:gd name="connsiteY20" fmla="*/ 2548137 h 3929991"/>
                <a:gd name="connsiteX21" fmla="*/ 1098325 w 3212681"/>
                <a:gd name="connsiteY21" fmla="*/ 2563512 h 3929991"/>
                <a:gd name="connsiteX22" fmla="*/ 1088075 w 3212681"/>
                <a:gd name="connsiteY22" fmla="*/ 2594264 h 3929991"/>
                <a:gd name="connsiteX23" fmla="*/ 1077824 w 3212681"/>
                <a:gd name="connsiteY23" fmla="*/ 2625016 h 3929991"/>
                <a:gd name="connsiteX24" fmla="*/ 1062448 w 3212681"/>
                <a:gd name="connsiteY24" fmla="*/ 2737772 h 3929991"/>
                <a:gd name="connsiteX25" fmla="*/ 1143171 w 3212681"/>
                <a:gd name="connsiteY25" fmla="*/ 2874873 h 3929991"/>
                <a:gd name="connsiteX26" fmla="*/ 1318712 w 3212681"/>
                <a:gd name="connsiteY26" fmla="*/ 2932532 h 3929991"/>
                <a:gd name="connsiteX27" fmla="*/ 1582663 w 3212681"/>
                <a:gd name="connsiteY27" fmla="*/ 2835152 h 3929991"/>
                <a:gd name="connsiteX28" fmla="*/ 1687731 w 3212681"/>
                <a:gd name="connsiteY28" fmla="*/ 2594264 h 3929991"/>
                <a:gd name="connsiteX29" fmla="*/ 1475032 w 3212681"/>
                <a:gd name="connsiteY29" fmla="*/ 2258559 h 3929991"/>
                <a:gd name="connsiteX30" fmla="*/ 1031697 w 3212681"/>
                <a:gd name="connsiteY30" fmla="*/ 2153491 h 3929991"/>
                <a:gd name="connsiteX31" fmla="*/ 460229 w 3212681"/>
                <a:gd name="connsiteY31" fmla="*/ 2348251 h 3929991"/>
                <a:gd name="connsiteX32" fmla="*/ 206528 w 3212681"/>
                <a:gd name="connsiteY32" fmla="*/ 2860778 h 3929991"/>
                <a:gd name="connsiteX33" fmla="*/ 588361 w 3212681"/>
                <a:gd name="connsiteY33" fmla="*/ 3501437 h 3929991"/>
                <a:gd name="connsiteX34" fmla="*/ 1400716 w 3212681"/>
                <a:gd name="connsiteY34" fmla="*/ 3716698 h 3929991"/>
                <a:gd name="connsiteX35" fmla="*/ 2348956 w 3212681"/>
                <a:gd name="connsiteY35" fmla="*/ 3432161 h 3929991"/>
                <a:gd name="connsiteX36" fmla="*/ 1035318 w 3212681"/>
                <a:gd name="connsiteY36" fmla="*/ 1258059 h 3929991"/>
                <a:gd name="connsiteX37" fmla="*/ 366867 w 3212681"/>
                <a:gd name="connsiteY37" fmla="*/ 679319 h 3929991"/>
                <a:gd name="connsiteX0" fmla="*/ 366867 w 3212681"/>
                <a:gd name="connsiteY0" fmla="*/ 679320 h 3929991"/>
                <a:gd name="connsiteX1" fmla="*/ 898342 w 3212681"/>
                <a:gd name="connsiteY1" fmla="*/ 20 h 3929991"/>
                <a:gd name="connsiteX2" fmla="*/ 699527 w 3212681"/>
                <a:gd name="connsiteY2" fmla="*/ 657986 h 3929991"/>
                <a:gd name="connsiteX3" fmla="*/ 1328433 w 3212681"/>
                <a:gd name="connsiteY3" fmla="*/ 1172660 h 3929991"/>
                <a:gd name="connsiteX4" fmla="*/ 2741251 w 3212681"/>
                <a:gd name="connsiteY4" fmla="*/ 1879749 h 3929991"/>
                <a:gd name="connsiteX5" fmla="*/ 3201322 w 3212681"/>
                <a:gd name="connsiteY5" fmla="*/ 2930768 h 3929991"/>
                <a:gd name="connsiteX6" fmla="*/ 2358642 w 3212681"/>
                <a:gd name="connsiteY6" fmla="*/ 3789621 h 3929991"/>
                <a:gd name="connsiteX7" fmla="*/ 1163792 w 3212681"/>
                <a:gd name="connsiteY7" fmla="*/ 3917508 h 3929991"/>
                <a:gd name="connsiteX8" fmla="*/ 440688 w 3212681"/>
                <a:gd name="connsiteY8" fmla="*/ 3667528 h 3929991"/>
                <a:gd name="connsiteX9" fmla="*/ 456 w 3212681"/>
                <a:gd name="connsiteY9" fmla="*/ 2860778 h 3929991"/>
                <a:gd name="connsiteX10" fmla="*/ 371818 w 3212681"/>
                <a:gd name="connsiteY10" fmla="*/ 2267528 h 3929991"/>
                <a:gd name="connsiteX11" fmla="*/ 1052198 w 3212681"/>
                <a:gd name="connsiteY11" fmla="*/ 2020234 h 3929991"/>
                <a:gd name="connsiteX12" fmla="*/ 1680043 w 3212681"/>
                <a:gd name="connsiteY12" fmla="*/ 2168867 h 3929991"/>
                <a:gd name="connsiteX13" fmla="*/ 1949120 w 3212681"/>
                <a:gd name="connsiteY13" fmla="*/ 2640392 h 3929991"/>
                <a:gd name="connsiteX14" fmla="*/ 1768454 w 3212681"/>
                <a:gd name="connsiteY14" fmla="*/ 3010692 h 3929991"/>
                <a:gd name="connsiteX15" fmla="*/ 1349463 w 3212681"/>
                <a:gd name="connsiteY15" fmla="*/ 3158044 h 3929991"/>
                <a:gd name="connsiteX16" fmla="*/ 983007 w 3212681"/>
                <a:gd name="connsiteY16" fmla="*/ 3076039 h 3929991"/>
                <a:gd name="connsiteX17" fmla="*/ 806185 w 3212681"/>
                <a:gd name="connsiteY17" fmla="*/ 2799275 h 3929991"/>
                <a:gd name="connsiteX18" fmla="*/ 895877 w 3212681"/>
                <a:gd name="connsiteY18" fmla="*/ 2619890 h 3929991"/>
                <a:gd name="connsiteX19" fmla="*/ 1018883 w 3212681"/>
                <a:gd name="connsiteY19" fmla="*/ 2555825 h 3929991"/>
                <a:gd name="connsiteX20" fmla="*/ 1077824 w 3212681"/>
                <a:gd name="connsiteY20" fmla="*/ 2548137 h 3929991"/>
                <a:gd name="connsiteX21" fmla="*/ 1098325 w 3212681"/>
                <a:gd name="connsiteY21" fmla="*/ 2563512 h 3929991"/>
                <a:gd name="connsiteX22" fmla="*/ 1088075 w 3212681"/>
                <a:gd name="connsiteY22" fmla="*/ 2594264 h 3929991"/>
                <a:gd name="connsiteX23" fmla="*/ 1077824 w 3212681"/>
                <a:gd name="connsiteY23" fmla="*/ 2625016 h 3929991"/>
                <a:gd name="connsiteX24" fmla="*/ 1062448 w 3212681"/>
                <a:gd name="connsiteY24" fmla="*/ 2737772 h 3929991"/>
                <a:gd name="connsiteX25" fmla="*/ 1143171 w 3212681"/>
                <a:gd name="connsiteY25" fmla="*/ 2874873 h 3929991"/>
                <a:gd name="connsiteX26" fmla="*/ 1318712 w 3212681"/>
                <a:gd name="connsiteY26" fmla="*/ 2932532 h 3929991"/>
                <a:gd name="connsiteX27" fmla="*/ 1582663 w 3212681"/>
                <a:gd name="connsiteY27" fmla="*/ 2835152 h 3929991"/>
                <a:gd name="connsiteX28" fmla="*/ 1687731 w 3212681"/>
                <a:gd name="connsiteY28" fmla="*/ 2594264 h 3929991"/>
                <a:gd name="connsiteX29" fmla="*/ 1475032 w 3212681"/>
                <a:gd name="connsiteY29" fmla="*/ 2258559 h 3929991"/>
                <a:gd name="connsiteX30" fmla="*/ 1031697 w 3212681"/>
                <a:gd name="connsiteY30" fmla="*/ 2153491 h 3929991"/>
                <a:gd name="connsiteX31" fmla="*/ 460229 w 3212681"/>
                <a:gd name="connsiteY31" fmla="*/ 2348251 h 3929991"/>
                <a:gd name="connsiteX32" fmla="*/ 206528 w 3212681"/>
                <a:gd name="connsiteY32" fmla="*/ 2860778 h 3929991"/>
                <a:gd name="connsiteX33" fmla="*/ 588361 w 3212681"/>
                <a:gd name="connsiteY33" fmla="*/ 3501437 h 3929991"/>
                <a:gd name="connsiteX34" fmla="*/ 1400716 w 3212681"/>
                <a:gd name="connsiteY34" fmla="*/ 3716698 h 3929991"/>
                <a:gd name="connsiteX35" fmla="*/ 2348956 w 3212681"/>
                <a:gd name="connsiteY35" fmla="*/ 3432161 h 3929991"/>
                <a:gd name="connsiteX36" fmla="*/ 1035318 w 3212681"/>
                <a:gd name="connsiteY36" fmla="*/ 1258059 h 3929991"/>
                <a:gd name="connsiteX37" fmla="*/ 366867 w 3212681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99527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11338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11338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11338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3208014" h="3929991">
                  <a:moveTo>
                    <a:pt x="366867" y="679320"/>
                  </a:moveTo>
                  <a:cubicBezTo>
                    <a:pt x="317808" y="427842"/>
                    <a:pt x="857597" y="3576"/>
                    <a:pt x="898342" y="20"/>
                  </a:cubicBezTo>
                  <a:cubicBezTo>
                    <a:pt x="939087" y="-3536"/>
                    <a:pt x="549678" y="459157"/>
                    <a:pt x="611338" y="657986"/>
                  </a:cubicBezTo>
                  <a:cubicBezTo>
                    <a:pt x="705067" y="960224"/>
                    <a:pt x="918328" y="991283"/>
                    <a:pt x="1328433" y="1172660"/>
                  </a:cubicBezTo>
                  <a:cubicBezTo>
                    <a:pt x="1738538" y="1354037"/>
                    <a:pt x="2362961" y="1613432"/>
                    <a:pt x="2675109" y="1906450"/>
                  </a:cubicBezTo>
                  <a:cubicBezTo>
                    <a:pt x="2987257" y="2199468"/>
                    <a:pt x="3254066" y="2616906"/>
                    <a:pt x="3201322" y="2930768"/>
                  </a:cubicBezTo>
                  <a:cubicBezTo>
                    <a:pt x="3148578" y="3244630"/>
                    <a:pt x="2698230" y="3625164"/>
                    <a:pt x="2358642" y="3789621"/>
                  </a:cubicBezTo>
                  <a:cubicBezTo>
                    <a:pt x="2019054" y="3954078"/>
                    <a:pt x="1483451" y="3937857"/>
                    <a:pt x="1163792" y="3917508"/>
                  </a:cubicBezTo>
                  <a:cubicBezTo>
                    <a:pt x="844133" y="3897159"/>
                    <a:pt x="810958" y="3870348"/>
                    <a:pt x="440688" y="3667528"/>
                  </a:cubicBezTo>
                  <a:cubicBezTo>
                    <a:pt x="70418" y="3464708"/>
                    <a:pt x="11934" y="3094111"/>
                    <a:pt x="456" y="2860778"/>
                  </a:cubicBezTo>
                  <a:cubicBezTo>
                    <a:pt x="-11022" y="2627445"/>
                    <a:pt x="196528" y="2407619"/>
                    <a:pt x="371818" y="2267528"/>
                  </a:cubicBezTo>
                  <a:cubicBezTo>
                    <a:pt x="547108" y="2127437"/>
                    <a:pt x="787392" y="2020234"/>
                    <a:pt x="1052198" y="2020234"/>
                  </a:cubicBezTo>
                  <a:cubicBezTo>
                    <a:pt x="1310169" y="2020234"/>
                    <a:pt x="1519451" y="2069778"/>
                    <a:pt x="1680043" y="2168867"/>
                  </a:cubicBezTo>
                  <a:cubicBezTo>
                    <a:pt x="1859427" y="2279914"/>
                    <a:pt x="1949120" y="2437089"/>
                    <a:pt x="1949120" y="2640392"/>
                  </a:cubicBezTo>
                  <a:cubicBezTo>
                    <a:pt x="1949120" y="2789024"/>
                    <a:pt x="1888898" y="2912458"/>
                    <a:pt x="1768454" y="3010692"/>
                  </a:cubicBezTo>
                  <a:cubicBezTo>
                    <a:pt x="1648010" y="3108927"/>
                    <a:pt x="1508347" y="3158044"/>
                    <a:pt x="1349463" y="3158044"/>
                  </a:cubicBezTo>
                  <a:cubicBezTo>
                    <a:pt x="1204247" y="3158044"/>
                    <a:pt x="1082095" y="3130709"/>
                    <a:pt x="983007" y="3076039"/>
                  </a:cubicBezTo>
                  <a:cubicBezTo>
                    <a:pt x="865125" y="3011120"/>
                    <a:pt x="806185" y="2918865"/>
                    <a:pt x="806185" y="2799275"/>
                  </a:cubicBezTo>
                  <a:cubicBezTo>
                    <a:pt x="806185" y="2727521"/>
                    <a:pt x="836082" y="2667726"/>
                    <a:pt x="895877" y="2619890"/>
                  </a:cubicBezTo>
                  <a:cubicBezTo>
                    <a:pt x="942004" y="2582305"/>
                    <a:pt x="983007" y="2560950"/>
                    <a:pt x="1018883" y="2555825"/>
                  </a:cubicBezTo>
                  <a:cubicBezTo>
                    <a:pt x="1054760" y="2550699"/>
                    <a:pt x="1074407" y="2548137"/>
                    <a:pt x="1077824" y="2548137"/>
                  </a:cubicBezTo>
                  <a:cubicBezTo>
                    <a:pt x="1091491" y="2548137"/>
                    <a:pt x="1098325" y="2553262"/>
                    <a:pt x="1098325" y="2563512"/>
                  </a:cubicBezTo>
                  <a:lnTo>
                    <a:pt x="1088075" y="2594264"/>
                  </a:lnTo>
                  <a:cubicBezTo>
                    <a:pt x="1086366" y="2597681"/>
                    <a:pt x="1082949" y="2607932"/>
                    <a:pt x="1077824" y="2625016"/>
                  </a:cubicBezTo>
                  <a:cubicBezTo>
                    <a:pt x="1067573" y="2659184"/>
                    <a:pt x="1062448" y="2696769"/>
                    <a:pt x="1062448" y="2737772"/>
                  </a:cubicBezTo>
                  <a:cubicBezTo>
                    <a:pt x="1062448" y="2790733"/>
                    <a:pt x="1089356" y="2836433"/>
                    <a:pt x="1143171" y="2874873"/>
                  </a:cubicBezTo>
                  <a:cubicBezTo>
                    <a:pt x="1196987" y="2913312"/>
                    <a:pt x="1255500" y="2932532"/>
                    <a:pt x="1318712" y="2932532"/>
                  </a:cubicBezTo>
                  <a:cubicBezTo>
                    <a:pt x="1424634" y="2932532"/>
                    <a:pt x="1512618" y="2900072"/>
                    <a:pt x="1582663" y="2835152"/>
                  </a:cubicBezTo>
                  <a:cubicBezTo>
                    <a:pt x="1652708" y="2770232"/>
                    <a:pt x="1687731" y="2689936"/>
                    <a:pt x="1687731" y="2594264"/>
                  </a:cubicBezTo>
                  <a:cubicBezTo>
                    <a:pt x="1687731" y="2450757"/>
                    <a:pt x="1616831" y="2338855"/>
                    <a:pt x="1475032" y="2258559"/>
                  </a:cubicBezTo>
                  <a:cubicBezTo>
                    <a:pt x="1352026" y="2188514"/>
                    <a:pt x="1204247" y="2153491"/>
                    <a:pt x="1031697" y="2153491"/>
                  </a:cubicBezTo>
                  <a:cubicBezTo>
                    <a:pt x="811310" y="2153491"/>
                    <a:pt x="620821" y="2218411"/>
                    <a:pt x="460229" y="2348251"/>
                  </a:cubicBezTo>
                  <a:cubicBezTo>
                    <a:pt x="291095" y="2484925"/>
                    <a:pt x="206528" y="2655767"/>
                    <a:pt x="206528" y="2860778"/>
                  </a:cubicBezTo>
                  <a:cubicBezTo>
                    <a:pt x="206528" y="3127292"/>
                    <a:pt x="333806" y="3340845"/>
                    <a:pt x="588361" y="3501437"/>
                  </a:cubicBezTo>
                  <a:cubicBezTo>
                    <a:pt x="815581" y="3644944"/>
                    <a:pt x="1107284" y="3728244"/>
                    <a:pt x="1400716" y="3716698"/>
                  </a:cubicBezTo>
                  <a:cubicBezTo>
                    <a:pt x="1694148" y="3705152"/>
                    <a:pt x="1880715" y="3668386"/>
                    <a:pt x="2348956" y="3432161"/>
                  </a:cubicBezTo>
                  <a:cubicBezTo>
                    <a:pt x="2817197" y="3195936"/>
                    <a:pt x="3445477" y="2041712"/>
                    <a:pt x="1035318" y="1258059"/>
                  </a:cubicBezTo>
                  <a:cubicBezTo>
                    <a:pt x="477146" y="968350"/>
                    <a:pt x="415926" y="930798"/>
                    <a:pt x="366867" y="67932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50000"/>
                  </a:schemeClr>
                </a:gs>
                <a:gs pos="50000">
                  <a:srgbClr val="00B050">
                    <a:lumMod val="16000"/>
                    <a:alpha val="52000"/>
                  </a:srgbClr>
                </a:gs>
                <a:gs pos="100000">
                  <a:srgbClr val="66FF33">
                    <a:alpha val="73000"/>
                  </a:srgbClr>
                </a:gs>
              </a:gsLst>
              <a:lin ang="10800000" scaled="1"/>
              <a:tileRect/>
            </a:gradFill>
            <a:ln>
              <a:noFill/>
            </a:ln>
            <a:effectLst>
              <a:outerShdw dist="50800" dir="5400000" algn="ctr" rotWithShape="0">
                <a:schemeClr val="bg1"/>
              </a:outerShdw>
            </a:effectLst>
            <a:scene3d>
              <a:camera prst="orthographicFront"/>
              <a:lightRig rig="sunrise" dir="t"/>
            </a:scene3d>
            <a:sp3d>
              <a:bevelT w="165100" prst="coolSlant"/>
            </a:sp3d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s-ES" sz="41300" dirty="0">
                <a:latin typeface="Harrington" panose="04040505050A02020702" pitchFamily="82" charset="0"/>
              </a:endParaRPr>
            </a:p>
          </p:txBody>
        </p:sp>
        <p:sp>
          <p:nvSpPr>
            <p:cNvPr id="22" name="CuadroTexto 6"/>
            <p:cNvSpPr txBox="1"/>
            <p:nvPr/>
          </p:nvSpPr>
          <p:spPr>
            <a:xfrm rot="16200000">
              <a:off x="7353884" y="2883361"/>
              <a:ext cx="809899" cy="1592148"/>
            </a:xfrm>
            <a:custGeom>
              <a:avLst/>
              <a:gdLst>
                <a:gd name="connsiteX0" fmla="*/ 1424825 w 3432663"/>
                <a:gd name="connsiteY0" fmla="*/ 0 h 3746571"/>
                <a:gd name="connsiteX1" fmla="*/ 1883536 w 3432663"/>
                <a:gd name="connsiteY1" fmla="*/ 64066 h 3746571"/>
                <a:gd name="connsiteX2" fmla="*/ 2116736 w 3432663"/>
                <a:gd name="connsiteY2" fmla="*/ 353644 h 3746571"/>
                <a:gd name="connsiteX3" fmla="*/ 2051389 w 3432663"/>
                <a:gd name="connsiteY3" fmla="*/ 500995 h 3746571"/>
                <a:gd name="connsiteX4" fmla="*/ 1936070 w 3432663"/>
                <a:gd name="connsiteY4" fmla="*/ 571468 h 3746571"/>
                <a:gd name="connsiteX5" fmla="*/ 1863035 w 3432663"/>
                <a:gd name="connsiteY5" fmla="*/ 576593 h 3746571"/>
                <a:gd name="connsiteX6" fmla="*/ 1768218 w 3432663"/>
                <a:gd name="connsiteY6" fmla="*/ 558654 h 3746571"/>
                <a:gd name="connsiteX7" fmla="*/ 1740029 w 3432663"/>
                <a:gd name="connsiteY7" fmla="*/ 533028 h 3746571"/>
                <a:gd name="connsiteX8" fmla="*/ 1757967 w 3432663"/>
                <a:gd name="connsiteY8" fmla="*/ 502276 h 3746571"/>
                <a:gd name="connsiteX9" fmla="*/ 1809220 w 3432663"/>
                <a:gd name="connsiteY9" fmla="*/ 426679 h 3746571"/>
                <a:gd name="connsiteX10" fmla="*/ 1824596 w 3432663"/>
                <a:gd name="connsiteY10" fmla="*/ 343393 h 3746571"/>
                <a:gd name="connsiteX11" fmla="*/ 1686214 w 3432663"/>
                <a:gd name="connsiteY11" fmla="*/ 153758 h 3746571"/>
                <a:gd name="connsiteX12" fmla="*/ 1409449 w 3432663"/>
                <a:gd name="connsiteY12" fmla="*/ 102506 h 3746571"/>
                <a:gd name="connsiteX13" fmla="*/ 960988 w 3432663"/>
                <a:gd name="connsiteY13" fmla="*/ 187072 h 3746571"/>
                <a:gd name="connsiteX14" fmla="*/ 743164 w 3432663"/>
                <a:gd name="connsiteY14" fmla="*/ 481775 h 3746571"/>
                <a:gd name="connsiteX15" fmla="*/ 899485 w 3432663"/>
                <a:gd name="connsiteY15" fmla="*/ 740602 h 3746571"/>
                <a:gd name="connsiteX16" fmla="*/ 1283880 w 3432663"/>
                <a:gd name="connsiteY16" fmla="*/ 943050 h 3746571"/>
                <a:gd name="connsiteX17" fmla="*/ 1757967 w 3432663"/>
                <a:gd name="connsiteY17" fmla="*/ 1153185 h 3746571"/>
                <a:gd name="connsiteX18" fmla="*/ 2280745 w 3432663"/>
                <a:gd name="connsiteY18" fmla="*/ 1458139 h 3746571"/>
                <a:gd name="connsiteX19" fmla="*/ 2636951 w 3432663"/>
                <a:gd name="connsiteY19" fmla="*/ 1875848 h 3746571"/>
                <a:gd name="connsiteX20" fmla="*/ 3432663 w 3432663"/>
                <a:gd name="connsiteY20" fmla="*/ 2904434 h 3746571"/>
                <a:gd name="connsiteX21" fmla="*/ 2316622 w 3432663"/>
                <a:gd name="connsiteY21" fmla="*/ 3410866 h 3746571"/>
                <a:gd name="connsiteX22" fmla="*/ 1306944 w 3432663"/>
                <a:gd name="connsiteY22" fmla="*/ 3746571 h 3746571"/>
                <a:gd name="connsiteX23" fmla="*/ 407459 w 3432663"/>
                <a:gd name="connsiteY23" fmla="*/ 3490308 h 3746571"/>
                <a:gd name="connsiteX24" fmla="*/ 0 w 3432663"/>
                <a:gd name="connsiteY24" fmla="*/ 2711267 h 3746571"/>
                <a:gd name="connsiteX25" fmla="*/ 283171 w 3432663"/>
                <a:gd name="connsiteY25" fmla="*/ 2118017 h 3746571"/>
                <a:gd name="connsiteX26" fmla="*/ 963551 w 3432663"/>
                <a:gd name="connsiteY26" fmla="*/ 1870723 h 3746571"/>
                <a:gd name="connsiteX27" fmla="*/ 1591396 w 3432663"/>
                <a:gd name="connsiteY27" fmla="*/ 2019356 h 3746571"/>
                <a:gd name="connsiteX28" fmla="*/ 1860473 w 3432663"/>
                <a:gd name="connsiteY28" fmla="*/ 2490881 h 3746571"/>
                <a:gd name="connsiteX29" fmla="*/ 1679807 w 3432663"/>
                <a:gd name="connsiteY29" fmla="*/ 2861181 h 3746571"/>
                <a:gd name="connsiteX30" fmla="*/ 1260816 w 3432663"/>
                <a:gd name="connsiteY30" fmla="*/ 3008533 h 3746571"/>
                <a:gd name="connsiteX31" fmla="*/ 894360 w 3432663"/>
                <a:gd name="connsiteY31" fmla="*/ 2926528 h 3746571"/>
                <a:gd name="connsiteX32" fmla="*/ 717538 w 3432663"/>
                <a:gd name="connsiteY32" fmla="*/ 2649764 h 3746571"/>
                <a:gd name="connsiteX33" fmla="*/ 807230 w 3432663"/>
                <a:gd name="connsiteY33" fmla="*/ 2470379 h 3746571"/>
                <a:gd name="connsiteX34" fmla="*/ 930236 w 3432663"/>
                <a:gd name="connsiteY34" fmla="*/ 2406314 h 3746571"/>
                <a:gd name="connsiteX35" fmla="*/ 989177 w 3432663"/>
                <a:gd name="connsiteY35" fmla="*/ 2398626 h 3746571"/>
                <a:gd name="connsiteX36" fmla="*/ 1009678 w 3432663"/>
                <a:gd name="connsiteY36" fmla="*/ 2414001 h 3746571"/>
                <a:gd name="connsiteX37" fmla="*/ 999428 w 3432663"/>
                <a:gd name="connsiteY37" fmla="*/ 2444753 h 3746571"/>
                <a:gd name="connsiteX38" fmla="*/ 989177 w 3432663"/>
                <a:gd name="connsiteY38" fmla="*/ 2475505 h 3746571"/>
                <a:gd name="connsiteX39" fmla="*/ 973801 w 3432663"/>
                <a:gd name="connsiteY39" fmla="*/ 2588261 h 3746571"/>
                <a:gd name="connsiteX40" fmla="*/ 1054524 w 3432663"/>
                <a:gd name="connsiteY40" fmla="*/ 2725362 h 3746571"/>
                <a:gd name="connsiteX41" fmla="*/ 1230065 w 3432663"/>
                <a:gd name="connsiteY41" fmla="*/ 2783021 h 3746571"/>
                <a:gd name="connsiteX42" fmla="*/ 1494016 w 3432663"/>
                <a:gd name="connsiteY42" fmla="*/ 2685641 h 3746571"/>
                <a:gd name="connsiteX43" fmla="*/ 1599084 w 3432663"/>
                <a:gd name="connsiteY43" fmla="*/ 2444753 h 3746571"/>
                <a:gd name="connsiteX44" fmla="*/ 1386385 w 3432663"/>
                <a:gd name="connsiteY44" fmla="*/ 2109048 h 3746571"/>
                <a:gd name="connsiteX45" fmla="*/ 943050 w 3432663"/>
                <a:gd name="connsiteY45" fmla="*/ 2003980 h 3746571"/>
                <a:gd name="connsiteX46" fmla="*/ 371582 w 3432663"/>
                <a:gd name="connsiteY46" fmla="*/ 2198740 h 3746571"/>
                <a:gd name="connsiteX47" fmla="*/ 117881 w 3432663"/>
                <a:gd name="connsiteY47" fmla="*/ 2711267 h 3746571"/>
                <a:gd name="connsiteX48" fmla="*/ 499714 w 3432663"/>
                <a:gd name="connsiteY48" fmla="*/ 3351926 h 3746571"/>
                <a:gd name="connsiteX49" fmla="*/ 1312069 w 3432663"/>
                <a:gd name="connsiteY49" fmla="*/ 3567187 h 3746571"/>
                <a:gd name="connsiteX50" fmla="*/ 2134674 w 3432663"/>
                <a:gd name="connsiteY50" fmla="*/ 3269921 h 3746571"/>
                <a:gd name="connsiteX51" fmla="*/ 2490881 w 3432663"/>
                <a:gd name="connsiteY51" fmla="*/ 2506256 h 3746571"/>
                <a:gd name="connsiteX52" fmla="*/ 2372999 w 3432663"/>
                <a:gd name="connsiteY52" fmla="*/ 2070608 h 3746571"/>
                <a:gd name="connsiteX53" fmla="*/ 2057795 w 3432663"/>
                <a:gd name="connsiteY53" fmla="*/ 1755405 h 3746571"/>
                <a:gd name="connsiteX54" fmla="*/ 1614460 w 3432663"/>
                <a:gd name="connsiteY54" fmla="*/ 1496578 h 3746571"/>
                <a:gd name="connsiteX55" fmla="*/ 858483 w 3432663"/>
                <a:gd name="connsiteY55" fmla="*/ 1135247 h 3746571"/>
                <a:gd name="connsiteX56" fmla="*/ 476650 w 3432663"/>
                <a:gd name="connsiteY56" fmla="*/ 609907 h 3746571"/>
                <a:gd name="connsiteX57" fmla="*/ 781604 w 3432663"/>
                <a:gd name="connsiteY57" fmla="*/ 143508 h 3746571"/>
                <a:gd name="connsiteX58" fmla="*/ 1424825 w 3432663"/>
                <a:gd name="connsiteY58" fmla="*/ 0 h 3746571"/>
                <a:gd name="connsiteX0" fmla="*/ 1424825 w 3453135"/>
                <a:gd name="connsiteY0" fmla="*/ 0 h 3746571"/>
                <a:gd name="connsiteX1" fmla="*/ 1883536 w 3453135"/>
                <a:gd name="connsiteY1" fmla="*/ 64066 h 3746571"/>
                <a:gd name="connsiteX2" fmla="*/ 2116736 w 3453135"/>
                <a:gd name="connsiteY2" fmla="*/ 353644 h 3746571"/>
                <a:gd name="connsiteX3" fmla="*/ 2051389 w 3453135"/>
                <a:gd name="connsiteY3" fmla="*/ 500995 h 3746571"/>
                <a:gd name="connsiteX4" fmla="*/ 1936070 w 3453135"/>
                <a:gd name="connsiteY4" fmla="*/ 571468 h 3746571"/>
                <a:gd name="connsiteX5" fmla="*/ 1863035 w 3453135"/>
                <a:gd name="connsiteY5" fmla="*/ 576593 h 3746571"/>
                <a:gd name="connsiteX6" fmla="*/ 1768218 w 3453135"/>
                <a:gd name="connsiteY6" fmla="*/ 558654 h 3746571"/>
                <a:gd name="connsiteX7" fmla="*/ 1740029 w 3453135"/>
                <a:gd name="connsiteY7" fmla="*/ 533028 h 3746571"/>
                <a:gd name="connsiteX8" fmla="*/ 1757967 w 3453135"/>
                <a:gd name="connsiteY8" fmla="*/ 502276 h 3746571"/>
                <a:gd name="connsiteX9" fmla="*/ 1809220 w 3453135"/>
                <a:gd name="connsiteY9" fmla="*/ 426679 h 3746571"/>
                <a:gd name="connsiteX10" fmla="*/ 1824596 w 3453135"/>
                <a:gd name="connsiteY10" fmla="*/ 343393 h 3746571"/>
                <a:gd name="connsiteX11" fmla="*/ 1686214 w 3453135"/>
                <a:gd name="connsiteY11" fmla="*/ 153758 h 3746571"/>
                <a:gd name="connsiteX12" fmla="*/ 1409449 w 3453135"/>
                <a:gd name="connsiteY12" fmla="*/ 102506 h 3746571"/>
                <a:gd name="connsiteX13" fmla="*/ 960988 w 3453135"/>
                <a:gd name="connsiteY13" fmla="*/ 187072 h 3746571"/>
                <a:gd name="connsiteX14" fmla="*/ 743164 w 3453135"/>
                <a:gd name="connsiteY14" fmla="*/ 481775 h 3746571"/>
                <a:gd name="connsiteX15" fmla="*/ 899485 w 3453135"/>
                <a:gd name="connsiteY15" fmla="*/ 740602 h 3746571"/>
                <a:gd name="connsiteX16" fmla="*/ 1283880 w 3453135"/>
                <a:gd name="connsiteY16" fmla="*/ 943050 h 3746571"/>
                <a:gd name="connsiteX17" fmla="*/ 1757967 w 3453135"/>
                <a:gd name="connsiteY17" fmla="*/ 1153185 h 3746571"/>
                <a:gd name="connsiteX18" fmla="*/ 2280745 w 3453135"/>
                <a:gd name="connsiteY18" fmla="*/ 1458139 h 3746571"/>
                <a:gd name="connsiteX19" fmla="*/ 2983314 w 3453135"/>
                <a:gd name="connsiteY19" fmla="*/ 1543339 h 3746571"/>
                <a:gd name="connsiteX20" fmla="*/ 3432663 w 3453135"/>
                <a:gd name="connsiteY20" fmla="*/ 2904434 h 3746571"/>
                <a:gd name="connsiteX21" fmla="*/ 2316622 w 3453135"/>
                <a:gd name="connsiteY21" fmla="*/ 3410866 h 3746571"/>
                <a:gd name="connsiteX22" fmla="*/ 1306944 w 3453135"/>
                <a:gd name="connsiteY22" fmla="*/ 3746571 h 3746571"/>
                <a:gd name="connsiteX23" fmla="*/ 407459 w 3453135"/>
                <a:gd name="connsiteY23" fmla="*/ 3490308 h 3746571"/>
                <a:gd name="connsiteX24" fmla="*/ 0 w 3453135"/>
                <a:gd name="connsiteY24" fmla="*/ 2711267 h 3746571"/>
                <a:gd name="connsiteX25" fmla="*/ 283171 w 3453135"/>
                <a:gd name="connsiteY25" fmla="*/ 2118017 h 3746571"/>
                <a:gd name="connsiteX26" fmla="*/ 963551 w 3453135"/>
                <a:gd name="connsiteY26" fmla="*/ 1870723 h 3746571"/>
                <a:gd name="connsiteX27" fmla="*/ 1591396 w 3453135"/>
                <a:gd name="connsiteY27" fmla="*/ 2019356 h 3746571"/>
                <a:gd name="connsiteX28" fmla="*/ 1860473 w 3453135"/>
                <a:gd name="connsiteY28" fmla="*/ 2490881 h 3746571"/>
                <a:gd name="connsiteX29" fmla="*/ 1679807 w 3453135"/>
                <a:gd name="connsiteY29" fmla="*/ 2861181 h 3746571"/>
                <a:gd name="connsiteX30" fmla="*/ 1260816 w 3453135"/>
                <a:gd name="connsiteY30" fmla="*/ 3008533 h 3746571"/>
                <a:gd name="connsiteX31" fmla="*/ 894360 w 3453135"/>
                <a:gd name="connsiteY31" fmla="*/ 2926528 h 3746571"/>
                <a:gd name="connsiteX32" fmla="*/ 717538 w 3453135"/>
                <a:gd name="connsiteY32" fmla="*/ 2649764 h 3746571"/>
                <a:gd name="connsiteX33" fmla="*/ 807230 w 3453135"/>
                <a:gd name="connsiteY33" fmla="*/ 2470379 h 3746571"/>
                <a:gd name="connsiteX34" fmla="*/ 930236 w 3453135"/>
                <a:gd name="connsiteY34" fmla="*/ 2406314 h 3746571"/>
                <a:gd name="connsiteX35" fmla="*/ 989177 w 3453135"/>
                <a:gd name="connsiteY35" fmla="*/ 2398626 h 3746571"/>
                <a:gd name="connsiteX36" fmla="*/ 1009678 w 3453135"/>
                <a:gd name="connsiteY36" fmla="*/ 2414001 h 3746571"/>
                <a:gd name="connsiteX37" fmla="*/ 999428 w 3453135"/>
                <a:gd name="connsiteY37" fmla="*/ 2444753 h 3746571"/>
                <a:gd name="connsiteX38" fmla="*/ 989177 w 3453135"/>
                <a:gd name="connsiteY38" fmla="*/ 2475505 h 3746571"/>
                <a:gd name="connsiteX39" fmla="*/ 973801 w 3453135"/>
                <a:gd name="connsiteY39" fmla="*/ 2588261 h 3746571"/>
                <a:gd name="connsiteX40" fmla="*/ 1054524 w 3453135"/>
                <a:gd name="connsiteY40" fmla="*/ 2725362 h 3746571"/>
                <a:gd name="connsiteX41" fmla="*/ 1230065 w 3453135"/>
                <a:gd name="connsiteY41" fmla="*/ 2783021 h 3746571"/>
                <a:gd name="connsiteX42" fmla="*/ 1494016 w 3453135"/>
                <a:gd name="connsiteY42" fmla="*/ 2685641 h 3746571"/>
                <a:gd name="connsiteX43" fmla="*/ 1599084 w 3453135"/>
                <a:gd name="connsiteY43" fmla="*/ 2444753 h 3746571"/>
                <a:gd name="connsiteX44" fmla="*/ 1386385 w 3453135"/>
                <a:gd name="connsiteY44" fmla="*/ 2109048 h 3746571"/>
                <a:gd name="connsiteX45" fmla="*/ 943050 w 3453135"/>
                <a:gd name="connsiteY45" fmla="*/ 2003980 h 3746571"/>
                <a:gd name="connsiteX46" fmla="*/ 371582 w 3453135"/>
                <a:gd name="connsiteY46" fmla="*/ 2198740 h 3746571"/>
                <a:gd name="connsiteX47" fmla="*/ 117881 w 3453135"/>
                <a:gd name="connsiteY47" fmla="*/ 2711267 h 3746571"/>
                <a:gd name="connsiteX48" fmla="*/ 499714 w 3453135"/>
                <a:gd name="connsiteY48" fmla="*/ 3351926 h 3746571"/>
                <a:gd name="connsiteX49" fmla="*/ 1312069 w 3453135"/>
                <a:gd name="connsiteY49" fmla="*/ 3567187 h 3746571"/>
                <a:gd name="connsiteX50" fmla="*/ 2134674 w 3453135"/>
                <a:gd name="connsiteY50" fmla="*/ 3269921 h 3746571"/>
                <a:gd name="connsiteX51" fmla="*/ 2490881 w 3453135"/>
                <a:gd name="connsiteY51" fmla="*/ 2506256 h 3746571"/>
                <a:gd name="connsiteX52" fmla="*/ 2372999 w 3453135"/>
                <a:gd name="connsiteY52" fmla="*/ 2070608 h 3746571"/>
                <a:gd name="connsiteX53" fmla="*/ 2057795 w 3453135"/>
                <a:gd name="connsiteY53" fmla="*/ 1755405 h 3746571"/>
                <a:gd name="connsiteX54" fmla="*/ 1614460 w 3453135"/>
                <a:gd name="connsiteY54" fmla="*/ 1496578 h 3746571"/>
                <a:gd name="connsiteX55" fmla="*/ 858483 w 3453135"/>
                <a:gd name="connsiteY55" fmla="*/ 1135247 h 3746571"/>
                <a:gd name="connsiteX56" fmla="*/ 476650 w 3453135"/>
                <a:gd name="connsiteY56" fmla="*/ 609907 h 3746571"/>
                <a:gd name="connsiteX57" fmla="*/ 781604 w 3453135"/>
                <a:gd name="connsiteY57" fmla="*/ 143508 h 3746571"/>
                <a:gd name="connsiteX58" fmla="*/ 1424825 w 3453135"/>
                <a:gd name="connsiteY58" fmla="*/ 0 h 3746571"/>
                <a:gd name="connsiteX0" fmla="*/ 1424825 w 3452383"/>
                <a:gd name="connsiteY0" fmla="*/ 0 h 3746571"/>
                <a:gd name="connsiteX1" fmla="*/ 1883536 w 3452383"/>
                <a:gd name="connsiteY1" fmla="*/ 64066 h 3746571"/>
                <a:gd name="connsiteX2" fmla="*/ 2116736 w 3452383"/>
                <a:gd name="connsiteY2" fmla="*/ 353644 h 3746571"/>
                <a:gd name="connsiteX3" fmla="*/ 2051389 w 3452383"/>
                <a:gd name="connsiteY3" fmla="*/ 500995 h 3746571"/>
                <a:gd name="connsiteX4" fmla="*/ 1936070 w 3452383"/>
                <a:gd name="connsiteY4" fmla="*/ 571468 h 3746571"/>
                <a:gd name="connsiteX5" fmla="*/ 1863035 w 3452383"/>
                <a:gd name="connsiteY5" fmla="*/ 576593 h 3746571"/>
                <a:gd name="connsiteX6" fmla="*/ 1768218 w 3452383"/>
                <a:gd name="connsiteY6" fmla="*/ 558654 h 3746571"/>
                <a:gd name="connsiteX7" fmla="*/ 1740029 w 3452383"/>
                <a:gd name="connsiteY7" fmla="*/ 533028 h 3746571"/>
                <a:gd name="connsiteX8" fmla="*/ 1757967 w 3452383"/>
                <a:gd name="connsiteY8" fmla="*/ 502276 h 3746571"/>
                <a:gd name="connsiteX9" fmla="*/ 1809220 w 3452383"/>
                <a:gd name="connsiteY9" fmla="*/ 426679 h 3746571"/>
                <a:gd name="connsiteX10" fmla="*/ 1824596 w 3452383"/>
                <a:gd name="connsiteY10" fmla="*/ 343393 h 3746571"/>
                <a:gd name="connsiteX11" fmla="*/ 1686214 w 3452383"/>
                <a:gd name="connsiteY11" fmla="*/ 153758 h 3746571"/>
                <a:gd name="connsiteX12" fmla="*/ 1409449 w 3452383"/>
                <a:gd name="connsiteY12" fmla="*/ 102506 h 3746571"/>
                <a:gd name="connsiteX13" fmla="*/ 960988 w 3452383"/>
                <a:gd name="connsiteY13" fmla="*/ 187072 h 3746571"/>
                <a:gd name="connsiteX14" fmla="*/ 743164 w 3452383"/>
                <a:gd name="connsiteY14" fmla="*/ 481775 h 3746571"/>
                <a:gd name="connsiteX15" fmla="*/ 899485 w 3452383"/>
                <a:gd name="connsiteY15" fmla="*/ 740602 h 3746571"/>
                <a:gd name="connsiteX16" fmla="*/ 1283880 w 3452383"/>
                <a:gd name="connsiteY16" fmla="*/ 943050 h 3746571"/>
                <a:gd name="connsiteX17" fmla="*/ 1757967 w 3452383"/>
                <a:gd name="connsiteY17" fmla="*/ 1153185 h 3746571"/>
                <a:gd name="connsiteX18" fmla="*/ 2391581 w 3452383"/>
                <a:gd name="connsiteY18" fmla="*/ 1111775 h 3746571"/>
                <a:gd name="connsiteX19" fmla="*/ 2983314 w 3452383"/>
                <a:gd name="connsiteY19" fmla="*/ 1543339 h 3746571"/>
                <a:gd name="connsiteX20" fmla="*/ 3432663 w 3452383"/>
                <a:gd name="connsiteY20" fmla="*/ 2904434 h 3746571"/>
                <a:gd name="connsiteX21" fmla="*/ 2316622 w 3452383"/>
                <a:gd name="connsiteY21" fmla="*/ 3410866 h 3746571"/>
                <a:gd name="connsiteX22" fmla="*/ 1306944 w 3452383"/>
                <a:gd name="connsiteY22" fmla="*/ 3746571 h 3746571"/>
                <a:gd name="connsiteX23" fmla="*/ 407459 w 3452383"/>
                <a:gd name="connsiteY23" fmla="*/ 3490308 h 3746571"/>
                <a:gd name="connsiteX24" fmla="*/ 0 w 3452383"/>
                <a:gd name="connsiteY24" fmla="*/ 2711267 h 3746571"/>
                <a:gd name="connsiteX25" fmla="*/ 283171 w 3452383"/>
                <a:gd name="connsiteY25" fmla="*/ 2118017 h 3746571"/>
                <a:gd name="connsiteX26" fmla="*/ 963551 w 3452383"/>
                <a:gd name="connsiteY26" fmla="*/ 1870723 h 3746571"/>
                <a:gd name="connsiteX27" fmla="*/ 1591396 w 3452383"/>
                <a:gd name="connsiteY27" fmla="*/ 2019356 h 3746571"/>
                <a:gd name="connsiteX28" fmla="*/ 1860473 w 3452383"/>
                <a:gd name="connsiteY28" fmla="*/ 2490881 h 3746571"/>
                <a:gd name="connsiteX29" fmla="*/ 1679807 w 3452383"/>
                <a:gd name="connsiteY29" fmla="*/ 2861181 h 3746571"/>
                <a:gd name="connsiteX30" fmla="*/ 1260816 w 3452383"/>
                <a:gd name="connsiteY30" fmla="*/ 3008533 h 3746571"/>
                <a:gd name="connsiteX31" fmla="*/ 894360 w 3452383"/>
                <a:gd name="connsiteY31" fmla="*/ 2926528 h 3746571"/>
                <a:gd name="connsiteX32" fmla="*/ 717538 w 3452383"/>
                <a:gd name="connsiteY32" fmla="*/ 2649764 h 3746571"/>
                <a:gd name="connsiteX33" fmla="*/ 807230 w 3452383"/>
                <a:gd name="connsiteY33" fmla="*/ 2470379 h 3746571"/>
                <a:gd name="connsiteX34" fmla="*/ 930236 w 3452383"/>
                <a:gd name="connsiteY34" fmla="*/ 2406314 h 3746571"/>
                <a:gd name="connsiteX35" fmla="*/ 989177 w 3452383"/>
                <a:gd name="connsiteY35" fmla="*/ 2398626 h 3746571"/>
                <a:gd name="connsiteX36" fmla="*/ 1009678 w 3452383"/>
                <a:gd name="connsiteY36" fmla="*/ 2414001 h 3746571"/>
                <a:gd name="connsiteX37" fmla="*/ 999428 w 3452383"/>
                <a:gd name="connsiteY37" fmla="*/ 2444753 h 3746571"/>
                <a:gd name="connsiteX38" fmla="*/ 989177 w 3452383"/>
                <a:gd name="connsiteY38" fmla="*/ 2475505 h 3746571"/>
                <a:gd name="connsiteX39" fmla="*/ 973801 w 3452383"/>
                <a:gd name="connsiteY39" fmla="*/ 2588261 h 3746571"/>
                <a:gd name="connsiteX40" fmla="*/ 1054524 w 3452383"/>
                <a:gd name="connsiteY40" fmla="*/ 2725362 h 3746571"/>
                <a:gd name="connsiteX41" fmla="*/ 1230065 w 3452383"/>
                <a:gd name="connsiteY41" fmla="*/ 2783021 h 3746571"/>
                <a:gd name="connsiteX42" fmla="*/ 1494016 w 3452383"/>
                <a:gd name="connsiteY42" fmla="*/ 2685641 h 3746571"/>
                <a:gd name="connsiteX43" fmla="*/ 1599084 w 3452383"/>
                <a:gd name="connsiteY43" fmla="*/ 2444753 h 3746571"/>
                <a:gd name="connsiteX44" fmla="*/ 1386385 w 3452383"/>
                <a:gd name="connsiteY44" fmla="*/ 2109048 h 3746571"/>
                <a:gd name="connsiteX45" fmla="*/ 943050 w 3452383"/>
                <a:gd name="connsiteY45" fmla="*/ 2003980 h 3746571"/>
                <a:gd name="connsiteX46" fmla="*/ 371582 w 3452383"/>
                <a:gd name="connsiteY46" fmla="*/ 2198740 h 3746571"/>
                <a:gd name="connsiteX47" fmla="*/ 117881 w 3452383"/>
                <a:gd name="connsiteY47" fmla="*/ 2711267 h 3746571"/>
                <a:gd name="connsiteX48" fmla="*/ 499714 w 3452383"/>
                <a:gd name="connsiteY48" fmla="*/ 3351926 h 3746571"/>
                <a:gd name="connsiteX49" fmla="*/ 1312069 w 3452383"/>
                <a:gd name="connsiteY49" fmla="*/ 3567187 h 3746571"/>
                <a:gd name="connsiteX50" fmla="*/ 2134674 w 3452383"/>
                <a:gd name="connsiteY50" fmla="*/ 3269921 h 3746571"/>
                <a:gd name="connsiteX51" fmla="*/ 2490881 w 3452383"/>
                <a:gd name="connsiteY51" fmla="*/ 2506256 h 3746571"/>
                <a:gd name="connsiteX52" fmla="*/ 2372999 w 3452383"/>
                <a:gd name="connsiteY52" fmla="*/ 2070608 h 3746571"/>
                <a:gd name="connsiteX53" fmla="*/ 2057795 w 3452383"/>
                <a:gd name="connsiteY53" fmla="*/ 1755405 h 3746571"/>
                <a:gd name="connsiteX54" fmla="*/ 1614460 w 3452383"/>
                <a:gd name="connsiteY54" fmla="*/ 1496578 h 3746571"/>
                <a:gd name="connsiteX55" fmla="*/ 858483 w 3452383"/>
                <a:gd name="connsiteY55" fmla="*/ 1135247 h 3746571"/>
                <a:gd name="connsiteX56" fmla="*/ 476650 w 3452383"/>
                <a:gd name="connsiteY56" fmla="*/ 609907 h 3746571"/>
                <a:gd name="connsiteX57" fmla="*/ 781604 w 3452383"/>
                <a:gd name="connsiteY57" fmla="*/ 143508 h 3746571"/>
                <a:gd name="connsiteX58" fmla="*/ 1424825 w 3452383"/>
                <a:gd name="connsiteY58" fmla="*/ 0 h 3746571"/>
                <a:gd name="connsiteX0" fmla="*/ 1424825 w 3452383"/>
                <a:gd name="connsiteY0" fmla="*/ 0 h 3746571"/>
                <a:gd name="connsiteX1" fmla="*/ 1883536 w 3452383"/>
                <a:gd name="connsiteY1" fmla="*/ 64066 h 3746571"/>
                <a:gd name="connsiteX2" fmla="*/ 2116736 w 3452383"/>
                <a:gd name="connsiteY2" fmla="*/ 353644 h 3746571"/>
                <a:gd name="connsiteX3" fmla="*/ 2051389 w 3452383"/>
                <a:gd name="connsiteY3" fmla="*/ 500995 h 3746571"/>
                <a:gd name="connsiteX4" fmla="*/ 1936070 w 3452383"/>
                <a:gd name="connsiteY4" fmla="*/ 571468 h 3746571"/>
                <a:gd name="connsiteX5" fmla="*/ 1863035 w 3452383"/>
                <a:gd name="connsiteY5" fmla="*/ 576593 h 3746571"/>
                <a:gd name="connsiteX6" fmla="*/ 1768218 w 3452383"/>
                <a:gd name="connsiteY6" fmla="*/ 558654 h 3746571"/>
                <a:gd name="connsiteX7" fmla="*/ 1740029 w 3452383"/>
                <a:gd name="connsiteY7" fmla="*/ 533028 h 3746571"/>
                <a:gd name="connsiteX8" fmla="*/ 1757967 w 3452383"/>
                <a:gd name="connsiteY8" fmla="*/ 502276 h 3746571"/>
                <a:gd name="connsiteX9" fmla="*/ 1809220 w 3452383"/>
                <a:gd name="connsiteY9" fmla="*/ 426679 h 3746571"/>
                <a:gd name="connsiteX10" fmla="*/ 1824596 w 3452383"/>
                <a:gd name="connsiteY10" fmla="*/ 343393 h 3746571"/>
                <a:gd name="connsiteX11" fmla="*/ 1686214 w 3452383"/>
                <a:gd name="connsiteY11" fmla="*/ 153758 h 3746571"/>
                <a:gd name="connsiteX12" fmla="*/ 1409449 w 3452383"/>
                <a:gd name="connsiteY12" fmla="*/ 102506 h 3746571"/>
                <a:gd name="connsiteX13" fmla="*/ 960988 w 3452383"/>
                <a:gd name="connsiteY13" fmla="*/ 187072 h 3746571"/>
                <a:gd name="connsiteX14" fmla="*/ 743164 w 3452383"/>
                <a:gd name="connsiteY14" fmla="*/ 481775 h 3746571"/>
                <a:gd name="connsiteX15" fmla="*/ 899485 w 3452383"/>
                <a:gd name="connsiteY15" fmla="*/ 740602 h 3746571"/>
                <a:gd name="connsiteX16" fmla="*/ 1283880 w 3452383"/>
                <a:gd name="connsiteY16" fmla="*/ 943050 h 3746571"/>
                <a:gd name="connsiteX17" fmla="*/ 1730258 w 3452383"/>
                <a:gd name="connsiteY17" fmla="*/ 1042349 h 3746571"/>
                <a:gd name="connsiteX18" fmla="*/ 2391581 w 3452383"/>
                <a:gd name="connsiteY18" fmla="*/ 1111775 h 3746571"/>
                <a:gd name="connsiteX19" fmla="*/ 2983314 w 3452383"/>
                <a:gd name="connsiteY19" fmla="*/ 1543339 h 3746571"/>
                <a:gd name="connsiteX20" fmla="*/ 3432663 w 3452383"/>
                <a:gd name="connsiteY20" fmla="*/ 2904434 h 3746571"/>
                <a:gd name="connsiteX21" fmla="*/ 2316622 w 3452383"/>
                <a:gd name="connsiteY21" fmla="*/ 3410866 h 3746571"/>
                <a:gd name="connsiteX22" fmla="*/ 1306944 w 3452383"/>
                <a:gd name="connsiteY22" fmla="*/ 3746571 h 3746571"/>
                <a:gd name="connsiteX23" fmla="*/ 407459 w 3452383"/>
                <a:gd name="connsiteY23" fmla="*/ 3490308 h 3746571"/>
                <a:gd name="connsiteX24" fmla="*/ 0 w 3452383"/>
                <a:gd name="connsiteY24" fmla="*/ 2711267 h 3746571"/>
                <a:gd name="connsiteX25" fmla="*/ 283171 w 3452383"/>
                <a:gd name="connsiteY25" fmla="*/ 2118017 h 3746571"/>
                <a:gd name="connsiteX26" fmla="*/ 963551 w 3452383"/>
                <a:gd name="connsiteY26" fmla="*/ 1870723 h 3746571"/>
                <a:gd name="connsiteX27" fmla="*/ 1591396 w 3452383"/>
                <a:gd name="connsiteY27" fmla="*/ 2019356 h 3746571"/>
                <a:gd name="connsiteX28" fmla="*/ 1860473 w 3452383"/>
                <a:gd name="connsiteY28" fmla="*/ 2490881 h 3746571"/>
                <a:gd name="connsiteX29" fmla="*/ 1679807 w 3452383"/>
                <a:gd name="connsiteY29" fmla="*/ 2861181 h 3746571"/>
                <a:gd name="connsiteX30" fmla="*/ 1260816 w 3452383"/>
                <a:gd name="connsiteY30" fmla="*/ 3008533 h 3746571"/>
                <a:gd name="connsiteX31" fmla="*/ 894360 w 3452383"/>
                <a:gd name="connsiteY31" fmla="*/ 2926528 h 3746571"/>
                <a:gd name="connsiteX32" fmla="*/ 717538 w 3452383"/>
                <a:gd name="connsiteY32" fmla="*/ 2649764 h 3746571"/>
                <a:gd name="connsiteX33" fmla="*/ 807230 w 3452383"/>
                <a:gd name="connsiteY33" fmla="*/ 2470379 h 3746571"/>
                <a:gd name="connsiteX34" fmla="*/ 930236 w 3452383"/>
                <a:gd name="connsiteY34" fmla="*/ 2406314 h 3746571"/>
                <a:gd name="connsiteX35" fmla="*/ 989177 w 3452383"/>
                <a:gd name="connsiteY35" fmla="*/ 2398626 h 3746571"/>
                <a:gd name="connsiteX36" fmla="*/ 1009678 w 3452383"/>
                <a:gd name="connsiteY36" fmla="*/ 2414001 h 3746571"/>
                <a:gd name="connsiteX37" fmla="*/ 999428 w 3452383"/>
                <a:gd name="connsiteY37" fmla="*/ 2444753 h 3746571"/>
                <a:gd name="connsiteX38" fmla="*/ 989177 w 3452383"/>
                <a:gd name="connsiteY38" fmla="*/ 2475505 h 3746571"/>
                <a:gd name="connsiteX39" fmla="*/ 973801 w 3452383"/>
                <a:gd name="connsiteY39" fmla="*/ 2588261 h 3746571"/>
                <a:gd name="connsiteX40" fmla="*/ 1054524 w 3452383"/>
                <a:gd name="connsiteY40" fmla="*/ 2725362 h 3746571"/>
                <a:gd name="connsiteX41" fmla="*/ 1230065 w 3452383"/>
                <a:gd name="connsiteY41" fmla="*/ 2783021 h 3746571"/>
                <a:gd name="connsiteX42" fmla="*/ 1494016 w 3452383"/>
                <a:gd name="connsiteY42" fmla="*/ 2685641 h 3746571"/>
                <a:gd name="connsiteX43" fmla="*/ 1599084 w 3452383"/>
                <a:gd name="connsiteY43" fmla="*/ 2444753 h 3746571"/>
                <a:gd name="connsiteX44" fmla="*/ 1386385 w 3452383"/>
                <a:gd name="connsiteY44" fmla="*/ 2109048 h 3746571"/>
                <a:gd name="connsiteX45" fmla="*/ 943050 w 3452383"/>
                <a:gd name="connsiteY45" fmla="*/ 2003980 h 3746571"/>
                <a:gd name="connsiteX46" fmla="*/ 371582 w 3452383"/>
                <a:gd name="connsiteY46" fmla="*/ 2198740 h 3746571"/>
                <a:gd name="connsiteX47" fmla="*/ 117881 w 3452383"/>
                <a:gd name="connsiteY47" fmla="*/ 2711267 h 3746571"/>
                <a:gd name="connsiteX48" fmla="*/ 499714 w 3452383"/>
                <a:gd name="connsiteY48" fmla="*/ 3351926 h 3746571"/>
                <a:gd name="connsiteX49" fmla="*/ 1312069 w 3452383"/>
                <a:gd name="connsiteY49" fmla="*/ 3567187 h 3746571"/>
                <a:gd name="connsiteX50" fmla="*/ 2134674 w 3452383"/>
                <a:gd name="connsiteY50" fmla="*/ 3269921 h 3746571"/>
                <a:gd name="connsiteX51" fmla="*/ 2490881 w 3452383"/>
                <a:gd name="connsiteY51" fmla="*/ 2506256 h 3746571"/>
                <a:gd name="connsiteX52" fmla="*/ 2372999 w 3452383"/>
                <a:gd name="connsiteY52" fmla="*/ 2070608 h 3746571"/>
                <a:gd name="connsiteX53" fmla="*/ 2057795 w 3452383"/>
                <a:gd name="connsiteY53" fmla="*/ 1755405 h 3746571"/>
                <a:gd name="connsiteX54" fmla="*/ 1614460 w 3452383"/>
                <a:gd name="connsiteY54" fmla="*/ 1496578 h 3746571"/>
                <a:gd name="connsiteX55" fmla="*/ 858483 w 3452383"/>
                <a:gd name="connsiteY55" fmla="*/ 1135247 h 3746571"/>
                <a:gd name="connsiteX56" fmla="*/ 476650 w 3452383"/>
                <a:gd name="connsiteY56" fmla="*/ 609907 h 3746571"/>
                <a:gd name="connsiteX57" fmla="*/ 781604 w 3452383"/>
                <a:gd name="connsiteY57" fmla="*/ 143508 h 3746571"/>
                <a:gd name="connsiteX58" fmla="*/ 1424825 w 3452383"/>
                <a:gd name="connsiteY58" fmla="*/ 0 h 3746571"/>
                <a:gd name="connsiteX0" fmla="*/ 1424825 w 3451091"/>
                <a:gd name="connsiteY0" fmla="*/ 0 h 3837621"/>
                <a:gd name="connsiteX1" fmla="*/ 1883536 w 3451091"/>
                <a:gd name="connsiteY1" fmla="*/ 64066 h 3837621"/>
                <a:gd name="connsiteX2" fmla="*/ 2116736 w 3451091"/>
                <a:gd name="connsiteY2" fmla="*/ 353644 h 3837621"/>
                <a:gd name="connsiteX3" fmla="*/ 2051389 w 3451091"/>
                <a:gd name="connsiteY3" fmla="*/ 500995 h 3837621"/>
                <a:gd name="connsiteX4" fmla="*/ 1936070 w 3451091"/>
                <a:gd name="connsiteY4" fmla="*/ 571468 h 3837621"/>
                <a:gd name="connsiteX5" fmla="*/ 1863035 w 3451091"/>
                <a:gd name="connsiteY5" fmla="*/ 576593 h 3837621"/>
                <a:gd name="connsiteX6" fmla="*/ 1768218 w 3451091"/>
                <a:gd name="connsiteY6" fmla="*/ 558654 h 3837621"/>
                <a:gd name="connsiteX7" fmla="*/ 1740029 w 3451091"/>
                <a:gd name="connsiteY7" fmla="*/ 533028 h 3837621"/>
                <a:gd name="connsiteX8" fmla="*/ 1757967 w 3451091"/>
                <a:gd name="connsiteY8" fmla="*/ 502276 h 3837621"/>
                <a:gd name="connsiteX9" fmla="*/ 1809220 w 3451091"/>
                <a:gd name="connsiteY9" fmla="*/ 426679 h 3837621"/>
                <a:gd name="connsiteX10" fmla="*/ 1824596 w 3451091"/>
                <a:gd name="connsiteY10" fmla="*/ 343393 h 3837621"/>
                <a:gd name="connsiteX11" fmla="*/ 1686214 w 3451091"/>
                <a:gd name="connsiteY11" fmla="*/ 153758 h 3837621"/>
                <a:gd name="connsiteX12" fmla="*/ 1409449 w 3451091"/>
                <a:gd name="connsiteY12" fmla="*/ 102506 h 3837621"/>
                <a:gd name="connsiteX13" fmla="*/ 960988 w 3451091"/>
                <a:gd name="connsiteY13" fmla="*/ 187072 h 3837621"/>
                <a:gd name="connsiteX14" fmla="*/ 743164 w 3451091"/>
                <a:gd name="connsiteY14" fmla="*/ 481775 h 3837621"/>
                <a:gd name="connsiteX15" fmla="*/ 899485 w 3451091"/>
                <a:gd name="connsiteY15" fmla="*/ 740602 h 3837621"/>
                <a:gd name="connsiteX16" fmla="*/ 1283880 w 3451091"/>
                <a:gd name="connsiteY16" fmla="*/ 943050 h 3837621"/>
                <a:gd name="connsiteX17" fmla="*/ 1730258 w 3451091"/>
                <a:gd name="connsiteY17" fmla="*/ 1042349 h 3837621"/>
                <a:gd name="connsiteX18" fmla="*/ 2391581 w 3451091"/>
                <a:gd name="connsiteY18" fmla="*/ 1111775 h 3837621"/>
                <a:gd name="connsiteX19" fmla="*/ 2983314 w 3451091"/>
                <a:gd name="connsiteY19" fmla="*/ 1543339 h 3837621"/>
                <a:gd name="connsiteX20" fmla="*/ 3432663 w 3451091"/>
                <a:gd name="connsiteY20" fmla="*/ 2904434 h 3837621"/>
                <a:gd name="connsiteX21" fmla="*/ 2344331 w 3451091"/>
                <a:gd name="connsiteY21" fmla="*/ 3771084 h 3837621"/>
                <a:gd name="connsiteX22" fmla="*/ 1306944 w 3451091"/>
                <a:gd name="connsiteY22" fmla="*/ 3746571 h 3837621"/>
                <a:gd name="connsiteX23" fmla="*/ 407459 w 3451091"/>
                <a:gd name="connsiteY23" fmla="*/ 3490308 h 3837621"/>
                <a:gd name="connsiteX24" fmla="*/ 0 w 3451091"/>
                <a:gd name="connsiteY24" fmla="*/ 2711267 h 3837621"/>
                <a:gd name="connsiteX25" fmla="*/ 283171 w 3451091"/>
                <a:gd name="connsiteY25" fmla="*/ 2118017 h 3837621"/>
                <a:gd name="connsiteX26" fmla="*/ 963551 w 3451091"/>
                <a:gd name="connsiteY26" fmla="*/ 1870723 h 3837621"/>
                <a:gd name="connsiteX27" fmla="*/ 1591396 w 3451091"/>
                <a:gd name="connsiteY27" fmla="*/ 2019356 h 3837621"/>
                <a:gd name="connsiteX28" fmla="*/ 1860473 w 3451091"/>
                <a:gd name="connsiteY28" fmla="*/ 2490881 h 3837621"/>
                <a:gd name="connsiteX29" fmla="*/ 1679807 w 3451091"/>
                <a:gd name="connsiteY29" fmla="*/ 2861181 h 3837621"/>
                <a:gd name="connsiteX30" fmla="*/ 1260816 w 3451091"/>
                <a:gd name="connsiteY30" fmla="*/ 3008533 h 3837621"/>
                <a:gd name="connsiteX31" fmla="*/ 894360 w 3451091"/>
                <a:gd name="connsiteY31" fmla="*/ 2926528 h 3837621"/>
                <a:gd name="connsiteX32" fmla="*/ 717538 w 3451091"/>
                <a:gd name="connsiteY32" fmla="*/ 2649764 h 3837621"/>
                <a:gd name="connsiteX33" fmla="*/ 807230 w 3451091"/>
                <a:gd name="connsiteY33" fmla="*/ 2470379 h 3837621"/>
                <a:gd name="connsiteX34" fmla="*/ 930236 w 3451091"/>
                <a:gd name="connsiteY34" fmla="*/ 2406314 h 3837621"/>
                <a:gd name="connsiteX35" fmla="*/ 989177 w 3451091"/>
                <a:gd name="connsiteY35" fmla="*/ 2398626 h 3837621"/>
                <a:gd name="connsiteX36" fmla="*/ 1009678 w 3451091"/>
                <a:gd name="connsiteY36" fmla="*/ 2414001 h 3837621"/>
                <a:gd name="connsiteX37" fmla="*/ 999428 w 3451091"/>
                <a:gd name="connsiteY37" fmla="*/ 2444753 h 3837621"/>
                <a:gd name="connsiteX38" fmla="*/ 989177 w 3451091"/>
                <a:gd name="connsiteY38" fmla="*/ 2475505 h 3837621"/>
                <a:gd name="connsiteX39" fmla="*/ 973801 w 3451091"/>
                <a:gd name="connsiteY39" fmla="*/ 2588261 h 3837621"/>
                <a:gd name="connsiteX40" fmla="*/ 1054524 w 3451091"/>
                <a:gd name="connsiteY40" fmla="*/ 2725362 h 3837621"/>
                <a:gd name="connsiteX41" fmla="*/ 1230065 w 3451091"/>
                <a:gd name="connsiteY41" fmla="*/ 2783021 h 3837621"/>
                <a:gd name="connsiteX42" fmla="*/ 1494016 w 3451091"/>
                <a:gd name="connsiteY42" fmla="*/ 2685641 h 3837621"/>
                <a:gd name="connsiteX43" fmla="*/ 1599084 w 3451091"/>
                <a:gd name="connsiteY43" fmla="*/ 2444753 h 3837621"/>
                <a:gd name="connsiteX44" fmla="*/ 1386385 w 3451091"/>
                <a:gd name="connsiteY44" fmla="*/ 2109048 h 3837621"/>
                <a:gd name="connsiteX45" fmla="*/ 943050 w 3451091"/>
                <a:gd name="connsiteY45" fmla="*/ 2003980 h 3837621"/>
                <a:gd name="connsiteX46" fmla="*/ 371582 w 3451091"/>
                <a:gd name="connsiteY46" fmla="*/ 2198740 h 3837621"/>
                <a:gd name="connsiteX47" fmla="*/ 117881 w 3451091"/>
                <a:gd name="connsiteY47" fmla="*/ 2711267 h 3837621"/>
                <a:gd name="connsiteX48" fmla="*/ 499714 w 3451091"/>
                <a:gd name="connsiteY48" fmla="*/ 3351926 h 3837621"/>
                <a:gd name="connsiteX49" fmla="*/ 1312069 w 3451091"/>
                <a:gd name="connsiteY49" fmla="*/ 3567187 h 3837621"/>
                <a:gd name="connsiteX50" fmla="*/ 2134674 w 3451091"/>
                <a:gd name="connsiteY50" fmla="*/ 3269921 h 3837621"/>
                <a:gd name="connsiteX51" fmla="*/ 2490881 w 3451091"/>
                <a:gd name="connsiteY51" fmla="*/ 2506256 h 3837621"/>
                <a:gd name="connsiteX52" fmla="*/ 2372999 w 3451091"/>
                <a:gd name="connsiteY52" fmla="*/ 2070608 h 3837621"/>
                <a:gd name="connsiteX53" fmla="*/ 2057795 w 3451091"/>
                <a:gd name="connsiteY53" fmla="*/ 1755405 h 3837621"/>
                <a:gd name="connsiteX54" fmla="*/ 1614460 w 3451091"/>
                <a:gd name="connsiteY54" fmla="*/ 1496578 h 3837621"/>
                <a:gd name="connsiteX55" fmla="*/ 858483 w 3451091"/>
                <a:gd name="connsiteY55" fmla="*/ 1135247 h 3837621"/>
                <a:gd name="connsiteX56" fmla="*/ 476650 w 3451091"/>
                <a:gd name="connsiteY56" fmla="*/ 609907 h 3837621"/>
                <a:gd name="connsiteX57" fmla="*/ 781604 w 3451091"/>
                <a:gd name="connsiteY57" fmla="*/ 143508 h 3837621"/>
                <a:gd name="connsiteX58" fmla="*/ 1424825 w 3451091"/>
                <a:gd name="connsiteY58" fmla="*/ 0 h 3837621"/>
                <a:gd name="connsiteX0" fmla="*/ 1424825 w 3451091"/>
                <a:gd name="connsiteY0" fmla="*/ 0 h 3982745"/>
                <a:gd name="connsiteX1" fmla="*/ 1883536 w 3451091"/>
                <a:gd name="connsiteY1" fmla="*/ 64066 h 3982745"/>
                <a:gd name="connsiteX2" fmla="*/ 2116736 w 3451091"/>
                <a:gd name="connsiteY2" fmla="*/ 353644 h 3982745"/>
                <a:gd name="connsiteX3" fmla="*/ 2051389 w 3451091"/>
                <a:gd name="connsiteY3" fmla="*/ 500995 h 3982745"/>
                <a:gd name="connsiteX4" fmla="*/ 1936070 w 3451091"/>
                <a:gd name="connsiteY4" fmla="*/ 571468 h 3982745"/>
                <a:gd name="connsiteX5" fmla="*/ 1863035 w 3451091"/>
                <a:gd name="connsiteY5" fmla="*/ 576593 h 3982745"/>
                <a:gd name="connsiteX6" fmla="*/ 1768218 w 3451091"/>
                <a:gd name="connsiteY6" fmla="*/ 558654 h 3982745"/>
                <a:gd name="connsiteX7" fmla="*/ 1740029 w 3451091"/>
                <a:gd name="connsiteY7" fmla="*/ 533028 h 3982745"/>
                <a:gd name="connsiteX8" fmla="*/ 1757967 w 3451091"/>
                <a:gd name="connsiteY8" fmla="*/ 502276 h 3982745"/>
                <a:gd name="connsiteX9" fmla="*/ 1809220 w 3451091"/>
                <a:gd name="connsiteY9" fmla="*/ 426679 h 3982745"/>
                <a:gd name="connsiteX10" fmla="*/ 1824596 w 3451091"/>
                <a:gd name="connsiteY10" fmla="*/ 343393 h 3982745"/>
                <a:gd name="connsiteX11" fmla="*/ 1686214 w 3451091"/>
                <a:gd name="connsiteY11" fmla="*/ 153758 h 3982745"/>
                <a:gd name="connsiteX12" fmla="*/ 1409449 w 3451091"/>
                <a:gd name="connsiteY12" fmla="*/ 102506 h 3982745"/>
                <a:gd name="connsiteX13" fmla="*/ 960988 w 3451091"/>
                <a:gd name="connsiteY13" fmla="*/ 187072 h 3982745"/>
                <a:gd name="connsiteX14" fmla="*/ 743164 w 3451091"/>
                <a:gd name="connsiteY14" fmla="*/ 481775 h 3982745"/>
                <a:gd name="connsiteX15" fmla="*/ 899485 w 3451091"/>
                <a:gd name="connsiteY15" fmla="*/ 740602 h 3982745"/>
                <a:gd name="connsiteX16" fmla="*/ 1283880 w 3451091"/>
                <a:gd name="connsiteY16" fmla="*/ 943050 h 3982745"/>
                <a:gd name="connsiteX17" fmla="*/ 1730258 w 3451091"/>
                <a:gd name="connsiteY17" fmla="*/ 1042349 h 3982745"/>
                <a:gd name="connsiteX18" fmla="*/ 2391581 w 3451091"/>
                <a:gd name="connsiteY18" fmla="*/ 1111775 h 3982745"/>
                <a:gd name="connsiteX19" fmla="*/ 2983314 w 3451091"/>
                <a:gd name="connsiteY19" fmla="*/ 1543339 h 3982745"/>
                <a:gd name="connsiteX20" fmla="*/ 3432663 w 3451091"/>
                <a:gd name="connsiteY20" fmla="*/ 2904434 h 3982745"/>
                <a:gd name="connsiteX21" fmla="*/ 2344331 w 3451091"/>
                <a:gd name="connsiteY21" fmla="*/ 3771084 h 3982745"/>
                <a:gd name="connsiteX22" fmla="*/ 1251526 w 3451091"/>
                <a:gd name="connsiteY22" fmla="*/ 3968244 h 3982745"/>
                <a:gd name="connsiteX23" fmla="*/ 407459 w 3451091"/>
                <a:gd name="connsiteY23" fmla="*/ 3490308 h 3982745"/>
                <a:gd name="connsiteX24" fmla="*/ 0 w 3451091"/>
                <a:gd name="connsiteY24" fmla="*/ 2711267 h 3982745"/>
                <a:gd name="connsiteX25" fmla="*/ 283171 w 3451091"/>
                <a:gd name="connsiteY25" fmla="*/ 2118017 h 3982745"/>
                <a:gd name="connsiteX26" fmla="*/ 963551 w 3451091"/>
                <a:gd name="connsiteY26" fmla="*/ 1870723 h 3982745"/>
                <a:gd name="connsiteX27" fmla="*/ 1591396 w 3451091"/>
                <a:gd name="connsiteY27" fmla="*/ 2019356 h 3982745"/>
                <a:gd name="connsiteX28" fmla="*/ 1860473 w 3451091"/>
                <a:gd name="connsiteY28" fmla="*/ 2490881 h 3982745"/>
                <a:gd name="connsiteX29" fmla="*/ 1679807 w 3451091"/>
                <a:gd name="connsiteY29" fmla="*/ 2861181 h 3982745"/>
                <a:gd name="connsiteX30" fmla="*/ 1260816 w 3451091"/>
                <a:gd name="connsiteY30" fmla="*/ 3008533 h 3982745"/>
                <a:gd name="connsiteX31" fmla="*/ 894360 w 3451091"/>
                <a:gd name="connsiteY31" fmla="*/ 2926528 h 3982745"/>
                <a:gd name="connsiteX32" fmla="*/ 717538 w 3451091"/>
                <a:gd name="connsiteY32" fmla="*/ 2649764 h 3982745"/>
                <a:gd name="connsiteX33" fmla="*/ 807230 w 3451091"/>
                <a:gd name="connsiteY33" fmla="*/ 2470379 h 3982745"/>
                <a:gd name="connsiteX34" fmla="*/ 930236 w 3451091"/>
                <a:gd name="connsiteY34" fmla="*/ 2406314 h 3982745"/>
                <a:gd name="connsiteX35" fmla="*/ 989177 w 3451091"/>
                <a:gd name="connsiteY35" fmla="*/ 2398626 h 3982745"/>
                <a:gd name="connsiteX36" fmla="*/ 1009678 w 3451091"/>
                <a:gd name="connsiteY36" fmla="*/ 2414001 h 3982745"/>
                <a:gd name="connsiteX37" fmla="*/ 999428 w 3451091"/>
                <a:gd name="connsiteY37" fmla="*/ 2444753 h 3982745"/>
                <a:gd name="connsiteX38" fmla="*/ 989177 w 3451091"/>
                <a:gd name="connsiteY38" fmla="*/ 2475505 h 3982745"/>
                <a:gd name="connsiteX39" fmla="*/ 973801 w 3451091"/>
                <a:gd name="connsiteY39" fmla="*/ 2588261 h 3982745"/>
                <a:gd name="connsiteX40" fmla="*/ 1054524 w 3451091"/>
                <a:gd name="connsiteY40" fmla="*/ 2725362 h 3982745"/>
                <a:gd name="connsiteX41" fmla="*/ 1230065 w 3451091"/>
                <a:gd name="connsiteY41" fmla="*/ 2783021 h 3982745"/>
                <a:gd name="connsiteX42" fmla="*/ 1494016 w 3451091"/>
                <a:gd name="connsiteY42" fmla="*/ 2685641 h 3982745"/>
                <a:gd name="connsiteX43" fmla="*/ 1599084 w 3451091"/>
                <a:gd name="connsiteY43" fmla="*/ 2444753 h 3982745"/>
                <a:gd name="connsiteX44" fmla="*/ 1386385 w 3451091"/>
                <a:gd name="connsiteY44" fmla="*/ 2109048 h 3982745"/>
                <a:gd name="connsiteX45" fmla="*/ 943050 w 3451091"/>
                <a:gd name="connsiteY45" fmla="*/ 2003980 h 3982745"/>
                <a:gd name="connsiteX46" fmla="*/ 371582 w 3451091"/>
                <a:gd name="connsiteY46" fmla="*/ 2198740 h 3982745"/>
                <a:gd name="connsiteX47" fmla="*/ 117881 w 3451091"/>
                <a:gd name="connsiteY47" fmla="*/ 2711267 h 3982745"/>
                <a:gd name="connsiteX48" fmla="*/ 499714 w 3451091"/>
                <a:gd name="connsiteY48" fmla="*/ 3351926 h 3982745"/>
                <a:gd name="connsiteX49" fmla="*/ 1312069 w 3451091"/>
                <a:gd name="connsiteY49" fmla="*/ 3567187 h 3982745"/>
                <a:gd name="connsiteX50" fmla="*/ 2134674 w 3451091"/>
                <a:gd name="connsiteY50" fmla="*/ 3269921 h 3982745"/>
                <a:gd name="connsiteX51" fmla="*/ 2490881 w 3451091"/>
                <a:gd name="connsiteY51" fmla="*/ 2506256 h 3982745"/>
                <a:gd name="connsiteX52" fmla="*/ 2372999 w 3451091"/>
                <a:gd name="connsiteY52" fmla="*/ 2070608 h 3982745"/>
                <a:gd name="connsiteX53" fmla="*/ 2057795 w 3451091"/>
                <a:gd name="connsiteY53" fmla="*/ 1755405 h 3982745"/>
                <a:gd name="connsiteX54" fmla="*/ 1614460 w 3451091"/>
                <a:gd name="connsiteY54" fmla="*/ 1496578 h 3982745"/>
                <a:gd name="connsiteX55" fmla="*/ 858483 w 3451091"/>
                <a:gd name="connsiteY55" fmla="*/ 1135247 h 3982745"/>
                <a:gd name="connsiteX56" fmla="*/ 476650 w 3451091"/>
                <a:gd name="connsiteY56" fmla="*/ 609907 h 3982745"/>
                <a:gd name="connsiteX57" fmla="*/ 781604 w 3451091"/>
                <a:gd name="connsiteY57" fmla="*/ 143508 h 3982745"/>
                <a:gd name="connsiteX58" fmla="*/ 1424825 w 3451091"/>
                <a:gd name="connsiteY58" fmla="*/ 0 h 3982745"/>
                <a:gd name="connsiteX0" fmla="*/ 1424825 w 3451091"/>
                <a:gd name="connsiteY0" fmla="*/ 0 h 3982745"/>
                <a:gd name="connsiteX1" fmla="*/ 1883536 w 3451091"/>
                <a:gd name="connsiteY1" fmla="*/ 64066 h 3982745"/>
                <a:gd name="connsiteX2" fmla="*/ 2116736 w 3451091"/>
                <a:gd name="connsiteY2" fmla="*/ 353644 h 3982745"/>
                <a:gd name="connsiteX3" fmla="*/ 2051389 w 3451091"/>
                <a:gd name="connsiteY3" fmla="*/ 500995 h 3982745"/>
                <a:gd name="connsiteX4" fmla="*/ 1936070 w 3451091"/>
                <a:gd name="connsiteY4" fmla="*/ 571468 h 3982745"/>
                <a:gd name="connsiteX5" fmla="*/ 1863035 w 3451091"/>
                <a:gd name="connsiteY5" fmla="*/ 576593 h 3982745"/>
                <a:gd name="connsiteX6" fmla="*/ 1768218 w 3451091"/>
                <a:gd name="connsiteY6" fmla="*/ 558654 h 3982745"/>
                <a:gd name="connsiteX7" fmla="*/ 1740029 w 3451091"/>
                <a:gd name="connsiteY7" fmla="*/ 533028 h 3982745"/>
                <a:gd name="connsiteX8" fmla="*/ 1757967 w 3451091"/>
                <a:gd name="connsiteY8" fmla="*/ 502276 h 3982745"/>
                <a:gd name="connsiteX9" fmla="*/ 1809220 w 3451091"/>
                <a:gd name="connsiteY9" fmla="*/ 426679 h 3982745"/>
                <a:gd name="connsiteX10" fmla="*/ 1824596 w 3451091"/>
                <a:gd name="connsiteY10" fmla="*/ 343393 h 3982745"/>
                <a:gd name="connsiteX11" fmla="*/ 1686214 w 3451091"/>
                <a:gd name="connsiteY11" fmla="*/ 153758 h 3982745"/>
                <a:gd name="connsiteX12" fmla="*/ 1409449 w 3451091"/>
                <a:gd name="connsiteY12" fmla="*/ 102506 h 3982745"/>
                <a:gd name="connsiteX13" fmla="*/ 960988 w 3451091"/>
                <a:gd name="connsiteY13" fmla="*/ 187072 h 3982745"/>
                <a:gd name="connsiteX14" fmla="*/ 743164 w 3451091"/>
                <a:gd name="connsiteY14" fmla="*/ 481775 h 3982745"/>
                <a:gd name="connsiteX15" fmla="*/ 899485 w 3451091"/>
                <a:gd name="connsiteY15" fmla="*/ 740602 h 3982745"/>
                <a:gd name="connsiteX16" fmla="*/ 1283880 w 3451091"/>
                <a:gd name="connsiteY16" fmla="*/ 943050 h 3982745"/>
                <a:gd name="connsiteX17" fmla="*/ 1730258 w 3451091"/>
                <a:gd name="connsiteY17" fmla="*/ 1042349 h 3982745"/>
                <a:gd name="connsiteX18" fmla="*/ 2391581 w 3451091"/>
                <a:gd name="connsiteY18" fmla="*/ 1111775 h 3982745"/>
                <a:gd name="connsiteX19" fmla="*/ 2983314 w 3451091"/>
                <a:gd name="connsiteY19" fmla="*/ 1543339 h 3982745"/>
                <a:gd name="connsiteX20" fmla="*/ 3432663 w 3451091"/>
                <a:gd name="connsiteY20" fmla="*/ 2904434 h 3982745"/>
                <a:gd name="connsiteX21" fmla="*/ 2344331 w 3451091"/>
                <a:gd name="connsiteY21" fmla="*/ 3771084 h 3982745"/>
                <a:gd name="connsiteX22" fmla="*/ 1251526 w 3451091"/>
                <a:gd name="connsiteY22" fmla="*/ 3968244 h 3982745"/>
                <a:gd name="connsiteX23" fmla="*/ 407459 w 3451091"/>
                <a:gd name="connsiteY23" fmla="*/ 3490308 h 3982745"/>
                <a:gd name="connsiteX24" fmla="*/ 0 w 3451091"/>
                <a:gd name="connsiteY24" fmla="*/ 2711267 h 3982745"/>
                <a:gd name="connsiteX25" fmla="*/ 283171 w 3451091"/>
                <a:gd name="connsiteY25" fmla="*/ 2118017 h 3982745"/>
                <a:gd name="connsiteX26" fmla="*/ 963551 w 3451091"/>
                <a:gd name="connsiteY26" fmla="*/ 1870723 h 3982745"/>
                <a:gd name="connsiteX27" fmla="*/ 1591396 w 3451091"/>
                <a:gd name="connsiteY27" fmla="*/ 2019356 h 3982745"/>
                <a:gd name="connsiteX28" fmla="*/ 1860473 w 3451091"/>
                <a:gd name="connsiteY28" fmla="*/ 2490881 h 3982745"/>
                <a:gd name="connsiteX29" fmla="*/ 1679807 w 3451091"/>
                <a:gd name="connsiteY29" fmla="*/ 2861181 h 3982745"/>
                <a:gd name="connsiteX30" fmla="*/ 1260816 w 3451091"/>
                <a:gd name="connsiteY30" fmla="*/ 3008533 h 3982745"/>
                <a:gd name="connsiteX31" fmla="*/ 894360 w 3451091"/>
                <a:gd name="connsiteY31" fmla="*/ 2926528 h 3982745"/>
                <a:gd name="connsiteX32" fmla="*/ 717538 w 3451091"/>
                <a:gd name="connsiteY32" fmla="*/ 2649764 h 3982745"/>
                <a:gd name="connsiteX33" fmla="*/ 807230 w 3451091"/>
                <a:gd name="connsiteY33" fmla="*/ 2470379 h 3982745"/>
                <a:gd name="connsiteX34" fmla="*/ 930236 w 3451091"/>
                <a:gd name="connsiteY34" fmla="*/ 2406314 h 3982745"/>
                <a:gd name="connsiteX35" fmla="*/ 989177 w 3451091"/>
                <a:gd name="connsiteY35" fmla="*/ 2398626 h 3982745"/>
                <a:gd name="connsiteX36" fmla="*/ 1009678 w 3451091"/>
                <a:gd name="connsiteY36" fmla="*/ 2414001 h 3982745"/>
                <a:gd name="connsiteX37" fmla="*/ 999428 w 3451091"/>
                <a:gd name="connsiteY37" fmla="*/ 2444753 h 3982745"/>
                <a:gd name="connsiteX38" fmla="*/ 989177 w 3451091"/>
                <a:gd name="connsiteY38" fmla="*/ 2475505 h 3982745"/>
                <a:gd name="connsiteX39" fmla="*/ 973801 w 3451091"/>
                <a:gd name="connsiteY39" fmla="*/ 2588261 h 3982745"/>
                <a:gd name="connsiteX40" fmla="*/ 1054524 w 3451091"/>
                <a:gd name="connsiteY40" fmla="*/ 2725362 h 3982745"/>
                <a:gd name="connsiteX41" fmla="*/ 1230065 w 3451091"/>
                <a:gd name="connsiteY41" fmla="*/ 2783021 h 3982745"/>
                <a:gd name="connsiteX42" fmla="*/ 1494016 w 3451091"/>
                <a:gd name="connsiteY42" fmla="*/ 2685641 h 3982745"/>
                <a:gd name="connsiteX43" fmla="*/ 1599084 w 3451091"/>
                <a:gd name="connsiteY43" fmla="*/ 2444753 h 3982745"/>
                <a:gd name="connsiteX44" fmla="*/ 1386385 w 3451091"/>
                <a:gd name="connsiteY44" fmla="*/ 2109048 h 3982745"/>
                <a:gd name="connsiteX45" fmla="*/ 943050 w 3451091"/>
                <a:gd name="connsiteY45" fmla="*/ 2003980 h 3982745"/>
                <a:gd name="connsiteX46" fmla="*/ 371582 w 3451091"/>
                <a:gd name="connsiteY46" fmla="*/ 2198740 h 3982745"/>
                <a:gd name="connsiteX47" fmla="*/ 117881 w 3451091"/>
                <a:gd name="connsiteY47" fmla="*/ 2711267 h 3982745"/>
                <a:gd name="connsiteX48" fmla="*/ 499714 w 3451091"/>
                <a:gd name="connsiteY48" fmla="*/ 3351926 h 3982745"/>
                <a:gd name="connsiteX49" fmla="*/ 1312069 w 3451091"/>
                <a:gd name="connsiteY49" fmla="*/ 3567187 h 3982745"/>
                <a:gd name="connsiteX50" fmla="*/ 2134674 w 3451091"/>
                <a:gd name="connsiteY50" fmla="*/ 3269921 h 3982745"/>
                <a:gd name="connsiteX51" fmla="*/ 2490881 w 3451091"/>
                <a:gd name="connsiteY51" fmla="*/ 2506256 h 3982745"/>
                <a:gd name="connsiteX52" fmla="*/ 2372999 w 3451091"/>
                <a:gd name="connsiteY52" fmla="*/ 2070608 h 3982745"/>
                <a:gd name="connsiteX53" fmla="*/ 2057795 w 3451091"/>
                <a:gd name="connsiteY53" fmla="*/ 1755405 h 3982745"/>
                <a:gd name="connsiteX54" fmla="*/ 1614460 w 3451091"/>
                <a:gd name="connsiteY54" fmla="*/ 1496578 h 3982745"/>
                <a:gd name="connsiteX55" fmla="*/ 858483 w 3451091"/>
                <a:gd name="connsiteY55" fmla="*/ 1135247 h 3982745"/>
                <a:gd name="connsiteX56" fmla="*/ 476650 w 3451091"/>
                <a:gd name="connsiteY56" fmla="*/ 609907 h 3982745"/>
                <a:gd name="connsiteX57" fmla="*/ 781604 w 3451091"/>
                <a:gd name="connsiteY57" fmla="*/ 143508 h 3982745"/>
                <a:gd name="connsiteX58" fmla="*/ 1424825 w 3451091"/>
                <a:gd name="connsiteY58" fmla="*/ 0 h 3982745"/>
                <a:gd name="connsiteX0" fmla="*/ 1424825 w 3492000"/>
                <a:gd name="connsiteY0" fmla="*/ 0 h 3982745"/>
                <a:gd name="connsiteX1" fmla="*/ 1883536 w 3492000"/>
                <a:gd name="connsiteY1" fmla="*/ 64066 h 3982745"/>
                <a:gd name="connsiteX2" fmla="*/ 2116736 w 3492000"/>
                <a:gd name="connsiteY2" fmla="*/ 353644 h 3982745"/>
                <a:gd name="connsiteX3" fmla="*/ 2051389 w 3492000"/>
                <a:gd name="connsiteY3" fmla="*/ 500995 h 3982745"/>
                <a:gd name="connsiteX4" fmla="*/ 1936070 w 3492000"/>
                <a:gd name="connsiteY4" fmla="*/ 571468 h 3982745"/>
                <a:gd name="connsiteX5" fmla="*/ 1863035 w 3492000"/>
                <a:gd name="connsiteY5" fmla="*/ 576593 h 3982745"/>
                <a:gd name="connsiteX6" fmla="*/ 1768218 w 3492000"/>
                <a:gd name="connsiteY6" fmla="*/ 558654 h 3982745"/>
                <a:gd name="connsiteX7" fmla="*/ 1740029 w 3492000"/>
                <a:gd name="connsiteY7" fmla="*/ 533028 h 3982745"/>
                <a:gd name="connsiteX8" fmla="*/ 1757967 w 3492000"/>
                <a:gd name="connsiteY8" fmla="*/ 502276 h 3982745"/>
                <a:gd name="connsiteX9" fmla="*/ 1809220 w 3492000"/>
                <a:gd name="connsiteY9" fmla="*/ 426679 h 3982745"/>
                <a:gd name="connsiteX10" fmla="*/ 1824596 w 3492000"/>
                <a:gd name="connsiteY10" fmla="*/ 343393 h 3982745"/>
                <a:gd name="connsiteX11" fmla="*/ 1686214 w 3492000"/>
                <a:gd name="connsiteY11" fmla="*/ 153758 h 3982745"/>
                <a:gd name="connsiteX12" fmla="*/ 1409449 w 3492000"/>
                <a:gd name="connsiteY12" fmla="*/ 102506 h 3982745"/>
                <a:gd name="connsiteX13" fmla="*/ 960988 w 3492000"/>
                <a:gd name="connsiteY13" fmla="*/ 187072 h 3982745"/>
                <a:gd name="connsiteX14" fmla="*/ 743164 w 3492000"/>
                <a:gd name="connsiteY14" fmla="*/ 481775 h 3982745"/>
                <a:gd name="connsiteX15" fmla="*/ 899485 w 3492000"/>
                <a:gd name="connsiteY15" fmla="*/ 740602 h 3982745"/>
                <a:gd name="connsiteX16" fmla="*/ 1283880 w 3492000"/>
                <a:gd name="connsiteY16" fmla="*/ 943050 h 3982745"/>
                <a:gd name="connsiteX17" fmla="*/ 1730258 w 3492000"/>
                <a:gd name="connsiteY17" fmla="*/ 1042349 h 3982745"/>
                <a:gd name="connsiteX18" fmla="*/ 2391581 w 3492000"/>
                <a:gd name="connsiteY18" fmla="*/ 1111775 h 3982745"/>
                <a:gd name="connsiteX19" fmla="*/ 2983314 w 3492000"/>
                <a:gd name="connsiteY19" fmla="*/ 1543339 h 3982745"/>
                <a:gd name="connsiteX20" fmla="*/ 3432663 w 3492000"/>
                <a:gd name="connsiteY20" fmla="*/ 2904434 h 3982745"/>
                <a:gd name="connsiteX21" fmla="*/ 2344331 w 3492000"/>
                <a:gd name="connsiteY21" fmla="*/ 3771084 h 3982745"/>
                <a:gd name="connsiteX22" fmla="*/ 1251526 w 3492000"/>
                <a:gd name="connsiteY22" fmla="*/ 3968244 h 3982745"/>
                <a:gd name="connsiteX23" fmla="*/ 407459 w 3492000"/>
                <a:gd name="connsiteY23" fmla="*/ 3490308 h 3982745"/>
                <a:gd name="connsiteX24" fmla="*/ 0 w 3492000"/>
                <a:gd name="connsiteY24" fmla="*/ 2711267 h 3982745"/>
                <a:gd name="connsiteX25" fmla="*/ 283171 w 3492000"/>
                <a:gd name="connsiteY25" fmla="*/ 2118017 h 3982745"/>
                <a:gd name="connsiteX26" fmla="*/ 963551 w 3492000"/>
                <a:gd name="connsiteY26" fmla="*/ 1870723 h 3982745"/>
                <a:gd name="connsiteX27" fmla="*/ 1591396 w 3492000"/>
                <a:gd name="connsiteY27" fmla="*/ 2019356 h 3982745"/>
                <a:gd name="connsiteX28" fmla="*/ 1860473 w 3492000"/>
                <a:gd name="connsiteY28" fmla="*/ 2490881 h 3982745"/>
                <a:gd name="connsiteX29" fmla="*/ 1679807 w 3492000"/>
                <a:gd name="connsiteY29" fmla="*/ 2861181 h 3982745"/>
                <a:gd name="connsiteX30" fmla="*/ 1260816 w 3492000"/>
                <a:gd name="connsiteY30" fmla="*/ 3008533 h 3982745"/>
                <a:gd name="connsiteX31" fmla="*/ 894360 w 3492000"/>
                <a:gd name="connsiteY31" fmla="*/ 2926528 h 3982745"/>
                <a:gd name="connsiteX32" fmla="*/ 717538 w 3492000"/>
                <a:gd name="connsiteY32" fmla="*/ 2649764 h 3982745"/>
                <a:gd name="connsiteX33" fmla="*/ 807230 w 3492000"/>
                <a:gd name="connsiteY33" fmla="*/ 2470379 h 3982745"/>
                <a:gd name="connsiteX34" fmla="*/ 930236 w 3492000"/>
                <a:gd name="connsiteY34" fmla="*/ 2406314 h 3982745"/>
                <a:gd name="connsiteX35" fmla="*/ 989177 w 3492000"/>
                <a:gd name="connsiteY35" fmla="*/ 2398626 h 3982745"/>
                <a:gd name="connsiteX36" fmla="*/ 1009678 w 3492000"/>
                <a:gd name="connsiteY36" fmla="*/ 2414001 h 3982745"/>
                <a:gd name="connsiteX37" fmla="*/ 999428 w 3492000"/>
                <a:gd name="connsiteY37" fmla="*/ 2444753 h 3982745"/>
                <a:gd name="connsiteX38" fmla="*/ 989177 w 3492000"/>
                <a:gd name="connsiteY38" fmla="*/ 2475505 h 3982745"/>
                <a:gd name="connsiteX39" fmla="*/ 973801 w 3492000"/>
                <a:gd name="connsiteY39" fmla="*/ 2588261 h 3982745"/>
                <a:gd name="connsiteX40" fmla="*/ 1054524 w 3492000"/>
                <a:gd name="connsiteY40" fmla="*/ 2725362 h 3982745"/>
                <a:gd name="connsiteX41" fmla="*/ 1230065 w 3492000"/>
                <a:gd name="connsiteY41" fmla="*/ 2783021 h 3982745"/>
                <a:gd name="connsiteX42" fmla="*/ 1494016 w 3492000"/>
                <a:gd name="connsiteY42" fmla="*/ 2685641 h 3982745"/>
                <a:gd name="connsiteX43" fmla="*/ 1599084 w 3492000"/>
                <a:gd name="connsiteY43" fmla="*/ 2444753 h 3982745"/>
                <a:gd name="connsiteX44" fmla="*/ 1386385 w 3492000"/>
                <a:gd name="connsiteY44" fmla="*/ 2109048 h 3982745"/>
                <a:gd name="connsiteX45" fmla="*/ 943050 w 3492000"/>
                <a:gd name="connsiteY45" fmla="*/ 2003980 h 3982745"/>
                <a:gd name="connsiteX46" fmla="*/ 371582 w 3492000"/>
                <a:gd name="connsiteY46" fmla="*/ 2198740 h 3982745"/>
                <a:gd name="connsiteX47" fmla="*/ 117881 w 3492000"/>
                <a:gd name="connsiteY47" fmla="*/ 2711267 h 3982745"/>
                <a:gd name="connsiteX48" fmla="*/ 499714 w 3492000"/>
                <a:gd name="connsiteY48" fmla="*/ 3351926 h 3982745"/>
                <a:gd name="connsiteX49" fmla="*/ 1312069 w 3492000"/>
                <a:gd name="connsiteY49" fmla="*/ 3567187 h 3982745"/>
                <a:gd name="connsiteX50" fmla="*/ 2134674 w 3492000"/>
                <a:gd name="connsiteY50" fmla="*/ 3269921 h 3982745"/>
                <a:gd name="connsiteX51" fmla="*/ 2490881 w 3492000"/>
                <a:gd name="connsiteY51" fmla="*/ 2506256 h 3982745"/>
                <a:gd name="connsiteX52" fmla="*/ 2372999 w 3492000"/>
                <a:gd name="connsiteY52" fmla="*/ 2070608 h 3982745"/>
                <a:gd name="connsiteX53" fmla="*/ 2057795 w 3492000"/>
                <a:gd name="connsiteY53" fmla="*/ 1755405 h 3982745"/>
                <a:gd name="connsiteX54" fmla="*/ 1614460 w 3492000"/>
                <a:gd name="connsiteY54" fmla="*/ 1496578 h 3982745"/>
                <a:gd name="connsiteX55" fmla="*/ 858483 w 3492000"/>
                <a:gd name="connsiteY55" fmla="*/ 1135247 h 3982745"/>
                <a:gd name="connsiteX56" fmla="*/ 476650 w 3492000"/>
                <a:gd name="connsiteY56" fmla="*/ 609907 h 3982745"/>
                <a:gd name="connsiteX57" fmla="*/ 781604 w 3492000"/>
                <a:gd name="connsiteY57" fmla="*/ 143508 h 3982745"/>
                <a:gd name="connsiteX58" fmla="*/ 1424825 w 3492000"/>
                <a:gd name="connsiteY58" fmla="*/ 0 h 3982745"/>
                <a:gd name="connsiteX0" fmla="*/ 1424825 w 3492000"/>
                <a:gd name="connsiteY0" fmla="*/ 0 h 3982745"/>
                <a:gd name="connsiteX1" fmla="*/ 1883536 w 3492000"/>
                <a:gd name="connsiteY1" fmla="*/ 64066 h 3982745"/>
                <a:gd name="connsiteX2" fmla="*/ 2116736 w 3492000"/>
                <a:gd name="connsiteY2" fmla="*/ 353644 h 3982745"/>
                <a:gd name="connsiteX3" fmla="*/ 2051389 w 3492000"/>
                <a:gd name="connsiteY3" fmla="*/ 500995 h 3982745"/>
                <a:gd name="connsiteX4" fmla="*/ 1936070 w 3492000"/>
                <a:gd name="connsiteY4" fmla="*/ 571468 h 3982745"/>
                <a:gd name="connsiteX5" fmla="*/ 1863035 w 3492000"/>
                <a:gd name="connsiteY5" fmla="*/ 576593 h 3982745"/>
                <a:gd name="connsiteX6" fmla="*/ 1768218 w 3492000"/>
                <a:gd name="connsiteY6" fmla="*/ 558654 h 3982745"/>
                <a:gd name="connsiteX7" fmla="*/ 1740029 w 3492000"/>
                <a:gd name="connsiteY7" fmla="*/ 533028 h 3982745"/>
                <a:gd name="connsiteX8" fmla="*/ 1757967 w 3492000"/>
                <a:gd name="connsiteY8" fmla="*/ 502276 h 3982745"/>
                <a:gd name="connsiteX9" fmla="*/ 1809220 w 3492000"/>
                <a:gd name="connsiteY9" fmla="*/ 426679 h 3982745"/>
                <a:gd name="connsiteX10" fmla="*/ 1824596 w 3492000"/>
                <a:gd name="connsiteY10" fmla="*/ 343393 h 3982745"/>
                <a:gd name="connsiteX11" fmla="*/ 1686214 w 3492000"/>
                <a:gd name="connsiteY11" fmla="*/ 153758 h 3982745"/>
                <a:gd name="connsiteX12" fmla="*/ 1409449 w 3492000"/>
                <a:gd name="connsiteY12" fmla="*/ 102506 h 3982745"/>
                <a:gd name="connsiteX13" fmla="*/ 960988 w 3492000"/>
                <a:gd name="connsiteY13" fmla="*/ 187072 h 3982745"/>
                <a:gd name="connsiteX14" fmla="*/ 743164 w 3492000"/>
                <a:gd name="connsiteY14" fmla="*/ 481775 h 3982745"/>
                <a:gd name="connsiteX15" fmla="*/ 899485 w 3492000"/>
                <a:gd name="connsiteY15" fmla="*/ 740602 h 3982745"/>
                <a:gd name="connsiteX16" fmla="*/ 1283880 w 3492000"/>
                <a:gd name="connsiteY16" fmla="*/ 943050 h 3982745"/>
                <a:gd name="connsiteX17" fmla="*/ 1730258 w 3492000"/>
                <a:gd name="connsiteY17" fmla="*/ 1042349 h 3982745"/>
                <a:gd name="connsiteX18" fmla="*/ 2391581 w 3492000"/>
                <a:gd name="connsiteY18" fmla="*/ 1111775 h 3982745"/>
                <a:gd name="connsiteX19" fmla="*/ 2983314 w 3492000"/>
                <a:gd name="connsiteY19" fmla="*/ 1543339 h 3982745"/>
                <a:gd name="connsiteX20" fmla="*/ 3432663 w 3492000"/>
                <a:gd name="connsiteY20" fmla="*/ 2904434 h 3982745"/>
                <a:gd name="connsiteX21" fmla="*/ 2344331 w 3492000"/>
                <a:gd name="connsiteY21" fmla="*/ 3771084 h 3982745"/>
                <a:gd name="connsiteX22" fmla="*/ 1251526 w 3492000"/>
                <a:gd name="connsiteY22" fmla="*/ 3968244 h 3982745"/>
                <a:gd name="connsiteX23" fmla="*/ 407459 w 3492000"/>
                <a:gd name="connsiteY23" fmla="*/ 3490308 h 3982745"/>
                <a:gd name="connsiteX24" fmla="*/ 0 w 3492000"/>
                <a:gd name="connsiteY24" fmla="*/ 2711267 h 3982745"/>
                <a:gd name="connsiteX25" fmla="*/ 283171 w 3492000"/>
                <a:gd name="connsiteY25" fmla="*/ 2118017 h 3982745"/>
                <a:gd name="connsiteX26" fmla="*/ 963551 w 3492000"/>
                <a:gd name="connsiteY26" fmla="*/ 1870723 h 3982745"/>
                <a:gd name="connsiteX27" fmla="*/ 1591396 w 3492000"/>
                <a:gd name="connsiteY27" fmla="*/ 2019356 h 3982745"/>
                <a:gd name="connsiteX28" fmla="*/ 1860473 w 3492000"/>
                <a:gd name="connsiteY28" fmla="*/ 2490881 h 3982745"/>
                <a:gd name="connsiteX29" fmla="*/ 1679807 w 3492000"/>
                <a:gd name="connsiteY29" fmla="*/ 2861181 h 3982745"/>
                <a:gd name="connsiteX30" fmla="*/ 1260816 w 3492000"/>
                <a:gd name="connsiteY30" fmla="*/ 3008533 h 3982745"/>
                <a:gd name="connsiteX31" fmla="*/ 894360 w 3492000"/>
                <a:gd name="connsiteY31" fmla="*/ 2926528 h 3982745"/>
                <a:gd name="connsiteX32" fmla="*/ 717538 w 3492000"/>
                <a:gd name="connsiteY32" fmla="*/ 2649764 h 3982745"/>
                <a:gd name="connsiteX33" fmla="*/ 807230 w 3492000"/>
                <a:gd name="connsiteY33" fmla="*/ 2470379 h 3982745"/>
                <a:gd name="connsiteX34" fmla="*/ 930236 w 3492000"/>
                <a:gd name="connsiteY34" fmla="*/ 2406314 h 3982745"/>
                <a:gd name="connsiteX35" fmla="*/ 989177 w 3492000"/>
                <a:gd name="connsiteY35" fmla="*/ 2398626 h 3982745"/>
                <a:gd name="connsiteX36" fmla="*/ 1009678 w 3492000"/>
                <a:gd name="connsiteY36" fmla="*/ 2414001 h 3982745"/>
                <a:gd name="connsiteX37" fmla="*/ 999428 w 3492000"/>
                <a:gd name="connsiteY37" fmla="*/ 2444753 h 3982745"/>
                <a:gd name="connsiteX38" fmla="*/ 989177 w 3492000"/>
                <a:gd name="connsiteY38" fmla="*/ 2475505 h 3982745"/>
                <a:gd name="connsiteX39" fmla="*/ 973801 w 3492000"/>
                <a:gd name="connsiteY39" fmla="*/ 2588261 h 3982745"/>
                <a:gd name="connsiteX40" fmla="*/ 1054524 w 3492000"/>
                <a:gd name="connsiteY40" fmla="*/ 2725362 h 3982745"/>
                <a:gd name="connsiteX41" fmla="*/ 1230065 w 3492000"/>
                <a:gd name="connsiteY41" fmla="*/ 2783021 h 3982745"/>
                <a:gd name="connsiteX42" fmla="*/ 1494016 w 3492000"/>
                <a:gd name="connsiteY42" fmla="*/ 2685641 h 3982745"/>
                <a:gd name="connsiteX43" fmla="*/ 1599084 w 3492000"/>
                <a:gd name="connsiteY43" fmla="*/ 2444753 h 3982745"/>
                <a:gd name="connsiteX44" fmla="*/ 1386385 w 3492000"/>
                <a:gd name="connsiteY44" fmla="*/ 2109048 h 3982745"/>
                <a:gd name="connsiteX45" fmla="*/ 943050 w 3492000"/>
                <a:gd name="connsiteY45" fmla="*/ 2003980 h 3982745"/>
                <a:gd name="connsiteX46" fmla="*/ 371582 w 3492000"/>
                <a:gd name="connsiteY46" fmla="*/ 2198740 h 3982745"/>
                <a:gd name="connsiteX47" fmla="*/ 117881 w 3492000"/>
                <a:gd name="connsiteY47" fmla="*/ 2711267 h 3982745"/>
                <a:gd name="connsiteX48" fmla="*/ 499714 w 3492000"/>
                <a:gd name="connsiteY48" fmla="*/ 3351926 h 3982745"/>
                <a:gd name="connsiteX49" fmla="*/ 1312069 w 3492000"/>
                <a:gd name="connsiteY49" fmla="*/ 3567187 h 3982745"/>
                <a:gd name="connsiteX50" fmla="*/ 2134674 w 3492000"/>
                <a:gd name="connsiteY50" fmla="*/ 3269921 h 3982745"/>
                <a:gd name="connsiteX51" fmla="*/ 2490881 w 3492000"/>
                <a:gd name="connsiteY51" fmla="*/ 2506256 h 3982745"/>
                <a:gd name="connsiteX52" fmla="*/ 2372999 w 3492000"/>
                <a:gd name="connsiteY52" fmla="*/ 2070608 h 3982745"/>
                <a:gd name="connsiteX53" fmla="*/ 2057795 w 3492000"/>
                <a:gd name="connsiteY53" fmla="*/ 1755405 h 3982745"/>
                <a:gd name="connsiteX54" fmla="*/ 1614460 w 3492000"/>
                <a:gd name="connsiteY54" fmla="*/ 1496578 h 3982745"/>
                <a:gd name="connsiteX55" fmla="*/ 858483 w 3492000"/>
                <a:gd name="connsiteY55" fmla="*/ 1135247 h 3982745"/>
                <a:gd name="connsiteX56" fmla="*/ 476650 w 3492000"/>
                <a:gd name="connsiteY56" fmla="*/ 609907 h 3982745"/>
                <a:gd name="connsiteX57" fmla="*/ 781604 w 3492000"/>
                <a:gd name="connsiteY57" fmla="*/ 143508 h 3982745"/>
                <a:gd name="connsiteX58" fmla="*/ 1424825 w 3492000"/>
                <a:gd name="connsiteY58" fmla="*/ 0 h 3982745"/>
                <a:gd name="connsiteX0" fmla="*/ 1424825 w 3450454"/>
                <a:gd name="connsiteY0" fmla="*/ 0 h 4000455"/>
                <a:gd name="connsiteX1" fmla="*/ 1883536 w 3450454"/>
                <a:gd name="connsiteY1" fmla="*/ 64066 h 4000455"/>
                <a:gd name="connsiteX2" fmla="*/ 2116736 w 3450454"/>
                <a:gd name="connsiteY2" fmla="*/ 353644 h 4000455"/>
                <a:gd name="connsiteX3" fmla="*/ 2051389 w 3450454"/>
                <a:gd name="connsiteY3" fmla="*/ 500995 h 4000455"/>
                <a:gd name="connsiteX4" fmla="*/ 1936070 w 3450454"/>
                <a:gd name="connsiteY4" fmla="*/ 571468 h 4000455"/>
                <a:gd name="connsiteX5" fmla="*/ 1863035 w 3450454"/>
                <a:gd name="connsiteY5" fmla="*/ 576593 h 4000455"/>
                <a:gd name="connsiteX6" fmla="*/ 1768218 w 3450454"/>
                <a:gd name="connsiteY6" fmla="*/ 558654 h 4000455"/>
                <a:gd name="connsiteX7" fmla="*/ 1740029 w 3450454"/>
                <a:gd name="connsiteY7" fmla="*/ 533028 h 4000455"/>
                <a:gd name="connsiteX8" fmla="*/ 1757967 w 3450454"/>
                <a:gd name="connsiteY8" fmla="*/ 502276 h 4000455"/>
                <a:gd name="connsiteX9" fmla="*/ 1809220 w 3450454"/>
                <a:gd name="connsiteY9" fmla="*/ 426679 h 4000455"/>
                <a:gd name="connsiteX10" fmla="*/ 1824596 w 3450454"/>
                <a:gd name="connsiteY10" fmla="*/ 343393 h 4000455"/>
                <a:gd name="connsiteX11" fmla="*/ 1686214 w 3450454"/>
                <a:gd name="connsiteY11" fmla="*/ 153758 h 4000455"/>
                <a:gd name="connsiteX12" fmla="*/ 1409449 w 3450454"/>
                <a:gd name="connsiteY12" fmla="*/ 102506 h 4000455"/>
                <a:gd name="connsiteX13" fmla="*/ 960988 w 3450454"/>
                <a:gd name="connsiteY13" fmla="*/ 187072 h 4000455"/>
                <a:gd name="connsiteX14" fmla="*/ 743164 w 3450454"/>
                <a:gd name="connsiteY14" fmla="*/ 481775 h 4000455"/>
                <a:gd name="connsiteX15" fmla="*/ 899485 w 3450454"/>
                <a:gd name="connsiteY15" fmla="*/ 740602 h 4000455"/>
                <a:gd name="connsiteX16" fmla="*/ 1283880 w 3450454"/>
                <a:gd name="connsiteY16" fmla="*/ 943050 h 4000455"/>
                <a:gd name="connsiteX17" fmla="*/ 1730258 w 3450454"/>
                <a:gd name="connsiteY17" fmla="*/ 1042349 h 4000455"/>
                <a:gd name="connsiteX18" fmla="*/ 2391581 w 3450454"/>
                <a:gd name="connsiteY18" fmla="*/ 1111775 h 4000455"/>
                <a:gd name="connsiteX19" fmla="*/ 2983314 w 3450454"/>
                <a:gd name="connsiteY19" fmla="*/ 1543339 h 4000455"/>
                <a:gd name="connsiteX20" fmla="*/ 3432663 w 3450454"/>
                <a:gd name="connsiteY20" fmla="*/ 2904434 h 4000455"/>
                <a:gd name="connsiteX21" fmla="*/ 2358186 w 3450454"/>
                <a:gd name="connsiteY21" fmla="*/ 3840356 h 4000455"/>
                <a:gd name="connsiteX22" fmla="*/ 1251526 w 3450454"/>
                <a:gd name="connsiteY22" fmla="*/ 3968244 h 4000455"/>
                <a:gd name="connsiteX23" fmla="*/ 407459 w 3450454"/>
                <a:gd name="connsiteY23" fmla="*/ 3490308 h 4000455"/>
                <a:gd name="connsiteX24" fmla="*/ 0 w 3450454"/>
                <a:gd name="connsiteY24" fmla="*/ 2711267 h 4000455"/>
                <a:gd name="connsiteX25" fmla="*/ 283171 w 3450454"/>
                <a:gd name="connsiteY25" fmla="*/ 2118017 h 4000455"/>
                <a:gd name="connsiteX26" fmla="*/ 963551 w 3450454"/>
                <a:gd name="connsiteY26" fmla="*/ 1870723 h 4000455"/>
                <a:gd name="connsiteX27" fmla="*/ 1591396 w 3450454"/>
                <a:gd name="connsiteY27" fmla="*/ 2019356 h 4000455"/>
                <a:gd name="connsiteX28" fmla="*/ 1860473 w 3450454"/>
                <a:gd name="connsiteY28" fmla="*/ 2490881 h 4000455"/>
                <a:gd name="connsiteX29" fmla="*/ 1679807 w 3450454"/>
                <a:gd name="connsiteY29" fmla="*/ 2861181 h 4000455"/>
                <a:gd name="connsiteX30" fmla="*/ 1260816 w 3450454"/>
                <a:gd name="connsiteY30" fmla="*/ 3008533 h 4000455"/>
                <a:gd name="connsiteX31" fmla="*/ 894360 w 3450454"/>
                <a:gd name="connsiteY31" fmla="*/ 2926528 h 4000455"/>
                <a:gd name="connsiteX32" fmla="*/ 717538 w 3450454"/>
                <a:gd name="connsiteY32" fmla="*/ 2649764 h 4000455"/>
                <a:gd name="connsiteX33" fmla="*/ 807230 w 3450454"/>
                <a:gd name="connsiteY33" fmla="*/ 2470379 h 4000455"/>
                <a:gd name="connsiteX34" fmla="*/ 930236 w 3450454"/>
                <a:gd name="connsiteY34" fmla="*/ 2406314 h 4000455"/>
                <a:gd name="connsiteX35" fmla="*/ 989177 w 3450454"/>
                <a:gd name="connsiteY35" fmla="*/ 2398626 h 4000455"/>
                <a:gd name="connsiteX36" fmla="*/ 1009678 w 3450454"/>
                <a:gd name="connsiteY36" fmla="*/ 2414001 h 4000455"/>
                <a:gd name="connsiteX37" fmla="*/ 999428 w 3450454"/>
                <a:gd name="connsiteY37" fmla="*/ 2444753 h 4000455"/>
                <a:gd name="connsiteX38" fmla="*/ 989177 w 3450454"/>
                <a:gd name="connsiteY38" fmla="*/ 2475505 h 4000455"/>
                <a:gd name="connsiteX39" fmla="*/ 973801 w 3450454"/>
                <a:gd name="connsiteY39" fmla="*/ 2588261 h 4000455"/>
                <a:gd name="connsiteX40" fmla="*/ 1054524 w 3450454"/>
                <a:gd name="connsiteY40" fmla="*/ 2725362 h 4000455"/>
                <a:gd name="connsiteX41" fmla="*/ 1230065 w 3450454"/>
                <a:gd name="connsiteY41" fmla="*/ 2783021 h 4000455"/>
                <a:gd name="connsiteX42" fmla="*/ 1494016 w 3450454"/>
                <a:gd name="connsiteY42" fmla="*/ 2685641 h 4000455"/>
                <a:gd name="connsiteX43" fmla="*/ 1599084 w 3450454"/>
                <a:gd name="connsiteY43" fmla="*/ 2444753 h 4000455"/>
                <a:gd name="connsiteX44" fmla="*/ 1386385 w 3450454"/>
                <a:gd name="connsiteY44" fmla="*/ 2109048 h 4000455"/>
                <a:gd name="connsiteX45" fmla="*/ 943050 w 3450454"/>
                <a:gd name="connsiteY45" fmla="*/ 2003980 h 4000455"/>
                <a:gd name="connsiteX46" fmla="*/ 371582 w 3450454"/>
                <a:gd name="connsiteY46" fmla="*/ 2198740 h 4000455"/>
                <a:gd name="connsiteX47" fmla="*/ 117881 w 3450454"/>
                <a:gd name="connsiteY47" fmla="*/ 2711267 h 4000455"/>
                <a:gd name="connsiteX48" fmla="*/ 499714 w 3450454"/>
                <a:gd name="connsiteY48" fmla="*/ 3351926 h 4000455"/>
                <a:gd name="connsiteX49" fmla="*/ 1312069 w 3450454"/>
                <a:gd name="connsiteY49" fmla="*/ 3567187 h 4000455"/>
                <a:gd name="connsiteX50" fmla="*/ 2134674 w 3450454"/>
                <a:gd name="connsiteY50" fmla="*/ 3269921 h 4000455"/>
                <a:gd name="connsiteX51" fmla="*/ 2490881 w 3450454"/>
                <a:gd name="connsiteY51" fmla="*/ 2506256 h 4000455"/>
                <a:gd name="connsiteX52" fmla="*/ 2372999 w 3450454"/>
                <a:gd name="connsiteY52" fmla="*/ 2070608 h 4000455"/>
                <a:gd name="connsiteX53" fmla="*/ 2057795 w 3450454"/>
                <a:gd name="connsiteY53" fmla="*/ 1755405 h 4000455"/>
                <a:gd name="connsiteX54" fmla="*/ 1614460 w 3450454"/>
                <a:gd name="connsiteY54" fmla="*/ 1496578 h 4000455"/>
                <a:gd name="connsiteX55" fmla="*/ 858483 w 3450454"/>
                <a:gd name="connsiteY55" fmla="*/ 1135247 h 4000455"/>
                <a:gd name="connsiteX56" fmla="*/ 476650 w 3450454"/>
                <a:gd name="connsiteY56" fmla="*/ 609907 h 4000455"/>
                <a:gd name="connsiteX57" fmla="*/ 781604 w 3450454"/>
                <a:gd name="connsiteY57" fmla="*/ 143508 h 4000455"/>
                <a:gd name="connsiteX58" fmla="*/ 1424825 w 3450454"/>
                <a:gd name="connsiteY58" fmla="*/ 0 h 4000455"/>
                <a:gd name="connsiteX0" fmla="*/ 1424825 w 3397005"/>
                <a:gd name="connsiteY0" fmla="*/ 0 h 4003842"/>
                <a:gd name="connsiteX1" fmla="*/ 1883536 w 3397005"/>
                <a:gd name="connsiteY1" fmla="*/ 64066 h 4003842"/>
                <a:gd name="connsiteX2" fmla="*/ 2116736 w 3397005"/>
                <a:gd name="connsiteY2" fmla="*/ 353644 h 4003842"/>
                <a:gd name="connsiteX3" fmla="*/ 2051389 w 3397005"/>
                <a:gd name="connsiteY3" fmla="*/ 500995 h 4003842"/>
                <a:gd name="connsiteX4" fmla="*/ 1936070 w 3397005"/>
                <a:gd name="connsiteY4" fmla="*/ 571468 h 4003842"/>
                <a:gd name="connsiteX5" fmla="*/ 1863035 w 3397005"/>
                <a:gd name="connsiteY5" fmla="*/ 576593 h 4003842"/>
                <a:gd name="connsiteX6" fmla="*/ 1768218 w 3397005"/>
                <a:gd name="connsiteY6" fmla="*/ 558654 h 4003842"/>
                <a:gd name="connsiteX7" fmla="*/ 1740029 w 3397005"/>
                <a:gd name="connsiteY7" fmla="*/ 533028 h 4003842"/>
                <a:gd name="connsiteX8" fmla="*/ 1757967 w 3397005"/>
                <a:gd name="connsiteY8" fmla="*/ 502276 h 4003842"/>
                <a:gd name="connsiteX9" fmla="*/ 1809220 w 3397005"/>
                <a:gd name="connsiteY9" fmla="*/ 426679 h 4003842"/>
                <a:gd name="connsiteX10" fmla="*/ 1824596 w 3397005"/>
                <a:gd name="connsiteY10" fmla="*/ 343393 h 4003842"/>
                <a:gd name="connsiteX11" fmla="*/ 1686214 w 3397005"/>
                <a:gd name="connsiteY11" fmla="*/ 153758 h 4003842"/>
                <a:gd name="connsiteX12" fmla="*/ 1409449 w 3397005"/>
                <a:gd name="connsiteY12" fmla="*/ 102506 h 4003842"/>
                <a:gd name="connsiteX13" fmla="*/ 960988 w 3397005"/>
                <a:gd name="connsiteY13" fmla="*/ 187072 h 4003842"/>
                <a:gd name="connsiteX14" fmla="*/ 743164 w 3397005"/>
                <a:gd name="connsiteY14" fmla="*/ 481775 h 4003842"/>
                <a:gd name="connsiteX15" fmla="*/ 899485 w 3397005"/>
                <a:gd name="connsiteY15" fmla="*/ 740602 h 4003842"/>
                <a:gd name="connsiteX16" fmla="*/ 1283880 w 3397005"/>
                <a:gd name="connsiteY16" fmla="*/ 943050 h 4003842"/>
                <a:gd name="connsiteX17" fmla="*/ 1730258 w 3397005"/>
                <a:gd name="connsiteY17" fmla="*/ 1042349 h 4003842"/>
                <a:gd name="connsiteX18" fmla="*/ 2391581 w 3397005"/>
                <a:gd name="connsiteY18" fmla="*/ 1111775 h 4003842"/>
                <a:gd name="connsiteX19" fmla="*/ 2983314 w 3397005"/>
                <a:gd name="connsiteY19" fmla="*/ 1543339 h 4003842"/>
                <a:gd name="connsiteX20" fmla="*/ 3377245 w 3397005"/>
                <a:gd name="connsiteY20" fmla="*/ 2821306 h 4003842"/>
                <a:gd name="connsiteX21" fmla="*/ 2358186 w 3397005"/>
                <a:gd name="connsiteY21" fmla="*/ 3840356 h 4003842"/>
                <a:gd name="connsiteX22" fmla="*/ 1251526 w 3397005"/>
                <a:gd name="connsiteY22" fmla="*/ 3968244 h 4003842"/>
                <a:gd name="connsiteX23" fmla="*/ 407459 w 3397005"/>
                <a:gd name="connsiteY23" fmla="*/ 3490308 h 4003842"/>
                <a:gd name="connsiteX24" fmla="*/ 0 w 3397005"/>
                <a:gd name="connsiteY24" fmla="*/ 2711267 h 4003842"/>
                <a:gd name="connsiteX25" fmla="*/ 283171 w 3397005"/>
                <a:gd name="connsiteY25" fmla="*/ 2118017 h 4003842"/>
                <a:gd name="connsiteX26" fmla="*/ 963551 w 3397005"/>
                <a:gd name="connsiteY26" fmla="*/ 1870723 h 4003842"/>
                <a:gd name="connsiteX27" fmla="*/ 1591396 w 3397005"/>
                <a:gd name="connsiteY27" fmla="*/ 2019356 h 4003842"/>
                <a:gd name="connsiteX28" fmla="*/ 1860473 w 3397005"/>
                <a:gd name="connsiteY28" fmla="*/ 2490881 h 4003842"/>
                <a:gd name="connsiteX29" fmla="*/ 1679807 w 3397005"/>
                <a:gd name="connsiteY29" fmla="*/ 2861181 h 4003842"/>
                <a:gd name="connsiteX30" fmla="*/ 1260816 w 3397005"/>
                <a:gd name="connsiteY30" fmla="*/ 3008533 h 4003842"/>
                <a:gd name="connsiteX31" fmla="*/ 894360 w 3397005"/>
                <a:gd name="connsiteY31" fmla="*/ 2926528 h 4003842"/>
                <a:gd name="connsiteX32" fmla="*/ 717538 w 3397005"/>
                <a:gd name="connsiteY32" fmla="*/ 2649764 h 4003842"/>
                <a:gd name="connsiteX33" fmla="*/ 807230 w 3397005"/>
                <a:gd name="connsiteY33" fmla="*/ 2470379 h 4003842"/>
                <a:gd name="connsiteX34" fmla="*/ 930236 w 3397005"/>
                <a:gd name="connsiteY34" fmla="*/ 2406314 h 4003842"/>
                <a:gd name="connsiteX35" fmla="*/ 989177 w 3397005"/>
                <a:gd name="connsiteY35" fmla="*/ 2398626 h 4003842"/>
                <a:gd name="connsiteX36" fmla="*/ 1009678 w 3397005"/>
                <a:gd name="connsiteY36" fmla="*/ 2414001 h 4003842"/>
                <a:gd name="connsiteX37" fmla="*/ 999428 w 3397005"/>
                <a:gd name="connsiteY37" fmla="*/ 2444753 h 4003842"/>
                <a:gd name="connsiteX38" fmla="*/ 989177 w 3397005"/>
                <a:gd name="connsiteY38" fmla="*/ 2475505 h 4003842"/>
                <a:gd name="connsiteX39" fmla="*/ 973801 w 3397005"/>
                <a:gd name="connsiteY39" fmla="*/ 2588261 h 4003842"/>
                <a:gd name="connsiteX40" fmla="*/ 1054524 w 3397005"/>
                <a:gd name="connsiteY40" fmla="*/ 2725362 h 4003842"/>
                <a:gd name="connsiteX41" fmla="*/ 1230065 w 3397005"/>
                <a:gd name="connsiteY41" fmla="*/ 2783021 h 4003842"/>
                <a:gd name="connsiteX42" fmla="*/ 1494016 w 3397005"/>
                <a:gd name="connsiteY42" fmla="*/ 2685641 h 4003842"/>
                <a:gd name="connsiteX43" fmla="*/ 1599084 w 3397005"/>
                <a:gd name="connsiteY43" fmla="*/ 2444753 h 4003842"/>
                <a:gd name="connsiteX44" fmla="*/ 1386385 w 3397005"/>
                <a:gd name="connsiteY44" fmla="*/ 2109048 h 4003842"/>
                <a:gd name="connsiteX45" fmla="*/ 943050 w 3397005"/>
                <a:gd name="connsiteY45" fmla="*/ 2003980 h 4003842"/>
                <a:gd name="connsiteX46" fmla="*/ 371582 w 3397005"/>
                <a:gd name="connsiteY46" fmla="*/ 2198740 h 4003842"/>
                <a:gd name="connsiteX47" fmla="*/ 117881 w 3397005"/>
                <a:gd name="connsiteY47" fmla="*/ 2711267 h 4003842"/>
                <a:gd name="connsiteX48" fmla="*/ 499714 w 3397005"/>
                <a:gd name="connsiteY48" fmla="*/ 3351926 h 4003842"/>
                <a:gd name="connsiteX49" fmla="*/ 1312069 w 3397005"/>
                <a:gd name="connsiteY49" fmla="*/ 3567187 h 4003842"/>
                <a:gd name="connsiteX50" fmla="*/ 2134674 w 3397005"/>
                <a:gd name="connsiteY50" fmla="*/ 3269921 h 4003842"/>
                <a:gd name="connsiteX51" fmla="*/ 2490881 w 3397005"/>
                <a:gd name="connsiteY51" fmla="*/ 2506256 h 4003842"/>
                <a:gd name="connsiteX52" fmla="*/ 2372999 w 3397005"/>
                <a:gd name="connsiteY52" fmla="*/ 2070608 h 4003842"/>
                <a:gd name="connsiteX53" fmla="*/ 2057795 w 3397005"/>
                <a:gd name="connsiteY53" fmla="*/ 1755405 h 4003842"/>
                <a:gd name="connsiteX54" fmla="*/ 1614460 w 3397005"/>
                <a:gd name="connsiteY54" fmla="*/ 1496578 h 4003842"/>
                <a:gd name="connsiteX55" fmla="*/ 858483 w 3397005"/>
                <a:gd name="connsiteY55" fmla="*/ 1135247 h 4003842"/>
                <a:gd name="connsiteX56" fmla="*/ 476650 w 3397005"/>
                <a:gd name="connsiteY56" fmla="*/ 609907 h 4003842"/>
                <a:gd name="connsiteX57" fmla="*/ 781604 w 3397005"/>
                <a:gd name="connsiteY57" fmla="*/ 143508 h 4003842"/>
                <a:gd name="connsiteX58" fmla="*/ 1424825 w 3397005"/>
                <a:gd name="connsiteY58" fmla="*/ 0 h 4003842"/>
                <a:gd name="connsiteX0" fmla="*/ 1424825 w 3397005"/>
                <a:gd name="connsiteY0" fmla="*/ 0 h 4003842"/>
                <a:gd name="connsiteX1" fmla="*/ 1883536 w 3397005"/>
                <a:gd name="connsiteY1" fmla="*/ 64066 h 4003842"/>
                <a:gd name="connsiteX2" fmla="*/ 2116736 w 3397005"/>
                <a:gd name="connsiteY2" fmla="*/ 353644 h 4003842"/>
                <a:gd name="connsiteX3" fmla="*/ 2051389 w 3397005"/>
                <a:gd name="connsiteY3" fmla="*/ 500995 h 4003842"/>
                <a:gd name="connsiteX4" fmla="*/ 1936070 w 3397005"/>
                <a:gd name="connsiteY4" fmla="*/ 571468 h 4003842"/>
                <a:gd name="connsiteX5" fmla="*/ 1863035 w 3397005"/>
                <a:gd name="connsiteY5" fmla="*/ 576593 h 4003842"/>
                <a:gd name="connsiteX6" fmla="*/ 1768218 w 3397005"/>
                <a:gd name="connsiteY6" fmla="*/ 558654 h 4003842"/>
                <a:gd name="connsiteX7" fmla="*/ 1740029 w 3397005"/>
                <a:gd name="connsiteY7" fmla="*/ 533028 h 4003842"/>
                <a:gd name="connsiteX8" fmla="*/ 1757967 w 3397005"/>
                <a:gd name="connsiteY8" fmla="*/ 502276 h 4003842"/>
                <a:gd name="connsiteX9" fmla="*/ 1809220 w 3397005"/>
                <a:gd name="connsiteY9" fmla="*/ 426679 h 4003842"/>
                <a:gd name="connsiteX10" fmla="*/ 1824596 w 3397005"/>
                <a:gd name="connsiteY10" fmla="*/ 343393 h 4003842"/>
                <a:gd name="connsiteX11" fmla="*/ 1686214 w 3397005"/>
                <a:gd name="connsiteY11" fmla="*/ 153758 h 4003842"/>
                <a:gd name="connsiteX12" fmla="*/ 1409449 w 3397005"/>
                <a:gd name="connsiteY12" fmla="*/ 102506 h 4003842"/>
                <a:gd name="connsiteX13" fmla="*/ 960988 w 3397005"/>
                <a:gd name="connsiteY13" fmla="*/ 187072 h 4003842"/>
                <a:gd name="connsiteX14" fmla="*/ 743164 w 3397005"/>
                <a:gd name="connsiteY14" fmla="*/ 481775 h 4003842"/>
                <a:gd name="connsiteX15" fmla="*/ 899485 w 3397005"/>
                <a:gd name="connsiteY15" fmla="*/ 740602 h 4003842"/>
                <a:gd name="connsiteX16" fmla="*/ 1283880 w 3397005"/>
                <a:gd name="connsiteY16" fmla="*/ 943050 h 4003842"/>
                <a:gd name="connsiteX17" fmla="*/ 1730258 w 3397005"/>
                <a:gd name="connsiteY17" fmla="*/ 1042349 h 4003842"/>
                <a:gd name="connsiteX18" fmla="*/ 2391581 w 3397005"/>
                <a:gd name="connsiteY18" fmla="*/ 1111775 h 4003842"/>
                <a:gd name="connsiteX19" fmla="*/ 2983314 w 3397005"/>
                <a:gd name="connsiteY19" fmla="*/ 1543339 h 4003842"/>
                <a:gd name="connsiteX20" fmla="*/ 3377245 w 3397005"/>
                <a:gd name="connsiteY20" fmla="*/ 2821306 h 4003842"/>
                <a:gd name="connsiteX21" fmla="*/ 2358186 w 3397005"/>
                <a:gd name="connsiteY21" fmla="*/ 3840356 h 4003842"/>
                <a:gd name="connsiteX22" fmla="*/ 1251526 w 3397005"/>
                <a:gd name="connsiteY22" fmla="*/ 3968244 h 4003842"/>
                <a:gd name="connsiteX23" fmla="*/ 407459 w 3397005"/>
                <a:gd name="connsiteY23" fmla="*/ 3490308 h 4003842"/>
                <a:gd name="connsiteX24" fmla="*/ 0 w 3397005"/>
                <a:gd name="connsiteY24" fmla="*/ 2711267 h 4003842"/>
                <a:gd name="connsiteX25" fmla="*/ 283171 w 3397005"/>
                <a:gd name="connsiteY25" fmla="*/ 2118017 h 4003842"/>
                <a:gd name="connsiteX26" fmla="*/ 963551 w 3397005"/>
                <a:gd name="connsiteY26" fmla="*/ 1870723 h 4003842"/>
                <a:gd name="connsiteX27" fmla="*/ 1591396 w 3397005"/>
                <a:gd name="connsiteY27" fmla="*/ 2019356 h 4003842"/>
                <a:gd name="connsiteX28" fmla="*/ 1860473 w 3397005"/>
                <a:gd name="connsiteY28" fmla="*/ 2490881 h 4003842"/>
                <a:gd name="connsiteX29" fmla="*/ 1679807 w 3397005"/>
                <a:gd name="connsiteY29" fmla="*/ 2861181 h 4003842"/>
                <a:gd name="connsiteX30" fmla="*/ 1260816 w 3397005"/>
                <a:gd name="connsiteY30" fmla="*/ 3008533 h 4003842"/>
                <a:gd name="connsiteX31" fmla="*/ 894360 w 3397005"/>
                <a:gd name="connsiteY31" fmla="*/ 2926528 h 4003842"/>
                <a:gd name="connsiteX32" fmla="*/ 717538 w 3397005"/>
                <a:gd name="connsiteY32" fmla="*/ 2649764 h 4003842"/>
                <a:gd name="connsiteX33" fmla="*/ 807230 w 3397005"/>
                <a:gd name="connsiteY33" fmla="*/ 2470379 h 4003842"/>
                <a:gd name="connsiteX34" fmla="*/ 930236 w 3397005"/>
                <a:gd name="connsiteY34" fmla="*/ 2406314 h 4003842"/>
                <a:gd name="connsiteX35" fmla="*/ 989177 w 3397005"/>
                <a:gd name="connsiteY35" fmla="*/ 2398626 h 4003842"/>
                <a:gd name="connsiteX36" fmla="*/ 1009678 w 3397005"/>
                <a:gd name="connsiteY36" fmla="*/ 2414001 h 4003842"/>
                <a:gd name="connsiteX37" fmla="*/ 999428 w 3397005"/>
                <a:gd name="connsiteY37" fmla="*/ 2444753 h 4003842"/>
                <a:gd name="connsiteX38" fmla="*/ 989177 w 3397005"/>
                <a:gd name="connsiteY38" fmla="*/ 2475505 h 4003842"/>
                <a:gd name="connsiteX39" fmla="*/ 973801 w 3397005"/>
                <a:gd name="connsiteY39" fmla="*/ 2588261 h 4003842"/>
                <a:gd name="connsiteX40" fmla="*/ 1054524 w 3397005"/>
                <a:gd name="connsiteY40" fmla="*/ 2725362 h 4003842"/>
                <a:gd name="connsiteX41" fmla="*/ 1230065 w 3397005"/>
                <a:gd name="connsiteY41" fmla="*/ 2783021 h 4003842"/>
                <a:gd name="connsiteX42" fmla="*/ 1494016 w 3397005"/>
                <a:gd name="connsiteY42" fmla="*/ 2685641 h 4003842"/>
                <a:gd name="connsiteX43" fmla="*/ 1599084 w 3397005"/>
                <a:gd name="connsiteY43" fmla="*/ 2444753 h 4003842"/>
                <a:gd name="connsiteX44" fmla="*/ 1386385 w 3397005"/>
                <a:gd name="connsiteY44" fmla="*/ 2109048 h 4003842"/>
                <a:gd name="connsiteX45" fmla="*/ 943050 w 3397005"/>
                <a:gd name="connsiteY45" fmla="*/ 2003980 h 4003842"/>
                <a:gd name="connsiteX46" fmla="*/ 371582 w 3397005"/>
                <a:gd name="connsiteY46" fmla="*/ 2198740 h 4003842"/>
                <a:gd name="connsiteX47" fmla="*/ 117881 w 3397005"/>
                <a:gd name="connsiteY47" fmla="*/ 2711267 h 4003842"/>
                <a:gd name="connsiteX48" fmla="*/ 499714 w 3397005"/>
                <a:gd name="connsiteY48" fmla="*/ 3351926 h 4003842"/>
                <a:gd name="connsiteX49" fmla="*/ 1312069 w 3397005"/>
                <a:gd name="connsiteY49" fmla="*/ 3567187 h 4003842"/>
                <a:gd name="connsiteX50" fmla="*/ 2134674 w 3397005"/>
                <a:gd name="connsiteY50" fmla="*/ 3269921 h 4003842"/>
                <a:gd name="connsiteX51" fmla="*/ 2490881 w 3397005"/>
                <a:gd name="connsiteY51" fmla="*/ 2506256 h 4003842"/>
                <a:gd name="connsiteX52" fmla="*/ 2372999 w 3397005"/>
                <a:gd name="connsiteY52" fmla="*/ 2070608 h 4003842"/>
                <a:gd name="connsiteX53" fmla="*/ 2057795 w 3397005"/>
                <a:gd name="connsiteY53" fmla="*/ 1755405 h 4003842"/>
                <a:gd name="connsiteX54" fmla="*/ 1614460 w 3397005"/>
                <a:gd name="connsiteY54" fmla="*/ 1496578 h 4003842"/>
                <a:gd name="connsiteX55" fmla="*/ 858483 w 3397005"/>
                <a:gd name="connsiteY55" fmla="*/ 1135247 h 4003842"/>
                <a:gd name="connsiteX56" fmla="*/ 476650 w 3397005"/>
                <a:gd name="connsiteY56" fmla="*/ 609907 h 4003842"/>
                <a:gd name="connsiteX57" fmla="*/ 781604 w 3397005"/>
                <a:gd name="connsiteY57" fmla="*/ 143508 h 4003842"/>
                <a:gd name="connsiteX58" fmla="*/ 1424825 w 3397005"/>
                <a:gd name="connsiteY58" fmla="*/ 0 h 4003842"/>
                <a:gd name="connsiteX0" fmla="*/ 1424825 w 3397005"/>
                <a:gd name="connsiteY0" fmla="*/ 0 h 4003842"/>
                <a:gd name="connsiteX1" fmla="*/ 1883536 w 3397005"/>
                <a:gd name="connsiteY1" fmla="*/ 64066 h 4003842"/>
                <a:gd name="connsiteX2" fmla="*/ 2116736 w 3397005"/>
                <a:gd name="connsiteY2" fmla="*/ 353644 h 4003842"/>
                <a:gd name="connsiteX3" fmla="*/ 2051389 w 3397005"/>
                <a:gd name="connsiteY3" fmla="*/ 500995 h 4003842"/>
                <a:gd name="connsiteX4" fmla="*/ 1936070 w 3397005"/>
                <a:gd name="connsiteY4" fmla="*/ 571468 h 4003842"/>
                <a:gd name="connsiteX5" fmla="*/ 1863035 w 3397005"/>
                <a:gd name="connsiteY5" fmla="*/ 576593 h 4003842"/>
                <a:gd name="connsiteX6" fmla="*/ 1768218 w 3397005"/>
                <a:gd name="connsiteY6" fmla="*/ 558654 h 4003842"/>
                <a:gd name="connsiteX7" fmla="*/ 1740029 w 3397005"/>
                <a:gd name="connsiteY7" fmla="*/ 533028 h 4003842"/>
                <a:gd name="connsiteX8" fmla="*/ 1757967 w 3397005"/>
                <a:gd name="connsiteY8" fmla="*/ 502276 h 4003842"/>
                <a:gd name="connsiteX9" fmla="*/ 1809220 w 3397005"/>
                <a:gd name="connsiteY9" fmla="*/ 426679 h 4003842"/>
                <a:gd name="connsiteX10" fmla="*/ 1824596 w 3397005"/>
                <a:gd name="connsiteY10" fmla="*/ 343393 h 4003842"/>
                <a:gd name="connsiteX11" fmla="*/ 1686214 w 3397005"/>
                <a:gd name="connsiteY11" fmla="*/ 153758 h 4003842"/>
                <a:gd name="connsiteX12" fmla="*/ 1409449 w 3397005"/>
                <a:gd name="connsiteY12" fmla="*/ 102506 h 4003842"/>
                <a:gd name="connsiteX13" fmla="*/ 960988 w 3397005"/>
                <a:gd name="connsiteY13" fmla="*/ 187072 h 4003842"/>
                <a:gd name="connsiteX14" fmla="*/ 743164 w 3397005"/>
                <a:gd name="connsiteY14" fmla="*/ 481775 h 4003842"/>
                <a:gd name="connsiteX15" fmla="*/ 899485 w 3397005"/>
                <a:gd name="connsiteY15" fmla="*/ 740602 h 4003842"/>
                <a:gd name="connsiteX16" fmla="*/ 1283880 w 3397005"/>
                <a:gd name="connsiteY16" fmla="*/ 943050 h 4003842"/>
                <a:gd name="connsiteX17" fmla="*/ 1730258 w 3397005"/>
                <a:gd name="connsiteY17" fmla="*/ 1042349 h 4003842"/>
                <a:gd name="connsiteX18" fmla="*/ 2391581 w 3397005"/>
                <a:gd name="connsiteY18" fmla="*/ 1111775 h 4003842"/>
                <a:gd name="connsiteX19" fmla="*/ 2983314 w 3397005"/>
                <a:gd name="connsiteY19" fmla="*/ 1543339 h 4003842"/>
                <a:gd name="connsiteX20" fmla="*/ 3377245 w 3397005"/>
                <a:gd name="connsiteY20" fmla="*/ 2821306 h 4003842"/>
                <a:gd name="connsiteX21" fmla="*/ 2358186 w 3397005"/>
                <a:gd name="connsiteY21" fmla="*/ 3840356 h 4003842"/>
                <a:gd name="connsiteX22" fmla="*/ 1251526 w 3397005"/>
                <a:gd name="connsiteY22" fmla="*/ 3968244 h 4003842"/>
                <a:gd name="connsiteX23" fmla="*/ 407459 w 3397005"/>
                <a:gd name="connsiteY23" fmla="*/ 3490308 h 4003842"/>
                <a:gd name="connsiteX24" fmla="*/ 0 w 3397005"/>
                <a:gd name="connsiteY24" fmla="*/ 2711267 h 4003842"/>
                <a:gd name="connsiteX25" fmla="*/ 283171 w 3397005"/>
                <a:gd name="connsiteY25" fmla="*/ 2118017 h 4003842"/>
                <a:gd name="connsiteX26" fmla="*/ 963551 w 3397005"/>
                <a:gd name="connsiteY26" fmla="*/ 1870723 h 4003842"/>
                <a:gd name="connsiteX27" fmla="*/ 1591396 w 3397005"/>
                <a:gd name="connsiteY27" fmla="*/ 2019356 h 4003842"/>
                <a:gd name="connsiteX28" fmla="*/ 1860473 w 3397005"/>
                <a:gd name="connsiteY28" fmla="*/ 2490881 h 4003842"/>
                <a:gd name="connsiteX29" fmla="*/ 1679807 w 3397005"/>
                <a:gd name="connsiteY29" fmla="*/ 2861181 h 4003842"/>
                <a:gd name="connsiteX30" fmla="*/ 1260816 w 3397005"/>
                <a:gd name="connsiteY30" fmla="*/ 3008533 h 4003842"/>
                <a:gd name="connsiteX31" fmla="*/ 894360 w 3397005"/>
                <a:gd name="connsiteY31" fmla="*/ 2926528 h 4003842"/>
                <a:gd name="connsiteX32" fmla="*/ 717538 w 3397005"/>
                <a:gd name="connsiteY32" fmla="*/ 2649764 h 4003842"/>
                <a:gd name="connsiteX33" fmla="*/ 807230 w 3397005"/>
                <a:gd name="connsiteY33" fmla="*/ 2470379 h 4003842"/>
                <a:gd name="connsiteX34" fmla="*/ 930236 w 3397005"/>
                <a:gd name="connsiteY34" fmla="*/ 2406314 h 4003842"/>
                <a:gd name="connsiteX35" fmla="*/ 989177 w 3397005"/>
                <a:gd name="connsiteY35" fmla="*/ 2398626 h 4003842"/>
                <a:gd name="connsiteX36" fmla="*/ 1009678 w 3397005"/>
                <a:gd name="connsiteY36" fmla="*/ 2414001 h 4003842"/>
                <a:gd name="connsiteX37" fmla="*/ 999428 w 3397005"/>
                <a:gd name="connsiteY37" fmla="*/ 2444753 h 4003842"/>
                <a:gd name="connsiteX38" fmla="*/ 989177 w 3397005"/>
                <a:gd name="connsiteY38" fmla="*/ 2475505 h 4003842"/>
                <a:gd name="connsiteX39" fmla="*/ 973801 w 3397005"/>
                <a:gd name="connsiteY39" fmla="*/ 2588261 h 4003842"/>
                <a:gd name="connsiteX40" fmla="*/ 1054524 w 3397005"/>
                <a:gd name="connsiteY40" fmla="*/ 2725362 h 4003842"/>
                <a:gd name="connsiteX41" fmla="*/ 1230065 w 3397005"/>
                <a:gd name="connsiteY41" fmla="*/ 2783021 h 4003842"/>
                <a:gd name="connsiteX42" fmla="*/ 1494016 w 3397005"/>
                <a:gd name="connsiteY42" fmla="*/ 2685641 h 4003842"/>
                <a:gd name="connsiteX43" fmla="*/ 1599084 w 3397005"/>
                <a:gd name="connsiteY43" fmla="*/ 2444753 h 4003842"/>
                <a:gd name="connsiteX44" fmla="*/ 1386385 w 3397005"/>
                <a:gd name="connsiteY44" fmla="*/ 2109048 h 4003842"/>
                <a:gd name="connsiteX45" fmla="*/ 943050 w 3397005"/>
                <a:gd name="connsiteY45" fmla="*/ 2003980 h 4003842"/>
                <a:gd name="connsiteX46" fmla="*/ 371582 w 3397005"/>
                <a:gd name="connsiteY46" fmla="*/ 2198740 h 4003842"/>
                <a:gd name="connsiteX47" fmla="*/ 117881 w 3397005"/>
                <a:gd name="connsiteY47" fmla="*/ 2711267 h 4003842"/>
                <a:gd name="connsiteX48" fmla="*/ 499714 w 3397005"/>
                <a:gd name="connsiteY48" fmla="*/ 3351926 h 4003842"/>
                <a:gd name="connsiteX49" fmla="*/ 1312069 w 3397005"/>
                <a:gd name="connsiteY49" fmla="*/ 3567187 h 4003842"/>
                <a:gd name="connsiteX50" fmla="*/ 2134674 w 3397005"/>
                <a:gd name="connsiteY50" fmla="*/ 3269921 h 4003842"/>
                <a:gd name="connsiteX51" fmla="*/ 2490881 w 3397005"/>
                <a:gd name="connsiteY51" fmla="*/ 2506256 h 4003842"/>
                <a:gd name="connsiteX52" fmla="*/ 2372999 w 3397005"/>
                <a:gd name="connsiteY52" fmla="*/ 2070608 h 4003842"/>
                <a:gd name="connsiteX53" fmla="*/ 2057795 w 3397005"/>
                <a:gd name="connsiteY53" fmla="*/ 1755405 h 4003842"/>
                <a:gd name="connsiteX54" fmla="*/ 1614460 w 3397005"/>
                <a:gd name="connsiteY54" fmla="*/ 1496578 h 4003842"/>
                <a:gd name="connsiteX55" fmla="*/ 858483 w 3397005"/>
                <a:gd name="connsiteY55" fmla="*/ 1135247 h 4003842"/>
                <a:gd name="connsiteX56" fmla="*/ 476650 w 3397005"/>
                <a:gd name="connsiteY56" fmla="*/ 609907 h 4003842"/>
                <a:gd name="connsiteX57" fmla="*/ 781604 w 3397005"/>
                <a:gd name="connsiteY57" fmla="*/ 143508 h 4003842"/>
                <a:gd name="connsiteX58" fmla="*/ 1424825 w 3397005"/>
                <a:gd name="connsiteY58" fmla="*/ 0 h 4003842"/>
                <a:gd name="connsiteX0" fmla="*/ 1424825 w 3403366"/>
                <a:gd name="connsiteY0" fmla="*/ 0 h 4003842"/>
                <a:gd name="connsiteX1" fmla="*/ 1883536 w 3403366"/>
                <a:gd name="connsiteY1" fmla="*/ 64066 h 4003842"/>
                <a:gd name="connsiteX2" fmla="*/ 2116736 w 3403366"/>
                <a:gd name="connsiteY2" fmla="*/ 353644 h 4003842"/>
                <a:gd name="connsiteX3" fmla="*/ 2051389 w 3403366"/>
                <a:gd name="connsiteY3" fmla="*/ 500995 h 4003842"/>
                <a:gd name="connsiteX4" fmla="*/ 1936070 w 3403366"/>
                <a:gd name="connsiteY4" fmla="*/ 571468 h 4003842"/>
                <a:gd name="connsiteX5" fmla="*/ 1863035 w 3403366"/>
                <a:gd name="connsiteY5" fmla="*/ 576593 h 4003842"/>
                <a:gd name="connsiteX6" fmla="*/ 1768218 w 3403366"/>
                <a:gd name="connsiteY6" fmla="*/ 558654 h 4003842"/>
                <a:gd name="connsiteX7" fmla="*/ 1740029 w 3403366"/>
                <a:gd name="connsiteY7" fmla="*/ 533028 h 4003842"/>
                <a:gd name="connsiteX8" fmla="*/ 1757967 w 3403366"/>
                <a:gd name="connsiteY8" fmla="*/ 502276 h 4003842"/>
                <a:gd name="connsiteX9" fmla="*/ 1809220 w 3403366"/>
                <a:gd name="connsiteY9" fmla="*/ 426679 h 4003842"/>
                <a:gd name="connsiteX10" fmla="*/ 1824596 w 3403366"/>
                <a:gd name="connsiteY10" fmla="*/ 343393 h 4003842"/>
                <a:gd name="connsiteX11" fmla="*/ 1686214 w 3403366"/>
                <a:gd name="connsiteY11" fmla="*/ 153758 h 4003842"/>
                <a:gd name="connsiteX12" fmla="*/ 1409449 w 3403366"/>
                <a:gd name="connsiteY12" fmla="*/ 102506 h 4003842"/>
                <a:gd name="connsiteX13" fmla="*/ 960988 w 3403366"/>
                <a:gd name="connsiteY13" fmla="*/ 187072 h 4003842"/>
                <a:gd name="connsiteX14" fmla="*/ 743164 w 3403366"/>
                <a:gd name="connsiteY14" fmla="*/ 481775 h 4003842"/>
                <a:gd name="connsiteX15" fmla="*/ 899485 w 3403366"/>
                <a:gd name="connsiteY15" fmla="*/ 740602 h 4003842"/>
                <a:gd name="connsiteX16" fmla="*/ 1283880 w 3403366"/>
                <a:gd name="connsiteY16" fmla="*/ 943050 h 4003842"/>
                <a:gd name="connsiteX17" fmla="*/ 1730258 w 3403366"/>
                <a:gd name="connsiteY17" fmla="*/ 1042349 h 4003842"/>
                <a:gd name="connsiteX18" fmla="*/ 2391581 w 3403366"/>
                <a:gd name="connsiteY18" fmla="*/ 1111775 h 4003842"/>
                <a:gd name="connsiteX19" fmla="*/ 2983314 w 3403366"/>
                <a:gd name="connsiteY19" fmla="*/ 1543339 h 4003842"/>
                <a:gd name="connsiteX20" fmla="*/ 3377245 w 3403366"/>
                <a:gd name="connsiteY20" fmla="*/ 2821306 h 4003842"/>
                <a:gd name="connsiteX21" fmla="*/ 2358186 w 3403366"/>
                <a:gd name="connsiteY21" fmla="*/ 3840356 h 4003842"/>
                <a:gd name="connsiteX22" fmla="*/ 1251526 w 3403366"/>
                <a:gd name="connsiteY22" fmla="*/ 3968244 h 4003842"/>
                <a:gd name="connsiteX23" fmla="*/ 407459 w 3403366"/>
                <a:gd name="connsiteY23" fmla="*/ 3490308 h 4003842"/>
                <a:gd name="connsiteX24" fmla="*/ 0 w 3403366"/>
                <a:gd name="connsiteY24" fmla="*/ 2711267 h 4003842"/>
                <a:gd name="connsiteX25" fmla="*/ 283171 w 3403366"/>
                <a:gd name="connsiteY25" fmla="*/ 2118017 h 4003842"/>
                <a:gd name="connsiteX26" fmla="*/ 963551 w 3403366"/>
                <a:gd name="connsiteY26" fmla="*/ 1870723 h 4003842"/>
                <a:gd name="connsiteX27" fmla="*/ 1591396 w 3403366"/>
                <a:gd name="connsiteY27" fmla="*/ 2019356 h 4003842"/>
                <a:gd name="connsiteX28" fmla="*/ 1860473 w 3403366"/>
                <a:gd name="connsiteY28" fmla="*/ 2490881 h 4003842"/>
                <a:gd name="connsiteX29" fmla="*/ 1679807 w 3403366"/>
                <a:gd name="connsiteY29" fmla="*/ 2861181 h 4003842"/>
                <a:gd name="connsiteX30" fmla="*/ 1260816 w 3403366"/>
                <a:gd name="connsiteY30" fmla="*/ 3008533 h 4003842"/>
                <a:gd name="connsiteX31" fmla="*/ 894360 w 3403366"/>
                <a:gd name="connsiteY31" fmla="*/ 2926528 h 4003842"/>
                <a:gd name="connsiteX32" fmla="*/ 717538 w 3403366"/>
                <a:gd name="connsiteY32" fmla="*/ 2649764 h 4003842"/>
                <a:gd name="connsiteX33" fmla="*/ 807230 w 3403366"/>
                <a:gd name="connsiteY33" fmla="*/ 2470379 h 4003842"/>
                <a:gd name="connsiteX34" fmla="*/ 930236 w 3403366"/>
                <a:gd name="connsiteY34" fmla="*/ 2406314 h 4003842"/>
                <a:gd name="connsiteX35" fmla="*/ 989177 w 3403366"/>
                <a:gd name="connsiteY35" fmla="*/ 2398626 h 4003842"/>
                <a:gd name="connsiteX36" fmla="*/ 1009678 w 3403366"/>
                <a:gd name="connsiteY36" fmla="*/ 2414001 h 4003842"/>
                <a:gd name="connsiteX37" fmla="*/ 999428 w 3403366"/>
                <a:gd name="connsiteY37" fmla="*/ 2444753 h 4003842"/>
                <a:gd name="connsiteX38" fmla="*/ 989177 w 3403366"/>
                <a:gd name="connsiteY38" fmla="*/ 2475505 h 4003842"/>
                <a:gd name="connsiteX39" fmla="*/ 973801 w 3403366"/>
                <a:gd name="connsiteY39" fmla="*/ 2588261 h 4003842"/>
                <a:gd name="connsiteX40" fmla="*/ 1054524 w 3403366"/>
                <a:gd name="connsiteY40" fmla="*/ 2725362 h 4003842"/>
                <a:gd name="connsiteX41" fmla="*/ 1230065 w 3403366"/>
                <a:gd name="connsiteY41" fmla="*/ 2783021 h 4003842"/>
                <a:gd name="connsiteX42" fmla="*/ 1494016 w 3403366"/>
                <a:gd name="connsiteY42" fmla="*/ 2685641 h 4003842"/>
                <a:gd name="connsiteX43" fmla="*/ 1599084 w 3403366"/>
                <a:gd name="connsiteY43" fmla="*/ 2444753 h 4003842"/>
                <a:gd name="connsiteX44" fmla="*/ 1386385 w 3403366"/>
                <a:gd name="connsiteY44" fmla="*/ 2109048 h 4003842"/>
                <a:gd name="connsiteX45" fmla="*/ 943050 w 3403366"/>
                <a:gd name="connsiteY45" fmla="*/ 2003980 h 4003842"/>
                <a:gd name="connsiteX46" fmla="*/ 371582 w 3403366"/>
                <a:gd name="connsiteY46" fmla="*/ 2198740 h 4003842"/>
                <a:gd name="connsiteX47" fmla="*/ 117881 w 3403366"/>
                <a:gd name="connsiteY47" fmla="*/ 2711267 h 4003842"/>
                <a:gd name="connsiteX48" fmla="*/ 499714 w 3403366"/>
                <a:gd name="connsiteY48" fmla="*/ 3351926 h 4003842"/>
                <a:gd name="connsiteX49" fmla="*/ 1312069 w 3403366"/>
                <a:gd name="connsiteY49" fmla="*/ 3567187 h 4003842"/>
                <a:gd name="connsiteX50" fmla="*/ 2134674 w 3403366"/>
                <a:gd name="connsiteY50" fmla="*/ 3269921 h 4003842"/>
                <a:gd name="connsiteX51" fmla="*/ 2490881 w 3403366"/>
                <a:gd name="connsiteY51" fmla="*/ 2506256 h 4003842"/>
                <a:gd name="connsiteX52" fmla="*/ 2372999 w 3403366"/>
                <a:gd name="connsiteY52" fmla="*/ 2070608 h 4003842"/>
                <a:gd name="connsiteX53" fmla="*/ 2057795 w 3403366"/>
                <a:gd name="connsiteY53" fmla="*/ 1755405 h 4003842"/>
                <a:gd name="connsiteX54" fmla="*/ 1614460 w 3403366"/>
                <a:gd name="connsiteY54" fmla="*/ 1496578 h 4003842"/>
                <a:gd name="connsiteX55" fmla="*/ 858483 w 3403366"/>
                <a:gd name="connsiteY55" fmla="*/ 1135247 h 4003842"/>
                <a:gd name="connsiteX56" fmla="*/ 476650 w 3403366"/>
                <a:gd name="connsiteY56" fmla="*/ 609907 h 4003842"/>
                <a:gd name="connsiteX57" fmla="*/ 781604 w 3403366"/>
                <a:gd name="connsiteY57" fmla="*/ 143508 h 4003842"/>
                <a:gd name="connsiteX58" fmla="*/ 1424825 w 3403366"/>
                <a:gd name="connsiteY58" fmla="*/ 0 h 4003842"/>
                <a:gd name="connsiteX0" fmla="*/ 1424825 w 3405535"/>
                <a:gd name="connsiteY0" fmla="*/ 0 h 4003842"/>
                <a:gd name="connsiteX1" fmla="*/ 1883536 w 3405535"/>
                <a:gd name="connsiteY1" fmla="*/ 64066 h 4003842"/>
                <a:gd name="connsiteX2" fmla="*/ 2116736 w 3405535"/>
                <a:gd name="connsiteY2" fmla="*/ 353644 h 4003842"/>
                <a:gd name="connsiteX3" fmla="*/ 2051389 w 3405535"/>
                <a:gd name="connsiteY3" fmla="*/ 500995 h 4003842"/>
                <a:gd name="connsiteX4" fmla="*/ 1936070 w 3405535"/>
                <a:gd name="connsiteY4" fmla="*/ 571468 h 4003842"/>
                <a:gd name="connsiteX5" fmla="*/ 1863035 w 3405535"/>
                <a:gd name="connsiteY5" fmla="*/ 576593 h 4003842"/>
                <a:gd name="connsiteX6" fmla="*/ 1768218 w 3405535"/>
                <a:gd name="connsiteY6" fmla="*/ 558654 h 4003842"/>
                <a:gd name="connsiteX7" fmla="*/ 1740029 w 3405535"/>
                <a:gd name="connsiteY7" fmla="*/ 533028 h 4003842"/>
                <a:gd name="connsiteX8" fmla="*/ 1757967 w 3405535"/>
                <a:gd name="connsiteY8" fmla="*/ 502276 h 4003842"/>
                <a:gd name="connsiteX9" fmla="*/ 1809220 w 3405535"/>
                <a:gd name="connsiteY9" fmla="*/ 426679 h 4003842"/>
                <a:gd name="connsiteX10" fmla="*/ 1824596 w 3405535"/>
                <a:gd name="connsiteY10" fmla="*/ 343393 h 4003842"/>
                <a:gd name="connsiteX11" fmla="*/ 1686214 w 3405535"/>
                <a:gd name="connsiteY11" fmla="*/ 153758 h 4003842"/>
                <a:gd name="connsiteX12" fmla="*/ 1409449 w 3405535"/>
                <a:gd name="connsiteY12" fmla="*/ 102506 h 4003842"/>
                <a:gd name="connsiteX13" fmla="*/ 960988 w 3405535"/>
                <a:gd name="connsiteY13" fmla="*/ 187072 h 4003842"/>
                <a:gd name="connsiteX14" fmla="*/ 743164 w 3405535"/>
                <a:gd name="connsiteY14" fmla="*/ 481775 h 4003842"/>
                <a:gd name="connsiteX15" fmla="*/ 899485 w 3405535"/>
                <a:gd name="connsiteY15" fmla="*/ 740602 h 4003842"/>
                <a:gd name="connsiteX16" fmla="*/ 1283880 w 3405535"/>
                <a:gd name="connsiteY16" fmla="*/ 943050 h 4003842"/>
                <a:gd name="connsiteX17" fmla="*/ 1730258 w 3405535"/>
                <a:gd name="connsiteY17" fmla="*/ 1042349 h 4003842"/>
                <a:gd name="connsiteX18" fmla="*/ 2391581 w 3405535"/>
                <a:gd name="connsiteY18" fmla="*/ 1111775 h 4003842"/>
                <a:gd name="connsiteX19" fmla="*/ 2983314 w 3405535"/>
                <a:gd name="connsiteY19" fmla="*/ 1543339 h 4003842"/>
                <a:gd name="connsiteX20" fmla="*/ 3377245 w 3405535"/>
                <a:gd name="connsiteY20" fmla="*/ 2821306 h 4003842"/>
                <a:gd name="connsiteX21" fmla="*/ 2358186 w 3405535"/>
                <a:gd name="connsiteY21" fmla="*/ 3840356 h 4003842"/>
                <a:gd name="connsiteX22" fmla="*/ 1251526 w 3405535"/>
                <a:gd name="connsiteY22" fmla="*/ 3968244 h 4003842"/>
                <a:gd name="connsiteX23" fmla="*/ 407459 w 3405535"/>
                <a:gd name="connsiteY23" fmla="*/ 3490308 h 4003842"/>
                <a:gd name="connsiteX24" fmla="*/ 0 w 3405535"/>
                <a:gd name="connsiteY24" fmla="*/ 2711267 h 4003842"/>
                <a:gd name="connsiteX25" fmla="*/ 283171 w 3405535"/>
                <a:gd name="connsiteY25" fmla="*/ 2118017 h 4003842"/>
                <a:gd name="connsiteX26" fmla="*/ 963551 w 3405535"/>
                <a:gd name="connsiteY26" fmla="*/ 1870723 h 4003842"/>
                <a:gd name="connsiteX27" fmla="*/ 1591396 w 3405535"/>
                <a:gd name="connsiteY27" fmla="*/ 2019356 h 4003842"/>
                <a:gd name="connsiteX28" fmla="*/ 1860473 w 3405535"/>
                <a:gd name="connsiteY28" fmla="*/ 2490881 h 4003842"/>
                <a:gd name="connsiteX29" fmla="*/ 1679807 w 3405535"/>
                <a:gd name="connsiteY29" fmla="*/ 2861181 h 4003842"/>
                <a:gd name="connsiteX30" fmla="*/ 1260816 w 3405535"/>
                <a:gd name="connsiteY30" fmla="*/ 3008533 h 4003842"/>
                <a:gd name="connsiteX31" fmla="*/ 894360 w 3405535"/>
                <a:gd name="connsiteY31" fmla="*/ 2926528 h 4003842"/>
                <a:gd name="connsiteX32" fmla="*/ 717538 w 3405535"/>
                <a:gd name="connsiteY32" fmla="*/ 2649764 h 4003842"/>
                <a:gd name="connsiteX33" fmla="*/ 807230 w 3405535"/>
                <a:gd name="connsiteY33" fmla="*/ 2470379 h 4003842"/>
                <a:gd name="connsiteX34" fmla="*/ 930236 w 3405535"/>
                <a:gd name="connsiteY34" fmla="*/ 2406314 h 4003842"/>
                <a:gd name="connsiteX35" fmla="*/ 989177 w 3405535"/>
                <a:gd name="connsiteY35" fmla="*/ 2398626 h 4003842"/>
                <a:gd name="connsiteX36" fmla="*/ 1009678 w 3405535"/>
                <a:gd name="connsiteY36" fmla="*/ 2414001 h 4003842"/>
                <a:gd name="connsiteX37" fmla="*/ 999428 w 3405535"/>
                <a:gd name="connsiteY37" fmla="*/ 2444753 h 4003842"/>
                <a:gd name="connsiteX38" fmla="*/ 989177 w 3405535"/>
                <a:gd name="connsiteY38" fmla="*/ 2475505 h 4003842"/>
                <a:gd name="connsiteX39" fmla="*/ 973801 w 3405535"/>
                <a:gd name="connsiteY39" fmla="*/ 2588261 h 4003842"/>
                <a:gd name="connsiteX40" fmla="*/ 1054524 w 3405535"/>
                <a:gd name="connsiteY40" fmla="*/ 2725362 h 4003842"/>
                <a:gd name="connsiteX41" fmla="*/ 1230065 w 3405535"/>
                <a:gd name="connsiteY41" fmla="*/ 2783021 h 4003842"/>
                <a:gd name="connsiteX42" fmla="*/ 1494016 w 3405535"/>
                <a:gd name="connsiteY42" fmla="*/ 2685641 h 4003842"/>
                <a:gd name="connsiteX43" fmla="*/ 1599084 w 3405535"/>
                <a:gd name="connsiteY43" fmla="*/ 2444753 h 4003842"/>
                <a:gd name="connsiteX44" fmla="*/ 1386385 w 3405535"/>
                <a:gd name="connsiteY44" fmla="*/ 2109048 h 4003842"/>
                <a:gd name="connsiteX45" fmla="*/ 943050 w 3405535"/>
                <a:gd name="connsiteY45" fmla="*/ 2003980 h 4003842"/>
                <a:gd name="connsiteX46" fmla="*/ 371582 w 3405535"/>
                <a:gd name="connsiteY46" fmla="*/ 2198740 h 4003842"/>
                <a:gd name="connsiteX47" fmla="*/ 117881 w 3405535"/>
                <a:gd name="connsiteY47" fmla="*/ 2711267 h 4003842"/>
                <a:gd name="connsiteX48" fmla="*/ 499714 w 3405535"/>
                <a:gd name="connsiteY48" fmla="*/ 3351926 h 4003842"/>
                <a:gd name="connsiteX49" fmla="*/ 1312069 w 3405535"/>
                <a:gd name="connsiteY49" fmla="*/ 3567187 h 4003842"/>
                <a:gd name="connsiteX50" fmla="*/ 2134674 w 3405535"/>
                <a:gd name="connsiteY50" fmla="*/ 3269921 h 4003842"/>
                <a:gd name="connsiteX51" fmla="*/ 2490881 w 3405535"/>
                <a:gd name="connsiteY51" fmla="*/ 2506256 h 4003842"/>
                <a:gd name="connsiteX52" fmla="*/ 2372999 w 3405535"/>
                <a:gd name="connsiteY52" fmla="*/ 2070608 h 4003842"/>
                <a:gd name="connsiteX53" fmla="*/ 2057795 w 3405535"/>
                <a:gd name="connsiteY53" fmla="*/ 1755405 h 4003842"/>
                <a:gd name="connsiteX54" fmla="*/ 1614460 w 3405535"/>
                <a:gd name="connsiteY54" fmla="*/ 1496578 h 4003842"/>
                <a:gd name="connsiteX55" fmla="*/ 858483 w 3405535"/>
                <a:gd name="connsiteY55" fmla="*/ 1135247 h 4003842"/>
                <a:gd name="connsiteX56" fmla="*/ 476650 w 3405535"/>
                <a:gd name="connsiteY56" fmla="*/ 609907 h 4003842"/>
                <a:gd name="connsiteX57" fmla="*/ 781604 w 3405535"/>
                <a:gd name="connsiteY57" fmla="*/ 143508 h 4003842"/>
                <a:gd name="connsiteX58" fmla="*/ 1424825 w 3405535"/>
                <a:gd name="connsiteY58" fmla="*/ 0 h 4003842"/>
                <a:gd name="connsiteX0" fmla="*/ 1424825 w 3403321"/>
                <a:gd name="connsiteY0" fmla="*/ 0 h 4003842"/>
                <a:gd name="connsiteX1" fmla="*/ 1883536 w 3403321"/>
                <a:gd name="connsiteY1" fmla="*/ 64066 h 4003842"/>
                <a:gd name="connsiteX2" fmla="*/ 2116736 w 3403321"/>
                <a:gd name="connsiteY2" fmla="*/ 353644 h 4003842"/>
                <a:gd name="connsiteX3" fmla="*/ 2051389 w 3403321"/>
                <a:gd name="connsiteY3" fmla="*/ 500995 h 4003842"/>
                <a:gd name="connsiteX4" fmla="*/ 1936070 w 3403321"/>
                <a:gd name="connsiteY4" fmla="*/ 571468 h 4003842"/>
                <a:gd name="connsiteX5" fmla="*/ 1863035 w 3403321"/>
                <a:gd name="connsiteY5" fmla="*/ 576593 h 4003842"/>
                <a:gd name="connsiteX6" fmla="*/ 1768218 w 3403321"/>
                <a:gd name="connsiteY6" fmla="*/ 558654 h 4003842"/>
                <a:gd name="connsiteX7" fmla="*/ 1740029 w 3403321"/>
                <a:gd name="connsiteY7" fmla="*/ 533028 h 4003842"/>
                <a:gd name="connsiteX8" fmla="*/ 1757967 w 3403321"/>
                <a:gd name="connsiteY8" fmla="*/ 502276 h 4003842"/>
                <a:gd name="connsiteX9" fmla="*/ 1809220 w 3403321"/>
                <a:gd name="connsiteY9" fmla="*/ 426679 h 4003842"/>
                <a:gd name="connsiteX10" fmla="*/ 1824596 w 3403321"/>
                <a:gd name="connsiteY10" fmla="*/ 343393 h 4003842"/>
                <a:gd name="connsiteX11" fmla="*/ 1686214 w 3403321"/>
                <a:gd name="connsiteY11" fmla="*/ 153758 h 4003842"/>
                <a:gd name="connsiteX12" fmla="*/ 1409449 w 3403321"/>
                <a:gd name="connsiteY12" fmla="*/ 102506 h 4003842"/>
                <a:gd name="connsiteX13" fmla="*/ 960988 w 3403321"/>
                <a:gd name="connsiteY13" fmla="*/ 187072 h 4003842"/>
                <a:gd name="connsiteX14" fmla="*/ 743164 w 3403321"/>
                <a:gd name="connsiteY14" fmla="*/ 481775 h 4003842"/>
                <a:gd name="connsiteX15" fmla="*/ 899485 w 3403321"/>
                <a:gd name="connsiteY15" fmla="*/ 740602 h 4003842"/>
                <a:gd name="connsiteX16" fmla="*/ 1283880 w 3403321"/>
                <a:gd name="connsiteY16" fmla="*/ 943050 h 4003842"/>
                <a:gd name="connsiteX17" fmla="*/ 1730258 w 3403321"/>
                <a:gd name="connsiteY17" fmla="*/ 1042349 h 4003842"/>
                <a:gd name="connsiteX18" fmla="*/ 2983314 w 3403321"/>
                <a:gd name="connsiteY18" fmla="*/ 1543339 h 4003842"/>
                <a:gd name="connsiteX19" fmla="*/ 3377245 w 3403321"/>
                <a:gd name="connsiteY19" fmla="*/ 2821306 h 4003842"/>
                <a:gd name="connsiteX20" fmla="*/ 2358186 w 3403321"/>
                <a:gd name="connsiteY20" fmla="*/ 3840356 h 4003842"/>
                <a:gd name="connsiteX21" fmla="*/ 1251526 w 3403321"/>
                <a:gd name="connsiteY21" fmla="*/ 3968244 h 4003842"/>
                <a:gd name="connsiteX22" fmla="*/ 407459 w 3403321"/>
                <a:gd name="connsiteY22" fmla="*/ 3490308 h 4003842"/>
                <a:gd name="connsiteX23" fmla="*/ 0 w 3403321"/>
                <a:gd name="connsiteY23" fmla="*/ 2711267 h 4003842"/>
                <a:gd name="connsiteX24" fmla="*/ 283171 w 3403321"/>
                <a:gd name="connsiteY24" fmla="*/ 2118017 h 4003842"/>
                <a:gd name="connsiteX25" fmla="*/ 963551 w 3403321"/>
                <a:gd name="connsiteY25" fmla="*/ 1870723 h 4003842"/>
                <a:gd name="connsiteX26" fmla="*/ 1591396 w 3403321"/>
                <a:gd name="connsiteY26" fmla="*/ 2019356 h 4003842"/>
                <a:gd name="connsiteX27" fmla="*/ 1860473 w 3403321"/>
                <a:gd name="connsiteY27" fmla="*/ 2490881 h 4003842"/>
                <a:gd name="connsiteX28" fmla="*/ 1679807 w 3403321"/>
                <a:gd name="connsiteY28" fmla="*/ 2861181 h 4003842"/>
                <a:gd name="connsiteX29" fmla="*/ 1260816 w 3403321"/>
                <a:gd name="connsiteY29" fmla="*/ 3008533 h 4003842"/>
                <a:gd name="connsiteX30" fmla="*/ 894360 w 3403321"/>
                <a:gd name="connsiteY30" fmla="*/ 2926528 h 4003842"/>
                <a:gd name="connsiteX31" fmla="*/ 717538 w 3403321"/>
                <a:gd name="connsiteY31" fmla="*/ 2649764 h 4003842"/>
                <a:gd name="connsiteX32" fmla="*/ 807230 w 3403321"/>
                <a:gd name="connsiteY32" fmla="*/ 2470379 h 4003842"/>
                <a:gd name="connsiteX33" fmla="*/ 930236 w 3403321"/>
                <a:gd name="connsiteY33" fmla="*/ 2406314 h 4003842"/>
                <a:gd name="connsiteX34" fmla="*/ 989177 w 3403321"/>
                <a:gd name="connsiteY34" fmla="*/ 2398626 h 4003842"/>
                <a:gd name="connsiteX35" fmla="*/ 1009678 w 3403321"/>
                <a:gd name="connsiteY35" fmla="*/ 2414001 h 4003842"/>
                <a:gd name="connsiteX36" fmla="*/ 999428 w 3403321"/>
                <a:gd name="connsiteY36" fmla="*/ 2444753 h 4003842"/>
                <a:gd name="connsiteX37" fmla="*/ 989177 w 3403321"/>
                <a:gd name="connsiteY37" fmla="*/ 2475505 h 4003842"/>
                <a:gd name="connsiteX38" fmla="*/ 973801 w 3403321"/>
                <a:gd name="connsiteY38" fmla="*/ 2588261 h 4003842"/>
                <a:gd name="connsiteX39" fmla="*/ 1054524 w 3403321"/>
                <a:gd name="connsiteY39" fmla="*/ 2725362 h 4003842"/>
                <a:gd name="connsiteX40" fmla="*/ 1230065 w 3403321"/>
                <a:gd name="connsiteY40" fmla="*/ 2783021 h 4003842"/>
                <a:gd name="connsiteX41" fmla="*/ 1494016 w 3403321"/>
                <a:gd name="connsiteY41" fmla="*/ 2685641 h 4003842"/>
                <a:gd name="connsiteX42" fmla="*/ 1599084 w 3403321"/>
                <a:gd name="connsiteY42" fmla="*/ 2444753 h 4003842"/>
                <a:gd name="connsiteX43" fmla="*/ 1386385 w 3403321"/>
                <a:gd name="connsiteY43" fmla="*/ 2109048 h 4003842"/>
                <a:gd name="connsiteX44" fmla="*/ 943050 w 3403321"/>
                <a:gd name="connsiteY44" fmla="*/ 2003980 h 4003842"/>
                <a:gd name="connsiteX45" fmla="*/ 371582 w 3403321"/>
                <a:gd name="connsiteY45" fmla="*/ 2198740 h 4003842"/>
                <a:gd name="connsiteX46" fmla="*/ 117881 w 3403321"/>
                <a:gd name="connsiteY46" fmla="*/ 2711267 h 4003842"/>
                <a:gd name="connsiteX47" fmla="*/ 499714 w 3403321"/>
                <a:gd name="connsiteY47" fmla="*/ 3351926 h 4003842"/>
                <a:gd name="connsiteX48" fmla="*/ 1312069 w 3403321"/>
                <a:gd name="connsiteY48" fmla="*/ 3567187 h 4003842"/>
                <a:gd name="connsiteX49" fmla="*/ 2134674 w 3403321"/>
                <a:gd name="connsiteY49" fmla="*/ 3269921 h 4003842"/>
                <a:gd name="connsiteX50" fmla="*/ 2490881 w 3403321"/>
                <a:gd name="connsiteY50" fmla="*/ 2506256 h 4003842"/>
                <a:gd name="connsiteX51" fmla="*/ 2372999 w 3403321"/>
                <a:gd name="connsiteY51" fmla="*/ 2070608 h 4003842"/>
                <a:gd name="connsiteX52" fmla="*/ 2057795 w 3403321"/>
                <a:gd name="connsiteY52" fmla="*/ 1755405 h 4003842"/>
                <a:gd name="connsiteX53" fmla="*/ 1614460 w 3403321"/>
                <a:gd name="connsiteY53" fmla="*/ 1496578 h 4003842"/>
                <a:gd name="connsiteX54" fmla="*/ 858483 w 3403321"/>
                <a:gd name="connsiteY54" fmla="*/ 1135247 h 4003842"/>
                <a:gd name="connsiteX55" fmla="*/ 476650 w 3403321"/>
                <a:gd name="connsiteY55" fmla="*/ 609907 h 4003842"/>
                <a:gd name="connsiteX56" fmla="*/ 781604 w 3403321"/>
                <a:gd name="connsiteY56" fmla="*/ 143508 h 4003842"/>
                <a:gd name="connsiteX57" fmla="*/ 1424825 w 3403321"/>
                <a:gd name="connsiteY57" fmla="*/ 0 h 4003842"/>
                <a:gd name="connsiteX0" fmla="*/ 1424825 w 3409854"/>
                <a:gd name="connsiteY0" fmla="*/ 0 h 4003842"/>
                <a:gd name="connsiteX1" fmla="*/ 1883536 w 3409854"/>
                <a:gd name="connsiteY1" fmla="*/ 64066 h 4003842"/>
                <a:gd name="connsiteX2" fmla="*/ 2116736 w 3409854"/>
                <a:gd name="connsiteY2" fmla="*/ 353644 h 4003842"/>
                <a:gd name="connsiteX3" fmla="*/ 2051389 w 3409854"/>
                <a:gd name="connsiteY3" fmla="*/ 500995 h 4003842"/>
                <a:gd name="connsiteX4" fmla="*/ 1936070 w 3409854"/>
                <a:gd name="connsiteY4" fmla="*/ 571468 h 4003842"/>
                <a:gd name="connsiteX5" fmla="*/ 1863035 w 3409854"/>
                <a:gd name="connsiteY5" fmla="*/ 576593 h 4003842"/>
                <a:gd name="connsiteX6" fmla="*/ 1768218 w 3409854"/>
                <a:gd name="connsiteY6" fmla="*/ 558654 h 4003842"/>
                <a:gd name="connsiteX7" fmla="*/ 1740029 w 3409854"/>
                <a:gd name="connsiteY7" fmla="*/ 533028 h 4003842"/>
                <a:gd name="connsiteX8" fmla="*/ 1757967 w 3409854"/>
                <a:gd name="connsiteY8" fmla="*/ 502276 h 4003842"/>
                <a:gd name="connsiteX9" fmla="*/ 1809220 w 3409854"/>
                <a:gd name="connsiteY9" fmla="*/ 426679 h 4003842"/>
                <a:gd name="connsiteX10" fmla="*/ 1824596 w 3409854"/>
                <a:gd name="connsiteY10" fmla="*/ 343393 h 4003842"/>
                <a:gd name="connsiteX11" fmla="*/ 1686214 w 3409854"/>
                <a:gd name="connsiteY11" fmla="*/ 153758 h 4003842"/>
                <a:gd name="connsiteX12" fmla="*/ 1409449 w 3409854"/>
                <a:gd name="connsiteY12" fmla="*/ 102506 h 4003842"/>
                <a:gd name="connsiteX13" fmla="*/ 960988 w 3409854"/>
                <a:gd name="connsiteY13" fmla="*/ 187072 h 4003842"/>
                <a:gd name="connsiteX14" fmla="*/ 743164 w 3409854"/>
                <a:gd name="connsiteY14" fmla="*/ 481775 h 4003842"/>
                <a:gd name="connsiteX15" fmla="*/ 899485 w 3409854"/>
                <a:gd name="connsiteY15" fmla="*/ 740602 h 4003842"/>
                <a:gd name="connsiteX16" fmla="*/ 1283880 w 3409854"/>
                <a:gd name="connsiteY16" fmla="*/ 943050 h 4003842"/>
                <a:gd name="connsiteX17" fmla="*/ 2983314 w 3409854"/>
                <a:gd name="connsiteY17" fmla="*/ 1543339 h 4003842"/>
                <a:gd name="connsiteX18" fmla="*/ 3377245 w 3409854"/>
                <a:gd name="connsiteY18" fmla="*/ 2821306 h 4003842"/>
                <a:gd name="connsiteX19" fmla="*/ 2358186 w 3409854"/>
                <a:gd name="connsiteY19" fmla="*/ 3840356 h 4003842"/>
                <a:gd name="connsiteX20" fmla="*/ 1251526 w 3409854"/>
                <a:gd name="connsiteY20" fmla="*/ 3968244 h 4003842"/>
                <a:gd name="connsiteX21" fmla="*/ 407459 w 3409854"/>
                <a:gd name="connsiteY21" fmla="*/ 3490308 h 4003842"/>
                <a:gd name="connsiteX22" fmla="*/ 0 w 3409854"/>
                <a:gd name="connsiteY22" fmla="*/ 2711267 h 4003842"/>
                <a:gd name="connsiteX23" fmla="*/ 283171 w 3409854"/>
                <a:gd name="connsiteY23" fmla="*/ 2118017 h 4003842"/>
                <a:gd name="connsiteX24" fmla="*/ 963551 w 3409854"/>
                <a:gd name="connsiteY24" fmla="*/ 1870723 h 4003842"/>
                <a:gd name="connsiteX25" fmla="*/ 1591396 w 3409854"/>
                <a:gd name="connsiteY25" fmla="*/ 2019356 h 4003842"/>
                <a:gd name="connsiteX26" fmla="*/ 1860473 w 3409854"/>
                <a:gd name="connsiteY26" fmla="*/ 2490881 h 4003842"/>
                <a:gd name="connsiteX27" fmla="*/ 1679807 w 3409854"/>
                <a:gd name="connsiteY27" fmla="*/ 2861181 h 4003842"/>
                <a:gd name="connsiteX28" fmla="*/ 1260816 w 3409854"/>
                <a:gd name="connsiteY28" fmla="*/ 3008533 h 4003842"/>
                <a:gd name="connsiteX29" fmla="*/ 894360 w 3409854"/>
                <a:gd name="connsiteY29" fmla="*/ 2926528 h 4003842"/>
                <a:gd name="connsiteX30" fmla="*/ 717538 w 3409854"/>
                <a:gd name="connsiteY30" fmla="*/ 2649764 h 4003842"/>
                <a:gd name="connsiteX31" fmla="*/ 807230 w 3409854"/>
                <a:gd name="connsiteY31" fmla="*/ 2470379 h 4003842"/>
                <a:gd name="connsiteX32" fmla="*/ 930236 w 3409854"/>
                <a:gd name="connsiteY32" fmla="*/ 2406314 h 4003842"/>
                <a:gd name="connsiteX33" fmla="*/ 989177 w 3409854"/>
                <a:gd name="connsiteY33" fmla="*/ 2398626 h 4003842"/>
                <a:gd name="connsiteX34" fmla="*/ 1009678 w 3409854"/>
                <a:gd name="connsiteY34" fmla="*/ 2414001 h 4003842"/>
                <a:gd name="connsiteX35" fmla="*/ 999428 w 3409854"/>
                <a:gd name="connsiteY35" fmla="*/ 2444753 h 4003842"/>
                <a:gd name="connsiteX36" fmla="*/ 989177 w 3409854"/>
                <a:gd name="connsiteY36" fmla="*/ 2475505 h 4003842"/>
                <a:gd name="connsiteX37" fmla="*/ 973801 w 3409854"/>
                <a:gd name="connsiteY37" fmla="*/ 2588261 h 4003842"/>
                <a:gd name="connsiteX38" fmla="*/ 1054524 w 3409854"/>
                <a:gd name="connsiteY38" fmla="*/ 2725362 h 4003842"/>
                <a:gd name="connsiteX39" fmla="*/ 1230065 w 3409854"/>
                <a:gd name="connsiteY39" fmla="*/ 2783021 h 4003842"/>
                <a:gd name="connsiteX40" fmla="*/ 1494016 w 3409854"/>
                <a:gd name="connsiteY40" fmla="*/ 2685641 h 4003842"/>
                <a:gd name="connsiteX41" fmla="*/ 1599084 w 3409854"/>
                <a:gd name="connsiteY41" fmla="*/ 2444753 h 4003842"/>
                <a:gd name="connsiteX42" fmla="*/ 1386385 w 3409854"/>
                <a:gd name="connsiteY42" fmla="*/ 2109048 h 4003842"/>
                <a:gd name="connsiteX43" fmla="*/ 943050 w 3409854"/>
                <a:gd name="connsiteY43" fmla="*/ 2003980 h 4003842"/>
                <a:gd name="connsiteX44" fmla="*/ 371582 w 3409854"/>
                <a:gd name="connsiteY44" fmla="*/ 2198740 h 4003842"/>
                <a:gd name="connsiteX45" fmla="*/ 117881 w 3409854"/>
                <a:gd name="connsiteY45" fmla="*/ 2711267 h 4003842"/>
                <a:gd name="connsiteX46" fmla="*/ 499714 w 3409854"/>
                <a:gd name="connsiteY46" fmla="*/ 3351926 h 4003842"/>
                <a:gd name="connsiteX47" fmla="*/ 1312069 w 3409854"/>
                <a:gd name="connsiteY47" fmla="*/ 3567187 h 4003842"/>
                <a:gd name="connsiteX48" fmla="*/ 2134674 w 3409854"/>
                <a:gd name="connsiteY48" fmla="*/ 3269921 h 4003842"/>
                <a:gd name="connsiteX49" fmla="*/ 2490881 w 3409854"/>
                <a:gd name="connsiteY49" fmla="*/ 2506256 h 4003842"/>
                <a:gd name="connsiteX50" fmla="*/ 2372999 w 3409854"/>
                <a:gd name="connsiteY50" fmla="*/ 2070608 h 4003842"/>
                <a:gd name="connsiteX51" fmla="*/ 2057795 w 3409854"/>
                <a:gd name="connsiteY51" fmla="*/ 1755405 h 4003842"/>
                <a:gd name="connsiteX52" fmla="*/ 1614460 w 3409854"/>
                <a:gd name="connsiteY52" fmla="*/ 1496578 h 4003842"/>
                <a:gd name="connsiteX53" fmla="*/ 858483 w 3409854"/>
                <a:gd name="connsiteY53" fmla="*/ 1135247 h 4003842"/>
                <a:gd name="connsiteX54" fmla="*/ 476650 w 3409854"/>
                <a:gd name="connsiteY54" fmla="*/ 609907 h 4003842"/>
                <a:gd name="connsiteX55" fmla="*/ 781604 w 3409854"/>
                <a:gd name="connsiteY55" fmla="*/ 143508 h 4003842"/>
                <a:gd name="connsiteX56" fmla="*/ 1424825 w 3409854"/>
                <a:gd name="connsiteY56" fmla="*/ 0 h 4003842"/>
                <a:gd name="connsiteX0" fmla="*/ 1424825 w 3409854"/>
                <a:gd name="connsiteY0" fmla="*/ 0 h 3990022"/>
                <a:gd name="connsiteX1" fmla="*/ 1883536 w 3409854"/>
                <a:gd name="connsiteY1" fmla="*/ 64066 h 3990022"/>
                <a:gd name="connsiteX2" fmla="*/ 2116736 w 3409854"/>
                <a:gd name="connsiteY2" fmla="*/ 353644 h 3990022"/>
                <a:gd name="connsiteX3" fmla="*/ 2051389 w 3409854"/>
                <a:gd name="connsiteY3" fmla="*/ 500995 h 3990022"/>
                <a:gd name="connsiteX4" fmla="*/ 1936070 w 3409854"/>
                <a:gd name="connsiteY4" fmla="*/ 571468 h 3990022"/>
                <a:gd name="connsiteX5" fmla="*/ 1863035 w 3409854"/>
                <a:gd name="connsiteY5" fmla="*/ 576593 h 3990022"/>
                <a:gd name="connsiteX6" fmla="*/ 1768218 w 3409854"/>
                <a:gd name="connsiteY6" fmla="*/ 558654 h 3990022"/>
                <a:gd name="connsiteX7" fmla="*/ 1740029 w 3409854"/>
                <a:gd name="connsiteY7" fmla="*/ 533028 h 3990022"/>
                <a:gd name="connsiteX8" fmla="*/ 1757967 w 3409854"/>
                <a:gd name="connsiteY8" fmla="*/ 502276 h 3990022"/>
                <a:gd name="connsiteX9" fmla="*/ 1809220 w 3409854"/>
                <a:gd name="connsiteY9" fmla="*/ 426679 h 3990022"/>
                <a:gd name="connsiteX10" fmla="*/ 1824596 w 3409854"/>
                <a:gd name="connsiteY10" fmla="*/ 343393 h 3990022"/>
                <a:gd name="connsiteX11" fmla="*/ 1686214 w 3409854"/>
                <a:gd name="connsiteY11" fmla="*/ 153758 h 3990022"/>
                <a:gd name="connsiteX12" fmla="*/ 1409449 w 3409854"/>
                <a:gd name="connsiteY12" fmla="*/ 102506 h 3990022"/>
                <a:gd name="connsiteX13" fmla="*/ 960988 w 3409854"/>
                <a:gd name="connsiteY13" fmla="*/ 187072 h 3990022"/>
                <a:gd name="connsiteX14" fmla="*/ 743164 w 3409854"/>
                <a:gd name="connsiteY14" fmla="*/ 481775 h 3990022"/>
                <a:gd name="connsiteX15" fmla="*/ 899485 w 3409854"/>
                <a:gd name="connsiteY15" fmla="*/ 740602 h 3990022"/>
                <a:gd name="connsiteX16" fmla="*/ 1283880 w 3409854"/>
                <a:gd name="connsiteY16" fmla="*/ 943050 h 3990022"/>
                <a:gd name="connsiteX17" fmla="*/ 2983314 w 3409854"/>
                <a:gd name="connsiteY17" fmla="*/ 1543339 h 3990022"/>
                <a:gd name="connsiteX18" fmla="*/ 3377245 w 3409854"/>
                <a:gd name="connsiteY18" fmla="*/ 2821306 h 3990022"/>
                <a:gd name="connsiteX19" fmla="*/ 2358186 w 3409854"/>
                <a:gd name="connsiteY19" fmla="*/ 3840356 h 3990022"/>
                <a:gd name="connsiteX20" fmla="*/ 1251526 w 3409854"/>
                <a:gd name="connsiteY20" fmla="*/ 3968244 h 3990022"/>
                <a:gd name="connsiteX21" fmla="*/ 407459 w 3409854"/>
                <a:gd name="connsiteY21" fmla="*/ 3490308 h 3990022"/>
                <a:gd name="connsiteX22" fmla="*/ 0 w 3409854"/>
                <a:gd name="connsiteY22" fmla="*/ 2711267 h 3990022"/>
                <a:gd name="connsiteX23" fmla="*/ 283171 w 3409854"/>
                <a:gd name="connsiteY23" fmla="*/ 2118017 h 3990022"/>
                <a:gd name="connsiteX24" fmla="*/ 963551 w 3409854"/>
                <a:gd name="connsiteY24" fmla="*/ 1870723 h 3990022"/>
                <a:gd name="connsiteX25" fmla="*/ 1591396 w 3409854"/>
                <a:gd name="connsiteY25" fmla="*/ 2019356 h 3990022"/>
                <a:gd name="connsiteX26" fmla="*/ 1860473 w 3409854"/>
                <a:gd name="connsiteY26" fmla="*/ 2490881 h 3990022"/>
                <a:gd name="connsiteX27" fmla="*/ 1679807 w 3409854"/>
                <a:gd name="connsiteY27" fmla="*/ 2861181 h 3990022"/>
                <a:gd name="connsiteX28" fmla="*/ 1260816 w 3409854"/>
                <a:gd name="connsiteY28" fmla="*/ 3008533 h 3990022"/>
                <a:gd name="connsiteX29" fmla="*/ 894360 w 3409854"/>
                <a:gd name="connsiteY29" fmla="*/ 2926528 h 3990022"/>
                <a:gd name="connsiteX30" fmla="*/ 717538 w 3409854"/>
                <a:gd name="connsiteY30" fmla="*/ 2649764 h 3990022"/>
                <a:gd name="connsiteX31" fmla="*/ 807230 w 3409854"/>
                <a:gd name="connsiteY31" fmla="*/ 2470379 h 3990022"/>
                <a:gd name="connsiteX32" fmla="*/ 930236 w 3409854"/>
                <a:gd name="connsiteY32" fmla="*/ 2406314 h 3990022"/>
                <a:gd name="connsiteX33" fmla="*/ 989177 w 3409854"/>
                <a:gd name="connsiteY33" fmla="*/ 2398626 h 3990022"/>
                <a:gd name="connsiteX34" fmla="*/ 1009678 w 3409854"/>
                <a:gd name="connsiteY34" fmla="*/ 2414001 h 3990022"/>
                <a:gd name="connsiteX35" fmla="*/ 999428 w 3409854"/>
                <a:gd name="connsiteY35" fmla="*/ 2444753 h 3990022"/>
                <a:gd name="connsiteX36" fmla="*/ 989177 w 3409854"/>
                <a:gd name="connsiteY36" fmla="*/ 2475505 h 3990022"/>
                <a:gd name="connsiteX37" fmla="*/ 973801 w 3409854"/>
                <a:gd name="connsiteY37" fmla="*/ 2588261 h 3990022"/>
                <a:gd name="connsiteX38" fmla="*/ 1054524 w 3409854"/>
                <a:gd name="connsiteY38" fmla="*/ 2725362 h 3990022"/>
                <a:gd name="connsiteX39" fmla="*/ 1230065 w 3409854"/>
                <a:gd name="connsiteY39" fmla="*/ 2783021 h 3990022"/>
                <a:gd name="connsiteX40" fmla="*/ 1494016 w 3409854"/>
                <a:gd name="connsiteY40" fmla="*/ 2685641 h 3990022"/>
                <a:gd name="connsiteX41" fmla="*/ 1599084 w 3409854"/>
                <a:gd name="connsiteY41" fmla="*/ 2444753 h 3990022"/>
                <a:gd name="connsiteX42" fmla="*/ 1386385 w 3409854"/>
                <a:gd name="connsiteY42" fmla="*/ 2109048 h 3990022"/>
                <a:gd name="connsiteX43" fmla="*/ 943050 w 3409854"/>
                <a:gd name="connsiteY43" fmla="*/ 2003980 h 3990022"/>
                <a:gd name="connsiteX44" fmla="*/ 371582 w 3409854"/>
                <a:gd name="connsiteY44" fmla="*/ 2198740 h 3990022"/>
                <a:gd name="connsiteX45" fmla="*/ 117881 w 3409854"/>
                <a:gd name="connsiteY45" fmla="*/ 2711267 h 3990022"/>
                <a:gd name="connsiteX46" fmla="*/ 499714 w 3409854"/>
                <a:gd name="connsiteY46" fmla="*/ 3351926 h 3990022"/>
                <a:gd name="connsiteX47" fmla="*/ 1312069 w 3409854"/>
                <a:gd name="connsiteY47" fmla="*/ 3567187 h 3990022"/>
                <a:gd name="connsiteX48" fmla="*/ 2134674 w 3409854"/>
                <a:gd name="connsiteY48" fmla="*/ 3269921 h 3990022"/>
                <a:gd name="connsiteX49" fmla="*/ 2490881 w 3409854"/>
                <a:gd name="connsiteY49" fmla="*/ 2506256 h 3990022"/>
                <a:gd name="connsiteX50" fmla="*/ 2372999 w 3409854"/>
                <a:gd name="connsiteY50" fmla="*/ 2070608 h 3990022"/>
                <a:gd name="connsiteX51" fmla="*/ 2057795 w 3409854"/>
                <a:gd name="connsiteY51" fmla="*/ 1755405 h 3990022"/>
                <a:gd name="connsiteX52" fmla="*/ 1614460 w 3409854"/>
                <a:gd name="connsiteY52" fmla="*/ 1496578 h 3990022"/>
                <a:gd name="connsiteX53" fmla="*/ 858483 w 3409854"/>
                <a:gd name="connsiteY53" fmla="*/ 1135247 h 3990022"/>
                <a:gd name="connsiteX54" fmla="*/ 476650 w 3409854"/>
                <a:gd name="connsiteY54" fmla="*/ 609907 h 3990022"/>
                <a:gd name="connsiteX55" fmla="*/ 781604 w 3409854"/>
                <a:gd name="connsiteY55" fmla="*/ 143508 h 3990022"/>
                <a:gd name="connsiteX56" fmla="*/ 1424825 w 3409854"/>
                <a:gd name="connsiteY56" fmla="*/ 0 h 3990022"/>
                <a:gd name="connsiteX0" fmla="*/ 1425671 w 3410700"/>
                <a:gd name="connsiteY0" fmla="*/ 0 h 3988066"/>
                <a:gd name="connsiteX1" fmla="*/ 1884382 w 3410700"/>
                <a:gd name="connsiteY1" fmla="*/ 64066 h 3988066"/>
                <a:gd name="connsiteX2" fmla="*/ 2117582 w 3410700"/>
                <a:gd name="connsiteY2" fmla="*/ 353644 h 3988066"/>
                <a:gd name="connsiteX3" fmla="*/ 2052235 w 3410700"/>
                <a:gd name="connsiteY3" fmla="*/ 500995 h 3988066"/>
                <a:gd name="connsiteX4" fmla="*/ 1936916 w 3410700"/>
                <a:gd name="connsiteY4" fmla="*/ 571468 h 3988066"/>
                <a:gd name="connsiteX5" fmla="*/ 1863881 w 3410700"/>
                <a:gd name="connsiteY5" fmla="*/ 576593 h 3988066"/>
                <a:gd name="connsiteX6" fmla="*/ 1769064 w 3410700"/>
                <a:gd name="connsiteY6" fmla="*/ 558654 h 3988066"/>
                <a:gd name="connsiteX7" fmla="*/ 1740875 w 3410700"/>
                <a:gd name="connsiteY7" fmla="*/ 533028 h 3988066"/>
                <a:gd name="connsiteX8" fmla="*/ 1758813 w 3410700"/>
                <a:gd name="connsiteY8" fmla="*/ 502276 h 3988066"/>
                <a:gd name="connsiteX9" fmla="*/ 1810066 w 3410700"/>
                <a:gd name="connsiteY9" fmla="*/ 426679 h 3988066"/>
                <a:gd name="connsiteX10" fmla="*/ 1825442 w 3410700"/>
                <a:gd name="connsiteY10" fmla="*/ 343393 h 3988066"/>
                <a:gd name="connsiteX11" fmla="*/ 1687060 w 3410700"/>
                <a:gd name="connsiteY11" fmla="*/ 153758 h 3988066"/>
                <a:gd name="connsiteX12" fmla="*/ 1410295 w 3410700"/>
                <a:gd name="connsiteY12" fmla="*/ 102506 h 3988066"/>
                <a:gd name="connsiteX13" fmla="*/ 961834 w 3410700"/>
                <a:gd name="connsiteY13" fmla="*/ 187072 h 3988066"/>
                <a:gd name="connsiteX14" fmla="*/ 744010 w 3410700"/>
                <a:gd name="connsiteY14" fmla="*/ 481775 h 3988066"/>
                <a:gd name="connsiteX15" fmla="*/ 900331 w 3410700"/>
                <a:gd name="connsiteY15" fmla="*/ 740602 h 3988066"/>
                <a:gd name="connsiteX16" fmla="*/ 1284726 w 3410700"/>
                <a:gd name="connsiteY16" fmla="*/ 943050 h 3988066"/>
                <a:gd name="connsiteX17" fmla="*/ 2984160 w 3410700"/>
                <a:gd name="connsiteY17" fmla="*/ 1543339 h 3988066"/>
                <a:gd name="connsiteX18" fmla="*/ 3378091 w 3410700"/>
                <a:gd name="connsiteY18" fmla="*/ 2821306 h 3988066"/>
                <a:gd name="connsiteX19" fmla="*/ 2359032 w 3410700"/>
                <a:gd name="connsiteY19" fmla="*/ 3840356 h 3988066"/>
                <a:gd name="connsiteX20" fmla="*/ 1252372 w 3410700"/>
                <a:gd name="connsiteY20" fmla="*/ 3968244 h 3988066"/>
                <a:gd name="connsiteX21" fmla="*/ 352887 w 3410700"/>
                <a:gd name="connsiteY21" fmla="*/ 3518017 h 3988066"/>
                <a:gd name="connsiteX22" fmla="*/ 846 w 3410700"/>
                <a:gd name="connsiteY22" fmla="*/ 2711267 h 3988066"/>
                <a:gd name="connsiteX23" fmla="*/ 284017 w 3410700"/>
                <a:gd name="connsiteY23" fmla="*/ 2118017 h 3988066"/>
                <a:gd name="connsiteX24" fmla="*/ 964397 w 3410700"/>
                <a:gd name="connsiteY24" fmla="*/ 1870723 h 3988066"/>
                <a:gd name="connsiteX25" fmla="*/ 1592242 w 3410700"/>
                <a:gd name="connsiteY25" fmla="*/ 2019356 h 3988066"/>
                <a:gd name="connsiteX26" fmla="*/ 1861319 w 3410700"/>
                <a:gd name="connsiteY26" fmla="*/ 2490881 h 3988066"/>
                <a:gd name="connsiteX27" fmla="*/ 1680653 w 3410700"/>
                <a:gd name="connsiteY27" fmla="*/ 2861181 h 3988066"/>
                <a:gd name="connsiteX28" fmla="*/ 1261662 w 3410700"/>
                <a:gd name="connsiteY28" fmla="*/ 3008533 h 3988066"/>
                <a:gd name="connsiteX29" fmla="*/ 895206 w 3410700"/>
                <a:gd name="connsiteY29" fmla="*/ 2926528 h 3988066"/>
                <a:gd name="connsiteX30" fmla="*/ 718384 w 3410700"/>
                <a:gd name="connsiteY30" fmla="*/ 2649764 h 3988066"/>
                <a:gd name="connsiteX31" fmla="*/ 808076 w 3410700"/>
                <a:gd name="connsiteY31" fmla="*/ 2470379 h 3988066"/>
                <a:gd name="connsiteX32" fmla="*/ 931082 w 3410700"/>
                <a:gd name="connsiteY32" fmla="*/ 2406314 h 3988066"/>
                <a:gd name="connsiteX33" fmla="*/ 990023 w 3410700"/>
                <a:gd name="connsiteY33" fmla="*/ 2398626 h 3988066"/>
                <a:gd name="connsiteX34" fmla="*/ 1010524 w 3410700"/>
                <a:gd name="connsiteY34" fmla="*/ 2414001 h 3988066"/>
                <a:gd name="connsiteX35" fmla="*/ 1000274 w 3410700"/>
                <a:gd name="connsiteY35" fmla="*/ 2444753 h 3988066"/>
                <a:gd name="connsiteX36" fmla="*/ 990023 w 3410700"/>
                <a:gd name="connsiteY36" fmla="*/ 2475505 h 3988066"/>
                <a:gd name="connsiteX37" fmla="*/ 974647 w 3410700"/>
                <a:gd name="connsiteY37" fmla="*/ 2588261 h 3988066"/>
                <a:gd name="connsiteX38" fmla="*/ 1055370 w 3410700"/>
                <a:gd name="connsiteY38" fmla="*/ 2725362 h 3988066"/>
                <a:gd name="connsiteX39" fmla="*/ 1230911 w 3410700"/>
                <a:gd name="connsiteY39" fmla="*/ 2783021 h 3988066"/>
                <a:gd name="connsiteX40" fmla="*/ 1494862 w 3410700"/>
                <a:gd name="connsiteY40" fmla="*/ 2685641 h 3988066"/>
                <a:gd name="connsiteX41" fmla="*/ 1599930 w 3410700"/>
                <a:gd name="connsiteY41" fmla="*/ 2444753 h 3988066"/>
                <a:gd name="connsiteX42" fmla="*/ 1387231 w 3410700"/>
                <a:gd name="connsiteY42" fmla="*/ 2109048 h 3988066"/>
                <a:gd name="connsiteX43" fmla="*/ 943896 w 3410700"/>
                <a:gd name="connsiteY43" fmla="*/ 2003980 h 3988066"/>
                <a:gd name="connsiteX44" fmla="*/ 372428 w 3410700"/>
                <a:gd name="connsiteY44" fmla="*/ 2198740 h 3988066"/>
                <a:gd name="connsiteX45" fmla="*/ 118727 w 3410700"/>
                <a:gd name="connsiteY45" fmla="*/ 2711267 h 3988066"/>
                <a:gd name="connsiteX46" fmla="*/ 500560 w 3410700"/>
                <a:gd name="connsiteY46" fmla="*/ 3351926 h 3988066"/>
                <a:gd name="connsiteX47" fmla="*/ 1312915 w 3410700"/>
                <a:gd name="connsiteY47" fmla="*/ 3567187 h 3988066"/>
                <a:gd name="connsiteX48" fmla="*/ 2135520 w 3410700"/>
                <a:gd name="connsiteY48" fmla="*/ 3269921 h 3988066"/>
                <a:gd name="connsiteX49" fmla="*/ 2491727 w 3410700"/>
                <a:gd name="connsiteY49" fmla="*/ 2506256 h 3988066"/>
                <a:gd name="connsiteX50" fmla="*/ 2373845 w 3410700"/>
                <a:gd name="connsiteY50" fmla="*/ 2070608 h 3988066"/>
                <a:gd name="connsiteX51" fmla="*/ 2058641 w 3410700"/>
                <a:gd name="connsiteY51" fmla="*/ 1755405 h 3988066"/>
                <a:gd name="connsiteX52" fmla="*/ 1615306 w 3410700"/>
                <a:gd name="connsiteY52" fmla="*/ 1496578 h 3988066"/>
                <a:gd name="connsiteX53" fmla="*/ 859329 w 3410700"/>
                <a:gd name="connsiteY53" fmla="*/ 1135247 h 3988066"/>
                <a:gd name="connsiteX54" fmla="*/ 477496 w 3410700"/>
                <a:gd name="connsiteY54" fmla="*/ 609907 h 3988066"/>
                <a:gd name="connsiteX55" fmla="*/ 782450 w 3410700"/>
                <a:gd name="connsiteY55" fmla="*/ 143508 h 3988066"/>
                <a:gd name="connsiteX56" fmla="*/ 1425671 w 3410700"/>
                <a:gd name="connsiteY56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2052235 w 3475899"/>
                <a:gd name="connsiteY3" fmla="*/ 500995 h 3988066"/>
                <a:gd name="connsiteX4" fmla="*/ 1936916 w 3475899"/>
                <a:gd name="connsiteY4" fmla="*/ 571468 h 3988066"/>
                <a:gd name="connsiteX5" fmla="*/ 1863881 w 3475899"/>
                <a:gd name="connsiteY5" fmla="*/ 576593 h 3988066"/>
                <a:gd name="connsiteX6" fmla="*/ 1769064 w 3475899"/>
                <a:gd name="connsiteY6" fmla="*/ 558654 h 3988066"/>
                <a:gd name="connsiteX7" fmla="*/ 1740875 w 3475899"/>
                <a:gd name="connsiteY7" fmla="*/ 533028 h 3988066"/>
                <a:gd name="connsiteX8" fmla="*/ 1758813 w 3475899"/>
                <a:gd name="connsiteY8" fmla="*/ 502276 h 3988066"/>
                <a:gd name="connsiteX9" fmla="*/ 1810066 w 3475899"/>
                <a:gd name="connsiteY9" fmla="*/ 426679 h 3988066"/>
                <a:gd name="connsiteX10" fmla="*/ 1825442 w 3475899"/>
                <a:gd name="connsiteY10" fmla="*/ 343393 h 3988066"/>
                <a:gd name="connsiteX11" fmla="*/ 1687060 w 3475899"/>
                <a:gd name="connsiteY11" fmla="*/ 153758 h 3988066"/>
                <a:gd name="connsiteX12" fmla="*/ 1410295 w 3475899"/>
                <a:gd name="connsiteY12" fmla="*/ 102506 h 3988066"/>
                <a:gd name="connsiteX13" fmla="*/ 961834 w 3475899"/>
                <a:gd name="connsiteY13" fmla="*/ 187072 h 3988066"/>
                <a:gd name="connsiteX14" fmla="*/ 744010 w 3475899"/>
                <a:gd name="connsiteY14" fmla="*/ 481775 h 3988066"/>
                <a:gd name="connsiteX15" fmla="*/ 900331 w 3475899"/>
                <a:gd name="connsiteY15" fmla="*/ 740602 h 3988066"/>
                <a:gd name="connsiteX16" fmla="*/ 1284726 w 3475899"/>
                <a:gd name="connsiteY16" fmla="*/ 943050 h 3988066"/>
                <a:gd name="connsiteX17" fmla="*/ 2984160 w 3475899"/>
                <a:gd name="connsiteY17" fmla="*/ 1543339 h 3988066"/>
                <a:gd name="connsiteX18" fmla="*/ 3378091 w 3475899"/>
                <a:gd name="connsiteY18" fmla="*/ 2821306 h 3988066"/>
                <a:gd name="connsiteX19" fmla="*/ 2359032 w 3475899"/>
                <a:gd name="connsiteY19" fmla="*/ 3840356 h 3988066"/>
                <a:gd name="connsiteX20" fmla="*/ 1252372 w 3475899"/>
                <a:gd name="connsiteY20" fmla="*/ 3968244 h 3988066"/>
                <a:gd name="connsiteX21" fmla="*/ 352887 w 3475899"/>
                <a:gd name="connsiteY21" fmla="*/ 3518017 h 3988066"/>
                <a:gd name="connsiteX22" fmla="*/ 846 w 3475899"/>
                <a:gd name="connsiteY22" fmla="*/ 2711267 h 3988066"/>
                <a:gd name="connsiteX23" fmla="*/ 284017 w 3475899"/>
                <a:gd name="connsiteY23" fmla="*/ 2118017 h 3988066"/>
                <a:gd name="connsiteX24" fmla="*/ 964397 w 3475899"/>
                <a:gd name="connsiteY24" fmla="*/ 1870723 h 3988066"/>
                <a:gd name="connsiteX25" fmla="*/ 1592242 w 3475899"/>
                <a:gd name="connsiteY25" fmla="*/ 2019356 h 3988066"/>
                <a:gd name="connsiteX26" fmla="*/ 1861319 w 3475899"/>
                <a:gd name="connsiteY26" fmla="*/ 2490881 h 3988066"/>
                <a:gd name="connsiteX27" fmla="*/ 1680653 w 3475899"/>
                <a:gd name="connsiteY27" fmla="*/ 2861181 h 3988066"/>
                <a:gd name="connsiteX28" fmla="*/ 1261662 w 3475899"/>
                <a:gd name="connsiteY28" fmla="*/ 3008533 h 3988066"/>
                <a:gd name="connsiteX29" fmla="*/ 895206 w 3475899"/>
                <a:gd name="connsiteY29" fmla="*/ 2926528 h 3988066"/>
                <a:gd name="connsiteX30" fmla="*/ 718384 w 3475899"/>
                <a:gd name="connsiteY30" fmla="*/ 2649764 h 3988066"/>
                <a:gd name="connsiteX31" fmla="*/ 808076 w 3475899"/>
                <a:gd name="connsiteY31" fmla="*/ 2470379 h 3988066"/>
                <a:gd name="connsiteX32" fmla="*/ 931082 w 3475899"/>
                <a:gd name="connsiteY32" fmla="*/ 2406314 h 3988066"/>
                <a:gd name="connsiteX33" fmla="*/ 990023 w 3475899"/>
                <a:gd name="connsiteY33" fmla="*/ 2398626 h 3988066"/>
                <a:gd name="connsiteX34" fmla="*/ 1010524 w 3475899"/>
                <a:gd name="connsiteY34" fmla="*/ 2414001 h 3988066"/>
                <a:gd name="connsiteX35" fmla="*/ 1000274 w 3475899"/>
                <a:gd name="connsiteY35" fmla="*/ 2444753 h 3988066"/>
                <a:gd name="connsiteX36" fmla="*/ 990023 w 3475899"/>
                <a:gd name="connsiteY36" fmla="*/ 2475505 h 3988066"/>
                <a:gd name="connsiteX37" fmla="*/ 974647 w 3475899"/>
                <a:gd name="connsiteY37" fmla="*/ 2588261 h 3988066"/>
                <a:gd name="connsiteX38" fmla="*/ 1055370 w 3475899"/>
                <a:gd name="connsiteY38" fmla="*/ 2725362 h 3988066"/>
                <a:gd name="connsiteX39" fmla="*/ 1230911 w 3475899"/>
                <a:gd name="connsiteY39" fmla="*/ 2783021 h 3988066"/>
                <a:gd name="connsiteX40" fmla="*/ 1494862 w 3475899"/>
                <a:gd name="connsiteY40" fmla="*/ 2685641 h 3988066"/>
                <a:gd name="connsiteX41" fmla="*/ 1599930 w 3475899"/>
                <a:gd name="connsiteY41" fmla="*/ 2444753 h 3988066"/>
                <a:gd name="connsiteX42" fmla="*/ 1387231 w 3475899"/>
                <a:gd name="connsiteY42" fmla="*/ 2109048 h 3988066"/>
                <a:gd name="connsiteX43" fmla="*/ 943896 w 3475899"/>
                <a:gd name="connsiteY43" fmla="*/ 2003980 h 3988066"/>
                <a:gd name="connsiteX44" fmla="*/ 372428 w 3475899"/>
                <a:gd name="connsiteY44" fmla="*/ 2198740 h 3988066"/>
                <a:gd name="connsiteX45" fmla="*/ 118727 w 3475899"/>
                <a:gd name="connsiteY45" fmla="*/ 2711267 h 3988066"/>
                <a:gd name="connsiteX46" fmla="*/ 500560 w 3475899"/>
                <a:gd name="connsiteY46" fmla="*/ 3351926 h 3988066"/>
                <a:gd name="connsiteX47" fmla="*/ 1312915 w 3475899"/>
                <a:gd name="connsiteY47" fmla="*/ 3567187 h 3988066"/>
                <a:gd name="connsiteX48" fmla="*/ 2135520 w 3475899"/>
                <a:gd name="connsiteY48" fmla="*/ 3269921 h 3988066"/>
                <a:gd name="connsiteX49" fmla="*/ 2491727 w 3475899"/>
                <a:gd name="connsiteY49" fmla="*/ 2506256 h 3988066"/>
                <a:gd name="connsiteX50" fmla="*/ 2373845 w 3475899"/>
                <a:gd name="connsiteY50" fmla="*/ 2070608 h 3988066"/>
                <a:gd name="connsiteX51" fmla="*/ 2058641 w 3475899"/>
                <a:gd name="connsiteY51" fmla="*/ 1755405 h 3988066"/>
                <a:gd name="connsiteX52" fmla="*/ 1615306 w 3475899"/>
                <a:gd name="connsiteY52" fmla="*/ 1496578 h 3988066"/>
                <a:gd name="connsiteX53" fmla="*/ 859329 w 3475899"/>
                <a:gd name="connsiteY53" fmla="*/ 1135247 h 3988066"/>
                <a:gd name="connsiteX54" fmla="*/ 477496 w 3475899"/>
                <a:gd name="connsiteY54" fmla="*/ 609907 h 3988066"/>
                <a:gd name="connsiteX55" fmla="*/ 782450 w 3475899"/>
                <a:gd name="connsiteY55" fmla="*/ 143508 h 3988066"/>
                <a:gd name="connsiteX56" fmla="*/ 1425671 w 3475899"/>
                <a:gd name="connsiteY56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2052235 w 3475899"/>
                <a:gd name="connsiteY3" fmla="*/ 500995 h 3988066"/>
                <a:gd name="connsiteX4" fmla="*/ 1863881 w 3475899"/>
                <a:gd name="connsiteY4" fmla="*/ 576593 h 3988066"/>
                <a:gd name="connsiteX5" fmla="*/ 1769064 w 3475899"/>
                <a:gd name="connsiteY5" fmla="*/ 558654 h 3988066"/>
                <a:gd name="connsiteX6" fmla="*/ 1740875 w 3475899"/>
                <a:gd name="connsiteY6" fmla="*/ 533028 h 3988066"/>
                <a:gd name="connsiteX7" fmla="*/ 1758813 w 3475899"/>
                <a:gd name="connsiteY7" fmla="*/ 502276 h 3988066"/>
                <a:gd name="connsiteX8" fmla="*/ 1810066 w 3475899"/>
                <a:gd name="connsiteY8" fmla="*/ 426679 h 3988066"/>
                <a:gd name="connsiteX9" fmla="*/ 1825442 w 3475899"/>
                <a:gd name="connsiteY9" fmla="*/ 343393 h 3988066"/>
                <a:gd name="connsiteX10" fmla="*/ 1687060 w 3475899"/>
                <a:gd name="connsiteY10" fmla="*/ 153758 h 3988066"/>
                <a:gd name="connsiteX11" fmla="*/ 1410295 w 3475899"/>
                <a:gd name="connsiteY11" fmla="*/ 102506 h 3988066"/>
                <a:gd name="connsiteX12" fmla="*/ 961834 w 3475899"/>
                <a:gd name="connsiteY12" fmla="*/ 187072 h 3988066"/>
                <a:gd name="connsiteX13" fmla="*/ 744010 w 3475899"/>
                <a:gd name="connsiteY13" fmla="*/ 481775 h 3988066"/>
                <a:gd name="connsiteX14" fmla="*/ 900331 w 3475899"/>
                <a:gd name="connsiteY14" fmla="*/ 740602 h 3988066"/>
                <a:gd name="connsiteX15" fmla="*/ 1284726 w 3475899"/>
                <a:gd name="connsiteY15" fmla="*/ 943050 h 3988066"/>
                <a:gd name="connsiteX16" fmla="*/ 2984160 w 3475899"/>
                <a:gd name="connsiteY16" fmla="*/ 1543339 h 3988066"/>
                <a:gd name="connsiteX17" fmla="*/ 3378091 w 3475899"/>
                <a:gd name="connsiteY17" fmla="*/ 2821306 h 3988066"/>
                <a:gd name="connsiteX18" fmla="*/ 2359032 w 3475899"/>
                <a:gd name="connsiteY18" fmla="*/ 3840356 h 3988066"/>
                <a:gd name="connsiteX19" fmla="*/ 1252372 w 3475899"/>
                <a:gd name="connsiteY19" fmla="*/ 3968244 h 3988066"/>
                <a:gd name="connsiteX20" fmla="*/ 352887 w 3475899"/>
                <a:gd name="connsiteY20" fmla="*/ 3518017 h 3988066"/>
                <a:gd name="connsiteX21" fmla="*/ 846 w 3475899"/>
                <a:gd name="connsiteY21" fmla="*/ 2711267 h 3988066"/>
                <a:gd name="connsiteX22" fmla="*/ 284017 w 3475899"/>
                <a:gd name="connsiteY22" fmla="*/ 2118017 h 3988066"/>
                <a:gd name="connsiteX23" fmla="*/ 964397 w 3475899"/>
                <a:gd name="connsiteY23" fmla="*/ 1870723 h 3988066"/>
                <a:gd name="connsiteX24" fmla="*/ 1592242 w 3475899"/>
                <a:gd name="connsiteY24" fmla="*/ 2019356 h 3988066"/>
                <a:gd name="connsiteX25" fmla="*/ 1861319 w 3475899"/>
                <a:gd name="connsiteY25" fmla="*/ 2490881 h 3988066"/>
                <a:gd name="connsiteX26" fmla="*/ 1680653 w 3475899"/>
                <a:gd name="connsiteY26" fmla="*/ 2861181 h 3988066"/>
                <a:gd name="connsiteX27" fmla="*/ 1261662 w 3475899"/>
                <a:gd name="connsiteY27" fmla="*/ 3008533 h 3988066"/>
                <a:gd name="connsiteX28" fmla="*/ 895206 w 3475899"/>
                <a:gd name="connsiteY28" fmla="*/ 2926528 h 3988066"/>
                <a:gd name="connsiteX29" fmla="*/ 718384 w 3475899"/>
                <a:gd name="connsiteY29" fmla="*/ 2649764 h 3988066"/>
                <a:gd name="connsiteX30" fmla="*/ 808076 w 3475899"/>
                <a:gd name="connsiteY30" fmla="*/ 2470379 h 3988066"/>
                <a:gd name="connsiteX31" fmla="*/ 931082 w 3475899"/>
                <a:gd name="connsiteY31" fmla="*/ 2406314 h 3988066"/>
                <a:gd name="connsiteX32" fmla="*/ 990023 w 3475899"/>
                <a:gd name="connsiteY32" fmla="*/ 2398626 h 3988066"/>
                <a:gd name="connsiteX33" fmla="*/ 1010524 w 3475899"/>
                <a:gd name="connsiteY33" fmla="*/ 2414001 h 3988066"/>
                <a:gd name="connsiteX34" fmla="*/ 1000274 w 3475899"/>
                <a:gd name="connsiteY34" fmla="*/ 2444753 h 3988066"/>
                <a:gd name="connsiteX35" fmla="*/ 990023 w 3475899"/>
                <a:gd name="connsiteY35" fmla="*/ 2475505 h 3988066"/>
                <a:gd name="connsiteX36" fmla="*/ 974647 w 3475899"/>
                <a:gd name="connsiteY36" fmla="*/ 2588261 h 3988066"/>
                <a:gd name="connsiteX37" fmla="*/ 1055370 w 3475899"/>
                <a:gd name="connsiteY37" fmla="*/ 2725362 h 3988066"/>
                <a:gd name="connsiteX38" fmla="*/ 1230911 w 3475899"/>
                <a:gd name="connsiteY38" fmla="*/ 2783021 h 3988066"/>
                <a:gd name="connsiteX39" fmla="*/ 1494862 w 3475899"/>
                <a:gd name="connsiteY39" fmla="*/ 2685641 h 3988066"/>
                <a:gd name="connsiteX40" fmla="*/ 1599930 w 3475899"/>
                <a:gd name="connsiteY40" fmla="*/ 2444753 h 3988066"/>
                <a:gd name="connsiteX41" fmla="*/ 1387231 w 3475899"/>
                <a:gd name="connsiteY41" fmla="*/ 2109048 h 3988066"/>
                <a:gd name="connsiteX42" fmla="*/ 943896 w 3475899"/>
                <a:gd name="connsiteY42" fmla="*/ 2003980 h 3988066"/>
                <a:gd name="connsiteX43" fmla="*/ 372428 w 3475899"/>
                <a:gd name="connsiteY43" fmla="*/ 2198740 h 3988066"/>
                <a:gd name="connsiteX44" fmla="*/ 118727 w 3475899"/>
                <a:gd name="connsiteY44" fmla="*/ 2711267 h 3988066"/>
                <a:gd name="connsiteX45" fmla="*/ 500560 w 3475899"/>
                <a:gd name="connsiteY45" fmla="*/ 3351926 h 3988066"/>
                <a:gd name="connsiteX46" fmla="*/ 1312915 w 3475899"/>
                <a:gd name="connsiteY46" fmla="*/ 3567187 h 3988066"/>
                <a:gd name="connsiteX47" fmla="*/ 2135520 w 3475899"/>
                <a:gd name="connsiteY47" fmla="*/ 3269921 h 3988066"/>
                <a:gd name="connsiteX48" fmla="*/ 2491727 w 3475899"/>
                <a:gd name="connsiteY48" fmla="*/ 2506256 h 3988066"/>
                <a:gd name="connsiteX49" fmla="*/ 2373845 w 3475899"/>
                <a:gd name="connsiteY49" fmla="*/ 2070608 h 3988066"/>
                <a:gd name="connsiteX50" fmla="*/ 2058641 w 3475899"/>
                <a:gd name="connsiteY50" fmla="*/ 1755405 h 3988066"/>
                <a:gd name="connsiteX51" fmla="*/ 1615306 w 3475899"/>
                <a:gd name="connsiteY51" fmla="*/ 1496578 h 3988066"/>
                <a:gd name="connsiteX52" fmla="*/ 859329 w 3475899"/>
                <a:gd name="connsiteY52" fmla="*/ 1135247 h 3988066"/>
                <a:gd name="connsiteX53" fmla="*/ 477496 w 3475899"/>
                <a:gd name="connsiteY53" fmla="*/ 609907 h 3988066"/>
                <a:gd name="connsiteX54" fmla="*/ 782450 w 3475899"/>
                <a:gd name="connsiteY54" fmla="*/ 143508 h 3988066"/>
                <a:gd name="connsiteX55" fmla="*/ 1425671 w 3475899"/>
                <a:gd name="connsiteY55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2052235 w 3475899"/>
                <a:gd name="connsiteY3" fmla="*/ 500995 h 3988066"/>
                <a:gd name="connsiteX4" fmla="*/ 1863881 w 3475899"/>
                <a:gd name="connsiteY4" fmla="*/ 576593 h 3988066"/>
                <a:gd name="connsiteX5" fmla="*/ 1769064 w 3475899"/>
                <a:gd name="connsiteY5" fmla="*/ 558654 h 3988066"/>
                <a:gd name="connsiteX6" fmla="*/ 1740875 w 3475899"/>
                <a:gd name="connsiteY6" fmla="*/ 533028 h 3988066"/>
                <a:gd name="connsiteX7" fmla="*/ 1758813 w 3475899"/>
                <a:gd name="connsiteY7" fmla="*/ 502276 h 3988066"/>
                <a:gd name="connsiteX8" fmla="*/ 1825442 w 3475899"/>
                <a:gd name="connsiteY8" fmla="*/ 343393 h 3988066"/>
                <a:gd name="connsiteX9" fmla="*/ 1687060 w 3475899"/>
                <a:gd name="connsiteY9" fmla="*/ 153758 h 3988066"/>
                <a:gd name="connsiteX10" fmla="*/ 1410295 w 3475899"/>
                <a:gd name="connsiteY10" fmla="*/ 102506 h 3988066"/>
                <a:gd name="connsiteX11" fmla="*/ 961834 w 3475899"/>
                <a:gd name="connsiteY11" fmla="*/ 187072 h 3988066"/>
                <a:gd name="connsiteX12" fmla="*/ 744010 w 3475899"/>
                <a:gd name="connsiteY12" fmla="*/ 481775 h 3988066"/>
                <a:gd name="connsiteX13" fmla="*/ 900331 w 3475899"/>
                <a:gd name="connsiteY13" fmla="*/ 740602 h 3988066"/>
                <a:gd name="connsiteX14" fmla="*/ 1284726 w 3475899"/>
                <a:gd name="connsiteY14" fmla="*/ 943050 h 3988066"/>
                <a:gd name="connsiteX15" fmla="*/ 2984160 w 3475899"/>
                <a:gd name="connsiteY15" fmla="*/ 1543339 h 3988066"/>
                <a:gd name="connsiteX16" fmla="*/ 3378091 w 3475899"/>
                <a:gd name="connsiteY16" fmla="*/ 2821306 h 3988066"/>
                <a:gd name="connsiteX17" fmla="*/ 2359032 w 3475899"/>
                <a:gd name="connsiteY17" fmla="*/ 3840356 h 3988066"/>
                <a:gd name="connsiteX18" fmla="*/ 1252372 w 3475899"/>
                <a:gd name="connsiteY18" fmla="*/ 3968244 h 3988066"/>
                <a:gd name="connsiteX19" fmla="*/ 352887 w 3475899"/>
                <a:gd name="connsiteY19" fmla="*/ 3518017 h 3988066"/>
                <a:gd name="connsiteX20" fmla="*/ 846 w 3475899"/>
                <a:gd name="connsiteY20" fmla="*/ 2711267 h 3988066"/>
                <a:gd name="connsiteX21" fmla="*/ 284017 w 3475899"/>
                <a:gd name="connsiteY21" fmla="*/ 2118017 h 3988066"/>
                <a:gd name="connsiteX22" fmla="*/ 964397 w 3475899"/>
                <a:gd name="connsiteY22" fmla="*/ 1870723 h 3988066"/>
                <a:gd name="connsiteX23" fmla="*/ 1592242 w 3475899"/>
                <a:gd name="connsiteY23" fmla="*/ 2019356 h 3988066"/>
                <a:gd name="connsiteX24" fmla="*/ 1861319 w 3475899"/>
                <a:gd name="connsiteY24" fmla="*/ 2490881 h 3988066"/>
                <a:gd name="connsiteX25" fmla="*/ 1680653 w 3475899"/>
                <a:gd name="connsiteY25" fmla="*/ 2861181 h 3988066"/>
                <a:gd name="connsiteX26" fmla="*/ 1261662 w 3475899"/>
                <a:gd name="connsiteY26" fmla="*/ 3008533 h 3988066"/>
                <a:gd name="connsiteX27" fmla="*/ 895206 w 3475899"/>
                <a:gd name="connsiteY27" fmla="*/ 2926528 h 3988066"/>
                <a:gd name="connsiteX28" fmla="*/ 718384 w 3475899"/>
                <a:gd name="connsiteY28" fmla="*/ 2649764 h 3988066"/>
                <a:gd name="connsiteX29" fmla="*/ 808076 w 3475899"/>
                <a:gd name="connsiteY29" fmla="*/ 2470379 h 3988066"/>
                <a:gd name="connsiteX30" fmla="*/ 931082 w 3475899"/>
                <a:gd name="connsiteY30" fmla="*/ 2406314 h 3988066"/>
                <a:gd name="connsiteX31" fmla="*/ 990023 w 3475899"/>
                <a:gd name="connsiteY31" fmla="*/ 2398626 h 3988066"/>
                <a:gd name="connsiteX32" fmla="*/ 1010524 w 3475899"/>
                <a:gd name="connsiteY32" fmla="*/ 2414001 h 3988066"/>
                <a:gd name="connsiteX33" fmla="*/ 1000274 w 3475899"/>
                <a:gd name="connsiteY33" fmla="*/ 2444753 h 3988066"/>
                <a:gd name="connsiteX34" fmla="*/ 990023 w 3475899"/>
                <a:gd name="connsiteY34" fmla="*/ 2475505 h 3988066"/>
                <a:gd name="connsiteX35" fmla="*/ 974647 w 3475899"/>
                <a:gd name="connsiteY35" fmla="*/ 2588261 h 3988066"/>
                <a:gd name="connsiteX36" fmla="*/ 1055370 w 3475899"/>
                <a:gd name="connsiteY36" fmla="*/ 2725362 h 3988066"/>
                <a:gd name="connsiteX37" fmla="*/ 1230911 w 3475899"/>
                <a:gd name="connsiteY37" fmla="*/ 2783021 h 3988066"/>
                <a:gd name="connsiteX38" fmla="*/ 1494862 w 3475899"/>
                <a:gd name="connsiteY38" fmla="*/ 2685641 h 3988066"/>
                <a:gd name="connsiteX39" fmla="*/ 1599930 w 3475899"/>
                <a:gd name="connsiteY39" fmla="*/ 2444753 h 3988066"/>
                <a:gd name="connsiteX40" fmla="*/ 1387231 w 3475899"/>
                <a:gd name="connsiteY40" fmla="*/ 2109048 h 3988066"/>
                <a:gd name="connsiteX41" fmla="*/ 943896 w 3475899"/>
                <a:gd name="connsiteY41" fmla="*/ 2003980 h 3988066"/>
                <a:gd name="connsiteX42" fmla="*/ 372428 w 3475899"/>
                <a:gd name="connsiteY42" fmla="*/ 2198740 h 3988066"/>
                <a:gd name="connsiteX43" fmla="*/ 118727 w 3475899"/>
                <a:gd name="connsiteY43" fmla="*/ 2711267 h 3988066"/>
                <a:gd name="connsiteX44" fmla="*/ 500560 w 3475899"/>
                <a:gd name="connsiteY44" fmla="*/ 3351926 h 3988066"/>
                <a:gd name="connsiteX45" fmla="*/ 1312915 w 3475899"/>
                <a:gd name="connsiteY45" fmla="*/ 3567187 h 3988066"/>
                <a:gd name="connsiteX46" fmla="*/ 2135520 w 3475899"/>
                <a:gd name="connsiteY46" fmla="*/ 3269921 h 3988066"/>
                <a:gd name="connsiteX47" fmla="*/ 2491727 w 3475899"/>
                <a:gd name="connsiteY47" fmla="*/ 2506256 h 3988066"/>
                <a:gd name="connsiteX48" fmla="*/ 2373845 w 3475899"/>
                <a:gd name="connsiteY48" fmla="*/ 2070608 h 3988066"/>
                <a:gd name="connsiteX49" fmla="*/ 2058641 w 3475899"/>
                <a:gd name="connsiteY49" fmla="*/ 1755405 h 3988066"/>
                <a:gd name="connsiteX50" fmla="*/ 1615306 w 3475899"/>
                <a:gd name="connsiteY50" fmla="*/ 1496578 h 3988066"/>
                <a:gd name="connsiteX51" fmla="*/ 859329 w 3475899"/>
                <a:gd name="connsiteY51" fmla="*/ 1135247 h 3988066"/>
                <a:gd name="connsiteX52" fmla="*/ 477496 w 3475899"/>
                <a:gd name="connsiteY52" fmla="*/ 609907 h 3988066"/>
                <a:gd name="connsiteX53" fmla="*/ 782450 w 3475899"/>
                <a:gd name="connsiteY53" fmla="*/ 143508 h 3988066"/>
                <a:gd name="connsiteX54" fmla="*/ 1425671 w 3475899"/>
                <a:gd name="connsiteY54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769064 w 3475899"/>
                <a:gd name="connsiteY4" fmla="*/ 558654 h 3988066"/>
                <a:gd name="connsiteX5" fmla="*/ 1740875 w 3475899"/>
                <a:gd name="connsiteY5" fmla="*/ 533028 h 3988066"/>
                <a:gd name="connsiteX6" fmla="*/ 1758813 w 3475899"/>
                <a:gd name="connsiteY6" fmla="*/ 502276 h 3988066"/>
                <a:gd name="connsiteX7" fmla="*/ 1825442 w 3475899"/>
                <a:gd name="connsiteY7" fmla="*/ 343393 h 3988066"/>
                <a:gd name="connsiteX8" fmla="*/ 1687060 w 3475899"/>
                <a:gd name="connsiteY8" fmla="*/ 153758 h 3988066"/>
                <a:gd name="connsiteX9" fmla="*/ 1410295 w 3475899"/>
                <a:gd name="connsiteY9" fmla="*/ 102506 h 3988066"/>
                <a:gd name="connsiteX10" fmla="*/ 961834 w 3475899"/>
                <a:gd name="connsiteY10" fmla="*/ 187072 h 3988066"/>
                <a:gd name="connsiteX11" fmla="*/ 744010 w 3475899"/>
                <a:gd name="connsiteY11" fmla="*/ 481775 h 3988066"/>
                <a:gd name="connsiteX12" fmla="*/ 900331 w 3475899"/>
                <a:gd name="connsiteY12" fmla="*/ 740602 h 3988066"/>
                <a:gd name="connsiteX13" fmla="*/ 1284726 w 3475899"/>
                <a:gd name="connsiteY13" fmla="*/ 943050 h 3988066"/>
                <a:gd name="connsiteX14" fmla="*/ 2984160 w 3475899"/>
                <a:gd name="connsiteY14" fmla="*/ 1543339 h 3988066"/>
                <a:gd name="connsiteX15" fmla="*/ 3378091 w 3475899"/>
                <a:gd name="connsiteY15" fmla="*/ 2821306 h 3988066"/>
                <a:gd name="connsiteX16" fmla="*/ 2359032 w 3475899"/>
                <a:gd name="connsiteY16" fmla="*/ 3840356 h 3988066"/>
                <a:gd name="connsiteX17" fmla="*/ 1252372 w 3475899"/>
                <a:gd name="connsiteY17" fmla="*/ 3968244 h 3988066"/>
                <a:gd name="connsiteX18" fmla="*/ 352887 w 3475899"/>
                <a:gd name="connsiteY18" fmla="*/ 3518017 h 3988066"/>
                <a:gd name="connsiteX19" fmla="*/ 846 w 3475899"/>
                <a:gd name="connsiteY19" fmla="*/ 2711267 h 3988066"/>
                <a:gd name="connsiteX20" fmla="*/ 284017 w 3475899"/>
                <a:gd name="connsiteY20" fmla="*/ 2118017 h 3988066"/>
                <a:gd name="connsiteX21" fmla="*/ 964397 w 3475899"/>
                <a:gd name="connsiteY21" fmla="*/ 1870723 h 3988066"/>
                <a:gd name="connsiteX22" fmla="*/ 1592242 w 3475899"/>
                <a:gd name="connsiteY22" fmla="*/ 2019356 h 3988066"/>
                <a:gd name="connsiteX23" fmla="*/ 1861319 w 3475899"/>
                <a:gd name="connsiteY23" fmla="*/ 2490881 h 3988066"/>
                <a:gd name="connsiteX24" fmla="*/ 1680653 w 3475899"/>
                <a:gd name="connsiteY24" fmla="*/ 2861181 h 3988066"/>
                <a:gd name="connsiteX25" fmla="*/ 1261662 w 3475899"/>
                <a:gd name="connsiteY25" fmla="*/ 3008533 h 3988066"/>
                <a:gd name="connsiteX26" fmla="*/ 895206 w 3475899"/>
                <a:gd name="connsiteY26" fmla="*/ 2926528 h 3988066"/>
                <a:gd name="connsiteX27" fmla="*/ 718384 w 3475899"/>
                <a:gd name="connsiteY27" fmla="*/ 2649764 h 3988066"/>
                <a:gd name="connsiteX28" fmla="*/ 808076 w 3475899"/>
                <a:gd name="connsiteY28" fmla="*/ 2470379 h 3988066"/>
                <a:gd name="connsiteX29" fmla="*/ 931082 w 3475899"/>
                <a:gd name="connsiteY29" fmla="*/ 2406314 h 3988066"/>
                <a:gd name="connsiteX30" fmla="*/ 990023 w 3475899"/>
                <a:gd name="connsiteY30" fmla="*/ 2398626 h 3988066"/>
                <a:gd name="connsiteX31" fmla="*/ 1010524 w 3475899"/>
                <a:gd name="connsiteY31" fmla="*/ 2414001 h 3988066"/>
                <a:gd name="connsiteX32" fmla="*/ 1000274 w 3475899"/>
                <a:gd name="connsiteY32" fmla="*/ 2444753 h 3988066"/>
                <a:gd name="connsiteX33" fmla="*/ 990023 w 3475899"/>
                <a:gd name="connsiteY33" fmla="*/ 2475505 h 3988066"/>
                <a:gd name="connsiteX34" fmla="*/ 974647 w 3475899"/>
                <a:gd name="connsiteY34" fmla="*/ 2588261 h 3988066"/>
                <a:gd name="connsiteX35" fmla="*/ 1055370 w 3475899"/>
                <a:gd name="connsiteY35" fmla="*/ 2725362 h 3988066"/>
                <a:gd name="connsiteX36" fmla="*/ 1230911 w 3475899"/>
                <a:gd name="connsiteY36" fmla="*/ 2783021 h 3988066"/>
                <a:gd name="connsiteX37" fmla="*/ 1494862 w 3475899"/>
                <a:gd name="connsiteY37" fmla="*/ 2685641 h 3988066"/>
                <a:gd name="connsiteX38" fmla="*/ 1599930 w 3475899"/>
                <a:gd name="connsiteY38" fmla="*/ 2444753 h 3988066"/>
                <a:gd name="connsiteX39" fmla="*/ 1387231 w 3475899"/>
                <a:gd name="connsiteY39" fmla="*/ 2109048 h 3988066"/>
                <a:gd name="connsiteX40" fmla="*/ 943896 w 3475899"/>
                <a:gd name="connsiteY40" fmla="*/ 2003980 h 3988066"/>
                <a:gd name="connsiteX41" fmla="*/ 372428 w 3475899"/>
                <a:gd name="connsiteY41" fmla="*/ 2198740 h 3988066"/>
                <a:gd name="connsiteX42" fmla="*/ 118727 w 3475899"/>
                <a:gd name="connsiteY42" fmla="*/ 2711267 h 3988066"/>
                <a:gd name="connsiteX43" fmla="*/ 500560 w 3475899"/>
                <a:gd name="connsiteY43" fmla="*/ 3351926 h 3988066"/>
                <a:gd name="connsiteX44" fmla="*/ 1312915 w 3475899"/>
                <a:gd name="connsiteY44" fmla="*/ 3567187 h 3988066"/>
                <a:gd name="connsiteX45" fmla="*/ 2135520 w 3475899"/>
                <a:gd name="connsiteY45" fmla="*/ 3269921 h 3988066"/>
                <a:gd name="connsiteX46" fmla="*/ 2491727 w 3475899"/>
                <a:gd name="connsiteY46" fmla="*/ 2506256 h 3988066"/>
                <a:gd name="connsiteX47" fmla="*/ 2373845 w 3475899"/>
                <a:gd name="connsiteY47" fmla="*/ 2070608 h 3988066"/>
                <a:gd name="connsiteX48" fmla="*/ 2058641 w 3475899"/>
                <a:gd name="connsiteY48" fmla="*/ 1755405 h 3988066"/>
                <a:gd name="connsiteX49" fmla="*/ 1615306 w 3475899"/>
                <a:gd name="connsiteY49" fmla="*/ 1496578 h 3988066"/>
                <a:gd name="connsiteX50" fmla="*/ 859329 w 3475899"/>
                <a:gd name="connsiteY50" fmla="*/ 1135247 h 3988066"/>
                <a:gd name="connsiteX51" fmla="*/ 477496 w 3475899"/>
                <a:gd name="connsiteY51" fmla="*/ 609907 h 3988066"/>
                <a:gd name="connsiteX52" fmla="*/ 782450 w 3475899"/>
                <a:gd name="connsiteY52" fmla="*/ 143508 h 3988066"/>
                <a:gd name="connsiteX53" fmla="*/ 1425671 w 3475899"/>
                <a:gd name="connsiteY53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769064 w 3475899"/>
                <a:gd name="connsiteY4" fmla="*/ 558654 h 3988066"/>
                <a:gd name="connsiteX5" fmla="*/ 1740875 w 3475899"/>
                <a:gd name="connsiteY5" fmla="*/ 533028 h 3988066"/>
                <a:gd name="connsiteX6" fmla="*/ 1825442 w 3475899"/>
                <a:gd name="connsiteY6" fmla="*/ 343393 h 3988066"/>
                <a:gd name="connsiteX7" fmla="*/ 1687060 w 3475899"/>
                <a:gd name="connsiteY7" fmla="*/ 153758 h 3988066"/>
                <a:gd name="connsiteX8" fmla="*/ 1410295 w 3475899"/>
                <a:gd name="connsiteY8" fmla="*/ 102506 h 3988066"/>
                <a:gd name="connsiteX9" fmla="*/ 961834 w 3475899"/>
                <a:gd name="connsiteY9" fmla="*/ 187072 h 3988066"/>
                <a:gd name="connsiteX10" fmla="*/ 744010 w 3475899"/>
                <a:gd name="connsiteY10" fmla="*/ 481775 h 3988066"/>
                <a:gd name="connsiteX11" fmla="*/ 900331 w 3475899"/>
                <a:gd name="connsiteY11" fmla="*/ 740602 h 3988066"/>
                <a:gd name="connsiteX12" fmla="*/ 1284726 w 3475899"/>
                <a:gd name="connsiteY12" fmla="*/ 943050 h 3988066"/>
                <a:gd name="connsiteX13" fmla="*/ 2984160 w 3475899"/>
                <a:gd name="connsiteY13" fmla="*/ 1543339 h 3988066"/>
                <a:gd name="connsiteX14" fmla="*/ 3378091 w 3475899"/>
                <a:gd name="connsiteY14" fmla="*/ 2821306 h 3988066"/>
                <a:gd name="connsiteX15" fmla="*/ 2359032 w 3475899"/>
                <a:gd name="connsiteY15" fmla="*/ 3840356 h 3988066"/>
                <a:gd name="connsiteX16" fmla="*/ 1252372 w 3475899"/>
                <a:gd name="connsiteY16" fmla="*/ 3968244 h 3988066"/>
                <a:gd name="connsiteX17" fmla="*/ 352887 w 3475899"/>
                <a:gd name="connsiteY17" fmla="*/ 3518017 h 3988066"/>
                <a:gd name="connsiteX18" fmla="*/ 846 w 3475899"/>
                <a:gd name="connsiteY18" fmla="*/ 2711267 h 3988066"/>
                <a:gd name="connsiteX19" fmla="*/ 284017 w 3475899"/>
                <a:gd name="connsiteY19" fmla="*/ 2118017 h 3988066"/>
                <a:gd name="connsiteX20" fmla="*/ 964397 w 3475899"/>
                <a:gd name="connsiteY20" fmla="*/ 1870723 h 3988066"/>
                <a:gd name="connsiteX21" fmla="*/ 1592242 w 3475899"/>
                <a:gd name="connsiteY21" fmla="*/ 2019356 h 3988066"/>
                <a:gd name="connsiteX22" fmla="*/ 1861319 w 3475899"/>
                <a:gd name="connsiteY22" fmla="*/ 2490881 h 3988066"/>
                <a:gd name="connsiteX23" fmla="*/ 1680653 w 3475899"/>
                <a:gd name="connsiteY23" fmla="*/ 2861181 h 3988066"/>
                <a:gd name="connsiteX24" fmla="*/ 1261662 w 3475899"/>
                <a:gd name="connsiteY24" fmla="*/ 3008533 h 3988066"/>
                <a:gd name="connsiteX25" fmla="*/ 895206 w 3475899"/>
                <a:gd name="connsiteY25" fmla="*/ 2926528 h 3988066"/>
                <a:gd name="connsiteX26" fmla="*/ 718384 w 3475899"/>
                <a:gd name="connsiteY26" fmla="*/ 2649764 h 3988066"/>
                <a:gd name="connsiteX27" fmla="*/ 808076 w 3475899"/>
                <a:gd name="connsiteY27" fmla="*/ 2470379 h 3988066"/>
                <a:gd name="connsiteX28" fmla="*/ 931082 w 3475899"/>
                <a:gd name="connsiteY28" fmla="*/ 2406314 h 3988066"/>
                <a:gd name="connsiteX29" fmla="*/ 990023 w 3475899"/>
                <a:gd name="connsiteY29" fmla="*/ 2398626 h 3988066"/>
                <a:gd name="connsiteX30" fmla="*/ 1010524 w 3475899"/>
                <a:gd name="connsiteY30" fmla="*/ 2414001 h 3988066"/>
                <a:gd name="connsiteX31" fmla="*/ 1000274 w 3475899"/>
                <a:gd name="connsiteY31" fmla="*/ 2444753 h 3988066"/>
                <a:gd name="connsiteX32" fmla="*/ 990023 w 3475899"/>
                <a:gd name="connsiteY32" fmla="*/ 2475505 h 3988066"/>
                <a:gd name="connsiteX33" fmla="*/ 974647 w 3475899"/>
                <a:gd name="connsiteY33" fmla="*/ 2588261 h 3988066"/>
                <a:gd name="connsiteX34" fmla="*/ 1055370 w 3475899"/>
                <a:gd name="connsiteY34" fmla="*/ 2725362 h 3988066"/>
                <a:gd name="connsiteX35" fmla="*/ 1230911 w 3475899"/>
                <a:gd name="connsiteY35" fmla="*/ 2783021 h 3988066"/>
                <a:gd name="connsiteX36" fmla="*/ 1494862 w 3475899"/>
                <a:gd name="connsiteY36" fmla="*/ 2685641 h 3988066"/>
                <a:gd name="connsiteX37" fmla="*/ 1599930 w 3475899"/>
                <a:gd name="connsiteY37" fmla="*/ 2444753 h 3988066"/>
                <a:gd name="connsiteX38" fmla="*/ 1387231 w 3475899"/>
                <a:gd name="connsiteY38" fmla="*/ 2109048 h 3988066"/>
                <a:gd name="connsiteX39" fmla="*/ 943896 w 3475899"/>
                <a:gd name="connsiteY39" fmla="*/ 2003980 h 3988066"/>
                <a:gd name="connsiteX40" fmla="*/ 372428 w 3475899"/>
                <a:gd name="connsiteY40" fmla="*/ 2198740 h 3988066"/>
                <a:gd name="connsiteX41" fmla="*/ 118727 w 3475899"/>
                <a:gd name="connsiteY41" fmla="*/ 2711267 h 3988066"/>
                <a:gd name="connsiteX42" fmla="*/ 500560 w 3475899"/>
                <a:gd name="connsiteY42" fmla="*/ 3351926 h 3988066"/>
                <a:gd name="connsiteX43" fmla="*/ 1312915 w 3475899"/>
                <a:gd name="connsiteY43" fmla="*/ 3567187 h 3988066"/>
                <a:gd name="connsiteX44" fmla="*/ 2135520 w 3475899"/>
                <a:gd name="connsiteY44" fmla="*/ 3269921 h 3988066"/>
                <a:gd name="connsiteX45" fmla="*/ 2491727 w 3475899"/>
                <a:gd name="connsiteY45" fmla="*/ 2506256 h 3988066"/>
                <a:gd name="connsiteX46" fmla="*/ 2373845 w 3475899"/>
                <a:gd name="connsiteY46" fmla="*/ 2070608 h 3988066"/>
                <a:gd name="connsiteX47" fmla="*/ 2058641 w 3475899"/>
                <a:gd name="connsiteY47" fmla="*/ 1755405 h 3988066"/>
                <a:gd name="connsiteX48" fmla="*/ 1615306 w 3475899"/>
                <a:gd name="connsiteY48" fmla="*/ 1496578 h 3988066"/>
                <a:gd name="connsiteX49" fmla="*/ 859329 w 3475899"/>
                <a:gd name="connsiteY49" fmla="*/ 1135247 h 3988066"/>
                <a:gd name="connsiteX50" fmla="*/ 477496 w 3475899"/>
                <a:gd name="connsiteY50" fmla="*/ 609907 h 3988066"/>
                <a:gd name="connsiteX51" fmla="*/ 782450 w 3475899"/>
                <a:gd name="connsiteY51" fmla="*/ 143508 h 3988066"/>
                <a:gd name="connsiteX52" fmla="*/ 1425671 w 3475899"/>
                <a:gd name="connsiteY52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769064 w 3475899"/>
                <a:gd name="connsiteY4" fmla="*/ 558654 h 3988066"/>
                <a:gd name="connsiteX5" fmla="*/ 1825442 w 3475899"/>
                <a:gd name="connsiteY5" fmla="*/ 343393 h 3988066"/>
                <a:gd name="connsiteX6" fmla="*/ 1687060 w 3475899"/>
                <a:gd name="connsiteY6" fmla="*/ 153758 h 3988066"/>
                <a:gd name="connsiteX7" fmla="*/ 1410295 w 3475899"/>
                <a:gd name="connsiteY7" fmla="*/ 102506 h 3988066"/>
                <a:gd name="connsiteX8" fmla="*/ 961834 w 3475899"/>
                <a:gd name="connsiteY8" fmla="*/ 187072 h 3988066"/>
                <a:gd name="connsiteX9" fmla="*/ 744010 w 3475899"/>
                <a:gd name="connsiteY9" fmla="*/ 481775 h 3988066"/>
                <a:gd name="connsiteX10" fmla="*/ 900331 w 3475899"/>
                <a:gd name="connsiteY10" fmla="*/ 740602 h 3988066"/>
                <a:gd name="connsiteX11" fmla="*/ 1284726 w 3475899"/>
                <a:gd name="connsiteY11" fmla="*/ 943050 h 3988066"/>
                <a:gd name="connsiteX12" fmla="*/ 2984160 w 3475899"/>
                <a:gd name="connsiteY12" fmla="*/ 1543339 h 3988066"/>
                <a:gd name="connsiteX13" fmla="*/ 3378091 w 3475899"/>
                <a:gd name="connsiteY13" fmla="*/ 2821306 h 3988066"/>
                <a:gd name="connsiteX14" fmla="*/ 2359032 w 3475899"/>
                <a:gd name="connsiteY14" fmla="*/ 3840356 h 3988066"/>
                <a:gd name="connsiteX15" fmla="*/ 1252372 w 3475899"/>
                <a:gd name="connsiteY15" fmla="*/ 3968244 h 3988066"/>
                <a:gd name="connsiteX16" fmla="*/ 352887 w 3475899"/>
                <a:gd name="connsiteY16" fmla="*/ 3518017 h 3988066"/>
                <a:gd name="connsiteX17" fmla="*/ 846 w 3475899"/>
                <a:gd name="connsiteY17" fmla="*/ 2711267 h 3988066"/>
                <a:gd name="connsiteX18" fmla="*/ 284017 w 3475899"/>
                <a:gd name="connsiteY18" fmla="*/ 2118017 h 3988066"/>
                <a:gd name="connsiteX19" fmla="*/ 964397 w 3475899"/>
                <a:gd name="connsiteY19" fmla="*/ 1870723 h 3988066"/>
                <a:gd name="connsiteX20" fmla="*/ 1592242 w 3475899"/>
                <a:gd name="connsiteY20" fmla="*/ 2019356 h 3988066"/>
                <a:gd name="connsiteX21" fmla="*/ 1861319 w 3475899"/>
                <a:gd name="connsiteY21" fmla="*/ 2490881 h 3988066"/>
                <a:gd name="connsiteX22" fmla="*/ 1680653 w 3475899"/>
                <a:gd name="connsiteY22" fmla="*/ 2861181 h 3988066"/>
                <a:gd name="connsiteX23" fmla="*/ 1261662 w 3475899"/>
                <a:gd name="connsiteY23" fmla="*/ 3008533 h 3988066"/>
                <a:gd name="connsiteX24" fmla="*/ 895206 w 3475899"/>
                <a:gd name="connsiteY24" fmla="*/ 2926528 h 3988066"/>
                <a:gd name="connsiteX25" fmla="*/ 718384 w 3475899"/>
                <a:gd name="connsiteY25" fmla="*/ 2649764 h 3988066"/>
                <a:gd name="connsiteX26" fmla="*/ 808076 w 3475899"/>
                <a:gd name="connsiteY26" fmla="*/ 2470379 h 3988066"/>
                <a:gd name="connsiteX27" fmla="*/ 931082 w 3475899"/>
                <a:gd name="connsiteY27" fmla="*/ 2406314 h 3988066"/>
                <a:gd name="connsiteX28" fmla="*/ 990023 w 3475899"/>
                <a:gd name="connsiteY28" fmla="*/ 2398626 h 3988066"/>
                <a:gd name="connsiteX29" fmla="*/ 1010524 w 3475899"/>
                <a:gd name="connsiteY29" fmla="*/ 2414001 h 3988066"/>
                <a:gd name="connsiteX30" fmla="*/ 1000274 w 3475899"/>
                <a:gd name="connsiteY30" fmla="*/ 2444753 h 3988066"/>
                <a:gd name="connsiteX31" fmla="*/ 990023 w 3475899"/>
                <a:gd name="connsiteY31" fmla="*/ 2475505 h 3988066"/>
                <a:gd name="connsiteX32" fmla="*/ 974647 w 3475899"/>
                <a:gd name="connsiteY32" fmla="*/ 2588261 h 3988066"/>
                <a:gd name="connsiteX33" fmla="*/ 1055370 w 3475899"/>
                <a:gd name="connsiteY33" fmla="*/ 2725362 h 3988066"/>
                <a:gd name="connsiteX34" fmla="*/ 1230911 w 3475899"/>
                <a:gd name="connsiteY34" fmla="*/ 2783021 h 3988066"/>
                <a:gd name="connsiteX35" fmla="*/ 1494862 w 3475899"/>
                <a:gd name="connsiteY35" fmla="*/ 2685641 h 3988066"/>
                <a:gd name="connsiteX36" fmla="*/ 1599930 w 3475899"/>
                <a:gd name="connsiteY36" fmla="*/ 2444753 h 3988066"/>
                <a:gd name="connsiteX37" fmla="*/ 1387231 w 3475899"/>
                <a:gd name="connsiteY37" fmla="*/ 2109048 h 3988066"/>
                <a:gd name="connsiteX38" fmla="*/ 943896 w 3475899"/>
                <a:gd name="connsiteY38" fmla="*/ 2003980 h 3988066"/>
                <a:gd name="connsiteX39" fmla="*/ 372428 w 3475899"/>
                <a:gd name="connsiteY39" fmla="*/ 2198740 h 3988066"/>
                <a:gd name="connsiteX40" fmla="*/ 118727 w 3475899"/>
                <a:gd name="connsiteY40" fmla="*/ 2711267 h 3988066"/>
                <a:gd name="connsiteX41" fmla="*/ 500560 w 3475899"/>
                <a:gd name="connsiteY41" fmla="*/ 3351926 h 3988066"/>
                <a:gd name="connsiteX42" fmla="*/ 1312915 w 3475899"/>
                <a:gd name="connsiteY42" fmla="*/ 3567187 h 3988066"/>
                <a:gd name="connsiteX43" fmla="*/ 2135520 w 3475899"/>
                <a:gd name="connsiteY43" fmla="*/ 3269921 h 3988066"/>
                <a:gd name="connsiteX44" fmla="*/ 2491727 w 3475899"/>
                <a:gd name="connsiteY44" fmla="*/ 2506256 h 3988066"/>
                <a:gd name="connsiteX45" fmla="*/ 2373845 w 3475899"/>
                <a:gd name="connsiteY45" fmla="*/ 2070608 h 3988066"/>
                <a:gd name="connsiteX46" fmla="*/ 2058641 w 3475899"/>
                <a:gd name="connsiteY46" fmla="*/ 1755405 h 3988066"/>
                <a:gd name="connsiteX47" fmla="*/ 1615306 w 3475899"/>
                <a:gd name="connsiteY47" fmla="*/ 1496578 h 3988066"/>
                <a:gd name="connsiteX48" fmla="*/ 859329 w 3475899"/>
                <a:gd name="connsiteY48" fmla="*/ 1135247 h 3988066"/>
                <a:gd name="connsiteX49" fmla="*/ 477496 w 3475899"/>
                <a:gd name="connsiteY49" fmla="*/ 609907 h 3988066"/>
                <a:gd name="connsiteX50" fmla="*/ 782450 w 3475899"/>
                <a:gd name="connsiteY50" fmla="*/ 143508 h 3988066"/>
                <a:gd name="connsiteX51" fmla="*/ 1425671 w 3475899"/>
                <a:gd name="connsiteY51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825442 w 3475899"/>
                <a:gd name="connsiteY4" fmla="*/ 343393 h 3988066"/>
                <a:gd name="connsiteX5" fmla="*/ 1687060 w 3475899"/>
                <a:gd name="connsiteY5" fmla="*/ 153758 h 3988066"/>
                <a:gd name="connsiteX6" fmla="*/ 1410295 w 3475899"/>
                <a:gd name="connsiteY6" fmla="*/ 102506 h 3988066"/>
                <a:gd name="connsiteX7" fmla="*/ 961834 w 3475899"/>
                <a:gd name="connsiteY7" fmla="*/ 187072 h 3988066"/>
                <a:gd name="connsiteX8" fmla="*/ 744010 w 3475899"/>
                <a:gd name="connsiteY8" fmla="*/ 481775 h 3988066"/>
                <a:gd name="connsiteX9" fmla="*/ 900331 w 3475899"/>
                <a:gd name="connsiteY9" fmla="*/ 740602 h 3988066"/>
                <a:gd name="connsiteX10" fmla="*/ 1284726 w 3475899"/>
                <a:gd name="connsiteY10" fmla="*/ 943050 h 3988066"/>
                <a:gd name="connsiteX11" fmla="*/ 2984160 w 3475899"/>
                <a:gd name="connsiteY11" fmla="*/ 1543339 h 3988066"/>
                <a:gd name="connsiteX12" fmla="*/ 3378091 w 3475899"/>
                <a:gd name="connsiteY12" fmla="*/ 2821306 h 3988066"/>
                <a:gd name="connsiteX13" fmla="*/ 2359032 w 3475899"/>
                <a:gd name="connsiteY13" fmla="*/ 3840356 h 3988066"/>
                <a:gd name="connsiteX14" fmla="*/ 1252372 w 3475899"/>
                <a:gd name="connsiteY14" fmla="*/ 3968244 h 3988066"/>
                <a:gd name="connsiteX15" fmla="*/ 352887 w 3475899"/>
                <a:gd name="connsiteY15" fmla="*/ 3518017 h 3988066"/>
                <a:gd name="connsiteX16" fmla="*/ 846 w 3475899"/>
                <a:gd name="connsiteY16" fmla="*/ 2711267 h 3988066"/>
                <a:gd name="connsiteX17" fmla="*/ 284017 w 3475899"/>
                <a:gd name="connsiteY17" fmla="*/ 2118017 h 3988066"/>
                <a:gd name="connsiteX18" fmla="*/ 964397 w 3475899"/>
                <a:gd name="connsiteY18" fmla="*/ 1870723 h 3988066"/>
                <a:gd name="connsiteX19" fmla="*/ 1592242 w 3475899"/>
                <a:gd name="connsiteY19" fmla="*/ 2019356 h 3988066"/>
                <a:gd name="connsiteX20" fmla="*/ 1861319 w 3475899"/>
                <a:gd name="connsiteY20" fmla="*/ 2490881 h 3988066"/>
                <a:gd name="connsiteX21" fmla="*/ 1680653 w 3475899"/>
                <a:gd name="connsiteY21" fmla="*/ 2861181 h 3988066"/>
                <a:gd name="connsiteX22" fmla="*/ 1261662 w 3475899"/>
                <a:gd name="connsiteY22" fmla="*/ 3008533 h 3988066"/>
                <a:gd name="connsiteX23" fmla="*/ 895206 w 3475899"/>
                <a:gd name="connsiteY23" fmla="*/ 2926528 h 3988066"/>
                <a:gd name="connsiteX24" fmla="*/ 718384 w 3475899"/>
                <a:gd name="connsiteY24" fmla="*/ 2649764 h 3988066"/>
                <a:gd name="connsiteX25" fmla="*/ 808076 w 3475899"/>
                <a:gd name="connsiteY25" fmla="*/ 2470379 h 3988066"/>
                <a:gd name="connsiteX26" fmla="*/ 931082 w 3475899"/>
                <a:gd name="connsiteY26" fmla="*/ 2406314 h 3988066"/>
                <a:gd name="connsiteX27" fmla="*/ 990023 w 3475899"/>
                <a:gd name="connsiteY27" fmla="*/ 2398626 h 3988066"/>
                <a:gd name="connsiteX28" fmla="*/ 1010524 w 3475899"/>
                <a:gd name="connsiteY28" fmla="*/ 2414001 h 3988066"/>
                <a:gd name="connsiteX29" fmla="*/ 1000274 w 3475899"/>
                <a:gd name="connsiteY29" fmla="*/ 2444753 h 3988066"/>
                <a:gd name="connsiteX30" fmla="*/ 990023 w 3475899"/>
                <a:gd name="connsiteY30" fmla="*/ 2475505 h 3988066"/>
                <a:gd name="connsiteX31" fmla="*/ 974647 w 3475899"/>
                <a:gd name="connsiteY31" fmla="*/ 2588261 h 3988066"/>
                <a:gd name="connsiteX32" fmla="*/ 1055370 w 3475899"/>
                <a:gd name="connsiteY32" fmla="*/ 2725362 h 3988066"/>
                <a:gd name="connsiteX33" fmla="*/ 1230911 w 3475899"/>
                <a:gd name="connsiteY33" fmla="*/ 2783021 h 3988066"/>
                <a:gd name="connsiteX34" fmla="*/ 1494862 w 3475899"/>
                <a:gd name="connsiteY34" fmla="*/ 2685641 h 3988066"/>
                <a:gd name="connsiteX35" fmla="*/ 1599930 w 3475899"/>
                <a:gd name="connsiteY35" fmla="*/ 2444753 h 3988066"/>
                <a:gd name="connsiteX36" fmla="*/ 1387231 w 3475899"/>
                <a:gd name="connsiteY36" fmla="*/ 2109048 h 3988066"/>
                <a:gd name="connsiteX37" fmla="*/ 943896 w 3475899"/>
                <a:gd name="connsiteY37" fmla="*/ 2003980 h 3988066"/>
                <a:gd name="connsiteX38" fmla="*/ 372428 w 3475899"/>
                <a:gd name="connsiteY38" fmla="*/ 2198740 h 3988066"/>
                <a:gd name="connsiteX39" fmla="*/ 118727 w 3475899"/>
                <a:gd name="connsiteY39" fmla="*/ 2711267 h 3988066"/>
                <a:gd name="connsiteX40" fmla="*/ 500560 w 3475899"/>
                <a:gd name="connsiteY40" fmla="*/ 3351926 h 3988066"/>
                <a:gd name="connsiteX41" fmla="*/ 1312915 w 3475899"/>
                <a:gd name="connsiteY41" fmla="*/ 3567187 h 3988066"/>
                <a:gd name="connsiteX42" fmla="*/ 2135520 w 3475899"/>
                <a:gd name="connsiteY42" fmla="*/ 3269921 h 3988066"/>
                <a:gd name="connsiteX43" fmla="*/ 2491727 w 3475899"/>
                <a:gd name="connsiteY43" fmla="*/ 2506256 h 3988066"/>
                <a:gd name="connsiteX44" fmla="*/ 2373845 w 3475899"/>
                <a:gd name="connsiteY44" fmla="*/ 2070608 h 3988066"/>
                <a:gd name="connsiteX45" fmla="*/ 2058641 w 3475899"/>
                <a:gd name="connsiteY45" fmla="*/ 1755405 h 3988066"/>
                <a:gd name="connsiteX46" fmla="*/ 1615306 w 3475899"/>
                <a:gd name="connsiteY46" fmla="*/ 1496578 h 3988066"/>
                <a:gd name="connsiteX47" fmla="*/ 859329 w 3475899"/>
                <a:gd name="connsiteY47" fmla="*/ 1135247 h 3988066"/>
                <a:gd name="connsiteX48" fmla="*/ 477496 w 3475899"/>
                <a:gd name="connsiteY48" fmla="*/ 609907 h 3988066"/>
                <a:gd name="connsiteX49" fmla="*/ 782450 w 3475899"/>
                <a:gd name="connsiteY49" fmla="*/ 143508 h 3988066"/>
                <a:gd name="connsiteX50" fmla="*/ 1425671 w 3475899"/>
                <a:gd name="connsiteY50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25442 w 3475899"/>
                <a:gd name="connsiteY3" fmla="*/ 343393 h 3988066"/>
                <a:gd name="connsiteX4" fmla="*/ 1687060 w 3475899"/>
                <a:gd name="connsiteY4" fmla="*/ 153758 h 3988066"/>
                <a:gd name="connsiteX5" fmla="*/ 1410295 w 3475899"/>
                <a:gd name="connsiteY5" fmla="*/ 102506 h 3988066"/>
                <a:gd name="connsiteX6" fmla="*/ 961834 w 3475899"/>
                <a:gd name="connsiteY6" fmla="*/ 187072 h 3988066"/>
                <a:gd name="connsiteX7" fmla="*/ 744010 w 3475899"/>
                <a:gd name="connsiteY7" fmla="*/ 481775 h 3988066"/>
                <a:gd name="connsiteX8" fmla="*/ 900331 w 3475899"/>
                <a:gd name="connsiteY8" fmla="*/ 740602 h 3988066"/>
                <a:gd name="connsiteX9" fmla="*/ 1284726 w 3475899"/>
                <a:gd name="connsiteY9" fmla="*/ 943050 h 3988066"/>
                <a:gd name="connsiteX10" fmla="*/ 2984160 w 3475899"/>
                <a:gd name="connsiteY10" fmla="*/ 1543339 h 3988066"/>
                <a:gd name="connsiteX11" fmla="*/ 3378091 w 3475899"/>
                <a:gd name="connsiteY11" fmla="*/ 2821306 h 3988066"/>
                <a:gd name="connsiteX12" fmla="*/ 2359032 w 3475899"/>
                <a:gd name="connsiteY12" fmla="*/ 3840356 h 3988066"/>
                <a:gd name="connsiteX13" fmla="*/ 1252372 w 3475899"/>
                <a:gd name="connsiteY13" fmla="*/ 3968244 h 3988066"/>
                <a:gd name="connsiteX14" fmla="*/ 352887 w 3475899"/>
                <a:gd name="connsiteY14" fmla="*/ 3518017 h 3988066"/>
                <a:gd name="connsiteX15" fmla="*/ 846 w 3475899"/>
                <a:gd name="connsiteY15" fmla="*/ 2711267 h 3988066"/>
                <a:gd name="connsiteX16" fmla="*/ 284017 w 3475899"/>
                <a:gd name="connsiteY16" fmla="*/ 2118017 h 3988066"/>
                <a:gd name="connsiteX17" fmla="*/ 964397 w 3475899"/>
                <a:gd name="connsiteY17" fmla="*/ 1870723 h 3988066"/>
                <a:gd name="connsiteX18" fmla="*/ 1592242 w 3475899"/>
                <a:gd name="connsiteY18" fmla="*/ 2019356 h 3988066"/>
                <a:gd name="connsiteX19" fmla="*/ 1861319 w 3475899"/>
                <a:gd name="connsiteY19" fmla="*/ 2490881 h 3988066"/>
                <a:gd name="connsiteX20" fmla="*/ 1680653 w 3475899"/>
                <a:gd name="connsiteY20" fmla="*/ 2861181 h 3988066"/>
                <a:gd name="connsiteX21" fmla="*/ 1261662 w 3475899"/>
                <a:gd name="connsiteY21" fmla="*/ 3008533 h 3988066"/>
                <a:gd name="connsiteX22" fmla="*/ 895206 w 3475899"/>
                <a:gd name="connsiteY22" fmla="*/ 2926528 h 3988066"/>
                <a:gd name="connsiteX23" fmla="*/ 718384 w 3475899"/>
                <a:gd name="connsiteY23" fmla="*/ 2649764 h 3988066"/>
                <a:gd name="connsiteX24" fmla="*/ 808076 w 3475899"/>
                <a:gd name="connsiteY24" fmla="*/ 2470379 h 3988066"/>
                <a:gd name="connsiteX25" fmla="*/ 931082 w 3475899"/>
                <a:gd name="connsiteY25" fmla="*/ 2406314 h 3988066"/>
                <a:gd name="connsiteX26" fmla="*/ 990023 w 3475899"/>
                <a:gd name="connsiteY26" fmla="*/ 2398626 h 3988066"/>
                <a:gd name="connsiteX27" fmla="*/ 1010524 w 3475899"/>
                <a:gd name="connsiteY27" fmla="*/ 2414001 h 3988066"/>
                <a:gd name="connsiteX28" fmla="*/ 1000274 w 3475899"/>
                <a:gd name="connsiteY28" fmla="*/ 2444753 h 3988066"/>
                <a:gd name="connsiteX29" fmla="*/ 990023 w 3475899"/>
                <a:gd name="connsiteY29" fmla="*/ 2475505 h 3988066"/>
                <a:gd name="connsiteX30" fmla="*/ 974647 w 3475899"/>
                <a:gd name="connsiteY30" fmla="*/ 2588261 h 3988066"/>
                <a:gd name="connsiteX31" fmla="*/ 1055370 w 3475899"/>
                <a:gd name="connsiteY31" fmla="*/ 2725362 h 3988066"/>
                <a:gd name="connsiteX32" fmla="*/ 1230911 w 3475899"/>
                <a:gd name="connsiteY32" fmla="*/ 2783021 h 3988066"/>
                <a:gd name="connsiteX33" fmla="*/ 1494862 w 3475899"/>
                <a:gd name="connsiteY33" fmla="*/ 2685641 h 3988066"/>
                <a:gd name="connsiteX34" fmla="*/ 1599930 w 3475899"/>
                <a:gd name="connsiteY34" fmla="*/ 2444753 h 3988066"/>
                <a:gd name="connsiteX35" fmla="*/ 1387231 w 3475899"/>
                <a:gd name="connsiteY35" fmla="*/ 2109048 h 3988066"/>
                <a:gd name="connsiteX36" fmla="*/ 943896 w 3475899"/>
                <a:gd name="connsiteY36" fmla="*/ 2003980 h 3988066"/>
                <a:gd name="connsiteX37" fmla="*/ 372428 w 3475899"/>
                <a:gd name="connsiteY37" fmla="*/ 2198740 h 3988066"/>
                <a:gd name="connsiteX38" fmla="*/ 118727 w 3475899"/>
                <a:gd name="connsiteY38" fmla="*/ 2711267 h 3988066"/>
                <a:gd name="connsiteX39" fmla="*/ 500560 w 3475899"/>
                <a:gd name="connsiteY39" fmla="*/ 3351926 h 3988066"/>
                <a:gd name="connsiteX40" fmla="*/ 1312915 w 3475899"/>
                <a:gd name="connsiteY40" fmla="*/ 3567187 h 3988066"/>
                <a:gd name="connsiteX41" fmla="*/ 2135520 w 3475899"/>
                <a:gd name="connsiteY41" fmla="*/ 3269921 h 3988066"/>
                <a:gd name="connsiteX42" fmla="*/ 2491727 w 3475899"/>
                <a:gd name="connsiteY42" fmla="*/ 2506256 h 3988066"/>
                <a:gd name="connsiteX43" fmla="*/ 2373845 w 3475899"/>
                <a:gd name="connsiteY43" fmla="*/ 2070608 h 3988066"/>
                <a:gd name="connsiteX44" fmla="*/ 2058641 w 3475899"/>
                <a:gd name="connsiteY44" fmla="*/ 1755405 h 3988066"/>
                <a:gd name="connsiteX45" fmla="*/ 1615306 w 3475899"/>
                <a:gd name="connsiteY45" fmla="*/ 1496578 h 3988066"/>
                <a:gd name="connsiteX46" fmla="*/ 859329 w 3475899"/>
                <a:gd name="connsiteY46" fmla="*/ 1135247 h 3988066"/>
                <a:gd name="connsiteX47" fmla="*/ 477496 w 3475899"/>
                <a:gd name="connsiteY47" fmla="*/ 609907 h 3988066"/>
                <a:gd name="connsiteX48" fmla="*/ 782450 w 3475899"/>
                <a:gd name="connsiteY48" fmla="*/ 143508 h 3988066"/>
                <a:gd name="connsiteX49" fmla="*/ 1425671 w 3475899"/>
                <a:gd name="connsiteY49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1825442 w 3475899"/>
                <a:gd name="connsiteY2" fmla="*/ 343393 h 3988066"/>
                <a:gd name="connsiteX3" fmla="*/ 1687060 w 3475899"/>
                <a:gd name="connsiteY3" fmla="*/ 153758 h 3988066"/>
                <a:gd name="connsiteX4" fmla="*/ 1410295 w 3475899"/>
                <a:gd name="connsiteY4" fmla="*/ 102506 h 3988066"/>
                <a:gd name="connsiteX5" fmla="*/ 961834 w 3475899"/>
                <a:gd name="connsiteY5" fmla="*/ 187072 h 3988066"/>
                <a:gd name="connsiteX6" fmla="*/ 744010 w 3475899"/>
                <a:gd name="connsiteY6" fmla="*/ 481775 h 3988066"/>
                <a:gd name="connsiteX7" fmla="*/ 900331 w 3475899"/>
                <a:gd name="connsiteY7" fmla="*/ 740602 h 3988066"/>
                <a:gd name="connsiteX8" fmla="*/ 1284726 w 3475899"/>
                <a:gd name="connsiteY8" fmla="*/ 943050 h 3988066"/>
                <a:gd name="connsiteX9" fmla="*/ 2984160 w 3475899"/>
                <a:gd name="connsiteY9" fmla="*/ 1543339 h 3988066"/>
                <a:gd name="connsiteX10" fmla="*/ 3378091 w 3475899"/>
                <a:gd name="connsiteY10" fmla="*/ 2821306 h 3988066"/>
                <a:gd name="connsiteX11" fmla="*/ 2359032 w 3475899"/>
                <a:gd name="connsiteY11" fmla="*/ 3840356 h 3988066"/>
                <a:gd name="connsiteX12" fmla="*/ 1252372 w 3475899"/>
                <a:gd name="connsiteY12" fmla="*/ 3968244 h 3988066"/>
                <a:gd name="connsiteX13" fmla="*/ 352887 w 3475899"/>
                <a:gd name="connsiteY13" fmla="*/ 3518017 h 3988066"/>
                <a:gd name="connsiteX14" fmla="*/ 846 w 3475899"/>
                <a:gd name="connsiteY14" fmla="*/ 2711267 h 3988066"/>
                <a:gd name="connsiteX15" fmla="*/ 284017 w 3475899"/>
                <a:gd name="connsiteY15" fmla="*/ 2118017 h 3988066"/>
                <a:gd name="connsiteX16" fmla="*/ 964397 w 3475899"/>
                <a:gd name="connsiteY16" fmla="*/ 1870723 h 3988066"/>
                <a:gd name="connsiteX17" fmla="*/ 1592242 w 3475899"/>
                <a:gd name="connsiteY17" fmla="*/ 2019356 h 3988066"/>
                <a:gd name="connsiteX18" fmla="*/ 1861319 w 3475899"/>
                <a:gd name="connsiteY18" fmla="*/ 2490881 h 3988066"/>
                <a:gd name="connsiteX19" fmla="*/ 1680653 w 3475899"/>
                <a:gd name="connsiteY19" fmla="*/ 2861181 h 3988066"/>
                <a:gd name="connsiteX20" fmla="*/ 1261662 w 3475899"/>
                <a:gd name="connsiteY20" fmla="*/ 3008533 h 3988066"/>
                <a:gd name="connsiteX21" fmla="*/ 895206 w 3475899"/>
                <a:gd name="connsiteY21" fmla="*/ 2926528 h 3988066"/>
                <a:gd name="connsiteX22" fmla="*/ 718384 w 3475899"/>
                <a:gd name="connsiteY22" fmla="*/ 2649764 h 3988066"/>
                <a:gd name="connsiteX23" fmla="*/ 808076 w 3475899"/>
                <a:gd name="connsiteY23" fmla="*/ 2470379 h 3988066"/>
                <a:gd name="connsiteX24" fmla="*/ 931082 w 3475899"/>
                <a:gd name="connsiteY24" fmla="*/ 2406314 h 3988066"/>
                <a:gd name="connsiteX25" fmla="*/ 990023 w 3475899"/>
                <a:gd name="connsiteY25" fmla="*/ 2398626 h 3988066"/>
                <a:gd name="connsiteX26" fmla="*/ 1010524 w 3475899"/>
                <a:gd name="connsiteY26" fmla="*/ 2414001 h 3988066"/>
                <a:gd name="connsiteX27" fmla="*/ 1000274 w 3475899"/>
                <a:gd name="connsiteY27" fmla="*/ 2444753 h 3988066"/>
                <a:gd name="connsiteX28" fmla="*/ 990023 w 3475899"/>
                <a:gd name="connsiteY28" fmla="*/ 2475505 h 3988066"/>
                <a:gd name="connsiteX29" fmla="*/ 974647 w 3475899"/>
                <a:gd name="connsiteY29" fmla="*/ 2588261 h 3988066"/>
                <a:gd name="connsiteX30" fmla="*/ 1055370 w 3475899"/>
                <a:gd name="connsiteY30" fmla="*/ 2725362 h 3988066"/>
                <a:gd name="connsiteX31" fmla="*/ 1230911 w 3475899"/>
                <a:gd name="connsiteY31" fmla="*/ 2783021 h 3988066"/>
                <a:gd name="connsiteX32" fmla="*/ 1494862 w 3475899"/>
                <a:gd name="connsiteY32" fmla="*/ 2685641 h 3988066"/>
                <a:gd name="connsiteX33" fmla="*/ 1599930 w 3475899"/>
                <a:gd name="connsiteY33" fmla="*/ 2444753 h 3988066"/>
                <a:gd name="connsiteX34" fmla="*/ 1387231 w 3475899"/>
                <a:gd name="connsiteY34" fmla="*/ 2109048 h 3988066"/>
                <a:gd name="connsiteX35" fmla="*/ 943896 w 3475899"/>
                <a:gd name="connsiteY35" fmla="*/ 2003980 h 3988066"/>
                <a:gd name="connsiteX36" fmla="*/ 372428 w 3475899"/>
                <a:gd name="connsiteY36" fmla="*/ 2198740 h 3988066"/>
                <a:gd name="connsiteX37" fmla="*/ 118727 w 3475899"/>
                <a:gd name="connsiteY37" fmla="*/ 2711267 h 3988066"/>
                <a:gd name="connsiteX38" fmla="*/ 500560 w 3475899"/>
                <a:gd name="connsiteY38" fmla="*/ 3351926 h 3988066"/>
                <a:gd name="connsiteX39" fmla="*/ 1312915 w 3475899"/>
                <a:gd name="connsiteY39" fmla="*/ 3567187 h 3988066"/>
                <a:gd name="connsiteX40" fmla="*/ 2135520 w 3475899"/>
                <a:gd name="connsiteY40" fmla="*/ 3269921 h 3988066"/>
                <a:gd name="connsiteX41" fmla="*/ 2491727 w 3475899"/>
                <a:gd name="connsiteY41" fmla="*/ 2506256 h 3988066"/>
                <a:gd name="connsiteX42" fmla="*/ 2373845 w 3475899"/>
                <a:gd name="connsiteY42" fmla="*/ 2070608 h 3988066"/>
                <a:gd name="connsiteX43" fmla="*/ 2058641 w 3475899"/>
                <a:gd name="connsiteY43" fmla="*/ 1755405 h 3988066"/>
                <a:gd name="connsiteX44" fmla="*/ 1615306 w 3475899"/>
                <a:gd name="connsiteY44" fmla="*/ 1496578 h 3988066"/>
                <a:gd name="connsiteX45" fmla="*/ 859329 w 3475899"/>
                <a:gd name="connsiteY45" fmla="*/ 1135247 h 3988066"/>
                <a:gd name="connsiteX46" fmla="*/ 477496 w 3475899"/>
                <a:gd name="connsiteY46" fmla="*/ 609907 h 3988066"/>
                <a:gd name="connsiteX47" fmla="*/ 782450 w 3475899"/>
                <a:gd name="connsiteY47" fmla="*/ 143508 h 3988066"/>
                <a:gd name="connsiteX48" fmla="*/ 1425671 w 3475899"/>
                <a:gd name="connsiteY48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1687060 w 3475899"/>
                <a:gd name="connsiteY2" fmla="*/ 153758 h 3988066"/>
                <a:gd name="connsiteX3" fmla="*/ 1410295 w 3475899"/>
                <a:gd name="connsiteY3" fmla="*/ 102506 h 3988066"/>
                <a:gd name="connsiteX4" fmla="*/ 961834 w 3475899"/>
                <a:gd name="connsiteY4" fmla="*/ 187072 h 3988066"/>
                <a:gd name="connsiteX5" fmla="*/ 744010 w 3475899"/>
                <a:gd name="connsiteY5" fmla="*/ 481775 h 3988066"/>
                <a:gd name="connsiteX6" fmla="*/ 900331 w 3475899"/>
                <a:gd name="connsiteY6" fmla="*/ 740602 h 3988066"/>
                <a:gd name="connsiteX7" fmla="*/ 1284726 w 3475899"/>
                <a:gd name="connsiteY7" fmla="*/ 943050 h 3988066"/>
                <a:gd name="connsiteX8" fmla="*/ 2984160 w 3475899"/>
                <a:gd name="connsiteY8" fmla="*/ 1543339 h 3988066"/>
                <a:gd name="connsiteX9" fmla="*/ 3378091 w 3475899"/>
                <a:gd name="connsiteY9" fmla="*/ 2821306 h 3988066"/>
                <a:gd name="connsiteX10" fmla="*/ 2359032 w 3475899"/>
                <a:gd name="connsiteY10" fmla="*/ 3840356 h 3988066"/>
                <a:gd name="connsiteX11" fmla="*/ 1252372 w 3475899"/>
                <a:gd name="connsiteY11" fmla="*/ 3968244 h 3988066"/>
                <a:gd name="connsiteX12" fmla="*/ 352887 w 3475899"/>
                <a:gd name="connsiteY12" fmla="*/ 3518017 h 3988066"/>
                <a:gd name="connsiteX13" fmla="*/ 846 w 3475899"/>
                <a:gd name="connsiteY13" fmla="*/ 2711267 h 3988066"/>
                <a:gd name="connsiteX14" fmla="*/ 284017 w 3475899"/>
                <a:gd name="connsiteY14" fmla="*/ 2118017 h 3988066"/>
                <a:gd name="connsiteX15" fmla="*/ 964397 w 3475899"/>
                <a:gd name="connsiteY15" fmla="*/ 1870723 h 3988066"/>
                <a:gd name="connsiteX16" fmla="*/ 1592242 w 3475899"/>
                <a:gd name="connsiteY16" fmla="*/ 2019356 h 3988066"/>
                <a:gd name="connsiteX17" fmla="*/ 1861319 w 3475899"/>
                <a:gd name="connsiteY17" fmla="*/ 2490881 h 3988066"/>
                <a:gd name="connsiteX18" fmla="*/ 1680653 w 3475899"/>
                <a:gd name="connsiteY18" fmla="*/ 2861181 h 3988066"/>
                <a:gd name="connsiteX19" fmla="*/ 1261662 w 3475899"/>
                <a:gd name="connsiteY19" fmla="*/ 3008533 h 3988066"/>
                <a:gd name="connsiteX20" fmla="*/ 895206 w 3475899"/>
                <a:gd name="connsiteY20" fmla="*/ 2926528 h 3988066"/>
                <a:gd name="connsiteX21" fmla="*/ 718384 w 3475899"/>
                <a:gd name="connsiteY21" fmla="*/ 2649764 h 3988066"/>
                <a:gd name="connsiteX22" fmla="*/ 808076 w 3475899"/>
                <a:gd name="connsiteY22" fmla="*/ 2470379 h 3988066"/>
                <a:gd name="connsiteX23" fmla="*/ 931082 w 3475899"/>
                <a:gd name="connsiteY23" fmla="*/ 2406314 h 3988066"/>
                <a:gd name="connsiteX24" fmla="*/ 990023 w 3475899"/>
                <a:gd name="connsiteY24" fmla="*/ 2398626 h 3988066"/>
                <a:gd name="connsiteX25" fmla="*/ 1010524 w 3475899"/>
                <a:gd name="connsiteY25" fmla="*/ 2414001 h 3988066"/>
                <a:gd name="connsiteX26" fmla="*/ 1000274 w 3475899"/>
                <a:gd name="connsiteY26" fmla="*/ 2444753 h 3988066"/>
                <a:gd name="connsiteX27" fmla="*/ 990023 w 3475899"/>
                <a:gd name="connsiteY27" fmla="*/ 2475505 h 3988066"/>
                <a:gd name="connsiteX28" fmla="*/ 974647 w 3475899"/>
                <a:gd name="connsiteY28" fmla="*/ 2588261 h 3988066"/>
                <a:gd name="connsiteX29" fmla="*/ 1055370 w 3475899"/>
                <a:gd name="connsiteY29" fmla="*/ 2725362 h 3988066"/>
                <a:gd name="connsiteX30" fmla="*/ 1230911 w 3475899"/>
                <a:gd name="connsiteY30" fmla="*/ 2783021 h 3988066"/>
                <a:gd name="connsiteX31" fmla="*/ 1494862 w 3475899"/>
                <a:gd name="connsiteY31" fmla="*/ 2685641 h 3988066"/>
                <a:gd name="connsiteX32" fmla="*/ 1599930 w 3475899"/>
                <a:gd name="connsiteY32" fmla="*/ 2444753 h 3988066"/>
                <a:gd name="connsiteX33" fmla="*/ 1387231 w 3475899"/>
                <a:gd name="connsiteY33" fmla="*/ 2109048 h 3988066"/>
                <a:gd name="connsiteX34" fmla="*/ 943896 w 3475899"/>
                <a:gd name="connsiteY34" fmla="*/ 2003980 h 3988066"/>
                <a:gd name="connsiteX35" fmla="*/ 372428 w 3475899"/>
                <a:gd name="connsiteY35" fmla="*/ 2198740 h 3988066"/>
                <a:gd name="connsiteX36" fmla="*/ 118727 w 3475899"/>
                <a:gd name="connsiteY36" fmla="*/ 2711267 h 3988066"/>
                <a:gd name="connsiteX37" fmla="*/ 500560 w 3475899"/>
                <a:gd name="connsiteY37" fmla="*/ 3351926 h 3988066"/>
                <a:gd name="connsiteX38" fmla="*/ 1312915 w 3475899"/>
                <a:gd name="connsiteY38" fmla="*/ 3567187 h 3988066"/>
                <a:gd name="connsiteX39" fmla="*/ 2135520 w 3475899"/>
                <a:gd name="connsiteY39" fmla="*/ 3269921 h 3988066"/>
                <a:gd name="connsiteX40" fmla="*/ 2491727 w 3475899"/>
                <a:gd name="connsiteY40" fmla="*/ 2506256 h 3988066"/>
                <a:gd name="connsiteX41" fmla="*/ 2373845 w 3475899"/>
                <a:gd name="connsiteY41" fmla="*/ 2070608 h 3988066"/>
                <a:gd name="connsiteX42" fmla="*/ 2058641 w 3475899"/>
                <a:gd name="connsiteY42" fmla="*/ 1755405 h 3988066"/>
                <a:gd name="connsiteX43" fmla="*/ 1615306 w 3475899"/>
                <a:gd name="connsiteY43" fmla="*/ 1496578 h 3988066"/>
                <a:gd name="connsiteX44" fmla="*/ 859329 w 3475899"/>
                <a:gd name="connsiteY44" fmla="*/ 1135247 h 3988066"/>
                <a:gd name="connsiteX45" fmla="*/ 477496 w 3475899"/>
                <a:gd name="connsiteY45" fmla="*/ 609907 h 3988066"/>
                <a:gd name="connsiteX46" fmla="*/ 782450 w 3475899"/>
                <a:gd name="connsiteY46" fmla="*/ 143508 h 3988066"/>
                <a:gd name="connsiteX47" fmla="*/ 1425671 w 3475899"/>
                <a:gd name="connsiteY47" fmla="*/ 0 h 3988066"/>
                <a:gd name="connsiteX0" fmla="*/ 1425671 w 3475899"/>
                <a:gd name="connsiteY0" fmla="*/ 0 h 3988066"/>
                <a:gd name="connsiteX1" fmla="*/ 1687060 w 3475899"/>
                <a:gd name="connsiteY1" fmla="*/ 153758 h 3988066"/>
                <a:gd name="connsiteX2" fmla="*/ 1410295 w 3475899"/>
                <a:gd name="connsiteY2" fmla="*/ 102506 h 3988066"/>
                <a:gd name="connsiteX3" fmla="*/ 961834 w 3475899"/>
                <a:gd name="connsiteY3" fmla="*/ 187072 h 3988066"/>
                <a:gd name="connsiteX4" fmla="*/ 744010 w 3475899"/>
                <a:gd name="connsiteY4" fmla="*/ 481775 h 3988066"/>
                <a:gd name="connsiteX5" fmla="*/ 900331 w 3475899"/>
                <a:gd name="connsiteY5" fmla="*/ 740602 h 3988066"/>
                <a:gd name="connsiteX6" fmla="*/ 1284726 w 3475899"/>
                <a:gd name="connsiteY6" fmla="*/ 943050 h 3988066"/>
                <a:gd name="connsiteX7" fmla="*/ 2984160 w 3475899"/>
                <a:gd name="connsiteY7" fmla="*/ 1543339 h 3988066"/>
                <a:gd name="connsiteX8" fmla="*/ 3378091 w 3475899"/>
                <a:gd name="connsiteY8" fmla="*/ 2821306 h 3988066"/>
                <a:gd name="connsiteX9" fmla="*/ 2359032 w 3475899"/>
                <a:gd name="connsiteY9" fmla="*/ 3840356 h 3988066"/>
                <a:gd name="connsiteX10" fmla="*/ 1252372 w 3475899"/>
                <a:gd name="connsiteY10" fmla="*/ 3968244 h 3988066"/>
                <a:gd name="connsiteX11" fmla="*/ 352887 w 3475899"/>
                <a:gd name="connsiteY11" fmla="*/ 3518017 h 3988066"/>
                <a:gd name="connsiteX12" fmla="*/ 846 w 3475899"/>
                <a:gd name="connsiteY12" fmla="*/ 2711267 h 3988066"/>
                <a:gd name="connsiteX13" fmla="*/ 284017 w 3475899"/>
                <a:gd name="connsiteY13" fmla="*/ 2118017 h 3988066"/>
                <a:gd name="connsiteX14" fmla="*/ 964397 w 3475899"/>
                <a:gd name="connsiteY14" fmla="*/ 1870723 h 3988066"/>
                <a:gd name="connsiteX15" fmla="*/ 1592242 w 3475899"/>
                <a:gd name="connsiteY15" fmla="*/ 2019356 h 3988066"/>
                <a:gd name="connsiteX16" fmla="*/ 1861319 w 3475899"/>
                <a:gd name="connsiteY16" fmla="*/ 2490881 h 3988066"/>
                <a:gd name="connsiteX17" fmla="*/ 1680653 w 3475899"/>
                <a:gd name="connsiteY17" fmla="*/ 2861181 h 3988066"/>
                <a:gd name="connsiteX18" fmla="*/ 1261662 w 3475899"/>
                <a:gd name="connsiteY18" fmla="*/ 3008533 h 3988066"/>
                <a:gd name="connsiteX19" fmla="*/ 895206 w 3475899"/>
                <a:gd name="connsiteY19" fmla="*/ 2926528 h 3988066"/>
                <a:gd name="connsiteX20" fmla="*/ 718384 w 3475899"/>
                <a:gd name="connsiteY20" fmla="*/ 2649764 h 3988066"/>
                <a:gd name="connsiteX21" fmla="*/ 808076 w 3475899"/>
                <a:gd name="connsiteY21" fmla="*/ 2470379 h 3988066"/>
                <a:gd name="connsiteX22" fmla="*/ 931082 w 3475899"/>
                <a:gd name="connsiteY22" fmla="*/ 2406314 h 3988066"/>
                <a:gd name="connsiteX23" fmla="*/ 990023 w 3475899"/>
                <a:gd name="connsiteY23" fmla="*/ 2398626 h 3988066"/>
                <a:gd name="connsiteX24" fmla="*/ 1010524 w 3475899"/>
                <a:gd name="connsiteY24" fmla="*/ 2414001 h 3988066"/>
                <a:gd name="connsiteX25" fmla="*/ 1000274 w 3475899"/>
                <a:gd name="connsiteY25" fmla="*/ 2444753 h 3988066"/>
                <a:gd name="connsiteX26" fmla="*/ 990023 w 3475899"/>
                <a:gd name="connsiteY26" fmla="*/ 2475505 h 3988066"/>
                <a:gd name="connsiteX27" fmla="*/ 974647 w 3475899"/>
                <a:gd name="connsiteY27" fmla="*/ 2588261 h 3988066"/>
                <a:gd name="connsiteX28" fmla="*/ 1055370 w 3475899"/>
                <a:gd name="connsiteY28" fmla="*/ 2725362 h 3988066"/>
                <a:gd name="connsiteX29" fmla="*/ 1230911 w 3475899"/>
                <a:gd name="connsiteY29" fmla="*/ 2783021 h 3988066"/>
                <a:gd name="connsiteX30" fmla="*/ 1494862 w 3475899"/>
                <a:gd name="connsiteY30" fmla="*/ 2685641 h 3988066"/>
                <a:gd name="connsiteX31" fmla="*/ 1599930 w 3475899"/>
                <a:gd name="connsiteY31" fmla="*/ 2444753 h 3988066"/>
                <a:gd name="connsiteX32" fmla="*/ 1387231 w 3475899"/>
                <a:gd name="connsiteY32" fmla="*/ 2109048 h 3988066"/>
                <a:gd name="connsiteX33" fmla="*/ 943896 w 3475899"/>
                <a:gd name="connsiteY33" fmla="*/ 2003980 h 3988066"/>
                <a:gd name="connsiteX34" fmla="*/ 372428 w 3475899"/>
                <a:gd name="connsiteY34" fmla="*/ 2198740 h 3988066"/>
                <a:gd name="connsiteX35" fmla="*/ 118727 w 3475899"/>
                <a:gd name="connsiteY35" fmla="*/ 2711267 h 3988066"/>
                <a:gd name="connsiteX36" fmla="*/ 500560 w 3475899"/>
                <a:gd name="connsiteY36" fmla="*/ 3351926 h 3988066"/>
                <a:gd name="connsiteX37" fmla="*/ 1312915 w 3475899"/>
                <a:gd name="connsiteY37" fmla="*/ 3567187 h 3988066"/>
                <a:gd name="connsiteX38" fmla="*/ 2135520 w 3475899"/>
                <a:gd name="connsiteY38" fmla="*/ 3269921 h 3988066"/>
                <a:gd name="connsiteX39" fmla="*/ 2491727 w 3475899"/>
                <a:gd name="connsiteY39" fmla="*/ 2506256 h 3988066"/>
                <a:gd name="connsiteX40" fmla="*/ 2373845 w 3475899"/>
                <a:gd name="connsiteY40" fmla="*/ 2070608 h 3988066"/>
                <a:gd name="connsiteX41" fmla="*/ 2058641 w 3475899"/>
                <a:gd name="connsiteY41" fmla="*/ 1755405 h 3988066"/>
                <a:gd name="connsiteX42" fmla="*/ 1615306 w 3475899"/>
                <a:gd name="connsiteY42" fmla="*/ 1496578 h 3988066"/>
                <a:gd name="connsiteX43" fmla="*/ 859329 w 3475899"/>
                <a:gd name="connsiteY43" fmla="*/ 1135247 h 3988066"/>
                <a:gd name="connsiteX44" fmla="*/ 477496 w 3475899"/>
                <a:gd name="connsiteY44" fmla="*/ 609907 h 3988066"/>
                <a:gd name="connsiteX45" fmla="*/ 782450 w 3475899"/>
                <a:gd name="connsiteY45" fmla="*/ 143508 h 3988066"/>
                <a:gd name="connsiteX46" fmla="*/ 1425671 w 3475899"/>
                <a:gd name="connsiteY46" fmla="*/ 0 h 3988066"/>
                <a:gd name="connsiteX0" fmla="*/ 1425671 w 3475899"/>
                <a:gd name="connsiteY0" fmla="*/ 421 h 3988487"/>
                <a:gd name="connsiteX1" fmla="*/ 1410295 w 3475899"/>
                <a:gd name="connsiteY1" fmla="*/ 102927 h 3988487"/>
                <a:gd name="connsiteX2" fmla="*/ 961834 w 3475899"/>
                <a:gd name="connsiteY2" fmla="*/ 187493 h 3988487"/>
                <a:gd name="connsiteX3" fmla="*/ 744010 w 3475899"/>
                <a:gd name="connsiteY3" fmla="*/ 482196 h 3988487"/>
                <a:gd name="connsiteX4" fmla="*/ 900331 w 3475899"/>
                <a:gd name="connsiteY4" fmla="*/ 741023 h 3988487"/>
                <a:gd name="connsiteX5" fmla="*/ 1284726 w 3475899"/>
                <a:gd name="connsiteY5" fmla="*/ 943471 h 3988487"/>
                <a:gd name="connsiteX6" fmla="*/ 2984160 w 3475899"/>
                <a:gd name="connsiteY6" fmla="*/ 1543760 h 3988487"/>
                <a:gd name="connsiteX7" fmla="*/ 3378091 w 3475899"/>
                <a:gd name="connsiteY7" fmla="*/ 2821727 h 3988487"/>
                <a:gd name="connsiteX8" fmla="*/ 2359032 w 3475899"/>
                <a:gd name="connsiteY8" fmla="*/ 3840777 h 3988487"/>
                <a:gd name="connsiteX9" fmla="*/ 1252372 w 3475899"/>
                <a:gd name="connsiteY9" fmla="*/ 3968665 h 3988487"/>
                <a:gd name="connsiteX10" fmla="*/ 352887 w 3475899"/>
                <a:gd name="connsiteY10" fmla="*/ 3518438 h 3988487"/>
                <a:gd name="connsiteX11" fmla="*/ 846 w 3475899"/>
                <a:gd name="connsiteY11" fmla="*/ 2711688 h 3988487"/>
                <a:gd name="connsiteX12" fmla="*/ 284017 w 3475899"/>
                <a:gd name="connsiteY12" fmla="*/ 2118438 h 3988487"/>
                <a:gd name="connsiteX13" fmla="*/ 964397 w 3475899"/>
                <a:gd name="connsiteY13" fmla="*/ 1871144 h 3988487"/>
                <a:gd name="connsiteX14" fmla="*/ 1592242 w 3475899"/>
                <a:gd name="connsiteY14" fmla="*/ 2019777 h 3988487"/>
                <a:gd name="connsiteX15" fmla="*/ 1861319 w 3475899"/>
                <a:gd name="connsiteY15" fmla="*/ 2491302 h 3988487"/>
                <a:gd name="connsiteX16" fmla="*/ 1680653 w 3475899"/>
                <a:gd name="connsiteY16" fmla="*/ 2861602 h 3988487"/>
                <a:gd name="connsiteX17" fmla="*/ 1261662 w 3475899"/>
                <a:gd name="connsiteY17" fmla="*/ 3008954 h 3988487"/>
                <a:gd name="connsiteX18" fmla="*/ 895206 w 3475899"/>
                <a:gd name="connsiteY18" fmla="*/ 2926949 h 3988487"/>
                <a:gd name="connsiteX19" fmla="*/ 718384 w 3475899"/>
                <a:gd name="connsiteY19" fmla="*/ 2650185 h 3988487"/>
                <a:gd name="connsiteX20" fmla="*/ 808076 w 3475899"/>
                <a:gd name="connsiteY20" fmla="*/ 2470800 h 3988487"/>
                <a:gd name="connsiteX21" fmla="*/ 931082 w 3475899"/>
                <a:gd name="connsiteY21" fmla="*/ 2406735 h 3988487"/>
                <a:gd name="connsiteX22" fmla="*/ 990023 w 3475899"/>
                <a:gd name="connsiteY22" fmla="*/ 2399047 h 3988487"/>
                <a:gd name="connsiteX23" fmla="*/ 1010524 w 3475899"/>
                <a:gd name="connsiteY23" fmla="*/ 2414422 h 3988487"/>
                <a:gd name="connsiteX24" fmla="*/ 1000274 w 3475899"/>
                <a:gd name="connsiteY24" fmla="*/ 2445174 h 3988487"/>
                <a:gd name="connsiteX25" fmla="*/ 990023 w 3475899"/>
                <a:gd name="connsiteY25" fmla="*/ 2475926 h 3988487"/>
                <a:gd name="connsiteX26" fmla="*/ 974647 w 3475899"/>
                <a:gd name="connsiteY26" fmla="*/ 2588682 h 3988487"/>
                <a:gd name="connsiteX27" fmla="*/ 1055370 w 3475899"/>
                <a:gd name="connsiteY27" fmla="*/ 2725783 h 3988487"/>
                <a:gd name="connsiteX28" fmla="*/ 1230911 w 3475899"/>
                <a:gd name="connsiteY28" fmla="*/ 2783442 h 3988487"/>
                <a:gd name="connsiteX29" fmla="*/ 1494862 w 3475899"/>
                <a:gd name="connsiteY29" fmla="*/ 2686062 h 3988487"/>
                <a:gd name="connsiteX30" fmla="*/ 1599930 w 3475899"/>
                <a:gd name="connsiteY30" fmla="*/ 2445174 h 3988487"/>
                <a:gd name="connsiteX31" fmla="*/ 1387231 w 3475899"/>
                <a:gd name="connsiteY31" fmla="*/ 2109469 h 3988487"/>
                <a:gd name="connsiteX32" fmla="*/ 943896 w 3475899"/>
                <a:gd name="connsiteY32" fmla="*/ 2004401 h 3988487"/>
                <a:gd name="connsiteX33" fmla="*/ 372428 w 3475899"/>
                <a:gd name="connsiteY33" fmla="*/ 2199161 h 3988487"/>
                <a:gd name="connsiteX34" fmla="*/ 118727 w 3475899"/>
                <a:gd name="connsiteY34" fmla="*/ 2711688 h 3988487"/>
                <a:gd name="connsiteX35" fmla="*/ 500560 w 3475899"/>
                <a:gd name="connsiteY35" fmla="*/ 3352347 h 3988487"/>
                <a:gd name="connsiteX36" fmla="*/ 1312915 w 3475899"/>
                <a:gd name="connsiteY36" fmla="*/ 3567608 h 3988487"/>
                <a:gd name="connsiteX37" fmla="*/ 2135520 w 3475899"/>
                <a:gd name="connsiteY37" fmla="*/ 3270342 h 3988487"/>
                <a:gd name="connsiteX38" fmla="*/ 2491727 w 3475899"/>
                <a:gd name="connsiteY38" fmla="*/ 2506677 h 3988487"/>
                <a:gd name="connsiteX39" fmla="*/ 2373845 w 3475899"/>
                <a:gd name="connsiteY39" fmla="*/ 2071029 h 3988487"/>
                <a:gd name="connsiteX40" fmla="*/ 2058641 w 3475899"/>
                <a:gd name="connsiteY40" fmla="*/ 1755826 h 3988487"/>
                <a:gd name="connsiteX41" fmla="*/ 1615306 w 3475899"/>
                <a:gd name="connsiteY41" fmla="*/ 1496999 h 3988487"/>
                <a:gd name="connsiteX42" fmla="*/ 859329 w 3475899"/>
                <a:gd name="connsiteY42" fmla="*/ 1135668 h 3988487"/>
                <a:gd name="connsiteX43" fmla="*/ 477496 w 3475899"/>
                <a:gd name="connsiteY43" fmla="*/ 610328 h 3988487"/>
                <a:gd name="connsiteX44" fmla="*/ 782450 w 3475899"/>
                <a:gd name="connsiteY44" fmla="*/ 143929 h 3988487"/>
                <a:gd name="connsiteX45" fmla="*/ 1425671 w 3475899"/>
                <a:gd name="connsiteY45" fmla="*/ 421 h 3988487"/>
                <a:gd name="connsiteX0" fmla="*/ 1425671 w 3475899"/>
                <a:gd name="connsiteY0" fmla="*/ 0 h 3988066"/>
                <a:gd name="connsiteX1" fmla="*/ 961834 w 3475899"/>
                <a:gd name="connsiteY1" fmla="*/ 187072 h 3988066"/>
                <a:gd name="connsiteX2" fmla="*/ 744010 w 3475899"/>
                <a:gd name="connsiteY2" fmla="*/ 481775 h 3988066"/>
                <a:gd name="connsiteX3" fmla="*/ 900331 w 3475899"/>
                <a:gd name="connsiteY3" fmla="*/ 740602 h 3988066"/>
                <a:gd name="connsiteX4" fmla="*/ 1284726 w 3475899"/>
                <a:gd name="connsiteY4" fmla="*/ 943050 h 3988066"/>
                <a:gd name="connsiteX5" fmla="*/ 2984160 w 3475899"/>
                <a:gd name="connsiteY5" fmla="*/ 1543339 h 3988066"/>
                <a:gd name="connsiteX6" fmla="*/ 3378091 w 3475899"/>
                <a:gd name="connsiteY6" fmla="*/ 2821306 h 3988066"/>
                <a:gd name="connsiteX7" fmla="*/ 2359032 w 3475899"/>
                <a:gd name="connsiteY7" fmla="*/ 3840356 h 3988066"/>
                <a:gd name="connsiteX8" fmla="*/ 1252372 w 3475899"/>
                <a:gd name="connsiteY8" fmla="*/ 3968244 h 3988066"/>
                <a:gd name="connsiteX9" fmla="*/ 352887 w 3475899"/>
                <a:gd name="connsiteY9" fmla="*/ 3518017 h 3988066"/>
                <a:gd name="connsiteX10" fmla="*/ 846 w 3475899"/>
                <a:gd name="connsiteY10" fmla="*/ 2711267 h 3988066"/>
                <a:gd name="connsiteX11" fmla="*/ 284017 w 3475899"/>
                <a:gd name="connsiteY11" fmla="*/ 2118017 h 3988066"/>
                <a:gd name="connsiteX12" fmla="*/ 964397 w 3475899"/>
                <a:gd name="connsiteY12" fmla="*/ 1870723 h 3988066"/>
                <a:gd name="connsiteX13" fmla="*/ 1592242 w 3475899"/>
                <a:gd name="connsiteY13" fmla="*/ 2019356 h 3988066"/>
                <a:gd name="connsiteX14" fmla="*/ 1861319 w 3475899"/>
                <a:gd name="connsiteY14" fmla="*/ 2490881 h 3988066"/>
                <a:gd name="connsiteX15" fmla="*/ 1680653 w 3475899"/>
                <a:gd name="connsiteY15" fmla="*/ 2861181 h 3988066"/>
                <a:gd name="connsiteX16" fmla="*/ 1261662 w 3475899"/>
                <a:gd name="connsiteY16" fmla="*/ 3008533 h 3988066"/>
                <a:gd name="connsiteX17" fmla="*/ 895206 w 3475899"/>
                <a:gd name="connsiteY17" fmla="*/ 2926528 h 3988066"/>
                <a:gd name="connsiteX18" fmla="*/ 718384 w 3475899"/>
                <a:gd name="connsiteY18" fmla="*/ 2649764 h 3988066"/>
                <a:gd name="connsiteX19" fmla="*/ 808076 w 3475899"/>
                <a:gd name="connsiteY19" fmla="*/ 2470379 h 3988066"/>
                <a:gd name="connsiteX20" fmla="*/ 931082 w 3475899"/>
                <a:gd name="connsiteY20" fmla="*/ 2406314 h 3988066"/>
                <a:gd name="connsiteX21" fmla="*/ 990023 w 3475899"/>
                <a:gd name="connsiteY21" fmla="*/ 2398626 h 3988066"/>
                <a:gd name="connsiteX22" fmla="*/ 1010524 w 3475899"/>
                <a:gd name="connsiteY22" fmla="*/ 2414001 h 3988066"/>
                <a:gd name="connsiteX23" fmla="*/ 1000274 w 3475899"/>
                <a:gd name="connsiteY23" fmla="*/ 2444753 h 3988066"/>
                <a:gd name="connsiteX24" fmla="*/ 990023 w 3475899"/>
                <a:gd name="connsiteY24" fmla="*/ 2475505 h 3988066"/>
                <a:gd name="connsiteX25" fmla="*/ 974647 w 3475899"/>
                <a:gd name="connsiteY25" fmla="*/ 2588261 h 3988066"/>
                <a:gd name="connsiteX26" fmla="*/ 1055370 w 3475899"/>
                <a:gd name="connsiteY26" fmla="*/ 2725362 h 3988066"/>
                <a:gd name="connsiteX27" fmla="*/ 1230911 w 3475899"/>
                <a:gd name="connsiteY27" fmla="*/ 2783021 h 3988066"/>
                <a:gd name="connsiteX28" fmla="*/ 1494862 w 3475899"/>
                <a:gd name="connsiteY28" fmla="*/ 2685641 h 3988066"/>
                <a:gd name="connsiteX29" fmla="*/ 1599930 w 3475899"/>
                <a:gd name="connsiteY29" fmla="*/ 2444753 h 3988066"/>
                <a:gd name="connsiteX30" fmla="*/ 1387231 w 3475899"/>
                <a:gd name="connsiteY30" fmla="*/ 2109048 h 3988066"/>
                <a:gd name="connsiteX31" fmla="*/ 943896 w 3475899"/>
                <a:gd name="connsiteY31" fmla="*/ 2003980 h 3988066"/>
                <a:gd name="connsiteX32" fmla="*/ 372428 w 3475899"/>
                <a:gd name="connsiteY32" fmla="*/ 2198740 h 3988066"/>
                <a:gd name="connsiteX33" fmla="*/ 118727 w 3475899"/>
                <a:gd name="connsiteY33" fmla="*/ 2711267 h 3988066"/>
                <a:gd name="connsiteX34" fmla="*/ 500560 w 3475899"/>
                <a:gd name="connsiteY34" fmla="*/ 3351926 h 3988066"/>
                <a:gd name="connsiteX35" fmla="*/ 1312915 w 3475899"/>
                <a:gd name="connsiteY35" fmla="*/ 3567187 h 3988066"/>
                <a:gd name="connsiteX36" fmla="*/ 2135520 w 3475899"/>
                <a:gd name="connsiteY36" fmla="*/ 3269921 h 3988066"/>
                <a:gd name="connsiteX37" fmla="*/ 2491727 w 3475899"/>
                <a:gd name="connsiteY37" fmla="*/ 2506256 h 3988066"/>
                <a:gd name="connsiteX38" fmla="*/ 2373845 w 3475899"/>
                <a:gd name="connsiteY38" fmla="*/ 2070608 h 3988066"/>
                <a:gd name="connsiteX39" fmla="*/ 2058641 w 3475899"/>
                <a:gd name="connsiteY39" fmla="*/ 1755405 h 3988066"/>
                <a:gd name="connsiteX40" fmla="*/ 1615306 w 3475899"/>
                <a:gd name="connsiteY40" fmla="*/ 1496578 h 3988066"/>
                <a:gd name="connsiteX41" fmla="*/ 859329 w 3475899"/>
                <a:gd name="connsiteY41" fmla="*/ 1135247 h 3988066"/>
                <a:gd name="connsiteX42" fmla="*/ 477496 w 3475899"/>
                <a:gd name="connsiteY42" fmla="*/ 609907 h 3988066"/>
                <a:gd name="connsiteX43" fmla="*/ 782450 w 3475899"/>
                <a:gd name="connsiteY43" fmla="*/ 143508 h 3988066"/>
                <a:gd name="connsiteX44" fmla="*/ 1425671 w 3475899"/>
                <a:gd name="connsiteY44" fmla="*/ 0 h 3988066"/>
                <a:gd name="connsiteX0" fmla="*/ 782450 w 3475899"/>
                <a:gd name="connsiteY0" fmla="*/ 32557 h 3877115"/>
                <a:gd name="connsiteX1" fmla="*/ 961834 w 3475899"/>
                <a:gd name="connsiteY1" fmla="*/ 76121 h 3877115"/>
                <a:gd name="connsiteX2" fmla="*/ 744010 w 3475899"/>
                <a:gd name="connsiteY2" fmla="*/ 370824 h 3877115"/>
                <a:gd name="connsiteX3" fmla="*/ 900331 w 3475899"/>
                <a:gd name="connsiteY3" fmla="*/ 629651 h 3877115"/>
                <a:gd name="connsiteX4" fmla="*/ 1284726 w 3475899"/>
                <a:gd name="connsiteY4" fmla="*/ 832099 h 3877115"/>
                <a:gd name="connsiteX5" fmla="*/ 2984160 w 3475899"/>
                <a:gd name="connsiteY5" fmla="*/ 1432388 h 3877115"/>
                <a:gd name="connsiteX6" fmla="*/ 3378091 w 3475899"/>
                <a:gd name="connsiteY6" fmla="*/ 2710355 h 3877115"/>
                <a:gd name="connsiteX7" fmla="*/ 2359032 w 3475899"/>
                <a:gd name="connsiteY7" fmla="*/ 3729405 h 3877115"/>
                <a:gd name="connsiteX8" fmla="*/ 1252372 w 3475899"/>
                <a:gd name="connsiteY8" fmla="*/ 3857293 h 3877115"/>
                <a:gd name="connsiteX9" fmla="*/ 352887 w 3475899"/>
                <a:gd name="connsiteY9" fmla="*/ 3407066 h 3877115"/>
                <a:gd name="connsiteX10" fmla="*/ 846 w 3475899"/>
                <a:gd name="connsiteY10" fmla="*/ 2600316 h 3877115"/>
                <a:gd name="connsiteX11" fmla="*/ 284017 w 3475899"/>
                <a:gd name="connsiteY11" fmla="*/ 2007066 h 3877115"/>
                <a:gd name="connsiteX12" fmla="*/ 964397 w 3475899"/>
                <a:gd name="connsiteY12" fmla="*/ 1759772 h 3877115"/>
                <a:gd name="connsiteX13" fmla="*/ 1592242 w 3475899"/>
                <a:gd name="connsiteY13" fmla="*/ 1908405 h 3877115"/>
                <a:gd name="connsiteX14" fmla="*/ 1861319 w 3475899"/>
                <a:gd name="connsiteY14" fmla="*/ 2379930 h 3877115"/>
                <a:gd name="connsiteX15" fmla="*/ 1680653 w 3475899"/>
                <a:gd name="connsiteY15" fmla="*/ 2750230 h 3877115"/>
                <a:gd name="connsiteX16" fmla="*/ 1261662 w 3475899"/>
                <a:gd name="connsiteY16" fmla="*/ 2897582 h 3877115"/>
                <a:gd name="connsiteX17" fmla="*/ 895206 w 3475899"/>
                <a:gd name="connsiteY17" fmla="*/ 2815577 h 3877115"/>
                <a:gd name="connsiteX18" fmla="*/ 718384 w 3475899"/>
                <a:gd name="connsiteY18" fmla="*/ 2538813 h 3877115"/>
                <a:gd name="connsiteX19" fmla="*/ 808076 w 3475899"/>
                <a:gd name="connsiteY19" fmla="*/ 2359428 h 3877115"/>
                <a:gd name="connsiteX20" fmla="*/ 931082 w 3475899"/>
                <a:gd name="connsiteY20" fmla="*/ 2295363 h 3877115"/>
                <a:gd name="connsiteX21" fmla="*/ 990023 w 3475899"/>
                <a:gd name="connsiteY21" fmla="*/ 2287675 h 3877115"/>
                <a:gd name="connsiteX22" fmla="*/ 1010524 w 3475899"/>
                <a:gd name="connsiteY22" fmla="*/ 2303050 h 3877115"/>
                <a:gd name="connsiteX23" fmla="*/ 1000274 w 3475899"/>
                <a:gd name="connsiteY23" fmla="*/ 2333802 h 3877115"/>
                <a:gd name="connsiteX24" fmla="*/ 990023 w 3475899"/>
                <a:gd name="connsiteY24" fmla="*/ 2364554 h 3877115"/>
                <a:gd name="connsiteX25" fmla="*/ 974647 w 3475899"/>
                <a:gd name="connsiteY25" fmla="*/ 2477310 h 3877115"/>
                <a:gd name="connsiteX26" fmla="*/ 1055370 w 3475899"/>
                <a:gd name="connsiteY26" fmla="*/ 2614411 h 3877115"/>
                <a:gd name="connsiteX27" fmla="*/ 1230911 w 3475899"/>
                <a:gd name="connsiteY27" fmla="*/ 2672070 h 3877115"/>
                <a:gd name="connsiteX28" fmla="*/ 1494862 w 3475899"/>
                <a:gd name="connsiteY28" fmla="*/ 2574690 h 3877115"/>
                <a:gd name="connsiteX29" fmla="*/ 1599930 w 3475899"/>
                <a:gd name="connsiteY29" fmla="*/ 2333802 h 3877115"/>
                <a:gd name="connsiteX30" fmla="*/ 1387231 w 3475899"/>
                <a:gd name="connsiteY30" fmla="*/ 1998097 h 3877115"/>
                <a:gd name="connsiteX31" fmla="*/ 943896 w 3475899"/>
                <a:gd name="connsiteY31" fmla="*/ 1893029 h 3877115"/>
                <a:gd name="connsiteX32" fmla="*/ 372428 w 3475899"/>
                <a:gd name="connsiteY32" fmla="*/ 2087789 h 3877115"/>
                <a:gd name="connsiteX33" fmla="*/ 118727 w 3475899"/>
                <a:gd name="connsiteY33" fmla="*/ 2600316 h 3877115"/>
                <a:gd name="connsiteX34" fmla="*/ 500560 w 3475899"/>
                <a:gd name="connsiteY34" fmla="*/ 3240975 h 3877115"/>
                <a:gd name="connsiteX35" fmla="*/ 1312915 w 3475899"/>
                <a:gd name="connsiteY35" fmla="*/ 3456236 h 3877115"/>
                <a:gd name="connsiteX36" fmla="*/ 2135520 w 3475899"/>
                <a:gd name="connsiteY36" fmla="*/ 3158970 h 3877115"/>
                <a:gd name="connsiteX37" fmla="*/ 2491727 w 3475899"/>
                <a:gd name="connsiteY37" fmla="*/ 2395305 h 3877115"/>
                <a:gd name="connsiteX38" fmla="*/ 2373845 w 3475899"/>
                <a:gd name="connsiteY38" fmla="*/ 1959657 h 3877115"/>
                <a:gd name="connsiteX39" fmla="*/ 2058641 w 3475899"/>
                <a:gd name="connsiteY39" fmla="*/ 1644454 h 3877115"/>
                <a:gd name="connsiteX40" fmla="*/ 1615306 w 3475899"/>
                <a:gd name="connsiteY40" fmla="*/ 1385627 h 3877115"/>
                <a:gd name="connsiteX41" fmla="*/ 859329 w 3475899"/>
                <a:gd name="connsiteY41" fmla="*/ 1024296 h 3877115"/>
                <a:gd name="connsiteX42" fmla="*/ 477496 w 3475899"/>
                <a:gd name="connsiteY42" fmla="*/ 498956 h 3877115"/>
                <a:gd name="connsiteX43" fmla="*/ 782450 w 3475899"/>
                <a:gd name="connsiteY43" fmla="*/ 32557 h 3877115"/>
                <a:gd name="connsiteX0" fmla="*/ 477496 w 3475899"/>
                <a:gd name="connsiteY0" fmla="*/ 424506 h 3802665"/>
                <a:gd name="connsiteX1" fmla="*/ 961834 w 3475899"/>
                <a:gd name="connsiteY1" fmla="*/ 1671 h 3802665"/>
                <a:gd name="connsiteX2" fmla="*/ 744010 w 3475899"/>
                <a:gd name="connsiteY2" fmla="*/ 296374 h 3802665"/>
                <a:gd name="connsiteX3" fmla="*/ 900331 w 3475899"/>
                <a:gd name="connsiteY3" fmla="*/ 555201 h 3802665"/>
                <a:gd name="connsiteX4" fmla="*/ 1284726 w 3475899"/>
                <a:gd name="connsiteY4" fmla="*/ 757649 h 3802665"/>
                <a:gd name="connsiteX5" fmla="*/ 2984160 w 3475899"/>
                <a:gd name="connsiteY5" fmla="*/ 1357938 h 3802665"/>
                <a:gd name="connsiteX6" fmla="*/ 3378091 w 3475899"/>
                <a:gd name="connsiteY6" fmla="*/ 2635905 h 3802665"/>
                <a:gd name="connsiteX7" fmla="*/ 2359032 w 3475899"/>
                <a:gd name="connsiteY7" fmla="*/ 3654955 h 3802665"/>
                <a:gd name="connsiteX8" fmla="*/ 1252372 w 3475899"/>
                <a:gd name="connsiteY8" fmla="*/ 3782843 h 3802665"/>
                <a:gd name="connsiteX9" fmla="*/ 352887 w 3475899"/>
                <a:gd name="connsiteY9" fmla="*/ 3332616 h 3802665"/>
                <a:gd name="connsiteX10" fmla="*/ 846 w 3475899"/>
                <a:gd name="connsiteY10" fmla="*/ 2525866 h 3802665"/>
                <a:gd name="connsiteX11" fmla="*/ 284017 w 3475899"/>
                <a:gd name="connsiteY11" fmla="*/ 1932616 h 3802665"/>
                <a:gd name="connsiteX12" fmla="*/ 964397 w 3475899"/>
                <a:gd name="connsiteY12" fmla="*/ 1685322 h 3802665"/>
                <a:gd name="connsiteX13" fmla="*/ 1592242 w 3475899"/>
                <a:gd name="connsiteY13" fmla="*/ 1833955 h 3802665"/>
                <a:gd name="connsiteX14" fmla="*/ 1861319 w 3475899"/>
                <a:gd name="connsiteY14" fmla="*/ 2305480 h 3802665"/>
                <a:gd name="connsiteX15" fmla="*/ 1680653 w 3475899"/>
                <a:gd name="connsiteY15" fmla="*/ 2675780 h 3802665"/>
                <a:gd name="connsiteX16" fmla="*/ 1261662 w 3475899"/>
                <a:gd name="connsiteY16" fmla="*/ 2823132 h 3802665"/>
                <a:gd name="connsiteX17" fmla="*/ 895206 w 3475899"/>
                <a:gd name="connsiteY17" fmla="*/ 2741127 h 3802665"/>
                <a:gd name="connsiteX18" fmla="*/ 718384 w 3475899"/>
                <a:gd name="connsiteY18" fmla="*/ 2464363 h 3802665"/>
                <a:gd name="connsiteX19" fmla="*/ 808076 w 3475899"/>
                <a:gd name="connsiteY19" fmla="*/ 2284978 h 3802665"/>
                <a:gd name="connsiteX20" fmla="*/ 931082 w 3475899"/>
                <a:gd name="connsiteY20" fmla="*/ 2220913 h 3802665"/>
                <a:gd name="connsiteX21" fmla="*/ 990023 w 3475899"/>
                <a:gd name="connsiteY21" fmla="*/ 2213225 h 3802665"/>
                <a:gd name="connsiteX22" fmla="*/ 1010524 w 3475899"/>
                <a:gd name="connsiteY22" fmla="*/ 2228600 h 3802665"/>
                <a:gd name="connsiteX23" fmla="*/ 1000274 w 3475899"/>
                <a:gd name="connsiteY23" fmla="*/ 2259352 h 3802665"/>
                <a:gd name="connsiteX24" fmla="*/ 990023 w 3475899"/>
                <a:gd name="connsiteY24" fmla="*/ 2290104 h 3802665"/>
                <a:gd name="connsiteX25" fmla="*/ 974647 w 3475899"/>
                <a:gd name="connsiteY25" fmla="*/ 2402860 h 3802665"/>
                <a:gd name="connsiteX26" fmla="*/ 1055370 w 3475899"/>
                <a:gd name="connsiteY26" fmla="*/ 2539961 h 3802665"/>
                <a:gd name="connsiteX27" fmla="*/ 1230911 w 3475899"/>
                <a:gd name="connsiteY27" fmla="*/ 2597620 h 3802665"/>
                <a:gd name="connsiteX28" fmla="*/ 1494862 w 3475899"/>
                <a:gd name="connsiteY28" fmla="*/ 2500240 h 3802665"/>
                <a:gd name="connsiteX29" fmla="*/ 1599930 w 3475899"/>
                <a:gd name="connsiteY29" fmla="*/ 2259352 h 3802665"/>
                <a:gd name="connsiteX30" fmla="*/ 1387231 w 3475899"/>
                <a:gd name="connsiteY30" fmla="*/ 1923647 h 3802665"/>
                <a:gd name="connsiteX31" fmla="*/ 943896 w 3475899"/>
                <a:gd name="connsiteY31" fmla="*/ 1818579 h 3802665"/>
                <a:gd name="connsiteX32" fmla="*/ 372428 w 3475899"/>
                <a:gd name="connsiteY32" fmla="*/ 2013339 h 3802665"/>
                <a:gd name="connsiteX33" fmla="*/ 118727 w 3475899"/>
                <a:gd name="connsiteY33" fmla="*/ 2525866 h 3802665"/>
                <a:gd name="connsiteX34" fmla="*/ 500560 w 3475899"/>
                <a:gd name="connsiteY34" fmla="*/ 3166525 h 3802665"/>
                <a:gd name="connsiteX35" fmla="*/ 1312915 w 3475899"/>
                <a:gd name="connsiteY35" fmla="*/ 3381786 h 3802665"/>
                <a:gd name="connsiteX36" fmla="*/ 2135520 w 3475899"/>
                <a:gd name="connsiteY36" fmla="*/ 3084520 h 3802665"/>
                <a:gd name="connsiteX37" fmla="*/ 2491727 w 3475899"/>
                <a:gd name="connsiteY37" fmla="*/ 2320855 h 3802665"/>
                <a:gd name="connsiteX38" fmla="*/ 2373845 w 3475899"/>
                <a:gd name="connsiteY38" fmla="*/ 1885207 h 3802665"/>
                <a:gd name="connsiteX39" fmla="*/ 2058641 w 3475899"/>
                <a:gd name="connsiteY39" fmla="*/ 1570004 h 3802665"/>
                <a:gd name="connsiteX40" fmla="*/ 1615306 w 3475899"/>
                <a:gd name="connsiteY40" fmla="*/ 1311177 h 3802665"/>
                <a:gd name="connsiteX41" fmla="*/ 859329 w 3475899"/>
                <a:gd name="connsiteY41" fmla="*/ 949846 h 3802665"/>
                <a:gd name="connsiteX42" fmla="*/ 477496 w 3475899"/>
                <a:gd name="connsiteY42" fmla="*/ 424506 h 380266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35520 w 3475899"/>
                <a:gd name="connsiteY36" fmla="*/ 3980450 h 4698595"/>
                <a:gd name="connsiteX37" fmla="*/ 2491727 w 3475899"/>
                <a:gd name="connsiteY37" fmla="*/ 3216785 h 4698595"/>
                <a:gd name="connsiteX38" fmla="*/ 2373845 w 3475899"/>
                <a:gd name="connsiteY38" fmla="*/ 278113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35520 w 3475899"/>
                <a:gd name="connsiteY36" fmla="*/ 3980450 h 4698595"/>
                <a:gd name="connsiteX37" fmla="*/ 2705552 w 3475899"/>
                <a:gd name="connsiteY37" fmla="*/ 3234379 h 4698595"/>
                <a:gd name="connsiteX38" fmla="*/ 2373845 w 3475899"/>
                <a:gd name="connsiteY38" fmla="*/ 278113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373845 w 3475899"/>
                <a:gd name="connsiteY38" fmla="*/ 278113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769638 w 3475899"/>
                <a:gd name="connsiteY39" fmla="*/ 2113659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11483"/>
                <a:gd name="connsiteY0" fmla="*/ 1320436 h 4698595"/>
                <a:gd name="connsiteX1" fmla="*/ 391637 w 3411483"/>
                <a:gd name="connsiteY1" fmla="*/ 346 h 4698595"/>
                <a:gd name="connsiteX2" fmla="*/ 744010 w 3411483"/>
                <a:gd name="connsiteY2" fmla="*/ 1192304 h 4698595"/>
                <a:gd name="connsiteX3" fmla="*/ 900331 w 3411483"/>
                <a:gd name="connsiteY3" fmla="*/ 1451131 h 4698595"/>
                <a:gd name="connsiteX4" fmla="*/ 1240632 w 3411483"/>
                <a:gd name="connsiteY4" fmla="*/ 1733678 h 4698595"/>
                <a:gd name="connsiteX5" fmla="*/ 2984160 w 3411483"/>
                <a:gd name="connsiteY5" fmla="*/ 2253868 h 4698595"/>
                <a:gd name="connsiteX6" fmla="*/ 3378091 w 3411483"/>
                <a:gd name="connsiteY6" fmla="*/ 3531835 h 4698595"/>
                <a:gd name="connsiteX7" fmla="*/ 2359032 w 3411483"/>
                <a:gd name="connsiteY7" fmla="*/ 4550885 h 4698595"/>
                <a:gd name="connsiteX8" fmla="*/ 1252372 w 3411483"/>
                <a:gd name="connsiteY8" fmla="*/ 4678773 h 4698595"/>
                <a:gd name="connsiteX9" fmla="*/ 352887 w 3411483"/>
                <a:gd name="connsiteY9" fmla="*/ 4228546 h 4698595"/>
                <a:gd name="connsiteX10" fmla="*/ 846 w 3411483"/>
                <a:gd name="connsiteY10" fmla="*/ 3421796 h 4698595"/>
                <a:gd name="connsiteX11" fmla="*/ 284017 w 3411483"/>
                <a:gd name="connsiteY11" fmla="*/ 2828546 h 4698595"/>
                <a:gd name="connsiteX12" fmla="*/ 964397 w 3411483"/>
                <a:gd name="connsiteY12" fmla="*/ 2581252 h 4698595"/>
                <a:gd name="connsiteX13" fmla="*/ 1592242 w 3411483"/>
                <a:gd name="connsiteY13" fmla="*/ 2729885 h 4698595"/>
                <a:gd name="connsiteX14" fmla="*/ 1861319 w 3411483"/>
                <a:gd name="connsiteY14" fmla="*/ 3201410 h 4698595"/>
                <a:gd name="connsiteX15" fmla="*/ 1680653 w 3411483"/>
                <a:gd name="connsiteY15" fmla="*/ 3571710 h 4698595"/>
                <a:gd name="connsiteX16" fmla="*/ 1261662 w 3411483"/>
                <a:gd name="connsiteY16" fmla="*/ 3719062 h 4698595"/>
                <a:gd name="connsiteX17" fmla="*/ 895206 w 3411483"/>
                <a:gd name="connsiteY17" fmla="*/ 3637057 h 4698595"/>
                <a:gd name="connsiteX18" fmla="*/ 718384 w 3411483"/>
                <a:gd name="connsiteY18" fmla="*/ 3360293 h 4698595"/>
                <a:gd name="connsiteX19" fmla="*/ 808076 w 3411483"/>
                <a:gd name="connsiteY19" fmla="*/ 3180908 h 4698595"/>
                <a:gd name="connsiteX20" fmla="*/ 931082 w 3411483"/>
                <a:gd name="connsiteY20" fmla="*/ 3116843 h 4698595"/>
                <a:gd name="connsiteX21" fmla="*/ 990023 w 3411483"/>
                <a:gd name="connsiteY21" fmla="*/ 3109155 h 4698595"/>
                <a:gd name="connsiteX22" fmla="*/ 1010524 w 3411483"/>
                <a:gd name="connsiteY22" fmla="*/ 3124530 h 4698595"/>
                <a:gd name="connsiteX23" fmla="*/ 1000274 w 3411483"/>
                <a:gd name="connsiteY23" fmla="*/ 3155282 h 4698595"/>
                <a:gd name="connsiteX24" fmla="*/ 990023 w 3411483"/>
                <a:gd name="connsiteY24" fmla="*/ 3186034 h 4698595"/>
                <a:gd name="connsiteX25" fmla="*/ 974647 w 3411483"/>
                <a:gd name="connsiteY25" fmla="*/ 3298790 h 4698595"/>
                <a:gd name="connsiteX26" fmla="*/ 1055370 w 3411483"/>
                <a:gd name="connsiteY26" fmla="*/ 3435891 h 4698595"/>
                <a:gd name="connsiteX27" fmla="*/ 1230911 w 3411483"/>
                <a:gd name="connsiteY27" fmla="*/ 3493550 h 4698595"/>
                <a:gd name="connsiteX28" fmla="*/ 1494862 w 3411483"/>
                <a:gd name="connsiteY28" fmla="*/ 3396170 h 4698595"/>
                <a:gd name="connsiteX29" fmla="*/ 1599930 w 3411483"/>
                <a:gd name="connsiteY29" fmla="*/ 3155282 h 4698595"/>
                <a:gd name="connsiteX30" fmla="*/ 1387231 w 3411483"/>
                <a:gd name="connsiteY30" fmla="*/ 2819577 h 4698595"/>
                <a:gd name="connsiteX31" fmla="*/ 943896 w 3411483"/>
                <a:gd name="connsiteY31" fmla="*/ 2714509 h 4698595"/>
                <a:gd name="connsiteX32" fmla="*/ 372428 w 3411483"/>
                <a:gd name="connsiteY32" fmla="*/ 2909269 h 4698595"/>
                <a:gd name="connsiteX33" fmla="*/ 118727 w 3411483"/>
                <a:gd name="connsiteY33" fmla="*/ 3421796 h 4698595"/>
                <a:gd name="connsiteX34" fmla="*/ 500560 w 3411483"/>
                <a:gd name="connsiteY34" fmla="*/ 4062455 h 4698595"/>
                <a:gd name="connsiteX35" fmla="*/ 1312915 w 3411483"/>
                <a:gd name="connsiteY35" fmla="*/ 4277716 h 4698595"/>
                <a:gd name="connsiteX36" fmla="*/ 2195013 w 3411483"/>
                <a:gd name="connsiteY36" fmla="*/ 3993179 h 4698595"/>
                <a:gd name="connsiteX37" fmla="*/ 2705552 w 3411483"/>
                <a:gd name="connsiteY37" fmla="*/ 3234379 h 4698595"/>
                <a:gd name="connsiteX38" fmla="*/ 2587666 w 3411483"/>
                <a:gd name="connsiteY38" fmla="*/ 2728357 h 4698595"/>
                <a:gd name="connsiteX39" fmla="*/ 1769638 w 3411483"/>
                <a:gd name="connsiteY39" fmla="*/ 2113659 h 4698595"/>
                <a:gd name="connsiteX40" fmla="*/ 859329 w 3411483"/>
                <a:gd name="connsiteY40" fmla="*/ 1845776 h 4698595"/>
                <a:gd name="connsiteX41" fmla="*/ 477496 w 3411483"/>
                <a:gd name="connsiteY41" fmla="*/ 1320436 h 4698595"/>
                <a:gd name="connsiteX0" fmla="*/ 477496 w 3411485"/>
                <a:gd name="connsiteY0" fmla="*/ 760057 h 4138216"/>
                <a:gd name="connsiteX1" fmla="*/ 810541 w 3411485"/>
                <a:gd name="connsiteY1" fmla="*/ 659 h 4138216"/>
                <a:gd name="connsiteX2" fmla="*/ 744010 w 3411485"/>
                <a:gd name="connsiteY2" fmla="*/ 631925 h 4138216"/>
                <a:gd name="connsiteX3" fmla="*/ 900331 w 3411485"/>
                <a:gd name="connsiteY3" fmla="*/ 890752 h 4138216"/>
                <a:gd name="connsiteX4" fmla="*/ 1240632 w 3411485"/>
                <a:gd name="connsiteY4" fmla="*/ 1173299 h 4138216"/>
                <a:gd name="connsiteX5" fmla="*/ 2984160 w 3411485"/>
                <a:gd name="connsiteY5" fmla="*/ 1693489 h 4138216"/>
                <a:gd name="connsiteX6" fmla="*/ 3378091 w 3411485"/>
                <a:gd name="connsiteY6" fmla="*/ 2971456 h 4138216"/>
                <a:gd name="connsiteX7" fmla="*/ 2359032 w 3411485"/>
                <a:gd name="connsiteY7" fmla="*/ 3990506 h 4138216"/>
                <a:gd name="connsiteX8" fmla="*/ 1252372 w 3411485"/>
                <a:gd name="connsiteY8" fmla="*/ 4118394 h 4138216"/>
                <a:gd name="connsiteX9" fmla="*/ 352887 w 3411485"/>
                <a:gd name="connsiteY9" fmla="*/ 3668167 h 4138216"/>
                <a:gd name="connsiteX10" fmla="*/ 846 w 3411485"/>
                <a:gd name="connsiteY10" fmla="*/ 2861417 h 4138216"/>
                <a:gd name="connsiteX11" fmla="*/ 284017 w 3411485"/>
                <a:gd name="connsiteY11" fmla="*/ 2268167 h 4138216"/>
                <a:gd name="connsiteX12" fmla="*/ 964397 w 3411485"/>
                <a:gd name="connsiteY12" fmla="*/ 2020873 h 4138216"/>
                <a:gd name="connsiteX13" fmla="*/ 1592242 w 3411485"/>
                <a:gd name="connsiteY13" fmla="*/ 2169506 h 4138216"/>
                <a:gd name="connsiteX14" fmla="*/ 1861319 w 3411485"/>
                <a:gd name="connsiteY14" fmla="*/ 2641031 h 4138216"/>
                <a:gd name="connsiteX15" fmla="*/ 1680653 w 3411485"/>
                <a:gd name="connsiteY15" fmla="*/ 3011331 h 4138216"/>
                <a:gd name="connsiteX16" fmla="*/ 1261662 w 3411485"/>
                <a:gd name="connsiteY16" fmla="*/ 3158683 h 4138216"/>
                <a:gd name="connsiteX17" fmla="*/ 895206 w 3411485"/>
                <a:gd name="connsiteY17" fmla="*/ 3076678 h 4138216"/>
                <a:gd name="connsiteX18" fmla="*/ 718384 w 3411485"/>
                <a:gd name="connsiteY18" fmla="*/ 2799914 h 4138216"/>
                <a:gd name="connsiteX19" fmla="*/ 808076 w 3411485"/>
                <a:gd name="connsiteY19" fmla="*/ 2620529 h 4138216"/>
                <a:gd name="connsiteX20" fmla="*/ 931082 w 3411485"/>
                <a:gd name="connsiteY20" fmla="*/ 2556464 h 4138216"/>
                <a:gd name="connsiteX21" fmla="*/ 990023 w 3411485"/>
                <a:gd name="connsiteY21" fmla="*/ 2548776 h 4138216"/>
                <a:gd name="connsiteX22" fmla="*/ 1010524 w 3411485"/>
                <a:gd name="connsiteY22" fmla="*/ 2564151 h 4138216"/>
                <a:gd name="connsiteX23" fmla="*/ 1000274 w 3411485"/>
                <a:gd name="connsiteY23" fmla="*/ 2594903 h 4138216"/>
                <a:gd name="connsiteX24" fmla="*/ 990023 w 3411485"/>
                <a:gd name="connsiteY24" fmla="*/ 2625655 h 4138216"/>
                <a:gd name="connsiteX25" fmla="*/ 974647 w 3411485"/>
                <a:gd name="connsiteY25" fmla="*/ 2738411 h 4138216"/>
                <a:gd name="connsiteX26" fmla="*/ 1055370 w 3411485"/>
                <a:gd name="connsiteY26" fmla="*/ 2875512 h 4138216"/>
                <a:gd name="connsiteX27" fmla="*/ 1230911 w 3411485"/>
                <a:gd name="connsiteY27" fmla="*/ 2933171 h 4138216"/>
                <a:gd name="connsiteX28" fmla="*/ 1494862 w 3411485"/>
                <a:gd name="connsiteY28" fmla="*/ 2835791 h 4138216"/>
                <a:gd name="connsiteX29" fmla="*/ 1599930 w 3411485"/>
                <a:gd name="connsiteY29" fmla="*/ 2594903 h 4138216"/>
                <a:gd name="connsiteX30" fmla="*/ 1387231 w 3411485"/>
                <a:gd name="connsiteY30" fmla="*/ 2259198 h 4138216"/>
                <a:gd name="connsiteX31" fmla="*/ 943896 w 3411485"/>
                <a:gd name="connsiteY31" fmla="*/ 2154130 h 4138216"/>
                <a:gd name="connsiteX32" fmla="*/ 372428 w 3411485"/>
                <a:gd name="connsiteY32" fmla="*/ 2348890 h 4138216"/>
                <a:gd name="connsiteX33" fmla="*/ 118727 w 3411485"/>
                <a:gd name="connsiteY33" fmla="*/ 2861417 h 4138216"/>
                <a:gd name="connsiteX34" fmla="*/ 500560 w 3411485"/>
                <a:gd name="connsiteY34" fmla="*/ 3502076 h 4138216"/>
                <a:gd name="connsiteX35" fmla="*/ 1312915 w 3411485"/>
                <a:gd name="connsiteY35" fmla="*/ 3717337 h 4138216"/>
                <a:gd name="connsiteX36" fmla="*/ 2195013 w 3411485"/>
                <a:gd name="connsiteY36" fmla="*/ 3432800 h 4138216"/>
                <a:gd name="connsiteX37" fmla="*/ 2705552 w 3411485"/>
                <a:gd name="connsiteY37" fmla="*/ 2674000 h 4138216"/>
                <a:gd name="connsiteX38" fmla="*/ 2587666 w 3411485"/>
                <a:gd name="connsiteY38" fmla="*/ 2167978 h 4138216"/>
                <a:gd name="connsiteX39" fmla="*/ 1769638 w 3411485"/>
                <a:gd name="connsiteY39" fmla="*/ 1553280 h 4138216"/>
                <a:gd name="connsiteX40" fmla="*/ 859329 w 3411485"/>
                <a:gd name="connsiteY40" fmla="*/ 1285397 h 4138216"/>
                <a:gd name="connsiteX41" fmla="*/ 477496 w 3411485"/>
                <a:gd name="connsiteY41" fmla="*/ 760057 h 4138216"/>
                <a:gd name="connsiteX0" fmla="*/ 477496 w 3415891"/>
                <a:gd name="connsiteY0" fmla="*/ 760057 h 4122191"/>
                <a:gd name="connsiteX1" fmla="*/ 810541 w 3415891"/>
                <a:gd name="connsiteY1" fmla="*/ 659 h 4122191"/>
                <a:gd name="connsiteX2" fmla="*/ 744010 w 3415891"/>
                <a:gd name="connsiteY2" fmla="*/ 631925 h 4122191"/>
                <a:gd name="connsiteX3" fmla="*/ 900331 w 3415891"/>
                <a:gd name="connsiteY3" fmla="*/ 890752 h 4122191"/>
                <a:gd name="connsiteX4" fmla="*/ 1240632 w 3415891"/>
                <a:gd name="connsiteY4" fmla="*/ 1173299 h 4122191"/>
                <a:gd name="connsiteX5" fmla="*/ 2984160 w 3415891"/>
                <a:gd name="connsiteY5" fmla="*/ 1693489 h 4122191"/>
                <a:gd name="connsiteX6" fmla="*/ 3378091 w 3415891"/>
                <a:gd name="connsiteY6" fmla="*/ 2971456 h 4122191"/>
                <a:gd name="connsiteX7" fmla="*/ 2292890 w 3415891"/>
                <a:gd name="connsiteY7" fmla="*/ 3857009 h 4122191"/>
                <a:gd name="connsiteX8" fmla="*/ 1252372 w 3415891"/>
                <a:gd name="connsiteY8" fmla="*/ 4118394 h 4122191"/>
                <a:gd name="connsiteX9" fmla="*/ 352887 w 3415891"/>
                <a:gd name="connsiteY9" fmla="*/ 3668167 h 4122191"/>
                <a:gd name="connsiteX10" fmla="*/ 846 w 3415891"/>
                <a:gd name="connsiteY10" fmla="*/ 2861417 h 4122191"/>
                <a:gd name="connsiteX11" fmla="*/ 284017 w 3415891"/>
                <a:gd name="connsiteY11" fmla="*/ 2268167 h 4122191"/>
                <a:gd name="connsiteX12" fmla="*/ 964397 w 3415891"/>
                <a:gd name="connsiteY12" fmla="*/ 2020873 h 4122191"/>
                <a:gd name="connsiteX13" fmla="*/ 1592242 w 3415891"/>
                <a:gd name="connsiteY13" fmla="*/ 2169506 h 4122191"/>
                <a:gd name="connsiteX14" fmla="*/ 1861319 w 3415891"/>
                <a:gd name="connsiteY14" fmla="*/ 2641031 h 4122191"/>
                <a:gd name="connsiteX15" fmla="*/ 1680653 w 3415891"/>
                <a:gd name="connsiteY15" fmla="*/ 3011331 h 4122191"/>
                <a:gd name="connsiteX16" fmla="*/ 1261662 w 3415891"/>
                <a:gd name="connsiteY16" fmla="*/ 3158683 h 4122191"/>
                <a:gd name="connsiteX17" fmla="*/ 895206 w 3415891"/>
                <a:gd name="connsiteY17" fmla="*/ 3076678 h 4122191"/>
                <a:gd name="connsiteX18" fmla="*/ 718384 w 3415891"/>
                <a:gd name="connsiteY18" fmla="*/ 2799914 h 4122191"/>
                <a:gd name="connsiteX19" fmla="*/ 808076 w 3415891"/>
                <a:gd name="connsiteY19" fmla="*/ 2620529 h 4122191"/>
                <a:gd name="connsiteX20" fmla="*/ 931082 w 3415891"/>
                <a:gd name="connsiteY20" fmla="*/ 2556464 h 4122191"/>
                <a:gd name="connsiteX21" fmla="*/ 990023 w 3415891"/>
                <a:gd name="connsiteY21" fmla="*/ 2548776 h 4122191"/>
                <a:gd name="connsiteX22" fmla="*/ 1010524 w 3415891"/>
                <a:gd name="connsiteY22" fmla="*/ 2564151 h 4122191"/>
                <a:gd name="connsiteX23" fmla="*/ 1000274 w 3415891"/>
                <a:gd name="connsiteY23" fmla="*/ 2594903 h 4122191"/>
                <a:gd name="connsiteX24" fmla="*/ 990023 w 3415891"/>
                <a:gd name="connsiteY24" fmla="*/ 2625655 h 4122191"/>
                <a:gd name="connsiteX25" fmla="*/ 974647 w 3415891"/>
                <a:gd name="connsiteY25" fmla="*/ 2738411 h 4122191"/>
                <a:gd name="connsiteX26" fmla="*/ 1055370 w 3415891"/>
                <a:gd name="connsiteY26" fmla="*/ 2875512 h 4122191"/>
                <a:gd name="connsiteX27" fmla="*/ 1230911 w 3415891"/>
                <a:gd name="connsiteY27" fmla="*/ 2933171 h 4122191"/>
                <a:gd name="connsiteX28" fmla="*/ 1494862 w 3415891"/>
                <a:gd name="connsiteY28" fmla="*/ 2835791 h 4122191"/>
                <a:gd name="connsiteX29" fmla="*/ 1599930 w 3415891"/>
                <a:gd name="connsiteY29" fmla="*/ 2594903 h 4122191"/>
                <a:gd name="connsiteX30" fmla="*/ 1387231 w 3415891"/>
                <a:gd name="connsiteY30" fmla="*/ 2259198 h 4122191"/>
                <a:gd name="connsiteX31" fmla="*/ 943896 w 3415891"/>
                <a:gd name="connsiteY31" fmla="*/ 2154130 h 4122191"/>
                <a:gd name="connsiteX32" fmla="*/ 372428 w 3415891"/>
                <a:gd name="connsiteY32" fmla="*/ 2348890 h 4122191"/>
                <a:gd name="connsiteX33" fmla="*/ 118727 w 3415891"/>
                <a:gd name="connsiteY33" fmla="*/ 2861417 h 4122191"/>
                <a:gd name="connsiteX34" fmla="*/ 500560 w 3415891"/>
                <a:gd name="connsiteY34" fmla="*/ 3502076 h 4122191"/>
                <a:gd name="connsiteX35" fmla="*/ 1312915 w 3415891"/>
                <a:gd name="connsiteY35" fmla="*/ 3717337 h 4122191"/>
                <a:gd name="connsiteX36" fmla="*/ 2195013 w 3415891"/>
                <a:gd name="connsiteY36" fmla="*/ 3432800 h 4122191"/>
                <a:gd name="connsiteX37" fmla="*/ 2705552 w 3415891"/>
                <a:gd name="connsiteY37" fmla="*/ 2674000 h 4122191"/>
                <a:gd name="connsiteX38" fmla="*/ 2587666 w 3415891"/>
                <a:gd name="connsiteY38" fmla="*/ 2167978 h 4122191"/>
                <a:gd name="connsiteX39" fmla="*/ 1769638 w 3415891"/>
                <a:gd name="connsiteY39" fmla="*/ 1553280 h 4122191"/>
                <a:gd name="connsiteX40" fmla="*/ 859329 w 3415891"/>
                <a:gd name="connsiteY40" fmla="*/ 1285397 h 4122191"/>
                <a:gd name="connsiteX41" fmla="*/ 477496 w 3415891"/>
                <a:gd name="connsiteY41" fmla="*/ 760057 h 4122191"/>
                <a:gd name="connsiteX0" fmla="*/ 477496 w 3415891"/>
                <a:gd name="connsiteY0" fmla="*/ 760057 h 4122191"/>
                <a:gd name="connsiteX1" fmla="*/ 810541 w 3415891"/>
                <a:gd name="connsiteY1" fmla="*/ 659 h 4122191"/>
                <a:gd name="connsiteX2" fmla="*/ 744010 w 3415891"/>
                <a:gd name="connsiteY2" fmla="*/ 631925 h 4122191"/>
                <a:gd name="connsiteX3" fmla="*/ 900331 w 3415891"/>
                <a:gd name="connsiteY3" fmla="*/ 890752 h 4122191"/>
                <a:gd name="connsiteX4" fmla="*/ 1240632 w 3415891"/>
                <a:gd name="connsiteY4" fmla="*/ 1173299 h 4122191"/>
                <a:gd name="connsiteX5" fmla="*/ 2984160 w 3415891"/>
                <a:gd name="connsiteY5" fmla="*/ 1693489 h 4122191"/>
                <a:gd name="connsiteX6" fmla="*/ 3378091 w 3415891"/>
                <a:gd name="connsiteY6" fmla="*/ 2971456 h 4122191"/>
                <a:gd name="connsiteX7" fmla="*/ 2292890 w 3415891"/>
                <a:gd name="connsiteY7" fmla="*/ 3857009 h 4122191"/>
                <a:gd name="connsiteX8" fmla="*/ 1252372 w 3415891"/>
                <a:gd name="connsiteY8" fmla="*/ 4118394 h 4122191"/>
                <a:gd name="connsiteX9" fmla="*/ 352887 w 3415891"/>
                <a:gd name="connsiteY9" fmla="*/ 3668167 h 4122191"/>
                <a:gd name="connsiteX10" fmla="*/ 846 w 3415891"/>
                <a:gd name="connsiteY10" fmla="*/ 2861417 h 4122191"/>
                <a:gd name="connsiteX11" fmla="*/ 284017 w 3415891"/>
                <a:gd name="connsiteY11" fmla="*/ 2268167 h 4122191"/>
                <a:gd name="connsiteX12" fmla="*/ 964397 w 3415891"/>
                <a:gd name="connsiteY12" fmla="*/ 2020873 h 4122191"/>
                <a:gd name="connsiteX13" fmla="*/ 1592242 w 3415891"/>
                <a:gd name="connsiteY13" fmla="*/ 2169506 h 4122191"/>
                <a:gd name="connsiteX14" fmla="*/ 1861319 w 3415891"/>
                <a:gd name="connsiteY14" fmla="*/ 2641031 h 4122191"/>
                <a:gd name="connsiteX15" fmla="*/ 1680653 w 3415891"/>
                <a:gd name="connsiteY15" fmla="*/ 3011331 h 4122191"/>
                <a:gd name="connsiteX16" fmla="*/ 1261662 w 3415891"/>
                <a:gd name="connsiteY16" fmla="*/ 3158683 h 4122191"/>
                <a:gd name="connsiteX17" fmla="*/ 895206 w 3415891"/>
                <a:gd name="connsiteY17" fmla="*/ 3076678 h 4122191"/>
                <a:gd name="connsiteX18" fmla="*/ 718384 w 3415891"/>
                <a:gd name="connsiteY18" fmla="*/ 2799914 h 4122191"/>
                <a:gd name="connsiteX19" fmla="*/ 808076 w 3415891"/>
                <a:gd name="connsiteY19" fmla="*/ 2620529 h 4122191"/>
                <a:gd name="connsiteX20" fmla="*/ 931082 w 3415891"/>
                <a:gd name="connsiteY20" fmla="*/ 2556464 h 4122191"/>
                <a:gd name="connsiteX21" fmla="*/ 990023 w 3415891"/>
                <a:gd name="connsiteY21" fmla="*/ 2548776 h 4122191"/>
                <a:gd name="connsiteX22" fmla="*/ 1010524 w 3415891"/>
                <a:gd name="connsiteY22" fmla="*/ 2564151 h 4122191"/>
                <a:gd name="connsiteX23" fmla="*/ 1000274 w 3415891"/>
                <a:gd name="connsiteY23" fmla="*/ 2594903 h 4122191"/>
                <a:gd name="connsiteX24" fmla="*/ 990023 w 3415891"/>
                <a:gd name="connsiteY24" fmla="*/ 2625655 h 4122191"/>
                <a:gd name="connsiteX25" fmla="*/ 974647 w 3415891"/>
                <a:gd name="connsiteY25" fmla="*/ 2738411 h 4122191"/>
                <a:gd name="connsiteX26" fmla="*/ 1055370 w 3415891"/>
                <a:gd name="connsiteY26" fmla="*/ 2875512 h 4122191"/>
                <a:gd name="connsiteX27" fmla="*/ 1230911 w 3415891"/>
                <a:gd name="connsiteY27" fmla="*/ 2933171 h 4122191"/>
                <a:gd name="connsiteX28" fmla="*/ 1494862 w 3415891"/>
                <a:gd name="connsiteY28" fmla="*/ 2835791 h 4122191"/>
                <a:gd name="connsiteX29" fmla="*/ 1599930 w 3415891"/>
                <a:gd name="connsiteY29" fmla="*/ 2594903 h 4122191"/>
                <a:gd name="connsiteX30" fmla="*/ 1387231 w 3415891"/>
                <a:gd name="connsiteY30" fmla="*/ 2259198 h 4122191"/>
                <a:gd name="connsiteX31" fmla="*/ 943896 w 3415891"/>
                <a:gd name="connsiteY31" fmla="*/ 2154130 h 4122191"/>
                <a:gd name="connsiteX32" fmla="*/ 372428 w 3415891"/>
                <a:gd name="connsiteY32" fmla="*/ 2348890 h 4122191"/>
                <a:gd name="connsiteX33" fmla="*/ 118727 w 3415891"/>
                <a:gd name="connsiteY33" fmla="*/ 2861417 h 4122191"/>
                <a:gd name="connsiteX34" fmla="*/ 500560 w 3415891"/>
                <a:gd name="connsiteY34" fmla="*/ 3502076 h 4122191"/>
                <a:gd name="connsiteX35" fmla="*/ 1312915 w 3415891"/>
                <a:gd name="connsiteY35" fmla="*/ 3717337 h 4122191"/>
                <a:gd name="connsiteX36" fmla="*/ 2195013 w 3415891"/>
                <a:gd name="connsiteY36" fmla="*/ 3432800 h 4122191"/>
                <a:gd name="connsiteX37" fmla="*/ 2705552 w 3415891"/>
                <a:gd name="connsiteY37" fmla="*/ 2674000 h 4122191"/>
                <a:gd name="connsiteX38" fmla="*/ 2587666 w 3415891"/>
                <a:gd name="connsiteY38" fmla="*/ 2167978 h 4122191"/>
                <a:gd name="connsiteX39" fmla="*/ 1769638 w 3415891"/>
                <a:gd name="connsiteY39" fmla="*/ 1553280 h 4122191"/>
                <a:gd name="connsiteX40" fmla="*/ 859329 w 3415891"/>
                <a:gd name="connsiteY40" fmla="*/ 1285397 h 4122191"/>
                <a:gd name="connsiteX41" fmla="*/ 477496 w 3415891"/>
                <a:gd name="connsiteY41" fmla="*/ 760057 h 4122191"/>
                <a:gd name="connsiteX0" fmla="*/ 477496 w 3415891"/>
                <a:gd name="connsiteY0" fmla="*/ 760057 h 3958557"/>
                <a:gd name="connsiteX1" fmla="*/ 810541 w 3415891"/>
                <a:gd name="connsiteY1" fmla="*/ 659 h 3958557"/>
                <a:gd name="connsiteX2" fmla="*/ 744010 w 3415891"/>
                <a:gd name="connsiteY2" fmla="*/ 631925 h 3958557"/>
                <a:gd name="connsiteX3" fmla="*/ 900331 w 3415891"/>
                <a:gd name="connsiteY3" fmla="*/ 890752 h 3958557"/>
                <a:gd name="connsiteX4" fmla="*/ 1240632 w 3415891"/>
                <a:gd name="connsiteY4" fmla="*/ 1173299 h 3958557"/>
                <a:gd name="connsiteX5" fmla="*/ 2984160 w 3415891"/>
                <a:gd name="connsiteY5" fmla="*/ 1693489 h 3958557"/>
                <a:gd name="connsiteX6" fmla="*/ 3378091 w 3415891"/>
                <a:gd name="connsiteY6" fmla="*/ 2971456 h 3958557"/>
                <a:gd name="connsiteX7" fmla="*/ 2292890 w 3415891"/>
                <a:gd name="connsiteY7" fmla="*/ 3857009 h 3958557"/>
                <a:gd name="connsiteX8" fmla="*/ 1075991 w 3415891"/>
                <a:gd name="connsiteY8" fmla="*/ 3918147 h 3958557"/>
                <a:gd name="connsiteX9" fmla="*/ 352887 w 3415891"/>
                <a:gd name="connsiteY9" fmla="*/ 3668167 h 3958557"/>
                <a:gd name="connsiteX10" fmla="*/ 846 w 3415891"/>
                <a:gd name="connsiteY10" fmla="*/ 2861417 h 3958557"/>
                <a:gd name="connsiteX11" fmla="*/ 284017 w 3415891"/>
                <a:gd name="connsiteY11" fmla="*/ 2268167 h 3958557"/>
                <a:gd name="connsiteX12" fmla="*/ 964397 w 3415891"/>
                <a:gd name="connsiteY12" fmla="*/ 2020873 h 3958557"/>
                <a:gd name="connsiteX13" fmla="*/ 1592242 w 3415891"/>
                <a:gd name="connsiteY13" fmla="*/ 2169506 h 3958557"/>
                <a:gd name="connsiteX14" fmla="*/ 1861319 w 3415891"/>
                <a:gd name="connsiteY14" fmla="*/ 2641031 h 3958557"/>
                <a:gd name="connsiteX15" fmla="*/ 1680653 w 3415891"/>
                <a:gd name="connsiteY15" fmla="*/ 3011331 h 3958557"/>
                <a:gd name="connsiteX16" fmla="*/ 1261662 w 3415891"/>
                <a:gd name="connsiteY16" fmla="*/ 3158683 h 3958557"/>
                <a:gd name="connsiteX17" fmla="*/ 895206 w 3415891"/>
                <a:gd name="connsiteY17" fmla="*/ 3076678 h 3958557"/>
                <a:gd name="connsiteX18" fmla="*/ 718384 w 3415891"/>
                <a:gd name="connsiteY18" fmla="*/ 2799914 h 3958557"/>
                <a:gd name="connsiteX19" fmla="*/ 808076 w 3415891"/>
                <a:gd name="connsiteY19" fmla="*/ 2620529 h 3958557"/>
                <a:gd name="connsiteX20" fmla="*/ 931082 w 3415891"/>
                <a:gd name="connsiteY20" fmla="*/ 2556464 h 3958557"/>
                <a:gd name="connsiteX21" fmla="*/ 990023 w 3415891"/>
                <a:gd name="connsiteY21" fmla="*/ 2548776 h 3958557"/>
                <a:gd name="connsiteX22" fmla="*/ 1010524 w 3415891"/>
                <a:gd name="connsiteY22" fmla="*/ 2564151 h 3958557"/>
                <a:gd name="connsiteX23" fmla="*/ 1000274 w 3415891"/>
                <a:gd name="connsiteY23" fmla="*/ 2594903 h 3958557"/>
                <a:gd name="connsiteX24" fmla="*/ 990023 w 3415891"/>
                <a:gd name="connsiteY24" fmla="*/ 2625655 h 3958557"/>
                <a:gd name="connsiteX25" fmla="*/ 974647 w 3415891"/>
                <a:gd name="connsiteY25" fmla="*/ 2738411 h 3958557"/>
                <a:gd name="connsiteX26" fmla="*/ 1055370 w 3415891"/>
                <a:gd name="connsiteY26" fmla="*/ 2875512 h 3958557"/>
                <a:gd name="connsiteX27" fmla="*/ 1230911 w 3415891"/>
                <a:gd name="connsiteY27" fmla="*/ 2933171 h 3958557"/>
                <a:gd name="connsiteX28" fmla="*/ 1494862 w 3415891"/>
                <a:gd name="connsiteY28" fmla="*/ 2835791 h 3958557"/>
                <a:gd name="connsiteX29" fmla="*/ 1599930 w 3415891"/>
                <a:gd name="connsiteY29" fmla="*/ 2594903 h 3958557"/>
                <a:gd name="connsiteX30" fmla="*/ 1387231 w 3415891"/>
                <a:gd name="connsiteY30" fmla="*/ 2259198 h 3958557"/>
                <a:gd name="connsiteX31" fmla="*/ 943896 w 3415891"/>
                <a:gd name="connsiteY31" fmla="*/ 2154130 h 3958557"/>
                <a:gd name="connsiteX32" fmla="*/ 372428 w 3415891"/>
                <a:gd name="connsiteY32" fmla="*/ 2348890 h 3958557"/>
                <a:gd name="connsiteX33" fmla="*/ 118727 w 3415891"/>
                <a:gd name="connsiteY33" fmla="*/ 2861417 h 3958557"/>
                <a:gd name="connsiteX34" fmla="*/ 500560 w 3415891"/>
                <a:gd name="connsiteY34" fmla="*/ 3502076 h 3958557"/>
                <a:gd name="connsiteX35" fmla="*/ 1312915 w 3415891"/>
                <a:gd name="connsiteY35" fmla="*/ 3717337 h 3958557"/>
                <a:gd name="connsiteX36" fmla="*/ 2195013 w 3415891"/>
                <a:gd name="connsiteY36" fmla="*/ 3432800 h 3958557"/>
                <a:gd name="connsiteX37" fmla="*/ 2705552 w 3415891"/>
                <a:gd name="connsiteY37" fmla="*/ 2674000 h 3958557"/>
                <a:gd name="connsiteX38" fmla="*/ 2587666 w 3415891"/>
                <a:gd name="connsiteY38" fmla="*/ 2167978 h 3958557"/>
                <a:gd name="connsiteX39" fmla="*/ 1769638 w 3415891"/>
                <a:gd name="connsiteY39" fmla="*/ 1553280 h 3958557"/>
                <a:gd name="connsiteX40" fmla="*/ 859329 w 3415891"/>
                <a:gd name="connsiteY40" fmla="*/ 1285397 h 3958557"/>
                <a:gd name="connsiteX41" fmla="*/ 477496 w 3415891"/>
                <a:gd name="connsiteY41" fmla="*/ 760057 h 3958557"/>
                <a:gd name="connsiteX0" fmla="*/ 565295 w 3503690"/>
                <a:gd name="connsiteY0" fmla="*/ 760057 h 3958557"/>
                <a:gd name="connsiteX1" fmla="*/ 898340 w 3503690"/>
                <a:gd name="connsiteY1" fmla="*/ 659 h 3958557"/>
                <a:gd name="connsiteX2" fmla="*/ 831809 w 3503690"/>
                <a:gd name="connsiteY2" fmla="*/ 631925 h 3958557"/>
                <a:gd name="connsiteX3" fmla="*/ 988130 w 3503690"/>
                <a:gd name="connsiteY3" fmla="*/ 890752 h 3958557"/>
                <a:gd name="connsiteX4" fmla="*/ 1328431 w 3503690"/>
                <a:gd name="connsiteY4" fmla="*/ 1173299 h 3958557"/>
                <a:gd name="connsiteX5" fmla="*/ 3071959 w 3503690"/>
                <a:gd name="connsiteY5" fmla="*/ 1693489 h 3958557"/>
                <a:gd name="connsiteX6" fmla="*/ 3465890 w 3503690"/>
                <a:gd name="connsiteY6" fmla="*/ 2971456 h 3958557"/>
                <a:gd name="connsiteX7" fmla="*/ 2380689 w 3503690"/>
                <a:gd name="connsiteY7" fmla="*/ 3857009 h 3958557"/>
                <a:gd name="connsiteX8" fmla="*/ 1163790 w 3503690"/>
                <a:gd name="connsiteY8" fmla="*/ 3918147 h 3958557"/>
                <a:gd name="connsiteX9" fmla="*/ 440686 w 3503690"/>
                <a:gd name="connsiteY9" fmla="*/ 3668167 h 3958557"/>
                <a:gd name="connsiteX10" fmla="*/ 454 w 3503690"/>
                <a:gd name="connsiteY10" fmla="*/ 2861417 h 3958557"/>
                <a:gd name="connsiteX11" fmla="*/ 371816 w 3503690"/>
                <a:gd name="connsiteY11" fmla="*/ 2268167 h 3958557"/>
                <a:gd name="connsiteX12" fmla="*/ 1052196 w 3503690"/>
                <a:gd name="connsiteY12" fmla="*/ 2020873 h 3958557"/>
                <a:gd name="connsiteX13" fmla="*/ 1680041 w 3503690"/>
                <a:gd name="connsiteY13" fmla="*/ 2169506 h 3958557"/>
                <a:gd name="connsiteX14" fmla="*/ 1949118 w 3503690"/>
                <a:gd name="connsiteY14" fmla="*/ 2641031 h 3958557"/>
                <a:gd name="connsiteX15" fmla="*/ 1768452 w 3503690"/>
                <a:gd name="connsiteY15" fmla="*/ 3011331 h 3958557"/>
                <a:gd name="connsiteX16" fmla="*/ 1349461 w 3503690"/>
                <a:gd name="connsiteY16" fmla="*/ 3158683 h 3958557"/>
                <a:gd name="connsiteX17" fmla="*/ 983005 w 3503690"/>
                <a:gd name="connsiteY17" fmla="*/ 3076678 h 3958557"/>
                <a:gd name="connsiteX18" fmla="*/ 806183 w 3503690"/>
                <a:gd name="connsiteY18" fmla="*/ 2799914 h 3958557"/>
                <a:gd name="connsiteX19" fmla="*/ 895875 w 3503690"/>
                <a:gd name="connsiteY19" fmla="*/ 2620529 h 3958557"/>
                <a:gd name="connsiteX20" fmla="*/ 1018881 w 3503690"/>
                <a:gd name="connsiteY20" fmla="*/ 2556464 h 3958557"/>
                <a:gd name="connsiteX21" fmla="*/ 1077822 w 3503690"/>
                <a:gd name="connsiteY21" fmla="*/ 2548776 h 3958557"/>
                <a:gd name="connsiteX22" fmla="*/ 1098323 w 3503690"/>
                <a:gd name="connsiteY22" fmla="*/ 2564151 h 3958557"/>
                <a:gd name="connsiteX23" fmla="*/ 1088073 w 3503690"/>
                <a:gd name="connsiteY23" fmla="*/ 2594903 h 3958557"/>
                <a:gd name="connsiteX24" fmla="*/ 1077822 w 3503690"/>
                <a:gd name="connsiteY24" fmla="*/ 2625655 h 3958557"/>
                <a:gd name="connsiteX25" fmla="*/ 1062446 w 3503690"/>
                <a:gd name="connsiteY25" fmla="*/ 2738411 h 3958557"/>
                <a:gd name="connsiteX26" fmla="*/ 1143169 w 3503690"/>
                <a:gd name="connsiteY26" fmla="*/ 2875512 h 3958557"/>
                <a:gd name="connsiteX27" fmla="*/ 1318710 w 3503690"/>
                <a:gd name="connsiteY27" fmla="*/ 2933171 h 3958557"/>
                <a:gd name="connsiteX28" fmla="*/ 1582661 w 3503690"/>
                <a:gd name="connsiteY28" fmla="*/ 2835791 h 3958557"/>
                <a:gd name="connsiteX29" fmla="*/ 1687729 w 3503690"/>
                <a:gd name="connsiteY29" fmla="*/ 2594903 h 3958557"/>
                <a:gd name="connsiteX30" fmla="*/ 1475030 w 3503690"/>
                <a:gd name="connsiteY30" fmla="*/ 2259198 h 3958557"/>
                <a:gd name="connsiteX31" fmla="*/ 1031695 w 3503690"/>
                <a:gd name="connsiteY31" fmla="*/ 2154130 h 3958557"/>
                <a:gd name="connsiteX32" fmla="*/ 460227 w 3503690"/>
                <a:gd name="connsiteY32" fmla="*/ 2348890 h 3958557"/>
                <a:gd name="connsiteX33" fmla="*/ 206526 w 3503690"/>
                <a:gd name="connsiteY33" fmla="*/ 2861417 h 3958557"/>
                <a:gd name="connsiteX34" fmla="*/ 588359 w 3503690"/>
                <a:gd name="connsiteY34" fmla="*/ 3502076 h 3958557"/>
                <a:gd name="connsiteX35" fmla="*/ 1400714 w 3503690"/>
                <a:gd name="connsiteY35" fmla="*/ 3717337 h 3958557"/>
                <a:gd name="connsiteX36" fmla="*/ 2282812 w 3503690"/>
                <a:gd name="connsiteY36" fmla="*/ 3432800 h 3958557"/>
                <a:gd name="connsiteX37" fmla="*/ 2793351 w 3503690"/>
                <a:gd name="connsiteY37" fmla="*/ 2674000 h 3958557"/>
                <a:gd name="connsiteX38" fmla="*/ 2675465 w 3503690"/>
                <a:gd name="connsiteY38" fmla="*/ 2167978 h 3958557"/>
                <a:gd name="connsiteX39" fmla="*/ 1857437 w 3503690"/>
                <a:gd name="connsiteY39" fmla="*/ 1553280 h 3958557"/>
                <a:gd name="connsiteX40" fmla="*/ 947128 w 3503690"/>
                <a:gd name="connsiteY40" fmla="*/ 1285397 h 3958557"/>
                <a:gd name="connsiteX41" fmla="*/ 565295 w 3503690"/>
                <a:gd name="connsiteY41" fmla="*/ 760057 h 3958557"/>
                <a:gd name="connsiteX0" fmla="*/ 565297 w 3505172"/>
                <a:gd name="connsiteY0" fmla="*/ 760057 h 3929318"/>
                <a:gd name="connsiteX1" fmla="*/ 898342 w 3505172"/>
                <a:gd name="connsiteY1" fmla="*/ 659 h 3929318"/>
                <a:gd name="connsiteX2" fmla="*/ 831811 w 3505172"/>
                <a:gd name="connsiteY2" fmla="*/ 631925 h 3929318"/>
                <a:gd name="connsiteX3" fmla="*/ 988132 w 3505172"/>
                <a:gd name="connsiteY3" fmla="*/ 890752 h 3929318"/>
                <a:gd name="connsiteX4" fmla="*/ 1328433 w 3505172"/>
                <a:gd name="connsiteY4" fmla="*/ 1173299 h 3929318"/>
                <a:gd name="connsiteX5" fmla="*/ 3071961 w 3505172"/>
                <a:gd name="connsiteY5" fmla="*/ 1693489 h 3929318"/>
                <a:gd name="connsiteX6" fmla="*/ 3465892 w 3505172"/>
                <a:gd name="connsiteY6" fmla="*/ 2971456 h 3929318"/>
                <a:gd name="connsiteX7" fmla="*/ 2358642 w 3505172"/>
                <a:gd name="connsiteY7" fmla="*/ 3790260 h 3929318"/>
                <a:gd name="connsiteX8" fmla="*/ 1163792 w 3505172"/>
                <a:gd name="connsiteY8" fmla="*/ 3918147 h 3929318"/>
                <a:gd name="connsiteX9" fmla="*/ 440688 w 3505172"/>
                <a:gd name="connsiteY9" fmla="*/ 3668167 h 3929318"/>
                <a:gd name="connsiteX10" fmla="*/ 456 w 3505172"/>
                <a:gd name="connsiteY10" fmla="*/ 2861417 h 3929318"/>
                <a:gd name="connsiteX11" fmla="*/ 371818 w 3505172"/>
                <a:gd name="connsiteY11" fmla="*/ 2268167 h 3929318"/>
                <a:gd name="connsiteX12" fmla="*/ 1052198 w 3505172"/>
                <a:gd name="connsiteY12" fmla="*/ 2020873 h 3929318"/>
                <a:gd name="connsiteX13" fmla="*/ 1680043 w 3505172"/>
                <a:gd name="connsiteY13" fmla="*/ 2169506 h 3929318"/>
                <a:gd name="connsiteX14" fmla="*/ 1949120 w 3505172"/>
                <a:gd name="connsiteY14" fmla="*/ 2641031 h 3929318"/>
                <a:gd name="connsiteX15" fmla="*/ 1768454 w 3505172"/>
                <a:gd name="connsiteY15" fmla="*/ 3011331 h 3929318"/>
                <a:gd name="connsiteX16" fmla="*/ 1349463 w 3505172"/>
                <a:gd name="connsiteY16" fmla="*/ 3158683 h 3929318"/>
                <a:gd name="connsiteX17" fmla="*/ 983007 w 3505172"/>
                <a:gd name="connsiteY17" fmla="*/ 3076678 h 3929318"/>
                <a:gd name="connsiteX18" fmla="*/ 806185 w 3505172"/>
                <a:gd name="connsiteY18" fmla="*/ 2799914 h 3929318"/>
                <a:gd name="connsiteX19" fmla="*/ 895877 w 3505172"/>
                <a:gd name="connsiteY19" fmla="*/ 2620529 h 3929318"/>
                <a:gd name="connsiteX20" fmla="*/ 1018883 w 3505172"/>
                <a:gd name="connsiteY20" fmla="*/ 2556464 h 3929318"/>
                <a:gd name="connsiteX21" fmla="*/ 1077824 w 3505172"/>
                <a:gd name="connsiteY21" fmla="*/ 2548776 h 3929318"/>
                <a:gd name="connsiteX22" fmla="*/ 1098325 w 3505172"/>
                <a:gd name="connsiteY22" fmla="*/ 2564151 h 3929318"/>
                <a:gd name="connsiteX23" fmla="*/ 1088075 w 3505172"/>
                <a:gd name="connsiteY23" fmla="*/ 2594903 h 3929318"/>
                <a:gd name="connsiteX24" fmla="*/ 1077824 w 3505172"/>
                <a:gd name="connsiteY24" fmla="*/ 2625655 h 3929318"/>
                <a:gd name="connsiteX25" fmla="*/ 1062448 w 3505172"/>
                <a:gd name="connsiteY25" fmla="*/ 2738411 h 3929318"/>
                <a:gd name="connsiteX26" fmla="*/ 1143171 w 3505172"/>
                <a:gd name="connsiteY26" fmla="*/ 2875512 h 3929318"/>
                <a:gd name="connsiteX27" fmla="*/ 1318712 w 3505172"/>
                <a:gd name="connsiteY27" fmla="*/ 2933171 h 3929318"/>
                <a:gd name="connsiteX28" fmla="*/ 1582663 w 3505172"/>
                <a:gd name="connsiteY28" fmla="*/ 2835791 h 3929318"/>
                <a:gd name="connsiteX29" fmla="*/ 1687731 w 3505172"/>
                <a:gd name="connsiteY29" fmla="*/ 2594903 h 3929318"/>
                <a:gd name="connsiteX30" fmla="*/ 1475032 w 3505172"/>
                <a:gd name="connsiteY30" fmla="*/ 2259198 h 3929318"/>
                <a:gd name="connsiteX31" fmla="*/ 1031697 w 3505172"/>
                <a:gd name="connsiteY31" fmla="*/ 2154130 h 3929318"/>
                <a:gd name="connsiteX32" fmla="*/ 460229 w 3505172"/>
                <a:gd name="connsiteY32" fmla="*/ 2348890 h 3929318"/>
                <a:gd name="connsiteX33" fmla="*/ 206528 w 3505172"/>
                <a:gd name="connsiteY33" fmla="*/ 2861417 h 3929318"/>
                <a:gd name="connsiteX34" fmla="*/ 588361 w 3505172"/>
                <a:gd name="connsiteY34" fmla="*/ 3502076 h 3929318"/>
                <a:gd name="connsiteX35" fmla="*/ 1400716 w 3505172"/>
                <a:gd name="connsiteY35" fmla="*/ 3717337 h 3929318"/>
                <a:gd name="connsiteX36" fmla="*/ 2282814 w 3505172"/>
                <a:gd name="connsiteY36" fmla="*/ 3432800 h 3929318"/>
                <a:gd name="connsiteX37" fmla="*/ 2793353 w 3505172"/>
                <a:gd name="connsiteY37" fmla="*/ 2674000 h 3929318"/>
                <a:gd name="connsiteX38" fmla="*/ 2675467 w 3505172"/>
                <a:gd name="connsiteY38" fmla="*/ 2167978 h 3929318"/>
                <a:gd name="connsiteX39" fmla="*/ 1857439 w 3505172"/>
                <a:gd name="connsiteY39" fmla="*/ 1553280 h 3929318"/>
                <a:gd name="connsiteX40" fmla="*/ 947130 w 3505172"/>
                <a:gd name="connsiteY40" fmla="*/ 1285397 h 3929318"/>
                <a:gd name="connsiteX41" fmla="*/ 565297 w 3505172"/>
                <a:gd name="connsiteY41" fmla="*/ 760057 h 3929318"/>
                <a:gd name="connsiteX0" fmla="*/ 565297 w 3359163"/>
                <a:gd name="connsiteY0" fmla="*/ 760057 h 3930630"/>
                <a:gd name="connsiteX1" fmla="*/ 898342 w 3359163"/>
                <a:gd name="connsiteY1" fmla="*/ 659 h 3930630"/>
                <a:gd name="connsiteX2" fmla="*/ 831811 w 3359163"/>
                <a:gd name="connsiteY2" fmla="*/ 631925 h 3930630"/>
                <a:gd name="connsiteX3" fmla="*/ 988132 w 3359163"/>
                <a:gd name="connsiteY3" fmla="*/ 890752 h 3930630"/>
                <a:gd name="connsiteX4" fmla="*/ 1328433 w 3359163"/>
                <a:gd name="connsiteY4" fmla="*/ 1173299 h 3930630"/>
                <a:gd name="connsiteX5" fmla="*/ 3071961 w 3359163"/>
                <a:gd name="connsiteY5" fmla="*/ 1693489 h 3930630"/>
                <a:gd name="connsiteX6" fmla="*/ 3289512 w 3359163"/>
                <a:gd name="connsiteY6" fmla="*/ 2931407 h 3930630"/>
                <a:gd name="connsiteX7" fmla="*/ 2358642 w 3359163"/>
                <a:gd name="connsiteY7" fmla="*/ 3790260 h 3930630"/>
                <a:gd name="connsiteX8" fmla="*/ 1163792 w 3359163"/>
                <a:gd name="connsiteY8" fmla="*/ 3918147 h 3930630"/>
                <a:gd name="connsiteX9" fmla="*/ 440688 w 3359163"/>
                <a:gd name="connsiteY9" fmla="*/ 3668167 h 3930630"/>
                <a:gd name="connsiteX10" fmla="*/ 456 w 3359163"/>
                <a:gd name="connsiteY10" fmla="*/ 2861417 h 3930630"/>
                <a:gd name="connsiteX11" fmla="*/ 371818 w 3359163"/>
                <a:gd name="connsiteY11" fmla="*/ 2268167 h 3930630"/>
                <a:gd name="connsiteX12" fmla="*/ 1052198 w 3359163"/>
                <a:gd name="connsiteY12" fmla="*/ 2020873 h 3930630"/>
                <a:gd name="connsiteX13" fmla="*/ 1680043 w 3359163"/>
                <a:gd name="connsiteY13" fmla="*/ 2169506 h 3930630"/>
                <a:gd name="connsiteX14" fmla="*/ 1949120 w 3359163"/>
                <a:gd name="connsiteY14" fmla="*/ 2641031 h 3930630"/>
                <a:gd name="connsiteX15" fmla="*/ 1768454 w 3359163"/>
                <a:gd name="connsiteY15" fmla="*/ 3011331 h 3930630"/>
                <a:gd name="connsiteX16" fmla="*/ 1349463 w 3359163"/>
                <a:gd name="connsiteY16" fmla="*/ 3158683 h 3930630"/>
                <a:gd name="connsiteX17" fmla="*/ 983007 w 3359163"/>
                <a:gd name="connsiteY17" fmla="*/ 3076678 h 3930630"/>
                <a:gd name="connsiteX18" fmla="*/ 806185 w 3359163"/>
                <a:gd name="connsiteY18" fmla="*/ 2799914 h 3930630"/>
                <a:gd name="connsiteX19" fmla="*/ 895877 w 3359163"/>
                <a:gd name="connsiteY19" fmla="*/ 2620529 h 3930630"/>
                <a:gd name="connsiteX20" fmla="*/ 1018883 w 3359163"/>
                <a:gd name="connsiteY20" fmla="*/ 2556464 h 3930630"/>
                <a:gd name="connsiteX21" fmla="*/ 1077824 w 3359163"/>
                <a:gd name="connsiteY21" fmla="*/ 2548776 h 3930630"/>
                <a:gd name="connsiteX22" fmla="*/ 1098325 w 3359163"/>
                <a:gd name="connsiteY22" fmla="*/ 2564151 h 3930630"/>
                <a:gd name="connsiteX23" fmla="*/ 1088075 w 3359163"/>
                <a:gd name="connsiteY23" fmla="*/ 2594903 h 3930630"/>
                <a:gd name="connsiteX24" fmla="*/ 1077824 w 3359163"/>
                <a:gd name="connsiteY24" fmla="*/ 2625655 h 3930630"/>
                <a:gd name="connsiteX25" fmla="*/ 1062448 w 3359163"/>
                <a:gd name="connsiteY25" fmla="*/ 2738411 h 3930630"/>
                <a:gd name="connsiteX26" fmla="*/ 1143171 w 3359163"/>
                <a:gd name="connsiteY26" fmla="*/ 2875512 h 3930630"/>
                <a:gd name="connsiteX27" fmla="*/ 1318712 w 3359163"/>
                <a:gd name="connsiteY27" fmla="*/ 2933171 h 3930630"/>
                <a:gd name="connsiteX28" fmla="*/ 1582663 w 3359163"/>
                <a:gd name="connsiteY28" fmla="*/ 2835791 h 3930630"/>
                <a:gd name="connsiteX29" fmla="*/ 1687731 w 3359163"/>
                <a:gd name="connsiteY29" fmla="*/ 2594903 h 3930630"/>
                <a:gd name="connsiteX30" fmla="*/ 1475032 w 3359163"/>
                <a:gd name="connsiteY30" fmla="*/ 2259198 h 3930630"/>
                <a:gd name="connsiteX31" fmla="*/ 1031697 w 3359163"/>
                <a:gd name="connsiteY31" fmla="*/ 2154130 h 3930630"/>
                <a:gd name="connsiteX32" fmla="*/ 460229 w 3359163"/>
                <a:gd name="connsiteY32" fmla="*/ 2348890 h 3930630"/>
                <a:gd name="connsiteX33" fmla="*/ 206528 w 3359163"/>
                <a:gd name="connsiteY33" fmla="*/ 2861417 h 3930630"/>
                <a:gd name="connsiteX34" fmla="*/ 588361 w 3359163"/>
                <a:gd name="connsiteY34" fmla="*/ 3502076 h 3930630"/>
                <a:gd name="connsiteX35" fmla="*/ 1400716 w 3359163"/>
                <a:gd name="connsiteY35" fmla="*/ 3717337 h 3930630"/>
                <a:gd name="connsiteX36" fmla="*/ 2282814 w 3359163"/>
                <a:gd name="connsiteY36" fmla="*/ 3432800 h 3930630"/>
                <a:gd name="connsiteX37" fmla="*/ 2793353 w 3359163"/>
                <a:gd name="connsiteY37" fmla="*/ 2674000 h 3930630"/>
                <a:gd name="connsiteX38" fmla="*/ 2675467 w 3359163"/>
                <a:gd name="connsiteY38" fmla="*/ 2167978 h 3930630"/>
                <a:gd name="connsiteX39" fmla="*/ 1857439 w 3359163"/>
                <a:gd name="connsiteY39" fmla="*/ 1553280 h 3930630"/>
                <a:gd name="connsiteX40" fmla="*/ 947130 w 3359163"/>
                <a:gd name="connsiteY40" fmla="*/ 1285397 h 3930630"/>
                <a:gd name="connsiteX41" fmla="*/ 565297 w 3359163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947130 w 3314397"/>
                <a:gd name="connsiteY40" fmla="*/ 1285397 h 3930630"/>
                <a:gd name="connsiteX41" fmla="*/ 565297 w 3314397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1035318 w 3314397"/>
                <a:gd name="connsiteY40" fmla="*/ 1258698 h 3930630"/>
                <a:gd name="connsiteX41" fmla="*/ 565297 w 3314397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1035318 w 3314397"/>
                <a:gd name="connsiteY40" fmla="*/ 1258698 h 3930630"/>
                <a:gd name="connsiteX41" fmla="*/ 565297 w 3314397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1035318 w 3314397"/>
                <a:gd name="connsiteY40" fmla="*/ 1258698 h 3930630"/>
                <a:gd name="connsiteX41" fmla="*/ 565297 w 3314397"/>
                <a:gd name="connsiteY41" fmla="*/ 760057 h 3930630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2675467 w 3314397"/>
                <a:gd name="connsiteY38" fmla="*/ 2168602 h 3931254"/>
                <a:gd name="connsiteX39" fmla="*/ 1857439 w 3314397"/>
                <a:gd name="connsiteY39" fmla="*/ 1553904 h 3931254"/>
                <a:gd name="connsiteX40" fmla="*/ 1035318 w 3314397"/>
                <a:gd name="connsiteY40" fmla="*/ 1259322 h 3931254"/>
                <a:gd name="connsiteX41" fmla="*/ 587343 w 3314397"/>
                <a:gd name="connsiteY41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2675467 w 3314397"/>
                <a:gd name="connsiteY38" fmla="*/ 2168602 h 3931254"/>
                <a:gd name="connsiteX39" fmla="*/ 1857439 w 3314397"/>
                <a:gd name="connsiteY39" fmla="*/ 1553904 h 3931254"/>
                <a:gd name="connsiteX40" fmla="*/ 1035318 w 3314397"/>
                <a:gd name="connsiteY40" fmla="*/ 1259322 h 3931254"/>
                <a:gd name="connsiteX41" fmla="*/ 587343 w 3314397"/>
                <a:gd name="connsiteY41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857439 w 3314397"/>
                <a:gd name="connsiteY37" fmla="*/ 1554027 h 3931377"/>
                <a:gd name="connsiteX38" fmla="*/ 1035318 w 3314397"/>
                <a:gd name="connsiteY38" fmla="*/ 1259445 h 3931377"/>
                <a:gd name="connsiteX39" fmla="*/ 587343 w 3314397"/>
                <a:gd name="connsiteY39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4170059"/>
                <a:gd name="connsiteX1" fmla="*/ 898342 w 3314397"/>
                <a:gd name="connsiteY1" fmla="*/ 1406 h 4170059"/>
                <a:gd name="connsiteX2" fmla="*/ 831811 w 3314397"/>
                <a:gd name="connsiteY2" fmla="*/ 632672 h 4170059"/>
                <a:gd name="connsiteX3" fmla="*/ 1328433 w 3314397"/>
                <a:gd name="connsiteY3" fmla="*/ 1174046 h 4170059"/>
                <a:gd name="connsiteX4" fmla="*/ 2895583 w 3314397"/>
                <a:gd name="connsiteY4" fmla="*/ 1827735 h 4170059"/>
                <a:gd name="connsiteX5" fmla="*/ 3289512 w 3314397"/>
                <a:gd name="connsiteY5" fmla="*/ 2932154 h 4170059"/>
                <a:gd name="connsiteX6" fmla="*/ 2358642 w 3314397"/>
                <a:gd name="connsiteY6" fmla="*/ 3791007 h 4170059"/>
                <a:gd name="connsiteX7" fmla="*/ 1163792 w 3314397"/>
                <a:gd name="connsiteY7" fmla="*/ 3918894 h 4170059"/>
                <a:gd name="connsiteX8" fmla="*/ 440688 w 3314397"/>
                <a:gd name="connsiteY8" fmla="*/ 3668914 h 4170059"/>
                <a:gd name="connsiteX9" fmla="*/ 456 w 3314397"/>
                <a:gd name="connsiteY9" fmla="*/ 2862164 h 4170059"/>
                <a:gd name="connsiteX10" fmla="*/ 371818 w 3314397"/>
                <a:gd name="connsiteY10" fmla="*/ 2268914 h 4170059"/>
                <a:gd name="connsiteX11" fmla="*/ 1052198 w 3314397"/>
                <a:gd name="connsiteY11" fmla="*/ 2021620 h 4170059"/>
                <a:gd name="connsiteX12" fmla="*/ 1680043 w 3314397"/>
                <a:gd name="connsiteY12" fmla="*/ 2170253 h 4170059"/>
                <a:gd name="connsiteX13" fmla="*/ 1949120 w 3314397"/>
                <a:gd name="connsiteY13" fmla="*/ 2641778 h 4170059"/>
                <a:gd name="connsiteX14" fmla="*/ 1768454 w 3314397"/>
                <a:gd name="connsiteY14" fmla="*/ 3012078 h 4170059"/>
                <a:gd name="connsiteX15" fmla="*/ 1349463 w 3314397"/>
                <a:gd name="connsiteY15" fmla="*/ 3159430 h 4170059"/>
                <a:gd name="connsiteX16" fmla="*/ 983007 w 3314397"/>
                <a:gd name="connsiteY16" fmla="*/ 3077425 h 4170059"/>
                <a:gd name="connsiteX17" fmla="*/ 806185 w 3314397"/>
                <a:gd name="connsiteY17" fmla="*/ 2800661 h 4170059"/>
                <a:gd name="connsiteX18" fmla="*/ 895877 w 3314397"/>
                <a:gd name="connsiteY18" fmla="*/ 2621276 h 4170059"/>
                <a:gd name="connsiteX19" fmla="*/ 1018883 w 3314397"/>
                <a:gd name="connsiteY19" fmla="*/ 2557211 h 4170059"/>
                <a:gd name="connsiteX20" fmla="*/ 1077824 w 3314397"/>
                <a:gd name="connsiteY20" fmla="*/ 2549523 h 4170059"/>
                <a:gd name="connsiteX21" fmla="*/ 1098325 w 3314397"/>
                <a:gd name="connsiteY21" fmla="*/ 2564898 h 4170059"/>
                <a:gd name="connsiteX22" fmla="*/ 1088075 w 3314397"/>
                <a:gd name="connsiteY22" fmla="*/ 2595650 h 4170059"/>
                <a:gd name="connsiteX23" fmla="*/ 1077824 w 3314397"/>
                <a:gd name="connsiteY23" fmla="*/ 2626402 h 4170059"/>
                <a:gd name="connsiteX24" fmla="*/ 1062448 w 3314397"/>
                <a:gd name="connsiteY24" fmla="*/ 2739158 h 4170059"/>
                <a:gd name="connsiteX25" fmla="*/ 1143171 w 3314397"/>
                <a:gd name="connsiteY25" fmla="*/ 2876259 h 4170059"/>
                <a:gd name="connsiteX26" fmla="*/ 1318712 w 3314397"/>
                <a:gd name="connsiteY26" fmla="*/ 2933918 h 4170059"/>
                <a:gd name="connsiteX27" fmla="*/ 1582663 w 3314397"/>
                <a:gd name="connsiteY27" fmla="*/ 2836538 h 4170059"/>
                <a:gd name="connsiteX28" fmla="*/ 1687731 w 3314397"/>
                <a:gd name="connsiteY28" fmla="*/ 2595650 h 4170059"/>
                <a:gd name="connsiteX29" fmla="*/ 1475032 w 3314397"/>
                <a:gd name="connsiteY29" fmla="*/ 2259945 h 4170059"/>
                <a:gd name="connsiteX30" fmla="*/ 1031697 w 3314397"/>
                <a:gd name="connsiteY30" fmla="*/ 2154877 h 4170059"/>
                <a:gd name="connsiteX31" fmla="*/ 460229 w 3314397"/>
                <a:gd name="connsiteY31" fmla="*/ 2349637 h 4170059"/>
                <a:gd name="connsiteX32" fmla="*/ 206528 w 3314397"/>
                <a:gd name="connsiteY32" fmla="*/ 2862164 h 4170059"/>
                <a:gd name="connsiteX33" fmla="*/ 588361 w 3314397"/>
                <a:gd name="connsiteY33" fmla="*/ 3502823 h 4170059"/>
                <a:gd name="connsiteX34" fmla="*/ 1400716 w 3314397"/>
                <a:gd name="connsiteY34" fmla="*/ 3718084 h 4170059"/>
                <a:gd name="connsiteX35" fmla="*/ 2348956 w 3314397"/>
                <a:gd name="connsiteY35" fmla="*/ 3433547 h 4170059"/>
                <a:gd name="connsiteX36" fmla="*/ 1035318 w 3314397"/>
                <a:gd name="connsiteY36" fmla="*/ 1259445 h 4170059"/>
                <a:gd name="connsiteX37" fmla="*/ 587343 w 3314397"/>
                <a:gd name="connsiteY37" fmla="*/ 814203 h 4170059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499154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99154 w 3314397"/>
                <a:gd name="connsiteY37" fmla="*/ 773622 h 3930846"/>
                <a:gd name="connsiteX0" fmla="*/ 499154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99154 w 3314397"/>
                <a:gd name="connsiteY37" fmla="*/ 773622 h 3930846"/>
                <a:gd name="connsiteX0" fmla="*/ 433011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33011 w 3314397"/>
                <a:gd name="connsiteY37" fmla="*/ 773622 h 3930846"/>
                <a:gd name="connsiteX0" fmla="*/ 433011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33011 w 3314397"/>
                <a:gd name="connsiteY37" fmla="*/ 773622 h 3930846"/>
                <a:gd name="connsiteX0" fmla="*/ 433011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33011 w 3314397"/>
                <a:gd name="connsiteY37" fmla="*/ 773622 h 3930846"/>
                <a:gd name="connsiteX0" fmla="*/ 433011 w 3298501"/>
                <a:gd name="connsiteY0" fmla="*/ 773622 h 3930846"/>
                <a:gd name="connsiteX1" fmla="*/ 898342 w 3298501"/>
                <a:gd name="connsiteY1" fmla="*/ 875 h 3930846"/>
                <a:gd name="connsiteX2" fmla="*/ 831811 w 3298501"/>
                <a:gd name="connsiteY2" fmla="*/ 632141 h 3930846"/>
                <a:gd name="connsiteX3" fmla="*/ 1328433 w 3298501"/>
                <a:gd name="connsiteY3" fmla="*/ 1173515 h 3930846"/>
                <a:gd name="connsiteX4" fmla="*/ 2741251 w 3298501"/>
                <a:gd name="connsiteY4" fmla="*/ 1880604 h 3930846"/>
                <a:gd name="connsiteX5" fmla="*/ 3289512 w 3298501"/>
                <a:gd name="connsiteY5" fmla="*/ 2931623 h 3930846"/>
                <a:gd name="connsiteX6" fmla="*/ 2358642 w 3298501"/>
                <a:gd name="connsiteY6" fmla="*/ 3790476 h 3930846"/>
                <a:gd name="connsiteX7" fmla="*/ 1163792 w 3298501"/>
                <a:gd name="connsiteY7" fmla="*/ 3918363 h 3930846"/>
                <a:gd name="connsiteX8" fmla="*/ 440688 w 3298501"/>
                <a:gd name="connsiteY8" fmla="*/ 3668383 h 3930846"/>
                <a:gd name="connsiteX9" fmla="*/ 456 w 3298501"/>
                <a:gd name="connsiteY9" fmla="*/ 2861633 h 3930846"/>
                <a:gd name="connsiteX10" fmla="*/ 371818 w 3298501"/>
                <a:gd name="connsiteY10" fmla="*/ 2268383 h 3930846"/>
                <a:gd name="connsiteX11" fmla="*/ 1052198 w 3298501"/>
                <a:gd name="connsiteY11" fmla="*/ 2021089 h 3930846"/>
                <a:gd name="connsiteX12" fmla="*/ 1680043 w 3298501"/>
                <a:gd name="connsiteY12" fmla="*/ 2169722 h 3930846"/>
                <a:gd name="connsiteX13" fmla="*/ 1949120 w 3298501"/>
                <a:gd name="connsiteY13" fmla="*/ 2641247 h 3930846"/>
                <a:gd name="connsiteX14" fmla="*/ 1768454 w 3298501"/>
                <a:gd name="connsiteY14" fmla="*/ 3011547 h 3930846"/>
                <a:gd name="connsiteX15" fmla="*/ 1349463 w 3298501"/>
                <a:gd name="connsiteY15" fmla="*/ 3158899 h 3930846"/>
                <a:gd name="connsiteX16" fmla="*/ 983007 w 3298501"/>
                <a:gd name="connsiteY16" fmla="*/ 3076894 h 3930846"/>
                <a:gd name="connsiteX17" fmla="*/ 806185 w 3298501"/>
                <a:gd name="connsiteY17" fmla="*/ 2800130 h 3930846"/>
                <a:gd name="connsiteX18" fmla="*/ 895877 w 3298501"/>
                <a:gd name="connsiteY18" fmla="*/ 2620745 h 3930846"/>
                <a:gd name="connsiteX19" fmla="*/ 1018883 w 3298501"/>
                <a:gd name="connsiteY19" fmla="*/ 2556680 h 3930846"/>
                <a:gd name="connsiteX20" fmla="*/ 1077824 w 3298501"/>
                <a:gd name="connsiteY20" fmla="*/ 2548992 h 3930846"/>
                <a:gd name="connsiteX21" fmla="*/ 1098325 w 3298501"/>
                <a:gd name="connsiteY21" fmla="*/ 2564367 h 3930846"/>
                <a:gd name="connsiteX22" fmla="*/ 1088075 w 3298501"/>
                <a:gd name="connsiteY22" fmla="*/ 2595119 h 3930846"/>
                <a:gd name="connsiteX23" fmla="*/ 1077824 w 3298501"/>
                <a:gd name="connsiteY23" fmla="*/ 2625871 h 3930846"/>
                <a:gd name="connsiteX24" fmla="*/ 1062448 w 3298501"/>
                <a:gd name="connsiteY24" fmla="*/ 2738627 h 3930846"/>
                <a:gd name="connsiteX25" fmla="*/ 1143171 w 3298501"/>
                <a:gd name="connsiteY25" fmla="*/ 2875728 h 3930846"/>
                <a:gd name="connsiteX26" fmla="*/ 1318712 w 3298501"/>
                <a:gd name="connsiteY26" fmla="*/ 2933387 h 3930846"/>
                <a:gd name="connsiteX27" fmla="*/ 1582663 w 3298501"/>
                <a:gd name="connsiteY27" fmla="*/ 2836007 h 3930846"/>
                <a:gd name="connsiteX28" fmla="*/ 1687731 w 3298501"/>
                <a:gd name="connsiteY28" fmla="*/ 2595119 h 3930846"/>
                <a:gd name="connsiteX29" fmla="*/ 1475032 w 3298501"/>
                <a:gd name="connsiteY29" fmla="*/ 2259414 h 3930846"/>
                <a:gd name="connsiteX30" fmla="*/ 1031697 w 3298501"/>
                <a:gd name="connsiteY30" fmla="*/ 2154346 h 3930846"/>
                <a:gd name="connsiteX31" fmla="*/ 460229 w 3298501"/>
                <a:gd name="connsiteY31" fmla="*/ 2349106 h 3930846"/>
                <a:gd name="connsiteX32" fmla="*/ 206528 w 3298501"/>
                <a:gd name="connsiteY32" fmla="*/ 2861633 h 3930846"/>
                <a:gd name="connsiteX33" fmla="*/ 588361 w 3298501"/>
                <a:gd name="connsiteY33" fmla="*/ 3502292 h 3930846"/>
                <a:gd name="connsiteX34" fmla="*/ 1400716 w 3298501"/>
                <a:gd name="connsiteY34" fmla="*/ 3717553 h 3930846"/>
                <a:gd name="connsiteX35" fmla="*/ 2348956 w 3298501"/>
                <a:gd name="connsiteY35" fmla="*/ 3433016 h 3930846"/>
                <a:gd name="connsiteX36" fmla="*/ 1035318 w 3298501"/>
                <a:gd name="connsiteY36" fmla="*/ 1258914 h 3930846"/>
                <a:gd name="connsiteX37" fmla="*/ 433011 w 3298501"/>
                <a:gd name="connsiteY37" fmla="*/ 773622 h 3930846"/>
                <a:gd name="connsiteX0" fmla="*/ 543248 w 3298501"/>
                <a:gd name="connsiteY0" fmla="*/ 706252 h 3930225"/>
                <a:gd name="connsiteX1" fmla="*/ 898342 w 3298501"/>
                <a:gd name="connsiteY1" fmla="*/ 254 h 3930225"/>
                <a:gd name="connsiteX2" fmla="*/ 831811 w 3298501"/>
                <a:gd name="connsiteY2" fmla="*/ 631520 h 3930225"/>
                <a:gd name="connsiteX3" fmla="*/ 1328433 w 3298501"/>
                <a:gd name="connsiteY3" fmla="*/ 1172894 h 3930225"/>
                <a:gd name="connsiteX4" fmla="*/ 2741251 w 3298501"/>
                <a:gd name="connsiteY4" fmla="*/ 1879983 h 3930225"/>
                <a:gd name="connsiteX5" fmla="*/ 3289512 w 3298501"/>
                <a:gd name="connsiteY5" fmla="*/ 2931002 h 3930225"/>
                <a:gd name="connsiteX6" fmla="*/ 2358642 w 3298501"/>
                <a:gd name="connsiteY6" fmla="*/ 3789855 h 3930225"/>
                <a:gd name="connsiteX7" fmla="*/ 1163792 w 3298501"/>
                <a:gd name="connsiteY7" fmla="*/ 3917742 h 3930225"/>
                <a:gd name="connsiteX8" fmla="*/ 440688 w 3298501"/>
                <a:gd name="connsiteY8" fmla="*/ 3667762 h 3930225"/>
                <a:gd name="connsiteX9" fmla="*/ 456 w 3298501"/>
                <a:gd name="connsiteY9" fmla="*/ 2861012 h 3930225"/>
                <a:gd name="connsiteX10" fmla="*/ 371818 w 3298501"/>
                <a:gd name="connsiteY10" fmla="*/ 2267762 h 3930225"/>
                <a:gd name="connsiteX11" fmla="*/ 1052198 w 3298501"/>
                <a:gd name="connsiteY11" fmla="*/ 2020468 h 3930225"/>
                <a:gd name="connsiteX12" fmla="*/ 1680043 w 3298501"/>
                <a:gd name="connsiteY12" fmla="*/ 2169101 h 3930225"/>
                <a:gd name="connsiteX13" fmla="*/ 1949120 w 3298501"/>
                <a:gd name="connsiteY13" fmla="*/ 2640626 h 3930225"/>
                <a:gd name="connsiteX14" fmla="*/ 1768454 w 3298501"/>
                <a:gd name="connsiteY14" fmla="*/ 3010926 h 3930225"/>
                <a:gd name="connsiteX15" fmla="*/ 1349463 w 3298501"/>
                <a:gd name="connsiteY15" fmla="*/ 3158278 h 3930225"/>
                <a:gd name="connsiteX16" fmla="*/ 983007 w 3298501"/>
                <a:gd name="connsiteY16" fmla="*/ 3076273 h 3930225"/>
                <a:gd name="connsiteX17" fmla="*/ 806185 w 3298501"/>
                <a:gd name="connsiteY17" fmla="*/ 2799509 h 3930225"/>
                <a:gd name="connsiteX18" fmla="*/ 895877 w 3298501"/>
                <a:gd name="connsiteY18" fmla="*/ 2620124 h 3930225"/>
                <a:gd name="connsiteX19" fmla="*/ 1018883 w 3298501"/>
                <a:gd name="connsiteY19" fmla="*/ 2556059 h 3930225"/>
                <a:gd name="connsiteX20" fmla="*/ 1077824 w 3298501"/>
                <a:gd name="connsiteY20" fmla="*/ 2548371 h 3930225"/>
                <a:gd name="connsiteX21" fmla="*/ 1098325 w 3298501"/>
                <a:gd name="connsiteY21" fmla="*/ 2563746 h 3930225"/>
                <a:gd name="connsiteX22" fmla="*/ 1088075 w 3298501"/>
                <a:gd name="connsiteY22" fmla="*/ 2594498 h 3930225"/>
                <a:gd name="connsiteX23" fmla="*/ 1077824 w 3298501"/>
                <a:gd name="connsiteY23" fmla="*/ 2625250 h 3930225"/>
                <a:gd name="connsiteX24" fmla="*/ 1062448 w 3298501"/>
                <a:gd name="connsiteY24" fmla="*/ 2738006 h 3930225"/>
                <a:gd name="connsiteX25" fmla="*/ 1143171 w 3298501"/>
                <a:gd name="connsiteY25" fmla="*/ 2875107 h 3930225"/>
                <a:gd name="connsiteX26" fmla="*/ 1318712 w 3298501"/>
                <a:gd name="connsiteY26" fmla="*/ 2932766 h 3930225"/>
                <a:gd name="connsiteX27" fmla="*/ 1582663 w 3298501"/>
                <a:gd name="connsiteY27" fmla="*/ 2835386 h 3930225"/>
                <a:gd name="connsiteX28" fmla="*/ 1687731 w 3298501"/>
                <a:gd name="connsiteY28" fmla="*/ 2594498 h 3930225"/>
                <a:gd name="connsiteX29" fmla="*/ 1475032 w 3298501"/>
                <a:gd name="connsiteY29" fmla="*/ 2258793 h 3930225"/>
                <a:gd name="connsiteX30" fmla="*/ 1031697 w 3298501"/>
                <a:gd name="connsiteY30" fmla="*/ 2153725 h 3930225"/>
                <a:gd name="connsiteX31" fmla="*/ 460229 w 3298501"/>
                <a:gd name="connsiteY31" fmla="*/ 2348485 h 3930225"/>
                <a:gd name="connsiteX32" fmla="*/ 206528 w 3298501"/>
                <a:gd name="connsiteY32" fmla="*/ 2861012 h 3930225"/>
                <a:gd name="connsiteX33" fmla="*/ 588361 w 3298501"/>
                <a:gd name="connsiteY33" fmla="*/ 3501671 h 3930225"/>
                <a:gd name="connsiteX34" fmla="*/ 1400716 w 3298501"/>
                <a:gd name="connsiteY34" fmla="*/ 3716932 h 3930225"/>
                <a:gd name="connsiteX35" fmla="*/ 2348956 w 3298501"/>
                <a:gd name="connsiteY35" fmla="*/ 3432395 h 3930225"/>
                <a:gd name="connsiteX36" fmla="*/ 1035318 w 3298501"/>
                <a:gd name="connsiteY36" fmla="*/ 1258293 h 3930225"/>
                <a:gd name="connsiteX37" fmla="*/ 543248 w 3298501"/>
                <a:gd name="connsiteY37" fmla="*/ 706252 h 3930225"/>
                <a:gd name="connsiteX0" fmla="*/ 543248 w 3212681"/>
                <a:gd name="connsiteY0" fmla="*/ 706252 h 3930225"/>
                <a:gd name="connsiteX1" fmla="*/ 898342 w 3212681"/>
                <a:gd name="connsiteY1" fmla="*/ 254 h 3930225"/>
                <a:gd name="connsiteX2" fmla="*/ 831811 w 3212681"/>
                <a:gd name="connsiteY2" fmla="*/ 631520 h 3930225"/>
                <a:gd name="connsiteX3" fmla="*/ 1328433 w 3212681"/>
                <a:gd name="connsiteY3" fmla="*/ 1172894 h 3930225"/>
                <a:gd name="connsiteX4" fmla="*/ 2741251 w 3212681"/>
                <a:gd name="connsiteY4" fmla="*/ 1879983 h 3930225"/>
                <a:gd name="connsiteX5" fmla="*/ 3201322 w 3212681"/>
                <a:gd name="connsiteY5" fmla="*/ 2931002 h 3930225"/>
                <a:gd name="connsiteX6" fmla="*/ 2358642 w 3212681"/>
                <a:gd name="connsiteY6" fmla="*/ 3789855 h 3930225"/>
                <a:gd name="connsiteX7" fmla="*/ 1163792 w 3212681"/>
                <a:gd name="connsiteY7" fmla="*/ 3917742 h 3930225"/>
                <a:gd name="connsiteX8" fmla="*/ 440688 w 3212681"/>
                <a:gd name="connsiteY8" fmla="*/ 3667762 h 3930225"/>
                <a:gd name="connsiteX9" fmla="*/ 456 w 3212681"/>
                <a:gd name="connsiteY9" fmla="*/ 2861012 h 3930225"/>
                <a:gd name="connsiteX10" fmla="*/ 371818 w 3212681"/>
                <a:gd name="connsiteY10" fmla="*/ 2267762 h 3930225"/>
                <a:gd name="connsiteX11" fmla="*/ 1052198 w 3212681"/>
                <a:gd name="connsiteY11" fmla="*/ 2020468 h 3930225"/>
                <a:gd name="connsiteX12" fmla="*/ 1680043 w 3212681"/>
                <a:gd name="connsiteY12" fmla="*/ 2169101 h 3930225"/>
                <a:gd name="connsiteX13" fmla="*/ 1949120 w 3212681"/>
                <a:gd name="connsiteY13" fmla="*/ 2640626 h 3930225"/>
                <a:gd name="connsiteX14" fmla="*/ 1768454 w 3212681"/>
                <a:gd name="connsiteY14" fmla="*/ 3010926 h 3930225"/>
                <a:gd name="connsiteX15" fmla="*/ 1349463 w 3212681"/>
                <a:gd name="connsiteY15" fmla="*/ 3158278 h 3930225"/>
                <a:gd name="connsiteX16" fmla="*/ 983007 w 3212681"/>
                <a:gd name="connsiteY16" fmla="*/ 3076273 h 3930225"/>
                <a:gd name="connsiteX17" fmla="*/ 806185 w 3212681"/>
                <a:gd name="connsiteY17" fmla="*/ 2799509 h 3930225"/>
                <a:gd name="connsiteX18" fmla="*/ 895877 w 3212681"/>
                <a:gd name="connsiteY18" fmla="*/ 2620124 h 3930225"/>
                <a:gd name="connsiteX19" fmla="*/ 1018883 w 3212681"/>
                <a:gd name="connsiteY19" fmla="*/ 2556059 h 3930225"/>
                <a:gd name="connsiteX20" fmla="*/ 1077824 w 3212681"/>
                <a:gd name="connsiteY20" fmla="*/ 2548371 h 3930225"/>
                <a:gd name="connsiteX21" fmla="*/ 1098325 w 3212681"/>
                <a:gd name="connsiteY21" fmla="*/ 2563746 h 3930225"/>
                <a:gd name="connsiteX22" fmla="*/ 1088075 w 3212681"/>
                <a:gd name="connsiteY22" fmla="*/ 2594498 h 3930225"/>
                <a:gd name="connsiteX23" fmla="*/ 1077824 w 3212681"/>
                <a:gd name="connsiteY23" fmla="*/ 2625250 h 3930225"/>
                <a:gd name="connsiteX24" fmla="*/ 1062448 w 3212681"/>
                <a:gd name="connsiteY24" fmla="*/ 2738006 h 3930225"/>
                <a:gd name="connsiteX25" fmla="*/ 1143171 w 3212681"/>
                <a:gd name="connsiteY25" fmla="*/ 2875107 h 3930225"/>
                <a:gd name="connsiteX26" fmla="*/ 1318712 w 3212681"/>
                <a:gd name="connsiteY26" fmla="*/ 2932766 h 3930225"/>
                <a:gd name="connsiteX27" fmla="*/ 1582663 w 3212681"/>
                <a:gd name="connsiteY27" fmla="*/ 2835386 h 3930225"/>
                <a:gd name="connsiteX28" fmla="*/ 1687731 w 3212681"/>
                <a:gd name="connsiteY28" fmla="*/ 2594498 h 3930225"/>
                <a:gd name="connsiteX29" fmla="*/ 1475032 w 3212681"/>
                <a:gd name="connsiteY29" fmla="*/ 2258793 h 3930225"/>
                <a:gd name="connsiteX30" fmla="*/ 1031697 w 3212681"/>
                <a:gd name="connsiteY30" fmla="*/ 2153725 h 3930225"/>
                <a:gd name="connsiteX31" fmla="*/ 460229 w 3212681"/>
                <a:gd name="connsiteY31" fmla="*/ 2348485 h 3930225"/>
                <a:gd name="connsiteX32" fmla="*/ 206528 w 3212681"/>
                <a:gd name="connsiteY32" fmla="*/ 2861012 h 3930225"/>
                <a:gd name="connsiteX33" fmla="*/ 588361 w 3212681"/>
                <a:gd name="connsiteY33" fmla="*/ 3501671 h 3930225"/>
                <a:gd name="connsiteX34" fmla="*/ 1400716 w 3212681"/>
                <a:gd name="connsiteY34" fmla="*/ 3716932 h 3930225"/>
                <a:gd name="connsiteX35" fmla="*/ 2348956 w 3212681"/>
                <a:gd name="connsiteY35" fmla="*/ 3432395 h 3930225"/>
                <a:gd name="connsiteX36" fmla="*/ 1035318 w 3212681"/>
                <a:gd name="connsiteY36" fmla="*/ 1258293 h 3930225"/>
                <a:gd name="connsiteX37" fmla="*/ 543248 w 3212681"/>
                <a:gd name="connsiteY37" fmla="*/ 706252 h 3930225"/>
                <a:gd name="connsiteX0" fmla="*/ 366867 w 3212681"/>
                <a:gd name="connsiteY0" fmla="*/ 679406 h 3930078"/>
                <a:gd name="connsiteX1" fmla="*/ 898342 w 3212681"/>
                <a:gd name="connsiteY1" fmla="*/ 107 h 3930078"/>
                <a:gd name="connsiteX2" fmla="*/ 831811 w 3212681"/>
                <a:gd name="connsiteY2" fmla="*/ 631373 h 3930078"/>
                <a:gd name="connsiteX3" fmla="*/ 1328433 w 3212681"/>
                <a:gd name="connsiteY3" fmla="*/ 1172747 h 3930078"/>
                <a:gd name="connsiteX4" fmla="*/ 2741251 w 3212681"/>
                <a:gd name="connsiteY4" fmla="*/ 1879836 h 3930078"/>
                <a:gd name="connsiteX5" fmla="*/ 3201322 w 3212681"/>
                <a:gd name="connsiteY5" fmla="*/ 2930855 h 3930078"/>
                <a:gd name="connsiteX6" fmla="*/ 2358642 w 3212681"/>
                <a:gd name="connsiteY6" fmla="*/ 3789708 h 3930078"/>
                <a:gd name="connsiteX7" fmla="*/ 1163792 w 3212681"/>
                <a:gd name="connsiteY7" fmla="*/ 3917595 h 3930078"/>
                <a:gd name="connsiteX8" fmla="*/ 440688 w 3212681"/>
                <a:gd name="connsiteY8" fmla="*/ 3667615 h 3930078"/>
                <a:gd name="connsiteX9" fmla="*/ 456 w 3212681"/>
                <a:gd name="connsiteY9" fmla="*/ 2860865 h 3930078"/>
                <a:gd name="connsiteX10" fmla="*/ 371818 w 3212681"/>
                <a:gd name="connsiteY10" fmla="*/ 2267615 h 3930078"/>
                <a:gd name="connsiteX11" fmla="*/ 1052198 w 3212681"/>
                <a:gd name="connsiteY11" fmla="*/ 2020321 h 3930078"/>
                <a:gd name="connsiteX12" fmla="*/ 1680043 w 3212681"/>
                <a:gd name="connsiteY12" fmla="*/ 2168954 h 3930078"/>
                <a:gd name="connsiteX13" fmla="*/ 1949120 w 3212681"/>
                <a:gd name="connsiteY13" fmla="*/ 2640479 h 3930078"/>
                <a:gd name="connsiteX14" fmla="*/ 1768454 w 3212681"/>
                <a:gd name="connsiteY14" fmla="*/ 3010779 h 3930078"/>
                <a:gd name="connsiteX15" fmla="*/ 1349463 w 3212681"/>
                <a:gd name="connsiteY15" fmla="*/ 3158131 h 3930078"/>
                <a:gd name="connsiteX16" fmla="*/ 983007 w 3212681"/>
                <a:gd name="connsiteY16" fmla="*/ 3076126 h 3930078"/>
                <a:gd name="connsiteX17" fmla="*/ 806185 w 3212681"/>
                <a:gd name="connsiteY17" fmla="*/ 2799362 h 3930078"/>
                <a:gd name="connsiteX18" fmla="*/ 895877 w 3212681"/>
                <a:gd name="connsiteY18" fmla="*/ 2619977 h 3930078"/>
                <a:gd name="connsiteX19" fmla="*/ 1018883 w 3212681"/>
                <a:gd name="connsiteY19" fmla="*/ 2555912 h 3930078"/>
                <a:gd name="connsiteX20" fmla="*/ 1077824 w 3212681"/>
                <a:gd name="connsiteY20" fmla="*/ 2548224 h 3930078"/>
                <a:gd name="connsiteX21" fmla="*/ 1098325 w 3212681"/>
                <a:gd name="connsiteY21" fmla="*/ 2563599 h 3930078"/>
                <a:gd name="connsiteX22" fmla="*/ 1088075 w 3212681"/>
                <a:gd name="connsiteY22" fmla="*/ 2594351 h 3930078"/>
                <a:gd name="connsiteX23" fmla="*/ 1077824 w 3212681"/>
                <a:gd name="connsiteY23" fmla="*/ 2625103 h 3930078"/>
                <a:gd name="connsiteX24" fmla="*/ 1062448 w 3212681"/>
                <a:gd name="connsiteY24" fmla="*/ 2737859 h 3930078"/>
                <a:gd name="connsiteX25" fmla="*/ 1143171 w 3212681"/>
                <a:gd name="connsiteY25" fmla="*/ 2874960 h 3930078"/>
                <a:gd name="connsiteX26" fmla="*/ 1318712 w 3212681"/>
                <a:gd name="connsiteY26" fmla="*/ 2932619 h 3930078"/>
                <a:gd name="connsiteX27" fmla="*/ 1582663 w 3212681"/>
                <a:gd name="connsiteY27" fmla="*/ 2835239 h 3930078"/>
                <a:gd name="connsiteX28" fmla="*/ 1687731 w 3212681"/>
                <a:gd name="connsiteY28" fmla="*/ 2594351 h 3930078"/>
                <a:gd name="connsiteX29" fmla="*/ 1475032 w 3212681"/>
                <a:gd name="connsiteY29" fmla="*/ 2258646 h 3930078"/>
                <a:gd name="connsiteX30" fmla="*/ 1031697 w 3212681"/>
                <a:gd name="connsiteY30" fmla="*/ 2153578 h 3930078"/>
                <a:gd name="connsiteX31" fmla="*/ 460229 w 3212681"/>
                <a:gd name="connsiteY31" fmla="*/ 2348338 h 3930078"/>
                <a:gd name="connsiteX32" fmla="*/ 206528 w 3212681"/>
                <a:gd name="connsiteY32" fmla="*/ 2860865 h 3930078"/>
                <a:gd name="connsiteX33" fmla="*/ 588361 w 3212681"/>
                <a:gd name="connsiteY33" fmla="*/ 3501524 h 3930078"/>
                <a:gd name="connsiteX34" fmla="*/ 1400716 w 3212681"/>
                <a:gd name="connsiteY34" fmla="*/ 3716785 h 3930078"/>
                <a:gd name="connsiteX35" fmla="*/ 2348956 w 3212681"/>
                <a:gd name="connsiteY35" fmla="*/ 3432248 h 3930078"/>
                <a:gd name="connsiteX36" fmla="*/ 1035318 w 3212681"/>
                <a:gd name="connsiteY36" fmla="*/ 1258146 h 3930078"/>
                <a:gd name="connsiteX37" fmla="*/ 366867 w 3212681"/>
                <a:gd name="connsiteY37" fmla="*/ 679406 h 3930078"/>
                <a:gd name="connsiteX0" fmla="*/ 366867 w 3212681"/>
                <a:gd name="connsiteY0" fmla="*/ 679319 h 3929991"/>
                <a:gd name="connsiteX1" fmla="*/ 898342 w 3212681"/>
                <a:gd name="connsiteY1" fmla="*/ 20 h 3929991"/>
                <a:gd name="connsiteX2" fmla="*/ 699527 w 3212681"/>
                <a:gd name="connsiteY2" fmla="*/ 657986 h 3929991"/>
                <a:gd name="connsiteX3" fmla="*/ 1328433 w 3212681"/>
                <a:gd name="connsiteY3" fmla="*/ 1172660 h 3929991"/>
                <a:gd name="connsiteX4" fmla="*/ 2741251 w 3212681"/>
                <a:gd name="connsiteY4" fmla="*/ 1879749 h 3929991"/>
                <a:gd name="connsiteX5" fmla="*/ 3201322 w 3212681"/>
                <a:gd name="connsiteY5" fmla="*/ 2930768 h 3929991"/>
                <a:gd name="connsiteX6" fmla="*/ 2358642 w 3212681"/>
                <a:gd name="connsiteY6" fmla="*/ 3789621 h 3929991"/>
                <a:gd name="connsiteX7" fmla="*/ 1163792 w 3212681"/>
                <a:gd name="connsiteY7" fmla="*/ 3917508 h 3929991"/>
                <a:gd name="connsiteX8" fmla="*/ 440688 w 3212681"/>
                <a:gd name="connsiteY8" fmla="*/ 3667528 h 3929991"/>
                <a:gd name="connsiteX9" fmla="*/ 456 w 3212681"/>
                <a:gd name="connsiteY9" fmla="*/ 2860778 h 3929991"/>
                <a:gd name="connsiteX10" fmla="*/ 371818 w 3212681"/>
                <a:gd name="connsiteY10" fmla="*/ 2267528 h 3929991"/>
                <a:gd name="connsiteX11" fmla="*/ 1052198 w 3212681"/>
                <a:gd name="connsiteY11" fmla="*/ 2020234 h 3929991"/>
                <a:gd name="connsiteX12" fmla="*/ 1680043 w 3212681"/>
                <a:gd name="connsiteY12" fmla="*/ 2168867 h 3929991"/>
                <a:gd name="connsiteX13" fmla="*/ 1949120 w 3212681"/>
                <a:gd name="connsiteY13" fmla="*/ 2640392 h 3929991"/>
                <a:gd name="connsiteX14" fmla="*/ 1768454 w 3212681"/>
                <a:gd name="connsiteY14" fmla="*/ 3010692 h 3929991"/>
                <a:gd name="connsiteX15" fmla="*/ 1349463 w 3212681"/>
                <a:gd name="connsiteY15" fmla="*/ 3158044 h 3929991"/>
                <a:gd name="connsiteX16" fmla="*/ 983007 w 3212681"/>
                <a:gd name="connsiteY16" fmla="*/ 3076039 h 3929991"/>
                <a:gd name="connsiteX17" fmla="*/ 806185 w 3212681"/>
                <a:gd name="connsiteY17" fmla="*/ 2799275 h 3929991"/>
                <a:gd name="connsiteX18" fmla="*/ 895877 w 3212681"/>
                <a:gd name="connsiteY18" fmla="*/ 2619890 h 3929991"/>
                <a:gd name="connsiteX19" fmla="*/ 1018883 w 3212681"/>
                <a:gd name="connsiteY19" fmla="*/ 2555825 h 3929991"/>
                <a:gd name="connsiteX20" fmla="*/ 1077824 w 3212681"/>
                <a:gd name="connsiteY20" fmla="*/ 2548137 h 3929991"/>
                <a:gd name="connsiteX21" fmla="*/ 1098325 w 3212681"/>
                <a:gd name="connsiteY21" fmla="*/ 2563512 h 3929991"/>
                <a:gd name="connsiteX22" fmla="*/ 1088075 w 3212681"/>
                <a:gd name="connsiteY22" fmla="*/ 2594264 h 3929991"/>
                <a:gd name="connsiteX23" fmla="*/ 1077824 w 3212681"/>
                <a:gd name="connsiteY23" fmla="*/ 2625016 h 3929991"/>
                <a:gd name="connsiteX24" fmla="*/ 1062448 w 3212681"/>
                <a:gd name="connsiteY24" fmla="*/ 2737772 h 3929991"/>
                <a:gd name="connsiteX25" fmla="*/ 1143171 w 3212681"/>
                <a:gd name="connsiteY25" fmla="*/ 2874873 h 3929991"/>
                <a:gd name="connsiteX26" fmla="*/ 1318712 w 3212681"/>
                <a:gd name="connsiteY26" fmla="*/ 2932532 h 3929991"/>
                <a:gd name="connsiteX27" fmla="*/ 1582663 w 3212681"/>
                <a:gd name="connsiteY27" fmla="*/ 2835152 h 3929991"/>
                <a:gd name="connsiteX28" fmla="*/ 1687731 w 3212681"/>
                <a:gd name="connsiteY28" fmla="*/ 2594264 h 3929991"/>
                <a:gd name="connsiteX29" fmla="*/ 1475032 w 3212681"/>
                <a:gd name="connsiteY29" fmla="*/ 2258559 h 3929991"/>
                <a:gd name="connsiteX30" fmla="*/ 1031697 w 3212681"/>
                <a:gd name="connsiteY30" fmla="*/ 2153491 h 3929991"/>
                <a:gd name="connsiteX31" fmla="*/ 460229 w 3212681"/>
                <a:gd name="connsiteY31" fmla="*/ 2348251 h 3929991"/>
                <a:gd name="connsiteX32" fmla="*/ 206528 w 3212681"/>
                <a:gd name="connsiteY32" fmla="*/ 2860778 h 3929991"/>
                <a:gd name="connsiteX33" fmla="*/ 588361 w 3212681"/>
                <a:gd name="connsiteY33" fmla="*/ 3501437 h 3929991"/>
                <a:gd name="connsiteX34" fmla="*/ 1400716 w 3212681"/>
                <a:gd name="connsiteY34" fmla="*/ 3716698 h 3929991"/>
                <a:gd name="connsiteX35" fmla="*/ 2348956 w 3212681"/>
                <a:gd name="connsiteY35" fmla="*/ 3432161 h 3929991"/>
                <a:gd name="connsiteX36" fmla="*/ 1035318 w 3212681"/>
                <a:gd name="connsiteY36" fmla="*/ 1258059 h 3929991"/>
                <a:gd name="connsiteX37" fmla="*/ 366867 w 3212681"/>
                <a:gd name="connsiteY37" fmla="*/ 679319 h 3929991"/>
                <a:gd name="connsiteX0" fmla="*/ 366867 w 3212681"/>
                <a:gd name="connsiteY0" fmla="*/ 679320 h 3929991"/>
                <a:gd name="connsiteX1" fmla="*/ 898342 w 3212681"/>
                <a:gd name="connsiteY1" fmla="*/ 20 h 3929991"/>
                <a:gd name="connsiteX2" fmla="*/ 699527 w 3212681"/>
                <a:gd name="connsiteY2" fmla="*/ 657986 h 3929991"/>
                <a:gd name="connsiteX3" fmla="*/ 1328433 w 3212681"/>
                <a:gd name="connsiteY3" fmla="*/ 1172660 h 3929991"/>
                <a:gd name="connsiteX4" fmla="*/ 2741251 w 3212681"/>
                <a:gd name="connsiteY4" fmla="*/ 1879749 h 3929991"/>
                <a:gd name="connsiteX5" fmla="*/ 3201322 w 3212681"/>
                <a:gd name="connsiteY5" fmla="*/ 2930768 h 3929991"/>
                <a:gd name="connsiteX6" fmla="*/ 2358642 w 3212681"/>
                <a:gd name="connsiteY6" fmla="*/ 3789621 h 3929991"/>
                <a:gd name="connsiteX7" fmla="*/ 1163792 w 3212681"/>
                <a:gd name="connsiteY7" fmla="*/ 3917508 h 3929991"/>
                <a:gd name="connsiteX8" fmla="*/ 440688 w 3212681"/>
                <a:gd name="connsiteY8" fmla="*/ 3667528 h 3929991"/>
                <a:gd name="connsiteX9" fmla="*/ 456 w 3212681"/>
                <a:gd name="connsiteY9" fmla="*/ 2860778 h 3929991"/>
                <a:gd name="connsiteX10" fmla="*/ 371818 w 3212681"/>
                <a:gd name="connsiteY10" fmla="*/ 2267528 h 3929991"/>
                <a:gd name="connsiteX11" fmla="*/ 1052198 w 3212681"/>
                <a:gd name="connsiteY11" fmla="*/ 2020234 h 3929991"/>
                <a:gd name="connsiteX12" fmla="*/ 1680043 w 3212681"/>
                <a:gd name="connsiteY12" fmla="*/ 2168867 h 3929991"/>
                <a:gd name="connsiteX13" fmla="*/ 1949120 w 3212681"/>
                <a:gd name="connsiteY13" fmla="*/ 2640392 h 3929991"/>
                <a:gd name="connsiteX14" fmla="*/ 1768454 w 3212681"/>
                <a:gd name="connsiteY14" fmla="*/ 3010692 h 3929991"/>
                <a:gd name="connsiteX15" fmla="*/ 1349463 w 3212681"/>
                <a:gd name="connsiteY15" fmla="*/ 3158044 h 3929991"/>
                <a:gd name="connsiteX16" fmla="*/ 983007 w 3212681"/>
                <a:gd name="connsiteY16" fmla="*/ 3076039 h 3929991"/>
                <a:gd name="connsiteX17" fmla="*/ 806185 w 3212681"/>
                <a:gd name="connsiteY17" fmla="*/ 2799275 h 3929991"/>
                <a:gd name="connsiteX18" fmla="*/ 895877 w 3212681"/>
                <a:gd name="connsiteY18" fmla="*/ 2619890 h 3929991"/>
                <a:gd name="connsiteX19" fmla="*/ 1018883 w 3212681"/>
                <a:gd name="connsiteY19" fmla="*/ 2555825 h 3929991"/>
                <a:gd name="connsiteX20" fmla="*/ 1077824 w 3212681"/>
                <a:gd name="connsiteY20" fmla="*/ 2548137 h 3929991"/>
                <a:gd name="connsiteX21" fmla="*/ 1098325 w 3212681"/>
                <a:gd name="connsiteY21" fmla="*/ 2563512 h 3929991"/>
                <a:gd name="connsiteX22" fmla="*/ 1088075 w 3212681"/>
                <a:gd name="connsiteY22" fmla="*/ 2594264 h 3929991"/>
                <a:gd name="connsiteX23" fmla="*/ 1077824 w 3212681"/>
                <a:gd name="connsiteY23" fmla="*/ 2625016 h 3929991"/>
                <a:gd name="connsiteX24" fmla="*/ 1062448 w 3212681"/>
                <a:gd name="connsiteY24" fmla="*/ 2737772 h 3929991"/>
                <a:gd name="connsiteX25" fmla="*/ 1143171 w 3212681"/>
                <a:gd name="connsiteY25" fmla="*/ 2874873 h 3929991"/>
                <a:gd name="connsiteX26" fmla="*/ 1318712 w 3212681"/>
                <a:gd name="connsiteY26" fmla="*/ 2932532 h 3929991"/>
                <a:gd name="connsiteX27" fmla="*/ 1582663 w 3212681"/>
                <a:gd name="connsiteY27" fmla="*/ 2835152 h 3929991"/>
                <a:gd name="connsiteX28" fmla="*/ 1687731 w 3212681"/>
                <a:gd name="connsiteY28" fmla="*/ 2594264 h 3929991"/>
                <a:gd name="connsiteX29" fmla="*/ 1475032 w 3212681"/>
                <a:gd name="connsiteY29" fmla="*/ 2258559 h 3929991"/>
                <a:gd name="connsiteX30" fmla="*/ 1031697 w 3212681"/>
                <a:gd name="connsiteY30" fmla="*/ 2153491 h 3929991"/>
                <a:gd name="connsiteX31" fmla="*/ 460229 w 3212681"/>
                <a:gd name="connsiteY31" fmla="*/ 2348251 h 3929991"/>
                <a:gd name="connsiteX32" fmla="*/ 206528 w 3212681"/>
                <a:gd name="connsiteY32" fmla="*/ 2860778 h 3929991"/>
                <a:gd name="connsiteX33" fmla="*/ 588361 w 3212681"/>
                <a:gd name="connsiteY33" fmla="*/ 3501437 h 3929991"/>
                <a:gd name="connsiteX34" fmla="*/ 1400716 w 3212681"/>
                <a:gd name="connsiteY34" fmla="*/ 3716698 h 3929991"/>
                <a:gd name="connsiteX35" fmla="*/ 2348956 w 3212681"/>
                <a:gd name="connsiteY35" fmla="*/ 3432161 h 3929991"/>
                <a:gd name="connsiteX36" fmla="*/ 1035318 w 3212681"/>
                <a:gd name="connsiteY36" fmla="*/ 1258059 h 3929991"/>
                <a:gd name="connsiteX37" fmla="*/ 366867 w 3212681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99527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11338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11338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11338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3208014" h="3929991">
                  <a:moveTo>
                    <a:pt x="366867" y="679320"/>
                  </a:moveTo>
                  <a:cubicBezTo>
                    <a:pt x="317808" y="427842"/>
                    <a:pt x="857597" y="3576"/>
                    <a:pt x="898342" y="20"/>
                  </a:cubicBezTo>
                  <a:cubicBezTo>
                    <a:pt x="939087" y="-3536"/>
                    <a:pt x="549678" y="459157"/>
                    <a:pt x="611338" y="657986"/>
                  </a:cubicBezTo>
                  <a:cubicBezTo>
                    <a:pt x="705067" y="960224"/>
                    <a:pt x="918328" y="991283"/>
                    <a:pt x="1328433" y="1172660"/>
                  </a:cubicBezTo>
                  <a:cubicBezTo>
                    <a:pt x="1738538" y="1354037"/>
                    <a:pt x="2362961" y="1613432"/>
                    <a:pt x="2675109" y="1906450"/>
                  </a:cubicBezTo>
                  <a:cubicBezTo>
                    <a:pt x="2987257" y="2199468"/>
                    <a:pt x="3254066" y="2616906"/>
                    <a:pt x="3201322" y="2930768"/>
                  </a:cubicBezTo>
                  <a:cubicBezTo>
                    <a:pt x="3148578" y="3244630"/>
                    <a:pt x="2698230" y="3625164"/>
                    <a:pt x="2358642" y="3789621"/>
                  </a:cubicBezTo>
                  <a:cubicBezTo>
                    <a:pt x="2019054" y="3954078"/>
                    <a:pt x="1483451" y="3937857"/>
                    <a:pt x="1163792" y="3917508"/>
                  </a:cubicBezTo>
                  <a:cubicBezTo>
                    <a:pt x="844133" y="3897159"/>
                    <a:pt x="810958" y="3870348"/>
                    <a:pt x="440688" y="3667528"/>
                  </a:cubicBezTo>
                  <a:cubicBezTo>
                    <a:pt x="70418" y="3464708"/>
                    <a:pt x="11934" y="3094111"/>
                    <a:pt x="456" y="2860778"/>
                  </a:cubicBezTo>
                  <a:cubicBezTo>
                    <a:pt x="-11022" y="2627445"/>
                    <a:pt x="196528" y="2407619"/>
                    <a:pt x="371818" y="2267528"/>
                  </a:cubicBezTo>
                  <a:cubicBezTo>
                    <a:pt x="547108" y="2127437"/>
                    <a:pt x="787392" y="2020234"/>
                    <a:pt x="1052198" y="2020234"/>
                  </a:cubicBezTo>
                  <a:cubicBezTo>
                    <a:pt x="1310169" y="2020234"/>
                    <a:pt x="1519451" y="2069778"/>
                    <a:pt x="1680043" y="2168867"/>
                  </a:cubicBezTo>
                  <a:cubicBezTo>
                    <a:pt x="1859427" y="2279914"/>
                    <a:pt x="1949120" y="2437089"/>
                    <a:pt x="1949120" y="2640392"/>
                  </a:cubicBezTo>
                  <a:cubicBezTo>
                    <a:pt x="1949120" y="2789024"/>
                    <a:pt x="1888898" y="2912458"/>
                    <a:pt x="1768454" y="3010692"/>
                  </a:cubicBezTo>
                  <a:cubicBezTo>
                    <a:pt x="1648010" y="3108927"/>
                    <a:pt x="1508347" y="3158044"/>
                    <a:pt x="1349463" y="3158044"/>
                  </a:cubicBezTo>
                  <a:cubicBezTo>
                    <a:pt x="1204247" y="3158044"/>
                    <a:pt x="1082095" y="3130709"/>
                    <a:pt x="983007" y="3076039"/>
                  </a:cubicBezTo>
                  <a:cubicBezTo>
                    <a:pt x="865125" y="3011120"/>
                    <a:pt x="806185" y="2918865"/>
                    <a:pt x="806185" y="2799275"/>
                  </a:cubicBezTo>
                  <a:cubicBezTo>
                    <a:pt x="806185" y="2727521"/>
                    <a:pt x="836082" y="2667726"/>
                    <a:pt x="895877" y="2619890"/>
                  </a:cubicBezTo>
                  <a:cubicBezTo>
                    <a:pt x="942004" y="2582305"/>
                    <a:pt x="983007" y="2560950"/>
                    <a:pt x="1018883" y="2555825"/>
                  </a:cubicBezTo>
                  <a:cubicBezTo>
                    <a:pt x="1054760" y="2550699"/>
                    <a:pt x="1074407" y="2548137"/>
                    <a:pt x="1077824" y="2548137"/>
                  </a:cubicBezTo>
                  <a:cubicBezTo>
                    <a:pt x="1091491" y="2548137"/>
                    <a:pt x="1098325" y="2553262"/>
                    <a:pt x="1098325" y="2563512"/>
                  </a:cubicBezTo>
                  <a:lnTo>
                    <a:pt x="1088075" y="2594264"/>
                  </a:lnTo>
                  <a:cubicBezTo>
                    <a:pt x="1086366" y="2597681"/>
                    <a:pt x="1082949" y="2607932"/>
                    <a:pt x="1077824" y="2625016"/>
                  </a:cubicBezTo>
                  <a:cubicBezTo>
                    <a:pt x="1067573" y="2659184"/>
                    <a:pt x="1062448" y="2696769"/>
                    <a:pt x="1062448" y="2737772"/>
                  </a:cubicBezTo>
                  <a:cubicBezTo>
                    <a:pt x="1062448" y="2790733"/>
                    <a:pt x="1089356" y="2836433"/>
                    <a:pt x="1143171" y="2874873"/>
                  </a:cubicBezTo>
                  <a:cubicBezTo>
                    <a:pt x="1196987" y="2913312"/>
                    <a:pt x="1255500" y="2932532"/>
                    <a:pt x="1318712" y="2932532"/>
                  </a:cubicBezTo>
                  <a:cubicBezTo>
                    <a:pt x="1424634" y="2932532"/>
                    <a:pt x="1512618" y="2900072"/>
                    <a:pt x="1582663" y="2835152"/>
                  </a:cubicBezTo>
                  <a:cubicBezTo>
                    <a:pt x="1652708" y="2770232"/>
                    <a:pt x="1687731" y="2689936"/>
                    <a:pt x="1687731" y="2594264"/>
                  </a:cubicBezTo>
                  <a:cubicBezTo>
                    <a:pt x="1687731" y="2450757"/>
                    <a:pt x="1616831" y="2338855"/>
                    <a:pt x="1475032" y="2258559"/>
                  </a:cubicBezTo>
                  <a:cubicBezTo>
                    <a:pt x="1352026" y="2188514"/>
                    <a:pt x="1204247" y="2153491"/>
                    <a:pt x="1031697" y="2153491"/>
                  </a:cubicBezTo>
                  <a:cubicBezTo>
                    <a:pt x="811310" y="2153491"/>
                    <a:pt x="620821" y="2218411"/>
                    <a:pt x="460229" y="2348251"/>
                  </a:cubicBezTo>
                  <a:cubicBezTo>
                    <a:pt x="291095" y="2484925"/>
                    <a:pt x="206528" y="2655767"/>
                    <a:pt x="206528" y="2860778"/>
                  </a:cubicBezTo>
                  <a:cubicBezTo>
                    <a:pt x="206528" y="3127292"/>
                    <a:pt x="333806" y="3340845"/>
                    <a:pt x="588361" y="3501437"/>
                  </a:cubicBezTo>
                  <a:cubicBezTo>
                    <a:pt x="815581" y="3644944"/>
                    <a:pt x="1107284" y="3728244"/>
                    <a:pt x="1400716" y="3716698"/>
                  </a:cubicBezTo>
                  <a:cubicBezTo>
                    <a:pt x="1694148" y="3705152"/>
                    <a:pt x="1880715" y="3668386"/>
                    <a:pt x="2348956" y="3432161"/>
                  </a:cubicBezTo>
                  <a:cubicBezTo>
                    <a:pt x="2817197" y="3195936"/>
                    <a:pt x="3445477" y="2041712"/>
                    <a:pt x="1035318" y="1258059"/>
                  </a:cubicBezTo>
                  <a:cubicBezTo>
                    <a:pt x="477146" y="968350"/>
                    <a:pt x="415926" y="930798"/>
                    <a:pt x="366867" y="67932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lumMod val="50000"/>
                  </a:schemeClr>
                </a:gs>
                <a:gs pos="50000">
                  <a:srgbClr val="00B050">
                    <a:lumMod val="16000"/>
                    <a:alpha val="52000"/>
                  </a:srgbClr>
                </a:gs>
                <a:gs pos="100000">
                  <a:srgbClr val="66FF33">
                    <a:alpha val="73000"/>
                  </a:srgbClr>
                </a:gs>
              </a:gsLst>
              <a:lin ang="0" scaled="1"/>
            </a:gradFill>
            <a:ln>
              <a:noFill/>
            </a:ln>
            <a:effectLst>
              <a:outerShdw dist="50800" dir="5400000" algn="ctr" rotWithShape="0">
                <a:schemeClr val="bg1"/>
              </a:outerShdw>
            </a:effectLst>
            <a:scene3d>
              <a:camera prst="orthographicFront"/>
              <a:lightRig rig="sunrise" dir="t"/>
            </a:scene3d>
            <a:sp3d>
              <a:bevelT w="165100" prst="coolSlant"/>
            </a:sp3d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s-ES" sz="41300" dirty="0">
                <a:latin typeface="Harrington" panose="04040505050A02020702" pitchFamily="82" charset="0"/>
              </a:endParaRPr>
            </a:p>
          </p:txBody>
        </p:sp>
        <p:sp>
          <p:nvSpPr>
            <p:cNvPr id="23" name="22 Elipse"/>
            <p:cNvSpPr/>
            <p:nvPr/>
          </p:nvSpPr>
          <p:spPr>
            <a:xfrm>
              <a:off x="5220072" y="3809422"/>
              <a:ext cx="146363" cy="131592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scene3d>
              <a:camera prst="orthographicFront"/>
              <a:lightRig rig="sunse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4" name="23 Elipse"/>
            <p:cNvSpPr/>
            <p:nvPr/>
          </p:nvSpPr>
          <p:spPr>
            <a:xfrm>
              <a:off x="6660232" y="3133246"/>
              <a:ext cx="146363" cy="131592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scene3d>
              <a:camera prst="orthographicFront"/>
              <a:lightRig rig="sunse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5" name="24 Elipse"/>
            <p:cNvSpPr/>
            <p:nvPr/>
          </p:nvSpPr>
          <p:spPr>
            <a:xfrm>
              <a:off x="6372200" y="4260206"/>
              <a:ext cx="146363" cy="131592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scene3d>
              <a:camera prst="orthographicFront"/>
              <a:lightRig rig="sunse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6" name="25 Elipse"/>
            <p:cNvSpPr/>
            <p:nvPr/>
          </p:nvSpPr>
          <p:spPr>
            <a:xfrm>
              <a:off x="7956376" y="3809422"/>
              <a:ext cx="146363" cy="131592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scene3d>
              <a:camera prst="orthographicFront"/>
              <a:lightRig rig="sunse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5" name="14 Rectángulo"/>
          <p:cNvSpPr/>
          <p:nvPr/>
        </p:nvSpPr>
        <p:spPr>
          <a:xfrm flipH="1">
            <a:off x="-159581" y="-162989"/>
            <a:ext cx="9324528" cy="5288961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735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8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8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4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0" y="30306"/>
            <a:ext cx="9144000" cy="513471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580112" y="1059582"/>
            <a:ext cx="3312368" cy="3046988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rgbClr val="FFB3FF"/>
              </a:extrusionClr>
            </a:sp3d>
          </a:bodyPr>
          <a:lstStyle/>
          <a:p>
            <a:pPr algn="ctr"/>
            <a:r>
              <a:rPr lang="es-ES" sz="3200" b="1" dirty="0" smtClean="0">
                <a:gradFill>
                  <a:gsLst>
                    <a:gs pos="100000">
                      <a:srgbClr val="FFB3FF"/>
                    </a:gs>
                    <a:gs pos="32000">
                      <a:srgbClr val="6600FF"/>
                    </a:gs>
                    <a:gs pos="5000">
                      <a:srgbClr val="7030A0">
                        <a:lumMod val="84000"/>
                      </a:srgbClr>
                    </a:gs>
                    <a:gs pos="59000">
                      <a:srgbClr val="BF68FF"/>
                    </a:gs>
                    <a:gs pos="100000">
                      <a:srgbClr val="FFB3FF"/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22</a:t>
            </a:r>
            <a:r>
              <a:rPr lang="es-ES" sz="3200" b="1" dirty="0">
                <a:gradFill>
                  <a:gsLst>
                    <a:gs pos="100000">
                      <a:srgbClr val="FFB3FF"/>
                    </a:gs>
                    <a:gs pos="32000">
                      <a:srgbClr val="6600FF"/>
                    </a:gs>
                    <a:gs pos="5000">
                      <a:srgbClr val="7030A0">
                        <a:lumMod val="84000"/>
                      </a:srgbClr>
                    </a:gs>
                    <a:gs pos="59000">
                      <a:srgbClr val="BF68FF"/>
                    </a:gs>
                    <a:gs pos="100000">
                      <a:srgbClr val="FFB3FF"/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 Nadie está encargado de tu felicidad, fuera de ti mismo.</a:t>
            </a:r>
          </a:p>
          <a:p>
            <a:pPr algn="ctr"/>
            <a:r>
              <a:rPr lang="es-ES" sz="3200" b="1" dirty="0">
                <a:gradFill>
                  <a:gsLst>
                    <a:gs pos="100000">
                      <a:srgbClr val="FFB3FF"/>
                    </a:gs>
                    <a:gs pos="32000">
                      <a:srgbClr val="6600FF"/>
                    </a:gs>
                    <a:gs pos="5000">
                      <a:srgbClr val="7030A0">
                        <a:lumMod val="84000"/>
                      </a:srgbClr>
                    </a:gs>
                    <a:gs pos="59000">
                      <a:srgbClr val="BF68FF"/>
                    </a:gs>
                    <a:gs pos="100000">
                      <a:srgbClr val="FFB3FF"/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 </a:t>
            </a:r>
          </a:p>
          <a:p>
            <a:pPr algn="ctr"/>
            <a:endParaRPr lang="es-ES" sz="3200" b="1" dirty="0">
              <a:gradFill>
                <a:gsLst>
                  <a:gs pos="100000">
                    <a:srgbClr val="FFB3FF"/>
                  </a:gs>
                  <a:gs pos="32000">
                    <a:srgbClr val="6600FF"/>
                  </a:gs>
                  <a:gs pos="5000">
                    <a:srgbClr val="7030A0">
                      <a:lumMod val="84000"/>
                    </a:srgbClr>
                  </a:gs>
                  <a:gs pos="59000">
                    <a:srgbClr val="BF68FF"/>
                  </a:gs>
                  <a:gs pos="100000">
                    <a:srgbClr val="FFB3FF"/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</p:txBody>
      </p:sp>
      <p:grpSp>
        <p:nvGrpSpPr>
          <p:cNvPr id="19" name="18 Grupo"/>
          <p:cNvGrpSpPr/>
          <p:nvPr/>
        </p:nvGrpSpPr>
        <p:grpSpPr>
          <a:xfrm>
            <a:off x="27783" y="-4415"/>
            <a:ext cx="9147529" cy="4747788"/>
            <a:chOff x="27783" y="-4415"/>
            <a:chExt cx="9147529" cy="4747788"/>
          </a:xfrm>
        </p:grpSpPr>
        <p:sp>
          <p:nvSpPr>
            <p:cNvPr id="20" name="1 Rectángulo"/>
            <p:cNvSpPr/>
            <p:nvPr/>
          </p:nvSpPr>
          <p:spPr>
            <a:xfrm>
              <a:off x="27783" y="-4415"/>
              <a:ext cx="9147529" cy="4747788"/>
            </a:xfrm>
            <a:custGeom>
              <a:avLst/>
              <a:gdLst>
                <a:gd name="connsiteX0" fmla="*/ 0 w 9252520"/>
                <a:gd name="connsiteY0" fmla="*/ 0 h 4371950"/>
                <a:gd name="connsiteX1" fmla="*/ 9252520 w 9252520"/>
                <a:gd name="connsiteY1" fmla="*/ 0 h 4371950"/>
                <a:gd name="connsiteX2" fmla="*/ 9252520 w 9252520"/>
                <a:gd name="connsiteY2" fmla="*/ 4371950 h 4371950"/>
                <a:gd name="connsiteX3" fmla="*/ 0 w 9252520"/>
                <a:gd name="connsiteY3" fmla="*/ 4371950 h 4371950"/>
                <a:gd name="connsiteX4" fmla="*/ 0 w 9252520"/>
                <a:gd name="connsiteY4" fmla="*/ 0 h 4371950"/>
                <a:gd name="connsiteX0" fmla="*/ 0 w 9252520"/>
                <a:gd name="connsiteY0" fmla="*/ 0 h 4700940"/>
                <a:gd name="connsiteX1" fmla="*/ 9252520 w 9252520"/>
                <a:gd name="connsiteY1" fmla="*/ 0 h 4700940"/>
                <a:gd name="connsiteX2" fmla="*/ 9252520 w 9252520"/>
                <a:gd name="connsiteY2" fmla="*/ 4371950 h 4700940"/>
                <a:gd name="connsiteX3" fmla="*/ 0 w 9252520"/>
                <a:gd name="connsiteY3" fmla="*/ 4371950 h 4700940"/>
                <a:gd name="connsiteX4" fmla="*/ 0 w 9252520"/>
                <a:gd name="connsiteY4" fmla="*/ 0 h 4700940"/>
                <a:gd name="connsiteX0" fmla="*/ 0 w 9252520"/>
                <a:gd name="connsiteY0" fmla="*/ 0 h 4741826"/>
                <a:gd name="connsiteX1" fmla="*/ 9252520 w 9252520"/>
                <a:gd name="connsiteY1" fmla="*/ 0 h 4741826"/>
                <a:gd name="connsiteX2" fmla="*/ 9252520 w 9252520"/>
                <a:gd name="connsiteY2" fmla="*/ 4426378 h 4741826"/>
                <a:gd name="connsiteX3" fmla="*/ 0 w 9252520"/>
                <a:gd name="connsiteY3" fmla="*/ 4371950 h 4741826"/>
                <a:gd name="connsiteX4" fmla="*/ 0 w 9252520"/>
                <a:gd name="connsiteY4" fmla="*/ 0 h 4741826"/>
                <a:gd name="connsiteX0" fmla="*/ 0 w 9252520"/>
                <a:gd name="connsiteY0" fmla="*/ 0 h 4703194"/>
                <a:gd name="connsiteX1" fmla="*/ 9252520 w 9252520"/>
                <a:gd name="connsiteY1" fmla="*/ 0 h 4703194"/>
                <a:gd name="connsiteX2" fmla="*/ 9252520 w 9252520"/>
                <a:gd name="connsiteY2" fmla="*/ 4426378 h 4703194"/>
                <a:gd name="connsiteX3" fmla="*/ 0 w 9252520"/>
                <a:gd name="connsiteY3" fmla="*/ 4371950 h 4703194"/>
                <a:gd name="connsiteX4" fmla="*/ 0 w 9252520"/>
                <a:gd name="connsiteY4" fmla="*/ 0 h 4703194"/>
                <a:gd name="connsiteX0" fmla="*/ 0 w 9252520"/>
                <a:gd name="connsiteY0" fmla="*/ 0 h 4719513"/>
                <a:gd name="connsiteX1" fmla="*/ 9252520 w 9252520"/>
                <a:gd name="connsiteY1" fmla="*/ 0 h 4719513"/>
                <a:gd name="connsiteX2" fmla="*/ 9252520 w 9252520"/>
                <a:gd name="connsiteY2" fmla="*/ 4426378 h 4719513"/>
                <a:gd name="connsiteX3" fmla="*/ 0 w 9252520"/>
                <a:gd name="connsiteY3" fmla="*/ 4437265 h 4719513"/>
                <a:gd name="connsiteX4" fmla="*/ 0 w 9252520"/>
                <a:gd name="connsiteY4" fmla="*/ 0 h 4719513"/>
                <a:gd name="connsiteX0" fmla="*/ 0 w 9252520"/>
                <a:gd name="connsiteY0" fmla="*/ 0 h 4694255"/>
                <a:gd name="connsiteX1" fmla="*/ 9252520 w 9252520"/>
                <a:gd name="connsiteY1" fmla="*/ 0 h 4694255"/>
                <a:gd name="connsiteX2" fmla="*/ 9252520 w 9252520"/>
                <a:gd name="connsiteY2" fmla="*/ 4426378 h 4694255"/>
                <a:gd name="connsiteX3" fmla="*/ 0 w 9252520"/>
                <a:gd name="connsiteY3" fmla="*/ 4437265 h 4694255"/>
                <a:gd name="connsiteX4" fmla="*/ 0 w 9252520"/>
                <a:gd name="connsiteY4" fmla="*/ 0 h 4694255"/>
                <a:gd name="connsiteX0" fmla="*/ 0 w 9252520"/>
                <a:gd name="connsiteY0" fmla="*/ 0 h 4672323"/>
                <a:gd name="connsiteX1" fmla="*/ 9252520 w 9252520"/>
                <a:gd name="connsiteY1" fmla="*/ 0 h 4672323"/>
                <a:gd name="connsiteX2" fmla="*/ 9252520 w 9252520"/>
                <a:gd name="connsiteY2" fmla="*/ 4426378 h 4672323"/>
                <a:gd name="connsiteX3" fmla="*/ 0 w 9252520"/>
                <a:gd name="connsiteY3" fmla="*/ 4437265 h 4672323"/>
                <a:gd name="connsiteX4" fmla="*/ 0 w 9252520"/>
                <a:gd name="connsiteY4" fmla="*/ 0 h 4672323"/>
                <a:gd name="connsiteX0" fmla="*/ 0 w 9252520"/>
                <a:gd name="connsiteY0" fmla="*/ 0 h 4685917"/>
                <a:gd name="connsiteX1" fmla="*/ 9252520 w 9252520"/>
                <a:gd name="connsiteY1" fmla="*/ 0 h 4685917"/>
                <a:gd name="connsiteX2" fmla="*/ 9252520 w 9252520"/>
                <a:gd name="connsiteY2" fmla="*/ 4426378 h 4685917"/>
                <a:gd name="connsiteX3" fmla="*/ 0 w 9252520"/>
                <a:gd name="connsiteY3" fmla="*/ 4437265 h 4685917"/>
                <a:gd name="connsiteX4" fmla="*/ 0 w 9252520"/>
                <a:gd name="connsiteY4" fmla="*/ 0 h 4685917"/>
                <a:gd name="connsiteX0" fmla="*/ 0 w 9252520"/>
                <a:gd name="connsiteY0" fmla="*/ 0 h 4676083"/>
                <a:gd name="connsiteX1" fmla="*/ 9252520 w 9252520"/>
                <a:gd name="connsiteY1" fmla="*/ 0 h 4676083"/>
                <a:gd name="connsiteX2" fmla="*/ 9252520 w 9252520"/>
                <a:gd name="connsiteY2" fmla="*/ 4426378 h 4676083"/>
                <a:gd name="connsiteX3" fmla="*/ 0 w 9252520"/>
                <a:gd name="connsiteY3" fmla="*/ 4437265 h 4676083"/>
                <a:gd name="connsiteX4" fmla="*/ 0 w 9252520"/>
                <a:gd name="connsiteY4" fmla="*/ 0 h 4676083"/>
                <a:gd name="connsiteX0" fmla="*/ 0 w 9252520"/>
                <a:gd name="connsiteY0" fmla="*/ 0 h 4699913"/>
                <a:gd name="connsiteX1" fmla="*/ 9252520 w 9252520"/>
                <a:gd name="connsiteY1" fmla="*/ 0 h 4699913"/>
                <a:gd name="connsiteX2" fmla="*/ 9252520 w 9252520"/>
                <a:gd name="connsiteY2" fmla="*/ 4426378 h 4699913"/>
                <a:gd name="connsiteX3" fmla="*/ 0 w 9252520"/>
                <a:gd name="connsiteY3" fmla="*/ 4437265 h 4699913"/>
                <a:gd name="connsiteX4" fmla="*/ 0 w 9252520"/>
                <a:gd name="connsiteY4" fmla="*/ 0 h 4699913"/>
                <a:gd name="connsiteX0" fmla="*/ 0 w 9252520"/>
                <a:gd name="connsiteY0" fmla="*/ 0 h 4699913"/>
                <a:gd name="connsiteX1" fmla="*/ 9252520 w 9252520"/>
                <a:gd name="connsiteY1" fmla="*/ 0 h 4699913"/>
                <a:gd name="connsiteX2" fmla="*/ 9223617 w 9252520"/>
                <a:gd name="connsiteY2" fmla="*/ 4426378 h 4699913"/>
                <a:gd name="connsiteX3" fmla="*/ 0 w 9252520"/>
                <a:gd name="connsiteY3" fmla="*/ 4437265 h 4699913"/>
                <a:gd name="connsiteX4" fmla="*/ 0 w 9252520"/>
                <a:gd name="connsiteY4" fmla="*/ 0 h 4699913"/>
                <a:gd name="connsiteX0" fmla="*/ 0 w 9252520"/>
                <a:gd name="connsiteY0" fmla="*/ 0 h 4724987"/>
                <a:gd name="connsiteX1" fmla="*/ 9252520 w 9252520"/>
                <a:gd name="connsiteY1" fmla="*/ 0 h 4724987"/>
                <a:gd name="connsiteX2" fmla="*/ 9223617 w 9252520"/>
                <a:gd name="connsiteY2" fmla="*/ 4426378 h 4724987"/>
                <a:gd name="connsiteX3" fmla="*/ 0 w 9252520"/>
                <a:gd name="connsiteY3" fmla="*/ 4437265 h 4724987"/>
                <a:gd name="connsiteX4" fmla="*/ 0 w 9252520"/>
                <a:gd name="connsiteY4" fmla="*/ 0 h 4724987"/>
                <a:gd name="connsiteX0" fmla="*/ 0 w 9252520"/>
                <a:gd name="connsiteY0" fmla="*/ 0 h 4747788"/>
                <a:gd name="connsiteX1" fmla="*/ 9252520 w 9252520"/>
                <a:gd name="connsiteY1" fmla="*/ 0 h 4747788"/>
                <a:gd name="connsiteX2" fmla="*/ 9242886 w 9252520"/>
                <a:gd name="connsiteY2" fmla="*/ 4454953 h 4747788"/>
                <a:gd name="connsiteX3" fmla="*/ 0 w 9252520"/>
                <a:gd name="connsiteY3" fmla="*/ 4437265 h 4747788"/>
                <a:gd name="connsiteX4" fmla="*/ 0 w 9252520"/>
                <a:gd name="connsiteY4" fmla="*/ 0 h 4747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52520" h="4747788">
                  <a:moveTo>
                    <a:pt x="0" y="0"/>
                  </a:moveTo>
                  <a:lnTo>
                    <a:pt x="9252520" y="0"/>
                  </a:lnTo>
                  <a:cubicBezTo>
                    <a:pt x="9252520" y="1475459"/>
                    <a:pt x="9242886" y="2979494"/>
                    <a:pt x="9242886" y="4454953"/>
                  </a:cubicBezTo>
                  <a:cubicBezTo>
                    <a:pt x="4319028" y="5219675"/>
                    <a:pt x="2964429" y="4219550"/>
                    <a:pt x="0" y="4437265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89000">
                  <a:srgbClr val="8C053B">
                    <a:lumMod val="2000"/>
                    <a:alpha val="38000"/>
                  </a:srgbClr>
                </a:gs>
                <a:gs pos="0">
                  <a:schemeClr val="accent6">
                    <a:lumMod val="20000"/>
                    <a:lumOff val="80000"/>
                    <a:alpha val="92000"/>
                  </a:schemeClr>
                </a:gs>
                <a:gs pos="29000">
                  <a:srgbClr val="6600FF">
                    <a:alpha val="36000"/>
                  </a:srgbClr>
                </a:gs>
                <a:gs pos="79000">
                  <a:schemeClr val="accent1">
                    <a:lumMod val="33000"/>
                    <a:alpha val="45000"/>
                  </a:scheme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21" name="20 Grupo"/>
            <p:cNvGrpSpPr/>
            <p:nvPr/>
          </p:nvGrpSpPr>
          <p:grpSpPr>
            <a:xfrm>
              <a:off x="3658528" y="2809884"/>
              <a:ext cx="4854357" cy="1586209"/>
              <a:chOff x="3658528" y="2809884"/>
              <a:chExt cx="4854357" cy="1586209"/>
            </a:xfrm>
          </p:grpSpPr>
          <p:sp>
            <p:nvSpPr>
              <p:cNvPr id="22" name="14 Forma libre"/>
              <p:cNvSpPr/>
              <p:nvPr/>
            </p:nvSpPr>
            <p:spPr>
              <a:xfrm rot="5145908" flipH="1">
                <a:off x="5114889" y="2260498"/>
                <a:ext cx="579399" cy="3492122"/>
              </a:xfrm>
              <a:custGeom>
                <a:avLst/>
                <a:gdLst>
                  <a:gd name="connsiteX0" fmla="*/ 752513 w 819249"/>
                  <a:gd name="connsiteY0" fmla="*/ 0 h 571500"/>
                  <a:gd name="connsiteX1" fmla="*/ 47663 w 819249"/>
                  <a:gd name="connsiteY1" fmla="*/ 66675 h 571500"/>
                  <a:gd name="connsiteX2" fmla="*/ 819188 w 819249"/>
                  <a:gd name="connsiteY2" fmla="*/ 133350 h 571500"/>
                  <a:gd name="connsiteX3" fmla="*/ 38 w 819249"/>
                  <a:gd name="connsiteY3" fmla="*/ 180975 h 571500"/>
                  <a:gd name="connsiteX4" fmla="*/ 781088 w 819249"/>
                  <a:gd name="connsiteY4" fmla="*/ 257175 h 571500"/>
                  <a:gd name="connsiteX5" fmla="*/ 47663 w 819249"/>
                  <a:gd name="connsiteY5" fmla="*/ 304800 h 571500"/>
                  <a:gd name="connsiteX6" fmla="*/ 771563 w 819249"/>
                  <a:gd name="connsiteY6" fmla="*/ 390525 h 571500"/>
                  <a:gd name="connsiteX7" fmla="*/ 47663 w 819249"/>
                  <a:gd name="connsiteY7" fmla="*/ 447675 h 571500"/>
                  <a:gd name="connsiteX8" fmla="*/ 771563 w 819249"/>
                  <a:gd name="connsiteY8" fmla="*/ 514350 h 571500"/>
                  <a:gd name="connsiteX9" fmla="*/ 95288 w 819249"/>
                  <a:gd name="connsiteY9" fmla="*/ 571500 h 571500"/>
                  <a:gd name="connsiteX10" fmla="*/ 95288 w 819249"/>
                  <a:gd name="connsiteY10" fmla="*/ 571500 h 571500"/>
                  <a:gd name="connsiteX0" fmla="*/ 752513 w 819249"/>
                  <a:gd name="connsiteY0" fmla="*/ 0 h 571500"/>
                  <a:gd name="connsiteX1" fmla="*/ 47663 w 819249"/>
                  <a:gd name="connsiteY1" fmla="*/ 66675 h 571500"/>
                  <a:gd name="connsiteX2" fmla="*/ 819188 w 819249"/>
                  <a:gd name="connsiteY2" fmla="*/ 133350 h 571500"/>
                  <a:gd name="connsiteX3" fmla="*/ 38 w 819249"/>
                  <a:gd name="connsiteY3" fmla="*/ 180975 h 571500"/>
                  <a:gd name="connsiteX4" fmla="*/ 781088 w 819249"/>
                  <a:gd name="connsiteY4" fmla="*/ 257175 h 571500"/>
                  <a:gd name="connsiteX5" fmla="*/ 47663 w 819249"/>
                  <a:gd name="connsiteY5" fmla="*/ 304800 h 571500"/>
                  <a:gd name="connsiteX6" fmla="*/ 771563 w 819249"/>
                  <a:gd name="connsiteY6" fmla="*/ 390525 h 571500"/>
                  <a:gd name="connsiteX7" fmla="*/ 47663 w 819249"/>
                  <a:gd name="connsiteY7" fmla="*/ 447675 h 571500"/>
                  <a:gd name="connsiteX8" fmla="*/ 771563 w 819249"/>
                  <a:gd name="connsiteY8" fmla="*/ 514350 h 571500"/>
                  <a:gd name="connsiteX9" fmla="*/ 95288 w 819249"/>
                  <a:gd name="connsiteY9" fmla="*/ 571500 h 571500"/>
                  <a:gd name="connsiteX10" fmla="*/ 95288 w 819249"/>
                  <a:gd name="connsiteY10" fmla="*/ 571500 h 571500"/>
                  <a:gd name="connsiteX0" fmla="*/ 47663 w 819249"/>
                  <a:gd name="connsiteY0" fmla="*/ 0 h 504825"/>
                  <a:gd name="connsiteX1" fmla="*/ 819188 w 819249"/>
                  <a:gd name="connsiteY1" fmla="*/ 66675 h 504825"/>
                  <a:gd name="connsiteX2" fmla="*/ 38 w 819249"/>
                  <a:gd name="connsiteY2" fmla="*/ 114300 h 504825"/>
                  <a:gd name="connsiteX3" fmla="*/ 781088 w 819249"/>
                  <a:gd name="connsiteY3" fmla="*/ 190500 h 504825"/>
                  <a:gd name="connsiteX4" fmla="*/ 47663 w 819249"/>
                  <a:gd name="connsiteY4" fmla="*/ 238125 h 504825"/>
                  <a:gd name="connsiteX5" fmla="*/ 771563 w 819249"/>
                  <a:gd name="connsiteY5" fmla="*/ 323850 h 504825"/>
                  <a:gd name="connsiteX6" fmla="*/ 47663 w 819249"/>
                  <a:gd name="connsiteY6" fmla="*/ 381000 h 504825"/>
                  <a:gd name="connsiteX7" fmla="*/ 771563 w 819249"/>
                  <a:gd name="connsiteY7" fmla="*/ 447675 h 504825"/>
                  <a:gd name="connsiteX8" fmla="*/ 95288 w 819249"/>
                  <a:gd name="connsiteY8" fmla="*/ 504825 h 504825"/>
                  <a:gd name="connsiteX9" fmla="*/ 95288 w 819249"/>
                  <a:gd name="connsiteY9" fmla="*/ 504825 h 504825"/>
                  <a:gd name="connsiteX0" fmla="*/ 50416 w 1170913"/>
                  <a:gd name="connsiteY0" fmla="*/ 0 h 504825"/>
                  <a:gd name="connsiteX1" fmla="*/ 821941 w 1170913"/>
                  <a:gd name="connsiteY1" fmla="*/ 66675 h 504825"/>
                  <a:gd name="connsiteX2" fmla="*/ 2791 w 1170913"/>
                  <a:gd name="connsiteY2" fmla="*/ 114300 h 504825"/>
                  <a:gd name="connsiteX3" fmla="*/ 1170869 w 1170913"/>
                  <a:gd name="connsiteY3" fmla="*/ 178712 h 504825"/>
                  <a:gd name="connsiteX4" fmla="*/ 50416 w 1170913"/>
                  <a:gd name="connsiteY4" fmla="*/ 238125 h 504825"/>
                  <a:gd name="connsiteX5" fmla="*/ 774316 w 1170913"/>
                  <a:gd name="connsiteY5" fmla="*/ 323850 h 504825"/>
                  <a:gd name="connsiteX6" fmla="*/ 50416 w 1170913"/>
                  <a:gd name="connsiteY6" fmla="*/ 381000 h 504825"/>
                  <a:gd name="connsiteX7" fmla="*/ 774316 w 1170913"/>
                  <a:gd name="connsiteY7" fmla="*/ 447675 h 504825"/>
                  <a:gd name="connsiteX8" fmla="*/ 98041 w 1170913"/>
                  <a:gd name="connsiteY8" fmla="*/ 504825 h 504825"/>
                  <a:gd name="connsiteX9" fmla="*/ 98041 w 117091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771650 w 1252785"/>
                  <a:gd name="connsiteY5" fmla="*/ 323850 h 504825"/>
                  <a:gd name="connsiteX6" fmla="*/ 47750 w 1252785"/>
                  <a:gd name="connsiteY6" fmla="*/ 381000 h 504825"/>
                  <a:gd name="connsiteX7" fmla="*/ 771650 w 1252785"/>
                  <a:gd name="connsiteY7" fmla="*/ 447675 h 504825"/>
                  <a:gd name="connsiteX8" fmla="*/ 95375 w 1252785"/>
                  <a:gd name="connsiteY8" fmla="*/ 504825 h 504825"/>
                  <a:gd name="connsiteX9" fmla="*/ 95375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47750 w 1252783"/>
                  <a:gd name="connsiteY6" fmla="*/ 381000 h 504825"/>
                  <a:gd name="connsiteX7" fmla="*/ 771650 w 1252783"/>
                  <a:gd name="connsiteY7" fmla="*/ 447675 h 504825"/>
                  <a:gd name="connsiteX8" fmla="*/ 95375 w 1252783"/>
                  <a:gd name="connsiteY8" fmla="*/ 504825 h 504825"/>
                  <a:gd name="connsiteX9" fmla="*/ 95375 w 125278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1189640 w 1252785"/>
                  <a:gd name="connsiteY5" fmla="*/ 300273 h 504825"/>
                  <a:gd name="connsiteX6" fmla="*/ 125156 w 1252785"/>
                  <a:gd name="connsiteY6" fmla="*/ 355950 h 504825"/>
                  <a:gd name="connsiteX7" fmla="*/ 771650 w 1252785"/>
                  <a:gd name="connsiteY7" fmla="*/ 447675 h 504825"/>
                  <a:gd name="connsiteX8" fmla="*/ 95375 w 1252785"/>
                  <a:gd name="connsiteY8" fmla="*/ 504825 h 504825"/>
                  <a:gd name="connsiteX9" fmla="*/ 95375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125156 w 1252783"/>
                  <a:gd name="connsiteY6" fmla="*/ 355950 h 504825"/>
                  <a:gd name="connsiteX7" fmla="*/ 1189640 w 1252783"/>
                  <a:gd name="connsiteY7" fmla="*/ 410836 h 504825"/>
                  <a:gd name="connsiteX8" fmla="*/ 95375 w 1252783"/>
                  <a:gd name="connsiteY8" fmla="*/ 504825 h 504825"/>
                  <a:gd name="connsiteX9" fmla="*/ 95375 w 125278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1189640 w 1252785"/>
                  <a:gd name="connsiteY5" fmla="*/ 300273 h 504825"/>
                  <a:gd name="connsiteX6" fmla="*/ 125156 w 1252785"/>
                  <a:gd name="connsiteY6" fmla="*/ 355950 h 504825"/>
                  <a:gd name="connsiteX7" fmla="*/ 1189640 w 1252785"/>
                  <a:gd name="connsiteY7" fmla="*/ 410836 h 504825"/>
                  <a:gd name="connsiteX8" fmla="*/ 95375 w 1252785"/>
                  <a:gd name="connsiteY8" fmla="*/ 504825 h 504825"/>
                  <a:gd name="connsiteX9" fmla="*/ 17969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125156 w 1252783"/>
                  <a:gd name="connsiteY6" fmla="*/ 355950 h 504825"/>
                  <a:gd name="connsiteX7" fmla="*/ 1189640 w 1252783"/>
                  <a:gd name="connsiteY7" fmla="*/ 410836 h 504825"/>
                  <a:gd name="connsiteX8" fmla="*/ 95375 w 1252783"/>
                  <a:gd name="connsiteY8" fmla="*/ 504825 h 504825"/>
                  <a:gd name="connsiteX0" fmla="*/ 47750 w 1252785"/>
                  <a:gd name="connsiteY0" fmla="*/ 0 h 465039"/>
                  <a:gd name="connsiteX1" fmla="*/ 1252745 w 1252785"/>
                  <a:gd name="connsiteY1" fmla="*/ 65202 h 465039"/>
                  <a:gd name="connsiteX2" fmla="*/ 125 w 1252785"/>
                  <a:gd name="connsiteY2" fmla="*/ 114300 h 465039"/>
                  <a:gd name="connsiteX3" fmla="*/ 1168203 w 1252785"/>
                  <a:gd name="connsiteY3" fmla="*/ 178712 h 465039"/>
                  <a:gd name="connsiteX4" fmla="*/ 47750 w 1252785"/>
                  <a:gd name="connsiteY4" fmla="*/ 238125 h 465039"/>
                  <a:gd name="connsiteX5" fmla="*/ 1189640 w 1252785"/>
                  <a:gd name="connsiteY5" fmla="*/ 300273 h 465039"/>
                  <a:gd name="connsiteX6" fmla="*/ 125156 w 1252785"/>
                  <a:gd name="connsiteY6" fmla="*/ 355950 h 465039"/>
                  <a:gd name="connsiteX7" fmla="*/ 1189640 w 1252785"/>
                  <a:gd name="connsiteY7" fmla="*/ 410836 h 465039"/>
                  <a:gd name="connsiteX8" fmla="*/ 126337 w 1252785"/>
                  <a:gd name="connsiteY8" fmla="*/ 465039 h 465039"/>
                  <a:gd name="connsiteX0" fmla="*/ 47750 w 1252783"/>
                  <a:gd name="connsiteY0" fmla="*/ 0 h 465039"/>
                  <a:gd name="connsiteX1" fmla="*/ 1252745 w 1252783"/>
                  <a:gd name="connsiteY1" fmla="*/ 65202 h 465039"/>
                  <a:gd name="connsiteX2" fmla="*/ 125 w 1252783"/>
                  <a:gd name="connsiteY2" fmla="*/ 114300 h 465039"/>
                  <a:gd name="connsiteX3" fmla="*/ 1168203 w 1252783"/>
                  <a:gd name="connsiteY3" fmla="*/ 178712 h 465039"/>
                  <a:gd name="connsiteX4" fmla="*/ 47750 w 1252783"/>
                  <a:gd name="connsiteY4" fmla="*/ 238125 h 465039"/>
                  <a:gd name="connsiteX5" fmla="*/ 1189640 w 1252783"/>
                  <a:gd name="connsiteY5" fmla="*/ 300273 h 465039"/>
                  <a:gd name="connsiteX6" fmla="*/ 125156 w 1252783"/>
                  <a:gd name="connsiteY6" fmla="*/ 355950 h 465039"/>
                  <a:gd name="connsiteX7" fmla="*/ 1189640 w 1252783"/>
                  <a:gd name="connsiteY7" fmla="*/ 410836 h 465039"/>
                  <a:gd name="connsiteX8" fmla="*/ 126337 w 1252783"/>
                  <a:gd name="connsiteY8" fmla="*/ 465039 h 465039"/>
                  <a:gd name="connsiteX0" fmla="*/ 47750 w 1252785"/>
                  <a:gd name="connsiteY0" fmla="*/ 0 h 465039"/>
                  <a:gd name="connsiteX1" fmla="*/ 1252745 w 1252785"/>
                  <a:gd name="connsiteY1" fmla="*/ 65202 h 465039"/>
                  <a:gd name="connsiteX2" fmla="*/ 125 w 1252785"/>
                  <a:gd name="connsiteY2" fmla="*/ 114300 h 465039"/>
                  <a:gd name="connsiteX3" fmla="*/ 1168203 w 1252785"/>
                  <a:gd name="connsiteY3" fmla="*/ 178712 h 465039"/>
                  <a:gd name="connsiteX4" fmla="*/ 47750 w 1252785"/>
                  <a:gd name="connsiteY4" fmla="*/ 238125 h 465039"/>
                  <a:gd name="connsiteX5" fmla="*/ 1189640 w 1252785"/>
                  <a:gd name="connsiteY5" fmla="*/ 300273 h 465039"/>
                  <a:gd name="connsiteX6" fmla="*/ 125156 w 1252785"/>
                  <a:gd name="connsiteY6" fmla="*/ 355950 h 465039"/>
                  <a:gd name="connsiteX7" fmla="*/ 1189640 w 1252785"/>
                  <a:gd name="connsiteY7" fmla="*/ 410836 h 465039"/>
                  <a:gd name="connsiteX8" fmla="*/ 126337 w 1252785"/>
                  <a:gd name="connsiteY8" fmla="*/ 465039 h 465039"/>
                  <a:gd name="connsiteX0" fmla="*/ 47750 w 1252783"/>
                  <a:gd name="connsiteY0" fmla="*/ 0 h 465039"/>
                  <a:gd name="connsiteX1" fmla="*/ 1252745 w 1252783"/>
                  <a:gd name="connsiteY1" fmla="*/ 65202 h 465039"/>
                  <a:gd name="connsiteX2" fmla="*/ 125 w 1252783"/>
                  <a:gd name="connsiteY2" fmla="*/ 114300 h 465039"/>
                  <a:gd name="connsiteX3" fmla="*/ 1168203 w 1252783"/>
                  <a:gd name="connsiteY3" fmla="*/ 178712 h 465039"/>
                  <a:gd name="connsiteX4" fmla="*/ 47750 w 1252783"/>
                  <a:gd name="connsiteY4" fmla="*/ 238125 h 465039"/>
                  <a:gd name="connsiteX5" fmla="*/ 1189640 w 1252783"/>
                  <a:gd name="connsiteY5" fmla="*/ 300273 h 465039"/>
                  <a:gd name="connsiteX6" fmla="*/ 125156 w 1252783"/>
                  <a:gd name="connsiteY6" fmla="*/ 355950 h 465039"/>
                  <a:gd name="connsiteX7" fmla="*/ 1189640 w 1252783"/>
                  <a:gd name="connsiteY7" fmla="*/ 410836 h 465039"/>
                  <a:gd name="connsiteX8" fmla="*/ 126337 w 1252783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91 w 1205088"/>
                  <a:gd name="connsiteY0" fmla="*/ 0 h 465039"/>
                  <a:gd name="connsiteX1" fmla="*/ 1205086 w 1205088"/>
                  <a:gd name="connsiteY1" fmla="*/ 65202 h 465039"/>
                  <a:gd name="connsiteX2" fmla="*/ 14391 w 1205088"/>
                  <a:gd name="connsiteY2" fmla="*/ 121668 h 465039"/>
                  <a:gd name="connsiteX3" fmla="*/ 1120544 w 1205088"/>
                  <a:gd name="connsiteY3" fmla="*/ 178712 h 465039"/>
                  <a:gd name="connsiteX4" fmla="*/ 91 w 1205088"/>
                  <a:gd name="connsiteY4" fmla="*/ 238125 h 465039"/>
                  <a:gd name="connsiteX5" fmla="*/ 1141981 w 1205088"/>
                  <a:gd name="connsiteY5" fmla="*/ 300273 h 465039"/>
                  <a:gd name="connsiteX6" fmla="*/ 77497 w 1205088"/>
                  <a:gd name="connsiteY6" fmla="*/ 355950 h 465039"/>
                  <a:gd name="connsiteX7" fmla="*/ 1141981 w 1205088"/>
                  <a:gd name="connsiteY7" fmla="*/ 410836 h 465039"/>
                  <a:gd name="connsiteX8" fmla="*/ 78678 w 1205088"/>
                  <a:gd name="connsiteY8" fmla="*/ 465039 h 465039"/>
                  <a:gd name="connsiteX0" fmla="*/ 93 w 1205091"/>
                  <a:gd name="connsiteY0" fmla="*/ 0 h 465039"/>
                  <a:gd name="connsiteX1" fmla="*/ 1205088 w 1205091"/>
                  <a:gd name="connsiteY1" fmla="*/ 65202 h 465039"/>
                  <a:gd name="connsiteX2" fmla="*/ 14393 w 1205091"/>
                  <a:gd name="connsiteY2" fmla="*/ 121668 h 465039"/>
                  <a:gd name="connsiteX3" fmla="*/ 1120546 w 1205091"/>
                  <a:gd name="connsiteY3" fmla="*/ 178712 h 465039"/>
                  <a:gd name="connsiteX4" fmla="*/ 93 w 1205091"/>
                  <a:gd name="connsiteY4" fmla="*/ 238125 h 465039"/>
                  <a:gd name="connsiteX5" fmla="*/ 1141983 w 1205091"/>
                  <a:gd name="connsiteY5" fmla="*/ 300273 h 465039"/>
                  <a:gd name="connsiteX6" fmla="*/ 77499 w 1205091"/>
                  <a:gd name="connsiteY6" fmla="*/ 350056 h 465039"/>
                  <a:gd name="connsiteX7" fmla="*/ 1141983 w 1205091"/>
                  <a:gd name="connsiteY7" fmla="*/ 410836 h 465039"/>
                  <a:gd name="connsiteX8" fmla="*/ 78680 w 1205091"/>
                  <a:gd name="connsiteY8" fmla="*/ 465039 h 465039"/>
                  <a:gd name="connsiteX0" fmla="*/ 93 w 1205091"/>
                  <a:gd name="connsiteY0" fmla="*/ 0 h 465039"/>
                  <a:gd name="connsiteX1" fmla="*/ 1205088 w 1205091"/>
                  <a:gd name="connsiteY1" fmla="*/ 65202 h 465039"/>
                  <a:gd name="connsiteX2" fmla="*/ 14393 w 1205091"/>
                  <a:gd name="connsiteY2" fmla="*/ 121668 h 465039"/>
                  <a:gd name="connsiteX3" fmla="*/ 1120546 w 1205091"/>
                  <a:gd name="connsiteY3" fmla="*/ 178712 h 465039"/>
                  <a:gd name="connsiteX4" fmla="*/ 93 w 1205091"/>
                  <a:gd name="connsiteY4" fmla="*/ 238125 h 465039"/>
                  <a:gd name="connsiteX5" fmla="*/ 1141983 w 1205091"/>
                  <a:gd name="connsiteY5" fmla="*/ 300273 h 465039"/>
                  <a:gd name="connsiteX6" fmla="*/ 77499 w 1205091"/>
                  <a:gd name="connsiteY6" fmla="*/ 350056 h 465039"/>
                  <a:gd name="connsiteX7" fmla="*/ 1141983 w 1205091"/>
                  <a:gd name="connsiteY7" fmla="*/ 410836 h 465039"/>
                  <a:gd name="connsiteX8" fmla="*/ 78680 w 1205091"/>
                  <a:gd name="connsiteY8" fmla="*/ 465039 h 465039"/>
                  <a:gd name="connsiteX0" fmla="*/ 91 w 1205089"/>
                  <a:gd name="connsiteY0" fmla="*/ 0 h 465039"/>
                  <a:gd name="connsiteX1" fmla="*/ 1205086 w 1205089"/>
                  <a:gd name="connsiteY1" fmla="*/ 65202 h 465039"/>
                  <a:gd name="connsiteX2" fmla="*/ 14391 w 1205089"/>
                  <a:gd name="connsiteY2" fmla="*/ 121668 h 465039"/>
                  <a:gd name="connsiteX3" fmla="*/ 1120544 w 1205089"/>
                  <a:gd name="connsiteY3" fmla="*/ 178712 h 465039"/>
                  <a:gd name="connsiteX4" fmla="*/ 91 w 1205089"/>
                  <a:gd name="connsiteY4" fmla="*/ 238125 h 465039"/>
                  <a:gd name="connsiteX5" fmla="*/ 1141981 w 1205089"/>
                  <a:gd name="connsiteY5" fmla="*/ 300273 h 465039"/>
                  <a:gd name="connsiteX6" fmla="*/ 77497 w 1205089"/>
                  <a:gd name="connsiteY6" fmla="*/ 350056 h 465039"/>
                  <a:gd name="connsiteX7" fmla="*/ 1141981 w 1205089"/>
                  <a:gd name="connsiteY7" fmla="*/ 410836 h 465039"/>
                  <a:gd name="connsiteX8" fmla="*/ 78678 w 1205089"/>
                  <a:gd name="connsiteY8" fmla="*/ 465039 h 465039"/>
                  <a:gd name="connsiteX0" fmla="*/ 91 w 1205089"/>
                  <a:gd name="connsiteY0" fmla="*/ 0 h 465039"/>
                  <a:gd name="connsiteX1" fmla="*/ 1205086 w 1205089"/>
                  <a:gd name="connsiteY1" fmla="*/ 65202 h 465039"/>
                  <a:gd name="connsiteX2" fmla="*/ 14391 w 1205089"/>
                  <a:gd name="connsiteY2" fmla="*/ 121668 h 465039"/>
                  <a:gd name="connsiteX3" fmla="*/ 1120544 w 1205089"/>
                  <a:gd name="connsiteY3" fmla="*/ 178712 h 465039"/>
                  <a:gd name="connsiteX4" fmla="*/ 91 w 1205089"/>
                  <a:gd name="connsiteY4" fmla="*/ 238125 h 465039"/>
                  <a:gd name="connsiteX5" fmla="*/ 1141981 w 1205089"/>
                  <a:gd name="connsiteY5" fmla="*/ 300273 h 465039"/>
                  <a:gd name="connsiteX6" fmla="*/ 77497 w 1205089"/>
                  <a:gd name="connsiteY6" fmla="*/ 350056 h 465039"/>
                  <a:gd name="connsiteX7" fmla="*/ 1141981 w 1205089"/>
                  <a:gd name="connsiteY7" fmla="*/ 410836 h 465039"/>
                  <a:gd name="connsiteX8" fmla="*/ 78678 w 1205089"/>
                  <a:gd name="connsiteY8" fmla="*/ 465039 h 465039"/>
                  <a:gd name="connsiteX0" fmla="*/ 91 w 1205191"/>
                  <a:gd name="connsiteY0" fmla="*/ 0 h 465039"/>
                  <a:gd name="connsiteX1" fmla="*/ 1205086 w 1205191"/>
                  <a:gd name="connsiteY1" fmla="*/ 65202 h 465039"/>
                  <a:gd name="connsiteX2" fmla="*/ 14391 w 1205191"/>
                  <a:gd name="connsiteY2" fmla="*/ 121668 h 465039"/>
                  <a:gd name="connsiteX3" fmla="*/ 1120544 w 1205191"/>
                  <a:gd name="connsiteY3" fmla="*/ 178712 h 465039"/>
                  <a:gd name="connsiteX4" fmla="*/ 91 w 1205191"/>
                  <a:gd name="connsiteY4" fmla="*/ 238125 h 465039"/>
                  <a:gd name="connsiteX5" fmla="*/ 1141981 w 1205191"/>
                  <a:gd name="connsiteY5" fmla="*/ 300273 h 465039"/>
                  <a:gd name="connsiteX6" fmla="*/ 77497 w 1205191"/>
                  <a:gd name="connsiteY6" fmla="*/ 350056 h 465039"/>
                  <a:gd name="connsiteX7" fmla="*/ 1141981 w 1205191"/>
                  <a:gd name="connsiteY7" fmla="*/ 410836 h 465039"/>
                  <a:gd name="connsiteX8" fmla="*/ 78678 w 1205191"/>
                  <a:gd name="connsiteY8" fmla="*/ 465039 h 465039"/>
                  <a:gd name="connsiteX0" fmla="*/ 46534 w 1205103"/>
                  <a:gd name="connsiteY0" fmla="*/ 0 h 456198"/>
                  <a:gd name="connsiteX1" fmla="*/ 1205086 w 1205103"/>
                  <a:gd name="connsiteY1" fmla="*/ 56361 h 456198"/>
                  <a:gd name="connsiteX2" fmla="*/ 14391 w 1205103"/>
                  <a:gd name="connsiteY2" fmla="*/ 112827 h 456198"/>
                  <a:gd name="connsiteX3" fmla="*/ 1120544 w 1205103"/>
                  <a:gd name="connsiteY3" fmla="*/ 169871 h 456198"/>
                  <a:gd name="connsiteX4" fmla="*/ 91 w 1205103"/>
                  <a:gd name="connsiteY4" fmla="*/ 229284 h 456198"/>
                  <a:gd name="connsiteX5" fmla="*/ 1141981 w 1205103"/>
                  <a:gd name="connsiteY5" fmla="*/ 291432 h 456198"/>
                  <a:gd name="connsiteX6" fmla="*/ 77497 w 1205103"/>
                  <a:gd name="connsiteY6" fmla="*/ 341215 h 456198"/>
                  <a:gd name="connsiteX7" fmla="*/ 1141981 w 1205103"/>
                  <a:gd name="connsiteY7" fmla="*/ 401995 h 456198"/>
                  <a:gd name="connsiteX8" fmla="*/ 78678 w 1205103"/>
                  <a:gd name="connsiteY8" fmla="*/ 456198 h 456198"/>
                  <a:gd name="connsiteX0" fmla="*/ 46534 w 1205904"/>
                  <a:gd name="connsiteY0" fmla="*/ 0 h 456198"/>
                  <a:gd name="connsiteX1" fmla="*/ 1205086 w 1205904"/>
                  <a:gd name="connsiteY1" fmla="*/ 56361 h 456198"/>
                  <a:gd name="connsiteX2" fmla="*/ 14391 w 1205904"/>
                  <a:gd name="connsiteY2" fmla="*/ 112827 h 456198"/>
                  <a:gd name="connsiteX3" fmla="*/ 1120544 w 1205904"/>
                  <a:gd name="connsiteY3" fmla="*/ 169871 h 456198"/>
                  <a:gd name="connsiteX4" fmla="*/ 91 w 1205904"/>
                  <a:gd name="connsiteY4" fmla="*/ 229284 h 456198"/>
                  <a:gd name="connsiteX5" fmla="*/ 1141981 w 1205904"/>
                  <a:gd name="connsiteY5" fmla="*/ 291432 h 456198"/>
                  <a:gd name="connsiteX6" fmla="*/ 77497 w 1205904"/>
                  <a:gd name="connsiteY6" fmla="*/ 341215 h 456198"/>
                  <a:gd name="connsiteX7" fmla="*/ 1141981 w 1205904"/>
                  <a:gd name="connsiteY7" fmla="*/ 401995 h 456198"/>
                  <a:gd name="connsiteX8" fmla="*/ 78678 w 1205904"/>
                  <a:gd name="connsiteY8" fmla="*/ 456198 h 456198"/>
                  <a:gd name="connsiteX0" fmla="*/ 1205086 w 1205086"/>
                  <a:gd name="connsiteY0" fmla="*/ 0 h 399837"/>
                  <a:gd name="connsiteX1" fmla="*/ 14391 w 1205086"/>
                  <a:gd name="connsiteY1" fmla="*/ 56466 h 399837"/>
                  <a:gd name="connsiteX2" fmla="*/ 1120544 w 1205086"/>
                  <a:gd name="connsiteY2" fmla="*/ 113510 h 399837"/>
                  <a:gd name="connsiteX3" fmla="*/ 91 w 1205086"/>
                  <a:gd name="connsiteY3" fmla="*/ 172923 h 399837"/>
                  <a:gd name="connsiteX4" fmla="*/ 1141981 w 1205086"/>
                  <a:gd name="connsiteY4" fmla="*/ 235071 h 399837"/>
                  <a:gd name="connsiteX5" fmla="*/ 77497 w 1205086"/>
                  <a:gd name="connsiteY5" fmla="*/ 284854 h 399837"/>
                  <a:gd name="connsiteX6" fmla="*/ 1141981 w 1205086"/>
                  <a:gd name="connsiteY6" fmla="*/ 345634 h 399837"/>
                  <a:gd name="connsiteX7" fmla="*/ 78678 w 1205086"/>
                  <a:gd name="connsiteY7" fmla="*/ 399837 h 399837"/>
                  <a:gd name="connsiteX0" fmla="*/ 14391 w 1141985"/>
                  <a:gd name="connsiteY0" fmla="*/ 0 h 343371"/>
                  <a:gd name="connsiteX1" fmla="*/ 1120544 w 1141985"/>
                  <a:gd name="connsiteY1" fmla="*/ 57044 h 343371"/>
                  <a:gd name="connsiteX2" fmla="*/ 91 w 1141985"/>
                  <a:gd name="connsiteY2" fmla="*/ 116457 h 343371"/>
                  <a:gd name="connsiteX3" fmla="*/ 1141981 w 1141985"/>
                  <a:gd name="connsiteY3" fmla="*/ 178605 h 343371"/>
                  <a:gd name="connsiteX4" fmla="*/ 77497 w 1141985"/>
                  <a:gd name="connsiteY4" fmla="*/ 228388 h 343371"/>
                  <a:gd name="connsiteX5" fmla="*/ 1141981 w 1141985"/>
                  <a:gd name="connsiteY5" fmla="*/ 289168 h 343371"/>
                  <a:gd name="connsiteX6" fmla="*/ 78678 w 1141985"/>
                  <a:gd name="connsiteY6" fmla="*/ 343371 h 343371"/>
                  <a:gd name="connsiteX0" fmla="*/ 1120544 w 1141985"/>
                  <a:gd name="connsiteY0" fmla="*/ 0 h 286327"/>
                  <a:gd name="connsiteX1" fmla="*/ 91 w 1141985"/>
                  <a:gd name="connsiteY1" fmla="*/ 59413 h 286327"/>
                  <a:gd name="connsiteX2" fmla="*/ 1141981 w 1141985"/>
                  <a:gd name="connsiteY2" fmla="*/ 121561 h 286327"/>
                  <a:gd name="connsiteX3" fmla="*/ 77497 w 1141985"/>
                  <a:gd name="connsiteY3" fmla="*/ 171344 h 286327"/>
                  <a:gd name="connsiteX4" fmla="*/ 1141981 w 1141985"/>
                  <a:gd name="connsiteY4" fmla="*/ 232124 h 286327"/>
                  <a:gd name="connsiteX5" fmla="*/ 78678 w 1141985"/>
                  <a:gd name="connsiteY5" fmla="*/ 286327 h 286327"/>
                  <a:gd name="connsiteX0" fmla="*/ 4817881 w 4979423"/>
                  <a:gd name="connsiteY0" fmla="*/ 0 h 286327"/>
                  <a:gd name="connsiteX1" fmla="*/ 26 w 4979423"/>
                  <a:gd name="connsiteY1" fmla="*/ 26746 h 286327"/>
                  <a:gd name="connsiteX2" fmla="*/ 4839318 w 4979423"/>
                  <a:gd name="connsiteY2" fmla="*/ 121561 h 286327"/>
                  <a:gd name="connsiteX3" fmla="*/ 3774834 w 4979423"/>
                  <a:gd name="connsiteY3" fmla="*/ 171344 h 286327"/>
                  <a:gd name="connsiteX4" fmla="*/ 4839318 w 4979423"/>
                  <a:gd name="connsiteY4" fmla="*/ 232124 h 286327"/>
                  <a:gd name="connsiteX5" fmla="*/ 3776015 w 4979423"/>
                  <a:gd name="connsiteY5" fmla="*/ 286327 h 286327"/>
                  <a:gd name="connsiteX0" fmla="*/ 1850115 w 5053819"/>
                  <a:gd name="connsiteY0" fmla="*/ 0 h 344311"/>
                  <a:gd name="connsiteX1" fmla="*/ 74422 w 5053819"/>
                  <a:gd name="connsiteY1" fmla="*/ 84730 h 344311"/>
                  <a:gd name="connsiteX2" fmla="*/ 4913714 w 5053819"/>
                  <a:gd name="connsiteY2" fmla="*/ 179545 h 344311"/>
                  <a:gd name="connsiteX3" fmla="*/ 3849230 w 5053819"/>
                  <a:gd name="connsiteY3" fmla="*/ 229328 h 344311"/>
                  <a:gd name="connsiteX4" fmla="*/ 4913714 w 5053819"/>
                  <a:gd name="connsiteY4" fmla="*/ 290108 h 344311"/>
                  <a:gd name="connsiteX5" fmla="*/ 3850411 w 5053819"/>
                  <a:gd name="connsiteY5" fmla="*/ 344311 h 344311"/>
                  <a:gd name="connsiteX0" fmla="*/ 1719938 w 5064051"/>
                  <a:gd name="connsiteY0" fmla="*/ 0 h 331244"/>
                  <a:gd name="connsiteX1" fmla="*/ 84654 w 5064051"/>
                  <a:gd name="connsiteY1" fmla="*/ 71663 h 331244"/>
                  <a:gd name="connsiteX2" fmla="*/ 4923946 w 5064051"/>
                  <a:gd name="connsiteY2" fmla="*/ 166478 h 331244"/>
                  <a:gd name="connsiteX3" fmla="*/ 3859462 w 5064051"/>
                  <a:gd name="connsiteY3" fmla="*/ 216261 h 331244"/>
                  <a:gd name="connsiteX4" fmla="*/ 4923946 w 5064051"/>
                  <a:gd name="connsiteY4" fmla="*/ 277041 h 331244"/>
                  <a:gd name="connsiteX5" fmla="*/ 3860643 w 5064051"/>
                  <a:gd name="connsiteY5" fmla="*/ 331244 h 331244"/>
                  <a:gd name="connsiteX0" fmla="*/ 1701515 w 5045628"/>
                  <a:gd name="connsiteY0" fmla="*/ 0 h 331244"/>
                  <a:gd name="connsiteX1" fmla="*/ 66231 w 5045628"/>
                  <a:gd name="connsiteY1" fmla="*/ 71663 h 331244"/>
                  <a:gd name="connsiteX2" fmla="*/ 4905523 w 5045628"/>
                  <a:gd name="connsiteY2" fmla="*/ 166478 h 331244"/>
                  <a:gd name="connsiteX3" fmla="*/ 3841039 w 5045628"/>
                  <a:gd name="connsiteY3" fmla="*/ 216261 h 331244"/>
                  <a:gd name="connsiteX4" fmla="*/ 4905523 w 5045628"/>
                  <a:gd name="connsiteY4" fmla="*/ 277041 h 331244"/>
                  <a:gd name="connsiteX5" fmla="*/ 3842220 w 5045628"/>
                  <a:gd name="connsiteY5" fmla="*/ 331244 h 331244"/>
                  <a:gd name="connsiteX0" fmla="*/ 1701515 w 5045628"/>
                  <a:gd name="connsiteY0" fmla="*/ 0 h 331244"/>
                  <a:gd name="connsiteX1" fmla="*/ 66231 w 5045628"/>
                  <a:gd name="connsiteY1" fmla="*/ 71663 h 331244"/>
                  <a:gd name="connsiteX2" fmla="*/ 4905523 w 5045628"/>
                  <a:gd name="connsiteY2" fmla="*/ 166478 h 331244"/>
                  <a:gd name="connsiteX3" fmla="*/ 3841039 w 5045628"/>
                  <a:gd name="connsiteY3" fmla="*/ 216261 h 331244"/>
                  <a:gd name="connsiteX4" fmla="*/ 4905523 w 5045628"/>
                  <a:gd name="connsiteY4" fmla="*/ 277041 h 331244"/>
                  <a:gd name="connsiteX5" fmla="*/ 3842220 w 5045628"/>
                  <a:gd name="connsiteY5" fmla="*/ 331244 h 331244"/>
                  <a:gd name="connsiteX0" fmla="*/ 1701515 w 5045628"/>
                  <a:gd name="connsiteY0" fmla="*/ 0 h 331244"/>
                  <a:gd name="connsiteX1" fmla="*/ 66231 w 5045628"/>
                  <a:gd name="connsiteY1" fmla="*/ 71663 h 331244"/>
                  <a:gd name="connsiteX2" fmla="*/ 4905523 w 5045628"/>
                  <a:gd name="connsiteY2" fmla="*/ 166478 h 331244"/>
                  <a:gd name="connsiteX3" fmla="*/ 3841039 w 5045628"/>
                  <a:gd name="connsiteY3" fmla="*/ 216261 h 331244"/>
                  <a:gd name="connsiteX4" fmla="*/ 4905523 w 5045628"/>
                  <a:gd name="connsiteY4" fmla="*/ 277041 h 331244"/>
                  <a:gd name="connsiteX5" fmla="*/ 3842220 w 5045628"/>
                  <a:gd name="connsiteY5" fmla="*/ 331244 h 331244"/>
                  <a:gd name="connsiteX0" fmla="*/ 1635298 w 4839306"/>
                  <a:gd name="connsiteY0" fmla="*/ 0 h 331244"/>
                  <a:gd name="connsiteX1" fmla="*/ 14 w 4839306"/>
                  <a:gd name="connsiteY1" fmla="*/ 71663 h 331244"/>
                  <a:gd name="connsiteX2" fmla="*/ 1609932 w 4839306"/>
                  <a:gd name="connsiteY2" fmla="*/ 174645 h 331244"/>
                  <a:gd name="connsiteX3" fmla="*/ 3774822 w 4839306"/>
                  <a:gd name="connsiteY3" fmla="*/ 216261 h 331244"/>
                  <a:gd name="connsiteX4" fmla="*/ 4839306 w 4839306"/>
                  <a:gd name="connsiteY4" fmla="*/ 277041 h 331244"/>
                  <a:gd name="connsiteX5" fmla="*/ 3776003 w 4839306"/>
                  <a:gd name="connsiteY5" fmla="*/ 331244 h 331244"/>
                  <a:gd name="connsiteX0" fmla="*/ 1635298 w 4839306"/>
                  <a:gd name="connsiteY0" fmla="*/ 0 h 331244"/>
                  <a:gd name="connsiteX1" fmla="*/ 14 w 4839306"/>
                  <a:gd name="connsiteY1" fmla="*/ 71663 h 331244"/>
                  <a:gd name="connsiteX2" fmla="*/ 1609932 w 4839306"/>
                  <a:gd name="connsiteY2" fmla="*/ 174645 h 331244"/>
                  <a:gd name="connsiteX3" fmla="*/ 3634412 w 4839306"/>
                  <a:gd name="connsiteY3" fmla="*/ 227694 h 331244"/>
                  <a:gd name="connsiteX4" fmla="*/ 4839306 w 4839306"/>
                  <a:gd name="connsiteY4" fmla="*/ 277041 h 331244"/>
                  <a:gd name="connsiteX5" fmla="*/ 3776003 w 4839306"/>
                  <a:gd name="connsiteY5" fmla="*/ 331244 h 331244"/>
                  <a:gd name="connsiteX0" fmla="*/ 1635298 w 4628694"/>
                  <a:gd name="connsiteY0" fmla="*/ 0 h 331244"/>
                  <a:gd name="connsiteX1" fmla="*/ 14 w 4628694"/>
                  <a:gd name="connsiteY1" fmla="*/ 71663 h 331244"/>
                  <a:gd name="connsiteX2" fmla="*/ 1609932 w 4628694"/>
                  <a:gd name="connsiteY2" fmla="*/ 174645 h 331244"/>
                  <a:gd name="connsiteX3" fmla="*/ 3634412 w 4628694"/>
                  <a:gd name="connsiteY3" fmla="*/ 227694 h 331244"/>
                  <a:gd name="connsiteX4" fmla="*/ 4628694 w 4628694"/>
                  <a:gd name="connsiteY4" fmla="*/ 286841 h 331244"/>
                  <a:gd name="connsiteX5" fmla="*/ 3776003 w 4628694"/>
                  <a:gd name="connsiteY5" fmla="*/ 331244 h 331244"/>
                  <a:gd name="connsiteX0" fmla="*/ 1644341 w 4637737"/>
                  <a:gd name="connsiteY0" fmla="*/ 0 h 331244"/>
                  <a:gd name="connsiteX1" fmla="*/ 9057 w 4637737"/>
                  <a:gd name="connsiteY1" fmla="*/ 71663 h 331244"/>
                  <a:gd name="connsiteX2" fmla="*/ 1618975 w 4637737"/>
                  <a:gd name="connsiteY2" fmla="*/ 174645 h 331244"/>
                  <a:gd name="connsiteX3" fmla="*/ 3643455 w 4637737"/>
                  <a:gd name="connsiteY3" fmla="*/ 227694 h 331244"/>
                  <a:gd name="connsiteX4" fmla="*/ 4637737 w 4637737"/>
                  <a:gd name="connsiteY4" fmla="*/ 286841 h 331244"/>
                  <a:gd name="connsiteX5" fmla="*/ 3785046 w 4637737"/>
                  <a:gd name="connsiteY5" fmla="*/ 331244 h 331244"/>
                  <a:gd name="connsiteX0" fmla="*/ 1644341 w 4637737"/>
                  <a:gd name="connsiteY0" fmla="*/ 0 h 331244"/>
                  <a:gd name="connsiteX1" fmla="*/ 9057 w 4637737"/>
                  <a:gd name="connsiteY1" fmla="*/ 71663 h 331244"/>
                  <a:gd name="connsiteX2" fmla="*/ 1618975 w 4637737"/>
                  <a:gd name="connsiteY2" fmla="*/ 174645 h 331244"/>
                  <a:gd name="connsiteX3" fmla="*/ 3643455 w 4637737"/>
                  <a:gd name="connsiteY3" fmla="*/ 227694 h 331244"/>
                  <a:gd name="connsiteX4" fmla="*/ 4637737 w 4637737"/>
                  <a:gd name="connsiteY4" fmla="*/ 286841 h 331244"/>
                  <a:gd name="connsiteX5" fmla="*/ 3785046 w 4637737"/>
                  <a:gd name="connsiteY5" fmla="*/ 331244 h 331244"/>
                  <a:gd name="connsiteX0" fmla="*/ 1285770 w 4630188"/>
                  <a:gd name="connsiteY0" fmla="*/ 0 h 380245"/>
                  <a:gd name="connsiteX1" fmla="*/ 1508 w 4630188"/>
                  <a:gd name="connsiteY1" fmla="*/ 120664 h 380245"/>
                  <a:gd name="connsiteX2" fmla="*/ 1611426 w 4630188"/>
                  <a:gd name="connsiteY2" fmla="*/ 223646 h 380245"/>
                  <a:gd name="connsiteX3" fmla="*/ 3635906 w 4630188"/>
                  <a:gd name="connsiteY3" fmla="*/ 276695 h 380245"/>
                  <a:gd name="connsiteX4" fmla="*/ 4630188 w 4630188"/>
                  <a:gd name="connsiteY4" fmla="*/ 335842 h 380245"/>
                  <a:gd name="connsiteX5" fmla="*/ 3777497 w 4630188"/>
                  <a:gd name="connsiteY5" fmla="*/ 380245 h 380245"/>
                  <a:gd name="connsiteX0" fmla="*/ 1286088 w 4630506"/>
                  <a:gd name="connsiteY0" fmla="*/ 0 h 380245"/>
                  <a:gd name="connsiteX1" fmla="*/ 1826 w 4630506"/>
                  <a:gd name="connsiteY1" fmla="*/ 120664 h 380245"/>
                  <a:gd name="connsiteX2" fmla="*/ 1611744 w 4630506"/>
                  <a:gd name="connsiteY2" fmla="*/ 223646 h 380245"/>
                  <a:gd name="connsiteX3" fmla="*/ 3636224 w 4630506"/>
                  <a:gd name="connsiteY3" fmla="*/ 276695 h 380245"/>
                  <a:gd name="connsiteX4" fmla="*/ 4630506 w 4630506"/>
                  <a:gd name="connsiteY4" fmla="*/ 335842 h 380245"/>
                  <a:gd name="connsiteX5" fmla="*/ 3777815 w 4630506"/>
                  <a:gd name="connsiteY5" fmla="*/ 380245 h 380245"/>
                  <a:gd name="connsiteX0" fmla="*/ 1193861 w 4631885"/>
                  <a:gd name="connsiteY0" fmla="*/ 0 h 331244"/>
                  <a:gd name="connsiteX1" fmla="*/ 3205 w 4631885"/>
                  <a:gd name="connsiteY1" fmla="*/ 71663 h 331244"/>
                  <a:gd name="connsiteX2" fmla="*/ 1613123 w 4631885"/>
                  <a:gd name="connsiteY2" fmla="*/ 174645 h 331244"/>
                  <a:gd name="connsiteX3" fmla="*/ 3637603 w 4631885"/>
                  <a:gd name="connsiteY3" fmla="*/ 227694 h 331244"/>
                  <a:gd name="connsiteX4" fmla="*/ 4631885 w 4631885"/>
                  <a:gd name="connsiteY4" fmla="*/ 286841 h 331244"/>
                  <a:gd name="connsiteX5" fmla="*/ 3779194 w 4631885"/>
                  <a:gd name="connsiteY5" fmla="*/ 331244 h 331244"/>
                  <a:gd name="connsiteX0" fmla="*/ 1194387 w 4632411"/>
                  <a:gd name="connsiteY0" fmla="*/ 0 h 331244"/>
                  <a:gd name="connsiteX1" fmla="*/ 3731 w 4632411"/>
                  <a:gd name="connsiteY1" fmla="*/ 71663 h 331244"/>
                  <a:gd name="connsiteX2" fmla="*/ 1613649 w 4632411"/>
                  <a:gd name="connsiteY2" fmla="*/ 174645 h 331244"/>
                  <a:gd name="connsiteX3" fmla="*/ 3638129 w 4632411"/>
                  <a:gd name="connsiteY3" fmla="*/ 227694 h 331244"/>
                  <a:gd name="connsiteX4" fmla="*/ 4632411 w 4632411"/>
                  <a:gd name="connsiteY4" fmla="*/ 286841 h 331244"/>
                  <a:gd name="connsiteX5" fmla="*/ 3779720 w 4632411"/>
                  <a:gd name="connsiteY5" fmla="*/ 331244 h 331244"/>
                  <a:gd name="connsiteX0" fmla="*/ 1191060 w 4629084"/>
                  <a:gd name="connsiteY0" fmla="*/ 0 h 331244"/>
                  <a:gd name="connsiteX1" fmla="*/ 404 w 4629084"/>
                  <a:gd name="connsiteY1" fmla="*/ 71663 h 331244"/>
                  <a:gd name="connsiteX2" fmla="*/ 1610322 w 4629084"/>
                  <a:gd name="connsiteY2" fmla="*/ 174645 h 331244"/>
                  <a:gd name="connsiteX3" fmla="*/ 3634802 w 4629084"/>
                  <a:gd name="connsiteY3" fmla="*/ 227694 h 331244"/>
                  <a:gd name="connsiteX4" fmla="*/ 4629084 w 4629084"/>
                  <a:gd name="connsiteY4" fmla="*/ 286841 h 331244"/>
                  <a:gd name="connsiteX5" fmla="*/ 3776393 w 4629084"/>
                  <a:gd name="connsiteY5" fmla="*/ 331244 h 331244"/>
                  <a:gd name="connsiteX0" fmla="*/ 1425290 w 4629302"/>
                  <a:gd name="connsiteY0" fmla="*/ 0 h 327977"/>
                  <a:gd name="connsiteX1" fmla="*/ 622 w 4629302"/>
                  <a:gd name="connsiteY1" fmla="*/ 68396 h 327977"/>
                  <a:gd name="connsiteX2" fmla="*/ 1610540 w 4629302"/>
                  <a:gd name="connsiteY2" fmla="*/ 171378 h 327977"/>
                  <a:gd name="connsiteX3" fmla="*/ 3635020 w 4629302"/>
                  <a:gd name="connsiteY3" fmla="*/ 224427 h 327977"/>
                  <a:gd name="connsiteX4" fmla="*/ 4629302 w 4629302"/>
                  <a:gd name="connsiteY4" fmla="*/ 283574 h 327977"/>
                  <a:gd name="connsiteX5" fmla="*/ 3776611 w 4629302"/>
                  <a:gd name="connsiteY5" fmla="*/ 327977 h 327977"/>
                  <a:gd name="connsiteX0" fmla="*/ 1425290 w 4629302"/>
                  <a:gd name="connsiteY0" fmla="*/ 0 h 326644"/>
                  <a:gd name="connsiteX1" fmla="*/ 622 w 4629302"/>
                  <a:gd name="connsiteY1" fmla="*/ 68396 h 326644"/>
                  <a:gd name="connsiteX2" fmla="*/ 1610540 w 4629302"/>
                  <a:gd name="connsiteY2" fmla="*/ 171378 h 326644"/>
                  <a:gd name="connsiteX3" fmla="*/ 3635020 w 4629302"/>
                  <a:gd name="connsiteY3" fmla="*/ 224427 h 326644"/>
                  <a:gd name="connsiteX4" fmla="*/ 4629302 w 4629302"/>
                  <a:gd name="connsiteY4" fmla="*/ 283574 h 326644"/>
                  <a:gd name="connsiteX5" fmla="*/ 3572883 w 4629302"/>
                  <a:gd name="connsiteY5" fmla="*/ 326644 h 326644"/>
                  <a:gd name="connsiteX0" fmla="*/ 1425290 w 4629302"/>
                  <a:gd name="connsiteY0" fmla="*/ 0 h 326644"/>
                  <a:gd name="connsiteX1" fmla="*/ 622 w 4629302"/>
                  <a:gd name="connsiteY1" fmla="*/ 68396 h 326644"/>
                  <a:gd name="connsiteX2" fmla="*/ 1610540 w 4629302"/>
                  <a:gd name="connsiteY2" fmla="*/ 171378 h 326644"/>
                  <a:gd name="connsiteX3" fmla="*/ 3635020 w 4629302"/>
                  <a:gd name="connsiteY3" fmla="*/ 224427 h 326644"/>
                  <a:gd name="connsiteX4" fmla="*/ 4629302 w 4629302"/>
                  <a:gd name="connsiteY4" fmla="*/ 283574 h 326644"/>
                  <a:gd name="connsiteX5" fmla="*/ 3572883 w 4629302"/>
                  <a:gd name="connsiteY5" fmla="*/ 326644 h 326644"/>
                  <a:gd name="connsiteX0" fmla="*/ 1425290 w 4629302"/>
                  <a:gd name="connsiteY0" fmla="*/ 0 h 326644"/>
                  <a:gd name="connsiteX1" fmla="*/ 622 w 4629302"/>
                  <a:gd name="connsiteY1" fmla="*/ 68396 h 326644"/>
                  <a:gd name="connsiteX2" fmla="*/ 1610540 w 4629302"/>
                  <a:gd name="connsiteY2" fmla="*/ 171378 h 326644"/>
                  <a:gd name="connsiteX3" fmla="*/ 3635020 w 4629302"/>
                  <a:gd name="connsiteY3" fmla="*/ 224427 h 326644"/>
                  <a:gd name="connsiteX4" fmla="*/ 4629302 w 4629302"/>
                  <a:gd name="connsiteY4" fmla="*/ 283574 h 326644"/>
                  <a:gd name="connsiteX5" fmla="*/ 3572883 w 4629302"/>
                  <a:gd name="connsiteY5" fmla="*/ 326644 h 326644"/>
                  <a:gd name="connsiteX0" fmla="*/ 1435206 w 4639218"/>
                  <a:gd name="connsiteY0" fmla="*/ 0 h 326644"/>
                  <a:gd name="connsiteX1" fmla="*/ 10538 w 4639218"/>
                  <a:gd name="connsiteY1" fmla="*/ 68396 h 326644"/>
                  <a:gd name="connsiteX2" fmla="*/ 1620456 w 4639218"/>
                  <a:gd name="connsiteY2" fmla="*/ 171378 h 326644"/>
                  <a:gd name="connsiteX3" fmla="*/ 3644936 w 4639218"/>
                  <a:gd name="connsiteY3" fmla="*/ 224427 h 326644"/>
                  <a:gd name="connsiteX4" fmla="*/ 4639218 w 4639218"/>
                  <a:gd name="connsiteY4" fmla="*/ 283574 h 326644"/>
                  <a:gd name="connsiteX5" fmla="*/ 3582799 w 4639218"/>
                  <a:gd name="connsiteY5" fmla="*/ 326644 h 326644"/>
                  <a:gd name="connsiteX0" fmla="*/ 1425330 w 4629342"/>
                  <a:gd name="connsiteY0" fmla="*/ 5311 h 331955"/>
                  <a:gd name="connsiteX1" fmla="*/ 1412893 w 4629342"/>
                  <a:gd name="connsiteY1" fmla="*/ 4997 h 331955"/>
                  <a:gd name="connsiteX2" fmla="*/ 662 w 4629342"/>
                  <a:gd name="connsiteY2" fmla="*/ 73707 h 331955"/>
                  <a:gd name="connsiteX3" fmla="*/ 1610580 w 4629342"/>
                  <a:gd name="connsiteY3" fmla="*/ 176689 h 331955"/>
                  <a:gd name="connsiteX4" fmla="*/ 3635060 w 4629342"/>
                  <a:gd name="connsiteY4" fmla="*/ 229738 h 331955"/>
                  <a:gd name="connsiteX5" fmla="*/ 4629342 w 4629342"/>
                  <a:gd name="connsiteY5" fmla="*/ 288885 h 331955"/>
                  <a:gd name="connsiteX6" fmla="*/ 3572923 w 4629342"/>
                  <a:gd name="connsiteY6" fmla="*/ 331955 h 331955"/>
                  <a:gd name="connsiteX0" fmla="*/ 1429574 w 4633586"/>
                  <a:gd name="connsiteY0" fmla="*/ 0 h 326644"/>
                  <a:gd name="connsiteX1" fmla="*/ 1124276 w 4633586"/>
                  <a:gd name="connsiteY1" fmla="*/ 9462 h 326644"/>
                  <a:gd name="connsiteX2" fmla="*/ 4906 w 4633586"/>
                  <a:gd name="connsiteY2" fmla="*/ 68396 h 326644"/>
                  <a:gd name="connsiteX3" fmla="*/ 1614824 w 4633586"/>
                  <a:gd name="connsiteY3" fmla="*/ 171378 h 326644"/>
                  <a:gd name="connsiteX4" fmla="*/ 3639304 w 4633586"/>
                  <a:gd name="connsiteY4" fmla="*/ 224427 h 326644"/>
                  <a:gd name="connsiteX5" fmla="*/ 4633586 w 4633586"/>
                  <a:gd name="connsiteY5" fmla="*/ 283574 h 326644"/>
                  <a:gd name="connsiteX6" fmla="*/ 3577167 w 4633586"/>
                  <a:gd name="connsiteY6" fmla="*/ 326644 h 326644"/>
                  <a:gd name="connsiteX0" fmla="*/ 1862496 w 4633586"/>
                  <a:gd name="connsiteY0" fmla="*/ 7868 h 317182"/>
                  <a:gd name="connsiteX1" fmla="*/ 1124276 w 4633586"/>
                  <a:gd name="connsiteY1" fmla="*/ 0 h 317182"/>
                  <a:gd name="connsiteX2" fmla="*/ 4906 w 4633586"/>
                  <a:gd name="connsiteY2" fmla="*/ 58934 h 317182"/>
                  <a:gd name="connsiteX3" fmla="*/ 1614824 w 4633586"/>
                  <a:gd name="connsiteY3" fmla="*/ 161916 h 317182"/>
                  <a:gd name="connsiteX4" fmla="*/ 3639304 w 4633586"/>
                  <a:gd name="connsiteY4" fmla="*/ 214965 h 317182"/>
                  <a:gd name="connsiteX5" fmla="*/ 4633586 w 4633586"/>
                  <a:gd name="connsiteY5" fmla="*/ 274112 h 317182"/>
                  <a:gd name="connsiteX6" fmla="*/ 3577167 w 4633586"/>
                  <a:gd name="connsiteY6" fmla="*/ 317182 h 317182"/>
                  <a:gd name="connsiteX0" fmla="*/ 1862538 w 4633628"/>
                  <a:gd name="connsiteY0" fmla="*/ 8008 h 317322"/>
                  <a:gd name="connsiteX1" fmla="*/ 1124318 w 4633628"/>
                  <a:gd name="connsiteY1" fmla="*/ 140 h 317322"/>
                  <a:gd name="connsiteX2" fmla="*/ 4948 w 4633628"/>
                  <a:gd name="connsiteY2" fmla="*/ 59074 h 317322"/>
                  <a:gd name="connsiteX3" fmla="*/ 1614866 w 4633628"/>
                  <a:gd name="connsiteY3" fmla="*/ 162056 h 317322"/>
                  <a:gd name="connsiteX4" fmla="*/ 3639346 w 4633628"/>
                  <a:gd name="connsiteY4" fmla="*/ 215105 h 317322"/>
                  <a:gd name="connsiteX5" fmla="*/ 4633628 w 4633628"/>
                  <a:gd name="connsiteY5" fmla="*/ 274252 h 317322"/>
                  <a:gd name="connsiteX6" fmla="*/ 3577209 w 4633628"/>
                  <a:gd name="connsiteY6" fmla="*/ 317322 h 317322"/>
                  <a:gd name="connsiteX0" fmla="*/ 1862599 w 4633689"/>
                  <a:gd name="connsiteY0" fmla="*/ 7868 h 317182"/>
                  <a:gd name="connsiteX1" fmla="*/ 1124379 w 4633689"/>
                  <a:gd name="connsiteY1" fmla="*/ 0 h 317182"/>
                  <a:gd name="connsiteX2" fmla="*/ 5009 w 4633689"/>
                  <a:gd name="connsiteY2" fmla="*/ 58934 h 317182"/>
                  <a:gd name="connsiteX3" fmla="*/ 1614927 w 4633689"/>
                  <a:gd name="connsiteY3" fmla="*/ 161916 h 317182"/>
                  <a:gd name="connsiteX4" fmla="*/ 3639407 w 4633689"/>
                  <a:gd name="connsiteY4" fmla="*/ 214965 h 317182"/>
                  <a:gd name="connsiteX5" fmla="*/ 4633689 w 4633689"/>
                  <a:gd name="connsiteY5" fmla="*/ 274112 h 317182"/>
                  <a:gd name="connsiteX6" fmla="*/ 3577270 w 4633689"/>
                  <a:gd name="connsiteY6" fmla="*/ 317182 h 317182"/>
                  <a:gd name="connsiteX0" fmla="*/ 1870019 w 4641109"/>
                  <a:gd name="connsiteY0" fmla="*/ 9545 h 318859"/>
                  <a:gd name="connsiteX1" fmla="*/ 1131799 w 4641109"/>
                  <a:gd name="connsiteY1" fmla="*/ 1677 h 318859"/>
                  <a:gd name="connsiteX2" fmla="*/ 889873 w 4641109"/>
                  <a:gd name="connsiteY2" fmla="*/ 6120 h 318859"/>
                  <a:gd name="connsiteX3" fmla="*/ 12429 w 4641109"/>
                  <a:gd name="connsiteY3" fmla="*/ 60611 h 318859"/>
                  <a:gd name="connsiteX4" fmla="*/ 1622347 w 4641109"/>
                  <a:gd name="connsiteY4" fmla="*/ 163593 h 318859"/>
                  <a:gd name="connsiteX5" fmla="*/ 3646827 w 4641109"/>
                  <a:gd name="connsiteY5" fmla="*/ 216642 h 318859"/>
                  <a:gd name="connsiteX6" fmla="*/ 4641109 w 4641109"/>
                  <a:gd name="connsiteY6" fmla="*/ 275789 h 318859"/>
                  <a:gd name="connsiteX7" fmla="*/ 3584690 w 4641109"/>
                  <a:gd name="connsiteY7" fmla="*/ 318859 h 318859"/>
                  <a:gd name="connsiteX0" fmla="*/ 1870019 w 4641109"/>
                  <a:gd name="connsiteY0" fmla="*/ 3425 h 312739"/>
                  <a:gd name="connsiteX1" fmla="*/ 889873 w 4641109"/>
                  <a:gd name="connsiteY1" fmla="*/ 0 h 312739"/>
                  <a:gd name="connsiteX2" fmla="*/ 12429 w 4641109"/>
                  <a:gd name="connsiteY2" fmla="*/ 54491 h 312739"/>
                  <a:gd name="connsiteX3" fmla="*/ 1622347 w 4641109"/>
                  <a:gd name="connsiteY3" fmla="*/ 157473 h 312739"/>
                  <a:gd name="connsiteX4" fmla="*/ 3646827 w 4641109"/>
                  <a:gd name="connsiteY4" fmla="*/ 210522 h 312739"/>
                  <a:gd name="connsiteX5" fmla="*/ 4641109 w 4641109"/>
                  <a:gd name="connsiteY5" fmla="*/ 269669 h 312739"/>
                  <a:gd name="connsiteX6" fmla="*/ 3584690 w 4641109"/>
                  <a:gd name="connsiteY6" fmla="*/ 312739 h 312739"/>
                  <a:gd name="connsiteX0" fmla="*/ 1870019 w 4641109"/>
                  <a:gd name="connsiteY0" fmla="*/ 6529 h 315843"/>
                  <a:gd name="connsiteX1" fmla="*/ 889873 w 4641109"/>
                  <a:gd name="connsiteY1" fmla="*/ 3104 h 315843"/>
                  <a:gd name="connsiteX2" fmla="*/ 12429 w 4641109"/>
                  <a:gd name="connsiteY2" fmla="*/ 57595 h 315843"/>
                  <a:gd name="connsiteX3" fmla="*/ 1622347 w 4641109"/>
                  <a:gd name="connsiteY3" fmla="*/ 160577 h 315843"/>
                  <a:gd name="connsiteX4" fmla="*/ 3646827 w 4641109"/>
                  <a:gd name="connsiteY4" fmla="*/ 213626 h 315843"/>
                  <a:gd name="connsiteX5" fmla="*/ 4641109 w 4641109"/>
                  <a:gd name="connsiteY5" fmla="*/ 272773 h 315843"/>
                  <a:gd name="connsiteX6" fmla="*/ 3584690 w 4641109"/>
                  <a:gd name="connsiteY6" fmla="*/ 315843 h 315843"/>
                  <a:gd name="connsiteX0" fmla="*/ 1871761 w 4642851"/>
                  <a:gd name="connsiteY0" fmla="*/ 6529 h 315843"/>
                  <a:gd name="connsiteX1" fmla="*/ 891615 w 4642851"/>
                  <a:gd name="connsiteY1" fmla="*/ 3104 h 315843"/>
                  <a:gd name="connsiteX2" fmla="*/ 14171 w 4642851"/>
                  <a:gd name="connsiteY2" fmla="*/ 57595 h 315843"/>
                  <a:gd name="connsiteX3" fmla="*/ 1624089 w 4642851"/>
                  <a:gd name="connsiteY3" fmla="*/ 160577 h 315843"/>
                  <a:gd name="connsiteX4" fmla="*/ 3648569 w 4642851"/>
                  <a:gd name="connsiteY4" fmla="*/ 213626 h 315843"/>
                  <a:gd name="connsiteX5" fmla="*/ 4642851 w 4642851"/>
                  <a:gd name="connsiteY5" fmla="*/ 272773 h 315843"/>
                  <a:gd name="connsiteX6" fmla="*/ 3586432 w 4642851"/>
                  <a:gd name="connsiteY6" fmla="*/ 315843 h 315843"/>
                  <a:gd name="connsiteX0" fmla="*/ 1871761 w 4642851"/>
                  <a:gd name="connsiteY0" fmla="*/ 6659 h 315973"/>
                  <a:gd name="connsiteX1" fmla="*/ 891615 w 4642851"/>
                  <a:gd name="connsiteY1" fmla="*/ 3234 h 315973"/>
                  <a:gd name="connsiteX2" fmla="*/ 14171 w 4642851"/>
                  <a:gd name="connsiteY2" fmla="*/ 57725 h 315973"/>
                  <a:gd name="connsiteX3" fmla="*/ 1624089 w 4642851"/>
                  <a:gd name="connsiteY3" fmla="*/ 160707 h 315973"/>
                  <a:gd name="connsiteX4" fmla="*/ 3648569 w 4642851"/>
                  <a:gd name="connsiteY4" fmla="*/ 213756 h 315973"/>
                  <a:gd name="connsiteX5" fmla="*/ 4642851 w 4642851"/>
                  <a:gd name="connsiteY5" fmla="*/ 272903 h 315973"/>
                  <a:gd name="connsiteX6" fmla="*/ 3586432 w 4642851"/>
                  <a:gd name="connsiteY6" fmla="*/ 315973 h 315973"/>
                  <a:gd name="connsiteX0" fmla="*/ 1871337 w 4642427"/>
                  <a:gd name="connsiteY0" fmla="*/ 6659 h 315973"/>
                  <a:gd name="connsiteX1" fmla="*/ 891191 w 4642427"/>
                  <a:gd name="connsiteY1" fmla="*/ 3234 h 315973"/>
                  <a:gd name="connsiteX2" fmla="*/ 13747 w 4642427"/>
                  <a:gd name="connsiteY2" fmla="*/ 57725 h 315973"/>
                  <a:gd name="connsiteX3" fmla="*/ 1623665 w 4642427"/>
                  <a:gd name="connsiteY3" fmla="*/ 160707 h 315973"/>
                  <a:gd name="connsiteX4" fmla="*/ 3648145 w 4642427"/>
                  <a:gd name="connsiteY4" fmla="*/ 213756 h 315973"/>
                  <a:gd name="connsiteX5" fmla="*/ 4642427 w 4642427"/>
                  <a:gd name="connsiteY5" fmla="*/ 272903 h 315973"/>
                  <a:gd name="connsiteX6" fmla="*/ 3586008 w 4642427"/>
                  <a:gd name="connsiteY6" fmla="*/ 315973 h 315973"/>
                  <a:gd name="connsiteX0" fmla="*/ 1873477 w 4644567"/>
                  <a:gd name="connsiteY0" fmla="*/ 5510 h 314824"/>
                  <a:gd name="connsiteX1" fmla="*/ 893331 w 4644567"/>
                  <a:gd name="connsiteY1" fmla="*/ 2085 h 314824"/>
                  <a:gd name="connsiteX2" fmla="*/ 15887 w 4644567"/>
                  <a:gd name="connsiteY2" fmla="*/ 56576 h 314824"/>
                  <a:gd name="connsiteX3" fmla="*/ 1625805 w 4644567"/>
                  <a:gd name="connsiteY3" fmla="*/ 159558 h 314824"/>
                  <a:gd name="connsiteX4" fmla="*/ 3650285 w 4644567"/>
                  <a:gd name="connsiteY4" fmla="*/ 212607 h 314824"/>
                  <a:gd name="connsiteX5" fmla="*/ 4644567 w 4644567"/>
                  <a:gd name="connsiteY5" fmla="*/ 271754 h 314824"/>
                  <a:gd name="connsiteX6" fmla="*/ 3588148 w 4644567"/>
                  <a:gd name="connsiteY6" fmla="*/ 314824 h 314824"/>
                  <a:gd name="connsiteX0" fmla="*/ 1859133 w 4630223"/>
                  <a:gd name="connsiteY0" fmla="*/ 5510 h 314824"/>
                  <a:gd name="connsiteX1" fmla="*/ 878987 w 4630223"/>
                  <a:gd name="connsiteY1" fmla="*/ 2085 h 314824"/>
                  <a:gd name="connsiteX2" fmla="*/ 1543 w 4630223"/>
                  <a:gd name="connsiteY2" fmla="*/ 56576 h 314824"/>
                  <a:gd name="connsiteX3" fmla="*/ 1611461 w 4630223"/>
                  <a:gd name="connsiteY3" fmla="*/ 159558 h 314824"/>
                  <a:gd name="connsiteX4" fmla="*/ 3635941 w 4630223"/>
                  <a:gd name="connsiteY4" fmla="*/ 212607 h 314824"/>
                  <a:gd name="connsiteX5" fmla="*/ 4630223 w 4630223"/>
                  <a:gd name="connsiteY5" fmla="*/ 271754 h 314824"/>
                  <a:gd name="connsiteX6" fmla="*/ 3573804 w 4630223"/>
                  <a:gd name="connsiteY6" fmla="*/ 314824 h 3148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630223" h="314824">
                    <a:moveTo>
                      <a:pt x="1859133" y="5510"/>
                    </a:moveTo>
                    <a:cubicBezTo>
                      <a:pt x="1532418" y="4368"/>
                      <a:pt x="1269276" y="-3738"/>
                      <a:pt x="878987" y="2085"/>
                    </a:cubicBezTo>
                    <a:cubicBezTo>
                      <a:pt x="488698" y="7908"/>
                      <a:pt x="44994" y="19222"/>
                      <a:pt x="1543" y="56576"/>
                    </a:cubicBezTo>
                    <a:cubicBezTo>
                      <a:pt x="-41908" y="93930"/>
                      <a:pt x="840198" y="137552"/>
                      <a:pt x="1611461" y="159558"/>
                    </a:cubicBezTo>
                    <a:lnTo>
                      <a:pt x="3635941" y="212607"/>
                    </a:lnTo>
                    <a:cubicBezTo>
                      <a:pt x="4164533" y="227751"/>
                      <a:pt x="4630026" y="239328"/>
                      <a:pt x="4630223" y="271754"/>
                    </a:cubicBezTo>
                    <a:cubicBezTo>
                      <a:pt x="4630420" y="304180"/>
                      <a:pt x="3573804" y="314824"/>
                      <a:pt x="3573804" y="314824"/>
                    </a:cubicBezTo>
                  </a:path>
                </a:pathLst>
              </a:custGeom>
              <a:noFill/>
              <a:ln w="63500" cap="flat" cmpd="sng" algn="ctr">
                <a:solidFill>
                  <a:schemeClr val="bg1">
                    <a:lumMod val="50000"/>
                    <a:lumOff val="50000"/>
                  </a:schemeClr>
                </a:solidFill>
                <a:prstDash val="solid"/>
              </a:ln>
              <a:effectLst/>
              <a:scene3d>
                <a:camera prst="orthographicFront"/>
                <a:lightRig rig="morning" dir="t"/>
              </a:scene3d>
              <a:sp3d>
                <a:bevelT w="152400" h="50800" prst="softRound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23" name="3 Elipse"/>
              <p:cNvSpPr/>
              <p:nvPr/>
            </p:nvSpPr>
            <p:spPr>
              <a:xfrm rot="7913137">
                <a:off x="4209292" y="3435819"/>
                <a:ext cx="597966" cy="279154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670"/>
                  <a:gd name="connsiteX1" fmla="*/ 1224136 w 2507594"/>
                  <a:gd name="connsiteY1" fmla="*/ 21622 h 936670"/>
                  <a:gd name="connsiteX2" fmla="*/ 2507594 w 2507594"/>
                  <a:gd name="connsiteY2" fmla="*/ 676900 h 936670"/>
                  <a:gd name="connsiteX3" fmla="*/ 1224136 w 2507594"/>
                  <a:gd name="connsiteY3" fmla="*/ 936022 h 936670"/>
                  <a:gd name="connsiteX4" fmla="*/ 0 w 2507594"/>
                  <a:gd name="connsiteY4" fmla="*/ 478822 h 936670"/>
                  <a:gd name="connsiteX0" fmla="*/ 0 w 2507594"/>
                  <a:gd name="connsiteY0" fmla="*/ 477455 h 935303"/>
                  <a:gd name="connsiteX1" fmla="*/ 1224136 w 2507594"/>
                  <a:gd name="connsiteY1" fmla="*/ 20255 h 935303"/>
                  <a:gd name="connsiteX2" fmla="*/ 2507594 w 2507594"/>
                  <a:gd name="connsiteY2" fmla="*/ 675533 h 935303"/>
                  <a:gd name="connsiteX3" fmla="*/ 1224136 w 2507594"/>
                  <a:gd name="connsiteY3" fmla="*/ 934655 h 935303"/>
                  <a:gd name="connsiteX4" fmla="*/ 0 w 2507594"/>
                  <a:gd name="connsiteY4" fmla="*/ 477455 h 935303"/>
                  <a:gd name="connsiteX0" fmla="*/ 0 w 2507594"/>
                  <a:gd name="connsiteY0" fmla="*/ 477455 h 935641"/>
                  <a:gd name="connsiteX1" fmla="*/ 1224136 w 2507594"/>
                  <a:gd name="connsiteY1" fmla="*/ 20255 h 935641"/>
                  <a:gd name="connsiteX2" fmla="*/ 2507594 w 2507594"/>
                  <a:gd name="connsiteY2" fmla="*/ 675533 h 935641"/>
                  <a:gd name="connsiteX3" fmla="*/ 1224136 w 2507594"/>
                  <a:gd name="connsiteY3" fmla="*/ 934655 h 935641"/>
                  <a:gd name="connsiteX4" fmla="*/ 0 w 2507594"/>
                  <a:gd name="connsiteY4" fmla="*/ 477455 h 935641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21317"/>
                  <a:gd name="connsiteX1" fmla="*/ 1244591 w 2528049"/>
                  <a:gd name="connsiteY1" fmla="*/ 3909 h 921317"/>
                  <a:gd name="connsiteX2" fmla="*/ 2528049 w 2528049"/>
                  <a:gd name="connsiteY2" fmla="*/ 659187 h 921317"/>
                  <a:gd name="connsiteX3" fmla="*/ 1244591 w 2528049"/>
                  <a:gd name="connsiteY3" fmla="*/ 918309 h 921317"/>
                  <a:gd name="connsiteX4" fmla="*/ 0 w 2528049"/>
                  <a:gd name="connsiteY4" fmla="*/ 432522 h 921317"/>
                  <a:gd name="connsiteX0" fmla="*/ 0 w 2528049"/>
                  <a:gd name="connsiteY0" fmla="*/ 336397 h 825192"/>
                  <a:gd name="connsiteX1" fmla="*/ 1289237 w 2528049"/>
                  <a:gd name="connsiteY1" fmla="*/ 5982 h 825192"/>
                  <a:gd name="connsiteX2" fmla="*/ 2528049 w 2528049"/>
                  <a:gd name="connsiteY2" fmla="*/ 563062 h 825192"/>
                  <a:gd name="connsiteX3" fmla="*/ 1244591 w 2528049"/>
                  <a:gd name="connsiteY3" fmla="*/ 822184 h 825192"/>
                  <a:gd name="connsiteX4" fmla="*/ 0 w 2528049"/>
                  <a:gd name="connsiteY4" fmla="*/ 336397 h 8251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28049" h="825192">
                    <a:moveTo>
                      <a:pt x="0" y="336397"/>
                    </a:moveTo>
                    <a:cubicBezTo>
                      <a:pt x="154363" y="113063"/>
                      <a:pt x="867896" y="-31795"/>
                      <a:pt x="1289237" y="5982"/>
                    </a:cubicBezTo>
                    <a:cubicBezTo>
                      <a:pt x="1710578" y="43759"/>
                      <a:pt x="2107920" y="248774"/>
                      <a:pt x="2528049" y="563062"/>
                    </a:cubicBezTo>
                    <a:cubicBezTo>
                      <a:pt x="1561847" y="859940"/>
                      <a:pt x="1699823" y="825892"/>
                      <a:pt x="1244591" y="822184"/>
                    </a:cubicBezTo>
                    <a:cubicBezTo>
                      <a:pt x="789359" y="818476"/>
                      <a:pt x="357946" y="691155"/>
                      <a:pt x="0" y="336397"/>
                    </a:cubicBezTo>
                    <a:close/>
                  </a:path>
                </a:pathLst>
              </a:custGeom>
              <a:solidFill>
                <a:srgbClr val="008000"/>
              </a:solidFill>
              <a:ln w="76200">
                <a:solidFill>
                  <a:schemeClr val="bg1">
                    <a:lumMod val="50000"/>
                    <a:lumOff val="50000"/>
                  </a:schemeClr>
                </a:solidFill>
              </a:ln>
              <a:scene3d>
                <a:camera prst="orthographicFront"/>
                <a:lightRig rig="morning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4" name="3 Elipse"/>
              <p:cNvSpPr/>
              <p:nvPr/>
            </p:nvSpPr>
            <p:spPr>
              <a:xfrm rot="1994723">
                <a:off x="5237327" y="4168042"/>
                <a:ext cx="574380" cy="228051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670"/>
                  <a:gd name="connsiteX1" fmla="*/ 1224136 w 2507594"/>
                  <a:gd name="connsiteY1" fmla="*/ 21622 h 936670"/>
                  <a:gd name="connsiteX2" fmla="*/ 2507594 w 2507594"/>
                  <a:gd name="connsiteY2" fmla="*/ 676900 h 936670"/>
                  <a:gd name="connsiteX3" fmla="*/ 1224136 w 2507594"/>
                  <a:gd name="connsiteY3" fmla="*/ 936022 h 936670"/>
                  <a:gd name="connsiteX4" fmla="*/ 0 w 2507594"/>
                  <a:gd name="connsiteY4" fmla="*/ 478822 h 936670"/>
                  <a:gd name="connsiteX0" fmla="*/ 0 w 2507594"/>
                  <a:gd name="connsiteY0" fmla="*/ 477455 h 935303"/>
                  <a:gd name="connsiteX1" fmla="*/ 1224136 w 2507594"/>
                  <a:gd name="connsiteY1" fmla="*/ 20255 h 935303"/>
                  <a:gd name="connsiteX2" fmla="*/ 2507594 w 2507594"/>
                  <a:gd name="connsiteY2" fmla="*/ 675533 h 935303"/>
                  <a:gd name="connsiteX3" fmla="*/ 1224136 w 2507594"/>
                  <a:gd name="connsiteY3" fmla="*/ 934655 h 935303"/>
                  <a:gd name="connsiteX4" fmla="*/ 0 w 2507594"/>
                  <a:gd name="connsiteY4" fmla="*/ 477455 h 935303"/>
                  <a:gd name="connsiteX0" fmla="*/ 0 w 2507594"/>
                  <a:gd name="connsiteY0" fmla="*/ 477455 h 935641"/>
                  <a:gd name="connsiteX1" fmla="*/ 1224136 w 2507594"/>
                  <a:gd name="connsiteY1" fmla="*/ 20255 h 935641"/>
                  <a:gd name="connsiteX2" fmla="*/ 2507594 w 2507594"/>
                  <a:gd name="connsiteY2" fmla="*/ 675533 h 935641"/>
                  <a:gd name="connsiteX3" fmla="*/ 1224136 w 2507594"/>
                  <a:gd name="connsiteY3" fmla="*/ 934655 h 935641"/>
                  <a:gd name="connsiteX4" fmla="*/ 0 w 2507594"/>
                  <a:gd name="connsiteY4" fmla="*/ 477455 h 935641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21317"/>
                  <a:gd name="connsiteX1" fmla="*/ 1244591 w 2528049"/>
                  <a:gd name="connsiteY1" fmla="*/ 3909 h 921317"/>
                  <a:gd name="connsiteX2" fmla="*/ 2528049 w 2528049"/>
                  <a:gd name="connsiteY2" fmla="*/ 659187 h 921317"/>
                  <a:gd name="connsiteX3" fmla="*/ 1244591 w 2528049"/>
                  <a:gd name="connsiteY3" fmla="*/ 918309 h 921317"/>
                  <a:gd name="connsiteX4" fmla="*/ 0 w 2528049"/>
                  <a:gd name="connsiteY4" fmla="*/ 432522 h 921317"/>
                  <a:gd name="connsiteX0" fmla="*/ 0 w 2528049"/>
                  <a:gd name="connsiteY0" fmla="*/ 336397 h 825192"/>
                  <a:gd name="connsiteX1" fmla="*/ 1289237 w 2528049"/>
                  <a:gd name="connsiteY1" fmla="*/ 5982 h 825192"/>
                  <a:gd name="connsiteX2" fmla="*/ 2528049 w 2528049"/>
                  <a:gd name="connsiteY2" fmla="*/ 563062 h 825192"/>
                  <a:gd name="connsiteX3" fmla="*/ 1244591 w 2528049"/>
                  <a:gd name="connsiteY3" fmla="*/ 822184 h 825192"/>
                  <a:gd name="connsiteX4" fmla="*/ 0 w 2528049"/>
                  <a:gd name="connsiteY4" fmla="*/ 336397 h 8251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28049" h="825192">
                    <a:moveTo>
                      <a:pt x="0" y="336397"/>
                    </a:moveTo>
                    <a:cubicBezTo>
                      <a:pt x="154363" y="113063"/>
                      <a:pt x="867896" y="-31795"/>
                      <a:pt x="1289237" y="5982"/>
                    </a:cubicBezTo>
                    <a:cubicBezTo>
                      <a:pt x="1710578" y="43759"/>
                      <a:pt x="2107920" y="248774"/>
                      <a:pt x="2528049" y="563062"/>
                    </a:cubicBezTo>
                    <a:cubicBezTo>
                      <a:pt x="1561847" y="859940"/>
                      <a:pt x="1699823" y="825892"/>
                      <a:pt x="1244591" y="822184"/>
                    </a:cubicBezTo>
                    <a:cubicBezTo>
                      <a:pt x="789359" y="818476"/>
                      <a:pt x="357946" y="691155"/>
                      <a:pt x="0" y="336397"/>
                    </a:cubicBezTo>
                    <a:close/>
                  </a:path>
                </a:pathLst>
              </a:custGeom>
              <a:solidFill>
                <a:srgbClr val="008000"/>
              </a:solidFill>
              <a:ln w="76200">
                <a:solidFill>
                  <a:schemeClr val="bg1">
                    <a:lumMod val="50000"/>
                    <a:lumOff val="50000"/>
                  </a:schemeClr>
                </a:solidFill>
              </a:ln>
              <a:scene3d>
                <a:camera prst="orthographicFront"/>
                <a:lightRig rig="morning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6" name="3 Estrella de 5 puntas"/>
              <p:cNvSpPr/>
              <p:nvPr/>
            </p:nvSpPr>
            <p:spPr bwMode="auto">
              <a:xfrm rot="14100643">
                <a:off x="6979526" y="2763405"/>
                <a:ext cx="1486879" cy="1579838"/>
              </a:xfrm>
              <a:custGeom>
                <a:avLst/>
                <a:gdLst>
                  <a:gd name="connsiteX0" fmla="*/ 4 w 3434680"/>
                  <a:gd name="connsiteY0" fmla="*/ 1100182 h 2880320"/>
                  <a:gd name="connsiteX1" fmla="*/ 1311938 w 3434680"/>
                  <a:gd name="connsiteY1" fmla="*/ 1100189 h 2880320"/>
                  <a:gd name="connsiteX2" fmla="*/ 1717340 w 3434680"/>
                  <a:gd name="connsiteY2" fmla="*/ 0 h 2880320"/>
                  <a:gd name="connsiteX3" fmla="*/ 2122742 w 3434680"/>
                  <a:gd name="connsiteY3" fmla="*/ 1100189 h 2880320"/>
                  <a:gd name="connsiteX4" fmla="*/ 3434676 w 3434680"/>
                  <a:gd name="connsiteY4" fmla="*/ 1100182 h 2880320"/>
                  <a:gd name="connsiteX5" fmla="*/ 2373294 w 3434680"/>
                  <a:gd name="connsiteY5" fmla="*/ 1780128 h 2880320"/>
                  <a:gd name="connsiteX6" fmla="*/ 2778712 w 3434680"/>
                  <a:gd name="connsiteY6" fmla="*/ 2880313 h 2880320"/>
                  <a:gd name="connsiteX7" fmla="*/ 1717340 w 3434680"/>
                  <a:gd name="connsiteY7" fmla="*/ 2200354 h 2880320"/>
                  <a:gd name="connsiteX8" fmla="*/ 655968 w 3434680"/>
                  <a:gd name="connsiteY8" fmla="*/ 2880313 h 2880320"/>
                  <a:gd name="connsiteX9" fmla="*/ 1061386 w 3434680"/>
                  <a:gd name="connsiteY9" fmla="*/ 1780128 h 2880320"/>
                  <a:gd name="connsiteX10" fmla="*/ 4 w 3434680"/>
                  <a:gd name="connsiteY10" fmla="*/ 1100182 h 2880320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343232" h="2900092">
                    <a:moveTo>
                      <a:pt x="0" y="1206862"/>
                    </a:moveTo>
                    <a:cubicBezTo>
                      <a:pt x="1163751" y="353424"/>
                      <a:pt x="955903" y="1252587"/>
                      <a:pt x="1479574" y="1328789"/>
                    </a:cubicBezTo>
                    <a:cubicBezTo>
                      <a:pt x="1614708" y="962059"/>
                      <a:pt x="42962" y="717250"/>
                      <a:pt x="1625896" y="0"/>
                    </a:cubicBezTo>
                    <a:cubicBezTo>
                      <a:pt x="2782110" y="321010"/>
                      <a:pt x="1759004" y="901099"/>
                      <a:pt x="1894138" y="1267829"/>
                    </a:cubicBezTo>
                    <a:cubicBezTo>
                      <a:pt x="2331449" y="1267827"/>
                      <a:pt x="1823881" y="140064"/>
                      <a:pt x="3343232" y="1100182"/>
                    </a:cubicBezTo>
                    <a:cubicBezTo>
                      <a:pt x="2745598" y="2439351"/>
                      <a:pt x="2330844" y="1431559"/>
                      <a:pt x="1977050" y="1658208"/>
                    </a:cubicBezTo>
                    <a:cubicBezTo>
                      <a:pt x="2213789" y="2065576"/>
                      <a:pt x="2831529" y="1695705"/>
                      <a:pt x="2687268" y="2880313"/>
                    </a:cubicBezTo>
                    <a:cubicBezTo>
                      <a:pt x="900917" y="2933060"/>
                      <a:pt x="1949207" y="2193327"/>
                      <a:pt x="1580176" y="1849834"/>
                    </a:cubicBezTo>
                    <a:cubicBezTo>
                      <a:pt x="1241625" y="2193327"/>
                      <a:pt x="1954635" y="3039740"/>
                      <a:pt x="564524" y="2880313"/>
                    </a:cubicBezTo>
                    <a:cubicBezTo>
                      <a:pt x="176423" y="1589025"/>
                      <a:pt x="1068483" y="2035096"/>
                      <a:pt x="1320462" y="1612488"/>
                    </a:cubicBezTo>
                    <a:cubicBezTo>
                      <a:pt x="849828" y="1441719"/>
                      <a:pt x="729714" y="2505391"/>
                      <a:pt x="0" y="1206862"/>
                    </a:cubicBezTo>
                    <a:close/>
                  </a:path>
                </a:pathLst>
              </a:custGeom>
              <a:gradFill>
                <a:gsLst>
                  <a:gs pos="87000">
                    <a:srgbClr val="AF7AFF"/>
                  </a:gs>
                  <a:gs pos="28000">
                    <a:srgbClr val="6600FF"/>
                  </a:gs>
                  <a:gs pos="48000">
                    <a:srgbClr val="6600FF"/>
                  </a:gs>
                  <a:gs pos="0">
                    <a:srgbClr val="FFFF00">
                      <a:lumMod val="0"/>
                      <a:lumOff val="10000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50800" dist="50800" dir="5400000" algn="ctr" rotWithShape="0">
                  <a:schemeClr val="accent4">
                    <a:lumMod val="50000"/>
                  </a:schemeClr>
                </a:outerShdw>
              </a:effectLst>
              <a:scene3d>
                <a:camera prst="orthographicFront"/>
                <a:lightRig rig="chilly" dir="t"/>
              </a:scene3d>
              <a:sp3d>
                <a:bevelT w="55245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/>
              </a:p>
            </p:txBody>
          </p:sp>
          <p:sp>
            <p:nvSpPr>
              <p:cNvPr id="27" name="3 Estrella de 5 puntas"/>
              <p:cNvSpPr/>
              <p:nvPr/>
            </p:nvSpPr>
            <p:spPr bwMode="auto">
              <a:xfrm rot="15753191">
                <a:off x="7207098" y="3007639"/>
                <a:ext cx="996997" cy="961510"/>
              </a:xfrm>
              <a:custGeom>
                <a:avLst/>
                <a:gdLst>
                  <a:gd name="connsiteX0" fmla="*/ 4 w 3434680"/>
                  <a:gd name="connsiteY0" fmla="*/ 1100182 h 2880320"/>
                  <a:gd name="connsiteX1" fmla="*/ 1311938 w 3434680"/>
                  <a:gd name="connsiteY1" fmla="*/ 1100189 h 2880320"/>
                  <a:gd name="connsiteX2" fmla="*/ 1717340 w 3434680"/>
                  <a:gd name="connsiteY2" fmla="*/ 0 h 2880320"/>
                  <a:gd name="connsiteX3" fmla="*/ 2122742 w 3434680"/>
                  <a:gd name="connsiteY3" fmla="*/ 1100189 h 2880320"/>
                  <a:gd name="connsiteX4" fmla="*/ 3434676 w 3434680"/>
                  <a:gd name="connsiteY4" fmla="*/ 1100182 h 2880320"/>
                  <a:gd name="connsiteX5" fmla="*/ 2373294 w 3434680"/>
                  <a:gd name="connsiteY5" fmla="*/ 1780128 h 2880320"/>
                  <a:gd name="connsiteX6" fmla="*/ 2778712 w 3434680"/>
                  <a:gd name="connsiteY6" fmla="*/ 2880313 h 2880320"/>
                  <a:gd name="connsiteX7" fmla="*/ 1717340 w 3434680"/>
                  <a:gd name="connsiteY7" fmla="*/ 2200354 h 2880320"/>
                  <a:gd name="connsiteX8" fmla="*/ 655968 w 3434680"/>
                  <a:gd name="connsiteY8" fmla="*/ 2880313 h 2880320"/>
                  <a:gd name="connsiteX9" fmla="*/ 1061386 w 3434680"/>
                  <a:gd name="connsiteY9" fmla="*/ 1780128 h 2880320"/>
                  <a:gd name="connsiteX10" fmla="*/ 4 w 3434680"/>
                  <a:gd name="connsiteY10" fmla="*/ 1100182 h 2880320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373290 w 3434672"/>
                  <a:gd name="connsiteY5" fmla="*/ 178012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122738 w 3434672"/>
                  <a:gd name="connsiteY3" fmla="*/ 11001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717336 w 3434672"/>
                  <a:gd name="connsiteY7" fmla="*/ 220035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061382 w 3434672"/>
                  <a:gd name="connsiteY9" fmla="*/ 178012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311934 w 3434672"/>
                  <a:gd name="connsiteY1" fmla="*/ 11001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2061778 w 3434672"/>
                  <a:gd name="connsiteY3" fmla="*/ 125258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434672"/>
                  <a:gd name="connsiteY0" fmla="*/ 1100182 h 2880313"/>
                  <a:gd name="connsiteX1" fmla="*/ 1571014 w 3434672"/>
                  <a:gd name="connsiteY1" fmla="*/ 1328789 h 2880313"/>
                  <a:gd name="connsiteX2" fmla="*/ 1717336 w 3434672"/>
                  <a:gd name="connsiteY2" fmla="*/ 0 h 2880313"/>
                  <a:gd name="connsiteX3" fmla="*/ 1985578 w 3434672"/>
                  <a:gd name="connsiteY3" fmla="*/ 1267829 h 2880313"/>
                  <a:gd name="connsiteX4" fmla="*/ 3434672 w 3434672"/>
                  <a:gd name="connsiteY4" fmla="*/ 1100182 h 2880313"/>
                  <a:gd name="connsiteX5" fmla="*/ 2068490 w 3434672"/>
                  <a:gd name="connsiteY5" fmla="*/ 1658208 h 2880313"/>
                  <a:gd name="connsiteX6" fmla="*/ 2778708 w 3434672"/>
                  <a:gd name="connsiteY6" fmla="*/ 2880313 h 2880313"/>
                  <a:gd name="connsiteX7" fmla="*/ 1671616 w 3434672"/>
                  <a:gd name="connsiteY7" fmla="*/ 1849834 h 2880313"/>
                  <a:gd name="connsiteX8" fmla="*/ 655964 w 3434672"/>
                  <a:gd name="connsiteY8" fmla="*/ 2880313 h 2880313"/>
                  <a:gd name="connsiteX9" fmla="*/ 1411902 w 3434672"/>
                  <a:gd name="connsiteY9" fmla="*/ 1612488 h 2880313"/>
                  <a:gd name="connsiteX10" fmla="*/ 0 w 3434672"/>
                  <a:gd name="connsiteY10" fmla="*/ 110018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880313"/>
                  <a:gd name="connsiteX1" fmla="*/ 1479574 w 3343232"/>
                  <a:gd name="connsiteY1" fmla="*/ 1328789 h 2880313"/>
                  <a:gd name="connsiteX2" fmla="*/ 1625896 w 3343232"/>
                  <a:gd name="connsiteY2" fmla="*/ 0 h 2880313"/>
                  <a:gd name="connsiteX3" fmla="*/ 1894138 w 3343232"/>
                  <a:gd name="connsiteY3" fmla="*/ 1267829 h 2880313"/>
                  <a:gd name="connsiteX4" fmla="*/ 3343232 w 3343232"/>
                  <a:gd name="connsiteY4" fmla="*/ 1100182 h 2880313"/>
                  <a:gd name="connsiteX5" fmla="*/ 1977050 w 3343232"/>
                  <a:gd name="connsiteY5" fmla="*/ 1658208 h 2880313"/>
                  <a:gd name="connsiteX6" fmla="*/ 2687268 w 3343232"/>
                  <a:gd name="connsiteY6" fmla="*/ 2880313 h 2880313"/>
                  <a:gd name="connsiteX7" fmla="*/ 1580176 w 3343232"/>
                  <a:gd name="connsiteY7" fmla="*/ 1849834 h 2880313"/>
                  <a:gd name="connsiteX8" fmla="*/ 564524 w 3343232"/>
                  <a:gd name="connsiteY8" fmla="*/ 2880313 h 2880313"/>
                  <a:gd name="connsiteX9" fmla="*/ 1320462 w 3343232"/>
                  <a:gd name="connsiteY9" fmla="*/ 1612488 h 2880313"/>
                  <a:gd name="connsiteX10" fmla="*/ 0 w 3343232"/>
                  <a:gd name="connsiteY10" fmla="*/ 1206862 h 2880313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  <a:gd name="connsiteX0" fmla="*/ 0 w 3343232"/>
                  <a:gd name="connsiteY0" fmla="*/ 1206862 h 2900092"/>
                  <a:gd name="connsiteX1" fmla="*/ 1479574 w 3343232"/>
                  <a:gd name="connsiteY1" fmla="*/ 1328789 h 2900092"/>
                  <a:gd name="connsiteX2" fmla="*/ 1625896 w 3343232"/>
                  <a:gd name="connsiteY2" fmla="*/ 0 h 2900092"/>
                  <a:gd name="connsiteX3" fmla="*/ 1894138 w 3343232"/>
                  <a:gd name="connsiteY3" fmla="*/ 1267829 h 2900092"/>
                  <a:gd name="connsiteX4" fmla="*/ 3343232 w 3343232"/>
                  <a:gd name="connsiteY4" fmla="*/ 1100182 h 2900092"/>
                  <a:gd name="connsiteX5" fmla="*/ 1977050 w 3343232"/>
                  <a:gd name="connsiteY5" fmla="*/ 1658208 h 2900092"/>
                  <a:gd name="connsiteX6" fmla="*/ 2687268 w 3343232"/>
                  <a:gd name="connsiteY6" fmla="*/ 2880313 h 2900092"/>
                  <a:gd name="connsiteX7" fmla="*/ 1580176 w 3343232"/>
                  <a:gd name="connsiteY7" fmla="*/ 1849834 h 2900092"/>
                  <a:gd name="connsiteX8" fmla="*/ 564524 w 3343232"/>
                  <a:gd name="connsiteY8" fmla="*/ 2880313 h 2900092"/>
                  <a:gd name="connsiteX9" fmla="*/ 1320462 w 3343232"/>
                  <a:gd name="connsiteY9" fmla="*/ 1612488 h 2900092"/>
                  <a:gd name="connsiteX10" fmla="*/ 0 w 3343232"/>
                  <a:gd name="connsiteY10" fmla="*/ 1206862 h 29000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343232" h="2900092">
                    <a:moveTo>
                      <a:pt x="0" y="1206862"/>
                    </a:moveTo>
                    <a:cubicBezTo>
                      <a:pt x="1163751" y="353424"/>
                      <a:pt x="955903" y="1252587"/>
                      <a:pt x="1479574" y="1328789"/>
                    </a:cubicBezTo>
                    <a:cubicBezTo>
                      <a:pt x="1614708" y="962059"/>
                      <a:pt x="42962" y="717250"/>
                      <a:pt x="1625896" y="0"/>
                    </a:cubicBezTo>
                    <a:cubicBezTo>
                      <a:pt x="2782110" y="321010"/>
                      <a:pt x="1759004" y="901099"/>
                      <a:pt x="1894138" y="1267829"/>
                    </a:cubicBezTo>
                    <a:cubicBezTo>
                      <a:pt x="2331449" y="1267827"/>
                      <a:pt x="1823881" y="140064"/>
                      <a:pt x="3343232" y="1100182"/>
                    </a:cubicBezTo>
                    <a:cubicBezTo>
                      <a:pt x="2745598" y="2439351"/>
                      <a:pt x="2330844" y="1431559"/>
                      <a:pt x="1977050" y="1658208"/>
                    </a:cubicBezTo>
                    <a:cubicBezTo>
                      <a:pt x="2213789" y="2065576"/>
                      <a:pt x="2831529" y="1695705"/>
                      <a:pt x="2687268" y="2880313"/>
                    </a:cubicBezTo>
                    <a:cubicBezTo>
                      <a:pt x="900917" y="2933060"/>
                      <a:pt x="1949207" y="2193327"/>
                      <a:pt x="1580176" y="1849834"/>
                    </a:cubicBezTo>
                    <a:cubicBezTo>
                      <a:pt x="1241625" y="2193327"/>
                      <a:pt x="1954635" y="3039740"/>
                      <a:pt x="564524" y="2880313"/>
                    </a:cubicBezTo>
                    <a:cubicBezTo>
                      <a:pt x="176423" y="1589025"/>
                      <a:pt x="1068483" y="2035096"/>
                      <a:pt x="1320462" y="1612488"/>
                    </a:cubicBezTo>
                    <a:cubicBezTo>
                      <a:pt x="849828" y="1441719"/>
                      <a:pt x="729714" y="2505391"/>
                      <a:pt x="0" y="1206862"/>
                    </a:cubicBezTo>
                    <a:close/>
                  </a:path>
                </a:pathLst>
              </a:custGeom>
              <a:gradFill>
                <a:gsLst>
                  <a:gs pos="87000">
                    <a:srgbClr val="AF7AFF"/>
                  </a:gs>
                  <a:gs pos="28000">
                    <a:srgbClr val="6600FF"/>
                  </a:gs>
                  <a:gs pos="48000">
                    <a:srgbClr val="6600FF"/>
                  </a:gs>
                  <a:gs pos="0">
                    <a:srgbClr val="FFFF00">
                      <a:lumMod val="0"/>
                      <a:lumOff val="10000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50800" dist="50800" dir="5400000" algn="ctr" rotWithShape="0">
                  <a:schemeClr val="accent4">
                    <a:lumMod val="50000"/>
                  </a:schemeClr>
                </a:outerShdw>
              </a:effectLst>
              <a:scene3d>
                <a:camera prst="orthographicFront"/>
                <a:lightRig rig="chilly" dir="t"/>
              </a:scene3d>
              <a:sp3d>
                <a:bevelT w="55245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/>
              </a:p>
            </p:txBody>
          </p:sp>
          <p:sp>
            <p:nvSpPr>
              <p:cNvPr id="28" name="Forma libre 19"/>
              <p:cNvSpPr/>
              <p:nvPr/>
            </p:nvSpPr>
            <p:spPr>
              <a:xfrm rot="10545908">
                <a:off x="7596917" y="3380750"/>
                <a:ext cx="359483" cy="278477"/>
              </a:xfrm>
              <a:custGeom>
                <a:avLst/>
                <a:gdLst>
                  <a:gd name="connsiteX0" fmla="*/ 1541216 w 3146620"/>
                  <a:gd name="connsiteY0" fmla="*/ 1657815 h 2758642"/>
                  <a:gd name="connsiteX1" fmla="*/ 1772249 w 3146620"/>
                  <a:gd name="connsiteY1" fmla="*/ 1396539 h 2758642"/>
                  <a:gd name="connsiteX2" fmla="*/ 1587777 w 3146620"/>
                  <a:gd name="connsiteY2" fmla="*/ 1140571 h 2758642"/>
                  <a:gd name="connsiteX3" fmla="*/ 1576347 w 3146620"/>
                  <a:gd name="connsiteY3" fmla="*/ 1138598 h 2758642"/>
                  <a:gd name="connsiteX4" fmla="*/ 1593509 w 3146620"/>
                  <a:gd name="connsiteY4" fmla="*/ 1137669 h 2758642"/>
                  <a:gd name="connsiteX5" fmla="*/ 1764328 w 3146620"/>
                  <a:gd name="connsiteY5" fmla="*/ 1203416 h 2758642"/>
                  <a:gd name="connsiteX6" fmla="*/ 1777708 w 3146620"/>
                  <a:gd name="connsiteY6" fmla="*/ 1216454 h 2758642"/>
                  <a:gd name="connsiteX7" fmla="*/ 1771569 w 3146620"/>
                  <a:gd name="connsiteY7" fmla="*/ 1206196 h 2758642"/>
                  <a:gd name="connsiteX8" fmla="*/ 1596357 w 3146620"/>
                  <a:gd name="connsiteY8" fmla="*/ 1102959 h 2758642"/>
                  <a:gd name="connsiteX9" fmla="*/ 1352229 w 3146620"/>
                  <a:gd name="connsiteY9" fmla="*/ 1364506 h 2758642"/>
                  <a:gd name="connsiteX10" fmla="*/ 1523668 w 3146620"/>
                  <a:gd name="connsiteY10" fmla="*/ 1628929 h 2758642"/>
                  <a:gd name="connsiteX11" fmla="*/ 1534993 w 3146620"/>
                  <a:gd name="connsiteY11" fmla="*/ 1631167 h 2758642"/>
                  <a:gd name="connsiteX12" fmla="*/ 1517792 w 3146620"/>
                  <a:gd name="connsiteY12" fmla="*/ 1631771 h 2758642"/>
                  <a:gd name="connsiteX13" fmla="*/ 1391608 w 3146620"/>
                  <a:gd name="connsiteY13" fmla="*/ 1593820 h 2758642"/>
                  <a:gd name="connsiteX14" fmla="*/ 1385744 w 3146620"/>
                  <a:gd name="connsiteY14" fmla="*/ 1589673 h 2758642"/>
                  <a:gd name="connsiteX15" fmla="*/ 1388977 w 3146620"/>
                  <a:gd name="connsiteY15" fmla="*/ 1593072 h 2758642"/>
                  <a:gd name="connsiteX16" fmla="*/ 1541216 w 3146620"/>
                  <a:gd name="connsiteY16" fmla="*/ 1657815 h 2758642"/>
                  <a:gd name="connsiteX17" fmla="*/ 1593509 w 3146620"/>
                  <a:gd name="connsiteY17" fmla="*/ 1713511 h 2758642"/>
                  <a:gd name="connsiteX18" fmla="*/ 1371509 w 3146620"/>
                  <a:gd name="connsiteY18" fmla="*/ 1587645 h 2758642"/>
                  <a:gd name="connsiteX19" fmla="*/ 1361983 w 3146620"/>
                  <a:gd name="connsiteY19" fmla="*/ 1571512 h 2758642"/>
                  <a:gd name="connsiteX20" fmla="*/ 1350382 w 3146620"/>
                  <a:gd name="connsiteY20" fmla="*/ 1561391 h 2758642"/>
                  <a:gd name="connsiteX21" fmla="*/ 1263938 w 3146620"/>
                  <a:gd name="connsiteY21" fmla="*/ 1333122 h 2758642"/>
                  <a:gd name="connsiteX22" fmla="*/ 1546906 w 3146620"/>
                  <a:gd name="connsiteY22" fmla="*/ 1045181 h 2758642"/>
                  <a:gd name="connsiteX23" fmla="*/ 1779330 w 3146620"/>
                  <a:gd name="connsiteY23" fmla="*/ 1212923 h 2758642"/>
                  <a:gd name="connsiteX24" fmla="*/ 1781655 w 3146620"/>
                  <a:gd name="connsiteY24" fmla="*/ 1220300 h 2758642"/>
                  <a:gd name="connsiteX25" fmla="*/ 1783398 w 3146620"/>
                  <a:gd name="connsiteY25" fmla="*/ 1221999 h 2758642"/>
                  <a:gd name="connsiteX26" fmla="*/ 1858959 w 3146620"/>
                  <a:gd name="connsiteY26" fmla="*/ 1381743 h 2758642"/>
                  <a:gd name="connsiteX27" fmla="*/ 1862053 w 3146620"/>
                  <a:gd name="connsiteY27" fmla="*/ 1425590 h 2758642"/>
                  <a:gd name="connsiteX28" fmla="*/ 1593509 w 3146620"/>
                  <a:gd name="connsiteY28" fmla="*/ 1713511 h 2758642"/>
                  <a:gd name="connsiteX29" fmla="*/ 1594962 w 3146620"/>
                  <a:gd name="connsiteY29" fmla="*/ 1878090 h 2758642"/>
                  <a:gd name="connsiteX30" fmla="*/ 1902115 w 3146620"/>
                  <a:gd name="connsiteY30" fmla="*/ 1762139 h 2758642"/>
                  <a:gd name="connsiteX31" fmla="*/ 1908639 w 3146620"/>
                  <a:gd name="connsiteY31" fmla="*/ 1756051 h 2758642"/>
                  <a:gd name="connsiteX32" fmla="*/ 1896806 w 3146620"/>
                  <a:gd name="connsiteY32" fmla="*/ 1763478 h 2758642"/>
                  <a:gd name="connsiteX33" fmla="*/ 1642222 w 3146620"/>
                  <a:gd name="connsiteY33" fmla="*/ 1831446 h 2758642"/>
                  <a:gd name="connsiteX34" fmla="*/ 1607518 w 3146620"/>
                  <a:gd name="connsiteY34" fmla="*/ 1830364 h 2758642"/>
                  <a:gd name="connsiteX35" fmla="*/ 1630367 w 3146620"/>
                  <a:gd name="connsiteY35" fmla="*/ 1826357 h 2758642"/>
                  <a:gd name="connsiteX36" fmla="*/ 1976258 w 3146620"/>
                  <a:gd name="connsiteY36" fmla="*/ 1352787 h 2758642"/>
                  <a:gd name="connsiteX37" fmla="*/ 1483712 w 3146620"/>
                  <a:gd name="connsiteY37" fmla="*/ 884370 h 2758642"/>
                  <a:gd name="connsiteX38" fmla="*/ 1130210 w 3146620"/>
                  <a:gd name="connsiteY38" fmla="*/ 1069263 h 2758642"/>
                  <a:gd name="connsiteX39" fmla="*/ 1117824 w 3146620"/>
                  <a:gd name="connsiteY39" fmla="*/ 1087635 h 2758642"/>
                  <a:gd name="connsiteX40" fmla="*/ 1144818 w 3146620"/>
                  <a:gd name="connsiteY40" fmla="*/ 1064285 h 2758642"/>
                  <a:gd name="connsiteX41" fmla="*/ 1489458 w 3146620"/>
                  <a:gd name="connsiteY41" fmla="*/ 946535 h 2758642"/>
                  <a:gd name="connsiteX42" fmla="*/ 1524084 w 3146620"/>
                  <a:gd name="connsiteY42" fmla="*/ 948199 h 2758642"/>
                  <a:gd name="connsiteX43" fmla="*/ 1501022 w 3146620"/>
                  <a:gd name="connsiteY43" fmla="*/ 951733 h 2758642"/>
                  <a:gd name="connsiteX44" fmla="*/ 1128838 w 3146620"/>
                  <a:gd name="connsiteY44" fmla="*/ 1410158 h 2758642"/>
                  <a:gd name="connsiteX45" fmla="*/ 1594962 w 3146620"/>
                  <a:gd name="connsiteY45" fmla="*/ 1878090 h 2758642"/>
                  <a:gd name="connsiteX46" fmla="*/ 1489458 w 3146620"/>
                  <a:gd name="connsiteY46" fmla="*/ 1977838 h 2758642"/>
                  <a:gd name="connsiteX47" fmla="*/ 947651 w 3146620"/>
                  <a:gd name="connsiteY47" fmla="*/ 1462187 h 2758642"/>
                  <a:gd name="connsiteX48" fmla="*/ 953894 w 3146620"/>
                  <a:gd name="connsiteY48" fmla="*/ 1383658 h 2758642"/>
                  <a:gd name="connsiteX49" fmla="*/ 1106343 w 3146620"/>
                  <a:gd name="connsiteY49" fmla="*/ 1097566 h 2758642"/>
                  <a:gd name="connsiteX50" fmla="*/ 1109860 w 3146620"/>
                  <a:gd name="connsiteY50" fmla="*/ 1094523 h 2758642"/>
                  <a:gd name="connsiteX51" fmla="*/ 1114550 w 3146620"/>
                  <a:gd name="connsiteY51" fmla="*/ 1081311 h 2758642"/>
                  <a:gd name="connsiteX52" fmla="*/ 1583484 w 3146620"/>
                  <a:gd name="connsiteY52" fmla="*/ 780893 h 2758642"/>
                  <a:gd name="connsiteX53" fmla="*/ 2154391 w 3146620"/>
                  <a:gd name="connsiteY53" fmla="*/ 1296581 h 2758642"/>
                  <a:gd name="connsiteX54" fmla="*/ 1979984 w 3146620"/>
                  <a:gd name="connsiteY54" fmla="*/ 1705399 h 2758642"/>
                  <a:gd name="connsiteX55" fmla="*/ 1956579 w 3146620"/>
                  <a:gd name="connsiteY55" fmla="*/ 1723525 h 2758642"/>
                  <a:gd name="connsiteX56" fmla="*/ 1937358 w 3146620"/>
                  <a:gd name="connsiteY56" fmla="*/ 1752418 h 2758642"/>
                  <a:gd name="connsiteX57" fmla="*/ 1489458 w 3146620"/>
                  <a:gd name="connsiteY57" fmla="*/ 1977838 h 2758642"/>
                  <a:gd name="connsiteX58" fmla="*/ 1682525 w 3146620"/>
                  <a:gd name="connsiteY58" fmla="*/ 2200108 h 2758642"/>
                  <a:gd name="connsiteX59" fmla="*/ 2312388 w 3146620"/>
                  <a:gd name="connsiteY59" fmla="*/ 1901179 h 2758642"/>
                  <a:gd name="connsiteX60" fmla="*/ 2334458 w 3146620"/>
                  <a:gd name="connsiteY60" fmla="*/ 1871476 h 2758642"/>
                  <a:gd name="connsiteX61" fmla="*/ 2286359 w 3146620"/>
                  <a:gd name="connsiteY61" fmla="*/ 1909228 h 2758642"/>
                  <a:gd name="connsiteX62" fmla="*/ 1672289 w 3146620"/>
                  <a:gd name="connsiteY62" fmla="*/ 2099603 h 2758642"/>
                  <a:gd name="connsiteX63" fmla="*/ 1610592 w 3146620"/>
                  <a:gd name="connsiteY63" fmla="*/ 2096912 h 2758642"/>
                  <a:gd name="connsiteX64" fmla="*/ 1651684 w 3146620"/>
                  <a:gd name="connsiteY64" fmla="*/ 2091199 h 2758642"/>
                  <a:gd name="connsiteX65" fmla="*/ 2314834 w 3146620"/>
                  <a:gd name="connsiteY65" fmla="*/ 1350031 h 2758642"/>
                  <a:gd name="connsiteX66" fmla="*/ 1484303 w 3146620"/>
                  <a:gd name="connsiteY66" fmla="*/ 593492 h 2758642"/>
                  <a:gd name="connsiteX67" fmla="*/ 937025 w 3146620"/>
                  <a:gd name="connsiteY67" fmla="*/ 780959 h 2758642"/>
                  <a:gd name="connsiteX68" fmla="*/ 925401 w 3146620"/>
                  <a:gd name="connsiteY68" fmla="*/ 790801 h 2758642"/>
                  <a:gd name="connsiteX69" fmla="*/ 946483 w 3146620"/>
                  <a:gd name="connsiteY69" fmla="*/ 778794 h 2758642"/>
                  <a:gd name="connsiteX70" fmla="*/ 1400097 w 3146620"/>
                  <a:gd name="connsiteY70" fmla="*/ 668904 h 2758642"/>
                  <a:gd name="connsiteX71" fmla="*/ 1461932 w 3146620"/>
                  <a:gd name="connsiteY71" fmla="*/ 670654 h 2758642"/>
                  <a:gd name="connsiteX72" fmla="*/ 1421219 w 3146620"/>
                  <a:gd name="connsiteY72" fmla="*/ 677133 h 2758642"/>
                  <a:gd name="connsiteX73" fmla="*/ 804919 w 3146620"/>
                  <a:gd name="connsiteY73" fmla="*/ 1442786 h 2758642"/>
                  <a:gd name="connsiteX74" fmla="*/ 1682525 w 3146620"/>
                  <a:gd name="connsiteY74" fmla="*/ 2200108 h 2758642"/>
                  <a:gd name="connsiteX75" fmla="*/ 1504755 w 3146620"/>
                  <a:gd name="connsiteY75" fmla="*/ 2367407 h 2758642"/>
                  <a:gd name="connsiteX76" fmla="*/ 487525 w 3146620"/>
                  <a:gd name="connsiteY76" fmla="*/ 1533659 h 2758642"/>
                  <a:gd name="connsiteX77" fmla="*/ 798279 w 3146620"/>
                  <a:gd name="connsiteY77" fmla="*/ 872693 h 2758642"/>
                  <a:gd name="connsiteX78" fmla="*/ 839982 w 3146620"/>
                  <a:gd name="connsiteY78" fmla="*/ 843388 h 2758642"/>
                  <a:gd name="connsiteX79" fmla="*/ 874229 w 3146620"/>
                  <a:gd name="connsiteY79" fmla="*/ 796675 h 2758642"/>
                  <a:gd name="connsiteX80" fmla="*/ 1672289 w 3146620"/>
                  <a:gd name="connsiteY80" fmla="*/ 432222 h 2758642"/>
                  <a:gd name="connsiteX81" fmla="*/ 2637668 w 3146620"/>
                  <a:gd name="connsiteY81" fmla="*/ 1265912 h 2758642"/>
                  <a:gd name="connsiteX82" fmla="*/ 2626544 w 3146620"/>
                  <a:gd name="connsiteY82" fmla="*/ 1392875 h 2758642"/>
                  <a:gd name="connsiteX83" fmla="*/ 2532056 w 3146620"/>
                  <a:gd name="connsiteY83" fmla="*/ 1645451 h 2758642"/>
                  <a:gd name="connsiteX84" fmla="*/ 2354915 w 3146620"/>
                  <a:gd name="connsiteY84" fmla="*/ 1855420 h 2758642"/>
                  <a:gd name="connsiteX85" fmla="*/ 2348647 w 3146620"/>
                  <a:gd name="connsiteY85" fmla="*/ 1860340 h 2758642"/>
                  <a:gd name="connsiteX86" fmla="*/ 2340290 w 3146620"/>
                  <a:gd name="connsiteY86" fmla="*/ 1881700 h 2758642"/>
                  <a:gd name="connsiteX87" fmla="*/ 1504755 w 3146620"/>
                  <a:gd name="connsiteY87" fmla="*/ 2367407 h 2758642"/>
                  <a:gd name="connsiteX88" fmla="*/ 1397545 w 3146620"/>
                  <a:gd name="connsiteY88" fmla="*/ 2709204 h 2758642"/>
                  <a:gd name="connsiteX89" fmla="*/ 1313564 w 3146620"/>
                  <a:gd name="connsiteY89" fmla="*/ 2683625 h 2758642"/>
                  <a:gd name="connsiteX90" fmla="*/ 650749 w 3146620"/>
                  <a:gd name="connsiteY90" fmla="*/ 2114015 h 2758642"/>
                  <a:gd name="connsiteX91" fmla="*/ 614783 w 3146620"/>
                  <a:gd name="connsiteY91" fmla="*/ 2038601 h 2758642"/>
                  <a:gd name="connsiteX92" fmla="*/ 649272 w 3146620"/>
                  <a:gd name="connsiteY92" fmla="*/ 2082574 h 2758642"/>
                  <a:gd name="connsiteX93" fmla="*/ 2116901 w 3146620"/>
                  <a:gd name="connsiteY93" fmla="*/ 2251331 h 2758642"/>
                  <a:gd name="connsiteX94" fmla="*/ 2619314 w 3146620"/>
                  <a:gd name="connsiteY94" fmla="*/ 1730569 h 2758642"/>
                  <a:gd name="connsiteX95" fmla="*/ 2643909 w 3146620"/>
                  <a:gd name="connsiteY95" fmla="*/ 635797 h 2758642"/>
                  <a:gd name="connsiteX96" fmla="*/ 2028202 w 3146620"/>
                  <a:gd name="connsiteY96" fmla="*/ 142980 h 2758642"/>
                  <a:gd name="connsiteX97" fmla="*/ 2006897 w 3146620"/>
                  <a:gd name="connsiteY97" fmla="*/ 137397 h 2758642"/>
                  <a:gd name="connsiteX98" fmla="*/ 2037333 w 3146620"/>
                  <a:gd name="connsiteY98" fmla="*/ 152393 h 2758642"/>
                  <a:gd name="connsiteX99" fmla="*/ 2483804 w 3146620"/>
                  <a:gd name="connsiteY99" fmla="*/ 598783 h 2758642"/>
                  <a:gd name="connsiteX100" fmla="*/ 2521179 w 3146620"/>
                  <a:gd name="connsiteY100" fmla="*/ 673576 h 2758642"/>
                  <a:gd name="connsiteX101" fmla="*/ 2485857 w 3146620"/>
                  <a:gd name="connsiteY101" fmla="*/ 630692 h 2758642"/>
                  <a:gd name="connsiteX102" fmla="*/ 1014038 w 3146620"/>
                  <a:gd name="connsiteY102" fmla="*/ 537905 h 2758642"/>
                  <a:gd name="connsiteX103" fmla="*/ 516254 w 3146620"/>
                  <a:gd name="connsiteY103" fmla="*/ 2209923 h 2758642"/>
                  <a:gd name="connsiteX104" fmla="*/ 1341630 w 3146620"/>
                  <a:gd name="connsiteY104" fmla="*/ 2707786 h 2758642"/>
                  <a:gd name="connsiteX105" fmla="*/ 1738084 w 3146620"/>
                  <a:gd name="connsiteY105" fmla="*/ 2758614 h 2758642"/>
                  <a:gd name="connsiteX106" fmla="*/ 1433261 w 3146620"/>
                  <a:gd name="connsiteY106" fmla="*/ 2720084 h 2758642"/>
                  <a:gd name="connsiteX107" fmla="*/ 1422318 w 3146620"/>
                  <a:gd name="connsiteY107" fmla="*/ 2716750 h 2758642"/>
                  <a:gd name="connsiteX108" fmla="*/ 1386949 w 3146620"/>
                  <a:gd name="connsiteY108" fmla="*/ 2724643 h 2758642"/>
                  <a:gd name="connsiteX109" fmla="*/ 166887 w 3146620"/>
                  <a:gd name="connsiteY109" fmla="*/ 2138525 h 2758642"/>
                  <a:gd name="connsiteX110" fmla="*/ 682014 w 3146620"/>
                  <a:gd name="connsiteY110" fmla="*/ 237219 h 2758642"/>
                  <a:gd name="connsiteX111" fmla="*/ 1810049 w 3146620"/>
                  <a:gd name="connsiteY111" fmla="*/ 54886 h 2758642"/>
                  <a:gd name="connsiteX112" fmla="*/ 1878052 w 3146620"/>
                  <a:gd name="connsiteY112" fmla="*/ 79920 h 2758642"/>
                  <a:gd name="connsiteX113" fmla="*/ 1965689 w 3146620"/>
                  <a:gd name="connsiteY113" fmla="*/ 81604 h 2758642"/>
                  <a:gd name="connsiteX114" fmla="*/ 2991394 w 3146620"/>
                  <a:gd name="connsiteY114" fmla="*/ 724335 h 2758642"/>
                  <a:gd name="connsiteX115" fmla="*/ 2925735 w 3146620"/>
                  <a:gd name="connsiteY115" fmla="*/ 2094710 h 2758642"/>
                  <a:gd name="connsiteX116" fmla="*/ 2442947 w 3146620"/>
                  <a:gd name="connsiteY116" fmla="*/ 2564098 h 2758642"/>
                  <a:gd name="connsiteX117" fmla="*/ 2257553 w 3146620"/>
                  <a:gd name="connsiteY117" fmla="*/ 2656723 h 2758642"/>
                  <a:gd name="connsiteX118" fmla="*/ 1738084 w 3146620"/>
                  <a:gd name="connsiteY118" fmla="*/ 2758614 h 2758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</a:cxnLst>
                <a:rect l="l" t="t" r="r" b="b"/>
                <a:pathLst>
                  <a:path w="3146620" h="2758642">
                    <a:moveTo>
                      <a:pt x="1541216" y="1657815"/>
                    </a:moveTo>
                    <a:cubicBezTo>
                      <a:pt x="1668812" y="1657815"/>
                      <a:pt x="1772249" y="1540838"/>
                      <a:pt x="1772249" y="1396539"/>
                    </a:cubicBezTo>
                    <a:cubicBezTo>
                      <a:pt x="1772249" y="1270278"/>
                      <a:pt x="1693055" y="1164934"/>
                      <a:pt x="1587777" y="1140571"/>
                    </a:cubicBezTo>
                    <a:lnTo>
                      <a:pt x="1576347" y="1138598"/>
                    </a:lnTo>
                    <a:lnTo>
                      <a:pt x="1593509" y="1137669"/>
                    </a:lnTo>
                    <a:cubicBezTo>
                      <a:pt x="1658396" y="1137669"/>
                      <a:pt x="1717908" y="1162343"/>
                      <a:pt x="1764328" y="1203416"/>
                    </a:cubicBezTo>
                    <a:lnTo>
                      <a:pt x="1777708" y="1216454"/>
                    </a:lnTo>
                    <a:lnTo>
                      <a:pt x="1771569" y="1206196"/>
                    </a:lnTo>
                    <a:cubicBezTo>
                      <a:pt x="1732262" y="1144599"/>
                      <a:pt x="1669215" y="1104412"/>
                      <a:pt x="1596357" y="1102959"/>
                    </a:cubicBezTo>
                    <a:cubicBezTo>
                      <a:pt x="1468824" y="1100415"/>
                      <a:pt x="1359524" y="1217513"/>
                      <a:pt x="1352229" y="1364506"/>
                    </a:cubicBezTo>
                    <a:cubicBezTo>
                      <a:pt x="1345845" y="1493124"/>
                      <a:pt x="1419674" y="1602013"/>
                      <a:pt x="1523668" y="1628929"/>
                    </a:cubicBezTo>
                    <a:lnTo>
                      <a:pt x="1534993" y="1631167"/>
                    </a:lnTo>
                    <a:lnTo>
                      <a:pt x="1517792" y="1631771"/>
                    </a:lnTo>
                    <a:cubicBezTo>
                      <a:pt x="1471467" y="1630847"/>
                      <a:pt x="1428520" y="1617154"/>
                      <a:pt x="1391608" y="1593820"/>
                    </a:cubicBezTo>
                    <a:lnTo>
                      <a:pt x="1385744" y="1589673"/>
                    </a:lnTo>
                    <a:lnTo>
                      <a:pt x="1388977" y="1593072"/>
                    </a:lnTo>
                    <a:cubicBezTo>
                      <a:pt x="1429632" y="1633381"/>
                      <a:pt x="1482901" y="1657815"/>
                      <a:pt x="1541216" y="1657815"/>
                    </a:cubicBezTo>
                    <a:close/>
                    <a:moveTo>
                      <a:pt x="1593509" y="1713511"/>
                    </a:moveTo>
                    <a:cubicBezTo>
                      <a:pt x="1501248" y="1713511"/>
                      <a:pt x="1419854" y="1663628"/>
                      <a:pt x="1371509" y="1587645"/>
                    </a:cubicBezTo>
                    <a:lnTo>
                      <a:pt x="1361983" y="1571512"/>
                    </a:lnTo>
                    <a:lnTo>
                      <a:pt x="1350382" y="1561391"/>
                    </a:lnTo>
                    <a:cubicBezTo>
                      <a:pt x="1293398" y="1506407"/>
                      <a:pt x="1259416" y="1424237"/>
                      <a:pt x="1263938" y="1333122"/>
                    </a:cubicBezTo>
                    <a:cubicBezTo>
                      <a:pt x="1271977" y="1171140"/>
                      <a:pt x="1398666" y="1042224"/>
                      <a:pt x="1546906" y="1045181"/>
                    </a:cubicBezTo>
                    <a:cubicBezTo>
                      <a:pt x="1652294" y="1047283"/>
                      <a:pt x="1740203" y="1115472"/>
                      <a:pt x="1779330" y="1212923"/>
                    </a:cubicBezTo>
                    <a:lnTo>
                      <a:pt x="1781655" y="1220300"/>
                    </a:lnTo>
                    <a:lnTo>
                      <a:pt x="1783398" y="1221999"/>
                    </a:lnTo>
                    <a:cubicBezTo>
                      <a:pt x="1822883" y="1264333"/>
                      <a:pt x="1850130" y="1319789"/>
                      <a:pt x="1858959" y="1381743"/>
                    </a:cubicBezTo>
                    <a:cubicBezTo>
                      <a:pt x="1860996" y="1396040"/>
                      <a:pt x="1862053" y="1410682"/>
                      <a:pt x="1862053" y="1425590"/>
                    </a:cubicBezTo>
                    <a:cubicBezTo>
                      <a:pt x="1862053" y="1584604"/>
                      <a:pt x="1741822" y="1713511"/>
                      <a:pt x="1593509" y="1713511"/>
                    </a:cubicBezTo>
                    <a:close/>
                    <a:moveTo>
                      <a:pt x="1594962" y="1878090"/>
                    </a:moveTo>
                    <a:cubicBezTo>
                      <a:pt x="1712617" y="1878090"/>
                      <a:pt x="1820091" y="1834330"/>
                      <a:pt x="1902115" y="1762139"/>
                    </a:cubicBezTo>
                    <a:lnTo>
                      <a:pt x="1908639" y="1756051"/>
                    </a:lnTo>
                    <a:lnTo>
                      <a:pt x="1896806" y="1763478"/>
                    </a:lnTo>
                    <a:cubicBezTo>
                      <a:pt x="1822334" y="1805268"/>
                      <a:pt x="1735685" y="1829792"/>
                      <a:pt x="1642222" y="1831446"/>
                    </a:cubicBezTo>
                    <a:lnTo>
                      <a:pt x="1607518" y="1830364"/>
                    </a:lnTo>
                    <a:lnTo>
                      <a:pt x="1630367" y="1826357"/>
                    </a:lnTo>
                    <a:cubicBezTo>
                      <a:pt x="1840183" y="1778150"/>
                      <a:pt x="1989137" y="1583136"/>
                      <a:pt x="1976258" y="1352787"/>
                    </a:cubicBezTo>
                    <a:cubicBezTo>
                      <a:pt x="1961539" y="1089531"/>
                      <a:pt x="1741019" y="879814"/>
                      <a:pt x="1483712" y="884370"/>
                    </a:cubicBezTo>
                    <a:cubicBezTo>
                      <a:pt x="1336717" y="886973"/>
                      <a:pt x="1209515" y="958946"/>
                      <a:pt x="1130210" y="1069263"/>
                    </a:cubicBezTo>
                    <a:lnTo>
                      <a:pt x="1117824" y="1087635"/>
                    </a:lnTo>
                    <a:lnTo>
                      <a:pt x="1144818" y="1064285"/>
                    </a:lnTo>
                    <a:cubicBezTo>
                      <a:pt x="1238475" y="990724"/>
                      <a:pt x="1358544" y="946535"/>
                      <a:pt x="1489458" y="946535"/>
                    </a:cubicBezTo>
                    <a:lnTo>
                      <a:pt x="1524084" y="948199"/>
                    </a:lnTo>
                    <a:lnTo>
                      <a:pt x="1501022" y="951733"/>
                    </a:lnTo>
                    <a:cubicBezTo>
                      <a:pt x="1288616" y="995365"/>
                      <a:pt x="1128838" y="1184031"/>
                      <a:pt x="1128838" y="1410158"/>
                    </a:cubicBezTo>
                    <a:cubicBezTo>
                      <a:pt x="1128838" y="1668590"/>
                      <a:pt x="1337529" y="1878090"/>
                      <a:pt x="1594962" y="1878090"/>
                    </a:cubicBezTo>
                    <a:close/>
                    <a:moveTo>
                      <a:pt x="1489458" y="1977838"/>
                    </a:moveTo>
                    <a:cubicBezTo>
                      <a:pt x="1190226" y="1977838"/>
                      <a:pt x="947651" y="1746973"/>
                      <a:pt x="947651" y="1462187"/>
                    </a:cubicBezTo>
                    <a:cubicBezTo>
                      <a:pt x="947651" y="1435488"/>
                      <a:pt x="949783" y="1409263"/>
                      <a:pt x="953894" y="1383658"/>
                    </a:cubicBezTo>
                    <a:cubicBezTo>
                      <a:pt x="971708" y="1272703"/>
                      <a:pt x="1026679" y="1173384"/>
                      <a:pt x="1106343" y="1097566"/>
                    </a:cubicBezTo>
                    <a:lnTo>
                      <a:pt x="1109860" y="1094523"/>
                    </a:lnTo>
                    <a:lnTo>
                      <a:pt x="1114550" y="1081311"/>
                    </a:lnTo>
                    <a:cubicBezTo>
                      <a:pt x="1193492" y="906781"/>
                      <a:pt x="1370854" y="784658"/>
                      <a:pt x="1583484" y="780893"/>
                    </a:cubicBezTo>
                    <a:cubicBezTo>
                      <a:pt x="1882567" y="775598"/>
                      <a:pt x="2138171" y="1006479"/>
                      <a:pt x="2154391" y="1296581"/>
                    </a:cubicBezTo>
                    <a:cubicBezTo>
                      <a:pt x="2163515" y="1459763"/>
                      <a:pt x="2094953" y="1606925"/>
                      <a:pt x="1979984" y="1705399"/>
                    </a:cubicBezTo>
                    <a:lnTo>
                      <a:pt x="1956579" y="1723525"/>
                    </a:lnTo>
                    <a:lnTo>
                      <a:pt x="1937358" y="1752418"/>
                    </a:lnTo>
                    <a:cubicBezTo>
                      <a:pt x="1839819" y="1888500"/>
                      <a:pt x="1675600" y="1977838"/>
                      <a:pt x="1489458" y="1977838"/>
                    </a:cubicBezTo>
                    <a:close/>
                    <a:moveTo>
                      <a:pt x="1682525" y="2200108"/>
                    </a:moveTo>
                    <a:cubicBezTo>
                      <a:pt x="1944439" y="2195900"/>
                      <a:pt x="2171085" y="2079537"/>
                      <a:pt x="2312388" y="1901179"/>
                    </a:cubicBezTo>
                    <a:lnTo>
                      <a:pt x="2334458" y="1871476"/>
                    </a:lnTo>
                    <a:lnTo>
                      <a:pt x="2286359" y="1909228"/>
                    </a:lnTo>
                    <a:cubicBezTo>
                      <a:pt x="2119485" y="2028159"/>
                      <a:pt x="1905548" y="2099603"/>
                      <a:pt x="1672289" y="2099603"/>
                    </a:cubicBezTo>
                    <a:lnTo>
                      <a:pt x="1610592" y="2096912"/>
                    </a:lnTo>
                    <a:lnTo>
                      <a:pt x="1651684" y="2091199"/>
                    </a:lnTo>
                    <a:cubicBezTo>
                      <a:pt x="2030143" y="2020655"/>
                      <a:pt x="2314834" y="1715627"/>
                      <a:pt x="2314834" y="1350031"/>
                    </a:cubicBezTo>
                    <a:cubicBezTo>
                      <a:pt x="2314834" y="932206"/>
                      <a:pt x="1942993" y="593492"/>
                      <a:pt x="1484303" y="593492"/>
                    </a:cubicBezTo>
                    <a:cubicBezTo>
                      <a:pt x="1274668" y="593492"/>
                      <a:pt x="1083173" y="664242"/>
                      <a:pt x="937025" y="780959"/>
                    </a:cubicBezTo>
                    <a:lnTo>
                      <a:pt x="925401" y="790801"/>
                    </a:lnTo>
                    <a:lnTo>
                      <a:pt x="946483" y="778794"/>
                    </a:lnTo>
                    <a:cubicBezTo>
                      <a:pt x="1079176" y="711228"/>
                      <a:pt x="1233565" y="671580"/>
                      <a:pt x="1400097" y="668904"/>
                    </a:cubicBezTo>
                    <a:lnTo>
                      <a:pt x="1461932" y="670654"/>
                    </a:lnTo>
                    <a:lnTo>
                      <a:pt x="1421219" y="677133"/>
                    </a:lnTo>
                    <a:cubicBezTo>
                      <a:pt x="1047374" y="755072"/>
                      <a:pt x="781971" y="1070365"/>
                      <a:pt x="804919" y="1442786"/>
                    </a:cubicBezTo>
                    <a:cubicBezTo>
                      <a:pt x="831145" y="1868410"/>
                      <a:pt x="1224063" y="2207475"/>
                      <a:pt x="1682525" y="2200108"/>
                    </a:cubicBezTo>
                    <a:close/>
                    <a:moveTo>
                      <a:pt x="1504755" y="2367407"/>
                    </a:moveTo>
                    <a:cubicBezTo>
                      <a:pt x="971855" y="2375969"/>
                      <a:pt x="516425" y="2002688"/>
                      <a:pt x="487525" y="1533659"/>
                    </a:cubicBezTo>
                    <a:cubicBezTo>
                      <a:pt x="471267" y="1269830"/>
                      <a:pt x="593430" y="1031904"/>
                      <a:pt x="798279" y="872693"/>
                    </a:cubicBezTo>
                    <a:lnTo>
                      <a:pt x="839982" y="843388"/>
                    </a:lnTo>
                    <a:lnTo>
                      <a:pt x="874229" y="796675"/>
                    </a:lnTo>
                    <a:cubicBezTo>
                      <a:pt x="1048022" y="576661"/>
                      <a:pt x="1340623" y="432222"/>
                      <a:pt x="1672289" y="432222"/>
                    </a:cubicBezTo>
                    <a:cubicBezTo>
                      <a:pt x="2205452" y="432222"/>
                      <a:pt x="2637668" y="805478"/>
                      <a:pt x="2637668" y="1265912"/>
                    </a:cubicBezTo>
                    <a:cubicBezTo>
                      <a:pt x="2637668" y="1309078"/>
                      <a:pt x="2633869" y="1351477"/>
                      <a:pt x="2626544" y="1392875"/>
                    </a:cubicBezTo>
                    <a:cubicBezTo>
                      <a:pt x="2610674" y="1482570"/>
                      <a:pt x="2578252" y="1567561"/>
                      <a:pt x="2532056" y="1645451"/>
                    </a:cubicBezTo>
                    <a:cubicBezTo>
                      <a:pt x="2485859" y="1723341"/>
                      <a:pt x="2425886" y="1794130"/>
                      <a:pt x="2354915" y="1855420"/>
                    </a:cubicBezTo>
                    <a:lnTo>
                      <a:pt x="2348647" y="1860340"/>
                    </a:lnTo>
                    <a:lnTo>
                      <a:pt x="2340290" y="1881700"/>
                    </a:lnTo>
                    <a:cubicBezTo>
                      <a:pt x="2199633" y="2163876"/>
                      <a:pt x="1883614" y="2361320"/>
                      <a:pt x="1504755" y="2367407"/>
                    </a:cubicBezTo>
                    <a:close/>
                    <a:moveTo>
                      <a:pt x="1397545" y="2709204"/>
                    </a:moveTo>
                    <a:lnTo>
                      <a:pt x="1313564" y="2683625"/>
                    </a:lnTo>
                    <a:cubicBezTo>
                      <a:pt x="1039114" y="2584837"/>
                      <a:pt x="801010" y="2390656"/>
                      <a:pt x="650749" y="2114015"/>
                    </a:cubicBezTo>
                    <a:lnTo>
                      <a:pt x="614783" y="2038601"/>
                    </a:lnTo>
                    <a:lnTo>
                      <a:pt x="649272" y="2082574"/>
                    </a:lnTo>
                    <a:cubicBezTo>
                      <a:pt x="992096" y="2472625"/>
                      <a:pt x="1603682" y="2556037"/>
                      <a:pt x="2116901" y="2251331"/>
                    </a:cubicBezTo>
                    <a:cubicBezTo>
                      <a:pt x="2336852" y="2120742"/>
                      <a:pt x="2507502" y="1937409"/>
                      <a:pt x="2619314" y="1730569"/>
                    </a:cubicBezTo>
                    <a:cubicBezTo>
                      <a:pt x="2805668" y="1385834"/>
                      <a:pt x="2828583" y="975796"/>
                      <a:pt x="2643909" y="635797"/>
                    </a:cubicBezTo>
                    <a:cubicBezTo>
                      <a:pt x="2508867" y="387174"/>
                      <a:pt x="2286192" y="219031"/>
                      <a:pt x="2028202" y="142980"/>
                    </a:cubicBezTo>
                    <a:lnTo>
                      <a:pt x="2006897" y="137397"/>
                    </a:lnTo>
                    <a:lnTo>
                      <a:pt x="2037333" y="152393"/>
                    </a:lnTo>
                    <a:cubicBezTo>
                      <a:pt x="2217659" y="253452"/>
                      <a:pt x="2372771" y="403509"/>
                      <a:pt x="2483804" y="598783"/>
                    </a:cubicBezTo>
                    <a:lnTo>
                      <a:pt x="2521179" y="673576"/>
                    </a:lnTo>
                    <a:lnTo>
                      <a:pt x="2485857" y="630692"/>
                    </a:lnTo>
                    <a:cubicBezTo>
                      <a:pt x="2135626" y="252277"/>
                      <a:pt x="1522054" y="200295"/>
                      <a:pt x="1014038" y="537905"/>
                    </a:cubicBezTo>
                    <a:cubicBezTo>
                      <a:pt x="433447" y="923746"/>
                      <a:pt x="210582" y="1672333"/>
                      <a:pt x="516254" y="2209923"/>
                    </a:cubicBezTo>
                    <a:cubicBezTo>
                      <a:pt x="690881" y="2517041"/>
                      <a:pt x="1000230" y="2688855"/>
                      <a:pt x="1341630" y="2707786"/>
                    </a:cubicBezTo>
                    <a:close/>
                    <a:moveTo>
                      <a:pt x="1738084" y="2758614"/>
                    </a:moveTo>
                    <a:cubicBezTo>
                      <a:pt x="1634411" y="2757926"/>
                      <a:pt x="1532079" y="2744900"/>
                      <a:pt x="1433261" y="2720084"/>
                    </a:cubicBezTo>
                    <a:lnTo>
                      <a:pt x="1422318" y="2716750"/>
                    </a:lnTo>
                    <a:lnTo>
                      <a:pt x="1386949" y="2724643"/>
                    </a:lnTo>
                    <a:cubicBezTo>
                      <a:pt x="900227" y="2793005"/>
                      <a:pt x="419484" y="2582771"/>
                      <a:pt x="166887" y="2138525"/>
                    </a:cubicBezTo>
                    <a:cubicBezTo>
                      <a:pt x="-188415" y="1513651"/>
                      <a:pt x="42216" y="662407"/>
                      <a:pt x="682014" y="237219"/>
                    </a:cubicBezTo>
                    <a:cubicBezTo>
                      <a:pt x="1041900" y="-1950"/>
                      <a:pt x="1454592" y="-55367"/>
                      <a:pt x="1810049" y="54886"/>
                    </a:cubicBezTo>
                    <a:lnTo>
                      <a:pt x="1878052" y="79920"/>
                    </a:lnTo>
                    <a:lnTo>
                      <a:pt x="1965689" y="81604"/>
                    </a:lnTo>
                    <a:cubicBezTo>
                      <a:pt x="2386494" y="104349"/>
                      <a:pt x="2777742" y="330986"/>
                      <a:pt x="2991394" y="724335"/>
                    </a:cubicBezTo>
                    <a:cubicBezTo>
                      <a:pt x="3227517" y="1159057"/>
                      <a:pt x="3185246" y="1684230"/>
                      <a:pt x="2925735" y="2094710"/>
                    </a:cubicBezTo>
                    <a:cubicBezTo>
                      <a:pt x="2807775" y="2281291"/>
                      <a:pt x="2644932" y="2444176"/>
                      <a:pt x="2442947" y="2564098"/>
                    </a:cubicBezTo>
                    <a:cubicBezTo>
                      <a:pt x="2382352" y="2600074"/>
                      <a:pt x="2320385" y="2630907"/>
                      <a:pt x="2257553" y="2656723"/>
                    </a:cubicBezTo>
                    <a:cubicBezTo>
                      <a:pt x="2087384" y="2726641"/>
                      <a:pt x="1910872" y="2759762"/>
                      <a:pt x="1738084" y="2758614"/>
                    </a:cubicBezTo>
                    <a:close/>
                  </a:path>
                </a:pathLst>
              </a:custGeom>
              <a:solidFill>
                <a:srgbClr val="92D050"/>
              </a:solidFill>
              <a:ln w="6350">
                <a:noFill/>
              </a:ln>
              <a:effectLst>
                <a:outerShdw dist="50800" dir="5400000" algn="ctr" rotWithShape="0">
                  <a:schemeClr val="bg1">
                    <a:alpha val="61000"/>
                  </a:schemeClr>
                </a:outerShdw>
              </a:effectLst>
              <a:scene3d>
                <a:camera prst="orthographicFront"/>
                <a:lightRig rig="morning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/>
              </a:p>
            </p:txBody>
          </p:sp>
        </p:grpSp>
      </p:grpSp>
      <p:sp>
        <p:nvSpPr>
          <p:cNvPr id="18" name="17 Rectángulo"/>
          <p:cNvSpPr/>
          <p:nvPr/>
        </p:nvSpPr>
        <p:spPr>
          <a:xfrm flipH="1">
            <a:off x="-34998" y="0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8865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8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8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5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148064" y="555526"/>
            <a:ext cx="3563888" cy="224676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rgbClr val="FF0066"/>
              </a:extrusion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7000">
                      <a:srgbClr val="FF0066">
                        <a:lumMod val="43000"/>
                        <a:lumOff val="57000"/>
                      </a:srgbClr>
                    </a:gs>
                    <a:gs pos="62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23</a:t>
            </a:r>
            <a:r>
              <a:rPr lang="es-ES" sz="2800" b="1" dirty="0">
                <a:gradFill>
                  <a:gsLst>
                    <a:gs pos="7000">
                      <a:srgbClr val="FF0066">
                        <a:lumMod val="43000"/>
                        <a:lumOff val="57000"/>
                      </a:srgbClr>
                    </a:gs>
                    <a:gs pos="62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 Sé extravagante hoy. No esperes a la vejez para empezar a usar ese traje violeta.</a:t>
            </a:r>
          </a:p>
          <a:p>
            <a:pPr algn="ctr"/>
            <a:endParaRPr lang="es-ES" sz="2800" b="1" dirty="0">
              <a:gradFill>
                <a:gsLst>
                  <a:gs pos="7000">
                    <a:srgbClr val="FF0066">
                      <a:lumMod val="43000"/>
                      <a:lumOff val="57000"/>
                    </a:srgbClr>
                  </a:gs>
                  <a:gs pos="62000">
                    <a:srgbClr val="FFB3FF">
                      <a:lumMod val="38000"/>
                      <a:lumOff val="62000"/>
                    </a:srgbClr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</p:txBody>
      </p:sp>
      <p:grpSp>
        <p:nvGrpSpPr>
          <p:cNvPr id="26" name="25 Grupo"/>
          <p:cNvGrpSpPr/>
          <p:nvPr/>
        </p:nvGrpSpPr>
        <p:grpSpPr>
          <a:xfrm>
            <a:off x="15466" y="29059"/>
            <a:ext cx="9147529" cy="4699913"/>
            <a:chOff x="0" y="-2282"/>
            <a:chExt cx="9147529" cy="4699913"/>
          </a:xfrm>
        </p:grpSpPr>
        <p:sp>
          <p:nvSpPr>
            <p:cNvPr id="27" name="1 Rectángulo"/>
            <p:cNvSpPr/>
            <p:nvPr/>
          </p:nvSpPr>
          <p:spPr>
            <a:xfrm>
              <a:off x="0" y="-2282"/>
              <a:ext cx="9147529" cy="4699913"/>
            </a:xfrm>
            <a:custGeom>
              <a:avLst/>
              <a:gdLst>
                <a:gd name="connsiteX0" fmla="*/ 0 w 9252520"/>
                <a:gd name="connsiteY0" fmla="*/ 0 h 4371950"/>
                <a:gd name="connsiteX1" fmla="*/ 9252520 w 9252520"/>
                <a:gd name="connsiteY1" fmla="*/ 0 h 4371950"/>
                <a:gd name="connsiteX2" fmla="*/ 9252520 w 9252520"/>
                <a:gd name="connsiteY2" fmla="*/ 4371950 h 4371950"/>
                <a:gd name="connsiteX3" fmla="*/ 0 w 9252520"/>
                <a:gd name="connsiteY3" fmla="*/ 4371950 h 4371950"/>
                <a:gd name="connsiteX4" fmla="*/ 0 w 9252520"/>
                <a:gd name="connsiteY4" fmla="*/ 0 h 4371950"/>
                <a:gd name="connsiteX0" fmla="*/ 0 w 9252520"/>
                <a:gd name="connsiteY0" fmla="*/ 0 h 4700940"/>
                <a:gd name="connsiteX1" fmla="*/ 9252520 w 9252520"/>
                <a:gd name="connsiteY1" fmla="*/ 0 h 4700940"/>
                <a:gd name="connsiteX2" fmla="*/ 9252520 w 9252520"/>
                <a:gd name="connsiteY2" fmla="*/ 4371950 h 4700940"/>
                <a:gd name="connsiteX3" fmla="*/ 0 w 9252520"/>
                <a:gd name="connsiteY3" fmla="*/ 4371950 h 4700940"/>
                <a:gd name="connsiteX4" fmla="*/ 0 w 9252520"/>
                <a:gd name="connsiteY4" fmla="*/ 0 h 4700940"/>
                <a:gd name="connsiteX0" fmla="*/ 0 w 9252520"/>
                <a:gd name="connsiteY0" fmla="*/ 0 h 4741826"/>
                <a:gd name="connsiteX1" fmla="*/ 9252520 w 9252520"/>
                <a:gd name="connsiteY1" fmla="*/ 0 h 4741826"/>
                <a:gd name="connsiteX2" fmla="*/ 9252520 w 9252520"/>
                <a:gd name="connsiteY2" fmla="*/ 4426378 h 4741826"/>
                <a:gd name="connsiteX3" fmla="*/ 0 w 9252520"/>
                <a:gd name="connsiteY3" fmla="*/ 4371950 h 4741826"/>
                <a:gd name="connsiteX4" fmla="*/ 0 w 9252520"/>
                <a:gd name="connsiteY4" fmla="*/ 0 h 4741826"/>
                <a:gd name="connsiteX0" fmla="*/ 0 w 9252520"/>
                <a:gd name="connsiteY0" fmla="*/ 0 h 4703194"/>
                <a:gd name="connsiteX1" fmla="*/ 9252520 w 9252520"/>
                <a:gd name="connsiteY1" fmla="*/ 0 h 4703194"/>
                <a:gd name="connsiteX2" fmla="*/ 9252520 w 9252520"/>
                <a:gd name="connsiteY2" fmla="*/ 4426378 h 4703194"/>
                <a:gd name="connsiteX3" fmla="*/ 0 w 9252520"/>
                <a:gd name="connsiteY3" fmla="*/ 4371950 h 4703194"/>
                <a:gd name="connsiteX4" fmla="*/ 0 w 9252520"/>
                <a:gd name="connsiteY4" fmla="*/ 0 h 4703194"/>
                <a:gd name="connsiteX0" fmla="*/ 0 w 9252520"/>
                <a:gd name="connsiteY0" fmla="*/ 0 h 4719513"/>
                <a:gd name="connsiteX1" fmla="*/ 9252520 w 9252520"/>
                <a:gd name="connsiteY1" fmla="*/ 0 h 4719513"/>
                <a:gd name="connsiteX2" fmla="*/ 9252520 w 9252520"/>
                <a:gd name="connsiteY2" fmla="*/ 4426378 h 4719513"/>
                <a:gd name="connsiteX3" fmla="*/ 0 w 9252520"/>
                <a:gd name="connsiteY3" fmla="*/ 4437265 h 4719513"/>
                <a:gd name="connsiteX4" fmla="*/ 0 w 9252520"/>
                <a:gd name="connsiteY4" fmla="*/ 0 h 4719513"/>
                <a:gd name="connsiteX0" fmla="*/ 0 w 9252520"/>
                <a:gd name="connsiteY0" fmla="*/ 0 h 4694255"/>
                <a:gd name="connsiteX1" fmla="*/ 9252520 w 9252520"/>
                <a:gd name="connsiteY1" fmla="*/ 0 h 4694255"/>
                <a:gd name="connsiteX2" fmla="*/ 9252520 w 9252520"/>
                <a:gd name="connsiteY2" fmla="*/ 4426378 h 4694255"/>
                <a:gd name="connsiteX3" fmla="*/ 0 w 9252520"/>
                <a:gd name="connsiteY3" fmla="*/ 4437265 h 4694255"/>
                <a:gd name="connsiteX4" fmla="*/ 0 w 9252520"/>
                <a:gd name="connsiteY4" fmla="*/ 0 h 4694255"/>
                <a:gd name="connsiteX0" fmla="*/ 0 w 9252520"/>
                <a:gd name="connsiteY0" fmla="*/ 0 h 4672323"/>
                <a:gd name="connsiteX1" fmla="*/ 9252520 w 9252520"/>
                <a:gd name="connsiteY1" fmla="*/ 0 h 4672323"/>
                <a:gd name="connsiteX2" fmla="*/ 9252520 w 9252520"/>
                <a:gd name="connsiteY2" fmla="*/ 4426378 h 4672323"/>
                <a:gd name="connsiteX3" fmla="*/ 0 w 9252520"/>
                <a:gd name="connsiteY3" fmla="*/ 4437265 h 4672323"/>
                <a:gd name="connsiteX4" fmla="*/ 0 w 9252520"/>
                <a:gd name="connsiteY4" fmla="*/ 0 h 4672323"/>
                <a:gd name="connsiteX0" fmla="*/ 0 w 9252520"/>
                <a:gd name="connsiteY0" fmla="*/ 0 h 4685917"/>
                <a:gd name="connsiteX1" fmla="*/ 9252520 w 9252520"/>
                <a:gd name="connsiteY1" fmla="*/ 0 h 4685917"/>
                <a:gd name="connsiteX2" fmla="*/ 9252520 w 9252520"/>
                <a:gd name="connsiteY2" fmla="*/ 4426378 h 4685917"/>
                <a:gd name="connsiteX3" fmla="*/ 0 w 9252520"/>
                <a:gd name="connsiteY3" fmla="*/ 4437265 h 4685917"/>
                <a:gd name="connsiteX4" fmla="*/ 0 w 9252520"/>
                <a:gd name="connsiteY4" fmla="*/ 0 h 4685917"/>
                <a:gd name="connsiteX0" fmla="*/ 0 w 9252520"/>
                <a:gd name="connsiteY0" fmla="*/ 0 h 4676083"/>
                <a:gd name="connsiteX1" fmla="*/ 9252520 w 9252520"/>
                <a:gd name="connsiteY1" fmla="*/ 0 h 4676083"/>
                <a:gd name="connsiteX2" fmla="*/ 9252520 w 9252520"/>
                <a:gd name="connsiteY2" fmla="*/ 4426378 h 4676083"/>
                <a:gd name="connsiteX3" fmla="*/ 0 w 9252520"/>
                <a:gd name="connsiteY3" fmla="*/ 4437265 h 4676083"/>
                <a:gd name="connsiteX4" fmla="*/ 0 w 9252520"/>
                <a:gd name="connsiteY4" fmla="*/ 0 h 4676083"/>
                <a:gd name="connsiteX0" fmla="*/ 0 w 9252520"/>
                <a:gd name="connsiteY0" fmla="*/ 0 h 4699913"/>
                <a:gd name="connsiteX1" fmla="*/ 9252520 w 9252520"/>
                <a:gd name="connsiteY1" fmla="*/ 0 h 4699913"/>
                <a:gd name="connsiteX2" fmla="*/ 9252520 w 9252520"/>
                <a:gd name="connsiteY2" fmla="*/ 4426378 h 4699913"/>
                <a:gd name="connsiteX3" fmla="*/ 0 w 9252520"/>
                <a:gd name="connsiteY3" fmla="*/ 4437265 h 4699913"/>
                <a:gd name="connsiteX4" fmla="*/ 0 w 9252520"/>
                <a:gd name="connsiteY4" fmla="*/ 0 h 4699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52520" h="4699913">
                  <a:moveTo>
                    <a:pt x="0" y="0"/>
                  </a:moveTo>
                  <a:lnTo>
                    <a:pt x="9252520" y="0"/>
                  </a:lnTo>
                  <a:lnTo>
                    <a:pt x="9252520" y="4426378"/>
                  </a:lnTo>
                  <a:cubicBezTo>
                    <a:pt x="4328661" y="5133950"/>
                    <a:pt x="2964429" y="4219550"/>
                    <a:pt x="0" y="4437265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4000">
                  <a:schemeClr val="accent6">
                    <a:lumMod val="20000"/>
                    <a:lumOff val="80000"/>
                    <a:alpha val="79000"/>
                  </a:schemeClr>
                </a:gs>
                <a:gs pos="65000">
                  <a:schemeClr val="accent3">
                    <a:lumMod val="50000"/>
                    <a:alpha val="54000"/>
                  </a:schemeClr>
                </a:gs>
                <a:gs pos="80000">
                  <a:srgbClr val="006600">
                    <a:alpha val="56000"/>
                  </a:srgbClr>
                </a:gs>
                <a:gs pos="100000">
                  <a:schemeClr val="tx2">
                    <a:lumMod val="10000"/>
                  </a:scheme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brightRoom" dir="t"/>
            </a:scene3d>
            <a:sp3d>
              <a:bevelT w="2286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" name="27 Conector"/>
            <p:cNvSpPr/>
            <p:nvPr/>
          </p:nvSpPr>
          <p:spPr>
            <a:xfrm rot="18739254">
              <a:off x="8683444" y="4146037"/>
              <a:ext cx="447254" cy="262971"/>
            </a:xfrm>
            <a:prstGeom prst="flowChartConnector">
              <a:avLst/>
            </a:prstGeom>
            <a:gradFill>
              <a:gsLst>
                <a:gs pos="66000">
                  <a:srgbClr val="FC9FCB">
                    <a:alpha val="68000"/>
                  </a:srgbClr>
                </a:gs>
                <a:gs pos="12000">
                  <a:srgbClr val="C00000">
                    <a:alpha val="64000"/>
                  </a:srgbClr>
                </a:gs>
                <a:gs pos="97000">
                  <a:srgbClr val="FED2E6"/>
                </a:gs>
                <a:gs pos="12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2Lef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" name="28 Conector"/>
            <p:cNvSpPr/>
            <p:nvPr/>
          </p:nvSpPr>
          <p:spPr>
            <a:xfrm rot="18739254">
              <a:off x="8250677" y="4187450"/>
              <a:ext cx="447254" cy="262971"/>
            </a:xfrm>
            <a:prstGeom prst="flowChartConnector">
              <a:avLst/>
            </a:prstGeom>
            <a:gradFill>
              <a:gsLst>
                <a:gs pos="66000">
                  <a:srgbClr val="FC9FCB">
                    <a:alpha val="68000"/>
                  </a:srgbClr>
                </a:gs>
                <a:gs pos="12000">
                  <a:srgbClr val="C00000">
                    <a:alpha val="64000"/>
                  </a:srgbClr>
                </a:gs>
                <a:gs pos="97000">
                  <a:srgbClr val="FED2E6"/>
                </a:gs>
                <a:gs pos="12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2Lef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0" name="29 Conector"/>
            <p:cNvSpPr/>
            <p:nvPr/>
          </p:nvSpPr>
          <p:spPr>
            <a:xfrm rot="18739254">
              <a:off x="7792459" y="4228863"/>
              <a:ext cx="447254" cy="262971"/>
            </a:xfrm>
            <a:prstGeom prst="flowChartConnector">
              <a:avLst/>
            </a:prstGeom>
            <a:gradFill>
              <a:gsLst>
                <a:gs pos="66000">
                  <a:srgbClr val="FC9FCB">
                    <a:alpha val="68000"/>
                  </a:srgbClr>
                </a:gs>
                <a:gs pos="12000">
                  <a:srgbClr val="C00000">
                    <a:alpha val="64000"/>
                  </a:srgbClr>
                </a:gs>
                <a:gs pos="97000">
                  <a:srgbClr val="FED2E6"/>
                </a:gs>
                <a:gs pos="12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2Lef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1" name="30 Conector"/>
            <p:cNvSpPr/>
            <p:nvPr/>
          </p:nvSpPr>
          <p:spPr>
            <a:xfrm rot="18739254">
              <a:off x="7334640" y="4270275"/>
              <a:ext cx="447254" cy="262971"/>
            </a:xfrm>
            <a:prstGeom prst="flowChartConnector">
              <a:avLst/>
            </a:prstGeom>
            <a:gradFill>
              <a:gsLst>
                <a:gs pos="66000">
                  <a:srgbClr val="FC9FCB">
                    <a:alpha val="68000"/>
                  </a:srgbClr>
                </a:gs>
                <a:gs pos="12000">
                  <a:srgbClr val="C00000">
                    <a:alpha val="64000"/>
                  </a:srgbClr>
                </a:gs>
                <a:gs pos="97000">
                  <a:srgbClr val="FED2E6"/>
                </a:gs>
                <a:gs pos="12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2Lef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2" name="31 Conector"/>
            <p:cNvSpPr/>
            <p:nvPr/>
          </p:nvSpPr>
          <p:spPr>
            <a:xfrm rot="18739254">
              <a:off x="6876821" y="4279431"/>
              <a:ext cx="447254" cy="262971"/>
            </a:xfrm>
            <a:prstGeom prst="flowChartConnector">
              <a:avLst/>
            </a:prstGeom>
            <a:gradFill>
              <a:gsLst>
                <a:gs pos="66000">
                  <a:srgbClr val="FC9FCB">
                    <a:alpha val="68000"/>
                  </a:srgbClr>
                </a:gs>
                <a:gs pos="12000">
                  <a:srgbClr val="C00000">
                    <a:alpha val="64000"/>
                  </a:srgbClr>
                </a:gs>
                <a:gs pos="97000">
                  <a:srgbClr val="FED2E6"/>
                </a:gs>
                <a:gs pos="12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2Lef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3" name="32 Conector"/>
            <p:cNvSpPr/>
            <p:nvPr/>
          </p:nvSpPr>
          <p:spPr>
            <a:xfrm rot="18739254">
              <a:off x="6419198" y="4290982"/>
              <a:ext cx="447254" cy="262971"/>
            </a:xfrm>
            <a:prstGeom prst="flowChartConnector">
              <a:avLst/>
            </a:prstGeom>
            <a:gradFill>
              <a:gsLst>
                <a:gs pos="66000">
                  <a:srgbClr val="FC9FCB">
                    <a:alpha val="68000"/>
                  </a:srgbClr>
                </a:gs>
                <a:gs pos="12000">
                  <a:srgbClr val="C00000">
                    <a:alpha val="64000"/>
                  </a:srgbClr>
                </a:gs>
                <a:gs pos="97000">
                  <a:srgbClr val="FED2E6"/>
                </a:gs>
                <a:gs pos="12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2Lef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4" name="33 Conector"/>
            <p:cNvSpPr/>
            <p:nvPr/>
          </p:nvSpPr>
          <p:spPr>
            <a:xfrm rot="18739254">
              <a:off x="5986430" y="4311689"/>
              <a:ext cx="447254" cy="262971"/>
            </a:xfrm>
            <a:prstGeom prst="flowChartConnector">
              <a:avLst/>
            </a:prstGeom>
            <a:gradFill>
              <a:gsLst>
                <a:gs pos="66000">
                  <a:srgbClr val="FC9FCB">
                    <a:alpha val="68000"/>
                  </a:srgbClr>
                </a:gs>
                <a:gs pos="12000">
                  <a:srgbClr val="C00000">
                    <a:alpha val="64000"/>
                  </a:srgbClr>
                </a:gs>
                <a:gs pos="97000">
                  <a:srgbClr val="FED2E6"/>
                </a:gs>
                <a:gs pos="12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2Lef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5" name="34 Conector"/>
            <p:cNvSpPr/>
            <p:nvPr/>
          </p:nvSpPr>
          <p:spPr>
            <a:xfrm rot="18739254">
              <a:off x="5528213" y="4311689"/>
              <a:ext cx="447254" cy="262971"/>
            </a:xfrm>
            <a:prstGeom prst="flowChartConnector">
              <a:avLst/>
            </a:prstGeom>
            <a:gradFill>
              <a:gsLst>
                <a:gs pos="66000">
                  <a:srgbClr val="FC9FCB">
                    <a:alpha val="68000"/>
                  </a:srgbClr>
                </a:gs>
                <a:gs pos="12000">
                  <a:srgbClr val="C00000">
                    <a:alpha val="64000"/>
                  </a:srgbClr>
                </a:gs>
                <a:gs pos="97000">
                  <a:srgbClr val="FED2E6"/>
                </a:gs>
                <a:gs pos="12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2Lef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6" name="35 Conector"/>
            <p:cNvSpPr/>
            <p:nvPr/>
          </p:nvSpPr>
          <p:spPr>
            <a:xfrm rot="18739254">
              <a:off x="5070394" y="4290982"/>
              <a:ext cx="447254" cy="262971"/>
            </a:xfrm>
            <a:prstGeom prst="flowChartConnector">
              <a:avLst/>
            </a:prstGeom>
            <a:gradFill>
              <a:gsLst>
                <a:gs pos="66000">
                  <a:srgbClr val="FC9FCB">
                    <a:alpha val="68000"/>
                  </a:srgbClr>
                </a:gs>
                <a:gs pos="12000">
                  <a:srgbClr val="C00000">
                    <a:alpha val="64000"/>
                  </a:srgbClr>
                </a:gs>
                <a:gs pos="97000">
                  <a:srgbClr val="FED2E6"/>
                </a:gs>
                <a:gs pos="12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2Lef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7" name="36 Conector"/>
            <p:cNvSpPr/>
            <p:nvPr/>
          </p:nvSpPr>
          <p:spPr>
            <a:xfrm rot="18739254">
              <a:off x="4612575" y="4270275"/>
              <a:ext cx="447254" cy="262971"/>
            </a:xfrm>
            <a:prstGeom prst="flowChartConnector">
              <a:avLst/>
            </a:prstGeom>
            <a:gradFill>
              <a:gsLst>
                <a:gs pos="66000">
                  <a:srgbClr val="FC9FCB">
                    <a:alpha val="68000"/>
                  </a:srgbClr>
                </a:gs>
                <a:gs pos="12000">
                  <a:srgbClr val="C00000">
                    <a:alpha val="64000"/>
                  </a:srgbClr>
                </a:gs>
                <a:gs pos="97000">
                  <a:srgbClr val="FED2E6"/>
                </a:gs>
                <a:gs pos="12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2Lef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8" name="37 Conector"/>
            <p:cNvSpPr/>
            <p:nvPr/>
          </p:nvSpPr>
          <p:spPr>
            <a:xfrm rot="18739254">
              <a:off x="4165071" y="4249569"/>
              <a:ext cx="447254" cy="262971"/>
            </a:xfrm>
            <a:prstGeom prst="flowChartConnector">
              <a:avLst/>
            </a:prstGeom>
            <a:gradFill>
              <a:gsLst>
                <a:gs pos="66000">
                  <a:srgbClr val="FC9FCB">
                    <a:alpha val="68000"/>
                  </a:srgbClr>
                </a:gs>
                <a:gs pos="12000">
                  <a:srgbClr val="C00000">
                    <a:alpha val="64000"/>
                  </a:srgbClr>
                </a:gs>
                <a:gs pos="97000">
                  <a:srgbClr val="FED2E6"/>
                </a:gs>
                <a:gs pos="12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2Lef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" name="38 Conector"/>
            <p:cNvSpPr/>
            <p:nvPr/>
          </p:nvSpPr>
          <p:spPr>
            <a:xfrm rot="18739254">
              <a:off x="3732303" y="4228863"/>
              <a:ext cx="447254" cy="262971"/>
            </a:xfrm>
            <a:prstGeom prst="flowChartConnector">
              <a:avLst/>
            </a:prstGeom>
            <a:gradFill>
              <a:gsLst>
                <a:gs pos="66000">
                  <a:srgbClr val="FC9FCB">
                    <a:alpha val="68000"/>
                  </a:srgbClr>
                </a:gs>
                <a:gs pos="12000">
                  <a:srgbClr val="C00000">
                    <a:alpha val="64000"/>
                  </a:srgbClr>
                </a:gs>
                <a:gs pos="97000">
                  <a:srgbClr val="FED2E6"/>
                </a:gs>
                <a:gs pos="12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2Lef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0" name="39 Conector"/>
            <p:cNvSpPr/>
            <p:nvPr/>
          </p:nvSpPr>
          <p:spPr>
            <a:xfrm rot="18739254">
              <a:off x="3274085" y="4208156"/>
              <a:ext cx="447254" cy="262971"/>
            </a:xfrm>
            <a:prstGeom prst="flowChartConnector">
              <a:avLst/>
            </a:prstGeom>
            <a:gradFill>
              <a:gsLst>
                <a:gs pos="66000">
                  <a:srgbClr val="FC9FCB">
                    <a:alpha val="68000"/>
                  </a:srgbClr>
                </a:gs>
                <a:gs pos="12000">
                  <a:srgbClr val="C00000">
                    <a:alpha val="64000"/>
                  </a:srgbClr>
                </a:gs>
                <a:gs pos="97000">
                  <a:srgbClr val="FED2E6"/>
                </a:gs>
                <a:gs pos="12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2Lef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" name="40 Conector"/>
            <p:cNvSpPr/>
            <p:nvPr/>
          </p:nvSpPr>
          <p:spPr>
            <a:xfrm rot="18739254">
              <a:off x="2816267" y="4187450"/>
              <a:ext cx="447254" cy="262971"/>
            </a:xfrm>
            <a:prstGeom prst="flowChartConnector">
              <a:avLst/>
            </a:prstGeom>
            <a:gradFill>
              <a:gsLst>
                <a:gs pos="66000">
                  <a:srgbClr val="FC9FCB">
                    <a:alpha val="68000"/>
                  </a:srgbClr>
                </a:gs>
                <a:gs pos="12000">
                  <a:srgbClr val="C00000">
                    <a:alpha val="64000"/>
                  </a:srgbClr>
                </a:gs>
                <a:gs pos="97000">
                  <a:srgbClr val="FED2E6"/>
                </a:gs>
                <a:gs pos="12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2Lef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" name="41 Conector"/>
            <p:cNvSpPr/>
            <p:nvPr/>
          </p:nvSpPr>
          <p:spPr>
            <a:xfrm rot="18739254">
              <a:off x="2358448" y="4146037"/>
              <a:ext cx="447254" cy="262971"/>
            </a:xfrm>
            <a:prstGeom prst="flowChartConnector">
              <a:avLst/>
            </a:prstGeom>
            <a:gradFill>
              <a:gsLst>
                <a:gs pos="66000">
                  <a:srgbClr val="FC9FCB">
                    <a:alpha val="68000"/>
                  </a:srgbClr>
                </a:gs>
                <a:gs pos="12000">
                  <a:srgbClr val="C00000">
                    <a:alpha val="64000"/>
                  </a:srgbClr>
                </a:gs>
                <a:gs pos="97000">
                  <a:srgbClr val="FED2E6"/>
                </a:gs>
                <a:gs pos="12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2Lef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3" name="42 Conector"/>
            <p:cNvSpPr/>
            <p:nvPr/>
          </p:nvSpPr>
          <p:spPr>
            <a:xfrm rot="18739254">
              <a:off x="1900825" y="4086080"/>
              <a:ext cx="447254" cy="262971"/>
            </a:xfrm>
            <a:prstGeom prst="flowChartConnector">
              <a:avLst/>
            </a:prstGeom>
            <a:gradFill>
              <a:gsLst>
                <a:gs pos="66000">
                  <a:srgbClr val="FC9FCB">
                    <a:alpha val="68000"/>
                  </a:srgbClr>
                </a:gs>
                <a:gs pos="12000">
                  <a:srgbClr val="C00000">
                    <a:alpha val="64000"/>
                  </a:srgbClr>
                </a:gs>
                <a:gs pos="97000">
                  <a:srgbClr val="FED2E6"/>
                </a:gs>
                <a:gs pos="12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2Lef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4" name="43 Conector"/>
            <p:cNvSpPr/>
            <p:nvPr/>
          </p:nvSpPr>
          <p:spPr>
            <a:xfrm rot="18739254">
              <a:off x="1468057" y="4086080"/>
              <a:ext cx="447254" cy="262971"/>
            </a:xfrm>
            <a:prstGeom prst="flowChartConnector">
              <a:avLst/>
            </a:prstGeom>
            <a:gradFill>
              <a:gsLst>
                <a:gs pos="66000">
                  <a:srgbClr val="FC9FCB">
                    <a:alpha val="68000"/>
                  </a:srgbClr>
                </a:gs>
                <a:gs pos="12000">
                  <a:srgbClr val="C00000">
                    <a:alpha val="64000"/>
                  </a:srgbClr>
                </a:gs>
                <a:gs pos="97000">
                  <a:srgbClr val="FED2E6"/>
                </a:gs>
                <a:gs pos="12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2Lef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5" name="44 Conector"/>
            <p:cNvSpPr/>
            <p:nvPr/>
          </p:nvSpPr>
          <p:spPr>
            <a:xfrm rot="18739254">
              <a:off x="1009839" y="4050080"/>
              <a:ext cx="447254" cy="262971"/>
            </a:xfrm>
            <a:prstGeom prst="flowChartConnector">
              <a:avLst/>
            </a:prstGeom>
            <a:gradFill>
              <a:gsLst>
                <a:gs pos="66000">
                  <a:srgbClr val="FC9FCB">
                    <a:alpha val="68000"/>
                  </a:srgbClr>
                </a:gs>
                <a:gs pos="12000">
                  <a:srgbClr val="C00000">
                    <a:alpha val="64000"/>
                  </a:srgbClr>
                </a:gs>
                <a:gs pos="97000">
                  <a:srgbClr val="FED2E6"/>
                </a:gs>
                <a:gs pos="12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2Lef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6" name="45 Conector"/>
            <p:cNvSpPr/>
            <p:nvPr/>
          </p:nvSpPr>
          <p:spPr>
            <a:xfrm rot="18739254">
              <a:off x="552021" y="4050080"/>
              <a:ext cx="447254" cy="262971"/>
            </a:xfrm>
            <a:prstGeom prst="flowChartConnector">
              <a:avLst/>
            </a:prstGeom>
            <a:gradFill>
              <a:gsLst>
                <a:gs pos="66000">
                  <a:srgbClr val="FC9FCB">
                    <a:alpha val="68000"/>
                  </a:srgbClr>
                </a:gs>
                <a:gs pos="12000">
                  <a:srgbClr val="C00000">
                    <a:alpha val="64000"/>
                  </a:srgbClr>
                </a:gs>
                <a:gs pos="97000">
                  <a:srgbClr val="FED2E6"/>
                </a:gs>
                <a:gs pos="12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2Lef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7" name="46 Conector"/>
            <p:cNvSpPr/>
            <p:nvPr/>
          </p:nvSpPr>
          <p:spPr>
            <a:xfrm rot="18739254">
              <a:off x="94202" y="4083918"/>
              <a:ext cx="447254" cy="262971"/>
            </a:xfrm>
            <a:prstGeom prst="flowChartConnector">
              <a:avLst/>
            </a:prstGeom>
            <a:gradFill>
              <a:gsLst>
                <a:gs pos="66000">
                  <a:srgbClr val="FC9FCB">
                    <a:alpha val="68000"/>
                  </a:srgbClr>
                </a:gs>
                <a:gs pos="12000">
                  <a:srgbClr val="C00000">
                    <a:alpha val="64000"/>
                  </a:srgbClr>
                </a:gs>
                <a:gs pos="97000">
                  <a:srgbClr val="FED2E6"/>
                </a:gs>
                <a:gs pos="12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2Lef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8" name="47 Rectángulo"/>
          <p:cNvSpPr/>
          <p:nvPr/>
        </p:nvSpPr>
        <p:spPr>
          <a:xfrm flipH="1">
            <a:off x="13387" y="-9747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9619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940152" y="555526"/>
            <a:ext cx="2952328" cy="329320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rgbClr val="FBEAA3"/>
              </a:extrusionClr>
            </a:sp3d>
          </a:bodyPr>
          <a:lstStyle/>
          <a:p>
            <a:pPr algn="ctr"/>
            <a:endParaRPr lang="es-ES" sz="3200" b="1" dirty="0">
              <a:gradFill>
                <a:gsLst>
                  <a:gs pos="98000">
                    <a:srgbClr val="FFFF00">
                      <a:lumMod val="0"/>
                      <a:lumOff val="100000"/>
                    </a:srgbClr>
                  </a:gs>
                  <a:gs pos="0">
                    <a:srgbClr val="FF9933"/>
                  </a:gs>
                  <a:gs pos="31680">
                    <a:srgbClr val="FFD44A"/>
                  </a:gs>
                  <a:gs pos="54000">
                    <a:srgbClr val="FFF5C3"/>
                  </a:gs>
                  <a:gs pos="18000">
                    <a:srgbClr val="FFC000"/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  <a:p>
            <a:pPr algn="ctr"/>
            <a:r>
              <a:rPr lang="es-ES" sz="2400" b="1" dirty="0" smtClean="0">
                <a:gradFill>
                  <a:gsLst>
                    <a:gs pos="98000">
                      <a:srgbClr val="FFFF00">
                        <a:lumMod val="0"/>
                        <a:lumOff val="100000"/>
                      </a:srgbClr>
                    </a:gs>
                    <a:gs pos="0">
                      <a:srgbClr val="FF9933"/>
                    </a:gs>
                    <a:gs pos="31680">
                      <a:srgbClr val="FFD44A"/>
                    </a:gs>
                    <a:gs pos="54000">
                      <a:srgbClr val="FFF5C3"/>
                    </a:gs>
                    <a:gs pos="18000">
                      <a:srgbClr val="FFC000"/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24</a:t>
            </a:r>
            <a:r>
              <a:rPr lang="es-ES" sz="2400" b="1" dirty="0">
                <a:gradFill>
                  <a:gsLst>
                    <a:gs pos="98000">
                      <a:srgbClr val="FFFF00">
                        <a:lumMod val="0"/>
                        <a:lumOff val="100000"/>
                      </a:srgbClr>
                    </a:gs>
                    <a:gs pos="0">
                      <a:srgbClr val="FF9933"/>
                    </a:gs>
                    <a:gs pos="31680">
                      <a:srgbClr val="FFD44A"/>
                    </a:gs>
                    <a:gs pos="54000">
                      <a:srgbClr val="FFF5C3"/>
                    </a:gs>
                    <a:gs pos="18000">
                      <a:srgbClr val="FFC000"/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 Toma las así llamadas “desgracias” en la debida proporción. ¿Acaso dentro de cinco años todavía van a tener importancia</a:t>
            </a:r>
            <a:r>
              <a:rPr lang="es-ES" sz="2800" b="1" dirty="0" smtClean="0">
                <a:gradFill>
                  <a:gsLst>
                    <a:gs pos="98000">
                      <a:srgbClr val="FFFF00">
                        <a:lumMod val="0"/>
                        <a:lumOff val="100000"/>
                      </a:srgbClr>
                    </a:gs>
                    <a:gs pos="0">
                      <a:srgbClr val="FF9933"/>
                    </a:gs>
                    <a:gs pos="31680">
                      <a:srgbClr val="FFD44A"/>
                    </a:gs>
                    <a:gs pos="54000">
                      <a:srgbClr val="FFF5C3"/>
                    </a:gs>
                    <a:gs pos="18000">
                      <a:srgbClr val="FFC000"/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?</a:t>
            </a:r>
            <a:endParaRPr lang="es-ES" sz="2800" b="1" dirty="0">
              <a:gradFill>
                <a:gsLst>
                  <a:gs pos="98000">
                    <a:srgbClr val="FFFF00">
                      <a:lumMod val="0"/>
                      <a:lumOff val="100000"/>
                    </a:srgbClr>
                  </a:gs>
                  <a:gs pos="0">
                    <a:srgbClr val="FF9933"/>
                  </a:gs>
                  <a:gs pos="31680">
                    <a:srgbClr val="FFD44A"/>
                  </a:gs>
                  <a:gs pos="54000">
                    <a:srgbClr val="FFF5C3"/>
                  </a:gs>
                  <a:gs pos="18000">
                    <a:srgbClr val="FFC000"/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</p:txBody>
      </p:sp>
      <p:grpSp>
        <p:nvGrpSpPr>
          <p:cNvPr id="8" name="7 Grupo"/>
          <p:cNvGrpSpPr/>
          <p:nvPr/>
        </p:nvGrpSpPr>
        <p:grpSpPr>
          <a:xfrm>
            <a:off x="0" y="0"/>
            <a:ext cx="9460348" cy="4699913"/>
            <a:chOff x="-6234" y="0"/>
            <a:chExt cx="9460348" cy="4699913"/>
          </a:xfrm>
        </p:grpSpPr>
        <p:sp>
          <p:nvSpPr>
            <p:cNvPr id="9" name="1 Rectángulo"/>
            <p:cNvSpPr/>
            <p:nvPr/>
          </p:nvSpPr>
          <p:spPr>
            <a:xfrm>
              <a:off x="-6234" y="0"/>
              <a:ext cx="9147529" cy="4699913"/>
            </a:xfrm>
            <a:custGeom>
              <a:avLst/>
              <a:gdLst>
                <a:gd name="connsiteX0" fmla="*/ 0 w 9252520"/>
                <a:gd name="connsiteY0" fmla="*/ 0 h 4371950"/>
                <a:gd name="connsiteX1" fmla="*/ 9252520 w 9252520"/>
                <a:gd name="connsiteY1" fmla="*/ 0 h 4371950"/>
                <a:gd name="connsiteX2" fmla="*/ 9252520 w 9252520"/>
                <a:gd name="connsiteY2" fmla="*/ 4371950 h 4371950"/>
                <a:gd name="connsiteX3" fmla="*/ 0 w 9252520"/>
                <a:gd name="connsiteY3" fmla="*/ 4371950 h 4371950"/>
                <a:gd name="connsiteX4" fmla="*/ 0 w 9252520"/>
                <a:gd name="connsiteY4" fmla="*/ 0 h 4371950"/>
                <a:gd name="connsiteX0" fmla="*/ 0 w 9252520"/>
                <a:gd name="connsiteY0" fmla="*/ 0 h 4700940"/>
                <a:gd name="connsiteX1" fmla="*/ 9252520 w 9252520"/>
                <a:gd name="connsiteY1" fmla="*/ 0 h 4700940"/>
                <a:gd name="connsiteX2" fmla="*/ 9252520 w 9252520"/>
                <a:gd name="connsiteY2" fmla="*/ 4371950 h 4700940"/>
                <a:gd name="connsiteX3" fmla="*/ 0 w 9252520"/>
                <a:gd name="connsiteY3" fmla="*/ 4371950 h 4700940"/>
                <a:gd name="connsiteX4" fmla="*/ 0 w 9252520"/>
                <a:gd name="connsiteY4" fmla="*/ 0 h 4700940"/>
                <a:gd name="connsiteX0" fmla="*/ 0 w 9252520"/>
                <a:gd name="connsiteY0" fmla="*/ 0 h 4741826"/>
                <a:gd name="connsiteX1" fmla="*/ 9252520 w 9252520"/>
                <a:gd name="connsiteY1" fmla="*/ 0 h 4741826"/>
                <a:gd name="connsiteX2" fmla="*/ 9252520 w 9252520"/>
                <a:gd name="connsiteY2" fmla="*/ 4426378 h 4741826"/>
                <a:gd name="connsiteX3" fmla="*/ 0 w 9252520"/>
                <a:gd name="connsiteY3" fmla="*/ 4371950 h 4741826"/>
                <a:gd name="connsiteX4" fmla="*/ 0 w 9252520"/>
                <a:gd name="connsiteY4" fmla="*/ 0 h 4741826"/>
                <a:gd name="connsiteX0" fmla="*/ 0 w 9252520"/>
                <a:gd name="connsiteY0" fmla="*/ 0 h 4703194"/>
                <a:gd name="connsiteX1" fmla="*/ 9252520 w 9252520"/>
                <a:gd name="connsiteY1" fmla="*/ 0 h 4703194"/>
                <a:gd name="connsiteX2" fmla="*/ 9252520 w 9252520"/>
                <a:gd name="connsiteY2" fmla="*/ 4426378 h 4703194"/>
                <a:gd name="connsiteX3" fmla="*/ 0 w 9252520"/>
                <a:gd name="connsiteY3" fmla="*/ 4371950 h 4703194"/>
                <a:gd name="connsiteX4" fmla="*/ 0 w 9252520"/>
                <a:gd name="connsiteY4" fmla="*/ 0 h 4703194"/>
                <a:gd name="connsiteX0" fmla="*/ 0 w 9252520"/>
                <a:gd name="connsiteY0" fmla="*/ 0 h 4719513"/>
                <a:gd name="connsiteX1" fmla="*/ 9252520 w 9252520"/>
                <a:gd name="connsiteY1" fmla="*/ 0 h 4719513"/>
                <a:gd name="connsiteX2" fmla="*/ 9252520 w 9252520"/>
                <a:gd name="connsiteY2" fmla="*/ 4426378 h 4719513"/>
                <a:gd name="connsiteX3" fmla="*/ 0 w 9252520"/>
                <a:gd name="connsiteY3" fmla="*/ 4437265 h 4719513"/>
                <a:gd name="connsiteX4" fmla="*/ 0 w 9252520"/>
                <a:gd name="connsiteY4" fmla="*/ 0 h 4719513"/>
                <a:gd name="connsiteX0" fmla="*/ 0 w 9252520"/>
                <a:gd name="connsiteY0" fmla="*/ 0 h 4694255"/>
                <a:gd name="connsiteX1" fmla="*/ 9252520 w 9252520"/>
                <a:gd name="connsiteY1" fmla="*/ 0 h 4694255"/>
                <a:gd name="connsiteX2" fmla="*/ 9252520 w 9252520"/>
                <a:gd name="connsiteY2" fmla="*/ 4426378 h 4694255"/>
                <a:gd name="connsiteX3" fmla="*/ 0 w 9252520"/>
                <a:gd name="connsiteY3" fmla="*/ 4437265 h 4694255"/>
                <a:gd name="connsiteX4" fmla="*/ 0 w 9252520"/>
                <a:gd name="connsiteY4" fmla="*/ 0 h 4694255"/>
                <a:gd name="connsiteX0" fmla="*/ 0 w 9252520"/>
                <a:gd name="connsiteY0" fmla="*/ 0 h 4672323"/>
                <a:gd name="connsiteX1" fmla="*/ 9252520 w 9252520"/>
                <a:gd name="connsiteY1" fmla="*/ 0 h 4672323"/>
                <a:gd name="connsiteX2" fmla="*/ 9252520 w 9252520"/>
                <a:gd name="connsiteY2" fmla="*/ 4426378 h 4672323"/>
                <a:gd name="connsiteX3" fmla="*/ 0 w 9252520"/>
                <a:gd name="connsiteY3" fmla="*/ 4437265 h 4672323"/>
                <a:gd name="connsiteX4" fmla="*/ 0 w 9252520"/>
                <a:gd name="connsiteY4" fmla="*/ 0 h 4672323"/>
                <a:gd name="connsiteX0" fmla="*/ 0 w 9252520"/>
                <a:gd name="connsiteY0" fmla="*/ 0 h 4685917"/>
                <a:gd name="connsiteX1" fmla="*/ 9252520 w 9252520"/>
                <a:gd name="connsiteY1" fmla="*/ 0 h 4685917"/>
                <a:gd name="connsiteX2" fmla="*/ 9252520 w 9252520"/>
                <a:gd name="connsiteY2" fmla="*/ 4426378 h 4685917"/>
                <a:gd name="connsiteX3" fmla="*/ 0 w 9252520"/>
                <a:gd name="connsiteY3" fmla="*/ 4437265 h 4685917"/>
                <a:gd name="connsiteX4" fmla="*/ 0 w 9252520"/>
                <a:gd name="connsiteY4" fmla="*/ 0 h 4685917"/>
                <a:gd name="connsiteX0" fmla="*/ 0 w 9252520"/>
                <a:gd name="connsiteY0" fmla="*/ 0 h 4676083"/>
                <a:gd name="connsiteX1" fmla="*/ 9252520 w 9252520"/>
                <a:gd name="connsiteY1" fmla="*/ 0 h 4676083"/>
                <a:gd name="connsiteX2" fmla="*/ 9252520 w 9252520"/>
                <a:gd name="connsiteY2" fmla="*/ 4426378 h 4676083"/>
                <a:gd name="connsiteX3" fmla="*/ 0 w 9252520"/>
                <a:gd name="connsiteY3" fmla="*/ 4437265 h 4676083"/>
                <a:gd name="connsiteX4" fmla="*/ 0 w 9252520"/>
                <a:gd name="connsiteY4" fmla="*/ 0 h 4676083"/>
                <a:gd name="connsiteX0" fmla="*/ 0 w 9252520"/>
                <a:gd name="connsiteY0" fmla="*/ 0 h 4699913"/>
                <a:gd name="connsiteX1" fmla="*/ 9252520 w 9252520"/>
                <a:gd name="connsiteY1" fmla="*/ 0 h 4699913"/>
                <a:gd name="connsiteX2" fmla="*/ 9252520 w 9252520"/>
                <a:gd name="connsiteY2" fmla="*/ 4426378 h 4699913"/>
                <a:gd name="connsiteX3" fmla="*/ 0 w 9252520"/>
                <a:gd name="connsiteY3" fmla="*/ 4437265 h 4699913"/>
                <a:gd name="connsiteX4" fmla="*/ 0 w 9252520"/>
                <a:gd name="connsiteY4" fmla="*/ 0 h 4699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52520" h="4699913">
                  <a:moveTo>
                    <a:pt x="0" y="0"/>
                  </a:moveTo>
                  <a:lnTo>
                    <a:pt x="9252520" y="0"/>
                  </a:lnTo>
                  <a:lnTo>
                    <a:pt x="9252520" y="4426378"/>
                  </a:lnTo>
                  <a:cubicBezTo>
                    <a:pt x="4328661" y="5133950"/>
                    <a:pt x="2964429" y="4219550"/>
                    <a:pt x="0" y="4437265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6">
                    <a:lumMod val="20000"/>
                    <a:lumOff val="80000"/>
                  </a:schemeClr>
                </a:gs>
                <a:gs pos="58000">
                  <a:srgbClr val="EEDFB6">
                    <a:alpha val="19000"/>
                  </a:srgbClr>
                </a:gs>
                <a:gs pos="93000">
                  <a:srgbClr val="003300">
                    <a:alpha val="65882"/>
                    <a:lumMod val="53000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" name="29 Rectángulo"/>
            <p:cNvSpPr/>
            <p:nvPr/>
          </p:nvSpPr>
          <p:spPr>
            <a:xfrm rot="15155895">
              <a:off x="5820522" y="-650587"/>
              <a:ext cx="1210492" cy="6056693"/>
            </a:xfrm>
            <a:custGeom>
              <a:avLst/>
              <a:gdLst>
                <a:gd name="connsiteX0" fmla="*/ 0 w 914400"/>
                <a:gd name="connsiteY0" fmla="*/ 0 h 5143500"/>
                <a:gd name="connsiteX1" fmla="*/ 914400 w 914400"/>
                <a:gd name="connsiteY1" fmla="*/ 0 h 5143500"/>
                <a:gd name="connsiteX2" fmla="*/ 914400 w 914400"/>
                <a:gd name="connsiteY2" fmla="*/ 5143500 h 5143500"/>
                <a:gd name="connsiteX3" fmla="*/ 0 w 914400"/>
                <a:gd name="connsiteY3" fmla="*/ 5143500 h 5143500"/>
                <a:gd name="connsiteX4" fmla="*/ 0 w 914400"/>
                <a:gd name="connsiteY4" fmla="*/ 0 h 5143500"/>
                <a:gd name="connsiteX0" fmla="*/ 313 w 914713"/>
                <a:gd name="connsiteY0" fmla="*/ 0 h 5143500"/>
                <a:gd name="connsiteX1" fmla="*/ 914713 w 914713"/>
                <a:gd name="connsiteY1" fmla="*/ 0 h 5143500"/>
                <a:gd name="connsiteX2" fmla="*/ 914713 w 914713"/>
                <a:gd name="connsiteY2" fmla="*/ 5143500 h 5143500"/>
                <a:gd name="connsiteX3" fmla="*/ 313 w 914713"/>
                <a:gd name="connsiteY3" fmla="*/ 5143500 h 5143500"/>
                <a:gd name="connsiteX4" fmla="*/ 0 w 914713"/>
                <a:gd name="connsiteY4" fmla="*/ 2446317 h 5143500"/>
                <a:gd name="connsiteX5" fmla="*/ 313 w 914713"/>
                <a:gd name="connsiteY5" fmla="*/ 0 h 5143500"/>
                <a:gd name="connsiteX0" fmla="*/ 313 w 914713"/>
                <a:gd name="connsiteY0" fmla="*/ 0 h 5143500"/>
                <a:gd name="connsiteX1" fmla="*/ 914713 w 914713"/>
                <a:gd name="connsiteY1" fmla="*/ 0 h 5143500"/>
                <a:gd name="connsiteX2" fmla="*/ 902526 w 914713"/>
                <a:gd name="connsiteY2" fmla="*/ 2481943 h 5143500"/>
                <a:gd name="connsiteX3" fmla="*/ 914713 w 914713"/>
                <a:gd name="connsiteY3" fmla="*/ 5143500 h 5143500"/>
                <a:gd name="connsiteX4" fmla="*/ 313 w 914713"/>
                <a:gd name="connsiteY4" fmla="*/ 5143500 h 5143500"/>
                <a:gd name="connsiteX5" fmla="*/ 0 w 914713"/>
                <a:gd name="connsiteY5" fmla="*/ 2446317 h 5143500"/>
                <a:gd name="connsiteX6" fmla="*/ 313 w 914713"/>
                <a:gd name="connsiteY6" fmla="*/ 0 h 5143500"/>
                <a:gd name="connsiteX0" fmla="*/ 313 w 977699"/>
                <a:gd name="connsiteY0" fmla="*/ 0 h 5143500"/>
                <a:gd name="connsiteX1" fmla="*/ 914713 w 977699"/>
                <a:gd name="connsiteY1" fmla="*/ 0 h 5143500"/>
                <a:gd name="connsiteX2" fmla="*/ 902526 w 977699"/>
                <a:gd name="connsiteY2" fmla="*/ 2481943 h 5143500"/>
                <a:gd name="connsiteX3" fmla="*/ 914713 w 977699"/>
                <a:gd name="connsiteY3" fmla="*/ 5143500 h 5143500"/>
                <a:gd name="connsiteX4" fmla="*/ 313 w 977699"/>
                <a:gd name="connsiteY4" fmla="*/ 5143500 h 5143500"/>
                <a:gd name="connsiteX5" fmla="*/ 0 w 977699"/>
                <a:gd name="connsiteY5" fmla="*/ 2446317 h 5143500"/>
                <a:gd name="connsiteX6" fmla="*/ 313 w 977699"/>
                <a:gd name="connsiteY6" fmla="*/ 0 h 5143500"/>
                <a:gd name="connsiteX0" fmla="*/ 67860 w 1045246"/>
                <a:gd name="connsiteY0" fmla="*/ 0 h 5143500"/>
                <a:gd name="connsiteX1" fmla="*/ 982260 w 1045246"/>
                <a:gd name="connsiteY1" fmla="*/ 0 h 5143500"/>
                <a:gd name="connsiteX2" fmla="*/ 970073 w 1045246"/>
                <a:gd name="connsiteY2" fmla="*/ 2481943 h 5143500"/>
                <a:gd name="connsiteX3" fmla="*/ 982260 w 1045246"/>
                <a:gd name="connsiteY3" fmla="*/ 5143500 h 5143500"/>
                <a:gd name="connsiteX4" fmla="*/ 67860 w 1045246"/>
                <a:gd name="connsiteY4" fmla="*/ 5143500 h 5143500"/>
                <a:gd name="connsiteX5" fmla="*/ 67547 w 1045246"/>
                <a:gd name="connsiteY5" fmla="*/ 2446317 h 5143500"/>
                <a:gd name="connsiteX6" fmla="*/ 67860 w 1045246"/>
                <a:gd name="connsiteY6" fmla="*/ 0 h 5143500"/>
                <a:gd name="connsiteX0" fmla="*/ 594079 w 1571465"/>
                <a:gd name="connsiteY0" fmla="*/ 0 h 5143500"/>
                <a:gd name="connsiteX1" fmla="*/ 1508479 w 1571465"/>
                <a:gd name="connsiteY1" fmla="*/ 0 h 5143500"/>
                <a:gd name="connsiteX2" fmla="*/ 1496292 w 1571465"/>
                <a:gd name="connsiteY2" fmla="*/ 2481943 h 5143500"/>
                <a:gd name="connsiteX3" fmla="*/ 1508479 w 1571465"/>
                <a:gd name="connsiteY3" fmla="*/ 5143500 h 5143500"/>
                <a:gd name="connsiteX4" fmla="*/ 594079 w 1571465"/>
                <a:gd name="connsiteY4" fmla="*/ 5143500 h 5143500"/>
                <a:gd name="connsiteX5" fmla="*/ 0 w 1571465"/>
                <a:gd name="connsiteY5" fmla="*/ 2921330 h 5143500"/>
                <a:gd name="connsiteX6" fmla="*/ 594079 w 1571465"/>
                <a:gd name="connsiteY6" fmla="*/ 0 h 5143500"/>
                <a:gd name="connsiteX0" fmla="*/ 594079 w 1571465"/>
                <a:gd name="connsiteY0" fmla="*/ 0 h 5143500"/>
                <a:gd name="connsiteX1" fmla="*/ 1508479 w 1571465"/>
                <a:gd name="connsiteY1" fmla="*/ 0 h 5143500"/>
                <a:gd name="connsiteX2" fmla="*/ 1496292 w 1571465"/>
                <a:gd name="connsiteY2" fmla="*/ 2481943 h 5143500"/>
                <a:gd name="connsiteX3" fmla="*/ 1508479 w 1571465"/>
                <a:gd name="connsiteY3" fmla="*/ 5143500 h 5143500"/>
                <a:gd name="connsiteX4" fmla="*/ 594079 w 1571465"/>
                <a:gd name="connsiteY4" fmla="*/ 5143500 h 5143500"/>
                <a:gd name="connsiteX5" fmla="*/ 0 w 1571465"/>
                <a:gd name="connsiteY5" fmla="*/ 2921330 h 5143500"/>
                <a:gd name="connsiteX6" fmla="*/ 594079 w 1571465"/>
                <a:gd name="connsiteY6" fmla="*/ 0 h 5143500"/>
                <a:gd name="connsiteX0" fmla="*/ 594079 w 1520842"/>
                <a:gd name="connsiteY0" fmla="*/ 0 h 5143500"/>
                <a:gd name="connsiteX1" fmla="*/ 1508479 w 1520842"/>
                <a:gd name="connsiteY1" fmla="*/ 0 h 5143500"/>
                <a:gd name="connsiteX2" fmla="*/ 391887 w 1520842"/>
                <a:gd name="connsiteY2" fmla="*/ 2921330 h 5143500"/>
                <a:gd name="connsiteX3" fmla="*/ 1508479 w 1520842"/>
                <a:gd name="connsiteY3" fmla="*/ 5143500 h 5143500"/>
                <a:gd name="connsiteX4" fmla="*/ 594079 w 1520842"/>
                <a:gd name="connsiteY4" fmla="*/ 5143500 h 5143500"/>
                <a:gd name="connsiteX5" fmla="*/ 0 w 1520842"/>
                <a:gd name="connsiteY5" fmla="*/ 2921330 h 5143500"/>
                <a:gd name="connsiteX6" fmla="*/ 594079 w 1520842"/>
                <a:gd name="connsiteY6" fmla="*/ 0 h 5143500"/>
                <a:gd name="connsiteX0" fmla="*/ 594079 w 1508479"/>
                <a:gd name="connsiteY0" fmla="*/ 0 h 5143500"/>
                <a:gd name="connsiteX1" fmla="*/ 926588 w 1508479"/>
                <a:gd name="connsiteY1" fmla="*/ 11875 h 5143500"/>
                <a:gd name="connsiteX2" fmla="*/ 391887 w 1508479"/>
                <a:gd name="connsiteY2" fmla="*/ 2921330 h 5143500"/>
                <a:gd name="connsiteX3" fmla="*/ 1508479 w 1508479"/>
                <a:gd name="connsiteY3" fmla="*/ 5143500 h 5143500"/>
                <a:gd name="connsiteX4" fmla="*/ 594079 w 1508479"/>
                <a:gd name="connsiteY4" fmla="*/ 5143500 h 5143500"/>
                <a:gd name="connsiteX5" fmla="*/ 0 w 1508479"/>
                <a:gd name="connsiteY5" fmla="*/ 2921330 h 5143500"/>
                <a:gd name="connsiteX6" fmla="*/ 594079 w 1508479"/>
                <a:gd name="connsiteY6" fmla="*/ 0 h 5143500"/>
                <a:gd name="connsiteX0" fmla="*/ 594079 w 1508479"/>
                <a:gd name="connsiteY0" fmla="*/ 1 h 5143501"/>
                <a:gd name="connsiteX1" fmla="*/ 1045342 w 1508479"/>
                <a:gd name="connsiteY1" fmla="*/ 0 h 5143501"/>
                <a:gd name="connsiteX2" fmla="*/ 391887 w 1508479"/>
                <a:gd name="connsiteY2" fmla="*/ 2921331 h 5143501"/>
                <a:gd name="connsiteX3" fmla="*/ 1508479 w 1508479"/>
                <a:gd name="connsiteY3" fmla="*/ 5143501 h 5143501"/>
                <a:gd name="connsiteX4" fmla="*/ 594079 w 1508479"/>
                <a:gd name="connsiteY4" fmla="*/ 5143501 h 5143501"/>
                <a:gd name="connsiteX5" fmla="*/ 0 w 1508479"/>
                <a:gd name="connsiteY5" fmla="*/ 2921331 h 5143501"/>
                <a:gd name="connsiteX6" fmla="*/ 594079 w 1508479"/>
                <a:gd name="connsiteY6" fmla="*/ 1 h 5143501"/>
                <a:gd name="connsiteX0" fmla="*/ 821141 w 1509910"/>
                <a:gd name="connsiteY0" fmla="*/ 0 h 5214752"/>
                <a:gd name="connsiteX1" fmla="*/ 1046773 w 1509910"/>
                <a:gd name="connsiteY1" fmla="*/ 71251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0 h 5214752"/>
                <a:gd name="connsiteX1" fmla="*/ 1046773 w 1509910"/>
                <a:gd name="connsiteY1" fmla="*/ 71251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0 h 5214752"/>
                <a:gd name="connsiteX1" fmla="*/ 1046773 w 1509910"/>
                <a:gd name="connsiteY1" fmla="*/ 71251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0 h 5214752"/>
                <a:gd name="connsiteX1" fmla="*/ 1046773 w 1509910"/>
                <a:gd name="connsiteY1" fmla="*/ 71251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35627 h 5250379"/>
                <a:gd name="connsiteX1" fmla="*/ 916144 w 1509910"/>
                <a:gd name="connsiteY1" fmla="*/ 0 h 5250379"/>
                <a:gd name="connsiteX2" fmla="*/ 393318 w 1509910"/>
                <a:gd name="connsiteY2" fmla="*/ 3028209 h 5250379"/>
                <a:gd name="connsiteX3" fmla="*/ 1509910 w 1509910"/>
                <a:gd name="connsiteY3" fmla="*/ 5250379 h 5250379"/>
                <a:gd name="connsiteX4" fmla="*/ 595510 w 1509910"/>
                <a:gd name="connsiteY4" fmla="*/ 5250379 h 5250379"/>
                <a:gd name="connsiteX5" fmla="*/ 1431 w 1509910"/>
                <a:gd name="connsiteY5" fmla="*/ 3028209 h 5250379"/>
                <a:gd name="connsiteX6" fmla="*/ 821141 w 1509910"/>
                <a:gd name="connsiteY6" fmla="*/ 35627 h 5250379"/>
                <a:gd name="connsiteX0" fmla="*/ 821141 w 1509910"/>
                <a:gd name="connsiteY0" fmla="*/ 0 h 5214752"/>
                <a:gd name="connsiteX1" fmla="*/ 904268 w 1509910"/>
                <a:gd name="connsiteY1" fmla="*/ 23750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0 h 5214752"/>
                <a:gd name="connsiteX1" fmla="*/ 904268 w 1509910"/>
                <a:gd name="connsiteY1" fmla="*/ 23750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905436 w 1511078"/>
                <a:gd name="connsiteY0" fmla="*/ 0 h 5191002"/>
                <a:gd name="connsiteX1" fmla="*/ 905436 w 1511078"/>
                <a:gd name="connsiteY1" fmla="*/ 0 h 5191002"/>
                <a:gd name="connsiteX2" fmla="*/ 394486 w 1511078"/>
                <a:gd name="connsiteY2" fmla="*/ 2968832 h 5191002"/>
                <a:gd name="connsiteX3" fmla="*/ 1511078 w 1511078"/>
                <a:gd name="connsiteY3" fmla="*/ 5191002 h 5191002"/>
                <a:gd name="connsiteX4" fmla="*/ 596678 w 1511078"/>
                <a:gd name="connsiteY4" fmla="*/ 5191002 h 5191002"/>
                <a:gd name="connsiteX5" fmla="*/ 2599 w 1511078"/>
                <a:gd name="connsiteY5" fmla="*/ 2968832 h 5191002"/>
                <a:gd name="connsiteX6" fmla="*/ 905436 w 1511078"/>
                <a:gd name="connsiteY6" fmla="*/ 0 h 5191002"/>
                <a:gd name="connsiteX0" fmla="*/ 903108 w 1508750"/>
                <a:gd name="connsiteY0" fmla="*/ 0 h 5191002"/>
                <a:gd name="connsiteX1" fmla="*/ 903108 w 1508750"/>
                <a:gd name="connsiteY1" fmla="*/ 0 h 5191002"/>
                <a:gd name="connsiteX2" fmla="*/ 392158 w 1508750"/>
                <a:gd name="connsiteY2" fmla="*/ 2968832 h 5191002"/>
                <a:gd name="connsiteX3" fmla="*/ 1508750 w 1508750"/>
                <a:gd name="connsiteY3" fmla="*/ 5191002 h 5191002"/>
                <a:gd name="connsiteX4" fmla="*/ 594350 w 1508750"/>
                <a:gd name="connsiteY4" fmla="*/ 5191002 h 5191002"/>
                <a:gd name="connsiteX5" fmla="*/ 271 w 1508750"/>
                <a:gd name="connsiteY5" fmla="*/ 2968832 h 5191002"/>
                <a:gd name="connsiteX6" fmla="*/ 903108 w 1508750"/>
                <a:gd name="connsiteY6" fmla="*/ 0 h 5191002"/>
                <a:gd name="connsiteX0" fmla="*/ 938688 w 1544330"/>
                <a:gd name="connsiteY0" fmla="*/ 0 h 5191002"/>
                <a:gd name="connsiteX1" fmla="*/ 938688 w 1544330"/>
                <a:gd name="connsiteY1" fmla="*/ 0 h 5191002"/>
                <a:gd name="connsiteX2" fmla="*/ 427738 w 1544330"/>
                <a:gd name="connsiteY2" fmla="*/ 2968832 h 5191002"/>
                <a:gd name="connsiteX3" fmla="*/ 1544330 w 1544330"/>
                <a:gd name="connsiteY3" fmla="*/ 5191002 h 5191002"/>
                <a:gd name="connsiteX4" fmla="*/ 629930 w 1544330"/>
                <a:gd name="connsiteY4" fmla="*/ 5191002 h 5191002"/>
                <a:gd name="connsiteX5" fmla="*/ 225 w 1544330"/>
                <a:gd name="connsiteY5" fmla="*/ 3063835 h 5191002"/>
                <a:gd name="connsiteX6" fmla="*/ 938688 w 1544330"/>
                <a:gd name="connsiteY6" fmla="*/ 0 h 5191002"/>
                <a:gd name="connsiteX0" fmla="*/ 940916 w 1546558"/>
                <a:gd name="connsiteY0" fmla="*/ 0 h 5191002"/>
                <a:gd name="connsiteX1" fmla="*/ 940916 w 1546558"/>
                <a:gd name="connsiteY1" fmla="*/ 0 h 5191002"/>
                <a:gd name="connsiteX2" fmla="*/ 429966 w 1546558"/>
                <a:gd name="connsiteY2" fmla="*/ 2968832 h 5191002"/>
                <a:gd name="connsiteX3" fmla="*/ 1546558 w 1546558"/>
                <a:gd name="connsiteY3" fmla="*/ 5191002 h 5191002"/>
                <a:gd name="connsiteX4" fmla="*/ 633781 w 1546558"/>
                <a:gd name="connsiteY4" fmla="*/ 4977478 h 5191002"/>
                <a:gd name="connsiteX5" fmla="*/ 2453 w 1546558"/>
                <a:gd name="connsiteY5" fmla="*/ 3063835 h 5191002"/>
                <a:gd name="connsiteX6" fmla="*/ 940916 w 1546558"/>
                <a:gd name="connsiteY6" fmla="*/ 0 h 5191002"/>
                <a:gd name="connsiteX0" fmla="*/ 940916 w 1546558"/>
                <a:gd name="connsiteY0" fmla="*/ 0 h 5191002"/>
                <a:gd name="connsiteX1" fmla="*/ 940916 w 1546558"/>
                <a:gd name="connsiteY1" fmla="*/ 0 h 5191002"/>
                <a:gd name="connsiteX2" fmla="*/ 429966 w 1546558"/>
                <a:gd name="connsiteY2" fmla="*/ 2968832 h 5191002"/>
                <a:gd name="connsiteX3" fmla="*/ 1546558 w 1546558"/>
                <a:gd name="connsiteY3" fmla="*/ 5191002 h 5191002"/>
                <a:gd name="connsiteX4" fmla="*/ 633781 w 1546558"/>
                <a:gd name="connsiteY4" fmla="*/ 4977478 h 5191002"/>
                <a:gd name="connsiteX5" fmla="*/ 2453 w 1546558"/>
                <a:gd name="connsiteY5" fmla="*/ 3063835 h 5191002"/>
                <a:gd name="connsiteX6" fmla="*/ 940916 w 1546558"/>
                <a:gd name="connsiteY6" fmla="*/ 0 h 5191002"/>
                <a:gd name="connsiteX0" fmla="*/ 941203 w 1546845"/>
                <a:gd name="connsiteY0" fmla="*/ 0 h 5191002"/>
                <a:gd name="connsiteX1" fmla="*/ 941203 w 1546845"/>
                <a:gd name="connsiteY1" fmla="*/ 0 h 5191002"/>
                <a:gd name="connsiteX2" fmla="*/ 430253 w 1546845"/>
                <a:gd name="connsiteY2" fmla="*/ 2968832 h 5191002"/>
                <a:gd name="connsiteX3" fmla="*/ 1546845 w 1546845"/>
                <a:gd name="connsiteY3" fmla="*/ 5191002 h 5191002"/>
                <a:gd name="connsiteX4" fmla="*/ 618854 w 1546845"/>
                <a:gd name="connsiteY4" fmla="*/ 4947668 h 5191002"/>
                <a:gd name="connsiteX5" fmla="*/ 2740 w 1546845"/>
                <a:gd name="connsiteY5" fmla="*/ 3063835 h 5191002"/>
                <a:gd name="connsiteX6" fmla="*/ 941203 w 1546845"/>
                <a:gd name="connsiteY6" fmla="*/ 0 h 5191002"/>
                <a:gd name="connsiteX0" fmla="*/ 941203 w 1546845"/>
                <a:gd name="connsiteY0" fmla="*/ 0 h 5191002"/>
                <a:gd name="connsiteX1" fmla="*/ 941203 w 1546845"/>
                <a:gd name="connsiteY1" fmla="*/ 0 h 5191002"/>
                <a:gd name="connsiteX2" fmla="*/ 430253 w 1546845"/>
                <a:gd name="connsiteY2" fmla="*/ 2968832 h 5191002"/>
                <a:gd name="connsiteX3" fmla="*/ 1546845 w 1546845"/>
                <a:gd name="connsiteY3" fmla="*/ 5191002 h 5191002"/>
                <a:gd name="connsiteX4" fmla="*/ 618854 w 1546845"/>
                <a:gd name="connsiteY4" fmla="*/ 4947668 h 5191002"/>
                <a:gd name="connsiteX5" fmla="*/ 2740 w 1546845"/>
                <a:gd name="connsiteY5" fmla="*/ 3063835 h 5191002"/>
                <a:gd name="connsiteX6" fmla="*/ 941203 w 1546845"/>
                <a:gd name="connsiteY6" fmla="*/ 0 h 5191002"/>
                <a:gd name="connsiteX0" fmla="*/ 941203 w 1546845"/>
                <a:gd name="connsiteY0" fmla="*/ 0 h 5191002"/>
                <a:gd name="connsiteX1" fmla="*/ 941203 w 1546845"/>
                <a:gd name="connsiteY1" fmla="*/ 0 h 5191002"/>
                <a:gd name="connsiteX2" fmla="*/ 430253 w 1546845"/>
                <a:gd name="connsiteY2" fmla="*/ 2968832 h 5191002"/>
                <a:gd name="connsiteX3" fmla="*/ 1546845 w 1546845"/>
                <a:gd name="connsiteY3" fmla="*/ 5191002 h 5191002"/>
                <a:gd name="connsiteX4" fmla="*/ 618854 w 1546845"/>
                <a:gd name="connsiteY4" fmla="*/ 4947668 h 5191002"/>
                <a:gd name="connsiteX5" fmla="*/ 2740 w 1546845"/>
                <a:gd name="connsiteY5" fmla="*/ 3063835 h 5191002"/>
                <a:gd name="connsiteX6" fmla="*/ 941203 w 1546845"/>
                <a:gd name="connsiteY6" fmla="*/ 0 h 5191002"/>
                <a:gd name="connsiteX0" fmla="*/ 940825 w 1546467"/>
                <a:gd name="connsiteY0" fmla="*/ 0 h 5191002"/>
                <a:gd name="connsiteX1" fmla="*/ 940825 w 1546467"/>
                <a:gd name="connsiteY1" fmla="*/ 0 h 5191002"/>
                <a:gd name="connsiteX2" fmla="*/ 429875 w 1546467"/>
                <a:gd name="connsiteY2" fmla="*/ 2968832 h 5191002"/>
                <a:gd name="connsiteX3" fmla="*/ 1546467 w 1546467"/>
                <a:gd name="connsiteY3" fmla="*/ 5191002 h 5191002"/>
                <a:gd name="connsiteX4" fmla="*/ 638857 w 1546467"/>
                <a:gd name="connsiteY4" fmla="*/ 4929810 h 5191002"/>
                <a:gd name="connsiteX5" fmla="*/ 2362 w 1546467"/>
                <a:gd name="connsiteY5" fmla="*/ 3063835 h 5191002"/>
                <a:gd name="connsiteX6" fmla="*/ 940825 w 1546467"/>
                <a:gd name="connsiteY6" fmla="*/ 0 h 5191002"/>
                <a:gd name="connsiteX0" fmla="*/ 940626 w 1546268"/>
                <a:gd name="connsiteY0" fmla="*/ 0 h 5191002"/>
                <a:gd name="connsiteX1" fmla="*/ 940626 w 1546268"/>
                <a:gd name="connsiteY1" fmla="*/ 0 h 5191002"/>
                <a:gd name="connsiteX2" fmla="*/ 429676 w 1546268"/>
                <a:gd name="connsiteY2" fmla="*/ 2968832 h 5191002"/>
                <a:gd name="connsiteX3" fmla="*/ 1546268 w 1546268"/>
                <a:gd name="connsiteY3" fmla="*/ 5191002 h 5191002"/>
                <a:gd name="connsiteX4" fmla="*/ 650140 w 1546268"/>
                <a:gd name="connsiteY4" fmla="*/ 4908966 h 5191002"/>
                <a:gd name="connsiteX5" fmla="*/ 2163 w 1546268"/>
                <a:gd name="connsiteY5" fmla="*/ 3063835 h 5191002"/>
                <a:gd name="connsiteX6" fmla="*/ 940626 w 1546268"/>
                <a:gd name="connsiteY6" fmla="*/ 0 h 5191002"/>
                <a:gd name="connsiteX0" fmla="*/ 940626 w 1584276"/>
                <a:gd name="connsiteY0" fmla="*/ 0 h 5166474"/>
                <a:gd name="connsiteX1" fmla="*/ 940626 w 1584276"/>
                <a:gd name="connsiteY1" fmla="*/ 0 h 5166474"/>
                <a:gd name="connsiteX2" fmla="*/ 429676 w 1584276"/>
                <a:gd name="connsiteY2" fmla="*/ 2968832 h 5166474"/>
                <a:gd name="connsiteX3" fmla="*/ 1584276 w 1584276"/>
                <a:gd name="connsiteY3" fmla="*/ 5166474 h 5166474"/>
                <a:gd name="connsiteX4" fmla="*/ 650140 w 1584276"/>
                <a:gd name="connsiteY4" fmla="*/ 4908966 h 5166474"/>
                <a:gd name="connsiteX5" fmla="*/ 2163 w 1584276"/>
                <a:gd name="connsiteY5" fmla="*/ 3063835 h 5166474"/>
                <a:gd name="connsiteX6" fmla="*/ 940626 w 1584276"/>
                <a:gd name="connsiteY6" fmla="*/ 0 h 5166474"/>
                <a:gd name="connsiteX0" fmla="*/ 940626 w 1639297"/>
                <a:gd name="connsiteY0" fmla="*/ 0 h 5047651"/>
                <a:gd name="connsiteX1" fmla="*/ 940626 w 1639297"/>
                <a:gd name="connsiteY1" fmla="*/ 0 h 5047651"/>
                <a:gd name="connsiteX2" fmla="*/ 429676 w 1639297"/>
                <a:gd name="connsiteY2" fmla="*/ 2968832 h 5047651"/>
                <a:gd name="connsiteX3" fmla="*/ 1639297 w 1639297"/>
                <a:gd name="connsiteY3" fmla="*/ 5047651 h 5047651"/>
                <a:gd name="connsiteX4" fmla="*/ 650140 w 1639297"/>
                <a:gd name="connsiteY4" fmla="*/ 4908966 h 5047651"/>
                <a:gd name="connsiteX5" fmla="*/ 2163 w 1639297"/>
                <a:gd name="connsiteY5" fmla="*/ 3063835 h 5047651"/>
                <a:gd name="connsiteX6" fmla="*/ 940626 w 1639297"/>
                <a:gd name="connsiteY6" fmla="*/ 0 h 5047651"/>
                <a:gd name="connsiteX0" fmla="*/ 940914 w 1639585"/>
                <a:gd name="connsiteY0" fmla="*/ 0 h 5047651"/>
                <a:gd name="connsiteX1" fmla="*/ 940914 w 1639585"/>
                <a:gd name="connsiteY1" fmla="*/ 0 h 5047651"/>
                <a:gd name="connsiteX2" fmla="*/ 429964 w 1639585"/>
                <a:gd name="connsiteY2" fmla="*/ 2968832 h 5047651"/>
                <a:gd name="connsiteX3" fmla="*/ 1639585 w 1639585"/>
                <a:gd name="connsiteY3" fmla="*/ 5047651 h 5047651"/>
                <a:gd name="connsiteX4" fmla="*/ 633892 w 1639585"/>
                <a:gd name="connsiteY4" fmla="*/ 4850011 h 5047651"/>
                <a:gd name="connsiteX5" fmla="*/ 2451 w 1639585"/>
                <a:gd name="connsiteY5" fmla="*/ 3063835 h 5047651"/>
                <a:gd name="connsiteX6" fmla="*/ 940914 w 1639585"/>
                <a:gd name="connsiteY6" fmla="*/ 0 h 5047651"/>
                <a:gd name="connsiteX0" fmla="*/ 940914 w 1639585"/>
                <a:gd name="connsiteY0" fmla="*/ 0 h 5047651"/>
                <a:gd name="connsiteX1" fmla="*/ 940914 w 1639585"/>
                <a:gd name="connsiteY1" fmla="*/ 0 h 5047651"/>
                <a:gd name="connsiteX2" fmla="*/ 429964 w 1639585"/>
                <a:gd name="connsiteY2" fmla="*/ 2968832 h 5047651"/>
                <a:gd name="connsiteX3" fmla="*/ 1639585 w 1639585"/>
                <a:gd name="connsiteY3" fmla="*/ 5047651 h 5047651"/>
                <a:gd name="connsiteX4" fmla="*/ 633892 w 1639585"/>
                <a:gd name="connsiteY4" fmla="*/ 4850011 h 5047651"/>
                <a:gd name="connsiteX5" fmla="*/ 2451 w 1639585"/>
                <a:gd name="connsiteY5" fmla="*/ 3063835 h 5047651"/>
                <a:gd name="connsiteX6" fmla="*/ 940914 w 1639585"/>
                <a:gd name="connsiteY6" fmla="*/ 0 h 5047651"/>
                <a:gd name="connsiteX0" fmla="*/ 940914 w 1639585"/>
                <a:gd name="connsiteY0" fmla="*/ 0 h 5047651"/>
                <a:gd name="connsiteX1" fmla="*/ 940914 w 1639585"/>
                <a:gd name="connsiteY1" fmla="*/ 0 h 5047651"/>
                <a:gd name="connsiteX2" fmla="*/ 429964 w 1639585"/>
                <a:gd name="connsiteY2" fmla="*/ 2968832 h 5047651"/>
                <a:gd name="connsiteX3" fmla="*/ 1639585 w 1639585"/>
                <a:gd name="connsiteY3" fmla="*/ 5047651 h 5047651"/>
                <a:gd name="connsiteX4" fmla="*/ 633892 w 1639585"/>
                <a:gd name="connsiteY4" fmla="*/ 4850011 h 5047651"/>
                <a:gd name="connsiteX5" fmla="*/ 2451 w 1639585"/>
                <a:gd name="connsiteY5" fmla="*/ 3063835 h 5047651"/>
                <a:gd name="connsiteX6" fmla="*/ 940914 w 1639585"/>
                <a:gd name="connsiteY6" fmla="*/ 0 h 5047651"/>
                <a:gd name="connsiteX0" fmla="*/ 940914 w 1662337"/>
                <a:gd name="connsiteY0" fmla="*/ 0 h 5023764"/>
                <a:gd name="connsiteX1" fmla="*/ 940914 w 1662337"/>
                <a:gd name="connsiteY1" fmla="*/ 0 h 5023764"/>
                <a:gd name="connsiteX2" fmla="*/ 429964 w 1662337"/>
                <a:gd name="connsiteY2" fmla="*/ 2968832 h 5023764"/>
                <a:gd name="connsiteX3" fmla="*/ 1662336 w 1662337"/>
                <a:gd name="connsiteY3" fmla="*/ 5023764 h 5023764"/>
                <a:gd name="connsiteX4" fmla="*/ 633892 w 1662337"/>
                <a:gd name="connsiteY4" fmla="*/ 4850011 h 5023764"/>
                <a:gd name="connsiteX5" fmla="*/ 2451 w 1662337"/>
                <a:gd name="connsiteY5" fmla="*/ 3063835 h 5023764"/>
                <a:gd name="connsiteX6" fmla="*/ 940914 w 1662337"/>
                <a:gd name="connsiteY6" fmla="*/ 0 h 5023764"/>
                <a:gd name="connsiteX0" fmla="*/ 1019349 w 1740770"/>
                <a:gd name="connsiteY0" fmla="*/ 0 h 5023764"/>
                <a:gd name="connsiteX1" fmla="*/ 1019349 w 1740770"/>
                <a:gd name="connsiteY1" fmla="*/ 0 h 5023764"/>
                <a:gd name="connsiteX2" fmla="*/ 508399 w 1740770"/>
                <a:gd name="connsiteY2" fmla="*/ 2968832 h 5023764"/>
                <a:gd name="connsiteX3" fmla="*/ 1740771 w 1740770"/>
                <a:gd name="connsiteY3" fmla="*/ 5023764 h 5023764"/>
                <a:gd name="connsiteX4" fmla="*/ 712327 w 1740770"/>
                <a:gd name="connsiteY4" fmla="*/ 4850011 h 5023764"/>
                <a:gd name="connsiteX5" fmla="*/ 2233 w 1740770"/>
                <a:gd name="connsiteY5" fmla="*/ 3049658 h 5023764"/>
                <a:gd name="connsiteX6" fmla="*/ 1019349 w 1740770"/>
                <a:gd name="connsiteY6" fmla="*/ 0 h 5023764"/>
                <a:gd name="connsiteX0" fmla="*/ 1024424 w 1745847"/>
                <a:gd name="connsiteY0" fmla="*/ 0 h 5023764"/>
                <a:gd name="connsiteX1" fmla="*/ 1024424 w 1745847"/>
                <a:gd name="connsiteY1" fmla="*/ 0 h 5023764"/>
                <a:gd name="connsiteX2" fmla="*/ 513474 w 1745847"/>
                <a:gd name="connsiteY2" fmla="*/ 2968832 h 5023764"/>
                <a:gd name="connsiteX3" fmla="*/ 1745846 w 1745847"/>
                <a:gd name="connsiteY3" fmla="*/ 5023764 h 5023764"/>
                <a:gd name="connsiteX4" fmla="*/ 717402 w 1745847"/>
                <a:gd name="connsiteY4" fmla="*/ 4850011 h 5023764"/>
                <a:gd name="connsiteX5" fmla="*/ 7308 w 1745847"/>
                <a:gd name="connsiteY5" fmla="*/ 3049658 h 5023764"/>
                <a:gd name="connsiteX6" fmla="*/ 1024424 w 1745847"/>
                <a:gd name="connsiteY6" fmla="*/ 0 h 5023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45847" h="5023764">
                  <a:moveTo>
                    <a:pt x="1024424" y="0"/>
                  </a:moveTo>
                  <a:lnTo>
                    <a:pt x="1024424" y="0"/>
                  </a:lnTo>
                  <a:cubicBezTo>
                    <a:pt x="604777" y="722415"/>
                    <a:pt x="393237" y="2131538"/>
                    <a:pt x="513474" y="2968832"/>
                  </a:cubicBezTo>
                  <a:cubicBezTo>
                    <a:pt x="633711" y="3806126"/>
                    <a:pt x="1741784" y="4136578"/>
                    <a:pt x="1745846" y="5023764"/>
                  </a:cubicBezTo>
                  <a:lnTo>
                    <a:pt x="717402" y="4850011"/>
                  </a:lnTo>
                  <a:cubicBezTo>
                    <a:pt x="802457" y="4293603"/>
                    <a:pt x="69225" y="3861818"/>
                    <a:pt x="7308" y="3049658"/>
                  </a:cubicBezTo>
                  <a:cubicBezTo>
                    <a:pt x="-54609" y="2237498"/>
                    <a:pt x="276175" y="1064821"/>
                    <a:pt x="1024424" y="0"/>
                  </a:cubicBezTo>
                  <a:close/>
                </a:path>
              </a:pathLst>
            </a:custGeom>
            <a:gradFill flip="none" rotWithShape="1">
              <a:gsLst>
                <a:gs pos="1250">
                  <a:srgbClr val="66FF33"/>
                </a:gs>
                <a:gs pos="63000">
                  <a:srgbClr val="92D050"/>
                </a:gs>
                <a:gs pos="100000">
                  <a:schemeClr val="accent3">
                    <a:lumMod val="50000"/>
                  </a:scheme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53975">
              <a:noFill/>
            </a:ln>
            <a:effectLst>
              <a:outerShdw blurRad="50800" dist="50800" dir="5400000" algn="ctr" rotWithShape="0">
                <a:schemeClr val="tx2">
                  <a:lumMod val="10000"/>
                </a:schemeClr>
              </a:outerShdw>
            </a:effectLst>
            <a:scene3d>
              <a:camera prst="orthographicFront"/>
              <a:lightRig rig="flat" dir="t">
                <a:rot lat="0" lon="0" rev="2400000"/>
              </a:lightRig>
            </a:scene3d>
            <a:sp3d>
              <a:bevelT w="254000"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" name="29 Rectángulo"/>
            <p:cNvSpPr/>
            <p:nvPr/>
          </p:nvSpPr>
          <p:spPr>
            <a:xfrm rot="15322879">
              <a:off x="6442265" y="860937"/>
              <a:ext cx="938540" cy="4856146"/>
            </a:xfrm>
            <a:custGeom>
              <a:avLst/>
              <a:gdLst>
                <a:gd name="connsiteX0" fmla="*/ 0 w 914400"/>
                <a:gd name="connsiteY0" fmla="*/ 0 h 5143500"/>
                <a:gd name="connsiteX1" fmla="*/ 914400 w 914400"/>
                <a:gd name="connsiteY1" fmla="*/ 0 h 5143500"/>
                <a:gd name="connsiteX2" fmla="*/ 914400 w 914400"/>
                <a:gd name="connsiteY2" fmla="*/ 5143500 h 5143500"/>
                <a:gd name="connsiteX3" fmla="*/ 0 w 914400"/>
                <a:gd name="connsiteY3" fmla="*/ 5143500 h 5143500"/>
                <a:gd name="connsiteX4" fmla="*/ 0 w 914400"/>
                <a:gd name="connsiteY4" fmla="*/ 0 h 5143500"/>
                <a:gd name="connsiteX0" fmla="*/ 313 w 914713"/>
                <a:gd name="connsiteY0" fmla="*/ 0 h 5143500"/>
                <a:gd name="connsiteX1" fmla="*/ 914713 w 914713"/>
                <a:gd name="connsiteY1" fmla="*/ 0 h 5143500"/>
                <a:gd name="connsiteX2" fmla="*/ 914713 w 914713"/>
                <a:gd name="connsiteY2" fmla="*/ 5143500 h 5143500"/>
                <a:gd name="connsiteX3" fmla="*/ 313 w 914713"/>
                <a:gd name="connsiteY3" fmla="*/ 5143500 h 5143500"/>
                <a:gd name="connsiteX4" fmla="*/ 0 w 914713"/>
                <a:gd name="connsiteY4" fmla="*/ 2446317 h 5143500"/>
                <a:gd name="connsiteX5" fmla="*/ 313 w 914713"/>
                <a:gd name="connsiteY5" fmla="*/ 0 h 5143500"/>
                <a:gd name="connsiteX0" fmla="*/ 313 w 914713"/>
                <a:gd name="connsiteY0" fmla="*/ 0 h 5143500"/>
                <a:gd name="connsiteX1" fmla="*/ 914713 w 914713"/>
                <a:gd name="connsiteY1" fmla="*/ 0 h 5143500"/>
                <a:gd name="connsiteX2" fmla="*/ 902526 w 914713"/>
                <a:gd name="connsiteY2" fmla="*/ 2481943 h 5143500"/>
                <a:gd name="connsiteX3" fmla="*/ 914713 w 914713"/>
                <a:gd name="connsiteY3" fmla="*/ 5143500 h 5143500"/>
                <a:gd name="connsiteX4" fmla="*/ 313 w 914713"/>
                <a:gd name="connsiteY4" fmla="*/ 5143500 h 5143500"/>
                <a:gd name="connsiteX5" fmla="*/ 0 w 914713"/>
                <a:gd name="connsiteY5" fmla="*/ 2446317 h 5143500"/>
                <a:gd name="connsiteX6" fmla="*/ 313 w 914713"/>
                <a:gd name="connsiteY6" fmla="*/ 0 h 5143500"/>
                <a:gd name="connsiteX0" fmla="*/ 313 w 977699"/>
                <a:gd name="connsiteY0" fmla="*/ 0 h 5143500"/>
                <a:gd name="connsiteX1" fmla="*/ 914713 w 977699"/>
                <a:gd name="connsiteY1" fmla="*/ 0 h 5143500"/>
                <a:gd name="connsiteX2" fmla="*/ 902526 w 977699"/>
                <a:gd name="connsiteY2" fmla="*/ 2481943 h 5143500"/>
                <a:gd name="connsiteX3" fmla="*/ 914713 w 977699"/>
                <a:gd name="connsiteY3" fmla="*/ 5143500 h 5143500"/>
                <a:gd name="connsiteX4" fmla="*/ 313 w 977699"/>
                <a:gd name="connsiteY4" fmla="*/ 5143500 h 5143500"/>
                <a:gd name="connsiteX5" fmla="*/ 0 w 977699"/>
                <a:gd name="connsiteY5" fmla="*/ 2446317 h 5143500"/>
                <a:gd name="connsiteX6" fmla="*/ 313 w 977699"/>
                <a:gd name="connsiteY6" fmla="*/ 0 h 5143500"/>
                <a:gd name="connsiteX0" fmla="*/ 67860 w 1045246"/>
                <a:gd name="connsiteY0" fmla="*/ 0 h 5143500"/>
                <a:gd name="connsiteX1" fmla="*/ 982260 w 1045246"/>
                <a:gd name="connsiteY1" fmla="*/ 0 h 5143500"/>
                <a:gd name="connsiteX2" fmla="*/ 970073 w 1045246"/>
                <a:gd name="connsiteY2" fmla="*/ 2481943 h 5143500"/>
                <a:gd name="connsiteX3" fmla="*/ 982260 w 1045246"/>
                <a:gd name="connsiteY3" fmla="*/ 5143500 h 5143500"/>
                <a:gd name="connsiteX4" fmla="*/ 67860 w 1045246"/>
                <a:gd name="connsiteY4" fmla="*/ 5143500 h 5143500"/>
                <a:gd name="connsiteX5" fmla="*/ 67547 w 1045246"/>
                <a:gd name="connsiteY5" fmla="*/ 2446317 h 5143500"/>
                <a:gd name="connsiteX6" fmla="*/ 67860 w 1045246"/>
                <a:gd name="connsiteY6" fmla="*/ 0 h 5143500"/>
                <a:gd name="connsiteX0" fmla="*/ 594079 w 1571465"/>
                <a:gd name="connsiteY0" fmla="*/ 0 h 5143500"/>
                <a:gd name="connsiteX1" fmla="*/ 1508479 w 1571465"/>
                <a:gd name="connsiteY1" fmla="*/ 0 h 5143500"/>
                <a:gd name="connsiteX2" fmla="*/ 1496292 w 1571465"/>
                <a:gd name="connsiteY2" fmla="*/ 2481943 h 5143500"/>
                <a:gd name="connsiteX3" fmla="*/ 1508479 w 1571465"/>
                <a:gd name="connsiteY3" fmla="*/ 5143500 h 5143500"/>
                <a:gd name="connsiteX4" fmla="*/ 594079 w 1571465"/>
                <a:gd name="connsiteY4" fmla="*/ 5143500 h 5143500"/>
                <a:gd name="connsiteX5" fmla="*/ 0 w 1571465"/>
                <a:gd name="connsiteY5" fmla="*/ 2921330 h 5143500"/>
                <a:gd name="connsiteX6" fmla="*/ 594079 w 1571465"/>
                <a:gd name="connsiteY6" fmla="*/ 0 h 5143500"/>
                <a:gd name="connsiteX0" fmla="*/ 594079 w 1571465"/>
                <a:gd name="connsiteY0" fmla="*/ 0 h 5143500"/>
                <a:gd name="connsiteX1" fmla="*/ 1508479 w 1571465"/>
                <a:gd name="connsiteY1" fmla="*/ 0 h 5143500"/>
                <a:gd name="connsiteX2" fmla="*/ 1496292 w 1571465"/>
                <a:gd name="connsiteY2" fmla="*/ 2481943 h 5143500"/>
                <a:gd name="connsiteX3" fmla="*/ 1508479 w 1571465"/>
                <a:gd name="connsiteY3" fmla="*/ 5143500 h 5143500"/>
                <a:gd name="connsiteX4" fmla="*/ 594079 w 1571465"/>
                <a:gd name="connsiteY4" fmla="*/ 5143500 h 5143500"/>
                <a:gd name="connsiteX5" fmla="*/ 0 w 1571465"/>
                <a:gd name="connsiteY5" fmla="*/ 2921330 h 5143500"/>
                <a:gd name="connsiteX6" fmla="*/ 594079 w 1571465"/>
                <a:gd name="connsiteY6" fmla="*/ 0 h 5143500"/>
                <a:gd name="connsiteX0" fmla="*/ 594079 w 1520842"/>
                <a:gd name="connsiteY0" fmla="*/ 0 h 5143500"/>
                <a:gd name="connsiteX1" fmla="*/ 1508479 w 1520842"/>
                <a:gd name="connsiteY1" fmla="*/ 0 h 5143500"/>
                <a:gd name="connsiteX2" fmla="*/ 391887 w 1520842"/>
                <a:gd name="connsiteY2" fmla="*/ 2921330 h 5143500"/>
                <a:gd name="connsiteX3" fmla="*/ 1508479 w 1520842"/>
                <a:gd name="connsiteY3" fmla="*/ 5143500 h 5143500"/>
                <a:gd name="connsiteX4" fmla="*/ 594079 w 1520842"/>
                <a:gd name="connsiteY4" fmla="*/ 5143500 h 5143500"/>
                <a:gd name="connsiteX5" fmla="*/ 0 w 1520842"/>
                <a:gd name="connsiteY5" fmla="*/ 2921330 h 5143500"/>
                <a:gd name="connsiteX6" fmla="*/ 594079 w 1520842"/>
                <a:gd name="connsiteY6" fmla="*/ 0 h 5143500"/>
                <a:gd name="connsiteX0" fmla="*/ 594079 w 1508479"/>
                <a:gd name="connsiteY0" fmla="*/ 0 h 5143500"/>
                <a:gd name="connsiteX1" fmla="*/ 926588 w 1508479"/>
                <a:gd name="connsiteY1" fmla="*/ 11875 h 5143500"/>
                <a:gd name="connsiteX2" fmla="*/ 391887 w 1508479"/>
                <a:gd name="connsiteY2" fmla="*/ 2921330 h 5143500"/>
                <a:gd name="connsiteX3" fmla="*/ 1508479 w 1508479"/>
                <a:gd name="connsiteY3" fmla="*/ 5143500 h 5143500"/>
                <a:gd name="connsiteX4" fmla="*/ 594079 w 1508479"/>
                <a:gd name="connsiteY4" fmla="*/ 5143500 h 5143500"/>
                <a:gd name="connsiteX5" fmla="*/ 0 w 1508479"/>
                <a:gd name="connsiteY5" fmla="*/ 2921330 h 5143500"/>
                <a:gd name="connsiteX6" fmla="*/ 594079 w 1508479"/>
                <a:gd name="connsiteY6" fmla="*/ 0 h 5143500"/>
                <a:gd name="connsiteX0" fmla="*/ 594079 w 1508479"/>
                <a:gd name="connsiteY0" fmla="*/ 1 h 5143501"/>
                <a:gd name="connsiteX1" fmla="*/ 1045342 w 1508479"/>
                <a:gd name="connsiteY1" fmla="*/ 0 h 5143501"/>
                <a:gd name="connsiteX2" fmla="*/ 391887 w 1508479"/>
                <a:gd name="connsiteY2" fmla="*/ 2921331 h 5143501"/>
                <a:gd name="connsiteX3" fmla="*/ 1508479 w 1508479"/>
                <a:gd name="connsiteY3" fmla="*/ 5143501 h 5143501"/>
                <a:gd name="connsiteX4" fmla="*/ 594079 w 1508479"/>
                <a:gd name="connsiteY4" fmla="*/ 5143501 h 5143501"/>
                <a:gd name="connsiteX5" fmla="*/ 0 w 1508479"/>
                <a:gd name="connsiteY5" fmla="*/ 2921331 h 5143501"/>
                <a:gd name="connsiteX6" fmla="*/ 594079 w 1508479"/>
                <a:gd name="connsiteY6" fmla="*/ 1 h 5143501"/>
                <a:gd name="connsiteX0" fmla="*/ 821141 w 1509910"/>
                <a:gd name="connsiteY0" fmla="*/ 0 h 5214752"/>
                <a:gd name="connsiteX1" fmla="*/ 1046773 w 1509910"/>
                <a:gd name="connsiteY1" fmla="*/ 71251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0 h 5214752"/>
                <a:gd name="connsiteX1" fmla="*/ 1046773 w 1509910"/>
                <a:gd name="connsiteY1" fmla="*/ 71251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0 h 5214752"/>
                <a:gd name="connsiteX1" fmla="*/ 1046773 w 1509910"/>
                <a:gd name="connsiteY1" fmla="*/ 71251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0 h 5214752"/>
                <a:gd name="connsiteX1" fmla="*/ 1046773 w 1509910"/>
                <a:gd name="connsiteY1" fmla="*/ 71251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35627 h 5250379"/>
                <a:gd name="connsiteX1" fmla="*/ 916144 w 1509910"/>
                <a:gd name="connsiteY1" fmla="*/ 0 h 5250379"/>
                <a:gd name="connsiteX2" fmla="*/ 393318 w 1509910"/>
                <a:gd name="connsiteY2" fmla="*/ 3028209 h 5250379"/>
                <a:gd name="connsiteX3" fmla="*/ 1509910 w 1509910"/>
                <a:gd name="connsiteY3" fmla="*/ 5250379 h 5250379"/>
                <a:gd name="connsiteX4" fmla="*/ 595510 w 1509910"/>
                <a:gd name="connsiteY4" fmla="*/ 5250379 h 5250379"/>
                <a:gd name="connsiteX5" fmla="*/ 1431 w 1509910"/>
                <a:gd name="connsiteY5" fmla="*/ 3028209 h 5250379"/>
                <a:gd name="connsiteX6" fmla="*/ 821141 w 1509910"/>
                <a:gd name="connsiteY6" fmla="*/ 35627 h 5250379"/>
                <a:gd name="connsiteX0" fmla="*/ 821141 w 1509910"/>
                <a:gd name="connsiteY0" fmla="*/ 0 h 5214752"/>
                <a:gd name="connsiteX1" fmla="*/ 904268 w 1509910"/>
                <a:gd name="connsiteY1" fmla="*/ 23750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0 h 5214752"/>
                <a:gd name="connsiteX1" fmla="*/ 904268 w 1509910"/>
                <a:gd name="connsiteY1" fmla="*/ 23750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905436 w 1511078"/>
                <a:gd name="connsiteY0" fmla="*/ 0 h 5191002"/>
                <a:gd name="connsiteX1" fmla="*/ 905436 w 1511078"/>
                <a:gd name="connsiteY1" fmla="*/ 0 h 5191002"/>
                <a:gd name="connsiteX2" fmla="*/ 394486 w 1511078"/>
                <a:gd name="connsiteY2" fmla="*/ 2968832 h 5191002"/>
                <a:gd name="connsiteX3" fmla="*/ 1511078 w 1511078"/>
                <a:gd name="connsiteY3" fmla="*/ 5191002 h 5191002"/>
                <a:gd name="connsiteX4" fmla="*/ 596678 w 1511078"/>
                <a:gd name="connsiteY4" fmla="*/ 5191002 h 5191002"/>
                <a:gd name="connsiteX5" fmla="*/ 2599 w 1511078"/>
                <a:gd name="connsiteY5" fmla="*/ 2968832 h 5191002"/>
                <a:gd name="connsiteX6" fmla="*/ 905436 w 1511078"/>
                <a:gd name="connsiteY6" fmla="*/ 0 h 5191002"/>
                <a:gd name="connsiteX0" fmla="*/ 903108 w 1508750"/>
                <a:gd name="connsiteY0" fmla="*/ 0 h 5191002"/>
                <a:gd name="connsiteX1" fmla="*/ 903108 w 1508750"/>
                <a:gd name="connsiteY1" fmla="*/ 0 h 5191002"/>
                <a:gd name="connsiteX2" fmla="*/ 392158 w 1508750"/>
                <a:gd name="connsiteY2" fmla="*/ 2968832 h 5191002"/>
                <a:gd name="connsiteX3" fmla="*/ 1508750 w 1508750"/>
                <a:gd name="connsiteY3" fmla="*/ 5191002 h 5191002"/>
                <a:gd name="connsiteX4" fmla="*/ 594350 w 1508750"/>
                <a:gd name="connsiteY4" fmla="*/ 5191002 h 5191002"/>
                <a:gd name="connsiteX5" fmla="*/ 271 w 1508750"/>
                <a:gd name="connsiteY5" fmla="*/ 2968832 h 5191002"/>
                <a:gd name="connsiteX6" fmla="*/ 903108 w 1508750"/>
                <a:gd name="connsiteY6" fmla="*/ 0 h 5191002"/>
                <a:gd name="connsiteX0" fmla="*/ 906597 w 1512239"/>
                <a:gd name="connsiteY0" fmla="*/ 0 h 5191002"/>
                <a:gd name="connsiteX1" fmla="*/ 906597 w 1512239"/>
                <a:gd name="connsiteY1" fmla="*/ 0 h 5191002"/>
                <a:gd name="connsiteX2" fmla="*/ 395647 w 1512239"/>
                <a:gd name="connsiteY2" fmla="*/ 2968832 h 5191002"/>
                <a:gd name="connsiteX3" fmla="*/ 1512239 w 1512239"/>
                <a:gd name="connsiteY3" fmla="*/ 5191002 h 5191002"/>
                <a:gd name="connsiteX4" fmla="*/ 544735 w 1512239"/>
                <a:gd name="connsiteY4" fmla="*/ 4952821 h 5191002"/>
                <a:gd name="connsiteX5" fmla="*/ 3760 w 1512239"/>
                <a:gd name="connsiteY5" fmla="*/ 2968832 h 5191002"/>
                <a:gd name="connsiteX6" fmla="*/ 906597 w 1512239"/>
                <a:gd name="connsiteY6" fmla="*/ 0 h 5191002"/>
                <a:gd name="connsiteX0" fmla="*/ 906597 w 1512239"/>
                <a:gd name="connsiteY0" fmla="*/ 0 h 5191002"/>
                <a:gd name="connsiteX1" fmla="*/ 906597 w 1512239"/>
                <a:gd name="connsiteY1" fmla="*/ 0 h 5191002"/>
                <a:gd name="connsiteX2" fmla="*/ 395647 w 1512239"/>
                <a:gd name="connsiteY2" fmla="*/ 2968832 h 5191002"/>
                <a:gd name="connsiteX3" fmla="*/ 1512239 w 1512239"/>
                <a:gd name="connsiteY3" fmla="*/ 5191002 h 5191002"/>
                <a:gd name="connsiteX4" fmla="*/ 544735 w 1512239"/>
                <a:gd name="connsiteY4" fmla="*/ 4952821 h 5191002"/>
                <a:gd name="connsiteX5" fmla="*/ 3760 w 1512239"/>
                <a:gd name="connsiteY5" fmla="*/ 2968832 h 5191002"/>
                <a:gd name="connsiteX6" fmla="*/ 906597 w 1512239"/>
                <a:gd name="connsiteY6" fmla="*/ 0 h 5191002"/>
                <a:gd name="connsiteX0" fmla="*/ 906046 w 1511688"/>
                <a:gd name="connsiteY0" fmla="*/ 0 h 5191002"/>
                <a:gd name="connsiteX1" fmla="*/ 906046 w 1511688"/>
                <a:gd name="connsiteY1" fmla="*/ 0 h 5191002"/>
                <a:gd name="connsiteX2" fmla="*/ 395096 w 1511688"/>
                <a:gd name="connsiteY2" fmla="*/ 2968832 h 5191002"/>
                <a:gd name="connsiteX3" fmla="*/ 1511688 w 1511688"/>
                <a:gd name="connsiteY3" fmla="*/ 5191002 h 5191002"/>
                <a:gd name="connsiteX4" fmla="*/ 567836 w 1511688"/>
                <a:gd name="connsiteY4" fmla="*/ 4904394 h 5191002"/>
                <a:gd name="connsiteX5" fmla="*/ 3209 w 1511688"/>
                <a:gd name="connsiteY5" fmla="*/ 2968832 h 5191002"/>
                <a:gd name="connsiteX6" fmla="*/ 906046 w 1511688"/>
                <a:gd name="connsiteY6" fmla="*/ 0 h 5191002"/>
                <a:gd name="connsiteX0" fmla="*/ 906046 w 1511688"/>
                <a:gd name="connsiteY0" fmla="*/ 0 h 5191002"/>
                <a:gd name="connsiteX1" fmla="*/ 906046 w 1511688"/>
                <a:gd name="connsiteY1" fmla="*/ 0 h 5191002"/>
                <a:gd name="connsiteX2" fmla="*/ 395096 w 1511688"/>
                <a:gd name="connsiteY2" fmla="*/ 2968832 h 5191002"/>
                <a:gd name="connsiteX3" fmla="*/ 1511688 w 1511688"/>
                <a:gd name="connsiteY3" fmla="*/ 5191002 h 5191002"/>
                <a:gd name="connsiteX4" fmla="*/ 567836 w 1511688"/>
                <a:gd name="connsiteY4" fmla="*/ 4904394 h 5191002"/>
                <a:gd name="connsiteX5" fmla="*/ 3209 w 1511688"/>
                <a:gd name="connsiteY5" fmla="*/ 2968832 h 5191002"/>
                <a:gd name="connsiteX6" fmla="*/ 906046 w 1511688"/>
                <a:gd name="connsiteY6" fmla="*/ 0 h 5191002"/>
                <a:gd name="connsiteX0" fmla="*/ 906046 w 1558666"/>
                <a:gd name="connsiteY0" fmla="*/ 0 h 5157614"/>
                <a:gd name="connsiteX1" fmla="*/ 906046 w 1558666"/>
                <a:gd name="connsiteY1" fmla="*/ 0 h 5157614"/>
                <a:gd name="connsiteX2" fmla="*/ 395096 w 1558666"/>
                <a:gd name="connsiteY2" fmla="*/ 2968832 h 5157614"/>
                <a:gd name="connsiteX3" fmla="*/ 1558665 w 1558666"/>
                <a:gd name="connsiteY3" fmla="*/ 5157614 h 5157614"/>
                <a:gd name="connsiteX4" fmla="*/ 567836 w 1558666"/>
                <a:gd name="connsiteY4" fmla="*/ 4904394 h 5157614"/>
                <a:gd name="connsiteX5" fmla="*/ 3209 w 1558666"/>
                <a:gd name="connsiteY5" fmla="*/ 2968832 h 5157614"/>
                <a:gd name="connsiteX6" fmla="*/ 906046 w 1558666"/>
                <a:gd name="connsiteY6" fmla="*/ 0 h 5157614"/>
                <a:gd name="connsiteX0" fmla="*/ 906046 w 1611293"/>
                <a:gd name="connsiteY0" fmla="*/ 0 h 5015627"/>
                <a:gd name="connsiteX1" fmla="*/ 906046 w 1611293"/>
                <a:gd name="connsiteY1" fmla="*/ 0 h 5015627"/>
                <a:gd name="connsiteX2" fmla="*/ 395096 w 1611293"/>
                <a:gd name="connsiteY2" fmla="*/ 2968832 h 5015627"/>
                <a:gd name="connsiteX3" fmla="*/ 1611293 w 1611293"/>
                <a:gd name="connsiteY3" fmla="*/ 5015627 h 5015627"/>
                <a:gd name="connsiteX4" fmla="*/ 567836 w 1611293"/>
                <a:gd name="connsiteY4" fmla="*/ 4904394 h 5015627"/>
                <a:gd name="connsiteX5" fmla="*/ 3209 w 1611293"/>
                <a:gd name="connsiteY5" fmla="*/ 2968832 h 5015627"/>
                <a:gd name="connsiteX6" fmla="*/ 906046 w 1611293"/>
                <a:gd name="connsiteY6" fmla="*/ 0 h 5015627"/>
                <a:gd name="connsiteX0" fmla="*/ 907247 w 1612494"/>
                <a:gd name="connsiteY0" fmla="*/ 0 h 5015627"/>
                <a:gd name="connsiteX1" fmla="*/ 907247 w 1612494"/>
                <a:gd name="connsiteY1" fmla="*/ 0 h 5015627"/>
                <a:gd name="connsiteX2" fmla="*/ 396297 w 1612494"/>
                <a:gd name="connsiteY2" fmla="*/ 2968832 h 5015627"/>
                <a:gd name="connsiteX3" fmla="*/ 1612494 w 1612494"/>
                <a:gd name="connsiteY3" fmla="*/ 5015627 h 5015627"/>
                <a:gd name="connsiteX4" fmla="*/ 520260 w 1612494"/>
                <a:gd name="connsiteY4" fmla="*/ 4828965 h 5015627"/>
                <a:gd name="connsiteX5" fmla="*/ 4410 w 1612494"/>
                <a:gd name="connsiteY5" fmla="*/ 2968832 h 5015627"/>
                <a:gd name="connsiteX6" fmla="*/ 907247 w 1612494"/>
                <a:gd name="connsiteY6" fmla="*/ 0 h 5015627"/>
                <a:gd name="connsiteX0" fmla="*/ 907249 w 1612496"/>
                <a:gd name="connsiteY0" fmla="*/ 0 h 5015627"/>
                <a:gd name="connsiteX1" fmla="*/ 907249 w 1612496"/>
                <a:gd name="connsiteY1" fmla="*/ 0 h 5015627"/>
                <a:gd name="connsiteX2" fmla="*/ 396299 w 1612496"/>
                <a:gd name="connsiteY2" fmla="*/ 2968832 h 5015627"/>
                <a:gd name="connsiteX3" fmla="*/ 1612496 w 1612496"/>
                <a:gd name="connsiteY3" fmla="*/ 5015627 h 5015627"/>
                <a:gd name="connsiteX4" fmla="*/ 520262 w 1612496"/>
                <a:gd name="connsiteY4" fmla="*/ 4828965 h 5015627"/>
                <a:gd name="connsiteX5" fmla="*/ 4412 w 1612496"/>
                <a:gd name="connsiteY5" fmla="*/ 2968832 h 5015627"/>
                <a:gd name="connsiteX6" fmla="*/ 907249 w 1612496"/>
                <a:gd name="connsiteY6" fmla="*/ 0 h 5015627"/>
                <a:gd name="connsiteX0" fmla="*/ 907249 w 1632774"/>
                <a:gd name="connsiteY0" fmla="*/ 0 h 4970978"/>
                <a:gd name="connsiteX1" fmla="*/ 907249 w 1632774"/>
                <a:gd name="connsiteY1" fmla="*/ 0 h 4970978"/>
                <a:gd name="connsiteX2" fmla="*/ 396299 w 1632774"/>
                <a:gd name="connsiteY2" fmla="*/ 2968832 h 4970978"/>
                <a:gd name="connsiteX3" fmla="*/ 1632774 w 1632774"/>
                <a:gd name="connsiteY3" fmla="*/ 4970978 h 4970978"/>
                <a:gd name="connsiteX4" fmla="*/ 520262 w 1632774"/>
                <a:gd name="connsiteY4" fmla="*/ 4828965 h 4970978"/>
                <a:gd name="connsiteX5" fmla="*/ 4412 w 1632774"/>
                <a:gd name="connsiteY5" fmla="*/ 2968832 h 4970978"/>
                <a:gd name="connsiteX6" fmla="*/ 907249 w 1632774"/>
                <a:gd name="connsiteY6" fmla="*/ 0 h 4970978"/>
                <a:gd name="connsiteX0" fmla="*/ 907249 w 1632774"/>
                <a:gd name="connsiteY0" fmla="*/ 0 h 4970978"/>
                <a:gd name="connsiteX1" fmla="*/ 907249 w 1632774"/>
                <a:gd name="connsiteY1" fmla="*/ 0 h 4970978"/>
                <a:gd name="connsiteX2" fmla="*/ 396299 w 1632774"/>
                <a:gd name="connsiteY2" fmla="*/ 2968832 h 4970978"/>
                <a:gd name="connsiteX3" fmla="*/ 1632774 w 1632774"/>
                <a:gd name="connsiteY3" fmla="*/ 4970978 h 4970978"/>
                <a:gd name="connsiteX4" fmla="*/ 520262 w 1632774"/>
                <a:gd name="connsiteY4" fmla="*/ 4828965 h 4970978"/>
                <a:gd name="connsiteX5" fmla="*/ 4412 w 1632774"/>
                <a:gd name="connsiteY5" fmla="*/ 2968832 h 4970978"/>
                <a:gd name="connsiteX6" fmla="*/ 907249 w 1632774"/>
                <a:gd name="connsiteY6" fmla="*/ 0 h 4970978"/>
                <a:gd name="connsiteX0" fmla="*/ 907315 w 1632840"/>
                <a:gd name="connsiteY0" fmla="*/ 0 h 4970978"/>
                <a:gd name="connsiteX1" fmla="*/ 907315 w 1632840"/>
                <a:gd name="connsiteY1" fmla="*/ 0 h 4970978"/>
                <a:gd name="connsiteX2" fmla="*/ 396365 w 1632840"/>
                <a:gd name="connsiteY2" fmla="*/ 2968832 h 4970978"/>
                <a:gd name="connsiteX3" fmla="*/ 1632840 w 1632840"/>
                <a:gd name="connsiteY3" fmla="*/ 4970978 h 4970978"/>
                <a:gd name="connsiteX4" fmla="*/ 517911 w 1632840"/>
                <a:gd name="connsiteY4" fmla="*/ 4808167 h 4970978"/>
                <a:gd name="connsiteX5" fmla="*/ 4478 w 1632840"/>
                <a:gd name="connsiteY5" fmla="*/ 2968832 h 4970978"/>
                <a:gd name="connsiteX6" fmla="*/ 907315 w 1632840"/>
                <a:gd name="connsiteY6" fmla="*/ 0 h 4970978"/>
                <a:gd name="connsiteX0" fmla="*/ 943526 w 1669051"/>
                <a:gd name="connsiteY0" fmla="*/ 0 h 4970978"/>
                <a:gd name="connsiteX1" fmla="*/ 943526 w 1669051"/>
                <a:gd name="connsiteY1" fmla="*/ 0 h 4970978"/>
                <a:gd name="connsiteX2" fmla="*/ 432576 w 1669051"/>
                <a:gd name="connsiteY2" fmla="*/ 2968832 h 4970978"/>
                <a:gd name="connsiteX3" fmla="*/ 1669051 w 1669051"/>
                <a:gd name="connsiteY3" fmla="*/ 4970978 h 4970978"/>
                <a:gd name="connsiteX4" fmla="*/ 554122 w 1669051"/>
                <a:gd name="connsiteY4" fmla="*/ 4808167 h 4970978"/>
                <a:gd name="connsiteX5" fmla="*/ 4257 w 1669051"/>
                <a:gd name="connsiteY5" fmla="*/ 2933146 h 4970978"/>
                <a:gd name="connsiteX6" fmla="*/ 943526 w 1669051"/>
                <a:gd name="connsiteY6" fmla="*/ 0 h 4970978"/>
                <a:gd name="connsiteX0" fmla="*/ 947485 w 1673010"/>
                <a:gd name="connsiteY0" fmla="*/ 0 h 4970978"/>
                <a:gd name="connsiteX1" fmla="*/ 947485 w 1673010"/>
                <a:gd name="connsiteY1" fmla="*/ 0 h 4970978"/>
                <a:gd name="connsiteX2" fmla="*/ 436535 w 1673010"/>
                <a:gd name="connsiteY2" fmla="*/ 2968832 h 4970978"/>
                <a:gd name="connsiteX3" fmla="*/ 1673010 w 1673010"/>
                <a:gd name="connsiteY3" fmla="*/ 4970978 h 4970978"/>
                <a:gd name="connsiteX4" fmla="*/ 558081 w 1673010"/>
                <a:gd name="connsiteY4" fmla="*/ 4808167 h 4970978"/>
                <a:gd name="connsiteX5" fmla="*/ 8216 w 1673010"/>
                <a:gd name="connsiteY5" fmla="*/ 2933146 h 4970978"/>
                <a:gd name="connsiteX6" fmla="*/ 947485 w 1673010"/>
                <a:gd name="connsiteY6" fmla="*/ 0 h 4970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73010" h="4970978">
                  <a:moveTo>
                    <a:pt x="947485" y="0"/>
                  </a:moveTo>
                  <a:lnTo>
                    <a:pt x="947485" y="0"/>
                  </a:lnTo>
                  <a:cubicBezTo>
                    <a:pt x="527838" y="722415"/>
                    <a:pt x="315614" y="2140336"/>
                    <a:pt x="436535" y="2968832"/>
                  </a:cubicBezTo>
                  <a:cubicBezTo>
                    <a:pt x="557456" y="3797328"/>
                    <a:pt x="1668948" y="4083792"/>
                    <a:pt x="1673010" y="4970978"/>
                  </a:cubicBezTo>
                  <a:lnTo>
                    <a:pt x="558081" y="4808167"/>
                  </a:lnTo>
                  <a:cubicBezTo>
                    <a:pt x="643136" y="4251759"/>
                    <a:pt x="66892" y="3732864"/>
                    <a:pt x="8216" y="2933146"/>
                  </a:cubicBezTo>
                  <a:cubicBezTo>
                    <a:pt x="-50460" y="2133428"/>
                    <a:pt x="199236" y="1064821"/>
                    <a:pt x="947485" y="0"/>
                  </a:cubicBezTo>
                  <a:close/>
                </a:path>
              </a:pathLst>
            </a:custGeom>
            <a:gradFill>
              <a:gsLst>
                <a:gs pos="34176">
                  <a:srgbClr val="FFFF00">
                    <a:lumMod val="49000"/>
                    <a:lumOff val="51000"/>
                  </a:srgbClr>
                </a:gs>
                <a:gs pos="21000">
                  <a:srgbClr val="FFFF00">
                    <a:lumMod val="26000"/>
                    <a:lumOff val="74000"/>
                    <a:alpha val="49000"/>
                  </a:srgbClr>
                </a:gs>
                <a:gs pos="75000">
                  <a:srgbClr val="FFC000"/>
                </a:gs>
                <a:gs pos="100000">
                  <a:srgbClr val="C00000">
                    <a:shade val="67500"/>
                    <a:satMod val="115000"/>
                    <a:lumMod val="81000"/>
                  </a:srgbClr>
                </a:gs>
                <a:gs pos="100000">
                  <a:srgbClr val="C00000">
                    <a:shade val="100000"/>
                    <a:satMod val="115000"/>
                    <a:lumMod val="53000"/>
                  </a:srgbClr>
                </a:gs>
              </a:gsLst>
              <a:lin ang="5400000" scaled="1"/>
            </a:gradFill>
            <a:ln w="38100">
              <a:noFill/>
            </a:ln>
            <a:effectLst>
              <a:outerShdw blurRad="50800" dist="50800" dir="5400000" algn="ctr" rotWithShape="0">
                <a:schemeClr val="tx2">
                  <a:lumMod val="10000"/>
                </a:schemeClr>
              </a:outerShdw>
            </a:effectLst>
            <a:scene3d>
              <a:camera prst="orthographicFront"/>
              <a:lightRig rig="flat" dir="t">
                <a:rot lat="0" lon="0" rev="2400000"/>
              </a:lightRig>
            </a:scene3d>
            <a:sp3d>
              <a:bevelT w="146050"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/>
            </a:p>
          </p:txBody>
        </p:sp>
        <p:sp>
          <p:nvSpPr>
            <p:cNvPr id="12" name="29 Rectángulo"/>
            <p:cNvSpPr/>
            <p:nvPr/>
          </p:nvSpPr>
          <p:spPr>
            <a:xfrm rot="15622799">
              <a:off x="7188469" y="2258661"/>
              <a:ext cx="671976" cy="3424197"/>
            </a:xfrm>
            <a:custGeom>
              <a:avLst/>
              <a:gdLst>
                <a:gd name="connsiteX0" fmla="*/ 0 w 914400"/>
                <a:gd name="connsiteY0" fmla="*/ 0 h 5143500"/>
                <a:gd name="connsiteX1" fmla="*/ 914400 w 914400"/>
                <a:gd name="connsiteY1" fmla="*/ 0 h 5143500"/>
                <a:gd name="connsiteX2" fmla="*/ 914400 w 914400"/>
                <a:gd name="connsiteY2" fmla="*/ 5143500 h 5143500"/>
                <a:gd name="connsiteX3" fmla="*/ 0 w 914400"/>
                <a:gd name="connsiteY3" fmla="*/ 5143500 h 5143500"/>
                <a:gd name="connsiteX4" fmla="*/ 0 w 914400"/>
                <a:gd name="connsiteY4" fmla="*/ 0 h 5143500"/>
                <a:gd name="connsiteX0" fmla="*/ 313 w 914713"/>
                <a:gd name="connsiteY0" fmla="*/ 0 h 5143500"/>
                <a:gd name="connsiteX1" fmla="*/ 914713 w 914713"/>
                <a:gd name="connsiteY1" fmla="*/ 0 h 5143500"/>
                <a:gd name="connsiteX2" fmla="*/ 914713 w 914713"/>
                <a:gd name="connsiteY2" fmla="*/ 5143500 h 5143500"/>
                <a:gd name="connsiteX3" fmla="*/ 313 w 914713"/>
                <a:gd name="connsiteY3" fmla="*/ 5143500 h 5143500"/>
                <a:gd name="connsiteX4" fmla="*/ 0 w 914713"/>
                <a:gd name="connsiteY4" fmla="*/ 2446317 h 5143500"/>
                <a:gd name="connsiteX5" fmla="*/ 313 w 914713"/>
                <a:gd name="connsiteY5" fmla="*/ 0 h 5143500"/>
                <a:gd name="connsiteX0" fmla="*/ 313 w 914713"/>
                <a:gd name="connsiteY0" fmla="*/ 0 h 5143500"/>
                <a:gd name="connsiteX1" fmla="*/ 914713 w 914713"/>
                <a:gd name="connsiteY1" fmla="*/ 0 h 5143500"/>
                <a:gd name="connsiteX2" fmla="*/ 902526 w 914713"/>
                <a:gd name="connsiteY2" fmla="*/ 2481943 h 5143500"/>
                <a:gd name="connsiteX3" fmla="*/ 914713 w 914713"/>
                <a:gd name="connsiteY3" fmla="*/ 5143500 h 5143500"/>
                <a:gd name="connsiteX4" fmla="*/ 313 w 914713"/>
                <a:gd name="connsiteY4" fmla="*/ 5143500 h 5143500"/>
                <a:gd name="connsiteX5" fmla="*/ 0 w 914713"/>
                <a:gd name="connsiteY5" fmla="*/ 2446317 h 5143500"/>
                <a:gd name="connsiteX6" fmla="*/ 313 w 914713"/>
                <a:gd name="connsiteY6" fmla="*/ 0 h 5143500"/>
                <a:gd name="connsiteX0" fmla="*/ 313 w 977699"/>
                <a:gd name="connsiteY0" fmla="*/ 0 h 5143500"/>
                <a:gd name="connsiteX1" fmla="*/ 914713 w 977699"/>
                <a:gd name="connsiteY1" fmla="*/ 0 h 5143500"/>
                <a:gd name="connsiteX2" fmla="*/ 902526 w 977699"/>
                <a:gd name="connsiteY2" fmla="*/ 2481943 h 5143500"/>
                <a:gd name="connsiteX3" fmla="*/ 914713 w 977699"/>
                <a:gd name="connsiteY3" fmla="*/ 5143500 h 5143500"/>
                <a:gd name="connsiteX4" fmla="*/ 313 w 977699"/>
                <a:gd name="connsiteY4" fmla="*/ 5143500 h 5143500"/>
                <a:gd name="connsiteX5" fmla="*/ 0 w 977699"/>
                <a:gd name="connsiteY5" fmla="*/ 2446317 h 5143500"/>
                <a:gd name="connsiteX6" fmla="*/ 313 w 977699"/>
                <a:gd name="connsiteY6" fmla="*/ 0 h 5143500"/>
                <a:gd name="connsiteX0" fmla="*/ 67860 w 1045246"/>
                <a:gd name="connsiteY0" fmla="*/ 0 h 5143500"/>
                <a:gd name="connsiteX1" fmla="*/ 982260 w 1045246"/>
                <a:gd name="connsiteY1" fmla="*/ 0 h 5143500"/>
                <a:gd name="connsiteX2" fmla="*/ 970073 w 1045246"/>
                <a:gd name="connsiteY2" fmla="*/ 2481943 h 5143500"/>
                <a:gd name="connsiteX3" fmla="*/ 982260 w 1045246"/>
                <a:gd name="connsiteY3" fmla="*/ 5143500 h 5143500"/>
                <a:gd name="connsiteX4" fmla="*/ 67860 w 1045246"/>
                <a:gd name="connsiteY4" fmla="*/ 5143500 h 5143500"/>
                <a:gd name="connsiteX5" fmla="*/ 67547 w 1045246"/>
                <a:gd name="connsiteY5" fmla="*/ 2446317 h 5143500"/>
                <a:gd name="connsiteX6" fmla="*/ 67860 w 1045246"/>
                <a:gd name="connsiteY6" fmla="*/ 0 h 5143500"/>
                <a:gd name="connsiteX0" fmla="*/ 594079 w 1571465"/>
                <a:gd name="connsiteY0" fmla="*/ 0 h 5143500"/>
                <a:gd name="connsiteX1" fmla="*/ 1508479 w 1571465"/>
                <a:gd name="connsiteY1" fmla="*/ 0 h 5143500"/>
                <a:gd name="connsiteX2" fmla="*/ 1496292 w 1571465"/>
                <a:gd name="connsiteY2" fmla="*/ 2481943 h 5143500"/>
                <a:gd name="connsiteX3" fmla="*/ 1508479 w 1571465"/>
                <a:gd name="connsiteY3" fmla="*/ 5143500 h 5143500"/>
                <a:gd name="connsiteX4" fmla="*/ 594079 w 1571465"/>
                <a:gd name="connsiteY4" fmla="*/ 5143500 h 5143500"/>
                <a:gd name="connsiteX5" fmla="*/ 0 w 1571465"/>
                <a:gd name="connsiteY5" fmla="*/ 2921330 h 5143500"/>
                <a:gd name="connsiteX6" fmla="*/ 594079 w 1571465"/>
                <a:gd name="connsiteY6" fmla="*/ 0 h 5143500"/>
                <a:gd name="connsiteX0" fmla="*/ 594079 w 1571465"/>
                <a:gd name="connsiteY0" fmla="*/ 0 h 5143500"/>
                <a:gd name="connsiteX1" fmla="*/ 1508479 w 1571465"/>
                <a:gd name="connsiteY1" fmla="*/ 0 h 5143500"/>
                <a:gd name="connsiteX2" fmla="*/ 1496292 w 1571465"/>
                <a:gd name="connsiteY2" fmla="*/ 2481943 h 5143500"/>
                <a:gd name="connsiteX3" fmla="*/ 1508479 w 1571465"/>
                <a:gd name="connsiteY3" fmla="*/ 5143500 h 5143500"/>
                <a:gd name="connsiteX4" fmla="*/ 594079 w 1571465"/>
                <a:gd name="connsiteY4" fmla="*/ 5143500 h 5143500"/>
                <a:gd name="connsiteX5" fmla="*/ 0 w 1571465"/>
                <a:gd name="connsiteY5" fmla="*/ 2921330 h 5143500"/>
                <a:gd name="connsiteX6" fmla="*/ 594079 w 1571465"/>
                <a:gd name="connsiteY6" fmla="*/ 0 h 5143500"/>
                <a:gd name="connsiteX0" fmla="*/ 594079 w 1520842"/>
                <a:gd name="connsiteY0" fmla="*/ 0 h 5143500"/>
                <a:gd name="connsiteX1" fmla="*/ 1508479 w 1520842"/>
                <a:gd name="connsiteY1" fmla="*/ 0 h 5143500"/>
                <a:gd name="connsiteX2" fmla="*/ 391887 w 1520842"/>
                <a:gd name="connsiteY2" fmla="*/ 2921330 h 5143500"/>
                <a:gd name="connsiteX3" fmla="*/ 1508479 w 1520842"/>
                <a:gd name="connsiteY3" fmla="*/ 5143500 h 5143500"/>
                <a:gd name="connsiteX4" fmla="*/ 594079 w 1520842"/>
                <a:gd name="connsiteY4" fmla="*/ 5143500 h 5143500"/>
                <a:gd name="connsiteX5" fmla="*/ 0 w 1520842"/>
                <a:gd name="connsiteY5" fmla="*/ 2921330 h 5143500"/>
                <a:gd name="connsiteX6" fmla="*/ 594079 w 1520842"/>
                <a:gd name="connsiteY6" fmla="*/ 0 h 5143500"/>
                <a:gd name="connsiteX0" fmla="*/ 594079 w 1508479"/>
                <a:gd name="connsiteY0" fmla="*/ 0 h 5143500"/>
                <a:gd name="connsiteX1" fmla="*/ 926588 w 1508479"/>
                <a:gd name="connsiteY1" fmla="*/ 11875 h 5143500"/>
                <a:gd name="connsiteX2" fmla="*/ 391887 w 1508479"/>
                <a:gd name="connsiteY2" fmla="*/ 2921330 h 5143500"/>
                <a:gd name="connsiteX3" fmla="*/ 1508479 w 1508479"/>
                <a:gd name="connsiteY3" fmla="*/ 5143500 h 5143500"/>
                <a:gd name="connsiteX4" fmla="*/ 594079 w 1508479"/>
                <a:gd name="connsiteY4" fmla="*/ 5143500 h 5143500"/>
                <a:gd name="connsiteX5" fmla="*/ 0 w 1508479"/>
                <a:gd name="connsiteY5" fmla="*/ 2921330 h 5143500"/>
                <a:gd name="connsiteX6" fmla="*/ 594079 w 1508479"/>
                <a:gd name="connsiteY6" fmla="*/ 0 h 5143500"/>
                <a:gd name="connsiteX0" fmla="*/ 594079 w 1508479"/>
                <a:gd name="connsiteY0" fmla="*/ 1 h 5143501"/>
                <a:gd name="connsiteX1" fmla="*/ 1045342 w 1508479"/>
                <a:gd name="connsiteY1" fmla="*/ 0 h 5143501"/>
                <a:gd name="connsiteX2" fmla="*/ 391887 w 1508479"/>
                <a:gd name="connsiteY2" fmla="*/ 2921331 h 5143501"/>
                <a:gd name="connsiteX3" fmla="*/ 1508479 w 1508479"/>
                <a:gd name="connsiteY3" fmla="*/ 5143501 h 5143501"/>
                <a:gd name="connsiteX4" fmla="*/ 594079 w 1508479"/>
                <a:gd name="connsiteY4" fmla="*/ 5143501 h 5143501"/>
                <a:gd name="connsiteX5" fmla="*/ 0 w 1508479"/>
                <a:gd name="connsiteY5" fmla="*/ 2921331 h 5143501"/>
                <a:gd name="connsiteX6" fmla="*/ 594079 w 1508479"/>
                <a:gd name="connsiteY6" fmla="*/ 1 h 5143501"/>
                <a:gd name="connsiteX0" fmla="*/ 821141 w 1509910"/>
                <a:gd name="connsiteY0" fmla="*/ 0 h 5214752"/>
                <a:gd name="connsiteX1" fmla="*/ 1046773 w 1509910"/>
                <a:gd name="connsiteY1" fmla="*/ 71251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0 h 5214752"/>
                <a:gd name="connsiteX1" fmla="*/ 1046773 w 1509910"/>
                <a:gd name="connsiteY1" fmla="*/ 71251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0 h 5214752"/>
                <a:gd name="connsiteX1" fmla="*/ 1046773 w 1509910"/>
                <a:gd name="connsiteY1" fmla="*/ 71251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0 h 5214752"/>
                <a:gd name="connsiteX1" fmla="*/ 1046773 w 1509910"/>
                <a:gd name="connsiteY1" fmla="*/ 71251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35627 h 5250379"/>
                <a:gd name="connsiteX1" fmla="*/ 916144 w 1509910"/>
                <a:gd name="connsiteY1" fmla="*/ 0 h 5250379"/>
                <a:gd name="connsiteX2" fmla="*/ 393318 w 1509910"/>
                <a:gd name="connsiteY2" fmla="*/ 3028209 h 5250379"/>
                <a:gd name="connsiteX3" fmla="*/ 1509910 w 1509910"/>
                <a:gd name="connsiteY3" fmla="*/ 5250379 h 5250379"/>
                <a:gd name="connsiteX4" fmla="*/ 595510 w 1509910"/>
                <a:gd name="connsiteY4" fmla="*/ 5250379 h 5250379"/>
                <a:gd name="connsiteX5" fmla="*/ 1431 w 1509910"/>
                <a:gd name="connsiteY5" fmla="*/ 3028209 h 5250379"/>
                <a:gd name="connsiteX6" fmla="*/ 821141 w 1509910"/>
                <a:gd name="connsiteY6" fmla="*/ 35627 h 5250379"/>
                <a:gd name="connsiteX0" fmla="*/ 821141 w 1509910"/>
                <a:gd name="connsiteY0" fmla="*/ 0 h 5214752"/>
                <a:gd name="connsiteX1" fmla="*/ 904268 w 1509910"/>
                <a:gd name="connsiteY1" fmla="*/ 23750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821141 w 1509910"/>
                <a:gd name="connsiteY0" fmla="*/ 0 h 5214752"/>
                <a:gd name="connsiteX1" fmla="*/ 904268 w 1509910"/>
                <a:gd name="connsiteY1" fmla="*/ 23750 h 5214752"/>
                <a:gd name="connsiteX2" fmla="*/ 393318 w 1509910"/>
                <a:gd name="connsiteY2" fmla="*/ 2992582 h 5214752"/>
                <a:gd name="connsiteX3" fmla="*/ 1509910 w 1509910"/>
                <a:gd name="connsiteY3" fmla="*/ 5214752 h 5214752"/>
                <a:gd name="connsiteX4" fmla="*/ 595510 w 1509910"/>
                <a:gd name="connsiteY4" fmla="*/ 5214752 h 5214752"/>
                <a:gd name="connsiteX5" fmla="*/ 1431 w 1509910"/>
                <a:gd name="connsiteY5" fmla="*/ 2992582 h 5214752"/>
                <a:gd name="connsiteX6" fmla="*/ 821141 w 1509910"/>
                <a:gd name="connsiteY6" fmla="*/ 0 h 5214752"/>
                <a:gd name="connsiteX0" fmla="*/ 905436 w 1511078"/>
                <a:gd name="connsiteY0" fmla="*/ 0 h 5191002"/>
                <a:gd name="connsiteX1" fmla="*/ 905436 w 1511078"/>
                <a:gd name="connsiteY1" fmla="*/ 0 h 5191002"/>
                <a:gd name="connsiteX2" fmla="*/ 394486 w 1511078"/>
                <a:gd name="connsiteY2" fmla="*/ 2968832 h 5191002"/>
                <a:gd name="connsiteX3" fmla="*/ 1511078 w 1511078"/>
                <a:gd name="connsiteY3" fmla="*/ 5191002 h 5191002"/>
                <a:gd name="connsiteX4" fmla="*/ 596678 w 1511078"/>
                <a:gd name="connsiteY4" fmla="*/ 5191002 h 5191002"/>
                <a:gd name="connsiteX5" fmla="*/ 2599 w 1511078"/>
                <a:gd name="connsiteY5" fmla="*/ 2968832 h 5191002"/>
                <a:gd name="connsiteX6" fmla="*/ 905436 w 1511078"/>
                <a:gd name="connsiteY6" fmla="*/ 0 h 5191002"/>
                <a:gd name="connsiteX0" fmla="*/ 903108 w 1508750"/>
                <a:gd name="connsiteY0" fmla="*/ 0 h 5191002"/>
                <a:gd name="connsiteX1" fmla="*/ 903108 w 1508750"/>
                <a:gd name="connsiteY1" fmla="*/ 0 h 5191002"/>
                <a:gd name="connsiteX2" fmla="*/ 392158 w 1508750"/>
                <a:gd name="connsiteY2" fmla="*/ 2968832 h 5191002"/>
                <a:gd name="connsiteX3" fmla="*/ 1508750 w 1508750"/>
                <a:gd name="connsiteY3" fmla="*/ 5191002 h 5191002"/>
                <a:gd name="connsiteX4" fmla="*/ 594350 w 1508750"/>
                <a:gd name="connsiteY4" fmla="*/ 5191002 h 5191002"/>
                <a:gd name="connsiteX5" fmla="*/ 271 w 1508750"/>
                <a:gd name="connsiteY5" fmla="*/ 2968832 h 5191002"/>
                <a:gd name="connsiteX6" fmla="*/ 903108 w 1508750"/>
                <a:gd name="connsiteY6" fmla="*/ 0 h 5191002"/>
                <a:gd name="connsiteX0" fmla="*/ 905384 w 1511026"/>
                <a:gd name="connsiteY0" fmla="*/ 0 h 5191002"/>
                <a:gd name="connsiteX1" fmla="*/ 905384 w 1511026"/>
                <a:gd name="connsiteY1" fmla="*/ 0 h 5191002"/>
                <a:gd name="connsiteX2" fmla="*/ 394434 w 1511026"/>
                <a:gd name="connsiteY2" fmla="*/ 2968832 h 5191002"/>
                <a:gd name="connsiteX3" fmla="*/ 1511026 w 1511026"/>
                <a:gd name="connsiteY3" fmla="*/ 5191002 h 5191002"/>
                <a:gd name="connsiteX4" fmla="*/ 599341 w 1511026"/>
                <a:gd name="connsiteY4" fmla="*/ 5009353 h 5191002"/>
                <a:gd name="connsiteX5" fmla="*/ 2547 w 1511026"/>
                <a:gd name="connsiteY5" fmla="*/ 2968832 h 5191002"/>
                <a:gd name="connsiteX6" fmla="*/ 905384 w 1511026"/>
                <a:gd name="connsiteY6" fmla="*/ 0 h 5191002"/>
                <a:gd name="connsiteX0" fmla="*/ 905384 w 1511026"/>
                <a:gd name="connsiteY0" fmla="*/ 0 h 5191002"/>
                <a:gd name="connsiteX1" fmla="*/ 905384 w 1511026"/>
                <a:gd name="connsiteY1" fmla="*/ 0 h 5191002"/>
                <a:gd name="connsiteX2" fmla="*/ 394434 w 1511026"/>
                <a:gd name="connsiteY2" fmla="*/ 2968832 h 5191002"/>
                <a:gd name="connsiteX3" fmla="*/ 1511026 w 1511026"/>
                <a:gd name="connsiteY3" fmla="*/ 5191002 h 5191002"/>
                <a:gd name="connsiteX4" fmla="*/ 599341 w 1511026"/>
                <a:gd name="connsiteY4" fmla="*/ 5009353 h 5191002"/>
                <a:gd name="connsiteX5" fmla="*/ 2547 w 1511026"/>
                <a:gd name="connsiteY5" fmla="*/ 2968832 h 5191002"/>
                <a:gd name="connsiteX6" fmla="*/ 905384 w 1511026"/>
                <a:gd name="connsiteY6" fmla="*/ 0 h 5191002"/>
                <a:gd name="connsiteX0" fmla="*/ 905293 w 1510935"/>
                <a:gd name="connsiteY0" fmla="*/ 0 h 5191002"/>
                <a:gd name="connsiteX1" fmla="*/ 905293 w 1510935"/>
                <a:gd name="connsiteY1" fmla="*/ 0 h 5191002"/>
                <a:gd name="connsiteX2" fmla="*/ 394343 w 1510935"/>
                <a:gd name="connsiteY2" fmla="*/ 2968832 h 5191002"/>
                <a:gd name="connsiteX3" fmla="*/ 1510935 w 1510935"/>
                <a:gd name="connsiteY3" fmla="*/ 5191002 h 5191002"/>
                <a:gd name="connsiteX4" fmla="*/ 604146 w 1510935"/>
                <a:gd name="connsiteY4" fmla="*/ 4965320 h 5191002"/>
                <a:gd name="connsiteX5" fmla="*/ 2456 w 1510935"/>
                <a:gd name="connsiteY5" fmla="*/ 2968832 h 5191002"/>
                <a:gd name="connsiteX6" fmla="*/ 905293 w 1510935"/>
                <a:gd name="connsiteY6" fmla="*/ 0 h 5191002"/>
                <a:gd name="connsiteX0" fmla="*/ 905293 w 1510935"/>
                <a:gd name="connsiteY0" fmla="*/ 0 h 5191002"/>
                <a:gd name="connsiteX1" fmla="*/ 905293 w 1510935"/>
                <a:gd name="connsiteY1" fmla="*/ 0 h 5191002"/>
                <a:gd name="connsiteX2" fmla="*/ 394343 w 1510935"/>
                <a:gd name="connsiteY2" fmla="*/ 2968832 h 5191002"/>
                <a:gd name="connsiteX3" fmla="*/ 1510935 w 1510935"/>
                <a:gd name="connsiteY3" fmla="*/ 5191002 h 5191002"/>
                <a:gd name="connsiteX4" fmla="*/ 604146 w 1510935"/>
                <a:gd name="connsiteY4" fmla="*/ 4965320 h 5191002"/>
                <a:gd name="connsiteX5" fmla="*/ 2456 w 1510935"/>
                <a:gd name="connsiteY5" fmla="*/ 2968832 h 5191002"/>
                <a:gd name="connsiteX6" fmla="*/ 905293 w 1510935"/>
                <a:gd name="connsiteY6" fmla="*/ 0 h 5191002"/>
                <a:gd name="connsiteX0" fmla="*/ 905202 w 1510844"/>
                <a:gd name="connsiteY0" fmla="*/ 0 h 5191002"/>
                <a:gd name="connsiteX1" fmla="*/ 905202 w 1510844"/>
                <a:gd name="connsiteY1" fmla="*/ 0 h 5191002"/>
                <a:gd name="connsiteX2" fmla="*/ 394252 w 1510844"/>
                <a:gd name="connsiteY2" fmla="*/ 2968832 h 5191002"/>
                <a:gd name="connsiteX3" fmla="*/ 1510844 w 1510844"/>
                <a:gd name="connsiteY3" fmla="*/ 5191002 h 5191002"/>
                <a:gd name="connsiteX4" fmla="*/ 608952 w 1510844"/>
                <a:gd name="connsiteY4" fmla="*/ 4921288 h 5191002"/>
                <a:gd name="connsiteX5" fmla="*/ 2365 w 1510844"/>
                <a:gd name="connsiteY5" fmla="*/ 2968832 h 5191002"/>
                <a:gd name="connsiteX6" fmla="*/ 905202 w 1510844"/>
                <a:gd name="connsiteY6" fmla="*/ 0 h 5191002"/>
                <a:gd name="connsiteX0" fmla="*/ 905202 w 1636655"/>
                <a:gd name="connsiteY0" fmla="*/ 0 h 5223682"/>
                <a:gd name="connsiteX1" fmla="*/ 905202 w 1636655"/>
                <a:gd name="connsiteY1" fmla="*/ 0 h 5223682"/>
                <a:gd name="connsiteX2" fmla="*/ 394252 w 1636655"/>
                <a:gd name="connsiteY2" fmla="*/ 2968832 h 5223682"/>
                <a:gd name="connsiteX3" fmla="*/ 1636656 w 1636655"/>
                <a:gd name="connsiteY3" fmla="*/ 5223682 h 5223682"/>
                <a:gd name="connsiteX4" fmla="*/ 608952 w 1636655"/>
                <a:gd name="connsiteY4" fmla="*/ 4921288 h 5223682"/>
                <a:gd name="connsiteX5" fmla="*/ 2365 w 1636655"/>
                <a:gd name="connsiteY5" fmla="*/ 2968832 h 5223682"/>
                <a:gd name="connsiteX6" fmla="*/ 905202 w 1636655"/>
                <a:gd name="connsiteY6" fmla="*/ 0 h 5223682"/>
                <a:gd name="connsiteX0" fmla="*/ 905202 w 1733136"/>
                <a:gd name="connsiteY0" fmla="*/ 0 h 5030956"/>
                <a:gd name="connsiteX1" fmla="*/ 905202 w 1733136"/>
                <a:gd name="connsiteY1" fmla="*/ 0 h 5030956"/>
                <a:gd name="connsiteX2" fmla="*/ 394252 w 1733136"/>
                <a:gd name="connsiteY2" fmla="*/ 2968832 h 5030956"/>
                <a:gd name="connsiteX3" fmla="*/ 1733135 w 1733136"/>
                <a:gd name="connsiteY3" fmla="*/ 5030956 h 5030956"/>
                <a:gd name="connsiteX4" fmla="*/ 608952 w 1733136"/>
                <a:gd name="connsiteY4" fmla="*/ 4921288 h 5030956"/>
                <a:gd name="connsiteX5" fmla="*/ 2365 w 1733136"/>
                <a:gd name="connsiteY5" fmla="*/ 2968832 h 5030956"/>
                <a:gd name="connsiteX6" fmla="*/ 905202 w 1733136"/>
                <a:gd name="connsiteY6" fmla="*/ 0 h 5030956"/>
                <a:gd name="connsiteX0" fmla="*/ 905202 w 1733136"/>
                <a:gd name="connsiteY0" fmla="*/ 0 h 5030956"/>
                <a:gd name="connsiteX1" fmla="*/ 905202 w 1733136"/>
                <a:gd name="connsiteY1" fmla="*/ 0 h 5030956"/>
                <a:gd name="connsiteX2" fmla="*/ 394252 w 1733136"/>
                <a:gd name="connsiteY2" fmla="*/ 2968832 h 5030956"/>
                <a:gd name="connsiteX3" fmla="*/ 1733135 w 1733136"/>
                <a:gd name="connsiteY3" fmla="*/ 5030956 h 5030956"/>
                <a:gd name="connsiteX4" fmla="*/ 608952 w 1733136"/>
                <a:gd name="connsiteY4" fmla="*/ 4921288 h 5030956"/>
                <a:gd name="connsiteX5" fmla="*/ 2365 w 1733136"/>
                <a:gd name="connsiteY5" fmla="*/ 2968832 h 5030956"/>
                <a:gd name="connsiteX6" fmla="*/ 905202 w 1733136"/>
                <a:gd name="connsiteY6" fmla="*/ 0 h 5030956"/>
                <a:gd name="connsiteX0" fmla="*/ 905202 w 1733136"/>
                <a:gd name="connsiteY0" fmla="*/ 0 h 5030956"/>
                <a:gd name="connsiteX1" fmla="*/ 905202 w 1733136"/>
                <a:gd name="connsiteY1" fmla="*/ 0 h 5030956"/>
                <a:gd name="connsiteX2" fmla="*/ 394252 w 1733136"/>
                <a:gd name="connsiteY2" fmla="*/ 2968832 h 5030956"/>
                <a:gd name="connsiteX3" fmla="*/ 1733135 w 1733136"/>
                <a:gd name="connsiteY3" fmla="*/ 5030956 h 5030956"/>
                <a:gd name="connsiteX4" fmla="*/ 608952 w 1733136"/>
                <a:gd name="connsiteY4" fmla="*/ 4921288 h 5030956"/>
                <a:gd name="connsiteX5" fmla="*/ 2365 w 1733136"/>
                <a:gd name="connsiteY5" fmla="*/ 2968832 h 5030956"/>
                <a:gd name="connsiteX6" fmla="*/ 905202 w 1733136"/>
                <a:gd name="connsiteY6" fmla="*/ 0 h 5030956"/>
                <a:gd name="connsiteX0" fmla="*/ 905415 w 1733349"/>
                <a:gd name="connsiteY0" fmla="*/ 0 h 5030956"/>
                <a:gd name="connsiteX1" fmla="*/ 905415 w 1733349"/>
                <a:gd name="connsiteY1" fmla="*/ 0 h 5030956"/>
                <a:gd name="connsiteX2" fmla="*/ 394465 w 1733349"/>
                <a:gd name="connsiteY2" fmla="*/ 2968832 h 5030956"/>
                <a:gd name="connsiteX3" fmla="*/ 1733348 w 1733349"/>
                <a:gd name="connsiteY3" fmla="*/ 5030956 h 5030956"/>
                <a:gd name="connsiteX4" fmla="*/ 597691 w 1733349"/>
                <a:gd name="connsiteY4" fmla="*/ 4901051 h 5030956"/>
                <a:gd name="connsiteX5" fmla="*/ 2578 w 1733349"/>
                <a:gd name="connsiteY5" fmla="*/ 2968832 h 5030956"/>
                <a:gd name="connsiteX6" fmla="*/ 905415 w 1733349"/>
                <a:gd name="connsiteY6" fmla="*/ 0 h 5030956"/>
                <a:gd name="connsiteX0" fmla="*/ 905415 w 1733349"/>
                <a:gd name="connsiteY0" fmla="*/ 0 h 5030956"/>
                <a:gd name="connsiteX1" fmla="*/ 905415 w 1733349"/>
                <a:gd name="connsiteY1" fmla="*/ 0 h 5030956"/>
                <a:gd name="connsiteX2" fmla="*/ 394465 w 1733349"/>
                <a:gd name="connsiteY2" fmla="*/ 2968832 h 5030956"/>
                <a:gd name="connsiteX3" fmla="*/ 1733348 w 1733349"/>
                <a:gd name="connsiteY3" fmla="*/ 5030956 h 5030956"/>
                <a:gd name="connsiteX4" fmla="*/ 597691 w 1733349"/>
                <a:gd name="connsiteY4" fmla="*/ 4901051 h 5030956"/>
                <a:gd name="connsiteX5" fmla="*/ 2578 w 1733349"/>
                <a:gd name="connsiteY5" fmla="*/ 2968832 h 5030956"/>
                <a:gd name="connsiteX6" fmla="*/ 905415 w 1733349"/>
                <a:gd name="connsiteY6" fmla="*/ 0 h 5030956"/>
                <a:gd name="connsiteX0" fmla="*/ 999113 w 1827047"/>
                <a:gd name="connsiteY0" fmla="*/ 0 h 5030956"/>
                <a:gd name="connsiteX1" fmla="*/ 999113 w 1827047"/>
                <a:gd name="connsiteY1" fmla="*/ 0 h 5030956"/>
                <a:gd name="connsiteX2" fmla="*/ 488163 w 1827047"/>
                <a:gd name="connsiteY2" fmla="*/ 2968832 h 5030956"/>
                <a:gd name="connsiteX3" fmla="*/ 1827046 w 1827047"/>
                <a:gd name="connsiteY3" fmla="*/ 5030956 h 5030956"/>
                <a:gd name="connsiteX4" fmla="*/ 691389 w 1827047"/>
                <a:gd name="connsiteY4" fmla="*/ 4901051 h 5030956"/>
                <a:gd name="connsiteX5" fmla="*/ 2297 w 1827047"/>
                <a:gd name="connsiteY5" fmla="*/ 2931883 h 5030956"/>
                <a:gd name="connsiteX6" fmla="*/ 999113 w 1827047"/>
                <a:gd name="connsiteY6" fmla="*/ 0 h 5030956"/>
                <a:gd name="connsiteX0" fmla="*/ 1008893 w 1836827"/>
                <a:gd name="connsiteY0" fmla="*/ 0 h 5030956"/>
                <a:gd name="connsiteX1" fmla="*/ 1008893 w 1836827"/>
                <a:gd name="connsiteY1" fmla="*/ 0 h 5030956"/>
                <a:gd name="connsiteX2" fmla="*/ 497943 w 1836827"/>
                <a:gd name="connsiteY2" fmla="*/ 2968832 h 5030956"/>
                <a:gd name="connsiteX3" fmla="*/ 1836826 w 1836827"/>
                <a:gd name="connsiteY3" fmla="*/ 5030956 h 5030956"/>
                <a:gd name="connsiteX4" fmla="*/ 701169 w 1836827"/>
                <a:gd name="connsiteY4" fmla="*/ 4901051 h 5030956"/>
                <a:gd name="connsiteX5" fmla="*/ 12077 w 1836827"/>
                <a:gd name="connsiteY5" fmla="*/ 2931883 h 5030956"/>
                <a:gd name="connsiteX6" fmla="*/ 1008893 w 1836827"/>
                <a:gd name="connsiteY6" fmla="*/ 0 h 50309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36827" h="5030956">
                  <a:moveTo>
                    <a:pt x="1008893" y="0"/>
                  </a:moveTo>
                  <a:lnTo>
                    <a:pt x="1008893" y="0"/>
                  </a:lnTo>
                  <a:cubicBezTo>
                    <a:pt x="589246" y="722415"/>
                    <a:pt x="359954" y="2130339"/>
                    <a:pt x="497943" y="2968832"/>
                  </a:cubicBezTo>
                  <a:cubicBezTo>
                    <a:pt x="635932" y="3807325"/>
                    <a:pt x="1832764" y="4143770"/>
                    <a:pt x="1836826" y="5030956"/>
                  </a:cubicBezTo>
                  <a:cubicBezTo>
                    <a:pt x="1435530" y="4974763"/>
                    <a:pt x="1059522" y="4960485"/>
                    <a:pt x="701169" y="4901051"/>
                  </a:cubicBezTo>
                  <a:cubicBezTo>
                    <a:pt x="786224" y="4344643"/>
                    <a:pt x="93497" y="3746621"/>
                    <a:pt x="12077" y="2931883"/>
                  </a:cubicBezTo>
                  <a:cubicBezTo>
                    <a:pt x="-69343" y="2117145"/>
                    <a:pt x="260644" y="1064821"/>
                    <a:pt x="1008893" y="0"/>
                  </a:cubicBezTo>
                  <a:close/>
                </a:path>
              </a:pathLst>
            </a:custGeom>
            <a:gradFill>
              <a:gsLst>
                <a:gs pos="1250">
                  <a:srgbClr val="66FF33"/>
                </a:gs>
                <a:gs pos="63000">
                  <a:srgbClr val="92D050"/>
                </a:gs>
                <a:gs pos="100000">
                  <a:schemeClr val="accent3">
                    <a:lumMod val="50000"/>
                  </a:scheme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5400000" scaled="1"/>
            </a:gradFill>
            <a:ln w="38100">
              <a:noFill/>
            </a:ln>
            <a:effectLst>
              <a:outerShdw blurRad="50800" dist="50800" dir="5400000" algn="ctr" rotWithShape="0">
                <a:schemeClr val="tx2">
                  <a:lumMod val="10000"/>
                </a:schemeClr>
              </a:outerShdw>
            </a:effectLst>
            <a:scene3d>
              <a:camera prst="orthographicFront"/>
              <a:lightRig rig="flat" dir="t">
                <a:rot lat="0" lon="0" rev="2400000"/>
              </a:lightRig>
            </a:scene3d>
            <a:sp3d>
              <a:bevelT w="165100"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3" name="12 Rectángulo"/>
          <p:cNvSpPr/>
          <p:nvPr/>
        </p:nvSpPr>
        <p:spPr>
          <a:xfrm flipH="1">
            <a:off x="-30128" y="0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862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90"/>
            <a:ext cx="9144000" cy="514439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868144" y="1131590"/>
            <a:ext cx="2808312" cy="255454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rgbClr val="FF579B"/>
              </a:extrusionClr>
            </a:sp3d>
          </a:bodyPr>
          <a:lstStyle/>
          <a:p>
            <a:pPr algn="ctr"/>
            <a:r>
              <a:rPr lang="es-ES" sz="3200" b="1" dirty="0" smtClean="0">
                <a:gradFill>
                  <a:gsLst>
                    <a:gs pos="0">
                      <a:srgbClr val="FF0000">
                        <a:lumMod val="99000"/>
                        <a:lumOff val="1000"/>
                      </a:srgbClr>
                    </a:gs>
                    <a:gs pos="14000">
                      <a:srgbClr val="FF0066"/>
                    </a:gs>
                    <a:gs pos="94000">
                      <a:srgbClr val="FF3773">
                        <a:lumMod val="49000"/>
                        <a:lumOff val="51000"/>
                      </a:srgbClr>
                    </a:gs>
                    <a:gs pos="62000">
                      <a:srgbClr val="FF3773">
                        <a:lumMod val="58000"/>
                        <a:lumOff val="4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25</a:t>
            </a:r>
            <a:r>
              <a:rPr lang="es-ES" sz="3200" b="1" dirty="0">
                <a:gradFill>
                  <a:gsLst>
                    <a:gs pos="0">
                      <a:srgbClr val="FF0000">
                        <a:lumMod val="99000"/>
                        <a:lumOff val="1000"/>
                      </a:srgbClr>
                    </a:gs>
                    <a:gs pos="14000">
                      <a:srgbClr val="FF0066"/>
                    </a:gs>
                    <a:gs pos="94000">
                      <a:srgbClr val="FF3773">
                        <a:lumMod val="49000"/>
                        <a:lumOff val="51000"/>
                      </a:srgbClr>
                    </a:gs>
                    <a:gs pos="62000">
                      <a:srgbClr val="FF3773">
                        <a:lumMod val="58000"/>
                        <a:lumOff val="4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 Perdona a cada persona por cada cosa que te hace.</a:t>
            </a:r>
          </a:p>
          <a:p>
            <a:pPr algn="ctr"/>
            <a:endParaRPr lang="es-ES" sz="3200" b="1" dirty="0">
              <a:gradFill>
                <a:gsLst>
                  <a:gs pos="0">
                    <a:srgbClr val="FF0000">
                      <a:lumMod val="99000"/>
                      <a:lumOff val="1000"/>
                    </a:srgbClr>
                  </a:gs>
                  <a:gs pos="14000">
                    <a:srgbClr val="FF0066"/>
                  </a:gs>
                  <a:gs pos="94000">
                    <a:srgbClr val="FF3773">
                      <a:lumMod val="49000"/>
                      <a:lumOff val="51000"/>
                    </a:srgbClr>
                  </a:gs>
                  <a:gs pos="62000">
                    <a:srgbClr val="FF3773">
                      <a:lumMod val="58000"/>
                      <a:lumOff val="42000"/>
                    </a:srgbClr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</p:txBody>
      </p:sp>
      <p:grpSp>
        <p:nvGrpSpPr>
          <p:cNvPr id="12" name="11 Grupo"/>
          <p:cNvGrpSpPr/>
          <p:nvPr/>
        </p:nvGrpSpPr>
        <p:grpSpPr>
          <a:xfrm>
            <a:off x="0" y="11435"/>
            <a:ext cx="9147529" cy="4699913"/>
            <a:chOff x="0" y="11435"/>
            <a:chExt cx="9147529" cy="4699913"/>
          </a:xfrm>
        </p:grpSpPr>
        <p:sp>
          <p:nvSpPr>
            <p:cNvPr id="13" name="1 Rectángulo"/>
            <p:cNvSpPr/>
            <p:nvPr/>
          </p:nvSpPr>
          <p:spPr>
            <a:xfrm>
              <a:off x="0" y="11435"/>
              <a:ext cx="9147529" cy="4699913"/>
            </a:xfrm>
            <a:custGeom>
              <a:avLst/>
              <a:gdLst>
                <a:gd name="connsiteX0" fmla="*/ 0 w 9252520"/>
                <a:gd name="connsiteY0" fmla="*/ 0 h 4371950"/>
                <a:gd name="connsiteX1" fmla="*/ 9252520 w 9252520"/>
                <a:gd name="connsiteY1" fmla="*/ 0 h 4371950"/>
                <a:gd name="connsiteX2" fmla="*/ 9252520 w 9252520"/>
                <a:gd name="connsiteY2" fmla="*/ 4371950 h 4371950"/>
                <a:gd name="connsiteX3" fmla="*/ 0 w 9252520"/>
                <a:gd name="connsiteY3" fmla="*/ 4371950 h 4371950"/>
                <a:gd name="connsiteX4" fmla="*/ 0 w 9252520"/>
                <a:gd name="connsiteY4" fmla="*/ 0 h 4371950"/>
                <a:gd name="connsiteX0" fmla="*/ 0 w 9252520"/>
                <a:gd name="connsiteY0" fmla="*/ 0 h 4700940"/>
                <a:gd name="connsiteX1" fmla="*/ 9252520 w 9252520"/>
                <a:gd name="connsiteY1" fmla="*/ 0 h 4700940"/>
                <a:gd name="connsiteX2" fmla="*/ 9252520 w 9252520"/>
                <a:gd name="connsiteY2" fmla="*/ 4371950 h 4700940"/>
                <a:gd name="connsiteX3" fmla="*/ 0 w 9252520"/>
                <a:gd name="connsiteY3" fmla="*/ 4371950 h 4700940"/>
                <a:gd name="connsiteX4" fmla="*/ 0 w 9252520"/>
                <a:gd name="connsiteY4" fmla="*/ 0 h 4700940"/>
                <a:gd name="connsiteX0" fmla="*/ 0 w 9252520"/>
                <a:gd name="connsiteY0" fmla="*/ 0 h 4741826"/>
                <a:gd name="connsiteX1" fmla="*/ 9252520 w 9252520"/>
                <a:gd name="connsiteY1" fmla="*/ 0 h 4741826"/>
                <a:gd name="connsiteX2" fmla="*/ 9252520 w 9252520"/>
                <a:gd name="connsiteY2" fmla="*/ 4426378 h 4741826"/>
                <a:gd name="connsiteX3" fmla="*/ 0 w 9252520"/>
                <a:gd name="connsiteY3" fmla="*/ 4371950 h 4741826"/>
                <a:gd name="connsiteX4" fmla="*/ 0 w 9252520"/>
                <a:gd name="connsiteY4" fmla="*/ 0 h 4741826"/>
                <a:gd name="connsiteX0" fmla="*/ 0 w 9252520"/>
                <a:gd name="connsiteY0" fmla="*/ 0 h 4703194"/>
                <a:gd name="connsiteX1" fmla="*/ 9252520 w 9252520"/>
                <a:gd name="connsiteY1" fmla="*/ 0 h 4703194"/>
                <a:gd name="connsiteX2" fmla="*/ 9252520 w 9252520"/>
                <a:gd name="connsiteY2" fmla="*/ 4426378 h 4703194"/>
                <a:gd name="connsiteX3" fmla="*/ 0 w 9252520"/>
                <a:gd name="connsiteY3" fmla="*/ 4371950 h 4703194"/>
                <a:gd name="connsiteX4" fmla="*/ 0 w 9252520"/>
                <a:gd name="connsiteY4" fmla="*/ 0 h 4703194"/>
                <a:gd name="connsiteX0" fmla="*/ 0 w 9252520"/>
                <a:gd name="connsiteY0" fmla="*/ 0 h 4719513"/>
                <a:gd name="connsiteX1" fmla="*/ 9252520 w 9252520"/>
                <a:gd name="connsiteY1" fmla="*/ 0 h 4719513"/>
                <a:gd name="connsiteX2" fmla="*/ 9252520 w 9252520"/>
                <a:gd name="connsiteY2" fmla="*/ 4426378 h 4719513"/>
                <a:gd name="connsiteX3" fmla="*/ 0 w 9252520"/>
                <a:gd name="connsiteY3" fmla="*/ 4437265 h 4719513"/>
                <a:gd name="connsiteX4" fmla="*/ 0 w 9252520"/>
                <a:gd name="connsiteY4" fmla="*/ 0 h 4719513"/>
                <a:gd name="connsiteX0" fmla="*/ 0 w 9252520"/>
                <a:gd name="connsiteY0" fmla="*/ 0 h 4694255"/>
                <a:gd name="connsiteX1" fmla="*/ 9252520 w 9252520"/>
                <a:gd name="connsiteY1" fmla="*/ 0 h 4694255"/>
                <a:gd name="connsiteX2" fmla="*/ 9252520 w 9252520"/>
                <a:gd name="connsiteY2" fmla="*/ 4426378 h 4694255"/>
                <a:gd name="connsiteX3" fmla="*/ 0 w 9252520"/>
                <a:gd name="connsiteY3" fmla="*/ 4437265 h 4694255"/>
                <a:gd name="connsiteX4" fmla="*/ 0 w 9252520"/>
                <a:gd name="connsiteY4" fmla="*/ 0 h 4694255"/>
                <a:gd name="connsiteX0" fmla="*/ 0 w 9252520"/>
                <a:gd name="connsiteY0" fmla="*/ 0 h 4672323"/>
                <a:gd name="connsiteX1" fmla="*/ 9252520 w 9252520"/>
                <a:gd name="connsiteY1" fmla="*/ 0 h 4672323"/>
                <a:gd name="connsiteX2" fmla="*/ 9252520 w 9252520"/>
                <a:gd name="connsiteY2" fmla="*/ 4426378 h 4672323"/>
                <a:gd name="connsiteX3" fmla="*/ 0 w 9252520"/>
                <a:gd name="connsiteY3" fmla="*/ 4437265 h 4672323"/>
                <a:gd name="connsiteX4" fmla="*/ 0 w 9252520"/>
                <a:gd name="connsiteY4" fmla="*/ 0 h 4672323"/>
                <a:gd name="connsiteX0" fmla="*/ 0 w 9252520"/>
                <a:gd name="connsiteY0" fmla="*/ 0 h 4685917"/>
                <a:gd name="connsiteX1" fmla="*/ 9252520 w 9252520"/>
                <a:gd name="connsiteY1" fmla="*/ 0 h 4685917"/>
                <a:gd name="connsiteX2" fmla="*/ 9252520 w 9252520"/>
                <a:gd name="connsiteY2" fmla="*/ 4426378 h 4685917"/>
                <a:gd name="connsiteX3" fmla="*/ 0 w 9252520"/>
                <a:gd name="connsiteY3" fmla="*/ 4437265 h 4685917"/>
                <a:gd name="connsiteX4" fmla="*/ 0 w 9252520"/>
                <a:gd name="connsiteY4" fmla="*/ 0 h 4685917"/>
                <a:gd name="connsiteX0" fmla="*/ 0 w 9252520"/>
                <a:gd name="connsiteY0" fmla="*/ 0 h 4676083"/>
                <a:gd name="connsiteX1" fmla="*/ 9252520 w 9252520"/>
                <a:gd name="connsiteY1" fmla="*/ 0 h 4676083"/>
                <a:gd name="connsiteX2" fmla="*/ 9252520 w 9252520"/>
                <a:gd name="connsiteY2" fmla="*/ 4426378 h 4676083"/>
                <a:gd name="connsiteX3" fmla="*/ 0 w 9252520"/>
                <a:gd name="connsiteY3" fmla="*/ 4437265 h 4676083"/>
                <a:gd name="connsiteX4" fmla="*/ 0 w 9252520"/>
                <a:gd name="connsiteY4" fmla="*/ 0 h 4676083"/>
                <a:gd name="connsiteX0" fmla="*/ 0 w 9252520"/>
                <a:gd name="connsiteY0" fmla="*/ 0 h 4699913"/>
                <a:gd name="connsiteX1" fmla="*/ 9252520 w 9252520"/>
                <a:gd name="connsiteY1" fmla="*/ 0 h 4699913"/>
                <a:gd name="connsiteX2" fmla="*/ 9252520 w 9252520"/>
                <a:gd name="connsiteY2" fmla="*/ 4426378 h 4699913"/>
                <a:gd name="connsiteX3" fmla="*/ 0 w 9252520"/>
                <a:gd name="connsiteY3" fmla="*/ 4437265 h 4699913"/>
                <a:gd name="connsiteX4" fmla="*/ 0 w 9252520"/>
                <a:gd name="connsiteY4" fmla="*/ 0 h 4699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52520" h="4699913">
                  <a:moveTo>
                    <a:pt x="0" y="0"/>
                  </a:moveTo>
                  <a:lnTo>
                    <a:pt x="9252520" y="0"/>
                  </a:lnTo>
                  <a:lnTo>
                    <a:pt x="9252520" y="4426378"/>
                  </a:lnTo>
                  <a:cubicBezTo>
                    <a:pt x="4328661" y="5133950"/>
                    <a:pt x="2964429" y="4219550"/>
                    <a:pt x="0" y="4437265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41241">
                  <a:srgbClr val="FFC1FF">
                    <a:alpha val="60000"/>
                  </a:srgbClr>
                </a:gs>
                <a:gs pos="65827">
                  <a:srgbClr val="94738E">
                    <a:alpha val="37000"/>
                  </a:srgbClr>
                </a:gs>
                <a:gs pos="0">
                  <a:schemeClr val="accent6">
                    <a:lumMod val="20000"/>
                    <a:lumOff val="80000"/>
                  </a:schemeClr>
                </a:gs>
                <a:gs pos="93000">
                  <a:schemeClr val="tx2">
                    <a:lumMod val="10000"/>
                    <a:alpha val="78000"/>
                  </a:scheme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4" name="13 Conector"/>
            <p:cNvSpPr/>
            <p:nvPr/>
          </p:nvSpPr>
          <p:spPr>
            <a:xfrm rot="21387047">
              <a:off x="3990962" y="3727590"/>
              <a:ext cx="3068864" cy="457200"/>
            </a:xfrm>
            <a:prstGeom prst="flowChartConnector">
              <a:avLst/>
            </a:prstGeom>
            <a:gradFill>
              <a:gsLst>
                <a:gs pos="83000">
                  <a:srgbClr val="FC9FCB"/>
                </a:gs>
                <a:gs pos="29000">
                  <a:srgbClr val="FF0066">
                    <a:lumMod val="70000"/>
                  </a:srgbClr>
                </a:gs>
                <a:gs pos="56000">
                  <a:srgbClr val="C50849">
                    <a:lumMod val="53000"/>
                    <a:lumOff val="47000"/>
                  </a:srgbClr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effectLst>
              <a:outerShdw blurRad="50800" dist="50800" dir="5400000" algn="ctr" rotWithShape="0">
                <a:schemeClr val="bg1">
                  <a:alpha val="93000"/>
                </a:schemeClr>
              </a:outerShdw>
            </a:effectLst>
            <a:scene3d>
              <a:camera prst="orthographicFront"/>
              <a:lightRig rig="flat" dir="t"/>
            </a:scene3d>
            <a:sp3d prstMaterial="powder"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" name="14 Conector"/>
            <p:cNvSpPr/>
            <p:nvPr/>
          </p:nvSpPr>
          <p:spPr>
            <a:xfrm rot="21387047">
              <a:off x="4436963" y="3772073"/>
              <a:ext cx="3068864" cy="457200"/>
            </a:xfrm>
            <a:prstGeom prst="flowChartConnector">
              <a:avLst/>
            </a:prstGeom>
            <a:solidFill>
              <a:schemeClr val="tx2">
                <a:lumMod val="25000"/>
              </a:schemeClr>
            </a:solidFill>
            <a:ln>
              <a:noFill/>
            </a:ln>
            <a:effectLst>
              <a:outerShdw blurRad="50800" dist="50800" dir="5400000" algn="ctr" rotWithShape="0">
                <a:schemeClr val="bg1">
                  <a:alpha val="93000"/>
                </a:schemeClr>
              </a:outerShdw>
            </a:effectLst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" name="15 Conector"/>
            <p:cNvSpPr/>
            <p:nvPr/>
          </p:nvSpPr>
          <p:spPr>
            <a:xfrm rot="21387047">
              <a:off x="4908930" y="3814946"/>
              <a:ext cx="3068864" cy="457200"/>
            </a:xfrm>
            <a:prstGeom prst="flowChartConnector">
              <a:avLst/>
            </a:prstGeom>
            <a:gradFill>
              <a:gsLst>
                <a:gs pos="83000">
                  <a:srgbClr val="FC9FCB"/>
                </a:gs>
                <a:gs pos="29000">
                  <a:srgbClr val="FF0066">
                    <a:lumMod val="70000"/>
                  </a:srgbClr>
                </a:gs>
                <a:gs pos="56000">
                  <a:srgbClr val="C50849">
                    <a:lumMod val="53000"/>
                    <a:lumOff val="47000"/>
                  </a:srgbClr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effectLst>
              <a:outerShdw blurRad="50800" dist="50800" dir="5400000" algn="ctr" rotWithShape="0">
                <a:schemeClr val="bg1">
                  <a:alpha val="89000"/>
                </a:schemeClr>
              </a:outerShdw>
            </a:effectLst>
            <a:scene3d>
              <a:camera prst="orthographicFront"/>
              <a:lightRig rig="flat" dir="t"/>
            </a:scene3d>
            <a:sp3d prstMaterial="powder"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7" name="16 Conector"/>
            <p:cNvSpPr/>
            <p:nvPr/>
          </p:nvSpPr>
          <p:spPr>
            <a:xfrm rot="21387047">
              <a:off x="5380490" y="3857844"/>
              <a:ext cx="3068864" cy="457200"/>
            </a:xfrm>
            <a:prstGeom prst="flowChartConnector">
              <a:avLst/>
            </a:prstGeom>
            <a:solidFill>
              <a:schemeClr val="tx2">
                <a:lumMod val="25000"/>
              </a:schemeClr>
            </a:solidFill>
            <a:ln>
              <a:noFill/>
            </a:ln>
            <a:effectLst>
              <a:outerShdw blurRad="50800" dist="50800" dir="5400000" algn="ctr" rotWithShape="0">
                <a:schemeClr val="bg1">
                  <a:alpha val="86000"/>
                </a:schemeClr>
              </a:outerShdw>
            </a:effectLst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8" name="17 Conector"/>
            <p:cNvSpPr/>
            <p:nvPr/>
          </p:nvSpPr>
          <p:spPr>
            <a:xfrm rot="21387047">
              <a:off x="5852050" y="3900742"/>
              <a:ext cx="3068864" cy="457200"/>
            </a:xfrm>
            <a:prstGeom prst="flowChartConnector">
              <a:avLst/>
            </a:prstGeom>
            <a:gradFill>
              <a:gsLst>
                <a:gs pos="83000">
                  <a:srgbClr val="FC9FCB"/>
                </a:gs>
                <a:gs pos="29000">
                  <a:srgbClr val="FF0066">
                    <a:lumMod val="70000"/>
                  </a:srgbClr>
                </a:gs>
                <a:gs pos="56000">
                  <a:srgbClr val="C50849">
                    <a:lumMod val="53000"/>
                    <a:lumOff val="47000"/>
                  </a:srgbClr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effectLst>
              <a:outerShdw blurRad="50800" dist="50800" dir="5400000" algn="ctr" rotWithShape="0">
                <a:schemeClr val="bg1">
                  <a:alpha val="84000"/>
                </a:schemeClr>
              </a:outerShdw>
            </a:effectLst>
            <a:scene3d>
              <a:camera prst="orthographicFront"/>
              <a:lightRig rig="flat" dir="t"/>
            </a:scene3d>
            <a:sp3d prstMaterial="powder"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1" name="10 Rectángulo"/>
          <p:cNvSpPr/>
          <p:nvPr/>
        </p:nvSpPr>
        <p:spPr>
          <a:xfrm flipH="1">
            <a:off x="-180528" y="0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5891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8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8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8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940152" y="1059582"/>
            <a:ext cx="2592288" cy="255454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rgbClr val="FBEAA3"/>
              </a:extrusionClr>
            </a:sp3d>
          </a:bodyPr>
          <a:lstStyle/>
          <a:p>
            <a:pPr algn="ctr"/>
            <a:r>
              <a:rPr lang="es-ES" sz="3200" b="1" dirty="0" smtClean="0">
                <a:solidFill>
                  <a:srgbClr val="FF85FF"/>
                </a:solidFill>
                <a:latin typeface="Exotc350 DmBd BT" panose="04030705050B02020A03" pitchFamily="82" charset="0"/>
              </a:rPr>
              <a:t>26</a:t>
            </a:r>
            <a:r>
              <a:rPr lang="es-ES" sz="3200" b="1" dirty="0">
                <a:solidFill>
                  <a:srgbClr val="FF85FF"/>
                </a:solidFill>
                <a:latin typeface="Exotc350 DmBd BT" panose="04030705050B02020A03" pitchFamily="82" charset="0"/>
              </a:rPr>
              <a:t>. Que no te importe lo que los demás piensen de ti.</a:t>
            </a:r>
          </a:p>
          <a:p>
            <a:pPr algn="ctr"/>
            <a:endParaRPr lang="es-ES" sz="3200" b="1" dirty="0">
              <a:solidFill>
                <a:srgbClr val="FF85FF"/>
              </a:solidFill>
              <a:latin typeface="Exotc350 DmBd BT" panose="04030705050B02020A03" pitchFamily="82" charset="0"/>
            </a:endParaRPr>
          </a:p>
        </p:txBody>
      </p:sp>
      <p:grpSp>
        <p:nvGrpSpPr>
          <p:cNvPr id="31" name="30 Grupo"/>
          <p:cNvGrpSpPr/>
          <p:nvPr/>
        </p:nvGrpSpPr>
        <p:grpSpPr>
          <a:xfrm>
            <a:off x="-108000" y="51470"/>
            <a:ext cx="9282463" cy="4726792"/>
            <a:chOff x="-108000" y="51470"/>
            <a:chExt cx="9282463" cy="4726792"/>
          </a:xfrm>
        </p:grpSpPr>
        <p:sp>
          <p:nvSpPr>
            <p:cNvPr id="32" name="1 Rectángulo"/>
            <p:cNvSpPr/>
            <p:nvPr/>
          </p:nvSpPr>
          <p:spPr>
            <a:xfrm>
              <a:off x="0" y="51470"/>
              <a:ext cx="9174463" cy="4726792"/>
            </a:xfrm>
            <a:custGeom>
              <a:avLst/>
              <a:gdLst>
                <a:gd name="connsiteX0" fmla="*/ 0 w 9252520"/>
                <a:gd name="connsiteY0" fmla="*/ 0 h 4371950"/>
                <a:gd name="connsiteX1" fmla="*/ 9252520 w 9252520"/>
                <a:gd name="connsiteY1" fmla="*/ 0 h 4371950"/>
                <a:gd name="connsiteX2" fmla="*/ 9252520 w 9252520"/>
                <a:gd name="connsiteY2" fmla="*/ 4371950 h 4371950"/>
                <a:gd name="connsiteX3" fmla="*/ 0 w 9252520"/>
                <a:gd name="connsiteY3" fmla="*/ 4371950 h 4371950"/>
                <a:gd name="connsiteX4" fmla="*/ 0 w 9252520"/>
                <a:gd name="connsiteY4" fmla="*/ 0 h 4371950"/>
                <a:gd name="connsiteX0" fmla="*/ 0 w 9252520"/>
                <a:gd name="connsiteY0" fmla="*/ 0 h 4700940"/>
                <a:gd name="connsiteX1" fmla="*/ 9252520 w 9252520"/>
                <a:gd name="connsiteY1" fmla="*/ 0 h 4700940"/>
                <a:gd name="connsiteX2" fmla="*/ 9252520 w 9252520"/>
                <a:gd name="connsiteY2" fmla="*/ 4371950 h 4700940"/>
                <a:gd name="connsiteX3" fmla="*/ 0 w 9252520"/>
                <a:gd name="connsiteY3" fmla="*/ 4371950 h 4700940"/>
                <a:gd name="connsiteX4" fmla="*/ 0 w 9252520"/>
                <a:gd name="connsiteY4" fmla="*/ 0 h 4700940"/>
                <a:gd name="connsiteX0" fmla="*/ 0 w 9252520"/>
                <a:gd name="connsiteY0" fmla="*/ 0 h 4741826"/>
                <a:gd name="connsiteX1" fmla="*/ 9252520 w 9252520"/>
                <a:gd name="connsiteY1" fmla="*/ 0 h 4741826"/>
                <a:gd name="connsiteX2" fmla="*/ 9252520 w 9252520"/>
                <a:gd name="connsiteY2" fmla="*/ 4426378 h 4741826"/>
                <a:gd name="connsiteX3" fmla="*/ 0 w 9252520"/>
                <a:gd name="connsiteY3" fmla="*/ 4371950 h 4741826"/>
                <a:gd name="connsiteX4" fmla="*/ 0 w 9252520"/>
                <a:gd name="connsiteY4" fmla="*/ 0 h 4741826"/>
                <a:gd name="connsiteX0" fmla="*/ 0 w 9252520"/>
                <a:gd name="connsiteY0" fmla="*/ 0 h 4703194"/>
                <a:gd name="connsiteX1" fmla="*/ 9252520 w 9252520"/>
                <a:gd name="connsiteY1" fmla="*/ 0 h 4703194"/>
                <a:gd name="connsiteX2" fmla="*/ 9252520 w 9252520"/>
                <a:gd name="connsiteY2" fmla="*/ 4426378 h 4703194"/>
                <a:gd name="connsiteX3" fmla="*/ 0 w 9252520"/>
                <a:gd name="connsiteY3" fmla="*/ 4371950 h 4703194"/>
                <a:gd name="connsiteX4" fmla="*/ 0 w 9252520"/>
                <a:gd name="connsiteY4" fmla="*/ 0 h 4703194"/>
                <a:gd name="connsiteX0" fmla="*/ 0 w 9252520"/>
                <a:gd name="connsiteY0" fmla="*/ 0 h 4719513"/>
                <a:gd name="connsiteX1" fmla="*/ 9252520 w 9252520"/>
                <a:gd name="connsiteY1" fmla="*/ 0 h 4719513"/>
                <a:gd name="connsiteX2" fmla="*/ 9252520 w 9252520"/>
                <a:gd name="connsiteY2" fmla="*/ 4426378 h 4719513"/>
                <a:gd name="connsiteX3" fmla="*/ 0 w 9252520"/>
                <a:gd name="connsiteY3" fmla="*/ 4437265 h 4719513"/>
                <a:gd name="connsiteX4" fmla="*/ 0 w 9252520"/>
                <a:gd name="connsiteY4" fmla="*/ 0 h 4719513"/>
                <a:gd name="connsiteX0" fmla="*/ 0 w 9252520"/>
                <a:gd name="connsiteY0" fmla="*/ 0 h 4694255"/>
                <a:gd name="connsiteX1" fmla="*/ 9252520 w 9252520"/>
                <a:gd name="connsiteY1" fmla="*/ 0 h 4694255"/>
                <a:gd name="connsiteX2" fmla="*/ 9252520 w 9252520"/>
                <a:gd name="connsiteY2" fmla="*/ 4426378 h 4694255"/>
                <a:gd name="connsiteX3" fmla="*/ 0 w 9252520"/>
                <a:gd name="connsiteY3" fmla="*/ 4437265 h 4694255"/>
                <a:gd name="connsiteX4" fmla="*/ 0 w 9252520"/>
                <a:gd name="connsiteY4" fmla="*/ 0 h 4694255"/>
                <a:gd name="connsiteX0" fmla="*/ 0 w 9252520"/>
                <a:gd name="connsiteY0" fmla="*/ 0 h 4672323"/>
                <a:gd name="connsiteX1" fmla="*/ 9252520 w 9252520"/>
                <a:gd name="connsiteY1" fmla="*/ 0 h 4672323"/>
                <a:gd name="connsiteX2" fmla="*/ 9252520 w 9252520"/>
                <a:gd name="connsiteY2" fmla="*/ 4426378 h 4672323"/>
                <a:gd name="connsiteX3" fmla="*/ 0 w 9252520"/>
                <a:gd name="connsiteY3" fmla="*/ 4437265 h 4672323"/>
                <a:gd name="connsiteX4" fmla="*/ 0 w 9252520"/>
                <a:gd name="connsiteY4" fmla="*/ 0 h 4672323"/>
                <a:gd name="connsiteX0" fmla="*/ 0 w 9252520"/>
                <a:gd name="connsiteY0" fmla="*/ 0 h 4685917"/>
                <a:gd name="connsiteX1" fmla="*/ 9252520 w 9252520"/>
                <a:gd name="connsiteY1" fmla="*/ 0 h 4685917"/>
                <a:gd name="connsiteX2" fmla="*/ 9252520 w 9252520"/>
                <a:gd name="connsiteY2" fmla="*/ 4426378 h 4685917"/>
                <a:gd name="connsiteX3" fmla="*/ 0 w 9252520"/>
                <a:gd name="connsiteY3" fmla="*/ 4437265 h 4685917"/>
                <a:gd name="connsiteX4" fmla="*/ 0 w 9252520"/>
                <a:gd name="connsiteY4" fmla="*/ 0 h 4685917"/>
                <a:gd name="connsiteX0" fmla="*/ 0 w 9252520"/>
                <a:gd name="connsiteY0" fmla="*/ 0 h 4676083"/>
                <a:gd name="connsiteX1" fmla="*/ 9252520 w 9252520"/>
                <a:gd name="connsiteY1" fmla="*/ 0 h 4676083"/>
                <a:gd name="connsiteX2" fmla="*/ 9252520 w 9252520"/>
                <a:gd name="connsiteY2" fmla="*/ 4426378 h 4676083"/>
                <a:gd name="connsiteX3" fmla="*/ 0 w 9252520"/>
                <a:gd name="connsiteY3" fmla="*/ 4437265 h 4676083"/>
                <a:gd name="connsiteX4" fmla="*/ 0 w 9252520"/>
                <a:gd name="connsiteY4" fmla="*/ 0 h 4676083"/>
                <a:gd name="connsiteX0" fmla="*/ 0 w 9252520"/>
                <a:gd name="connsiteY0" fmla="*/ 0 h 4699913"/>
                <a:gd name="connsiteX1" fmla="*/ 9252520 w 9252520"/>
                <a:gd name="connsiteY1" fmla="*/ 0 h 4699913"/>
                <a:gd name="connsiteX2" fmla="*/ 9252520 w 9252520"/>
                <a:gd name="connsiteY2" fmla="*/ 4426378 h 4699913"/>
                <a:gd name="connsiteX3" fmla="*/ 0 w 9252520"/>
                <a:gd name="connsiteY3" fmla="*/ 4437265 h 4699913"/>
                <a:gd name="connsiteX4" fmla="*/ 0 w 9252520"/>
                <a:gd name="connsiteY4" fmla="*/ 0 h 4699913"/>
                <a:gd name="connsiteX0" fmla="*/ 0 w 9252520"/>
                <a:gd name="connsiteY0" fmla="*/ 0 h 4676941"/>
                <a:gd name="connsiteX1" fmla="*/ 9252520 w 9252520"/>
                <a:gd name="connsiteY1" fmla="*/ 0 h 4676941"/>
                <a:gd name="connsiteX2" fmla="*/ 9252520 w 9252520"/>
                <a:gd name="connsiteY2" fmla="*/ 4426378 h 4676941"/>
                <a:gd name="connsiteX3" fmla="*/ 0 w 9252520"/>
                <a:gd name="connsiteY3" fmla="*/ 4437265 h 4676941"/>
                <a:gd name="connsiteX4" fmla="*/ 0 w 9252520"/>
                <a:gd name="connsiteY4" fmla="*/ 0 h 4676941"/>
                <a:gd name="connsiteX0" fmla="*/ 0 w 9252520"/>
                <a:gd name="connsiteY0" fmla="*/ 0 h 4726792"/>
                <a:gd name="connsiteX1" fmla="*/ 9252520 w 9252520"/>
                <a:gd name="connsiteY1" fmla="*/ 0 h 4726792"/>
                <a:gd name="connsiteX2" fmla="*/ 9252520 w 9252520"/>
                <a:gd name="connsiteY2" fmla="*/ 4426378 h 4726792"/>
                <a:gd name="connsiteX3" fmla="*/ 0 w 9252520"/>
                <a:gd name="connsiteY3" fmla="*/ 4437265 h 4726792"/>
                <a:gd name="connsiteX4" fmla="*/ 0 w 9252520"/>
                <a:gd name="connsiteY4" fmla="*/ 0 h 4726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52520" h="4726792">
                  <a:moveTo>
                    <a:pt x="0" y="0"/>
                  </a:moveTo>
                  <a:lnTo>
                    <a:pt x="9252520" y="0"/>
                  </a:lnTo>
                  <a:lnTo>
                    <a:pt x="9252520" y="4426378"/>
                  </a:lnTo>
                  <a:cubicBezTo>
                    <a:pt x="4129633" y="5249697"/>
                    <a:pt x="2847354" y="4080654"/>
                    <a:pt x="0" y="4437265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97917">
                  <a:srgbClr val="8C053B">
                    <a:lumMod val="2000"/>
                    <a:alpha val="38000"/>
                  </a:srgbClr>
                </a:gs>
                <a:gs pos="0">
                  <a:schemeClr val="accent6">
                    <a:lumMod val="20000"/>
                    <a:lumOff val="80000"/>
                  </a:schemeClr>
                </a:gs>
                <a:gs pos="50000">
                  <a:srgbClr val="FF0066">
                    <a:lumMod val="51000"/>
                    <a:lumOff val="49000"/>
                    <a:alpha val="51000"/>
                  </a:srgbClr>
                </a:gs>
                <a:gs pos="79000">
                  <a:srgbClr val="8C053B">
                    <a:alpha val="45000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3" name="2 Onda"/>
            <p:cNvSpPr/>
            <p:nvPr/>
          </p:nvSpPr>
          <p:spPr>
            <a:xfrm>
              <a:off x="-108000" y="3912371"/>
              <a:ext cx="9256048" cy="451284"/>
            </a:xfrm>
            <a:custGeom>
              <a:avLst/>
              <a:gdLst>
                <a:gd name="connsiteX0" fmla="*/ 0 w 9126561"/>
                <a:gd name="connsiteY0" fmla="*/ 114300 h 914400"/>
                <a:gd name="connsiteX1" fmla="*/ 9126561 w 9126561"/>
                <a:gd name="connsiteY1" fmla="*/ 114300 h 914400"/>
                <a:gd name="connsiteX2" fmla="*/ 9126561 w 9126561"/>
                <a:gd name="connsiteY2" fmla="*/ 800100 h 914400"/>
                <a:gd name="connsiteX3" fmla="*/ 0 w 9126561"/>
                <a:gd name="connsiteY3" fmla="*/ 800100 h 914400"/>
                <a:gd name="connsiteX4" fmla="*/ 0 w 9126561"/>
                <a:gd name="connsiteY4" fmla="*/ 114300 h 914400"/>
                <a:gd name="connsiteX0" fmla="*/ 0 w 9126561"/>
                <a:gd name="connsiteY0" fmla="*/ 109986 h 1096793"/>
                <a:gd name="connsiteX1" fmla="*/ 9126561 w 9126561"/>
                <a:gd name="connsiteY1" fmla="*/ 109986 h 1096793"/>
                <a:gd name="connsiteX2" fmla="*/ 9126561 w 9126561"/>
                <a:gd name="connsiteY2" fmla="*/ 795786 h 1096793"/>
                <a:gd name="connsiteX3" fmla="*/ 0 w 9126561"/>
                <a:gd name="connsiteY3" fmla="*/ 795786 h 1096793"/>
                <a:gd name="connsiteX4" fmla="*/ 0 w 9126561"/>
                <a:gd name="connsiteY4" fmla="*/ 109986 h 1096793"/>
                <a:gd name="connsiteX0" fmla="*/ 0 w 9126561"/>
                <a:gd name="connsiteY0" fmla="*/ 74099 h 1060906"/>
                <a:gd name="connsiteX1" fmla="*/ 9126561 w 9126561"/>
                <a:gd name="connsiteY1" fmla="*/ 74099 h 1060906"/>
                <a:gd name="connsiteX2" fmla="*/ 9126561 w 9126561"/>
                <a:gd name="connsiteY2" fmla="*/ 759899 h 1060906"/>
                <a:gd name="connsiteX3" fmla="*/ 0 w 9126561"/>
                <a:gd name="connsiteY3" fmla="*/ 759899 h 1060906"/>
                <a:gd name="connsiteX4" fmla="*/ 0 w 9126561"/>
                <a:gd name="connsiteY4" fmla="*/ 74099 h 1060906"/>
                <a:gd name="connsiteX0" fmla="*/ 0 w 9138918"/>
                <a:gd name="connsiteY0" fmla="*/ 76087 h 1025824"/>
                <a:gd name="connsiteX1" fmla="*/ 9138918 w 9138918"/>
                <a:gd name="connsiteY1" fmla="*/ 39017 h 1025824"/>
                <a:gd name="connsiteX2" fmla="*/ 9138918 w 9138918"/>
                <a:gd name="connsiteY2" fmla="*/ 724817 h 1025824"/>
                <a:gd name="connsiteX3" fmla="*/ 12357 w 9138918"/>
                <a:gd name="connsiteY3" fmla="*/ 724817 h 1025824"/>
                <a:gd name="connsiteX4" fmla="*/ 0 w 9138918"/>
                <a:gd name="connsiteY4" fmla="*/ 76087 h 1025824"/>
                <a:gd name="connsiteX0" fmla="*/ 0 w 9138918"/>
                <a:gd name="connsiteY0" fmla="*/ 76087 h 1235940"/>
                <a:gd name="connsiteX1" fmla="*/ 9138918 w 9138918"/>
                <a:gd name="connsiteY1" fmla="*/ 39017 h 1235940"/>
                <a:gd name="connsiteX2" fmla="*/ 9138918 w 9138918"/>
                <a:gd name="connsiteY2" fmla="*/ 724817 h 1235940"/>
                <a:gd name="connsiteX3" fmla="*/ 12357 w 9138918"/>
                <a:gd name="connsiteY3" fmla="*/ 724817 h 1235940"/>
                <a:gd name="connsiteX4" fmla="*/ 0 w 9138918"/>
                <a:gd name="connsiteY4" fmla="*/ 76087 h 1235940"/>
                <a:gd name="connsiteX0" fmla="*/ 0 w 9138918"/>
                <a:gd name="connsiteY0" fmla="*/ 56365 h 1216220"/>
                <a:gd name="connsiteX1" fmla="*/ 9138918 w 9138918"/>
                <a:gd name="connsiteY1" fmla="*/ 19295 h 1216220"/>
                <a:gd name="connsiteX2" fmla="*/ 9138918 w 9138918"/>
                <a:gd name="connsiteY2" fmla="*/ 705095 h 1216220"/>
                <a:gd name="connsiteX3" fmla="*/ 12357 w 9138918"/>
                <a:gd name="connsiteY3" fmla="*/ 705095 h 1216220"/>
                <a:gd name="connsiteX4" fmla="*/ 0 w 9138918"/>
                <a:gd name="connsiteY4" fmla="*/ 56365 h 1216220"/>
                <a:gd name="connsiteX0" fmla="*/ 0 w 9138918"/>
                <a:gd name="connsiteY0" fmla="*/ 56365 h 1269185"/>
                <a:gd name="connsiteX1" fmla="*/ 9138918 w 9138918"/>
                <a:gd name="connsiteY1" fmla="*/ 19295 h 1269185"/>
                <a:gd name="connsiteX2" fmla="*/ 9138918 w 9138918"/>
                <a:gd name="connsiteY2" fmla="*/ 705095 h 1269185"/>
                <a:gd name="connsiteX3" fmla="*/ 12357 w 9138918"/>
                <a:gd name="connsiteY3" fmla="*/ 705095 h 1269185"/>
                <a:gd name="connsiteX4" fmla="*/ 0 w 9138918"/>
                <a:gd name="connsiteY4" fmla="*/ 56365 h 1269185"/>
                <a:gd name="connsiteX0" fmla="*/ 0 w 9138918"/>
                <a:gd name="connsiteY0" fmla="*/ 56365 h 2256558"/>
                <a:gd name="connsiteX1" fmla="*/ 9138918 w 9138918"/>
                <a:gd name="connsiteY1" fmla="*/ 19295 h 2256558"/>
                <a:gd name="connsiteX2" fmla="*/ 9138918 w 9138918"/>
                <a:gd name="connsiteY2" fmla="*/ 705095 h 2256558"/>
                <a:gd name="connsiteX3" fmla="*/ 12357 w 9138918"/>
                <a:gd name="connsiteY3" fmla="*/ 705095 h 2256558"/>
                <a:gd name="connsiteX4" fmla="*/ 0 w 9138918"/>
                <a:gd name="connsiteY4" fmla="*/ 56365 h 2256558"/>
                <a:gd name="connsiteX0" fmla="*/ 0 w 9138918"/>
                <a:gd name="connsiteY0" fmla="*/ 37071 h 2237264"/>
                <a:gd name="connsiteX1" fmla="*/ 9138918 w 9138918"/>
                <a:gd name="connsiteY1" fmla="*/ 1 h 2237264"/>
                <a:gd name="connsiteX2" fmla="*/ 9138918 w 9138918"/>
                <a:gd name="connsiteY2" fmla="*/ 685801 h 2237264"/>
                <a:gd name="connsiteX3" fmla="*/ 12357 w 9138918"/>
                <a:gd name="connsiteY3" fmla="*/ 685801 h 2237264"/>
                <a:gd name="connsiteX4" fmla="*/ 0 w 9138918"/>
                <a:gd name="connsiteY4" fmla="*/ 37071 h 2237264"/>
                <a:gd name="connsiteX0" fmla="*/ 0 w 9138918"/>
                <a:gd name="connsiteY0" fmla="*/ 37071 h 3122891"/>
                <a:gd name="connsiteX1" fmla="*/ 9138918 w 9138918"/>
                <a:gd name="connsiteY1" fmla="*/ 1 h 3122891"/>
                <a:gd name="connsiteX2" fmla="*/ 9138918 w 9138918"/>
                <a:gd name="connsiteY2" fmla="*/ 685801 h 3122891"/>
                <a:gd name="connsiteX3" fmla="*/ 12357 w 9138918"/>
                <a:gd name="connsiteY3" fmla="*/ 685801 h 3122891"/>
                <a:gd name="connsiteX4" fmla="*/ 0 w 9138918"/>
                <a:gd name="connsiteY4" fmla="*/ 37071 h 3122891"/>
                <a:gd name="connsiteX0" fmla="*/ 0 w 9138918"/>
                <a:gd name="connsiteY0" fmla="*/ 37071 h 3122891"/>
                <a:gd name="connsiteX1" fmla="*/ 9138918 w 9138918"/>
                <a:gd name="connsiteY1" fmla="*/ 1 h 3122891"/>
                <a:gd name="connsiteX2" fmla="*/ 9138918 w 9138918"/>
                <a:gd name="connsiteY2" fmla="*/ 685801 h 3122891"/>
                <a:gd name="connsiteX3" fmla="*/ 12357 w 9138918"/>
                <a:gd name="connsiteY3" fmla="*/ 685801 h 3122891"/>
                <a:gd name="connsiteX4" fmla="*/ 0 w 9138918"/>
                <a:gd name="connsiteY4" fmla="*/ 37071 h 3122891"/>
                <a:gd name="connsiteX0" fmla="*/ 0 w 9138918"/>
                <a:gd name="connsiteY0" fmla="*/ 444916 h 3530736"/>
                <a:gd name="connsiteX1" fmla="*/ 9138918 w 9138918"/>
                <a:gd name="connsiteY1" fmla="*/ 407846 h 3530736"/>
                <a:gd name="connsiteX2" fmla="*/ 9138918 w 9138918"/>
                <a:gd name="connsiteY2" fmla="*/ 1093646 h 3530736"/>
                <a:gd name="connsiteX3" fmla="*/ 12357 w 9138918"/>
                <a:gd name="connsiteY3" fmla="*/ 1093646 h 3530736"/>
                <a:gd name="connsiteX4" fmla="*/ 0 w 9138918"/>
                <a:gd name="connsiteY4" fmla="*/ 444916 h 3530736"/>
                <a:gd name="connsiteX0" fmla="*/ 0 w 9138918"/>
                <a:gd name="connsiteY0" fmla="*/ 444916 h 3241660"/>
                <a:gd name="connsiteX1" fmla="*/ 9138918 w 9138918"/>
                <a:gd name="connsiteY1" fmla="*/ 407846 h 3241660"/>
                <a:gd name="connsiteX2" fmla="*/ 9138918 w 9138918"/>
                <a:gd name="connsiteY2" fmla="*/ 1093646 h 3241660"/>
                <a:gd name="connsiteX3" fmla="*/ 12357 w 9138918"/>
                <a:gd name="connsiteY3" fmla="*/ 1093646 h 3241660"/>
                <a:gd name="connsiteX4" fmla="*/ 0 w 9138918"/>
                <a:gd name="connsiteY4" fmla="*/ 444916 h 3241660"/>
                <a:gd name="connsiteX0" fmla="*/ 0 w 9138918"/>
                <a:gd name="connsiteY0" fmla="*/ 688518 h 3485255"/>
                <a:gd name="connsiteX1" fmla="*/ 9138917 w 9138918"/>
                <a:gd name="connsiteY1" fmla="*/ 0 h 3485255"/>
                <a:gd name="connsiteX2" fmla="*/ 9138918 w 9138918"/>
                <a:gd name="connsiteY2" fmla="*/ 1337248 h 3485255"/>
                <a:gd name="connsiteX3" fmla="*/ 12357 w 9138918"/>
                <a:gd name="connsiteY3" fmla="*/ 1337248 h 3485255"/>
                <a:gd name="connsiteX4" fmla="*/ 0 w 9138918"/>
                <a:gd name="connsiteY4" fmla="*/ 688518 h 3485255"/>
                <a:gd name="connsiteX0" fmla="*/ 0 w 9138917"/>
                <a:gd name="connsiteY0" fmla="*/ 688518 h 3196239"/>
                <a:gd name="connsiteX1" fmla="*/ 9138917 w 9138917"/>
                <a:gd name="connsiteY1" fmla="*/ 0 h 3196239"/>
                <a:gd name="connsiteX2" fmla="*/ 9138917 w 9138917"/>
                <a:gd name="connsiteY2" fmla="*/ 975329 h 3196239"/>
                <a:gd name="connsiteX3" fmla="*/ 12357 w 9138917"/>
                <a:gd name="connsiteY3" fmla="*/ 1337248 h 3196239"/>
                <a:gd name="connsiteX4" fmla="*/ 0 w 9138917"/>
                <a:gd name="connsiteY4" fmla="*/ 688518 h 3196239"/>
                <a:gd name="connsiteX0" fmla="*/ 0 w 9138917"/>
                <a:gd name="connsiteY0" fmla="*/ 780310 h 3288031"/>
                <a:gd name="connsiteX1" fmla="*/ 9138917 w 9138917"/>
                <a:gd name="connsiteY1" fmla="*/ 91792 h 3288031"/>
                <a:gd name="connsiteX2" fmla="*/ 9138917 w 9138917"/>
                <a:gd name="connsiteY2" fmla="*/ 1067121 h 3288031"/>
                <a:gd name="connsiteX3" fmla="*/ 12357 w 9138917"/>
                <a:gd name="connsiteY3" fmla="*/ 1429040 h 3288031"/>
                <a:gd name="connsiteX4" fmla="*/ 0 w 9138917"/>
                <a:gd name="connsiteY4" fmla="*/ 780310 h 3288031"/>
                <a:gd name="connsiteX0" fmla="*/ 0 w 9138917"/>
                <a:gd name="connsiteY0" fmla="*/ 780310 h 3198443"/>
                <a:gd name="connsiteX1" fmla="*/ 9138917 w 9138917"/>
                <a:gd name="connsiteY1" fmla="*/ 91792 h 3198443"/>
                <a:gd name="connsiteX2" fmla="*/ 9138917 w 9138917"/>
                <a:gd name="connsiteY2" fmla="*/ 1067121 h 3198443"/>
                <a:gd name="connsiteX3" fmla="*/ 12357 w 9138917"/>
                <a:gd name="connsiteY3" fmla="*/ 1429040 h 3198443"/>
                <a:gd name="connsiteX4" fmla="*/ 0 w 9138917"/>
                <a:gd name="connsiteY4" fmla="*/ 780310 h 3198443"/>
                <a:gd name="connsiteX0" fmla="*/ 0 w 9138917"/>
                <a:gd name="connsiteY0" fmla="*/ 742458 h 3160591"/>
                <a:gd name="connsiteX1" fmla="*/ 9138917 w 9138917"/>
                <a:gd name="connsiteY1" fmla="*/ 53940 h 3160591"/>
                <a:gd name="connsiteX2" fmla="*/ 9138917 w 9138917"/>
                <a:gd name="connsiteY2" fmla="*/ 1029269 h 3160591"/>
                <a:gd name="connsiteX3" fmla="*/ 12357 w 9138917"/>
                <a:gd name="connsiteY3" fmla="*/ 1391188 h 3160591"/>
                <a:gd name="connsiteX4" fmla="*/ 0 w 9138917"/>
                <a:gd name="connsiteY4" fmla="*/ 742458 h 3160591"/>
                <a:gd name="connsiteX0" fmla="*/ 0 w 9138917"/>
                <a:gd name="connsiteY0" fmla="*/ 742458 h 3476789"/>
                <a:gd name="connsiteX1" fmla="*/ 9138917 w 9138917"/>
                <a:gd name="connsiteY1" fmla="*/ 53940 h 3476789"/>
                <a:gd name="connsiteX2" fmla="*/ 9138917 w 9138917"/>
                <a:gd name="connsiteY2" fmla="*/ 1029269 h 3476789"/>
                <a:gd name="connsiteX3" fmla="*/ 12357 w 9138917"/>
                <a:gd name="connsiteY3" fmla="*/ 1391188 h 3476789"/>
                <a:gd name="connsiteX4" fmla="*/ 0 w 9138917"/>
                <a:gd name="connsiteY4" fmla="*/ 742458 h 3476789"/>
                <a:gd name="connsiteX0" fmla="*/ 0 w 9138917"/>
                <a:gd name="connsiteY0" fmla="*/ 793495 h 3527826"/>
                <a:gd name="connsiteX1" fmla="*/ 9138917 w 9138917"/>
                <a:gd name="connsiteY1" fmla="*/ 104977 h 3527826"/>
                <a:gd name="connsiteX2" fmla="*/ 9138917 w 9138917"/>
                <a:gd name="connsiteY2" fmla="*/ 1080306 h 3527826"/>
                <a:gd name="connsiteX3" fmla="*/ 12357 w 9138917"/>
                <a:gd name="connsiteY3" fmla="*/ 1442225 h 3527826"/>
                <a:gd name="connsiteX4" fmla="*/ 0 w 9138917"/>
                <a:gd name="connsiteY4" fmla="*/ 793495 h 3527826"/>
                <a:gd name="connsiteX0" fmla="*/ 0 w 9138917"/>
                <a:gd name="connsiteY0" fmla="*/ 793495 h 3429431"/>
                <a:gd name="connsiteX1" fmla="*/ 9138917 w 9138917"/>
                <a:gd name="connsiteY1" fmla="*/ 104977 h 3429431"/>
                <a:gd name="connsiteX2" fmla="*/ 9138917 w 9138917"/>
                <a:gd name="connsiteY2" fmla="*/ 1080306 h 3429431"/>
                <a:gd name="connsiteX3" fmla="*/ 12357 w 9138917"/>
                <a:gd name="connsiteY3" fmla="*/ 1442225 h 3429431"/>
                <a:gd name="connsiteX4" fmla="*/ 0 w 9138917"/>
                <a:gd name="connsiteY4" fmla="*/ 793495 h 3429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38917" h="3429431">
                  <a:moveTo>
                    <a:pt x="0" y="793495"/>
                  </a:moveTo>
                  <a:cubicBezTo>
                    <a:pt x="3005500" y="-2527260"/>
                    <a:pt x="5453690" y="6029568"/>
                    <a:pt x="9138917" y="104977"/>
                  </a:cubicBezTo>
                  <a:lnTo>
                    <a:pt x="9138917" y="1080306"/>
                  </a:lnTo>
                  <a:cubicBezTo>
                    <a:pt x="5022704" y="7473354"/>
                    <a:pt x="3016926" y="-1538116"/>
                    <a:pt x="12357" y="1442225"/>
                  </a:cubicBezTo>
                  <a:lnTo>
                    <a:pt x="0" y="793495"/>
                  </a:lnTo>
                  <a:close/>
                </a:path>
              </a:pathLst>
            </a:custGeom>
            <a:solidFill>
              <a:srgbClr val="66FF33">
                <a:alpha val="92000"/>
              </a:srgbClr>
            </a:solidFill>
            <a:ln w="63500" cap="sq" cmpd="sng">
              <a:solidFill>
                <a:schemeClr val="tx1">
                  <a:lumMod val="95000"/>
                </a:schemeClr>
              </a:solidFill>
              <a:prstDash val="sysDot"/>
            </a:ln>
            <a:scene3d>
              <a:camera prst="orthographicFront"/>
              <a:lightRig rig="sunrise" dir="t"/>
            </a:scene3d>
            <a:sp3d prstMaterial="dkEdge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428228">
              <a:off x="3613800" y="3716020"/>
              <a:ext cx="968829" cy="8961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5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7704" y="3651870"/>
              <a:ext cx="769419" cy="7116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6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3723878"/>
              <a:ext cx="631244" cy="5838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7" name="Picture 2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6336" y="3507854"/>
              <a:ext cx="1220551" cy="11289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8" name="Picture 2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22811">
              <a:off x="5491107" y="3721016"/>
              <a:ext cx="1117988" cy="10341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3" name="12 Rectángulo"/>
          <p:cNvSpPr/>
          <p:nvPr/>
        </p:nvSpPr>
        <p:spPr>
          <a:xfrm flipH="1">
            <a:off x="-180528" y="-89916"/>
            <a:ext cx="9487896" cy="5266978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4638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508104" y="1563638"/>
            <a:ext cx="3312368" cy="2062103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200" b="1" dirty="0" smtClean="0">
                <a:gradFill>
                  <a:gsLst>
                    <a:gs pos="7000">
                      <a:srgbClr val="621D6D"/>
                    </a:gs>
                    <a:gs pos="62000">
                      <a:schemeClr val="accent6">
                        <a:lumMod val="40000"/>
                        <a:lumOff val="60000"/>
                      </a:scheme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27</a:t>
            </a:r>
            <a:r>
              <a:rPr lang="es-ES" sz="3200" b="1" dirty="0">
                <a:gradFill>
                  <a:gsLst>
                    <a:gs pos="7000">
                      <a:srgbClr val="621D6D"/>
                    </a:gs>
                    <a:gs pos="62000">
                      <a:schemeClr val="accent6">
                        <a:lumMod val="40000"/>
                        <a:lumOff val="60000"/>
                      </a:scheme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 El tiempo lo cura casi todo. Dale tiempo.</a:t>
            </a:r>
          </a:p>
          <a:p>
            <a:pPr algn="ctr"/>
            <a:r>
              <a:rPr lang="es-ES" sz="3200" b="1" dirty="0" smtClean="0">
                <a:gradFill>
                  <a:gsLst>
                    <a:gs pos="7000">
                      <a:srgbClr val="621D6D"/>
                    </a:gs>
                    <a:gs pos="62000">
                      <a:schemeClr val="accent6">
                        <a:lumMod val="40000"/>
                        <a:lumOff val="60000"/>
                      </a:scheme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 </a:t>
            </a:r>
            <a:endParaRPr lang="es-ES" sz="3200" b="1" dirty="0">
              <a:gradFill>
                <a:gsLst>
                  <a:gs pos="7000">
                    <a:srgbClr val="621D6D"/>
                  </a:gs>
                  <a:gs pos="62000">
                    <a:schemeClr val="accent6">
                      <a:lumMod val="40000"/>
                      <a:lumOff val="60000"/>
                    </a:schemeClr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</p:txBody>
      </p:sp>
      <p:grpSp>
        <p:nvGrpSpPr>
          <p:cNvPr id="3" name="2 Grupo"/>
          <p:cNvGrpSpPr/>
          <p:nvPr/>
        </p:nvGrpSpPr>
        <p:grpSpPr>
          <a:xfrm>
            <a:off x="-32107" y="-16643"/>
            <a:ext cx="9176107" cy="4753524"/>
            <a:chOff x="-118432" y="-111410"/>
            <a:chExt cx="9249756" cy="4753524"/>
          </a:xfrm>
        </p:grpSpPr>
        <p:sp>
          <p:nvSpPr>
            <p:cNvPr id="4" name="Forma libre 11"/>
            <p:cNvSpPr/>
            <p:nvPr/>
          </p:nvSpPr>
          <p:spPr>
            <a:xfrm>
              <a:off x="-118432" y="-111410"/>
              <a:ext cx="9249756" cy="4753524"/>
            </a:xfrm>
            <a:custGeom>
              <a:avLst/>
              <a:gdLst>
                <a:gd name="connsiteX0" fmla="*/ 0 w 9195059"/>
                <a:gd name="connsiteY0" fmla="*/ 0 h 5689397"/>
                <a:gd name="connsiteX1" fmla="*/ 9195059 w 9195059"/>
                <a:gd name="connsiteY1" fmla="*/ 0 h 5689397"/>
                <a:gd name="connsiteX2" fmla="*/ 9185408 w 9195059"/>
                <a:gd name="connsiteY2" fmla="*/ 5484188 h 5689397"/>
                <a:gd name="connsiteX3" fmla="*/ 19301 w 9195059"/>
                <a:gd name="connsiteY3" fmla="*/ 5453793 h 5689397"/>
                <a:gd name="connsiteX4" fmla="*/ 0 w 9195059"/>
                <a:gd name="connsiteY4" fmla="*/ 0 h 5689397"/>
                <a:gd name="connsiteX5" fmla="*/ 5202855 w 9195059"/>
                <a:gd name="connsiteY5" fmla="*/ 4437153 h 5689397"/>
                <a:gd name="connsiteX6" fmla="*/ 4712468 w 9195059"/>
                <a:gd name="connsiteY6" fmla="*/ 4478422 h 5689397"/>
                <a:gd name="connsiteX7" fmla="*/ 4712468 w 9195059"/>
                <a:gd name="connsiteY7" fmla="*/ 4736003 h 5689397"/>
                <a:gd name="connsiteX8" fmla="*/ 5693242 w 9195059"/>
                <a:gd name="connsiteY8" fmla="*/ 4722797 h 5689397"/>
                <a:gd name="connsiteX9" fmla="*/ 5829748 w 9195059"/>
                <a:gd name="connsiteY9" fmla="*/ 4735664 h 5689397"/>
                <a:gd name="connsiteX10" fmla="*/ 5770636 w 9195059"/>
                <a:gd name="connsiteY10" fmla="*/ 4742098 h 5689397"/>
                <a:gd name="connsiteX11" fmla="*/ 5630526 w 9195059"/>
                <a:gd name="connsiteY11" fmla="*/ 4764108 h 5689397"/>
                <a:gd name="connsiteX12" fmla="*/ 5630526 w 9195059"/>
                <a:gd name="connsiteY12" fmla="*/ 5021689 h 5689397"/>
                <a:gd name="connsiteX13" fmla="*/ 6471189 w 9195059"/>
                <a:gd name="connsiteY13" fmla="*/ 4996535 h 5689397"/>
                <a:gd name="connsiteX14" fmla="*/ 6531914 w 9195059"/>
                <a:gd name="connsiteY14" fmla="*/ 5001714 h 5689397"/>
                <a:gd name="connsiteX15" fmla="*/ 6474525 w 9195059"/>
                <a:gd name="connsiteY15" fmla="*/ 5009763 h 5689397"/>
                <a:gd name="connsiteX16" fmla="*/ 6404469 w 9195059"/>
                <a:gd name="connsiteY16" fmla="*/ 5021947 h 5689397"/>
                <a:gd name="connsiteX17" fmla="*/ 6404469 w 9195059"/>
                <a:gd name="connsiteY17" fmla="*/ 5279529 h 5689397"/>
                <a:gd name="connsiteX18" fmla="*/ 8646237 w 9195059"/>
                <a:gd name="connsiteY18" fmla="*/ 5279529 h 5689397"/>
                <a:gd name="connsiteX19" fmla="*/ 8646237 w 9195059"/>
                <a:gd name="connsiteY19" fmla="*/ 5021947 h 5689397"/>
                <a:gd name="connsiteX20" fmla="*/ 7805574 w 9195059"/>
                <a:gd name="connsiteY20" fmla="*/ 5047101 h 5689397"/>
                <a:gd name="connsiteX21" fmla="*/ 7744850 w 9195059"/>
                <a:gd name="connsiteY21" fmla="*/ 5041923 h 5689397"/>
                <a:gd name="connsiteX22" fmla="*/ 7802238 w 9195059"/>
                <a:gd name="connsiteY22" fmla="*/ 5033874 h 5689397"/>
                <a:gd name="connsiteX23" fmla="*/ 7872293 w 9195059"/>
                <a:gd name="connsiteY23" fmla="*/ 5021689 h 5689397"/>
                <a:gd name="connsiteX24" fmla="*/ 7872293 w 9195059"/>
                <a:gd name="connsiteY24" fmla="*/ 4764108 h 5689397"/>
                <a:gd name="connsiteX25" fmla="*/ 6891520 w 9195059"/>
                <a:gd name="connsiteY25" fmla="*/ 4777314 h 5689397"/>
                <a:gd name="connsiteX26" fmla="*/ 6755014 w 9195059"/>
                <a:gd name="connsiteY26" fmla="*/ 4764448 h 5689397"/>
                <a:gd name="connsiteX27" fmla="*/ 6814125 w 9195059"/>
                <a:gd name="connsiteY27" fmla="*/ 4758014 h 5689397"/>
                <a:gd name="connsiteX28" fmla="*/ 6954236 w 9195059"/>
                <a:gd name="connsiteY28" fmla="*/ 4736003 h 5689397"/>
                <a:gd name="connsiteX29" fmla="*/ 6954236 w 9195059"/>
                <a:gd name="connsiteY29" fmla="*/ 4478422 h 5689397"/>
                <a:gd name="connsiteX30" fmla="*/ 5202855 w 9195059"/>
                <a:gd name="connsiteY30" fmla="*/ 4437153 h 5689397"/>
                <a:gd name="connsiteX0" fmla="*/ 0 w 9195059"/>
                <a:gd name="connsiteY0" fmla="*/ 0 h 5669589"/>
                <a:gd name="connsiteX1" fmla="*/ 9195059 w 9195059"/>
                <a:gd name="connsiteY1" fmla="*/ 0 h 5669589"/>
                <a:gd name="connsiteX2" fmla="*/ 9185408 w 9195059"/>
                <a:gd name="connsiteY2" fmla="*/ 5484188 h 5669589"/>
                <a:gd name="connsiteX3" fmla="*/ 5854 w 9195059"/>
                <a:gd name="connsiteY3" fmla="*/ 5280038 h 5669589"/>
                <a:gd name="connsiteX4" fmla="*/ 0 w 9195059"/>
                <a:gd name="connsiteY4" fmla="*/ 0 h 5669589"/>
                <a:gd name="connsiteX5" fmla="*/ 5202855 w 9195059"/>
                <a:gd name="connsiteY5" fmla="*/ 4437153 h 5669589"/>
                <a:gd name="connsiteX6" fmla="*/ 4712468 w 9195059"/>
                <a:gd name="connsiteY6" fmla="*/ 4478422 h 5669589"/>
                <a:gd name="connsiteX7" fmla="*/ 4712468 w 9195059"/>
                <a:gd name="connsiteY7" fmla="*/ 4736003 h 5669589"/>
                <a:gd name="connsiteX8" fmla="*/ 5693242 w 9195059"/>
                <a:gd name="connsiteY8" fmla="*/ 4722797 h 5669589"/>
                <a:gd name="connsiteX9" fmla="*/ 5829748 w 9195059"/>
                <a:gd name="connsiteY9" fmla="*/ 4735664 h 5669589"/>
                <a:gd name="connsiteX10" fmla="*/ 5770636 w 9195059"/>
                <a:gd name="connsiteY10" fmla="*/ 4742098 h 5669589"/>
                <a:gd name="connsiteX11" fmla="*/ 5630526 w 9195059"/>
                <a:gd name="connsiteY11" fmla="*/ 4764108 h 5669589"/>
                <a:gd name="connsiteX12" fmla="*/ 5630526 w 9195059"/>
                <a:gd name="connsiteY12" fmla="*/ 5021689 h 5669589"/>
                <a:gd name="connsiteX13" fmla="*/ 6471189 w 9195059"/>
                <a:gd name="connsiteY13" fmla="*/ 4996535 h 5669589"/>
                <a:gd name="connsiteX14" fmla="*/ 6531914 w 9195059"/>
                <a:gd name="connsiteY14" fmla="*/ 5001714 h 5669589"/>
                <a:gd name="connsiteX15" fmla="*/ 6474525 w 9195059"/>
                <a:gd name="connsiteY15" fmla="*/ 5009763 h 5669589"/>
                <a:gd name="connsiteX16" fmla="*/ 6404469 w 9195059"/>
                <a:gd name="connsiteY16" fmla="*/ 5021947 h 5669589"/>
                <a:gd name="connsiteX17" fmla="*/ 6404469 w 9195059"/>
                <a:gd name="connsiteY17" fmla="*/ 5279529 h 5669589"/>
                <a:gd name="connsiteX18" fmla="*/ 8646237 w 9195059"/>
                <a:gd name="connsiteY18" fmla="*/ 5279529 h 5669589"/>
                <a:gd name="connsiteX19" fmla="*/ 8646237 w 9195059"/>
                <a:gd name="connsiteY19" fmla="*/ 5021947 h 5669589"/>
                <a:gd name="connsiteX20" fmla="*/ 7805574 w 9195059"/>
                <a:gd name="connsiteY20" fmla="*/ 5047101 h 5669589"/>
                <a:gd name="connsiteX21" fmla="*/ 7744850 w 9195059"/>
                <a:gd name="connsiteY21" fmla="*/ 5041923 h 5669589"/>
                <a:gd name="connsiteX22" fmla="*/ 7802238 w 9195059"/>
                <a:gd name="connsiteY22" fmla="*/ 5033874 h 5669589"/>
                <a:gd name="connsiteX23" fmla="*/ 7872293 w 9195059"/>
                <a:gd name="connsiteY23" fmla="*/ 5021689 h 5669589"/>
                <a:gd name="connsiteX24" fmla="*/ 7872293 w 9195059"/>
                <a:gd name="connsiteY24" fmla="*/ 4764108 h 5669589"/>
                <a:gd name="connsiteX25" fmla="*/ 6891520 w 9195059"/>
                <a:gd name="connsiteY25" fmla="*/ 4777314 h 5669589"/>
                <a:gd name="connsiteX26" fmla="*/ 6755014 w 9195059"/>
                <a:gd name="connsiteY26" fmla="*/ 4764448 h 5669589"/>
                <a:gd name="connsiteX27" fmla="*/ 6814125 w 9195059"/>
                <a:gd name="connsiteY27" fmla="*/ 4758014 h 5669589"/>
                <a:gd name="connsiteX28" fmla="*/ 6954236 w 9195059"/>
                <a:gd name="connsiteY28" fmla="*/ 4736003 h 5669589"/>
                <a:gd name="connsiteX29" fmla="*/ 6954236 w 9195059"/>
                <a:gd name="connsiteY29" fmla="*/ 4478422 h 5669589"/>
                <a:gd name="connsiteX30" fmla="*/ 5202855 w 9195059"/>
                <a:gd name="connsiteY30" fmla="*/ 4437153 h 5669589"/>
                <a:gd name="connsiteX0" fmla="*/ 0 w 9195059"/>
                <a:gd name="connsiteY0" fmla="*/ 0 h 5722249"/>
                <a:gd name="connsiteX1" fmla="*/ 9195059 w 9195059"/>
                <a:gd name="connsiteY1" fmla="*/ 0 h 5722249"/>
                <a:gd name="connsiteX2" fmla="*/ 9185408 w 9195059"/>
                <a:gd name="connsiteY2" fmla="*/ 5484188 h 5722249"/>
                <a:gd name="connsiteX3" fmla="*/ 5854 w 9195059"/>
                <a:gd name="connsiteY3" fmla="*/ 5280038 h 5722249"/>
                <a:gd name="connsiteX4" fmla="*/ 0 w 9195059"/>
                <a:gd name="connsiteY4" fmla="*/ 0 h 5722249"/>
                <a:gd name="connsiteX5" fmla="*/ 5202855 w 9195059"/>
                <a:gd name="connsiteY5" fmla="*/ 4437153 h 5722249"/>
                <a:gd name="connsiteX6" fmla="*/ 4712468 w 9195059"/>
                <a:gd name="connsiteY6" fmla="*/ 4478422 h 5722249"/>
                <a:gd name="connsiteX7" fmla="*/ 4712468 w 9195059"/>
                <a:gd name="connsiteY7" fmla="*/ 4736003 h 5722249"/>
                <a:gd name="connsiteX8" fmla="*/ 5693242 w 9195059"/>
                <a:gd name="connsiteY8" fmla="*/ 4722797 h 5722249"/>
                <a:gd name="connsiteX9" fmla="*/ 5829748 w 9195059"/>
                <a:gd name="connsiteY9" fmla="*/ 4735664 h 5722249"/>
                <a:gd name="connsiteX10" fmla="*/ 5770636 w 9195059"/>
                <a:gd name="connsiteY10" fmla="*/ 4742098 h 5722249"/>
                <a:gd name="connsiteX11" fmla="*/ 5630526 w 9195059"/>
                <a:gd name="connsiteY11" fmla="*/ 4764108 h 5722249"/>
                <a:gd name="connsiteX12" fmla="*/ 5630526 w 9195059"/>
                <a:gd name="connsiteY12" fmla="*/ 5021689 h 5722249"/>
                <a:gd name="connsiteX13" fmla="*/ 6471189 w 9195059"/>
                <a:gd name="connsiteY13" fmla="*/ 4996535 h 5722249"/>
                <a:gd name="connsiteX14" fmla="*/ 6531914 w 9195059"/>
                <a:gd name="connsiteY14" fmla="*/ 5001714 h 5722249"/>
                <a:gd name="connsiteX15" fmla="*/ 6474525 w 9195059"/>
                <a:gd name="connsiteY15" fmla="*/ 5009763 h 5722249"/>
                <a:gd name="connsiteX16" fmla="*/ 6404469 w 9195059"/>
                <a:gd name="connsiteY16" fmla="*/ 5021947 h 5722249"/>
                <a:gd name="connsiteX17" fmla="*/ 6404469 w 9195059"/>
                <a:gd name="connsiteY17" fmla="*/ 5279529 h 5722249"/>
                <a:gd name="connsiteX18" fmla="*/ 8646237 w 9195059"/>
                <a:gd name="connsiteY18" fmla="*/ 5279529 h 5722249"/>
                <a:gd name="connsiteX19" fmla="*/ 8646237 w 9195059"/>
                <a:gd name="connsiteY19" fmla="*/ 5021947 h 5722249"/>
                <a:gd name="connsiteX20" fmla="*/ 7805574 w 9195059"/>
                <a:gd name="connsiteY20" fmla="*/ 5047101 h 5722249"/>
                <a:gd name="connsiteX21" fmla="*/ 7744850 w 9195059"/>
                <a:gd name="connsiteY21" fmla="*/ 5041923 h 5722249"/>
                <a:gd name="connsiteX22" fmla="*/ 7802238 w 9195059"/>
                <a:gd name="connsiteY22" fmla="*/ 5033874 h 5722249"/>
                <a:gd name="connsiteX23" fmla="*/ 7872293 w 9195059"/>
                <a:gd name="connsiteY23" fmla="*/ 5021689 h 5722249"/>
                <a:gd name="connsiteX24" fmla="*/ 7872293 w 9195059"/>
                <a:gd name="connsiteY24" fmla="*/ 4764108 h 5722249"/>
                <a:gd name="connsiteX25" fmla="*/ 6891520 w 9195059"/>
                <a:gd name="connsiteY25" fmla="*/ 4777314 h 5722249"/>
                <a:gd name="connsiteX26" fmla="*/ 6755014 w 9195059"/>
                <a:gd name="connsiteY26" fmla="*/ 4764448 h 5722249"/>
                <a:gd name="connsiteX27" fmla="*/ 6814125 w 9195059"/>
                <a:gd name="connsiteY27" fmla="*/ 4758014 h 5722249"/>
                <a:gd name="connsiteX28" fmla="*/ 6954236 w 9195059"/>
                <a:gd name="connsiteY28" fmla="*/ 4736003 h 5722249"/>
                <a:gd name="connsiteX29" fmla="*/ 6954236 w 9195059"/>
                <a:gd name="connsiteY29" fmla="*/ 4478422 h 5722249"/>
                <a:gd name="connsiteX30" fmla="*/ 5202855 w 9195059"/>
                <a:gd name="connsiteY30" fmla="*/ 4437153 h 5722249"/>
                <a:gd name="connsiteX0" fmla="*/ 0 w 9195059"/>
                <a:gd name="connsiteY0" fmla="*/ 0 h 5722250"/>
                <a:gd name="connsiteX1" fmla="*/ 9195059 w 9195059"/>
                <a:gd name="connsiteY1" fmla="*/ 0 h 5722250"/>
                <a:gd name="connsiteX2" fmla="*/ 9185408 w 9195059"/>
                <a:gd name="connsiteY2" fmla="*/ 5484188 h 5722250"/>
                <a:gd name="connsiteX3" fmla="*/ 5854 w 9195059"/>
                <a:gd name="connsiteY3" fmla="*/ 5280038 h 5722250"/>
                <a:gd name="connsiteX4" fmla="*/ 0 w 9195059"/>
                <a:gd name="connsiteY4" fmla="*/ 0 h 5722250"/>
                <a:gd name="connsiteX5" fmla="*/ 5202855 w 9195059"/>
                <a:gd name="connsiteY5" fmla="*/ 4437153 h 5722250"/>
                <a:gd name="connsiteX6" fmla="*/ 4712468 w 9195059"/>
                <a:gd name="connsiteY6" fmla="*/ 4478422 h 5722250"/>
                <a:gd name="connsiteX7" fmla="*/ 4712468 w 9195059"/>
                <a:gd name="connsiteY7" fmla="*/ 4736003 h 5722250"/>
                <a:gd name="connsiteX8" fmla="*/ 5693242 w 9195059"/>
                <a:gd name="connsiteY8" fmla="*/ 4722797 h 5722250"/>
                <a:gd name="connsiteX9" fmla="*/ 5829748 w 9195059"/>
                <a:gd name="connsiteY9" fmla="*/ 4735664 h 5722250"/>
                <a:gd name="connsiteX10" fmla="*/ 5770636 w 9195059"/>
                <a:gd name="connsiteY10" fmla="*/ 4742098 h 5722250"/>
                <a:gd name="connsiteX11" fmla="*/ 5630526 w 9195059"/>
                <a:gd name="connsiteY11" fmla="*/ 4764108 h 5722250"/>
                <a:gd name="connsiteX12" fmla="*/ 5630526 w 9195059"/>
                <a:gd name="connsiteY12" fmla="*/ 5021689 h 5722250"/>
                <a:gd name="connsiteX13" fmla="*/ 6471189 w 9195059"/>
                <a:gd name="connsiteY13" fmla="*/ 4996535 h 5722250"/>
                <a:gd name="connsiteX14" fmla="*/ 6531914 w 9195059"/>
                <a:gd name="connsiteY14" fmla="*/ 5001714 h 5722250"/>
                <a:gd name="connsiteX15" fmla="*/ 6474525 w 9195059"/>
                <a:gd name="connsiteY15" fmla="*/ 5009763 h 5722250"/>
                <a:gd name="connsiteX16" fmla="*/ 6404469 w 9195059"/>
                <a:gd name="connsiteY16" fmla="*/ 5021947 h 5722250"/>
                <a:gd name="connsiteX17" fmla="*/ 6404469 w 9195059"/>
                <a:gd name="connsiteY17" fmla="*/ 5279529 h 5722250"/>
                <a:gd name="connsiteX18" fmla="*/ 8646237 w 9195059"/>
                <a:gd name="connsiteY18" fmla="*/ 5279529 h 5722250"/>
                <a:gd name="connsiteX19" fmla="*/ 8646237 w 9195059"/>
                <a:gd name="connsiteY19" fmla="*/ 5021947 h 5722250"/>
                <a:gd name="connsiteX20" fmla="*/ 7805574 w 9195059"/>
                <a:gd name="connsiteY20" fmla="*/ 5047101 h 5722250"/>
                <a:gd name="connsiteX21" fmla="*/ 7744850 w 9195059"/>
                <a:gd name="connsiteY21" fmla="*/ 5041923 h 5722250"/>
                <a:gd name="connsiteX22" fmla="*/ 7802238 w 9195059"/>
                <a:gd name="connsiteY22" fmla="*/ 5033874 h 5722250"/>
                <a:gd name="connsiteX23" fmla="*/ 7872293 w 9195059"/>
                <a:gd name="connsiteY23" fmla="*/ 5021689 h 5722250"/>
                <a:gd name="connsiteX24" fmla="*/ 7872293 w 9195059"/>
                <a:gd name="connsiteY24" fmla="*/ 4764108 h 5722250"/>
                <a:gd name="connsiteX25" fmla="*/ 6891520 w 9195059"/>
                <a:gd name="connsiteY25" fmla="*/ 4777314 h 5722250"/>
                <a:gd name="connsiteX26" fmla="*/ 6755014 w 9195059"/>
                <a:gd name="connsiteY26" fmla="*/ 4764448 h 5722250"/>
                <a:gd name="connsiteX27" fmla="*/ 6814125 w 9195059"/>
                <a:gd name="connsiteY27" fmla="*/ 4758014 h 5722250"/>
                <a:gd name="connsiteX28" fmla="*/ 6954236 w 9195059"/>
                <a:gd name="connsiteY28" fmla="*/ 4736003 h 5722250"/>
                <a:gd name="connsiteX29" fmla="*/ 6954236 w 9195059"/>
                <a:gd name="connsiteY29" fmla="*/ 4478422 h 5722250"/>
                <a:gd name="connsiteX30" fmla="*/ 5202855 w 9195059"/>
                <a:gd name="connsiteY30" fmla="*/ 4437153 h 5722250"/>
                <a:gd name="connsiteX0" fmla="*/ 0 w 9195059"/>
                <a:gd name="connsiteY0" fmla="*/ 0 h 5675434"/>
                <a:gd name="connsiteX1" fmla="*/ 9195059 w 9195059"/>
                <a:gd name="connsiteY1" fmla="*/ 0 h 5675434"/>
                <a:gd name="connsiteX2" fmla="*/ 9185408 w 9195059"/>
                <a:gd name="connsiteY2" fmla="*/ 5484188 h 5675434"/>
                <a:gd name="connsiteX3" fmla="*/ 5854 w 9195059"/>
                <a:gd name="connsiteY3" fmla="*/ 5280038 h 5675434"/>
                <a:gd name="connsiteX4" fmla="*/ 0 w 9195059"/>
                <a:gd name="connsiteY4" fmla="*/ 0 h 5675434"/>
                <a:gd name="connsiteX5" fmla="*/ 5202855 w 9195059"/>
                <a:gd name="connsiteY5" fmla="*/ 4437153 h 5675434"/>
                <a:gd name="connsiteX6" fmla="*/ 4712468 w 9195059"/>
                <a:gd name="connsiteY6" fmla="*/ 4478422 h 5675434"/>
                <a:gd name="connsiteX7" fmla="*/ 4712468 w 9195059"/>
                <a:gd name="connsiteY7" fmla="*/ 4736003 h 5675434"/>
                <a:gd name="connsiteX8" fmla="*/ 5693242 w 9195059"/>
                <a:gd name="connsiteY8" fmla="*/ 4722797 h 5675434"/>
                <a:gd name="connsiteX9" fmla="*/ 5829748 w 9195059"/>
                <a:gd name="connsiteY9" fmla="*/ 4735664 h 5675434"/>
                <a:gd name="connsiteX10" fmla="*/ 5770636 w 9195059"/>
                <a:gd name="connsiteY10" fmla="*/ 4742098 h 5675434"/>
                <a:gd name="connsiteX11" fmla="*/ 5630526 w 9195059"/>
                <a:gd name="connsiteY11" fmla="*/ 4764108 h 5675434"/>
                <a:gd name="connsiteX12" fmla="*/ 5630526 w 9195059"/>
                <a:gd name="connsiteY12" fmla="*/ 5021689 h 5675434"/>
                <a:gd name="connsiteX13" fmla="*/ 6471189 w 9195059"/>
                <a:gd name="connsiteY13" fmla="*/ 4996535 h 5675434"/>
                <a:gd name="connsiteX14" fmla="*/ 6531914 w 9195059"/>
                <a:gd name="connsiteY14" fmla="*/ 5001714 h 5675434"/>
                <a:gd name="connsiteX15" fmla="*/ 6474525 w 9195059"/>
                <a:gd name="connsiteY15" fmla="*/ 5009763 h 5675434"/>
                <a:gd name="connsiteX16" fmla="*/ 6404469 w 9195059"/>
                <a:gd name="connsiteY16" fmla="*/ 5021947 h 5675434"/>
                <a:gd name="connsiteX17" fmla="*/ 6404469 w 9195059"/>
                <a:gd name="connsiteY17" fmla="*/ 5279529 h 5675434"/>
                <a:gd name="connsiteX18" fmla="*/ 8646237 w 9195059"/>
                <a:gd name="connsiteY18" fmla="*/ 5279529 h 5675434"/>
                <a:gd name="connsiteX19" fmla="*/ 8646237 w 9195059"/>
                <a:gd name="connsiteY19" fmla="*/ 5021947 h 5675434"/>
                <a:gd name="connsiteX20" fmla="*/ 7805574 w 9195059"/>
                <a:gd name="connsiteY20" fmla="*/ 5047101 h 5675434"/>
                <a:gd name="connsiteX21" fmla="*/ 7744850 w 9195059"/>
                <a:gd name="connsiteY21" fmla="*/ 5041923 h 5675434"/>
                <a:gd name="connsiteX22" fmla="*/ 7802238 w 9195059"/>
                <a:gd name="connsiteY22" fmla="*/ 5033874 h 5675434"/>
                <a:gd name="connsiteX23" fmla="*/ 7872293 w 9195059"/>
                <a:gd name="connsiteY23" fmla="*/ 5021689 h 5675434"/>
                <a:gd name="connsiteX24" fmla="*/ 7872293 w 9195059"/>
                <a:gd name="connsiteY24" fmla="*/ 4764108 h 5675434"/>
                <a:gd name="connsiteX25" fmla="*/ 6891520 w 9195059"/>
                <a:gd name="connsiteY25" fmla="*/ 4777314 h 5675434"/>
                <a:gd name="connsiteX26" fmla="*/ 6755014 w 9195059"/>
                <a:gd name="connsiteY26" fmla="*/ 4764448 h 5675434"/>
                <a:gd name="connsiteX27" fmla="*/ 6814125 w 9195059"/>
                <a:gd name="connsiteY27" fmla="*/ 4758014 h 5675434"/>
                <a:gd name="connsiteX28" fmla="*/ 6954236 w 9195059"/>
                <a:gd name="connsiteY28" fmla="*/ 4736003 h 5675434"/>
                <a:gd name="connsiteX29" fmla="*/ 6954236 w 9195059"/>
                <a:gd name="connsiteY29" fmla="*/ 4478422 h 5675434"/>
                <a:gd name="connsiteX30" fmla="*/ 5202855 w 9195059"/>
                <a:gd name="connsiteY30" fmla="*/ 4437153 h 5675434"/>
                <a:gd name="connsiteX0" fmla="*/ 8861 w 9203920"/>
                <a:gd name="connsiteY0" fmla="*/ 0 h 5682966"/>
                <a:gd name="connsiteX1" fmla="*/ 9203920 w 9203920"/>
                <a:gd name="connsiteY1" fmla="*/ 0 h 5682966"/>
                <a:gd name="connsiteX2" fmla="*/ 9194269 w 9203920"/>
                <a:gd name="connsiteY2" fmla="*/ 5484188 h 5682966"/>
                <a:gd name="connsiteX3" fmla="*/ 1268 w 9203920"/>
                <a:gd name="connsiteY3" fmla="*/ 5327425 h 5682966"/>
                <a:gd name="connsiteX4" fmla="*/ 8861 w 9203920"/>
                <a:gd name="connsiteY4" fmla="*/ 0 h 5682966"/>
                <a:gd name="connsiteX5" fmla="*/ 5211716 w 9203920"/>
                <a:gd name="connsiteY5" fmla="*/ 4437153 h 5682966"/>
                <a:gd name="connsiteX6" fmla="*/ 4721329 w 9203920"/>
                <a:gd name="connsiteY6" fmla="*/ 4478422 h 5682966"/>
                <a:gd name="connsiteX7" fmla="*/ 4721329 w 9203920"/>
                <a:gd name="connsiteY7" fmla="*/ 4736003 h 5682966"/>
                <a:gd name="connsiteX8" fmla="*/ 5702103 w 9203920"/>
                <a:gd name="connsiteY8" fmla="*/ 4722797 h 5682966"/>
                <a:gd name="connsiteX9" fmla="*/ 5838609 w 9203920"/>
                <a:gd name="connsiteY9" fmla="*/ 4735664 h 5682966"/>
                <a:gd name="connsiteX10" fmla="*/ 5779497 w 9203920"/>
                <a:gd name="connsiteY10" fmla="*/ 4742098 h 5682966"/>
                <a:gd name="connsiteX11" fmla="*/ 5639387 w 9203920"/>
                <a:gd name="connsiteY11" fmla="*/ 4764108 h 5682966"/>
                <a:gd name="connsiteX12" fmla="*/ 5639387 w 9203920"/>
                <a:gd name="connsiteY12" fmla="*/ 5021689 h 5682966"/>
                <a:gd name="connsiteX13" fmla="*/ 6480050 w 9203920"/>
                <a:gd name="connsiteY13" fmla="*/ 4996535 h 5682966"/>
                <a:gd name="connsiteX14" fmla="*/ 6540775 w 9203920"/>
                <a:gd name="connsiteY14" fmla="*/ 5001714 h 5682966"/>
                <a:gd name="connsiteX15" fmla="*/ 6483386 w 9203920"/>
                <a:gd name="connsiteY15" fmla="*/ 5009763 h 5682966"/>
                <a:gd name="connsiteX16" fmla="*/ 6413330 w 9203920"/>
                <a:gd name="connsiteY16" fmla="*/ 5021947 h 5682966"/>
                <a:gd name="connsiteX17" fmla="*/ 6413330 w 9203920"/>
                <a:gd name="connsiteY17" fmla="*/ 5279529 h 5682966"/>
                <a:gd name="connsiteX18" fmla="*/ 8655098 w 9203920"/>
                <a:gd name="connsiteY18" fmla="*/ 5279529 h 5682966"/>
                <a:gd name="connsiteX19" fmla="*/ 8655098 w 9203920"/>
                <a:gd name="connsiteY19" fmla="*/ 5021947 h 5682966"/>
                <a:gd name="connsiteX20" fmla="*/ 7814435 w 9203920"/>
                <a:gd name="connsiteY20" fmla="*/ 5047101 h 5682966"/>
                <a:gd name="connsiteX21" fmla="*/ 7753711 w 9203920"/>
                <a:gd name="connsiteY21" fmla="*/ 5041923 h 5682966"/>
                <a:gd name="connsiteX22" fmla="*/ 7811099 w 9203920"/>
                <a:gd name="connsiteY22" fmla="*/ 5033874 h 5682966"/>
                <a:gd name="connsiteX23" fmla="*/ 7881154 w 9203920"/>
                <a:gd name="connsiteY23" fmla="*/ 5021689 h 5682966"/>
                <a:gd name="connsiteX24" fmla="*/ 7881154 w 9203920"/>
                <a:gd name="connsiteY24" fmla="*/ 4764108 h 5682966"/>
                <a:gd name="connsiteX25" fmla="*/ 6900381 w 9203920"/>
                <a:gd name="connsiteY25" fmla="*/ 4777314 h 5682966"/>
                <a:gd name="connsiteX26" fmla="*/ 6763875 w 9203920"/>
                <a:gd name="connsiteY26" fmla="*/ 4764448 h 5682966"/>
                <a:gd name="connsiteX27" fmla="*/ 6822986 w 9203920"/>
                <a:gd name="connsiteY27" fmla="*/ 4758014 h 5682966"/>
                <a:gd name="connsiteX28" fmla="*/ 6963097 w 9203920"/>
                <a:gd name="connsiteY28" fmla="*/ 4736003 h 5682966"/>
                <a:gd name="connsiteX29" fmla="*/ 6963097 w 9203920"/>
                <a:gd name="connsiteY29" fmla="*/ 4478422 h 5682966"/>
                <a:gd name="connsiteX30" fmla="*/ 5211716 w 9203920"/>
                <a:gd name="connsiteY30" fmla="*/ 4437153 h 5682966"/>
                <a:gd name="connsiteX0" fmla="*/ 8861 w 9203920"/>
                <a:gd name="connsiteY0" fmla="*/ 0 h 5669739"/>
                <a:gd name="connsiteX1" fmla="*/ 9203920 w 9203920"/>
                <a:gd name="connsiteY1" fmla="*/ 0 h 5669739"/>
                <a:gd name="connsiteX2" fmla="*/ 9194269 w 9203920"/>
                <a:gd name="connsiteY2" fmla="*/ 5484188 h 5669739"/>
                <a:gd name="connsiteX3" fmla="*/ 1268 w 9203920"/>
                <a:gd name="connsiteY3" fmla="*/ 5327425 h 5669739"/>
                <a:gd name="connsiteX4" fmla="*/ 8861 w 9203920"/>
                <a:gd name="connsiteY4" fmla="*/ 0 h 5669739"/>
                <a:gd name="connsiteX5" fmla="*/ 5211716 w 9203920"/>
                <a:gd name="connsiteY5" fmla="*/ 4437153 h 5669739"/>
                <a:gd name="connsiteX6" fmla="*/ 4721329 w 9203920"/>
                <a:gd name="connsiteY6" fmla="*/ 4478422 h 5669739"/>
                <a:gd name="connsiteX7" fmla="*/ 4721329 w 9203920"/>
                <a:gd name="connsiteY7" fmla="*/ 4736003 h 5669739"/>
                <a:gd name="connsiteX8" fmla="*/ 5702103 w 9203920"/>
                <a:gd name="connsiteY8" fmla="*/ 4722797 h 5669739"/>
                <a:gd name="connsiteX9" fmla="*/ 5838609 w 9203920"/>
                <a:gd name="connsiteY9" fmla="*/ 4735664 h 5669739"/>
                <a:gd name="connsiteX10" fmla="*/ 5779497 w 9203920"/>
                <a:gd name="connsiteY10" fmla="*/ 4742098 h 5669739"/>
                <a:gd name="connsiteX11" fmla="*/ 5639387 w 9203920"/>
                <a:gd name="connsiteY11" fmla="*/ 4764108 h 5669739"/>
                <a:gd name="connsiteX12" fmla="*/ 5639387 w 9203920"/>
                <a:gd name="connsiteY12" fmla="*/ 5021689 h 5669739"/>
                <a:gd name="connsiteX13" fmla="*/ 6480050 w 9203920"/>
                <a:gd name="connsiteY13" fmla="*/ 4996535 h 5669739"/>
                <a:gd name="connsiteX14" fmla="*/ 6540775 w 9203920"/>
                <a:gd name="connsiteY14" fmla="*/ 5001714 h 5669739"/>
                <a:gd name="connsiteX15" fmla="*/ 6483386 w 9203920"/>
                <a:gd name="connsiteY15" fmla="*/ 5009763 h 5669739"/>
                <a:gd name="connsiteX16" fmla="*/ 6413330 w 9203920"/>
                <a:gd name="connsiteY16" fmla="*/ 5021947 h 5669739"/>
                <a:gd name="connsiteX17" fmla="*/ 6413330 w 9203920"/>
                <a:gd name="connsiteY17" fmla="*/ 5279529 h 5669739"/>
                <a:gd name="connsiteX18" fmla="*/ 8655098 w 9203920"/>
                <a:gd name="connsiteY18" fmla="*/ 5279529 h 5669739"/>
                <a:gd name="connsiteX19" fmla="*/ 8655098 w 9203920"/>
                <a:gd name="connsiteY19" fmla="*/ 5021947 h 5669739"/>
                <a:gd name="connsiteX20" fmla="*/ 7814435 w 9203920"/>
                <a:gd name="connsiteY20" fmla="*/ 5047101 h 5669739"/>
                <a:gd name="connsiteX21" fmla="*/ 7753711 w 9203920"/>
                <a:gd name="connsiteY21" fmla="*/ 5041923 h 5669739"/>
                <a:gd name="connsiteX22" fmla="*/ 7811099 w 9203920"/>
                <a:gd name="connsiteY22" fmla="*/ 5033874 h 5669739"/>
                <a:gd name="connsiteX23" fmla="*/ 7881154 w 9203920"/>
                <a:gd name="connsiteY23" fmla="*/ 5021689 h 5669739"/>
                <a:gd name="connsiteX24" fmla="*/ 7881154 w 9203920"/>
                <a:gd name="connsiteY24" fmla="*/ 4764108 h 5669739"/>
                <a:gd name="connsiteX25" fmla="*/ 6900381 w 9203920"/>
                <a:gd name="connsiteY25" fmla="*/ 4777314 h 5669739"/>
                <a:gd name="connsiteX26" fmla="*/ 6763875 w 9203920"/>
                <a:gd name="connsiteY26" fmla="*/ 4764448 h 5669739"/>
                <a:gd name="connsiteX27" fmla="*/ 6822986 w 9203920"/>
                <a:gd name="connsiteY27" fmla="*/ 4758014 h 5669739"/>
                <a:gd name="connsiteX28" fmla="*/ 6963097 w 9203920"/>
                <a:gd name="connsiteY28" fmla="*/ 4736003 h 5669739"/>
                <a:gd name="connsiteX29" fmla="*/ 6963097 w 9203920"/>
                <a:gd name="connsiteY29" fmla="*/ 4478422 h 5669739"/>
                <a:gd name="connsiteX30" fmla="*/ 5211716 w 9203920"/>
                <a:gd name="connsiteY30" fmla="*/ 4437153 h 5669739"/>
                <a:gd name="connsiteX0" fmla="*/ 8861 w 9203920"/>
                <a:gd name="connsiteY0" fmla="*/ 0 h 5663178"/>
                <a:gd name="connsiteX1" fmla="*/ 9203920 w 9203920"/>
                <a:gd name="connsiteY1" fmla="*/ 0 h 5663178"/>
                <a:gd name="connsiteX2" fmla="*/ 9194269 w 9203920"/>
                <a:gd name="connsiteY2" fmla="*/ 5484188 h 5663178"/>
                <a:gd name="connsiteX3" fmla="*/ 1268 w 9203920"/>
                <a:gd name="connsiteY3" fmla="*/ 5327425 h 5663178"/>
                <a:gd name="connsiteX4" fmla="*/ 8861 w 9203920"/>
                <a:gd name="connsiteY4" fmla="*/ 0 h 5663178"/>
                <a:gd name="connsiteX5" fmla="*/ 5211716 w 9203920"/>
                <a:gd name="connsiteY5" fmla="*/ 4437153 h 5663178"/>
                <a:gd name="connsiteX6" fmla="*/ 4721329 w 9203920"/>
                <a:gd name="connsiteY6" fmla="*/ 4478422 h 5663178"/>
                <a:gd name="connsiteX7" fmla="*/ 4721329 w 9203920"/>
                <a:gd name="connsiteY7" fmla="*/ 4736003 h 5663178"/>
                <a:gd name="connsiteX8" fmla="*/ 5702103 w 9203920"/>
                <a:gd name="connsiteY8" fmla="*/ 4722797 h 5663178"/>
                <a:gd name="connsiteX9" fmla="*/ 5838609 w 9203920"/>
                <a:gd name="connsiteY9" fmla="*/ 4735664 h 5663178"/>
                <a:gd name="connsiteX10" fmla="*/ 5779497 w 9203920"/>
                <a:gd name="connsiteY10" fmla="*/ 4742098 h 5663178"/>
                <a:gd name="connsiteX11" fmla="*/ 5639387 w 9203920"/>
                <a:gd name="connsiteY11" fmla="*/ 4764108 h 5663178"/>
                <a:gd name="connsiteX12" fmla="*/ 5639387 w 9203920"/>
                <a:gd name="connsiteY12" fmla="*/ 5021689 h 5663178"/>
                <a:gd name="connsiteX13" fmla="*/ 6480050 w 9203920"/>
                <a:gd name="connsiteY13" fmla="*/ 4996535 h 5663178"/>
                <a:gd name="connsiteX14" fmla="*/ 6540775 w 9203920"/>
                <a:gd name="connsiteY14" fmla="*/ 5001714 h 5663178"/>
                <a:gd name="connsiteX15" fmla="*/ 6483386 w 9203920"/>
                <a:gd name="connsiteY15" fmla="*/ 5009763 h 5663178"/>
                <a:gd name="connsiteX16" fmla="*/ 6413330 w 9203920"/>
                <a:gd name="connsiteY16" fmla="*/ 5021947 h 5663178"/>
                <a:gd name="connsiteX17" fmla="*/ 6413330 w 9203920"/>
                <a:gd name="connsiteY17" fmla="*/ 5279529 h 5663178"/>
                <a:gd name="connsiteX18" fmla="*/ 8655098 w 9203920"/>
                <a:gd name="connsiteY18" fmla="*/ 5279529 h 5663178"/>
                <a:gd name="connsiteX19" fmla="*/ 8655098 w 9203920"/>
                <a:gd name="connsiteY19" fmla="*/ 5021947 h 5663178"/>
                <a:gd name="connsiteX20" fmla="*/ 7814435 w 9203920"/>
                <a:gd name="connsiteY20" fmla="*/ 5047101 h 5663178"/>
                <a:gd name="connsiteX21" fmla="*/ 7753711 w 9203920"/>
                <a:gd name="connsiteY21" fmla="*/ 5041923 h 5663178"/>
                <a:gd name="connsiteX22" fmla="*/ 7811099 w 9203920"/>
                <a:gd name="connsiteY22" fmla="*/ 5033874 h 5663178"/>
                <a:gd name="connsiteX23" fmla="*/ 7881154 w 9203920"/>
                <a:gd name="connsiteY23" fmla="*/ 5021689 h 5663178"/>
                <a:gd name="connsiteX24" fmla="*/ 7881154 w 9203920"/>
                <a:gd name="connsiteY24" fmla="*/ 4764108 h 5663178"/>
                <a:gd name="connsiteX25" fmla="*/ 6900381 w 9203920"/>
                <a:gd name="connsiteY25" fmla="*/ 4777314 h 5663178"/>
                <a:gd name="connsiteX26" fmla="*/ 6763875 w 9203920"/>
                <a:gd name="connsiteY26" fmla="*/ 4764448 h 5663178"/>
                <a:gd name="connsiteX27" fmla="*/ 6822986 w 9203920"/>
                <a:gd name="connsiteY27" fmla="*/ 4758014 h 5663178"/>
                <a:gd name="connsiteX28" fmla="*/ 6963097 w 9203920"/>
                <a:gd name="connsiteY28" fmla="*/ 4736003 h 5663178"/>
                <a:gd name="connsiteX29" fmla="*/ 6963097 w 9203920"/>
                <a:gd name="connsiteY29" fmla="*/ 4478422 h 5663178"/>
                <a:gd name="connsiteX30" fmla="*/ 5211716 w 9203920"/>
                <a:gd name="connsiteY30" fmla="*/ 4437153 h 5663178"/>
                <a:gd name="connsiteX0" fmla="*/ 8861 w 9203920"/>
                <a:gd name="connsiteY0" fmla="*/ 0 h 5696163"/>
                <a:gd name="connsiteX1" fmla="*/ 9203920 w 9203920"/>
                <a:gd name="connsiteY1" fmla="*/ 0 h 5696163"/>
                <a:gd name="connsiteX2" fmla="*/ 9194269 w 9203920"/>
                <a:gd name="connsiteY2" fmla="*/ 5484188 h 5696163"/>
                <a:gd name="connsiteX3" fmla="*/ 1268 w 9203920"/>
                <a:gd name="connsiteY3" fmla="*/ 5327425 h 5696163"/>
                <a:gd name="connsiteX4" fmla="*/ 8861 w 9203920"/>
                <a:gd name="connsiteY4" fmla="*/ 0 h 5696163"/>
                <a:gd name="connsiteX5" fmla="*/ 5211716 w 9203920"/>
                <a:gd name="connsiteY5" fmla="*/ 4437153 h 5696163"/>
                <a:gd name="connsiteX6" fmla="*/ 4721329 w 9203920"/>
                <a:gd name="connsiteY6" fmla="*/ 4478422 h 5696163"/>
                <a:gd name="connsiteX7" fmla="*/ 4721329 w 9203920"/>
                <a:gd name="connsiteY7" fmla="*/ 4736003 h 5696163"/>
                <a:gd name="connsiteX8" fmla="*/ 5702103 w 9203920"/>
                <a:gd name="connsiteY8" fmla="*/ 4722797 h 5696163"/>
                <a:gd name="connsiteX9" fmla="*/ 5838609 w 9203920"/>
                <a:gd name="connsiteY9" fmla="*/ 4735664 h 5696163"/>
                <a:gd name="connsiteX10" fmla="*/ 5779497 w 9203920"/>
                <a:gd name="connsiteY10" fmla="*/ 4742098 h 5696163"/>
                <a:gd name="connsiteX11" fmla="*/ 5639387 w 9203920"/>
                <a:gd name="connsiteY11" fmla="*/ 4764108 h 5696163"/>
                <a:gd name="connsiteX12" fmla="*/ 5639387 w 9203920"/>
                <a:gd name="connsiteY12" fmla="*/ 5021689 h 5696163"/>
                <a:gd name="connsiteX13" fmla="*/ 6480050 w 9203920"/>
                <a:gd name="connsiteY13" fmla="*/ 4996535 h 5696163"/>
                <a:gd name="connsiteX14" fmla="*/ 6540775 w 9203920"/>
                <a:gd name="connsiteY14" fmla="*/ 5001714 h 5696163"/>
                <a:gd name="connsiteX15" fmla="*/ 6483386 w 9203920"/>
                <a:gd name="connsiteY15" fmla="*/ 5009763 h 5696163"/>
                <a:gd name="connsiteX16" fmla="*/ 6413330 w 9203920"/>
                <a:gd name="connsiteY16" fmla="*/ 5021947 h 5696163"/>
                <a:gd name="connsiteX17" fmla="*/ 6413330 w 9203920"/>
                <a:gd name="connsiteY17" fmla="*/ 5279529 h 5696163"/>
                <a:gd name="connsiteX18" fmla="*/ 8655098 w 9203920"/>
                <a:gd name="connsiteY18" fmla="*/ 5279529 h 5696163"/>
                <a:gd name="connsiteX19" fmla="*/ 8655098 w 9203920"/>
                <a:gd name="connsiteY19" fmla="*/ 5021947 h 5696163"/>
                <a:gd name="connsiteX20" fmla="*/ 7814435 w 9203920"/>
                <a:gd name="connsiteY20" fmla="*/ 5047101 h 5696163"/>
                <a:gd name="connsiteX21" fmla="*/ 7753711 w 9203920"/>
                <a:gd name="connsiteY21" fmla="*/ 5041923 h 5696163"/>
                <a:gd name="connsiteX22" fmla="*/ 7811099 w 9203920"/>
                <a:gd name="connsiteY22" fmla="*/ 5033874 h 5696163"/>
                <a:gd name="connsiteX23" fmla="*/ 7881154 w 9203920"/>
                <a:gd name="connsiteY23" fmla="*/ 5021689 h 5696163"/>
                <a:gd name="connsiteX24" fmla="*/ 7881154 w 9203920"/>
                <a:gd name="connsiteY24" fmla="*/ 4764108 h 5696163"/>
                <a:gd name="connsiteX25" fmla="*/ 6900381 w 9203920"/>
                <a:gd name="connsiteY25" fmla="*/ 4777314 h 5696163"/>
                <a:gd name="connsiteX26" fmla="*/ 6763875 w 9203920"/>
                <a:gd name="connsiteY26" fmla="*/ 4764448 h 5696163"/>
                <a:gd name="connsiteX27" fmla="*/ 6822986 w 9203920"/>
                <a:gd name="connsiteY27" fmla="*/ 4758014 h 5696163"/>
                <a:gd name="connsiteX28" fmla="*/ 6963097 w 9203920"/>
                <a:gd name="connsiteY28" fmla="*/ 4736003 h 5696163"/>
                <a:gd name="connsiteX29" fmla="*/ 6963097 w 9203920"/>
                <a:gd name="connsiteY29" fmla="*/ 4478422 h 5696163"/>
                <a:gd name="connsiteX30" fmla="*/ 5211716 w 9203920"/>
                <a:gd name="connsiteY30" fmla="*/ 4437153 h 5696163"/>
                <a:gd name="connsiteX0" fmla="*/ 8861 w 9203920"/>
                <a:gd name="connsiteY0" fmla="*/ 0 h 5674265"/>
                <a:gd name="connsiteX1" fmla="*/ 9203920 w 9203920"/>
                <a:gd name="connsiteY1" fmla="*/ 0 h 5674265"/>
                <a:gd name="connsiteX2" fmla="*/ 9194269 w 9203920"/>
                <a:gd name="connsiteY2" fmla="*/ 5484188 h 5674265"/>
                <a:gd name="connsiteX3" fmla="*/ 1268 w 9203920"/>
                <a:gd name="connsiteY3" fmla="*/ 5167759 h 5674265"/>
                <a:gd name="connsiteX4" fmla="*/ 8861 w 9203920"/>
                <a:gd name="connsiteY4" fmla="*/ 0 h 5674265"/>
                <a:gd name="connsiteX5" fmla="*/ 5211716 w 9203920"/>
                <a:gd name="connsiteY5" fmla="*/ 4437153 h 5674265"/>
                <a:gd name="connsiteX6" fmla="*/ 4721329 w 9203920"/>
                <a:gd name="connsiteY6" fmla="*/ 4478422 h 5674265"/>
                <a:gd name="connsiteX7" fmla="*/ 4721329 w 9203920"/>
                <a:gd name="connsiteY7" fmla="*/ 4736003 h 5674265"/>
                <a:gd name="connsiteX8" fmla="*/ 5702103 w 9203920"/>
                <a:gd name="connsiteY8" fmla="*/ 4722797 h 5674265"/>
                <a:gd name="connsiteX9" fmla="*/ 5838609 w 9203920"/>
                <a:gd name="connsiteY9" fmla="*/ 4735664 h 5674265"/>
                <a:gd name="connsiteX10" fmla="*/ 5779497 w 9203920"/>
                <a:gd name="connsiteY10" fmla="*/ 4742098 h 5674265"/>
                <a:gd name="connsiteX11" fmla="*/ 5639387 w 9203920"/>
                <a:gd name="connsiteY11" fmla="*/ 4764108 h 5674265"/>
                <a:gd name="connsiteX12" fmla="*/ 5639387 w 9203920"/>
                <a:gd name="connsiteY12" fmla="*/ 5021689 h 5674265"/>
                <a:gd name="connsiteX13" fmla="*/ 6480050 w 9203920"/>
                <a:gd name="connsiteY13" fmla="*/ 4996535 h 5674265"/>
                <a:gd name="connsiteX14" fmla="*/ 6540775 w 9203920"/>
                <a:gd name="connsiteY14" fmla="*/ 5001714 h 5674265"/>
                <a:gd name="connsiteX15" fmla="*/ 6483386 w 9203920"/>
                <a:gd name="connsiteY15" fmla="*/ 5009763 h 5674265"/>
                <a:gd name="connsiteX16" fmla="*/ 6413330 w 9203920"/>
                <a:gd name="connsiteY16" fmla="*/ 5021947 h 5674265"/>
                <a:gd name="connsiteX17" fmla="*/ 6413330 w 9203920"/>
                <a:gd name="connsiteY17" fmla="*/ 5279529 h 5674265"/>
                <a:gd name="connsiteX18" fmla="*/ 8655098 w 9203920"/>
                <a:gd name="connsiteY18" fmla="*/ 5279529 h 5674265"/>
                <a:gd name="connsiteX19" fmla="*/ 8655098 w 9203920"/>
                <a:gd name="connsiteY19" fmla="*/ 5021947 h 5674265"/>
                <a:gd name="connsiteX20" fmla="*/ 7814435 w 9203920"/>
                <a:gd name="connsiteY20" fmla="*/ 5047101 h 5674265"/>
                <a:gd name="connsiteX21" fmla="*/ 7753711 w 9203920"/>
                <a:gd name="connsiteY21" fmla="*/ 5041923 h 5674265"/>
                <a:gd name="connsiteX22" fmla="*/ 7811099 w 9203920"/>
                <a:gd name="connsiteY22" fmla="*/ 5033874 h 5674265"/>
                <a:gd name="connsiteX23" fmla="*/ 7881154 w 9203920"/>
                <a:gd name="connsiteY23" fmla="*/ 5021689 h 5674265"/>
                <a:gd name="connsiteX24" fmla="*/ 7881154 w 9203920"/>
                <a:gd name="connsiteY24" fmla="*/ 4764108 h 5674265"/>
                <a:gd name="connsiteX25" fmla="*/ 6900381 w 9203920"/>
                <a:gd name="connsiteY25" fmla="*/ 4777314 h 5674265"/>
                <a:gd name="connsiteX26" fmla="*/ 6763875 w 9203920"/>
                <a:gd name="connsiteY26" fmla="*/ 4764448 h 5674265"/>
                <a:gd name="connsiteX27" fmla="*/ 6822986 w 9203920"/>
                <a:gd name="connsiteY27" fmla="*/ 4758014 h 5674265"/>
                <a:gd name="connsiteX28" fmla="*/ 6963097 w 9203920"/>
                <a:gd name="connsiteY28" fmla="*/ 4736003 h 5674265"/>
                <a:gd name="connsiteX29" fmla="*/ 6963097 w 9203920"/>
                <a:gd name="connsiteY29" fmla="*/ 4478422 h 5674265"/>
                <a:gd name="connsiteX30" fmla="*/ 5211716 w 9203920"/>
                <a:gd name="connsiteY30" fmla="*/ 4437153 h 5674265"/>
                <a:gd name="connsiteX0" fmla="*/ 54697 w 9249756"/>
                <a:gd name="connsiteY0" fmla="*/ 0 h 5677664"/>
                <a:gd name="connsiteX1" fmla="*/ 9249756 w 9249756"/>
                <a:gd name="connsiteY1" fmla="*/ 0 h 5677664"/>
                <a:gd name="connsiteX2" fmla="*/ 9240105 w 9249756"/>
                <a:gd name="connsiteY2" fmla="*/ 5484188 h 5677664"/>
                <a:gd name="connsiteX3" fmla="*/ 435 w 9249756"/>
                <a:gd name="connsiteY3" fmla="*/ 5194953 h 5677664"/>
                <a:gd name="connsiteX4" fmla="*/ 54697 w 9249756"/>
                <a:gd name="connsiteY4" fmla="*/ 0 h 5677664"/>
                <a:gd name="connsiteX5" fmla="*/ 5257552 w 9249756"/>
                <a:gd name="connsiteY5" fmla="*/ 4437153 h 5677664"/>
                <a:gd name="connsiteX6" fmla="*/ 4767165 w 9249756"/>
                <a:gd name="connsiteY6" fmla="*/ 4478422 h 5677664"/>
                <a:gd name="connsiteX7" fmla="*/ 4767165 w 9249756"/>
                <a:gd name="connsiteY7" fmla="*/ 4736003 h 5677664"/>
                <a:gd name="connsiteX8" fmla="*/ 5747939 w 9249756"/>
                <a:gd name="connsiteY8" fmla="*/ 4722797 h 5677664"/>
                <a:gd name="connsiteX9" fmla="*/ 5884445 w 9249756"/>
                <a:gd name="connsiteY9" fmla="*/ 4735664 h 5677664"/>
                <a:gd name="connsiteX10" fmla="*/ 5825333 w 9249756"/>
                <a:gd name="connsiteY10" fmla="*/ 4742098 h 5677664"/>
                <a:gd name="connsiteX11" fmla="*/ 5685223 w 9249756"/>
                <a:gd name="connsiteY11" fmla="*/ 4764108 h 5677664"/>
                <a:gd name="connsiteX12" fmla="*/ 5685223 w 9249756"/>
                <a:gd name="connsiteY12" fmla="*/ 5021689 h 5677664"/>
                <a:gd name="connsiteX13" fmla="*/ 6525886 w 9249756"/>
                <a:gd name="connsiteY13" fmla="*/ 4996535 h 5677664"/>
                <a:gd name="connsiteX14" fmla="*/ 6586611 w 9249756"/>
                <a:gd name="connsiteY14" fmla="*/ 5001714 h 5677664"/>
                <a:gd name="connsiteX15" fmla="*/ 6529222 w 9249756"/>
                <a:gd name="connsiteY15" fmla="*/ 5009763 h 5677664"/>
                <a:gd name="connsiteX16" fmla="*/ 6459166 w 9249756"/>
                <a:gd name="connsiteY16" fmla="*/ 5021947 h 5677664"/>
                <a:gd name="connsiteX17" fmla="*/ 6459166 w 9249756"/>
                <a:gd name="connsiteY17" fmla="*/ 5279529 h 5677664"/>
                <a:gd name="connsiteX18" fmla="*/ 8700934 w 9249756"/>
                <a:gd name="connsiteY18" fmla="*/ 5279529 h 5677664"/>
                <a:gd name="connsiteX19" fmla="*/ 8700934 w 9249756"/>
                <a:gd name="connsiteY19" fmla="*/ 5021947 h 5677664"/>
                <a:gd name="connsiteX20" fmla="*/ 7860271 w 9249756"/>
                <a:gd name="connsiteY20" fmla="*/ 5047101 h 5677664"/>
                <a:gd name="connsiteX21" fmla="*/ 7799547 w 9249756"/>
                <a:gd name="connsiteY21" fmla="*/ 5041923 h 5677664"/>
                <a:gd name="connsiteX22" fmla="*/ 7856935 w 9249756"/>
                <a:gd name="connsiteY22" fmla="*/ 5033874 h 5677664"/>
                <a:gd name="connsiteX23" fmla="*/ 7926990 w 9249756"/>
                <a:gd name="connsiteY23" fmla="*/ 5021689 h 5677664"/>
                <a:gd name="connsiteX24" fmla="*/ 7926990 w 9249756"/>
                <a:gd name="connsiteY24" fmla="*/ 4764108 h 5677664"/>
                <a:gd name="connsiteX25" fmla="*/ 6946217 w 9249756"/>
                <a:gd name="connsiteY25" fmla="*/ 4777314 h 5677664"/>
                <a:gd name="connsiteX26" fmla="*/ 6809711 w 9249756"/>
                <a:gd name="connsiteY26" fmla="*/ 4764448 h 5677664"/>
                <a:gd name="connsiteX27" fmla="*/ 6868822 w 9249756"/>
                <a:gd name="connsiteY27" fmla="*/ 4758014 h 5677664"/>
                <a:gd name="connsiteX28" fmla="*/ 7008933 w 9249756"/>
                <a:gd name="connsiteY28" fmla="*/ 4736003 h 5677664"/>
                <a:gd name="connsiteX29" fmla="*/ 7008933 w 9249756"/>
                <a:gd name="connsiteY29" fmla="*/ 4478422 h 5677664"/>
                <a:gd name="connsiteX30" fmla="*/ 5257552 w 9249756"/>
                <a:gd name="connsiteY30" fmla="*/ 4437153 h 5677664"/>
                <a:gd name="connsiteX0" fmla="*/ 54697 w 9249756"/>
                <a:gd name="connsiteY0" fmla="*/ 0 h 5618748"/>
                <a:gd name="connsiteX1" fmla="*/ 9249756 w 9249756"/>
                <a:gd name="connsiteY1" fmla="*/ 0 h 5618748"/>
                <a:gd name="connsiteX2" fmla="*/ 9193435 w 9249756"/>
                <a:gd name="connsiteY2" fmla="*/ 5416207 h 5618748"/>
                <a:gd name="connsiteX3" fmla="*/ 435 w 9249756"/>
                <a:gd name="connsiteY3" fmla="*/ 5194953 h 5618748"/>
                <a:gd name="connsiteX4" fmla="*/ 54697 w 9249756"/>
                <a:gd name="connsiteY4" fmla="*/ 0 h 5618748"/>
                <a:gd name="connsiteX5" fmla="*/ 5257552 w 9249756"/>
                <a:gd name="connsiteY5" fmla="*/ 4437153 h 5618748"/>
                <a:gd name="connsiteX6" fmla="*/ 4767165 w 9249756"/>
                <a:gd name="connsiteY6" fmla="*/ 4478422 h 5618748"/>
                <a:gd name="connsiteX7" fmla="*/ 4767165 w 9249756"/>
                <a:gd name="connsiteY7" fmla="*/ 4736003 h 5618748"/>
                <a:gd name="connsiteX8" fmla="*/ 5747939 w 9249756"/>
                <a:gd name="connsiteY8" fmla="*/ 4722797 h 5618748"/>
                <a:gd name="connsiteX9" fmla="*/ 5884445 w 9249756"/>
                <a:gd name="connsiteY9" fmla="*/ 4735664 h 5618748"/>
                <a:gd name="connsiteX10" fmla="*/ 5825333 w 9249756"/>
                <a:gd name="connsiteY10" fmla="*/ 4742098 h 5618748"/>
                <a:gd name="connsiteX11" fmla="*/ 5685223 w 9249756"/>
                <a:gd name="connsiteY11" fmla="*/ 4764108 h 5618748"/>
                <a:gd name="connsiteX12" fmla="*/ 5685223 w 9249756"/>
                <a:gd name="connsiteY12" fmla="*/ 5021689 h 5618748"/>
                <a:gd name="connsiteX13" fmla="*/ 6525886 w 9249756"/>
                <a:gd name="connsiteY13" fmla="*/ 4996535 h 5618748"/>
                <a:gd name="connsiteX14" fmla="*/ 6586611 w 9249756"/>
                <a:gd name="connsiteY14" fmla="*/ 5001714 h 5618748"/>
                <a:gd name="connsiteX15" fmla="*/ 6529222 w 9249756"/>
                <a:gd name="connsiteY15" fmla="*/ 5009763 h 5618748"/>
                <a:gd name="connsiteX16" fmla="*/ 6459166 w 9249756"/>
                <a:gd name="connsiteY16" fmla="*/ 5021947 h 5618748"/>
                <a:gd name="connsiteX17" fmla="*/ 6459166 w 9249756"/>
                <a:gd name="connsiteY17" fmla="*/ 5279529 h 5618748"/>
                <a:gd name="connsiteX18" fmla="*/ 8700934 w 9249756"/>
                <a:gd name="connsiteY18" fmla="*/ 5279529 h 5618748"/>
                <a:gd name="connsiteX19" fmla="*/ 8700934 w 9249756"/>
                <a:gd name="connsiteY19" fmla="*/ 5021947 h 5618748"/>
                <a:gd name="connsiteX20" fmla="*/ 7860271 w 9249756"/>
                <a:gd name="connsiteY20" fmla="*/ 5047101 h 5618748"/>
                <a:gd name="connsiteX21" fmla="*/ 7799547 w 9249756"/>
                <a:gd name="connsiteY21" fmla="*/ 5041923 h 5618748"/>
                <a:gd name="connsiteX22" fmla="*/ 7856935 w 9249756"/>
                <a:gd name="connsiteY22" fmla="*/ 5033874 h 5618748"/>
                <a:gd name="connsiteX23" fmla="*/ 7926990 w 9249756"/>
                <a:gd name="connsiteY23" fmla="*/ 5021689 h 5618748"/>
                <a:gd name="connsiteX24" fmla="*/ 7926990 w 9249756"/>
                <a:gd name="connsiteY24" fmla="*/ 4764108 h 5618748"/>
                <a:gd name="connsiteX25" fmla="*/ 6946217 w 9249756"/>
                <a:gd name="connsiteY25" fmla="*/ 4777314 h 5618748"/>
                <a:gd name="connsiteX26" fmla="*/ 6809711 w 9249756"/>
                <a:gd name="connsiteY26" fmla="*/ 4764448 h 5618748"/>
                <a:gd name="connsiteX27" fmla="*/ 6868822 w 9249756"/>
                <a:gd name="connsiteY27" fmla="*/ 4758014 h 5618748"/>
                <a:gd name="connsiteX28" fmla="*/ 7008933 w 9249756"/>
                <a:gd name="connsiteY28" fmla="*/ 4736003 h 5618748"/>
                <a:gd name="connsiteX29" fmla="*/ 7008933 w 9249756"/>
                <a:gd name="connsiteY29" fmla="*/ 4478422 h 5618748"/>
                <a:gd name="connsiteX30" fmla="*/ 5257552 w 9249756"/>
                <a:gd name="connsiteY30" fmla="*/ 4437153 h 5618748"/>
                <a:gd name="connsiteX0" fmla="*/ 54697 w 9249756"/>
                <a:gd name="connsiteY0" fmla="*/ 0 h 5583823"/>
                <a:gd name="connsiteX1" fmla="*/ 9249756 w 9249756"/>
                <a:gd name="connsiteY1" fmla="*/ 0 h 5583823"/>
                <a:gd name="connsiteX2" fmla="*/ 9240104 w 9249756"/>
                <a:gd name="connsiteY2" fmla="*/ 5375417 h 5583823"/>
                <a:gd name="connsiteX3" fmla="*/ 435 w 9249756"/>
                <a:gd name="connsiteY3" fmla="*/ 5194953 h 5583823"/>
                <a:gd name="connsiteX4" fmla="*/ 54697 w 9249756"/>
                <a:gd name="connsiteY4" fmla="*/ 0 h 5583823"/>
                <a:gd name="connsiteX5" fmla="*/ 5257552 w 9249756"/>
                <a:gd name="connsiteY5" fmla="*/ 4437153 h 5583823"/>
                <a:gd name="connsiteX6" fmla="*/ 4767165 w 9249756"/>
                <a:gd name="connsiteY6" fmla="*/ 4478422 h 5583823"/>
                <a:gd name="connsiteX7" fmla="*/ 4767165 w 9249756"/>
                <a:gd name="connsiteY7" fmla="*/ 4736003 h 5583823"/>
                <a:gd name="connsiteX8" fmla="*/ 5747939 w 9249756"/>
                <a:gd name="connsiteY8" fmla="*/ 4722797 h 5583823"/>
                <a:gd name="connsiteX9" fmla="*/ 5884445 w 9249756"/>
                <a:gd name="connsiteY9" fmla="*/ 4735664 h 5583823"/>
                <a:gd name="connsiteX10" fmla="*/ 5825333 w 9249756"/>
                <a:gd name="connsiteY10" fmla="*/ 4742098 h 5583823"/>
                <a:gd name="connsiteX11" fmla="*/ 5685223 w 9249756"/>
                <a:gd name="connsiteY11" fmla="*/ 4764108 h 5583823"/>
                <a:gd name="connsiteX12" fmla="*/ 5685223 w 9249756"/>
                <a:gd name="connsiteY12" fmla="*/ 5021689 h 5583823"/>
                <a:gd name="connsiteX13" fmla="*/ 6525886 w 9249756"/>
                <a:gd name="connsiteY13" fmla="*/ 4996535 h 5583823"/>
                <a:gd name="connsiteX14" fmla="*/ 6586611 w 9249756"/>
                <a:gd name="connsiteY14" fmla="*/ 5001714 h 5583823"/>
                <a:gd name="connsiteX15" fmla="*/ 6529222 w 9249756"/>
                <a:gd name="connsiteY15" fmla="*/ 5009763 h 5583823"/>
                <a:gd name="connsiteX16" fmla="*/ 6459166 w 9249756"/>
                <a:gd name="connsiteY16" fmla="*/ 5021947 h 5583823"/>
                <a:gd name="connsiteX17" fmla="*/ 6459166 w 9249756"/>
                <a:gd name="connsiteY17" fmla="*/ 5279529 h 5583823"/>
                <a:gd name="connsiteX18" fmla="*/ 8700934 w 9249756"/>
                <a:gd name="connsiteY18" fmla="*/ 5279529 h 5583823"/>
                <a:gd name="connsiteX19" fmla="*/ 8700934 w 9249756"/>
                <a:gd name="connsiteY19" fmla="*/ 5021947 h 5583823"/>
                <a:gd name="connsiteX20" fmla="*/ 7860271 w 9249756"/>
                <a:gd name="connsiteY20" fmla="*/ 5047101 h 5583823"/>
                <a:gd name="connsiteX21" fmla="*/ 7799547 w 9249756"/>
                <a:gd name="connsiteY21" fmla="*/ 5041923 h 5583823"/>
                <a:gd name="connsiteX22" fmla="*/ 7856935 w 9249756"/>
                <a:gd name="connsiteY22" fmla="*/ 5033874 h 5583823"/>
                <a:gd name="connsiteX23" fmla="*/ 7926990 w 9249756"/>
                <a:gd name="connsiteY23" fmla="*/ 5021689 h 5583823"/>
                <a:gd name="connsiteX24" fmla="*/ 7926990 w 9249756"/>
                <a:gd name="connsiteY24" fmla="*/ 4764108 h 5583823"/>
                <a:gd name="connsiteX25" fmla="*/ 6946217 w 9249756"/>
                <a:gd name="connsiteY25" fmla="*/ 4777314 h 5583823"/>
                <a:gd name="connsiteX26" fmla="*/ 6809711 w 9249756"/>
                <a:gd name="connsiteY26" fmla="*/ 4764448 h 5583823"/>
                <a:gd name="connsiteX27" fmla="*/ 6868822 w 9249756"/>
                <a:gd name="connsiteY27" fmla="*/ 4758014 h 5583823"/>
                <a:gd name="connsiteX28" fmla="*/ 7008933 w 9249756"/>
                <a:gd name="connsiteY28" fmla="*/ 4736003 h 5583823"/>
                <a:gd name="connsiteX29" fmla="*/ 7008933 w 9249756"/>
                <a:gd name="connsiteY29" fmla="*/ 4478422 h 5583823"/>
                <a:gd name="connsiteX30" fmla="*/ 5257552 w 9249756"/>
                <a:gd name="connsiteY30" fmla="*/ 4437153 h 55838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249756" h="5583823">
                  <a:moveTo>
                    <a:pt x="54697" y="0"/>
                  </a:moveTo>
                  <a:lnTo>
                    <a:pt x="9249756" y="0"/>
                  </a:lnTo>
                  <a:cubicBezTo>
                    <a:pt x="9246539" y="1791806"/>
                    <a:pt x="9243321" y="3583611"/>
                    <a:pt x="9240104" y="5375417"/>
                  </a:cubicBezTo>
                  <a:cubicBezTo>
                    <a:pt x="4007345" y="6004300"/>
                    <a:pt x="3324110" y="4989722"/>
                    <a:pt x="435" y="5194953"/>
                  </a:cubicBezTo>
                  <a:cubicBezTo>
                    <a:pt x="-5999" y="3377022"/>
                    <a:pt x="61131" y="1817931"/>
                    <a:pt x="54697" y="0"/>
                  </a:cubicBezTo>
                  <a:close/>
                  <a:moveTo>
                    <a:pt x="5257552" y="4437153"/>
                  </a:moveTo>
                  <a:cubicBezTo>
                    <a:pt x="5094090" y="4436358"/>
                    <a:pt x="4930628" y="4447119"/>
                    <a:pt x="4767165" y="4478422"/>
                  </a:cubicBezTo>
                  <a:lnTo>
                    <a:pt x="4767165" y="4736003"/>
                  </a:lnTo>
                  <a:cubicBezTo>
                    <a:pt x="5094090" y="4673397"/>
                    <a:pt x="5421014" y="4692961"/>
                    <a:pt x="5747939" y="4722797"/>
                  </a:cubicBezTo>
                  <a:lnTo>
                    <a:pt x="5884445" y="4735664"/>
                  </a:lnTo>
                  <a:lnTo>
                    <a:pt x="5825333" y="4742098"/>
                  </a:lnTo>
                  <a:cubicBezTo>
                    <a:pt x="5778630" y="4747897"/>
                    <a:pt x="5731926" y="4755164"/>
                    <a:pt x="5685223" y="4764108"/>
                  </a:cubicBezTo>
                  <a:lnTo>
                    <a:pt x="5685223" y="5021689"/>
                  </a:lnTo>
                  <a:cubicBezTo>
                    <a:pt x="5965444" y="4968027"/>
                    <a:pt x="6245665" y="4974735"/>
                    <a:pt x="6525886" y="4996535"/>
                  </a:cubicBezTo>
                  <a:lnTo>
                    <a:pt x="6586611" y="5001714"/>
                  </a:lnTo>
                  <a:lnTo>
                    <a:pt x="6529222" y="5009763"/>
                  </a:lnTo>
                  <a:cubicBezTo>
                    <a:pt x="6505870" y="5013422"/>
                    <a:pt x="6482518" y="5017475"/>
                    <a:pt x="6459166" y="5021947"/>
                  </a:cubicBezTo>
                  <a:lnTo>
                    <a:pt x="6459166" y="5279529"/>
                  </a:lnTo>
                  <a:cubicBezTo>
                    <a:pt x="7206422" y="5136428"/>
                    <a:pt x="7953678" y="5422629"/>
                    <a:pt x="8700934" y="5279529"/>
                  </a:cubicBezTo>
                  <a:lnTo>
                    <a:pt x="8700934" y="5021947"/>
                  </a:lnTo>
                  <a:cubicBezTo>
                    <a:pt x="8420713" y="5075610"/>
                    <a:pt x="8140492" y="5068902"/>
                    <a:pt x="7860271" y="5047101"/>
                  </a:cubicBezTo>
                  <a:lnTo>
                    <a:pt x="7799547" y="5041923"/>
                  </a:lnTo>
                  <a:lnTo>
                    <a:pt x="7856935" y="5033874"/>
                  </a:lnTo>
                  <a:cubicBezTo>
                    <a:pt x="7880287" y="5030214"/>
                    <a:pt x="7903639" y="5026161"/>
                    <a:pt x="7926990" y="5021689"/>
                  </a:cubicBezTo>
                  <a:lnTo>
                    <a:pt x="7926990" y="4764108"/>
                  </a:lnTo>
                  <a:cubicBezTo>
                    <a:pt x="7600066" y="4826715"/>
                    <a:pt x="7273142" y="4807150"/>
                    <a:pt x="6946217" y="4777314"/>
                  </a:cubicBezTo>
                  <a:lnTo>
                    <a:pt x="6809711" y="4764448"/>
                  </a:lnTo>
                  <a:lnTo>
                    <a:pt x="6868822" y="4758014"/>
                  </a:lnTo>
                  <a:cubicBezTo>
                    <a:pt x="6915526" y="4752214"/>
                    <a:pt x="6962229" y="4744947"/>
                    <a:pt x="7008933" y="4736003"/>
                  </a:cubicBezTo>
                  <a:lnTo>
                    <a:pt x="7008933" y="4478422"/>
                  </a:lnTo>
                  <a:cubicBezTo>
                    <a:pt x="6425139" y="4590220"/>
                    <a:pt x="5841346" y="4439991"/>
                    <a:pt x="5257552" y="4437153"/>
                  </a:cubicBezTo>
                  <a:close/>
                </a:path>
              </a:pathLst>
            </a:custGeom>
            <a:gradFill>
              <a:gsLst>
                <a:gs pos="0">
                  <a:schemeClr val="accent6">
                    <a:lumMod val="20000"/>
                    <a:lumOff val="80000"/>
                  </a:schemeClr>
                </a:gs>
                <a:gs pos="59000">
                  <a:srgbClr val="C0C2BF">
                    <a:alpha val="40000"/>
                  </a:srgbClr>
                </a:gs>
                <a:gs pos="93000">
                  <a:schemeClr val="tx2">
                    <a:lumMod val="10000"/>
                  </a:scheme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  <p:sp>
          <p:nvSpPr>
            <p:cNvPr id="5" name="Forma libre 10"/>
            <p:cNvSpPr/>
            <p:nvPr/>
          </p:nvSpPr>
          <p:spPr>
            <a:xfrm>
              <a:off x="4648734" y="3665916"/>
              <a:ext cx="3933769" cy="752318"/>
            </a:xfrm>
            <a:custGeom>
              <a:avLst/>
              <a:gdLst>
                <a:gd name="connsiteX0" fmla="*/ 490387 w 3933769"/>
                <a:gd name="connsiteY0" fmla="*/ 41 h 883726"/>
                <a:gd name="connsiteX1" fmla="*/ 2241768 w 3933769"/>
                <a:gd name="connsiteY1" fmla="*/ 41310 h 883726"/>
                <a:gd name="connsiteX2" fmla="*/ 2241768 w 3933769"/>
                <a:gd name="connsiteY2" fmla="*/ 298891 h 883726"/>
                <a:gd name="connsiteX3" fmla="*/ 2101657 w 3933769"/>
                <a:gd name="connsiteY3" fmla="*/ 320902 h 883726"/>
                <a:gd name="connsiteX4" fmla="*/ 2042546 w 3933769"/>
                <a:gd name="connsiteY4" fmla="*/ 327336 h 883726"/>
                <a:gd name="connsiteX5" fmla="*/ 2179052 w 3933769"/>
                <a:gd name="connsiteY5" fmla="*/ 340202 h 883726"/>
                <a:gd name="connsiteX6" fmla="*/ 3159825 w 3933769"/>
                <a:gd name="connsiteY6" fmla="*/ 326996 h 883726"/>
                <a:gd name="connsiteX7" fmla="*/ 3159825 w 3933769"/>
                <a:gd name="connsiteY7" fmla="*/ 584577 h 883726"/>
                <a:gd name="connsiteX8" fmla="*/ 3089770 w 3933769"/>
                <a:gd name="connsiteY8" fmla="*/ 596762 h 883726"/>
                <a:gd name="connsiteX9" fmla="*/ 3032382 w 3933769"/>
                <a:gd name="connsiteY9" fmla="*/ 604811 h 883726"/>
                <a:gd name="connsiteX10" fmla="*/ 3093106 w 3933769"/>
                <a:gd name="connsiteY10" fmla="*/ 609989 h 883726"/>
                <a:gd name="connsiteX11" fmla="*/ 3933769 w 3933769"/>
                <a:gd name="connsiteY11" fmla="*/ 584835 h 883726"/>
                <a:gd name="connsiteX12" fmla="*/ 3933769 w 3933769"/>
                <a:gd name="connsiteY12" fmla="*/ 842417 h 883726"/>
                <a:gd name="connsiteX13" fmla="*/ 1692001 w 3933769"/>
                <a:gd name="connsiteY13" fmla="*/ 842417 h 883726"/>
                <a:gd name="connsiteX14" fmla="*/ 1692001 w 3933769"/>
                <a:gd name="connsiteY14" fmla="*/ 584835 h 883726"/>
                <a:gd name="connsiteX15" fmla="*/ 1762057 w 3933769"/>
                <a:gd name="connsiteY15" fmla="*/ 572651 h 883726"/>
                <a:gd name="connsiteX16" fmla="*/ 1819446 w 3933769"/>
                <a:gd name="connsiteY16" fmla="*/ 564602 h 883726"/>
                <a:gd name="connsiteX17" fmla="*/ 1758721 w 3933769"/>
                <a:gd name="connsiteY17" fmla="*/ 559423 h 883726"/>
                <a:gd name="connsiteX18" fmla="*/ 918058 w 3933769"/>
                <a:gd name="connsiteY18" fmla="*/ 584577 h 883726"/>
                <a:gd name="connsiteX19" fmla="*/ 918058 w 3933769"/>
                <a:gd name="connsiteY19" fmla="*/ 326996 h 883726"/>
                <a:gd name="connsiteX20" fmla="*/ 1058168 w 3933769"/>
                <a:gd name="connsiteY20" fmla="*/ 304986 h 883726"/>
                <a:gd name="connsiteX21" fmla="*/ 1117280 w 3933769"/>
                <a:gd name="connsiteY21" fmla="*/ 298552 h 883726"/>
                <a:gd name="connsiteX22" fmla="*/ 980774 w 3933769"/>
                <a:gd name="connsiteY22" fmla="*/ 285685 h 883726"/>
                <a:gd name="connsiteX23" fmla="*/ 0 w 3933769"/>
                <a:gd name="connsiteY23" fmla="*/ 298891 h 883726"/>
                <a:gd name="connsiteX24" fmla="*/ 0 w 3933769"/>
                <a:gd name="connsiteY24" fmla="*/ 41310 h 883726"/>
                <a:gd name="connsiteX25" fmla="*/ 490387 w 3933769"/>
                <a:gd name="connsiteY25" fmla="*/ 41 h 8837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3933769" h="883726">
                  <a:moveTo>
                    <a:pt x="490387" y="41"/>
                  </a:moveTo>
                  <a:cubicBezTo>
                    <a:pt x="1074181" y="2879"/>
                    <a:pt x="1657974" y="153108"/>
                    <a:pt x="2241768" y="41310"/>
                  </a:cubicBezTo>
                  <a:lnTo>
                    <a:pt x="2241768" y="298891"/>
                  </a:lnTo>
                  <a:cubicBezTo>
                    <a:pt x="2195064" y="307835"/>
                    <a:pt x="2148361" y="315102"/>
                    <a:pt x="2101657" y="320902"/>
                  </a:cubicBezTo>
                  <a:lnTo>
                    <a:pt x="2042546" y="327336"/>
                  </a:lnTo>
                  <a:lnTo>
                    <a:pt x="2179052" y="340202"/>
                  </a:lnTo>
                  <a:cubicBezTo>
                    <a:pt x="2505977" y="370038"/>
                    <a:pt x="2832901" y="389603"/>
                    <a:pt x="3159825" y="326996"/>
                  </a:cubicBezTo>
                  <a:lnTo>
                    <a:pt x="3159825" y="584577"/>
                  </a:lnTo>
                  <a:cubicBezTo>
                    <a:pt x="3136474" y="589049"/>
                    <a:pt x="3113122" y="593102"/>
                    <a:pt x="3089770" y="596762"/>
                  </a:cubicBezTo>
                  <a:lnTo>
                    <a:pt x="3032382" y="604811"/>
                  </a:lnTo>
                  <a:lnTo>
                    <a:pt x="3093106" y="609989"/>
                  </a:lnTo>
                  <a:cubicBezTo>
                    <a:pt x="3373327" y="631790"/>
                    <a:pt x="3653548" y="638498"/>
                    <a:pt x="3933769" y="584835"/>
                  </a:cubicBezTo>
                  <a:lnTo>
                    <a:pt x="3933769" y="842417"/>
                  </a:lnTo>
                  <a:cubicBezTo>
                    <a:pt x="3186513" y="985517"/>
                    <a:pt x="2439257" y="699316"/>
                    <a:pt x="1692001" y="842417"/>
                  </a:cubicBezTo>
                  <a:lnTo>
                    <a:pt x="1692001" y="584835"/>
                  </a:lnTo>
                  <a:cubicBezTo>
                    <a:pt x="1715353" y="580363"/>
                    <a:pt x="1738705" y="576310"/>
                    <a:pt x="1762057" y="572651"/>
                  </a:cubicBezTo>
                  <a:lnTo>
                    <a:pt x="1819446" y="564602"/>
                  </a:lnTo>
                  <a:lnTo>
                    <a:pt x="1758721" y="559423"/>
                  </a:lnTo>
                  <a:cubicBezTo>
                    <a:pt x="1478500" y="537623"/>
                    <a:pt x="1198279" y="530915"/>
                    <a:pt x="918058" y="584577"/>
                  </a:cubicBezTo>
                  <a:lnTo>
                    <a:pt x="918058" y="326996"/>
                  </a:lnTo>
                  <a:cubicBezTo>
                    <a:pt x="964761" y="318052"/>
                    <a:pt x="1011465" y="310785"/>
                    <a:pt x="1058168" y="304986"/>
                  </a:cubicBezTo>
                  <a:lnTo>
                    <a:pt x="1117280" y="298552"/>
                  </a:lnTo>
                  <a:lnTo>
                    <a:pt x="980774" y="285685"/>
                  </a:lnTo>
                  <a:cubicBezTo>
                    <a:pt x="653849" y="255849"/>
                    <a:pt x="326925" y="236285"/>
                    <a:pt x="0" y="298891"/>
                  </a:cubicBezTo>
                  <a:lnTo>
                    <a:pt x="0" y="41310"/>
                  </a:lnTo>
                  <a:cubicBezTo>
                    <a:pt x="163463" y="10007"/>
                    <a:pt x="326925" y="-754"/>
                    <a:pt x="490387" y="41"/>
                  </a:cubicBezTo>
                  <a:close/>
                </a:path>
              </a:pathLst>
            </a:custGeom>
            <a:gradFill>
              <a:gsLst>
                <a:gs pos="27000">
                  <a:schemeClr val="accent2">
                    <a:lumMod val="75000"/>
                  </a:schemeClr>
                </a:gs>
                <a:gs pos="76243">
                  <a:schemeClr val="accent6">
                    <a:lumMod val="20000"/>
                    <a:lumOff val="80000"/>
                  </a:schemeClr>
                </a:gs>
                <a:gs pos="54000">
                  <a:schemeClr val="accent6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  <a:scene3d>
              <a:camera prst="orthographicFront"/>
              <a:lightRig rig="flood" dir="t"/>
            </a:scene3d>
            <a:sp3d>
              <a:bevelT w="222250"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</p:grpSp>
      <p:sp>
        <p:nvSpPr>
          <p:cNvPr id="7" name="6 Rectángulo"/>
          <p:cNvSpPr/>
          <p:nvPr/>
        </p:nvSpPr>
        <p:spPr>
          <a:xfrm flipH="1">
            <a:off x="-25923" y="0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8265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2" name="21 Image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333" t="4958" b="79598"/>
          <a:stretch/>
        </p:blipFill>
        <p:spPr>
          <a:xfrm>
            <a:off x="6516216" y="915566"/>
            <a:ext cx="1158240" cy="794363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5652120" y="1419622"/>
            <a:ext cx="3240360" cy="2062103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200" b="1" dirty="0">
                <a:gradFill>
                  <a:gsLst>
                    <a:gs pos="7000">
                      <a:srgbClr val="7030A0"/>
                    </a:gs>
                    <a:gs pos="62000">
                      <a:srgbClr val="FFB3FF"/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28. Por peor que pueda ser una situación, al final va a cambiar</a:t>
            </a:r>
            <a:r>
              <a:rPr lang="es-ES" sz="3200" b="1" dirty="0" smtClean="0">
                <a:gradFill>
                  <a:gsLst>
                    <a:gs pos="7000">
                      <a:srgbClr val="7030A0"/>
                    </a:gs>
                    <a:gs pos="62000">
                      <a:srgbClr val="FFB3FF"/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</a:t>
            </a:r>
            <a:endParaRPr lang="es-ES" sz="3200" b="1" dirty="0">
              <a:gradFill>
                <a:gsLst>
                  <a:gs pos="7000">
                    <a:srgbClr val="7030A0"/>
                  </a:gs>
                  <a:gs pos="62000">
                    <a:srgbClr val="FFB3FF"/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</p:txBody>
      </p:sp>
      <p:grpSp>
        <p:nvGrpSpPr>
          <p:cNvPr id="74" name="73 Grupo"/>
          <p:cNvGrpSpPr/>
          <p:nvPr/>
        </p:nvGrpSpPr>
        <p:grpSpPr>
          <a:xfrm>
            <a:off x="-36000" y="0"/>
            <a:ext cx="9158842" cy="4749954"/>
            <a:chOff x="-28264" y="-25474"/>
            <a:chExt cx="9158842" cy="4749954"/>
          </a:xfrm>
        </p:grpSpPr>
        <p:sp>
          <p:nvSpPr>
            <p:cNvPr id="75" name="3 Rectángulo"/>
            <p:cNvSpPr/>
            <p:nvPr/>
          </p:nvSpPr>
          <p:spPr>
            <a:xfrm flipH="1">
              <a:off x="-23808" y="-25474"/>
              <a:ext cx="9154386" cy="4749954"/>
            </a:xfrm>
            <a:custGeom>
              <a:avLst/>
              <a:gdLst>
                <a:gd name="connsiteX0" fmla="*/ 0 w 9144000"/>
                <a:gd name="connsiteY0" fmla="*/ 0 h 4483342"/>
                <a:gd name="connsiteX1" fmla="*/ 9144000 w 9144000"/>
                <a:gd name="connsiteY1" fmla="*/ 0 h 4483342"/>
                <a:gd name="connsiteX2" fmla="*/ 9144000 w 9144000"/>
                <a:gd name="connsiteY2" fmla="*/ 4483342 h 4483342"/>
                <a:gd name="connsiteX3" fmla="*/ 0 w 9144000"/>
                <a:gd name="connsiteY3" fmla="*/ 4483342 h 4483342"/>
                <a:gd name="connsiteX4" fmla="*/ 0 w 9144000"/>
                <a:gd name="connsiteY4" fmla="*/ 0 h 4483342"/>
                <a:gd name="connsiteX0" fmla="*/ 0 w 9166578"/>
                <a:gd name="connsiteY0" fmla="*/ 0 h 4483342"/>
                <a:gd name="connsiteX1" fmla="*/ 9144000 w 9166578"/>
                <a:gd name="connsiteY1" fmla="*/ 0 h 4483342"/>
                <a:gd name="connsiteX2" fmla="*/ 9166578 w 9166578"/>
                <a:gd name="connsiteY2" fmla="*/ 4347876 h 4483342"/>
                <a:gd name="connsiteX3" fmla="*/ 0 w 9166578"/>
                <a:gd name="connsiteY3" fmla="*/ 4483342 h 4483342"/>
                <a:gd name="connsiteX4" fmla="*/ 0 w 9166578"/>
                <a:gd name="connsiteY4" fmla="*/ 0 h 4483342"/>
                <a:gd name="connsiteX0" fmla="*/ 0 w 9166578"/>
                <a:gd name="connsiteY0" fmla="*/ 0 h 4483342"/>
                <a:gd name="connsiteX1" fmla="*/ 9144000 w 9166578"/>
                <a:gd name="connsiteY1" fmla="*/ 0 h 4483342"/>
                <a:gd name="connsiteX2" fmla="*/ 9166578 w 9166578"/>
                <a:gd name="connsiteY2" fmla="*/ 4347876 h 4483342"/>
                <a:gd name="connsiteX3" fmla="*/ 0 w 9166578"/>
                <a:gd name="connsiteY3" fmla="*/ 4483342 h 4483342"/>
                <a:gd name="connsiteX4" fmla="*/ 0 w 9166578"/>
                <a:gd name="connsiteY4" fmla="*/ 0 h 4483342"/>
                <a:gd name="connsiteX0" fmla="*/ 0 w 9166578"/>
                <a:gd name="connsiteY0" fmla="*/ 0 h 4906221"/>
                <a:gd name="connsiteX1" fmla="*/ 9144000 w 9166578"/>
                <a:gd name="connsiteY1" fmla="*/ 0 h 4906221"/>
                <a:gd name="connsiteX2" fmla="*/ 9166578 w 9166578"/>
                <a:gd name="connsiteY2" fmla="*/ 4347876 h 4906221"/>
                <a:gd name="connsiteX3" fmla="*/ 0 w 9166578"/>
                <a:gd name="connsiteY3" fmla="*/ 4483342 h 4906221"/>
                <a:gd name="connsiteX4" fmla="*/ 0 w 9166578"/>
                <a:gd name="connsiteY4" fmla="*/ 0 h 4906221"/>
                <a:gd name="connsiteX0" fmla="*/ 0 w 9166578"/>
                <a:gd name="connsiteY0" fmla="*/ 0 h 4942042"/>
                <a:gd name="connsiteX1" fmla="*/ 9144000 w 9166578"/>
                <a:gd name="connsiteY1" fmla="*/ 0 h 4942042"/>
                <a:gd name="connsiteX2" fmla="*/ 9166578 w 9166578"/>
                <a:gd name="connsiteY2" fmla="*/ 4347876 h 4942042"/>
                <a:gd name="connsiteX3" fmla="*/ 11574 w 9166578"/>
                <a:gd name="connsiteY3" fmla="*/ 4529641 h 4942042"/>
                <a:gd name="connsiteX4" fmla="*/ 0 w 9166578"/>
                <a:gd name="connsiteY4" fmla="*/ 0 h 4942042"/>
                <a:gd name="connsiteX0" fmla="*/ 0 w 9166578"/>
                <a:gd name="connsiteY0" fmla="*/ 0 h 4896054"/>
                <a:gd name="connsiteX1" fmla="*/ 9144000 w 9166578"/>
                <a:gd name="connsiteY1" fmla="*/ 0 h 4896054"/>
                <a:gd name="connsiteX2" fmla="*/ 9166578 w 9166578"/>
                <a:gd name="connsiteY2" fmla="*/ 4347876 h 4896054"/>
                <a:gd name="connsiteX3" fmla="*/ 11574 w 9166578"/>
                <a:gd name="connsiteY3" fmla="*/ 4529641 h 4896054"/>
                <a:gd name="connsiteX4" fmla="*/ 0 w 9166578"/>
                <a:gd name="connsiteY4" fmla="*/ 0 h 4896054"/>
                <a:gd name="connsiteX0" fmla="*/ 0 w 9166578"/>
                <a:gd name="connsiteY0" fmla="*/ 0 h 4926706"/>
                <a:gd name="connsiteX1" fmla="*/ 9144000 w 9166578"/>
                <a:gd name="connsiteY1" fmla="*/ 0 h 4926706"/>
                <a:gd name="connsiteX2" fmla="*/ 9166578 w 9166578"/>
                <a:gd name="connsiteY2" fmla="*/ 4347876 h 4926706"/>
                <a:gd name="connsiteX3" fmla="*/ 11574 w 9166578"/>
                <a:gd name="connsiteY3" fmla="*/ 4529641 h 4926706"/>
                <a:gd name="connsiteX4" fmla="*/ 0 w 9166578"/>
                <a:gd name="connsiteY4" fmla="*/ 0 h 4926706"/>
                <a:gd name="connsiteX0" fmla="*/ 0 w 9166578"/>
                <a:gd name="connsiteY0" fmla="*/ 0 h 4776429"/>
                <a:gd name="connsiteX1" fmla="*/ 9144000 w 9166578"/>
                <a:gd name="connsiteY1" fmla="*/ 0 h 4776429"/>
                <a:gd name="connsiteX2" fmla="*/ 9166578 w 9166578"/>
                <a:gd name="connsiteY2" fmla="*/ 4347876 h 4776429"/>
                <a:gd name="connsiteX3" fmla="*/ 11574 w 9166578"/>
                <a:gd name="connsiteY3" fmla="*/ 4529641 h 4776429"/>
                <a:gd name="connsiteX4" fmla="*/ 0 w 9166578"/>
                <a:gd name="connsiteY4" fmla="*/ 0 h 4776429"/>
                <a:gd name="connsiteX0" fmla="*/ 0 w 9154386"/>
                <a:gd name="connsiteY0" fmla="*/ 0 h 4792115"/>
                <a:gd name="connsiteX1" fmla="*/ 9144000 w 9154386"/>
                <a:gd name="connsiteY1" fmla="*/ 0 h 4792115"/>
                <a:gd name="connsiteX2" fmla="*/ 9154386 w 9154386"/>
                <a:gd name="connsiteY2" fmla="*/ 4421028 h 4792115"/>
                <a:gd name="connsiteX3" fmla="*/ 11574 w 9154386"/>
                <a:gd name="connsiteY3" fmla="*/ 4529641 h 4792115"/>
                <a:gd name="connsiteX4" fmla="*/ 0 w 9154386"/>
                <a:gd name="connsiteY4" fmla="*/ 0 h 4792115"/>
                <a:gd name="connsiteX0" fmla="*/ 0 w 9154386"/>
                <a:gd name="connsiteY0" fmla="*/ 0 h 4744793"/>
                <a:gd name="connsiteX1" fmla="*/ 9144000 w 9154386"/>
                <a:gd name="connsiteY1" fmla="*/ 0 h 4744793"/>
                <a:gd name="connsiteX2" fmla="*/ 9154386 w 9154386"/>
                <a:gd name="connsiteY2" fmla="*/ 4421028 h 4744793"/>
                <a:gd name="connsiteX3" fmla="*/ 11574 w 9154386"/>
                <a:gd name="connsiteY3" fmla="*/ 4529641 h 4744793"/>
                <a:gd name="connsiteX4" fmla="*/ 0 w 9154386"/>
                <a:gd name="connsiteY4" fmla="*/ 0 h 4744793"/>
                <a:gd name="connsiteX0" fmla="*/ 0 w 9154386"/>
                <a:gd name="connsiteY0" fmla="*/ 0 h 4749954"/>
                <a:gd name="connsiteX1" fmla="*/ 9144000 w 9154386"/>
                <a:gd name="connsiteY1" fmla="*/ 0 h 4749954"/>
                <a:gd name="connsiteX2" fmla="*/ 9154386 w 9154386"/>
                <a:gd name="connsiteY2" fmla="*/ 4421028 h 4749954"/>
                <a:gd name="connsiteX3" fmla="*/ 11574 w 9154386"/>
                <a:gd name="connsiteY3" fmla="*/ 4529641 h 4749954"/>
                <a:gd name="connsiteX4" fmla="*/ 0 w 9154386"/>
                <a:gd name="connsiteY4" fmla="*/ 0 h 47499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4386" h="4749954">
                  <a:moveTo>
                    <a:pt x="0" y="0"/>
                  </a:moveTo>
                  <a:lnTo>
                    <a:pt x="9144000" y="0"/>
                  </a:lnTo>
                  <a:lnTo>
                    <a:pt x="9154386" y="4421028"/>
                  </a:lnTo>
                  <a:cubicBezTo>
                    <a:pt x="6318316" y="4185767"/>
                    <a:pt x="5168143" y="5170445"/>
                    <a:pt x="11574" y="4529641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97917">
                  <a:srgbClr val="8C053B">
                    <a:lumMod val="2000"/>
                    <a:alpha val="38000"/>
                  </a:srgbClr>
                </a:gs>
                <a:gs pos="0">
                  <a:schemeClr val="accent6">
                    <a:lumMod val="20000"/>
                    <a:lumOff val="80000"/>
                    <a:alpha val="84000"/>
                  </a:schemeClr>
                </a:gs>
                <a:gs pos="50000">
                  <a:schemeClr val="bg1">
                    <a:lumMod val="65000"/>
                    <a:lumOff val="35000"/>
                    <a:alpha val="49000"/>
                  </a:schemeClr>
                </a:gs>
                <a:gs pos="79000">
                  <a:srgbClr val="7030A0">
                    <a:alpha val="52000"/>
                    <a:lumMod val="27000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flat" dir="t">
                <a:rot lat="0" lon="0" rev="4200000"/>
              </a:lightRig>
            </a:scene3d>
            <a:sp3d>
              <a:bevelT w="1587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6" name="75 Rombo"/>
            <p:cNvSpPr/>
            <p:nvPr/>
          </p:nvSpPr>
          <p:spPr>
            <a:xfrm rot="1737332">
              <a:off x="-28264" y="3600000"/>
              <a:ext cx="611560" cy="720080"/>
            </a:xfrm>
            <a:prstGeom prst="diamond">
              <a:avLst/>
            </a:prstGeom>
            <a:gradFill>
              <a:gsLst>
                <a:gs pos="83000">
                  <a:srgbClr val="FC9FCB"/>
                </a:gs>
                <a:gs pos="39000">
                  <a:srgbClr val="7030A0"/>
                </a:gs>
                <a:gs pos="57000">
                  <a:srgbClr val="FF66FF">
                    <a:lumMod val="34000"/>
                    <a:lumOff val="66000"/>
                  </a:srgbClr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BottomDown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7" name="76 Rombo"/>
            <p:cNvSpPr/>
            <p:nvPr/>
          </p:nvSpPr>
          <p:spPr>
            <a:xfrm rot="1737332">
              <a:off x="619736" y="3600000"/>
              <a:ext cx="611560" cy="720080"/>
            </a:xfrm>
            <a:prstGeom prst="diamond">
              <a:avLst/>
            </a:prstGeom>
            <a:solidFill>
              <a:srgbClr val="92D050"/>
            </a:solidFill>
            <a:ln>
              <a:noFill/>
            </a:ln>
            <a:scene3d>
              <a:camera prst="isometricBottomDown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8" name="77 Rombo"/>
            <p:cNvSpPr/>
            <p:nvPr/>
          </p:nvSpPr>
          <p:spPr>
            <a:xfrm rot="1737332">
              <a:off x="1231368" y="3600000"/>
              <a:ext cx="611560" cy="720080"/>
            </a:xfrm>
            <a:prstGeom prst="diamond">
              <a:avLst/>
            </a:prstGeom>
            <a:gradFill>
              <a:gsLst>
                <a:gs pos="83000">
                  <a:srgbClr val="FC9FCB"/>
                </a:gs>
                <a:gs pos="39000">
                  <a:srgbClr val="7030A0"/>
                </a:gs>
                <a:gs pos="57000">
                  <a:srgbClr val="FF66FF">
                    <a:lumMod val="34000"/>
                    <a:lumOff val="66000"/>
                  </a:srgbClr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BottomDown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9" name="78 Rombo"/>
            <p:cNvSpPr/>
            <p:nvPr/>
          </p:nvSpPr>
          <p:spPr>
            <a:xfrm rot="1737332">
              <a:off x="1879736" y="3672000"/>
              <a:ext cx="611560" cy="720080"/>
            </a:xfrm>
            <a:prstGeom prst="diamond">
              <a:avLst/>
            </a:prstGeom>
            <a:solidFill>
              <a:srgbClr val="92D050"/>
            </a:solidFill>
            <a:ln>
              <a:noFill/>
            </a:ln>
            <a:scene3d>
              <a:camera prst="isometricBottomDown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0" name="79 Rombo"/>
            <p:cNvSpPr/>
            <p:nvPr/>
          </p:nvSpPr>
          <p:spPr>
            <a:xfrm rot="1737332">
              <a:off x="2527736" y="3708000"/>
              <a:ext cx="611560" cy="720080"/>
            </a:xfrm>
            <a:prstGeom prst="diamond">
              <a:avLst/>
            </a:prstGeom>
            <a:gradFill>
              <a:gsLst>
                <a:gs pos="83000">
                  <a:srgbClr val="FC9FCB"/>
                </a:gs>
                <a:gs pos="39000">
                  <a:srgbClr val="7030A0"/>
                </a:gs>
                <a:gs pos="57000">
                  <a:srgbClr val="FF66FF">
                    <a:lumMod val="34000"/>
                    <a:lumOff val="66000"/>
                  </a:srgbClr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BottomDown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1" name="80 Rombo"/>
            <p:cNvSpPr/>
            <p:nvPr/>
          </p:nvSpPr>
          <p:spPr>
            <a:xfrm rot="1737332">
              <a:off x="3139736" y="3780000"/>
              <a:ext cx="611560" cy="720080"/>
            </a:xfrm>
            <a:prstGeom prst="diamond">
              <a:avLst/>
            </a:prstGeom>
            <a:solidFill>
              <a:srgbClr val="92D050"/>
            </a:solidFill>
            <a:ln>
              <a:noFill/>
            </a:ln>
            <a:scene3d>
              <a:camera prst="isometricBottomDown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2" name="81 Rombo"/>
            <p:cNvSpPr/>
            <p:nvPr/>
          </p:nvSpPr>
          <p:spPr>
            <a:xfrm rot="1737332">
              <a:off x="3787736" y="3888000"/>
              <a:ext cx="611560" cy="720080"/>
            </a:xfrm>
            <a:prstGeom prst="diamond">
              <a:avLst/>
            </a:prstGeom>
            <a:gradFill>
              <a:gsLst>
                <a:gs pos="83000">
                  <a:srgbClr val="FC9FCB"/>
                </a:gs>
                <a:gs pos="39000">
                  <a:srgbClr val="7030A0"/>
                </a:gs>
                <a:gs pos="57000">
                  <a:srgbClr val="FF66FF">
                    <a:lumMod val="34000"/>
                    <a:lumOff val="66000"/>
                  </a:srgbClr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BottomDown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3" name="82 Rombo"/>
            <p:cNvSpPr/>
            <p:nvPr/>
          </p:nvSpPr>
          <p:spPr>
            <a:xfrm rot="1737332">
              <a:off x="4435736" y="3924000"/>
              <a:ext cx="611560" cy="720080"/>
            </a:xfrm>
            <a:prstGeom prst="diamond">
              <a:avLst/>
            </a:prstGeom>
            <a:solidFill>
              <a:srgbClr val="92D050"/>
            </a:solidFill>
            <a:ln>
              <a:noFill/>
            </a:ln>
            <a:scene3d>
              <a:camera prst="isometricBottomDown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4" name="83 Rombo"/>
            <p:cNvSpPr/>
            <p:nvPr/>
          </p:nvSpPr>
          <p:spPr>
            <a:xfrm rot="1737332">
              <a:off x="5119736" y="3960000"/>
              <a:ext cx="611560" cy="720080"/>
            </a:xfrm>
            <a:prstGeom prst="diamond">
              <a:avLst/>
            </a:prstGeom>
            <a:gradFill>
              <a:gsLst>
                <a:gs pos="83000">
                  <a:srgbClr val="FC9FCB"/>
                </a:gs>
                <a:gs pos="39000">
                  <a:srgbClr val="7030A0"/>
                </a:gs>
                <a:gs pos="57000">
                  <a:srgbClr val="FF66FF">
                    <a:lumMod val="34000"/>
                    <a:lumOff val="66000"/>
                  </a:srgbClr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BottomDown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5" name="84 Rombo"/>
            <p:cNvSpPr/>
            <p:nvPr/>
          </p:nvSpPr>
          <p:spPr>
            <a:xfrm rot="1737332">
              <a:off x="5767792" y="3996000"/>
              <a:ext cx="611560" cy="720080"/>
            </a:xfrm>
            <a:prstGeom prst="diamond">
              <a:avLst/>
            </a:prstGeom>
            <a:solidFill>
              <a:srgbClr val="92D050"/>
            </a:solidFill>
            <a:ln>
              <a:noFill/>
            </a:ln>
            <a:scene3d>
              <a:camera prst="isometricBottomDown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6" name="85 Rombo"/>
            <p:cNvSpPr/>
            <p:nvPr/>
          </p:nvSpPr>
          <p:spPr>
            <a:xfrm rot="1737332">
              <a:off x="6451736" y="3996000"/>
              <a:ext cx="611560" cy="720080"/>
            </a:xfrm>
            <a:prstGeom prst="diamond">
              <a:avLst/>
            </a:prstGeom>
            <a:gradFill>
              <a:gsLst>
                <a:gs pos="83000">
                  <a:srgbClr val="FC9FCB"/>
                </a:gs>
                <a:gs pos="39000">
                  <a:srgbClr val="7030A0"/>
                </a:gs>
                <a:gs pos="57000">
                  <a:srgbClr val="FF66FF">
                    <a:lumMod val="34000"/>
                    <a:lumOff val="66000"/>
                  </a:srgbClr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BottomDown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7" name="86 Rombo"/>
            <p:cNvSpPr/>
            <p:nvPr/>
          </p:nvSpPr>
          <p:spPr>
            <a:xfrm rot="1737332">
              <a:off x="7135736" y="3960000"/>
              <a:ext cx="611560" cy="720080"/>
            </a:xfrm>
            <a:prstGeom prst="diamond">
              <a:avLst/>
            </a:prstGeom>
            <a:solidFill>
              <a:srgbClr val="92D050"/>
            </a:solidFill>
            <a:ln>
              <a:noFill/>
            </a:ln>
            <a:scene3d>
              <a:camera prst="isometricBottomDown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8" name="87 Rombo"/>
            <p:cNvSpPr/>
            <p:nvPr/>
          </p:nvSpPr>
          <p:spPr>
            <a:xfrm rot="1737332">
              <a:off x="7819736" y="3888000"/>
              <a:ext cx="611560" cy="720080"/>
            </a:xfrm>
            <a:prstGeom prst="diamond">
              <a:avLst/>
            </a:prstGeom>
            <a:gradFill>
              <a:gsLst>
                <a:gs pos="83000">
                  <a:srgbClr val="FC9FCB"/>
                </a:gs>
                <a:gs pos="39000">
                  <a:srgbClr val="7030A0"/>
                </a:gs>
                <a:gs pos="57000">
                  <a:srgbClr val="FF66FF">
                    <a:lumMod val="34000"/>
                    <a:lumOff val="66000"/>
                  </a:srgbClr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BottomDown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9" name="88 Rombo"/>
            <p:cNvSpPr/>
            <p:nvPr/>
          </p:nvSpPr>
          <p:spPr>
            <a:xfrm rot="1737332">
              <a:off x="8467736" y="3780000"/>
              <a:ext cx="611560" cy="720080"/>
            </a:xfrm>
            <a:prstGeom prst="diamond">
              <a:avLst/>
            </a:prstGeom>
            <a:solidFill>
              <a:srgbClr val="92D050"/>
            </a:solidFill>
            <a:ln>
              <a:noFill/>
            </a:ln>
            <a:scene3d>
              <a:camera prst="isometricBottomDown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20" name="19 Rectángulo"/>
          <p:cNvSpPr/>
          <p:nvPr/>
        </p:nvSpPr>
        <p:spPr>
          <a:xfrm flipH="1">
            <a:off x="-144665" y="9158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1632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8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8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1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862"/>
            <a:ext cx="9144000" cy="511263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940152" y="987574"/>
            <a:ext cx="3096344" cy="3046988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rgbClr val="FFC000"/>
              </a:extrusionClr>
            </a:sp3d>
          </a:bodyPr>
          <a:lstStyle/>
          <a:p>
            <a:pPr algn="ctr"/>
            <a:r>
              <a:rPr lang="es-ES" sz="3200" b="1" dirty="0" smtClean="0">
                <a:gradFill>
                  <a:gsLst>
                    <a:gs pos="7000">
                      <a:srgbClr val="FF0066"/>
                    </a:gs>
                    <a:gs pos="94000">
                      <a:srgbClr val="FF6600">
                        <a:lumMod val="42000"/>
                        <a:lumOff val="58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29</a:t>
            </a:r>
            <a:r>
              <a:rPr lang="es-ES" sz="3200" b="1" dirty="0">
                <a:gradFill>
                  <a:gsLst>
                    <a:gs pos="7000">
                      <a:srgbClr val="FF0066"/>
                    </a:gs>
                    <a:gs pos="94000">
                      <a:srgbClr val="FF6600">
                        <a:lumMod val="42000"/>
                        <a:lumOff val="58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 No te tomes a ti mismo tan en serio. Los demás tampoco se toman en serio.</a:t>
            </a:r>
          </a:p>
          <a:p>
            <a:pPr algn="ctr"/>
            <a:endParaRPr lang="es-ES" sz="3200" b="1" dirty="0">
              <a:gradFill>
                <a:gsLst>
                  <a:gs pos="7000">
                    <a:srgbClr val="FF0066"/>
                  </a:gs>
                  <a:gs pos="94000">
                    <a:srgbClr val="FF6600">
                      <a:lumMod val="42000"/>
                      <a:lumOff val="58000"/>
                    </a:srgbClr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0" y="0"/>
            <a:ext cx="9252520" cy="4735135"/>
            <a:chOff x="-130292" y="0"/>
            <a:chExt cx="9274292" cy="4735135"/>
          </a:xfrm>
        </p:grpSpPr>
        <p:sp>
          <p:nvSpPr>
            <p:cNvPr id="5" name="1 Rectángulo"/>
            <p:cNvSpPr/>
            <p:nvPr/>
          </p:nvSpPr>
          <p:spPr>
            <a:xfrm>
              <a:off x="-130292" y="0"/>
              <a:ext cx="9274292" cy="4735135"/>
            </a:xfrm>
            <a:custGeom>
              <a:avLst/>
              <a:gdLst>
                <a:gd name="connsiteX0" fmla="*/ 0 w 9252520"/>
                <a:gd name="connsiteY0" fmla="*/ 0 h 4371950"/>
                <a:gd name="connsiteX1" fmla="*/ 9252520 w 9252520"/>
                <a:gd name="connsiteY1" fmla="*/ 0 h 4371950"/>
                <a:gd name="connsiteX2" fmla="*/ 9252520 w 9252520"/>
                <a:gd name="connsiteY2" fmla="*/ 4371950 h 4371950"/>
                <a:gd name="connsiteX3" fmla="*/ 0 w 9252520"/>
                <a:gd name="connsiteY3" fmla="*/ 4371950 h 4371950"/>
                <a:gd name="connsiteX4" fmla="*/ 0 w 9252520"/>
                <a:gd name="connsiteY4" fmla="*/ 0 h 4371950"/>
                <a:gd name="connsiteX0" fmla="*/ 0 w 9252520"/>
                <a:gd name="connsiteY0" fmla="*/ 0 h 4700940"/>
                <a:gd name="connsiteX1" fmla="*/ 9252520 w 9252520"/>
                <a:gd name="connsiteY1" fmla="*/ 0 h 4700940"/>
                <a:gd name="connsiteX2" fmla="*/ 9252520 w 9252520"/>
                <a:gd name="connsiteY2" fmla="*/ 4371950 h 4700940"/>
                <a:gd name="connsiteX3" fmla="*/ 0 w 9252520"/>
                <a:gd name="connsiteY3" fmla="*/ 4371950 h 4700940"/>
                <a:gd name="connsiteX4" fmla="*/ 0 w 9252520"/>
                <a:gd name="connsiteY4" fmla="*/ 0 h 4700940"/>
                <a:gd name="connsiteX0" fmla="*/ 0 w 9252520"/>
                <a:gd name="connsiteY0" fmla="*/ 0 h 4741826"/>
                <a:gd name="connsiteX1" fmla="*/ 9252520 w 9252520"/>
                <a:gd name="connsiteY1" fmla="*/ 0 h 4741826"/>
                <a:gd name="connsiteX2" fmla="*/ 9252520 w 9252520"/>
                <a:gd name="connsiteY2" fmla="*/ 4426378 h 4741826"/>
                <a:gd name="connsiteX3" fmla="*/ 0 w 9252520"/>
                <a:gd name="connsiteY3" fmla="*/ 4371950 h 4741826"/>
                <a:gd name="connsiteX4" fmla="*/ 0 w 9252520"/>
                <a:gd name="connsiteY4" fmla="*/ 0 h 4741826"/>
                <a:gd name="connsiteX0" fmla="*/ 0 w 9252520"/>
                <a:gd name="connsiteY0" fmla="*/ 0 h 4703194"/>
                <a:gd name="connsiteX1" fmla="*/ 9252520 w 9252520"/>
                <a:gd name="connsiteY1" fmla="*/ 0 h 4703194"/>
                <a:gd name="connsiteX2" fmla="*/ 9252520 w 9252520"/>
                <a:gd name="connsiteY2" fmla="*/ 4426378 h 4703194"/>
                <a:gd name="connsiteX3" fmla="*/ 0 w 9252520"/>
                <a:gd name="connsiteY3" fmla="*/ 4371950 h 4703194"/>
                <a:gd name="connsiteX4" fmla="*/ 0 w 9252520"/>
                <a:gd name="connsiteY4" fmla="*/ 0 h 4703194"/>
                <a:gd name="connsiteX0" fmla="*/ 0 w 9252520"/>
                <a:gd name="connsiteY0" fmla="*/ 0 h 4719513"/>
                <a:gd name="connsiteX1" fmla="*/ 9252520 w 9252520"/>
                <a:gd name="connsiteY1" fmla="*/ 0 h 4719513"/>
                <a:gd name="connsiteX2" fmla="*/ 9252520 w 9252520"/>
                <a:gd name="connsiteY2" fmla="*/ 4426378 h 4719513"/>
                <a:gd name="connsiteX3" fmla="*/ 0 w 9252520"/>
                <a:gd name="connsiteY3" fmla="*/ 4437265 h 4719513"/>
                <a:gd name="connsiteX4" fmla="*/ 0 w 9252520"/>
                <a:gd name="connsiteY4" fmla="*/ 0 h 4719513"/>
                <a:gd name="connsiteX0" fmla="*/ 0 w 9252520"/>
                <a:gd name="connsiteY0" fmla="*/ 0 h 4694255"/>
                <a:gd name="connsiteX1" fmla="*/ 9252520 w 9252520"/>
                <a:gd name="connsiteY1" fmla="*/ 0 h 4694255"/>
                <a:gd name="connsiteX2" fmla="*/ 9252520 w 9252520"/>
                <a:gd name="connsiteY2" fmla="*/ 4426378 h 4694255"/>
                <a:gd name="connsiteX3" fmla="*/ 0 w 9252520"/>
                <a:gd name="connsiteY3" fmla="*/ 4437265 h 4694255"/>
                <a:gd name="connsiteX4" fmla="*/ 0 w 9252520"/>
                <a:gd name="connsiteY4" fmla="*/ 0 h 4694255"/>
                <a:gd name="connsiteX0" fmla="*/ 0 w 9252520"/>
                <a:gd name="connsiteY0" fmla="*/ 0 h 4672323"/>
                <a:gd name="connsiteX1" fmla="*/ 9252520 w 9252520"/>
                <a:gd name="connsiteY1" fmla="*/ 0 h 4672323"/>
                <a:gd name="connsiteX2" fmla="*/ 9252520 w 9252520"/>
                <a:gd name="connsiteY2" fmla="*/ 4426378 h 4672323"/>
                <a:gd name="connsiteX3" fmla="*/ 0 w 9252520"/>
                <a:gd name="connsiteY3" fmla="*/ 4437265 h 4672323"/>
                <a:gd name="connsiteX4" fmla="*/ 0 w 9252520"/>
                <a:gd name="connsiteY4" fmla="*/ 0 h 4672323"/>
                <a:gd name="connsiteX0" fmla="*/ 0 w 9252520"/>
                <a:gd name="connsiteY0" fmla="*/ 0 h 4685917"/>
                <a:gd name="connsiteX1" fmla="*/ 9252520 w 9252520"/>
                <a:gd name="connsiteY1" fmla="*/ 0 h 4685917"/>
                <a:gd name="connsiteX2" fmla="*/ 9252520 w 9252520"/>
                <a:gd name="connsiteY2" fmla="*/ 4426378 h 4685917"/>
                <a:gd name="connsiteX3" fmla="*/ 0 w 9252520"/>
                <a:gd name="connsiteY3" fmla="*/ 4437265 h 4685917"/>
                <a:gd name="connsiteX4" fmla="*/ 0 w 9252520"/>
                <a:gd name="connsiteY4" fmla="*/ 0 h 4685917"/>
                <a:gd name="connsiteX0" fmla="*/ 0 w 9252520"/>
                <a:gd name="connsiteY0" fmla="*/ 0 h 4676083"/>
                <a:gd name="connsiteX1" fmla="*/ 9252520 w 9252520"/>
                <a:gd name="connsiteY1" fmla="*/ 0 h 4676083"/>
                <a:gd name="connsiteX2" fmla="*/ 9252520 w 9252520"/>
                <a:gd name="connsiteY2" fmla="*/ 4426378 h 4676083"/>
                <a:gd name="connsiteX3" fmla="*/ 0 w 9252520"/>
                <a:gd name="connsiteY3" fmla="*/ 4437265 h 4676083"/>
                <a:gd name="connsiteX4" fmla="*/ 0 w 9252520"/>
                <a:gd name="connsiteY4" fmla="*/ 0 h 4676083"/>
                <a:gd name="connsiteX0" fmla="*/ 0 w 9252520"/>
                <a:gd name="connsiteY0" fmla="*/ 0 h 4699913"/>
                <a:gd name="connsiteX1" fmla="*/ 9252520 w 9252520"/>
                <a:gd name="connsiteY1" fmla="*/ 0 h 4699913"/>
                <a:gd name="connsiteX2" fmla="*/ 9252520 w 9252520"/>
                <a:gd name="connsiteY2" fmla="*/ 4426378 h 4699913"/>
                <a:gd name="connsiteX3" fmla="*/ 0 w 9252520"/>
                <a:gd name="connsiteY3" fmla="*/ 4437265 h 4699913"/>
                <a:gd name="connsiteX4" fmla="*/ 0 w 9252520"/>
                <a:gd name="connsiteY4" fmla="*/ 0 h 4699913"/>
                <a:gd name="connsiteX0" fmla="*/ 0 w 9252520"/>
                <a:gd name="connsiteY0" fmla="*/ 0 h 4861314"/>
                <a:gd name="connsiteX1" fmla="*/ 9252520 w 9252520"/>
                <a:gd name="connsiteY1" fmla="*/ 0 h 4861314"/>
                <a:gd name="connsiteX2" fmla="*/ 9252520 w 9252520"/>
                <a:gd name="connsiteY2" fmla="*/ 4426378 h 4861314"/>
                <a:gd name="connsiteX3" fmla="*/ 6171863 w 9252520"/>
                <a:gd name="connsiteY3" fmla="*/ 4680857 h 4861314"/>
                <a:gd name="connsiteX4" fmla="*/ 0 w 9252520"/>
                <a:gd name="connsiteY4" fmla="*/ 4437265 h 4861314"/>
                <a:gd name="connsiteX5" fmla="*/ 0 w 9252520"/>
                <a:gd name="connsiteY5" fmla="*/ 0 h 4861314"/>
                <a:gd name="connsiteX0" fmla="*/ 0 w 9252520"/>
                <a:gd name="connsiteY0" fmla="*/ 0 h 4861314"/>
                <a:gd name="connsiteX1" fmla="*/ 9252520 w 9252520"/>
                <a:gd name="connsiteY1" fmla="*/ 0 h 4861314"/>
                <a:gd name="connsiteX2" fmla="*/ 9252520 w 9252520"/>
                <a:gd name="connsiteY2" fmla="*/ 4426378 h 4861314"/>
                <a:gd name="connsiteX3" fmla="*/ 6171863 w 9252520"/>
                <a:gd name="connsiteY3" fmla="*/ 4680857 h 4861314"/>
                <a:gd name="connsiteX4" fmla="*/ 0 w 9252520"/>
                <a:gd name="connsiteY4" fmla="*/ 4437265 h 4861314"/>
                <a:gd name="connsiteX5" fmla="*/ 0 w 9252520"/>
                <a:gd name="connsiteY5" fmla="*/ 0 h 4861314"/>
                <a:gd name="connsiteX0" fmla="*/ 0 w 9252520"/>
                <a:gd name="connsiteY0" fmla="*/ 0 h 4878654"/>
                <a:gd name="connsiteX1" fmla="*/ 9252520 w 9252520"/>
                <a:gd name="connsiteY1" fmla="*/ 0 h 4878654"/>
                <a:gd name="connsiteX2" fmla="*/ 9252520 w 9252520"/>
                <a:gd name="connsiteY2" fmla="*/ 4426378 h 4878654"/>
                <a:gd name="connsiteX3" fmla="*/ 6150092 w 9252520"/>
                <a:gd name="connsiteY3" fmla="*/ 4724400 h 4878654"/>
                <a:gd name="connsiteX4" fmla="*/ 0 w 9252520"/>
                <a:gd name="connsiteY4" fmla="*/ 4437265 h 4878654"/>
                <a:gd name="connsiteX5" fmla="*/ 0 w 9252520"/>
                <a:gd name="connsiteY5" fmla="*/ 0 h 4878654"/>
                <a:gd name="connsiteX0" fmla="*/ 0 w 9252520"/>
                <a:gd name="connsiteY0" fmla="*/ 0 h 4889530"/>
                <a:gd name="connsiteX1" fmla="*/ 9252520 w 9252520"/>
                <a:gd name="connsiteY1" fmla="*/ 0 h 4889530"/>
                <a:gd name="connsiteX2" fmla="*/ 9252520 w 9252520"/>
                <a:gd name="connsiteY2" fmla="*/ 4426378 h 4889530"/>
                <a:gd name="connsiteX3" fmla="*/ 6150092 w 9252520"/>
                <a:gd name="connsiteY3" fmla="*/ 4724400 h 4889530"/>
                <a:gd name="connsiteX4" fmla="*/ 0 w 9252520"/>
                <a:gd name="connsiteY4" fmla="*/ 4437265 h 4889530"/>
                <a:gd name="connsiteX5" fmla="*/ 0 w 9252520"/>
                <a:gd name="connsiteY5" fmla="*/ 0 h 4889530"/>
                <a:gd name="connsiteX0" fmla="*/ 0 w 9252520"/>
                <a:gd name="connsiteY0" fmla="*/ 0 h 4861246"/>
                <a:gd name="connsiteX1" fmla="*/ 9252520 w 9252520"/>
                <a:gd name="connsiteY1" fmla="*/ 0 h 4861246"/>
                <a:gd name="connsiteX2" fmla="*/ 9252520 w 9252520"/>
                <a:gd name="connsiteY2" fmla="*/ 4426378 h 4861246"/>
                <a:gd name="connsiteX3" fmla="*/ 6150092 w 9252520"/>
                <a:gd name="connsiteY3" fmla="*/ 4724400 h 4861246"/>
                <a:gd name="connsiteX4" fmla="*/ 0 w 9252520"/>
                <a:gd name="connsiteY4" fmla="*/ 4437265 h 4861246"/>
                <a:gd name="connsiteX5" fmla="*/ 0 w 9252520"/>
                <a:gd name="connsiteY5" fmla="*/ 0 h 4861246"/>
                <a:gd name="connsiteX0" fmla="*/ 0 w 9252520"/>
                <a:gd name="connsiteY0" fmla="*/ 0 h 4861246"/>
                <a:gd name="connsiteX1" fmla="*/ 9252520 w 9252520"/>
                <a:gd name="connsiteY1" fmla="*/ 0 h 4861246"/>
                <a:gd name="connsiteX2" fmla="*/ 9252520 w 9252520"/>
                <a:gd name="connsiteY2" fmla="*/ 4426378 h 4861246"/>
                <a:gd name="connsiteX3" fmla="*/ 6150092 w 9252520"/>
                <a:gd name="connsiteY3" fmla="*/ 4724400 h 4861246"/>
                <a:gd name="connsiteX4" fmla="*/ 0 w 9252520"/>
                <a:gd name="connsiteY4" fmla="*/ 4437265 h 4861246"/>
                <a:gd name="connsiteX5" fmla="*/ 0 w 9252520"/>
                <a:gd name="connsiteY5" fmla="*/ 0 h 4861246"/>
                <a:gd name="connsiteX0" fmla="*/ 0 w 9252520"/>
                <a:gd name="connsiteY0" fmla="*/ 0 h 4861246"/>
                <a:gd name="connsiteX1" fmla="*/ 9252520 w 9252520"/>
                <a:gd name="connsiteY1" fmla="*/ 0 h 4861246"/>
                <a:gd name="connsiteX2" fmla="*/ 9252520 w 9252520"/>
                <a:gd name="connsiteY2" fmla="*/ 4426378 h 4861246"/>
                <a:gd name="connsiteX3" fmla="*/ 6150092 w 9252520"/>
                <a:gd name="connsiteY3" fmla="*/ 4724400 h 4861246"/>
                <a:gd name="connsiteX4" fmla="*/ 0 w 9252520"/>
                <a:gd name="connsiteY4" fmla="*/ 4437265 h 4861246"/>
                <a:gd name="connsiteX5" fmla="*/ 0 w 9252520"/>
                <a:gd name="connsiteY5" fmla="*/ 0 h 4861246"/>
                <a:gd name="connsiteX0" fmla="*/ 0 w 9252520"/>
                <a:gd name="connsiteY0" fmla="*/ 0 h 4732591"/>
                <a:gd name="connsiteX1" fmla="*/ 9252520 w 9252520"/>
                <a:gd name="connsiteY1" fmla="*/ 0 h 4732591"/>
                <a:gd name="connsiteX2" fmla="*/ 9252520 w 9252520"/>
                <a:gd name="connsiteY2" fmla="*/ 4426378 h 4732591"/>
                <a:gd name="connsiteX3" fmla="*/ 6150092 w 9252520"/>
                <a:gd name="connsiteY3" fmla="*/ 4724400 h 4732591"/>
                <a:gd name="connsiteX4" fmla="*/ 0 w 9252520"/>
                <a:gd name="connsiteY4" fmla="*/ 4437265 h 4732591"/>
                <a:gd name="connsiteX5" fmla="*/ 0 w 9252520"/>
                <a:gd name="connsiteY5" fmla="*/ 0 h 4732591"/>
                <a:gd name="connsiteX0" fmla="*/ 0 w 9252520"/>
                <a:gd name="connsiteY0" fmla="*/ 0 h 4850141"/>
                <a:gd name="connsiteX1" fmla="*/ 9252520 w 9252520"/>
                <a:gd name="connsiteY1" fmla="*/ 0 h 4850141"/>
                <a:gd name="connsiteX2" fmla="*/ 9252520 w 9252520"/>
                <a:gd name="connsiteY2" fmla="*/ 4426378 h 4850141"/>
                <a:gd name="connsiteX3" fmla="*/ 5094177 w 9252520"/>
                <a:gd name="connsiteY3" fmla="*/ 4702629 h 4850141"/>
                <a:gd name="connsiteX4" fmla="*/ 6150092 w 9252520"/>
                <a:gd name="connsiteY4" fmla="*/ 4724400 h 4850141"/>
                <a:gd name="connsiteX5" fmla="*/ 0 w 9252520"/>
                <a:gd name="connsiteY5" fmla="*/ 4437265 h 4850141"/>
                <a:gd name="connsiteX6" fmla="*/ 0 w 9252520"/>
                <a:gd name="connsiteY6" fmla="*/ 0 h 4850141"/>
                <a:gd name="connsiteX0" fmla="*/ 0 w 9252520"/>
                <a:gd name="connsiteY0" fmla="*/ 0 h 4850141"/>
                <a:gd name="connsiteX1" fmla="*/ 9252520 w 9252520"/>
                <a:gd name="connsiteY1" fmla="*/ 0 h 4850141"/>
                <a:gd name="connsiteX2" fmla="*/ 9252520 w 9252520"/>
                <a:gd name="connsiteY2" fmla="*/ 4426378 h 4850141"/>
                <a:gd name="connsiteX3" fmla="*/ 5094177 w 9252520"/>
                <a:gd name="connsiteY3" fmla="*/ 4702629 h 4850141"/>
                <a:gd name="connsiteX4" fmla="*/ 6150092 w 9252520"/>
                <a:gd name="connsiteY4" fmla="*/ 4724400 h 4850141"/>
                <a:gd name="connsiteX5" fmla="*/ 0 w 9252520"/>
                <a:gd name="connsiteY5" fmla="*/ 4437265 h 4850141"/>
                <a:gd name="connsiteX6" fmla="*/ 0 w 9252520"/>
                <a:gd name="connsiteY6" fmla="*/ 0 h 4850141"/>
                <a:gd name="connsiteX0" fmla="*/ 0 w 9252520"/>
                <a:gd name="connsiteY0" fmla="*/ 0 h 4891092"/>
                <a:gd name="connsiteX1" fmla="*/ 9252520 w 9252520"/>
                <a:gd name="connsiteY1" fmla="*/ 0 h 4891092"/>
                <a:gd name="connsiteX2" fmla="*/ 9252520 w 9252520"/>
                <a:gd name="connsiteY2" fmla="*/ 4426378 h 4891092"/>
                <a:gd name="connsiteX3" fmla="*/ 4996206 w 9252520"/>
                <a:gd name="connsiteY3" fmla="*/ 4800600 h 4891092"/>
                <a:gd name="connsiteX4" fmla="*/ 6150092 w 9252520"/>
                <a:gd name="connsiteY4" fmla="*/ 4724400 h 4891092"/>
                <a:gd name="connsiteX5" fmla="*/ 0 w 9252520"/>
                <a:gd name="connsiteY5" fmla="*/ 4437265 h 4891092"/>
                <a:gd name="connsiteX6" fmla="*/ 0 w 9252520"/>
                <a:gd name="connsiteY6" fmla="*/ 0 h 4891092"/>
                <a:gd name="connsiteX0" fmla="*/ 0 w 9252520"/>
                <a:gd name="connsiteY0" fmla="*/ 0 h 4920232"/>
                <a:gd name="connsiteX1" fmla="*/ 9252520 w 9252520"/>
                <a:gd name="connsiteY1" fmla="*/ 0 h 4920232"/>
                <a:gd name="connsiteX2" fmla="*/ 9252520 w 9252520"/>
                <a:gd name="connsiteY2" fmla="*/ 4426378 h 4920232"/>
                <a:gd name="connsiteX3" fmla="*/ 4996206 w 9252520"/>
                <a:gd name="connsiteY3" fmla="*/ 4800600 h 4920232"/>
                <a:gd name="connsiteX4" fmla="*/ 0 w 9252520"/>
                <a:gd name="connsiteY4" fmla="*/ 4437265 h 4920232"/>
                <a:gd name="connsiteX5" fmla="*/ 0 w 9252520"/>
                <a:gd name="connsiteY5" fmla="*/ 0 h 4920232"/>
                <a:gd name="connsiteX0" fmla="*/ 0 w 9252520"/>
                <a:gd name="connsiteY0" fmla="*/ 0 h 4891092"/>
                <a:gd name="connsiteX1" fmla="*/ 9252520 w 9252520"/>
                <a:gd name="connsiteY1" fmla="*/ 0 h 4891092"/>
                <a:gd name="connsiteX2" fmla="*/ 9252520 w 9252520"/>
                <a:gd name="connsiteY2" fmla="*/ 4426378 h 4891092"/>
                <a:gd name="connsiteX3" fmla="*/ 4996206 w 9252520"/>
                <a:gd name="connsiteY3" fmla="*/ 4800600 h 4891092"/>
                <a:gd name="connsiteX4" fmla="*/ 4963549 w 9252520"/>
                <a:gd name="connsiteY4" fmla="*/ 4702628 h 4891092"/>
                <a:gd name="connsiteX5" fmla="*/ 0 w 9252520"/>
                <a:gd name="connsiteY5" fmla="*/ 4437265 h 4891092"/>
                <a:gd name="connsiteX6" fmla="*/ 0 w 9252520"/>
                <a:gd name="connsiteY6" fmla="*/ 0 h 4891092"/>
                <a:gd name="connsiteX0" fmla="*/ 0 w 9252520"/>
                <a:gd name="connsiteY0" fmla="*/ 0 h 4857513"/>
                <a:gd name="connsiteX1" fmla="*/ 9252520 w 9252520"/>
                <a:gd name="connsiteY1" fmla="*/ 0 h 4857513"/>
                <a:gd name="connsiteX2" fmla="*/ 9252520 w 9252520"/>
                <a:gd name="connsiteY2" fmla="*/ 4426378 h 4857513"/>
                <a:gd name="connsiteX3" fmla="*/ 4996206 w 9252520"/>
                <a:gd name="connsiteY3" fmla="*/ 4800600 h 4857513"/>
                <a:gd name="connsiteX4" fmla="*/ 4963549 w 9252520"/>
                <a:gd name="connsiteY4" fmla="*/ 4702628 h 4857513"/>
                <a:gd name="connsiteX5" fmla="*/ 0 w 9252520"/>
                <a:gd name="connsiteY5" fmla="*/ 4437265 h 4857513"/>
                <a:gd name="connsiteX6" fmla="*/ 0 w 9252520"/>
                <a:gd name="connsiteY6" fmla="*/ 0 h 4857513"/>
                <a:gd name="connsiteX0" fmla="*/ 0 w 9252520"/>
                <a:gd name="connsiteY0" fmla="*/ 0 h 4863648"/>
                <a:gd name="connsiteX1" fmla="*/ 9252520 w 9252520"/>
                <a:gd name="connsiteY1" fmla="*/ 0 h 4863648"/>
                <a:gd name="connsiteX2" fmla="*/ 9252520 w 9252520"/>
                <a:gd name="connsiteY2" fmla="*/ 4426378 h 4863648"/>
                <a:gd name="connsiteX3" fmla="*/ 4963549 w 9252520"/>
                <a:gd name="connsiteY3" fmla="*/ 4702628 h 4863648"/>
                <a:gd name="connsiteX4" fmla="*/ 0 w 9252520"/>
                <a:gd name="connsiteY4" fmla="*/ 4437265 h 4863648"/>
                <a:gd name="connsiteX5" fmla="*/ 0 w 9252520"/>
                <a:gd name="connsiteY5" fmla="*/ 0 h 4863648"/>
                <a:gd name="connsiteX0" fmla="*/ 0 w 9252520"/>
                <a:gd name="connsiteY0" fmla="*/ 0 h 4857513"/>
                <a:gd name="connsiteX1" fmla="*/ 9252520 w 9252520"/>
                <a:gd name="connsiteY1" fmla="*/ 0 h 4857513"/>
                <a:gd name="connsiteX2" fmla="*/ 9252520 w 9252520"/>
                <a:gd name="connsiteY2" fmla="*/ 4426378 h 4857513"/>
                <a:gd name="connsiteX3" fmla="*/ 4963549 w 9252520"/>
                <a:gd name="connsiteY3" fmla="*/ 4702628 h 4857513"/>
                <a:gd name="connsiteX4" fmla="*/ 0 w 9252520"/>
                <a:gd name="connsiteY4" fmla="*/ 4437265 h 4857513"/>
                <a:gd name="connsiteX5" fmla="*/ 0 w 9252520"/>
                <a:gd name="connsiteY5" fmla="*/ 0 h 4857513"/>
                <a:gd name="connsiteX0" fmla="*/ 0 w 9252520"/>
                <a:gd name="connsiteY0" fmla="*/ 0 h 4857513"/>
                <a:gd name="connsiteX1" fmla="*/ 9252520 w 9252520"/>
                <a:gd name="connsiteY1" fmla="*/ 0 h 4857513"/>
                <a:gd name="connsiteX2" fmla="*/ 9252520 w 9252520"/>
                <a:gd name="connsiteY2" fmla="*/ 4426378 h 4857513"/>
                <a:gd name="connsiteX3" fmla="*/ 4963549 w 9252520"/>
                <a:gd name="connsiteY3" fmla="*/ 4702628 h 4857513"/>
                <a:gd name="connsiteX4" fmla="*/ 0 w 9252520"/>
                <a:gd name="connsiteY4" fmla="*/ 4437265 h 4857513"/>
                <a:gd name="connsiteX5" fmla="*/ 0 w 9252520"/>
                <a:gd name="connsiteY5" fmla="*/ 0 h 4857513"/>
                <a:gd name="connsiteX0" fmla="*/ 0 w 9252520"/>
                <a:gd name="connsiteY0" fmla="*/ 0 h 4723491"/>
                <a:gd name="connsiteX1" fmla="*/ 9252520 w 9252520"/>
                <a:gd name="connsiteY1" fmla="*/ 0 h 4723491"/>
                <a:gd name="connsiteX2" fmla="*/ 9252520 w 9252520"/>
                <a:gd name="connsiteY2" fmla="*/ 4426378 h 4723491"/>
                <a:gd name="connsiteX3" fmla="*/ 4963549 w 9252520"/>
                <a:gd name="connsiteY3" fmla="*/ 4702628 h 4723491"/>
                <a:gd name="connsiteX4" fmla="*/ 0 w 9252520"/>
                <a:gd name="connsiteY4" fmla="*/ 4437265 h 4723491"/>
                <a:gd name="connsiteX5" fmla="*/ 0 w 9252520"/>
                <a:gd name="connsiteY5" fmla="*/ 0 h 4723491"/>
                <a:gd name="connsiteX0" fmla="*/ 0 w 9252520"/>
                <a:gd name="connsiteY0" fmla="*/ 0 h 4723491"/>
                <a:gd name="connsiteX1" fmla="*/ 9252520 w 9252520"/>
                <a:gd name="connsiteY1" fmla="*/ 0 h 4723491"/>
                <a:gd name="connsiteX2" fmla="*/ 9252520 w 9252520"/>
                <a:gd name="connsiteY2" fmla="*/ 4426378 h 4723491"/>
                <a:gd name="connsiteX3" fmla="*/ 4963549 w 9252520"/>
                <a:gd name="connsiteY3" fmla="*/ 4702628 h 4723491"/>
                <a:gd name="connsiteX4" fmla="*/ 0 w 9252520"/>
                <a:gd name="connsiteY4" fmla="*/ 4437265 h 4723491"/>
                <a:gd name="connsiteX5" fmla="*/ 0 w 9252520"/>
                <a:gd name="connsiteY5" fmla="*/ 0 h 4723491"/>
                <a:gd name="connsiteX0" fmla="*/ 21772 w 9274292"/>
                <a:gd name="connsiteY0" fmla="*/ 0 h 4723491"/>
                <a:gd name="connsiteX1" fmla="*/ 9274292 w 9274292"/>
                <a:gd name="connsiteY1" fmla="*/ 0 h 4723491"/>
                <a:gd name="connsiteX2" fmla="*/ 9274292 w 9274292"/>
                <a:gd name="connsiteY2" fmla="*/ 4426378 h 4723491"/>
                <a:gd name="connsiteX3" fmla="*/ 4985321 w 9274292"/>
                <a:gd name="connsiteY3" fmla="*/ 4702628 h 4723491"/>
                <a:gd name="connsiteX4" fmla="*/ 0 w 9274292"/>
                <a:gd name="connsiteY4" fmla="*/ 4480808 h 4723491"/>
                <a:gd name="connsiteX5" fmla="*/ 21772 w 9274292"/>
                <a:gd name="connsiteY5" fmla="*/ 0 h 4723491"/>
                <a:gd name="connsiteX0" fmla="*/ 21772 w 9274292"/>
                <a:gd name="connsiteY0" fmla="*/ 0 h 4723491"/>
                <a:gd name="connsiteX1" fmla="*/ 9274292 w 9274292"/>
                <a:gd name="connsiteY1" fmla="*/ 0 h 4723491"/>
                <a:gd name="connsiteX2" fmla="*/ 9274292 w 9274292"/>
                <a:gd name="connsiteY2" fmla="*/ 4426378 h 4723491"/>
                <a:gd name="connsiteX3" fmla="*/ 4985321 w 9274292"/>
                <a:gd name="connsiteY3" fmla="*/ 4702628 h 4723491"/>
                <a:gd name="connsiteX4" fmla="*/ 0 w 9274292"/>
                <a:gd name="connsiteY4" fmla="*/ 4480808 h 4723491"/>
                <a:gd name="connsiteX5" fmla="*/ 21772 w 9274292"/>
                <a:gd name="connsiteY5" fmla="*/ 0 h 4723491"/>
                <a:gd name="connsiteX0" fmla="*/ 21772 w 9274292"/>
                <a:gd name="connsiteY0" fmla="*/ 0 h 4723491"/>
                <a:gd name="connsiteX1" fmla="*/ 9274292 w 9274292"/>
                <a:gd name="connsiteY1" fmla="*/ 0 h 4723491"/>
                <a:gd name="connsiteX2" fmla="*/ 9274292 w 9274292"/>
                <a:gd name="connsiteY2" fmla="*/ 4426378 h 4723491"/>
                <a:gd name="connsiteX3" fmla="*/ 4985321 w 9274292"/>
                <a:gd name="connsiteY3" fmla="*/ 4702628 h 4723491"/>
                <a:gd name="connsiteX4" fmla="*/ 0 w 9274292"/>
                <a:gd name="connsiteY4" fmla="*/ 4480808 h 4723491"/>
                <a:gd name="connsiteX5" fmla="*/ 21772 w 9274292"/>
                <a:gd name="connsiteY5" fmla="*/ 0 h 4723491"/>
                <a:gd name="connsiteX0" fmla="*/ 21772 w 9274292"/>
                <a:gd name="connsiteY0" fmla="*/ 0 h 4707325"/>
                <a:gd name="connsiteX1" fmla="*/ 9274292 w 9274292"/>
                <a:gd name="connsiteY1" fmla="*/ 0 h 4707325"/>
                <a:gd name="connsiteX2" fmla="*/ 9274292 w 9274292"/>
                <a:gd name="connsiteY2" fmla="*/ 4426378 h 4707325"/>
                <a:gd name="connsiteX3" fmla="*/ 4985321 w 9274292"/>
                <a:gd name="connsiteY3" fmla="*/ 4702628 h 4707325"/>
                <a:gd name="connsiteX4" fmla="*/ 0 w 9274292"/>
                <a:gd name="connsiteY4" fmla="*/ 4480808 h 4707325"/>
                <a:gd name="connsiteX5" fmla="*/ 21772 w 9274292"/>
                <a:gd name="connsiteY5" fmla="*/ 0 h 4707325"/>
                <a:gd name="connsiteX0" fmla="*/ 21772 w 9274292"/>
                <a:gd name="connsiteY0" fmla="*/ 0 h 4723491"/>
                <a:gd name="connsiteX1" fmla="*/ 9274292 w 9274292"/>
                <a:gd name="connsiteY1" fmla="*/ 0 h 4723491"/>
                <a:gd name="connsiteX2" fmla="*/ 9274292 w 9274292"/>
                <a:gd name="connsiteY2" fmla="*/ 4426378 h 4723491"/>
                <a:gd name="connsiteX3" fmla="*/ 4985321 w 9274292"/>
                <a:gd name="connsiteY3" fmla="*/ 4702628 h 4723491"/>
                <a:gd name="connsiteX4" fmla="*/ 0 w 9274292"/>
                <a:gd name="connsiteY4" fmla="*/ 4480808 h 4723491"/>
                <a:gd name="connsiteX5" fmla="*/ 21772 w 9274292"/>
                <a:gd name="connsiteY5" fmla="*/ 0 h 4723491"/>
                <a:gd name="connsiteX0" fmla="*/ 21772 w 9274292"/>
                <a:gd name="connsiteY0" fmla="*/ 0 h 4713774"/>
                <a:gd name="connsiteX1" fmla="*/ 9274292 w 9274292"/>
                <a:gd name="connsiteY1" fmla="*/ 0 h 4713774"/>
                <a:gd name="connsiteX2" fmla="*/ 9274292 w 9274292"/>
                <a:gd name="connsiteY2" fmla="*/ 4426378 h 4713774"/>
                <a:gd name="connsiteX3" fmla="*/ 4985321 w 9274292"/>
                <a:gd name="connsiteY3" fmla="*/ 4702628 h 4713774"/>
                <a:gd name="connsiteX4" fmla="*/ 0 w 9274292"/>
                <a:gd name="connsiteY4" fmla="*/ 4480808 h 4713774"/>
                <a:gd name="connsiteX5" fmla="*/ 21772 w 9274292"/>
                <a:gd name="connsiteY5" fmla="*/ 0 h 4713774"/>
                <a:gd name="connsiteX0" fmla="*/ 21772 w 9274292"/>
                <a:gd name="connsiteY0" fmla="*/ 0 h 4723491"/>
                <a:gd name="connsiteX1" fmla="*/ 9274292 w 9274292"/>
                <a:gd name="connsiteY1" fmla="*/ 0 h 4723491"/>
                <a:gd name="connsiteX2" fmla="*/ 9274292 w 9274292"/>
                <a:gd name="connsiteY2" fmla="*/ 4426378 h 4723491"/>
                <a:gd name="connsiteX3" fmla="*/ 4985321 w 9274292"/>
                <a:gd name="connsiteY3" fmla="*/ 4702628 h 4723491"/>
                <a:gd name="connsiteX4" fmla="*/ 0 w 9274292"/>
                <a:gd name="connsiteY4" fmla="*/ 4480808 h 4723491"/>
                <a:gd name="connsiteX5" fmla="*/ 21772 w 9274292"/>
                <a:gd name="connsiteY5" fmla="*/ 0 h 4723491"/>
                <a:gd name="connsiteX0" fmla="*/ 21772 w 9274292"/>
                <a:gd name="connsiteY0" fmla="*/ 0 h 4723491"/>
                <a:gd name="connsiteX1" fmla="*/ 9274292 w 9274292"/>
                <a:gd name="connsiteY1" fmla="*/ 0 h 4723491"/>
                <a:gd name="connsiteX2" fmla="*/ 9274292 w 9274292"/>
                <a:gd name="connsiteY2" fmla="*/ 4426378 h 4723491"/>
                <a:gd name="connsiteX3" fmla="*/ 4985321 w 9274292"/>
                <a:gd name="connsiteY3" fmla="*/ 4702628 h 4723491"/>
                <a:gd name="connsiteX4" fmla="*/ 0 w 9274292"/>
                <a:gd name="connsiteY4" fmla="*/ 4480808 h 4723491"/>
                <a:gd name="connsiteX5" fmla="*/ 21772 w 9274292"/>
                <a:gd name="connsiteY5" fmla="*/ 0 h 4723491"/>
                <a:gd name="connsiteX0" fmla="*/ 21772 w 9274292"/>
                <a:gd name="connsiteY0" fmla="*/ 0 h 4723491"/>
                <a:gd name="connsiteX1" fmla="*/ 9274292 w 9274292"/>
                <a:gd name="connsiteY1" fmla="*/ 0 h 4723491"/>
                <a:gd name="connsiteX2" fmla="*/ 9274292 w 9274292"/>
                <a:gd name="connsiteY2" fmla="*/ 4426378 h 4723491"/>
                <a:gd name="connsiteX3" fmla="*/ 5032946 w 9274292"/>
                <a:gd name="connsiteY3" fmla="*/ 4702628 h 4723491"/>
                <a:gd name="connsiteX4" fmla="*/ 0 w 9274292"/>
                <a:gd name="connsiteY4" fmla="*/ 4480808 h 4723491"/>
                <a:gd name="connsiteX5" fmla="*/ 21772 w 9274292"/>
                <a:gd name="connsiteY5" fmla="*/ 0 h 4723491"/>
                <a:gd name="connsiteX0" fmla="*/ 21772 w 9274292"/>
                <a:gd name="connsiteY0" fmla="*/ 0 h 4735135"/>
                <a:gd name="connsiteX1" fmla="*/ 9274292 w 9274292"/>
                <a:gd name="connsiteY1" fmla="*/ 0 h 4735135"/>
                <a:gd name="connsiteX2" fmla="*/ 9274292 w 9274292"/>
                <a:gd name="connsiteY2" fmla="*/ 4426378 h 4735135"/>
                <a:gd name="connsiteX3" fmla="*/ 5032946 w 9274292"/>
                <a:gd name="connsiteY3" fmla="*/ 4702628 h 4735135"/>
                <a:gd name="connsiteX4" fmla="*/ 0 w 9274292"/>
                <a:gd name="connsiteY4" fmla="*/ 4480808 h 4735135"/>
                <a:gd name="connsiteX5" fmla="*/ 21772 w 9274292"/>
                <a:gd name="connsiteY5" fmla="*/ 0 h 4735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274292" h="4735135">
                  <a:moveTo>
                    <a:pt x="21772" y="0"/>
                  </a:moveTo>
                  <a:lnTo>
                    <a:pt x="9274292" y="0"/>
                  </a:lnTo>
                  <a:lnTo>
                    <a:pt x="9274292" y="4426378"/>
                  </a:lnTo>
                  <a:cubicBezTo>
                    <a:pt x="8352636" y="4687635"/>
                    <a:pt x="5759547" y="4794704"/>
                    <a:pt x="5032946" y="4702628"/>
                  </a:cubicBezTo>
                  <a:cubicBezTo>
                    <a:pt x="4023561" y="4754279"/>
                    <a:pt x="1444115" y="4090736"/>
                    <a:pt x="0" y="4480808"/>
                  </a:cubicBezTo>
                  <a:lnTo>
                    <a:pt x="21772" y="0"/>
                  </a:lnTo>
                  <a:close/>
                </a:path>
              </a:pathLst>
            </a:custGeom>
            <a:gradFill>
              <a:gsLst>
                <a:gs pos="0">
                  <a:schemeClr val="accent6">
                    <a:lumMod val="20000"/>
                    <a:lumOff val="80000"/>
                    <a:alpha val="93000"/>
                  </a:schemeClr>
                </a:gs>
                <a:gs pos="67000">
                  <a:srgbClr val="FF0066">
                    <a:alpha val="31000"/>
                  </a:srgbClr>
                </a:gs>
                <a:gs pos="95000">
                  <a:srgbClr val="C00000">
                    <a:alpha val="63000"/>
                    <a:lumMod val="9000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brightRoom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6" name="5 Grupo"/>
            <p:cNvGrpSpPr/>
            <p:nvPr/>
          </p:nvGrpSpPr>
          <p:grpSpPr>
            <a:xfrm>
              <a:off x="395536" y="3219822"/>
              <a:ext cx="8312591" cy="1224136"/>
              <a:chOff x="251520" y="3293772"/>
              <a:chExt cx="8312591" cy="1224136"/>
            </a:xfrm>
          </p:grpSpPr>
          <p:sp>
            <p:nvSpPr>
              <p:cNvPr id="7" name="Forma libre 13"/>
              <p:cNvSpPr/>
              <p:nvPr/>
            </p:nvSpPr>
            <p:spPr>
              <a:xfrm>
                <a:off x="8331359" y="3293772"/>
                <a:ext cx="213143" cy="174789"/>
              </a:xfrm>
              <a:custGeom>
                <a:avLst/>
                <a:gdLst/>
                <a:ahLst/>
                <a:cxnLst/>
                <a:rect l="l" t="t" r="r" b="b"/>
                <a:pathLst>
                  <a:path w="216024" h="218232">
                    <a:moveTo>
                      <a:pt x="108012" y="0"/>
                    </a:moveTo>
                    <a:cubicBezTo>
                      <a:pt x="48359" y="0"/>
                      <a:pt x="0" y="48853"/>
                      <a:pt x="0" y="109116"/>
                    </a:cubicBezTo>
                    <a:cubicBezTo>
                      <a:pt x="0" y="169379"/>
                      <a:pt x="48359" y="218232"/>
                      <a:pt x="108012" y="218232"/>
                    </a:cubicBezTo>
                    <a:cubicBezTo>
                      <a:pt x="167665" y="218232"/>
                      <a:pt x="216024" y="169379"/>
                      <a:pt x="216024" y="109116"/>
                    </a:cubicBezTo>
                    <a:cubicBezTo>
                      <a:pt x="216024" y="48853"/>
                      <a:pt x="167665" y="0"/>
                      <a:pt x="108012" y="0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FFC000"/>
                  </a:gs>
                  <a:gs pos="64999">
                    <a:schemeClr val="accent6">
                      <a:lumMod val="50000"/>
                    </a:schemeClr>
                  </a:gs>
                  <a:gs pos="100000">
                    <a:schemeClr val="accent6">
                      <a:lumMod val="13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8" name="Forma libre 14"/>
              <p:cNvSpPr/>
              <p:nvPr/>
            </p:nvSpPr>
            <p:spPr>
              <a:xfrm>
                <a:off x="7249727" y="3497792"/>
                <a:ext cx="418617" cy="372044"/>
              </a:xfrm>
              <a:custGeom>
                <a:avLst/>
                <a:gdLst/>
                <a:ahLst/>
                <a:cxnLst/>
                <a:rect l="l" t="t" r="r" b="b"/>
                <a:pathLst>
                  <a:path w="360040" h="354030">
                    <a:moveTo>
                      <a:pt x="180020" y="0"/>
                    </a:moveTo>
                    <a:cubicBezTo>
                      <a:pt x="80598" y="0"/>
                      <a:pt x="0" y="79252"/>
                      <a:pt x="0" y="177015"/>
                    </a:cubicBezTo>
                    <a:cubicBezTo>
                      <a:pt x="0" y="274778"/>
                      <a:pt x="80598" y="354030"/>
                      <a:pt x="180020" y="354030"/>
                    </a:cubicBezTo>
                    <a:cubicBezTo>
                      <a:pt x="279442" y="354030"/>
                      <a:pt x="360040" y="274778"/>
                      <a:pt x="360040" y="177015"/>
                    </a:cubicBezTo>
                    <a:cubicBezTo>
                      <a:pt x="360040" y="79252"/>
                      <a:pt x="279442" y="0"/>
                      <a:pt x="180020" y="0"/>
                    </a:cubicBezTo>
                    <a:close/>
                  </a:path>
                </a:pathLst>
              </a:custGeom>
              <a:solidFill>
                <a:srgbClr val="92D050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9" name="Forma libre 19"/>
              <p:cNvSpPr/>
              <p:nvPr/>
            </p:nvSpPr>
            <p:spPr>
              <a:xfrm>
                <a:off x="5651152" y="3653812"/>
                <a:ext cx="318435" cy="288031"/>
              </a:xfrm>
              <a:custGeom>
                <a:avLst/>
                <a:gdLst/>
                <a:ahLst/>
                <a:cxnLst/>
                <a:rect l="l" t="t" r="r" b="b"/>
                <a:pathLst>
                  <a:path w="360040" h="354030">
                    <a:moveTo>
                      <a:pt x="180020" y="0"/>
                    </a:moveTo>
                    <a:cubicBezTo>
                      <a:pt x="80598" y="0"/>
                      <a:pt x="0" y="79252"/>
                      <a:pt x="0" y="177015"/>
                    </a:cubicBezTo>
                    <a:cubicBezTo>
                      <a:pt x="0" y="274778"/>
                      <a:pt x="80598" y="354030"/>
                      <a:pt x="180020" y="354030"/>
                    </a:cubicBezTo>
                    <a:cubicBezTo>
                      <a:pt x="279442" y="354030"/>
                      <a:pt x="360040" y="274778"/>
                      <a:pt x="360040" y="177015"/>
                    </a:cubicBezTo>
                    <a:cubicBezTo>
                      <a:pt x="360040" y="79252"/>
                      <a:pt x="279442" y="0"/>
                      <a:pt x="180020" y="0"/>
                    </a:cubicBezTo>
                    <a:close/>
                  </a:path>
                </a:pathLst>
              </a:custGeom>
              <a:solidFill>
                <a:srgbClr val="339966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10" name="Forma libre 20"/>
              <p:cNvSpPr/>
              <p:nvPr/>
            </p:nvSpPr>
            <p:spPr>
              <a:xfrm>
                <a:off x="2915816" y="4011910"/>
                <a:ext cx="213143" cy="177413"/>
              </a:xfrm>
              <a:custGeom>
                <a:avLst/>
                <a:gdLst/>
                <a:ahLst/>
                <a:cxnLst/>
                <a:rect l="l" t="t" r="r" b="b"/>
                <a:pathLst>
                  <a:path w="216024" h="221508">
                    <a:moveTo>
                      <a:pt x="108012" y="0"/>
                    </a:moveTo>
                    <a:cubicBezTo>
                      <a:pt x="48359" y="0"/>
                      <a:pt x="0" y="49586"/>
                      <a:pt x="0" y="110754"/>
                    </a:cubicBezTo>
                    <a:cubicBezTo>
                      <a:pt x="0" y="171922"/>
                      <a:pt x="48359" y="221508"/>
                      <a:pt x="108012" y="221508"/>
                    </a:cubicBezTo>
                    <a:cubicBezTo>
                      <a:pt x="167665" y="221508"/>
                      <a:pt x="216024" y="171922"/>
                      <a:pt x="216024" y="110754"/>
                    </a:cubicBezTo>
                    <a:cubicBezTo>
                      <a:pt x="216024" y="49586"/>
                      <a:pt x="167665" y="0"/>
                      <a:pt x="108012" y="0"/>
                    </a:cubicBezTo>
                    <a:close/>
                  </a:path>
                </a:pathLst>
              </a:custGeom>
              <a:gradFill flip="none" rotWithShape="1">
                <a:gsLst>
                  <a:gs pos="10000">
                    <a:srgbClr val="FFC000"/>
                  </a:gs>
                  <a:gs pos="64999">
                    <a:schemeClr val="accent6">
                      <a:lumMod val="50000"/>
                    </a:schemeClr>
                  </a:gs>
                  <a:gs pos="100000">
                    <a:schemeClr val="accent6">
                      <a:lumMod val="13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11" name="Forma libre 21"/>
              <p:cNvSpPr/>
              <p:nvPr/>
            </p:nvSpPr>
            <p:spPr>
              <a:xfrm>
                <a:off x="8113008" y="3754328"/>
                <a:ext cx="451103" cy="475548"/>
              </a:xfrm>
              <a:custGeom>
                <a:avLst/>
                <a:gdLst/>
                <a:ahLst/>
                <a:cxnLst/>
                <a:rect l="l" t="t" r="r" b="b"/>
                <a:pathLst>
                  <a:path w="457200" h="457200">
                    <a:moveTo>
                      <a:pt x="228600" y="0"/>
                    </a:moveTo>
                    <a:cubicBezTo>
                      <a:pt x="102348" y="0"/>
                      <a:pt x="0" y="102348"/>
                      <a:pt x="0" y="228600"/>
                    </a:cubicBezTo>
                    <a:cubicBezTo>
                      <a:pt x="0" y="354852"/>
                      <a:pt x="102348" y="457200"/>
                      <a:pt x="228600" y="457200"/>
                    </a:cubicBezTo>
                    <a:cubicBezTo>
                      <a:pt x="354852" y="457200"/>
                      <a:pt x="457200" y="354852"/>
                      <a:pt x="457200" y="228600"/>
                    </a:cubicBezTo>
                    <a:cubicBezTo>
                      <a:pt x="457200" y="102348"/>
                      <a:pt x="354852" y="0"/>
                      <a:pt x="228600" y="0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C9FCB"/>
                  </a:gs>
                  <a:gs pos="0">
                    <a:srgbClr val="6600CC">
                      <a:lumMod val="50000"/>
                    </a:srgbClr>
                  </a:gs>
                  <a:gs pos="50000">
                    <a:srgbClr val="FF0000"/>
                  </a:gs>
                </a:gsLst>
                <a:lin ang="5400000" scaled="0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12" name="Forma libre 22"/>
              <p:cNvSpPr/>
              <p:nvPr/>
            </p:nvSpPr>
            <p:spPr>
              <a:xfrm>
                <a:off x="3851920" y="4083918"/>
                <a:ext cx="248667" cy="218730"/>
              </a:xfrm>
              <a:custGeom>
                <a:avLst/>
                <a:gdLst/>
                <a:ahLst/>
                <a:cxnLst/>
                <a:rect l="l" t="t" r="r" b="b"/>
                <a:pathLst>
                  <a:path w="252028" h="273094">
                    <a:moveTo>
                      <a:pt x="126014" y="0"/>
                    </a:moveTo>
                    <a:cubicBezTo>
                      <a:pt x="56418" y="0"/>
                      <a:pt x="0" y="61134"/>
                      <a:pt x="0" y="136547"/>
                    </a:cubicBezTo>
                    <a:cubicBezTo>
                      <a:pt x="0" y="211960"/>
                      <a:pt x="56418" y="273094"/>
                      <a:pt x="126014" y="273094"/>
                    </a:cubicBezTo>
                    <a:cubicBezTo>
                      <a:pt x="195610" y="273094"/>
                      <a:pt x="252028" y="211960"/>
                      <a:pt x="252028" y="136547"/>
                    </a:cubicBezTo>
                    <a:cubicBezTo>
                      <a:pt x="252028" y="61134"/>
                      <a:pt x="195610" y="0"/>
                      <a:pt x="126014" y="0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C9FCB"/>
                  </a:gs>
                  <a:gs pos="0">
                    <a:srgbClr val="6600CC">
                      <a:lumMod val="50000"/>
                    </a:srgbClr>
                  </a:gs>
                  <a:gs pos="50000">
                    <a:srgbClr val="FF0000"/>
                  </a:gs>
                </a:gsLst>
                <a:lin ang="5400000" scaled="0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13" name="Forma libre 23"/>
              <p:cNvSpPr/>
              <p:nvPr/>
            </p:nvSpPr>
            <p:spPr>
              <a:xfrm>
                <a:off x="1530380" y="3856774"/>
                <a:ext cx="213143" cy="174789"/>
              </a:xfrm>
              <a:custGeom>
                <a:avLst/>
                <a:gdLst/>
                <a:ahLst/>
                <a:cxnLst/>
                <a:rect l="l" t="t" r="r" b="b"/>
                <a:pathLst>
                  <a:path w="216024" h="218232">
                    <a:moveTo>
                      <a:pt x="108012" y="0"/>
                    </a:moveTo>
                    <a:cubicBezTo>
                      <a:pt x="48359" y="0"/>
                      <a:pt x="0" y="48853"/>
                      <a:pt x="0" y="109116"/>
                    </a:cubicBezTo>
                    <a:cubicBezTo>
                      <a:pt x="0" y="169379"/>
                      <a:pt x="48359" y="218232"/>
                      <a:pt x="108012" y="218232"/>
                    </a:cubicBezTo>
                    <a:cubicBezTo>
                      <a:pt x="167665" y="218232"/>
                      <a:pt x="216024" y="169379"/>
                      <a:pt x="216024" y="109116"/>
                    </a:cubicBezTo>
                    <a:cubicBezTo>
                      <a:pt x="216024" y="48853"/>
                      <a:pt x="167665" y="0"/>
                      <a:pt x="108012" y="0"/>
                    </a:cubicBezTo>
                    <a:close/>
                  </a:path>
                </a:pathLst>
              </a:custGeom>
              <a:gradFill>
                <a:gsLst>
                  <a:gs pos="83000">
                    <a:srgbClr val="FC9FCB"/>
                  </a:gs>
                  <a:gs pos="17000">
                    <a:srgbClr val="6600CC">
                      <a:lumMod val="50000"/>
                    </a:srgbClr>
                  </a:gs>
                  <a:gs pos="50000">
                    <a:srgbClr val="FF0000"/>
                  </a:gs>
                </a:gsLst>
                <a:lin ang="5400000" scaled="0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14" name="Forma libre 24"/>
              <p:cNvSpPr/>
              <p:nvPr/>
            </p:nvSpPr>
            <p:spPr>
              <a:xfrm>
                <a:off x="251520" y="3896104"/>
                <a:ext cx="213143" cy="174789"/>
              </a:xfrm>
              <a:custGeom>
                <a:avLst/>
                <a:gdLst/>
                <a:ahLst/>
                <a:cxnLst/>
                <a:rect l="l" t="t" r="r" b="b"/>
                <a:pathLst>
                  <a:path w="216024" h="218232">
                    <a:moveTo>
                      <a:pt x="108012" y="0"/>
                    </a:moveTo>
                    <a:cubicBezTo>
                      <a:pt x="48359" y="0"/>
                      <a:pt x="0" y="48853"/>
                      <a:pt x="0" y="109116"/>
                    </a:cubicBezTo>
                    <a:cubicBezTo>
                      <a:pt x="0" y="169379"/>
                      <a:pt x="48359" y="218232"/>
                      <a:pt x="108012" y="218232"/>
                    </a:cubicBezTo>
                    <a:cubicBezTo>
                      <a:pt x="167665" y="218232"/>
                      <a:pt x="216024" y="169379"/>
                      <a:pt x="216024" y="109116"/>
                    </a:cubicBezTo>
                    <a:cubicBezTo>
                      <a:pt x="216024" y="48853"/>
                      <a:pt x="167665" y="0"/>
                      <a:pt x="108012" y="0"/>
                    </a:cubicBezTo>
                    <a:close/>
                  </a:path>
                </a:pathLst>
              </a:custGeom>
              <a:solidFill>
                <a:srgbClr val="66FF33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15" name="Forma libre 25"/>
              <p:cNvSpPr/>
              <p:nvPr/>
            </p:nvSpPr>
            <p:spPr>
              <a:xfrm>
                <a:off x="6156176" y="4083918"/>
                <a:ext cx="451103" cy="433990"/>
              </a:xfrm>
              <a:custGeom>
                <a:avLst/>
                <a:gdLst/>
                <a:ahLst/>
                <a:cxnLst/>
                <a:rect l="l" t="t" r="r" b="b"/>
                <a:pathLst>
                  <a:path w="457200" h="457200">
                    <a:moveTo>
                      <a:pt x="228600" y="0"/>
                    </a:moveTo>
                    <a:cubicBezTo>
                      <a:pt x="102348" y="0"/>
                      <a:pt x="0" y="102348"/>
                      <a:pt x="0" y="228600"/>
                    </a:cubicBezTo>
                    <a:cubicBezTo>
                      <a:pt x="0" y="354852"/>
                      <a:pt x="102348" y="457200"/>
                      <a:pt x="228600" y="457200"/>
                    </a:cubicBezTo>
                    <a:cubicBezTo>
                      <a:pt x="354852" y="457200"/>
                      <a:pt x="457200" y="354852"/>
                      <a:pt x="457200" y="228600"/>
                    </a:cubicBezTo>
                    <a:cubicBezTo>
                      <a:pt x="457200" y="102348"/>
                      <a:pt x="354852" y="0"/>
                      <a:pt x="228600" y="0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C9FCB"/>
                  </a:gs>
                  <a:gs pos="0">
                    <a:srgbClr val="6600CC">
                      <a:lumMod val="50000"/>
                    </a:srgbClr>
                  </a:gs>
                  <a:gs pos="49000">
                    <a:srgbClr val="FF0000"/>
                  </a:gs>
                </a:gsLst>
                <a:lin ang="5400000" scaled="0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16" name="Forma libre 26"/>
              <p:cNvSpPr/>
              <p:nvPr/>
            </p:nvSpPr>
            <p:spPr>
              <a:xfrm>
                <a:off x="4932040" y="4083918"/>
                <a:ext cx="355239" cy="283554"/>
              </a:xfrm>
              <a:custGeom>
                <a:avLst/>
                <a:gdLst/>
                <a:ahLst/>
                <a:cxnLst/>
                <a:rect l="l" t="t" r="r" b="b"/>
                <a:pathLst>
                  <a:path w="360040" h="354030">
                    <a:moveTo>
                      <a:pt x="180020" y="0"/>
                    </a:moveTo>
                    <a:cubicBezTo>
                      <a:pt x="80598" y="0"/>
                      <a:pt x="0" y="79252"/>
                      <a:pt x="0" y="177015"/>
                    </a:cubicBezTo>
                    <a:cubicBezTo>
                      <a:pt x="0" y="274778"/>
                      <a:pt x="80598" y="354030"/>
                      <a:pt x="180020" y="354030"/>
                    </a:cubicBezTo>
                    <a:cubicBezTo>
                      <a:pt x="279442" y="354030"/>
                      <a:pt x="360040" y="274778"/>
                      <a:pt x="360040" y="177015"/>
                    </a:cubicBezTo>
                    <a:cubicBezTo>
                      <a:pt x="360040" y="79252"/>
                      <a:pt x="279442" y="0"/>
                      <a:pt x="180020" y="0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FFC000"/>
                  </a:gs>
                  <a:gs pos="64999">
                    <a:schemeClr val="accent6">
                      <a:lumMod val="50000"/>
                    </a:schemeClr>
                  </a:gs>
                  <a:gs pos="100000">
                    <a:schemeClr val="accent6">
                      <a:lumMod val="13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17" name="Forma libre 27"/>
              <p:cNvSpPr/>
              <p:nvPr/>
            </p:nvSpPr>
            <p:spPr>
              <a:xfrm>
                <a:off x="7178679" y="4120514"/>
                <a:ext cx="248667" cy="218730"/>
              </a:xfrm>
              <a:custGeom>
                <a:avLst/>
                <a:gdLst/>
                <a:ahLst/>
                <a:cxnLst/>
                <a:rect l="l" t="t" r="r" b="b"/>
                <a:pathLst>
                  <a:path w="252028" h="273094">
                    <a:moveTo>
                      <a:pt x="126014" y="0"/>
                    </a:moveTo>
                    <a:cubicBezTo>
                      <a:pt x="56418" y="0"/>
                      <a:pt x="0" y="61134"/>
                      <a:pt x="0" y="136547"/>
                    </a:cubicBezTo>
                    <a:cubicBezTo>
                      <a:pt x="0" y="211960"/>
                      <a:pt x="56418" y="273094"/>
                      <a:pt x="126014" y="273094"/>
                    </a:cubicBezTo>
                    <a:cubicBezTo>
                      <a:pt x="195610" y="273094"/>
                      <a:pt x="252028" y="211960"/>
                      <a:pt x="252028" y="136547"/>
                    </a:cubicBezTo>
                    <a:cubicBezTo>
                      <a:pt x="252028" y="61134"/>
                      <a:pt x="195610" y="0"/>
                      <a:pt x="126014" y="0"/>
                    </a:cubicBezTo>
                    <a:close/>
                  </a:path>
                </a:pathLst>
              </a:custGeom>
              <a:solidFill>
                <a:srgbClr val="66FF33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2225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</p:grpSp>
      </p:grpSp>
      <p:sp>
        <p:nvSpPr>
          <p:cNvPr id="18" name="17 Rectángulo"/>
          <p:cNvSpPr/>
          <p:nvPr/>
        </p:nvSpPr>
        <p:spPr>
          <a:xfrm flipH="1">
            <a:off x="0" y="35811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7093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2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010"/>
            <a:ext cx="9144000" cy="515151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292080" y="1347614"/>
            <a:ext cx="2952328" cy="1754326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762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b="1" dirty="0" smtClean="0">
                <a:gradFill>
                  <a:gsLst>
                    <a:gs pos="0">
                      <a:srgbClr val="7030A0">
                        <a:lumMod val="14000"/>
                      </a:srgbClr>
                    </a:gs>
                    <a:gs pos="20013">
                      <a:srgbClr val="7030A0"/>
                    </a:gs>
                    <a:gs pos="40000">
                      <a:srgbClr val="6600FF"/>
                    </a:gs>
                    <a:gs pos="73000">
                      <a:srgbClr val="FF0066">
                        <a:lumMod val="25000"/>
                        <a:lumOff val="75000"/>
                      </a:srgbClr>
                    </a:gs>
                    <a:gs pos="98000">
                      <a:srgbClr val="FF0066">
                        <a:lumMod val="12000"/>
                        <a:lumOff val="88000"/>
                      </a:srgbClr>
                    </a:gs>
                  </a:gsLst>
                  <a:lin ang="16200000" scaled="1"/>
                </a:gradFill>
                <a:effectLst>
                  <a:glow rad="50800">
                    <a:schemeClr val="tx2">
                      <a:lumMod val="10000"/>
                    </a:schemeClr>
                  </a:glow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  <a:latin typeface="Exotc350 DmBd BT" panose="04030705050B02020A03" pitchFamily="82" charset="0"/>
              </a:rPr>
              <a:t>30</a:t>
            </a:r>
            <a:r>
              <a:rPr lang="es-ES" sz="3600" b="1" dirty="0">
                <a:gradFill>
                  <a:gsLst>
                    <a:gs pos="0">
                      <a:srgbClr val="7030A0">
                        <a:lumMod val="14000"/>
                      </a:srgbClr>
                    </a:gs>
                    <a:gs pos="20013">
                      <a:srgbClr val="7030A0"/>
                    </a:gs>
                    <a:gs pos="40000">
                      <a:srgbClr val="6600FF"/>
                    </a:gs>
                    <a:gs pos="73000">
                      <a:srgbClr val="FF0066">
                        <a:lumMod val="25000"/>
                        <a:lumOff val="75000"/>
                      </a:srgbClr>
                    </a:gs>
                    <a:gs pos="98000">
                      <a:srgbClr val="FF0066">
                        <a:lumMod val="12000"/>
                        <a:lumOff val="88000"/>
                      </a:srgbClr>
                    </a:gs>
                  </a:gsLst>
                  <a:lin ang="16200000" scaled="1"/>
                </a:gradFill>
                <a:effectLst>
                  <a:glow rad="50800">
                    <a:schemeClr val="tx2">
                      <a:lumMod val="10000"/>
                    </a:schemeClr>
                  </a:glow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  <a:latin typeface="Exotc350 DmBd BT" panose="04030705050B02020A03" pitchFamily="82" charset="0"/>
              </a:rPr>
              <a:t>. Cree en </a:t>
            </a:r>
            <a:endParaRPr lang="es-ES" sz="3600" b="1" dirty="0" smtClean="0">
              <a:gradFill>
                <a:gsLst>
                  <a:gs pos="0">
                    <a:srgbClr val="7030A0">
                      <a:lumMod val="14000"/>
                    </a:srgbClr>
                  </a:gs>
                  <a:gs pos="20013">
                    <a:srgbClr val="7030A0"/>
                  </a:gs>
                  <a:gs pos="40000">
                    <a:srgbClr val="6600FF"/>
                  </a:gs>
                  <a:gs pos="73000">
                    <a:srgbClr val="FF0066">
                      <a:lumMod val="25000"/>
                      <a:lumOff val="75000"/>
                    </a:srgbClr>
                  </a:gs>
                  <a:gs pos="98000">
                    <a:srgbClr val="FF0066">
                      <a:lumMod val="12000"/>
                      <a:lumOff val="88000"/>
                    </a:srgbClr>
                  </a:gs>
                </a:gsLst>
                <a:lin ang="16200000" scaled="1"/>
              </a:gradFill>
              <a:effectLst>
                <a:glow rad="50800">
                  <a:schemeClr val="tx2">
                    <a:lumMod val="10000"/>
                  </a:schemeClr>
                </a:glow>
                <a:outerShdw blurRad="50800" dist="50800" dir="5400000" algn="ctr" rotWithShape="0">
                  <a:schemeClr val="accent4">
                    <a:lumMod val="50000"/>
                  </a:schemeClr>
                </a:outerShdw>
              </a:effectLst>
              <a:latin typeface="Exotc350 DmBd BT" panose="04030705050B02020A03" pitchFamily="82" charset="0"/>
            </a:endParaRPr>
          </a:p>
          <a:p>
            <a:pPr algn="ctr"/>
            <a:r>
              <a:rPr lang="es-ES" sz="3600" b="1" dirty="0" smtClean="0">
                <a:gradFill>
                  <a:gsLst>
                    <a:gs pos="0">
                      <a:srgbClr val="7030A0">
                        <a:lumMod val="14000"/>
                      </a:srgbClr>
                    </a:gs>
                    <a:gs pos="20013">
                      <a:srgbClr val="7030A0"/>
                    </a:gs>
                    <a:gs pos="40000">
                      <a:srgbClr val="6600FF"/>
                    </a:gs>
                    <a:gs pos="73000">
                      <a:srgbClr val="FF0066">
                        <a:lumMod val="25000"/>
                        <a:lumOff val="75000"/>
                      </a:srgbClr>
                    </a:gs>
                    <a:gs pos="98000">
                      <a:srgbClr val="FF0066">
                        <a:lumMod val="12000"/>
                        <a:lumOff val="88000"/>
                      </a:srgbClr>
                    </a:gs>
                  </a:gsLst>
                  <a:lin ang="16200000" scaled="1"/>
                </a:gradFill>
                <a:effectLst>
                  <a:glow rad="50800">
                    <a:schemeClr val="tx2">
                      <a:lumMod val="10000"/>
                    </a:schemeClr>
                  </a:glow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  <a:latin typeface="Exotc350 DmBd BT" panose="04030705050B02020A03" pitchFamily="82" charset="0"/>
              </a:rPr>
              <a:t>los </a:t>
            </a:r>
            <a:r>
              <a:rPr lang="es-ES" sz="3600" b="1" dirty="0">
                <a:gradFill>
                  <a:gsLst>
                    <a:gs pos="0">
                      <a:srgbClr val="7030A0">
                        <a:lumMod val="14000"/>
                      </a:srgbClr>
                    </a:gs>
                    <a:gs pos="20013">
                      <a:srgbClr val="7030A0"/>
                    </a:gs>
                    <a:gs pos="40000">
                      <a:srgbClr val="6600FF"/>
                    </a:gs>
                    <a:gs pos="73000">
                      <a:srgbClr val="FF0066">
                        <a:lumMod val="25000"/>
                        <a:lumOff val="75000"/>
                      </a:srgbClr>
                    </a:gs>
                    <a:gs pos="98000">
                      <a:srgbClr val="FF0066">
                        <a:lumMod val="12000"/>
                        <a:lumOff val="88000"/>
                      </a:srgbClr>
                    </a:gs>
                  </a:gsLst>
                  <a:lin ang="16200000" scaled="1"/>
                </a:gradFill>
                <a:effectLst>
                  <a:glow rad="50800">
                    <a:schemeClr val="tx2">
                      <a:lumMod val="10000"/>
                    </a:schemeClr>
                  </a:glow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  <a:latin typeface="Exotc350 DmBd BT" panose="04030705050B02020A03" pitchFamily="82" charset="0"/>
              </a:rPr>
              <a:t>milagros.</a:t>
            </a:r>
          </a:p>
          <a:p>
            <a:pPr algn="ctr"/>
            <a:endParaRPr lang="es-ES" sz="3600" b="1" dirty="0">
              <a:gradFill>
                <a:gsLst>
                  <a:gs pos="0">
                    <a:srgbClr val="7030A0">
                      <a:lumMod val="14000"/>
                    </a:srgbClr>
                  </a:gs>
                  <a:gs pos="20013">
                    <a:srgbClr val="7030A0"/>
                  </a:gs>
                  <a:gs pos="40000">
                    <a:srgbClr val="6600FF"/>
                  </a:gs>
                  <a:gs pos="73000">
                    <a:srgbClr val="FF0066">
                      <a:lumMod val="25000"/>
                      <a:lumOff val="75000"/>
                    </a:srgbClr>
                  </a:gs>
                  <a:gs pos="98000">
                    <a:srgbClr val="FF0066">
                      <a:lumMod val="12000"/>
                      <a:lumOff val="88000"/>
                    </a:srgbClr>
                  </a:gs>
                </a:gsLst>
                <a:lin ang="16200000" scaled="1"/>
              </a:gradFill>
              <a:effectLst>
                <a:glow rad="50800">
                  <a:schemeClr val="tx2">
                    <a:lumMod val="10000"/>
                  </a:schemeClr>
                </a:glow>
                <a:outerShdw blurRad="50800" dist="50800" dir="5400000" algn="ctr" rotWithShape="0">
                  <a:schemeClr val="accent4">
                    <a:lumMod val="50000"/>
                  </a:schemeClr>
                </a:outerShdw>
              </a:effectLst>
              <a:latin typeface="Exotc350 DmBd BT" panose="04030705050B02020A03" pitchFamily="82" charset="0"/>
            </a:endParaRPr>
          </a:p>
        </p:txBody>
      </p:sp>
      <p:grpSp>
        <p:nvGrpSpPr>
          <p:cNvPr id="18" name="17 Grupo"/>
          <p:cNvGrpSpPr/>
          <p:nvPr/>
        </p:nvGrpSpPr>
        <p:grpSpPr>
          <a:xfrm>
            <a:off x="-72000" y="0"/>
            <a:ext cx="9287640" cy="4785105"/>
            <a:chOff x="-35120" y="0"/>
            <a:chExt cx="9179120" cy="4785105"/>
          </a:xfrm>
        </p:grpSpPr>
        <p:grpSp>
          <p:nvGrpSpPr>
            <p:cNvPr id="19" name="18 Grupo"/>
            <p:cNvGrpSpPr/>
            <p:nvPr/>
          </p:nvGrpSpPr>
          <p:grpSpPr>
            <a:xfrm>
              <a:off x="-35120" y="0"/>
              <a:ext cx="9179120" cy="4785105"/>
              <a:chOff x="-35120" y="0"/>
              <a:chExt cx="9179120" cy="4785105"/>
            </a:xfrm>
          </p:grpSpPr>
          <p:sp>
            <p:nvSpPr>
              <p:cNvPr id="22" name="1 Rectángulo"/>
              <p:cNvSpPr/>
              <p:nvPr/>
            </p:nvSpPr>
            <p:spPr>
              <a:xfrm>
                <a:off x="-35120" y="0"/>
                <a:ext cx="9179120" cy="4785105"/>
              </a:xfrm>
              <a:custGeom>
                <a:avLst/>
                <a:gdLst>
                  <a:gd name="connsiteX0" fmla="*/ 0 w 9252520"/>
                  <a:gd name="connsiteY0" fmla="*/ 0 h 4371950"/>
                  <a:gd name="connsiteX1" fmla="*/ 9252520 w 9252520"/>
                  <a:gd name="connsiteY1" fmla="*/ 0 h 4371950"/>
                  <a:gd name="connsiteX2" fmla="*/ 9252520 w 9252520"/>
                  <a:gd name="connsiteY2" fmla="*/ 4371950 h 4371950"/>
                  <a:gd name="connsiteX3" fmla="*/ 0 w 9252520"/>
                  <a:gd name="connsiteY3" fmla="*/ 4371950 h 4371950"/>
                  <a:gd name="connsiteX4" fmla="*/ 0 w 9252520"/>
                  <a:gd name="connsiteY4" fmla="*/ 0 h 4371950"/>
                  <a:gd name="connsiteX0" fmla="*/ 0 w 9252520"/>
                  <a:gd name="connsiteY0" fmla="*/ 0 h 4700940"/>
                  <a:gd name="connsiteX1" fmla="*/ 9252520 w 9252520"/>
                  <a:gd name="connsiteY1" fmla="*/ 0 h 4700940"/>
                  <a:gd name="connsiteX2" fmla="*/ 9252520 w 9252520"/>
                  <a:gd name="connsiteY2" fmla="*/ 4371950 h 4700940"/>
                  <a:gd name="connsiteX3" fmla="*/ 0 w 9252520"/>
                  <a:gd name="connsiteY3" fmla="*/ 4371950 h 4700940"/>
                  <a:gd name="connsiteX4" fmla="*/ 0 w 9252520"/>
                  <a:gd name="connsiteY4" fmla="*/ 0 h 4700940"/>
                  <a:gd name="connsiteX0" fmla="*/ 0 w 9252520"/>
                  <a:gd name="connsiteY0" fmla="*/ 0 h 4741826"/>
                  <a:gd name="connsiteX1" fmla="*/ 9252520 w 9252520"/>
                  <a:gd name="connsiteY1" fmla="*/ 0 h 4741826"/>
                  <a:gd name="connsiteX2" fmla="*/ 9252520 w 9252520"/>
                  <a:gd name="connsiteY2" fmla="*/ 4426378 h 4741826"/>
                  <a:gd name="connsiteX3" fmla="*/ 0 w 9252520"/>
                  <a:gd name="connsiteY3" fmla="*/ 4371950 h 4741826"/>
                  <a:gd name="connsiteX4" fmla="*/ 0 w 9252520"/>
                  <a:gd name="connsiteY4" fmla="*/ 0 h 4741826"/>
                  <a:gd name="connsiteX0" fmla="*/ 0 w 9252520"/>
                  <a:gd name="connsiteY0" fmla="*/ 0 h 4703194"/>
                  <a:gd name="connsiteX1" fmla="*/ 9252520 w 9252520"/>
                  <a:gd name="connsiteY1" fmla="*/ 0 h 4703194"/>
                  <a:gd name="connsiteX2" fmla="*/ 9252520 w 9252520"/>
                  <a:gd name="connsiteY2" fmla="*/ 4426378 h 4703194"/>
                  <a:gd name="connsiteX3" fmla="*/ 0 w 9252520"/>
                  <a:gd name="connsiteY3" fmla="*/ 4371950 h 4703194"/>
                  <a:gd name="connsiteX4" fmla="*/ 0 w 9252520"/>
                  <a:gd name="connsiteY4" fmla="*/ 0 h 4703194"/>
                  <a:gd name="connsiteX0" fmla="*/ 0 w 9252520"/>
                  <a:gd name="connsiteY0" fmla="*/ 0 h 4719513"/>
                  <a:gd name="connsiteX1" fmla="*/ 9252520 w 9252520"/>
                  <a:gd name="connsiteY1" fmla="*/ 0 h 4719513"/>
                  <a:gd name="connsiteX2" fmla="*/ 9252520 w 9252520"/>
                  <a:gd name="connsiteY2" fmla="*/ 4426378 h 4719513"/>
                  <a:gd name="connsiteX3" fmla="*/ 0 w 9252520"/>
                  <a:gd name="connsiteY3" fmla="*/ 4437265 h 4719513"/>
                  <a:gd name="connsiteX4" fmla="*/ 0 w 9252520"/>
                  <a:gd name="connsiteY4" fmla="*/ 0 h 4719513"/>
                  <a:gd name="connsiteX0" fmla="*/ 0 w 9252520"/>
                  <a:gd name="connsiteY0" fmla="*/ 0 h 4694255"/>
                  <a:gd name="connsiteX1" fmla="*/ 9252520 w 9252520"/>
                  <a:gd name="connsiteY1" fmla="*/ 0 h 4694255"/>
                  <a:gd name="connsiteX2" fmla="*/ 9252520 w 9252520"/>
                  <a:gd name="connsiteY2" fmla="*/ 4426378 h 4694255"/>
                  <a:gd name="connsiteX3" fmla="*/ 0 w 9252520"/>
                  <a:gd name="connsiteY3" fmla="*/ 4437265 h 4694255"/>
                  <a:gd name="connsiteX4" fmla="*/ 0 w 9252520"/>
                  <a:gd name="connsiteY4" fmla="*/ 0 h 4694255"/>
                  <a:gd name="connsiteX0" fmla="*/ 0 w 9252520"/>
                  <a:gd name="connsiteY0" fmla="*/ 0 h 4672323"/>
                  <a:gd name="connsiteX1" fmla="*/ 9252520 w 9252520"/>
                  <a:gd name="connsiteY1" fmla="*/ 0 h 4672323"/>
                  <a:gd name="connsiteX2" fmla="*/ 9252520 w 9252520"/>
                  <a:gd name="connsiteY2" fmla="*/ 4426378 h 4672323"/>
                  <a:gd name="connsiteX3" fmla="*/ 0 w 9252520"/>
                  <a:gd name="connsiteY3" fmla="*/ 4437265 h 4672323"/>
                  <a:gd name="connsiteX4" fmla="*/ 0 w 9252520"/>
                  <a:gd name="connsiteY4" fmla="*/ 0 h 4672323"/>
                  <a:gd name="connsiteX0" fmla="*/ 0 w 9252520"/>
                  <a:gd name="connsiteY0" fmla="*/ 0 h 4685917"/>
                  <a:gd name="connsiteX1" fmla="*/ 9252520 w 9252520"/>
                  <a:gd name="connsiteY1" fmla="*/ 0 h 4685917"/>
                  <a:gd name="connsiteX2" fmla="*/ 9252520 w 9252520"/>
                  <a:gd name="connsiteY2" fmla="*/ 4426378 h 4685917"/>
                  <a:gd name="connsiteX3" fmla="*/ 0 w 9252520"/>
                  <a:gd name="connsiteY3" fmla="*/ 4437265 h 4685917"/>
                  <a:gd name="connsiteX4" fmla="*/ 0 w 9252520"/>
                  <a:gd name="connsiteY4" fmla="*/ 0 h 4685917"/>
                  <a:gd name="connsiteX0" fmla="*/ 0 w 9252520"/>
                  <a:gd name="connsiteY0" fmla="*/ 0 h 4676083"/>
                  <a:gd name="connsiteX1" fmla="*/ 9252520 w 9252520"/>
                  <a:gd name="connsiteY1" fmla="*/ 0 h 4676083"/>
                  <a:gd name="connsiteX2" fmla="*/ 9252520 w 9252520"/>
                  <a:gd name="connsiteY2" fmla="*/ 4426378 h 4676083"/>
                  <a:gd name="connsiteX3" fmla="*/ 0 w 9252520"/>
                  <a:gd name="connsiteY3" fmla="*/ 4437265 h 4676083"/>
                  <a:gd name="connsiteX4" fmla="*/ 0 w 9252520"/>
                  <a:gd name="connsiteY4" fmla="*/ 0 h 4676083"/>
                  <a:gd name="connsiteX0" fmla="*/ 0 w 9252520"/>
                  <a:gd name="connsiteY0" fmla="*/ 0 h 4699913"/>
                  <a:gd name="connsiteX1" fmla="*/ 9252520 w 9252520"/>
                  <a:gd name="connsiteY1" fmla="*/ 0 h 4699913"/>
                  <a:gd name="connsiteX2" fmla="*/ 9252520 w 9252520"/>
                  <a:gd name="connsiteY2" fmla="*/ 4426378 h 4699913"/>
                  <a:gd name="connsiteX3" fmla="*/ 0 w 9252520"/>
                  <a:gd name="connsiteY3" fmla="*/ 4437265 h 4699913"/>
                  <a:gd name="connsiteX4" fmla="*/ 0 w 9252520"/>
                  <a:gd name="connsiteY4" fmla="*/ 0 h 4699913"/>
                  <a:gd name="connsiteX0" fmla="*/ 0 w 9252520"/>
                  <a:gd name="connsiteY0" fmla="*/ 0 h 4649601"/>
                  <a:gd name="connsiteX1" fmla="*/ 9252520 w 9252520"/>
                  <a:gd name="connsiteY1" fmla="*/ 0 h 4649601"/>
                  <a:gd name="connsiteX2" fmla="*/ 9252520 w 9252520"/>
                  <a:gd name="connsiteY2" fmla="*/ 4426378 h 4649601"/>
                  <a:gd name="connsiteX3" fmla="*/ 0 w 9252520"/>
                  <a:gd name="connsiteY3" fmla="*/ 4437265 h 4649601"/>
                  <a:gd name="connsiteX4" fmla="*/ 0 w 9252520"/>
                  <a:gd name="connsiteY4" fmla="*/ 0 h 4649601"/>
                  <a:gd name="connsiteX0" fmla="*/ 0 w 9252520"/>
                  <a:gd name="connsiteY0" fmla="*/ 0 h 4644766"/>
                  <a:gd name="connsiteX1" fmla="*/ 9252520 w 9252520"/>
                  <a:gd name="connsiteY1" fmla="*/ 0 h 4644766"/>
                  <a:gd name="connsiteX2" fmla="*/ 9252520 w 9252520"/>
                  <a:gd name="connsiteY2" fmla="*/ 4426378 h 4644766"/>
                  <a:gd name="connsiteX3" fmla="*/ 0 w 9252520"/>
                  <a:gd name="connsiteY3" fmla="*/ 4401207 h 4644766"/>
                  <a:gd name="connsiteX4" fmla="*/ 0 w 9252520"/>
                  <a:gd name="connsiteY4" fmla="*/ 0 h 4644766"/>
                  <a:gd name="connsiteX0" fmla="*/ 0 w 9252520"/>
                  <a:gd name="connsiteY0" fmla="*/ 0 h 4654569"/>
                  <a:gd name="connsiteX1" fmla="*/ 9252520 w 9252520"/>
                  <a:gd name="connsiteY1" fmla="*/ 0 h 4654569"/>
                  <a:gd name="connsiteX2" fmla="*/ 9252520 w 9252520"/>
                  <a:gd name="connsiteY2" fmla="*/ 4426378 h 4654569"/>
                  <a:gd name="connsiteX3" fmla="*/ 0 w 9252520"/>
                  <a:gd name="connsiteY3" fmla="*/ 4401207 h 4654569"/>
                  <a:gd name="connsiteX4" fmla="*/ 0 w 9252520"/>
                  <a:gd name="connsiteY4" fmla="*/ 0 h 4654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52520" h="4654569">
                    <a:moveTo>
                      <a:pt x="0" y="0"/>
                    </a:moveTo>
                    <a:lnTo>
                      <a:pt x="9252520" y="0"/>
                    </a:lnTo>
                    <a:lnTo>
                      <a:pt x="9252520" y="4426378"/>
                    </a:lnTo>
                    <a:cubicBezTo>
                      <a:pt x="3967450" y="5157990"/>
                      <a:pt x="2628129" y="3846942"/>
                      <a:pt x="0" y="4401207"/>
                    </a:cubicBez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85000">
                    <a:srgbClr val="7030A0">
                      <a:lumMod val="46000"/>
                      <a:alpha val="49000"/>
                    </a:srgbClr>
                  </a:gs>
                  <a:gs pos="10000">
                    <a:srgbClr val="66FF33">
                      <a:lumMod val="43000"/>
                      <a:lumOff val="57000"/>
                      <a:alpha val="57000"/>
                    </a:srgbClr>
                  </a:gs>
                  <a:gs pos="49000">
                    <a:srgbClr val="AB6CEE">
                      <a:alpha val="39000"/>
                    </a:srgbClr>
                  </a:gs>
                  <a:gs pos="59000">
                    <a:srgbClr val="6600FF">
                      <a:alpha val="33000"/>
                    </a:srgbClr>
                  </a:gs>
                  <a:gs pos="95000">
                    <a:srgbClr val="7030A0">
                      <a:alpha val="49000"/>
                      <a:lumMod val="0"/>
                    </a:srgbClr>
                  </a:gs>
                  <a:gs pos="72000">
                    <a:srgbClr val="7030A0">
                      <a:alpha val="50000"/>
                      <a:lumMod val="90000"/>
                    </a:srgbClr>
                  </a:gs>
                </a:gsLst>
                <a:path path="rect">
                  <a:fillToRect l="100000" t="100000"/>
                </a:path>
              </a:gradFill>
              <a:ln>
                <a:noFill/>
              </a:ln>
              <a:scene3d>
                <a:camera prst="orthographicFront"/>
                <a:lightRig rig="flat" dir="t"/>
              </a:scene3d>
              <a:sp3d prstMaterial="powder">
                <a:bevelT h="50800" prst="slop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7" name="3 Elipse"/>
              <p:cNvSpPr/>
              <p:nvPr/>
            </p:nvSpPr>
            <p:spPr>
              <a:xfrm rot="4214984">
                <a:off x="6164535" y="3768587"/>
                <a:ext cx="734507" cy="353814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670"/>
                  <a:gd name="connsiteX1" fmla="*/ 1224136 w 2507594"/>
                  <a:gd name="connsiteY1" fmla="*/ 21622 h 936670"/>
                  <a:gd name="connsiteX2" fmla="*/ 2507594 w 2507594"/>
                  <a:gd name="connsiteY2" fmla="*/ 676900 h 936670"/>
                  <a:gd name="connsiteX3" fmla="*/ 1224136 w 2507594"/>
                  <a:gd name="connsiteY3" fmla="*/ 936022 h 936670"/>
                  <a:gd name="connsiteX4" fmla="*/ 0 w 2507594"/>
                  <a:gd name="connsiteY4" fmla="*/ 478822 h 936670"/>
                  <a:gd name="connsiteX0" fmla="*/ 0 w 2507594"/>
                  <a:gd name="connsiteY0" fmla="*/ 477455 h 935303"/>
                  <a:gd name="connsiteX1" fmla="*/ 1224136 w 2507594"/>
                  <a:gd name="connsiteY1" fmla="*/ 20255 h 935303"/>
                  <a:gd name="connsiteX2" fmla="*/ 2507594 w 2507594"/>
                  <a:gd name="connsiteY2" fmla="*/ 675533 h 935303"/>
                  <a:gd name="connsiteX3" fmla="*/ 1224136 w 2507594"/>
                  <a:gd name="connsiteY3" fmla="*/ 934655 h 935303"/>
                  <a:gd name="connsiteX4" fmla="*/ 0 w 2507594"/>
                  <a:gd name="connsiteY4" fmla="*/ 477455 h 935303"/>
                  <a:gd name="connsiteX0" fmla="*/ 0 w 2507594"/>
                  <a:gd name="connsiteY0" fmla="*/ 477455 h 935641"/>
                  <a:gd name="connsiteX1" fmla="*/ 1224136 w 2507594"/>
                  <a:gd name="connsiteY1" fmla="*/ 20255 h 935641"/>
                  <a:gd name="connsiteX2" fmla="*/ 2507594 w 2507594"/>
                  <a:gd name="connsiteY2" fmla="*/ 675533 h 935641"/>
                  <a:gd name="connsiteX3" fmla="*/ 1224136 w 2507594"/>
                  <a:gd name="connsiteY3" fmla="*/ 934655 h 935641"/>
                  <a:gd name="connsiteX4" fmla="*/ 0 w 2507594"/>
                  <a:gd name="connsiteY4" fmla="*/ 477455 h 935641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21317"/>
                  <a:gd name="connsiteX1" fmla="*/ 1244591 w 2528049"/>
                  <a:gd name="connsiteY1" fmla="*/ 3909 h 921317"/>
                  <a:gd name="connsiteX2" fmla="*/ 2528049 w 2528049"/>
                  <a:gd name="connsiteY2" fmla="*/ 659187 h 921317"/>
                  <a:gd name="connsiteX3" fmla="*/ 1244591 w 2528049"/>
                  <a:gd name="connsiteY3" fmla="*/ 918309 h 921317"/>
                  <a:gd name="connsiteX4" fmla="*/ 0 w 2528049"/>
                  <a:gd name="connsiteY4" fmla="*/ 432522 h 921317"/>
                  <a:gd name="connsiteX0" fmla="*/ 0 w 2528049"/>
                  <a:gd name="connsiteY0" fmla="*/ 336397 h 825192"/>
                  <a:gd name="connsiteX1" fmla="*/ 1289237 w 2528049"/>
                  <a:gd name="connsiteY1" fmla="*/ 5982 h 825192"/>
                  <a:gd name="connsiteX2" fmla="*/ 2528049 w 2528049"/>
                  <a:gd name="connsiteY2" fmla="*/ 563062 h 825192"/>
                  <a:gd name="connsiteX3" fmla="*/ 1244591 w 2528049"/>
                  <a:gd name="connsiteY3" fmla="*/ 822184 h 825192"/>
                  <a:gd name="connsiteX4" fmla="*/ 0 w 2528049"/>
                  <a:gd name="connsiteY4" fmla="*/ 336397 h 8251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28049" h="825192">
                    <a:moveTo>
                      <a:pt x="0" y="336397"/>
                    </a:moveTo>
                    <a:cubicBezTo>
                      <a:pt x="154363" y="113063"/>
                      <a:pt x="867896" y="-31795"/>
                      <a:pt x="1289237" y="5982"/>
                    </a:cubicBezTo>
                    <a:cubicBezTo>
                      <a:pt x="1710578" y="43759"/>
                      <a:pt x="2107920" y="248774"/>
                      <a:pt x="2528049" y="563062"/>
                    </a:cubicBezTo>
                    <a:cubicBezTo>
                      <a:pt x="1561847" y="859940"/>
                      <a:pt x="1699823" y="825892"/>
                      <a:pt x="1244591" y="822184"/>
                    </a:cubicBezTo>
                    <a:cubicBezTo>
                      <a:pt x="789359" y="818476"/>
                      <a:pt x="357946" y="691155"/>
                      <a:pt x="0" y="336397"/>
                    </a:cubicBezTo>
                    <a:close/>
                  </a:path>
                </a:pathLst>
              </a:custGeom>
              <a:gradFill>
                <a:gsLst>
                  <a:gs pos="50000">
                    <a:srgbClr val="00B050"/>
                  </a:gs>
                  <a:gs pos="100000">
                    <a:srgbClr val="5DF85B"/>
                  </a:gs>
                  <a:gs pos="0">
                    <a:srgbClr val="00FF00"/>
                  </a:gs>
                </a:gsLst>
                <a:lin ang="2700000" scaled="1"/>
              </a:gradFill>
              <a:ln w="76200">
                <a:noFill/>
              </a:ln>
              <a:scene3d>
                <a:camera prst="orthographicFront"/>
                <a:lightRig rig="morning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8" name="3 Elipse"/>
              <p:cNvSpPr/>
              <p:nvPr/>
            </p:nvSpPr>
            <p:spPr>
              <a:xfrm rot="19336205">
                <a:off x="6584445" y="2948166"/>
                <a:ext cx="775448" cy="359680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07594" h="936832">
                    <a:moveTo>
                      <a:pt x="0" y="478822"/>
                    </a:moveTo>
                    <a:cubicBezTo>
                      <a:pt x="0" y="226317"/>
                      <a:pt x="622230" y="-85342"/>
                      <a:pt x="1224136" y="21622"/>
                    </a:cubicBezTo>
                    <a:cubicBezTo>
                      <a:pt x="1826042" y="128586"/>
                      <a:pt x="2087465" y="362612"/>
                      <a:pt x="2507594" y="676900"/>
                    </a:cubicBezTo>
                    <a:cubicBezTo>
                      <a:pt x="1541392" y="973778"/>
                      <a:pt x="1527238" y="920113"/>
                      <a:pt x="1224136" y="936022"/>
                    </a:cubicBezTo>
                    <a:cubicBezTo>
                      <a:pt x="921034" y="951931"/>
                      <a:pt x="0" y="731327"/>
                      <a:pt x="0" y="478822"/>
                    </a:cubicBezTo>
                    <a:close/>
                  </a:path>
                </a:pathLst>
              </a:custGeom>
              <a:solidFill>
                <a:srgbClr val="00B050"/>
              </a:solidFill>
              <a:ln w="76200">
                <a:noFill/>
              </a:ln>
              <a:scene3d>
                <a:camera prst="orthographicFront"/>
                <a:lightRig rig="morning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9" name="3 Elipse"/>
              <p:cNvSpPr/>
              <p:nvPr/>
            </p:nvSpPr>
            <p:spPr>
              <a:xfrm rot="19336205">
                <a:off x="6593521" y="2937052"/>
                <a:ext cx="775448" cy="359680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07594" h="936832">
                    <a:moveTo>
                      <a:pt x="0" y="478822"/>
                    </a:moveTo>
                    <a:cubicBezTo>
                      <a:pt x="0" y="226317"/>
                      <a:pt x="622230" y="-85342"/>
                      <a:pt x="1224136" y="21622"/>
                    </a:cubicBezTo>
                    <a:cubicBezTo>
                      <a:pt x="1826042" y="128586"/>
                      <a:pt x="2087465" y="362612"/>
                      <a:pt x="2507594" y="676900"/>
                    </a:cubicBezTo>
                    <a:cubicBezTo>
                      <a:pt x="1541392" y="973778"/>
                      <a:pt x="1527238" y="920113"/>
                      <a:pt x="1224136" y="936022"/>
                    </a:cubicBezTo>
                    <a:cubicBezTo>
                      <a:pt x="921034" y="951931"/>
                      <a:pt x="0" y="731327"/>
                      <a:pt x="0" y="478822"/>
                    </a:cubicBezTo>
                    <a:close/>
                  </a:path>
                </a:pathLst>
              </a:custGeom>
              <a:noFill/>
              <a:ln w="76200">
                <a:solidFill>
                  <a:schemeClr val="accent3">
                    <a:lumMod val="50000"/>
                  </a:schemeClr>
                </a:solidFill>
              </a:ln>
              <a:scene3d>
                <a:camera prst="orthographicFront"/>
                <a:lightRig rig="morning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0" name="3 Elipse"/>
              <p:cNvSpPr/>
              <p:nvPr/>
            </p:nvSpPr>
            <p:spPr>
              <a:xfrm rot="4214984">
                <a:off x="6139887" y="3777262"/>
                <a:ext cx="789484" cy="353814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670"/>
                  <a:gd name="connsiteX1" fmla="*/ 1224136 w 2507594"/>
                  <a:gd name="connsiteY1" fmla="*/ 21622 h 936670"/>
                  <a:gd name="connsiteX2" fmla="*/ 2507594 w 2507594"/>
                  <a:gd name="connsiteY2" fmla="*/ 676900 h 936670"/>
                  <a:gd name="connsiteX3" fmla="*/ 1224136 w 2507594"/>
                  <a:gd name="connsiteY3" fmla="*/ 936022 h 936670"/>
                  <a:gd name="connsiteX4" fmla="*/ 0 w 2507594"/>
                  <a:gd name="connsiteY4" fmla="*/ 478822 h 936670"/>
                  <a:gd name="connsiteX0" fmla="*/ 0 w 2507594"/>
                  <a:gd name="connsiteY0" fmla="*/ 477455 h 935303"/>
                  <a:gd name="connsiteX1" fmla="*/ 1224136 w 2507594"/>
                  <a:gd name="connsiteY1" fmla="*/ 20255 h 935303"/>
                  <a:gd name="connsiteX2" fmla="*/ 2507594 w 2507594"/>
                  <a:gd name="connsiteY2" fmla="*/ 675533 h 935303"/>
                  <a:gd name="connsiteX3" fmla="*/ 1224136 w 2507594"/>
                  <a:gd name="connsiteY3" fmla="*/ 934655 h 935303"/>
                  <a:gd name="connsiteX4" fmla="*/ 0 w 2507594"/>
                  <a:gd name="connsiteY4" fmla="*/ 477455 h 935303"/>
                  <a:gd name="connsiteX0" fmla="*/ 0 w 2507594"/>
                  <a:gd name="connsiteY0" fmla="*/ 477455 h 935641"/>
                  <a:gd name="connsiteX1" fmla="*/ 1224136 w 2507594"/>
                  <a:gd name="connsiteY1" fmla="*/ 20255 h 935641"/>
                  <a:gd name="connsiteX2" fmla="*/ 2507594 w 2507594"/>
                  <a:gd name="connsiteY2" fmla="*/ 675533 h 935641"/>
                  <a:gd name="connsiteX3" fmla="*/ 1224136 w 2507594"/>
                  <a:gd name="connsiteY3" fmla="*/ 934655 h 935641"/>
                  <a:gd name="connsiteX4" fmla="*/ 0 w 2507594"/>
                  <a:gd name="connsiteY4" fmla="*/ 477455 h 935641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21317"/>
                  <a:gd name="connsiteX1" fmla="*/ 1244591 w 2528049"/>
                  <a:gd name="connsiteY1" fmla="*/ 3909 h 921317"/>
                  <a:gd name="connsiteX2" fmla="*/ 2528049 w 2528049"/>
                  <a:gd name="connsiteY2" fmla="*/ 659187 h 921317"/>
                  <a:gd name="connsiteX3" fmla="*/ 1244591 w 2528049"/>
                  <a:gd name="connsiteY3" fmla="*/ 918309 h 921317"/>
                  <a:gd name="connsiteX4" fmla="*/ 0 w 2528049"/>
                  <a:gd name="connsiteY4" fmla="*/ 432522 h 921317"/>
                  <a:gd name="connsiteX0" fmla="*/ 0 w 2528049"/>
                  <a:gd name="connsiteY0" fmla="*/ 336397 h 825192"/>
                  <a:gd name="connsiteX1" fmla="*/ 1289237 w 2528049"/>
                  <a:gd name="connsiteY1" fmla="*/ 5982 h 825192"/>
                  <a:gd name="connsiteX2" fmla="*/ 2528049 w 2528049"/>
                  <a:gd name="connsiteY2" fmla="*/ 563062 h 825192"/>
                  <a:gd name="connsiteX3" fmla="*/ 1244591 w 2528049"/>
                  <a:gd name="connsiteY3" fmla="*/ 822184 h 825192"/>
                  <a:gd name="connsiteX4" fmla="*/ 0 w 2528049"/>
                  <a:gd name="connsiteY4" fmla="*/ 336397 h 8251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28049" h="825192">
                    <a:moveTo>
                      <a:pt x="0" y="336397"/>
                    </a:moveTo>
                    <a:cubicBezTo>
                      <a:pt x="154363" y="113063"/>
                      <a:pt x="867896" y="-31795"/>
                      <a:pt x="1289237" y="5982"/>
                    </a:cubicBezTo>
                    <a:cubicBezTo>
                      <a:pt x="1710578" y="43759"/>
                      <a:pt x="2107920" y="248774"/>
                      <a:pt x="2528049" y="563062"/>
                    </a:cubicBezTo>
                    <a:cubicBezTo>
                      <a:pt x="1561847" y="859940"/>
                      <a:pt x="1699823" y="825892"/>
                      <a:pt x="1244591" y="822184"/>
                    </a:cubicBezTo>
                    <a:cubicBezTo>
                      <a:pt x="789359" y="818476"/>
                      <a:pt x="357946" y="691155"/>
                      <a:pt x="0" y="336397"/>
                    </a:cubicBezTo>
                    <a:close/>
                  </a:path>
                </a:pathLst>
              </a:custGeom>
              <a:solidFill>
                <a:srgbClr val="00B050"/>
              </a:solidFill>
              <a:ln w="76200">
                <a:solidFill>
                  <a:schemeClr val="accent3">
                    <a:lumMod val="50000"/>
                  </a:schemeClr>
                </a:solidFill>
              </a:ln>
              <a:scene3d>
                <a:camera prst="orthographicFront"/>
                <a:lightRig rig="morning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1" name="14 Forma libre"/>
              <p:cNvSpPr/>
              <p:nvPr/>
            </p:nvSpPr>
            <p:spPr>
              <a:xfrm rot="6015960" flipH="1">
                <a:off x="6546819" y="2954455"/>
                <a:ext cx="881180" cy="1861123"/>
              </a:xfrm>
              <a:custGeom>
                <a:avLst/>
                <a:gdLst>
                  <a:gd name="connsiteX0" fmla="*/ 752513 w 819249"/>
                  <a:gd name="connsiteY0" fmla="*/ 0 h 571500"/>
                  <a:gd name="connsiteX1" fmla="*/ 47663 w 819249"/>
                  <a:gd name="connsiteY1" fmla="*/ 66675 h 571500"/>
                  <a:gd name="connsiteX2" fmla="*/ 819188 w 819249"/>
                  <a:gd name="connsiteY2" fmla="*/ 133350 h 571500"/>
                  <a:gd name="connsiteX3" fmla="*/ 38 w 819249"/>
                  <a:gd name="connsiteY3" fmla="*/ 180975 h 571500"/>
                  <a:gd name="connsiteX4" fmla="*/ 781088 w 819249"/>
                  <a:gd name="connsiteY4" fmla="*/ 257175 h 571500"/>
                  <a:gd name="connsiteX5" fmla="*/ 47663 w 819249"/>
                  <a:gd name="connsiteY5" fmla="*/ 304800 h 571500"/>
                  <a:gd name="connsiteX6" fmla="*/ 771563 w 819249"/>
                  <a:gd name="connsiteY6" fmla="*/ 390525 h 571500"/>
                  <a:gd name="connsiteX7" fmla="*/ 47663 w 819249"/>
                  <a:gd name="connsiteY7" fmla="*/ 447675 h 571500"/>
                  <a:gd name="connsiteX8" fmla="*/ 771563 w 819249"/>
                  <a:gd name="connsiteY8" fmla="*/ 514350 h 571500"/>
                  <a:gd name="connsiteX9" fmla="*/ 95288 w 819249"/>
                  <a:gd name="connsiteY9" fmla="*/ 571500 h 571500"/>
                  <a:gd name="connsiteX10" fmla="*/ 95288 w 819249"/>
                  <a:gd name="connsiteY10" fmla="*/ 571500 h 571500"/>
                  <a:gd name="connsiteX0" fmla="*/ 752513 w 819249"/>
                  <a:gd name="connsiteY0" fmla="*/ 0 h 571500"/>
                  <a:gd name="connsiteX1" fmla="*/ 47663 w 819249"/>
                  <a:gd name="connsiteY1" fmla="*/ 66675 h 571500"/>
                  <a:gd name="connsiteX2" fmla="*/ 819188 w 819249"/>
                  <a:gd name="connsiteY2" fmla="*/ 133350 h 571500"/>
                  <a:gd name="connsiteX3" fmla="*/ 38 w 819249"/>
                  <a:gd name="connsiteY3" fmla="*/ 180975 h 571500"/>
                  <a:gd name="connsiteX4" fmla="*/ 781088 w 819249"/>
                  <a:gd name="connsiteY4" fmla="*/ 257175 h 571500"/>
                  <a:gd name="connsiteX5" fmla="*/ 47663 w 819249"/>
                  <a:gd name="connsiteY5" fmla="*/ 304800 h 571500"/>
                  <a:gd name="connsiteX6" fmla="*/ 771563 w 819249"/>
                  <a:gd name="connsiteY6" fmla="*/ 390525 h 571500"/>
                  <a:gd name="connsiteX7" fmla="*/ 47663 w 819249"/>
                  <a:gd name="connsiteY7" fmla="*/ 447675 h 571500"/>
                  <a:gd name="connsiteX8" fmla="*/ 771563 w 819249"/>
                  <a:gd name="connsiteY8" fmla="*/ 514350 h 571500"/>
                  <a:gd name="connsiteX9" fmla="*/ 95288 w 819249"/>
                  <a:gd name="connsiteY9" fmla="*/ 571500 h 571500"/>
                  <a:gd name="connsiteX10" fmla="*/ 95288 w 819249"/>
                  <a:gd name="connsiteY10" fmla="*/ 571500 h 571500"/>
                  <a:gd name="connsiteX0" fmla="*/ 47663 w 819249"/>
                  <a:gd name="connsiteY0" fmla="*/ 0 h 504825"/>
                  <a:gd name="connsiteX1" fmla="*/ 819188 w 819249"/>
                  <a:gd name="connsiteY1" fmla="*/ 66675 h 504825"/>
                  <a:gd name="connsiteX2" fmla="*/ 38 w 819249"/>
                  <a:gd name="connsiteY2" fmla="*/ 114300 h 504825"/>
                  <a:gd name="connsiteX3" fmla="*/ 781088 w 819249"/>
                  <a:gd name="connsiteY3" fmla="*/ 190500 h 504825"/>
                  <a:gd name="connsiteX4" fmla="*/ 47663 w 819249"/>
                  <a:gd name="connsiteY4" fmla="*/ 238125 h 504825"/>
                  <a:gd name="connsiteX5" fmla="*/ 771563 w 819249"/>
                  <a:gd name="connsiteY5" fmla="*/ 323850 h 504825"/>
                  <a:gd name="connsiteX6" fmla="*/ 47663 w 819249"/>
                  <a:gd name="connsiteY6" fmla="*/ 381000 h 504825"/>
                  <a:gd name="connsiteX7" fmla="*/ 771563 w 819249"/>
                  <a:gd name="connsiteY7" fmla="*/ 447675 h 504825"/>
                  <a:gd name="connsiteX8" fmla="*/ 95288 w 819249"/>
                  <a:gd name="connsiteY8" fmla="*/ 504825 h 504825"/>
                  <a:gd name="connsiteX9" fmla="*/ 95288 w 819249"/>
                  <a:gd name="connsiteY9" fmla="*/ 504825 h 504825"/>
                  <a:gd name="connsiteX0" fmla="*/ 50416 w 1170913"/>
                  <a:gd name="connsiteY0" fmla="*/ 0 h 504825"/>
                  <a:gd name="connsiteX1" fmla="*/ 821941 w 1170913"/>
                  <a:gd name="connsiteY1" fmla="*/ 66675 h 504825"/>
                  <a:gd name="connsiteX2" fmla="*/ 2791 w 1170913"/>
                  <a:gd name="connsiteY2" fmla="*/ 114300 h 504825"/>
                  <a:gd name="connsiteX3" fmla="*/ 1170869 w 1170913"/>
                  <a:gd name="connsiteY3" fmla="*/ 178712 h 504825"/>
                  <a:gd name="connsiteX4" fmla="*/ 50416 w 1170913"/>
                  <a:gd name="connsiteY4" fmla="*/ 238125 h 504825"/>
                  <a:gd name="connsiteX5" fmla="*/ 774316 w 1170913"/>
                  <a:gd name="connsiteY5" fmla="*/ 323850 h 504825"/>
                  <a:gd name="connsiteX6" fmla="*/ 50416 w 1170913"/>
                  <a:gd name="connsiteY6" fmla="*/ 381000 h 504825"/>
                  <a:gd name="connsiteX7" fmla="*/ 774316 w 1170913"/>
                  <a:gd name="connsiteY7" fmla="*/ 447675 h 504825"/>
                  <a:gd name="connsiteX8" fmla="*/ 98041 w 1170913"/>
                  <a:gd name="connsiteY8" fmla="*/ 504825 h 504825"/>
                  <a:gd name="connsiteX9" fmla="*/ 98041 w 117091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771650 w 1252785"/>
                  <a:gd name="connsiteY5" fmla="*/ 323850 h 504825"/>
                  <a:gd name="connsiteX6" fmla="*/ 47750 w 1252785"/>
                  <a:gd name="connsiteY6" fmla="*/ 381000 h 504825"/>
                  <a:gd name="connsiteX7" fmla="*/ 771650 w 1252785"/>
                  <a:gd name="connsiteY7" fmla="*/ 447675 h 504825"/>
                  <a:gd name="connsiteX8" fmla="*/ 95375 w 1252785"/>
                  <a:gd name="connsiteY8" fmla="*/ 504825 h 504825"/>
                  <a:gd name="connsiteX9" fmla="*/ 95375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47750 w 1252783"/>
                  <a:gd name="connsiteY6" fmla="*/ 381000 h 504825"/>
                  <a:gd name="connsiteX7" fmla="*/ 771650 w 1252783"/>
                  <a:gd name="connsiteY7" fmla="*/ 447675 h 504825"/>
                  <a:gd name="connsiteX8" fmla="*/ 95375 w 1252783"/>
                  <a:gd name="connsiteY8" fmla="*/ 504825 h 504825"/>
                  <a:gd name="connsiteX9" fmla="*/ 95375 w 125278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1189640 w 1252785"/>
                  <a:gd name="connsiteY5" fmla="*/ 300273 h 504825"/>
                  <a:gd name="connsiteX6" fmla="*/ 125156 w 1252785"/>
                  <a:gd name="connsiteY6" fmla="*/ 355950 h 504825"/>
                  <a:gd name="connsiteX7" fmla="*/ 771650 w 1252785"/>
                  <a:gd name="connsiteY7" fmla="*/ 447675 h 504825"/>
                  <a:gd name="connsiteX8" fmla="*/ 95375 w 1252785"/>
                  <a:gd name="connsiteY8" fmla="*/ 504825 h 504825"/>
                  <a:gd name="connsiteX9" fmla="*/ 95375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125156 w 1252783"/>
                  <a:gd name="connsiteY6" fmla="*/ 355950 h 504825"/>
                  <a:gd name="connsiteX7" fmla="*/ 1189640 w 1252783"/>
                  <a:gd name="connsiteY7" fmla="*/ 410836 h 504825"/>
                  <a:gd name="connsiteX8" fmla="*/ 95375 w 1252783"/>
                  <a:gd name="connsiteY8" fmla="*/ 504825 h 504825"/>
                  <a:gd name="connsiteX9" fmla="*/ 95375 w 125278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1189640 w 1252785"/>
                  <a:gd name="connsiteY5" fmla="*/ 300273 h 504825"/>
                  <a:gd name="connsiteX6" fmla="*/ 125156 w 1252785"/>
                  <a:gd name="connsiteY6" fmla="*/ 355950 h 504825"/>
                  <a:gd name="connsiteX7" fmla="*/ 1189640 w 1252785"/>
                  <a:gd name="connsiteY7" fmla="*/ 410836 h 504825"/>
                  <a:gd name="connsiteX8" fmla="*/ 95375 w 1252785"/>
                  <a:gd name="connsiteY8" fmla="*/ 504825 h 504825"/>
                  <a:gd name="connsiteX9" fmla="*/ 17969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125156 w 1252783"/>
                  <a:gd name="connsiteY6" fmla="*/ 355950 h 504825"/>
                  <a:gd name="connsiteX7" fmla="*/ 1189640 w 1252783"/>
                  <a:gd name="connsiteY7" fmla="*/ 410836 h 504825"/>
                  <a:gd name="connsiteX8" fmla="*/ 95375 w 1252783"/>
                  <a:gd name="connsiteY8" fmla="*/ 504825 h 504825"/>
                  <a:gd name="connsiteX0" fmla="*/ 47750 w 1252785"/>
                  <a:gd name="connsiteY0" fmla="*/ 0 h 465039"/>
                  <a:gd name="connsiteX1" fmla="*/ 1252745 w 1252785"/>
                  <a:gd name="connsiteY1" fmla="*/ 65202 h 465039"/>
                  <a:gd name="connsiteX2" fmla="*/ 125 w 1252785"/>
                  <a:gd name="connsiteY2" fmla="*/ 114300 h 465039"/>
                  <a:gd name="connsiteX3" fmla="*/ 1168203 w 1252785"/>
                  <a:gd name="connsiteY3" fmla="*/ 178712 h 465039"/>
                  <a:gd name="connsiteX4" fmla="*/ 47750 w 1252785"/>
                  <a:gd name="connsiteY4" fmla="*/ 238125 h 465039"/>
                  <a:gd name="connsiteX5" fmla="*/ 1189640 w 1252785"/>
                  <a:gd name="connsiteY5" fmla="*/ 300273 h 465039"/>
                  <a:gd name="connsiteX6" fmla="*/ 125156 w 1252785"/>
                  <a:gd name="connsiteY6" fmla="*/ 355950 h 465039"/>
                  <a:gd name="connsiteX7" fmla="*/ 1189640 w 1252785"/>
                  <a:gd name="connsiteY7" fmla="*/ 410836 h 465039"/>
                  <a:gd name="connsiteX8" fmla="*/ 126337 w 1252785"/>
                  <a:gd name="connsiteY8" fmla="*/ 465039 h 465039"/>
                  <a:gd name="connsiteX0" fmla="*/ 47750 w 1252783"/>
                  <a:gd name="connsiteY0" fmla="*/ 0 h 465039"/>
                  <a:gd name="connsiteX1" fmla="*/ 1252745 w 1252783"/>
                  <a:gd name="connsiteY1" fmla="*/ 65202 h 465039"/>
                  <a:gd name="connsiteX2" fmla="*/ 125 w 1252783"/>
                  <a:gd name="connsiteY2" fmla="*/ 114300 h 465039"/>
                  <a:gd name="connsiteX3" fmla="*/ 1168203 w 1252783"/>
                  <a:gd name="connsiteY3" fmla="*/ 178712 h 465039"/>
                  <a:gd name="connsiteX4" fmla="*/ 47750 w 1252783"/>
                  <a:gd name="connsiteY4" fmla="*/ 238125 h 465039"/>
                  <a:gd name="connsiteX5" fmla="*/ 1189640 w 1252783"/>
                  <a:gd name="connsiteY5" fmla="*/ 300273 h 465039"/>
                  <a:gd name="connsiteX6" fmla="*/ 125156 w 1252783"/>
                  <a:gd name="connsiteY6" fmla="*/ 355950 h 465039"/>
                  <a:gd name="connsiteX7" fmla="*/ 1189640 w 1252783"/>
                  <a:gd name="connsiteY7" fmla="*/ 410836 h 465039"/>
                  <a:gd name="connsiteX8" fmla="*/ 126337 w 1252783"/>
                  <a:gd name="connsiteY8" fmla="*/ 465039 h 465039"/>
                  <a:gd name="connsiteX0" fmla="*/ 47750 w 1252785"/>
                  <a:gd name="connsiteY0" fmla="*/ 0 h 465039"/>
                  <a:gd name="connsiteX1" fmla="*/ 1252745 w 1252785"/>
                  <a:gd name="connsiteY1" fmla="*/ 65202 h 465039"/>
                  <a:gd name="connsiteX2" fmla="*/ 125 w 1252785"/>
                  <a:gd name="connsiteY2" fmla="*/ 114300 h 465039"/>
                  <a:gd name="connsiteX3" fmla="*/ 1168203 w 1252785"/>
                  <a:gd name="connsiteY3" fmla="*/ 178712 h 465039"/>
                  <a:gd name="connsiteX4" fmla="*/ 47750 w 1252785"/>
                  <a:gd name="connsiteY4" fmla="*/ 238125 h 465039"/>
                  <a:gd name="connsiteX5" fmla="*/ 1189640 w 1252785"/>
                  <a:gd name="connsiteY5" fmla="*/ 300273 h 465039"/>
                  <a:gd name="connsiteX6" fmla="*/ 125156 w 1252785"/>
                  <a:gd name="connsiteY6" fmla="*/ 355950 h 465039"/>
                  <a:gd name="connsiteX7" fmla="*/ 1189640 w 1252785"/>
                  <a:gd name="connsiteY7" fmla="*/ 410836 h 465039"/>
                  <a:gd name="connsiteX8" fmla="*/ 126337 w 1252785"/>
                  <a:gd name="connsiteY8" fmla="*/ 465039 h 465039"/>
                  <a:gd name="connsiteX0" fmla="*/ 47750 w 1252783"/>
                  <a:gd name="connsiteY0" fmla="*/ 0 h 465039"/>
                  <a:gd name="connsiteX1" fmla="*/ 1252745 w 1252783"/>
                  <a:gd name="connsiteY1" fmla="*/ 65202 h 465039"/>
                  <a:gd name="connsiteX2" fmla="*/ 125 w 1252783"/>
                  <a:gd name="connsiteY2" fmla="*/ 114300 h 465039"/>
                  <a:gd name="connsiteX3" fmla="*/ 1168203 w 1252783"/>
                  <a:gd name="connsiteY3" fmla="*/ 178712 h 465039"/>
                  <a:gd name="connsiteX4" fmla="*/ 47750 w 1252783"/>
                  <a:gd name="connsiteY4" fmla="*/ 238125 h 465039"/>
                  <a:gd name="connsiteX5" fmla="*/ 1189640 w 1252783"/>
                  <a:gd name="connsiteY5" fmla="*/ 300273 h 465039"/>
                  <a:gd name="connsiteX6" fmla="*/ 125156 w 1252783"/>
                  <a:gd name="connsiteY6" fmla="*/ 355950 h 465039"/>
                  <a:gd name="connsiteX7" fmla="*/ 1189640 w 1252783"/>
                  <a:gd name="connsiteY7" fmla="*/ 410836 h 465039"/>
                  <a:gd name="connsiteX8" fmla="*/ 126337 w 1252783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91 w 1205088"/>
                  <a:gd name="connsiteY0" fmla="*/ 0 h 465039"/>
                  <a:gd name="connsiteX1" fmla="*/ 1205086 w 1205088"/>
                  <a:gd name="connsiteY1" fmla="*/ 65202 h 465039"/>
                  <a:gd name="connsiteX2" fmla="*/ 14391 w 1205088"/>
                  <a:gd name="connsiteY2" fmla="*/ 121668 h 465039"/>
                  <a:gd name="connsiteX3" fmla="*/ 1120544 w 1205088"/>
                  <a:gd name="connsiteY3" fmla="*/ 178712 h 465039"/>
                  <a:gd name="connsiteX4" fmla="*/ 91 w 1205088"/>
                  <a:gd name="connsiteY4" fmla="*/ 238125 h 465039"/>
                  <a:gd name="connsiteX5" fmla="*/ 1141981 w 1205088"/>
                  <a:gd name="connsiteY5" fmla="*/ 300273 h 465039"/>
                  <a:gd name="connsiteX6" fmla="*/ 77497 w 1205088"/>
                  <a:gd name="connsiteY6" fmla="*/ 355950 h 465039"/>
                  <a:gd name="connsiteX7" fmla="*/ 1141981 w 1205088"/>
                  <a:gd name="connsiteY7" fmla="*/ 410836 h 465039"/>
                  <a:gd name="connsiteX8" fmla="*/ 78678 w 1205088"/>
                  <a:gd name="connsiteY8" fmla="*/ 465039 h 465039"/>
                  <a:gd name="connsiteX0" fmla="*/ 93 w 1205091"/>
                  <a:gd name="connsiteY0" fmla="*/ 0 h 465039"/>
                  <a:gd name="connsiteX1" fmla="*/ 1205088 w 1205091"/>
                  <a:gd name="connsiteY1" fmla="*/ 65202 h 465039"/>
                  <a:gd name="connsiteX2" fmla="*/ 14393 w 1205091"/>
                  <a:gd name="connsiteY2" fmla="*/ 121668 h 465039"/>
                  <a:gd name="connsiteX3" fmla="*/ 1120546 w 1205091"/>
                  <a:gd name="connsiteY3" fmla="*/ 178712 h 465039"/>
                  <a:gd name="connsiteX4" fmla="*/ 93 w 1205091"/>
                  <a:gd name="connsiteY4" fmla="*/ 238125 h 465039"/>
                  <a:gd name="connsiteX5" fmla="*/ 1141983 w 1205091"/>
                  <a:gd name="connsiteY5" fmla="*/ 300273 h 465039"/>
                  <a:gd name="connsiteX6" fmla="*/ 77499 w 1205091"/>
                  <a:gd name="connsiteY6" fmla="*/ 350056 h 465039"/>
                  <a:gd name="connsiteX7" fmla="*/ 1141983 w 1205091"/>
                  <a:gd name="connsiteY7" fmla="*/ 410836 h 465039"/>
                  <a:gd name="connsiteX8" fmla="*/ 78680 w 1205091"/>
                  <a:gd name="connsiteY8" fmla="*/ 465039 h 465039"/>
                  <a:gd name="connsiteX0" fmla="*/ 93 w 1205091"/>
                  <a:gd name="connsiteY0" fmla="*/ 0 h 465039"/>
                  <a:gd name="connsiteX1" fmla="*/ 1205088 w 1205091"/>
                  <a:gd name="connsiteY1" fmla="*/ 65202 h 465039"/>
                  <a:gd name="connsiteX2" fmla="*/ 14393 w 1205091"/>
                  <a:gd name="connsiteY2" fmla="*/ 121668 h 465039"/>
                  <a:gd name="connsiteX3" fmla="*/ 1120546 w 1205091"/>
                  <a:gd name="connsiteY3" fmla="*/ 178712 h 465039"/>
                  <a:gd name="connsiteX4" fmla="*/ 93 w 1205091"/>
                  <a:gd name="connsiteY4" fmla="*/ 238125 h 465039"/>
                  <a:gd name="connsiteX5" fmla="*/ 1141983 w 1205091"/>
                  <a:gd name="connsiteY5" fmla="*/ 300273 h 465039"/>
                  <a:gd name="connsiteX6" fmla="*/ 77499 w 1205091"/>
                  <a:gd name="connsiteY6" fmla="*/ 350056 h 465039"/>
                  <a:gd name="connsiteX7" fmla="*/ 1141983 w 1205091"/>
                  <a:gd name="connsiteY7" fmla="*/ 410836 h 465039"/>
                  <a:gd name="connsiteX8" fmla="*/ 78680 w 1205091"/>
                  <a:gd name="connsiteY8" fmla="*/ 465039 h 465039"/>
                  <a:gd name="connsiteX0" fmla="*/ 91 w 1205089"/>
                  <a:gd name="connsiteY0" fmla="*/ 0 h 465039"/>
                  <a:gd name="connsiteX1" fmla="*/ 1205086 w 1205089"/>
                  <a:gd name="connsiteY1" fmla="*/ 65202 h 465039"/>
                  <a:gd name="connsiteX2" fmla="*/ 14391 w 1205089"/>
                  <a:gd name="connsiteY2" fmla="*/ 121668 h 465039"/>
                  <a:gd name="connsiteX3" fmla="*/ 1120544 w 1205089"/>
                  <a:gd name="connsiteY3" fmla="*/ 178712 h 465039"/>
                  <a:gd name="connsiteX4" fmla="*/ 91 w 1205089"/>
                  <a:gd name="connsiteY4" fmla="*/ 238125 h 465039"/>
                  <a:gd name="connsiteX5" fmla="*/ 1141981 w 1205089"/>
                  <a:gd name="connsiteY5" fmla="*/ 300273 h 465039"/>
                  <a:gd name="connsiteX6" fmla="*/ 77497 w 1205089"/>
                  <a:gd name="connsiteY6" fmla="*/ 350056 h 465039"/>
                  <a:gd name="connsiteX7" fmla="*/ 1141981 w 1205089"/>
                  <a:gd name="connsiteY7" fmla="*/ 410836 h 465039"/>
                  <a:gd name="connsiteX8" fmla="*/ 78678 w 1205089"/>
                  <a:gd name="connsiteY8" fmla="*/ 465039 h 465039"/>
                  <a:gd name="connsiteX0" fmla="*/ 91 w 1205089"/>
                  <a:gd name="connsiteY0" fmla="*/ 0 h 465039"/>
                  <a:gd name="connsiteX1" fmla="*/ 1205086 w 1205089"/>
                  <a:gd name="connsiteY1" fmla="*/ 65202 h 465039"/>
                  <a:gd name="connsiteX2" fmla="*/ 14391 w 1205089"/>
                  <a:gd name="connsiteY2" fmla="*/ 121668 h 465039"/>
                  <a:gd name="connsiteX3" fmla="*/ 1120544 w 1205089"/>
                  <a:gd name="connsiteY3" fmla="*/ 178712 h 465039"/>
                  <a:gd name="connsiteX4" fmla="*/ 91 w 1205089"/>
                  <a:gd name="connsiteY4" fmla="*/ 238125 h 465039"/>
                  <a:gd name="connsiteX5" fmla="*/ 1141981 w 1205089"/>
                  <a:gd name="connsiteY5" fmla="*/ 300273 h 465039"/>
                  <a:gd name="connsiteX6" fmla="*/ 77497 w 1205089"/>
                  <a:gd name="connsiteY6" fmla="*/ 350056 h 465039"/>
                  <a:gd name="connsiteX7" fmla="*/ 1141981 w 1205089"/>
                  <a:gd name="connsiteY7" fmla="*/ 410836 h 465039"/>
                  <a:gd name="connsiteX8" fmla="*/ 78678 w 1205089"/>
                  <a:gd name="connsiteY8" fmla="*/ 465039 h 465039"/>
                  <a:gd name="connsiteX0" fmla="*/ 91 w 1205191"/>
                  <a:gd name="connsiteY0" fmla="*/ 0 h 465039"/>
                  <a:gd name="connsiteX1" fmla="*/ 1205086 w 1205191"/>
                  <a:gd name="connsiteY1" fmla="*/ 65202 h 465039"/>
                  <a:gd name="connsiteX2" fmla="*/ 14391 w 1205191"/>
                  <a:gd name="connsiteY2" fmla="*/ 121668 h 465039"/>
                  <a:gd name="connsiteX3" fmla="*/ 1120544 w 1205191"/>
                  <a:gd name="connsiteY3" fmla="*/ 178712 h 465039"/>
                  <a:gd name="connsiteX4" fmla="*/ 91 w 1205191"/>
                  <a:gd name="connsiteY4" fmla="*/ 238125 h 465039"/>
                  <a:gd name="connsiteX5" fmla="*/ 1141981 w 1205191"/>
                  <a:gd name="connsiteY5" fmla="*/ 300273 h 465039"/>
                  <a:gd name="connsiteX6" fmla="*/ 77497 w 1205191"/>
                  <a:gd name="connsiteY6" fmla="*/ 350056 h 465039"/>
                  <a:gd name="connsiteX7" fmla="*/ 1141981 w 1205191"/>
                  <a:gd name="connsiteY7" fmla="*/ 410836 h 465039"/>
                  <a:gd name="connsiteX8" fmla="*/ 78678 w 1205191"/>
                  <a:gd name="connsiteY8" fmla="*/ 465039 h 465039"/>
                  <a:gd name="connsiteX0" fmla="*/ 46534 w 1205103"/>
                  <a:gd name="connsiteY0" fmla="*/ 0 h 456198"/>
                  <a:gd name="connsiteX1" fmla="*/ 1205086 w 1205103"/>
                  <a:gd name="connsiteY1" fmla="*/ 56361 h 456198"/>
                  <a:gd name="connsiteX2" fmla="*/ 14391 w 1205103"/>
                  <a:gd name="connsiteY2" fmla="*/ 112827 h 456198"/>
                  <a:gd name="connsiteX3" fmla="*/ 1120544 w 1205103"/>
                  <a:gd name="connsiteY3" fmla="*/ 169871 h 456198"/>
                  <a:gd name="connsiteX4" fmla="*/ 91 w 1205103"/>
                  <a:gd name="connsiteY4" fmla="*/ 229284 h 456198"/>
                  <a:gd name="connsiteX5" fmla="*/ 1141981 w 1205103"/>
                  <a:gd name="connsiteY5" fmla="*/ 291432 h 456198"/>
                  <a:gd name="connsiteX6" fmla="*/ 77497 w 1205103"/>
                  <a:gd name="connsiteY6" fmla="*/ 341215 h 456198"/>
                  <a:gd name="connsiteX7" fmla="*/ 1141981 w 1205103"/>
                  <a:gd name="connsiteY7" fmla="*/ 401995 h 456198"/>
                  <a:gd name="connsiteX8" fmla="*/ 78678 w 1205103"/>
                  <a:gd name="connsiteY8" fmla="*/ 456198 h 456198"/>
                  <a:gd name="connsiteX0" fmla="*/ 46534 w 1205904"/>
                  <a:gd name="connsiteY0" fmla="*/ 0 h 456198"/>
                  <a:gd name="connsiteX1" fmla="*/ 1205086 w 1205904"/>
                  <a:gd name="connsiteY1" fmla="*/ 56361 h 456198"/>
                  <a:gd name="connsiteX2" fmla="*/ 14391 w 1205904"/>
                  <a:gd name="connsiteY2" fmla="*/ 112827 h 456198"/>
                  <a:gd name="connsiteX3" fmla="*/ 1120544 w 1205904"/>
                  <a:gd name="connsiteY3" fmla="*/ 169871 h 456198"/>
                  <a:gd name="connsiteX4" fmla="*/ 91 w 1205904"/>
                  <a:gd name="connsiteY4" fmla="*/ 229284 h 456198"/>
                  <a:gd name="connsiteX5" fmla="*/ 1141981 w 1205904"/>
                  <a:gd name="connsiteY5" fmla="*/ 291432 h 456198"/>
                  <a:gd name="connsiteX6" fmla="*/ 77497 w 1205904"/>
                  <a:gd name="connsiteY6" fmla="*/ 341215 h 456198"/>
                  <a:gd name="connsiteX7" fmla="*/ 1141981 w 1205904"/>
                  <a:gd name="connsiteY7" fmla="*/ 401995 h 456198"/>
                  <a:gd name="connsiteX8" fmla="*/ 78678 w 1205904"/>
                  <a:gd name="connsiteY8" fmla="*/ 456198 h 456198"/>
                  <a:gd name="connsiteX0" fmla="*/ 1205086 w 1205086"/>
                  <a:gd name="connsiteY0" fmla="*/ 0 h 399837"/>
                  <a:gd name="connsiteX1" fmla="*/ 14391 w 1205086"/>
                  <a:gd name="connsiteY1" fmla="*/ 56466 h 399837"/>
                  <a:gd name="connsiteX2" fmla="*/ 1120544 w 1205086"/>
                  <a:gd name="connsiteY2" fmla="*/ 113510 h 399837"/>
                  <a:gd name="connsiteX3" fmla="*/ 91 w 1205086"/>
                  <a:gd name="connsiteY3" fmla="*/ 172923 h 399837"/>
                  <a:gd name="connsiteX4" fmla="*/ 1141981 w 1205086"/>
                  <a:gd name="connsiteY4" fmla="*/ 235071 h 399837"/>
                  <a:gd name="connsiteX5" fmla="*/ 77497 w 1205086"/>
                  <a:gd name="connsiteY5" fmla="*/ 284854 h 399837"/>
                  <a:gd name="connsiteX6" fmla="*/ 1141981 w 1205086"/>
                  <a:gd name="connsiteY6" fmla="*/ 345634 h 399837"/>
                  <a:gd name="connsiteX7" fmla="*/ 78678 w 1205086"/>
                  <a:gd name="connsiteY7" fmla="*/ 399837 h 399837"/>
                  <a:gd name="connsiteX0" fmla="*/ 14391 w 1141985"/>
                  <a:gd name="connsiteY0" fmla="*/ 0 h 343371"/>
                  <a:gd name="connsiteX1" fmla="*/ 1120544 w 1141985"/>
                  <a:gd name="connsiteY1" fmla="*/ 57044 h 343371"/>
                  <a:gd name="connsiteX2" fmla="*/ 91 w 1141985"/>
                  <a:gd name="connsiteY2" fmla="*/ 116457 h 343371"/>
                  <a:gd name="connsiteX3" fmla="*/ 1141981 w 1141985"/>
                  <a:gd name="connsiteY3" fmla="*/ 178605 h 343371"/>
                  <a:gd name="connsiteX4" fmla="*/ 77497 w 1141985"/>
                  <a:gd name="connsiteY4" fmla="*/ 228388 h 343371"/>
                  <a:gd name="connsiteX5" fmla="*/ 1141981 w 1141985"/>
                  <a:gd name="connsiteY5" fmla="*/ 289168 h 343371"/>
                  <a:gd name="connsiteX6" fmla="*/ 78678 w 1141985"/>
                  <a:gd name="connsiteY6" fmla="*/ 343371 h 343371"/>
                  <a:gd name="connsiteX0" fmla="*/ 1120544 w 1141985"/>
                  <a:gd name="connsiteY0" fmla="*/ 0 h 286327"/>
                  <a:gd name="connsiteX1" fmla="*/ 91 w 1141985"/>
                  <a:gd name="connsiteY1" fmla="*/ 59413 h 286327"/>
                  <a:gd name="connsiteX2" fmla="*/ 1141981 w 1141985"/>
                  <a:gd name="connsiteY2" fmla="*/ 121561 h 286327"/>
                  <a:gd name="connsiteX3" fmla="*/ 77497 w 1141985"/>
                  <a:gd name="connsiteY3" fmla="*/ 171344 h 286327"/>
                  <a:gd name="connsiteX4" fmla="*/ 1141981 w 1141985"/>
                  <a:gd name="connsiteY4" fmla="*/ 232124 h 286327"/>
                  <a:gd name="connsiteX5" fmla="*/ 78678 w 1141985"/>
                  <a:gd name="connsiteY5" fmla="*/ 286327 h 286327"/>
                  <a:gd name="connsiteX0" fmla="*/ 4817881 w 4979423"/>
                  <a:gd name="connsiteY0" fmla="*/ 0 h 286327"/>
                  <a:gd name="connsiteX1" fmla="*/ 26 w 4979423"/>
                  <a:gd name="connsiteY1" fmla="*/ 26746 h 286327"/>
                  <a:gd name="connsiteX2" fmla="*/ 4839318 w 4979423"/>
                  <a:gd name="connsiteY2" fmla="*/ 121561 h 286327"/>
                  <a:gd name="connsiteX3" fmla="*/ 3774834 w 4979423"/>
                  <a:gd name="connsiteY3" fmla="*/ 171344 h 286327"/>
                  <a:gd name="connsiteX4" fmla="*/ 4839318 w 4979423"/>
                  <a:gd name="connsiteY4" fmla="*/ 232124 h 286327"/>
                  <a:gd name="connsiteX5" fmla="*/ 3776015 w 4979423"/>
                  <a:gd name="connsiteY5" fmla="*/ 286327 h 286327"/>
                  <a:gd name="connsiteX0" fmla="*/ 1850115 w 5053819"/>
                  <a:gd name="connsiteY0" fmla="*/ 0 h 344311"/>
                  <a:gd name="connsiteX1" fmla="*/ 74422 w 5053819"/>
                  <a:gd name="connsiteY1" fmla="*/ 84730 h 344311"/>
                  <a:gd name="connsiteX2" fmla="*/ 4913714 w 5053819"/>
                  <a:gd name="connsiteY2" fmla="*/ 179545 h 344311"/>
                  <a:gd name="connsiteX3" fmla="*/ 3849230 w 5053819"/>
                  <a:gd name="connsiteY3" fmla="*/ 229328 h 344311"/>
                  <a:gd name="connsiteX4" fmla="*/ 4913714 w 5053819"/>
                  <a:gd name="connsiteY4" fmla="*/ 290108 h 344311"/>
                  <a:gd name="connsiteX5" fmla="*/ 3850411 w 5053819"/>
                  <a:gd name="connsiteY5" fmla="*/ 344311 h 344311"/>
                  <a:gd name="connsiteX0" fmla="*/ 1719938 w 5064051"/>
                  <a:gd name="connsiteY0" fmla="*/ 0 h 331244"/>
                  <a:gd name="connsiteX1" fmla="*/ 84654 w 5064051"/>
                  <a:gd name="connsiteY1" fmla="*/ 71663 h 331244"/>
                  <a:gd name="connsiteX2" fmla="*/ 4923946 w 5064051"/>
                  <a:gd name="connsiteY2" fmla="*/ 166478 h 331244"/>
                  <a:gd name="connsiteX3" fmla="*/ 3859462 w 5064051"/>
                  <a:gd name="connsiteY3" fmla="*/ 216261 h 331244"/>
                  <a:gd name="connsiteX4" fmla="*/ 4923946 w 5064051"/>
                  <a:gd name="connsiteY4" fmla="*/ 277041 h 331244"/>
                  <a:gd name="connsiteX5" fmla="*/ 3860643 w 5064051"/>
                  <a:gd name="connsiteY5" fmla="*/ 331244 h 331244"/>
                  <a:gd name="connsiteX0" fmla="*/ 1701515 w 5045628"/>
                  <a:gd name="connsiteY0" fmla="*/ 0 h 331244"/>
                  <a:gd name="connsiteX1" fmla="*/ 66231 w 5045628"/>
                  <a:gd name="connsiteY1" fmla="*/ 71663 h 331244"/>
                  <a:gd name="connsiteX2" fmla="*/ 4905523 w 5045628"/>
                  <a:gd name="connsiteY2" fmla="*/ 166478 h 331244"/>
                  <a:gd name="connsiteX3" fmla="*/ 3841039 w 5045628"/>
                  <a:gd name="connsiteY3" fmla="*/ 216261 h 331244"/>
                  <a:gd name="connsiteX4" fmla="*/ 4905523 w 5045628"/>
                  <a:gd name="connsiteY4" fmla="*/ 277041 h 331244"/>
                  <a:gd name="connsiteX5" fmla="*/ 3842220 w 5045628"/>
                  <a:gd name="connsiteY5" fmla="*/ 331244 h 331244"/>
                  <a:gd name="connsiteX0" fmla="*/ 1701515 w 5045628"/>
                  <a:gd name="connsiteY0" fmla="*/ 0 h 331244"/>
                  <a:gd name="connsiteX1" fmla="*/ 66231 w 5045628"/>
                  <a:gd name="connsiteY1" fmla="*/ 71663 h 331244"/>
                  <a:gd name="connsiteX2" fmla="*/ 4905523 w 5045628"/>
                  <a:gd name="connsiteY2" fmla="*/ 166478 h 331244"/>
                  <a:gd name="connsiteX3" fmla="*/ 3841039 w 5045628"/>
                  <a:gd name="connsiteY3" fmla="*/ 216261 h 331244"/>
                  <a:gd name="connsiteX4" fmla="*/ 4905523 w 5045628"/>
                  <a:gd name="connsiteY4" fmla="*/ 277041 h 331244"/>
                  <a:gd name="connsiteX5" fmla="*/ 3842220 w 5045628"/>
                  <a:gd name="connsiteY5" fmla="*/ 331244 h 331244"/>
                  <a:gd name="connsiteX0" fmla="*/ 1701515 w 5045628"/>
                  <a:gd name="connsiteY0" fmla="*/ 0 h 331244"/>
                  <a:gd name="connsiteX1" fmla="*/ 66231 w 5045628"/>
                  <a:gd name="connsiteY1" fmla="*/ 71663 h 331244"/>
                  <a:gd name="connsiteX2" fmla="*/ 4905523 w 5045628"/>
                  <a:gd name="connsiteY2" fmla="*/ 166478 h 331244"/>
                  <a:gd name="connsiteX3" fmla="*/ 3841039 w 5045628"/>
                  <a:gd name="connsiteY3" fmla="*/ 216261 h 331244"/>
                  <a:gd name="connsiteX4" fmla="*/ 4905523 w 5045628"/>
                  <a:gd name="connsiteY4" fmla="*/ 277041 h 331244"/>
                  <a:gd name="connsiteX5" fmla="*/ 3842220 w 5045628"/>
                  <a:gd name="connsiteY5" fmla="*/ 331244 h 331244"/>
                  <a:gd name="connsiteX0" fmla="*/ 1635298 w 4839306"/>
                  <a:gd name="connsiteY0" fmla="*/ 0 h 331244"/>
                  <a:gd name="connsiteX1" fmla="*/ 14 w 4839306"/>
                  <a:gd name="connsiteY1" fmla="*/ 71663 h 331244"/>
                  <a:gd name="connsiteX2" fmla="*/ 1609932 w 4839306"/>
                  <a:gd name="connsiteY2" fmla="*/ 174645 h 331244"/>
                  <a:gd name="connsiteX3" fmla="*/ 3774822 w 4839306"/>
                  <a:gd name="connsiteY3" fmla="*/ 216261 h 331244"/>
                  <a:gd name="connsiteX4" fmla="*/ 4839306 w 4839306"/>
                  <a:gd name="connsiteY4" fmla="*/ 277041 h 331244"/>
                  <a:gd name="connsiteX5" fmla="*/ 3776003 w 4839306"/>
                  <a:gd name="connsiteY5" fmla="*/ 331244 h 331244"/>
                  <a:gd name="connsiteX0" fmla="*/ 1635298 w 4839306"/>
                  <a:gd name="connsiteY0" fmla="*/ 0 h 331244"/>
                  <a:gd name="connsiteX1" fmla="*/ 14 w 4839306"/>
                  <a:gd name="connsiteY1" fmla="*/ 71663 h 331244"/>
                  <a:gd name="connsiteX2" fmla="*/ 1609932 w 4839306"/>
                  <a:gd name="connsiteY2" fmla="*/ 174645 h 331244"/>
                  <a:gd name="connsiteX3" fmla="*/ 3634412 w 4839306"/>
                  <a:gd name="connsiteY3" fmla="*/ 227694 h 331244"/>
                  <a:gd name="connsiteX4" fmla="*/ 4839306 w 4839306"/>
                  <a:gd name="connsiteY4" fmla="*/ 277041 h 331244"/>
                  <a:gd name="connsiteX5" fmla="*/ 3776003 w 4839306"/>
                  <a:gd name="connsiteY5" fmla="*/ 331244 h 331244"/>
                  <a:gd name="connsiteX0" fmla="*/ 1635298 w 4628694"/>
                  <a:gd name="connsiteY0" fmla="*/ 0 h 331244"/>
                  <a:gd name="connsiteX1" fmla="*/ 14 w 4628694"/>
                  <a:gd name="connsiteY1" fmla="*/ 71663 h 331244"/>
                  <a:gd name="connsiteX2" fmla="*/ 1609932 w 4628694"/>
                  <a:gd name="connsiteY2" fmla="*/ 174645 h 331244"/>
                  <a:gd name="connsiteX3" fmla="*/ 3634412 w 4628694"/>
                  <a:gd name="connsiteY3" fmla="*/ 227694 h 331244"/>
                  <a:gd name="connsiteX4" fmla="*/ 4628694 w 4628694"/>
                  <a:gd name="connsiteY4" fmla="*/ 286841 h 331244"/>
                  <a:gd name="connsiteX5" fmla="*/ 3776003 w 4628694"/>
                  <a:gd name="connsiteY5" fmla="*/ 331244 h 331244"/>
                  <a:gd name="connsiteX0" fmla="*/ 1644341 w 4637737"/>
                  <a:gd name="connsiteY0" fmla="*/ 0 h 331244"/>
                  <a:gd name="connsiteX1" fmla="*/ 9057 w 4637737"/>
                  <a:gd name="connsiteY1" fmla="*/ 71663 h 331244"/>
                  <a:gd name="connsiteX2" fmla="*/ 1618975 w 4637737"/>
                  <a:gd name="connsiteY2" fmla="*/ 174645 h 331244"/>
                  <a:gd name="connsiteX3" fmla="*/ 3643455 w 4637737"/>
                  <a:gd name="connsiteY3" fmla="*/ 227694 h 331244"/>
                  <a:gd name="connsiteX4" fmla="*/ 4637737 w 4637737"/>
                  <a:gd name="connsiteY4" fmla="*/ 286841 h 331244"/>
                  <a:gd name="connsiteX5" fmla="*/ 3785046 w 4637737"/>
                  <a:gd name="connsiteY5" fmla="*/ 331244 h 331244"/>
                  <a:gd name="connsiteX0" fmla="*/ 1644341 w 4637737"/>
                  <a:gd name="connsiteY0" fmla="*/ 0 h 331244"/>
                  <a:gd name="connsiteX1" fmla="*/ 9057 w 4637737"/>
                  <a:gd name="connsiteY1" fmla="*/ 71663 h 331244"/>
                  <a:gd name="connsiteX2" fmla="*/ 1618975 w 4637737"/>
                  <a:gd name="connsiteY2" fmla="*/ 174645 h 331244"/>
                  <a:gd name="connsiteX3" fmla="*/ 3643455 w 4637737"/>
                  <a:gd name="connsiteY3" fmla="*/ 227694 h 331244"/>
                  <a:gd name="connsiteX4" fmla="*/ 4637737 w 4637737"/>
                  <a:gd name="connsiteY4" fmla="*/ 286841 h 331244"/>
                  <a:gd name="connsiteX5" fmla="*/ 3785046 w 4637737"/>
                  <a:gd name="connsiteY5" fmla="*/ 331244 h 331244"/>
                  <a:gd name="connsiteX0" fmla="*/ 1285770 w 4630188"/>
                  <a:gd name="connsiteY0" fmla="*/ 0 h 380245"/>
                  <a:gd name="connsiteX1" fmla="*/ 1508 w 4630188"/>
                  <a:gd name="connsiteY1" fmla="*/ 120664 h 380245"/>
                  <a:gd name="connsiteX2" fmla="*/ 1611426 w 4630188"/>
                  <a:gd name="connsiteY2" fmla="*/ 223646 h 380245"/>
                  <a:gd name="connsiteX3" fmla="*/ 3635906 w 4630188"/>
                  <a:gd name="connsiteY3" fmla="*/ 276695 h 380245"/>
                  <a:gd name="connsiteX4" fmla="*/ 4630188 w 4630188"/>
                  <a:gd name="connsiteY4" fmla="*/ 335842 h 380245"/>
                  <a:gd name="connsiteX5" fmla="*/ 3777497 w 4630188"/>
                  <a:gd name="connsiteY5" fmla="*/ 380245 h 380245"/>
                  <a:gd name="connsiteX0" fmla="*/ 1286088 w 4630506"/>
                  <a:gd name="connsiteY0" fmla="*/ 0 h 380245"/>
                  <a:gd name="connsiteX1" fmla="*/ 1826 w 4630506"/>
                  <a:gd name="connsiteY1" fmla="*/ 120664 h 380245"/>
                  <a:gd name="connsiteX2" fmla="*/ 1611744 w 4630506"/>
                  <a:gd name="connsiteY2" fmla="*/ 223646 h 380245"/>
                  <a:gd name="connsiteX3" fmla="*/ 3636224 w 4630506"/>
                  <a:gd name="connsiteY3" fmla="*/ 276695 h 380245"/>
                  <a:gd name="connsiteX4" fmla="*/ 4630506 w 4630506"/>
                  <a:gd name="connsiteY4" fmla="*/ 335842 h 380245"/>
                  <a:gd name="connsiteX5" fmla="*/ 3777815 w 4630506"/>
                  <a:gd name="connsiteY5" fmla="*/ 380245 h 380245"/>
                  <a:gd name="connsiteX0" fmla="*/ 1193861 w 4631885"/>
                  <a:gd name="connsiteY0" fmla="*/ 0 h 331244"/>
                  <a:gd name="connsiteX1" fmla="*/ 3205 w 4631885"/>
                  <a:gd name="connsiteY1" fmla="*/ 71663 h 331244"/>
                  <a:gd name="connsiteX2" fmla="*/ 1613123 w 4631885"/>
                  <a:gd name="connsiteY2" fmla="*/ 174645 h 331244"/>
                  <a:gd name="connsiteX3" fmla="*/ 3637603 w 4631885"/>
                  <a:gd name="connsiteY3" fmla="*/ 227694 h 331244"/>
                  <a:gd name="connsiteX4" fmla="*/ 4631885 w 4631885"/>
                  <a:gd name="connsiteY4" fmla="*/ 286841 h 331244"/>
                  <a:gd name="connsiteX5" fmla="*/ 3779194 w 4631885"/>
                  <a:gd name="connsiteY5" fmla="*/ 331244 h 331244"/>
                  <a:gd name="connsiteX0" fmla="*/ 1194387 w 4632411"/>
                  <a:gd name="connsiteY0" fmla="*/ 0 h 331244"/>
                  <a:gd name="connsiteX1" fmla="*/ 3731 w 4632411"/>
                  <a:gd name="connsiteY1" fmla="*/ 71663 h 331244"/>
                  <a:gd name="connsiteX2" fmla="*/ 1613649 w 4632411"/>
                  <a:gd name="connsiteY2" fmla="*/ 174645 h 331244"/>
                  <a:gd name="connsiteX3" fmla="*/ 3638129 w 4632411"/>
                  <a:gd name="connsiteY3" fmla="*/ 227694 h 331244"/>
                  <a:gd name="connsiteX4" fmla="*/ 4632411 w 4632411"/>
                  <a:gd name="connsiteY4" fmla="*/ 286841 h 331244"/>
                  <a:gd name="connsiteX5" fmla="*/ 3779720 w 4632411"/>
                  <a:gd name="connsiteY5" fmla="*/ 331244 h 331244"/>
                  <a:gd name="connsiteX0" fmla="*/ 1191060 w 4629084"/>
                  <a:gd name="connsiteY0" fmla="*/ 0 h 331244"/>
                  <a:gd name="connsiteX1" fmla="*/ 404 w 4629084"/>
                  <a:gd name="connsiteY1" fmla="*/ 71663 h 331244"/>
                  <a:gd name="connsiteX2" fmla="*/ 1610322 w 4629084"/>
                  <a:gd name="connsiteY2" fmla="*/ 174645 h 331244"/>
                  <a:gd name="connsiteX3" fmla="*/ 3634802 w 4629084"/>
                  <a:gd name="connsiteY3" fmla="*/ 227694 h 331244"/>
                  <a:gd name="connsiteX4" fmla="*/ 4629084 w 4629084"/>
                  <a:gd name="connsiteY4" fmla="*/ 286841 h 331244"/>
                  <a:gd name="connsiteX5" fmla="*/ 3776393 w 4629084"/>
                  <a:gd name="connsiteY5" fmla="*/ 331244 h 331244"/>
                  <a:gd name="connsiteX0" fmla="*/ 1425290 w 4629302"/>
                  <a:gd name="connsiteY0" fmla="*/ 0 h 327977"/>
                  <a:gd name="connsiteX1" fmla="*/ 622 w 4629302"/>
                  <a:gd name="connsiteY1" fmla="*/ 68396 h 327977"/>
                  <a:gd name="connsiteX2" fmla="*/ 1610540 w 4629302"/>
                  <a:gd name="connsiteY2" fmla="*/ 171378 h 327977"/>
                  <a:gd name="connsiteX3" fmla="*/ 3635020 w 4629302"/>
                  <a:gd name="connsiteY3" fmla="*/ 224427 h 327977"/>
                  <a:gd name="connsiteX4" fmla="*/ 4629302 w 4629302"/>
                  <a:gd name="connsiteY4" fmla="*/ 283574 h 327977"/>
                  <a:gd name="connsiteX5" fmla="*/ 3776611 w 4629302"/>
                  <a:gd name="connsiteY5" fmla="*/ 327977 h 327977"/>
                  <a:gd name="connsiteX0" fmla="*/ 1425290 w 4629302"/>
                  <a:gd name="connsiteY0" fmla="*/ 0 h 326644"/>
                  <a:gd name="connsiteX1" fmla="*/ 622 w 4629302"/>
                  <a:gd name="connsiteY1" fmla="*/ 68396 h 326644"/>
                  <a:gd name="connsiteX2" fmla="*/ 1610540 w 4629302"/>
                  <a:gd name="connsiteY2" fmla="*/ 171378 h 326644"/>
                  <a:gd name="connsiteX3" fmla="*/ 3635020 w 4629302"/>
                  <a:gd name="connsiteY3" fmla="*/ 224427 h 326644"/>
                  <a:gd name="connsiteX4" fmla="*/ 4629302 w 4629302"/>
                  <a:gd name="connsiteY4" fmla="*/ 283574 h 326644"/>
                  <a:gd name="connsiteX5" fmla="*/ 3572883 w 4629302"/>
                  <a:gd name="connsiteY5" fmla="*/ 326644 h 326644"/>
                  <a:gd name="connsiteX0" fmla="*/ 1425290 w 4629302"/>
                  <a:gd name="connsiteY0" fmla="*/ 0 h 326644"/>
                  <a:gd name="connsiteX1" fmla="*/ 622 w 4629302"/>
                  <a:gd name="connsiteY1" fmla="*/ 68396 h 326644"/>
                  <a:gd name="connsiteX2" fmla="*/ 1610540 w 4629302"/>
                  <a:gd name="connsiteY2" fmla="*/ 171378 h 326644"/>
                  <a:gd name="connsiteX3" fmla="*/ 3635020 w 4629302"/>
                  <a:gd name="connsiteY3" fmla="*/ 224427 h 326644"/>
                  <a:gd name="connsiteX4" fmla="*/ 4629302 w 4629302"/>
                  <a:gd name="connsiteY4" fmla="*/ 283574 h 326644"/>
                  <a:gd name="connsiteX5" fmla="*/ 3572883 w 4629302"/>
                  <a:gd name="connsiteY5" fmla="*/ 326644 h 326644"/>
                  <a:gd name="connsiteX0" fmla="*/ 1425290 w 4629302"/>
                  <a:gd name="connsiteY0" fmla="*/ 0 h 326644"/>
                  <a:gd name="connsiteX1" fmla="*/ 622 w 4629302"/>
                  <a:gd name="connsiteY1" fmla="*/ 68396 h 326644"/>
                  <a:gd name="connsiteX2" fmla="*/ 1610540 w 4629302"/>
                  <a:gd name="connsiteY2" fmla="*/ 171378 h 326644"/>
                  <a:gd name="connsiteX3" fmla="*/ 3635020 w 4629302"/>
                  <a:gd name="connsiteY3" fmla="*/ 224427 h 326644"/>
                  <a:gd name="connsiteX4" fmla="*/ 4629302 w 4629302"/>
                  <a:gd name="connsiteY4" fmla="*/ 283574 h 326644"/>
                  <a:gd name="connsiteX5" fmla="*/ 3572883 w 4629302"/>
                  <a:gd name="connsiteY5" fmla="*/ 326644 h 326644"/>
                  <a:gd name="connsiteX0" fmla="*/ 1435206 w 4639218"/>
                  <a:gd name="connsiteY0" fmla="*/ 0 h 326644"/>
                  <a:gd name="connsiteX1" fmla="*/ 10538 w 4639218"/>
                  <a:gd name="connsiteY1" fmla="*/ 68396 h 326644"/>
                  <a:gd name="connsiteX2" fmla="*/ 1620456 w 4639218"/>
                  <a:gd name="connsiteY2" fmla="*/ 171378 h 326644"/>
                  <a:gd name="connsiteX3" fmla="*/ 3644936 w 4639218"/>
                  <a:gd name="connsiteY3" fmla="*/ 224427 h 326644"/>
                  <a:gd name="connsiteX4" fmla="*/ 4639218 w 4639218"/>
                  <a:gd name="connsiteY4" fmla="*/ 283574 h 326644"/>
                  <a:gd name="connsiteX5" fmla="*/ 3582799 w 4639218"/>
                  <a:gd name="connsiteY5" fmla="*/ 326644 h 326644"/>
                  <a:gd name="connsiteX0" fmla="*/ 1425330 w 4629342"/>
                  <a:gd name="connsiteY0" fmla="*/ 5311 h 331955"/>
                  <a:gd name="connsiteX1" fmla="*/ 1412893 w 4629342"/>
                  <a:gd name="connsiteY1" fmla="*/ 4997 h 331955"/>
                  <a:gd name="connsiteX2" fmla="*/ 662 w 4629342"/>
                  <a:gd name="connsiteY2" fmla="*/ 73707 h 331955"/>
                  <a:gd name="connsiteX3" fmla="*/ 1610580 w 4629342"/>
                  <a:gd name="connsiteY3" fmla="*/ 176689 h 331955"/>
                  <a:gd name="connsiteX4" fmla="*/ 3635060 w 4629342"/>
                  <a:gd name="connsiteY4" fmla="*/ 229738 h 331955"/>
                  <a:gd name="connsiteX5" fmla="*/ 4629342 w 4629342"/>
                  <a:gd name="connsiteY5" fmla="*/ 288885 h 331955"/>
                  <a:gd name="connsiteX6" fmla="*/ 3572923 w 4629342"/>
                  <a:gd name="connsiteY6" fmla="*/ 331955 h 331955"/>
                  <a:gd name="connsiteX0" fmla="*/ 1429574 w 4633586"/>
                  <a:gd name="connsiteY0" fmla="*/ 0 h 326644"/>
                  <a:gd name="connsiteX1" fmla="*/ 1124276 w 4633586"/>
                  <a:gd name="connsiteY1" fmla="*/ 9462 h 326644"/>
                  <a:gd name="connsiteX2" fmla="*/ 4906 w 4633586"/>
                  <a:gd name="connsiteY2" fmla="*/ 68396 h 326644"/>
                  <a:gd name="connsiteX3" fmla="*/ 1614824 w 4633586"/>
                  <a:gd name="connsiteY3" fmla="*/ 171378 h 326644"/>
                  <a:gd name="connsiteX4" fmla="*/ 3639304 w 4633586"/>
                  <a:gd name="connsiteY4" fmla="*/ 224427 h 326644"/>
                  <a:gd name="connsiteX5" fmla="*/ 4633586 w 4633586"/>
                  <a:gd name="connsiteY5" fmla="*/ 283574 h 326644"/>
                  <a:gd name="connsiteX6" fmla="*/ 3577167 w 4633586"/>
                  <a:gd name="connsiteY6" fmla="*/ 326644 h 326644"/>
                  <a:gd name="connsiteX0" fmla="*/ 1862496 w 4633586"/>
                  <a:gd name="connsiteY0" fmla="*/ 7868 h 317182"/>
                  <a:gd name="connsiteX1" fmla="*/ 1124276 w 4633586"/>
                  <a:gd name="connsiteY1" fmla="*/ 0 h 317182"/>
                  <a:gd name="connsiteX2" fmla="*/ 4906 w 4633586"/>
                  <a:gd name="connsiteY2" fmla="*/ 58934 h 317182"/>
                  <a:gd name="connsiteX3" fmla="*/ 1614824 w 4633586"/>
                  <a:gd name="connsiteY3" fmla="*/ 161916 h 317182"/>
                  <a:gd name="connsiteX4" fmla="*/ 3639304 w 4633586"/>
                  <a:gd name="connsiteY4" fmla="*/ 214965 h 317182"/>
                  <a:gd name="connsiteX5" fmla="*/ 4633586 w 4633586"/>
                  <a:gd name="connsiteY5" fmla="*/ 274112 h 317182"/>
                  <a:gd name="connsiteX6" fmla="*/ 3577167 w 4633586"/>
                  <a:gd name="connsiteY6" fmla="*/ 317182 h 317182"/>
                  <a:gd name="connsiteX0" fmla="*/ 1862538 w 4633628"/>
                  <a:gd name="connsiteY0" fmla="*/ 8008 h 317322"/>
                  <a:gd name="connsiteX1" fmla="*/ 1124318 w 4633628"/>
                  <a:gd name="connsiteY1" fmla="*/ 140 h 317322"/>
                  <a:gd name="connsiteX2" fmla="*/ 4948 w 4633628"/>
                  <a:gd name="connsiteY2" fmla="*/ 59074 h 317322"/>
                  <a:gd name="connsiteX3" fmla="*/ 1614866 w 4633628"/>
                  <a:gd name="connsiteY3" fmla="*/ 162056 h 317322"/>
                  <a:gd name="connsiteX4" fmla="*/ 3639346 w 4633628"/>
                  <a:gd name="connsiteY4" fmla="*/ 215105 h 317322"/>
                  <a:gd name="connsiteX5" fmla="*/ 4633628 w 4633628"/>
                  <a:gd name="connsiteY5" fmla="*/ 274252 h 317322"/>
                  <a:gd name="connsiteX6" fmla="*/ 3577209 w 4633628"/>
                  <a:gd name="connsiteY6" fmla="*/ 317322 h 317322"/>
                  <a:gd name="connsiteX0" fmla="*/ 1862599 w 4633689"/>
                  <a:gd name="connsiteY0" fmla="*/ 7868 h 317182"/>
                  <a:gd name="connsiteX1" fmla="*/ 1124379 w 4633689"/>
                  <a:gd name="connsiteY1" fmla="*/ 0 h 317182"/>
                  <a:gd name="connsiteX2" fmla="*/ 5009 w 4633689"/>
                  <a:gd name="connsiteY2" fmla="*/ 58934 h 317182"/>
                  <a:gd name="connsiteX3" fmla="*/ 1614927 w 4633689"/>
                  <a:gd name="connsiteY3" fmla="*/ 161916 h 317182"/>
                  <a:gd name="connsiteX4" fmla="*/ 3639407 w 4633689"/>
                  <a:gd name="connsiteY4" fmla="*/ 214965 h 317182"/>
                  <a:gd name="connsiteX5" fmla="*/ 4633689 w 4633689"/>
                  <a:gd name="connsiteY5" fmla="*/ 274112 h 317182"/>
                  <a:gd name="connsiteX6" fmla="*/ 3577270 w 4633689"/>
                  <a:gd name="connsiteY6" fmla="*/ 317182 h 317182"/>
                  <a:gd name="connsiteX0" fmla="*/ 1870019 w 4641109"/>
                  <a:gd name="connsiteY0" fmla="*/ 9545 h 318859"/>
                  <a:gd name="connsiteX1" fmla="*/ 1131799 w 4641109"/>
                  <a:gd name="connsiteY1" fmla="*/ 1677 h 318859"/>
                  <a:gd name="connsiteX2" fmla="*/ 889873 w 4641109"/>
                  <a:gd name="connsiteY2" fmla="*/ 6120 h 318859"/>
                  <a:gd name="connsiteX3" fmla="*/ 12429 w 4641109"/>
                  <a:gd name="connsiteY3" fmla="*/ 60611 h 318859"/>
                  <a:gd name="connsiteX4" fmla="*/ 1622347 w 4641109"/>
                  <a:gd name="connsiteY4" fmla="*/ 163593 h 318859"/>
                  <a:gd name="connsiteX5" fmla="*/ 3646827 w 4641109"/>
                  <a:gd name="connsiteY5" fmla="*/ 216642 h 318859"/>
                  <a:gd name="connsiteX6" fmla="*/ 4641109 w 4641109"/>
                  <a:gd name="connsiteY6" fmla="*/ 275789 h 318859"/>
                  <a:gd name="connsiteX7" fmla="*/ 3584690 w 4641109"/>
                  <a:gd name="connsiteY7" fmla="*/ 318859 h 318859"/>
                  <a:gd name="connsiteX0" fmla="*/ 1870019 w 4641109"/>
                  <a:gd name="connsiteY0" fmla="*/ 3425 h 312739"/>
                  <a:gd name="connsiteX1" fmla="*/ 889873 w 4641109"/>
                  <a:gd name="connsiteY1" fmla="*/ 0 h 312739"/>
                  <a:gd name="connsiteX2" fmla="*/ 12429 w 4641109"/>
                  <a:gd name="connsiteY2" fmla="*/ 54491 h 312739"/>
                  <a:gd name="connsiteX3" fmla="*/ 1622347 w 4641109"/>
                  <a:gd name="connsiteY3" fmla="*/ 157473 h 312739"/>
                  <a:gd name="connsiteX4" fmla="*/ 3646827 w 4641109"/>
                  <a:gd name="connsiteY4" fmla="*/ 210522 h 312739"/>
                  <a:gd name="connsiteX5" fmla="*/ 4641109 w 4641109"/>
                  <a:gd name="connsiteY5" fmla="*/ 269669 h 312739"/>
                  <a:gd name="connsiteX6" fmla="*/ 3584690 w 4641109"/>
                  <a:gd name="connsiteY6" fmla="*/ 312739 h 312739"/>
                  <a:gd name="connsiteX0" fmla="*/ 1870019 w 4641109"/>
                  <a:gd name="connsiteY0" fmla="*/ 6529 h 315843"/>
                  <a:gd name="connsiteX1" fmla="*/ 889873 w 4641109"/>
                  <a:gd name="connsiteY1" fmla="*/ 3104 h 315843"/>
                  <a:gd name="connsiteX2" fmla="*/ 12429 w 4641109"/>
                  <a:gd name="connsiteY2" fmla="*/ 57595 h 315843"/>
                  <a:gd name="connsiteX3" fmla="*/ 1622347 w 4641109"/>
                  <a:gd name="connsiteY3" fmla="*/ 160577 h 315843"/>
                  <a:gd name="connsiteX4" fmla="*/ 3646827 w 4641109"/>
                  <a:gd name="connsiteY4" fmla="*/ 213626 h 315843"/>
                  <a:gd name="connsiteX5" fmla="*/ 4641109 w 4641109"/>
                  <a:gd name="connsiteY5" fmla="*/ 272773 h 315843"/>
                  <a:gd name="connsiteX6" fmla="*/ 3584690 w 4641109"/>
                  <a:gd name="connsiteY6" fmla="*/ 315843 h 315843"/>
                  <a:gd name="connsiteX0" fmla="*/ 1871761 w 4642851"/>
                  <a:gd name="connsiteY0" fmla="*/ 6529 h 315843"/>
                  <a:gd name="connsiteX1" fmla="*/ 891615 w 4642851"/>
                  <a:gd name="connsiteY1" fmla="*/ 3104 h 315843"/>
                  <a:gd name="connsiteX2" fmla="*/ 14171 w 4642851"/>
                  <a:gd name="connsiteY2" fmla="*/ 57595 h 315843"/>
                  <a:gd name="connsiteX3" fmla="*/ 1624089 w 4642851"/>
                  <a:gd name="connsiteY3" fmla="*/ 160577 h 315843"/>
                  <a:gd name="connsiteX4" fmla="*/ 3648569 w 4642851"/>
                  <a:gd name="connsiteY4" fmla="*/ 213626 h 315843"/>
                  <a:gd name="connsiteX5" fmla="*/ 4642851 w 4642851"/>
                  <a:gd name="connsiteY5" fmla="*/ 272773 h 315843"/>
                  <a:gd name="connsiteX6" fmla="*/ 3586432 w 4642851"/>
                  <a:gd name="connsiteY6" fmla="*/ 315843 h 315843"/>
                  <a:gd name="connsiteX0" fmla="*/ 1871761 w 4642851"/>
                  <a:gd name="connsiteY0" fmla="*/ 6659 h 315973"/>
                  <a:gd name="connsiteX1" fmla="*/ 891615 w 4642851"/>
                  <a:gd name="connsiteY1" fmla="*/ 3234 h 315973"/>
                  <a:gd name="connsiteX2" fmla="*/ 14171 w 4642851"/>
                  <a:gd name="connsiteY2" fmla="*/ 57725 h 315973"/>
                  <a:gd name="connsiteX3" fmla="*/ 1624089 w 4642851"/>
                  <a:gd name="connsiteY3" fmla="*/ 160707 h 315973"/>
                  <a:gd name="connsiteX4" fmla="*/ 3648569 w 4642851"/>
                  <a:gd name="connsiteY4" fmla="*/ 213756 h 315973"/>
                  <a:gd name="connsiteX5" fmla="*/ 4642851 w 4642851"/>
                  <a:gd name="connsiteY5" fmla="*/ 272903 h 315973"/>
                  <a:gd name="connsiteX6" fmla="*/ 3586432 w 4642851"/>
                  <a:gd name="connsiteY6" fmla="*/ 315973 h 315973"/>
                  <a:gd name="connsiteX0" fmla="*/ 1871337 w 4642427"/>
                  <a:gd name="connsiteY0" fmla="*/ 6659 h 315973"/>
                  <a:gd name="connsiteX1" fmla="*/ 891191 w 4642427"/>
                  <a:gd name="connsiteY1" fmla="*/ 3234 h 315973"/>
                  <a:gd name="connsiteX2" fmla="*/ 13747 w 4642427"/>
                  <a:gd name="connsiteY2" fmla="*/ 57725 h 315973"/>
                  <a:gd name="connsiteX3" fmla="*/ 1623665 w 4642427"/>
                  <a:gd name="connsiteY3" fmla="*/ 160707 h 315973"/>
                  <a:gd name="connsiteX4" fmla="*/ 3648145 w 4642427"/>
                  <a:gd name="connsiteY4" fmla="*/ 213756 h 315973"/>
                  <a:gd name="connsiteX5" fmla="*/ 4642427 w 4642427"/>
                  <a:gd name="connsiteY5" fmla="*/ 272903 h 315973"/>
                  <a:gd name="connsiteX6" fmla="*/ 3586008 w 4642427"/>
                  <a:gd name="connsiteY6" fmla="*/ 315973 h 315973"/>
                  <a:gd name="connsiteX0" fmla="*/ 1873477 w 4644567"/>
                  <a:gd name="connsiteY0" fmla="*/ 5510 h 314824"/>
                  <a:gd name="connsiteX1" fmla="*/ 893331 w 4644567"/>
                  <a:gd name="connsiteY1" fmla="*/ 2085 h 314824"/>
                  <a:gd name="connsiteX2" fmla="*/ 15887 w 4644567"/>
                  <a:gd name="connsiteY2" fmla="*/ 56576 h 314824"/>
                  <a:gd name="connsiteX3" fmla="*/ 1625805 w 4644567"/>
                  <a:gd name="connsiteY3" fmla="*/ 159558 h 314824"/>
                  <a:gd name="connsiteX4" fmla="*/ 3650285 w 4644567"/>
                  <a:gd name="connsiteY4" fmla="*/ 212607 h 314824"/>
                  <a:gd name="connsiteX5" fmla="*/ 4644567 w 4644567"/>
                  <a:gd name="connsiteY5" fmla="*/ 271754 h 314824"/>
                  <a:gd name="connsiteX6" fmla="*/ 3588148 w 4644567"/>
                  <a:gd name="connsiteY6" fmla="*/ 314824 h 314824"/>
                  <a:gd name="connsiteX0" fmla="*/ 1859133 w 4630223"/>
                  <a:gd name="connsiteY0" fmla="*/ 5510 h 314824"/>
                  <a:gd name="connsiteX1" fmla="*/ 878987 w 4630223"/>
                  <a:gd name="connsiteY1" fmla="*/ 2085 h 314824"/>
                  <a:gd name="connsiteX2" fmla="*/ 1543 w 4630223"/>
                  <a:gd name="connsiteY2" fmla="*/ 56576 h 314824"/>
                  <a:gd name="connsiteX3" fmla="*/ 1611461 w 4630223"/>
                  <a:gd name="connsiteY3" fmla="*/ 159558 h 314824"/>
                  <a:gd name="connsiteX4" fmla="*/ 3635941 w 4630223"/>
                  <a:gd name="connsiteY4" fmla="*/ 212607 h 314824"/>
                  <a:gd name="connsiteX5" fmla="*/ 4630223 w 4630223"/>
                  <a:gd name="connsiteY5" fmla="*/ 271754 h 314824"/>
                  <a:gd name="connsiteX6" fmla="*/ 3573804 w 4630223"/>
                  <a:gd name="connsiteY6" fmla="*/ 314824 h 3148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630223" h="314824">
                    <a:moveTo>
                      <a:pt x="1859133" y="5510"/>
                    </a:moveTo>
                    <a:cubicBezTo>
                      <a:pt x="1532418" y="4368"/>
                      <a:pt x="1269276" y="-3738"/>
                      <a:pt x="878987" y="2085"/>
                    </a:cubicBezTo>
                    <a:cubicBezTo>
                      <a:pt x="488698" y="7908"/>
                      <a:pt x="44994" y="19222"/>
                      <a:pt x="1543" y="56576"/>
                    </a:cubicBezTo>
                    <a:cubicBezTo>
                      <a:pt x="-41908" y="93930"/>
                      <a:pt x="840198" y="137552"/>
                      <a:pt x="1611461" y="159558"/>
                    </a:cubicBezTo>
                    <a:lnTo>
                      <a:pt x="3635941" y="212607"/>
                    </a:lnTo>
                    <a:cubicBezTo>
                      <a:pt x="4164533" y="227751"/>
                      <a:pt x="4630026" y="239328"/>
                      <a:pt x="4630223" y="271754"/>
                    </a:cubicBezTo>
                    <a:cubicBezTo>
                      <a:pt x="4630420" y="304180"/>
                      <a:pt x="3573804" y="314824"/>
                      <a:pt x="3573804" y="314824"/>
                    </a:cubicBezTo>
                  </a:path>
                </a:pathLst>
              </a:custGeom>
              <a:noFill/>
              <a:ln w="76200" cap="flat" cmpd="sng" algn="ctr">
                <a:solidFill>
                  <a:schemeClr val="accent3">
                    <a:lumMod val="50000"/>
                  </a:schemeClr>
                </a:solidFill>
                <a:prstDash val="solid"/>
              </a:ln>
              <a:effectLst/>
              <a:scene3d>
                <a:camera prst="orthographicFront"/>
                <a:lightRig rig="flat" dir="t"/>
              </a:scene3d>
              <a:sp3d>
                <a:bevelT w="152400" h="50800" prst="softRound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42" name="3 Elipse"/>
              <p:cNvSpPr/>
              <p:nvPr/>
            </p:nvSpPr>
            <p:spPr>
              <a:xfrm rot="1688435">
                <a:off x="4540887" y="4018620"/>
                <a:ext cx="463585" cy="245373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670"/>
                  <a:gd name="connsiteX1" fmla="*/ 1224136 w 2507594"/>
                  <a:gd name="connsiteY1" fmla="*/ 21622 h 936670"/>
                  <a:gd name="connsiteX2" fmla="*/ 2507594 w 2507594"/>
                  <a:gd name="connsiteY2" fmla="*/ 676900 h 936670"/>
                  <a:gd name="connsiteX3" fmla="*/ 1224136 w 2507594"/>
                  <a:gd name="connsiteY3" fmla="*/ 936022 h 936670"/>
                  <a:gd name="connsiteX4" fmla="*/ 0 w 2507594"/>
                  <a:gd name="connsiteY4" fmla="*/ 478822 h 936670"/>
                  <a:gd name="connsiteX0" fmla="*/ 0 w 2507594"/>
                  <a:gd name="connsiteY0" fmla="*/ 477455 h 935303"/>
                  <a:gd name="connsiteX1" fmla="*/ 1224136 w 2507594"/>
                  <a:gd name="connsiteY1" fmla="*/ 20255 h 935303"/>
                  <a:gd name="connsiteX2" fmla="*/ 2507594 w 2507594"/>
                  <a:gd name="connsiteY2" fmla="*/ 675533 h 935303"/>
                  <a:gd name="connsiteX3" fmla="*/ 1224136 w 2507594"/>
                  <a:gd name="connsiteY3" fmla="*/ 934655 h 935303"/>
                  <a:gd name="connsiteX4" fmla="*/ 0 w 2507594"/>
                  <a:gd name="connsiteY4" fmla="*/ 477455 h 935303"/>
                  <a:gd name="connsiteX0" fmla="*/ 0 w 2507594"/>
                  <a:gd name="connsiteY0" fmla="*/ 477455 h 935641"/>
                  <a:gd name="connsiteX1" fmla="*/ 1224136 w 2507594"/>
                  <a:gd name="connsiteY1" fmla="*/ 20255 h 935641"/>
                  <a:gd name="connsiteX2" fmla="*/ 2507594 w 2507594"/>
                  <a:gd name="connsiteY2" fmla="*/ 675533 h 935641"/>
                  <a:gd name="connsiteX3" fmla="*/ 1224136 w 2507594"/>
                  <a:gd name="connsiteY3" fmla="*/ 934655 h 935641"/>
                  <a:gd name="connsiteX4" fmla="*/ 0 w 2507594"/>
                  <a:gd name="connsiteY4" fmla="*/ 477455 h 935641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21317"/>
                  <a:gd name="connsiteX1" fmla="*/ 1244591 w 2528049"/>
                  <a:gd name="connsiteY1" fmla="*/ 3909 h 921317"/>
                  <a:gd name="connsiteX2" fmla="*/ 2528049 w 2528049"/>
                  <a:gd name="connsiteY2" fmla="*/ 659187 h 921317"/>
                  <a:gd name="connsiteX3" fmla="*/ 1244591 w 2528049"/>
                  <a:gd name="connsiteY3" fmla="*/ 918309 h 921317"/>
                  <a:gd name="connsiteX4" fmla="*/ 0 w 2528049"/>
                  <a:gd name="connsiteY4" fmla="*/ 432522 h 921317"/>
                  <a:gd name="connsiteX0" fmla="*/ 0 w 2528049"/>
                  <a:gd name="connsiteY0" fmla="*/ 336397 h 825192"/>
                  <a:gd name="connsiteX1" fmla="*/ 1289237 w 2528049"/>
                  <a:gd name="connsiteY1" fmla="*/ 5982 h 825192"/>
                  <a:gd name="connsiteX2" fmla="*/ 2528049 w 2528049"/>
                  <a:gd name="connsiteY2" fmla="*/ 563062 h 825192"/>
                  <a:gd name="connsiteX3" fmla="*/ 1244591 w 2528049"/>
                  <a:gd name="connsiteY3" fmla="*/ 822184 h 825192"/>
                  <a:gd name="connsiteX4" fmla="*/ 0 w 2528049"/>
                  <a:gd name="connsiteY4" fmla="*/ 336397 h 8251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28049" h="825192">
                    <a:moveTo>
                      <a:pt x="0" y="336397"/>
                    </a:moveTo>
                    <a:cubicBezTo>
                      <a:pt x="154363" y="113063"/>
                      <a:pt x="867896" y="-31795"/>
                      <a:pt x="1289237" y="5982"/>
                    </a:cubicBezTo>
                    <a:cubicBezTo>
                      <a:pt x="1710578" y="43759"/>
                      <a:pt x="2107920" y="248774"/>
                      <a:pt x="2528049" y="563062"/>
                    </a:cubicBezTo>
                    <a:cubicBezTo>
                      <a:pt x="1561847" y="859940"/>
                      <a:pt x="1699823" y="825892"/>
                      <a:pt x="1244591" y="822184"/>
                    </a:cubicBezTo>
                    <a:cubicBezTo>
                      <a:pt x="789359" y="818476"/>
                      <a:pt x="357946" y="691155"/>
                      <a:pt x="0" y="336397"/>
                    </a:cubicBezTo>
                    <a:close/>
                  </a:path>
                </a:pathLst>
              </a:custGeom>
              <a:gradFill>
                <a:gsLst>
                  <a:gs pos="50000">
                    <a:srgbClr val="00B050"/>
                  </a:gs>
                  <a:gs pos="100000">
                    <a:srgbClr val="5DF85B"/>
                  </a:gs>
                  <a:gs pos="0">
                    <a:srgbClr val="00FF00"/>
                  </a:gs>
                </a:gsLst>
                <a:lin ang="2700000" scaled="1"/>
              </a:gradFill>
              <a:ln w="76200">
                <a:noFill/>
              </a:ln>
              <a:scene3d>
                <a:camera prst="orthographicFront"/>
                <a:lightRig rig="morning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3" name="3 Elipse"/>
              <p:cNvSpPr/>
              <p:nvPr/>
            </p:nvSpPr>
            <p:spPr>
              <a:xfrm rot="16809656">
                <a:off x="4403430" y="3437974"/>
                <a:ext cx="489425" cy="249441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07594" h="936832">
                    <a:moveTo>
                      <a:pt x="0" y="478822"/>
                    </a:moveTo>
                    <a:cubicBezTo>
                      <a:pt x="0" y="226317"/>
                      <a:pt x="622230" y="-85342"/>
                      <a:pt x="1224136" y="21622"/>
                    </a:cubicBezTo>
                    <a:cubicBezTo>
                      <a:pt x="1826042" y="128586"/>
                      <a:pt x="2087465" y="362612"/>
                      <a:pt x="2507594" y="676900"/>
                    </a:cubicBezTo>
                    <a:cubicBezTo>
                      <a:pt x="1541392" y="973778"/>
                      <a:pt x="1527238" y="920113"/>
                      <a:pt x="1224136" y="936022"/>
                    </a:cubicBezTo>
                    <a:cubicBezTo>
                      <a:pt x="921034" y="951931"/>
                      <a:pt x="0" y="731327"/>
                      <a:pt x="0" y="478822"/>
                    </a:cubicBezTo>
                    <a:close/>
                  </a:path>
                </a:pathLst>
              </a:custGeom>
              <a:solidFill>
                <a:srgbClr val="00B050"/>
              </a:solidFill>
              <a:ln w="76200">
                <a:noFill/>
              </a:ln>
              <a:scene3d>
                <a:camera prst="orthographicFront"/>
                <a:lightRig rig="morning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4" name="3 Elipse"/>
              <p:cNvSpPr/>
              <p:nvPr/>
            </p:nvSpPr>
            <p:spPr>
              <a:xfrm rot="16809656">
                <a:off x="4403345" y="3428699"/>
                <a:ext cx="489425" cy="249441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07594" h="936832">
                    <a:moveTo>
                      <a:pt x="0" y="478822"/>
                    </a:moveTo>
                    <a:cubicBezTo>
                      <a:pt x="0" y="226317"/>
                      <a:pt x="622230" y="-85342"/>
                      <a:pt x="1224136" y="21622"/>
                    </a:cubicBezTo>
                    <a:cubicBezTo>
                      <a:pt x="1826042" y="128586"/>
                      <a:pt x="2087465" y="362612"/>
                      <a:pt x="2507594" y="676900"/>
                    </a:cubicBezTo>
                    <a:cubicBezTo>
                      <a:pt x="1541392" y="973778"/>
                      <a:pt x="1527238" y="920113"/>
                      <a:pt x="1224136" y="936022"/>
                    </a:cubicBezTo>
                    <a:cubicBezTo>
                      <a:pt x="921034" y="951931"/>
                      <a:pt x="0" y="731327"/>
                      <a:pt x="0" y="478822"/>
                    </a:cubicBezTo>
                    <a:close/>
                  </a:path>
                </a:pathLst>
              </a:custGeom>
              <a:noFill/>
              <a:ln w="76200">
                <a:solidFill>
                  <a:schemeClr val="accent3">
                    <a:lumMod val="50000"/>
                  </a:schemeClr>
                </a:solidFill>
              </a:ln>
              <a:scene3d>
                <a:camera prst="orthographicFront"/>
                <a:lightRig rig="morning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5" name="3 Elipse"/>
              <p:cNvSpPr/>
              <p:nvPr/>
            </p:nvSpPr>
            <p:spPr>
              <a:xfrm rot="1688435">
                <a:off x="4528769" y="4021337"/>
                <a:ext cx="498284" cy="245373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670"/>
                  <a:gd name="connsiteX1" fmla="*/ 1224136 w 2507594"/>
                  <a:gd name="connsiteY1" fmla="*/ 21622 h 936670"/>
                  <a:gd name="connsiteX2" fmla="*/ 2507594 w 2507594"/>
                  <a:gd name="connsiteY2" fmla="*/ 676900 h 936670"/>
                  <a:gd name="connsiteX3" fmla="*/ 1224136 w 2507594"/>
                  <a:gd name="connsiteY3" fmla="*/ 936022 h 936670"/>
                  <a:gd name="connsiteX4" fmla="*/ 0 w 2507594"/>
                  <a:gd name="connsiteY4" fmla="*/ 478822 h 936670"/>
                  <a:gd name="connsiteX0" fmla="*/ 0 w 2507594"/>
                  <a:gd name="connsiteY0" fmla="*/ 477455 h 935303"/>
                  <a:gd name="connsiteX1" fmla="*/ 1224136 w 2507594"/>
                  <a:gd name="connsiteY1" fmla="*/ 20255 h 935303"/>
                  <a:gd name="connsiteX2" fmla="*/ 2507594 w 2507594"/>
                  <a:gd name="connsiteY2" fmla="*/ 675533 h 935303"/>
                  <a:gd name="connsiteX3" fmla="*/ 1224136 w 2507594"/>
                  <a:gd name="connsiteY3" fmla="*/ 934655 h 935303"/>
                  <a:gd name="connsiteX4" fmla="*/ 0 w 2507594"/>
                  <a:gd name="connsiteY4" fmla="*/ 477455 h 935303"/>
                  <a:gd name="connsiteX0" fmla="*/ 0 w 2507594"/>
                  <a:gd name="connsiteY0" fmla="*/ 477455 h 935641"/>
                  <a:gd name="connsiteX1" fmla="*/ 1224136 w 2507594"/>
                  <a:gd name="connsiteY1" fmla="*/ 20255 h 935641"/>
                  <a:gd name="connsiteX2" fmla="*/ 2507594 w 2507594"/>
                  <a:gd name="connsiteY2" fmla="*/ 675533 h 935641"/>
                  <a:gd name="connsiteX3" fmla="*/ 1224136 w 2507594"/>
                  <a:gd name="connsiteY3" fmla="*/ 934655 h 935641"/>
                  <a:gd name="connsiteX4" fmla="*/ 0 w 2507594"/>
                  <a:gd name="connsiteY4" fmla="*/ 477455 h 935641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21317"/>
                  <a:gd name="connsiteX1" fmla="*/ 1244591 w 2528049"/>
                  <a:gd name="connsiteY1" fmla="*/ 3909 h 921317"/>
                  <a:gd name="connsiteX2" fmla="*/ 2528049 w 2528049"/>
                  <a:gd name="connsiteY2" fmla="*/ 659187 h 921317"/>
                  <a:gd name="connsiteX3" fmla="*/ 1244591 w 2528049"/>
                  <a:gd name="connsiteY3" fmla="*/ 918309 h 921317"/>
                  <a:gd name="connsiteX4" fmla="*/ 0 w 2528049"/>
                  <a:gd name="connsiteY4" fmla="*/ 432522 h 921317"/>
                  <a:gd name="connsiteX0" fmla="*/ 0 w 2528049"/>
                  <a:gd name="connsiteY0" fmla="*/ 336397 h 825192"/>
                  <a:gd name="connsiteX1" fmla="*/ 1289237 w 2528049"/>
                  <a:gd name="connsiteY1" fmla="*/ 5982 h 825192"/>
                  <a:gd name="connsiteX2" fmla="*/ 2528049 w 2528049"/>
                  <a:gd name="connsiteY2" fmla="*/ 563062 h 825192"/>
                  <a:gd name="connsiteX3" fmla="*/ 1244591 w 2528049"/>
                  <a:gd name="connsiteY3" fmla="*/ 822184 h 825192"/>
                  <a:gd name="connsiteX4" fmla="*/ 0 w 2528049"/>
                  <a:gd name="connsiteY4" fmla="*/ 336397 h 8251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28049" h="825192">
                    <a:moveTo>
                      <a:pt x="0" y="336397"/>
                    </a:moveTo>
                    <a:cubicBezTo>
                      <a:pt x="154363" y="113063"/>
                      <a:pt x="867896" y="-31795"/>
                      <a:pt x="1289237" y="5982"/>
                    </a:cubicBezTo>
                    <a:cubicBezTo>
                      <a:pt x="1710578" y="43759"/>
                      <a:pt x="2107920" y="248774"/>
                      <a:pt x="2528049" y="563062"/>
                    </a:cubicBezTo>
                    <a:cubicBezTo>
                      <a:pt x="1561847" y="859940"/>
                      <a:pt x="1699823" y="825892"/>
                      <a:pt x="1244591" y="822184"/>
                    </a:cubicBezTo>
                    <a:cubicBezTo>
                      <a:pt x="789359" y="818476"/>
                      <a:pt x="357946" y="691155"/>
                      <a:pt x="0" y="336397"/>
                    </a:cubicBezTo>
                    <a:close/>
                  </a:path>
                </a:pathLst>
              </a:custGeom>
              <a:solidFill>
                <a:srgbClr val="00B050"/>
              </a:solidFill>
              <a:ln w="76200">
                <a:solidFill>
                  <a:schemeClr val="accent3">
                    <a:lumMod val="50000"/>
                  </a:schemeClr>
                </a:solidFill>
              </a:ln>
              <a:scene3d>
                <a:camera prst="orthographicFront"/>
                <a:lightRig rig="morning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6" name="14 Forma libre"/>
              <p:cNvSpPr/>
              <p:nvPr/>
            </p:nvSpPr>
            <p:spPr>
              <a:xfrm rot="3489411" flipH="1">
                <a:off x="4705519" y="3260415"/>
                <a:ext cx="556158" cy="1290706"/>
              </a:xfrm>
              <a:custGeom>
                <a:avLst/>
                <a:gdLst>
                  <a:gd name="connsiteX0" fmla="*/ 752513 w 819249"/>
                  <a:gd name="connsiteY0" fmla="*/ 0 h 571500"/>
                  <a:gd name="connsiteX1" fmla="*/ 47663 w 819249"/>
                  <a:gd name="connsiteY1" fmla="*/ 66675 h 571500"/>
                  <a:gd name="connsiteX2" fmla="*/ 819188 w 819249"/>
                  <a:gd name="connsiteY2" fmla="*/ 133350 h 571500"/>
                  <a:gd name="connsiteX3" fmla="*/ 38 w 819249"/>
                  <a:gd name="connsiteY3" fmla="*/ 180975 h 571500"/>
                  <a:gd name="connsiteX4" fmla="*/ 781088 w 819249"/>
                  <a:gd name="connsiteY4" fmla="*/ 257175 h 571500"/>
                  <a:gd name="connsiteX5" fmla="*/ 47663 w 819249"/>
                  <a:gd name="connsiteY5" fmla="*/ 304800 h 571500"/>
                  <a:gd name="connsiteX6" fmla="*/ 771563 w 819249"/>
                  <a:gd name="connsiteY6" fmla="*/ 390525 h 571500"/>
                  <a:gd name="connsiteX7" fmla="*/ 47663 w 819249"/>
                  <a:gd name="connsiteY7" fmla="*/ 447675 h 571500"/>
                  <a:gd name="connsiteX8" fmla="*/ 771563 w 819249"/>
                  <a:gd name="connsiteY8" fmla="*/ 514350 h 571500"/>
                  <a:gd name="connsiteX9" fmla="*/ 95288 w 819249"/>
                  <a:gd name="connsiteY9" fmla="*/ 571500 h 571500"/>
                  <a:gd name="connsiteX10" fmla="*/ 95288 w 819249"/>
                  <a:gd name="connsiteY10" fmla="*/ 571500 h 571500"/>
                  <a:gd name="connsiteX0" fmla="*/ 752513 w 819249"/>
                  <a:gd name="connsiteY0" fmla="*/ 0 h 571500"/>
                  <a:gd name="connsiteX1" fmla="*/ 47663 w 819249"/>
                  <a:gd name="connsiteY1" fmla="*/ 66675 h 571500"/>
                  <a:gd name="connsiteX2" fmla="*/ 819188 w 819249"/>
                  <a:gd name="connsiteY2" fmla="*/ 133350 h 571500"/>
                  <a:gd name="connsiteX3" fmla="*/ 38 w 819249"/>
                  <a:gd name="connsiteY3" fmla="*/ 180975 h 571500"/>
                  <a:gd name="connsiteX4" fmla="*/ 781088 w 819249"/>
                  <a:gd name="connsiteY4" fmla="*/ 257175 h 571500"/>
                  <a:gd name="connsiteX5" fmla="*/ 47663 w 819249"/>
                  <a:gd name="connsiteY5" fmla="*/ 304800 h 571500"/>
                  <a:gd name="connsiteX6" fmla="*/ 771563 w 819249"/>
                  <a:gd name="connsiteY6" fmla="*/ 390525 h 571500"/>
                  <a:gd name="connsiteX7" fmla="*/ 47663 w 819249"/>
                  <a:gd name="connsiteY7" fmla="*/ 447675 h 571500"/>
                  <a:gd name="connsiteX8" fmla="*/ 771563 w 819249"/>
                  <a:gd name="connsiteY8" fmla="*/ 514350 h 571500"/>
                  <a:gd name="connsiteX9" fmla="*/ 95288 w 819249"/>
                  <a:gd name="connsiteY9" fmla="*/ 571500 h 571500"/>
                  <a:gd name="connsiteX10" fmla="*/ 95288 w 819249"/>
                  <a:gd name="connsiteY10" fmla="*/ 571500 h 571500"/>
                  <a:gd name="connsiteX0" fmla="*/ 47663 w 819249"/>
                  <a:gd name="connsiteY0" fmla="*/ 0 h 504825"/>
                  <a:gd name="connsiteX1" fmla="*/ 819188 w 819249"/>
                  <a:gd name="connsiteY1" fmla="*/ 66675 h 504825"/>
                  <a:gd name="connsiteX2" fmla="*/ 38 w 819249"/>
                  <a:gd name="connsiteY2" fmla="*/ 114300 h 504825"/>
                  <a:gd name="connsiteX3" fmla="*/ 781088 w 819249"/>
                  <a:gd name="connsiteY3" fmla="*/ 190500 h 504825"/>
                  <a:gd name="connsiteX4" fmla="*/ 47663 w 819249"/>
                  <a:gd name="connsiteY4" fmla="*/ 238125 h 504825"/>
                  <a:gd name="connsiteX5" fmla="*/ 771563 w 819249"/>
                  <a:gd name="connsiteY5" fmla="*/ 323850 h 504825"/>
                  <a:gd name="connsiteX6" fmla="*/ 47663 w 819249"/>
                  <a:gd name="connsiteY6" fmla="*/ 381000 h 504825"/>
                  <a:gd name="connsiteX7" fmla="*/ 771563 w 819249"/>
                  <a:gd name="connsiteY7" fmla="*/ 447675 h 504825"/>
                  <a:gd name="connsiteX8" fmla="*/ 95288 w 819249"/>
                  <a:gd name="connsiteY8" fmla="*/ 504825 h 504825"/>
                  <a:gd name="connsiteX9" fmla="*/ 95288 w 819249"/>
                  <a:gd name="connsiteY9" fmla="*/ 504825 h 504825"/>
                  <a:gd name="connsiteX0" fmla="*/ 50416 w 1170913"/>
                  <a:gd name="connsiteY0" fmla="*/ 0 h 504825"/>
                  <a:gd name="connsiteX1" fmla="*/ 821941 w 1170913"/>
                  <a:gd name="connsiteY1" fmla="*/ 66675 h 504825"/>
                  <a:gd name="connsiteX2" fmla="*/ 2791 w 1170913"/>
                  <a:gd name="connsiteY2" fmla="*/ 114300 h 504825"/>
                  <a:gd name="connsiteX3" fmla="*/ 1170869 w 1170913"/>
                  <a:gd name="connsiteY3" fmla="*/ 178712 h 504825"/>
                  <a:gd name="connsiteX4" fmla="*/ 50416 w 1170913"/>
                  <a:gd name="connsiteY4" fmla="*/ 238125 h 504825"/>
                  <a:gd name="connsiteX5" fmla="*/ 774316 w 1170913"/>
                  <a:gd name="connsiteY5" fmla="*/ 323850 h 504825"/>
                  <a:gd name="connsiteX6" fmla="*/ 50416 w 1170913"/>
                  <a:gd name="connsiteY6" fmla="*/ 381000 h 504825"/>
                  <a:gd name="connsiteX7" fmla="*/ 774316 w 1170913"/>
                  <a:gd name="connsiteY7" fmla="*/ 447675 h 504825"/>
                  <a:gd name="connsiteX8" fmla="*/ 98041 w 1170913"/>
                  <a:gd name="connsiteY8" fmla="*/ 504825 h 504825"/>
                  <a:gd name="connsiteX9" fmla="*/ 98041 w 117091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771650 w 1252785"/>
                  <a:gd name="connsiteY5" fmla="*/ 323850 h 504825"/>
                  <a:gd name="connsiteX6" fmla="*/ 47750 w 1252785"/>
                  <a:gd name="connsiteY6" fmla="*/ 381000 h 504825"/>
                  <a:gd name="connsiteX7" fmla="*/ 771650 w 1252785"/>
                  <a:gd name="connsiteY7" fmla="*/ 447675 h 504825"/>
                  <a:gd name="connsiteX8" fmla="*/ 95375 w 1252785"/>
                  <a:gd name="connsiteY8" fmla="*/ 504825 h 504825"/>
                  <a:gd name="connsiteX9" fmla="*/ 95375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47750 w 1252783"/>
                  <a:gd name="connsiteY6" fmla="*/ 381000 h 504825"/>
                  <a:gd name="connsiteX7" fmla="*/ 771650 w 1252783"/>
                  <a:gd name="connsiteY7" fmla="*/ 447675 h 504825"/>
                  <a:gd name="connsiteX8" fmla="*/ 95375 w 1252783"/>
                  <a:gd name="connsiteY8" fmla="*/ 504825 h 504825"/>
                  <a:gd name="connsiteX9" fmla="*/ 95375 w 125278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1189640 w 1252785"/>
                  <a:gd name="connsiteY5" fmla="*/ 300273 h 504825"/>
                  <a:gd name="connsiteX6" fmla="*/ 125156 w 1252785"/>
                  <a:gd name="connsiteY6" fmla="*/ 355950 h 504825"/>
                  <a:gd name="connsiteX7" fmla="*/ 771650 w 1252785"/>
                  <a:gd name="connsiteY7" fmla="*/ 447675 h 504825"/>
                  <a:gd name="connsiteX8" fmla="*/ 95375 w 1252785"/>
                  <a:gd name="connsiteY8" fmla="*/ 504825 h 504825"/>
                  <a:gd name="connsiteX9" fmla="*/ 95375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125156 w 1252783"/>
                  <a:gd name="connsiteY6" fmla="*/ 355950 h 504825"/>
                  <a:gd name="connsiteX7" fmla="*/ 1189640 w 1252783"/>
                  <a:gd name="connsiteY7" fmla="*/ 410836 h 504825"/>
                  <a:gd name="connsiteX8" fmla="*/ 95375 w 1252783"/>
                  <a:gd name="connsiteY8" fmla="*/ 504825 h 504825"/>
                  <a:gd name="connsiteX9" fmla="*/ 95375 w 125278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1189640 w 1252785"/>
                  <a:gd name="connsiteY5" fmla="*/ 300273 h 504825"/>
                  <a:gd name="connsiteX6" fmla="*/ 125156 w 1252785"/>
                  <a:gd name="connsiteY6" fmla="*/ 355950 h 504825"/>
                  <a:gd name="connsiteX7" fmla="*/ 1189640 w 1252785"/>
                  <a:gd name="connsiteY7" fmla="*/ 410836 h 504825"/>
                  <a:gd name="connsiteX8" fmla="*/ 95375 w 1252785"/>
                  <a:gd name="connsiteY8" fmla="*/ 504825 h 504825"/>
                  <a:gd name="connsiteX9" fmla="*/ 17969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125156 w 1252783"/>
                  <a:gd name="connsiteY6" fmla="*/ 355950 h 504825"/>
                  <a:gd name="connsiteX7" fmla="*/ 1189640 w 1252783"/>
                  <a:gd name="connsiteY7" fmla="*/ 410836 h 504825"/>
                  <a:gd name="connsiteX8" fmla="*/ 95375 w 1252783"/>
                  <a:gd name="connsiteY8" fmla="*/ 504825 h 504825"/>
                  <a:gd name="connsiteX0" fmla="*/ 47750 w 1252785"/>
                  <a:gd name="connsiteY0" fmla="*/ 0 h 465039"/>
                  <a:gd name="connsiteX1" fmla="*/ 1252745 w 1252785"/>
                  <a:gd name="connsiteY1" fmla="*/ 65202 h 465039"/>
                  <a:gd name="connsiteX2" fmla="*/ 125 w 1252785"/>
                  <a:gd name="connsiteY2" fmla="*/ 114300 h 465039"/>
                  <a:gd name="connsiteX3" fmla="*/ 1168203 w 1252785"/>
                  <a:gd name="connsiteY3" fmla="*/ 178712 h 465039"/>
                  <a:gd name="connsiteX4" fmla="*/ 47750 w 1252785"/>
                  <a:gd name="connsiteY4" fmla="*/ 238125 h 465039"/>
                  <a:gd name="connsiteX5" fmla="*/ 1189640 w 1252785"/>
                  <a:gd name="connsiteY5" fmla="*/ 300273 h 465039"/>
                  <a:gd name="connsiteX6" fmla="*/ 125156 w 1252785"/>
                  <a:gd name="connsiteY6" fmla="*/ 355950 h 465039"/>
                  <a:gd name="connsiteX7" fmla="*/ 1189640 w 1252785"/>
                  <a:gd name="connsiteY7" fmla="*/ 410836 h 465039"/>
                  <a:gd name="connsiteX8" fmla="*/ 126337 w 1252785"/>
                  <a:gd name="connsiteY8" fmla="*/ 465039 h 465039"/>
                  <a:gd name="connsiteX0" fmla="*/ 47750 w 1252783"/>
                  <a:gd name="connsiteY0" fmla="*/ 0 h 465039"/>
                  <a:gd name="connsiteX1" fmla="*/ 1252745 w 1252783"/>
                  <a:gd name="connsiteY1" fmla="*/ 65202 h 465039"/>
                  <a:gd name="connsiteX2" fmla="*/ 125 w 1252783"/>
                  <a:gd name="connsiteY2" fmla="*/ 114300 h 465039"/>
                  <a:gd name="connsiteX3" fmla="*/ 1168203 w 1252783"/>
                  <a:gd name="connsiteY3" fmla="*/ 178712 h 465039"/>
                  <a:gd name="connsiteX4" fmla="*/ 47750 w 1252783"/>
                  <a:gd name="connsiteY4" fmla="*/ 238125 h 465039"/>
                  <a:gd name="connsiteX5" fmla="*/ 1189640 w 1252783"/>
                  <a:gd name="connsiteY5" fmla="*/ 300273 h 465039"/>
                  <a:gd name="connsiteX6" fmla="*/ 125156 w 1252783"/>
                  <a:gd name="connsiteY6" fmla="*/ 355950 h 465039"/>
                  <a:gd name="connsiteX7" fmla="*/ 1189640 w 1252783"/>
                  <a:gd name="connsiteY7" fmla="*/ 410836 h 465039"/>
                  <a:gd name="connsiteX8" fmla="*/ 126337 w 1252783"/>
                  <a:gd name="connsiteY8" fmla="*/ 465039 h 465039"/>
                  <a:gd name="connsiteX0" fmla="*/ 47750 w 1252785"/>
                  <a:gd name="connsiteY0" fmla="*/ 0 h 465039"/>
                  <a:gd name="connsiteX1" fmla="*/ 1252745 w 1252785"/>
                  <a:gd name="connsiteY1" fmla="*/ 65202 h 465039"/>
                  <a:gd name="connsiteX2" fmla="*/ 125 w 1252785"/>
                  <a:gd name="connsiteY2" fmla="*/ 114300 h 465039"/>
                  <a:gd name="connsiteX3" fmla="*/ 1168203 w 1252785"/>
                  <a:gd name="connsiteY3" fmla="*/ 178712 h 465039"/>
                  <a:gd name="connsiteX4" fmla="*/ 47750 w 1252785"/>
                  <a:gd name="connsiteY4" fmla="*/ 238125 h 465039"/>
                  <a:gd name="connsiteX5" fmla="*/ 1189640 w 1252785"/>
                  <a:gd name="connsiteY5" fmla="*/ 300273 h 465039"/>
                  <a:gd name="connsiteX6" fmla="*/ 125156 w 1252785"/>
                  <a:gd name="connsiteY6" fmla="*/ 355950 h 465039"/>
                  <a:gd name="connsiteX7" fmla="*/ 1189640 w 1252785"/>
                  <a:gd name="connsiteY7" fmla="*/ 410836 h 465039"/>
                  <a:gd name="connsiteX8" fmla="*/ 126337 w 1252785"/>
                  <a:gd name="connsiteY8" fmla="*/ 465039 h 465039"/>
                  <a:gd name="connsiteX0" fmla="*/ 47750 w 1252783"/>
                  <a:gd name="connsiteY0" fmla="*/ 0 h 465039"/>
                  <a:gd name="connsiteX1" fmla="*/ 1252745 w 1252783"/>
                  <a:gd name="connsiteY1" fmla="*/ 65202 h 465039"/>
                  <a:gd name="connsiteX2" fmla="*/ 125 w 1252783"/>
                  <a:gd name="connsiteY2" fmla="*/ 114300 h 465039"/>
                  <a:gd name="connsiteX3" fmla="*/ 1168203 w 1252783"/>
                  <a:gd name="connsiteY3" fmla="*/ 178712 h 465039"/>
                  <a:gd name="connsiteX4" fmla="*/ 47750 w 1252783"/>
                  <a:gd name="connsiteY4" fmla="*/ 238125 h 465039"/>
                  <a:gd name="connsiteX5" fmla="*/ 1189640 w 1252783"/>
                  <a:gd name="connsiteY5" fmla="*/ 300273 h 465039"/>
                  <a:gd name="connsiteX6" fmla="*/ 125156 w 1252783"/>
                  <a:gd name="connsiteY6" fmla="*/ 355950 h 465039"/>
                  <a:gd name="connsiteX7" fmla="*/ 1189640 w 1252783"/>
                  <a:gd name="connsiteY7" fmla="*/ 410836 h 465039"/>
                  <a:gd name="connsiteX8" fmla="*/ 126337 w 1252783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91 w 1205088"/>
                  <a:gd name="connsiteY0" fmla="*/ 0 h 465039"/>
                  <a:gd name="connsiteX1" fmla="*/ 1205086 w 1205088"/>
                  <a:gd name="connsiteY1" fmla="*/ 65202 h 465039"/>
                  <a:gd name="connsiteX2" fmla="*/ 14391 w 1205088"/>
                  <a:gd name="connsiteY2" fmla="*/ 121668 h 465039"/>
                  <a:gd name="connsiteX3" fmla="*/ 1120544 w 1205088"/>
                  <a:gd name="connsiteY3" fmla="*/ 178712 h 465039"/>
                  <a:gd name="connsiteX4" fmla="*/ 91 w 1205088"/>
                  <a:gd name="connsiteY4" fmla="*/ 238125 h 465039"/>
                  <a:gd name="connsiteX5" fmla="*/ 1141981 w 1205088"/>
                  <a:gd name="connsiteY5" fmla="*/ 300273 h 465039"/>
                  <a:gd name="connsiteX6" fmla="*/ 77497 w 1205088"/>
                  <a:gd name="connsiteY6" fmla="*/ 355950 h 465039"/>
                  <a:gd name="connsiteX7" fmla="*/ 1141981 w 1205088"/>
                  <a:gd name="connsiteY7" fmla="*/ 410836 h 465039"/>
                  <a:gd name="connsiteX8" fmla="*/ 78678 w 1205088"/>
                  <a:gd name="connsiteY8" fmla="*/ 465039 h 465039"/>
                  <a:gd name="connsiteX0" fmla="*/ 93 w 1205091"/>
                  <a:gd name="connsiteY0" fmla="*/ 0 h 465039"/>
                  <a:gd name="connsiteX1" fmla="*/ 1205088 w 1205091"/>
                  <a:gd name="connsiteY1" fmla="*/ 65202 h 465039"/>
                  <a:gd name="connsiteX2" fmla="*/ 14393 w 1205091"/>
                  <a:gd name="connsiteY2" fmla="*/ 121668 h 465039"/>
                  <a:gd name="connsiteX3" fmla="*/ 1120546 w 1205091"/>
                  <a:gd name="connsiteY3" fmla="*/ 178712 h 465039"/>
                  <a:gd name="connsiteX4" fmla="*/ 93 w 1205091"/>
                  <a:gd name="connsiteY4" fmla="*/ 238125 h 465039"/>
                  <a:gd name="connsiteX5" fmla="*/ 1141983 w 1205091"/>
                  <a:gd name="connsiteY5" fmla="*/ 300273 h 465039"/>
                  <a:gd name="connsiteX6" fmla="*/ 77499 w 1205091"/>
                  <a:gd name="connsiteY6" fmla="*/ 350056 h 465039"/>
                  <a:gd name="connsiteX7" fmla="*/ 1141983 w 1205091"/>
                  <a:gd name="connsiteY7" fmla="*/ 410836 h 465039"/>
                  <a:gd name="connsiteX8" fmla="*/ 78680 w 1205091"/>
                  <a:gd name="connsiteY8" fmla="*/ 465039 h 465039"/>
                  <a:gd name="connsiteX0" fmla="*/ 93 w 1205091"/>
                  <a:gd name="connsiteY0" fmla="*/ 0 h 465039"/>
                  <a:gd name="connsiteX1" fmla="*/ 1205088 w 1205091"/>
                  <a:gd name="connsiteY1" fmla="*/ 65202 h 465039"/>
                  <a:gd name="connsiteX2" fmla="*/ 14393 w 1205091"/>
                  <a:gd name="connsiteY2" fmla="*/ 121668 h 465039"/>
                  <a:gd name="connsiteX3" fmla="*/ 1120546 w 1205091"/>
                  <a:gd name="connsiteY3" fmla="*/ 178712 h 465039"/>
                  <a:gd name="connsiteX4" fmla="*/ 93 w 1205091"/>
                  <a:gd name="connsiteY4" fmla="*/ 238125 h 465039"/>
                  <a:gd name="connsiteX5" fmla="*/ 1141983 w 1205091"/>
                  <a:gd name="connsiteY5" fmla="*/ 300273 h 465039"/>
                  <a:gd name="connsiteX6" fmla="*/ 77499 w 1205091"/>
                  <a:gd name="connsiteY6" fmla="*/ 350056 h 465039"/>
                  <a:gd name="connsiteX7" fmla="*/ 1141983 w 1205091"/>
                  <a:gd name="connsiteY7" fmla="*/ 410836 h 465039"/>
                  <a:gd name="connsiteX8" fmla="*/ 78680 w 1205091"/>
                  <a:gd name="connsiteY8" fmla="*/ 465039 h 465039"/>
                  <a:gd name="connsiteX0" fmla="*/ 91 w 1205089"/>
                  <a:gd name="connsiteY0" fmla="*/ 0 h 465039"/>
                  <a:gd name="connsiteX1" fmla="*/ 1205086 w 1205089"/>
                  <a:gd name="connsiteY1" fmla="*/ 65202 h 465039"/>
                  <a:gd name="connsiteX2" fmla="*/ 14391 w 1205089"/>
                  <a:gd name="connsiteY2" fmla="*/ 121668 h 465039"/>
                  <a:gd name="connsiteX3" fmla="*/ 1120544 w 1205089"/>
                  <a:gd name="connsiteY3" fmla="*/ 178712 h 465039"/>
                  <a:gd name="connsiteX4" fmla="*/ 91 w 1205089"/>
                  <a:gd name="connsiteY4" fmla="*/ 238125 h 465039"/>
                  <a:gd name="connsiteX5" fmla="*/ 1141981 w 1205089"/>
                  <a:gd name="connsiteY5" fmla="*/ 300273 h 465039"/>
                  <a:gd name="connsiteX6" fmla="*/ 77497 w 1205089"/>
                  <a:gd name="connsiteY6" fmla="*/ 350056 h 465039"/>
                  <a:gd name="connsiteX7" fmla="*/ 1141981 w 1205089"/>
                  <a:gd name="connsiteY7" fmla="*/ 410836 h 465039"/>
                  <a:gd name="connsiteX8" fmla="*/ 78678 w 1205089"/>
                  <a:gd name="connsiteY8" fmla="*/ 465039 h 465039"/>
                  <a:gd name="connsiteX0" fmla="*/ 91 w 1205089"/>
                  <a:gd name="connsiteY0" fmla="*/ 0 h 465039"/>
                  <a:gd name="connsiteX1" fmla="*/ 1205086 w 1205089"/>
                  <a:gd name="connsiteY1" fmla="*/ 65202 h 465039"/>
                  <a:gd name="connsiteX2" fmla="*/ 14391 w 1205089"/>
                  <a:gd name="connsiteY2" fmla="*/ 121668 h 465039"/>
                  <a:gd name="connsiteX3" fmla="*/ 1120544 w 1205089"/>
                  <a:gd name="connsiteY3" fmla="*/ 178712 h 465039"/>
                  <a:gd name="connsiteX4" fmla="*/ 91 w 1205089"/>
                  <a:gd name="connsiteY4" fmla="*/ 238125 h 465039"/>
                  <a:gd name="connsiteX5" fmla="*/ 1141981 w 1205089"/>
                  <a:gd name="connsiteY5" fmla="*/ 300273 h 465039"/>
                  <a:gd name="connsiteX6" fmla="*/ 77497 w 1205089"/>
                  <a:gd name="connsiteY6" fmla="*/ 350056 h 465039"/>
                  <a:gd name="connsiteX7" fmla="*/ 1141981 w 1205089"/>
                  <a:gd name="connsiteY7" fmla="*/ 410836 h 465039"/>
                  <a:gd name="connsiteX8" fmla="*/ 78678 w 1205089"/>
                  <a:gd name="connsiteY8" fmla="*/ 465039 h 465039"/>
                  <a:gd name="connsiteX0" fmla="*/ 91 w 1205191"/>
                  <a:gd name="connsiteY0" fmla="*/ 0 h 465039"/>
                  <a:gd name="connsiteX1" fmla="*/ 1205086 w 1205191"/>
                  <a:gd name="connsiteY1" fmla="*/ 65202 h 465039"/>
                  <a:gd name="connsiteX2" fmla="*/ 14391 w 1205191"/>
                  <a:gd name="connsiteY2" fmla="*/ 121668 h 465039"/>
                  <a:gd name="connsiteX3" fmla="*/ 1120544 w 1205191"/>
                  <a:gd name="connsiteY3" fmla="*/ 178712 h 465039"/>
                  <a:gd name="connsiteX4" fmla="*/ 91 w 1205191"/>
                  <a:gd name="connsiteY4" fmla="*/ 238125 h 465039"/>
                  <a:gd name="connsiteX5" fmla="*/ 1141981 w 1205191"/>
                  <a:gd name="connsiteY5" fmla="*/ 300273 h 465039"/>
                  <a:gd name="connsiteX6" fmla="*/ 77497 w 1205191"/>
                  <a:gd name="connsiteY6" fmla="*/ 350056 h 465039"/>
                  <a:gd name="connsiteX7" fmla="*/ 1141981 w 1205191"/>
                  <a:gd name="connsiteY7" fmla="*/ 410836 h 465039"/>
                  <a:gd name="connsiteX8" fmla="*/ 78678 w 1205191"/>
                  <a:gd name="connsiteY8" fmla="*/ 465039 h 465039"/>
                  <a:gd name="connsiteX0" fmla="*/ 46534 w 1205103"/>
                  <a:gd name="connsiteY0" fmla="*/ 0 h 456198"/>
                  <a:gd name="connsiteX1" fmla="*/ 1205086 w 1205103"/>
                  <a:gd name="connsiteY1" fmla="*/ 56361 h 456198"/>
                  <a:gd name="connsiteX2" fmla="*/ 14391 w 1205103"/>
                  <a:gd name="connsiteY2" fmla="*/ 112827 h 456198"/>
                  <a:gd name="connsiteX3" fmla="*/ 1120544 w 1205103"/>
                  <a:gd name="connsiteY3" fmla="*/ 169871 h 456198"/>
                  <a:gd name="connsiteX4" fmla="*/ 91 w 1205103"/>
                  <a:gd name="connsiteY4" fmla="*/ 229284 h 456198"/>
                  <a:gd name="connsiteX5" fmla="*/ 1141981 w 1205103"/>
                  <a:gd name="connsiteY5" fmla="*/ 291432 h 456198"/>
                  <a:gd name="connsiteX6" fmla="*/ 77497 w 1205103"/>
                  <a:gd name="connsiteY6" fmla="*/ 341215 h 456198"/>
                  <a:gd name="connsiteX7" fmla="*/ 1141981 w 1205103"/>
                  <a:gd name="connsiteY7" fmla="*/ 401995 h 456198"/>
                  <a:gd name="connsiteX8" fmla="*/ 78678 w 1205103"/>
                  <a:gd name="connsiteY8" fmla="*/ 456198 h 456198"/>
                  <a:gd name="connsiteX0" fmla="*/ 46534 w 1205904"/>
                  <a:gd name="connsiteY0" fmla="*/ 0 h 456198"/>
                  <a:gd name="connsiteX1" fmla="*/ 1205086 w 1205904"/>
                  <a:gd name="connsiteY1" fmla="*/ 56361 h 456198"/>
                  <a:gd name="connsiteX2" fmla="*/ 14391 w 1205904"/>
                  <a:gd name="connsiteY2" fmla="*/ 112827 h 456198"/>
                  <a:gd name="connsiteX3" fmla="*/ 1120544 w 1205904"/>
                  <a:gd name="connsiteY3" fmla="*/ 169871 h 456198"/>
                  <a:gd name="connsiteX4" fmla="*/ 91 w 1205904"/>
                  <a:gd name="connsiteY4" fmla="*/ 229284 h 456198"/>
                  <a:gd name="connsiteX5" fmla="*/ 1141981 w 1205904"/>
                  <a:gd name="connsiteY5" fmla="*/ 291432 h 456198"/>
                  <a:gd name="connsiteX6" fmla="*/ 77497 w 1205904"/>
                  <a:gd name="connsiteY6" fmla="*/ 341215 h 456198"/>
                  <a:gd name="connsiteX7" fmla="*/ 1141981 w 1205904"/>
                  <a:gd name="connsiteY7" fmla="*/ 401995 h 456198"/>
                  <a:gd name="connsiteX8" fmla="*/ 78678 w 1205904"/>
                  <a:gd name="connsiteY8" fmla="*/ 456198 h 456198"/>
                  <a:gd name="connsiteX0" fmla="*/ 1205086 w 1205086"/>
                  <a:gd name="connsiteY0" fmla="*/ 0 h 399837"/>
                  <a:gd name="connsiteX1" fmla="*/ 14391 w 1205086"/>
                  <a:gd name="connsiteY1" fmla="*/ 56466 h 399837"/>
                  <a:gd name="connsiteX2" fmla="*/ 1120544 w 1205086"/>
                  <a:gd name="connsiteY2" fmla="*/ 113510 h 399837"/>
                  <a:gd name="connsiteX3" fmla="*/ 91 w 1205086"/>
                  <a:gd name="connsiteY3" fmla="*/ 172923 h 399837"/>
                  <a:gd name="connsiteX4" fmla="*/ 1141981 w 1205086"/>
                  <a:gd name="connsiteY4" fmla="*/ 235071 h 399837"/>
                  <a:gd name="connsiteX5" fmla="*/ 77497 w 1205086"/>
                  <a:gd name="connsiteY5" fmla="*/ 284854 h 399837"/>
                  <a:gd name="connsiteX6" fmla="*/ 1141981 w 1205086"/>
                  <a:gd name="connsiteY6" fmla="*/ 345634 h 399837"/>
                  <a:gd name="connsiteX7" fmla="*/ 78678 w 1205086"/>
                  <a:gd name="connsiteY7" fmla="*/ 399837 h 399837"/>
                  <a:gd name="connsiteX0" fmla="*/ 14391 w 1141985"/>
                  <a:gd name="connsiteY0" fmla="*/ 0 h 343371"/>
                  <a:gd name="connsiteX1" fmla="*/ 1120544 w 1141985"/>
                  <a:gd name="connsiteY1" fmla="*/ 57044 h 343371"/>
                  <a:gd name="connsiteX2" fmla="*/ 91 w 1141985"/>
                  <a:gd name="connsiteY2" fmla="*/ 116457 h 343371"/>
                  <a:gd name="connsiteX3" fmla="*/ 1141981 w 1141985"/>
                  <a:gd name="connsiteY3" fmla="*/ 178605 h 343371"/>
                  <a:gd name="connsiteX4" fmla="*/ 77497 w 1141985"/>
                  <a:gd name="connsiteY4" fmla="*/ 228388 h 343371"/>
                  <a:gd name="connsiteX5" fmla="*/ 1141981 w 1141985"/>
                  <a:gd name="connsiteY5" fmla="*/ 289168 h 343371"/>
                  <a:gd name="connsiteX6" fmla="*/ 78678 w 1141985"/>
                  <a:gd name="connsiteY6" fmla="*/ 343371 h 343371"/>
                  <a:gd name="connsiteX0" fmla="*/ 1120544 w 1141985"/>
                  <a:gd name="connsiteY0" fmla="*/ 0 h 286327"/>
                  <a:gd name="connsiteX1" fmla="*/ 91 w 1141985"/>
                  <a:gd name="connsiteY1" fmla="*/ 59413 h 286327"/>
                  <a:gd name="connsiteX2" fmla="*/ 1141981 w 1141985"/>
                  <a:gd name="connsiteY2" fmla="*/ 121561 h 286327"/>
                  <a:gd name="connsiteX3" fmla="*/ 77497 w 1141985"/>
                  <a:gd name="connsiteY3" fmla="*/ 171344 h 286327"/>
                  <a:gd name="connsiteX4" fmla="*/ 1141981 w 1141985"/>
                  <a:gd name="connsiteY4" fmla="*/ 232124 h 286327"/>
                  <a:gd name="connsiteX5" fmla="*/ 78678 w 1141985"/>
                  <a:gd name="connsiteY5" fmla="*/ 286327 h 286327"/>
                  <a:gd name="connsiteX0" fmla="*/ 4817881 w 4979423"/>
                  <a:gd name="connsiteY0" fmla="*/ 0 h 286327"/>
                  <a:gd name="connsiteX1" fmla="*/ 26 w 4979423"/>
                  <a:gd name="connsiteY1" fmla="*/ 26746 h 286327"/>
                  <a:gd name="connsiteX2" fmla="*/ 4839318 w 4979423"/>
                  <a:gd name="connsiteY2" fmla="*/ 121561 h 286327"/>
                  <a:gd name="connsiteX3" fmla="*/ 3774834 w 4979423"/>
                  <a:gd name="connsiteY3" fmla="*/ 171344 h 286327"/>
                  <a:gd name="connsiteX4" fmla="*/ 4839318 w 4979423"/>
                  <a:gd name="connsiteY4" fmla="*/ 232124 h 286327"/>
                  <a:gd name="connsiteX5" fmla="*/ 3776015 w 4979423"/>
                  <a:gd name="connsiteY5" fmla="*/ 286327 h 286327"/>
                  <a:gd name="connsiteX0" fmla="*/ 1850115 w 5053819"/>
                  <a:gd name="connsiteY0" fmla="*/ 0 h 344311"/>
                  <a:gd name="connsiteX1" fmla="*/ 74422 w 5053819"/>
                  <a:gd name="connsiteY1" fmla="*/ 84730 h 344311"/>
                  <a:gd name="connsiteX2" fmla="*/ 4913714 w 5053819"/>
                  <a:gd name="connsiteY2" fmla="*/ 179545 h 344311"/>
                  <a:gd name="connsiteX3" fmla="*/ 3849230 w 5053819"/>
                  <a:gd name="connsiteY3" fmla="*/ 229328 h 344311"/>
                  <a:gd name="connsiteX4" fmla="*/ 4913714 w 5053819"/>
                  <a:gd name="connsiteY4" fmla="*/ 290108 h 344311"/>
                  <a:gd name="connsiteX5" fmla="*/ 3850411 w 5053819"/>
                  <a:gd name="connsiteY5" fmla="*/ 344311 h 344311"/>
                  <a:gd name="connsiteX0" fmla="*/ 1719938 w 5064051"/>
                  <a:gd name="connsiteY0" fmla="*/ 0 h 331244"/>
                  <a:gd name="connsiteX1" fmla="*/ 84654 w 5064051"/>
                  <a:gd name="connsiteY1" fmla="*/ 71663 h 331244"/>
                  <a:gd name="connsiteX2" fmla="*/ 4923946 w 5064051"/>
                  <a:gd name="connsiteY2" fmla="*/ 166478 h 331244"/>
                  <a:gd name="connsiteX3" fmla="*/ 3859462 w 5064051"/>
                  <a:gd name="connsiteY3" fmla="*/ 216261 h 331244"/>
                  <a:gd name="connsiteX4" fmla="*/ 4923946 w 5064051"/>
                  <a:gd name="connsiteY4" fmla="*/ 277041 h 331244"/>
                  <a:gd name="connsiteX5" fmla="*/ 3860643 w 5064051"/>
                  <a:gd name="connsiteY5" fmla="*/ 331244 h 331244"/>
                  <a:gd name="connsiteX0" fmla="*/ 1701515 w 5045628"/>
                  <a:gd name="connsiteY0" fmla="*/ 0 h 331244"/>
                  <a:gd name="connsiteX1" fmla="*/ 66231 w 5045628"/>
                  <a:gd name="connsiteY1" fmla="*/ 71663 h 331244"/>
                  <a:gd name="connsiteX2" fmla="*/ 4905523 w 5045628"/>
                  <a:gd name="connsiteY2" fmla="*/ 166478 h 331244"/>
                  <a:gd name="connsiteX3" fmla="*/ 3841039 w 5045628"/>
                  <a:gd name="connsiteY3" fmla="*/ 216261 h 331244"/>
                  <a:gd name="connsiteX4" fmla="*/ 4905523 w 5045628"/>
                  <a:gd name="connsiteY4" fmla="*/ 277041 h 331244"/>
                  <a:gd name="connsiteX5" fmla="*/ 3842220 w 5045628"/>
                  <a:gd name="connsiteY5" fmla="*/ 331244 h 331244"/>
                  <a:gd name="connsiteX0" fmla="*/ 1701515 w 5045628"/>
                  <a:gd name="connsiteY0" fmla="*/ 0 h 331244"/>
                  <a:gd name="connsiteX1" fmla="*/ 66231 w 5045628"/>
                  <a:gd name="connsiteY1" fmla="*/ 71663 h 331244"/>
                  <a:gd name="connsiteX2" fmla="*/ 4905523 w 5045628"/>
                  <a:gd name="connsiteY2" fmla="*/ 166478 h 331244"/>
                  <a:gd name="connsiteX3" fmla="*/ 3841039 w 5045628"/>
                  <a:gd name="connsiteY3" fmla="*/ 216261 h 331244"/>
                  <a:gd name="connsiteX4" fmla="*/ 4905523 w 5045628"/>
                  <a:gd name="connsiteY4" fmla="*/ 277041 h 331244"/>
                  <a:gd name="connsiteX5" fmla="*/ 3842220 w 5045628"/>
                  <a:gd name="connsiteY5" fmla="*/ 331244 h 331244"/>
                  <a:gd name="connsiteX0" fmla="*/ 1701515 w 5045628"/>
                  <a:gd name="connsiteY0" fmla="*/ 0 h 331244"/>
                  <a:gd name="connsiteX1" fmla="*/ 66231 w 5045628"/>
                  <a:gd name="connsiteY1" fmla="*/ 71663 h 331244"/>
                  <a:gd name="connsiteX2" fmla="*/ 4905523 w 5045628"/>
                  <a:gd name="connsiteY2" fmla="*/ 166478 h 331244"/>
                  <a:gd name="connsiteX3" fmla="*/ 3841039 w 5045628"/>
                  <a:gd name="connsiteY3" fmla="*/ 216261 h 331244"/>
                  <a:gd name="connsiteX4" fmla="*/ 4905523 w 5045628"/>
                  <a:gd name="connsiteY4" fmla="*/ 277041 h 331244"/>
                  <a:gd name="connsiteX5" fmla="*/ 3842220 w 5045628"/>
                  <a:gd name="connsiteY5" fmla="*/ 331244 h 331244"/>
                  <a:gd name="connsiteX0" fmla="*/ 1635298 w 4839306"/>
                  <a:gd name="connsiteY0" fmla="*/ 0 h 331244"/>
                  <a:gd name="connsiteX1" fmla="*/ 14 w 4839306"/>
                  <a:gd name="connsiteY1" fmla="*/ 71663 h 331244"/>
                  <a:gd name="connsiteX2" fmla="*/ 1609932 w 4839306"/>
                  <a:gd name="connsiteY2" fmla="*/ 174645 h 331244"/>
                  <a:gd name="connsiteX3" fmla="*/ 3774822 w 4839306"/>
                  <a:gd name="connsiteY3" fmla="*/ 216261 h 331244"/>
                  <a:gd name="connsiteX4" fmla="*/ 4839306 w 4839306"/>
                  <a:gd name="connsiteY4" fmla="*/ 277041 h 331244"/>
                  <a:gd name="connsiteX5" fmla="*/ 3776003 w 4839306"/>
                  <a:gd name="connsiteY5" fmla="*/ 331244 h 331244"/>
                  <a:gd name="connsiteX0" fmla="*/ 1635298 w 4839306"/>
                  <a:gd name="connsiteY0" fmla="*/ 0 h 331244"/>
                  <a:gd name="connsiteX1" fmla="*/ 14 w 4839306"/>
                  <a:gd name="connsiteY1" fmla="*/ 71663 h 331244"/>
                  <a:gd name="connsiteX2" fmla="*/ 1609932 w 4839306"/>
                  <a:gd name="connsiteY2" fmla="*/ 174645 h 331244"/>
                  <a:gd name="connsiteX3" fmla="*/ 3634412 w 4839306"/>
                  <a:gd name="connsiteY3" fmla="*/ 227694 h 331244"/>
                  <a:gd name="connsiteX4" fmla="*/ 4839306 w 4839306"/>
                  <a:gd name="connsiteY4" fmla="*/ 277041 h 331244"/>
                  <a:gd name="connsiteX5" fmla="*/ 3776003 w 4839306"/>
                  <a:gd name="connsiteY5" fmla="*/ 331244 h 331244"/>
                  <a:gd name="connsiteX0" fmla="*/ 1635298 w 4628694"/>
                  <a:gd name="connsiteY0" fmla="*/ 0 h 331244"/>
                  <a:gd name="connsiteX1" fmla="*/ 14 w 4628694"/>
                  <a:gd name="connsiteY1" fmla="*/ 71663 h 331244"/>
                  <a:gd name="connsiteX2" fmla="*/ 1609932 w 4628694"/>
                  <a:gd name="connsiteY2" fmla="*/ 174645 h 331244"/>
                  <a:gd name="connsiteX3" fmla="*/ 3634412 w 4628694"/>
                  <a:gd name="connsiteY3" fmla="*/ 227694 h 331244"/>
                  <a:gd name="connsiteX4" fmla="*/ 4628694 w 4628694"/>
                  <a:gd name="connsiteY4" fmla="*/ 286841 h 331244"/>
                  <a:gd name="connsiteX5" fmla="*/ 3776003 w 4628694"/>
                  <a:gd name="connsiteY5" fmla="*/ 331244 h 331244"/>
                  <a:gd name="connsiteX0" fmla="*/ 1644341 w 4637737"/>
                  <a:gd name="connsiteY0" fmla="*/ 0 h 331244"/>
                  <a:gd name="connsiteX1" fmla="*/ 9057 w 4637737"/>
                  <a:gd name="connsiteY1" fmla="*/ 71663 h 331244"/>
                  <a:gd name="connsiteX2" fmla="*/ 1618975 w 4637737"/>
                  <a:gd name="connsiteY2" fmla="*/ 174645 h 331244"/>
                  <a:gd name="connsiteX3" fmla="*/ 3643455 w 4637737"/>
                  <a:gd name="connsiteY3" fmla="*/ 227694 h 331244"/>
                  <a:gd name="connsiteX4" fmla="*/ 4637737 w 4637737"/>
                  <a:gd name="connsiteY4" fmla="*/ 286841 h 331244"/>
                  <a:gd name="connsiteX5" fmla="*/ 3785046 w 4637737"/>
                  <a:gd name="connsiteY5" fmla="*/ 331244 h 331244"/>
                  <a:gd name="connsiteX0" fmla="*/ 1644341 w 4637737"/>
                  <a:gd name="connsiteY0" fmla="*/ 0 h 331244"/>
                  <a:gd name="connsiteX1" fmla="*/ 9057 w 4637737"/>
                  <a:gd name="connsiteY1" fmla="*/ 71663 h 331244"/>
                  <a:gd name="connsiteX2" fmla="*/ 1618975 w 4637737"/>
                  <a:gd name="connsiteY2" fmla="*/ 174645 h 331244"/>
                  <a:gd name="connsiteX3" fmla="*/ 3643455 w 4637737"/>
                  <a:gd name="connsiteY3" fmla="*/ 227694 h 331244"/>
                  <a:gd name="connsiteX4" fmla="*/ 4637737 w 4637737"/>
                  <a:gd name="connsiteY4" fmla="*/ 286841 h 331244"/>
                  <a:gd name="connsiteX5" fmla="*/ 3785046 w 4637737"/>
                  <a:gd name="connsiteY5" fmla="*/ 331244 h 331244"/>
                  <a:gd name="connsiteX0" fmla="*/ 1285770 w 4630188"/>
                  <a:gd name="connsiteY0" fmla="*/ 0 h 380245"/>
                  <a:gd name="connsiteX1" fmla="*/ 1508 w 4630188"/>
                  <a:gd name="connsiteY1" fmla="*/ 120664 h 380245"/>
                  <a:gd name="connsiteX2" fmla="*/ 1611426 w 4630188"/>
                  <a:gd name="connsiteY2" fmla="*/ 223646 h 380245"/>
                  <a:gd name="connsiteX3" fmla="*/ 3635906 w 4630188"/>
                  <a:gd name="connsiteY3" fmla="*/ 276695 h 380245"/>
                  <a:gd name="connsiteX4" fmla="*/ 4630188 w 4630188"/>
                  <a:gd name="connsiteY4" fmla="*/ 335842 h 380245"/>
                  <a:gd name="connsiteX5" fmla="*/ 3777497 w 4630188"/>
                  <a:gd name="connsiteY5" fmla="*/ 380245 h 380245"/>
                  <a:gd name="connsiteX0" fmla="*/ 1286088 w 4630506"/>
                  <a:gd name="connsiteY0" fmla="*/ 0 h 380245"/>
                  <a:gd name="connsiteX1" fmla="*/ 1826 w 4630506"/>
                  <a:gd name="connsiteY1" fmla="*/ 120664 h 380245"/>
                  <a:gd name="connsiteX2" fmla="*/ 1611744 w 4630506"/>
                  <a:gd name="connsiteY2" fmla="*/ 223646 h 380245"/>
                  <a:gd name="connsiteX3" fmla="*/ 3636224 w 4630506"/>
                  <a:gd name="connsiteY3" fmla="*/ 276695 h 380245"/>
                  <a:gd name="connsiteX4" fmla="*/ 4630506 w 4630506"/>
                  <a:gd name="connsiteY4" fmla="*/ 335842 h 380245"/>
                  <a:gd name="connsiteX5" fmla="*/ 3777815 w 4630506"/>
                  <a:gd name="connsiteY5" fmla="*/ 380245 h 380245"/>
                  <a:gd name="connsiteX0" fmla="*/ 1193861 w 4631885"/>
                  <a:gd name="connsiteY0" fmla="*/ 0 h 331244"/>
                  <a:gd name="connsiteX1" fmla="*/ 3205 w 4631885"/>
                  <a:gd name="connsiteY1" fmla="*/ 71663 h 331244"/>
                  <a:gd name="connsiteX2" fmla="*/ 1613123 w 4631885"/>
                  <a:gd name="connsiteY2" fmla="*/ 174645 h 331244"/>
                  <a:gd name="connsiteX3" fmla="*/ 3637603 w 4631885"/>
                  <a:gd name="connsiteY3" fmla="*/ 227694 h 331244"/>
                  <a:gd name="connsiteX4" fmla="*/ 4631885 w 4631885"/>
                  <a:gd name="connsiteY4" fmla="*/ 286841 h 331244"/>
                  <a:gd name="connsiteX5" fmla="*/ 3779194 w 4631885"/>
                  <a:gd name="connsiteY5" fmla="*/ 331244 h 331244"/>
                  <a:gd name="connsiteX0" fmla="*/ 1194387 w 4632411"/>
                  <a:gd name="connsiteY0" fmla="*/ 0 h 331244"/>
                  <a:gd name="connsiteX1" fmla="*/ 3731 w 4632411"/>
                  <a:gd name="connsiteY1" fmla="*/ 71663 h 331244"/>
                  <a:gd name="connsiteX2" fmla="*/ 1613649 w 4632411"/>
                  <a:gd name="connsiteY2" fmla="*/ 174645 h 331244"/>
                  <a:gd name="connsiteX3" fmla="*/ 3638129 w 4632411"/>
                  <a:gd name="connsiteY3" fmla="*/ 227694 h 331244"/>
                  <a:gd name="connsiteX4" fmla="*/ 4632411 w 4632411"/>
                  <a:gd name="connsiteY4" fmla="*/ 286841 h 331244"/>
                  <a:gd name="connsiteX5" fmla="*/ 3779720 w 4632411"/>
                  <a:gd name="connsiteY5" fmla="*/ 331244 h 331244"/>
                  <a:gd name="connsiteX0" fmla="*/ 1191060 w 4629084"/>
                  <a:gd name="connsiteY0" fmla="*/ 0 h 331244"/>
                  <a:gd name="connsiteX1" fmla="*/ 404 w 4629084"/>
                  <a:gd name="connsiteY1" fmla="*/ 71663 h 331244"/>
                  <a:gd name="connsiteX2" fmla="*/ 1610322 w 4629084"/>
                  <a:gd name="connsiteY2" fmla="*/ 174645 h 331244"/>
                  <a:gd name="connsiteX3" fmla="*/ 3634802 w 4629084"/>
                  <a:gd name="connsiteY3" fmla="*/ 227694 h 331244"/>
                  <a:gd name="connsiteX4" fmla="*/ 4629084 w 4629084"/>
                  <a:gd name="connsiteY4" fmla="*/ 286841 h 331244"/>
                  <a:gd name="connsiteX5" fmla="*/ 3776393 w 4629084"/>
                  <a:gd name="connsiteY5" fmla="*/ 331244 h 331244"/>
                  <a:gd name="connsiteX0" fmla="*/ 1425290 w 4629302"/>
                  <a:gd name="connsiteY0" fmla="*/ 0 h 327977"/>
                  <a:gd name="connsiteX1" fmla="*/ 622 w 4629302"/>
                  <a:gd name="connsiteY1" fmla="*/ 68396 h 327977"/>
                  <a:gd name="connsiteX2" fmla="*/ 1610540 w 4629302"/>
                  <a:gd name="connsiteY2" fmla="*/ 171378 h 327977"/>
                  <a:gd name="connsiteX3" fmla="*/ 3635020 w 4629302"/>
                  <a:gd name="connsiteY3" fmla="*/ 224427 h 327977"/>
                  <a:gd name="connsiteX4" fmla="*/ 4629302 w 4629302"/>
                  <a:gd name="connsiteY4" fmla="*/ 283574 h 327977"/>
                  <a:gd name="connsiteX5" fmla="*/ 3776611 w 4629302"/>
                  <a:gd name="connsiteY5" fmla="*/ 327977 h 327977"/>
                  <a:gd name="connsiteX0" fmla="*/ 1425290 w 4629302"/>
                  <a:gd name="connsiteY0" fmla="*/ 0 h 326644"/>
                  <a:gd name="connsiteX1" fmla="*/ 622 w 4629302"/>
                  <a:gd name="connsiteY1" fmla="*/ 68396 h 326644"/>
                  <a:gd name="connsiteX2" fmla="*/ 1610540 w 4629302"/>
                  <a:gd name="connsiteY2" fmla="*/ 171378 h 326644"/>
                  <a:gd name="connsiteX3" fmla="*/ 3635020 w 4629302"/>
                  <a:gd name="connsiteY3" fmla="*/ 224427 h 326644"/>
                  <a:gd name="connsiteX4" fmla="*/ 4629302 w 4629302"/>
                  <a:gd name="connsiteY4" fmla="*/ 283574 h 326644"/>
                  <a:gd name="connsiteX5" fmla="*/ 3572883 w 4629302"/>
                  <a:gd name="connsiteY5" fmla="*/ 326644 h 326644"/>
                  <a:gd name="connsiteX0" fmla="*/ 1425290 w 4629302"/>
                  <a:gd name="connsiteY0" fmla="*/ 0 h 326644"/>
                  <a:gd name="connsiteX1" fmla="*/ 622 w 4629302"/>
                  <a:gd name="connsiteY1" fmla="*/ 68396 h 326644"/>
                  <a:gd name="connsiteX2" fmla="*/ 1610540 w 4629302"/>
                  <a:gd name="connsiteY2" fmla="*/ 171378 h 326644"/>
                  <a:gd name="connsiteX3" fmla="*/ 3635020 w 4629302"/>
                  <a:gd name="connsiteY3" fmla="*/ 224427 h 326644"/>
                  <a:gd name="connsiteX4" fmla="*/ 4629302 w 4629302"/>
                  <a:gd name="connsiteY4" fmla="*/ 283574 h 326644"/>
                  <a:gd name="connsiteX5" fmla="*/ 3572883 w 4629302"/>
                  <a:gd name="connsiteY5" fmla="*/ 326644 h 326644"/>
                  <a:gd name="connsiteX0" fmla="*/ 1425290 w 4629302"/>
                  <a:gd name="connsiteY0" fmla="*/ 0 h 326644"/>
                  <a:gd name="connsiteX1" fmla="*/ 622 w 4629302"/>
                  <a:gd name="connsiteY1" fmla="*/ 68396 h 326644"/>
                  <a:gd name="connsiteX2" fmla="*/ 1610540 w 4629302"/>
                  <a:gd name="connsiteY2" fmla="*/ 171378 h 326644"/>
                  <a:gd name="connsiteX3" fmla="*/ 3635020 w 4629302"/>
                  <a:gd name="connsiteY3" fmla="*/ 224427 h 326644"/>
                  <a:gd name="connsiteX4" fmla="*/ 4629302 w 4629302"/>
                  <a:gd name="connsiteY4" fmla="*/ 283574 h 326644"/>
                  <a:gd name="connsiteX5" fmla="*/ 3572883 w 4629302"/>
                  <a:gd name="connsiteY5" fmla="*/ 326644 h 326644"/>
                  <a:gd name="connsiteX0" fmla="*/ 1435206 w 4639218"/>
                  <a:gd name="connsiteY0" fmla="*/ 0 h 326644"/>
                  <a:gd name="connsiteX1" fmla="*/ 10538 w 4639218"/>
                  <a:gd name="connsiteY1" fmla="*/ 68396 h 326644"/>
                  <a:gd name="connsiteX2" fmla="*/ 1620456 w 4639218"/>
                  <a:gd name="connsiteY2" fmla="*/ 171378 h 326644"/>
                  <a:gd name="connsiteX3" fmla="*/ 3644936 w 4639218"/>
                  <a:gd name="connsiteY3" fmla="*/ 224427 h 326644"/>
                  <a:gd name="connsiteX4" fmla="*/ 4639218 w 4639218"/>
                  <a:gd name="connsiteY4" fmla="*/ 283574 h 326644"/>
                  <a:gd name="connsiteX5" fmla="*/ 3582799 w 4639218"/>
                  <a:gd name="connsiteY5" fmla="*/ 326644 h 326644"/>
                  <a:gd name="connsiteX0" fmla="*/ 1425330 w 4629342"/>
                  <a:gd name="connsiteY0" fmla="*/ 5311 h 331955"/>
                  <a:gd name="connsiteX1" fmla="*/ 1412893 w 4629342"/>
                  <a:gd name="connsiteY1" fmla="*/ 4997 h 331955"/>
                  <a:gd name="connsiteX2" fmla="*/ 662 w 4629342"/>
                  <a:gd name="connsiteY2" fmla="*/ 73707 h 331955"/>
                  <a:gd name="connsiteX3" fmla="*/ 1610580 w 4629342"/>
                  <a:gd name="connsiteY3" fmla="*/ 176689 h 331955"/>
                  <a:gd name="connsiteX4" fmla="*/ 3635060 w 4629342"/>
                  <a:gd name="connsiteY4" fmla="*/ 229738 h 331955"/>
                  <a:gd name="connsiteX5" fmla="*/ 4629342 w 4629342"/>
                  <a:gd name="connsiteY5" fmla="*/ 288885 h 331955"/>
                  <a:gd name="connsiteX6" fmla="*/ 3572923 w 4629342"/>
                  <a:gd name="connsiteY6" fmla="*/ 331955 h 331955"/>
                  <a:gd name="connsiteX0" fmla="*/ 1429574 w 4633586"/>
                  <a:gd name="connsiteY0" fmla="*/ 0 h 326644"/>
                  <a:gd name="connsiteX1" fmla="*/ 1124276 w 4633586"/>
                  <a:gd name="connsiteY1" fmla="*/ 9462 h 326644"/>
                  <a:gd name="connsiteX2" fmla="*/ 4906 w 4633586"/>
                  <a:gd name="connsiteY2" fmla="*/ 68396 h 326644"/>
                  <a:gd name="connsiteX3" fmla="*/ 1614824 w 4633586"/>
                  <a:gd name="connsiteY3" fmla="*/ 171378 h 326644"/>
                  <a:gd name="connsiteX4" fmla="*/ 3639304 w 4633586"/>
                  <a:gd name="connsiteY4" fmla="*/ 224427 h 326644"/>
                  <a:gd name="connsiteX5" fmla="*/ 4633586 w 4633586"/>
                  <a:gd name="connsiteY5" fmla="*/ 283574 h 326644"/>
                  <a:gd name="connsiteX6" fmla="*/ 3577167 w 4633586"/>
                  <a:gd name="connsiteY6" fmla="*/ 326644 h 326644"/>
                  <a:gd name="connsiteX0" fmla="*/ 1862496 w 4633586"/>
                  <a:gd name="connsiteY0" fmla="*/ 7868 h 317182"/>
                  <a:gd name="connsiteX1" fmla="*/ 1124276 w 4633586"/>
                  <a:gd name="connsiteY1" fmla="*/ 0 h 317182"/>
                  <a:gd name="connsiteX2" fmla="*/ 4906 w 4633586"/>
                  <a:gd name="connsiteY2" fmla="*/ 58934 h 317182"/>
                  <a:gd name="connsiteX3" fmla="*/ 1614824 w 4633586"/>
                  <a:gd name="connsiteY3" fmla="*/ 161916 h 317182"/>
                  <a:gd name="connsiteX4" fmla="*/ 3639304 w 4633586"/>
                  <a:gd name="connsiteY4" fmla="*/ 214965 h 317182"/>
                  <a:gd name="connsiteX5" fmla="*/ 4633586 w 4633586"/>
                  <a:gd name="connsiteY5" fmla="*/ 274112 h 317182"/>
                  <a:gd name="connsiteX6" fmla="*/ 3577167 w 4633586"/>
                  <a:gd name="connsiteY6" fmla="*/ 317182 h 317182"/>
                  <a:gd name="connsiteX0" fmla="*/ 1862538 w 4633628"/>
                  <a:gd name="connsiteY0" fmla="*/ 8008 h 317322"/>
                  <a:gd name="connsiteX1" fmla="*/ 1124318 w 4633628"/>
                  <a:gd name="connsiteY1" fmla="*/ 140 h 317322"/>
                  <a:gd name="connsiteX2" fmla="*/ 4948 w 4633628"/>
                  <a:gd name="connsiteY2" fmla="*/ 59074 h 317322"/>
                  <a:gd name="connsiteX3" fmla="*/ 1614866 w 4633628"/>
                  <a:gd name="connsiteY3" fmla="*/ 162056 h 317322"/>
                  <a:gd name="connsiteX4" fmla="*/ 3639346 w 4633628"/>
                  <a:gd name="connsiteY4" fmla="*/ 215105 h 317322"/>
                  <a:gd name="connsiteX5" fmla="*/ 4633628 w 4633628"/>
                  <a:gd name="connsiteY5" fmla="*/ 274252 h 317322"/>
                  <a:gd name="connsiteX6" fmla="*/ 3577209 w 4633628"/>
                  <a:gd name="connsiteY6" fmla="*/ 317322 h 317322"/>
                  <a:gd name="connsiteX0" fmla="*/ 1862599 w 4633689"/>
                  <a:gd name="connsiteY0" fmla="*/ 7868 h 317182"/>
                  <a:gd name="connsiteX1" fmla="*/ 1124379 w 4633689"/>
                  <a:gd name="connsiteY1" fmla="*/ 0 h 317182"/>
                  <a:gd name="connsiteX2" fmla="*/ 5009 w 4633689"/>
                  <a:gd name="connsiteY2" fmla="*/ 58934 h 317182"/>
                  <a:gd name="connsiteX3" fmla="*/ 1614927 w 4633689"/>
                  <a:gd name="connsiteY3" fmla="*/ 161916 h 317182"/>
                  <a:gd name="connsiteX4" fmla="*/ 3639407 w 4633689"/>
                  <a:gd name="connsiteY4" fmla="*/ 214965 h 317182"/>
                  <a:gd name="connsiteX5" fmla="*/ 4633689 w 4633689"/>
                  <a:gd name="connsiteY5" fmla="*/ 274112 h 317182"/>
                  <a:gd name="connsiteX6" fmla="*/ 3577270 w 4633689"/>
                  <a:gd name="connsiteY6" fmla="*/ 317182 h 317182"/>
                  <a:gd name="connsiteX0" fmla="*/ 1870019 w 4641109"/>
                  <a:gd name="connsiteY0" fmla="*/ 9545 h 318859"/>
                  <a:gd name="connsiteX1" fmla="*/ 1131799 w 4641109"/>
                  <a:gd name="connsiteY1" fmla="*/ 1677 h 318859"/>
                  <a:gd name="connsiteX2" fmla="*/ 889873 w 4641109"/>
                  <a:gd name="connsiteY2" fmla="*/ 6120 h 318859"/>
                  <a:gd name="connsiteX3" fmla="*/ 12429 w 4641109"/>
                  <a:gd name="connsiteY3" fmla="*/ 60611 h 318859"/>
                  <a:gd name="connsiteX4" fmla="*/ 1622347 w 4641109"/>
                  <a:gd name="connsiteY4" fmla="*/ 163593 h 318859"/>
                  <a:gd name="connsiteX5" fmla="*/ 3646827 w 4641109"/>
                  <a:gd name="connsiteY5" fmla="*/ 216642 h 318859"/>
                  <a:gd name="connsiteX6" fmla="*/ 4641109 w 4641109"/>
                  <a:gd name="connsiteY6" fmla="*/ 275789 h 318859"/>
                  <a:gd name="connsiteX7" fmla="*/ 3584690 w 4641109"/>
                  <a:gd name="connsiteY7" fmla="*/ 318859 h 318859"/>
                  <a:gd name="connsiteX0" fmla="*/ 1870019 w 4641109"/>
                  <a:gd name="connsiteY0" fmla="*/ 3425 h 312739"/>
                  <a:gd name="connsiteX1" fmla="*/ 889873 w 4641109"/>
                  <a:gd name="connsiteY1" fmla="*/ 0 h 312739"/>
                  <a:gd name="connsiteX2" fmla="*/ 12429 w 4641109"/>
                  <a:gd name="connsiteY2" fmla="*/ 54491 h 312739"/>
                  <a:gd name="connsiteX3" fmla="*/ 1622347 w 4641109"/>
                  <a:gd name="connsiteY3" fmla="*/ 157473 h 312739"/>
                  <a:gd name="connsiteX4" fmla="*/ 3646827 w 4641109"/>
                  <a:gd name="connsiteY4" fmla="*/ 210522 h 312739"/>
                  <a:gd name="connsiteX5" fmla="*/ 4641109 w 4641109"/>
                  <a:gd name="connsiteY5" fmla="*/ 269669 h 312739"/>
                  <a:gd name="connsiteX6" fmla="*/ 3584690 w 4641109"/>
                  <a:gd name="connsiteY6" fmla="*/ 312739 h 312739"/>
                  <a:gd name="connsiteX0" fmla="*/ 1870019 w 4641109"/>
                  <a:gd name="connsiteY0" fmla="*/ 6529 h 315843"/>
                  <a:gd name="connsiteX1" fmla="*/ 889873 w 4641109"/>
                  <a:gd name="connsiteY1" fmla="*/ 3104 h 315843"/>
                  <a:gd name="connsiteX2" fmla="*/ 12429 w 4641109"/>
                  <a:gd name="connsiteY2" fmla="*/ 57595 h 315843"/>
                  <a:gd name="connsiteX3" fmla="*/ 1622347 w 4641109"/>
                  <a:gd name="connsiteY3" fmla="*/ 160577 h 315843"/>
                  <a:gd name="connsiteX4" fmla="*/ 3646827 w 4641109"/>
                  <a:gd name="connsiteY4" fmla="*/ 213626 h 315843"/>
                  <a:gd name="connsiteX5" fmla="*/ 4641109 w 4641109"/>
                  <a:gd name="connsiteY5" fmla="*/ 272773 h 315843"/>
                  <a:gd name="connsiteX6" fmla="*/ 3584690 w 4641109"/>
                  <a:gd name="connsiteY6" fmla="*/ 315843 h 315843"/>
                  <a:gd name="connsiteX0" fmla="*/ 1871761 w 4642851"/>
                  <a:gd name="connsiteY0" fmla="*/ 6529 h 315843"/>
                  <a:gd name="connsiteX1" fmla="*/ 891615 w 4642851"/>
                  <a:gd name="connsiteY1" fmla="*/ 3104 h 315843"/>
                  <a:gd name="connsiteX2" fmla="*/ 14171 w 4642851"/>
                  <a:gd name="connsiteY2" fmla="*/ 57595 h 315843"/>
                  <a:gd name="connsiteX3" fmla="*/ 1624089 w 4642851"/>
                  <a:gd name="connsiteY3" fmla="*/ 160577 h 315843"/>
                  <a:gd name="connsiteX4" fmla="*/ 3648569 w 4642851"/>
                  <a:gd name="connsiteY4" fmla="*/ 213626 h 315843"/>
                  <a:gd name="connsiteX5" fmla="*/ 4642851 w 4642851"/>
                  <a:gd name="connsiteY5" fmla="*/ 272773 h 315843"/>
                  <a:gd name="connsiteX6" fmla="*/ 3586432 w 4642851"/>
                  <a:gd name="connsiteY6" fmla="*/ 315843 h 315843"/>
                  <a:gd name="connsiteX0" fmla="*/ 1871761 w 4642851"/>
                  <a:gd name="connsiteY0" fmla="*/ 6659 h 315973"/>
                  <a:gd name="connsiteX1" fmla="*/ 891615 w 4642851"/>
                  <a:gd name="connsiteY1" fmla="*/ 3234 h 315973"/>
                  <a:gd name="connsiteX2" fmla="*/ 14171 w 4642851"/>
                  <a:gd name="connsiteY2" fmla="*/ 57725 h 315973"/>
                  <a:gd name="connsiteX3" fmla="*/ 1624089 w 4642851"/>
                  <a:gd name="connsiteY3" fmla="*/ 160707 h 315973"/>
                  <a:gd name="connsiteX4" fmla="*/ 3648569 w 4642851"/>
                  <a:gd name="connsiteY4" fmla="*/ 213756 h 315973"/>
                  <a:gd name="connsiteX5" fmla="*/ 4642851 w 4642851"/>
                  <a:gd name="connsiteY5" fmla="*/ 272903 h 315973"/>
                  <a:gd name="connsiteX6" fmla="*/ 3586432 w 4642851"/>
                  <a:gd name="connsiteY6" fmla="*/ 315973 h 315973"/>
                  <a:gd name="connsiteX0" fmla="*/ 1871337 w 4642427"/>
                  <a:gd name="connsiteY0" fmla="*/ 6659 h 315973"/>
                  <a:gd name="connsiteX1" fmla="*/ 891191 w 4642427"/>
                  <a:gd name="connsiteY1" fmla="*/ 3234 h 315973"/>
                  <a:gd name="connsiteX2" fmla="*/ 13747 w 4642427"/>
                  <a:gd name="connsiteY2" fmla="*/ 57725 h 315973"/>
                  <a:gd name="connsiteX3" fmla="*/ 1623665 w 4642427"/>
                  <a:gd name="connsiteY3" fmla="*/ 160707 h 315973"/>
                  <a:gd name="connsiteX4" fmla="*/ 3648145 w 4642427"/>
                  <a:gd name="connsiteY4" fmla="*/ 213756 h 315973"/>
                  <a:gd name="connsiteX5" fmla="*/ 4642427 w 4642427"/>
                  <a:gd name="connsiteY5" fmla="*/ 272903 h 315973"/>
                  <a:gd name="connsiteX6" fmla="*/ 3586008 w 4642427"/>
                  <a:gd name="connsiteY6" fmla="*/ 315973 h 315973"/>
                  <a:gd name="connsiteX0" fmla="*/ 1873477 w 4644567"/>
                  <a:gd name="connsiteY0" fmla="*/ 5510 h 314824"/>
                  <a:gd name="connsiteX1" fmla="*/ 893331 w 4644567"/>
                  <a:gd name="connsiteY1" fmla="*/ 2085 h 314824"/>
                  <a:gd name="connsiteX2" fmla="*/ 15887 w 4644567"/>
                  <a:gd name="connsiteY2" fmla="*/ 56576 h 314824"/>
                  <a:gd name="connsiteX3" fmla="*/ 1625805 w 4644567"/>
                  <a:gd name="connsiteY3" fmla="*/ 159558 h 314824"/>
                  <a:gd name="connsiteX4" fmla="*/ 3650285 w 4644567"/>
                  <a:gd name="connsiteY4" fmla="*/ 212607 h 314824"/>
                  <a:gd name="connsiteX5" fmla="*/ 4644567 w 4644567"/>
                  <a:gd name="connsiteY5" fmla="*/ 271754 h 314824"/>
                  <a:gd name="connsiteX6" fmla="*/ 3588148 w 4644567"/>
                  <a:gd name="connsiteY6" fmla="*/ 314824 h 314824"/>
                  <a:gd name="connsiteX0" fmla="*/ 1859133 w 4630223"/>
                  <a:gd name="connsiteY0" fmla="*/ 5510 h 314824"/>
                  <a:gd name="connsiteX1" fmla="*/ 878987 w 4630223"/>
                  <a:gd name="connsiteY1" fmla="*/ 2085 h 314824"/>
                  <a:gd name="connsiteX2" fmla="*/ 1543 w 4630223"/>
                  <a:gd name="connsiteY2" fmla="*/ 56576 h 314824"/>
                  <a:gd name="connsiteX3" fmla="*/ 1611461 w 4630223"/>
                  <a:gd name="connsiteY3" fmla="*/ 159558 h 314824"/>
                  <a:gd name="connsiteX4" fmla="*/ 3635941 w 4630223"/>
                  <a:gd name="connsiteY4" fmla="*/ 212607 h 314824"/>
                  <a:gd name="connsiteX5" fmla="*/ 4630223 w 4630223"/>
                  <a:gd name="connsiteY5" fmla="*/ 271754 h 314824"/>
                  <a:gd name="connsiteX6" fmla="*/ 3573804 w 4630223"/>
                  <a:gd name="connsiteY6" fmla="*/ 314824 h 3148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630223" h="314824">
                    <a:moveTo>
                      <a:pt x="1859133" y="5510"/>
                    </a:moveTo>
                    <a:cubicBezTo>
                      <a:pt x="1532418" y="4368"/>
                      <a:pt x="1269276" y="-3738"/>
                      <a:pt x="878987" y="2085"/>
                    </a:cubicBezTo>
                    <a:cubicBezTo>
                      <a:pt x="488698" y="7908"/>
                      <a:pt x="44994" y="19222"/>
                      <a:pt x="1543" y="56576"/>
                    </a:cubicBezTo>
                    <a:cubicBezTo>
                      <a:pt x="-41908" y="93930"/>
                      <a:pt x="840198" y="137552"/>
                      <a:pt x="1611461" y="159558"/>
                    </a:cubicBezTo>
                    <a:lnTo>
                      <a:pt x="3635941" y="212607"/>
                    </a:lnTo>
                    <a:cubicBezTo>
                      <a:pt x="4164533" y="227751"/>
                      <a:pt x="4630026" y="239328"/>
                      <a:pt x="4630223" y="271754"/>
                    </a:cubicBezTo>
                    <a:cubicBezTo>
                      <a:pt x="4630420" y="304180"/>
                      <a:pt x="3573804" y="314824"/>
                      <a:pt x="3573804" y="314824"/>
                    </a:cubicBezTo>
                  </a:path>
                </a:pathLst>
              </a:custGeom>
              <a:noFill/>
              <a:ln w="76200" cap="flat" cmpd="sng" algn="ctr">
                <a:solidFill>
                  <a:schemeClr val="accent3">
                    <a:lumMod val="50000"/>
                  </a:schemeClr>
                </a:solidFill>
                <a:prstDash val="solid"/>
              </a:ln>
              <a:effectLst/>
              <a:scene3d>
                <a:camera prst="orthographicFront"/>
                <a:lightRig rig="flat" dir="t"/>
              </a:scene3d>
              <a:sp3d>
                <a:bevelT w="152400" h="50800" prst="softRound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47" name="20 Estrella de 7 puntas"/>
              <p:cNvSpPr/>
              <p:nvPr/>
            </p:nvSpPr>
            <p:spPr>
              <a:xfrm rot="20441925">
                <a:off x="4860032" y="2931790"/>
                <a:ext cx="1047323" cy="717234"/>
              </a:xfrm>
              <a:custGeom>
                <a:avLst/>
                <a:gdLst>
                  <a:gd name="connsiteX0" fmla="*/ -7 w 2880320"/>
                  <a:gd name="connsiteY0" fmla="*/ 1667118 h 2592288"/>
                  <a:gd name="connsiteX1" fmla="*/ 987227 w 2880320"/>
                  <a:gd name="connsiteY1" fmla="*/ 1268240 h 2592288"/>
                  <a:gd name="connsiteX2" fmla="*/ 285240 w 2880320"/>
                  <a:gd name="connsiteY2" fmla="*/ 513437 h 2592288"/>
                  <a:gd name="connsiteX3" fmla="*/ 1238588 w 2880320"/>
                  <a:gd name="connsiteY3" fmla="*/ 977269 h 2592288"/>
                  <a:gd name="connsiteX4" fmla="*/ 1440160 w 2880320"/>
                  <a:gd name="connsiteY4" fmla="*/ 0 h 2592288"/>
                  <a:gd name="connsiteX5" fmla="*/ 1641732 w 2880320"/>
                  <a:gd name="connsiteY5" fmla="*/ 977269 h 2592288"/>
                  <a:gd name="connsiteX6" fmla="*/ 2595080 w 2880320"/>
                  <a:gd name="connsiteY6" fmla="*/ 513437 h 2592288"/>
                  <a:gd name="connsiteX7" fmla="*/ 1893093 w 2880320"/>
                  <a:gd name="connsiteY7" fmla="*/ 1268240 h 2592288"/>
                  <a:gd name="connsiteX8" fmla="*/ 2880327 w 2880320"/>
                  <a:gd name="connsiteY8" fmla="*/ 1667118 h 2592288"/>
                  <a:gd name="connsiteX9" fmla="*/ 1803382 w 2880320"/>
                  <a:gd name="connsiteY9" fmla="*/ 1631072 h 2592288"/>
                  <a:gd name="connsiteX10" fmla="*/ 2081088 w 2880320"/>
                  <a:gd name="connsiteY10" fmla="*/ 2592302 h 2592288"/>
                  <a:gd name="connsiteX11" fmla="*/ 1440160 w 2880320"/>
                  <a:gd name="connsiteY11" fmla="*/ 1792548 h 2592288"/>
                  <a:gd name="connsiteX12" fmla="*/ 799232 w 2880320"/>
                  <a:gd name="connsiteY12" fmla="*/ 2592302 h 2592288"/>
                  <a:gd name="connsiteX13" fmla="*/ 1076938 w 2880320"/>
                  <a:gd name="connsiteY13" fmla="*/ 1631072 h 2592288"/>
                  <a:gd name="connsiteX14" fmla="*/ -7 w 2880320"/>
                  <a:gd name="connsiteY14" fmla="*/ 1667118 h 2592288"/>
                  <a:gd name="connsiteX0" fmla="*/ 0 w 2880334"/>
                  <a:gd name="connsiteY0" fmla="*/ 1667118 h 2592302"/>
                  <a:gd name="connsiteX1" fmla="*/ 987234 w 2880334"/>
                  <a:gd name="connsiteY1" fmla="*/ 1268240 h 2592302"/>
                  <a:gd name="connsiteX2" fmla="*/ 285247 w 2880334"/>
                  <a:gd name="connsiteY2" fmla="*/ 513437 h 2592302"/>
                  <a:gd name="connsiteX3" fmla="*/ 1238595 w 2880334"/>
                  <a:gd name="connsiteY3" fmla="*/ 977269 h 2592302"/>
                  <a:gd name="connsiteX4" fmla="*/ 1440167 w 2880334"/>
                  <a:gd name="connsiteY4" fmla="*/ 0 h 2592302"/>
                  <a:gd name="connsiteX5" fmla="*/ 1641739 w 2880334"/>
                  <a:gd name="connsiteY5" fmla="*/ 977269 h 2592302"/>
                  <a:gd name="connsiteX6" fmla="*/ 2595087 w 2880334"/>
                  <a:gd name="connsiteY6" fmla="*/ 513437 h 2592302"/>
                  <a:gd name="connsiteX7" fmla="*/ 1893100 w 2880334"/>
                  <a:gd name="connsiteY7" fmla="*/ 1268240 h 2592302"/>
                  <a:gd name="connsiteX8" fmla="*/ 2880334 w 2880334"/>
                  <a:gd name="connsiteY8" fmla="*/ 1667118 h 2592302"/>
                  <a:gd name="connsiteX9" fmla="*/ 1803389 w 2880334"/>
                  <a:gd name="connsiteY9" fmla="*/ 1631072 h 2592302"/>
                  <a:gd name="connsiteX10" fmla="*/ 1440167 w 2880334"/>
                  <a:gd name="connsiteY10" fmla="*/ 1792548 h 2592302"/>
                  <a:gd name="connsiteX11" fmla="*/ 799239 w 2880334"/>
                  <a:gd name="connsiteY11" fmla="*/ 2592302 h 2592302"/>
                  <a:gd name="connsiteX12" fmla="*/ 1076945 w 2880334"/>
                  <a:gd name="connsiteY12" fmla="*/ 1631072 h 2592302"/>
                  <a:gd name="connsiteX13" fmla="*/ 0 w 2880334"/>
                  <a:gd name="connsiteY13" fmla="*/ 1667118 h 2592302"/>
                  <a:gd name="connsiteX0" fmla="*/ 0 w 2880334"/>
                  <a:gd name="connsiteY0" fmla="*/ 1667118 h 1792548"/>
                  <a:gd name="connsiteX1" fmla="*/ 987234 w 2880334"/>
                  <a:gd name="connsiteY1" fmla="*/ 1268240 h 1792548"/>
                  <a:gd name="connsiteX2" fmla="*/ 285247 w 2880334"/>
                  <a:gd name="connsiteY2" fmla="*/ 513437 h 1792548"/>
                  <a:gd name="connsiteX3" fmla="*/ 1238595 w 2880334"/>
                  <a:gd name="connsiteY3" fmla="*/ 977269 h 1792548"/>
                  <a:gd name="connsiteX4" fmla="*/ 1440167 w 2880334"/>
                  <a:gd name="connsiteY4" fmla="*/ 0 h 1792548"/>
                  <a:gd name="connsiteX5" fmla="*/ 1641739 w 2880334"/>
                  <a:gd name="connsiteY5" fmla="*/ 977269 h 1792548"/>
                  <a:gd name="connsiteX6" fmla="*/ 2595087 w 2880334"/>
                  <a:gd name="connsiteY6" fmla="*/ 513437 h 1792548"/>
                  <a:gd name="connsiteX7" fmla="*/ 1893100 w 2880334"/>
                  <a:gd name="connsiteY7" fmla="*/ 1268240 h 1792548"/>
                  <a:gd name="connsiteX8" fmla="*/ 2880334 w 2880334"/>
                  <a:gd name="connsiteY8" fmla="*/ 1667118 h 1792548"/>
                  <a:gd name="connsiteX9" fmla="*/ 1803389 w 2880334"/>
                  <a:gd name="connsiteY9" fmla="*/ 1631072 h 1792548"/>
                  <a:gd name="connsiteX10" fmla="*/ 1440167 w 2880334"/>
                  <a:gd name="connsiteY10" fmla="*/ 1792548 h 1792548"/>
                  <a:gd name="connsiteX11" fmla="*/ 1076945 w 2880334"/>
                  <a:gd name="connsiteY11" fmla="*/ 1631072 h 1792548"/>
                  <a:gd name="connsiteX12" fmla="*/ 0 w 2880334"/>
                  <a:gd name="connsiteY12" fmla="*/ 1667118 h 1792548"/>
                  <a:gd name="connsiteX0" fmla="*/ 0 w 2991545"/>
                  <a:gd name="connsiteY0" fmla="*/ 1222275 h 1792548"/>
                  <a:gd name="connsiteX1" fmla="*/ 1098445 w 2991545"/>
                  <a:gd name="connsiteY1" fmla="*/ 1268240 h 1792548"/>
                  <a:gd name="connsiteX2" fmla="*/ 396458 w 2991545"/>
                  <a:gd name="connsiteY2" fmla="*/ 513437 h 1792548"/>
                  <a:gd name="connsiteX3" fmla="*/ 1349806 w 2991545"/>
                  <a:gd name="connsiteY3" fmla="*/ 977269 h 1792548"/>
                  <a:gd name="connsiteX4" fmla="*/ 1551378 w 2991545"/>
                  <a:gd name="connsiteY4" fmla="*/ 0 h 1792548"/>
                  <a:gd name="connsiteX5" fmla="*/ 1752950 w 2991545"/>
                  <a:gd name="connsiteY5" fmla="*/ 977269 h 1792548"/>
                  <a:gd name="connsiteX6" fmla="*/ 2706298 w 2991545"/>
                  <a:gd name="connsiteY6" fmla="*/ 513437 h 1792548"/>
                  <a:gd name="connsiteX7" fmla="*/ 2004311 w 2991545"/>
                  <a:gd name="connsiteY7" fmla="*/ 1268240 h 1792548"/>
                  <a:gd name="connsiteX8" fmla="*/ 2991545 w 2991545"/>
                  <a:gd name="connsiteY8" fmla="*/ 1667118 h 1792548"/>
                  <a:gd name="connsiteX9" fmla="*/ 1914600 w 2991545"/>
                  <a:gd name="connsiteY9" fmla="*/ 1631072 h 1792548"/>
                  <a:gd name="connsiteX10" fmla="*/ 1551378 w 2991545"/>
                  <a:gd name="connsiteY10" fmla="*/ 1792548 h 1792548"/>
                  <a:gd name="connsiteX11" fmla="*/ 1188156 w 2991545"/>
                  <a:gd name="connsiteY11" fmla="*/ 1631072 h 1792548"/>
                  <a:gd name="connsiteX12" fmla="*/ 0 w 2991545"/>
                  <a:gd name="connsiteY12" fmla="*/ 1222275 h 1792548"/>
                  <a:gd name="connsiteX0" fmla="*/ 0 w 2991545"/>
                  <a:gd name="connsiteY0" fmla="*/ 1222275 h 1792548"/>
                  <a:gd name="connsiteX1" fmla="*/ 1098445 w 2991545"/>
                  <a:gd name="connsiteY1" fmla="*/ 1268240 h 1792548"/>
                  <a:gd name="connsiteX2" fmla="*/ 396458 w 2991545"/>
                  <a:gd name="connsiteY2" fmla="*/ 513437 h 1792548"/>
                  <a:gd name="connsiteX3" fmla="*/ 1349806 w 2991545"/>
                  <a:gd name="connsiteY3" fmla="*/ 977269 h 1792548"/>
                  <a:gd name="connsiteX4" fmla="*/ 1551378 w 2991545"/>
                  <a:gd name="connsiteY4" fmla="*/ 0 h 1792548"/>
                  <a:gd name="connsiteX5" fmla="*/ 1752950 w 2991545"/>
                  <a:gd name="connsiteY5" fmla="*/ 977269 h 1792548"/>
                  <a:gd name="connsiteX6" fmla="*/ 2471520 w 2991545"/>
                  <a:gd name="connsiteY6" fmla="*/ 204519 h 1792548"/>
                  <a:gd name="connsiteX7" fmla="*/ 2004311 w 2991545"/>
                  <a:gd name="connsiteY7" fmla="*/ 1268240 h 1792548"/>
                  <a:gd name="connsiteX8" fmla="*/ 2991545 w 2991545"/>
                  <a:gd name="connsiteY8" fmla="*/ 1667118 h 1792548"/>
                  <a:gd name="connsiteX9" fmla="*/ 1914600 w 2991545"/>
                  <a:gd name="connsiteY9" fmla="*/ 1631072 h 1792548"/>
                  <a:gd name="connsiteX10" fmla="*/ 1551378 w 2991545"/>
                  <a:gd name="connsiteY10" fmla="*/ 1792548 h 1792548"/>
                  <a:gd name="connsiteX11" fmla="*/ 1188156 w 2991545"/>
                  <a:gd name="connsiteY11" fmla="*/ 1631072 h 1792548"/>
                  <a:gd name="connsiteX12" fmla="*/ 0 w 2991545"/>
                  <a:gd name="connsiteY12" fmla="*/ 1222275 h 1792548"/>
                  <a:gd name="connsiteX0" fmla="*/ 0 w 2867977"/>
                  <a:gd name="connsiteY0" fmla="*/ 1222275 h 1792548"/>
                  <a:gd name="connsiteX1" fmla="*/ 1098445 w 2867977"/>
                  <a:gd name="connsiteY1" fmla="*/ 1268240 h 1792548"/>
                  <a:gd name="connsiteX2" fmla="*/ 396458 w 2867977"/>
                  <a:gd name="connsiteY2" fmla="*/ 513437 h 1792548"/>
                  <a:gd name="connsiteX3" fmla="*/ 1349806 w 2867977"/>
                  <a:gd name="connsiteY3" fmla="*/ 977269 h 1792548"/>
                  <a:gd name="connsiteX4" fmla="*/ 1551378 w 2867977"/>
                  <a:gd name="connsiteY4" fmla="*/ 0 h 1792548"/>
                  <a:gd name="connsiteX5" fmla="*/ 1752950 w 2867977"/>
                  <a:gd name="connsiteY5" fmla="*/ 977269 h 1792548"/>
                  <a:gd name="connsiteX6" fmla="*/ 2471520 w 2867977"/>
                  <a:gd name="connsiteY6" fmla="*/ 204519 h 1792548"/>
                  <a:gd name="connsiteX7" fmla="*/ 2004311 w 2867977"/>
                  <a:gd name="connsiteY7" fmla="*/ 1268240 h 1792548"/>
                  <a:gd name="connsiteX8" fmla="*/ 2867977 w 2867977"/>
                  <a:gd name="connsiteY8" fmla="*/ 839215 h 1792548"/>
                  <a:gd name="connsiteX9" fmla="*/ 1914600 w 2867977"/>
                  <a:gd name="connsiteY9" fmla="*/ 1631072 h 1792548"/>
                  <a:gd name="connsiteX10" fmla="*/ 1551378 w 2867977"/>
                  <a:gd name="connsiteY10" fmla="*/ 1792548 h 1792548"/>
                  <a:gd name="connsiteX11" fmla="*/ 1188156 w 2867977"/>
                  <a:gd name="connsiteY11" fmla="*/ 1631072 h 1792548"/>
                  <a:gd name="connsiteX12" fmla="*/ 0 w 2867977"/>
                  <a:gd name="connsiteY12" fmla="*/ 1222275 h 1792548"/>
                  <a:gd name="connsiteX0" fmla="*/ 0 w 2867977"/>
                  <a:gd name="connsiteY0" fmla="*/ 1370556 h 1940829"/>
                  <a:gd name="connsiteX1" fmla="*/ 1098445 w 2867977"/>
                  <a:gd name="connsiteY1" fmla="*/ 1416521 h 1940829"/>
                  <a:gd name="connsiteX2" fmla="*/ 396458 w 2867977"/>
                  <a:gd name="connsiteY2" fmla="*/ 661718 h 1940829"/>
                  <a:gd name="connsiteX3" fmla="*/ 1349806 w 2867977"/>
                  <a:gd name="connsiteY3" fmla="*/ 1125550 h 1940829"/>
                  <a:gd name="connsiteX4" fmla="*/ 1427811 w 2867977"/>
                  <a:gd name="connsiteY4" fmla="*/ 0 h 1940829"/>
                  <a:gd name="connsiteX5" fmla="*/ 1752950 w 2867977"/>
                  <a:gd name="connsiteY5" fmla="*/ 1125550 h 1940829"/>
                  <a:gd name="connsiteX6" fmla="*/ 2471520 w 2867977"/>
                  <a:gd name="connsiteY6" fmla="*/ 352800 h 1940829"/>
                  <a:gd name="connsiteX7" fmla="*/ 2004311 w 2867977"/>
                  <a:gd name="connsiteY7" fmla="*/ 1416521 h 1940829"/>
                  <a:gd name="connsiteX8" fmla="*/ 2867977 w 2867977"/>
                  <a:gd name="connsiteY8" fmla="*/ 987496 h 1940829"/>
                  <a:gd name="connsiteX9" fmla="*/ 1914600 w 2867977"/>
                  <a:gd name="connsiteY9" fmla="*/ 1779353 h 1940829"/>
                  <a:gd name="connsiteX10" fmla="*/ 1551378 w 2867977"/>
                  <a:gd name="connsiteY10" fmla="*/ 1940829 h 1940829"/>
                  <a:gd name="connsiteX11" fmla="*/ 1188156 w 2867977"/>
                  <a:gd name="connsiteY11" fmla="*/ 1779353 h 1940829"/>
                  <a:gd name="connsiteX12" fmla="*/ 0 w 2867977"/>
                  <a:gd name="connsiteY12" fmla="*/ 1370556 h 1940829"/>
                  <a:gd name="connsiteX0" fmla="*/ 0 w 2867977"/>
                  <a:gd name="connsiteY0" fmla="*/ 1370556 h 1940829"/>
                  <a:gd name="connsiteX1" fmla="*/ 1098445 w 2867977"/>
                  <a:gd name="connsiteY1" fmla="*/ 1416521 h 1940829"/>
                  <a:gd name="connsiteX2" fmla="*/ 396458 w 2867977"/>
                  <a:gd name="connsiteY2" fmla="*/ 661718 h 1940829"/>
                  <a:gd name="connsiteX3" fmla="*/ 1349806 w 2867977"/>
                  <a:gd name="connsiteY3" fmla="*/ 1125550 h 1940829"/>
                  <a:gd name="connsiteX4" fmla="*/ 1427811 w 2867977"/>
                  <a:gd name="connsiteY4" fmla="*/ 0 h 1940829"/>
                  <a:gd name="connsiteX5" fmla="*/ 1752950 w 2867977"/>
                  <a:gd name="connsiteY5" fmla="*/ 1125550 h 1940829"/>
                  <a:gd name="connsiteX6" fmla="*/ 2471520 w 2867977"/>
                  <a:gd name="connsiteY6" fmla="*/ 352800 h 1940829"/>
                  <a:gd name="connsiteX7" fmla="*/ 2004311 w 2867977"/>
                  <a:gd name="connsiteY7" fmla="*/ 1416521 h 1940829"/>
                  <a:gd name="connsiteX8" fmla="*/ 2867977 w 2867977"/>
                  <a:gd name="connsiteY8" fmla="*/ 987496 h 1940829"/>
                  <a:gd name="connsiteX9" fmla="*/ 1914600 w 2867977"/>
                  <a:gd name="connsiteY9" fmla="*/ 1779353 h 1940829"/>
                  <a:gd name="connsiteX10" fmla="*/ 1551378 w 2867977"/>
                  <a:gd name="connsiteY10" fmla="*/ 1940829 h 1940829"/>
                  <a:gd name="connsiteX11" fmla="*/ 1188156 w 2867977"/>
                  <a:gd name="connsiteY11" fmla="*/ 1779353 h 1940829"/>
                  <a:gd name="connsiteX12" fmla="*/ 0 w 2867977"/>
                  <a:gd name="connsiteY12" fmla="*/ 1370556 h 1940829"/>
                  <a:gd name="connsiteX0" fmla="*/ 0 w 2867977"/>
                  <a:gd name="connsiteY0" fmla="*/ 1370556 h 1940829"/>
                  <a:gd name="connsiteX1" fmla="*/ 1098445 w 2867977"/>
                  <a:gd name="connsiteY1" fmla="*/ 1416521 h 1940829"/>
                  <a:gd name="connsiteX2" fmla="*/ 396458 w 2867977"/>
                  <a:gd name="connsiteY2" fmla="*/ 661718 h 1940829"/>
                  <a:gd name="connsiteX3" fmla="*/ 1349806 w 2867977"/>
                  <a:gd name="connsiteY3" fmla="*/ 1125550 h 1940829"/>
                  <a:gd name="connsiteX4" fmla="*/ 1427811 w 2867977"/>
                  <a:gd name="connsiteY4" fmla="*/ 0 h 1940829"/>
                  <a:gd name="connsiteX5" fmla="*/ 1752950 w 2867977"/>
                  <a:gd name="connsiteY5" fmla="*/ 1125550 h 1940829"/>
                  <a:gd name="connsiteX6" fmla="*/ 2471520 w 2867977"/>
                  <a:gd name="connsiteY6" fmla="*/ 352800 h 1940829"/>
                  <a:gd name="connsiteX7" fmla="*/ 2004311 w 2867977"/>
                  <a:gd name="connsiteY7" fmla="*/ 1416521 h 1940829"/>
                  <a:gd name="connsiteX8" fmla="*/ 2867977 w 2867977"/>
                  <a:gd name="connsiteY8" fmla="*/ 987496 h 1940829"/>
                  <a:gd name="connsiteX9" fmla="*/ 1914600 w 2867977"/>
                  <a:gd name="connsiteY9" fmla="*/ 1779353 h 1940829"/>
                  <a:gd name="connsiteX10" fmla="*/ 1551378 w 2867977"/>
                  <a:gd name="connsiteY10" fmla="*/ 1940829 h 1940829"/>
                  <a:gd name="connsiteX11" fmla="*/ 1188156 w 2867977"/>
                  <a:gd name="connsiteY11" fmla="*/ 1779353 h 1940829"/>
                  <a:gd name="connsiteX12" fmla="*/ 0 w 2867977"/>
                  <a:gd name="connsiteY12" fmla="*/ 1370556 h 1940829"/>
                  <a:gd name="connsiteX0" fmla="*/ 0 w 2867977"/>
                  <a:gd name="connsiteY0" fmla="*/ 1370556 h 1940829"/>
                  <a:gd name="connsiteX1" fmla="*/ 1098445 w 2867977"/>
                  <a:gd name="connsiteY1" fmla="*/ 1416521 h 1940829"/>
                  <a:gd name="connsiteX2" fmla="*/ 396458 w 2867977"/>
                  <a:gd name="connsiteY2" fmla="*/ 661718 h 1940829"/>
                  <a:gd name="connsiteX3" fmla="*/ 1349806 w 2867977"/>
                  <a:gd name="connsiteY3" fmla="*/ 1125550 h 1940829"/>
                  <a:gd name="connsiteX4" fmla="*/ 1427811 w 2867977"/>
                  <a:gd name="connsiteY4" fmla="*/ 0 h 1940829"/>
                  <a:gd name="connsiteX5" fmla="*/ 1752950 w 2867977"/>
                  <a:gd name="connsiteY5" fmla="*/ 1125550 h 1940829"/>
                  <a:gd name="connsiteX6" fmla="*/ 2471520 w 2867977"/>
                  <a:gd name="connsiteY6" fmla="*/ 352800 h 1940829"/>
                  <a:gd name="connsiteX7" fmla="*/ 2004311 w 2867977"/>
                  <a:gd name="connsiteY7" fmla="*/ 1416521 h 1940829"/>
                  <a:gd name="connsiteX8" fmla="*/ 2867977 w 2867977"/>
                  <a:gd name="connsiteY8" fmla="*/ 987496 h 1940829"/>
                  <a:gd name="connsiteX9" fmla="*/ 1914600 w 2867977"/>
                  <a:gd name="connsiteY9" fmla="*/ 1779353 h 1940829"/>
                  <a:gd name="connsiteX10" fmla="*/ 1551378 w 2867977"/>
                  <a:gd name="connsiteY10" fmla="*/ 1940829 h 1940829"/>
                  <a:gd name="connsiteX11" fmla="*/ 1188156 w 2867977"/>
                  <a:gd name="connsiteY11" fmla="*/ 1779353 h 1940829"/>
                  <a:gd name="connsiteX12" fmla="*/ 0 w 2867977"/>
                  <a:gd name="connsiteY12" fmla="*/ 1370556 h 1940829"/>
                  <a:gd name="connsiteX0" fmla="*/ 0 w 2867977"/>
                  <a:gd name="connsiteY0" fmla="*/ 1370556 h 1940829"/>
                  <a:gd name="connsiteX1" fmla="*/ 1098445 w 2867977"/>
                  <a:gd name="connsiteY1" fmla="*/ 1416521 h 1940829"/>
                  <a:gd name="connsiteX2" fmla="*/ 396458 w 2867977"/>
                  <a:gd name="connsiteY2" fmla="*/ 661718 h 1940829"/>
                  <a:gd name="connsiteX3" fmla="*/ 1349806 w 2867977"/>
                  <a:gd name="connsiteY3" fmla="*/ 1125550 h 1940829"/>
                  <a:gd name="connsiteX4" fmla="*/ 1427811 w 2867977"/>
                  <a:gd name="connsiteY4" fmla="*/ 0 h 1940829"/>
                  <a:gd name="connsiteX5" fmla="*/ 1752950 w 2867977"/>
                  <a:gd name="connsiteY5" fmla="*/ 1125550 h 1940829"/>
                  <a:gd name="connsiteX6" fmla="*/ 2471520 w 2867977"/>
                  <a:gd name="connsiteY6" fmla="*/ 352800 h 1940829"/>
                  <a:gd name="connsiteX7" fmla="*/ 2004311 w 2867977"/>
                  <a:gd name="connsiteY7" fmla="*/ 1416521 h 1940829"/>
                  <a:gd name="connsiteX8" fmla="*/ 2867977 w 2867977"/>
                  <a:gd name="connsiteY8" fmla="*/ 987496 h 1940829"/>
                  <a:gd name="connsiteX9" fmla="*/ 1914600 w 2867977"/>
                  <a:gd name="connsiteY9" fmla="*/ 1779353 h 1940829"/>
                  <a:gd name="connsiteX10" fmla="*/ 1551378 w 2867977"/>
                  <a:gd name="connsiteY10" fmla="*/ 1940829 h 1940829"/>
                  <a:gd name="connsiteX11" fmla="*/ 1188156 w 2867977"/>
                  <a:gd name="connsiteY11" fmla="*/ 1779353 h 1940829"/>
                  <a:gd name="connsiteX12" fmla="*/ 0 w 2867977"/>
                  <a:gd name="connsiteY12" fmla="*/ 1370556 h 1940829"/>
                  <a:gd name="connsiteX0" fmla="*/ 0 w 2867977"/>
                  <a:gd name="connsiteY0" fmla="*/ 1370556 h 1940829"/>
                  <a:gd name="connsiteX1" fmla="*/ 1098445 w 2867977"/>
                  <a:gd name="connsiteY1" fmla="*/ 1416521 h 1940829"/>
                  <a:gd name="connsiteX2" fmla="*/ 396458 w 2867977"/>
                  <a:gd name="connsiteY2" fmla="*/ 661718 h 1940829"/>
                  <a:gd name="connsiteX3" fmla="*/ 1349806 w 2867977"/>
                  <a:gd name="connsiteY3" fmla="*/ 1125550 h 1940829"/>
                  <a:gd name="connsiteX4" fmla="*/ 1427811 w 2867977"/>
                  <a:gd name="connsiteY4" fmla="*/ 0 h 1940829"/>
                  <a:gd name="connsiteX5" fmla="*/ 1752950 w 2867977"/>
                  <a:gd name="connsiteY5" fmla="*/ 1125550 h 1940829"/>
                  <a:gd name="connsiteX6" fmla="*/ 2471520 w 2867977"/>
                  <a:gd name="connsiteY6" fmla="*/ 352800 h 1940829"/>
                  <a:gd name="connsiteX7" fmla="*/ 2004311 w 2867977"/>
                  <a:gd name="connsiteY7" fmla="*/ 1416521 h 1940829"/>
                  <a:gd name="connsiteX8" fmla="*/ 2867977 w 2867977"/>
                  <a:gd name="connsiteY8" fmla="*/ 987496 h 1940829"/>
                  <a:gd name="connsiteX9" fmla="*/ 1914600 w 2867977"/>
                  <a:gd name="connsiteY9" fmla="*/ 1779353 h 1940829"/>
                  <a:gd name="connsiteX10" fmla="*/ 1551378 w 2867977"/>
                  <a:gd name="connsiteY10" fmla="*/ 1940829 h 1940829"/>
                  <a:gd name="connsiteX11" fmla="*/ 1188156 w 2867977"/>
                  <a:gd name="connsiteY11" fmla="*/ 1779353 h 1940829"/>
                  <a:gd name="connsiteX12" fmla="*/ 0 w 2867977"/>
                  <a:gd name="connsiteY12" fmla="*/ 1370556 h 1940829"/>
                  <a:gd name="connsiteX0" fmla="*/ 0 w 2867977"/>
                  <a:gd name="connsiteY0" fmla="*/ 1370556 h 1940829"/>
                  <a:gd name="connsiteX1" fmla="*/ 1098445 w 2867977"/>
                  <a:gd name="connsiteY1" fmla="*/ 1416521 h 1940829"/>
                  <a:gd name="connsiteX2" fmla="*/ 396458 w 2867977"/>
                  <a:gd name="connsiteY2" fmla="*/ 661718 h 1940829"/>
                  <a:gd name="connsiteX3" fmla="*/ 1349806 w 2867977"/>
                  <a:gd name="connsiteY3" fmla="*/ 1125550 h 1940829"/>
                  <a:gd name="connsiteX4" fmla="*/ 1291947 w 2867977"/>
                  <a:gd name="connsiteY4" fmla="*/ 475606 h 1940829"/>
                  <a:gd name="connsiteX5" fmla="*/ 1427811 w 2867977"/>
                  <a:gd name="connsiteY5" fmla="*/ 0 h 1940829"/>
                  <a:gd name="connsiteX6" fmla="*/ 1752950 w 2867977"/>
                  <a:gd name="connsiteY6" fmla="*/ 1125550 h 1940829"/>
                  <a:gd name="connsiteX7" fmla="*/ 2471520 w 2867977"/>
                  <a:gd name="connsiteY7" fmla="*/ 352800 h 1940829"/>
                  <a:gd name="connsiteX8" fmla="*/ 2004311 w 2867977"/>
                  <a:gd name="connsiteY8" fmla="*/ 1416521 h 1940829"/>
                  <a:gd name="connsiteX9" fmla="*/ 2867977 w 2867977"/>
                  <a:gd name="connsiteY9" fmla="*/ 987496 h 1940829"/>
                  <a:gd name="connsiteX10" fmla="*/ 1914600 w 2867977"/>
                  <a:gd name="connsiteY10" fmla="*/ 1779353 h 1940829"/>
                  <a:gd name="connsiteX11" fmla="*/ 1551378 w 2867977"/>
                  <a:gd name="connsiteY11" fmla="*/ 1940829 h 1940829"/>
                  <a:gd name="connsiteX12" fmla="*/ 1188156 w 2867977"/>
                  <a:gd name="connsiteY12" fmla="*/ 1779353 h 1940829"/>
                  <a:gd name="connsiteX13" fmla="*/ 0 w 2867977"/>
                  <a:gd name="connsiteY13" fmla="*/ 1370556 h 1940829"/>
                  <a:gd name="connsiteX0" fmla="*/ 0 w 2867977"/>
                  <a:gd name="connsiteY0" fmla="*/ 1370556 h 1940829"/>
                  <a:gd name="connsiteX1" fmla="*/ 1098445 w 2867977"/>
                  <a:gd name="connsiteY1" fmla="*/ 1416521 h 1940829"/>
                  <a:gd name="connsiteX2" fmla="*/ 396458 w 2867977"/>
                  <a:gd name="connsiteY2" fmla="*/ 661718 h 1940829"/>
                  <a:gd name="connsiteX3" fmla="*/ 1349806 w 2867977"/>
                  <a:gd name="connsiteY3" fmla="*/ 1125550 h 1940829"/>
                  <a:gd name="connsiteX4" fmla="*/ 1291947 w 2867977"/>
                  <a:gd name="connsiteY4" fmla="*/ 475606 h 1940829"/>
                  <a:gd name="connsiteX5" fmla="*/ 1427811 w 2867977"/>
                  <a:gd name="connsiteY5" fmla="*/ 0 h 1940829"/>
                  <a:gd name="connsiteX6" fmla="*/ 1752950 w 2867977"/>
                  <a:gd name="connsiteY6" fmla="*/ 1125550 h 1940829"/>
                  <a:gd name="connsiteX7" fmla="*/ 2471520 w 2867977"/>
                  <a:gd name="connsiteY7" fmla="*/ 352800 h 1940829"/>
                  <a:gd name="connsiteX8" fmla="*/ 2004311 w 2867977"/>
                  <a:gd name="connsiteY8" fmla="*/ 1416521 h 1940829"/>
                  <a:gd name="connsiteX9" fmla="*/ 2867977 w 2867977"/>
                  <a:gd name="connsiteY9" fmla="*/ 987496 h 1940829"/>
                  <a:gd name="connsiteX10" fmla="*/ 1914600 w 2867977"/>
                  <a:gd name="connsiteY10" fmla="*/ 1779353 h 1940829"/>
                  <a:gd name="connsiteX11" fmla="*/ 1551378 w 2867977"/>
                  <a:gd name="connsiteY11" fmla="*/ 1940829 h 1940829"/>
                  <a:gd name="connsiteX12" fmla="*/ 1188156 w 2867977"/>
                  <a:gd name="connsiteY12" fmla="*/ 1779353 h 1940829"/>
                  <a:gd name="connsiteX13" fmla="*/ 0 w 2867977"/>
                  <a:gd name="connsiteY13" fmla="*/ 1370556 h 1940829"/>
                  <a:gd name="connsiteX0" fmla="*/ 0 w 2867977"/>
                  <a:gd name="connsiteY0" fmla="*/ 1370556 h 1940829"/>
                  <a:gd name="connsiteX1" fmla="*/ 1098445 w 2867977"/>
                  <a:gd name="connsiteY1" fmla="*/ 1416521 h 1940829"/>
                  <a:gd name="connsiteX2" fmla="*/ 396458 w 2867977"/>
                  <a:gd name="connsiteY2" fmla="*/ 661718 h 1940829"/>
                  <a:gd name="connsiteX3" fmla="*/ 1349806 w 2867977"/>
                  <a:gd name="connsiteY3" fmla="*/ 1125550 h 1940829"/>
                  <a:gd name="connsiteX4" fmla="*/ 1291947 w 2867977"/>
                  <a:gd name="connsiteY4" fmla="*/ 475606 h 1940829"/>
                  <a:gd name="connsiteX5" fmla="*/ 1427811 w 2867977"/>
                  <a:gd name="connsiteY5" fmla="*/ 0 h 1940829"/>
                  <a:gd name="connsiteX6" fmla="*/ 1752950 w 2867977"/>
                  <a:gd name="connsiteY6" fmla="*/ 1125550 h 1940829"/>
                  <a:gd name="connsiteX7" fmla="*/ 2471520 w 2867977"/>
                  <a:gd name="connsiteY7" fmla="*/ 352800 h 1940829"/>
                  <a:gd name="connsiteX8" fmla="*/ 2004311 w 2867977"/>
                  <a:gd name="connsiteY8" fmla="*/ 1416521 h 1940829"/>
                  <a:gd name="connsiteX9" fmla="*/ 2867977 w 2867977"/>
                  <a:gd name="connsiteY9" fmla="*/ 987496 h 1940829"/>
                  <a:gd name="connsiteX10" fmla="*/ 1914600 w 2867977"/>
                  <a:gd name="connsiteY10" fmla="*/ 1779353 h 1940829"/>
                  <a:gd name="connsiteX11" fmla="*/ 1551378 w 2867977"/>
                  <a:gd name="connsiteY11" fmla="*/ 1940829 h 1940829"/>
                  <a:gd name="connsiteX12" fmla="*/ 1188156 w 2867977"/>
                  <a:gd name="connsiteY12" fmla="*/ 1779353 h 1940829"/>
                  <a:gd name="connsiteX13" fmla="*/ 0 w 2867977"/>
                  <a:gd name="connsiteY13" fmla="*/ 1370556 h 1940829"/>
                  <a:gd name="connsiteX0" fmla="*/ 0 w 2867977"/>
                  <a:gd name="connsiteY0" fmla="*/ 1370556 h 1940829"/>
                  <a:gd name="connsiteX1" fmla="*/ 1098445 w 2867977"/>
                  <a:gd name="connsiteY1" fmla="*/ 1416521 h 1940829"/>
                  <a:gd name="connsiteX2" fmla="*/ 396458 w 2867977"/>
                  <a:gd name="connsiteY2" fmla="*/ 661718 h 1940829"/>
                  <a:gd name="connsiteX3" fmla="*/ 1349806 w 2867977"/>
                  <a:gd name="connsiteY3" fmla="*/ 1125550 h 1940829"/>
                  <a:gd name="connsiteX4" fmla="*/ 1291947 w 2867977"/>
                  <a:gd name="connsiteY4" fmla="*/ 475606 h 1940829"/>
                  <a:gd name="connsiteX5" fmla="*/ 1427811 w 2867977"/>
                  <a:gd name="connsiteY5" fmla="*/ 0 h 1940829"/>
                  <a:gd name="connsiteX6" fmla="*/ 1752950 w 2867977"/>
                  <a:gd name="connsiteY6" fmla="*/ 1125550 h 1940829"/>
                  <a:gd name="connsiteX7" fmla="*/ 2471520 w 2867977"/>
                  <a:gd name="connsiteY7" fmla="*/ 352800 h 1940829"/>
                  <a:gd name="connsiteX8" fmla="*/ 2004311 w 2867977"/>
                  <a:gd name="connsiteY8" fmla="*/ 1416521 h 1940829"/>
                  <a:gd name="connsiteX9" fmla="*/ 2867977 w 2867977"/>
                  <a:gd name="connsiteY9" fmla="*/ 987496 h 1940829"/>
                  <a:gd name="connsiteX10" fmla="*/ 1914600 w 2867977"/>
                  <a:gd name="connsiteY10" fmla="*/ 1779353 h 1940829"/>
                  <a:gd name="connsiteX11" fmla="*/ 1551378 w 2867977"/>
                  <a:gd name="connsiteY11" fmla="*/ 1940829 h 1940829"/>
                  <a:gd name="connsiteX12" fmla="*/ 1188156 w 2867977"/>
                  <a:gd name="connsiteY12" fmla="*/ 1779353 h 1940829"/>
                  <a:gd name="connsiteX13" fmla="*/ 0 w 2867977"/>
                  <a:gd name="connsiteY13" fmla="*/ 1370556 h 1940829"/>
                  <a:gd name="connsiteX0" fmla="*/ 0 w 2867977"/>
                  <a:gd name="connsiteY0" fmla="*/ 1370556 h 1940829"/>
                  <a:gd name="connsiteX1" fmla="*/ 1098445 w 2867977"/>
                  <a:gd name="connsiteY1" fmla="*/ 1416521 h 1940829"/>
                  <a:gd name="connsiteX2" fmla="*/ 396458 w 2867977"/>
                  <a:gd name="connsiteY2" fmla="*/ 661718 h 1940829"/>
                  <a:gd name="connsiteX3" fmla="*/ 1349806 w 2867977"/>
                  <a:gd name="connsiteY3" fmla="*/ 1125550 h 1940829"/>
                  <a:gd name="connsiteX4" fmla="*/ 1291947 w 2867977"/>
                  <a:gd name="connsiteY4" fmla="*/ 475606 h 1940829"/>
                  <a:gd name="connsiteX5" fmla="*/ 1427811 w 2867977"/>
                  <a:gd name="connsiteY5" fmla="*/ 0 h 1940829"/>
                  <a:gd name="connsiteX6" fmla="*/ 1752950 w 2867977"/>
                  <a:gd name="connsiteY6" fmla="*/ 1125550 h 1940829"/>
                  <a:gd name="connsiteX7" fmla="*/ 2471520 w 2867977"/>
                  <a:gd name="connsiteY7" fmla="*/ 352800 h 1940829"/>
                  <a:gd name="connsiteX8" fmla="*/ 2004311 w 2867977"/>
                  <a:gd name="connsiteY8" fmla="*/ 1416521 h 1940829"/>
                  <a:gd name="connsiteX9" fmla="*/ 2867977 w 2867977"/>
                  <a:gd name="connsiteY9" fmla="*/ 987496 h 1940829"/>
                  <a:gd name="connsiteX10" fmla="*/ 1914600 w 2867977"/>
                  <a:gd name="connsiteY10" fmla="*/ 1779353 h 1940829"/>
                  <a:gd name="connsiteX11" fmla="*/ 1551378 w 2867977"/>
                  <a:gd name="connsiteY11" fmla="*/ 1940829 h 1940829"/>
                  <a:gd name="connsiteX12" fmla="*/ 1188156 w 2867977"/>
                  <a:gd name="connsiteY12" fmla="*/ 1779353 h 1940829"/>
                  <a:gd name="connsiteX13" fmla="*/ 0 w 2867977"/>
                  <a:gd name="connsiteY13" fmla="*/ 1370556 h 1940829"/>
                  <a:gd name="connsiteX0" fmla="*/ 0 w 2867977"/>
                  <a:gd name="connsiteY0" fmla="*/ 1370556 h 1940829"/>
                  <a:gd name="connsiteX1" fmla="*/ 1098445 w 2867977"/>
                  <a:gd name="connsiteY1" fmla="*/ 1416521 h 1940829"/>
                  <a:gd name="connsiteX2" fmla="*/ 396458 w 2867977"/>
                  <a:gd name="connsiteY2" fmla="*/ 661718 h 1940829"/>
                  <a:gd name="connsiteX3" fmla="*/ 1349806 w 2867977"/>
                  <a:gd name="connsiteY3" fmla="*/ 1125550 h 1940829"/>
                  <a:gd name="connsiteX4" fmla="*/ 1291947 w 2867977"/>
                  <a:gd name="connsiteY4" fmla="*/ 475606 h 1940829"/>
                  <a:gd name="connsiteX5" fmla="*/ 1427811 w 2867977"/>
                  <a:gd name="connsiteY5" fmla="*/ 0 h 1940829"/>
                  <a:gd name="connsiteX6" fmla="*/ 1752950 w 2867977"/>
                  <a:gd name="connsiteY6" fmla="*/ 1125550 h 1940829"/>
                  <a:gd name="connsiteX7" fmla="*/ 2471520 w 2867977"/>
                  <a:gd name="connsiteY7" fmla="*/ 352800 h 1940829"/>
                  <a:gd name="connsiteX8" fmla="*/ 2004311 w 2867977"/>
                  <a:gd name="connsiteY8" fmla="*/ 1416521 h 1940829"/>
                  <a:gd name="connsiteX9" fmla="*/ 2867977 w 2867977"/>
                  <a:gd name="connsiteY9" fmla="*/ 987496 h 1940829"/>
                  <a:gd name="connsiteX10" fmla="*/ 1914600 w 2867977"/>
                  <a:gd name="connsiteY10" fmla="*/ 1779353 h 1940829"/>
                  <a:gd name="connsiteX11" fmla="*/ 1551378 w 2867977"/>
                  <a:gd name="connsiteY11" fmla="*/ 1940829 h 1940829"/>
                  <a:gd name="connsiteX12" fmla="*/ 1188156 w 2867977"/>
                  <a:gd name="connsiteY12" fmla="*/ 1779353 h 1940829"/>
                  <a:gd name="connsiteX13" fmla="*/ 0 w 2867977"/>
                  <a:gd name="connsiteY13" fmla="*/ 1370556 h 1940829"/>
                  <a:gd name="connsiteX0" fmla="*/ 0 w 2867977"/>
                  <a:gd name="connsiteY0" fmla="*/ 1370556 h 1940829"/>
                  <a:gd name="connsiteX1" fmla="*/ 1098445 w 2867977"/>
                  <a:gd name="connsiteY1" fmla="*/ 1416521 h 1940829"/>
                  <a:gd name="connsiteX2" fmla="*/ 396458 w 2867977"/>
                  <a:gd name="connsiteY2" fmla="*/ 661718 h 1940829"/>
                  <a:gd name="connsiteX3" fmla="*/ 1349806 w 2867977"/>
                  <a:gd name="connsiteY3" fmla="*/ 1125550 h 1940829"/>
                  <a:gd name="connsiteX4" fmla="*/ 1291947 w 2867977"/>
                  <a:gd name="connsiteY4" fmla="*/ 475606 h 1940829"/>
                  <a:gd name="connsiteX5" fmla="*/ 1427811 w 2867977"/>
                  <a:gd name="connsiteY5" fmla="*/ 0 h 1940829"/>
                  <a:gd name="connsiteX6" fmla="*/ 1752950 w 2867977"/>
                  <a:gd name="connsiteY6" fmla="*/ 1125550 h 1940829"/>
                  <a:gd name="connsiteX7" fmla="*/ 2471520 w 2867977"/>
                  <a:gd name="connsiteY7" fmla="*/ 352800 h 1940829"/>
                  <a:gd name="connsiteX8" fmla="*/ 2004311 w 2867977"/>
                  <a:gd name="connsiteY8" fmla="*/ 1416521 h 1940829"/>
                  <a:gd name="connsiteX9" fmla="*/ 2867977 w 2867977"/>
                  <a:gd name="connsiteY9" fmla="*/ 987496 h 1940829"/>
                  <a:gd name="connsiteX10" fmla="*/ 1914600 w 2867977"/>
                  <a:gd name="connsiteY10" fmla="*/ 1779353 h 1940829"/>
                  <a:gd name="connsiteX11" fmla="*/ 1551378 w 2867977"/>
                  <a:gd name="connsiteY11" fmla="*/ 1940829 h 1940829"/>
                  <a:gd name="connsiteX12" fmla="*/ 1188156 w 2867977"/>
                  <a:gd name="connsiteY12" fmla="*/ 1853493 h 1940829"/>
                  <a:gd name="connsiteX13" fmla="*/ 0 w 2867977"/>
                  <a:gd name="connsiteY13" fmla="*/ 1370556 h 1940829"/>
                  <a:gd name="connsiteX0" fmla="*/ 0 w 2867977"/>
                  <a:gd name="connsiteY0" fmla="*/ 1370556 h 1963685"/>
                  <a:gd name="connsiteX1" fmla="*/ 1098445 w 2867977"/>
                  <a:gd name="connsiteY1" fmla="*/ 1416521 h 1963685"/>
                  <a:gd name="connsiteX2" fmla="*/ 396458 w 2867977"/>
                  <a:gd name="connsiteY2" fmla="*/ 661718 h 1963685"/>
                  <a:gd name="connsiteX3" fmla="*/ 1349806 w 2867977"/>
                  <a:gd name="connsiteY3" fmla="*/ 1125550 h 1963685"/>
                  <a:gd name="connsiteX4" fmla="*/ 1291947 w 2867977"/>
                  <a:gd name="connsiteY4" fmla="*/ 475606 h 1963685"/>
                  <a:gd name="connsiteX5" fmla="*/ 1427811 w 2867977"/>
                  <a:gd name="connsiteY5" fmla="*/ 0 h 1963685"/>
                  <a:gd name="connsiteX6" fmla="*/ 1752950 w 2867977"/>
                  <a:gd name="connsiteY6" fmla="*/ 1125550 h 1963685"/>
                  <a:gd name="connsiteX7" fmla="*/ 2471520 w 2867977"/>
                  <a:gd name="connsiteY7" fmla="*/ 352800 h 1963685"/>
                  <a:gd name="connsiteX8" fmla="*/ 2004311 w 2867977"/>
                  <a:gd name="connsiteY8" fmla="*/ 1416521 h 1963685"/>
                  <a:gd name="connsiteX9" fmla="*/ 2867977 w 2867977"/>
                  <a:gd name="connsiteY9" fmla="*/ 987496 h 1963685"/>
                  <a:gd name="connsiteX10" fmla="*/ 1914600 w 2867977"/>
                  <a:gd name="connsiteY10" fmla="*/ 1779353 h 1963685"/>
                  <a:gd name="connsiteX11" fmla="*/ 1551378 w 2867977"/>
                  <a:gd name="connsiteY11" fmla="*/ 1940829 h 1963685"/>
                  <a:gd name="connsiteX12" fmla="*/ 1188156 w 2867977"/>
                  <a:gd name="connsiteY12" fmla="*/ 1853493 h 1963685"/>
                  <a:gd name="connsiteX13" fmla="*/ 0 w 2867977"/>
                  <a:gd name="connsiteY13" fmla="*/ 1370556 h 1963685"/>
                  <a:gd name="connsiteX0" fmla="*/ 0 w 2867977"/>
                  <a:gd name="connsiteY0" fmla="*/ 1370556 h 2206629"/>
                  <a:gd name="connsiteX1" fmla="*/ 1098445 w 2867977"/>
                  <a:gd name="connsiteY1" fmla="*/ 1416521 h 2206629"/>
                  <a:gd name="connsiteX2" fmla="*/ 396458 w 2867977"/>
                  <a:gd name="connsiteY2" fmla="*/ 661718 h 2206629"/>
                  <a:gd name="connsiteX3" fmla="*/ 1349806 w 2867977"/>
                  <a:gd name="connsiteY3" fmla="*/ 1125550 h 2206629"/>
                  <a:gd name="connsiteX4" fmla="*/ 1291947 w 2867977"/>
                  <a:gd name="connsiteY4" fmla="*/ 475606 h 2206629"/>
                  <a:gd name="connsiteX5" fmla="*/ 1427811 w 2867977"/>
                  <a:gd name="connsiteY5" fmla="*/ 0 h 2206629"/>
                  <a:gd name="connsiteX6" fmla="*/ 1752950 w 2867977"/>
                  <a:gd name="connsiteY6" fmla="*/ 1125550 h 2206629"/>
                  <a:gd name="connsiteX7" fmla="*/ 2471520 w 2867977"/>
                  <a:gd name="connsiteY7" fmla="*/ 352800 h 2206629"/>
                  <a:gd name="connsiteX8" fmla="*/ 2004311 w 2867977"/>
                  <a:gd name="connsiteY8" fmla="*/ 1416521 h 2206629"/>
                  <a:gd name="connsiteX9" fmla="*/ 2867977 w 2867977"/>
                  <a:gd name="connsiteY9" fmla="*/ 987496 h 2206629"/>
                  <a:gd name="connsiteX10" fmla="*/ 1914600 w 2867977"/>
                  <a:gd name="connsiteY10" fmla="*/ 1779353 h 2206629"/>
                  <a:gd name="connsiteX11" fmla="*/ 1637876 w 2867977"/>
                  <a:gd name="connsiteY11" fmla="*/ 2200321 h 2206629"/>
                  <a:gd name="connsiteX12" fmla="*/ 1188156 w 2867977"/>
                  <a:gd name="connsiteY12" fmla="*/ 1853493 h 2206629"/>
                  <a:gd name="connsiteX13" fmla="*/ 0 w 2867977"/>
                  <a:gd name="connsiteY13" fmla="*/ 1370556 h 2206629"/>
                  <a:gd name="connsiteX0" fmla="*/ 0 w 2867977"/>
                  <a:gd name="connsiteY0" fmla="*/ 1370556 h 2212272"/>
                  <a:gd name="connsiteX1" fmla="*/ 1098445 w 2867977"/>
                  <a:gd name="connsiteY1" fmla="*/ 1416521 h 2212272"/>
                  <a:gd name="connsiteX2" fmla="*/ 396458 w 2867977"/>
                  <a:gd name="connsiteY2" fmla="*/ 661718 h 2212272"/>
                  <a:gd name="connsiteX3" fmla="*/ 1349806 w 2867977"/>
                  <a:gd name="connsiteY3" fmla="*/ 1125550 h 2212272"/>
                  <a:gd name="connsiteX4" fmla="*/ 1291947 w 2867977"/>
                  <a:gd name="connsiteY4" fmla="*/ 475606 h 2212272"/>
                  <a:gd name="connsiteX5" fmla="*/ 1427811 w 2867977"/>
                  <a:gd name="connsiteY5" fmla="*/ 0 h 2212272"/>
                  <a:gd name="connsiteX6" fmla="*/ 1752950 w 2867977"/>
                  <a:gd name="connsiteY6" fmla="*/ 1125550 h 2212272"/>
                  <a:gd name="connsiteX7" fmla="*/ 2471520 w 2867977"/>
                  <a:gd name="connsiteY7" fmla="*/ 352800 h 2212272"/>
                  <a:gd name="connsiteX8" fmla="*/ 2004311 w 2867977"/>
                  <a:gd name="connsiteY8" fmla="*/ 1416521 h 2212272"/>
                  <a:gd name="connsiteX9" fmla="*/ 2867977 w 2867977"/>
                  <a:gd name="connsiteY9" fmla="*/ 987496 h 2212272"/>
                  <a:gd name="connsiteX10" fmla="*/ 1914600 w 2867977"/>
                  <a:gd name="connsiteY10" fmla="*/ 1779353 h 2212272"/>
                  <a:gd name="connsiteX11" fmla="*/ 1637876 w 2867977"/>
                  <a:gd name="connsiteY11" fmla="*/ 2200321 h 2212272"/>
                  <a:gd name="connsiteX12" fmla="*/ 1188156 w 2867977"/>
                  <a:gd name="connsiteY12" fmla="*/ 1853493 h 2212272"/>
                  <a:gd name="connsiteX13" fmla="*/ 0 w 2867977"/>
                  <a:gd name="connsiteY13" fmla="*/ 1370556 h 2212272"/>
                  <a:gd name="connsiteX0" fmla="*/ 0 w 2867977"/>
                  <a:gd name="connsiteY0" fmla="*/ 1370556 h 2058680"/>
                  <a:gd name="connsiteX1" fmla="*/ 1098445 w 2867977"/>
                  <a:gd name="connsiteY1" fmla="*/ 1416521 h 2058680"/>
                  <a:gd name="connsiteX2" fmla="*/ 396458 w 2867977"/>
                  <a:gd name="connsiteY2" fmla="*/ 661718 h 2058680"/>
                  <a:gd name="connsiteX3" fmla="*/ 1349806 w 2867977"/>
                  <a:gd name="connsiteY3" fmla="*/ 1125550 h 2058680"/>
                  <a:gd name="connsiteX4" fmla="*/ 1291947 w 2867977"/>
                  <a:gd name="connsiteY4" fmla="*/ 475606 h 2058680"/>
                  <a:gd name="connsiteX5" fmla="*/ 1427811 w 2867977"/>
                  <a:gd name="connsiteY5" fmla="*/ 0 h 2058680"/>
                  <a:gd name="connsiteX6" fmla="*/ 1752950 w 2867977"/>
                  <a:gd name="connsiteY6" fmla="*/ 1125550 h 2058680"/>
                  <a:gd name="connsiteX7" fmla="*/ 2471520 w 2867977"/>
                  <a:gd name="connsiteY7" fmla="*/ 352800 h 2058680"/>
                  <a:gd name="connsiteX8" fmla="*/ 2004311 w 2867977"/>
                  <a:gd name="connsiteY8" fmla="*/ 1416521 h 2058680"/>
                  <a:gd name="connsiteX9" fmla="*/ 2867977 w 2867977"/>
                  <a:gd name="connsiteY9" fmla="*/ 987496 h 2058680"/>
                  <a:gd name="connsiteX10" fmla="*/ 1914600 w 2867977"/>
                  <a:gd name="connsiteY10" fmla="*/ 1779353 h 2058680"/>
                  <a:gd name="connsiteX11" fmla="*/ 1576093 w 2867977"/>
                  <a:gd name="connsiteY11" fmla="*/ 2039683 h 2058680"/>
                  <a:gd name="connsiteX12" fmla="*/ 1188156 w 2867977"/>
                  <a:gd name="connsiteY12" fmla="*/ 1853493 h 2058680"/>
                  <a:gd name="connsiteX13" fmla="*/ 0 w 2867977"/>
                  <a:gd name="connsiteY13" fmla="*/ 1370556 h 2058680"/>
                  <a:gd name="connsiteX0" fmla="*/ 0 w 2867977"/>
                  <a:gd name="connsiteY0" fmla="*/ 1370556 h 2064403"/>
                  <a:gd name="connsiteX1" fmla="*/ 1098445 w 2867977"/>
                  <a:gd name="connsiteY1" fmla="*/ 1416521 h 2064403"/>
                  <a:gd name="connsiteX2" fmla="*/ 396458 w 2867977"/>
                  <a:gd name="connsiteY2" fmla="*/ 661718 h 2064403"/>
                  <a:gd name="connsiteX3" fmla="*/ 1349806 w 2867977"/>
                  <a:gd name="connsiteY3" fmla="*/ 1125550 h 2064403"/>
                  <a:gd name="connsiteX4" fmla="*/ 1291947 w 2867977"/>
                  <a:gd name="connsiteY4" fmla="*/ 475606 h 2064403"/>
                  <a:gd name="connsiteX5" fmla="*/ 1427811 w 2867977"/>
                  <a:gd name="connsiteY5" fmla="*/ 0 h 2064403"/>
                  <a:gd name="connsiteX6" fmla="*/ 1752950 w 2867977"/>
                  <a:gd name="connsiteY6" fmla="*/ 1125550 h 2064403"/>
                  <a:gd name="connsiteX7" fmla="*/ 2471520 w 2867977"/>
                  <a:gd name="connsiteY7" fmla="*/ 352800 h 2064403"/>
                  <a:gd name="connsiteX8" fmla="*/ 2004311 w 2867977"/>
                  <a:gd name="connsiteY8" fmla="*/ 1416521 h 2064403"/>
                  <a:gd name="connsiteX9" fmla="*/ 2867977 w 2867977"/>
                  <a:gd name="connsiteY9" fmla="*/ 987496 h 2064403"/>
                  <a:gd name="connsiteX10" fmla="*/ 1914600 w 2867977"/>
                  <a:gd name="connsiteY10" fmla="*/ 1779353 h 2064403"/>
                  <a:gd name="connsiteX11" fmla="*/ 1576093 w 2867977"/>
                  <a:gd name="connsiteY11" fmla="*/ 2039683 h 2064403"/>
                  <a:gd name="connsiteX12" fmla="*/ 1188156 w 2867977"/>
                  <a:gd name="connsiteY12" fmla="*/ 1853493 h 2064403"/>
                  <a:gd name="connsiteX13" fmla="*/ 0 w 2867977"/>
                  <a:gd name="connsiteY13" fmla="*/ 1370556 h 2064403"/>
                  <a:gd name="connsiteX0" fmla="*/ 0 w 2867977"/>
                  <a:gd name="connsiteY0" fmla="*/ 1370556 h 2039716"/>
                  <a:gd name="connsiteX1" fmla="*/ 1098445 w 2867977"/>
                  <a:gd name="connsiteY1" fmla="*/ 1416521 h 2039716"/>
                  <a:gd name="connsiteX2" fmla="*/ 396458 w 2867977"/>
                  <a:gd name="connsiteY2" fmla="*/ 661718 h 2039716"/>
                  <a:gd name="connsiteX3" fmla="*/ 1349806 w 2867977"/>
                  <a:gd name="connsiteY3" fmla="*/ 1125550 h 2039716"/>
                  <a:gd name="connsiteX4" fmla="*/ 1291947 w 2867977"/>
                  <a:gd name="connsiteY4" fmla="*/ 475606 h 2039716"/>
                  <a:gd name="connsiteX5" fmla="*/ 1427811 w 2867977"/>
                  <a:gd name="connsiteY5" fmla="*/ 0 h 2039716"/>
                  <a:gd name="connsiteX6" fmla="*/ 1752950 w 2867977"/>
                  <a:gd name="connsiteY6" fmla="*/ 1125550 h 2039716"/>
                  <a:gd name="connsiteX7" fmla="*/ 2471520 w 2867977"/>
                  <a:gd name="connsiteY7" fmla="*/ 352800 h 2039716"/>
                  <a:gd name="connsiteX8" fmla="*/ 2004311 w 2867977"/>
                  <a:gd name="connsiteY8" fmla="*/ 1416521 h 2039716"/>
                  <a:gd name="connsiteX9" fmla="*/ 2867977 w 2867977"/>
                  <a:gd name="connsiteY9" fmla="*/ 987496 h 2039716"/>
                  <a:gd name="connsiteX10" fmla="*/ 1914600 w 2867977"/>
                  <a:gd name="connsiteY10" fmla="*/ 1841137 h 2039716"/>
                  <a:gd name="connsiteX11" fmla="*/ 1576093 w 2867977"/>
                  <a:gd name="connsiteY11" fmla="*/ 2039683 h 2039716"/>
                  <a:gd name="connsiteX12" fmla="*/ 1188156 w 2867977"/>
                  <a:gd name="connsiteY12" fmla="*/ 1853493 h 2039716"/>
                  <a:gd name="connsiteX13" fmla="*/ 0 w 2867977"/>
                  <a:gd name="connsiteY13" fmla="*/ 1370556 h 2039716"/>
                  <a:gd name="connsiteX0" fmla="*/ 0 w 2867977"/>
                  <a:gd name="connsiteY0" fmla="*/ 1370556 h 2040088"/>
                  <a:gd name="connsiteX1" fmla="*/ 1098445 w 2867977"/>
                  <a:gd name="connsiteY1" fmla="*/ 1416521 h 2040088"/>
                  <a:gd name="connsiteX2" fmla="*/ 396458 w 2867977"/>
                  <a:gd name="connsiteY2" fmla="*/ 661718 h 2040088"/>
                  <a:gd name="connsiteX3" fmla="*/ 1349806 w 2867977"/>
                  <a:gd name="connsiteY3" fmla="*/ 1125550 h 2040088"/>
                  <a:gd name="connsiteX4" fmla="*/ 1291947 w 2867977"/>
                  <a:gd name="connsiteY4" fmla="*/ 475606 h 2040088"/>
                  <a:gd name="connsiteX5" fmla="*/ 1427811 w 2867977"/>
                  <a:gd name="connsiteY5" fmla="*/ 0 h 2040088"/>
                  <a:gd name="connsiteX6" fmla="*/ 1752950 w 2867977"/>
                  <a:gd name="connsiteY6" fmla="*/ 1125550 h 2040088"/>
                  <a:gd name="connsiteX7" fmla="*/ 2471520 w 2867977"/>
                  <a:gd name="connsiteY7" fmla="*/ 352800 h 2040088"/>
                  <a:gd name="connsiteX8" fmla="*/ 2004311 w 2867977"/>
                  <a:gd name="connsiteY8" fmla="*/ 1416521 h 2040088"/>
                  <a:gd name="connsiteX9" fmla="*/ 2867977 w 2867977"/>
                  <a:gd name="connsiteY9" fmla="*/ 987496 h 2040088"/>
                  <a:gd name="connsiteX10" fmla="*/ 1914600 w 2867977"/>
                  <a:gd name="connsiteY10" fmla="*/ 1841137 h 2040088"/>
                  <a:gd name="connsiteX11" fmla="*/ 1576093 w 2867977"/>
                  <a:gd name="connsiteY11" fmla="*/ 2039683 h 2040088"/>
                  <a:gd name="connsiteX12" fmla="*/ 1126372 w 2867977"/>
                  <a:gd name="connsiteY12" fmla="*/ 1804066 h 2040088"/>
                  <a:gd name="connsiteX13" fmla="*/ 0 w 2867977"/>
                  <a:gd name="connsiteY13" fmla="*/ 1370556 h 2040088"/>
                  <a:gd name="connsiteX0" fmla="*/ 0 w 2867977"/>
                  <a:gd name="connsiteY0" fmla="*/ 1370556 h 1949022"/>
                  <a:gd name="connsiteX1" fmla="*/ 1098445 w 2867977"/>
                  <a:gd name="connsiteY1" fmla="*/ 1416521 h 1949022"/>
                  <a:gd name="connsiteX2" fmla="*/ 396458 w 2867977"/>
                  <a:gd name="connsiteY2" fmla="*/ 661718 h 1949022"/>
                  <a:gd name="connsiteX3" fmla="*/ 1349806 w 2867977"/>
                  <a:gd name="connsiteY3" fmla="*/ 1125550 h 1949022"/>
                  <a:gd name="connsiteX4" fmla="*/ 1291947 w 2867977"/>
                  <a:gd name="connsiteY4" fmla="*/ 475606 h 1949022"/>
                  <a:gd name="connsiteX5" fmla="*/ 1427811 w 2867977"/>
                  <a:gd name="connsiteY5" fmla="*/ 0 h 1949022"/>
                  <a:gd name="connsiteX6" fmla="*/ 1752950 w 2867977"/>
                  <a:gd name="connsiteY6" fmla="*/ 1125550 h 1949022"/>
                  <a:gd name="connsiteX7" fmla="*/ 2471520 w 2867977"/>
                  <a:gd name="connsiteY7" fmla="*/ 352800 h 1949022"/>
                  <a:gd name="connsiteX8" fmla="*/ 2004311 w 2867977"/>
                  <a:gd name="connsiteY8" fmla="*/ 1416521 h 1949022"/>
                  <a:gd name="connsiteX9" fmla="*/ 2867977 w 2867977"/>
                  <a:gd name="connsiteY9" fmla="*/ 987496 h 1949022"/>
                  <a:gd name="connsiteX10" fmla="*/ 1914600 w 2867977"/>
                  <a:gd name="connsiteY10" fmla="*/ 1841137 h 1949022"/>
                  <a:gd name="connsiteX11" fmla="*/ 1551380 w 2867977"/>
                  <a:gd name="connsiteY11" fmla="*/ 1940829 h 1949022"/>
                  <a:gd name="connsiteX12" fmla="*/ 1126372 w 2867977"/>
                  <a:gd name="connsiteY12" fmla="*/ 1804066 h 1949022"/>
                  <a:gd name="connsiteX13" fmla="*/ 0 w 2867977"/>
                  <a:gd name="connsiteY13" fmla="*/ 1370556 h 1949022"/>
                  <a:gd name="connsiteX0" fmla="*/ 0 w 2867977"/>
                  <a:gd name="connsiteY0" fmla="*/ 1370556 h 1942116"/>
                  <a:gd name="connsiteX1" fmla="*/ 1098445 w 2867977"/>
                  <a:gd name="connsiteY1" fmla="*/ 1416521 h 1942116"/>
                  <a:gd name="connsiteX2" fmla="*/ 396458 w 2867977"/>
                  <a:gd name="connsiteY2" fmla="*/ 661718 h 1942116"/>
                  <a:gd name="connsiteX3" fmla="*/ 1349806 w 2867977"/>
                  <a:gd name="connsiteY3" fmla="*/ 1125550 h 1942116"/>
                  <a:gd name="connsiteX4" fmla="*/ 1291947 w 2867977"/>
                  <a:gd name="connsiteY4" fmla="*/ 475606 h 1942116"/>
                  <a:gd name="connsiteX5" fmla="*/ 1427811 w 2867977"/>
                  <a:gd name="connsiteY5" fmla="*/ 0 h 1942116"/>
                  <a:gd name="connsiteX6" fmla="*/ 1752950 w 2867977"/>
                  <a:gd name="connsiteY6" fmla="*/ 1125550 h 1942116"/>
                  <a:gd name="connsiteX7" fmla="*/ 2471520 w 2867977"/>
                  <a:gd name="connsiteY7" fmla="*/ 352800 h 1942116"/>
                  <a:gd name="connsiteX8" fmla="*/ 2004311 w 2867977"/>
                  <a:gd name="connsiteY8" fmla="*/ 1416521 h 1942116"/>
                  <a:gd name="connsiteX9" fmla="*/ 2867977 w 2867977"/>
                  <a:gd name="connsiteY9" fmla="*/ 987496 h 1942116"/>
                  <a:gd name="connsiteX10" fmla="*/ 1914600 w 2867977"/>
                  <a:gd name="connsiteY10" fmla="*/ 1742283 h 1942116"/>
                  <a:gd name="connsiteX11" fmla="*/ 1551380 w 2867977"/>
                  <a:gd name="connsiteY11" fmla="*/ 1940829 h 1942116"/>
                  <a:gd name="connsiteX12" fmla="*/ 1126372 w 2867977"/>
                  <a:gd name="connsiteY12" fmla="*/ 1804066 h 1942116"/>
                  <a:gd name="connsiteX13" fmla="*/ 0 w 2867977"/>
                  <a:gd name="connsiteY13" fmla="*/ 1370556 h 1942116"/>
                  <a:gd name="connsiteX0" fmla="*/ 0 w 2867977"/>
                  <a:gd name="connsiteY0" fmla="*/ 1469410 h 2040970"/>
                  <a:gd name="connsiteX1" fmla="*/ 1098445 w 2867977"/>
                  <a:gd name="connsiteY1" fmla="*/ 1515375 h 2040970"/>
                  <a:gd name="connsiteX2" fmla="*/ 396458 w 2867977"/>
                  <a:gd name="connsiteY2" fmla="*/ 760572 h 2040970"/>
                  <a:gd name="connsiteX3" fmla="*/ 1349806 w 2867977"/>
                  <a:gd name="connsiteY3" fmla="*/ 1224404 h 2040970"/>
                  <a:gd name="connsiteX4" fmla="*/ 1291947 w 2867977"/>
                  <a:gd name="connsiteY4" fmla="*/ 574460 h 2040970"/>
                  <a:gd name="connsiteX5" fmla="*/ 1341313 w 2867977"/>
                  <a:gd name="connsiteY5" fmla="*/ 0 h 2040970"/>
                  <a:gd name="connsiteX6" fmla="*/ 1752950 w 2867977"/>
                  <a:gd name="connsiteY6" fmla="*/ 1224404 h 2040970"/>
                  <a:gd name="connsiteX7" fmla="*/ 2471520 w 2867977"/>
                  <a:gd name="connsiteY7" fmla="*/ 451654 h 2040970"/>
                  <a:gd name="connsiteX8" fmla="*/ 2004311 w 2867977"/>
                  <a:gd name="connsiteY8" fmla="*/ 1515375 h 2040970"/>
                  <a:gd name="connsiteX9" fmla="*/ 2867977 w 2867977"/>
                  <a:gd name="connsiteY9" fmla="*/ 1086350 h 2040970"/>
                  <a:gd name="connsiteX10" fmla="*/ 1914600 w 2867977"/>
                  <a:gd name="connsiteY10" fmla="*/ 1841137 h 2040970"/>
                  <a:gd name="connsiteX11" fmla="*/ 1551380 w 2867977"/>
                  <a:gd name="connsiteY11" fmla="*/ 2039683 h 2040970"/>
                  <a:gd name="connsiteX12" fmla="*/ 1126372 w 2867977"/>
                  <a:gd name="connsiteY12" fmla="*/ 1902920 h 2040970"/>
                  <a:gd name="connsiteX13" fmla="*/ 0 w 2867977"/>
                  <a:gd name="connsiteY13" fmla="*/ 1469410 h 2040970"/>
                  <a:gd name="connsiteX0" fmla="*/ 0 w 2867977"/>
                  <a:gd name="connsiteY0" fmla="*/ 1469410 h 2040970"/>
                  <a:gd name="connsiteX1" fmla="*/ 1098445 w 2867977"/>
                  <a:gd name="connsiteY1" fmla="*/ 1515375 h 2040970"/>
                  <a:gd name="connsiteX2" fmla="*/ 396458 w 2867977"/>
                  <a:gd name="connsiteY2" fmla="*/ 760572 h 2040970"/>
                  <a:gd name="connsiteX3" fmla="*/ 1399233 w 2867977"/>
                  <a:gd name="connsiteY3" fmla="*/ 1347972 h 2040970"/>
                  <a:gd name="connsiteX4" fmla="*/ 1291947 w 2867977"/>
                  <a:gd name="connsiteY4" fmla="*/ 574460 h 2040970"/>
                  <a:gd name="connsiteX5" fmla="*/ 1341313 w 2867977"/>
                  <a:gd name="connsiteY5" fmla="*/ 0 h 2040970"/>
                  <a:gd name="connsiteX6" fmla="*/ 1752950 w 2867977"/>
                  <a:gd name="connsiteY6" fmla="*/ 1224404 h 2040970"/>
                  <a:gd name="connsiteX7" fmla="*/ 2471520 w 2867977"/>
                  <a:gd name="connsiteY7" fmla="*/ 451654 h 2040970"/>
                  <a:gd name="connsiteX8" fmla="*/ 2004311 w 2867977"/>
                  <a:gd name="connsiteY8" fmla="*/ 1515375 h 2040970"/>
                  <a:gd name="connsiteX9" fmla="*/ 2867977 w 2867977"/>
                  <a:gd name="connsiteY9" fmla="*/ 1086350 h 2040970"/>
                  <a:gd name="connsiteX10" fmla="*/ 1914600 w 2867977"/>
                  <a:gd name="connsiteY10" fmla="*/ 1841137 h 2040970"/>
                  <a:gd name="connsiteX11" fmla="*/ 1551380 w 2867977"/>
                  <a:gd name="connsiteY11" fmla="*/ 2039683 h 2040970"/>
                  <a:gd name="connsiteX12" fmla="*/ 1126372 w 2867977"/>
                  <a:gd name="connsiteY12" fmla="*/ 1902920 h 2040970"/>
                  <a:gd name="connsiteX13" fmla="*/ 0 w 2867977"/>
                  <a:gd name="connsiteY13" fmla="*/ 1469410 h 2040970"/>
                  <a:gd name="connsiteX0" fmla="*/ 0 w 2867977"/>
                  <a:gd name="connsiteY0" fmla="*/ 1469410 h 2060203"/>
                  <a:gd name="connsiteX1" fmla="*/ 1098445 w 2867977"/>
                  <a:gd name="connsiteY1" fmla="*/ 1515375 h 2060203"/>
                  <a:gd name="connsiteX2" fmla="*/ 396458 w 2867977"/>
                  <a:gd name="connsiteY2" fmla="*/ 760572 h 2060203"/>
                  <a:gd name="connsiteX3" fmla="*/ 1399233 w 2867977"/>
                  <a:gd name="connsiteY3" fmla="*/ 1347972 h 2060203"/>
                  <a:gd name="connsiteX4" fmla="*/ 1291947 w 2867977"/>
                  <a:gd name="connsiteY4" fmla="*/ 574460 h 2060203"/>
                  <a:gd name="connsiteX5" fmla="*/ 1341313 w 2867977"/>
                  <a:gd name="connsiteY5" fmla="*/ 0 h 2060203"/>
                  <a:gd name="connsiteX6" fmla="*/ 1752950 w 2867977"/>
                  <a:gd name="connsiteY6" fmla="*/ 1224404 h 2060203"/>
                  <a:gd name="connsiteX7" fmla="*/ 2471520 w 2867977"/>
                  <a:gd name="connsiteY7" fmla="*/ 451654 h 2060203"/>
                  <a:gd name="connsiteX8" fmla="*/ 2004311 w 2867977"/>
                  <a:gd name="connsiteY8" fmla="*/ 1515375 h 2060203"/>
                  <a:gd name="connsiteX9" fmla="*/ 2867977 w 2867977"/>
                  <a:gd name="connsiteY9" fmla="*/ 1086350 h 2060203"/>
                  <a:gd name="connsiteX10" fmla="*/ 1914600 w 2867977"/>
                  <a:gd name="connsiteY10" fmla="*/ 1841137 h 2060203"/>
                  <a:gd name="connsiteX11" fmla="*/ 1551380 w 2867977"/>
                  <a:gd name="connsiteY11" fmla="*/ 2039683 h 2060203"/>
                  <a:gd name="connsiteX12" fmla="*/ 1126372 w 2867977"/>
                  <a:gd name="connsiteY12" fmla="*/ 1989417 h 2060203"/>
                  <a:gd name="connsiteX13" fmla="*/ 0 w 2867977"/>
                  <a:gd name="connsiteY13" fmla="*/ 1469410 h 2060203"/>
                  <a:gd name="connsiteX0" fmla="*/ 0 w 2867977"/>
                  <a:gd name="connsiteY0" fmla="*/ 1469410 h 2044490"/>
                  <a:gd name="connsiteX1" fmla="*/ 1098445 w 2867977"/>
                  <a:gd name="connsiteY1" fmla="*/ 1515375 h 2044490"/>
                  <a:gd name="connsiteX2" fmla="*/ 396458 w 2867977"/>
                  <a:gd name="connsiteY2" fmla="*/ 760572 h 2044490"/>
                  <a:gd name="connsiteX3" fmla="*/ 1399233 w 2867977"/>
                  <a:gd name="connsiteY3" fmla="*/ 1347972 h 2044490"/>
                  <a:gd name="connsiteX4" fmla="*/ 1291947 w 2867977"/>
                  <a:gd name="connsiteY4" fmla="*/ 574460 h 2044490"/>
                  <a:gd name="connsiteX5" fmla="*/ 1341313 w 2867977"/>
                  <a:gd name="connsiteY5" fmla="*/ 0 h 2044490"/>
                  <a:gd name="connsiteX6" fmla="*/ 1752950 w 2867977"/>
                  <a:gd name="connsiteY6" fmla="*/ 1224404 h 2044490"/>
                  <a:gd name="connsiteX7" fmla="*/ 2471520 w 2867977"/>
                  <a:gd name="connsiteY7" fmla="*/ 451654 h 2044490"/>
                  <a:gd name="connsiteX8" fmla="*/ 2004311 w 2867977"/>
                  <a:gd name="connsiteY8" fmla="*/ 1515375 h 2044490"/>
                  <a:gd name="connsiteX9" fmla="*/ 2867977 w 2867977"/>
                  <a:gd name="connsiteY9" fmla="*/ 1086350 h 2044490"/>
                  <a:gd name="connsiteX10" fmla="*/ 1914600 w 2867977"/>
                  <a:gd name="connsiteY10" fmla="*/ 1841137 h 2044490"/>
                  <a:gd name="connsiteX11" fmla="*/ 1551380 w 2867977"/>
                  <a:gd name="connsiteY11" fmla="*/ 2039683 h 2044490"/>
                  <a:gd name="connsiteX12" fmla="*/ 1126372 w 2867977"/>
                  <a:gd name="connsiteY12" fmla="*/ 1989417 h 2044490"/>
                  <a:gd name="connsiteX13" fmla="*/ 0 w 2867977"/>
                  <a:gd name="connsiteY13" fmla="*/ 1469410 h 2044490"/>
                  <a:gd name="connsiteX0" fmla="*/ 0 w 2867977"/>
                  <a:gd name="connsiteY0" fmla="*/ 1469410 h 2044490"/>
                  <a:gd name="connsiteX1" fmla="*/ 1098445 w 2867977"/>
                  <a:gd name="connsiteY1" fmla="*/ 1515375 h 2044490"/>
                  <a:gd name="connsiteX2" fmla="*/ 396458 w 2867977"/>
                  <a:gd name="connsiteY2" fmla="*/ 760572 h 2044490"/>
                  <a:gd name="connsiteX3" fmla="*/ 1399233 w 2867977"/>
                  <a:gd name="connsiteY3" fmla="*/ 1347972 h 2044490"/>
                  <a:gd name="connsiteX4" fmla="*/ 1291947 w 2867977"/>
                  <a:gd name="connsiteY4" fmla="*/ 574460 h 2044490"/>
                  <a:gd name="connsiteX5" fmla="*/ 1341313 w 2867977"/>
                  <a:gd name="connsiteY5" fmla="*/ 0 h 2044490"/>
                  <a:gd name="connsiteX6" fmla="*/ 1752950 w 2867977"/>
                  <a:gd name="connsiteY6" fmla="*/ 1224404 h 2044490"/>
                  <a:gd name="connsiteX7" fmla="*/ 2471520 w 2867977"/>
                  <a:gd name="connsiteY7" fmla="*/ 451654 h 2044490"/>
                  <a:gd name="connsiteX8" fmla="*/ 2004311 w 2867977"/>
                  <a:gd name="connsiteY8" fmla="*/ 1515375 h 2044490"/>
                  <a:gd name="connsiteX9" fmla="*/ 2867977 w 2867977"/>
                  <a:gd name="connsiteY9" fmla="*/ 1086350 h 2044490"/>
                  <a:gd name="connsiteX10" fmla="*/ 2013454 w 2867977"/>
                  <a:gd name="connsiteY10" fmla="*/ 1841137 h 2044490"/>
                  <a:gd name="connsiteX11" fmla="*/ 1551380 w 2867977"/>
                  <a:gd name="connsiteY11" fmla="*/ 2039683 h 2044490"/>
                  <a:gd name="connsiteX12" fmla="*/ 1126372 w 2867977"/>
                  <a:gd name="connsiteY12" fmla="*/ 1989417 h 2044490"/>
                  <a:gd name="connsiteX13" fmla="*/ 0 w 2867977"/>
                  <a:gd name="connsiteY13" fmla="*/ 1469410 h 2044490"/>
                  <a:gd name="connsiteX0" fmla="*/ 0 w 2872609"/>
                  <a:gd name="connsiteY0" fmla="*/ 1469410 h 2044490"/>
                  <a:gd name="connsiteX1" fmla="*/ 1098445 w 2872609"/>
                  <a:gd name="connsiteY1" fmla="*/ 1515375 h 2044490"/>
                  <a:gd name="connsiteX2" fmla="*/ 396458 w 2872609"/>
                  <a:gd name="connsiteY2" fmla="*/ 760572 h 2044490"/>
                  <a:gd name="connsiteX3" fmla="*/ 1399233 w 2872609"/>
                  <a:gd name="connsiteY3" fmla="*/ 1347972 h 2044490"/>
                  <a:gd name="connsiteX4" fmla="*/ 1291947 w 2872609"/>
                  <a:gd name="connsiteY4" fmla="*/ 574460 h 2044490"/>
                  <a:gd name="connsiteX5" fmla="*/ 1341313 w 2872609"/>
                  <a:gd name="connsiteY5" fmla="*/ 0 h 2044490"/>
                  <a:gd name="connsiteX6" fmla="*/ 1752950 w 2872609"/>
                  <a:gd name="connsiteY6" fmla="*/ 1224404 h 2044490"/>
                  <a:gd name="connsiteX7" fmla="*/ 2471520 w 2872609"/>
                  <a:gd name="connsiteY7" fmla="*/ 451654 h 2044490"/>
                  <a:gd name="connsiteX8" fmla="*/ 2004311 w 2872609"/>
                  <a:gd name="connsiteY8" fmla="*/ 1515375 h 2044490"/>
                  <a:gd name="connsiteX9" fmla="*/ 2867977 w 2872609"/>
                  <a:gd name="connsiteY9" fmla="*/ 1086350 h 2044490"/>
                  <a:gd name="connsiteX10" fmla="*/ 2342271 w 2872609"/>
                  <a:gd name="connsiteY10" fmla="*/ 1612427 h 2044490"/>
                  <a:gd name="connsiteX11" fmla="*/ 2013454 w 2872609"/>
                  <a:gd name="connsiteY11" fmla="*/ 1841137 h 2044490"/>
                  <a:gd name="connsiteX12" fmla="*/ 1551380 w 2872609"/>
                  <a:gd name="connsiteY12" fmla="*/ 2039683 h 2044490"/>
                  <a:gd name="connsiteX13" fmla="*/ 1126372 w 2872609"/>
                  <a:gd name="connsiteY13" fmla="*/ 1989417 h 2044490"/>
                  <a:gd name="connsiteX14" fmla="*/ 0 w 2872609"/>
                  <a:gd name="connsiteY14" fmla="*/ 1469410 h 2044490"/>
                  <a:gd name="connsiteX0" fmla="*/ 0 w 2872609"/>
                  <a:gd name="connsiteY0" fmla="*/ 1469410 h 2044490"/>
                  <a:gd name="connsiteX1" fmla="*/ 1098445 w 2872609"/>
                  <a:gd name="connsiteY1" fmla="*/ 1515375 h 2044490"/>
                  <a:gd name="connsiteX2" fmla="*/ 396458 w 2872609"/>
                  <a:gd name="connsiteY2" fmla="*/ 760572 h 2044490"/>
                  <a:gd name="connsiteX3" fmla="*/ 1399233 w 2872609"/>
                  <a:gd name="connsiteY3" fmla="*/ 1347972 h 2044490"/>
                  <a:gd name="connsiteX4" fmla="*/ 1291947 w 2872609"/>
                  <a:gd name="connsiteY4" fmla="*/ 574460 h 2044490"/>
                  <a:gd name="connsiteX5" fmla="*/ 1341313 w 2872609"/>
                  <a:gd name="connsiteY5" fmla="*/ 0 h 2044490"/>
                  <a:gd name="connsiteX6" fmla="*/ 1752950 w 2872609"/>
                  <a:gd name="connsiteY6" fmla="*/ 1224404 h 2044490"/>
                  <a:gd name="connsiteX7" fmla="*/ 2471520 w 2872609"/>
                  <a:gd name="connsiteY7" fmla="*/ 451654 h 2044490"/>
                  <a:gd name="connsiteX8" fmla="*/ 2004311 w 2872609"/>
                  <a:gd name="connsiteY8" fmla="*/ 1515375 h 2044490"/>
                  <a:gd name="connsiteX9" fmla="*/ 2867977 w 2872609"/>
                  <a:gd name="connsiteY9" fmla="*/ 999853 h 2044490"/>
                  <a:gd name="connsiteX10" fmla="*/ 2342271 w 2872609"/>
                  <a:gd name="connsiteY10" fmla="*/ 1612427 h 2044490"/>
                  <a:gd name="connsiteX11" fmla="*/ 2013454 w 2872609"/>
                  <a:gd name="connsiteY11" fmla="*/ 1841137 h 2044490"/>
                  <a:gd name="connsiteX12" fmla="*/ 1551380 w 2872609"/>
                  <a:gd name="connsiteY12" fmla="*/ 2039683 h 2044490"/>
                  <a:gd name="connsiteX13" fmla="*/ 1126372 w 2872609"/>
                  <a:gd name="connsiteY13" fmla="*/ 1989417 h 2044490"/>
                  <a:gd name="connsiteX14" fmla="*/ 0 w 2872609"/>
                  <a:gd name="connsiteY14" fmla="*/ 1469410 h 2044490"/>
                  <a:gd name="connsiteX0" fmla="*/ 0 w 2872609"/>
                  <a:gd name="connsiteY0" fmla="*/ 1469410 h 2044490"/>
                  <a:gd name="connsiteX1" fmla="*/ 1283797 w 2872609"/>
                  <a:gd name="connsiteY1" fmla="*/ 1676012 h 2044490"/>
                  <a:gd name="connsiteX2" fmla="*/ 396458 w 2872609"/>
                  <a:gd name="connsiteY2" fmla="*/ 760572 h 2044490"/>
                  <a:gd name="connsiteX3" fmla="*/ 1399233 w 2872609"/>
                  <a:gd name="connsiteY3" fmla="*/ 1347972 h 2044490"/>
                  <a:gd name="connsiteX4" fmla="*/ 1291947 w 2872609"/>
                  <a:gd name="connsiteY4" fmla="*/ 574460 h 2044490"/>
                  <a:gd name="connsiteX5" fmla="*/ 1341313 w 2872609"/>
                  <a:gd name="connsiteY5" fmla="*/ 0 h 2044490"/>
                  <a:gd name="connsiteX6" fmla="*/ 1752950 w 2872609"/>
                  <a:gd name="connsiteY6" fmla="*/ 1224404 h 2044490"/>
                  <a:gd name="connsiteX7" fmla="*/ 2471520 w 2872609"/>
                  <a:gd name="connsiteY7" fmla="*/ 451654 h 2044490"/>
                  <a:gd name="connsiteX8" fmla="*/ 2004311 w 2872609"/>
                  <a:gd name="connsiteY8" fmla="*/ 1515375 h 2044490"/>
                  <a:gd name="connsiteX9" fmla="*/ 2867977 w 2872609"/>
                  <a:gd name="connsiteY9" fmla="*/ 999853 h 2044490"/>
                  <a:gd name="connsiteX10" fmla="*/ 2342271 w 2872609"/>
                  <a:gd name="connsiteY10" fmla="*/ 1612427 h 2044490"/>
                  <a:gd name="connsiteX11" fmla="*/ 2013454 w 2872609"/>
                  <a:gd name="connsiteY11" fmla="*/ 1841137 h 2044490"/>
                  <a:gd name="connsiteX12" fmla="*/ 1551380 w 2872609"/>
                  <a:gd name="connsiteY12" fmla="*/ 2039683 h 2044490"/>
                  <a:gd name="connsiteX13" fmla="*/ 1126372 w 2872609"/>
                  <a:gd name="connsiteY13" fmla="*/ 1989417 h 2044490"/>
                  <a:gd name="connsiteX14" fmla="*/ 0 w 2872609"/>
                  <a:gd name="connsiteY14" fmla="*/ 1469410 h 20444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872609" h="2044490">
                    <a:moveTo>
                      <a:pt x="0" y="1469410"/>
                    </a:moveTo>
                    <a:cubicBezTo>
                      <a:pt x="514429" y="1361165"/>
                      <a:pt x="917649" y="1660690"/>
                      <a:pt x="1283797" y="1676012"/>
                    </a:cubicBezTo>
                    <a:cubicBezTo>
                      <a:pt x="1049801" y="1424411"/>
                      <a:pt x="741665" y="1382876"/>
                      <a:pt x="396458" y="760572"/>
                    </a:cubicBezTo>
                    <a:cubicBezTo>
                      <a:pt x="973733" y="828686"/>
                      <a:pt x="1081450" y="1193361"/>
                      <a:pt x="1399233" y="1347972"/>
                    </a:cubicBezTo>
                    <a:cubicBezTo>
                      <a:pt x="1421136" y="1114848"/>
                      <a:pt x="1270044" y="807584"/>
                      <a:pt x="1291947" y="574460"/>
                    </a:cubicBezTo>
                    <a:lnTo>
                      <a:pt x="1341313" y="0"/>
                    </a:lnTo>
                    <a:cubicBezTo>
                      <a:pt x="1672114" y="474037"/>
                      <a:pt x="1644570" y="849221"/>
                      <a:pt x="1752950" y="1224404"/>
                    </a:cubicBezTo>
                    <a:cubicBezTo>
                      <a:pt x="1992473" y="966821"/>
                      <a:pt x="1972505" y="746308"/>
                      <a:pt x="2471520" y="451654"/>
                    </a:cubicBezTo>
                    <a:cubicBezTo>
                      <a:pt x="2389925" y="1090433"/>
                      <a:pt x="2160047" y="1160801"/>
                      <a:pt x="2004311" y="1515375"/>
                    </a:cubicBezTo>
                    <a:cubicBezTo>
                      <a:pt x="2292200" y="1372367"/>
                      <a:pt x="2456520" y="1105791"/>
                      <a:pt x="2867977" y="999853"/>
                    </a:cubicBezTo>
                    <a:cubicBezTo>
                      <a:pt x="2922244" y="1020147"/>
                      <a:pt x="2484692" y="1486629"/>
                      <a:pt x="2342271" y="1612427"/>
                    </a:cubicBezTo>
                    <a:cubicBezTo>
                      <a:pt x="2199850" y="1738225"/>
                      <a:pt x="2143210" y="1774047"/>
                      <a:pt x="2013454" y="1841137"/>
                    </a:cubicBezTo>
                    <a:cubicBezTo>
                      <a:pt x="1921213" y="1981460"/>
                      <a:pt x="1699227" y="2014970"/>
                      <a:pt x="1551380" y="2039683"/>
                    </a:cubicBezTo>
                    <a:cubicBezTo>
                      <a:pt x="1403533" y="2064396"/>
                      <a:pt x="1397292" y="1985608"/>
                      <a:pt x="1126372" y="1989417"/>
                    </a:cubicBezTo>
                    <a:cubicBezTo>
                      <a:pt x="730320" y="1853151"/>
                      <a:pt x="482550" y="1865168"/>
                      <a:pt x="0" y="1469410"/>
                    </a:cubicBezTo>
                    <a:close/>
                  </a:path>
                </a:pathLst>
              </a:custGeom>
              <a:gradFill>
                <a:gsLst>
                  <a:gs pos="100000">
                    <a:schemeClr val="tx1"/>
                  </a:gs>
                  <a:gs pos="49000">
                    <a:srgbClr val="6600CC">
                      <a:lumMod val="88000"/>
                      <a:lumOff val="12000"/>
                    </a:srgbClr>
                  </a:gs>
                  <a:gs pos="19000">
                    <a:srgbClr val="6600FF">
                      <a:lumMod val="52000"/>
                      <a:lumOff val="48000"/>
                    </a:srgbClr>
                  </a:gs>
                  <a:gs pos="73000">
                    <a:srgbClr val="6600CC">
                      <a:lumMod val="71000"/>
                      <a:lumOff val="29000"/>
                    </a:srgbClr>
                  </a:gs>
                  <a:gs pos="29000">
                    <a:srgbClr val="FC9FCB">
                      <a:lumMod val="0"/>
                      <a:lumOff val="100000"/>
                    </a:srgbClr>
                  </a:gs>
                  <a:gs pos="0">
                    <a:srgbClr val="6600FF">
                      <a:lumMod val="54000"/>
                    </a:srgbClr>
                  </a:gs>
                  <a:gs pos="12000">
                    <a:srgbClr val="7030A0"/>
                  </a:gs>
                </a:gsLst>
                <a:path path="rect">
                  <a:fillToRect l="100000" t="100000"/>
                </a:path>
              </a:gradFill>
              <a:ln>
                <a:solidFill>
                  <a:srgbClr val="EAA4F8">
                    <a:alpha val="44000"/>
                  </a:srgbClr>
                </a:solidFill>
              </a:ln>
              <a:effectLst>
                <a:outerShdw blurRad="50800" dist="50800" dir="5400000" algn="ctr" rotWithShape="0">
                  <a:schemeClr val="accent4">
                    <a:lumMod val="50000"/>
                  </a:schemeClr>
                </a:outerShdw>
              </a:effectLst>
              <a:scene3d>
                <a:camera prst="orthographicFront"/>
                <a:lightRig rig="flat" dir="t"/>
              </a:scene3d>
              <a:sp3d prstMaterial="flat"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" name="20 Estrella de 7 puntas"/>
              <p:cNvSpPr/>
              <p:nvPr/>
            </p:nvSpPr>
            <p:spPr>
              <a:xfrm rot="1246353">
                <a:off x="7143354" y="2968772"/>
                <a:ext cx="1543411" cy="1172099"/>
              </a:xfrm>
              <a:custGeom>
                <a:avLst/>
                <a:gdLst>
                  <a:gd name="connsiteX0" fmla="*/ -7 w 2880320"/>
                  <a:gd name="connsiteY0" fmla="*/ 1667118 h 2592288"/>
                  <a:gd name="connsiteX1" fmla="*/ 987227 w 2880320"/>
                  <a:gd name="connsiteY1" fmla="*/ 1268240 h 2592288"/>
                  <a:gd name="connsiteX2" fmla="*/ 285240 w 2880320"/>
                  <a:gd name="connsiteY2" fmla="*/ 513437 h 2592288"/>
                  <a:gd name="connsiteX3" fmla="*/ 1238588 w 2880320"/>
                  <a:gd name="connsiteY3" fmla="*/ 977269 h 2592288"/>
                  <a:gd name="connsiteX4" fmla="*/ 1440160 w 2880320"/>
                  <a:gd name="connsiteY4" fmla="*/ 0 h 2592288"/>
                  <a:gd name="connsiteX5" fmla="*/ 1641732 w 2880320"/>
                  <a:gd name="connsiteY5" fmla="*/ 977269 h 2592288"/>
                  <a:gd name="connsiteX6" fmla="*/ 2595080 w 2880320"/>
                  <a:gd name="connsiteY6" fmla="*/ 513437 h 2592288"/>
                  <a:gd name="connsiteX7" fmla="*/ 1893093 w 2880320"/>
                  <a:gd name="connsiteY7" fmla="*/ 1268240 h 2592288"/>
                  <a:gd name="connsiteX8" fmla="*/ 2880327 w 2880320"/>
                  <a:gd name="connsiteY8" fmla="*/ 1667118 h 2592288"/>
                  <a:gd name="connsiteX9" fmla="*/ 1803382 w 2880320"/>
                  <a:gd name="connsiteY9" fmla="*/ 1631072 h 2592288"/>
                  <a:gd name="connsiteX10" fmla="*/ 2081088 w 2880320"/>
                  <a:gd name="connsiteY10" fmla="*/ 2592302 h 2592288"/>
                  <a:gd name="connsiteX11" fmla="*/ 1440160 w 2880320"/>
                  <a:gd name="connsiteY11" fmla="*/ 1792548 h 2592288"/>
                  <a:gd name="connsiteX12" fmla="*/ 799232 w 2880320"/>
                  <a:gd name="connsiteY12" fmla="*/ 2592302 h 2592288"/>
                  <a:gd name="connsiteX13" fmla="*/ 1076938 w 2880320"/>
                  <a:gd name="connsiteY13" fmla="*/ 1631072 h 2592288"/>
                  <a:gd name="connsiteX14" fmla="*/ -7 w 2880320"/>
                  <a:gd name="connsiteY14" fmla="*/ 1667118 h 2592288"/>
                  <a:gd name="connsiteX0" fmla="*/ 0 w 2880334"/>
                  <a:gd name="connsiteY0" fmla="*/ 1667118 h 2592302"/>
                  <a:gd name="connsiteX1" fmla="*/ 987234 w 2880334"/>
                  <a:gd name="connsiteY1" fmla="*/ 1268240 h 2592302"/>
                  <a:gd name="connsiteX2" fmla="*/ 285247 w 2880334"/>
                  <a:gd name="connsiteY2" fmla="*/ 513437 h 2592302"/>
                  <a:gd name="connsiteX3" fmla="*/ 1238595 w 2880334"/>
                  <a:gd name="connsiteY3" fmla="*/ 977269 h 2592302"/>
                  <a:gd name="connsiteX4" fmla="*/ 1440167 w 2880334"/>
                  <a:gd name="connsiteY4" fmla="*/ 0 h 2592302"/>
                  <a:gd name="connsiteX5" fmla="*/ 1641739 w 2880334"/>
                  <a:gd name="connsiteY5" fmla="*/ 977269 h 2592302"/>
                  <a:gd name="connsiteX6" fmla="*/ 2595087 w 2880334"/>
                  <a:gd name="connsiteY6" fmla="*/ 513437 h 2592302"/>
                  <a:gd name="connsiteX7" fmla="*/ 1893100 w 2880334"/>
                  <a:gd name="connsiteY7" fmla="*/ 1268240 h 2592302"/>
                  <a:gd name="connsiteX8" fmla="*/ 2880334 w 2880334"/>
                  <a:gd name="connsiteY8" fmla="*/ 1667118 h 2592302"/>
                  <a:gd name="connsiteX9" fmla="*/ 1803389 w 2880334"/>
                  <a:gd name="connsiteY9" fmla="*/ 1631072 h 2592302"/>
                  <a:gd name="connsiteX10" fmla="*/ 1440167 w 2880334"/>
                  <a:gd name="connsiteY10" fmla="*/ 1792548 h 2592302"/>
                  <a:gd name="connsiteX11" fmla="*/ 799239 w 2880334"/>
                  <a:gd name="connsiteY11" fmla="*/ 2592302 h 2592302"/>
                  <a:gd name="connsiteX12" fmla="*/ 1076945 w 2880334"/>
                  <a:gd name="connsiteY12" fmla="*/ 1631072 h 2592302"/>
                  <a:gd name="connsiteX13" fmla="*/ 0 w 2880334"/>
                  <a:gd name="connsiteY13" fmla="*/ 1667118 h 2592302"/>
                  <a:gd name="connsiteX0" fmla="*/ 0 w 2880334"/>
                  <a:gd name="connsiteY0" fmla="*/ 1667118 h 1792548"/>
                  <a:gd name="connsiteX1" fmla="*/ 987234 w 2880334"/>
                  <a:gd name="connsiteY1" fmla="*/ 1268240 h 1792548"/>
                  <a:gd name="connsiteX2" fmla="*/ 285247 w 2880334"/>
                  <a:gd name="connsiteY2" fmla="*/ 513437 h 1792548"/>
                  <a:gd name="connsiteX3" fmla="*/ 1238595 w 2880334"/>
                  <a:gd name="connsiteY3" fmla="*/ 977269 h 1792548"/>
                  <a:gd name="connsiteX4" fmla="*/ 1440167 w 2880334"/>
                  <a:gd name="connsiteY4" fmla="*/ 0 h 1792548"/>
                  <a:gd name="connsiteX5" fmla="*/ 1641739 w 2880334"/>
                  <a:gd name="connsiteY5" fmla="*/ 977269 h 1792548"/>
                  <a:gd name="connsiteX6" fmla="*/ 2595087 w 2880334"/>
                  <a:gd name="connsiteY6" fmla="*/ 513437 h 1792548"/>
                  <a:gd name="connsiteX7" fmla="*/ 1893100 w 2880334"/>
                  <a:gd name="connsiteY7" fmla="*/ 1268240 h 1792548"/>
                  <a:gd name="connsiteX8" fmla="*/ 2880334 w 2880334"/>
                  <a:gd name="connsiteY8" fmla="*/ 1667118 h 1792548"/>
                  <a:gd name="connsiteX9" fmla="*/ 1803389 w 2880334"/>
                  <a:gd name="connsiteY9" fmla="*/ 1631072 h 1792548"/>
                  <a:gd name="connsiteX10" fmla="*/ 1440167 w 2880334"/>
                  <a:gd name="connsiteY10" fmla="*/ 1792548 h 1792548"/>
                  <a:gd name="connsiteX11" fmla="*/ 1076945 w 2880334"/>
                  <a:gd name="connsiteY11" fmla="*/ 1631072 h 1792548"/>
                  <a:gd name="connsiteX12" fmla="*/ 0 w 2880334"/>
                  <a:gd name="connsiteY12" fmla="*/ 1667118 h 1792548"/>
                  <a:gd name="connsiteX0" fmla="*/ 0 w 2991545"/>
                  <a:gd name="connsiteY0" fmla="*/ 1222275 h 1792548"/>
                  <a:gd name="connsiteX1" fmla="*/ 1098445 w 2991545"/>
                  <a:gd name="connsiteY1" fmla="*/ 1268240 h 1792548"/>
                  <a:gd name="connsiteX2" fmla="*/ 396458 w 2991545"/>
                  <a:gd name="connsiteY2" fmla="*/ 513437 h 1792548"/>
                  <a:gd name="connsiteX3" fmla="*/ 1349806 w 2991545"/>
                  <a:gd name="connsiteY3" fmla="*/ 977269 h 1792548"/>
                  <a:gd name="connsiteX4" fmla="*/ 1551378 w 2991545"/>
                  <a:gd name="connsiteY4" fmla="*/ 0 h 1792548"/>
                  <a:gd name="connsiteX5" fmla="*/ 1752950 w 2991545"/>
                  <a:gd name="connsiteY5" fmla="*/ 977269 h 1792548"/>
                  <a:gd name="connsiteX6" fmla="*/ 2706298 w 2991545"/>
                  <a:gd name="connsiteY6" fmla="*/ 513437 h 1792548"/>
                  <a:gd name="connsiteX7" fmla="*/ 2004311 w 2991545"/>
                  <a:gd name="connsiteY7" fmla="*/ 1268240 h 1792548"/>
                  <a:gd name="connsiteX8" fmla="*/ 2991545 w 2991545"/>
                  <a:gd name="connsiteY8" fmla="*/ 1667118 h 1792548"/>
                  <a:gd name="connsiteX9" fmla="*/ 1914600 w 2991545"/>
                  <a:gd name="connsiteY9" fmla="*/ 1631072 h 1792548"/>
                  <a:gd name="connsiteX10" fmla="*/ 1551378 w 2991545"/>
                  <a:gd name="connsiteY10" fmla="*/ 1792548 h 1792548"/>
                  <a:gd name="connsiteX11" fmla="*/ 1188156 w 2991545"/>
                  <a:gd name="connsiteY11" fmla="*/ 1631072 h 1792548"/>
                  <a:gd name="connsiteX12" fmla="*/ 0 w 2991545"/>
                  <a:gd name="connsiteY12" fmla="*/ 1222275 h 1792548"/>
                  <a:gd name="connsiteX0" fmla="*/ 0 w 2991545"/>
                  <a:gd name="connsiteY0" fmla="*/ 1222275 h 1792548"/>
                  <a:gd name="connsiteX1" fmla="*/ 1098445 w 2991545"/>
                  <a:gd name="connsiteY1" fmla="*/ 1268240 h 1792548"/>
                  <a:gd name="connsiteX2" fmla="*/ 396458 w 2991545"/>
                  <a:gd name="connsiteY2" fmla="*/ 513437 h 1792548"/>
                  <a:gd name="connsiteX3" fmla="*/ 1349806 w 2991545"/>
                  <a:gd name="connsiteY3" fmla="*/ 977269 h 1792548"/>
                  <a:gd name="connsiteX4" fmla="*/ 1551378 w 2991545"/>
                  <a:gd name="connsiteY4" fmla="*/ 0 h 1792548"/>
                  <a:gd name="connsiteX5" fmla="*/ 1752950 w 2991545"/>
                  <a:gd name="connsiteY5" fmla="*/ 977269 h 1792548"/>
                  <a:gd name="connsiteX6" fmla="*/ 2471520 w 2991545"/>
                  <a:gd name="connsiteY6" fmla="*/ 204519 h 1792548"/>
                  <a:gd name="connsiteX7" fmla="*/ 2004311 w 2991545"/>
                  <a:gd name="connsiteY7" fmla="*/ 1268240 h 1792548"/>
                  <a:gd name="connsiteX8" fmla="*/ 2991545 w 2991545"/>
                  <a:gd name="connsiteY8" fmla="*/ 1667118 h 1792548"/>
                  <a:gd name="connsiteX9" fmla="*/ 1914600 w 2991545"/>
                  <a:gd name="connsiteY9" fmla="*/ 1631072 h 1792548"/>
                  <a:gd name="connsiteX10" fmla="*/ 1551378 w 2991545"/>
                  <a:gd name="connsiteY10" fmla="*/ 1792548 h 1792548"/>
                  <a:gd name="connsiteX11" fmla="*/ 1188156 w 2991545"/>
                  <a:gd name="connsiteY11" fmla="*/ 1631072 h 1792548"/>
                  <a:gd name="connsiteX12" fmla="*/ 0 w 2991545"/>
                  <a:gd name="connsiteY12" fmla="*/ 1222275 h 1792548"/>
                  <a:gd name="connsiteX0" fmla="*/ 0 w 2867977"/>
                  <a:gd name="connsiteY0" fmla="*/ 1222275 h 1792548"/>
                  <a:gd name="connsiteX1" fmla="*/ 1098445 w 2867977"/>
                  <a:gd name="connsiteY1" fmla="*/ 1268240 h 1792548"/>
                  <a:gd name="connsiteX2" fmla="*/ 396458 w 2867977"/>
                  <a:gd name="connsiteY2" fmla="*/ 513437 h 1792548"/>
                  <a:gd name="connsiteX3" fmla="*/ 1349806 w 2867977"/>
                  <a:gd name="connsiteY3" fmla="*/ 977269 h 1792548"/>
                  <a:gd name="connsiteX4" fmla="*/ 1551378 w 2867977"/>
                  <a:gd name="connsiteY4" fmla="*/ 0 h 1792548"/>
                  <a:gd name="connsiteX5" fmla="*/ 1752950 w 2867977"/>
                  <a:gd name="connsiteY5" fmla="*/ 977269 h 1792548"/>
                  <a:gd name="connsiteX6" fmla="*/ 2471520 w 2867977"/>
                  <a:gd name="connsiteY6" fmla="*/ 204519 h 1792548"/>
                  <a:gd name="connsiteX7" fmla="*/ 2004311 w 2867977"/>
                  <a:gd name="connsiteY7" fmla="*/ 1268240 h 1792548"/>
                  <a:gd name="connsiteX8" fmla="*/ 2867977 w 2867977"/>
                  <a:gd name="connsiteY8" fmla="*/ 839215 h 1792548"/>
                  <a:gd name="connsiteX9" fmla="*/ 1914600 w 2867977"/>
                  <a:gd name="connsiteY9" fmla="*/ 1631072 h 1792548"/>
                  <a:gd name="connsiteX10" fmla="*/ 1551378 w 2867977"/>
                  <a:gd name="connsiteY10" fmla="*/ 1792548 h 1792548"/>
                  <a:gd name="connsiteX11" fmla="*/ 1188156 w 2867977"/>
                  <a:gd name="connsiteY11" fmla="*/ 1631072 h 1792548"/>
                  <a:gd name="connsiteX12" fmla="*/ 0 w 2867977"/>
                  <a:gd name="connsiteY12" fmla="*/ 1222275 h 1792548"/>
                  <a:gd name="connsiteX0" fmla="*/ 0 w 2867977"/>
                  <a:gd name="connsiteY0" fmla="*/ 1370556 h 1940829"/>
                  <a:gd name="connsiteX1" fmla="*/ 1098445 w 2867977"/>
                  <a:gd name="connsiteY1" fmla="*/ 1416521 h 1940829"/>
                  <a:gd name="connsiteX2" fmla="*/ 396458 w 2867977"/>
                  <a:gd name="connsiteY2" fmla="*/ 661718 h 1940829"/>
                  <a:gd name="connsiteX3" fmla="*/ 1349806 w 2867977"/>
                  <a:gd name="connsiteY3" fmla="*/ 1125550 h 1940829"/>
                  <a:gd name="connsiteX4" fmla="*/ 1427811 w 2867977"/>
                  <a:gd name="connsiteY4" fmla="*/ 0 h 1940829"/>
                  <a:gd name="connsiteX5" fmla="*/ 1752950 w 2867977"/>
                  <a:gd name="connsiteY5" fmla="*/ 1125550 h 1940829"/>
                  <a:gd name="connsiteX6" fmla="*/ 2471520 w 2867977"/>
                  <a:gd name="connsiteY6" fmla="*/ 352800 h 1940829"/>
                  <a:gd name="connsiteX7" fmla="*/ 2004311 w 2867977"/>
                  <a:gd name="connsiteY7" fmla="*/ 1416521 h 1940829"/>
                  <a:gd name="connsiteX8" fmla="*/ 2867977 w 2867977"/>
                  <a:gd name="connsiteY8" fmla="*/ 987496 h 1940829"/>
                  <a:gd name="connsiteX9" fmla="*/ 1914600 w 2867977"/>
                  <a:gd name="connsiteY9" fmla="*/ 1779353 h 1940829"/>
                  <a:gd name="connsiteX10" fmla="*/ 1551378 w 2867977"/>
                  <a:gd name="connsiteY10" fmla="*/ 1940829 h 1940829"/>
                  <a:gd name="connsiteX11" fmla="*/ 1188156 w 2867977"/>
                  <a:gd name="connsiteY11" fmla="*/ 1779353 h 1940829"/>
                  <a:gd name="connsiteX12" fmla="*/ 0 w 2867977"/>
                  <a:gd name="connsiteY12" fmla="*/ 1370556 h 1940829"/>
                  <a:gd name="connsiteX0" fmla="*/ 0 w 2867977"/>
                  <a:gd name="connsiteY0" fmla="*/ 1370556 h 1940829"/>
                  <a:gd name="connsiteX1" fmla="*/ 1098445 w 2867977"/>
                  <a:gd name="connsiteY1" fmla="*/ 1416521 h 1940829"/>
                  <a:gd name="connsiteX2" fmla="*/ 396458 w 2867977"/>
                  <a:gd name="connsiteY2" fmla="*/ 661718 h 1940829"/>
                  <a:gd name="connsiteX3" fmla="*/ 1349806 w 2867977"/>
                  <a:gd name="connsiteY3" fmla="*/ 1125550 h 1940829"/>
                  <a:gd name="connsiteX4" fmla="*/ 1427811 w 2867977"/>
                  <a:gd name="connsiteY4" fmla="*/ 0 h 1940829"/>
                  <a:gd name="connsiteX5" fmla="*/ 1752950 w 2867977"/>
                  <a:gd name="connsiteY5" fmla="*/ 1125550 h 1940829"/>
                  <a:gd name="connsiteX6" fmla="*/ 2471520 w 2867977"/>
                  <a:gd name="connsiteY6" fmla="*/ 352800 h 1940829"/>
                  <a:gd name="connsiteX7" fmla="*/ 2004311 w 2867977"/>
                  <a:gd name="connsiteY7" fmla="*/ 1416521 h 1940829"/>
                  <a:gd name="connsiteX8" fmla="*/ 2867977 w 2867977"/>
                  <a:gd name="connsiteY8" fmla="*/ 987496 h 1940829"/>
                  <a:gd name="connsiteX9" fmla="*/ 1914600 w 2867977"/>
                  <a:gd name="connsiteY9" fmla="*/ 1779353 h 1940829"/>
                  <a:gd name="connsiteX10" fmla="*/ 1551378 w 2867977"/>
                  <a:gd name="connsiteY10" fmla="*/ 1940829 h 1940829"/>
                  <a:gd name="connsiteX11" fmla="*/ 1188156 w 2867977"/>
                  <a:gd name="connsiteY11" fmla="*/ 1779353 h 1940829"/>
                  <a:gd name="connsiteX12" fmla="*/ 0 w 2867977"/>
                  <a:gd name="connsiteY12" fmla="*/ 1370556 h 1940829"/>
                  <a:gd name="connsiteX0" fmla="*/ 0 w 2867977"/>
                  <a:gd name="connsiteY0" fmla="*/ 1370556 h 1940829"/>
                  <a:gd name="connsiteX1" fmla="*/ 1098445 w 2867977"/>
                  <a:gd name="connsiteY1" fmla="*/ 1416521 h 1940829"/>
                  <a:gd name="connsiteX2" fmla="*/ 396458 w 2867977"/>
                  <a:gd name="connsiteY2" fmla="*/ 661718 h 1940829"/>
                  <a:gd name="connsiteX3" fmla="*/ 1349806 w 2867977"/>
                  <a:gd name="connsiteY3" fmla="*/ 1125550 h 1940829"/>
                  <a:gd name="connsiteX4" fmla="*/ 1427811 w 2867977"/>
                  <a:gd name="connsiteY4" fmla="*/ 0 h 1940829"/>
                  <a:gd name="connsiteX5" fmla="*/ 1752950 w 2867977"/>
                  <a:gd name="connsiteY5" fmla="*/ 1125550 h 1940829"/>
                  <a:gd name="connsiteX6" fmla="*/ 2471520 w 2867977"/>
                  <a:gd name="connsiteY6" fmla="*/ 352800 h 1940829"/>
                  <a:gd name="connsiteX7" fmla="*/ 2004311 w 2867977"/>
                  <a:gd name="connsiteY7" fmla="*/ 1416521 h 1940829"/>
                  <a:gd name="connsiteX8" fmla="*/ 2867977 w 2867977"/>
                  <a:gd name="connsiteY8" fmla="*/ 987496 h 1940829"/>
                  <a:gd name="connsiteX9" fmla="*/ 1914600 w 2867977"/>
                  <a:gd name="connsiteY9" fmla="*/ 1779353 h 1940829"/>
                  <a:gd name="connsiteX10" fmla="*/ 1551378 w 2867977"/>
                  <a:gd name="connsiteY10" fmla="*/ 1940829 h 1940829"/>
                  <a:gd name="connsiteX11" fmla="*/ 1188156 w 2867977"/>
                  <a:gd name="connsiteY11" fmla="*/ 1779353 h 1940829"/>
                  <a:gd name="connsiteX12" fmla="*/ 0 w 2867977"/>
                  <a:gd name="connsiteY12" fmla="*/ 1370556 h 1940829"/>
                  <a:gd name="connsiteX0" fmla="*/ 0 w 2867977"/>
                  <a:gd name="connsiteY0" fmla="*/ 1370556 h 1940829"/>
                  <a:gd name="connsiteX1" fmla="*/ 1098445 w 2867977"/>
                  <a:gd name="connsiteY1" fmla="*/ 1416521 h 1940829"/>
                  <a:gd name="connsiteX2" fmla="*/ 396458 w 2867977"/>
                  <a:gd name="connsiteY2" fmla="*/ 661718 h 1940829"/>
                  <a:gd name="connsiteX3" fmla="*/ 1349806 w 2867977"/>
                  <a:gd name="connsiteY3" fmla="*/ 1125550 h 1940829"/>
                  <a:gd name="connsiteX4" fmla="*/ 1427811 w 2867977"/>
                  <a:gd name="connsiteY4" fmla="*/ 0 h 1940829"/>
                  <a:gd name="connsiteX5" fmla="*/ 1752950 w 2867977"/>
                  <a:gd name="connsiteY5" fmla="*/ 1125550 h 1940829"/>
                  <a:gd name="connsiteX6" fmla="*/ 2471520 w 2867977"/>
                  <a:gd name="connsiteY6" fmla="*/ 352800 h 1940829"/>
                  <a:gd name="connsiteX7" fmla="*/ 2004311 w 2867977"/>
                  <a:gd name="connsiteY7" fmla="*/ 1416521 h 1940829"/>
                  <a:gd name="connsiteX8" fmla="*/ 2867977 w 2867977"/>
                  <a:gd name="connsiteY8" fmla="*/ 987496 h 1940829"/>
                  <a:gd name="connsiteX9" fmla="*/ 1914600 w 2867977"/>
                  <a:gd name="connsiteY9" fmla="*/ 1779353 h 1940829"/>
                  <a:gd name="connsiteX10" fmla="*/ 1551378 w 2867977"/>
                  <a:gd name="connsiteY10" fmla="*/ 1940829 h 1940829"/>
                  <a:gd name="connsiteX11" fmla="*/ 1188156 w 2867977"/>
                  <a:gd name="connsiteY11" fmla="*/ 1779353 h 1940829"/>
                  <a:gd name="connsiteX12" fmla="*/ 0 w 2867977"/>
                  <a:gd name="connsiteY12" fmla="*/ 1370556 h 1940829"/>
                  <a:gd name="connsiteX0" fmla="*/ 0 w 2867977"/>
                  <a:gd name="connsiteY0" fmla="*/ 1370556 h 1940829"/>
                  <a:gd name="connsiteX1" fmla="*/ 1098445 w 2867977"/>
                  <a:gd name="connsiteY1" fmla="*/ 1416521 h 1940829"/>
                  <a:gd name="connsiteX2" fmla="*/ 396458 w 2867977"/>
                  <a:gd name="connsiteY2" fmla="*/ 661718 h 1940829"/>
                  <a:gd name="connsiteX3" fmla="*/ 1349806 w 2867977"/>
                  <a:gd name="connsiteY3" fmla="*/ 1125550 h 1940829"/>
                  <a:gd name="connsiteX4" fmla="*/ 1427811 w 2867977"/>
                  <a:gd name="connsiteY4" fmla="*/ 0 h 1940829"/>
                  <a:gd name="connsiteX5" fmla="*/ 1752950 w 2867977"/>
                  <a:gd name="connsiteY5" fmla="*/ 1125550 h 1940829"/>
                  <a:gd name="connsiteX6" fmla="*/ 2471520 w 2867977"/>
                  <a:gd name="connsiteY6" fmla="*/ 352800 h 1940829"/>
                  <a:gd name="connsiteX7" fmla="*/ 2004311 w 2867977"/>
                  <a:gd name="connsiteY7" fmla="*/ 1416521 h 1940829"/>
                  <a:gd name="connsiteX8" fmla="*/ 2867977 w 2867977"/>
                  <a:gd name="connsiteY8" fmla="*/ 987496 h 1940829"/>
                  <a:gd name="connsiteX9" fmla="*/ 1914600 w 2867977"/>
                  <a:gd name="connsiteY9" fmla="*/ 1779353 h 1940829"/>
                  <a:gd name="connsiteX10" fmla="*/ 1551378 w 2867977"/>
                  <a:gd name="connsiteY10" fmla="*/ 1940829 h 1940829"/>
                  <a:gd name="connsiteX11" fmla="*/ 1188156 w 2867977"/>
                  <a:gd name="connsiteY11" fmla="*/ 1779353 h 1940829"/>
                  <a:gd name="connsiteX12" fmla="*/ 0 w 2867977"/>
                  <a:gd name="connsiteY12" fmla="*/ 1370556 h 1940829"/>
                  <a:gd name="connsiteX0" fmla="*/ 0 w 2867977"/>
                  <a:gd name="connsiteY0" fmla="*/ 1370556 h 1940829"/>
                  <a:gd name="connsiteX1" fmla="*/ 1098445 w 2867977"/>
                  <a:gd name="connsiteY1" fmla="*/ 1416521 h 1940829"/>
                  <a:gd name="connsiteX2" fmla="*/ 396458 w 2867977"/>
                  <a:gd name="connsiteY2" fmla="*/ 661718 h 1940829"/>
                  <a:gd name="connsiteX3" fmla="*/ 1349806 w 2867977"/>
                  <a:gd name="connsiteY3" fmla="*/ 1125550 h 1940829"/>
                  <a:gd name="connsiteX4" fmla="*/ 1427811 w 2867977"/>
                  <a:gd name="connsiteY4" fmla="*/ 0 h 1940829"/>
                  <a:gd name="connsiteX5" fmla="*/ 1752950 w 2867977"/>
                  <a:gd name="connsiteY5" fmla="*/ 1125550 h 1940829"/>
                  <a:gd name="connsiteX6" fmla="*/ 2471520 w 2867977"/>
                  <a:gd name="connsiteY6" fmla="*/ 352800 h 1940829"/>
                  <a:gd name="connsiteX7" fmla="*/ 2004311 w 2867977"/>
                  <a:gd name="connsiteY7" fmla="*/ 1416521 h 1940829"/>
                  <a:gd name="connsiteX8" fmla="*/ 2867977 w 2867977"/>
                  <a:gd name="connsiteY8" fmla="*/ 987496 h 1940829"/>
                  <a:gd name="connsiteX9" fmla="*/ 1914600 w 2867977"/>
                  <a:gd name="connsiteY9" fmla="*/ 1779353 h 1940829"/>
                  <a:gd name="connsiteX10" fmla="*/ 1551378 w 2867977"/>
                  <a:gd name="connsiteY10" fmla="*/ 1940829 h 1940829"/>
                  <a:gd name="connsiteX11" fmla="*/ 1188156 w 2867977"/>
                  <a:gd name="connsiteY11" fmla="*/ 1779353 h 1940829"/>
                  <a:gd name="connsiteX12" fmla="*/ 0 w 2867977"/>
                  <a:gd name="connsiteY12" fmla="*/ 1370556 h 1940829"/>
                  <a:gd name="connsiteX0" fmla="*/ 0 w 2867977"/>
                  <a:gd name="connsiteY0" fmla="*/ 1370556 h 1940829"/>
                  <a:gd name="connsiteX1" fmla="*/ 1098445 w 2867977"/>
                  <a:gd name="connsiteY1" fmla="*/ 1416521 h 1940829"/>
                  <a:gd name="connsiteX2" fmla="*/ 396458 w 2867977"/>
                  <a:gd name="connsiteY2" fmla="*/ 661718 h 1940829"/>
                  <a:gd name="connsiteX3" fmla="*/ 1349806 w 2867977"/>
                  <a:gd name="connsiteY3" fmla="*/ 1125550 h 1940829"/>
                  <a:gd name="connsiteX4" fmla="*/ 1291947 w 2867977"/>
                  <a:gd name="connsiteY4" fmla="*/ 475606 h 1940829"/>
                  <a:gd name="connsiteX5" fmla="*/ 1427811 w 2867977"/>
                  <a:gd name="connsiteY5" fmla="*/ 0 h 1940829"/>
                  <a:gd name="connsiteX6" fmla="*/ 1752950 w 2867977"/>
                  <a:gd name="connsiteY6" fmla="*/ 1125550 h 1940829"/>
                  <a:gd name="connsiteX7" fmla="*/ 2471520 w 2867977"/>
                  <a:gd name="connsiteY7" fmla="*/ 352800 h 1940829"/>
                  <a:gd name="connsiteX8" fmla="*/ 2004311 w 2867977"/>
                  <a:gd name="connsiteY8" fmla="*/ 1416521 h 1940829"/>
                  <a:gd name="connsiteX9" fmla="*/ 2867977 w 2867977"/>
                  <a:gd name="connsiteY9" fmla="*/ 987496 h 1940829"/>
                  <a:gd name="connsiteX10" fmla="*/ 1914600 w 2867977"/>
                  <a:gd name="connsiteY10" fmla="*/ 1779353 h 1940829"/>
                  <a:gd name="connsiteX11" fmla="*/ 1551378 w 2867977"/>
                  <a:gd name="connsiteY11" fmla="*/ 1940829 h 1940829"/>
                  <a:gd name="connsiteX12" fmla="*/ 1188156 w 2867977"/>
                  <a:gd name="connsiteY12" fmla="*/ 1779353 h 1940829"/>
                  <a:gd name="connsiteX13" fmla="*/ 0 w 2867977"/>
                  <a:gd name="connsiteY13" fmla="*/ 1370556 h 1940829"/>
                  <a:gd name="connsiteX0" fmla="*/ 0 w 2867977"/>
                  <a:gd name="connsiteY0" fmla="*/ 1370556 h 1940829"/>
                  <a:gd name="connsiteX1" fmla="*/ 1098445 w 2867977"/>
                  <a:gd name="connsiteY1" fmla="*/ 1416521 h 1940829"/>
                  <a:gd name="connsiteX2" fmla="*/ 396458 w 2867977"/>
                  <a:gd name="connsiteY2" fmla="*/ 661718 h 1940829"/>
                  <a:gd name="connsiteX3" fmla="*/ 1349806 w 2867977"/>
                  <a:gd name="connsiteY3" fmla="*/ 1125550 h 1940829"/>
                  <a:gd name="connsiteX4" fmla="*/ 1291947 w 2867977"/>
                  <a:gd name="connsiteY4" fmla="*/ 475606 h 1940829"/>
                  <a:gd name="connsiteX5" fmla="*/ 1427811 w 2867977"/>
                  <a:gd name="connsiteY5" fmla="*/ 0 h 1940829"/>
                  <a:gd name="connsiteX6" fmla="*/ 1752950 w 2867977"/>
                  <a:gd name="connsiteY6" fmla="*/ 1125550 h 1940829"/>
                  <a:gd name="connsiteX7" fmla="*/ 2471520 w 2867977"/>
                  <a:gd name="connsiteY7" fmla="*/ 352800 h 1940829"/>
                  <a:gd name="connsiteX8" fmla="*/ 2004311 w 2867977"/>
                  <a:gd name="connsiteY8" fmla="*/ 1416521 h 1940829"/>
                  <a:gd name="connsiteX9" fmla="*/ 2867977 w 2867977"/>
                  <a:gd name="connsiteY9" fmla="*/ 987496 h 1940829"/>
                  <a:gd name="connsiteX10" fmla="*/ 1914600 w 2867977"/>
                  <a:gd name="connsiteY10" fmla="*/ 1779353 h 1940829"/>
                  <a:gd name="connsiteX11" fmla="*/ 1551378 w 2867977"/>
                  <a:gd name="connsiteY11" fmla="*/ 1940829 h 1940829"/>
                  <a:gd name="connsiteX12" fmla="*/ 1188156 w 2867977"/>
                  <a:gd name="connsiteY12" fmla="*/ 1779353 h 1940829"/>
                  <a:gd name="connsiteX13" fmla="*/ 0 w 2867977"/>
                  <a:gd name="connsiteY13" fmla="*/ 1370556 h 1940829"/>
                  <a:gd name="connsiteX0" fmla="*/ 0 w 2867977"/>
                  <a:gd name="connsiteY0" fmla="*/ 1370556 h 1940829"/>
                  <a:gd name="connsiteX1" fmla="*/ 1098445 w 2867977"/>
                  <a:gd name="connsiteY1" fmla="*/ 1416521 h 1940829"/>
                  <a:gd name="connsiteX2" fmla="*/ 396458 w 2867977"/>
                  <a:gd name="connsiteY2" fmla="*/ 661718 h 1940829"/>
                  <a:gd name="connsiteX3" fmla="*/ 1349806 w 2867977"/>
                  <a:gd name="connsiteY3" fmla="*/ 1125550 h 1940829"/>
                  <a:gd name="connsiteX4" fmla="*/ 1291947 w 2867977"/>
                  <a:gd name="connsiteY4" fmla="*/ 475606 h 1940829"/>
                  <a:gd name="connsiteX5" fmla="*/ 1427811 w 2867977"/>
                  <a:gd name="connsiteY5" fmla="*/ 0 h 1940829"/>
                  <a:gd name="connsiteX6" fmla="*/ 1752950 w 2867977"/>
                  <a:gd name="connsiteY6" fmla="*/ 1125550 h 1940829"/>
                  <a:gd name="connsiteX7" fmla="*/ 2471520 w 2867977"/>
                  <a:gd name="connsiteY7" fmla="*/ 352800 h 1940829"/>
                  <a:gd name="connsiteX8" fmla="*/ 2004311 w 2867977"/>
                  <a:gd name="connsiteY8" fmla="*/ 1416521 h 1940829"/>
                  <a:gd name="connsiteX9" fmla="*/ 2867977 w 2867977"/>
                  <a:gd name="connsiteY9" fmla="*/ 987496 h 1940829"/>
                  <a:gd name="connsiteX10" fmla="*/ 1914600 w 2867977"/>
                  <a:gd name="connsiteY10" fmla="*/ 1779353 h 1940829"/>
                  <a:gd name="connsiteX11" fmla="*/ 1551378 w 2867977"/>
                  <a:gd name="connsiteY11" fmla="*/ 1940829 h 1940829"/>
                  <a:gd name="connsiteX12" fmla="*/ 1188156 w 2867977"/>
                  <a:gd name="connsiteY12" fmla="*/ 1779353 h 1940829"/>
                  <a:gd name="connsiteX13" fmla="*/ 0 w 2867977"/>
                  <a:gd name="connsiteY13" fmla="*/ 1370556 h 1940829"/>
                  <a:gd name="connsiteX0" fmla="*/ 0 w 2867977"/>
                  <a:gd name="connsiteY0" fmla="*/ 1370556 h 1940829"/>
                  <a:gd name="connsiteX1" fmla="*/ 1098445 w 2867977"/>
                  <a:gd name="connsiteY1" fmla="*/ 1416521 h 1940829"/>
                  <a:gd name="connsiteX2" fmla="*/ 396458 w 2867977"/>
                  <a:gd name="connsiteY2" fmla="*/ 661718 h 1940829"/>
                  <a:gd name="connsiteX3" fmla="*/ 1349806 w 2867977"/>
                  <a:gd name="connsiteY3" fmla="*/ 1125550 h 1940829"/>
                  <a:gd name="connsiteX4" fmla="*/ 1291947 w 2867977"/>
                  <a:gd name="connsiteY4" fmla="*/ 475606 h 1940829"/>
                  <a:gd name="connsiteX5" fmla="*/ 1427811 w 2867977"/>
                  <a:gd name="connsiteY5" fmla="*/ 0 h 1940829"/>
                  <a:gd name="connsiteX6" fmla="*/ 1752950 w 2867977"/>
                  <a:gd name="connsiteY6" fmla="*/ 1125550 h 1940829"/>
                  <a:gd name="connsiteX7" fmla="*/ 2471520 w 2867977"/>
                  <a:gd name="connsiteY7" fmla="*/ 352800 h 1940829"/>
                  <a:gd name="connsiteX8" fmla="*/ 2004311 w 2867977"/>
                  <a:gd name="connsiteY8" fmla="*/ 1416521 h 1940829"/>
                  <a:gd name="connsiteX9" fmla="*/ 2867977 w 2867977"/>
                  <a:gd name="connsiteY9" fmla="*/ 987496 h 1940829"/>
                  <a:gd name="connsiteX10" fmla="*/ 1914600 w 2867977"/>
                  <a:gd name="connsiteY10" fmla="*/ 1779353 h 1940829"/>
                  <a:gd name="connsiteX11" fmla="*/ 1551378 w 2867977"/>
                  <a:gd name="connsiteY11" fmla="*/ 1940829 h 1940829"/>
                  <a:gd name="connsiteX12" fmla="*/ 1188156 w 2867977"/>
                  <a:gd name="connsiteY12" fmla="*/ 1779353 h 1940829"/>
                  <a:gd name="connsiteX13" fmla="*/ 0 w 2867977"/>
                  <a:gd name="connsiteY13" fmla="*/ 1370556 h 1940829"/>
                  <a:gd name="connsiteX0" fmla="*/ 0 w 2867977"/>
                  <a:gd name="connsiteY0" fmla="*/ 1370556 h 1940829"/>
                  <a:gd name="connsiteX1" fmla="*/ 1098445 w 2867977"/>
                  <a:gd name="connsiteY1" fmla="*/ 1416521 h 1940829"/>
                  <a:gd name="connsiteX2" fmla="*/ 396458 w 2867977"/>
                  <a:gd name="connsiteY2" fmla="*/ 661718 h 1940829"/>
                  <a:gd name="connsiteX3" fmla="*/ 1349806 w 2867977"/>
                  <a:gd name="connsiteY3" fmla="*/ 1125550 h 1940829"/>
                  <a:gd name="connsiteX4" fmla="*/ 1291947 w 2867977"/>
                  <a:gd name="connsiteY4" fmla="*/ 475606 h 1940829"/>
                  <a:gd name="connsiteX5" fmla="*/ 1427811 w 2867977"/>
                  <a:gd name="connsiteY5" fmla="*/ 0 h 1940829"/>
                  <a:gd name="connsiteX6" fmla="*/ 1752950 w 2867977"/>
                  <a:gd name="connsiteY6" fmla="*/ 1125550 h 1940829"/>
                  <a:gd name="connsiteX7" fmla="*/ 2471520 w 2867977"/>
                  <a:gd name="connsiteY7" fmla="*/ 352800 h 1940829"/>
                  <a:gd name="connsiteX8" fmla="*/ 2004311 w 2867977"/>
                  <a:gd name="connsiteY8" fmla="*/ 1416521 h 1940829"/>
                  <a:gd name="connsiteX9" fmla="*/ 2867977 w 2867977"/>
                  <a:gd name="connsiteY9" fmla="*/ 987496 h 1940829"/>
                  <a:gd name="connsiteX10" fmla="*/ 1914600 w 2867977"/>
                  <a:gd name="connsiteY10" fmla="*/ 1779353 h 1940829"/>
                  <a:gd name="connsiteX11" fmla="*/ 1551378 w 2867977"/>
                  <a:gd name="connsiteY11" fmla="*/ 1940829 h 1940829"/>
                  <a:gd name="connsiteX12" fmla="*/ 1188156 w 2867977"/>
                  <a:gd name="connsiteY12" fmla="*/ 1779353 h 1940829"/>
                  <a:gd name="connsiteX13" fmla="*/ 0 w 2867977"/>
                  <a:gd name="connsiteY13" fmla="*/ 1370556 h 1940829"/>
                  <a:gd name="connsiteX0" fmla="*/ 0 w 2867977"/>
                  <a:gd name="connsiteY0" fmla="*/ 1370556 h 1940829"/>
                  <a:gd name="connsiteX1" fmla="*/ 1098445 w 2867977"/>
                  <a:gd name="connsiteY1" fmla="*/ 1416521 h 1940829"/>
                  <a:gd name="connsiteX2" fmla="*/ 396458 w 2867977"/>
                  <a:gd name="connsiteY2" fmla="*/ 661718 h 1940829"/>
                  <a:gd name="connsiteX3" fmla="*/ 1349806 w 2867977"/>
                  <a:gd name="connsiteY3" fmla="*/ 1125550 h 1940829"/>
                  <a:gd name="connsiteX4" fmla="*/ 1291947 w 2867977"/>
                  <a:gd name="connsiteY4" fmla="*/ 475606 h 1940829"/>
                  <a:gd name="connsiteX5" fmla="*/ 1427811 w 2867977"/>
                  <a:gd name="connsiteY5" fmla="*/ 0 h 1940829"/>
                  <a:gd name="connsiteX6" fmla="*/ 1752950 w 2867977"/>
                  <a:gd name="connsiteY6" fmla="*/ 1125550 h 1940829"/>
                  <a:gd name="connsiteX7" fmla="*/ 2471520 w 2867977"/>
                  <a:gd name="connsiteY7" fmla="*/ 352800 h 1940829"/>
                  <a:gd name="connsiteX8" fmla="*/ 2004311 w 2867977"/>
                  <a:gd name="connsiteY8" fmla="*/ 1416521 h 1940829"/>
                  <a:gd name="connsiteX9" fmla="*/ 2867977 w 2867977"/>
                  <a:gd name="connsiteY9" fmla="*/ 987496 h 1940829"/>
                  <a:gd name="connsiteX10" fmla="*/ 1914600 w 2867977"/>
                  <a:gd name="connsiteY10" fmla="*/ 1779353 h 1940829"/>
                  <a:gd name="connsiteX11" fmla="*/ 1551378 w 2867977"/>
                  <a:gd name="connsiteY11" fmla="*/ 1940829 h 1940829"/>
                  <a:gd name="connsiteX12" fmla="*/ 1188156 w 2867977"/>
                  <a:gd name="connsiteY12" fmla="*/ 1779353 h 1940829"/>
                  <a:gd name="connsiteX13" fmla="*/ 0 w 2867977"/>
                  <a:gd name="connsiteY13" fmla="*/ 1370556 h 1940829"/>
                  <a:gd name="connsiteX0" fmla="*/ 0 w 2867977"/>
                  <a:gd name="connsiteY0" fmla="*/ 1370556 h 1940829"/>
                  <a:gd name="connsiteX1" fmla="*/ 1098445 w 2867977"/>
                  <a:gd name="connsiteY1" fmla="*/ 1416521 h 1940829"/>
                  <a:gd name="connsiteX2" fmla="*/ 396458 w 2867977"/>
                  <a:gd name="connsiteY2" fmla="*/ 661718 h 1940829"/>
                  <a:gd name="connsiteX3" fmla="*/ 1349806 w 2867977"/>
                  <a:gd name="connsiteY3" fmla="*/ 1125550 h 1940829"/>
                  <a:gd name="connsiteX4" fmla="*/ 1291947 w 2867977"/>
                  <a:gd name="connsiteY4" fmla="*/ 475606 h 1940829"/>
                  <a:gd name="connsiteX5" fmla="*/ 1427811 w 2867977"/>
                  <a:gd name="connsiteY5" fmla="*/ 0 h 1940829"/>
                  <a:gd name="connsiteX6" fmla="*/ 1752950 w 2867977"/>
                  <a:gd name="connsiteY6" fmla="*/ 1125550 h 1940829"/>
                  <a:gd name="connsiteX7" fmla="*/ 2471520 w 2867977"/>
                  <a:gd name="connsiteY7" fmla="*/ 352800 h 1940829"/>
                  <a:gd name="connsiteX8" fmla="*/ 2004311 w 2867977"/>
                  <a:gd name="connsiteY8" fmla="*/ 1416521 h 1940829"/>
                  <a:gd name="connsiteX9" fmla="*/ 2867977 w 2867977"/>
                  <a:gd name="connsiteY9" fmla="*/ 987496 h 1940829"/>
                  <a:gd name="connsiteX10" fmla="*/ 1914600 w 2867977"/>
                  <a:gd name="connsiteY10" fmla="*/ 1779353 h 1940829"/>
                  <a:gd name="connsiteX11" fmla="*/ 1551378 w 2867977"/>
                  <a:gd name="connsiteY11" fmla="*/ 1940829 h 1940829"/>
                  <a:gd name="connsiteX12" fmla="*/ 1188156 w 2867977"/>
                  <a:gd name="connsiteY12" fmla="*/ 1853493 h 1940829"/>
                  <a:gd name="connsiteX13" fmla="*/ 0 w 2867977"/>
                  <a:gd name="connsiteY13" fmla="*/ 1370556 h 1940829"/>
                  <a:gd name="connsiteX0" fmla="*/ 0 w 2867977"/>
                  <a:gd name="connsiteY0" fmla="*/ 1370556 h 1963685"/>
                  <a:gd name="connsiteX1" fmla="*/ 1098445 w 2867977"/>
                  <a:gd name="connsiteY1" fmla="*/ 1416521 h 1963685"/>
                  <a:gd name="connsiteX2" fmla="*/ 396458 w 2867977"/>
                  <a:gd name="connsiteY2" fmla="*/ 661718 h 1963685"/>
                  <a:gd name="connsiteX3" fmla="*/ 1349806 w 2867977"/>
                  <a:gd name="connsiteY3" fmla="*/ 1125550 h 1963685"/>
                  <a:gd name="connsiteX4" fmla="*/ 1291947 w 2867977"/>
                  <a:gd name="connsiteY4" fmla="*/ 475606 h 1963685"/>
                  <a:gd name="connsiteX5" fmla="*/ 1427811 w 2867977"/>
                  <a:gd name="connsiteY5" fmla="*/ 0 h 1963685"/>
                  <a:gd name="connsiteX6" fmla="*/ 1752950 w 2867977"/>
                  <a:gd name="connsiteY6" fmla="*/ 1125550 h 1963685"/>
                  <a:gd name="connsiteX7" fmla="*/ 2471520 w 2867977"/>
                  <a:gd name="connsiteY7" fmla="*/ 352800 h 1963685"/>
                  <a:gd name="connsiteX8" fmla="*/ 2004311 w 2867977"/>
                  <a:gd name="connsiteY8" fmla="*/ 1416521 h 1963685"/>
                  <a:gd name="connsiteX9" fmla="*/ 2867977 w 2867977"/>
                  <a:gd name="connsiteY9" fmla="*/ 987496 h 1963685"/>
                  <a:gd name="connsiteX10" fmla="*/ 1914600 w 2867977"/>
                  <a:gd name="connsiteY10" fmla="*/ 1779353 h 1963685"/>
                  <a:gd name="connsiteX11" fmla="*/ 1551378 w 2867977"/>
                  <a:gd name="connsiteY11" fmla="*/ 1940829 h 1963685"/>
                  <a:gd name="connsiteX12" fmla="*/ 1188156 w 2867977"/>
                  <a:gd name="connsiteY12" fmla="*/ 1853493 h 1963685"/>
                  <a:gd name="connsiteX13" fmla="*/ 0 w 2867977"/>
                  <a:gd name="connsiteY13" fmla="*/ 1370556 h 1963685"/>
                  <a:gd name="connsiteX0" fmla="*/ 0 w 2867977"/>
                  <a:gd name="connsiteY0" fmla="*/ 1370556 h 2206629"/>
                  <a:gd name="connsiteX1" fmla="*/ 1098445 w 2867977"/>
                  <a:gd name="connsiteY1" fmla="*/ 1416521 h 2206629"/>
                  <a:gd name="connsiteX2" fmla="*/ 396458 w 2867977"/>
                  <a:gd name="connsiteY2" fmla="*/ 661718 h 2206629"/>
                  <a:gd name="connsiteX3" fmla="*/ 1349806 w 2867977"/>
                  <a:gd name="connsiteY3" fmla="*/ 1125550 h 2206629"/>
                  <a:gd name="connsiteX4" fmla="*/ 1291947 w 2867977"/>
                  <a:gd name="connsiteY4" fmla="*/ 475606 h 2206629"/>
                  <a:gd name="connsiteX5" fmla="*/ 1427811 w 2867977"/>
                  <a:gd name="connsiteY5" fmla="*/ 0 h 2206629"/>
                  <a:gd name="connsiteX6" fmla="*/ 1752950 w 2867977"/>
                  <a:gd name="connsiteY6" fmla="*/ 1125550 h 2206629"/>
                  <a:gd name="connsiteX7" fmla="*/ 2471520 w 2867977"/>
                  <a:gd name="connsiteY7" fmla="*/ 352800 h 2206629"/>
                  <a:gd name="connsiteX8" fmla="*/ 2004311 w 2867977"/>
                  <a:gd name="connsiteY8" fmla="*/ 1416521 h 2206629"/>
                  <a:gd name="connsiteX9" fmla="*/ 2867977 w 2867977"/>
                  <a:gd name="connsiteY9" fmla="*/ 987496 h 2206629"/>
                  <a:gd name="connsiteX10" fmla="*/ 1914600 w 2867977"/>
                  <a:gd name="connsiteY10" fmla="*/ 1779353 h 2206629"/>
                  <a:gd name="connsiteX11" fmla="*/ 1637876 w 2867977"/>
                  <a:gd name="connsiteY11" fmla="*/ 2200321 h 2206629"/>
                  <a:gd name="connsiteX12" fmla="*/ 1188156 w 2867977"/>
                  <a:gd name="connsiteY12" fmla="*/ 1853493 h 2206629"/>
                  <a:gd name="connsiteX13" fmla="*/ 0 w 2867977"/>
                  <a:gd name="connsiteY13" fmla="*/ 1370556 h 2206629"/>
                  <a:gd name="connsiteX0" fmla="*/ 0 w 2867977"/>
                  <a:gd name="connsiteY0" fmla="*/ 1370556 h 2212272"/>
                  <a:gd name="connsiteX1" fmla="*/ 1098445 w 2867977"/>
                  <a:gd name="connsiteY1" fmla="*/ 1416521 h 2212272"/>
                  <a:gd name="connsiteX2" fmla="*/ 396458 w 2867977"/>
                  <a:gd name="connsiteY2" fmla="*/ 661718 h 2212272"/>
                  <a:gd name="connsiteX3" fmla="*/ 1349806 w 2867977"/>
                  <a:gd name="connsiteY3" fmla="*/ 1125550 h 2212272"/>
                  <a:gd name="connsiteX4" fmla="*/ 1291947 w 2867977"/>
                  <a:gd name="connsiteY4" fmla="*/ 475606 h 2212272"/>
                  <a:gd name="connsiteX5" fmla="*/ 1427811 w 2867977"/>
                  <a:gd name="connsiteY5" fmla="*/ 0 h 2212272"/>
                  <a:gd name="connsiteX6" fmla="*/ 1752950 w 2867977"/>
                  <a:gd name="connsiteY6" fmla="*/ 1125550 h 2212272"/>
                  <a:gd name="connsiteX7" fmla="*/ 2471520 w 2867977"/>
                  <a:gd name="connsiteY7" fmla="*/ 352800 h 2212272"/>
                  <a:gd name="connsiteX8" fmla="*/ 2004311 w 2867977"/>
                  <a:gd name="connsiteY8" fmla="*/ 1416521 h 2212272"/>
                  <a:gd name="connsiteX9" fmla="*/ 2867977 w 2867977"/>
                  <a:gd name="connsiteY9" fmla="*/ 987496 h 2212272"/>
                  <a:gd name="connsiteX10" fmla="*/ 1914600 w 2867977"/>
                  <a:gd name="connsiteY10" fmla="*/ 1779353 h 2212272"/>
                  <a:gd name="connsiteX11" fmla="*/ 1637876 w 2867977"/>
                  <a:gd name="connsiteY11" fmla="*/ 2200321 h 2212272"/>
                  <a:gd name="connsiteX12" fmla="*/ 1188156 w 2867977"/>
                  <a:gd name="connsiteY12" fmla="*/ 1853493 h 2212272"/>
                  <a:gd name="connsiteX13" fmla="*/ 0 w 2867977"/>
                  <a:gd name="connsiteY13" fmla="*/ 1370556 h 2212272"/>
                  <a:gd name="connsiteX0" fmla="*/ 0 w 2867977"/>
                  <a:gd name="connsiteY0" fmla="*/ 1370556 h 2058680"/>
                  <a:gd name="connsiteX1" fmla="*/ 1098445 w 2867977"/>
                  <a:gd name="connsiteY1" fmla="*/ 1416521 h 2058680"/>
                  <a:gd name="connsiteX2" fmla="*/ 396458 w 2867977"/>
                  <a:gd name="connsiteY2" fmla="*/ 661718 h 2058680"/>
                  <a:gd name="connsiteX3" fmla="*/ 1349806 w 2867977"/>
                  <a:gd name="connsiteY3" fmla="*/ 1125550 h 2058680"/>
                  <a:gd name="connsiteX4" fmla="*/ 1291947 w 2867977"/>
                  <a:gd name="connsiteY4" fmla="*/ 475606 h 2058680"/>
                  <a:gd name="connsiteX5" fmla="*/ 1427811 w 2867977"/>
                  <a:gd name="connsiteY5" fmla="*/ 0 h 2058680"/>
                  <a:gd name="connsiteX6" fmla="*/ 1752950 w 2867977"/>
                  <a:gd name="connsiteY6" fmla="*/ 1125550 h 2058680"/>
                  <a:gd name="connsiteX7" fmla="*/ 2471520 w 2867977"/>
                  <a:gd name="connsiteY7" fmla="*/ 352800 h 2058680"/>
                  <a:gd name="connsiteX8" fmla="*/ 2004311 w 2867977"/>
                  <a:gd name="connsiteY8" fmla="*/ 1416521 h 2058680"/>
                  <a:gd name="connsiteX9" fmla="*/ 2867977 w 2867977"/>
                  <a:gd name="connsiteY9" fmla="*/ 987496 h 2058680"/>
                  <a:gd name="connsiteX10" fmla="*/ 1914600 w 2867977"/>
                  <a:gd name="connsiteY10" fmla="*/ 1779353 h 2058680"/>
                  <a:gd name="connsiteX11" fmla="*/ 1576093 w 2867977"/>
                  <a:gd name="connsiteY11" fmla="*/ 2039683 h 2058680"/>
                  <a:gd name="connsiteX12" fmla="*/ 1188156 w 2867977"/>
                  <a:gd name="connsiteY12" fmla="*/ 1853493 h 2058680"/>
                  <a:gd name="connsiteX13" fmla="*/ 0 w 2867977"/>
                  <a:gd name="connsiteY13" fmla="*/ 1370556 h 2058680"/>
                  <a:gd name="connsiteX0" fmla="*/ 0 w 2867977"/>
                  <a:gd name="connsiteY0" fmla="*/ 1370556 h 2064403"/>
                  <a:gd name="connsiteX1" fmla="*/ 1098445 w 2867977"/>
                  <a:gd name="connsiteY1" fmla="*/ 1416521 h 2064403"/>
                  <a:gd name="connsiteX2" fmla="*/ 396458 w 2867977"/>
                  <a:gd name="connsiteY2" fmla="*/ 661718 h 2064403"/>
                  <a:gd name="connsiteX3" fmla="*/ 1349806 w 2867977"/>
                  <a:gd name="connsiteY3" fmla="*/ 1125550 h 2064403"/>
                  <a:gd name="connsiteX4" fmla="*/ 1291947 w 2867977"/>
                  <a:gd name="connsiteY4" fmla="*/ 475606 h 2064403"/>
                  <a:gd name="connsiteX5" fmla="*/ 1427811 w 2867977"/>
                  <a:gd name="connsiteY5" fmla="*/ 0 h 2064403"/>
                  <a:gd name="connsiteX6" fmla="*/ 1752950 w 2867977"/>
                  <a:gd name="connsiteY6" fmla="*/ 1125550 h 2064403"/>
                  <a:gd name="connsiteX7" fmla="*/ 2471520 w 2867977"/>
                  <a:gd name="connsiteY7" fmla="*/ 352800 h 2064403"/>
                  <a:gd name="connsiteX8" fmla="*/ 2004311 w 2867977"/>
                  <a:gd name="connsiteY8" fmla="*/ 1416521 h 2064403"/>
                  <a:gd name="connsiteX9" fmla="*/ 2867977 w 2867977"/>
                  <a:gd name="connsiteY9" fmla="*/ 987496 h 2064403"/>
                  <a:gd name="connsiteX10" fmla="*/ 1914600 w 2867977"/>
                  <a:gd name="connsiteY10" fmla="*/ 1779353 h 2064403"/>
                  <a:gd name="connsiteX11" fmla="*/ 1576093 w 2867977"/>
                  <a:gd name="connsiteY11" fmla="*/ 2039683 h 2064403"/>
                  <a:gd name="connsiteX12" fmla="*/ 1188156 w 2867977"/>
                  <a:gd name="connsiteY12" fmla="*/ 1853493 h 2064403"/>
                  <a:gd name="connsiteX13" fmla="*/ 0 w 2867977"/>
                  <a:gd name="connsiteY13" fmla="*/ 1370556 h 2064403"/>
                  <a:gd name="connsiteX0" fmla="*/ 0 w 2867977"/>
                  <a:gd name="connsiteY0" fmla="*/ 1370556 h 2039716"/>
                  <a:gd name="connsiteX1" fmla="*/ 1098445 w 2867977"/>
                  <a:gd name="connsiteY1" fmla="*/ 1416521 h 2039716"/>
                  <a:gd name="connsiteX2" fmla="*/ 396458 w 2867977"/>
                  <a:gd name="connsiteY2" fmla="*/ 661718 h 2039716"/>
                  <a:gd name="connsiteX3" fmla="*/ 1349806 w 2867977"/>
                  <a:gd name="connsiteY3" fmla="*/ 1125550 h 2039716"/>
                  <a:gd name="connsiteX4" fmla="*/ 1291947 w 2867977"/>
                  <a:gd name="connsiteY4" fmla="*/ 475606 h 2039716"/>
                  <a:gd name="connsiteX5" fmla="*/ 1427811 w 2867977"/>
                  <a:gd name="connsiteY5" fmla="*/ 0 h 2039716"/>
                  <a:gd name="connsiteX6" fmla="*/ 1752950 w 2867977"/>
                  <a:gd name="connsiteY6" fmla="*/ 1125550 h 2039716"/>
                  <a:gd name="connsiteX7" fmla="*/ 2471520 w 2867977"/>
                  <a:gd name="connsiteY7" fmla="*/ 352800 h 2039716"/>
                  <a:gd name="connsiteX8" fmla="*/ 2004311 w 2867977"/>
                  <a:gd name="connsiteY8" fmla="*/ 1416521 h 2039716"/>
                  <a:gd name="connsiteX9" fmla="*/ 2867977 w 2867977"/>
                  <a:gd name="connsiteY9" fmla="*/ 987496 h 2039716"/>
                  <a:gd name="connsiteX10" fmla="*/ 1914600 w 2867977"/>
                  <a:gd name="connsiteY10" fmla="*/ 1841137 h 2039716"/>
                  <a:gd name="connsiteX11" fmla="*/ 1576093 w 2867977"/>
                  <a:gd name="connsiteY11" fmla="*/ 2039683 h 2039716"/>
                  <a:gd name="connsiteX12" fmla="*/ 1188156 w 2867977"/>
                  <a:gd name="connsiteY12" fmla="*/ 1853493 h 2039716"/>
                  <a:gd name="connsiteX13" fmla="*/ 0 w 2867977"/>
                  <a:gd name="connsiteY13" fmla="*/ 1370556 h 2039716"/>
                  <a:gd name="connsiteX0" fmla="*/ 0 w 2867977"/>
                  <a:gd name="connsiteY0" fmla="*/ 1370556 h 2040088"/>
                  <a:gd name="connsiteX1" fmla="*/ 1098445 w 2867977"/>
                  <a:gd name="connsiteY1" fmla="*/ 1416521 h 2040088"/>
                  <a:gd name="connsiteX2" fmla="*/ 396458 w 2867977"/>
                  <a:gd name="connsiteY2" fmla="*/ 661718 h 2040088"/>
                  <a:gd name="connsiteX3" fmla="*/ 1349806 w 2867977"/>
                  <a:gd name="connsiteY3" fmla="*/ 1125550 h 2040088"/>
                  <a:gd name="connsiteX4" fmla="*/ 1291947 w 2867977"/>
                  <a:gd name="connsiteY4" fmla="*/ 475606 h 2040088"/>
                  <a:gd name="connsiteX5" fmla="*/ 1427811 w 2867977"/>
                  <a:gd name="connsiteY5" fmla="*/ 0 h 2040088"/>
                  <a:gd name="connsiteX6" fmla="*/ 1752950 w 2867977"/>
                  <a:gd name="connsiteY6" fmla="*/ 1125550 h 2040088"/>
                  <a:gd name="connsiteX7" fmla="*/ 2471520 w 2867977"/>
                  <a:gd name="connsiteY7" fmla="*/ 352800 h 2040088"/>
                  <a:gd name="connsiteX8" fmla="*/ 2004311 w 2867977"/>
                  <a:gd name="connsiteY8" fmla="*/ 1416521 h 2040088"/>
                  <a:gd name="connsiteX9" fmla="*/ 2867977 w 2867977"/>
                  <a:gd name="connsiteY9" fmla="*/ 987496 h 2040088"/>
                  <a:gd name="connsiteX10" fmla="*/ 1914600 w 2867977"/>
                  <a:gd name="connsiteY10" fmla="*/ 1841137 h 2040088"/>
                  <a:gd name="connsiteX11" fmla="*/ 1576093 w 2867977"/>
                  <a:gd name="connsiteY11" fmla="*/ 2039683 h 2040088"/>
                  <a:gd name="connsiteX12" fmla="*/ 1126372 w 2867977"/>
                  <a:gd name="connsiteY12" fmla="*/ 1804066 h 2040088"/>
                  <a:gd name="connsiteX13" fmla="*/ 0 w 2867977"/>
                  <a:gd name="connsiteY13" fmla="*/ 1370556 h 2040088"/>
                  <a:gd name="connsiteX0" fmla="*/ 0 w 2867977"/>
                  <a:gd name="connsiteY0" fmla="*/ 1370556 h 1949022"/>
                  <a:gd name="connsiteX1" fmla="*/ 1098445 w 2867977"/>
                  <a:gd name="connsiteY1" fmla="*/ 1416521 h 1949022"/>
                  <a:gd name="connsiteX2" fmla="*/ 396458 w 2867977"/>
                  <a:gd name="connsiteY2" fmla="*/ 661718 h 1949022"/>
                  <a:gd name="connsiteX3" fmla="*/ 1349806 w 2867977"/>
                  <a:gd name="connsiteY3" fmla="*/ 1125550 h 1949022"/>
                  <a:gd name="connsiteX4" fmla="*/ 1291947 w 2867977"/>
                  <a:gd name="connsiteY4" fmla="*/ 475606 h 1949022"/>
                  <a:gd name="connsiteX5" fmla="*/ 1427811 w 2867977"/>
                  <a:gd name="connsiteY5" fmla="*/ 0 h 1949022"/>
                  <a:gd name="connsiteX6" fmla="*/ 1752950 w 2867977"/>
                  <a:gd name="connsiteY6" fmla="*/ 1125550 h 1949022"/>
                  <a:gd name="connsiteX7" fmla="*/ 2471520 w 2867977"/>
                  <a:gd name="connsiteY7" fmla="*/ 352800 h 1949022"/>
                  <a:gd name="connsiteX8" fmla="*/ 2004311 w 2867977"/>
                  <a:gd name="connsiteY8" fmla="*/ 1416521 h 1949022"/>
                  <a:gd name="connsiteX9" fmla="*/ 2867977 w 2867977"/>
                  <a:gd name="connsiteY9" fmla="*/ 987496 h 1949022"/>
                  <a:gd name="connsiteX10" fmla="*/ 1914600 w 2867977"/>
                  <a:gd name="connsiteY10" fmla="*/ 1841137 h 1949022"/>
                  <a:gd name="connsiteX11" fmla="*/ 1551380 w 2867977"/>
                  <a:gd name="connsiteY11" fmla="*/ 1940829 h 1949022"/>
                  <a:gd name="connsiteX12" fmla="*/ 1126372 w 2867977"/>
                  <a:gd name="connsiteY12" fmla="*/ 1804066 h 1949022"/>
                  <a:gd name="connsiteX13" fmla="*/ 0 w 2867977"/>
                  <a:gd name="connsiteY13" fmla="*/ 1370556 h 1949022"/>
                  <a:gd name="connsiteX0" fmla="*/ 0 w 2867977"/>
                  <a:gd name="connsiteY0" fmla="*/ 1370556 h 1942116"/>
                  <a:gd name="connsiteX1" fmla="*/ 1098445 w 2867977"/>
                  <a:gd name="connsiteY1" fmla="*/ 1416521 h 1942116"/>
                  <a:gd name="connsiteX2" fmla="*/ 396458 w 2867977"/>
                  <a:gd name="connsiteY2" fmla="*/ 661718 h 1942116"/>
                  <a:gd name="connsiteX3" fmla="*/ 1349806 w 2867977"/>
                  <a:gd name="connsiteY3" fmla="*/ 1125550 h 1942116"/>
                  <a:gd name="connsiteX4" fmla="*/ 1291947 w 2867977"/>
                  <a:gd name="connsiteY4" fmla="*/ 475606 h 1942116"/>
                  <a:gd name="connsiteX5" fmla="*/ 1427811 w 2867977"/>
                  <a:gd name="connsiteY5" fmla="*/ 0 h 1942116"/>
                  <a:gd name="connsiteX6" fmla="*/ 1752950 w 2867977"/>
                  <a:gd name="connsiteY6" fmla="*/ 1125550 h 1942116"/>
                  <a:gd name="connsiteX7" fmla="*/ 2471520 w 2867977"/>
                  <a:gd name="connsiteY7" fmla="*/ 352800 h 1942116"/>
                  <a:gd name="connsiteX8" fmla="*/ 2004311 w 2867977"/>
                  <a:gd name="connsiteY8" fmla="*/ 1416521 h 1942116"/>
                  <a:gd name="connsiteX9" fmla="*/ 2867977 w 2867977"/>
                  <a:gd name="connsiteY9" fmla="*/ 987496 h 1942116"/>
                  <a:gd name="connsiteX10" fmla="*/ 1914600 w 2867977"/>
                  <a:gd name="connsiteY10" fmla="*/ 1742283 h 1942116"/>
                  <a:gd name="connsiteX11" fmla="*/ 1551380 w 2867977"/>
                  <a:gd name="connsiteY11" fmla="*/ 1940829 h 1942116"/>
                  <a:gd name="connsiteX12" fmla="*/ 1126372 w 2867977"/>
                  <a:gd name="connsiteY12" fmla="*/ 1804066 h 1942116"/>
                  <a:gd name="connsiteX13" fmla="*/ 0 w 2867977"/>
                  <a:gd name="connsiteY13" fmla="*/ 1370556 h 1942116"/>
                  <a:gd name="connsiteX0" fmla="*/ 0 w 2867977"/>
                  <a:gd name="connsiteY0" fmla="*/ 1469410 h 2040970"/>
                  <a:gd name="connsiteX1" fmla="*/ 1098445 w 2867977"/>
                  <a:gd name="connsiteY1" fmla="*/ 1515375 h 2040970"/>
                  <a:gd name="connsiteX2" fmla="*/ 396458 w 2867977"/>
                  <a:gd name="connsiteY2" fmla="*/ 760572 h 2040970"/>
                  <a:gd name="connsiteX3" fmla="*/ 1349806 w 2867977"/>
                  <a:gd name="connsiteY3" fmla="*/ 1224404 h 2040970"/>
                  <a:gd name="connsiteX4" fmla="*/ 1291947 w 2867977"/>
                  <a:gd name="connsiteY4" fmla="*/ 574460 h 2040970"/>
                  <a:gd name="connsiteX5" fmla="*/ 1341313 w 2867977"/>
                  <a:gd name="connsiteY5" fmla="*/ 0 h 2040970"/>
                  <a:gd name="connsiteX6" fmla="*/ 1752950 w 2867977"/>
                  <a:gd name="connsiteY6" fmla="*/ 1224404 h 2040970"/>
                  <a:gd name="connsiteX7" fmla="*/ 2471520 w 2867977"/>
                  <a:gd name="connsiteY7" fmla="*/ 451654 h 2040970"/>
                  <a:gd name="connsiteX8" fmla="*/ 2004311 w 2867977"/>
                  <a:gd name="connsiteY8" fmla="*/ 1515375 h 2040970"/>
                  <a:gd name="connsiteX9" fmla="*/ 2867977 w 2867977"/>
                  <a:gd name="connsiteY9" fmla="*/ 1086350 h 2040970"/>
                  <a:gd name="connsiteX10" fmla="*/ 1914600 w 2867977"/>
                  <a:gd name="connsiteY10" fmla="*/ 1841137 h 2040970"/>
                  <a:gd name="connsiteX11" fmla="*/ 1551380 w 2867977"/>
                  <a:gd name="connsiteY11" fmla="*/ 2039683 h 2040970"/>
                  <a:gd name="connsiteX12" fmla="*/ 1126372 w 2867977"/>
                  <a:gd name="connsiteY12" fmla="*/ 1902920 h 2040970"/>
                  <a:gd name="connsiteX13" fmla="*/ 0 w 2867977"/>
                  <a:gd name="connsiteY13" fmla="*/ 1469410 h 2040970"/>
                  <a:gd name="connsiteX0" fmla="*/ 0 w 2867977"/>
                  <a:gd name="connsiteY0" fmla="*/ 1469410 h 2040970"/>
                  <a:gd name="connsiteX1" fmla="*/ 1098445 w 2867977"/>
                  <a:gd name="connsiteY1" fmla="*/ 1515375 h 2040970"/>
                  <a:gd name="connsiteX2" fmla="*/ 396458 w 2867977"/>
                  <a:gd name="connsiteY2" fmla="*/ 760572 h 2040970"/>
                  <a:gd name="connsiteX3" fmla="*/ 1399233 w 2867977"/>
                  <a:gd name="connsiteY3" fmla="*/ 1347972 h 2040970"/>
                  <a:gd name="connsiteX4" fmla="*/ 1291947 w 2867977"/>
                  <a:gd name="connsiteY4" fmla="*/ 574460 h 2040970"/>
                  <a:gd name="connsiteX5" fmla="*/ 1341313 w 2867977"/>
                  <a:gd name="connsiteY5" fmla="*/ 0 h 2040970"/>
                  <a:gd name="connsiteX6" fmla="*/ 1752950 w 2867977"/>
                  <a:gd name="connsiteY6" fmla="*/ 1224404 h 2040970"/>
                  <a:gd name="connsiteX7" fmla="*/ 2471520 w 2867977"/>
                  <a:gd name="connsiteY7" fmla="*/ 451654 h 2040970"/>
                  <a:gd name="connsiteX8" fmla="*/ 2004311 w 2867977"/>
                  <a:gd name="connsiteY8" fmla="*/ 1515375 h 2040970"/>
                  <a:gd name="connsiteX9" fmla="*/ 2867977 w 2867977"/>
                  <a:gd name="connsiteY9" fmla="*/ 1086350 h 2040970"/>
                  <a:gd name="connsiteX10" fmla="*/ 1914600 w 2867977"/>
                  <a:gd name="connsiteY10" fmla="*/ 1841137 h 2040970"/>
                  <a:gd name="connsiteX11" fmla="*/ 1551380 w 2867977"/>
                  <a:gd name="connsiteY11" fmla="*/ 2039683 h 2040970"/>
                  <a:gd name="connsiteX12" fmla="*/ 1126372 w 2867977"/>
                  <a:gd name="connsiteY12" fmla="*/ 1902920 h 2040970"/>
                  <a:gd name="connsiteX13" fmla="*/ 0 w 2867977"/>
                  <a:gd name="connsiteY13" fmla="*/ 1469410 h 2040970"/>
                  <a:gd name="connsiteX0" fmla="*/ 0 w 2867977"/>
                  <a:gd name="connsiteY0" fmla="*/ 1469410 h 2060203"/>
                  <a:gd name="connsiteX1" fmla="*/ 1098445 w 2867977"/>
                  <a:gd name="connsiteY1" fmla="*/ 1515375 h 2060203"/>
                  <a:gd name="connsiteX2" fmla="*/ 396458 w 2867977"/>
                  <a:gd name="connsiteY2" fmla="*/ 760572 h 2060203"/>
                  <a:gd name="connsiteX3" fmla="*/ 1399233 w 2867977"/>
                  <a:gd name="connsiteY3" fmla="*/ 1347972 h 2060203"/>
                  <a:gd name="connsiteX4" fmla="*/ 1291947 w 2867977"/>
                  <a:gd name="connsiteY4" fmla="*/ 574460 h 2060203"/>
                  <a:gd name="connsiteX5" fmla="*/ 1341313 w 2867977"/>
                  <a:gd name="connsiteY5" fmla="*/ 0 h 2060203"/>
                  <a:gd name="connsiteX6" fmla="*/ 1752950 w 2867977"/>
                  <a:gd name="connsiteY6" fmla="*/ 1224404 h 2060203"/>
                  <a:gd name="connsiteX7" fmla="*/ 2471520 w 2867977"/>
                  <a:gd name="connsiteY7" fmla="*/ 451654 h 2060203"/>
                  <a:gd name="connsiteX8" fmla="*/ 2004311 w 2867977"/>
                  <a:gd name="connsiteY8" fmla="*/ 1515375 h 2060203"/>
                  <a:gd name="connsiteX9" fmla="*/ 2867977 w 2867977"/>
                  <a:gd name="connsiteY9" fmla="*/ 1086350 h 2060203"/>
                  <a:gd name="connsiteX10" fmla="*/ 1914600 w 2867977"/>
                  <a:gd name="connsiteY10" fmla="*/ 1841137 h 2060203"/>
                  <a:gd name="connsiteX11" fmla="*/ 1551380 w 2867977"/>
                  <a:gd name="connsiteY11" fmla="*/ 2039683 h 2060203"/>
                  <a:gd name="connsiteX12" fmla="*/ 1126372 w 2867977"/>
                  <a:gd name="connsiteY12" fmla="*/ 1989417 h 2060203"/>
                  <a:gd name="connsiteX13" fmla="*/ 0 w 2867977"/>
                  <a:gd name="connsiteY13" fmla="*/ 1469410 h 2060203"/>
                  <a:gd name="connsiteX0" fmla="*/ 0 w 2867977"/>
                  <a:gd name="connsiteY0" fmla="*/ 1469410 h 2044490"/>
                  <a:gd name="connsiteX1" fmla="*/ 1098445 w 2867977"/>
                  <a:gd name="connsiteY1" fmla="*/ 1515375 h 2044490"/>
                  <a:gd name="connsiteX2" fmla="*/ 396458 w 2867977"/>
                  <a:gd name="connsiteY2" fmla="*/ 760572 h 2044490"/>
                  <a:gd name="connsiteX3" fmla="*/ 1399233 w 2867977"/>
                  <a:gd name="connsiteY3" fmla="*/ 1347972 h 2044490"/>
                  <a:gd name="connsiteX4" fmla="*/ 1291947 w 2867977"/>
                  <a:gd name="connsiteY4" fmla="*/ 574460 h 2044490"/>
                  <a:gd name="connsiteX5" fmla="*/ 1341313 w 2867977"/>
                  <a:gd name="connsiteY5" fmla="*/ 0 h 2044490"/>
                  <a:gd name="connsiteX6" fmla="*/ 1752950 w 2867977"/>
                  <a:gd name="connsiteY6" fmla="*/ 1224404 h 2044490"/>
                  <a:gd name="connsiteX7" fmla="*/ 2471520 w 2867977"/>
                  <a:gd name="connsiteY7" fmla="*/ 451654 h 2044490"/>
                  <a:gd name="connsiteX8" fmla="*/ 2004311 w 2867977"/>
                  <a:gd name="connsiteY8" fmla="*/ 1515375 h 2044490"/>
                  <a:gd name="connsiteX9" fmla="*/ 2867977 w 2867977"/>
                  <a:gd name="connsiteY9" fmla="*/ 1086350 h 2044490"/>
                  <a:gd name="connsiteX10" fmla="*/ 1914600 w 2867977"/>
                  <a:gd name="connsiteY10" fmla="*/ 1841137 h 2044490"/>
                  <a:gd name="connsiteX11" fmla="*/ 1551380 w 2867977"/>
                  <a:gd name="connsiteY11" fmla="*/ 2039683 h 2044490"/>
                  <a:gd name="connsiteX12" fmla="*/ 1126372 w 2867977"/>
                  <a:gd name="connsiteY12" fmla="*/ 1989417 h 2044490"/>
                  <a:gd name="connsiteX13" fmla="*/ 0 w 2867977"/>
                  <a:gd name="connsiteY13" fmla="*/ 1469410 h 2044490"/>
                  <a:gd name="connsiteX0" fmla="*/ 0 w 2867977"/>
                  <a:gd name="connsiteY0" fmla="*/ 1469410 h 2044490"/>
                  <a:gd name="connsiteX1" fmla="*/ 1098445 w 2867977"/>
                  <a:gd name="connsiteY1" fmla="*/ 1515375 h 2044490"/>
                  <a:gd name="connsiteX2" fmla="*/ 396458 w 2867977"/>
                  <a:gd name="connsiteY2" fmla="*/ 760572 h 2044490"/>
                  <a:gd name="connsiteX3" fmla="*/ 1399233 w 2867977"/>
                  <a:gd name="connsiteY3" fmla="*/ 1347972 h 2044490"/>
                  <a:gd name="connsiteX4" fmla="*/ 1291947 w 2867977"/>
                  <a:gd name="connsiteY4" fmla="*/ 574460 h 2044490"/>
                  <a:gd name="connsiteX5" fmla="*/ 1341313 w 2867977"/>
                  <a:gd name="connsiteY5" fmla="*/ 0 h 2044490"/>
                  <a:gd name="connsiteX6" fmla="*/ 1752950 w 2867977"/>
                  <a:gd name="connsiteY6" fmla="*/ 1224404 h 2044490"/>
                  <a:gd name="connsiteX7" fmla="*/ 2471520 w 2867977"/>
                  <a:gd name="connsiteY7" fmla="*/ 451654 h 2044490"/>
                  <a:gd name="connsiteX8" fmla="*/ 2004311 w 2867977"/>
                  <a:gd name="connsiteY8" fmla="*/ 1515375 h 2044490"/>
                  <a:gd name="connsiteX9" fmla="*/ 2867977 w 2867977"/>
                  <a:gd name="connsiteY9" fmla="*/ 1086350 h 2044490"/>
                  <a:gd name="connsiteX10" fmla="*/ 2013454 w 2867977"/>
                  <a:gd name="connsiteY10" fmla="*/ 1841137 h 2044490"/>
                  <a:gd name="connsiteX11" fmla="*/ 1551380 w 2867977"/>
                  <a:gd name="connsiteY11" fmla="*/ 2039683 h 2044490"/>
                  <a:gd name="connsiteX12" fmla="*/ 1126372 w 2867977"/>
                  <a:gd name="connsiteY12" fmla="*/ 1989417 h 2044490"/>
                  <a:gd name="connsiteX13" fmla="*/ 0 w 2867977"/>
                  <a:gd name="connsiteY13" fmla="*/ 1469410 h 2044490"/>
                  <a:gd name="connsiteX0" fmla="*/ 0 w 2872609"/>
                  <a:gd name="connsiteY0" fmla="*/ 1469410 h 2044490"/>
                  <a:gd name="connsiteX1" fmla="*/ 1098445 w 2872609"/>
                  <a:gd name="connsiteY1" fmla="*/ 1515375 h 2044490"/>
                  <a:gd name="connsiteX2" fmla="*/ 396458 w 2872609"/>
                  <a:gd name="connsiteY2" fmla="*/ 760572 h 2044490"/>
                  <a:gd name="connsiteX3" fmla="*/ 1399233 w 2872609"/>
                  <a:gd name="connsiteY3" fmla="*/ 1347972 h 2044490"/>
                  <a:gd name="connsiteX4" fmla="*/ 1291947 w 2872609"/>
                  <a:gd name="connsiteY4" fmla="*/ 574460 h 2044490"/>
                  <a:gd name="connsiteX5" fmla="*/ 1341313 w 2872609"/>
                  <a:gd name="connsiteY5" fmla="*/ 0 h 2044490"/>
                  <a:gd name="connsiteX6" fmla="*/ 1752950 w 2872609"/>
                  <a:gd name="connsiteY6" fmla="*/ 1224404 h 2044490"/>
                  <a:gd name="connsiteX7" fmla="*/ 2471520 w 2872609"/>
                  <a:gd name="connsiteY7" fmla="*/ 451654 h 2044490"/>
                  <a:gd name="connsiteX8" fmla="*/ 2004311 w 2872609"/>
                  <a:gd name="connsiteY8" fmla="*/ 1515375 h 2044490"/>
                  <a:gd name="connsiteX9" fmla="*/ 2867977 w 2872609"/>
                  <a:gd name="connsiteY9" fmla="*/ 1086350 h 2044490"/>
                  <a:gd name="connsiteX10" fmla="*/ 2342271 w 2872609"/>
                  <a:gd name="connsiteY10" fmla="*/ 1612427 h 2044490"/>
                  <a:gd name="connsiteX11" fmla="*/ 2013454 w 2872609"/>
                  <a:gd name="connsiteY11" fmla="*/ 1841137 h 2044490"/>
                  <a:gd name="connsiteX12" fmla="*/ 1551380 w 2872609"/>
                  <a:gd name="connsiteY12" fmla="*/ 2039683 h 2044490"/>
                  <a:gd name="connsiteX13" fmla="*/ 1126372 w 2872609"/>
                  <a:gd name="connsiteY13" fmla="*/ 1989417 h 2044490"/>
                  <a:gd name="connsiteX14" fmla="*/ 0 w 2872609"/>
                  <a:gd name="connsiteY14" fmla="*/ 1469410 h 2044490"/>
                  <a:gd name="connsiteX0" fmla="*/ 0 w 2872609"/>
                  <a:gd name="connsiteY0" fmla="*/ 1469410 h 2044490"/>
                  <a:gd name="connsiteX1" fmla="*/ 1098445 w 2872609"/>
                  <a:gd name="connsiteY1" fmla="*/ 1515375 h 2044490"/>
                  <a:gd name="connsiteX2" fmla="*/ 396458 w 2872609"/>
                  <a:gd name="connsiteY2" fmla="*/ 760572 h 2044490"/>
                  <a:gd name="connsiteX3" fmla="*/ 1399233 w 2872609"/>
                  <a:gd name="connsiteY3" fmla="*/ 1347972 h 2044490"/>
                  <a:gd name="connsiteX4" fmla="*/ 1291947 w 2872609"/>
                  <a:gd name="connsiteY4" fmla="*/ 574460 h 2044490"/>
                  <a:gd name="connsiteX5" fmla="*/ 1341313 w 2872609"/>
                  <a:gd name="connsiteY5" fmla="*/ 0 h 2044490"/>
                  <a:gd name="connsiteX6" fmla="*/ 1752950 w 2872609"/>
                  <a:gd name="connsiteY6" fmla="*/ 1224404 h 2044490"/>
                  <a:gd name="connsiteX7" fmla="*/ 2471520 w 2872609"/>
                  <a:gd name="connsiteY7" fmla="*/ 451654 h 2044490"/>
                  <a:gd name="connsiteX8" fmla="*/ 2004311 w 2872609"/>
                  <a:gd name="connsiteY8" fmla="*/ 1515375 h 2044490"/>
                  <a:gd name="connsiteX9" fmla="*/ 2867977 w 2872609"/>
                  <a:gd name="connsiteY9" fmla="*/ 999853 h 2044490"/>
                  <a:gd name="connsiteX10" fmla="*/ 2342271 w 2872609"/>
                  <a:gd name="connsiteY10" fmla="*/ 1612427 h 2044490"/>
                  <a:gd name="connsiteX11" fmla="*/ 2013454 w 2872609"/>
                  <a:gd name="connsiteY11" fmla="*/ 1841137 h 2044490"/>
                  <a:gd name="connsiteX12" fmla="*/ 1551380 w 2872609"/>
                  <a:gd name="connsiteY12" fmla="*/ 2039683 h 2044490"/>
                  <a:gd name="connsiteX13" fmla="*/ 1126372 w 2872609"/>
                  <a:gd name="connsiteY13" fmla="*/ 1989417 h 2044490"/>
                  <a:gd name="connsiteX14" fmla="*/ 0 w 2872609"/>
                  <a:gd name="connsiteY14" fmla="*/ 1469410 h 2044490"/>
                  <a:gd name="connsiteX0" fmla="*/ 0 w 2872609"/>
                  <a:gd name="connsiteY0" fmla="*/ 1469410 h 2044490"/>
                  <a:gd name="connsiteX1" fmla="*/ 1283797 w 2872609"/>
                  <a:gd name="connsiteY1" fmla="*/ 1676012 h 2044490"/>
                  <a:gd name="connsiteX2" fmla="*/ 396458 w 2872609"/>
                  <a:gd name="connsiteY2" fmla="*/ 760572 h 2044490"/>
                  <a:gd name="connsiteX3" fmla="*/ 1399233 w 2872609"/>
                  <a:gd name="connsiteY3" fmla="*/ 1347972 h 2044490"/>
                  <a:gd name="connsiteX4" fmla="*/ 1291947 w 2872609"/>
                  <a:gd name="connsiteY4" fmla="*/ 574460 h 2044490"/>
                  <a:gd name="connsiteX5" fmla="*/ 1341313 w 2872609"/>
                  <a:gd name="connsiteY5" fmla="*/ 0 h 2044490"/>
                  <a:gd name="connsiteX6" fmla="*/ 1752950 w 2872609"/>
                  <a:gd name="connsiteY6" fmla="*/ 1224404 h 2044490"/>
                  <a:gd name="connsiteX7" fmla="*/ 2471520 w 2872609"/>
                  <a:gd name="connsiteY7" fmla="*/ 451654 h 2044490"/>
                  <a:gd name="connsiteX8" fmla="*/ 2004311 w 2872609"/>
                  <a:gd name="connsiteY8" fmla="*/ 1515375 h 2044490"/>
                  <a:gd name="connsiteX9" fmla="*/ 2867977 w 2872609"/>
                  <a:gd name="connsiteY9" fmla="*/ 999853 h 2044490"/>
                  <a:gd name="connsiteX10" fmla="*/ 2342271 w 2872609"/>
                  <a:gd name="connsiteY10" fmla="*/ 1612427 h 2044490"/>
                  <a:gd name="connsiteX11" fmla="*/ 2013454 w 2872609"/>
                  <a:gd name="connsiteY11" fmla="*/ 1841137 h 2044490"/>
                  <a:gd name="connsiteX12" fmla="*/ 1551380 w 2872609"/>
                  <a:gd name="connsiteY12" fmla="*/ 2039683 h 2044490"/>
                  <a:gd name="connsiteX13" fmla="*/ 1126372 w 2872609"/>
                  <a:gd name="connsiteY13" fmla="*/ 1989417 h 2044490"/>
                  <a:gd name="connsiteX14" fmla="*/ 0 w 2872609"/>
                  <a:gd name="connsiteY14" fmla="*/ 1469410 h 2044490"/>
                  <a:gd name="connsiteX0" fmla="*/ 0 w 2872609"/>
                  <a:gd name="connsiteY0" fmla="*/ 1469410 h 2050425"/>
                  <a:gd name="connsiteX1" fmla="*/ 1283797 w 2872609"/>
                  <a:gd name="connsiteY1" fmla="*/ 1676012 h 2050425"/>
                  <a:gd name="connsiteX2" fmla="*/ 396458 w 2872609"/>
                  <a:gd name="connsiteY2" fmla="*/ 760572 h 2050425"/>
                  <a:gd name="connsiteX3" fmla="*/ 1399233 w 2872609"/>
                  <a:gd name="connsiteY3" fmla="*/ 1347972 h 2050425"/>
                  <a:gd name="connsiteX4" fmla="*/ 1291947 w 2872609"/>
                  <a:gd name="connsiteY4" fmla="*/ 574460 h 2050425"/>
                  <a:gd name="connsiteX5" fmla="*/ 1341313 w 2872609"/>
                  <a:gd name="connsiteY5" fmla="*/ 0 h 2050425"/>
                  <a:gd name="connsiteX6" fmla="*/ 1752950 w 2872609"/>
                  <a:gd name="connsiteY6" fmla="*/ 1224404 h 2050425"/>
                  <a:gd name="connsiteX7" fmla="*/ 2471520 w 2872609"/>
                  <a:gd name="connsiteY7" fmla="*/ 451654 h 2050425"/>
                  <a:gd name="connsiteX8" fmla="*/ 2004311 w 2872609"/>
                  <a:gd name="connsiteY8" fmla="*/ 1515375 h 2050425"/>
                  <a:gd name="connsiteX9" fmla="*/ 2867977 w 2872609"/>
                  <a:gd name="connsiteY9" fmla="*/ 999853 h 2050425"/>
                  <a:gd name="connsiteX10" fmla="*/ 2342271 w 2872609"/>
                  <a:gd name="connsiteY10" fmla="*/ 1612427 h 2050425"/>
                  <a:gd name="connsiteX11" fmla="*/ 2013454 w 2872609"/>
                  <a:gd name="connsiteY11" fmla="*/ 1841137 h 2050425"/>
                  <a:gd name="connsiteX12" fmla="*/ 1551380 w 2872609"/>
                  <a:gd name="connsiteY12" fmla="*/ 2039683 h 2050425"/>
                  <a:gd name="connsiteX13" fmla="*/ 1126372 w 2872609"/>
                  <a:gd name="connsiteY13" fmla="*/ 1989417 h 2050425"/>
                  <a:gd name="connsiteX14" fmla="*/ 0 w 2872609"/>
                  <a:gd name="connsiteY14" fmla="*/ 1469410 h 2050425"/>
                  <a:gd name="connsiteX0" fmla="*/ 0 w 2872609"/>
                  <a:gd name="connsiteY0" fmla="*/ 1469410 h 2056401"/>
                  <a:gd name="connsiteX1" fmla="*/ 1283797 w 2872609"/>
                  <a:gd name="connsiteY1" fmla="*/ 1676012 h 2056401"/>
                  <a:gd name="connsiteX2" fmla="*/ 396458 w 2872609"/>
                  <a:gd name="connsiteY2" fmla="*/ 760572 h 2056401"/>
                  <a:gd name="connsiteX3" fmla="*/ 1399233 w 2872609"/>
                  <a:gd name="connsiteY3" fmla="*/ 1347972 h 2056401"/>
                  <a:gd name="connsiteX4" fmla="*/ 1291947 w 2872609"/>
                  <a:gd name="connsiteY4" fmla="*/ 574460 h 2056401"/>
                  <a:gd name="connsiteX5" fmla="*/ 1341313 w 2872609"/>
                  <a:gd name="connsiteY5" fmla="*/ 0 h 2056401"/>
                  <a:gd name="connsiteX6" fmla="*/ 1752950 w 2872609"/>
                  <a:gd name="connsiteY6" fmla="*/ 1224404 h 2056401"/>
                  <a:gd name="connsiteX7" fmla="*/ 2471520 w 2872609"/>
                  <a:gd name="connsiteY7" fmla="*/ 451654 h 2056401"/>
                  <a:gd name="connsiteX8" fmla="*/ 2004311 w 2872609"/>
                  <a:gd name="connsiteY8" fmla="*/ 1515375 h 2056401"/>
                  <a:gd name="connsiteX9" fmla="*/ 2867977 w 2872609"/>
                  <a:gd name="connsiteY9" fmla="*/ 999853 h 2056401"/>
                  <a:gd name="connsiteX10" fmla="*/ 2342271 w 2872609"/>
                  <a:gd name="connsiteY10" fmla="*/ 1612427 h 2056401"/>
                  <a:gd name="connsiteX11" fmla="*/ 2013454 w 2872609"/>
                  <a:gd name="connsiteY11" fmla="*/ 1841137 h 2056401"/>
                  <a:gd name="connsiteX12" fmla="*/ 1551380 w 2872609"/>
                  <a:gd name="connsiteY12" fmla="*/ 2039683 h 2056401"/>
                  <a:gd name="connsiteX13" fmla="*/ 1126372 w 2872609"/>
                  <a:gd name="connsiteY13" fmla="*/ 1989417 h 2056401"/>
                  <a:gd name="connsiteX14" fmla="*/ 0 w 2872609"/>
                  <a:gd name="connsiteY14" fmla="*/ 1469410 h 2056401"/>
                  <a:gd name="connsiteX0" fmla="*/ 0 w 2872609"/>
                  <a:gd name="connsiteY0" fmla="*/ 1469410 h 2047569"/>
                  <a:gd name="connsiteX1" fmla="*/ 1283797 w 2872609"/>
                  <a:gd name="connsiteY1" fmla="*/ 1676012 h 2047569"/>
                  <a:gd name="connsiteX2" fmla="*/ 396458 w 2872609"/>
                  <a:gd name="connsiteY2" fmla="*/ 760572 h 2047569"/>
                  <a:gd name="connsiteX3" fmla="*/ 1399233 w 2872609"/>
                  <a:gd name="connsiteY3" fmla="*/ 1347972 h 2047569"/>
                  <a:gd name="connsiteX4" fmla="*/ 1291947 w 2872609"/>
                  <a:gd name="connsiteY4" fmla="*/ 574460 h 2047569"/>
                  <a:gd name="connsiteX5" fmla="*/ 1341313 w 2872609"/>
                  <a:gd name="connsiteY5" fmla="*/ 0 h 2047569"/>
                  <a:gd name="connsiteX6" fmla="*/ 1752950 w 2872609"/>
                  <a:gd name="connsiteY6" fmla="*/ 1224404 h 2047569"/>
                  <a:gd name="connsiteX7" fmla="*/ 2471520 w 2872609"/>
                  <a:gd name="connsiteY7" fmla="*/ 451654 h 2047569"/>
                  <a:gd name="connsiteX8" fmla="*/ 2004311 w 2872609"/>
                  <a:gd name="connsiteY8" fmla="*/ 1515375 h 2047569"/>
                  <a:gd name="connsiteX9" fmla="*/ 2867977 w 2872609"/>
                  <a:gd name="connsiteY9" fmla="*/ 999853 h 2047569"/>
                  <a:gd name="connsiteX10" fmla="*/ 2342271 w 2872609"/>
                  <a:gd name="connsiteY10" fmla="*/ 1612427 h 2047569"/>
                  <a:gd name="connsiteX11" fmla="*/ 2024551 w 2872609"/>
                  <a:gd name="connsiteY11" fmla="*/ 1859222 h 2047569"/>
                  <a:gd name="connsiteX12" fmla="*/ 1551380 w 2872609"/>
                  <a:gd name="connsiteY12" fmla="*/ 2039683 h 2047569"/>
                  <a:gd name="connsiteX13" fmla="*/ 1126372 w 2872609"/>
                  <a:gd name="connsiteY13" fmla="*/ 1989417 h 2047569"/>
                  <a:gd name="connsiteX14" fmla="*/ 0 w 2872609"/>
                  <a:gd name="connsiteY14" fmla="*/ 1469410 h 2047569"/>
                  <a:gd name="connsiteX0" fmla="*/ 0 w 2872609"/>
                  <a:gd name="connsiteY0" fmla="*/ 1469410 h 2047569"/>
                  <a:gd name="connsiteX1" fmla="*/ 1283797 w 2872609"/>
                  <a:gd name="connsiteY1" fmla="*/ 1676012 h 2047569"/>
                  <a:gd name="connsiteX2" fmla="*/ 396458 w 2872609"/>
                  <a:gd name="connsiteY2" fmla="*/ 760572 h 2047569"/>
                  <a:gd name="connsiteX3" fmla="*/ 1399233 w 2872609"/>
                  <a:gd name="connsiteY3" fmla="*/ 1347972 h 2047569"/>
                  <a:gd name="connsiteX4" fmla="*/ 1291947 w 2872609"/>
                  <a:gd name="connsiteY4" fmla="*/ 574460 h 2047569"/>
                  <a:gd name="connsiteX5" fmla="*/ 1341313 w 2872609"/>
                  <a:gd name="connsiteY5" fmla="*/ 0 h 2047569"/>
                  <a:gd name="connsiteX6" fmla="*/ 1752950 w 2872609"/>
                  <a:gd name="connsiteY6" fmla="*/ 1224404 h 2047569"/>
                  <a:gd name="connsiteX7" fmla="*/ 2471520 w 2872609"/>
                  <a:gd name="connsiteY7" fmla="*/ 451654 h 2047569"/>
                  <a:gd name="connsiteX8" fmla="*/ 2004311 w 2872609"/>
                  <a:gd name="connsiteY8" fmla="*/ 1515375 h 2047569"/>
                  <a:gd name="connsiteX9" fmla="*/ 2867977 w 2872609"/>
                  <a:gd name="connsiteY9" fmla="*/ 999853 h 2047569"/>
                  <a:gd name="connsiteX10" fmla="*/ 2342271 w 2872609"/>
                  <a:gd name="connsiteY10" fmla="*/ 1612427 h 2047569"/>
                  <a:gd name="connsiteX11" fmla="*/ 2024551 w 2872609"/>
                  <a:gd name="connsiteY11" fmla="*/ 1859222 h 2047569"/>
                  <a:gd name="connsiteX12" fmla="*/ 1551380 w 2872609"/>
                  <a:gd name="connsiteY12" fmla="*/ 2039683 h 2047569"/>
                  <a:gd name="connsiteX13" fmla="*/ 1126372 w 2872609"/>
                  <a:gd name="connsiteY13" fmla="*/ 1989417 h 2047569"/>
                  <a:gd name="connsiteX14" fmla="*/ 0 w 2872609"/>
                  <a:gd name="connsiteY14" fmla="*/ 1469410 h 2047569"/>
                  <a:gd name="connsiteX0" fmla="*/ 0 w 2872609"/>
                  <a:gd name="connsiteY0" fmla="*/ 1469410 h 2047569"/>
                  <a:gd name="connsiteX1" fmla="*/ 1330194 w 2872609"/>
                  <a:gd name="connsiteY1" fmla="*/ 1741206 h 2047569"/>
                  <a:gd name="connsiteX2" fmla="*/ 396458 w 2872609"/>
                  <a:gd name="connsiteY2" fmla="*/ 760572 h 2047569"/>
                  <a:gd name="connsiteX3" fmla="*/ 1399233 w 2872609"/>
                  <a:gd name="connsiteY3" fmla="*/ 1347972 h 2047569"/>
                  <a:gd name="connsiteX4" fmla="*/ 1291947 w 2872609"/>
                  <a:gd name="connsiteY4" fmla="*/ 574460 h 2047569"/>
                  <a:gd name="connsiteX5" fmla="*/ 1341313 w 2872609"/>
                  <a:gd name="connsiteY5" fmla="*/ 0 h 2047569"/>
                  <a:gd name="connsiteX6" fmla="*/ 1752950 w 2872609"/>
                  <a:gd name="connsiteY6" fmla="*/ 1224404 h 2047569"/>
                  <a:gd name="connsiteX7" fmla="*/ 2471520 w 2872609"/>
                  <a:gd name="connsiteY7" fmla="*/ 451654 h 2047569"/>
                  <a:gd name="connsiteX8" fmla="*/ 2004311 w 2872609"/>
                  <a:gd name="connsiteY8" fmla="*/ 1515375 h 2047569"/>
                  <a:gd name="connsiteX9" fmla="*/ 2867977 w 2872609"/>
                  <a:gd name="connsiteY9" fmla="*/ 999853 h 2047569"/>
                  <a:gd name="connsiteX10" fmla="*/ 2342271 w 2872609"/>
                  <a:gd name="connsiteY10" fmla="*/ 1612427 h 2047569"/>
                  <a:gd name="connsiteX11" fmla="*/ 2024551 w 2872609"/>
                  <a:gd name="connsiteY11" fmla="*/ 1859222 h 2047569"/>
                  <a:gd name="connsiteX12" fmla="*/ 1551380 w 2872609"/>
                  <a:gd name="connsiteY12" fmla="*/ 2039683 h 2047569"/>
                  <a:gd name="connsiteX13" fmla="*/ 1126372 w 2872609"/>
                  <a:gd name="connsiteY13" fmla="*/ 1989417 h 2047569"/>
                  <a:gd name="connsiteX14" fmla="*/ 0 w 2872609"/>
                  <a:gd name="connsiteY14" fmla="*/ 1469410 h 2047569"/>
                  <a:gd name="connsiteX0" fmla="*/ 0 w 2872609"/>
                  <a:gd name="connsiteY0" fmla="*/ 1469410 h 2047569"/>
                  <a:gd name="connsiteX1" fmla="*/ 1330194 w 2872609"/>
                  <a:gd name="connsiteY1" fmla="*/ 1741206 h 2047569"/>
                  <a:gd name="connsiteX2" fmla="*/ 396458 w 2872609"/>
                  <a:gd name="connsiteY2" fmla="*/ 760572 h 2047569"/>
                  <a:gd name="connsiteX3" fmla="*/ 1445888 w 2872609"/>
                  <a:gd name="connsiteY3" fmla="*/ 1426618 h 2047569"/>
                  <a:gd name="connsiteX4" fmla="*/ 1291947 w 2872609"/>
                  <a:gd name="connsiteY4" fmla="*/ 574460 h 2047569"/>
                  <a:gd name="connsiteX5" fmla="*/ 1341313 w 2872609"/>
                  <a:gd name="connsiteY5" fmla="*/ 0 h 2047569"/>
                  <a:gd name="connsiteX6" fmla="*/ 1752950 w 2872609"/>
                  <a:gd name="connsiteY6" fmla="*/ 1224404 h 2047569"/>
                  <a:gd name="connsiteX7" fmla="*/ 2471520 w 2872609"/>
                  <a:gd name="connsiteY7" fmla="*/ 451654 h 2047569"/>
                  <a:gd name="connsiteX8" fmla="*/ 2004311 w 2872609"/>
                  <a:gd name="connsiteY8" fmla="*/ 1515375 h 2047569"/>
                  <a:gd name="connsiteX9" fmla="*/ 2867977 w 2872609"/>
                  <a:gd name="connsiteY9" fmla="*/ 999853 h 2047569"/>
                  <a:gd name="connsiteX10" fmla="*/ 2342271 w 2872609"/>
                  <a:gd name="connsiteY10" fmla="*/ 1612427 h 2047569"/>
                  <a:gd name="connsiteX11" fmla="*/ 2024551 w 2872609"/>
                  <a:gd name="connsiteY11" fmla="*/ 1859222 h 2047569"/>
                  <a:gd name="connsiteX12" fmla="*/ 1551380 w 2872609"/>
                  <a:gd name="connsiteY12" fmla="*/ 2039683 h 2047569"/>
                  <a:gd name="connsiteX13" fmla="*/ 1126372 w 2872609"/>
                  <a:gd name="connsiteY13" fmla="*/ 1989417 h 2047569"/>
                  <a:gd name="connsiteX14" fmla="*/ 0 w 2872609"/>
                  <a:gd name="connsiteY14" fmla="*/ 1469410 h 2047569"/>
                  <a:gd name="connsiteX0" fmla="*/ 0 w 2872609"/>
                  <a:gd name="connsiteY0" fmla="*/ 1469410 h 2047569"/>
                  <a:gd name="connsiteX1" fmla="*/ 1330194 w 2872609"/>
                  <a:gd name="connsiteY1" fmla="*/ 1741206 h 2047569"/>
                  <a:gd name="connsiteX2" fmla="*/ 396458 w 2872609"/>
                  <a:gd name="connsiteY2" fmla="*/ 760572 h 2047569"/>
                  <a:gd name="connsiteX3" fmla="*/ 1445888 w 2872609"/>
                  <a:gd name="connsiteY3" fmla="*/ 1426618 h 2047569"/>
                  <a:gd name="connsiteX4" fmla="*/ 1291947 w 2872609"/>
                  <a:gd name="connsiteY4" fmla="*/ 574460 h 2047569"/>
                  <a:gd name="connsiteX5" fmla="*/ 1341313 w 2872609"/>
                  <a:gd name="connsiteY5" fmla="*/ 0 h 2047569"/>
                  <a:gd name="connsiteX6" fmla="*/ 1732194 w 2872609"/>
                  <a:gd name="connsiteY6" fmla="*/ 1319575 h 2047569"/>
                  <a:gd name="connsiteX7" fmla="*/ 2471520 w 2872609"/>
                  <a:gd name="connsiteY7" fmla="*/ 451654 h 2047569"/>
                  <a:gd name="connsiteX8" fmla="*/ 2004311 w 2872609"/>
                  <a:gd name="connsiteY8" fmla="*/ 1515375 h 2047569"/>
                  <a:gd name="connsiteX9" fmla="*/ 2867977 w 2872609"/>
                  <a:gd name="connsiteY9" fmla="*/ 999853 h 2047569"/>
                  <a:gd name="connsiteX10" fmla="*/ 2342271 w 2872609"/>
                  <a:gd name="connsiteY10" fmla="*/ 1612427 h 2047569"/>
                  <a:gd name="connsiteX11" fmla="*/ 2024551 w 2872609"/>
                  <a:gd name="connsiteY11" fmla="*/ 1859222 h 2047569"/>
                  <a:gd name="connsiteX12" fmla="*/ 1551380 w 2872609"/>
                  <a:gd name="connsiteY12" fmla="*/ 2039683 h 2047569"/>
                  <a:gd name="connsiteX13" fmla="*/ 1126372 w 2872609"/>
                  <a:gd name="connsiteY13" fmla="*/ 1989417 h 2047569"/>
                  <a:gd name="connsiteX14" fmla="*/ 0 w 2872609"/>
                  <a:gd name="connsiteY14" fmla="*/ 1469410 h 2047569"/>
                  <a:gd name="connsiteX0" fmla="*/ 0 w 2872609"/>
                  <a:gd name="connsiteY0" fmla="*/ 1469410 h 2047569"/>
                  <a:gd name="connsiteX1" fmla="*/ 1330194 w 2872609"/>
                  <a:gd name="connsiteY1" fmla="*/ 1741206 h 2047569"/>
                  <a:gd name="connsiteX2" fmla="*/ 396458 w 2872609"/>
                  <a:gd name="connsiteY2" fmla="*/ 760572 h 2047569"/>
                  <a:gd name="connsiteX3" fmla="*/ 1445888 w 2872609"/>
                  <a:gd name="connsiteY3" fmla="*/ 1426618 h 2047569"/>
                  <a:gd name="connsiteX4" fmla="*/ 1291947 w 2872609"/>
                  <a:gd name="connsiteY4" fmla="*/ 574460 h 2047569"/>
                  <a:gd name="connsiteX5" fmla="*/ 1341313 w 2872609"/>
                  <a:gd name="connsiteY5" fmla="*/ 0 h 2047569"/>
                  <a:gd name="connsiteX6" fmla="*/ 1756142 w 2872609"/>
                  <a:gd name="connsiteY6" fmla="*/ 1335152 h 2047569"/>
                  <a:gd name="connsiteX7" fmla="*/ 2471520 w 2872609"/>
                  <a:gd name="connsiteY7" fmla="*/ 451654 h 2047569"/>
                  <a:gd name="connsiteX8" fmla="*/ 2004311 w 2872609"/>
                  <a:gd name="connsiteY8" fmla="*/ 1515375 h 2047569"/>
                  <a:gd name="connsiteX9" fmla="*/ 2867977 w 2872609"/>
                  <a:gd name="connsiteY9" fmla="*/ 999853 h 2047569"/>
                  <a:gd name="connsiteX10" fmla="*/ 2342271 w 2872609"/>
                  <a:gd name="connsiteY10" fmla="*/ 1612427 h 2047569"/>
                  <a:gd name="connsiteX11" fmla="*/ 2024551 w 2872609"/>
                  <a:gd name="connsiteY11" fmla="*/ 1859222 h 2047569"/>
                  <a:gd name="connsiteX12" fmla="*/ 1551380 w 2872609"/>
                  <a:gd name="connsiteY12" fmla="*/ 2039683 h 2047569"/>
                  <a:gd name="connsiteX13" fmla="*/ 1126372 w 2872609"/>
                  <a:gd name="connsiteY13" fmla="*/ 1989417 h 2047569"/>
                  <a:gd name="connsiteX14" fmla="*/ 0 w 2872609"/>
                  <a:gd name="connsiteY14" fmla="*/ 1469410 h 2047569"/>
                  <a:gd name="connsiteX0" fmla="*/ 0 w 2872609"/>
                  <a:gd name="connsiteY0" fmla="*/ 1469410 h 2047569"/>
                  <a:gd name="connsiteX1" fmla="*/ 1330194 w 2872609"/>
                  <a:gd name="connsiteY1" fmla="*/ 1741206 h 2047569"/>
                  <a:gd name="connsiteX2" fmla="*/ 396458 w 2872609"/>
                  <a:gd name="connsiteY2" fmla="*/ 760572 h 2047569"/>
                  <a:gd name="connsiteX3" fmla="*/ 1445888 w 2872609"/>
                  <a:gd name="connsiteY3" fmla="*/ 1426618 h 2047569"/>
                  <a:gd name="connsiteX4" fmla="*/ 1291947 w 2872609"/>
                  <a:gd name="connsiteY4" fmla="*/ 574460 h 2047569"/>
                  <a:gd name="connsiteX5" fmla="*/ 1341313 w 2872609"/>
                  <a:gd name="connsiteY5" fmla="*/ 0 h 2047569"/>
                  <a:gd name="connsiteX6" fmla="*/ 1756142 w 2872609"/>
                  <a:gd name="connsiteY6" fmla="*/ 1335152 h 2047569"/>
                  <a:gd name="connsiteX7" fmla="*/ 2471520 w 2872609"/>
                  <a:gd name="connsiteY7" fmla="*/ 451654 h 2047569"/>
                  <a:gd name="connsiteX8" fmla="*/ 2004311 w 2872609"/>
                  <a:gd name="connsiteY8" fmla="*/ 1515375 h 2047569"/>
                  <a:gd name="connsiteX9" fmla="*/ 2867977 w 2872609"/>
                  <a:gd name="connsiteY9" fmla="*/ 999853 h 2047569"/>
                  <a:gd name="connsiteX10" fmla="*/ 2342271 w 2872609"/>
                  <a:gd name="connsiteY10" fmla="*/ 1612427 h 2047569"/>
                  <a:gd name="connsiteX11" fmla="*/ 2024551 w 2872609"/>
                  <a:gd name="connsiteY11" fmla="*/ 1859222 h 2047569"/>
                  <a:gd name="connsiteX12" fmla="*/ 1551380 w 2872609"/>
                  <a:gd name="connsiteY12" fmla="*/ 2039683 h 2047569"/>
                  <a:gd name="connsiteX13" fmla="*/ 1126372 w 2872609"/>
                  <a:gd name="connsiteY13" fmla="*/ 1989417 h 2047569"/>
                  <a:gd name="connsiteX14" fmla="*/ 0 w 2872609"/>
                  <a:gd name="connsiteY14" fmla="*/ 1469410 h 2047569"/>
                  <a:gd name="connsiteX0" fmla="*/ 0 w 2872609"/>
                  <a:gd name="connsiteY0" fmla="*/ 1469410 h 2047569"/>
                  <a:gd name="connsiteX1" fmla="*/ 1330194 w 2872609"/>
                  <a:gd name="connsiteY1" fmla="*/ 1741206 h 2047569"/>
                  <a:gd name="connsiteX2" fmla="*/ 396458 w 2872609"/>
                  <a:gd name="connsiteY2" fmla="*/ 760572 h 2047569"/>
                  <a:gd name="connsiteX3" fmla="*/ 1445888 w 2872609"/>
                  <a:gd name="connsiteY3" fmla="*/ 1426618 h 2047569"/>
                  <a:gd name="connsiteX4" fmla="*/ 1291947 w 2872609"/>
                  <a:gd name="connsiteY4" fmla="*/ 574460 h 2047569"/>
                  <a:gd name="connsiteX5" fmla="*/ 1341313 w 2872609"/>
                  <a:gd name="connsiteY5" fmla="*/ 0 h 2047569"/>
                  <a:gd name="connsiteX6" fmla="*/ 1756142 w 2872609"/>
                  <a:gd name="connsiteY6" fmla="*/ 1335152 h 2047569"/>
                  <a:gd name="connsiteX7" fmla="*/ 2471520 w 2872609"/>
                  <a:gd name="connsiteY7" fmla="*/ 451654 h 2047569"/>
                  <a:gd name="connsiteX8" fmla="*/ 2004311 w 2872609"/>
                  <a:gd name="connsiteY8" fmla="*/ 1515375 h 2047569"/>
                  <a:gd name="connsiteX9" fmla="*/ 2867977 w 2872609"/>
                  <a:gd name="connsiteY9" fmla="*/ 999853 h 2047569"/>
                  <a:gd name="connsiteX10" fmla="*/ 2342271 w 2872609"/>
                  <a:gd name="connsiteY10" fmla="*/ 1612427 h 2047569"/>
                  <a:gd name="connsiteX11" fmla="*/ 2024551 w 2872609"/>
                  <a:gd name="connsiteY11" fmla="*/ 1859222 h 2047569"/>
                  <a:gd name="connsiteX12" fmla="*/ 1551380 w 2872609"/>
                  <a:gd name="connsiteY12" fmla="*/ 2039683 h 2047569"/>
                  <a:gd name="connsiteX13" fmla="*/ 1126372 w 2872609"/>
                  <a:gd name="connsiteY13" fmla="*/ 1989417 h 2047569"/>
                  <a:gd name="connsiteX14" fmla="*/ 0 w 2872609"/>
                  <a:gd name="connsiteY14" fmla="*/ 1469410 h 2047569"/>
                  <a:gd name="connsiteX0" fmla="*/ 0 w 2872609"/>
                  <a:gd name="connsiteY0" fmla="*/ 1469410 h 2047569"/>
                  <a:gd name="connsiteX1" fmla="*/ 1330194 w 2872609"/>
                  <a:gd name="connsiteY1" fmla="*/ 1741206 h 2047569"/>
                  <a:gd name="connsiteX2" fmla="*/ 396458 w 2872609"/>
                  <a:gd name="connsiteY2" fmla="*/ 760572 h 2047569"/>
                  <a:gd name="connsiteX3" fmla="*/ 1445888 w 2872609"/>
                  <a:gd name="connsiteY3" fmla="*/ 1426618 h 2047569"/>
                  <a:gd name="connsiteX4" fmla="*/ 1291947 w 2872609"/>
                  <a:gd name="connsiteY4" fmla="*/ 574460 h 2047569"/>
                  <a:gd name="connsiteX5" fmla="*/ 1341313 w 2872609"/>
                  <a:gd name="connsiteY5" fmla="*/ 0 h 2047569"/>
                  <a:gd name="connsiteX6" fmla="*/ 1756142 w 2872609"/>
                  <a:gd name="connsiteY6" fmla="*/ 1335152 h 2047569"/>
                  <a:gd name="connsiteX7" fmla="*/ 2471520 w 2872609"/>
                  <a:gd name="connsiteY7" fmla="*/ 451654 h 2047569"/>
                  <a:gd name="connsiteX8" fmla="*/ 2035071 w 2872609"/>
                  <a:gd name="connsiteY8" fmla="*/ 1549872 h 2047569"/>
                  <a:gd name="connsiteX9" fmla="*/ 2867977 w 2872609"/>
                  <a:gd name="connsiteY9" fmla="*/ 999853 h 2047569"/>
                  <a:gd name="connsiteX10" fmla="*/ 2342271 w 2872609"/>
                  <a:gd name="connsiteY10" fmla="*/ 1612427 h 2047569"/>
                  <a:gd name="connsiteX11" fmla="*/ 2024551 w 2872609"/>
                  <a:gd name="connsiteY11" fmla="*/ 1859222 h 2047569"/>
                  <a:gd name="connsiteX12" fmla="*/ 1551380 w 2872609"/>
                  <a:gd name="connsiteY12" fmla="*/ 2039683 h 2047569"/>
                  <a:gd name="connsiteX13" fmla="*/ 1126372 w 2872609"/>
                  <a:gd name="connsiteY13" fmla="*/ 1989417 h 2047569"/>
                  <a:gd name="connsiteX14" fmla="*/ 0 w 2872609"/>
                  <a:gd name="connsiteY14" fmla="*/ 1469410 h 2047569"/>
                  <a:gd name="connsiteX0" fmla="*/ 0 w 2872609"/>
                  <a:gd name="connsiteY0" fmla="*/ 1469410 h 2047569"/>
                  <a:gd name="connsiteX1" fmla="*/ 1330194 w 2872609"/>
                  <a:gd name="connsiteY1" fmla="*/ 1741206 h 2047569"/>
                  <a:gd name="connsiteX2" fmla="*/ 396458 w 2872609"/>
                  <a:gd name="connsiteY2" fmla="*/ 760572 h 2047569"/>
                  <a:gd name="connsiteX3" fmla="*/ 1445888 w 2872609"/>
                  <a:gd name="connsiteY3" fmla="*/ 1426618 h 2047569"/>
                  <a:gd name="connsiteX4" fmla="*/ 1291947 w 2872609"/>
                  <a:gd name="connsiteY4" fmla="*/ 574460 h 2047569"/>
                  <a:gd name="connsiteX5" fmla="*/ 1341313 w 2872609"/>
                  <a:gd name="connsiteY5" fmla="*/ 0 h 2047569"/>
                  <a:gd name="connsiteX6" fmla="*/ 1756142 w 2872609"/>
                  <a:gd name="connsiteY6" fmla="*/ 1335152 h 2047569"/>
                  <a:gd name="connsiteX7" fmla="*/ 2471520 w 2872609"/>
                  <a:gd name="connsiteY7" fmla="*/ 451654 h 2047569"/>
                  <a:gd name="connsiteX8" fmla="*/ 2035071 w 2872609"/>
                  <a:gd name="connsiteY8" fmla="*/ 1549872 h 2047569"/>
                  <a:gd name="connsiteX9" fmla="*/ 2867977 w 2872609"/>
                  <a:gd name="connsiteY9" fmla="*/ 999853 h 2047569"/>
                  <a:gd name="connsiteX10" fmla="*/ 2342271 w 2872609"/>
                  <a:gd name="connsiteY10" fmla="*/ 1612427 h 2047569"/>
                  <a:gd name="connsiteX11" fmla="*/ 2024551 w 2872609"/>
                  <a:gd name="connsiteY11" fmla="*/ 1859222 h 2047569"/>
                  <a:gd name="connsiteX12" fmla="*/ 1551380 w 2872609"/>
                  <a:gd name="connsiteY12" fmla="*/ 2039683 h 2047569"/>
                  <a:gd name="connsiteX13" fmla="*/ 1126372 w 2872609"/>
                  <a:gd name="connsiteY13" fmla="*/ 1989417 h 2047569"/>
                  <a:gd name="connsiteX14" fmla="*/ 0 w 2872609"/>
                  <a:gd name="connsiteY14" fmla="*/ 1469410 h 2047569"/>
                  <a:gd name="connsiteX0" fmla="*/ 0 w 2872609"/>
                  <a:gd name="connsiteY0" fmla="*/ 1469410 h 2040656"/>
                  <a:gd name="connsiteX1" fmla="*/ 1330194 w 2872609"/>
                  <a:gd name="connsiteY1" fmla="*/ 1741206 h 2040656"/>
                  <a:gd name="connsiteX2" fmla="*/ 396458 w 2872609"/>
                  <a:gd name="connsiteY2" fmla="*/ 760572 h 2040656"/>
                  <a:gd name="connsiteX3" fmla="*/ 1445888 w 2872609"/>
                  <a:gd name="connsiteY3" fmla="*/ 1426618 h 2040656"/>
                  <a:gd name="connsiteX4" fmla="*/ 1291947 w 2872609"/>
                  <a:gd name="connsiteY4" fmla="*/ 574460 h 2040656"/>
                  <a:gd name="connsiteX5" fmla="*/ 1341313 w 2872609"/>
                  <a:gd name="connsiteY5" fmla="*/ 0 h 2040656"/>
                  <a:gd name="connsiteX6" fmla="*/ 1756142 w 2872609"/>
                  <a:gd name="connsiteY6" fmla="*/ 1335152 h 2040656"/>
                  <a:gd name="connsiteX7" fmla="*/ 2471520 w 2872609"/>
                  <a:gd name="connsiteY7" fmla="*/ 451654 h 2040656"/>
                  <a:gd name="connsiteX8" fmla="*/ 2035071 w 2872609"/>
                  <a:gd name="connsiteY8" fmla="*/ 1549872 h 2040656"/>
                  <a:gd name="connsiteX9" fmla="*/ 2867977 w 2872609"/>
                  <a:gd name="connsiteY9" fmla="*/ 999853 h 2040656"/>
                  <a:gd name="connsiteX10" fmla="*/ 2342271 w 2872609"/>
                  <a:gd name="connsiteY10" fmla="*/ 1612427 h 2040656"/>
                  <a:gd name="connsiteX11" fmla="*/ 2024551 w 2872609"/>
                  <a:gd name="connsiteY11" fmla="*/ 1859222 h 2040656"/>
                  <a:gd name="connsiteX12" fmla="*/ 1551380 w 2872609"/>
                  <a:gd name="connsiteY12" fmla="*/ 2039683 h 2040656"/>
                  <a:gd name="connsiteX13" fmla="*/ 1126372 w 2872609"/>
                  <a:gd name="connsiteY13" fmla="*/ 1989417 h 2040656"/>
                  <a:gd name="connsiteX14" fmla="*/ 0 w 2872609"/>
                  <a:gd name="connsiteY14" fmla="*/ 1469410 h 2040656"/>
                  <a:gd name="connsiteX0" fmla="*/ 0 w 2872609"/>
                  <a:gd name="connsiteY0" fmla="*/ 1469410 h 2043674"/>
                  <a:gd name="connsiteX1" fmla="*/ 1330194 w 2872609"/>
                  <a:gd name="connsiteY1" fmla="*/ 1741206 h 2043674"/>
                  <a:gd name="connsiteX2" fmla="*/ 396458 w 2872609"/>
                  <a:gd name="connsiteY2" fmla="*/ 760572 h 2043674"/>
                  <a:gd name="connsiteX3" fmla="*/ 1445888 w 2872609"/>
                  <a:gd name="connsiteY3" fmla="*/ 1426618 h 2043674"/>
                  <a:gd name="connsiteX4" fmla="*/ 1291947 w 2872609"/>
                  <a:gd name="connsiteY4" fmla="*/ 574460 h 2043674"/>
                  <a:gd name="connsiteX5" fmla="*/ 1341313 w 2872609"/>
                  <a:gd name="connsiteY5" fmla="*/ 0 h 2043674"/>
                  <a:gd name="connsiteX6" fmla="*/ 1756142 w 2872609"/>
                  <a:gd name="connsiteY6" fmla="*/ 1335152 h 2043674"/>
                  <a:gd name="connsiteX7" fmla="*/ 2471520 w 2872609"/>
                  <a:gd name="connsiteY7" fmla="*/ 451654 h 2043674"/>
                  <a:gd name="connsiteX8" fmla="*/ 2035071 w 2872609"/>
                  <a:gd name="connsiteY8" fmla="*/ 1549872 h 2043674"/>
                  <a:gd name="connsiteX9" fmla="*/ 2867977 w 2872609"/>
                  <a:gd name="connsiteY9" fmla="*/ 999853 h 2043674"/>
                  <a:gd name="connsiteX10" fmla="*/ 2342271 w 2872609"/>
                  <a:gd name="connsiteY10" fmla="*/ 1612427 h 2043674"/>
                  <a:gd name="connsiteX11" fmla="*/ 2024551 w 2872609"/>
                  <a:gd name="connsiteY11" fmla="*/ 1859222 h 2043674"/>
                  <a:gd name="connsiteX12" fmla="*/ 1551380 w 2872609"/>
                  <a:gd name="connsiteY12" fmla="*/ 2039683 h 2043674"/>
                  <a:gd name="connsiteX13" fmla="*/ 1126372 w 2872609"/>
                  <a:gd name="connsiteY13" fmla="*/ 1989417 h 2043674"/>
                  <a:gd name="connsiteX14" fmla="*/ 0 w 2872609"/>
                  <a:gd name="connsiteY14" fmla="*/ 1469410 h 2043674"/>
                  <a:gd name="connsiteX0" fmla="*/ 0 w 2872609"/>
                  <a:gd name="connsiteY0" fmla="*/ 1469410 h 2043674"/>
                  <a:gd name="connsiteX1" fmla="*/ 1330194 w 2872609"/>
                  <a:gd name="connsiteY1" fmla="*/ 1741206 h 2043674"/>
                  <a:gd name="connsiteX2" fmla="*/ 396458 w 2872609"/>
                  <a:gd name="connsiteY2" fmla="*/ 760572 h 2043674"/>
                  <a:gd name="connsiteX3" fmla="*/ 1445888 w 2872609"/>
                  <a:gd name="connsiteY3" fmla="*/ 1426618 h 2043674"/>
                  <a:gd name="connsiteX4" fmla="*/ 1291947 w 2872609"/>
                  <a:gd name="connsiteY4" fmla="*/ 574460 h 2043674"/>
                  <a:gd name="connsiteX5" fmla="*/ 1341313 w 2872609"/>
                  <a:gd name="connsiteY5" fmla="*/ 0 h 2043674"/>
                  <a:gd name="connsiteX6" fmla="*/ 1756142 w 2872609"/>
                  <a:gd name="connsiteY6" fmla="*/ 1335152 h 2043674"/>
                  <a:gd name="connsiteX7" fmla="*/ 2471520 w 2872609"/>
                  <a:gd name="connsiteY7" fmla="*/ 451654 h 2043674"/>
                  <a:gd name="connsiteX8" fmla="*/ 2035071 w 2872609"/>
                  <a:gd name="connsiteY8" fmla="*/ 1549872 h 2043674"/>
                  <a:gd name="connsiteX9" fmla="*/ 2867977 w 2872609"/>
                  <a:gd name="connsiteY9" fmla="*/ 999853 h 2043674"/>
                  <a:gd name="connsiteX10" fmla="*/ 2342271 w 2872609"/>
                  <a:gd name="connsiteY10" fmla="*/ 1612427 h 2043674"/>
                  <a:gd name="connsiteX11" fmla="*/ 2024551 w 2872609"/>
                  <a:gd name="connsiteY11" fmla="*/ 1859222 h 2043674"/>
                  <a:gd name="connsiteX12" fmla="*/ 1551380 w 2872609"/>
                  <a:gd name="connsiteY12" fmla="*/ 2039683 h 2043674"/>
                  <a:gd name="connsiteX13" fmla="*/ 1126372 w 2872609"/>
                  <a:gd name="connsiteY13" fmla="*/ 1989417 h 2043674"/>
                  <a:gd name="connsiteX14" fmla="*/ 0 w 2872609"/>
                  <a:gd name="connsiteY14" fmla="*/ 1469410 h 2043674"/>
                  <a:gd name="connsiteX0" fmla="*/ 0 w 2872609"/>
                  <a:gd name="connsiteY0" fmla="*/ 1469410 h 2021969"/>
                  <a:gd name="connsiteX1" fmla="*/ 1330194 w 2872609"/>
                  <a:gd name="connsiteY1" fmla="*/ 1741206 h 2021969"/>
                  <a:gd name="connsiteX2" fmla="*/ 396458 w 2872609"/>
                  <a:gd name="connsiteY2" fmla="*/ 760572 h 2021969"/>
                  <a:gd name="connsiteX3" fmla="*/ 1445888 w 2872609"/>
                  <a:gd name="connsiteY3" fmla="*/ 1426618 h 2021969"/>
                  <a:gd name="connsiteX4" fmla="*/ 1291947 w 2872609"/>
                  <a:gd name="connsiteY4" fmla="*/ 574460 h 2021969"/>
                  <a:gd name="connsiteX5" fmla="*/ 1341313 w 2872609"/>
                  <a:gd name="connsiteY5" fmla="*/ 0 h 2021969"/>
                  <a:gd name="connsiteX6" fmla="*/ 1756142 w 2872609"/>
                  <a:gd name="connsiteY6" fmla="*/ 1335152 h 2021969"/>
                  <a:gd name="connsiteX7" fmla="*/ 2471520 w 2872609"/>
                  <a:gd name="connsiteY7" fmla="*/ 451654 h 2021969"/>
                  <a:gd name="connsiteX8" fmla="*/ 2035071 w 2872609"/>
                  <a:gd name="connsiteY8" fmla="*/ 1549872 h 2021969"/>
                  <a:gd name="connsiteX9" fmla="*/ 2867977 w 2872609"/>
                  <a:gd name="connsiteY9" fmla="*/ 999853 h 2021969"/>
                  <a:gd name="connsiteX10" fmla="*/ 2342271 w 2872609"/>
                  <a:gd name="connsiteY10" fmla="*/ 1612427 h 2021969"/>
                  <a:gd name="connsiteX11" fmla="*/ 2024551 w 2872609"/>
                  <a:gd name="connsiteY11" fmla="*/ 1859222 h 2021969"/>
                  <a:gd name="connsiteX12" fmla="*/ 1545435 w 2872609"/>
                  <a:gd name="connsiteY12" fmla="*/ 2010070 h 2021969"/>
                  <a:gd name="connsiteX13" fmla="*/ 1126372 w 2872609"/>
                  <a:gd name="connsiteY13" fmla="*/ 1989417 h 2021969"/>
                  <a:gd name="connsiteX14" fmla="*/ 0 w 2872609"/>
                  <a:gd name="connsiteY14" fmla="*/ 1469410 h 2021969"/>
                  <a:gd name="connsiteX0" fmla="*/ 0 w 2872609"/>
                  <a:gd name="connsiteY0" fmla="*/ 1469410 h 2013760"/>
                  <a:gd name="connsiteX1" fmla="*/ 1330194 w 2872609"/>
                  <a:gd name="connsiteY1" fmla="*/ 1741206 h 2013760"/>
                  <a:gd name="connsiteX2" fmla="*/ 396458 w 2872609"/>
                  <a:gd name="connsiteY2" fmla="*/ 760572 h 2013760"/>
                  <a:gd name="connsiteX3" fmla="*/ 1445888 w 2872609"/>
                  <a:gd name="connsiteY3" fmla="*/ 1426618 h 2013760"/>
                  <a:gd name="connsiteX4" fmla="*/ 1291947 w 2872609"/>
                  <a:gd name="connsiteY4" fmla="*/ 574460 h 2013760"/>
                  <a:gd name="connsiteX5" fmla="*/ 1341313 w 2872609"/>
                  <a:gd name="connsiteY5" fmla="*/ 0 h 2013760"/>
                  <a:gd name="connsiteX6" fmla="*/ 1756142 w 2872609"/>
                  <a:gd name="connsiteY6" fmla="*/ 1335152 h 2013760"/>
                  <a:gd name="connsiteX7" fmla="*/ 2471520 w 2872609"/>
                  <a:gd name="connsiteY7" fmla="*/ 451654 h 2013760"/>
                  <a:gd name="connsiteX8" fmla="*/ 2035071 w 2872609"/>
                  <a:gd name="connsiteY8" fmla="*/ 1549872 h 2013760"/>
                  <a:gd name="connsiteX9" fmla="*/ 2867977 w 2872609"/>
                  <a:gd name="connsiteY9" fmla="*/ 999853 h 2013760"/>
                  <a:gd name="connsiteX10" fmla="*/ 2342271 w 2872609"/>
                  <a:gd name="connsiteY10" fmla="*/ 1612427 h 2013760"/>
                  <a:gd name="connsiteX11" fmla="*/ 2024551 w 2872609"/>
                  <a:gd name="connsiteY11" fmla="*/ 1859222 h 2013760"/>
                  <a:gd name="connsiteX12" fmla="*/ 1545435 w 2872609"/>
                  <a:gd name="connsiteY12" fmla="*/ 2010070 h 2013760"/>
                  <a:gd name="connsiteX13" fmla="*/ 1126372 w 2872609"/>
                  <a:gd name="connsiteY13" fmla="*/ 1989417 h 2013760"/>
                  <a:gd name="connsiteX14" fmla="*/ 0 w 2872609"/>
                  <a:gd name="connsiteY14" fmla="*/ 1469410 h 2013760"/>
                  <a:gd name="connsiteX0" fmla="*/ 0 w 2872609"/>
                  <a:gd name="connsiteY0" fmla="*/ 1469410 h 2017688"/>
                  <a:gd name="connsiteX1" fmla="*/ 1330194 w 2872609"/>
                  <a:gd name="connsiteY1" fmla="*/ 1741206 h 2017688"/>
                  <a:gd name="connsiteX2" fmla="*/ 396458 w 2872609"/>
                  <a:gd name="connsiteY2" fmla="*/ 760572 h 2017688"/>
                  <a:gd name="connsiteX3" fmla="*/ 1445888 w 2872609"/>
                  <a:gd name="connsiteY3" fmla="*/ 1426618 h 2017688"/>
                  <a:gd name="connsiteX4" fmla="*/ 1291947 w 2872609"/>
                  <a:gd name="connsiteY4" fmla="*/ 574460 h 2017688"/>
                  <a:gd name="connsiteX5" fmla="*/ 1341313 w 2872609"/>
                  <a:gd name="connsiteY5" fmla="*/ 0 h 2017688"/>
                  <a:gd name="connsiteX6" fmla="*/ 1756142 w 2872609"/>
                  <a:gd name="connsiteY6" fmla="*/ 1335152 h 2017688"/>
                  <a:gd name="connsiteX7" fmla="*/ 2471520 w 2872609"/>
                  <a:gd name="connsiteY7" fmla="*/ 451654 h 2017688"/>
                  <a:gd name="connsiteX8" fmla="*/ 2035071 w 2872609"/>
                  <a:gd name="connsiteY8" fmla="*/ 1549872 h 2017688"/>
                  <a:gd name="connsiteX9" fmla="*/ 2867977 w 2872609"/>
                  <a:gd name="connsiteY9" fmla="*/ 999853 h 2017688"/>
                  <a:gd name="connsiteX10" fmla="*/ 2342271 w 2872609"/>
                  <a:gd name="connsiteY10" fmla="*/ 1612427 h 2017688"/>
                  <a:gd name="connsiteX11" fmla="*/ 2024551 w 2872609"/>
                  <a:gd name="connsiteY11" fmla="*/ 1859222 h 2017688"/>
                  <a:gd name="connsiteX12" fmla="*/ 1545435 w 2872609"/>
                  <a:gd name="connsiteY12" fmla="*/ 2010070 h 2017688"/>
                  <a:gd name="connsiteX13" fmla="*/ 1116314 w 2872609"/>
                  <a:gd name="connsiteY13" fmla="*/ 1967397 h 2017688"/>
                  <a:gd name="connsiteX14" fmla="*/ 0 w 2872609"/>
                  <a:gd name="connsiteY14" fmla="*/ 1469410 h 2017688"/>
                  <a:gd name="connsiteX0" fmla="*/ 0 w 2872609"/>
                  <a:gd name="connsiteY0" fmla="*/ 1469410 h 2017688"/>
                  <a:gd name="connsiteX1" fmla="*/ 1330194 w 2872609"/>
                  <a:gd name="connsiteY1" fmla="*/ 1741206 h 2017688"/>
                  <a:gd name="connsiteX2" fmla="*/ 396458 w 2872609"/>
                  <a:gd name="connsiteY2" fmla="*/ 760572 h 2017688"/>
                  <a:gd name="connsiteX3" fmla="*/ 1512193 w 2872609"/>
                  <a:gd name="connsiteY3" fmla="*/ 1519870 h 2017688"/>
                  <a:gd name="connsiteX4" fmla="*/ 1291947 w 2872609"/>
                  <a:gd name="connsiteY4" fmla="*/ 574460 h 2017688"/>
                  <a:gd name="connsiteX5" fmla="*/ 1341313 w 2872609"/>
                  <a:gd name="connsiteY5" fmla="*/ 0 h 2017688"/>
                  <a:gd name="connsiteX6" fmla="*/ 1756142 w 2872609"/>
                  <a:gd name="connsiteY6" fmla="*/ 1335152 h 2017688"/>
                  <a:gd name="connsiteX7" fmla="*/ 2471520 w 2872609"/>
                  <a:gd name="connsiteY7" fmla="*/ 451654 h 2017688"/>
                  <a:gd name="connsiteX8" fmla="*/ 2035071 w 2872609"/>
                  <a:gd name="connsiteY8" fmla="*/ 1549872 h 2017688"/>
                  <a:gd name="connsiteX9" fmla="*/ 2867977 w 2872609"/>
                  <a:gd name="connsiteY9" fmla="*/ 999853 h 2017688"/>
                  <a:gd name="connsiteX10" fmla="*/ 2342271 w 2872609"/>
                  <a:gd name="connsiteY10" fmla="*/ 1612427 h 2017688"/>
                  <a:gd name="connsiteX11" fmla="*/ 2024551 w 2872609"/>
                  <a:gd name="connsiteY11" fmla="*/ 1859222 h 2017688"/>
                  <a:gd name="connsiteX12" fmla="*/ 1545435 w 2872609"/>
                  <a:gd name="connsiteY12" fmla="*/ 2010070 h 2017688"/>
                  <a:gd name="connsiteX13" fmla="*/ 1116314 w 2872609"/>
                  <a:gd name="connsiteY13" fmla="*/ 1967397 h 2017688"/>
                  <a:gd name="connsiteX14" fmla="*/ 0 w 2872609"/>
                  <a:gd name="connsiteY14" fmla="*/ 1469410 h 2017688"/>
                  <a:gd name="connsiteX0" fmla="*/ 0 w 2872609"/>
                  <a:gd name="connsiteY0" fmla="*/ 1262977 h 1811255"/>
                  <a:gd name="connsiteX1" fmla="*/ 1330194 w 2872609"/>
                  <a:gd name="connsiteY1" fmla="*/ 1534773 h 1811255"/>
                  <a:gd name="connsiteX2" fmla="*/ 396458 w 2872609"/>
                  <a:gd name="connsiteY2" fmla="*/ 554139 h 1811255"/>
                  <a:gd name="connsiteX3" fmla="*/ 1512193 w 2872609"/>
                  <a:gd name="connsiteY3" fmla="*/ 1313437 h 1811255"/>
                  <a:gd name="connsiteX4" fmla="*/ 1291947 w 2872609"/>
                  <a:gd name="connsiteY4" fmla="*/ 368027 h 1811255"/>
                  <a:gd name="connsiteX5" fmla="*/ 1435625 w 2872609"/>
                  <a:gd name="connsiteY5" fmla="*/ 0 h 1811255"/>
                  <a:gd name="connsiteX6" fmla="*/ 1756142 w 2872609"/>
                  <a:gd name="connsiteY6" fmla="*/ 1128719 h 1811255"/>
                  <a:gd name="connsiteX7" fmla="*/ 2471520 w 2872609"/>
                  <a:gd name="connsiteY7" fmla="*/ 245221 h 1811255"/>
                  <a:gd name="connsiteX8" fmla="*/ 2035071 w 2872609"/>
                  <a:gd name="connsiteY8" fmla="*/ 1343439 h 1811255"/>
                  <a:gd name="connsiteX9" fmla="*/ 2867977 w 2872609"/>
                  <a:gd name="connsiteY9" fmla="*/ 793420 h 1811255"/>
                  <a:gd name="connsiteX10" fmla="*/ 2342271 w 2872609"/>
                  <a:gd name="connsiteY10" fmla="*/ 1405994 h 1811255"/>
                  <a:gd name="connsiteX11" fmla="*/ 2024551 w 2872609"/>
                  <a:gd name="connsiteY11" fmla="*/ 1652789 h 1811255"/>
                  <a:gd name="connsiteX12" fmla="*/ 1545435 w 2872609"/>
                  <a:gd name="connsiteY12" fmla="*/ 1803637 h 1811255"/>
                  <a:gd name="connsiteX13" fmla="*/ 1116314 w 2872609"/>
                  <a:gd name="connsiteY13" fmla="*/ 1760964 h 1811255"/>
                  <a:gd name="connsiteX14" fmla="*/ 0 w 2872609"/>
                  <a:gd name="connsiteY14" fmla="*/ 1262977 h 18112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872609" h="1811255">
                    <a:moveTo>
                      <a:pt x="0" y="1262977"/>
                    </a:moveTo>
                    <a:cubicBezTo>
                      <a:pt x="514429" y="1154732"/>
                      <a:pt x="964046" y="1519451"/>
                      <a:pt x="1330194" y="1534773"/>
                    </a:cubicBezTo>
                    <a:cubicBezTo>
                      <a:pt x="1051342" y="1298670"/>
                      <a:pt x="741665" y="1176443"/>
                      <a:pt x="396458" y="554139"/>
                    </a:cubicBezTo>
                    <a:cubicBezTo>
                      <a:pt x="973733" y="622253"/>
                      <a:pt x="1194410" y="1158826"/>
                      <a:pt x="1512193" y="1313437"/>
                    </a:cubicBezTo>
                    <a:cubicBezTo>
                      <a:pt x="1439841" y="1077497"/>
                      <a:pt x="1240763" y="812727"/>
                      <a:pt x="1291947" y="368027"/>
                    </a:cubicBezTo>
                    <a:cubicBezTo>
                      <a:pt x="1308402" y="176540"/>
                      <a:pt x="1419170" y="191487"/>
                      <a:pt x="1435625" y="0"/>
                    </a:cubicBezTo>
                    <a:cubicBezTo>
                      <a:pt x="1766426" y="474037"/>
                      <a:pt x="1647762" y="753536"/>
                      <a:pt x="1756142" y="1128719"/>
                    </a:cubicBezTo>
                    <a:cubicBezTo>
                      <a:pt x="1938427" y="801303"/>
                      <a:pt x="1972505" y="539875"/>
                      <a:pt x="2471520" y="245221"/>
                    </a:cubicBezTo>
                    <a:cubicBezTo>
                      <a:pt x="2389925" y="884000"/>
                      <a:pt x="2190807" y="988865"/>
                      <a:pt x="2035071" y="1343439"/>
                    </a:cubicBezTo>
                    <a:cubicBezTo>
                      <a:pt x="2322960" y="1200431"/>
                      <a:pt x="2456520" y="899358"/>
                      <a:pt x="2867977" y="793420"/>
                    </a:cubicBezTo>
                    <a:cubicBezTo>
                      <a:pt x="2922244" y="813714"/>
                      <a:pt x="2484692" y="1280196"/>
                      <a:pt x="2342271" y="1405994"/>
                    </a:cubicBezTo>
                    <a:cubicBezTo>
                      <a:pt x="2199850" y="1531792"/>
                      <a:pt x="2154307" y="1585699"/>
                      <a:pt x="2024551" y="1652789"/>
                    </a:cubicBezTo>
                    <a:cubicBezTo>
                      <a:pt x="1853547" y="1778102"/>
                      <a:pt x="1696808" y="1785608"/>
                      <a:pt x="1545435" y="1803637"/>
                    </a:cubicBezTo>
                    <a:cubicBezTo>
                      <a:pt x="1394062" y="1821666"/>
                      <a:pt x="1387128" y="1807796"/>
                      <a:pt x="1116314" y="1760964"/>
                    </a:cubicBezTo>
                    <a:cubicBezTo>
                      <a:pt x="720262" y="1624698"/>
                      <a:pt x="482550" y="1658735"/>
                      <a:pt x="0" y="1262977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chemeClr val="tx1"/>
                  </a:gs>
                  <a:gs pos="49000">
                    <a:srgbClr val="6600CC">
                      <a:lumMod val="88000"/>
                      <a:lumOff val="12000"/>
                    </a:srgbClr>
                  </a:gs>
                  <a:gs pos="19000">
                    <a:srgbClr val="6600FF">
                      <a:lumMod val="52000"/>
                      <a:lumOff val="48000"/>
                    </a:srgbClr>
                  </a:gs>
                  <a:gs pos="73000">
                    <a:srgbClr val="6600CC">
                      <a:lumMod val="71000"/>
                      <a:lumOff val="29000"/>
                    </a:srgbClr>
                  </a:gs>
                  <a:gs pos="29000">
                    <a:srgbClr val="FC9FCB">
                      <a:lumMod val="0"/>
                      <a:lumOff val="100000"/>
                    </a:srgbClr>
                  </a:gs>
                  <a:gs pos="0">
                    <a:srgbClr val="6600FF">
                      <a:lumMod val="54000"/>
                    </a:srgbClr>
                  </a:gs>
                  <a:gs pos="12000">
                    <a:srgbClr val="7030A0"/>
                  </a:gs>
                </a:gsLst>
                <a:path path="rect">
                  <a:fillToRect l="100000" t="100000"/>
                </a:path>
                <a:tileRect r="-100000" b="-100000"/>
              </a:gradFill>
              <a:ln>
                <a:solidFill>
                  <a:srgbClr val="EAA4F8">
                    <a:alpha val="64000"/>
                  </a:srgbClr>
                </a:solidFill>
              </a:ln>
              <a:effectLst>
                <a:outerShdw blurRad="50800" dist="50800" dir="5400000" algn="ctr" rotWithShape="0">
                  <a:schemeClr val="accent4">
                    <a:lumMod val="50000"/>
                    <a:alpha val="68000"/>
                  </a:schemeClr>
                </a:outerShdw>
              </a:effectLst>
              <a:scene3d>
                <a:camera prst="orthographicFront"/>
                <a:lightRig rig="flat" dir="t"/>
              </a:scene3d>
              <a:sp3d prstMaterial="flat"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sp>
          <p:nvSpPr>
            <p:cNvPr id="20" name="20 Estrella de 7 puntas"/>
            <p:cNvSpPr/>
            <p:nvPr/>
          </p:nvSpPr>
          <p:spPr>
            <a:xfrm rot="1246353">
              <a:off x="7439797" y="3642968"/>
              <a:ext cx="852040" cy="491615"/>
            </a:xfrm>
            <a:custGeom>
              <a:avLst/>
              <a:gdLst>
                <a:gd name="connsiteX0" fmla="*/ -7 w 2880320"/>
                <a:gd name="connsiteY0" fmla="*/ 1667118 h 2592288"/>
                <a:gd name="connsiteX1" fmla="*/ 987227 w 2880320"/>
                <a:gd name="connsiteY1" fmla="*/ 1268240 h 2592288"/>
                <a:gd name="connsiteX2" fmla="*/ 285240 w 2880320"/>
                <a:gd name="connsiteY2" fmla="*/ 513437 h 2592288"/>
                <a:gd name="connsiteX3" fmla="*/ 1238588 w 2880320"/>
                <a:gd name="connsiteY3" fmla="*/ 977269 h 2592288"/>
                <a:gd name="connsiteX4" fmla="*/ 1440160 w 2880320"/>
                <a:gd name="connsiteY4" fmla="*/ 0 h 2592288"/>
                <a:gd name="connsiteX5" fmla="*/ 1641732 w 2880320"/>
                <a:gd name="connsiteY5" fmla="*/ 977269 h 2592288"/>
                <a:gd name="connsiteX6" fmla="*/ 2595080 w 2880320"/>
                <a:gd name="connsiteY6" fmla="*/ 513437 h 2592288"/>
                <a:gd name="connsiteX7" fmla="*/ 1893093 w 2880320"/>
                <a:gd name="connsiteY7" fmla="*/ 1268240 h 2592288"/>
                <a:gd name="connsiteX8" fmla="*/ 2880327 w 2880320"/>
                <a:gd name="connsiteY8" fmla="*/ 1667118 h 2592288"/>
                <a:gd name="connsiteX9" fmla="*/ 1803382 w 2880320"/>
                <a:gd name="connsiteY9" fmla="*/ 1631072 h 2592288"/>
                <a:gd name="connsiteX10" fmla="*/ 2081088 w 2880320"/>
                <a:gd name="connsiteY10" fmla="*/ 2592302 h 2592288"/>
                <a:gd name="connsiteX11" fmla="*/ 1440160 w 2880320"/>
                <a:gd name="connsiteY11" fmla="*/ 1792548 h 2592288"/>
                <a:gd name="connsiteX12" fmla="*/ 799232 w 2880320"/>
                <a:gd name="connsiteY12" fmla="*/ 2592302 h 2592288"/>
                <a:gd name="connsiteX13" fmla="*/ 1076938 w 2880320"/>
                <a:gd name="connsiteY13" fmla="*/ 1631072 h 2592288"/>
                <a:gd name="connsiteX14" fmla="*/ -7 w 2880320"/>
                <a:gd name="connsiteY14" fmla="*/ 1667118 h 2592288"/>
                <a:gd name="connsiteX0" fmla="*/ 0 w 2880334"/>
                <a:gd name="connsiteY0" fmla="*/ 1667118 h 2592302"/>
                <a:gd name="connsiteX1" fmla="*/ 987234 w 2880334"/>
                <a:gd name="connsiteY1" fmla="*/ 1268240 h 2592302"/>
                <a:gd name="connsiteX2" fmla="*/ 285247 w 2880334"/>
                <a:gd name="connsiteY2" fmla="*/ 513437 h 2592302"/>
                <a:gd name="connsiteX3" fmla="*/ 1238595 w 2880334"/>
                <a:gd name="connsiteY3" fmla="*/ 977269 h 2592302"/>
                <a:gd name="connsiteX4" fmla="*/ 1440167 w 2880334"/>
                <a:gd name="connsiteY4" fmla="*/ 0 h 2592302"/>
                <a:gd name="connsiteX5" fmla="*/ 1641739 w 2880334"/>
                <a:gd name="connsiteY5" fmla="*/ 977269 h 2592302"/>
                <a:gd name="connsiteX6" fmla="*/ 2595087 w 2880334"/>
                <a:gd name="connsiteY6" fmla="*/ 513437 h 2592302"/>
                <a:gd name="connsiteX7" fmla="*/ 1893100 w 2880334"/>
                <a:gd name="connsiteY7" fmla="*/ 1268240 h 2592302"/>
                <a:gd name="connsiteX8" fmla="*/ 2880334 w 2880334"/>
                <a:gd name="connsiteY8" fmla="*/ 1667118 h 2592302"/>
                <a:gd name="connsiteX9" fmla="*/ 1803389 w 2880334"/>
                <a:gd name="connsiteY9" fmla="*/ 1631072 h 2592302"/>
                <a:gd name="connsiteX10" fmla="*/ 1440167 w 2880334"/>
                <a:gd name="connsiteY10" fmla="*/ 1792548 h 2592302"/>
                <a:gd name="connsiteX11" fmla="*/ 799239 w 2880334"/>
                <a:gd name="connsiteY11" fmla="*/ 2592302 h 2592302"/>
                <a:gd name="connsiteX12" fmla="*/ 1076945 w 2880334"/>
                <a:gd name="connsiteY12" fmla="*/ 1631072 h 2592302"/>
                <a:gd name="connsiteX13" fmla="*/ 0 w 2880334"/>
                <a:gd name="connsiteY13" fmla="*/ 1667118 h 2592302"/>
                <a:gd name="connsiteX0" fmla="*/ 0 w 2880334"/>
                <a:gd name="connsiteY0" fmla="*/ 1667118 h 1792548"/>
                <a:gd name="connsiteX1" fmla="*/ 987234 w 2880334"/>
                <a:gd name="connsiteY1" fmla="*/ 1268240 h 1792548"/>
                <a:gd name="connsiteX2" fmla="*/ 285247 w 2880334"/>
                <a:gd name="connsiteY2" fmla="*/ 513437 h 1792548"/>
                <a:gd name="connsiteX3" fmla="*/ 1238595 w 2880334"/>
                <a:gd name="connsiteY3" fmla="*/ 977269 h 1792548"/>
                <a:gd name="connsiteX4" fmla="*/ 1440167 w 2880334"/>
                <a:gd name="connsiteY4" fmla="*/ 0 h 1792548"/>
                <a:gd name="connsiteX5" fmla="*/ 1641739 w 2880334"/>
                <a:gd name="connsiteY5" fmla="*/ 977269 h 1792548"/>
                <a:gd name="connsiteX6" fmla="*/ 2595087 w 2880334"/>
                <a:gd name="connsiteY6" fmla="*/ 513437 h 1792548"/>
                <a:gd name="connsiteX7" fmla="*/ 1893100 w 2880334"/>
                <a:gd name="connsiteY7" fmla="*/ 1268240 h 1792548"/>
                <a:gd name="connsiteX8" fmla="*/ 2880334 w 2880334"/>
                <a:gd name="connsiteY8" fmla="*/ 1667118 h 1792548"/>
                <a:gd name="connsiteX9" fmla="*/ 1803389 w 2880334"/>
                <a:gd name="connsiteY9" fmla="*/ 1631072 h 1792548"/>
                <a:gd name="connsiteX10" fmla="*/ 1440167 w 2880334"/>
                <a:gd name="connsiteY10" fmla="*/ 1792548 h 1792548"/>
                <a:gd name="connsiteX11" fmla="*/ 1076945 w 2880334"/>
                <a:gd name="connsiteY11" fmla="*/ 1631072 h 1792548"/>
                <a:gd name="connsiteX12" fmla="*/ 0 w 2880334"/>
                <a:gd name="connsiteY12" fmla="*/ 1667118 h 1792548"/>
                <a:gd name="connsiteX0" fmla="*/ 0 w 2991545"/>
                <a:gd name="connsiteY0" fmla="*/ 1222275 h 1792548"/>
                <a:gd name="connsiteX1" fmla="*/ 1098445 w 2991545"/>
                <a:gd name="connsiteY1" fmla="*/ 1268240 h 1792548"/>
                <a:gd name="connsiteX2" fmla="*/ 396458 w 2991545"/>
                <a:gd name="connsiteY2" fmla="*/ 513437 h 1792548"/>
                <a:gd name="connsiteX3" fmla="*/ 1349806 w 2991545"/>
                <a:gd name="connsiteY3" fmla="*/ 977269 h 1792548"/>
                <a:gd name="connsiteX4" fmla="*/ 1551378 w 2991545"/>
                <a:gd name="connsiteY4" fmla="*/ 0 h 1792548"/>
                <a:gd name="connsiteX5" fmla="*/ 1752950 w 2991545"/>
                <a:gd name="connsiteY5" fmla="*/ 977269 h 1792548"/>
                <a:gd name="connsiteX6" fmla="*/ 2706298 w 2991545"/>
                <a:gd name="connsiteY6" fmla="*/ 513437 h 1792548"/>
                <a:gd name="connsiteX7" fmla="*/ 2004311 w 2991545"/>
                <a:gd name="connsiteY7" fmla="*/ 1268240 h 1792548"/>
                <a:gd name="connsiteX8" fmla="*/ 2991545 w 2991545"/>
                <a:gd name="connsiteY8" fmla="*/ 1667118 h 1792548"/>
                <a:gd name="connsiteX9" fmla="*/ 1914600 w 2991545"/>
                <a:gd name="connsiteY9" fmla="*/ 1631072 h 1792548"/>
                <a:gd name="connsiteX10" fmla="*/ 1551378 w 2991545"/>
                <a:gd name="connsiteY10" fmla="*/ 1792548 h 1792548"/>
                <a:gd name="connsiteX11" fmla="*/ 1188156 w 2991545"/>
                <a:gd name="connsiteY11" fmla="*/ 1631072 h 1792548"/>
                <a:gd name="connsiteX12" fmla="*/ 0 w 2991545"/>
                <a:gd name="connsiteY12" fmla="*/ 1222275 h 1792548"/>
                <a:gd name="connsiteX0" fmla="*/ 0 w 2991545"/>
                <a:gd name="connsiteY0" fmla="*/ 1222275 h 1792548"/>
                <a:gd name="connsiteX1" fmla="*/ 1098445 w 2991545"/>
                <a:gd name="connsiteY1" fmla="*/ 1268240 h 1792548"/>
                <a:gd name="connsiteX2" fmla="*/ 396458 w 2991545"/>
                <a:gd name="connsiteY2" fmla="*/ 513437 h 1792548"/>
                <a:gd name="connsiteX3" fmla="*/ 1349806 w 2991545"/>
                <a:gd name="connsiteY3" fmla="*/ 977269 h 1792548"/>
                <a:gd name="connsiteX4" fmla="*/ 1551378 w 2991545"/>
                <a:gd name="connsiteY4" fmla="*/ 0 h 1792548"/>
                <a:gd name="connsiteX5" fmla="*/ 1752950 w 2991545"/>
                <a:gd name="connsiteY5" fmla="*/ 977269 h 1792548"/>
                <a:gd name="connsiteX6" fmla="*/ 2471520 w 2991545"/>
                <a:gd name="connsiteY6" fmla="*/ 204519 h 1792548"/>
                <a:gd name="connsiteX7" fmla="*/ 2004311 w 2991545"/>
                <a:gd name="connsiteY7" fmla="*/ 1268240 h 1792548"/>
                <a:gd name="connsiteX8" fmla="*/ 2991545 w 2991545"/>
                <a:gd name="connsiteY8" fmla="*/ 1667118 h 1792548"/>
                <a:gd name="connsiteX9" fmla="*/ 1914600 w 2991545"/>
                <a:gd name="connsiteY9" fmla="*/ 1631072 h 1792548"/>
                <a:gd name="connsiteX10" fmla="*/ 1551378 w 2991545"/>
                <a:gd name="connsiteY10" fmla="*/ 1792548 h 1792548"/>
                <a:gd name="connsiteX11" fmla="*/ 1188156 w 2991545"/>
                <a:gd name="connsiteY11" fmla="*/ 1631072 h 1792548"/>
                <a:gd name="connsiteX12" fmla="*/ 0 w 2991545"/>
                <a:gd name="connsiteY12" fmla="*/ 1222275 h 1792548"/>
                <a:gd name="connsiteX0" fmla="*/ 0 w 2867977"/>
                <a:gd name="connsiteY0" fmla="*/ 1222275 h 1792548"/>
                <a:gd name="connsiteX1" fmla="*/ 1098445 w 2867977"/>
                <a:gd name="connsiteY1" fmla="*/ 1268240 h 1792548"/>
                <a:gd name="connsiteX2" fmla="*/ 396458 w 2867977"/>
                <a:gd name="connsiteY2" fmla="*/ 513437 h 1792548"/>
                <a:gd name="connsiteX3" fmla="*/ 1349806 w 2867977"/>
                <a:gd name="connsiteY3" fmla="*/ 977269 h 1792548"/>
                <a:gd name="connsiteX4" fmla="*/ 1551378 w 2867977"/>
                <a:gd name="connsiteY4" fmla="*/ 0 h 1792548"/>
                <a:gd name="connsiteX5" fmla="*/ 1752950 w 2867977"/>
                <a:gd name="connsiteY5" fmla="*/ 977269 h 1792548"/>
                <a:gd name="connsiteX6" fmla="*/ 2471520 w 2867977"/>
                <a:gd name="connsiteY6" fmla="*/ 204519 h 1792548"/>
                <a:gd name="connsiteX7" fmla="*/ 2004311 w 2867977"/>
                <a:gd name="connsiteY7" fmla="*/ 1268240 h 1792548"/>
                <a:gd name="connsiteX8" fmla="*/ 2867977 w 2867977"/>
                <a:gd name="connsiteY8" fmla="*/ 839215 h 1792548"/>
                <a:gd name="connsiteX9" fmla="*/ 1914600 w 2867977"/>
                <a:gd name="connsiteY9" fmla="*/ 1631072 h 1792548"/>
                <a:gd name="connsiteX10" fmla="*/ 1551378 w 2867977"/>
                <a:gd name="connsiteY10" fmla="*/ 1792548 h 1792548"/>
                <a:gd name="connsiteX11" fmla="*/ 1188156 w 2867977"/>
                <a:gd name="connsiteY11" fmla="*/ 1631072 h 1792548"/>
                <a:gd name="connsiteX12" fmla="*/ 0 w 2867977"/>
                <a:gd name="connsiteY12" fmla="*/ 1222275 h 1792548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427811 w 2867977"/>
                <a:gd name="connsiteY4" fmla="*/ 0 h 1940829"/>
                <a:gd name="connsiteX5" fmla="*/ 1752950 w 2867977"/>
                <a:gd name="connsiteY5" fmla="*/ 1125550 h 1940829"/>
                <a:gd name="connsiteX6" fmla="*/ 2471520 w 2867977"/>
                <a:gd name="connsiteY6" fmla="*/ 352800 h 1940829"/>
                <a:gd name="connsiteX7" fmla="*/ 2004311 w 2867977"/>
                <a:gd name="connsiteY7" fmla="*/ 1416521 h 1940829"/>
                <a:gd name="connsiteX8" fmla="*/ 2867977 w 2867977"/>
                <a:gd name="connsiteY8" fmla="*/ 987496 h 1940829"/>
                <a:gd name="connsiteX9" fmla="*/ 1914600 w 2867977"/>
                <a:gd name="connsiteY9" fmla="*/ 1779353 h 1940829"/>
                <a:gd name="connsiteX10" fmla="*/ 1551378 w 2867977"/>
                <a:gd name="connsiteY10" fmla="*/ 1940829 h 1940829"/>
                <a:gd name="connsiteX11" fmla="*/ 1188156 w 2867977"/>
                <a:gd name="connsiteY11" fmla="*/ 1779353 h 1940829"/>
                <a:gd name="connsiteX12" fmla="*/ 0 w 2867977"/>
                <a:gd name="connsiteY12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427811 w 2867977"/>
                <a:gd name="connsiteY4" fmla="*/ 0 h 1940829"/>
                <a:gd name="connsiteX5" fmla="*/ 1752950 w 2867977"/>
                <a:gd name="connsiteY5" fmla="*/ 1125550 h 1940829"/>
                <a:gd name="connsiteX6" fmla="*/ 2471520 w 2867977"/>
                <a:gd name="connsiteY6" fmla="*/ 352800 h 1940829"/>
                <a:gd name="connsiteX7" fmla="*/ 2004311 w 2867977"/>
                <a:gd name="connsiteY7" fmla="*/ 1416521 h 1940829"/>
                <a:gd name="connsiteX8" fmla="*/ 2867977 w 2867977"/>
                <a:gd name="connsiteY8" fmla="*/ 987496 h 1940829"/>
                <a:gd name="connsiteX9" fmla="*/ 1914600 w 2867977"/>
                <a:gd name="connsiteY9" fmla="*/ 1779353 h 1940829"/>
                <a:gd name="connsiteX10" fmla="*/ 1551378 w 2867977"/>
                <a:gd name="connsiteY10" fmla="*/ 1940829 h 1940829"/>
                <a:gd name="connsiteX11" fmla="*/ 1188156 w 2867977"/>
                <a:gd name="connsiteY11" fmla="*/ 1779353 h 1940829"/>
                <a:gd name="connsiteX12" fmla="*/ 0 w 2867977"/>
                <a:gd name="connsiteY12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427811 w 2867977"/>
                <a:gd name="connsiteY4" fmla="*/ 0 h 1940829"/>
                <a:gd name="connsiteX5" fmla="*/ 1752950 w 2867977"/>
                <a:gd name="connsiteY5" fmla="*/ 1125550 h 1940829"/>
                <a:gd name="connsiteX6" fmla="*/ 2471520 w 2867977"/>
                <a:gd name="connsiteY6" fmla="*/ 352800 h 1940829"/>
                <a:gd name="connsiteX7" fmla="*/ 2004311 w 2867977"/>
                <a:gd name="connsiteY7" fmla="*/ 1416521 h 1940829"/>
                <a:gd name="connsiteX8" fmla="*/ 2867977 w 2867977"/>
                <a:gd name="connsiteY8" fmla="*/ 987496 h 1940829"/>
                <a:gd name="connsiteX9" fmla="*/ 1914600 w 2867977"/>
                <a:gd name="connsiteY9" fmla="*/ 1779353 h 1940829"/>
                <a:gd name="connsiteX10" fmla="*/ 1551378 w 2867977"/>
                <a:gd name="connsiteY10" fmla="*/ 1940829 h 1940829"/>
                <a:gd name="connsiteX11" fmla="*/ 1188156 w 2867977"/>
                <a:gd name="connsiteY11" fmla="*/ 1779353 h 1940829"/>
                <a:gd name="connsiteX12" fmla="*/ 0 w 2867977"/>
                <a:gd name="connsiteY12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427811 w 2867977"/>
                <a:gd name="connsiteY4" fmla="*/ 0 h 1940829"/>
                <a:gd name="connsiteX5" fmla="*/ 1752950 w 2867977"/>
                <a:gd name="connsiteY5" fmla="*/ 1125550 h 1940829"/>
                <a:gd name="connsiteX6" fmla="*/ 2471520 w 2867977"/>
                <a:gd name="connsiteY6" fmla="*/ 352800 h 1940829"/>
                <a:gd name="connsiteX7" fmla="*/ 2004311 w 2867977"/>
                <a:gd name="connsiteY7" fmla="*/ 1416521 h 1940829"/>
                <a:gd name="connsiteX8" fmla="*/ 2867977 w 2867977"/>
                <a:gd name="connsiteY8" fmla="*/ 987496 h 1940829"/>
                <a:gd name="connsiteX9" fmla="*/ 1914600 w 2867977"/>
                <a:gd name="connsiteY9" fmla="*/ 1779353 h 1940829"/>
                <a:gd name="connsiteX10" fmla="*/ 1551378 w 2867977"/>
                <a:gd name="connsiteY10" fmla="*/ 1940829 h 1940829"/>
                <a:gd name="connsiteX11" fmla="*/ 1188156 w 2867977"/>
                <a:gd name="connsiteY11" fmla="*/ 1779353 h 1940829"/>
                <a:gd name="connsiteX12" fmla="*/ 0 w 2867977"/>
                <a:gd name="connsiteY12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427811 w 2867977"/>
                <a:gd name="connsiteY4" fmla="*/ 0 h 1940829"/>
                <a:gd name="connsiteX5" fmla="*/ 1752950 w 2867977"/>
                <a:gd name="connsiteY5" fmla="*/ 1125550 h 1940829"/>
                <a:gd name="connsiteX6" fmla="*/ 2471520 w 2867977"/>
                <a:gd name="connsiteY6" fmla="*/ 352800 h 1940829"/>
                <a:gd name="connsiteX7" fmla="*/ 2004311 w 2867977"/>
                <a:gd name="connsiteY7" fmla="*/ 1416521 h 1940829"/>
                <a:gd name="connsiteX8" fmla="*/ 2867977 w 2867977"/>
                <a:gd name="connsiteY8" fmla="*/ 987496 h 1940829"/>
                <a:gd name="connsiteX9" fmla="*/ 1914600 w 2867977"/>
                <a:gd name="connsiteY9" fmla="*/ 1779353 h 1940829"/>
                <a:gd name="connsiteX10" fmla="*/ 1551378 w 2867977"/>
                <a:gd name="connsiteY10" fmla="*/ 1940829 h 1940829"/>
                <a:gd name="connsiteX11" fmla="*/ 1188156 w 2867977"/>
                <a:gd name="connsiteY11" fmla="*/ 1779353 h 1940829"/>
                <a:gd name="connsiteX12" fmla="*/ 0 w 2867977"/>
                <a:gd name="connsiteY12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427811 w 2867977"/>
                <a:gd name="connsiteY4" fmla="*/ 0 h 1940829"/>
                <a:gd name="connsiteX5" fmla="*/ 1752950 w 2867977"/>
                <a:gd name="connsiteY5" fmla="*/ 1125550 h 1940829"/>
                <a:gd name="connsiteX6" fmla="*/ 2471520 w 2867977"/>
                <a:gd name="connsiteY6" fmla="*/ 352800 h 1940829"/>
                <a:gd name="connsiteX7" fmla="*/ 2004311 w 2867977"/>
                <a:gd name="connsiteY7" fmla="*/ 1416521 h 1940829"/>
                <a:gd name="connsiteX8" fmla="*/ 2867977 w 2867977"/>
                <a:gd name="connsiteY8" fmla="*/ 987496 h 1940829"/>
                <a:gd name="connsiteX9" fmla="*/ 1914600 w 2867977"/>
                <a:gd name="connsiteY9" fmla="*/ 1779353 h 1940829"/>
                <a:gd name="connsiteX10" fmla="*/ 1551378 w 2867977"/>
                <a:gd name="connsiteY10" fmla="*/ 1940829 h 1940829"/>
                <a:gd name="connsiteX11" fmla="*/ 1188156 w 2867977"/>
                <a:gd name="connsiteY11" fmla="*/ 1779353 h 1940829"/>
                <a:gd name="connsiteX12" fmla="*/ 0 w 2867977"/>
                <a:gd name="connsiteY12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291947 w 2867977"/>
                <a:gd name="connsiteY4" fmla="*/ 475606 h 1940829"/>
                <a:gd name="connsiteX5" fmla="*/ 1427811 w 2867977"/>
                <a:gd name="connsiteY5" fmla="*/ 0 h 1940829"/>
                <a:gd name="connsiteX6" fmla="*/ 1752950 w 2867977"/>
                <a:gd name="connsiteY6" fmla="*/ 1125550 h 1940829"/>
                <a:gd name="connsiteX7" fmla="*/ 2471520 w 2867977"/>
                <a:gd name="connsiteY7" fmla="*/ 352800 h 1940829"/>
                <a:gd name="connsiteX8" fmla="*/ 2004311 w 2867977"/>
                <a:gd name="connsiteY8" fmla="*/ 1416521 h 1940829"/>
                <a:gd name="connsiteX9" fmla="*/ 2867977 w 2867977"/>
                <a:gd name="connsiteY9" fmla="*/ 987496 h 1940829"/>
                <a:gd name="connsiteX10" fmla="*/ 1914600 w 2867977"/>
                <a:gd name="connsiteY10" fmla="*/ 1779353 h 1940829"/>
                <a:gd name="connsiteX11" fmla="*/ 1551378 w 2867977"/>
                <a:gd name="connsiteY11" fmla="*/ 1940829 h 1940829"/>
                <a:gd name="connsiteX12" fmla="*/ 1188156 w 2867977"/>
                <a:gd name="connsiteY12" fmla="*/ 1779353 h 1940829"/>
                <a:gd name="connsiteX13" fmla="*/ 0 w 2867977"/>
                <a:gd name="connsiteY13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291947 w 2867977"/>
                <a:gd name="connsiteY4" fmla="*/ 475606 h 1940829"/>
                <a:gd name="connsiteX5" fmla="*/ 1427811 w 2867977"/>
                <a:gd name="connsiteY5" fmla="*/ 0 h 1940829"/>
                <a:gd name="connsiteX6" fmla="*/ 1752950 w 2867977"/>
                <a:gd name="connsiteY6" fmla="*/ 1125550 h 1940829"/>
                <a:gd name="connsiteX7" fmla="*/ 2471520 w 2867977"/>
                <a:gd name="connsiteY7" fmla="*/ 352800 h 1940829"/>
                <a:gd name="connsiteX8" fmla="*/ 2004311 w 2867977"/>
                <a:gd name="connsiteY8" fmla="*/ 1416521 h 1940829"/>
                <a:gd name="connsiteX9" fmla="*/ 2867977 w 2867977"/>
                <a:gd name="connsiteY9" fmla="*/ 987496 h 1940829"/>
                <a:gd name="connsiteX10" fmla="*/ 1914600 w 2867977"/>
                <a:gd name="connsiteY10" fmla="*/ 1779353 h 1940829"/>
                <a:gd name="connsiteX11" fmla="*/ 1551378 w 2867977"/>
                <a:gd name="connsiteY11" fmla="*/ 1940829 h 1940829"/>
                <a:gd name="connsiteX12" fmla="*/ 1188156 w 2867977"/>
                <a:gd name="connsiteY12" fmla="*/ 1779353 h 1940829"/>
                <a:gd name="connsiteX13" fmla="*/ 0 w 2867977"/>
                <a:gd name="connsiteY13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291947 w 2867977"/>
                <a:gd name="connsiteY4" fmla="*/ 475606 h 1940829"/>
                <a:gd name="connsiteX5" fmla="*/ 1427811 w 2867977"/>
                <a:gd name="connsiteY5" fmla="*/ 0 h 1940829"/>
                <a:gd name="connsiteX6" fmla="*/ 1752950 w 2867977"/>
                <a:gd name="connsiteY6" fmla="*/ 1125550 h 1940829"/>
                <a:gd name="connsiteX7" fmla="*/ 2471520 w 2867977"/>
                <a:gd name="connsiteY7" fmla="*/ 352800 h 1940829"/>
                <a:gd name="connsiteX8" fmla="*/ 2004311 w 2867977"/>
                <a:gd name="connsiteY8" fmla="*/ 1416521 h 1940829"/>
                <a:gd name="connsiteX9" fmla="*/ 2867977 w 2867977"/>
                <a:gd name="connsiteY9" fmla="*/ 987496 h 1940829"/>
                <a:gd name="connsiteX10" fmla="*/ 1914600 w 2867977"/>
                <a:gd name="connsiteY10" fmla="*/ 1779353 h 1940829"/>
                <a:gd name="connsiteX11" fmla="*/ 1551378 w 2867977"/>
                <a:gd name="connsiteY11" fmla="*/ 1940829 h 1940829"/>
                <a:gd name="connsiteX12" fmla="*/ 1188156 w 2867977"/>
                <a:gd name="connsiteY12" fmla="*/ 1779353 h 1940829"/>
                <a:gd name="connsiteX13" fmla="*/ 0 w 2867977"/>
                <a:gd name="connsiteY13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291947 w 2867977"/>
                <a:gd name="connsiteY4" fmla="*/ 475606 h 1940829"/>
                <a:gd name="connsiteX5" fmla="*/ 1427811 w 2867977"/>
                <a:gd name="connsiteY5" fmla="*/ 0 h 1940829"/>
                <a:gd name="connsiteX6" fmla="*/ 1752950 w 2867977"/>
                <a:gd name="connsiteY6" fmla="*/ 1125550 h 1940829"/>
                <a:gd name="connsiteX7" fmla="*/ 2471520 w 2867977"/>
                <a:gd name="connsiteY7" fmla="*/ 352800 h 1940829"/>
                <a:gd name="connsiteX8" fmla="*/ 2004311 w 2867977"/>
                <a:gd name="connsiteY8" fmla="*/ 1416521 h 1940829"/>
                <a:gd name="connsiteX9" fmla="*/ 2867977 w 2867977"/>
                <a:gd name="connsiteY9" fmla="*/ 987496 h 1940829"/>
                <a:gd name="connsiteX10" fmla="*/ 1914600 w 2867977"/>
                <a:gd name="connsiteY10" fmla="*/ 1779353 h 1940829"/>
                <a:gd name="connsiteX11" fmla="*/ 1551378 w 2867977"/>
                <a:gd name="connsiteY11" fmla="*/ 1940829 h 1940829"/>
                <a:gd name="connsiteX12" fmla="*/ 1188156 w 2867977"/>
                <a:gd name="connsiteY12" fmla="*/ 1779353 h 1940829"/>
                <a:gd name="connsiteX13" fmla="*/ 0 w 2867977"/>
                <a:gd name="connsiteY13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291947 w 2867977"/>
                <a:gd name="connsiteY4" fmla="*/ 475606 h 1940829"/>
                <a:gd name="connsiteX5" fmla="*/ 1427811 w 2867977"/>
                <a:gd name="connsiteY5" fmla="*/ 0 h 1940829"/>
                <a:gd name="connsiteX6" fmla="*/ 1752950 w 2867977"/>
                <a:gd name="connsiteY6" fmla="*/ 1125550 h 1940829"/>
                <a:gd name="connsiteX7" fmla="*/ 2471520 w 2867977"/>
                <a:gd name="connsiteY7" fmla="*/ 352800 h 1940829"/>
                <a:gd name="connsiteX8" fmla="*/ 2004311 w 2867977"/>
                <a:gd name="connsiteY8" fmla="*/ 1416521 h 1940829"/>
                <a:gd name="connsiteX9" fmla="*/ 2867977 w 2867977"/>
                <a:gd name="connsiteY9" fmla="*/ 987496 h 1940829"/>
                <a:gd name="connsiteX10" fmla="*/ 1914600 w 2867977"/>
                <a:gd name="connsiteY10" fmla="*/ 1779353 h 1940829"/>
                <a:gd name="connsiteX11" fmla="*/ 1551378 w 2867977"/>
                <a:gd name="connsiteY11" fmla="*/ 1940829 h 1940829"/>
                <a:gd name="connsiteX12" fmla="*/ 1188156 w 2867977"/>
                <a:gd name="connsiteY12" fmla="*/ 1779353 h 1940829"/>
                <a:gd name="connsiteX13" fmla="*/ 0 w 2867977"/>
                <a:gd name="connsiteY13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291947 w 2867977"/>
                <a:gd name="connsiteY4" fmla="*/ 475606 h 1940829"/>
                <a:gd name="connsiteX5" fmla="*/ 1427811 w 2867977"/>
                <a:gd name="connsiteY5" fmla="*/ 0 h 1940829"/>
                <a:gd name="connsiteX6" fmla="*/ 1752950 w 2867977"/>
                <a:gd name="connsiteY6" fmla="*/ 1125550 h 1940829"/>
                <a:gd name="connsiteX7" fmla="*/ 2471520 w 2867977"/>
                <a:gd name="connsiteY7" fmla="*/ 352800 h 1940829"/>
                <a:gd name="connsiteX8" fmla="*/ 2004311 w 2867977"/>
                <a:gd name="connsiteY8" fmla="*/ 1416521 h 1940829"/>
                <a:gd name="connsiteX9" fmla="*/ 2867977 w 2867977"/>
                <a:gd name="connsiteY9" fmla="*/ 987496 h 1940829"/>
                <a:gd name="connsiteX10" fmla="*/ 1914600 w 2867977"/>
                <a:gd name="connsiteY10" fmla="*/ 1779353 h 1940829"/>
                <a:gd name="connsiteX11" fmla="*/ 1551378 w 2867977"/>
                <a:gd name="connsiteY11" fmla="*/ 1940829 h 1940829"/>
                <a:gd name="connsiteX12" fmla="*/ 1188156 w 2867977"/>
                <a:gd name="connsiteY12" fmla="*/ 1779353 h 1940829"/>
                <a:gd name="connsiteX13" fmla="*/ 0 w 2867977"/>
                <a:gd name="connsiteY13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291947 w 2867977"/>
                <a:gd name="connsiteY4" fmla="*/ 475606 h 1940829"/>
                <a:gd name="connsiteX5" fmla="*/ 1427811 w 2867977"/>
                <a:gd name="connsiteY5" fmla="*/ 0 h 1940829"/>
                <a:gd name="connsiteX6" fmla="*/ 1752950 w 2867977"/>
                <a:gd name="connsiteY6" fmla="*/ 1125550 h 1940829"/>
                <a:gd name="connsiteX7" fmla="*/ 2471520 w 2867977"/>
                <a:gd name="connsiteY7" fmla="*/ 352800 h 1940829"/>
                <a:gd name="connsiteX8" fmla="*/ 2004311 w 2867977"/>
                <a:gd name="connsiteY8" fmla="*/ 1416521 h 1940829"/>
                <a:gd name="connsiteX9" fmla="*/ 2867977 w 2867977"/>
                <a:gd name="connsiteY9" fmla="*/ 987496 h 1940829"/>
                <a:gd name="connsiteX10" fmla="*/ 1914600 w 2867977"/>
                <a:gd name="connsiteY10" fmla="*/ 1779353 h 1940829"/>
                <a:gd name="connsiteX11" fmla="*/ 1551378 w 2867977"/>
                <a:gd name="connsiteY11" fmla="*/ 1940829 h 1940829"/>
                <a:gd name="connsiteX12" fmla="*/ 1188156 w 2867977"/>
                <a:gd name="connsiteY12" fmla="*/ 1853493 h 1940829"/>
                <a:gd name="connsiteX13" fmla="*/ 0 w 2867977"/>
                <a:gd name="connsiteY13" fmla="*/ 1370556 h 1940829"/>
                <a:gd name="connsiteX0" fmla="*/ 0 w 2867977"/>
                <a:gd name="connsiteY0" fmla="*/ 1370556 h 1963685"/>
                <a:gd name="connsiteX1" fmla="*/ 1098445 w 2867977"/>
                <a:gd name="connsiteY1" fmla="*/ 1416521 h 1963685"/>
                <a:gd name="connsiteX2" fmla="*/ 396458 w 2867977"/>
                <a:gd name="connsiteY2" fmla="*/ 661718 h 1963685"/>
                <a:gd name="connsiteX3" fmla="*/ 1349806 w 2867977"/>
                <a:gd name="connsiteY3" fmla="*/ 1125550 h 1963685"/>
                <a:gd name="connsiteX4" fmla="*/ 1291947 w 2867977"/>
                <a:gd name="connsiteY4" fmla="*/ 475606 h 1963685"/>
                <a:gd name="connsiteX5" fmla="*/ 1427811 w 2867977"/>
                <a:gd name="connsiteY5" fmla="*/ 0 h 1963685"/>
                <a:gd name="connsiteX6" fmla="*/ 1752950 w 2867977"/>
                <a:gd name="connsiteY6" fmla="*/ 1125550 h 1963685"/>
                <a:gd name="connsiteX7" fmla="*/ 2471520 w 2867977"/>
                <a:gd name="connsiteY7" fmla="*/ 352800 h 1963685"/>
                <a:gd name="connsiteX8" fmla="*/ 2004311 w 2867977"/>
                <a:gd name="connsiteY8" fmla="*/ 1416521 h 1963685"/>
                <a:gd name="connsiteX9" fmla="*/ 2867977 w 2867977"/>
                <a:gd name="connsiteY9" fmla="*/ 987496 h 1963685"/>
                <a:gd name="connsiteX10" fmla="*/ 1914600 w 2867977"/>
                <a:gd name="connsiteY10" fmla="*/ 1779353 h 1963685"/>
                <a:gd name="connsiteX11" fmla="*/ 1551378 w 2867977"/>
                <a:gd name="connsiteY11" fmla="*/ 1940829 h 1963685"/>
                <a:gd name="connsiteX12" fmla="*/ 1188156 w 2867977"/>
                <a:gd name="connsiteY12" fmla="*/ 1853493 h 1963685"/>
                <a:gd name="connsiteX13" fmla="*/ 0 w 2867977"/>
                <a:gd name="connsiteY13" fmla="*/ 1370556 h 1963685"/>
                <a:gd name="connsiteX0" fmla="*/ 0 w 2867977"/>
                <a:gd name="connsiteY0" fmla="*/ 1370556 h 2206629"/>
                <a:gd name="connsiteX1" fmla="*/ 1098445 w 2867977"/>
                <a:gd name="connsiteY1" fmla="*/ 1416521 h 2206629"/>
                <a:gd name="connsiteX2" fmla="*/ 396458 w 2867977"/>
                <a:gd name="connsiteY2" fmla="*/ 661718 h 2206629"/>
                <a:gd name="connsiteX3" fmla="*/ 1349806 w 2867977"/>
                <a:gd name="connsiteY3" fmla="*/ 1125550 h 2206629"/>
                <a:gd name="connsiteX4" fmla="*/ 1291947 w 2867977"/>
                <a:gd name="connsiteY4" fmla="*/ 475606 h 2206629"/>
                <a:gd name="connsiteX5" fmla="*/ 1427811 w 2867977"/>
                <a:gd name="connsiteY5" fmla="*/ 0 h 2206629"/>
                <a:gd name="connsiteX6" fmla="*/ 1752950 w 2867977"/>
                <a:gd name="connsiteY6" fmla="*/ 1125550 h 2206629"/>
                <a:gd name="connsiteX7" fmla="*/ 2471520 w 2867977"/>
                <a:gd name="connsiteY7" fmla="*/ 352800 h 2206629"/>
                <a:gd name="connsiteX8" fmla="*/ 2004311 w 2867977"/>
                <a:gd name="connsiteY8" fmla="*/ 1416521 h 2206629"/>
                <a:gd name="connsiteX9" fmla="*/ 2867977 w 2867977"/>
                <a:gd name="connsiteY9" fmla="*/ 987496 h 2206629"/>
                <a:gd name="connsiteX10" fmla="*/ 1914600 w 2867977"/>
                <a:gd name="connsiteY10" fmla="*/ 1779353 h 2206629"/>
                <a:gd name="connsiteX11" fmla="*/ 1637876 w 2867977"/>
                <a:gd name="connsiteY11" fmla="*/ 2200321 h 2206629"/>
                <a:gd name="connsiteX12" fmla="*/ 1188156 w 2867977"/>
                <a:gd name="connsiteY12" fmla="*/ 1853493 h 2206629"/>
                <a:gd name="connsiteX13" fmla="*/ 0 w 2867977"/>
                <a:gd name="connsiteY13" fmla="*/ 1370556 h 2206629"/>
                <a:gd name="connsiteX0" fmla="*/ 0 w 2867977"/>
                <a:gd name="connsiteY0" fmla="*/ 1370556 h 2212272"/>
                <a:gd name="connsiteX1" fmla="*/ 1098445 w 2867977"/>
                <a:gd name="connsiteY1" fmla="*/ 1416521 h 2212272"/>
                <a:gd name="connsiteX2" fmla="*/ 396458 w 2867977"/>
                <a:gd name="connsiteY2" fmla="*/ 661718 h 2212272"/>
                <a:gd name="connsiteX3" fmla="*/ 1349806 w 2867977"/>
                <a:gd name="connsiteY3" fmla="*/ 1125550 h 2212272"/>
                <a:gd name="connsiteX4" fmla="*/ 1291947 w 2867977"/>
                <a:gd name="connsiteY4" fmla="*/ 475606 h 2212272"/>
                <a:gd name="connsiteX5" fmla="*/ 1427811 w 2867977"/>
                <a:gd name="connsiteY5" fmla="*/ 0 h 2212272"/>
                <a:gd name="connsiteX6" fmla="*/ 1752950 w 2867977"/>
                <a:gd name="connsiteY6" fmla="*/ 1125550 h 2212272"/>
                <a:gd name="connsiteX7" fmla="*/ 2471520 w 2867977"/>
                <a:gd name="connsiteY7" fmla="*/ 352800 h 2212272"/>
                <a:gd name="connsiteX8" fmla="*/ 2004311 w 2867977"/>
                <a:gd name="connsiteY8" fmla="*/ 1416521 h 2212272"/>
                <a:gd name="connsiteX9" fmla="*/ 2867977 w 2867977"/>
                <a:gd name="connsiteY9" fmla="*/ 987496 h 2212272"/>
                <a:gd name="connsiteX10" fmla="*/ 1914600 w 2867977"/>
                <a:gd name="connsiteY10" fmla="*/ 1779353 h 2212272"/>
                <a:gd name="connsiteX11" fmla="*/ 1637876 w 2867977"/>
                <a:gd name="connsiteY11" fmla="*/ 2200321 h 2212272"/>
                <a:gd name="connsiteX12" fmla="*/ 1188156 w 2867977"/>
                <a:gd name="connsiteY12" fmla="*/ 1853493 h 2212272"/>
                <a:gd name="connsiteX13" fmla="*/ 0 w 2867977"/>
                <a:gd name="connsiteY13" fmla="*/ 1370556 h 2212272"/>
                <a:gd name="connsiteX0" fmla="*/ 0 w 2867977"/>
                <a:gd name="connsiteY0" fmla="*/ 1370556 h 2058680"/>
                <a:gd name="connsiteX1" fmla="*/ 1098445 w 2867977"/>
                <a:gd name="connsiteY1" fmla="*/ 1416521 h 2058680"/>
                <a:gd name="connsiteX2" fmla="*/ 396458 w 2867977"/>
                <a:gd name="connsiteY2" fmla="*/ 661718 h 2058680"/>
                <a:gd name="connsiteX3" fmla="*/ 1349806 w 2867977"/>
                <a:gd name="connsiteY3" fmla="*/ 1125550 h 2058680"/>
                <a:gd name="connsiteX4" fmla="*/ 1291947 w 2867977"/>
                <a:gd name="connsiteY4" fmla="*/ 475606 h 2058680"/>
                <a:gd name="connsiteX5" fmla="*/ 1427811 w 2867977"/>
                <a:gd name="connsiteY5" fmla="*/ 0 h 2058680"/>
                <a:gd name="connsiteX6" fmla="*/ 1752950 w 2867977"/>
                <a:gd name="connsiteY6" fmla="*/ 1125550 h 2058680"/>
                <a:gd name="connsiteX7" fmla="*/ 2471520 w 2867977"/>
                <a:gd name="connsiteY7" fmla="*/ 352800 h 2058680"/>
                <a:gd name="connsiteX8" fmla="*/ 2004311 w 2867977"/>
                <a:gd name="connsiteY8" fmla="*/ 1416521 h 2058680"/>
                <a:gd name="connsiteX9" fmla="*/ 2867977 w 2867977"/>
                <a:gd name="connsiteY9" fmla="*/ 987496 h 2058680"/>
                <a:gd name="connsiteX10" fmla="*/ 1914600 w 2867977"/>
                <a:gd name="connsiteY10" fmla="*/ 1779353 h 2058680"/>
                <a:gd name="connsiteX11" fmla="*/ 1576093 w 2867977"/>
                <a:gd name="connsiteY11" fmla="*/ 2039683 h 2058680"/>
                <a:gd name="connsiteX12" fmla="*/ 1188156 w 2867977"/>
                <a:gd name="connsiteY12" fmla="*/ 1853493 h 2058680"/>
                <a:gd name="connsiteX13" fmla="*/ 0 w 2867977"/>
                <a:gd name="connsiteY13" fmla="*/ 1370556 h 2058680"/>
                <a:gd name="connsiteX0" fmla="*/ 0 w 2867977"/>
                <a:gd name="connsiteY0" fmla="*/ 1370556 h 2064403"/>
                <a:gd name="connsiteX1" fmla="*/ 1098445 w 2867977"/>
                <a:gd name="connsiteY1" fmla="*/ 1416521 h 2064403"/>
                <a:gd name="connsiteX2" fmla="*/ 396458 w 2867977"/>
                <a:gd name="connsiteY2" fmla="*/ 661718 h 2064403"/>
                <a:gd name="connsiteX3" fmla="*/ 1349806 w 2867977"/>
                <a:gd name="connsiteY3" fmla="*/ 1125550 h 2064403"/>
                <a:gd name="connsiteX4" fmla="*/ 1291947 w 2867977"/>
                <a:gd name="connsiteY4" fmla="*/ 475606 h 2064403"/>
                <a:gd name="connsiteX5" fmla="*/ 1427811 w 2867977"/>
                <a:gd name="connsiteY5" fmla="*/ 0 h 2064403"/>
                <a:gd name="connsiteX6" fmla="*/ 1752950 w 2867977"/>
                <a:gd name="connsiteY6" fmla="*/ 1125550 h 2064403"/>
                <a:gd name="connsiteX7" fmla="*/ 2471520 w 2867977"/>
                <a:gd name="connsiteY7" fmla="*/ 352800 h 2064403"/>
                <a:gd name="connsiteX8" fmla="*/ 2004311 w 2867977"/>
                <a:gd name="connsiteY8" fmla="*/ 1416521 h 2064403"/>
                <a:gd name="connsiteX9" fmla="*/ 2867977 w 2867977"/>
                <a:gd name="connsiteY9" fmla="*/ 987496 h 2064403"/>
                <a:gd name="connsiteX10" fmla="*/ 1914600 w 2867977"/>
                <a:gd name="connsiteY10" fmla="*/ 1779353 h 2064403"/>
                <a:gd name="connsiteX11" fmla="*/ 1576093 w 2867977"/>
                <a:gd name="connsiteY11" fmla="*/ 2039683 h 2064403"/>
                <a:gd name="connsiteX12" fmla="*/ 1188156 w 2867977"/>
                <a:gd name="connsiteY12" fmla="*/ 1853493 h 2064403"/>
                <a:gd name="connsiteX13" fmla="*/ 0 w 2867977"/>
                <a:gd name="connsiteY13" fmla="*/ 1370556 h 2064403"/>
                <a:gd name="connsiteX0" fmla="*/ 0 w 2867977"/>
                <a:gd name="connsiteY0" fmla="*/ 1370556 h 2039716"/>
                <a:gd name="connsiteX1" fmla="*/ 1098445 w 2867977"/>
                <a:gd name="connsiteY1" fmla="*/ 1416521 h 2039716"/>
                <a:gd name="connsiteX2" fmla="*/ 396458 w 2867977"/>
                <a:gd name="connsiteY2" fmla="*/ 661718 h 2039716"/>
                <a:gd name="connsiteX3" fmla="*/ 1349806 w 2867977"/>
                <a:gd name="connsiteY3" fmla="*/ 1125550 h 2039716"/>
                <a:gd name="connsiteX4" fmla="*/ 1291947 w 2867977"/>
                <a:gd name="connsiteY4" fmla="*/ 475606 h 2039716"/>
                <a:gd name="connsiteX5" fmla="*/ 1427811 w 2867977"/>
                <a:gd name="connsiteY5" fmla="*/ 0 h 2039716"/>
                <a:gd name="connsiteX6" fmla="*/ 1752950 w 2867977"/>
                <a:gd name="connsiteY6" fmla="*/ 1125550 h 2039716"/>
                <a:gd name="connsiteX7" fmla="*/ 2471520 w 2867977"/>
                <a:gd name="connsiteY7" fmla="*/ 352800 h 2039716"/>
                <a:gd name="connsiteX8" fmla="*/ 2004311 w 2867977"/>
                <a:gd name="connsiteY8" fmla="*/ 1416521 h 2039716"/>
                <a:gd name="connsiteX9" fmla="*/ 2867977 w 2867977"/>
                <a:gd name="connsiteY9" fmla="*/ 987496 h 2039716"/>
                <a:gd name="connsiteX10" fmla="*/ 1914600 w 2867977"/>
                <a:gd name="connsiteY10" fmla="*/ 1841137 h 2039716"/>
                <a:gd name="connsiteX11" fmla="*/ 1576093 w 2867977"/>
                <a:gd name="connsiteY11" fmla="*/ 2039683 h 2039716"/>
                <a:gd name="connsiteX12" fmla="*/ 1188156 w 2867977"/>
                <a:gd name="connsiteY12" fmla="*/ 1853493 h 2039716"/>
                <a:gd name="connsiteX13" fmla="*/ 0 w 2867977"/>
                <a:gd name="connsiteY13" fmla="*/ 1370556 h 2039716"/>
                <a:gd name="connsiteX0" fmla="*/ 0 w 2867977"/>
                <a:gd name="connsiteY0" fmla="*/ 1370556 h 2040088"/>
                <a:gd name="connsiteX1" fmla="*/ 1098445 w 2867977"/>
                <a:gd name="connsiteY1" fmla="*/ 1416521 h 2040088"/>
                <a:gd name="connsiteX2" fmla="*/ 396458 w 2867977"/>
                <a:gd name="connsiteY2" fmla="*/ 661718 h 2040088"/>
                <a:gd name="connsiteX3" fmla="*/ 1349806 w 2867977"/>
                <a:gd name="connsiteY3" fmla="*/ 1125550 h 2040088"/>
                <a:gd name="connsiteX4" fmla="*/ 1291947 w 2867977"/>
                <a:gd name="connsiteY4" fmla="*/ 475606 h 2040088"/>
                <a:gd name="connsiteX5" fmla="*/ 1427811 w 2867977"/>
                <a:gd name="connsiteY5" fmla="*/ 0 h 2040088"/>
                <a:gd name="connsiteX6" fmla="*/ 1752950 w 2867977"/>
                <a:gd name="connsiteY6" fmla="*/ 1125550 h 2040088"/>
                <a:gd name="connsiteX7" fmla="*/ 2471520 w 2867977"/>
                <a:gd name="connsiteY7" fmla="*/ 352800 h 2040088"/>
                <a:gd name="connsiteX8" fmla="*/ 2004311 w 2867977"/>
                <a:gd name="connsiteY8" fmla="*/ 1416521 h 2040088"/>
                <a:gd name="connsiteX9" fmla="*/ 2867977 w 2867977"/>
                <a:gd name="connsiteY9" fmla="*/ 987496 h 2040088"/>
                <a:gd name="connsiteX10" fmla="*/ 1914600 w 2867977"/>
                <a:gd name="connsiteY10" fmla="*/ 1841137 h 2040088"/>
                <a:gd name="connsiteX11" fmla="*/ 1576093 w 2867977"/>
                <a:gd name="connsiteY11" fmla="*/ 2039683 h 2040088"/>
                <a:gd name="connsiteX12" fmla="*/ 1126372 w 2867977"/>
                <a:gd name="connsiteY12" fmla="*/ 1804066 h 2040088"/>
                <a:gd name="connsiteX13" fmla="*/ 0 w 2867977"/>
                <a:gd name="connsiteY13" fmla="*/ 1370556 h 2040088"/>
                <a:gd name="connsiteX0" fmla="*/ 0 w 2867977"/>
                <a:gd name="connsiteY0" fmla="*/ 1370556 h 1949022"/>
                <a:gd name="connsiteX1" fmla="*/ 1098445 w 2867977"/>
                <a:gd name="connsiteY1" fmla="*/ 1416521 h 1949022"/>
                <a:gd name="connsiteX2" fmla="*/ 396458 w 2867977"/>
                <a:gd name="connsiteY2" fmla="*/ 661718 h 1949022"/>
                <a:gd name="connsiteX3" fmla="*/ 1349806 w 2867977"/>
                <a:gd name="connsiteY3" fmla="*/ 1125550 h 1949022"/>
                <a:gd name="connsiteX4" fmla="*/ 1291947 w 2867977"/>
                <a:gd name="connsiteY4" fmla="*/ 475606 h 1949022"/>
                <a:gd name="connsiteX5" fmla="*/ 1427811 w 2867977"/>
                <a:gd name="connsiteY5" fmla="*/ 0 h 1949022"/>
                <a:gd name="connsiteX6" fmla="*/ 1752950 w 2867977"/>
                <a:gd name="connsiteY6" fmla="*/ 1125550 h 1949022"/>
                <a:gd name="connsiteX7" fmla="*/ 2471520 w 2867977"/>
                <a:gd name="connsiteY7" fmla="*/ 352800 h 1949022"/>
                <a:gd name="connsiteX8" fmla="*/ 2004311 w 2867977"/>
                <a:gd name="connsiteY8" fmla="*/ 1416521 h 1949022"/>
                <a:gd name="connsiteX9" fmla="*/ 2867977 w 2867977"/>
                <a:gd name="connsiteY9" fmla="*/ 987496 h 1949022"/>
                <a:gd name="connsiteX10" fmla="*/ 1914600 w 2867977"/>
                <a:gd name="connsiteY10" fmla="*/ 1841137 h 1949022"/>
                <a:gd name="connsiteX11" fmla="*/ 1551380 w 2867977"/>
                <a:gd name="connsiteY11" fmla="*/ 1940829 h 1949022"/>
                <a:gd name="connsiteX12" fmla="*/ 1126372 w 2867977"/>
                <a:gd name="connsiteY12" fmla="*/ 1804066 h 1949022"/>
                <a:gd name="connsiteX13" fmla="*/ 0 w 2867977"/>
                <a:gd name="connsiteY13" fmla="*/ 1370556 h 1949022"/>
                <a:gd name="connsiteX0" fmla="*/ 0 w 2867977"/>
                <a:gd name="connsiteY0" fmla="*/ 1370556 h 1942116"/>
                <a:gd name="connsiteX1" fmla="*/ 1098445 w 2867977"/>
                <a:gd name="connsiteY1" fmla="*/ 1416521 h 1942116"/>
                <a:gd name="connsiteX2" fmla="*/ 396458 w 2867977"/>
                <a:gd name="connsiteY2" fmla="*/ 661718 h 1942116"/>
                <a:gd name="connsiteX3" fmla="*/ 1349806 w 2867977"/>
                <a:gd name="connsiteY3" fmla="*/ 1125550 h 1942116"/>
                <a:gd name="connsiteX4" fmla="*/ 1291947 w 2867977"/>
                <a:gd name="connsiteY4" fmla="*/ 475606 h 1942116"/>
                <a:gd name="connsiteX5" fmla="*/ 1427811 w 2867977"/>
                <a:gd name="connsiteY5" fmla="*/ 0 h 1942116"/>
                <a:gd name="connsiteX6" fmla="*/ 1752950 w 2867977"/>
                <a:gd name="connsiteY6" fmla="*/ 1125550 h 1942116"/>
                <a:gd name="connsiteX7" fmla="*/ 2471520 w 2867977"/>
                <a:gd name="connsiteY7" fmla="*/ 352800 h 1942116"/>
                <a:gd name="connsiteX8" fmla="*/ 2004311 w 2867977"/>
                <a:gd name="connsiteY8" fmla="*/ 1416521 h 1942116"/>
                <a:gd name="connsiteX9" fmla="*/ 2867977 w 2867977"/>
                <a:gd name="connsiteY9" fmla="*/ 987496 h 1942116"/>
                <a:gd name="connsiteX10" fmla="*/ 1914600 w 2867977"/>
                <a:gd name="connsiteY10" fmla="*/ 1742283 h 1942116"/>
                <a:gd name="connsiteX11" fmla="*/ 1551380 w 2867977"/>
                <a:gd name="connsiteY11" fmla="*/ 1940829 h 1942116"/>
                <a:gd name="connsiteX12" fmla="*/ 1126372 w 2867977"/>
                <a:gd name="connsiteY12" fmla="*/ 1804066 h 1942116"/>
                <a:gd name="connsiteX13" fmla="*/ 0 w 2867977"/>
                <a:gd name="connsiteY13" fmla="*/ 1370556 h 1942116"/>
                <a:gd name="connsiteX0" fmla="*/ 0 w 2867977"/>
                <a:gd name="connsiteY0" fmla="*/ 1469410 h 2040970"/>
                <a:gd name="connsiteX1" fmla="*/ 1098445 w 2867977"/>
                <a:gd name="connsiteY1" fmla="*/ 1515375 h 2040970"/>
                <a:gd name="connsiteX2" fmla="*/ 396458 w 2867977"/>
                <a:gd name="connsiteY2" fmla="*/ 760572 h 2040970"/>
                <a:gd name="connsiteX3" fmla="*/ 1349806 w 2867977"/>
                <a:gd name="connsiteY3" fmla="*/ 1224404 h 2040970"/>
                <a:gd name="connsiteX4" fmla="*/ 1291947 w 2867977"/>
                <a:gd name="connsiteY4" fmla="*/ 574460 h 2040970"/>
                <a:gd name="connsiteX5" fmla="*/ 1341313 w 2867977"/>
                <a:gd name="connsiteY5" fmla="*/ 0 h 2040970"/>
                <a:gd name="connsiteX6" fmla="*/ 1752950 w 2867977"/>
                <a:gd name="connsiteY6" fmla="*/ 1224404 h 2040970"/>
                <a:gd name="connsiteX7" fmla="*/ 2471520 w 2867977"/>
                <a:gd name="connsiteY7" fmla="*/ 451654 h 2040970"/>
                <a:gd name="connsiteX8" fmla="*/ 2004311 w 2867977"/>
                <a:gd name="connsiteY8" fmla="*/ 1515375 h 2040970"/>
                <a:gd name="connsiteX9" fmla="*/ 2867977 w 2867977"/>
                <a:gd name="connsiteY9" fmla="*/ 1086350 h 2040970"/>
                <a:gd name="connsiteX10" fmla="*/ 1914600 w 2867977"/>
                <a:gd name="connsiteY10" fmla="*/ 1841137 h 2040970"/>
                <a:gd name="connsiteX11" fmla="*/ 1551380 w 2867977"/>
                <a:gd name="connsiteY11" fmla="*/ 2039683 h 2040970"/>
                <a:gd name="connsiteX12" fmla="*/ 1126372 w 2867977"/>
                <a:gd name="connsiteY12" fmla="*/ 1902920 h 2040970"/>
                <a:gd name="connsiteX13" fmla="*/ 0 w 2867977"/>
                <a:gd name="connsiteY13" fmla="*/ 1469410 h 2040970"/>
                <a:gd name="connsiteX0" fmla="*/ 0 w 2867977"/>
                <a:gd name="connsiteY0" fmla="*/ 1469410 h 2040970"/>
                <a:gd name="connsiteX1" fmla="*/ 1098445 w 2867977"/>
                <a:gd name="connsiteY1" fmla="*/ 1515375 h 2040970"/>
                <a:gd name="connsiteX2" fmla="*/ 396458 w 2867977"/>
                <a:gd name="connsiteY2" fmla="*/ 760572 h 2040970"/>
                <a:gd name="connsiteX3" fmla="*/ 1399233 w 2867977"/>
                <a:gd name="connsiteY3" fmla="*/ 1347972 h 2040970"/>
                <a:gd name="connsiteX4" fmla="*/ 1291947 w 2867977"/>
                <a:gd name="connsiteY4" fmla="*/ 574460 h 2040970"/>
                <a:gd name="connsiteX5" fmla="*/ 1341313 w 2867977"/>
                <a:gd name="connsiteY5" fmla="*/ 0 h 2040970"/>
                <a:gd name="connsiteX6" fmla="*/ 1752950 w 2867977"/>
                <a:gd name="connsiteY6" fmla="*/ 1224404 h 2040970"/>
                <a:gd name="connsiteX7" fmla="*/ 2471520 w 2867977"/>
                <a:gd name="connsiteY7" fmla="*/ 451654 h 2040970"/>
                <a:gd name="connsiteX8" fmla="*/ 2004311 w 2867977"/>
                <a:gd name="connsiteY8" fmla="*/ 1515375 h 2040970"/>
                <a:gd name="connsiteX9" fmla="*/ 2867977 w 2867977"/>
                <a:gd name="connsiteY9" fmla="*/ 1086350 h 2040970"/>
                <a:gd name="connsiteX10" fmla="*/ 1914600 w 2867977"/>
                <a:gd name="connsiteY10" fmla="*/ 1841137 h 2040970"/>
                <a:gd name="connsiteX11" fmla="*/ 1551380 w 2867977"/>
                <a:gd name="connsiteY11" fmla="*/ 2039683 h 2040970"/>
                <a:gd name="connsiteX12" fmla="*/ 1126372 w 2867977"/>
                <a:gd name="connsiteY12" fmla="*/ 1902920 h 2040970"/>
                <a:gd name="connsiteX13" fmla="*/ 0 w 2867977"/>
                <a:gd name="connsiteY13" fmla="*/ 1469410 h 2040970"/>
                <a:gd name="connsiteX0" fmla="*/ 0 w 2867977"/>
                <a:gd name="connsiteY0" fmla="*/ 1469410 h 2060203"/>
                <a:gd name="connsiteX1" fmla="*/ 1098445 w 2867977"/>
                <a:gd name="connsiteY1" fmla="*/ 1515375 h 2060203"/>
                <a:gd name="connsiteX2" fmla="*/ 396458 w 2867977"/>
                <a:gd name="connsiteY2" fmla="*/ 760572 h 2060203"/>
                <a:gd name="connsiteX3" fmla="*/ 1399233 w 2867977"/>
                <a:gd name="connsiteY3" fmla="*/ 1347972 h 2060203"/>
                <a:gd name="connsiteX4" fmla="*/ 1291947 w 2867977"/>
                <a:gd name="connsiteY4" fmla="*/ 574460 h 2060203"/>
                <a:gd name="connsiteX5" fmla="*/ 1341313 w 2867977"/>
                <a:gd name="connsiteY5" fmla="*/ 0 h 2060203"/>
                <a:gd name="connsiteX6" fmla="*/ 1752950 w 2867977"/>
                <a:gd name="connsiteY6" fmla="*/ 1224404 h 2060203"/>
                <a:gd name="connsiteX7" fmla="*/ 2471520 w 2867977"/>
                <a:gd name="connsiteY7" fmla="*/ 451654 h 2060203"/>
                <a:gd name="connsiteX8" fmla="*/ 2004311 w 2867977"/>
                <a:gd name="connsiteY8" fmla="*/ 1515375 h 2060203"/>
                <a:gd name="connsiteX9" fmla="*/ 2867977 w 2867977"/>
                <a:gd name="connsiteY9" fmla="*/ 1086350 h 2060203"/>
                <a:gd name="connsiteX10" fmla="*/ 1914600 w 2867977"/>
                <a:gd name="connsiteY10" fmla="*/ 1841137 h 2060203"/>
                <a:gd name="connsiteX11" fmla="*/ 1551380 w 2867977"/>
                <a:gd name="connsiteY11" fmla="*/ 2039683 h 2060203"/>
                <a:gd name="connsiteX12" fmla="*/ 1126372 w 2867977"/>
                <a:gd name="connsiteY12" fmla="*/ 1989417 h 2060203"/>
                <a:gd name="connsiteX13" fmla="*/ 0 w 2867977"/>
                <a:gd name="connsiteY13" fmla="*/ 1469410 h 2060203"/>
                <a:gd name="connsiteX0" fmla="*/ 0 w 2867977"/>
                <a:gd name="connsiteY0" fmla="*/ 1469410 h 2044490"/>
                <a:gd name="connsiteX1" fmla="*/ 1098445 w 2867977"/>
                <a:gd name="connsiteY1" fmla="*/ 1515375 h 2044490"/>
                <a:gd name="connsiteX2" fmla="*/ 396458 w 2867977"/>
                <a:gd name="connsiteY2" fmla="*/ 760572 h 2044490"/>
                <a:gd name="connsiteX3" fmla="*/ 1399233 w 2867977"/>
                <a:gd name="connsiteY3" fmla="*/ 1347972 h 2044490"/>
                <a:gd name="connsiteX4" fmla="*/ 1291947 w 2867977"/>
                <a:gd name="connsiteY4" fmla="*/ 574460 h 2044490"/>
                <a:gd name="connsiteX5" fmla="*/ 1341313 w 2867977"/>
                <a:gd name="connsiteY5" fmla="*/ 0 h 2044490"/>
                <a:gd name="connsiteX6" fmla="*/ 1752950 w 2867977"/>
                <a:gd name="connsiteY6" fmla="*/ 1224404 h 2044490"/>
                <a:gd name="connsiteX7" fmla="*/ 2471520 w 2867977"/>
                <a:gd name="connsiteY7" fmla="*/ 451654 h 2044490"/>
                <a:gd name="connsiteX8" fmla="*/ 2004311 w 2867977"/>
                <a:gd name="connsiteY8" fmla="*/ 1515375 h 2044490"/>
                <a:gd name="connsiteX9" fmla="*/ 2867977 w 2867977"/>
                <a:gd name="connsiteY9" fmla="*/ 1086350 h 2044490"/>
                <a:gd name="connsiteX10" fmla="*/ 1914600 w 2867977"/>
                <a:gd name="connsiteY10" fmla="*/ 1841137 h 2044490"/>
                <a:gd name="connsiteX11" fmla="*/ 1551380 w 2867977"/>
                <a:gd name="connsiteY11" fmla="*/ 2039683 h 2044490"/>
                <a:gd name="connsiteX12" fmla="*/ 1126372 w 2867977"/>
                <a:gd name="connsiteY12" fmla="*/ 1989417 h 2044490"/>
                <a:gd name="connsiteX13" fmla="*/ 0 w 2867977"/>
                <a:gd name="connsiteY13" fmla="*/ 1469410 h 2044490"/>
                <a:gd name="connsiteX0" fmla="*/ 0 w 2867977"/>
                <a:gd name="connsiteY0" fmla="*/ 1469410 h 2044490"/>
                <a:gd name="connsiteX1" fmla="*/ 1098445 w 2867977"/>
                <a:gd name="connsiteY1" fmla="*/ 1515375 h 2044490"/>
                <a:gd name="connsiteX2" fmla="*/ 396458 w 2867977"/>
                <a:gd name="connsiteY2" fmla="*/ 760572 h 2044490"/>
                <a:gd name="connsiteX3" fmla="*/ 1399233 w 2867977"/>
                <a:gd name="connsiteY3" fmla="*/ 1347972 h 2044490"/>
                <a:gd name="connsiteX4" fmla="*/ 1291947 w 2867977"/>
                <a:gd name="connsiteY4" fmla="*/ 574460 h 2044490"/>
                <a:gd name="connsiteX5" fmla="*/ 1341313 w 2867977"/>
                <a:gd name="connsiteY5" fmla="*/ 0 h 2044490"/>
                <a:gd name="connsiteX6" fmla="*/ 1752950 w 2867977"/>
                <a:gd name="connsiteY6" fmla="*/ 1224404 h 2044490"/>
                <a:gd name="connsiteX7" fmla="*/ 2471520 w 2867977"/>
                <a:gd name="connsiteY7" fmla="*/ 451654 h 2044490"/>
                <a:gd name="connsiteX8" fmla="*/ 2004311 w 2867977"/>
                <a:gd name="connsiteY8" fmla="*/ 1515375 h 2044490"/>
                <a:gd name="connsiteX9" fmla="*/ 2867977 w 2867977"/>
                <a:gd name="connsiteY9" fmla="*/ 1086350 h 2044490"/>
                <a:gd name="connsiteX10" fmla="*/ 2013454 w 2867977"/>
                <a:gd name="connsiteY10" fmla="*/ 1841137 h 2044490"/>
                <a:gd name="connsiteX11" fmla="*/ 1551380 w 2867977"/>
                <a:gd name="connsiteY11" fmla="*/ 2039683 h 2044490"/>
                <a:gd name="connsiteX12" fmla="*/ 1126372 w 2867977"/>
                <a:gd name="connsiteY12" fmla="*/ 1989417 h 2044490"/>
                <a:gd name="connsiteX13" fmla="*/ 0 w 2867977"/>
                <a:gd name="connsiteY13" fmla="*/ 1469410 h 2044490"/>
                <a:gd name="connsiteX0" fmla="*/ 0 w 2872609"/>
                <a:gd name="connsiteY0" fmla="*/ 1469410 h 2044490"/>
                <a:gd name="connsiteX1" fmla="*/ 1098445 w 2872609"/>
                <a:gd name="connsiteY1" fmla="*/ 1515375 h 2044490"/>
                <a:gd name="connsiteX2" fmla="*/ 396458 w 2872609"/>
                <a:gd name="connsiteY2" fmla="*/ 760572 h 2044490"/>
                <a:gd name="connsiteX3" fmla="*/ 1399233 w 2872609"/>
                <a:gd name="connsiteY3" fmla="*/ 1347972 h 2044490"/>
                <a:gd name="connsiteX4" fmla="*/ 1291947 w 2872609"/>
                <a:gd name="connsiteY4" fmla="*/ 574460 h 2044490"/>
                <a:gd name="connsiteX5" fmla="*/ 1341313 w 2872609"/>
                <a:gd name="connsiteY5" fmla="*/ 0 h 2044490"/>
                <a:gd name="connsiteX6" fmla="*/ 1752950 w 2872609"/>
                <a:gd name="connsiteY6" fmla="*/ 1224404 h 2044490"/>
                <a:gd name="connsiteX7" fmla="*/ 2471520 w 2872609"/>
                <a:gd name="connsiteY7" fmla="*/ 451654 h 2044490"/>
                <a:gd name="connsiteX8" fmla="*/ 2004311 w 2872609"/>
                <a:gd name="connsiteY8" fmla="*/ 1515375 h 2044490"/>
                <a:gd name="connsiteX9" fmla="*/ 2867977 w 2872609"/>
                <a:gd name="connsiteY9" fmla="*/ 1086350 h 2044490"/>
                <a:gd name="connsiteX10" fmla="*/ 2342271 w 2872609"/>
                <a:gd name="connsiteY10" fmla="*/ 1612427 h 2044490"/>
                <a:gd name="connsiteX11" fmla="*/ 2013454 w 2872609"/>
                <a:gd name="connsiteY11" fmla="*/ 1841137 h 2044490"/>
                <a:gd name="connsiteX12" fmla="*/ 1551380 w 2872609"/>
                <a:gd name="connsiteY12" fmla="*/ 2039683 h 2044490"/>
                <a:gd name="connsiteX13" fmla="*/ 1126372 w 2872609"/>
                <a:gd name="connsiteY13" fmla="*/ 1989417 h 2044490"/>
                <a:gd name="connsiteX14" fmla="*/ 0 w 2872609"/>
                <a:gd name="connsiteY14" fmla="*/ 1469410 h 2044490"/>
                <a:gd name="connsiteX0" fmla="*/ 0 w 2872609"/>
                <a:gd name="connsiteY0" fmla="*/ 1469410 h 2044490"/>
                <a:gd name="connsiteX1" fmla="*/ 1098445 w 2872609"/>
                <a:gd name="connsiteY1" fmla="*/ 1515375 h 2044490"/>
                <a:gd name="connsiteX2" fmla="*/ 396458 w 2872609"/>
                <a:gd name="connsiteY2" fmla="*/ 760572 h 2044490"/>
                <a:gd name="connsiteX3" fmla="*/ 1399233 w 2872609"/>
                <a:gd name="connsiteY3" fmla="*/ 1347972 h 2044490"/>
                <a:gd name="connsiteX4" fmla="*/ 1291947 w 2872609"/>
                <a:gd name="connsiteY4" fmla="*/ 574460 h 2044490"/>
                <a:gd name="connsiteX5" fmla="*/ 1341313 w 2872609"/>
                <a:gd name="connsiteY5" fmla="*/ 0 h 2044490"/>
                <a:gd name="connsiteX6" fmla="*/ 1752950 w 2872609"/>
                <a:gd name="connsiteY6" fmla="*/ 1224404 h 2044490"/>
                <a:gd name="connsiteX7" fmla="*/ 2471520 w 2872609"/>
                <a:gd name="connsiteY7" fmla="*/ 451654 h 2044490"/>
                <a:gd name="connsiteX8" fmla="*/ 2004311 w 2872609"/>
                <a:gd name="connsiteY8" fmla="*/ 1515375 h 2044490"/>
                <a:gd name="connsiteX9" fmla="*/ 2867977 w 2872609"/>
                <a:gd name="connsiteY9" fmla="*/ 999853 h 2044490"/>
                <a:gd name="connsiteX10" fmla="*/ 2342271 w 2872609"/>
                <a:gd name="connsiteY10" fmla="*/ 1612427 h 2044490"/>
                <a:gd name="connsiteX11" fmla="*/ 2013454 w 2872609"/>
                <a:gd name="connsiteY11" fmla="*/ 1841137 h 2044490"/>
                <a:gd name="connsiteX12" fmla="*/ 1551380 w 2872609"/>
                <a:gd name="connsiteY12" fmla="*/ 2039683 h 2044490"/>
                <a:gd name="connsiteX13" fmla="*/ 1126372 w 2872609"/>
                <a:gd name="connsiteY13" fmla="*/ 1989417 h 2044490"/>
                <a:gd name="connsiteX14" fmla="*/ 0 w 2872609"/>
                <a:gd name="connsiteY14" fmla="*/ 1469410 h 2044490"/>
                <a:gd name="connsiteX0" fmla="*/ 0 w 2872609"/>
                <a:gd name="connsiteY0" fmla="*/ 1469410 h 2044490"/>
                <a:gd name="connsiteX1" fmla="*/ 1283797 w 2872609"/>
                <a:gd name="connsiteY1" fmla="*/ 1676012 h 2044490"/>
                <a:gd name="connsiteX2" fmla="*/ 396458 w 2872609"/>
                <a:gd name="connsiteY2" fmla="*/ 760572 h 2044490"/>
                <a:gd name="connsiteX3" fmla="*/ 1399233 w 2872609"/>
                <a:gd name="connsiteY3" fmla="*/ 1347972 h 2044490"/>
                <a:gd name="connsiteX4" fmla="*/ 1291947 w 2872609"/>
                <a:gd name="connsiteY4" fmla="*/ 574460 h 2044490"/>
                <a:gd name="connsiteX5" fmla="*/ 1341313 w 2872609"/>
                <a:gd name="connsiteY5" fmla="*/ 0 h 2044490"/>
                <a:gd name="connsiteX6" fmla="*/ 1752950 w 2872609"/>
                <a:gd name="connsiteY6" fmla="*/ 1224404 h 2044490"/>
                <a:gd name="connsiteX7" fmla="*/ 2471520 w 2872609"/>
                <a:gd name="connsiteY7" fmla="*/ 451654 h 2044490"/>
                <a:gd name="connsiteX8" fmla="*/ 2004311 w 2872609"/>
                <a:gd name="connsiteY8" fmla="*/ 1515375 h 2044490"/>
                <a:gd name="connsiteX9" fmla="*/ 2867977 w 2872609"/>
                <a:gd name="connsiteY9" fmla="*/ 999853 h 2044490"/>
                <a:gd name="connsiteX10" fmla="*/ 2342271 w 2872609"/>
                <a:gd name="connsiteY10" fmla="*/ 1612427 h 2044490"/>
                <a:gd name="connsiteX11" fmla="*/ 2013454 w 2872609"/>
                <a:gd name="connsiteY11" fmla="*/ 1841137 h 2044490"/>
                <a:gd name="connsiteX12" fmla="*/ 1551380 w 2872609"/>
                <a:gd name="connsiteY12" fmla="*/ 2039683 h 2044490"/>
                <a:gd name="connsiteX13" fmla="*/ 1126372 w 2872609"/>
                <a:gd name="connsiteY13" fmla="*/ 1989417 h 2044490"/>
                <a:gd name="connsiteX14" fmla="*/ 0 w 2872609"/>
                <a:gd name="connsiteY14" fmla="*/ 1469410 h 2044490"/>
                <a:gd name="connsiteX0" fmla="*/ 0 w 2872609"/>
                <a:gd name="connsiteY0" fmla="*/ 1469410 h 2050425"/>
                <a:gd name="connsiteX1" fmla="*/ 1283797 w 2872609"/>
                <a:gd name="connsiteY1" fmla="*/ 1676012 h 2050425"/>
                <a:gd name="connsiteX2" fmla="*/ 396458 w 2872609"/>
                <a:gd name="connsiteY2" fmla="*/ 760572 h 2050425"/>
                <a:gd name="connsiteX3" fmla="*/ 1399233 w 2872609"/>
                <a:gd name="connsiteY3" fmla="*/ 1347972 h 2050425"/>
                <a:gd name="connsiteX4" fmla="*/ 1291947 w 2872609"/>
                <a:gd name="connsiteY4" fmla="*/ 574460 h 2050425"/>
                <a:gd name="connsiteX5" fmla="*/ 1341313 w 2872609"/>
                <a:gd name="connsiteY5" fmla="*/ 0 h 2050425"/>
                <a:gd name="connsiteX6" fmla="*/ 1752950 w 2872609"/>
                <a:gd name="connsiteY6" fmla="*/ 1224404 h 2050425"/>
                <a:gd name="connsiteX7" fmla="*/ 2471520 w 2872609"/>
                <a:gd name="connsiteY7" fmla="*/ 451654 h 2050425"/>
                <a:gd name="connsiteX8" fmla="*/ 2004311 w 2872609"/>
                <a:gd name="connsiteY8" fmla="*/ 1515375 h 2050425"/>
                <a:gd name="connsiteX9" fmla="*/ 2867977 w 2872609"/>
                <a:gd name="connsiteY9" fmla="*/ 999853 h 2050425"/>
                <a:gd name="connsiteX10" fmla="*/ 2342271 w 2872609"/>
                <a:gd name="connsiteY10" fmla="*/ 1612427 h 2050425"/>
                <a:gd name="connsiteX11" fmla="*/ 2013454 w 2872609"/>
                <a:gd name="connsiteY11" fmla="*/ 1841137 h 2050425"/>
                <a:gd name="connsiteX12" fmla="*/ 1551380 w 2872609"/>
                <a:gd name="connsiteY12" fmla="*/ 2039683 h 2050425"/>
                <a:gd name="connsiteX13" fmla="*/ 1126372 w 2872609"/>
                <a:gd name="connsiteY13" fmla="*/ 1989417 h 2050425"/>
                <a:gd name="connsiteX14" fmla="*/ 0 w 2872609"/>
                <a:gd name="connsiteY14" fmla="*/ 1469410 h 2050425"/>
                <a:gd name="connsiteX0" fmla="*/ 0 w 2872609"/>
                <a:gd name="connsiteY0" fmla="*/ 1469410 h 2056401"/>
                <a:gd name="connsiteX1" fmla="*/ 1283797 w 2872609"/>
                <a:gd name="connsiteY1" fmla="*/ 1676012 h 2056401"/>
                <a:gd name="connsiteX2" fmla="*/ 396458 w 2872609"/>
                <a:gd name="connsiteY2" fmla="*/ 760572 h 2056401"/>
                <a:gd name="connsiteX3" fmla="*/ 1399233 w 2872609"/>
                <a:gd name="connsiteY3" fmla="*/ 1347972 h 2056401"/>
                <a:gd name="connsiteX4" fmla="*/ 1291947 w 2872609"/>
                <a:gd name="connsiteY4" fmla="*/ 574460 h 2056401"/>
                <a:gd name="connsiteX5" fmla="*/ 1341313 w 2872609"/>
                <a:gd name="connsiteY5" fmla="*/ 0 h 2056401"/>
                <a:gd name="connsiteX6" fmla="*/ 1752950 w 2872609"/>
                <a:gd name="connsiteY6" fmla="*/ 1224404 h 2056401"/>
                <a:gd name="connsiteX7" fmla="*/ 2471520 w 2872609"/>
                <a:gd name="connsiteY7" fmla="*/ 451654 h 2056401"/>
                <a:gd name="connsiteX8" fmla="*/ 2004311 w 2872609"/>
                <a:gd name="connsiteY8" fmla="*/ 1515375 h 2056401"/>
                <a:gd name="connsiteX9" fmla="*/ 2867977 w 2872609"/>
                <a:gd name="connsiteY9" fmla="*/ 999853 h 2056401"/>
                <a:gd name="connsiteX10" fmla="*/ 2342271 w 2872609"/>
                <a:gd name="connsiteY10" fmla="*/ 1612427 h 2056401"/>
                <a:gd name="connsiteX11" fmla="*/ 2013454 w 2872609"/>
                <a:gd name="connsiteY11" fmla="*/ 1841137 h 2056401"/>
                <a:gd name="connsiteX12" fmla="*/ 1551380 w 2872609"/>
                <a:gd name="connsiteY12" fmla="*/ 2039683 h 2056401"/>
                <a:gd name="connsiteX13" fmla="*/ 1126372 w 2872609"/>
                <a:gd name="connsiteY13" fmla="*/ 1989417 h 2056401"/>
                <a:gd name="connsiteX14" fmla="*/ 0 w 2872609"/>
                <a:gd name="connsiteY14" fmla="*/ 1469410 h 2056401"/>
                <a:gd name="connsiteX0" fmla="*/ 0 w 2872609"/>
                <a:gd name="connsiteY0" fmla="*/ 1469410 h 2047569"/>
                <a:gd name="connsiteX1" fmla="*/ 1283797 w 2872609"/>
                <a:gd name="connsiteY1" fmla="*/ 1676012 h 2047569"/>
                <a:gd name="connsiteX2" fmla="*/ 396458 w 2872609"/>
                <a:gd name="connsiteY2" fmla="*/ 760572 h 2047569"/>
                <a:gd name="connsiteX3" fmla="*/ 1399233 w 2872609"/>
                <a:gd name="connsiteY3" fmla="*/ 1347972 h 2047569"/>
                <a:gd name="connsiteX4" fmla="*/ 1291947 w 2872609"/>
                <a:gd name="connsiteY4" fmla="*/ 574460 h 2047569"/>
                <a:gd name="connsiteX5" fmla="*/ 1341313 w 2872609"/>
                <a:gd name="connsiteY5" fmla="*/ 0 h 2047569"/>
                <a:gd name="connsiteX6" fmla="*/ 1752950 w 2872609"/>
                <a:gd name="connsiteY6" fmla="*/ 1224404 h 2047569"/>
                <a:gd name="connsiteX7" fmla="*/ 2471520 w 2872609"/>
                <a:gd name="connsiteY7" fmla="*/ 451654 h 2047569"/>
                <a:gd name="connsiteX8" fmla="*/ 2004311 w 2872609"/>
                <a:gd name="connsiteY8" fmla="*/ 1515375 h 2047569"/>
                <a:gd name="connsiteX9" fmla="*/ 2867977 w 2872609"/>
                <a:gd name="connsiteY9" fmla="*/ 999853 h 2047569"/>
                <a:gd name="connsiteX10" fmla="*/ 2342271 w 2872609"/>
                <a:gd name="connsiteY10" fmla="*/ 1612427 h 2047569"/>
                <a:gd name="connsiteX11" fmla="*/ 2024551 w 2872609"/>
                <a:gd name="connsiteY11" fmla="*/ 1859222 h 2047569"/>
                <a:gd name="connsiteX12" fmla="*/ 1551380 w 2872609"/>
                <a:gd name="connsiteY12" fmla="*/ 2039683 h 2047569"/>
                <a:gd name="connsiteX13" fmla="*/ 1126372 w 2872609"/>
                <a:gd name="connsiteY13" fmla="*/ 1989417 h 2047569"/>
                <a:gd name="connsiteX14" fmla="*/ 0 w 2872609"/>
                <a:gd name="connsiteY14" fmla="*/ 1469410 h 2047569"/>
                <a:gd name="connsiteX0" fmla="*/ 0 w 2872609"/>
                <a:gd name="connsiteY0" fmla="*/ 1469410 h 2047569"/>
                <a:gd name="connsiteX1" fmla="*/ 1283797 w 2872609"/>
                <a:gd name="connsiteY1" fmla="*/ 1676012 h 2047569"/>
                <a:gd name="connsiteX2" fmla="*/ 396458 w 2872609"/>
                <a:gd name="connsiteY2" fmla="*/ 760572 h 2047569"/>
                <a:gd name="connsiteX3" fmla="*/ 1399233 w 2872609"/>
                <a:gd name="connsiteY3" fmla="*/ 1347972 h 2047569"/>
                <a:gd name="connsiteX4" fmla="*/ 1291947 w 2872609"/>
                <a:gd name="connsiteY4" fmla="*/ 574460 h 2047569"/>
                <a:gd name="connsiteX5" fmla="*/ 1341313 w 2872609"/>
                <a:gd name="connsiteY5" fmla="*/ 0 h 2047569"/>
                <a:gd name="connsiteX6" fmla="*/ 1752950 w 2872609"/>
                <a:gd name="connsiteY6" fmla="*/ 1224404 h 2047569"/>
                <a:gd name="connsiteX7" fmla="*/ 2471520 w 2872609"/>
                <a:gd name="connsiteY7" fmla="*/ 451654 h 2047569"/>
                <a:gd name="connsiteX8" fmla="*/ 2004311 w 2872609"/>
                <a:gd name="connsiteY8" fmla="*/ 1515375 h 2047569"/>
                <a:gd name="connsiteX9" fmla="*/ 2867977 w 2872609"/>
                <a:gd name="connsiteY9" fmla="*/ 999853 h 2047569"/>
                <a:gd name="connsiteX10" fmla="*/ 2342271 w 2872609"/>
                <a:gd name="connsiteY10" fmla="*/ 1612427 h 2047569"/>
                <a:gd name="connsiteX11" fmla="*/ 2024551 w 2872609"/>
                <a:gd name="connsiteY11" fmla="*/ 1859222 h 2047569"/>
                <a:gd name="connsiteX12" fmla="*/ 1551380 w 2872609"/>
                <a:gd name="connsiteY12" fmla="*/ 2039683 h 2047569"/>
                <a:gd name="connsiteX13" fmla="*/ 1126372 w 2872609"/>
                <a:gd name="connsiteY13" fmla="*/ 1989417 h 2047569"/>
                <a:gd name="connsiteX14" fmla="*/ 0 w 2872609"/>
                <a:gd name="connsiteY14" fmla="*/ 1469410 h 2047569"/>
                <a:gd name="connsiteX0" fmla="*/ 0 w 2872609"/>
                <a:gd name="connsiteY0" fmla="*/ 1469410 h 2047569"/>
                <a:gd name="connsiteX1" fmla="*/ 1330194 w 2872609"/>
                <a:gd name="connsiteY1" fmla="*/ 1741206 h 2047569"/>
                <a:gd name="connsiteX2" fmla="*/ 396458 w 2872609"/>
                <a:gd name="connsiteY2" fmla="*/ 760572 h 2047569"/>
                <a:gd name="connsiteX3" fmla="*/ 1399233 w 2872609"/>
                <a:gd name="connsiteY3" fmla="*/ 1347972 h 2047569"/>
                <a:gd name="connsiteX4" fmla="*/ 1291947 w 2872609"/>
                <a:gd name="connsiteY4" fmla="*/ 574460 h 2047569"/>
                <a:gd name="connsiteX5" fmla="*/ 1341313 w 2872609"/>
                <a:gd name="connsiteY5" fmla="*/ 0 h 2047569"/>
                <a:gd name="connsiteX6" fmla="*/ 1752950 w 2872609"/>
                <a:gd name="connsiteY6" fmla="*/ 1224404 h 2047569"/>
                <a:gd name="connsiteX7" fmla="*/ 2471520 w 2872609"/>
                <a:gd name="connsiteY7" fmla="*/ 451654 h 2047569"/>
                <a:gd name="connsiteX8" fmla="*/ 2004311 w 2872609"/>
                <a:gd name="connsiteY8" fmla="*/ 1515375 h 2047569"/>
                <a:gd name="connsiteX9" fmla="*/ 2867977 w 2872609"/>
                <a:gd name="connsiteY9" fmla="*/ 999853 h 2047569"/>
                <a:gd name="connsiteX10" fmla="*/ 2342271 w 2872609"/>
                <a:gd name="connsiteY10" fmla="*/ 1612427 h 2047569"/>
                <a:gd name="connsiteX11" fmla="*/ 2024551 w 2872609"/>
                <a:gd name="connsiteY11" fmla="*/ 1859222 h 2047569"/>
                <a:gd name="connsiteX12" fmla="*/ 1551380 w 2872609"/>
                <a:gd name="connsiteY12" fmla="*/ 2039683 h 2047569"/>
                <a:gd name="connsiteX13" fmla="*/ 1126372 w 2872609"/>
                <a:gd name="connsiteY13" fmla="*/ 1989417 h 2047569"/>
                <a:gd name="connsiteX14" fmla="*/ 0 w 2872609"/>
                <a:gd name="connsiteY14" fmla="*/ 1469410 h 2047569"/>
                <a:gd name="connsiteX0" fmla="*/ 0 w 2872609"/>
                <a:gd name="connsiteY0" fmla="*/ 1469410 h 2047569"/>
                <a:gd name="connsiteX1" fmla="*/ 1330194 w 2872609"/>
                <a:gd name="connsiteY1" fmla="*/ 1741206 h 2047569"/>
                <a:gd name="connsiteX2" fmla="*/ 396458 w 2872609"/>
                <a:gd name="connsiteY2" fmla="*/ 760572 h 2047569"/>
                <a:gd name="connsiteX3" fmla="*/ 1445888 w 2872609"/>
                <a:gd name="connsiteY3" fmla="*/ 1426618 h 2047569"/>
                <a:gd name="connsiteX4" fmla="*/ 1291947 w 2872609"/>
                <a:gd name="connsiteY4" fmla="*/ 574460 h 2047569"/>
                <a:gd name="connsiteX5" fmla="*/ 1341313 w 2872609"/>
                <a:gd name="connsiteY5" fmla="*/ 0 h 2047569"/>
                <a:gd name="connsiteX6" fmla="*/ 1752950 w 2872609"/>
                <a:gd name="connsiteY6" fmla="*/ 1224404 h 2047569"/>
                <a:gd name="connsiteX7" fmla="*/ 2471520 w 2872609"/>
                <a:gd name="connsiteY7" fmla="*/ 451654 h 2047569"/>
                <a:gd name="connsiteX8" fmla="*/ 2004311 w 2872609"/>
                <a:gd name="connsiteY8" fmla="*/ 1515375 h 2047569"/>
                <a:gd name="connsiteX9" fmla="*/ 2867977 w 2872609"/>
                <a:gd name="connsiteY9" fmla="*/ 999853 h 2047569"/>
                <a:gd name="connsiteX10" fmla="*/ 2342271 w 2872609"/>
                <a:gd name="connsiteY10" fmla="*/ 1612427 h 2047569"/>
                <a:gd name="connsiteX11" fmla="*/ 2024551 w 2872609"/>
                <a:gd name="connsiteY11" fmla="*/ 1859222 h 2047569"/>
                <a:gd name="connsiteX12" fmla="*/ 1551380 w 2872609"/>
                <a:gd name="connsiteY12" fmla="*/ 2039683 h 2047569"/>
                <a:gd name="connsiteX13" fmla="*/ 1126372 w 2872609"/>
                <a:gd name="connsiteY13" fmla="*/ 1989417 h 2047569"/>
                <a:gd name="connsiteX14" fmla="*/ 0 w 2872609"/>
                <a:gd name="connsiteY14" fmla="*/ 1469410 h 2047569"/>
                <a:gd name="connsiteX0" fmla="*/ 0 w 2872609"/>
                <a:gd name="connsiteY0" fmla="*/ 1469410 h 2047569"/>
                <a:gd name="connsiteX1" fmla="*/ 1330194 w 2872609"/>
                <a:gd name="connsiteY1" fmla="*/ 1741206 h 2047569"/>
                <a:gd name="connsiteX2" fmla="*/ 396458 w 2872609"/>
                <a:gd name="connsiteY2" fmla="*/ 760572 h 2047569"/>
                <a:gd name="connsiteX3" fmla="*/ 1445888 w 2872609"/>
                <a:gd name="connsiteY3" fmla="*/ 1426618 h 2047569"/>
                <a:gd name="connsiteX4" fmla="*/ 1291947 w 2872609"/>
                <a:gd name="connsiteY4" fmla="*/ 574460 h 2047569"/>
                <a:gd name="connsiteX5" fmla="*/ 1341313 w 2872609"/>
                <a:gd name="connsiteY5" fmla="*/ 0 h 2047569"/>
                <a:gd name="connsiteX6" fmla="*/ 1732194 w 2872609"/>
                <a:gd name="connsiteY6" fmla="*/ 1319575 h 2047569"/>
                <a:gd name="connsiteX7" fmla="*/ 2471520 w 2872609"/>
                <a:gd name="connsiteY7" fmla="*/ 451654 h 2047569"/>
                <a:gd name="connsiteX8" fmla="*/ 2004311 w 2872609"/>
                <a:gd name="connsiteY8" fmla="*/ 1515375 h 2047569"/>
                <a:gd name="connsiteX9" fmla="*/ 2867977 w 2872609"/>
                <a:gd name="connsiteY9" fmla="*/ 999853 h 2047569"/>
                <a:gd name="connsiteX10" fmla="*/ 2342271 w 2872609"/>
                <a:gd name="connsiteY10" fmla="*/ 1612427 h 2047569"/>
                <a:gd name="connsiteX11" fmla="*/ 2024551 w 2872609"/>
                <a:gd name="connsiteY11" fmla="*/ 1859222 h 2047569"/>
                <a:gd name="connsiteX12" fmla="*/ 1551380 w 2872609"/>
                <a:gd name="connsiteY12" fmla="*/ 2039683 h 2047569"/>
                <a:gd name="connsiteX13" fmla="*/ 1126372 w 2872609"/>
                <a:gd name="connsiteY13" fmla="*/ 1989417 h 2047569"/>
                <a:gd name="connsiteX14" fmla="*/ 0 w 2872609"/>
                <a:gd name="connsiteY14" fmla="*/ 1469410 h 2047569"/>
                <a:gd name="connsiteX0" fmla="*/ 0 w 2872609"/>
                <a:gd name="connsiteY0" fmla="*/ 1469410 h 2047569"/>
                <a:gd name="connsiteX1" fmla="*/ 1330194 w 2872609"/>
                <a:gd name="connsiteY1" fmla="*/ 1741206 h 2047569"/>
                <a:gd name="connsiteX2" fmla="*/ 396458 w 2872609"/>
                <a:gd name="connsiteY2" fmla="*/ 760572 h 2047569"/>
                <a:gd name="connsiteX3" fmla="*/ 1445888 w 2872609"/>
                <a:gd name="connsiteY3" fmla="*/ 1426618 h 2047569"/>
                <a:gd name="connsiteX4" fmla="*/ 1291947 w 2872609"/>
                <a:gd name="connsiteY4" fmla="*/ 574460 h 2047569"/>
                <a:gd name="connsiteX5" fmla="*/ 1341313 w 2872609"/>
                <a:gd name="connsiteY5" fmla="*/ 0 h 2047569"/>
                <a:gd name="connsiteX6" fmla="*/ 1756142 w 2872609"/>
                <a:gd name="connsiteY6" fmla="*/ 1335152 h 2047569"/>
                <a:gd name="connsiteX7" fmla="*/ 2471520 w 2872609"/>
                <a:gd name="connsiteY7" fmla="*/ 451654 h 2047569"/>
                <a:gd name="connsiteX8" fmla="*/ 2004311 w 2872609"/>
                <a:gd name="connsiteY8" fmla="*/ 1515375 h 2047569"/>
                <a:gd name="connsiteX9" fmla="*/ 2867977 w 2872609"/>
                <a:gd name="connsiteY9" fmla="*/ 999853 h 2047569"/>
                <a:gd name="connsiteX10" fmla="*/ 2342271 w 2872609"/>
                <a:gd name="connsiteY10" fmla="*/ 1612427 h 2047569"/>
                <a:gd name="connsiteX11" fmla="*/ 2024551 w 2872609"/>
                <a:gd name="connsiteY11" fmla="*/ 1859222 h 2047569"/>
                <a:gd name="connsiteX12" fmla="*/ 1551380 w 2872609"/>
                <a:gd name="connsiteY12" fmla="*/ 2039683 h 2047569"/>
                <a:gd name="connsiteX13" fmla="*/ 1126372 w 2872609"/>
                <a:gd name="connsiteY13" fmla="*/ 1989417 h 2047569"/>
                <a:gd name="connsiteX14" fmla="*/ 0 w 2872609"/>
                <a:gd name="connsiteY14" fmla="*/ 1469410 h 2047569"/>
                <a:gd name="connsiteX0" fmla="*/ 0 w 2872609"/>
                <a:gd name="connsiteY0" fmla="*/ 1469410 h 2047569"/>
                <a:gd name="connsiteX1" fmla="*/ 1330194 w 2872609"/>
                <a:gd name="connsiteY1" fmla="*/ 1741206 h 2047569"/>
                <a:gd name="connsiteX2" fmla="*/ 396458 w 2872609"/>
                <a:gd name="connsiteY2" fmla="*/ 760572 h 2047569"/>
                <a:gd name="connsiteX3" fmla="*/ 1445888 w 2872609"/>
                <a:gd name="connsiteY3" fmla="*/ 1426618 h 2047569"/>
                <a:gd name="connsiteX4" fmla="*/ 1291947 w 2872609"/>
                <a:gd name="connsiteY4" fmla="*/ 574460 h 2047569"/>
                <a:gd name="connsiteX5" fmla="*/ 1341313 w 2872609"/>
                <a:gd name="connsiteY5" fmla="*/ 0 h 2047569"/>
                <a:gd name="connsiteX6" fmla="*/ 1756142 w 2872609"/>
                <a:gd name="connsiteY6" fmla="*/ 1335152 h 2047569"/>
                <a:gd name="connsiteX7" fmla="*/ 2471520 w 2872609"/>
                <a:gd name="connsiteY7" fmla="*/ 451654 h 2047569"/>
                <a:gd name="connsiteX8" fmla="*/ 2004311 w 2872609"/>
                <a:gd name="connsiteY8" fmla="*/ 1515375 h 2047569"/>
                <a:gd name="connsiteX9" fmla="*/ 2867977 w 2872609"/>
                <a:gd name="connsiteY9" fmla="*/ 999853 h 2047569"/>
                <a:gd name="connsiteX10" fmla="*/ 2342271 w 2872609"/>
                <a:gd name="connsiteY10" fmla="*/ 1612427 h 2047569"/>
                <a:gd name="connsiteX11" fmla="*/ 2024551 w 2872609"/>
                <a:gd name="connsiteY11" fmla="*/ 1859222 h 2047569"/>
                <a:gd name="connsiteX12" fmla="*/ 1551380 w 2872609"/>
                <a:gd name="connsiteY12" fmla="*/ 2039683 h 2047569"/>
                <a:gd name="connsiteX13" fmla="*/ 1126372 w 2872609"/>
                <a:gd name="connsiteY13" fmla="*/ 1989417 h 2047569"/>
                <a:gd name="connsiteX14" fmla="*/ 0 w 2872609"/>
                <a:gd name="connsiteY14" fmla="*/ 1469410 h 2047569"/>
                <a:gd name="connsiteX0" fmla="*/ 0 w 2872609"/>
                <a:gd name="connsiteY0" fmla="*/ 1469410 h 2047569"/>
                <a:gd name="connsiteX1" fmla="*/ 1330194 w 2872609"/>
                <a:gd name="connsiteY1" fmla="*/ 1741206 h 2047569"/>
                <a:gd name="connsiteX2" fmla="*/ 396458 w 2872609"/>
                <a:gd name="connsiteY2" fmla="*/ 760572 h 2047569"/>
                <a:gd name="connsiteX3" fmla="*/ 1445888 w 2872609"/>
                <a:gd name="connsiteY3" fmla="*/ 1426618 h 2047569"/>
                <a:gd name="connsiteX4" fmla="*/ 1291947 w 2872609"/>
                <a:gd name="connsiteY4" fmla="*/ 574460 h 2047569"/>
                <a:gd name="connsiteX5" fmla="*/ 1341313 w 2872609"/>
                <a:gd name="connsiteY5" fmla="*/ 0 h 2047569"/>
                <a:gd name="connsiteX6" fmla="*/ 1756142 w 2872609"/>
                <a:gd name="connsiteY6" fmla="*/ 1335152 h 2047569"/>
                <a:gd name="connsiteX7" fmla="*/ 2471520 w 2872609"/>
                <a:gd name="connsiteY7" fmla="*/ 451654 h 2047569"/>
                <a:gd name="connsiteX8" fmla="*/ 2004311 w 2872609"/>
                <a:gd name="connsiteY8" fmla="*/ 1515375 h 2047569"/>
                <a:gd name="connsiteX9" fmla="*/ 2867977 w 2872609"/>
                <a:gd name="connsiteY9" fmla="*/ 999853 h 2047569"/>
                <a:gd name="connsiteX10" fmla="*/ 2342271 w 2872609"/>
                <a:gd name="connsiteY10" fmla="*/ 1612427 h 2047569"/>
                <a:gd name="connsiteX11" fmla="*/ 2024551 w 2872609"/>
                <a:gd name="connsiteY11" fmla="*/ 1859222 h 2047569"/>
                <a:gd name="connsiteX12" fmla="*/ 1551380 w 2872609"/>
                <a:gd name="connsiteY12" fmla="*/ 2039683 h 2047569"/>
                <a:gd name="connsiteX13" fmla="*/ 1126372 w 2872609"/>
                <a:gd name="connsiteY13" fmla="*/ 1989417 h 2047569"/>
                <a:gd name="connsiteX14" fmla="*/ 0 w 2872609"/>
                <a:gd name="connsiteY14" fmla="*/ 1469410 h 2047569"/>
                <a:gd name="connsiteX0" fmla="*/ 0 w 2872609"/>
                <a:gd name="connsiteY0" fmla="*/ 1469410 h 2047569"/>
                <a:gd name="connsiteX1" fmla="*/ 1330194 w 2872609"/>
                <a:gd name="connsiteY1" fmla="*/ 1741206 h 2047569"/>
                <a:gd name="connsiteX2" fmla="*/ 396458 w 2872609"/>
                <a:gd name="connsiteY2" fmla="*/ 760572 h 2047569"/>
                <a:gd name="connsiteX3" fmla="*/ 1445888 w 2872609"/>
                <a:gd name="connsiteY3" fmla="*/ 1426618 h 2047569"/>
                <a:gd name="connsiteX4" fmla="*/ 1291947 w 2872609"/>
                <a:gd name="connsiteY4" fmla="*/ 574460 h 2047569"/>
                <a:gd name="connsiteX5" fmla="*/ 1341313 w 2872609"/>
                <a:gd name="connsiteY5" fmla="*/ 0 h 2047569"/>
                <a:gd name="connsiteX6" fmla="*/ 1756142 w 2872609"/>
                <a:gd name="connsiteY6" fmla="*/ 1335152 h 2047569"/>
                <a:gd name="connsiteX7" fmla="*/ 2471520 w 2872609"/>
                <a:gd name="connsiteY7" fmla="*/ 451654 h 2047569"/>
                <a:gd name="connsiteX8" fmla="*/ 2035071 w 2872609"/>
                <a:gd name="connsiteY8" fmla="*/ 1549872 h 2047569"/>
                <a:gd name="connsiteX9" fmla="*/ 2867977 w 2872609"/>
                <a:gd name="connsiteY9" fmla="*/ 999853 h 2047569"/>
                <a:gd name="connsiteX10" fmla="*/ 2342271 w 2872609"/>
                <a:gd name="connsiteY10" fmla="*/ 1612427 h 2047569"/>
                <a:gd name="connsiteX11" fmla="*/ 2024551 w 2872609"/>
                <a:gd name="connsiteY11" fmla="*/ 1859222 h 2047569"/>
                <a:gd name="connsiteX12" fmla="*/ 1551380 w 2872609"/>
                <a:gd name="connsiteY12" fmla="*/ 2039683 h 2047569"/>
                <a:gd name="connsiteX13" fmla="*/ 1126372 w 2872609"/>
                <a:gd name="connsiteY13" fmla="*/ 1989417 h 2047569"/>
                <a:gd name="connsiteX14" fmla="*/ 0 w 2872609"/>
                <a:gd name="connsiteY14" fmla="*/ 1469410 h 2047569"/>
                <a:gd name="connsiteX0" fmla="*/ 0 w 2872609"/>
                <a:gd name="connsiteY0" fmla="*/ 1469410 h 2047569"/>
                <a:gd name="connsiteX1" fmla="*/ 1330194 w 2872609"/>
                <a:gd name="connsiteY1" fmla="*/ 1741206 h 2047569"/>
                <a:gd name="connsiteX2" fmla="*/ 396458 w 2872609"/>
                <a:gd name="connsiteY2" fmla="*/ 760572 h 2047569"/>
                <a:gd name="connsiteX3" fmla="*/ 1445888 w 2872609"/>
                <a:gd name="connsiteY3" fmla="*/ 1426618 h 2047569"/>
                <a:gd name="connsiteX4" fmla="*/ 1291947 w 2872609"/>
                <a:gd name="connsiteY4" fmla="*/ 574460 h 2047569"/>
                <a:gd name="connsiteX5" fmla="*/ 1341313 w 2872609"/>
                <a:gd name="connsiteY5" fmla="*/ 0 h 2047569"/>
                <a:gd name="connsiteX6" fmla="*/ 1756142 w 2872609"/>
                <a:gd name="connsiteY6" fmla="*/ 1335152 h 2047569"/>
                <a:gd name="connsiteX7" fmla="*/ 2471520 w 2872609"/>
                <a:gd name="connsiteY7" fmla="*/ 451654 h 2047569"/>
                <a:gd name="connsiteX8" fmla="*/ 2035071 w 2872609"/>
                <a:gd name="connsiteY8" fmla="*/ 1549872 h 2047569"/>
                <a:gd name="connsiteX9" fmla="*/ 2867977 w 2872609"/>
                <a:gd name="connsiteY9" fmla="*/ 999853 h 2047569"/>
                <a:gd name="connsiteX10" fmla="*/ 2342271 w 2872609"/>
                <a:gd name="connsiteY10" fmla="*/ 1612427 h 2047569"/>
                <a:gd name="connsiteX11" fmla="*/ 2024551 w 2872609"/>
                <a:gd name="connsiteY11" fmla="*/ 1859222 h 2047569"/>
                <a:gd name="connsiteX12" fmla="*/ 1551380 w 2872609"/>
                <a:gd name="connsiteY12" fmla="*/ 2039683 h 2047569"/>
                <a:gd name="connsiteX13" fmla="*/ 1126372 w 2872609"/>
                <a:gd name="connsiteY13" fmla="*/ 1989417 h 2047569"/>
                <a:gd name="connsiteX14" fmla="*/ 0 w 2872609"/>
                <a:gd name="connsiteY14" fmla="*/ 1469410 h 2047569"/>
                <a:gd name="connsiteX0" fmla="*/ 0 w 2872609"/>
                <a:gd name="connsiteY0" fmla="*/ 1469410 h 2040656"/>
                <a:gd name="connsiteX1" fmla="*/ 1330194 w 2872609"/>
                <a:gd name="connsiteY1" fmla="*/ 1741206 h 2040656"/>
                <a:gd name="connsiteX2" fmla="*/ 396458 w 2872609"/>
                <a:gd name="connsiteY2" fmla="*/ 760572 h 2040656"/>
                <a:gd name="connsiteX3" fmla="*/ 1445888 w 2872609"/>
                <a:gd name="connsiteY3" fmla="*/ 1426618 h 2040656"/>
                <a:gd name="connsiteX4" fmla="*/ 1291947 w 2872609"/>
                <a:gd name="connsiteY4" fmla="*/ 574460 h 2040656"/>
                <a:gd name="connsiteX5" fmla="*/ 1341313 w 2872609"/>
                <a:gd name="connsiteY5" fmla="*/ 0 h 2040656"/>
                <a:gd name="connsiteX6" fmla="*/ 1756142 w 2872609"/>
                <a:gd name="connsiteY6" fmla="*/ 1335152 h 2040656"/>
                <a:gd name="connsiteX7" fmla="*/ 2471520 w 2872609"/>
                <a:gd name="connsiteY7" fmla="*/ 451654 h 2040656"/>
                <a:gd name="connsiteX8" fmla="*/ 2035071 w 2872609"/>
                <a:gd name="connsiteY8" fmla="*/ 1549872 h 2040656"/>
                <a:gd name="connsiteX9" fmla="*/ 2867977 w 2872609"/>
                <a:gd name="connsiteY9" fmla="*/ 999853 h 2040656"/>
                <a:gd name="connsiteX10" fmla="*/ 2342271 w 2872609"/>
                <a:gd name="connsiteY10" fmla="*/ 1612427 h 2040656"/>
                <a:gd name="connsiteX11" fmla="*/ 2024551 w 2872609"/>
                <a:gd name="connsiteY11" fmla="*/ 1859222 h 2040656"/>
                <a:gd name="connsiteX12" fmla="*/ 1551380 w 2872609"/>
                <a:gd name="connsiteY12" fmla="*/ 2039683 h 2040656"/>
                <a:gd name="connsiteX13" fmla="*/ 1126372 w 2872609"/>
                <a:gd name="connsiteY13" fmla="*/ 1989417 h 2040656"/>
                <a:gd name="connsiteX14" fmla="*/ 0 w 2872609"/>
                <a:gd name="connsiteY14" fmla="*/ 1469410 h 2040656"/>
                <a:gd name="connsiteX0" fmla="*/ 0 w 2872609"/>
                <a:gd name="connsiteY0" fmla="*/ 1469410 h 2043674"/>
                <a:gd name="connsiteX1" fmla="*/ 1330194 w 2872609"/>
                <a:gd name="connsiteY1" fmla="*/ 1741206 h 2043674"/>
                <a:gd name="connsiteX2" fmla="*/ 396458 w 2872609"/>
                <a:gd name="connsiteY2" fmla="*/ 760572 h 2043674"/>
                <a:gd name="connsiteX3" fmla="*/ 1445888 w 2872609"/>
                <a:gd name="connsiteY3" fmla="*/ 1426618 h 2043674"/>
                <a:gd name="connsiteX4" fmla="*/ 1291947 w 2872609"/>
                <a:gd name="connsiteY4" fmla="*/ 574460 h 2043674"/>
                <a:gd name="connsiteX5" fmla="*/ 1341313 w 2872609"/>
                <a:gd name="connsiteY5" fmla="*/ 0 h 2043674"/>
                <a:gd name="connsiteX6" fmla="*/ 1756142 w 2872609"/>
                <a:gd name="connsiteY6" fmla="*/ 1335152 h 2043674"/>
                <a:gd name="connsiteX7" fmla="*/ 2471520 w 2872609"/>
                <a:gd name="connsiteY7" fmla="*/ 451654 h 2043674"/>
                <a:gd name="connsiteX8" fmla="*/ 2035071 w 2872609"/>
                <a:gd name="connsiteY8" fmla="*/ 1549872 h 2043674"/>
                <a:gd name="connsiteX9" fmla="*/ 2867977 w 2872609"/>
                <a:gd name="connsiteY9" fmla="*/ 999853 h 2043674"/>
                <a:gd name="connsiteX10" fmla="*/ 2342271 w 2872609"/>
                <a:gd name="connsiteY10" fmla="*/ 1612427 h 2043674"/>
                <a:gd name="connsiteX11" fmla="*/ 2024551 w 2872609"/>
                <a:gd name="connsiteY11" fmla="*/ 1859222 h 2043674"/>
                <a:gd name="connsiteX12" fmla="*/ 1551380 w 2872609"/>
                <a:gd name="connsiteY12" fmla="*/ 2039683 h 2043674"/>
                <a:gd name="connsiteX13" fmla="*/ 1126372 w 2872609"/>
                <a:gd name="connsiteY13" fmla="*/ 1989417 h 2043674"/>
                <a:gd name="connsiteX14" fmla="*/ 0 w 2872609"/>
                <a:gd name="connsiteY14" fmla="*/ 1469410 h 2043674"/>
                <a:gd name="connsiteX0" fmla="*/ 0 w 2872609"/>
                <a:gd name="connsiteY0" fmla="*/ 1469410 h 2043674"/>
                <a:gd name="connsiteX1" fmla="*/ 1330194 w 2872609"/>
                <a:gd name="connsiteY1" fmla="*/ 1741206 h 2043674"/>
                <a:gd name="connsiteX2" fmla="*/ 396458 w 2872609"/>
                <a:gd name="connsiteY2" fmla="*/ 760572 h 2043674"/>
                <a:gd name="connsiteX3" fmla="*/ 1445888 w 2872609"/>
                <a:gd name="connsiteY3" fmla="*/ 1426618 h 2043674"/>
                <a:gd name="connsiteX4" fmla="*/ 1291947 w 2872609"/>
                <a:gd name="connsiteY4" fmla="*/ 574460 h 2043674"/>
                <a:gd name="connsiteX5" fmla="*/ 1341313 w 2872609"/>
                <a:gd name="connsiteY5" fmla="*/ 0 h 2043674"/>
                <a:gd name="connsiteX6" fmla="*/ 1756142 w 2872609"/>
                <a:gd name="connsiteY6" fmla="*/ 1335152 h 2043674"/>
                <a:gd name="connsiteX7" fmla="*/ 2471520 w 2872609"/>
                <a:gd name="connsiteY7" fmla="*/ 451654 h 2043674"/>
                <a:gd name="connsiteX8" fmla="*/ 2035071 w 2872609"/>
                <a:gd name="connsiteY8" fmla="*/ 1549872 h 2043674"/>
                <a:gd name="connsiteX9" fmla="*/ 2867977 w 2872609"/>
                <a:gd name="connsiteY9" fmla="*/ 999853 h 2043674"/>
                <a:gd name="connsiteX10" fmla="*/ 2342271 w 2872609"/>
                <a:gd name="connsiteY10" fmla="*/ 1612427 h 2043674"/>
                <a:gd name="connsiteX11" fmla="*/ 2024551 w 2872609"/>
                <a:gd name="connsiteY11" fmla="*/ 1859222 h 2043674"/>
                <a:gd name="connsiteX12" fmla="*/ 1551380 w 2872609"/>
                <a:gd name="connsiteY12" fmla="*/ 2039683 h 2043674"/>
                <a:gd name="connsiteX13" fmla="*/ 1126372 w 2872609"/>
                <a:gd name="connsiteY13" fmla="*/ 1989417 h 2043674"/>
                <a:gd name="connsiteX14" fmla="*/ 0 w 2872609"/>
                <a:gd name="connsiteY14" fmla="*/ 1469410 h 2043674"/>
                <a:gd name="connsiteX0" fmla="*/ 0 w 2872609"/>
                <a:gd name="connsiteY0" fmla="*/ 1469410 h 2021969"/>
                <a:gd name="connsiteX1" fmla="*/ 1330194 w 2872609"/>
                <a:gd name="connsiteY1" fmla="*/ 1741206 h 2021969"/>
                <a:gd name="connsiteX2" fmla="*/ 396458 w 2872609"/>
                <a:gd name="connsiteY2" fmla="*/ 760572 h 2021969"/>
                <a:gd name="connsiteX3" fmla="*/ 1445888 w 2872609"/>
                <a:gd name="connsiteY3" fmla="*/ 1426618 h 2021969"/>
                <a:gd name="connsiteX4" fmla="*/ 1291947 w 2872609"/>
                <a:gd name="connsiteY4" fmla="*/ 574460 h 2021969"/>
                <a:gd name="connsiteX5" fmla="*/ 1341313 w 2872609"/>
                <a:gd name="connsiteY5" fmla="*/ 0 h 2021969"/>
                <a:gd name="connsiteX6" fmla="*/ 1756142 w 2872609"/>
                <a:gd name="connsiteY6" fmla="*/ 1335152 h 2021969"/>
                <a:gd name="connsiteX7" fmla="*/ 2471520 w 2872609"/>
                <a:gd name="connsiteY7" fmla="*/ 451654 h 2021969"/>
                <a:gd name="connsiteX8" fmla="*/ 2035071 w 2872609"/>
                <a:gd name="connsiteY8" fmla="*/ 1549872 h 2021969"/>
                <a:gd name="connsiteX9" fmla="*/ 2867977 w 2872609"/>
                <a:gd name="connsiteY9" fmla="*/ 999853 h 2021969"/>
                <a:gd name="connsiteX10" fmla="*/ 2342271 w 2872609"/>
                <a:gd name="connsiteY10" fmla="*/ 1612427 h 2021969"/>
                <a:gd name="connsiteX11" fmla="*/ 2024551 w 2872609"/>
                <a:gd name="connsiteY11" fmla="*/ 1859222 h 2021969"/>
                <a:gd name="connsiteX12" fmla="*/ 1545435 w 2872609"/>
                <a:gd name="connsiteY12" fmla="*/ 2010070 h 2021969"/>
                <a:gd name="connsiteX13" fmla="*/ 1126372 w 2872609"/>
                <a:gd name="connsiteY13" fmla="*/ 1989417 h 2021969"/>
                <a:gd name="connsiteX14" fmla="*/ 0 w 2872609"/>
                <a:gd name="connsiteY14" fmla="*/ 1469410 h 2021969"/>
                <a:gd name="connsiteX0" fmla="*/ 0 w 2872609"/>
                <a:gd name="connsiteY0" fmla="*/ 1469410 h 2013760"/>
                <a:gd name="connsiteX1" fmla="*/ 1330194 w 2872609"/>
                <a:gd name="connsiteY1" fmla="*/ 1741206 h 2013760"/>
                <a:gd name="connsiteX2" fmla="*/ 396458 w 2872609"/>
                <a:gd name="connsiteY2" fmla="*/ 760572 h 2013760"/>
                <a:gd name="connsiteX3" fmla="*/ 1445888 w 2872609"/>
                <a:gd name="connsiteY3" fmla="*/ 1426618 h 2013760"/>
                <a:gd name="connsiteX4" fmla="*/ 1291947 w 2872609"/>
                <a:gd name="connsiteY4" fmla="*/ 574460 h 2013760"/>
                <a:gd name="connsiteX5" fmla="*/ 1341313 w 2872609"/>
                <a:gd name="connsiteY5" fmla="*/ 0 h 2013760"/>
                <a:gd name="connsiteX6" fmla="*/ 1756142 w 2872609"/>
                <a:gd name="connsiteY6" fmla="*/ 1335152 h 2013760"/>
                <a:gd name="connsiteX7" fmla="*/ 2471520 w 2872609"/>
                <a:gd name="connsiteY7" fmla="*/ 451654 h 2013760"/>
                <a:gd name="connsiteX8" fmla="*/ 2035071 w 2872609"/>
                <a:gd name="connsiteY8" fmla="*/ 1549872 h 2013760"/>
                <a:gd name="connsiteX9" fmla="*/ 2867977 w 2872609"/>
                <a:gd name="connsiteY9" fmla="*/ 999853 h 2013760"/>
                <a:gd name="connsiteX10" fmla="*/ 2342271 w 2872609"/>
                <a:gd name="connsiteY10" fmla="*/ 1612427 h 2013760"/>
                <a:gd name="connsiteX11" fmla="*/ 2024551 w 2872609"/>
                <a:gd name="connsiteY11" fmla="*/ 1859222 h 2013760"/>
                <a:gd name="connsiteX12" fmla="*/ 1545435 w 2872609"/>
                <a:gd name="connsiteY12" fmla="*/ 2010070 h 2013760"/>
                <a:gd name="connsiteX13" fmla="*/ 1126372 w 2872609"/>
                <a:gd name="connsiteY13" fmla="*/ 1989417 h 2013760"/>
                <a:gd name="connsiteX14" fmla="*/ 0 w 2872609"/>
                <a:gd name="connsiteY14" fmla="*/ 1469410 h 2013760"/>
                <a:gd name="connsiteX0" fmla="*/ 0 w 2872609"/>
                <a:gd name="connsiteY0" fmla="*/ 1469410 h 2017688"/>
                <a:gd name="connsiteX1" fmla="*/ 1330194 w 2872609"/>
                <a:gd name="connsiteY1" fmla="*/ 1741206 h 2017688"/>
                <a:gd name="connsiteX2" fmla="*/ 396458 w 2872609"/>
                <a:gd name="connsiteY2" fmla="*/ 760572 h 2017688"/>
                <a:gd name="connsiteX3" fmla="*/ 1445888 w 2872609"/>
                <a:gd name="connsiteY3" fmla="*/ 1426618 h 2017688"/>
                <a:gd name="connsiteX4" fmla="*/ 1291947 w 2872609"/>
                <a:gd name="connsiteY4" fmla="*/ 574460 h 2017688"/>
                <a:gd name="connsiteX5" fmla="*/ 1341313 w 2872609"/>
                <a:gd name="connsiteY5" fmla="*/ 0 h 2017688"/>
                <a:gd name="connsiteX6" fmla="*/ 1756142 w 2872609"/>
                <a:gd name="connsiteY6" fmla="*/ 1335152 h 2017688"/>
                <a:gd name="connsiteX7" fmla="*/ 2471520 w 2872609"/>
                <a:gd name="connsiteY7" fmla="*/ 451654 h 2017688"/>
                <a:gd name="connsiteX8" fmla="*/ 2035071 w 2872609"/>
                <a:gd name="connsiteY8" fmla="*/ 1549872 h 2017688"/>
                <a:gd name="connsiteX9" fmla="*/ 2867977 w 2872609"/>
                <a:gd name="connsiteY9" fmla="*/ 999853 h 2017688"/>
                <a:gd name="connsiteX10" fmla="*/ 2342271 w 2872609"/>
                <a:gd name="connsiteY10" fmla="*/ 1612427 h 2017688"/>
                <a:gd name="connsiteX11" fmla="*/ 2024551 w 2872609"/>
                <a:gd name="connsiteY11" fmla="*/ 1859222 h 2017688"/>
                <a:gd name="connsiteX12" fmla="*/ 1545435 w 2872609"/>
                <a:gd name="connsiteY12" fmla="*/ 2010070 h 2017688"/>
                <a:gd name="connsiteX13" fmla="*/ 1116314 w 2872609"/>
                <a:gd name="connsiteY13" fmla="*/ 1967397 h 2017688"/>
                <a:gd name="connsiteX14" fmla="*/ 0 w 2872609"/>
                <a:gd name="connsiteY14" fmla="*/ 1469410 h 2017688"/>
                <a:gd name="connsiteX0" fmla="*/ 0 w 2872609"/>
                <a:gd name="connsiteY0" fmla="*/ 1469410 h 2017688"/>
                <a:gd name="connsiteX1" fmla="*/ 1330194 w 2872609"/>
                <a:gd name="connsiteY1" fmla="*/ 1741206 h 2017688"/>
                <a:gd name="connsiteX2" fmla="*/ 396458 w 2872609"/>
                <a:gd name="connsiteY2" fmla="*/ 760572 h 2017688"/>
                <a:gd name="connsiteX3" fmla="*/ 1512193 w 2872609"/>
                <a:gd name="connsiteY3" fmla="*/ 1519870 h 2017688"/>
                <a:gd name="connsiteX4" fmla="*/ 1291947 w 2872609"/>
                <a:gd name="connsiteY4" fmla="*/ 574460 h 2017688"/>
                <a:gd name="connsiteX5" fmla="*/ 1341313 w 2872609"/>
                <a:gd name="connsiteY5" fmla="*/ 0 h 2017688"/>
                <a:gd name="connsiteX6" fmla="*/ 1756142 w 2872609"/>
                <a:gd name="connsiteY6" fmla="*/ 1335152 h 2017688"/>
                <a:gd name="connsiteX7" fmla="*/ 2471520 w 2872609"/>
                <a:gd name="connsiteY7" fmla="*/ 451654 h 2017688"/>
                <a:gd name="connsiteX8" fmla="*/ 2035071 w 2872609"/>
                <a:gd name="connsiteY8" fmla="*/ 1549872 h 2017688"/>
                <a:gd name="connsiteX9" fmla="*/ 2867977 w 2872609"/>
                <a:gd name="connsiteY9" fmla="*/ 999853 h 2017688"/>
                <a:gd name="connsiteX10" fmla="*/ 2342271 w 2872609"/>
                <a:gd name="connsiteY10" fmla="*/ 1612427 h 2017688"/>
                <a:gd name="connsiteX11" fmla="*/ 2024551 w 2872609"/>
                <a:gd name="connsiteY11" fmla="*/ 1859222 h 2017688"/>
                <a:gd name="connsiteX12" fmla="*/ 1545435 w 2872609"/>
                <a:gd name="connsiteY12" fmla="*/ 2010070 h 2017688"/>
                <a:gd name="connsiteX13" fmla="*/ 1116314 w 2872609"/>
                <a:gd name="connsiteY13" fmla="*/ 1967397 h 2017688"/>
                <a:gd name="connsiteX14" fmla="*/ 0 w 2872609"/>
                <a:gd name="connsiteY14" fmla="*/ 1469410 h 2017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872609" h="2017688">
                  <a:moveTo>
                    <a:pt x="0" y="1469410"/>
                  </a:moveTo>
                  <a:cubicBezTo>
                    <a:pt x="514429" y="1361165"/>
                    <a:pt x="964046" y="1725884"/>
                    <a:pt x="1330194" y="1741206"/>
                  </a:cubicBezTo>
                  <a:cubicBezTo>
                    <a:pt x="1051342" y="1505103"/>
                    <a:pt x="741665" y="1382876"/>
                    <a:pt x="396458" y="760572"/>
                  </a:cubicBezTo>
                  <a:cubicBezTo>
                    <a:pt x="973733" y="828686"/>
                    <a:pt x="1194410" y="1365259"/>
                    <a:pt x="1512193" y="1519870"/>
                  </a:cubicBezTo>
                  <a:cubicBezTo>
                    <a:pt x="1439841" y="1283930"/>
                    <a:pt x="1240763" y="1019160"/>
                    <a:pt x="1291947" y="574460"/>
                  </a:cubicBezTo>
                  <a:lnTo>
                    <a:pt x="1341313" y="0"/>
                  </a:lnTo>
                  <a:cubicBezTo>
                    <a:pt x="1672114" y="474037"/>
                    <a:pt x="1647762" y="959969"/>
                    <a:pt x="1756142" y="1335152"/>
                  </a:cubicBezTo>
                  <a:cubicBezTo>
                    <a:pt x="1938427" y="1007736"/>
                    <a:pt x="1972505" y="746308"/>
                    <a:pt x="2471520" y="451654"/>
                  </a:cubicBezTo>
                  <a:cubicBezTo>
                    <a:pt x="2389925" y="1090433"/>
                    <a:pt x="2190807" y="1195298"/>
                    <a:pt x="2035071" y="1549872"/>
                  </a:cubicBezTo>
                  <a:cubicBezTo>
                    <a:pt x="2322960" y="1406864"/>
                    <a:pt x="2456520" y="1105791"/>
                    <a:pt x="2867977" y="999853"/>
                  </a:cubicBezTo>
                  <a:cubicBezTo>
                    <a:pt x="2922244" y="1020147"/>
                    <a:pt x="2484692" y="1486629"/>
                    <a:pt x="2342271" y="1612427"/>
                  </a:cubicBezTo>
                  <a:cubicBezTo>
                    <a:pt x="2199850" y="1738225"/>
                    <a:pt x="2154307" y="1792132"/>
                    <a:pt x="2024551" y="1859222"/>
                  </a:cubicBezTo>
                  <a:cubicBezTo>
                    <a:pt x="1853547" y="1984535"/>
                    <a:pt x="1696808" y="1992041"/>
                    <a:pt x="1545435" y="2010070"/>
                  </a:cubicBezTo>
                  <a:cubicBezTo>
                    <a:pt x="1394062" y="2028099"/>
                    <a:pt x="1387128" y="2014229"/>
                    <a:pt x="1116314" y="1967397"/>
                  </a:cubicBezTo>
                  <a:cubicBezTo>
                    <a:pt x="720262" y="1831131"/>
                    <a:pt x="482550" y="1865168"/>
                    <a:pt x="0" y="146941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  <a:tileRect l="-100000" b="-100000"/>
            </a:gradFill>
            <a:ln>
              <a:noFill/>
            </a:ln>
            <a:effectLst>
              <a:outerShdw blurRad="50800" dist="50800" dir="5400000" algn="ctr" rotWithShape="0">
                <a:schemeClr val="accent4">
                  <a:lumMod val="50000"/>
                  <a:alpha val="61000"/>
                </a:schemeClr>
              </a:outerShdw>
            </a:effectLst>
            <a:scene3d>
              <a:camera prst="orthographicFront"/>
              <a:lightRig rig="flood" dir="t"/>
            </a:scene3d>
            <a:sp3d prstMaterial="powder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1" name="20 Estrella de 7 puntas"/>
            <p:cNvSpPr/>
            <p:nvPr/>
          </p:nvSpPr>
          <p:spPr>
            <a:xfrm rot="20441925">
              <a:off x="5250195" y="3367614"/>
              <a:ext cx="504122" cy="267996"/>
            </a:xfrm>
            <a:custGeom>
              <a:avLst/>
              <a:gdLst>
                <a:gd name="connsiteX0" fmla="*/ -7 w 2880320"/>
                <a:gd name="connsiteY0" fmla="*/ 1667118 h 2592288"/>
                <a:gd name="connsiteX1" fmla="*/ 987227 w 2880320"/>
                <a:gd name="connsiteY1" fmla="*/ 1268240 h 2592288"/>
                <a:gd name="connsiteX2" fmla="*/ 285240 w 2880320"/>
                <a:gd name="connsiteY2" fmla="*/ 513437 h 2592288"/>
                <a:gd name="connsiteX3" fmla="*/ 1238588 w 2880320"/>
                <a:gd name="connsiteY3" fmla="*/ 977269 h 2592288"/>
                <a:gd name="connsiteX4" fmla="*/ 1440160 w 2880320"/>
                <a:gd name="connsiteY4" fmla="*/ 0 h 2592288"/>
                <a:gd name="connsiteX5" fmla="*/ 1641732 w 2880320"/>
                <a:gd name="connsiteY5" fmla="*/ 977269 h 2592288"/>
                <a:gd name="connsiteX6" fmla="*/ 2595080 w 2880320"/>
                <a:gd name="connsiteY6" fmla="*/ 513437 h 2592288"/>
                <a:gd name="connsiteX7" fmla="*/ 1893093 w 2880320"/>
                <a:gd name="connsiteY7" fmla="*/ 1268240 h 2592288"/>
                <a:gd name="connsiteX8" fmla="*/ 2880327 w 2880320"/>
                <a:gd name="connsiteY8" fmla="*/ 1667118 h 2592288"/>
                <a:gd name="connsiteX9" fmla="*/ 1803382 w 2880320"/>
                <a:gd name="connsiteY9" fmla="*/ 1631072 h 2592288"/>
                <a:gd name="connsiteX10" fmla="*/ 2081088 w 2880320"/>
                <a:gd name="connsiteY10" fmla="*/ 2592302 h 2592288"/>
                <a:gd name="connsiteX11" fmla="*/ 1440160 w 2880320"/>
                <a:gd name="connsiteY11" fmla="*/ 1792548 h 2592288"/>
                <a:gd name="connsiteX12" fmla="*/ 799232 w 2880320"/>
                <a:gd name="connsiteY12" fmla="*/ 2592302 h 2592288"/>
                <a:gd name="connsiteX13" fmla="*/ 1076938 w 2880320"/>
                <a:gd name="connsiteY13" fmla="*/ 1631072 h 2592288"/>
                <a:gd name="connsiteX14" fmla="*/ -7 w 2880320"/>
                <a:gd name="connsiteY14" fmla="*/ 1667118 h 2592288"/>
                <a:gd name="connsiteX0" fmla="*/ 0 w 2880334"/>
                <a:gd name="connsiteY0" fmla="*/ 1667118 h 2592302"/>
                <a:gd name="connsiteX1" fmla="*/ 987234 w 2880334"/>
                <a:gd name="connsiteY1" fmla="*/ 1268240 h 2592302"/>
                <a:gd name="connsiteX2" fmla="*/ 285247 w 2880334"/>
                <a:gd name="connsiteY2" fmla="*/ 513437 h 2592302"/>
                <a:gd name="connsiteX3" fmla="*/ 1238595 w 2880334"/>
                <a:gd name="connsiteY3" fmla="*/ 977269 h 2592302"/>
                <a:gd name="connsiteX4" fmla="*/ 1440167 w 2880334"/>
                <a:gd name="connsiteY4" fmla="*/ 0 h 2592302"/>
                <a:gd name="connsiteX5" fmla="*/ 1641739 w 2880334"/>
                <a:gd name="connsiteY5" fmla="*/ 977269 h 2592302"/>
                <a:gd name="connsiteX6" fmla="*/ 2595087 w 2880334"/>
                <a:gd name="connsiteY6" fmla="*/ 513437 h 2592302"/>
                <a:gd name="connsiteX7" fmla="*/ 1893100 w 2880334"/>
                <a:gd name="connsiteY7" fmla="*/ 1268240 h 2592302"/>
                <a:gd name="connsiteX8" fmla="*/ 2880334 w 2880334"/>
                <a:gd name="connsiteY8" fmla="*/ 1667118 h 2592302"/>
                <a:gd name="connsiteX9" fmla="*/ 1803389 w 2880334"/>
                <a:gd name="connsiteY9" fmla="*/ 1631072 h 2592302"/>
                <a:gd name="connsiteX10" fmla="*/ 1440167 w 2880334"/>
                <a:gd name="connsiteY10" fmla="*/ 1792548 h 2592302"/>
                <a:gd name="connsiteX11" fmla="*/ 799239 w 2880334"/>
                <a:gd name="connsiteY11" fmla="*/ 2592302 h 2592302"/>
                <a:gd name="connsiteX12" fmla="*/ 1076945 w 2880334"/>
                <a:gd name="connsiteY12" fmla="*/ 1631072 h 2592302"/>
                <a:gd name="connsiteX13" fmla="*/ 0 w 2880334"/>
                <a:gd name="connsiteY13" fmla="*/ 1667118 h 2592302"/>
                <a:gd name="connsiteX0" fmla="*/ 0 w 2880334"/>
                <a:gd name="connsiteY0" fmla="*/ 1667118 h 1792548"/>
                <a:gd name="connsiteX1" fmla="*/ 987234 w 2880334"/>
                <a:gd name="connsiteY1" fmla="*/ 1268240 h 1792548"/>
                <a:gd name="connsiteX2" fmla="*/ 285247 w 2880334"/>
                <a:gd name="connsiteY2" fmla="*/ 513437 h 1792548"/>
                <a:gd name="connsiteX3" fmla="*/ 1238595 w 2880334"/>
                <a:gd name="connsiteY3" fmla="*/ 977269 h 1792548"/>
                <a:gd name="connsiteX4" fmla="*/ 1440167 w 2880334"/>
                <a:gd name="connsiteY4" fmla="*/ 0 h 1792548"/>
                <a:gd name="connsiteX5" fmla="*/ 1641739 w 2880334"/>
                <a:gd name="connsiteY5" fmla="*/ 977269 h 1792548"/>
                <a:gd name="connsiteX6" fmla="*/ 2595087 w 2880334"/>
                <a:gd name="connsiteY6" fmla="*/ 513437 h 1792548"/>
                <a:gd name="connsiteX7" fmla="*/ 1893100 w 2880334"/>
                <a:gd name="connsiteY7" fmla="*/ 1268240 h 1792548"/>
                <a:gd name="connsiteX8" fmla="*/ 2880334 w 2880334"/>
                <a:gd name="connsiteY8" fmla="*/ 1667118 h 1792548"/>
                <a:gd name="connsiteX9" fmla="*/ 1803389 w 2880334"/>
                <a:gd name="connsiteY9" fmla="*/ 1631072 h 1792548"/>
                <a:gd name="connsiteX10" fmla="*/ 1440167 w 2880334"/>
                <a:gd name="connsiteY10" fmla="*/ 1792548 h 1792548"/>
                <a:gd name="connsiteX11" fmla="*/ 1076945 w 2880334"/>
                <a:gd name="connsiteY11" fmla="*/ 1631072 h 1792548"/>
                <a:gd name="connsiteX12" fmla="*/ 0 w 2880334"/>
                <a:gd name="connsiteY12" fmla="*/ 1667118 h 1792548"/>
                <a:gd name="connsiteX0" fmla="*/ 0 w 2991545"/>
                <a:gd name="connsiteY0" fmla="*/ 1222275 h 1792548"/>
                <a:gd name="connsiteX1" fmla="*/ 1098445 w 2991545"/>
                <a:gd name="connsiteY1" fmla="*/ 1268240 h 1792548"/>
                <a:gd name="connsiteX2" fmla="*/ 396458 w 2991545"/>
                <a:gd name="connsiteY2" fmla="*/ 513437 h 1792548"/>
                <a:gd name="connsiteX3" fmla="*/ 1349806 w 2991545"/>
                <a:gd name="connsiteY3" fmla="*/ 977269 h 1792548"/>
                <a:gd name="connsiteX4" fmla="*/ 1551378 w 2991545"/>
                <a:gd name="connsiteY4" fmla="*/ 0 h 1792548"/>
                <a:gd name="connsiteX5" fmla="*/ 1752950 w 2991545"/>
                <a:gd name="connsiteY5" fmla="*/ 977269 h 1792548"/>
                <a:gd name="connsiteX6" fmla="*/ 2706298 w 2991545"/>
                <a:gd name="connsiteY6" fmla="*/ 513437 h 1792548"/>
                <a:gd name="connsiteX7" fmla="*/ 2004311 w 2991545"/>
                <a:gd name="connsiteY7" fmla="*/ 1268240 h 1792548"/>
                <a:gd name="connsiteX8" fmla="*/ 2991545 w 2991545"/>
                <a:gd name="connsiteY8" fmla="*/ 1667118 h 1792548"/>
                <a:gd name="connsiteX9" fmla="*/ 1914600 w 2991545"/>
                <a:gd name="connsiteY9" fmla="*/ 1631072 h 1792548"/>
                <a:gd name="connsiteX10" fmla="*/ 1551378 w 2991545"/>
                <a:gd name="connsiteY10" fmla="*/ 1792548 h 1792548"/>
                <a:gd name="connsiteX11" fmla="*/ 1188156 w 2991545"/>
                <a:gd name="connsiteY11" fmla="*/ 1631072 h 1792548"/>
                <a:gd name="connsiteX12" fmla="*/ 0 w 2991545"/>
                <a:gd name="connsiteY12" fmla="*/ 1222275 h 1792548"/>
                <a:gd name="connsiteX0" fmla="*/ 0 w 2991545"/>
                <a:gd name="connsiteY0" fmla="*/ 1222275 h 1792548"/>
                <a:gd name="connsiteX1" fmla="*/ 1098445 w 2991545"/>
                <a:gd name="connsiteY1" fmla="*/ 1268240 h 1792548"/>
                <a:gd name="connsiteX2" fmla="*/ 396458 w 2991545"/>
                <a:gd name="connsiteY2" fmla="*/ 513437 h 1792548"/>
                <a:gd name="connsiteX3" fmla="*/ 1349806 w 2991545"/>
                <a:gd name="connsiteY3" fmla="*/ 977269 h 1792548"/>
                <a:gd name="connsiteX4" fmla="*/ 1551378 w 2991545"/>
                <a:gd name="connsiteY4" fmla="*/ 0 h 1792548"/>
                <a:gd name="connsiteX5" fmla="*/ 1752950 w 2991545"/>
                <a:gd name="connsiteY5" fmla="*/ 977269 h 1792548"/>
                <a:gd name="connsiteX6" fmla="*/ 2471520 w 2991545"/>
                <a:gd name="connsiteY6" fmla="*/ 204519 h 1792548"/>
                <a:gd name="connsiteX7" fmla="*/ 2004311 w 2991545"/>
                <a:gd name="connsiteY7" fmla="*/ 1268240 h 1792548"/>
                <a:gd name="connsiteX8" fmla="*/ 2991545 w 2991545"/>
                <a:gd name="connsiteY8" fmla="*/ 1667118 h 1792548"/>
                <a:gd name="connsiteX9" fmla="*/ 1914600 w 2991545"/>
                <a:gd name="connsiteY9" fmla="*/ 1631072 h 1792548"/>
                <a:gd name="connsiteX10" fmla="*/ 1551378 w 2991545"/>
                <a:gd name="connsiteY10" fmla="*/ 1792548 h 1792548"/>
                <a:gd name="connsiteX11" fmla="*/ 1188156 w 2991545"/>
                <a:gd name="connsiteY11" fmla="*/ 1631072 h 1792548"/>
                <a:gd name="connsiteX12" fmla="*/ 0 w 2991545"/>
                <a:gd name="connsiteY12" fmla="*/ 1222275 h 1792548"/>
                <a:gd name="connsiteX0" fmla="*/ 0 w 2867977"/>
                <a:gd name="connsiteY0" fmla="*/ 1222275 h 1792548"/>
                <a:gd name="connsiteX1" fmla="*/ 1098445 w 2867977"/>
                <a:gd name="connsiteY1" fmla="*/ 1268240 h 1792548"/>
                <a:gd name="connsiteX2" fmla="*/ 396458 w 2867977"/>
                <a:gd name="connsiteY2" fmla="*/ 513437 h 1792548"/>
                <a:gd name="connsiteX3" fmla="*/ 1349806 w 2867977"/>
                <a:gd name="connsiteY3" fmla="*/ 977269 h 1792548"/>
                <a:gd name="connsiteX4" fmla="*/ 1551378 w 2867977"/>
                <a:gd name="connsiteY4" fmla="*/ 0 h 1792548"/>
                <a:gd name="connsiteX5" fmla="*/ 1752950 w 2867977"/>
                <a:gd name="connsiteY5" fmla="*/ 977269 h 1792548"/>
                <a:gd name="connsiteX6" fmla="*/ 2471520 w 2867977"/>
                <a:gd name="connsiteY6" fmla="*/ 204519 h 1792548"/>
                <a:gd name="connsiteX7" fmla="*/ 2004311 w 2867977"/>
                <a:gd name="connsiteY7" fmla="*/ 1268240 h 1792548"/>
                <a:gd name="connsiteX8" fmla="*/ 2867977 w 2867977"/>
                <a:gd name="connsiteY8" fmla="*/ 839215 h 1792548"/>
                <a:gd name="connsiteX9" fmla="*/ 1914600 w 2867977"/>
                <a:gd name="connsiteY9" fmla="*/ 1631072 h 1792548"/>
                <a:gd name="connsiteX10" fmla="*/ 1551378 w 2867977"/>
                <a:gd name="connsiteY10" fmla="*/ 1792548 h 1792548"/>
                <a:gd name="connsiteX11" fmla="*/ 1188156 w 2867977"/>
                <a:gd name="connsiteY11" fmla="*/ 1631072 h 1792548"/>
                <a:gd name="connsiteX12" fmla="*/ 0 w 2867977"/>
                <a:gd name="connsiteY12" fmla="*/ 1222275 h 1792548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427811 w 2867977"/>
                <a:gd name="connsiteY4" fmla="*/ 0 h 1940829"/>
                <a:gd name="connsiteX5" fmla="*/ 1752950 w 2867977"/>
                <a:gd name="connsiteY5" fmla="*/ 1125550 h 1940829"/>
                <a:gd name="connsiteX6" fmla="*/ 2471520 w 2867977"/>
                <a:gd name="connsiteY6" fmla="*/ 352800 h 1940829"/>
                <a:gd name="connsiteX7" fmla="*/ 2004311 w 2867977"/>
                <a:gd name="connsiteY7" fmla="*/ 1416521 h 1940829"/>
                <a:gd name="connsiteX8" fmla="*/ 2867977 w 2867977"/>
                <a:gd name="connsiteY8" fmla="*/ 987496 h 1940829"/>
                <a:gd name="connsiteX9" fmla="*/ 1914600 w 2867977"/>
                <a:gd name="connsiteY9" fmla="*/ 1779353 h 1940829"/>
                <a:gd name="connsiteX10" fmla="*/ 1551378 w 2867977"/>
                <a:gd name="connsiteY10" fmla="*/ 1940829 h 1940829"/>
                <a:gd name="connsiteX11" fmla="*/ 1188156 w 2867977"/>
                <a:gd name="connsiteY11" fmla="*/ 1779353 h 1940829"/>
                <a:gd name="connsiteX12" fmla="*/ 0 w 2867977"/>
                <a:gd name="connsiteY12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427811 w 2867977"/>
                <a:gd name="connsiteY4" fmla="*/ 0 h 1940829"/>
                <a:gd name="connsiteX5" fmla="*/ 1752950 w 2867977"/>
                <a:gd name="connsiteY5" fmla="*/ 1125550 h 1940829"/>
                <a:gd name="connsiteX6" fmla="*/ 2471520 w 2867977"/>
                <a:gd name="connsiteY6" fmla="*/ 352800 h 1940829"/>
                <a:gd name="connsiteX7" fmla="*/ 2004311 w 2867977"/>
                <a:gd name="connsiteY7" fmla="*/ 1416521 h 1940829"/>
                <a:gd name="connsiteX8" fmla="*/ 2867977 w 2867977"/>
                <a:gd name="connsiteY8" fmla="*/ 987496 h 1940829"/>
                <a:gd name="connsiteX9" fmla="*/ 1914600 w 2867977"/>
                <a:gd name="connsiteY9" fmla="*/ 1779353 h 1940829"/>
                <a:gd name="connsiteX10" fmla="*/ 1551378 w 2867977"/>
                <a:gd name="connsiteY10" fmla="*/ 1940829 h 1940829"/>
                <a:gd name="connsiteX11" fmla="*/ 1188156 w 2867977"/>
                <a:gd name="connsiteY11" fmla="*/ 1779353 h 1940829"/>
                <a:gd name="connsiteX12" fmla="*/ 0 w 2867977"/>
                <a:gd name="connsiteY12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427811 w 2867977"/>
                <a:gd name="connsiteY4" fmla="*/ 0 h 1940829"/>
                <a:gd name="connsiteX5" fmla="*/ 1752950 w 2867977"/>
                <a:gd name="connsiteY5" fmla="*/ 1125550 h 1940829"/>
                <a:gd name="connsiteX6" fmla="*/ 2471520 w 2867977"/>
                <a:gd name="connsiteY6" fmla="*/ 352800 h 1940829"/>
                <a:gd name="connsiteX7" fmla="*/ 2004311 w 2867977"/>
                <a:gd name="connsiteY7" fmla="*/ 1416521 h 1940829"/>
                <a:gd name="connsiteX8" fmla="*/ 2867977 w 2867977"/>
                <a:gd name="connsiteY8" fmla="*/ 987496 h 1940829"/>
                <a:gd name="connsiteX9" fmla="*/ 1914600 w 2867977"/>
                <a:gd name="connsiteY9" fmla="*/ 1779353 h 1940829"/>
                <a:gd name="connsiteX10" fmla="*/ 1551378 w 2867977"/>
                <a:gd name="connsiteY10" fmla="*/ 1940829 h 1940829"/>
                <a:gd name="connsiteX11" fmla="*/ 1188156 w 2867977"/>
                <a:gd name="connsiteY11" fmla="*/ 1779353 h 1940829"/>
                <a:gd name="connsiteX12" fmla="*/ 0 w 2867977"/>
                <a:gd name="connsiteY12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427811 w 2867977"/>
                <a:gd name="connsiteY4" fmla="*/ 0 h 1940829"/>
                <a:gd name="connsiteX5" fmla="*/ 1752950 w 2867977"/>
                <a:gd name="connsiteY5" fmla="*/ 1125550 h 1940829"/>
                <a:gd name="connsiteX6" fmla="*/ 2471520 w 2867977"/>
                <a:gd name="connsiteY6" fmla="*/ 352800 h 1940829"/>
                <a:gd name="connsiteX7" fmla="*/ 2004311 w 2867977"/>
                <a:gd name="connsiteY7" fmla="*/ 1416521 h 1940829"/>
                <a:gd name="connsiteX8" fmla="*/ 2867977 w 2867977"/>
                <a:gd name="connsiteY8" fmla="*/ 987496 h 1940829"/>
                <a:gd name="connsiteX9" fmla="*/ 1914600 w 2867977"/>
                <a:gd name="connsiteY9" fmla="*/ 1779353 h 1940829"/>
                <a:gd name="connsiteX10" fmla="*/ 1551378 w 2867977"/>
                <a:gd name="connsiteY10" fmla="*/ 1940829 h 1940829"/>
                <a:gd name="connsiteX11" fmla="*/ 1188156 w 2867977"/>
                <a:gd name="connsiteY11" fmla="*/ 1779353 h 1940829"/>
                <a:gd name="connsiteX12" fmla="*/ 0 w 2867977"/>
                <a:gd name="connsiteY12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427811 w 2867977"/>
                <a:gd name="connsiteY4" fmla="*/ 0 h 1940829"/>
                <a:gd name="connsiteX5" fmla="*/ 1752950 w 2867977"/>
                <a:gd name="connsiteY5" fmla="*/ 1125550 h 1940829"/>
                <a:gd name="connsiteX6" fmla="*/ 2471520 w 2867977"/>
                <a:gd name="connsiteY6" fmla="*/ 352800 h 1940829"/>
                <a:gd name="connsiteX7" fmla="*/ 2004311 w 2867977"/>
                <a:gd name="connsiteY7" fmla="*/ 1416521 h 1940829"/>
                <a:gd name="connsiteX8" fmla="*/ 2867977 w 2867977"/>
                <a:gd name="connsiteY8" fmla="*/ 987496 h 1940829"/>
                <a:gd name="connsiteX9" fmla="*/ 1914600 w 2867977"/>
                <a:gd name="connsiteY9" fmla="*/ 1779353 h 1940829"/>
                <a:gd name="connsiteX10" fmla="*/ 1551378 w 2867977"/>
                <a:gd name="connsiteY10" fmla="*/ 1940829 h 1940829"/>
                <a:gd name="connsiteX11" fmla="*/ 1188156 w 2867977"/>
                <a:gd name="connsiteY11" fmla="*/ 1779353 h 1940829"/>
                <a:gd name="connsiteX12" fmla="*/ 0 w 2867977"/>
                <a:gd name="connsiteY12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427811 w 2867977"/>
                <a:gd name="connsiteY4" fmla="*/ 0 h 1940829"/>
                <a:gd name="connsiteX5" fmla="*/ 1752950 w 2867977"/>
                <a:gd name="connsiteY5" fmla="*/ 1125550 h 1940829"/>
                <a:gd name="connsiteX6" fmla="*/ 2471520 w 2867977"/>
                <a:gd name="connsiteY6" fmla="*/ 352800 h 1940829"/>
                <a:gd name="connsiteX7" fmla="*/ 2004311 w 2867977"/>
                <a:gd name="connsiteY7" fmla="*/ 1416521 h 1940829"/>
                <a:gd name="connsiteX8" fmla="*/ 2867977 w 2867977"/>
                <a:gd name="connsiteY8" fmla="*/ 987496 h 1940829"/>
                <a:gd name="connsiteX9" fmla="*/ 1914600 w 2867977"/>
                <a:gd name="connsiteY9" fmla="*/ 1779353 h 1940829"/>
                <a:gd name="connsiteX10" fmla="*/ 1551378 w 2867977"/>
                <a:gd name="connsiteY10" fmla="*/ 1940829 h 1940829"/>
                <a:gd name="connsiteX11" fmla="*/ 1188156 w 2867977"/>
                <a:gd name="connsiteY11" fmla="*/ 1779353 h 1940829"/>
                <a:gd name="connsiteX12" fmla="*/ 0 w 2867977"/>
                <a:gd name="connsiteY12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291947 w 2867977"/>
                <a:gd name="connsiteY4" fmla="*/ 475606 h 1940829"/>
                <a:gd name="connsiteX5" fmla="*/ 1427811 w 2867977"/>
                <a:gd name="connsiteY5" fmla="*/ 0 h 1940829"/>
                <a:gd name="connsiteX6" fmla="*/ 1752950 w 2867977"/>
                <a:gd name="connsiteY6" fmla="*/ 1125550 h 1940829"/>
                <a:gd name="connsiteX7" fmla="*/ 2471520 w 2867977"/>
                <a:gd name="connsiteY7" fmla="*/ 352800 h 1940829"/>
                <a:gd name="connsiteX8" fmla="*/ 2004311 w 2867977"/>
                <a:gd name="connsiteY8" fmla="*/ 1416521 h 1940829"/>
                <a:gd name="connsiteX9" fmla="*/ 2867977 w 2867977"/>
                <a:gd name="connsiteY9" fmla="*/ 987496 h 1940829"/>
                <a:gd name="connsiteX10" fmla="*/ 1914600 w 2867977"/>
                <a:gd name="connsiteY10" fmla="*/ 1779353 h 1940829"/>
                <a:gd name="connsiteX11" fmla="*/ 1551378 w 2867977"/>
                <a:gd name="connsiteY11" fmla="*/ 1940829 h 1940829"/>
                <a:gd name="connsiteX12" fmla="*/ 1188156 w 2867977"/>
                <a:gd name="connsiteY12" fmla="*/ 1779353 h 1940829"/>
                <a:gd name="connsiteX13" fmla="*/ 0 w 2867977"/>
                <a:gd name="connsiteY13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291947 w 2867977"/>
                <a:gd name="connsiteY4" fmla="*/ 475606 h 1940829"/>
                <a:gd name="connsiteX5" fmla="*/ 1427811 w 2867977"/>
                <a:gd name="connsiteY5" fmla="*/ 0 h 1940829"/>
                <a:gd name="connsiteX6" fmla="*/ 1752950 w 2867977"/>
                <a:gd name="connsiteY6" fmla="*/ 1125550 h 1940829"/>
                <a:gd name="connsiteX7" fmla="*/ 2471520 w 2867977"/>
                <a:gd name="connsiteY7" fmla="*/ 352800 h 1940829"/>
                <a:gd name="connsiteX8" fmla="*/ 2004311 w 2867977"/>
                <a:gd name="connsiteY8" fmla="*/ 1416521 h 1940829"/>
                <a:gd name="connsiteX9" fmla="*/ 2867977 w 2867977"/>
                <a:gd name="connsiteY9" fmla="*/ 987496 h 1940829"/>
                <a:gd name="connsiteX10" fmla="*/ 1914600 w 2867977"/>
                <a:gd name="connsiteY10" fmla="*/ 1779353 h 1940829"/>
                <a:gd name="connsiteX11" fmla="*/ 1551378 w 2867977"/>
                <a:gd name="connsiteY11" fmla="*/ 1940829 h 1940829"/>
                <a:gd name="connsiteX12" fmla="*/ 1188156 w 2867977"/>
                <a:gd name="connsiteY12" fmla="*/ 1779353 h 1940829"/>
                <a:gd name="connsiteX13" fmla="*/ 0 w 2867977"/>
                <a:gd name="connsiteY13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291947 w 2867977"/>
                <a:gd name="connsiteY4" fmla="*/ 475606 h 1940829"/>
                <a:gd name="connsiteX5" fmla="*/ 1427811 w 2867977"/>
                <a:gd name="connsiteY5" fmla="*/ 0 h 1940829"/>
                <a:gd name="connsiteX6" fmla="*/ 1752950 w 2867977"/>
                <a:gd name="connsiteY6" fmla="*/ 1125550 h 1940829"/>
                <a:gd name="connsiteX7" fmla="*/ 2471520 w 2867977"/>
                <a:gd name="connsiteY7" fmla="*/ 352800 h 1940829"/>
                <a:gd name="connsiteX8" fmla="*/ 2004311 w 2867977"/>
                <a:gd name="connsiteY8" fmla="*/ 1416521 h 1940829"/>
                <a:gd name="connsiteX9" fmla="*/ 2867977 w 2867977"/>
                <a:gd name="connsiteY9" fmla="*/ 987496 h 1940829"/>
                <a:gd name="connsiteX10" fmla="*/ 1914600 w 2867977"/>
                <a:gd name="connsiteY10" fmla="*/ 1779353 h 1940829"/>
                <a:gd name="connsiteX11" fmla="*/ 1551378 w 2867977"/>
                <a:gd name="connsiteY11" fmla="*/ 1940829 h 1940829"/>
                <a:gd name="connsiteX12" fmla="*/ 1188156 w 2867977"/>
                <a:gd name="connsiteY12" fmla="*/ 1779353 h 1940829"/>
                <a:gd name="connsiteX13" fmla="*/ 0 w 2867977"/>
                <a:gd name="connsiteY13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291947 w 2867977"/>
                <a:gd name="connsiteY4" fmla="*/ 475606 h 1940829"/>
                <a:gd name="connsiteX5" fmla="*/ 1427811 w 2867977"/>
                <a:gd name="connsiteY5" fmla="*/ 0 h 1940829"/>
                <a:gd name="connsiteX6" fmla="*/ 1752950 w 2867977"/>
                <a:gd name="connsiteY6" fmla="*/ 1125550 h 1940829"/>
                <a:gd name="connsiteX7" fmla="*/ 2471520 w 2867977"/>
                <a:gd name="connsiteY7" fmla="*/ 352800 h 1940829"/>
                <a:gd name="connsiteX8" fmla="*/ 2004311 w 2867977"/>
                <a:gd name="connsiteY8" fmla="*/ 1416521 h 1940829"/>
                <a:gd name="connsiteX9" fmla="*/ 2867977 w 2867977"/>
                <a:gd name="connsiteY9" fmla="*/ 987496 h 1940829"/>
                <a:gd name="connsiteX10" fmla="*/ 1914600 w 2867977"/>
                <a:gd name="connsiteY10" fmla="*/ 1779353 h 1940829"/>
                <a:gd name="connsiteX11" fmla="*/ 1551378 w 2867977"/>
                <a:gd name="connsiteY11" fmla="*/ 1940829 h 1940829"/>
                <a:gd name="connsiteX12" fmla="*/ 1188156 w 2867977"/>
                <a:gd name="connsiteY12" fmla="*/ 1779353 h 1940829"/>
                <a:gd name="connsiteX13" fmla="*/ 0 w 2867977"/>
                <a:gd name="connsiteY13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291947 w 2867977"/>
                <a:gd name="connsiteY4" fmla="*/ 475606 h 1940829"/>
                <a:gd name="connsiteX5" fmla="*/ 1427811 w 2867977"/>
                <a:gd name="connsiteY5" fmla="*/ 0 h 1940829"/>
                <a:gd name="connsiteX6" fmla="*/ 1752950 w 2867977"/>
                <a:gd name="connsiteY6" fmla="*/ 1125550 h 1940829"/>
                <a:gd name="connsiteX7" fmla="*/ 2471520 w 2867977"/>
                <a:gd name="connsiteY7" fmla="*/ 352800 h 1940829"/>
                <a:gd name="connsiteX8" fmla="*/ 2004311 w 2867977"/>
                <a:gd name="connsiteY8" fmla="*/ 1416521 h 1940829"/>
                <a:gd name="connsiteX9" fmla="*/ 2867977 w 2867977"/>
                <a:gd name="connsiteY9" fmla="*/ 987496 h 1940829"/>
                <a:gd name="connsiteX10" fmla="*/ 1914600 w 2867977"/>
                <a:gd name="connsiteY10" fmla="*/ 1779353 h 1940829"/>
                <a:gd name="connsiteX11" fmla="*/ 1551378 w 2867977"/>
                <a:gd name="connsiteY11" fmla="*/ 1940829 h 1940829"/>
                <a:gd name="connsiteX12" fmla="*/ 1188156 w 2867977"/>
                <a:gd name="connsiteY12" fmla="*/ 1779353 h 1940829"/>
                <a:gd name="connsiteX13" fmla="*/ 0 w 2867977"/>
                <a:gd name="connsiteY13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291947 w 2867977"/>
                <a:gd name="connsiteY4" fmla="*/ 475606 h 1940829"/>
                <a:gd name="connsiteX5" fmla="*/ 1427811 w 2867977"/>
                <a:gd name="connsiteY5" fmla="*/ 0 h 1940829"/>
                <a:gd name="connsiteX6" fmla="*/ 1752950 w 2867977"/>
                <a:gd name="connsiteY6" fmla="*/ 1125550 h 1940829"/>
                <a:gd name="connsiteX7" fmla="*/ 2471520 w 2867977"/>
                <a:gd name="connsiteY7" fmla="*/ 352800 h 1940829"/>
                <a:gd name="connsiteX8" fmla="*/ 2004311 w 2867977"/>
                <a:gd name="connsiteY8" fmla="*/ 1416521 h 1940829"/>
                <a:gd name="connsiteX9" fmla="*/ 2867977 w 2867977"/>
                <a:gd name="connsiteY9" fmla="*/ 987496 h 1940829"/>
                <a:gd name="connsiteX10" fmla="*/ 1914600 w 2867977"/>
                <a:gd name="connsiteY10" fmla="*/ 1779353 h 1940829"/>
                <a:gd name="connsiteX11" fmla="*/ 1551378 w 2867977"/>
                <a:gd name="connsiteY11" fmla="*/ 1940829 h 1940829"/>
                <a:gd name="connsiteX12" fmla="*/ 1188156 w 2867977"/>
                <a:gd name="connsiteY12" fmla="*/ 1779353 h 1940829"/>
                <a:gd name="connsiteX13" fmla="*/ 0 w 2867977"/>
                <a:gd name="connsiteY13" fmla="*/ 1370556 h 1940829"/>
                <a:gd name="connsiteX0" fmla="*/ 0 w 2867977"/>
                <a:gd name="connsiteY0" fmla="*/ 1370556 h 1940829"/>
                <a:gd name="connsiteX1" fmla="*/ 1098445 w 2867977"/>
                <a:gd name="connsiteY1" fmla="*/ 1416521 h 1940829"/>
                <a:gd name="connsiteX2" fmla="*/ 396458 w 2867977"/>
                <a:gd name="connsiteY2" fmla="*/ 661718 h 1940829"/>
                <a:gd name="connsiteX3" fmla="*/ 1349806 w 2867977"/>
                <a:gd name="connsiteY3" fmla="*/ 1125550 h 1940829"/>
                <a:gd name="connsiteX4" fmla="*/ 1291947 w 2867977"/>
                <a:gd name="connsiteY4" fmla="*/ 475606 h 1940829"/>
                <a:gd name="connsiteX5" fmla="*/ 1427811 w 2867977"/>
                <a:gd name="connsiteY5" fmla="*/ 0 h 1940829"/>
                <a:gd name="connsiteX6" fmla="*/ 1752950 w 2867977"/>
                <a:gd name="connsiteY6" fmla="*/ 1125550 h 1940829"/>
                <a:gd name="connsiteX7" fmla="*/ 2471520 w 2867977"/>
                <a:gd name="connsiteY7" fmla="*/ 352800 h 1940829"/>
                <a:gd name="connsiteX8" fmla="*/ 2004311 w 2867977"/>
                <a:gd name="connsiteY8" fmla="*/ 1416521 h 1940829"/>
                <a:gd name="connsiteX9" fmla="*/ 2867977 w 2867977"/>
                <a:gd name="connsiteY9" fmla="*/ 987496 h 1940829"/>
                <a:gd name="connsiteX10" fmla="*/ 1914600 w 2867977"/>
                <a:gd name="connsiteY10" fmla="*/ 1779353 h 1940829"/>
                <a:gd name="connsiteX11" fmla="*/ 1551378 w 2867977"/>
                <a:gd name="connsiteY11" fmla="*/ 1940829 h 1940829"/>
                <a:gd name="connsiteX12" fmla="*/ 1188156 w 2867977"/>
                <a:gd name="connsiteY12" fmla="*/ 1853493 h 1940829"/>
                <a:gd name="connsiteX13" fmla="*/ 0 w 2867977"/>
                <a:gd name="connsiteY13" fmla="*/ 1370556 h 1940829"/>
                <a:gd name="connsiteX0" fmla="*/ 0 w 2867977"/>
                <a:gd name="connsiteY0" fmla="*/ 1370556 h 1963685"/>
                <a:gd name="connsiteX1" fmla="*/ 1098445 w 2867977"/>
                <a:gd name="connsiteY1" fmla="*/ 1416521 h 1963685"/>
                <a:gd name="connsiteX2" fmla="*/ 396458 w 2867977"/>
                <a:gd name="connsiteY2" fmla="*/ 661718 h 1963685"/>
                <a:gd name="connsiteX3" fmla="*/ 1349806 w 2867977"/>
                <a:gd name="connsiteY3" fmla="*/ 1125550 h 1963685"/>
                <a:gd name="connsiteX4" fmla="*/ 1291947 w 2867977"/>
                <a:gd name="connsiteY4" fmla="*/ 475606 h 1963685"/>
                <a:gd name="connsiteX5" fmla="*/ 1427811 w 2867977"/>
                <a:gd name="connsiteY5" fmla="*/ 0 h 1963685"/>
                <a:gd name="connsiteX6" fmla="*/ 1752950 w 2867977"/>
                <a:gd name="connsiteY6" fmla="*/ 1125550 h 1963685"/>
                <a:gd name="connsiteX7" fmla="*/ 2471520 w 2867977"/>
                <a:gd name="connsiteY7" fmla="*/ 352800 h 1963685"/>
                <a:gd name="connsiteX8" fmla="*/ 2004311 w 2867977"/>
                <a:gd name="connsiteY8" fmla="*/ 1416521 h 1963685"/>
                <a:gd name="connsiteX9" fmla="*/ 2867977 w 2867977"/>
                <a:gd name="connsiteY9" fmla="*/ 987496 h 1963685"/>
                <a:gd name="connsiteX10" fmla="*/ 1914600 w 2867977"/>
                <a:gd name="connsiteY10" fmla="*/ 1779353 h 1963685"/>
                <a:gd name="connsiteX11" fmla="*/ 1551378 w 2867977"/>
                <a:gd name="connsiteY11" fmla="*/ 1940829 h 1963685"/>
                <a:gd name="connsiteX12" fmla="*/ 1188156 w 2867977"/>
                <a:gd name="connsiteY12" fmla="*/ 1853493 h 1963685"/>
                <a:gd name="connsiteX13" fmla="*/ 0 w 2867977"/>
                <a:gd name="connsiteY13" fmla="*/ 1370556 h 1963685"/>
                <a:gd name="connsiteX0" fmla="*/ 0 w 2867977"/>
                <a:gd name="connsiteY0" fmla="*/ 1370556 h 2206629"/>
                <a:gd name="connsiteX1" fmla="*/ 1098445 w 2867977"/>
                <a:gd name="connsiteY1" fmla="*/ 1416521 h 2206629"/>
                <a:gd name="connsiteX2" fmla="*/ 396458 w 2867977"/>
                <a:gd name="connsiteY2" fmla="*/ 661718 h 2206629"/>
                <a:gd name="connsiteX3" fmla="*/ 1349806 w 2867977"/>
                <a:gd name="connsiteY3" fmla="*/ 1125550 h 2206629"/>
                <a:gd name="connsiteX4" fmla="*/ 1291947 w 2867977"/>
                <a:gd name="connsiteY4" fmla="*/ 475606 h 2206629"/>
                <a:gd name="connsiteX5" fmla="*/ 1427811 w 2867977"/>
                <a:gd name="connsiteY5" fmla="*/ 0 h 2206629"/>
                <a:gd name="connsiteX6" fmla="*/ 1752950 w 2867977"/>
                <a:gd name="connsiteY6" fmla="*/ 1125550 h 2206629"/>
                <a:gd name="connsiteX7" fmla="*/ 2471520 w 2867977"/>
                <a:gd name="connsiteY7" fmla="*/ 352800 h 2206629"/>
                <a:gd name="connsiteX8" fmla="*/ 2004311 w 2867977"/>
                <a:gd name="connsiteY8" fmla="*/ 1416521 h 2206629"/>
                <a:gd name="connsiteX9" fmla="*/ 2867977 w 2867977"/>
                <a:gd name="connsiteY9" fmla="*/ 987496 h 2206629"/>
                <a:gd name="connsiteX10" fmla="*/ 1914600 w 2867977"/>
                <a:gd name="connsiteY10" fmla="*/ 1779353 h 2206629"/>
                <a:gd name="connsiteX11" fmla="*/ 1637876 w 2867977"/>
                <a:gd name="connsiteY11" fmla="*/ 2200321 h 2206629"/>
                <a:gd name="connsiteX12" fmla="*/ 1188156 w 2867977"/>
                <a:gd name="connsiteY12" fmla="*/ 1853493 h 2206629"/>
                <a:gd name="connsiteX13" fmla="*/ 0 w 2867977"/>
                <a:gd name="connsiteY13" fmla="*/ 1370556 h 2206629"/>
                <a:gd name="connsiteX0" fmla="*/ 0 w 2867977"/>
                <a:gd name="connsiteY0" fmla="*/ 1370556 h 2212272"/>
                <a:gd name="connsiteX1" fmla="*/ 1098445 w 2867977"/>
                <a:gd name="connsiteY1" fmla="*/ 1416521 h 2212272"/>
                <a:gd name="connsiteX2" fmla="*/ 396458 w 2867977"/>
                <a:gd name="connsiteY2" fmla="*/ 661718 h 2212272"/>
                <a:gd name="connsiteX3" fmla="*/ 1349806 w 2867977"/>
                <a:gd name="connsiteY3" fmla="*/ 1125550 h 2212272"/>
                <a:gd name="connsiteX4" fmla="*/ 1291947 w 2867977"/>
                <a:gd name="connsiteY4" fmla="*/ 475606 h 2212272"/>
                <a:gd name="connsiteX5" fmla="*/ 1427811 w 2867977"/>
                <a:gd name="connsiteY5" fmla="*/ 0 h 2212272"/>
                <a:gd name="connsiteX6" fmla="*/ 1752950 w 2867977"/>
                <a:gd name="connsiteY6" fmla="*/ 1125550 h 2212272"/>
                <a:gd name="connsiteX7" fmla="*/ 2471520 w 2867977"/>
                <a:gd name="connsiteY7" fmla="*/ 352800 h 2212272"/>
                <a:gd name="connsiteX8" fmla="*/ 2004311 w 2867977"/>
                <a:gd name="connsiteY8" fmla="*/ 1416521 h 2212272"/>
                <a:gd name="connsiteX9" fmla="*/ 2867977 w 2867977"/>
                <a:gd name="connsiteY9" fmla="*/ 987496 h 2212272"/>
                <a:gd name="connsiteX10" fmla="*/ 1914600 w 2867977"/>
                <a:gd name="connsiteY10" fmla="*/ 1779353 h 2212272"/>
                <a:gd name="connsiteX11" fmla="*/ 1637876 w 2867977"/>
                <a:gd name="connsiteY11" fmla="*/ 2200321 h 2212272"/>
                <a:gd name="connsiteX12" fmla="*/ 1188156 w 2867977"/>
                <a:gd name="connsiteY12" fmla="*/ 1853493 h 2212272"/>
                <a:gd name="connsiteX13" fmla="*/ 0 w 2867977"/>
                <a:gd name="connsiteY13" fmla="*/ 1370556 h 2212272"/>
                <a:gd name="connsiteX0" fmla="*/ 0 w 2867977"/>
                <a:gd name="connsiteY0" fmla="*/ 1370556 h 2058680"/>
                <a:gd name="connsiteX1" fmla="*/ 1098445 w 2867977"/>
                <a:gd name="connsiteY1" fmla="*/ 1416521 h 2058680"/>
                <a:gd name="connsiteX2" fmla="*/ 396458 w 2867977"/>
                <a:gd name="connsiteY2" fmla="*/ 661718 h 2058680"/>
                <a:gd name="connsiteX3" fmla="*/ 1349806 w 2867977"/>
                <a:gd name="connsiteY3" fmla="*/ 1125550 h 2058680"/>
                <a:gd name="connsiteX4" fmla="*/ 1291947 w 2867977"/>
                <a:gd name="connsiteY4" fmla="*/ 475606 h 2058680"/>
                <a:gd name="connsiteX5" fmla="*/ 1427811 w 2867977"/>
                <a:gd name="connsiteY5" fmla="*/ 0 h 2058680"/>
                <a:gd name="connsiteX6" fmla="*/ 1752950 w 2867977"/>
                <a:gd name="connsiteY6" fmla="*/ 1125550 h 2058680"/>
                <a:gd name="connsiteX7" fmla="*/ 2471520 w 2867977"/>
                <a:gd name="connsiteY7" fmla="*/ 352800 h 2058680"/>
                <a:gd name="connsiteX8" fmla="*/ 2004311 w 2867977"/>
                <a:gd name="connsiteY8" fmla="*/ 1416521 h 2058680"/>
                <a:gd name="connsiteX9" fmla="*/ 2867977 w 2867977"/>
                <a:gd name="connsiteY9" fmla="*/ 987496 h 2058680"/>
                <a:gd name="connsiteX10" fmla="*/ 1914600 w 2867977"/>
                <a:gd name="connsiteY10" fmla="*/ 1779353 h 2058680"/>
                <a:gd name="connsiteX11" fmla="*/ 1576093 w 2867977"/>
                <a:gd name="connsiteY11" fmla="*/ 2039683 h 2058680"/>
                <a:gd name="connsiteX12" fmla="*/ 1188156 w 2867977"/>
                <a:gd name="connsiteY12" fmla="*/ 1853493 h 2058680"/>
                <a:gd name="connsiteX13" fmla="*/ 0 w 2867977"/>
                <a:gd name="connsiteY13" fmla="*/ 1370556 h 2058680"/>
                <a:gd name="connsiteX0" fmla="*/ 0 w 2867977"/>
                <a:gd name="connsiteY0" fmla="*/ 1370556 h 2064403"/>
                <a:gd name="connsiteX1" fmla="*/ 1098445 w 2867977"/>
                <a:gd name="connsiteY1" fmla="*/ 1416521 h 2064403"/>
                <a:gd name="connsiteX2" fmla="*/ 396458 w 2867977"/>
                <a:gd name="connsiteY2" fmla="*/ 661718 h 2064403"/>
                <a:gd name="connsiteX3" fmla="*/ 1349806 w 2867977"/>
                <a:gd name="connsiteY3" fmla="*/ 1125550 h 2064403"/>
                <a:gd name="connsiteX4" fmla="*/ 1291947 w 2867977"/>
                <a:gd name="connsiteY4" fmla="*/ 475606 h 2064403"/>
                <a:gd name="connsiteX5" fmla="*/ 1427811 w 2867977"/>
                <a:gd name="connsiteY5" fmla="*/ 0 h 2064403"/>
                <a:gd name="connsiteX6" fmla="*/ 1752950 w 2867977"/>
                <a:gd name="connsiteY6" fmla="*/ 1125550 h 2064403"/>
                <a:gd name="connsiteX7" fmla="*/ 2471520 w 2867977"/>
                <a:gd name="connsiteY7" fmla="*/ 352800 h 2064403"/>
                <a:gd name="connsiteX8" fmla="*/ 2004311 w 2867977"/>
                <a:gd name="connsiteY8" fmla="*/ 1416521 h 2064403"/>
                <a:gd name="connsiteX9" fmla="*/ 2867977 w 2867977"/>
                <a:gd name="connsiteY9" fmla="*/ 987496 h 2064403"/>
                <a:gd name="connsiteX10" fmla="*/ 1914600 w 2867977"/>
                <a:gd name="connsiteY10" fmla="*/ 1779353 h 2064403"/>
                <a:gd name="connsiteX11" fmla="*/ 1576093 w 2867977"/>
                <a:gd name="connsiteY11" fmla="*/ 2039683 h 2064403"/>
                <a:gd name="connsiteX12" fmla="*/ 1188156 w 2867977"/>
                <a:gd name="connsiteY12" fmla="*/ 1853493 h 2064403"/>
                <a:gd name="connsiteX13" fmla="*/ 0 w 2867977"/>
                <a:gd name="connsiteY13" fmla="*/ 1370556 h 2064403"/>
                <a:gd name="connsiteX0" fmla="*/ 0 w 2867977"/>
                <a:gd name="connsiteY0" fmla="*/ 1370556 h 2039716"/>
                <a:gd name="connsiteX1" fmla="*/ 1098445 w 2867977"/>
                <a:gd name="connsiteY1" fmla="*/ 1416521 h 2039716"/>
                <a:gd name="connsiteX2" fmla="*/ 396458 w 2867977"/>
                <a:gd name="connsiteY2" fmla="*/ 661718 h 2039716"/>
                <a:gd name="connsiteX3" fmla="*/ 1349806 w 2867977"/>
                <a:gd name="connsiteY3" fmla="*/ 1125550 h 2039716"/>
                <a:gd name="connsiteX4" fmla="*/ 1291947 w 2867977"/>
                <a:gd name="connsiteY4" fmla="*/ 475606 h 2039716"/>
                <a:gd name="connsiteX5" fmla="*/ 1427811 w 2867977"/>
                <a:gd name="connsiteY5" fmla="*/ 0 h 2039716"/>
                <a:gd name="connsiteX6" fmla="*/ 1752950 w 2867977"/>
                <a:gd name="connsiteY6" fmla="*/ 1125550 h 2039716"/>
                <a:gd name="connsiteX7" fmla="*/ 2471520 w 2867977"/>
                <a:gd name="connsiteY7" fmla="*/ 352800 h 2039716"/>
                <a:gd name="connsiteX8" fmla="*/ 2004311 w 2867977"/>
                <a:gd name="connsiteY8" fmla="*/ 1416521 h 2039716"/>
                <a:gd name="connsiteX9" fmla="*/ 2867977 w 2867977"/>
                <a:gd name="connsiteY9" fmla="*/ 987496 h 2039716"/>
                <a:gd name="connsiteX10" fmla="*/ 1914600 w 2867977"/>
                <a:gd name="connsiteY10" fmla="*/ 1841137 h 2039716"/>
                <a:gd name="connsiteX11" fmla="*/ 1576093 w 2867977"/>
                <a:gd name="connsiteY11" fmla="*/ 2039683 h 2039716"/>
                <a:gd name="connsiteX12" fmla="*/ 1188156 w 2867977"/>
                <a:gd name="connsiteY12" fmla="*/ 1853493 h 2039716"/>
                <a:gd name="connsiteX13" fmla="*/ 0 w 2867977"/>
                <a:gd name="connsiteY13" fmla="*/ 1370556 h 2039716"/>
                <a:gd name="connsiteX0" fmla="*/ 0 w 2867977"/>
                <a:gd name="connsiteY0" fmla="*/ 1370556 h 2040088"/>
                <a:gd name="connsiteX1" fmla="*/ 1098445 w 2867977"/>
                <a:gd name="connsiteY1" fmla="*/ 1416521 h 2040088"/>
                <a:gd name="connsiteX2" fmla="*/ 396458 w 2867977"/>
                <a:gd name="connsiteY2" fmla="*/ 661718 h 2040088"/>
                <a:gd name="connsiteX3" fmla="*/ 1349806 w 2867977"/>
                <a:gd name="connsiteY3" fmla="*/ 1125550 h 2040088"/>
                <a:gd name="connsiteX4" fmla="*/ 1291947 w 2867977"/>
                <a:gd name="connsiteY4" fmla="*/ 475606 h 2040088"/>
                <a:gd name="connsiteX5" fmla="*/ 1427811 w 2867977"/>
                <a:gd name="connsiteY5" fmla="*/ 0 h 2040088"/>
                <a:gd name="connsiteX6" fmla="*/ 1752950 w 2867977"/>
                <a:gd name="connsiteY6" fmla="*/ 1125550 h 2040088"/>
                <a:gd name="connsiteX7" fmla="*/ 2471520 w 2867977"/>
                <a:gd name="connsiteY7" fmla="*/ 352800 h 2040088"/>
                <a:gd name="connsiteX8" fmla="*/ 2004311 w 2867977"/>
                <a:gd name="connsiteY8" fmla="*/ 1416521 h 2040088"/>
                <a:gd name="connsiteX9" fmla="*/ 2867977 w 2867977"/>
                <a:gd name="connsiteY9" fmla="*/ 987496 h 2040088"/>
                <a:gd name="connsiteX10" fmla="*/ 1914600 w 2867977"/>
                <a:gd name="connsiteY10" fmla="*/ 1841137 h 2040088"/>
                <a:gd name="connsiteX11" fmla="*/ 1576093 w 2867977"/>
                <a:gd name="connsiteY11" fmla="*/ 2039683 h 2040088"/>
                <a:gd name="connsiteX12" fmla="*/ 1126372 w 2867977"/>
                <a:gd name="connsiteY12" fmla="*/ 1804066 h 2040088"/>
                <a:gd name="connsiteX13" fmla="*/ 0 w 2867977"/>
                <a:gd name="connsiteY13" fmla="*/ 1370556 h 2040088"/>
                <a:gd name="connsiteX0" fmla="*/ 0 w 2867977"/>
                <a:gd name="connsiteY0" fmla="*/ 1370556 h 1949022"/>
                <a:gd name="connsiteX1" fmla="*/ 1098445 w 2867977"/>
                <a:gd name="connsiteY1" fmla="*/ 1416521 h 1949022"/>
                <a:gd name="connsiteX2" fmla="*/ 396458 w 2867977"/>
                <a:gd name="connsiteY2" fmla="*/ 661718 h 1949022"/>
                <a:gd name="connsiteX3" fmla="*/ 1349806 w 2867977"/>
                <a:gd name="connsiteY3" fmla="*/ 1125550 h 1949022"/>
                <a:gd name="connsiteX4" fmla="*/ 1291947 w 2867977"/>
                <a:gd name="connsiteY4" fmla="*/ 475606 h 1949022"/>
                <a:gd name="connsiteX5" fmla="*/ 1427811 w 2867977"/>
                <a:gd name="connsiteY5" fmla="*/ 0 h 1949022"/>
                <a:gd name="connsiteX6" fmla="*/ 1752950 w 2867977"/>
                <a:gd name="connsiteY6" fmla="*/ 1125550 h 1949022"/>
                <a:gd name="connsiteX7" fmla="*/ 2471520 w 2867977"/>
                <a:gd name="connsiteY7" fmla="*/ 352800 h 1949022"/>
                <a:gd name="connsiteX8" fmla="*/ 2004311 w 2867977"/>
                <a:gd name="connsiteY8" fmla="*/ 1416521 h 1949022"/>
                <a:gd name="connsiteX9" fmla="*/ 2867977 w 2867977"/>
                <a:gd name="connsiteY9" fmla="*/ 987496 h 1949022"/>
                <a:gd name="connsiteX10" fmla="*/ 1914600 w 2867977"/>
                <a:gd name="connsiteY10" fmla="*/ 1841137 h 1949022"/>
                <a:gd name="connsiteX11" fmla="*/ 1551380 w 2867977"/>
                <a:gd name="connsiteY11" fmla="*/ 1940829 h 1949022"/>
                <a:gd name="connsiteX12" fmla="*/ 1126372 w 2867977"/>
                <a:gd name="connsiteY12" fmla="*/ 1804066 h 1949022"/>
                <a:gd name="connsiteX13" fmla="*/ 0 w 2867977"/>
                <a:gd name="connsiteY13" fmla="*/ 1370556 h 1949022"/>
                <a:gd name="connsiteX0" fmla="*/ 0 w 2867977"/>
                <a:gd name="connsiteY0" fmla="*/ 1370556 h 1942116"/>
                <a:gd name="connsiteX1" fmla="*/ 1098445 w 2867977"/>
                <a:gd name="connsiteY1" fmla="*/ 1416521 h 1942116"/>
                <a:gd name="connsiteX2" fmla="*/ 396458 w 2867977"/>
                <a:gd name="connsiteY2" fmla="*/ 661718 h 1942116"/>
                <a:gd name="connsiteX3" fmla="*/ 1349806 w 2867977"/>
                <a:gd name="connsiteY3" fmla="*/ 1125550 h 1942116"/>
                <a:gd name="connsiteX4" fmla="*/ 1291947 w 2867977"/>
                <a:gd name="connsiteY4" fmla="*/ 475606 h 1942116"/>
                <a:gd name="connsiteX5" fmla="*/ 1427811 w 2867977"/>
                <a:gd name="connsiteY5" fmla="*/ 0 h 1942116"/>
                <a:gd name="connsiteX6" fmla="*/ 1752950 w 2867977"/>
                <a:gd name="connsiteY6" fmla="*/ 1125550 h 1942116"/>
                <a:gd name="connsiteX7" fmla="*/ 2471520 w 2867977"/>
                <a:gd name="connsiteY7" fmla="*/ 352800 h 1942116"/>
                <a:gd name="connsiteX8" fmla="*/ 2004311 w 2867977"/>
                <a:gd name="connsiteY8" fmla="*/ 1416521 h 1942116"/>
                <a:gd name="connsiteX9" fmla="*/ 2867977 w 2867977"/>
                <a:gd name="connsiteY9" fmla="*/ 987496 h 1942116"/>
                <a:gd name="connsiteX10" fmla="*/ 1914600 w 2867977"/>
                <a:gd name="connsiteY10" fmla="*/ 1742283 h 1942116"/>
                <a:gd name="connsiteX11" fmla="*/ 1551380 w 2867977"/>
                <a:gd name="connsiteY11" fmla="*/ 1940829 h 1942116"/>
                <a:gd name="connsiteX12" fmla="*/ 1126372 w 2867977"/>
                <a:gd name="connsiteY12" fmla="*/ 1804066 h 1942116"/>
                <a:gd name="connsiteX13" fmla="*/ 0 w 2867977"/>
                <a:gd name="connsiteY13" fmla="*/ 1370556 h 1942116"/>
                <a:gd name="connsiteX0" fmla="*/ 0 w 2867977"/>
                <a:gd name="connsiteY0" fmla="*/ 1469410 h 2040970"/>
                <a:gd name="connsiteX1" fmla="*/ 1098445 w 2867977"/>
                <a:gd name="connsiteY1" fmla="*/ 1515375 h 2040970"/>
                <a:gd name="connsiteX2" fmla="*/ 396458 w 2867977"/>
                <a:gd name="connsiteY2" fmla="*/ 760572 h 2040970"/>
                <a:gd name="connsiteX3" fmla="*/ 1349806 w 2867977"/>
                <a:gd name="connsiteY3" fmla="*/ 1224404 h 2040970"/>
                <a:gd name="connsiteX4" fmla="*/ 1291947 w 2867977"/>
                <a:gd name="connsiteY4" fmla="*/ 574460 h 2040970"/>
                <a:gd name="connsiteX5" fmla="*/ 1341313 w 2867977"/>
                <a:gd name="connsiteY5" fmla="*/ 0 h 2040970"/>
                <a:gd name="connsiteX6" fmla="*/ 1752950 w 2867977"/>
                <a:gd name="connsiteY6" fmla="*/ 1224404 h 2040970"/>
                <a:gd name="connsiteX7" fmla="*/ 2471520 w 2867977"/>
                <a:gd name="connsiteY7" fmla="*/ 451654 h 2040970"/>
                <a:gd name="connsiteX8" fmla="*/ 2004311 w 2867977"/>
                <a:gd name="connsiteY8" fmla="*/ 1515375 h 2040970"/>
                <a:gd name="connsiteX9" fmla="*/ 2867977 w 2867977"/>
                <a:gd name="connsiteY9" fmla="*/ 1086350 h 2040970"/>
                <a:gd name="connsiteX10" fmla="*/ 1914600 w 2867977"/>
                <a:gd name="connsiteY10" fmla="*/ 1841137 h 2040970"/>
                <a:gd name="connsiteX11" fmla="*/ 1551380 w 2867977"/>
                <a:gd name="connsiteY11" fmla="*/ 2039683 h 2040970"/>
                <a:gd name="connsiteX12" fmla="*/ 1126372 w 2867977"/>
                <a:gd name="connsiteY12" fmla="*/ 1902920 h 2040970"/>
                <a:gd name="connsiteX13" fmla="*/ 0 w 2867977"/>
                <a:gd name="connsiteY13" fmla="*/ 1469410 h 2040970"/>
                <a:gd name="connsiteX0" fmla="*/ 0 w 2867977"/>
                <a:gd name="connsiteY0" fmla="*/ 1469410 h 2040970"/>
                <a:gd name="connsiteX1" fmla="*/ 1098445 w 2867977"/>
                <a:gd name="connsiteY1" fmla="*/ 1515375 h 2040970"/>
                <a:gd name="connsiteX2" fmla="*/ 396458 w 2867977"/>
                <a:gd name="connsiteY2" fmla="*/ 760572 h 2040970"/>
                <a:gd name="connsiteX3" fmla="*/ 1399233 w 2867977"/>
                <a:gd name="connsiteY3" fmla="*/ 1347972 h 2040970"/>
                <a:gd name="connsiteX4" fmla="*/ 1291947 w 2867977"/>
                <a:gd name="connsiteY4" fmla="*/ 574460 h 2040970"/>
                <a:gd name="connsiteX5" fmla="*/ 1341313 w 2867977"/>
                <a:gd name="connsiteY5" fmla="*/ 0 h 2040970"/>
                <a:gd name="connsiteX6" fmla="*/ 1752950 w 2867977"/>
                <a:gd name="connsiteY6" fmla="*/ 1224404 h 2040970"/>
                <a:gd name="connsiteX7" fmla="*/ 2471520 w 2867977"/>
                <a:gd name="connsiteY7" fmla="*/ 451654 h 2040970"/>
                <a:gd name="connsiteX8" fmla="*/ 2004311 w 2867977"/>
                <a:gd name="connsiteY8" fmla="*/ 1515375 h 2040970"/>
                <a:gd name="connsiteX9" fmla="*/ 2867977 w 2867977"/>
                <a:gd name="connsiteY9" fmla="*/ 1086350 h 2040970"/>
                <a:gd name="connsiteX10" fmla="*/ 1914600 w 2867977"/>
                <a:gd name="connsiteY10" fmla="*/ 1841137 h 2040970"/>
                <a:gd name="connsiteX11" fmla="*/ 1551380 w 2867977"/>
                <a:gd name="connsiteY11" fmla="*/ 2039683 h 2040970"/>
                <a:gd name="connsiteX12" fmla="*/ 1126372 w 2867977"/>
                <a:gd name="connsiteY12" fmla="*/ 1902920 h 2040970"/>
                <a:gd name="connsiteX13" fmla="*/ 0 w 2867977"/>
                <a:gd name="connsiteY13" fmla="*/ 1469410 h 2040970"/>
                <a:gd name="connsiteX0" fmla="*/ 0 w 2867977"/>
                <a:gd name="connsiteY0" fmla="*/ 1469410 h 2060203"/>
                <a:gd name="connsiteX1" fmla="*/ 1098445 w 2867977"/>
                <a:gd name="connsiteY1" fmla="*/ 1515375 h 2060203"/>
                <a:gd name="connsiteX2" fmla="*/ 396458 w 2867977"/>
                <a:gd name="connsiteY2" fmla="*/ 760572 h 2060203"/>
                <a:gd name="connsiteX3" fmla="*/ 1399233 w 2867977"/>
                <a:gd name="connsiteY3" fmla="*/ 1347972 h 2060203"/>
                <a:gd name="connsiteX4" fmla="*/ 1291947 w 2867977"/>
                <a:gd name="connsiteY4" fmla="*/ 574460 h 2060203"/>
                <a:gd name="connsiteX5" fmla="*/ 1341313 w 2867977"/>
                <a:gd name="connsiteY5" fmla="*/ 0 h 2060203"/>
                <a:gd name="connsiteX6" fmla="*/ 1752950 w 2867977"/>
                <a:gd name="connsiteY6" fmla="*/ 1224404 h 2060203"/>
                <a:gd name="connsiteX7" fmla="*/ 2471520 w 2867977"/>
                <a:gd name="connsiteY7" fmla="*/ 451654 h 2060203"/>
                <a:gd name="connsiteX8" fmla="*/ 2004311 w 2867977"/>
                <a:gd name="connsiteY8" fmla="*/ 1515375 h 2060203"/>
                <a:gd name="connsiteX9" fmla="*/ 2867977 w 2867977"/>
                <a:gd name="connsiteY9" fmla="*/ 1086350 h 2060203"/>
                <a:gd name="connsiteX10" fmla="*/ 1914600 w 2867977"/>
                <a:gd name="connsiteY10" fmla="*/ 1841137 h 2060203"/>
                <a:gd name="connsiteX11" fmla="*/ 1551380 w 2867977"/>
                <a:gd name="connsiteY11" fmla="*/ 2039683 h 2060203"/>
                <a:gd name="connsiteX12" fmla="*/ 1126372 w 2867977"/>
                <a:gd name="connsiteY12" fmla="*/ 1989417 h 2060203"/>
                <a:gd name="connsiteX13" fmla="*/ 0 w 2867977"/>
                <a:gd name="connsiteY13" fmla="*/ 1469410 h 2060203"/>
                <a:gd name="connsiteX0" fmla="*/ 0 w 2867977"/>
                <a:gd name="connsiteY0" fmla="*/ 1469410 h 2044490"/>
                <a:gd name="connsiteX1" fmla="*/ 1098445 w 2867977"/>
                <a:gd name="connsiteY1" fmla="*/ 1515375 h 2044490"/>
                <a:gd name="connsiteX2" fmla="*/ 396458 w 2867977"/>
                <a:gd name="connsiteY2" fmla="*/ 760572 h 2044490"/>
                <a:gd name="connsiteX3" fmla="*/ 1399233 w 2867977"/>
                <a:gd name="connsiteY3" fmla="*/ 1347972 h 2044490"/>
                <a:gd name="connsiteX4" fmla="*/ 1291947 w 2867977"/>
                <a:gd name="connsiteY4" fmla="*/ 574460 h 2044490"/>
                <a:gd name="connsiteX5" fmla="*/ 1341313 w 2867977"/>
                <a:gd name="connsiteY5" fmla="*/ 0 h 2044490"/>
                <a:gd name="connsiteX6" fmla="*/ 1752950 w 2867977"/>
                <a:gd name="connsiteY6" fmla="*/ 1224404 h 2044490"/>
                <a:gd name="connsiteX7" fmla="*/ 2471520 w 2867977"/>
                <a:gd name="connsiteY7" fmla="*/ 451654 h 2044490"/>
                <a:gd name="connsiteX8" fmla="*/ 2004311 w 2867977"/>
                <a:gd name="connsiteY8" fmla="*/ 1515375 h 2044490"/>
                <a:gd name="connsiteX9" fmla="*/ 2867977 w 2867977"/>
                <a:gd name="connsiteY9" fmla="*/ 1086350 h 2044490"/>
                <a:gd name="connsiteX10" fmla="*/ 1914600 w 2867977"/>
                <a:gd name="connsiteY10" fmla="*/ 1841137 h 2044490"/>
                <a:gd name="connsiteX11" fmla="*/ 1551380 w 2867977"/>
                <a:gd name="connsiteY11" fmla="*/ 2039683 h 2044490"/>
                <a:gd name="connsiteX12" fmla="*/ 1126372 w 2867977"/>
                <a:gd name="connsiteY12" fmla="*/ 1989417 h 2044490"/>
                <a:gd name="connsiteX13" fmla="*/ 0 w 2867977"/>
                <a:gd name="connsiteY13" fmla="*/ 1469410 h 2044490"/>
                <a:gd name="connsiteX0" fmla="*/ 0 w 2867977"/>
                <a:gd name="connsiteY0" fmla="*/ 1469410 h 2044490"/>
                <a:gd name="connsiteX1" fmla="*/ 1098445 w 2867977"/>
                <a:gd name="connsiteY1" fmla="*/ 1515375 h 2044490"/>
                <a:gd name="connsiteX2" fmla="*/ 396458 w 2867977"/>
                <a:gd name="connsiteY2" fmla="*/ 760572 h 2044490"/>
                <a:gd name="connsiteX3" fmla="*/ 1399233 w 2867977"/>
                <a:gd name="connsiteY3" fmla="*/ 1347972 h 2044490"/>
                <a:gd name="connsiteX4" fmla="*/ 1291947 w 2867977"/>
                <a:gd name="connsiteY4" fmla="*/ 574460 h 2044490"/>
                <a:gd name="connsiteX5" fmla="*/ 1341313 w 2867977"/>
                <a:gd name="connsiteY5" fmla="*/ 0 h 2044490"/>
                <a:gd name="connsiteX6" fmla="*/ 1752950 w 2867977"/>
                <a:gd name="connsiteY6" fmla="*/ 1224404 h 2044490"/>
                <a:gd name="connsiteX7" fmla="*/ 2471520 w 2867977"/>
                <a:gd name="connsiteY7" fmla="*/ 451654 h 2044490"/>
                <a:gd name="connsiteX8" fmla="*/ 2004311 w 2867977"/>
                <a:gd name="connsiteY8" fmla="*/ 1515375 h 2044490"/>
                <a:gd name="connsiteX9" fmla="*/ 2867977 w 2867977"/>
                <a:gd name="connsiteY9" fmla="*/ 1086350 h 2044490"/>
                <a:gd name="connsiteX10" fmla="*/ 2013454 w 2867977"/>
                <a:gd name="connsiteY10" fmla="*/ 1841137 h 2044490"/>
                <a:gd name="connsiteX11" fmla="*/ 1551380 w 2867977"/>
                <a:gd name="connsiteY11" fmla="*/ 2039683 h 2044490"/>
                <a:gd name="connsiteX12" fmla="*/ 1126372 w 2867977"/>
                <a:gd name="connsiteY12" fmla="*/ 1989417 h 2044490"/>
                <a:gd name="connsiteX13" fmla="*/ 0 w 2867977"/>
                <a:gd name="connsiteY13" fmla="*/ 1469410 h 2044490"/>
                <a:gd name="connsiteX0" fmla="*/ 0 w 2872609"/>
                <a:gd name="connsiteY0" fmla="*/ 1469410 h 2044490"/>
                <a:gd name="connsiteX1" fmla="*/ 1098445 w 2872609"/>
                <a:gd name="connsiteY1" fmla="*/ 1515375 h 2044490"/>
                <a:gd name="connsiteX2" fmla="*/ 396458 w 2872609"/>
                <a:gd name="connsiteY2" fmla="*/ 760572 h 2044490"/>
                <a:gd name="connsiteX3" fmla="*/ 1399233 w 2872609"/>
                <a:gd name="connsiteY3" fmla="*/ 1347972 h 2044490"/>
                <a:gd name="connsiteX4" fmla="*/ 1291947 w 2872609"/>
                <a:gd name="connsiteY4" fmla="*/ 574460 h 2044490"/>
                <a:gd name="connsiteX5" fmla="*/ 1341313 w 2872609"/>
                <a:gd name="connsiteY5" fmla="*/ 0 h 2044490"/>
                <a:gd name="connsiteX6" fmla="*/ 1752950 w 2872609"/>
                <a:gd name="connsiteY6" fmla="*/ 1224404 h 2044490"/>
                <a:gd name="connsiteX7" fmla="*/ 2471520 w 2872609"/>
                <a:gd name="connsiteY7" fmla="*/ 451654 h 2044490"/>
                <a:gd name="connsiteX8" fmla="*/ 2004311 w 2872609"/>
                <a:gd name="connsiteY8" fmla="*/ 1515375 h 2044490"/>
                <a:gd name="connsiteX9" fmla="*/ 2867977 w 2872609"/>
                <a:gd name="connsiteY9" fmla="*/ 1086350 h 2044490"/>
                <a:gd name="connsiteX10" fmla="*/ 2342271 w 2872609"/>
                <a:gd name="connsiteY10" fmla="*/ 1612427 h 2044490"/>
                <a:gd name="connsiteX11" fmla="*/ 2013454 w 2872609"/>
                <a:gd name="connsiteY11" fmla="*/ 1841137 h 2044490"/>
                <a:gd name="connsiteX12" fmla="*/ 1551380 w 2872609"/>
                <a:gd name="connsiteY12" fmla="*/ 2039683 h 2044490"/>
                <a:gd name="connsiteX13" fmla="*/ 1126372 w 2872609"/>
                <a:gd name="connsiteY13" fmla="*/ 1989417 h 2044490"/>
                <a:gd name="connsiteX14" fmla="*/ 0 w 2872609"/>
                <a:gd name="connsiteY14" fmla="*/ 1469410 h 2044490"/>
                <a:gd name="connsiteX0" fmla="*/ 0 w 2872609"/>
                <a:gd name="connsiteY0" fmla="*/ 1469410 h 2044490"/>
                <a:gd name="connsiteX1" fmla="*/ 1098445 w 2872609"/>
                <a:gd name="connsiteY1" fmla="*/ 1515375 h 2044490"/>
                <a:gd name="connsiteX2" fmla="*/ 396458 w 2872609"/>
                <a:gd name="connsiteY2" fmla="*/ 760572 h 2044490"/>
                <a:gd name="connsiteX3" fmla="*/ 1399233 w 2872609"/>
                <a:gd name="connsiteY3" fmla="*/ 1347972 h 2044490"/>
                <a:gd name="connsiteX4" fmla="*/ 1291947 w 2872609"/>
                <a:gd name="connsiteY4" fmla="*/ 574460 h 2044490"/>
                <a:gd name="connsiteX5" fmla="*/ 1341313 w 2872609"/>
                <a:gd name="connsiteY5" fmla="*/ 0 h 2044490"/>
                <a:gd name="connsiteX6" fmla="*/ 1752950 w 2872609"/>
                <a:gd name="connsiteY6" fmla="*/ 1224404 h 2044490"/>
                <a:gd name="connsiteX7" fmla="*/ 2471520 w 2872609"/>
                <a:gd name="connsiteY7" fmla="*/ 451654 h 2044490"/>
                <a:gd name="connsiteX8" fmla="*/ 2004311 w 2872609"/>
                <a:gd name="connsiteY8" fmla="*/ 1515375 h 2044490"/>
                <a:gd name="connsiteX9" fmla="*/ 2867977 w 2872609"/>
                <a:gd name="connsiteY9" fmla="*/ 999853 h 2044490"/>
                <a:gd name="connsiteX10" fmla="*/ 2342271 w 2872609"/>
                <a:gd name="connsiteY10" fmla="*/ 1612427 h 2044490"/>
                <a:gd name="connsiteX11" fmla="*/ 2013454 w 2872609"/>
                <a:gd name="connsiteY11" fmla="*/ 1841137 h 2044490"/>
                <a:gd name="connsiteX12" fmla="*/ 1551380 w 2872609"/>
                <a:gd name="connsiteY12" fmla="*/ 2039683 h 2044490"/>
                <a:gd name="connsiteX13" fmla="*/ 1126372 w 2872609"/>
                <a:gd name="connsiteY13" fmla="*/ 1989417 h 2044490"/>
                <a:gd name="connsiteX14" fmla="*/ 0 w 2872609"/>
                <a:gd name="connsiteY14" fmla="*/ 1469410 h 2044490"/>
                <a:gd name="connsiteX0" fmla="*/ 0 w 2872609"/>
                <a:gd name="connsiteY0" fmla="*/ 1469410 h 2044490"/>
                <a:gd name="connsiteX1" fmla="*/ 1283797 w 2872609"/>
                <a:gd name="connsiteY1" fmla="*/ 1676012 h 2044490"/>
                <a:gd name="connsiteX2" fmla="*/ 396458 w 2872609"/>
                <a:gd name="connsiteY2" fmla="*/ 760572 h 2044490"/>
                <a:gd name="connsiteX3" fmla="*/ 1399233 w 2872609"/>
                <a:gd name="connsiteY3" fmla="*/ 1347972 h 2044490"/>
                <a:gd name="connsiteX4" fmla="*/ 1291947 w 2872609"/>
                <a:gd name="connsiteY4" fmla="*/ 574460 h 2044490"/>
                <a:gd name="connsiteX5" fmla="*/ 1341313 w 2872609"/>
                <a:gd name="connsiteY5" fmla="*/ 0 h 2044490"/>
                <a:gd name="connsiteX6" fmla="*/ 1752950 w 2872609"/>
                <a:gd name="connsiteY6" fmla="*/ 1224404 h 2044490"/>
                <a:gd name="connsiteX7" fmla="*/ 2471520 w 2872609"/>
                <a:gd name="connsiteY7" fmla="*/ 451654 h 2044490"/>
                <a:gd name="connsiteX8" fmla="*/ 2004311 w 2872609"/>
                <a:gd name="connsiteY8" fmla="*/ 1515375 h 2044490"/>
                <a:gd name="connsiteX9" fmla="*/ 2867977 w 2872609"/>
                <a:gd name="connsiteY9" fmla="*/ 999853 h 2044490"/>
                <a:gd name="connsiteX10" fmla="*/ 2342271 w 2872609"/>
                <a:gd name="connsiteY10" fmla="*/ 1612427 h 2044490"/>
                <a:gd name="connsiteX11" fmla="*/ 2013454 w 2872609"/>
                <a:gd name="connsiteY11" fmla="*/ 1841137 h 2044490"/>
                <a:gd name="connsiteX12" fmla="*/ 1551380 w 2872609"/>
                <a:gd name="connsiteY12" fmla="*/ 2039683 h 2044490"/>
                <a:gd name="connsiteX13" fmla="*/ 1126372 w 2872609"/>
                <a:gd name="connsiteY13" fmla="*/ 1989417 h 2044490"/>
                <a:gd name="connsiteX14" fmla="*/ 0 w 2872609"/>
                <a:gd name="connsiteY14" fmla="*/ 1469410 h 2044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872609" h="2044490">
                  <a:moveTo>
                    <a:pt x="0" y="1469410"/>
                  </a:moveTo>
                  <a:cubicBezTo>
                    <a:pt x="514429" y="1361165"/>
                    <a:pt x="917649" y="1660690"/>
                    <a:pt x="1283797" y="1676012"/>
                  </a:cubicBezTo>
                  <a:cubicBezTo>
                    <a:pt x="1049801" y="1424411"/>
                    <a:pt x="741665" y="1382876"/>
                    <a:pt x="396458" y="760572"/>
                  </a:cubicBezTo>
                  <a:cubicBezTo>
                    <a:pt x="973733" y="828686"/>
                    <a:pt x="1081450" y="1193361"/>
                    <a:pt x="1399233" y="1347972"/>
                  </a:cubicBezTo>
                  <a:cubicBezTo>
                    <a:pt x="1421136" y="1114848"/>
                    <a:pt x="1270044" y="807584"/>
                    <a:pt x="1291947" y="574460"/>
                  </a:cubicBezTo>
                  <a:lnTo>
                    <a:pt x="1341313" y="0"/>
                  </a:lnTo>
                  <a:cubicBezTo>
                    <a:pt x="1672114" y="474037"/>
                    <a:pt x="1644570" y="849221"/>
                    <a:pt x="1752950" y="1224404"/>
                  </a:cubicBezTo>
                  <a:cubicBezTo>
                    <a:pt x="1992473" y="966821"/>
                    <a:pt x="1972505" y="746308"/>
                    <a:pt x="2471520" y="451654"/>
                  </a:cubicBezTo>
                  <a:cubicBezTo>
                    <a:pt x="2389925" y="1090433"/>
                    <a:pt x="2160047" y="1160801"/>
                    <a:pt x="2004311" y="1515375"/>
                  </a:cubicBezTo>
                  <a:cubicBezTo>
                    <a:pt x="2292200" y="1372367"/>
                    <a:pt x="2456520" y="1105791"/>
                    <a:pt x="2867977" y="999853"/>
                  </a:cubicBezTo>
                  <a:cubicBezTo>
                    <a:pt x="2922244" y="1020147"/>
                    <a:pt x="2484692" y="1486629"/>
                    <a:pt x="2342271" y="1612427"/>
                  </a:cubicBezTo>
                  <a:cubicBezTo>
                    <a:pt x="2199850" y="1738225"/>
                    <a:pt x="2143210" y="1774047"/>
                    <a:pt x="2013454" y="1841137"/>
                  </a:cubicBezTo>
                  <a:cubicBezTo>
                    <a:pt x="1921213" y="1981460"/>
                    <a:pt x="1699227" y="2014970"/>
                    <a:pt x="1551380" y="2039683"/>
                  </a:cubicBezTo>
                  <a:cubicBezTo>
                    <a:pt x="1403533" y="2064396"/>
                    <a:pt x="1397292" y="1985608"/>
                    <a:pt x="1126372" y="1989417"/>
                  </a:cubicBezTo>
                  <a:cubicBezTo>
                    <a:pt x="730320" y="1853151"/>
                    <a:pt x="482550" y="1865168"/>
                    <a:pt x="0" y="1469410"/>
                  </a:cubicBezTo>
                  <a:close/>
                </a:path>
              </a:pathLst>
            </a:custGeom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  <a:ln>
              <a:noFill/>
            </a:ln>
            <a:effectLst>
              <a:outerShdw blurRad="50800" dist="50800" dir="5400000" algn="ctr" rotWithShape="0">
                <a:schemeClr val="accent4">
                  <a:lumMod val="50000"/>
                </a:schemeClr>
              </a:outerShdw>
            </a:effectLst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23" name="22 Rectángulo"/>
          <p:cNvSpPr/>
          <p:nvPr/>
        </p:nvSpPr>
        <p:spPr>
          <a:xfrm flipH="1">
            <a:off x="-252536" y="0"/>
            <a:ext cx="943304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4157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436096" y="1131590"/>
            <a:ext cx="3312368" cy="3046988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rgbClr val="FBEAA3"/>
              </a:extrusionClr>
            </a:sp3d>
          </a:bodyPr>
          <a:lstStyle/>
          <a:p>
            <a:pPr algn="ctr"/>
            <a:r>
              <a:rPr lang="es-ES" sz="3200" b="1" dirty="0" smtClean="0">
                <a:gradFill>
                  <a:gsLst>
                    <a:gs pos="6667">
                      <a:srgbClr val="FF85FF"/>
                    </a:gs>
                    <a:gs pos="44000">
                      <a:srgbClr val="FF0066">
                        <a:lumMod val="43000"/>
                        <a:lumOff val="57000"/>
                      </a:srgbClr>
                    </a:gs>
                    <a:gs pos="85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31</a:t>
            </a:r>
            <a:r>
              <a:rPr lang="es-ES" sz="3200" b="1" dirty="0">
                <a:gradFill>
                  <a:gsLst>
                    <a:gs pos="6667">
                      <a:srgbClr val="FF85FF"/>
                    </a:gs>
                    <a:gs pos="44000">
                      <a:srgbClr val="FF0066">
                        <a:lumMod val="43000"/>
                        <a:lumOff val="57000"/>
                      </a:srgbClr>
                    </a:gs>
                    <a:gs pos="85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 Dios te ama, porque así es Él. No porque Le hayas hecho o no hayas hecho algo.</a:t>
            </a:r>
          </a:p>
          <a:p>
            <a:pPr algn="ctr"/>
            <a:r>
              <a:rPr lang="es-ES" sz="3200" b="1" dirty="0" smtClean="0">
                <a:gradFill>
                  <a:gsLst>
                    <a:gs pos="6667">
                      <a:srgbClr val="FF85FF"/>
                    </a:gs>
                    <a:gs pos="44000">
                      <a:srgbClr val="FF0066">
                        <a:lumMod val="43000"/>
                        <a:lumOff val="57000"/>
                      </a:srgbClr>
                    </a:gs>
                    <a:gs pos="85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 </a:t>
            </a:r>
            <a:endParaRPr lang="es-ES" sz="3200" b="1" dirty="0">
              <a:gradFill>
                <a:gsLst>
                  <a:gs pos="6667">
                    <a:srgbClr val="FF85FF"/>
                  </a:gs>
                  <a:gs pos="44000">
                    <a:srgbClr val="FF0066">
                      <a:lumMod val="43000"/>
                      <a:lumOff val="57000"/>
                    </a:srgbClr>
                  </a:gs>
                  <a:gs pos="85000">
                    <a:srgbClr val="FFB3FF">
                      <a:lumMod val="38000"/>
                      <a:lumOff val="62000"/>
                    </a:srgbClr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</p:txBody>
      </p:sp>
      <p:grpSp>
        <p:nvGrpSpPr>
          <p:cNvPr id="47" name="46 Grupo"/>
          <p:cNvGrpSpPr/>
          <p:nvPr/>
        </p:nvGrpSpPr>
        <p:grpSpPr>
          <a:xfrm>
            <a:off x="-36000" y="-108000"/>
            <a:ext cx="9256049" cy="4876921"/>
            <a:chOff x="-36000" y="-164554"/>
            <a:chExt cx="9256049" cy="4876921"/>
          </a:xfrm>
        </p:grpSpPr>
        <p:sp>
          <p:nvSpPr>
            <p:cNvPr id="48" name="1 Rectángulo"/>
            <p:cNvSpPr/>
            <p:nvPr/>
          </p:nvSpPr>
          <p:spPr>
            <a:xfrm>
              <a:off x="-36000" y="-164554"/>
              <a:ext cx="9233638" cy="4876921"/>
            </a:xfrm>
            <a:custGeom>
              <a:avLst/>
              <a:gdLst>
                <a:gd name="connsiteX0" fmla="*/ 0 w 9252520"/>
                <a:gd name="connsiteY0" fmla="*/ 0 h 4371950"/>
                <a:gd name="connsiteX1" fmla="*/ 9252520 w 9252520"/>
                <a:gd name="connsiteY1" fmla="*/ 0 h 4371950"/>
                <a:gd name="connsiteX2" fmla="*/ 9252520 w 9252520"/>
                <a:gd name="connsiteY2" fmla="*/ 4371950 h 4371950"/>
                <a:gd name="connsiteX3" fmla="*/ 0 w 9252520"/>
                <a:gd name="connsiteY3" fmla="*/ 4371950 h 4371950"/>
                <a:gd name="connsiteX4" fmla="*/ 0 w 9252520"/>
                <a:gd name="connsiteY4" fmla="*/ 0 h 4371950"/>
                <a:gd name="connsiteX0" fmla="*/ 0 w 9252520"/>
                <a:gd name="connsiteY0" fmla="*/ 0 h 4700940"/>
                <a:gd name="connsiteX1" fmla="*/ 9252520 w 9252520"/>
                <a:gd name="connsiteY1" fmla="*/ 0 h 4700940"/>
                <a:gd name="connsiteX2" fmla="*/ 9252520 w 9252520"/>
                <a:gd name="connsiteY2" fmla="*/ 4371950 h 4700940"/>
                <a:gd name="connsiteX3" fmla="*/ 0 w 9252520"/>
                <a:gd name="connsiteY3" fmla="*/ 4371950 h 4700940"/>
                <a:gd name="connsiteX4" fmla="*/ 0 w 9252520"/>
                <a:gd name="connsiteY4" fmla="*/ 0 h 4700940"/>
                <a:gd name="connsiteX0" fmla="*/ 0 w 9252520"/>
                <a:gd name="connsiteY0" fmla="*/ 0 h 4741826"/>
                <a:gd name="connsiteX1" fmla="*/ 9252520 w 9252520"/>
                <a:gd name="connsiteY1" fmla="*/ 0 h 4741826"/>
                <a:gd name="connsiteX2" fmla="*/ 9252520 w 9252520"/>
                <a:gd name="connsiteY2" fmla="*/ 4426378 h 4741826"/>
                <a:gd name="connsiteX3" fmla="*/ 0 w 9252520"/>
                <a:gd name="connsiteY3" fmla="*/ 4371950 h 4741826"/>
                <a:gd name="connsiteX4" fmla="*/ 0 w 9252520"/>
                <a:gd name="connsiteY4" fmla="*/ 0 h 4741826"/>
                <a:gd name="connsiteX0" fmla="*/ 0 w 9252520"/>
                <a:gd name="connsiteY0" fmla="*/ 0 h 4703194"/>
                <a:gd name="connsiteX1" fmla="*/ 9252520 w 9252520"/>
                <a:gd name="connsiteY1" fmla="*/ 0 h 4703194"/>
                <a:gd name="connsiteX2" fmla="*/ 9252520 w 9252520"/>
                <a:gd name="connsiteY2" fmla="*/ 4426378 h 4703194"/>
                <a:gd name="connsiteX3" fmla="*/ 0 w 9252520"/>
                <a:gd name="connsiteY3" fmla="*/ 4371950 h 4703194"/>
                <a:gd name="connsiteX4" fmla="*/ 0 w 9252520"/>
                <a:gd name="connsiteY4" fmla="*/ 0 h 4703194"/>
                <a:gd name="connsiteX0" fmla="*/ 0 w 9252520"/>
                <a:gd name="connsiteY0" fmla="*/ 0 h 4719513"/>
                <a:gd name="connsiteX1" fmla="*/ 9252520 w 9252520"/>
                <a:gd name="connsiteY1" fmla="*/ 0 h 4719513"/>
                <a:gd name="connsiteX2" fmla="*/ 9252520 w 9252520"/>
                <a:gd name="connsiteY2" fmla="*/ 4426378 h 4719513"/>
                <a:gd name="connsiteX3" fmla="*/ 0 w 9252520"/>
                <a:gd name="connsiteY3" fmla="*/ 4437265 h 4719513"/>
                <a:gd name="connsiteX4" fmla="*/ 0 w 9252520"/>
                <a:gd name="connsiteY4" fmla="*/ 0 h 4719513"/>
                <a:gd name="connsiteX0" fmla="*/ 0 w 9252520"/>
                <a:gd name="connsiteY0" fmla="*/ 0 h 4694255"/>
                <a:gd name="connsiteX1" fmla="*/ 9252520 w 9252520"/>
                <a:gd name="connsiteY1" fmla="*/ 0 h 4694255"/>
                <a:gd name="connsiteX2" fmla="*/ 9252520 w 9252520"/>
                <a:gd name="connsiteY2" fmla="*/ 4426378 h 4694255"/>
                <a:gd name="connsiteX3" fmla="*/ 0 w 9252520"/>
                <a:gd name="connsiteY3" fmla="*/ 4437265 h 4694255"/>
                <a:gd name="connsiteX4" fmla="*/ 0 w 9252520"/>
                <a:gd name="connsiteY4" fmla="*/ 0 h 4694255"/>
                <a:gd name="connsiteX0" fmla="*/ 0 w 9252520"/>
                <a:gd name="connsiteY0" fmla="*/ 0 h 4672323"/>
                <a:gd name="connsiteX1" fmla="*/ 9252520 w 9252520"/>
                <a:gd name="connsiteY1" fmla="*/ 0 h 4672323"/>
                <a:gd name="connsiteX2" fmla="*/ 9252520 w 9252520"/>
                <a:gd name="connsiteY2" fmla="*/ 4426378 h 4672323"/>
                <a:gd name="connsiteX3" fmla="*/ 0 w 9252520"/>
                <a:gd name="connsiteY3" fmla="*/ 4437265 h 4672323"/>
                <a:gd name="connsiteX4" fmla="*/ 0 w 9252520"/>
                <a:gd name="connsiteY4" fmla="*/ 0 h 4672323"/>
                <a:gd name="connsiteX0" fmla="*/ 0 w 9252520"/>
                <a:gd name="connsiteY0" fmla="*/ 0 h 4685917"/>
                <a:gd name="connsiteX1" fmla="*/ 9252520 w 9252520"/>
                <a:gd name="connsiteY1" fmla="*/ 0 h 4685917"/>
                <a:gd name="connsiteX2" fmla="*/ 9252520 w 9252520"/>
                <a:gd name="connsiteY2" fmla="*/ 4426378 h 4685917"/>
                <a:gd name="connsiteX3" fmla="*/ 0 w 9252520"/>
                <a:gd name="connsiteY3" fmla="*/ 4437265 h 4685917"/>
                <a:gd name="connsiteX4" fmla="*/ 0 w 9252520"/>
                <a:gd name="connsiteY4" fmla="*/ 0 h 4685917"/>
                <a:gd name="connsiteX0" fmla="*/ 0 w 9252520"/>
                <a:gd name="connsiteY0" fmla="*/ 0 h 4676083"/>
                <a:gd name="connsiteX1" fmla="*/ 9252520 w 9252520"/>
                <a:gd name="connsiteY1" fmla="*/ 0 h 4676083"/>
                <a:gd name="connsiteX2" fmla="*/ 9252520 w 9252520"/>
                <a:gd name="connsiteY2" fmla="*/ 4426378 h 4676083"/>
                <a:gd name="connsiteX3" fmla="*/ 0 w 9252520"/>
                <a:gd name="connsiteY3" fmla="*/ 4437265 h 4676083"/>
                <a:gd name="connsiteX4" fmla="*/ 0 w 9252520"/>
                <a:gd name="connsiteY4" fmla="*/ 0 h 4676083"/>
                <a:gd name="connsiteX0" fmla="*/ 0 w 9252520"/>
                <a:gd name="connsiteY0" fmla="*/ 0 h 4699913"/>
                <a:gd name="connsiteX1" fmla="*/ 9252520 w 9252520"/>
                <a:gd name="connsiteY1" fmla="*/ 0 h 4699913"/>
                <a:gd name="connsiteX2" fmla="*/ 9252520 w 9252520"/>
                <a:gd name="connsiteY2" fmla="*/ 4426378 h 4699913"/>
                <a:gd name="connsiteX3" fmla="*/ 0 w 9252520"/>
                <a:gd name="connsiteY3" fmla="*/ 4437265 h 4699913"/>
                <a:gd name="connsiteX4" fmla="*/ 0 w 9252520"/>
                <a:gd name="connsiteY4" fmla="*/ 0 h 4699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52520" h="4699913">
                  <a:moveTo>
                    <a:pt x="0" y="0"/>
                  </a:moveTo>
                  <a:lnTo>
                    <a:pt x="9252520" y="0"/>
                  </a:lnTo>
                  <a:lnTo>
                    <a:pt x="9252520" y="4426378"/>
                  </a:lnTo>
                  <a:cubicBezTo>
                    <a:pt x="4328661" y="5133950"/>
                    <a:pt x="2964429" y="4219550"/>
                    <a:pt x="0" y="4437265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4000">
                  <a:schemeClr val="accent3">
                    <a:alpha val="61000"/>
                    <a:lumMod val="32000"/>
                    <a:lumOff val="68000"/>
                  </a:schemeClr>
                </a:gs>
                <a:gs pos="41000">
                  <a:srgbClr val="66FF33">
                    <a:alpha val="29000"/>
                  </a:srgbClr>
                </a:gs>
                <a:gs pos="74000">
                  <a:schemeClr val="accent3">
                    <a:lumMod val="35000"/>
                    <a:alpha val="50000"/>
                  </a:schemeClr>
                </a:gs>
                <a:gs pos="87000">
                  <a:schemeClr val="tx2">
                    <a:lumMod val="8000"/>
                    <a:alpha val="74000"/>
                  </a:scheme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flood" dir="t">
                <a:rot lat="0" lon="0" rev="7800000"/>
              </a:lightRig>
            </a:scene3d>
            <a:sp3d prstMaterial="powder">
              <a:bevelT w="2286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9" name="48 Conector"/>
            <p:cNvSpPr/>
            <p:nvPr/>
          </p:nvSpPr>
          <p:spPr>
            <a:xfrm rot="1517368">
              <a:off x="8732747" y="3866622"/>
              <a:ext cx="451464" cy="445568"/>
            </a:xfrm>
            <a:prstGeom prst="flowChartConnector">
              <a:avLst/>
            </a:prstGeom>
            <a:solidFill>
              <a:srgbClr val="00B050"/>
            </a:soli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0" name="49 Conector"/>
            <p:cNvSpPr/>
            <p:nvPr/>
          </p:nvSpPr>
          <p:spPr>
            <a:xfrm rot="1517368">
              <a:off x="8295906" y="3936790"/>
              <a:ext cx="451464" cy="445568"/>
            </a:xfrm>
            <a:prstGeom prst="flowChartConnector">
              <a:avLst/>
            </a:prstGeom>
            <a:gradFill>
              <a:gsLst>
                <a:gs pos="83000">
                  <a:srgbClr val="FC9FCB"/>
                </a:gs>
                <a:gs pos="39000">
                  <a:srgbClr val="C00000"/>
                </a:gs>
                <a:gs pos="57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1" name="50 Conector"/>
            <p:cNvSpPr/>
            <p:nvPr/>
          </p:nvSpPr>
          <p:spPr>
            <a:xfrm rot="1517368">
              <a:off x="7833374" y="4006958"/>
              <a:ext cx="451464" cy="445568"/>
            </a:xfrm>
            <a:prstGeom prst="flowChartConnector">
              <a:avLst/>
            </a:prstGeom>
            <a:solidFill>
              <a:srgbClr val="00B050"/>
            </a:soli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2" name="51 Conector"/>
            <p:cNvSpPr/>
            <p:nvPr/>
          </p:nvSpPr>
          <p:spPr>
            <a:xfrm rot="1517368">
              <a:off x="7371246" y="4077126"/>
              <a:ext cx="451464" cy="445568"/>
            </a:xfrm>
            <a:prstGeom prst="flowChartConnector">
              <a:avLst/>
            </a:prstGeom>
            <a:gradFill>
              <a:gsLst>
                <a:gs pos="83000">
                  <a:srgbClr val="FC9FCB"/>
                </a:gs>
                <a:gs pos="39000">
                  <a:srgbClr val="C00000"/>
                </a:gs>
                <a:gs pos="57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3" name="52 Conector"/>
            <p:cNvSpPr/>
            <p:nvPr/>
          </p:nvSpPr>
          <p:spPr>
            <a:xfrm rot="1517368">
              <a:off x="6909117" y="4092639"/>
              <a:ext cx="451464" cy="445568"/>
            </a:xfrm>
            <a:prstGeom prst="flowChartConnector">
              <a:avLst/>
            </a:prstGeom>
            <a:solidFill>
              <a:srgbClr val="00B050"/>
            </a:soli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4" name="53 Conector"/>
            <p:cNvSpPr/>
            <p:nvPr/>
          </p:nvSpPr>
          <p:spPr>
            <a:xfrm rot="1517368">
              <a:off x="6447186" y="4112210"/>
              <a:ext cx="451464" cy="445568"/>
            </a:xfrm>
            <a:prstGeom prst="flowChartConnector">
              <a:avLst/>
            </a:prstGeom>
            <a:gradFill>
              <a:gsLst>
                <a:gs pos="83000">
                  <a:srgbClr val="FC9FCB"/>
                </a:gs>
                <a:gs pos="39000">
                  <a:srgbClr val="C00000"/>
                </a:gs>
                <a:gs pos="57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5" name="54 Conector"/>
            <p:cNvSpPr/>
            <p:nvPr/>
          </p:nvSpPr>
          <p:spPr>
            <a:xfrm rot="1517368">
              <a:off x="6010345" y="4147295"/>
              <a:ext cx="451464" cy="445568"/>
            </a:xfrm>
            <a:prstGeom prst="flowChartConnector">
              <a:avLst/>
            </a:prstGeom>
            <a:solidFill>
              <a:srgbClr val="00B050"/>
            </a:soli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6" name="55 Conector"/>
            <p:cNvSpPr/>
            <p:nvPr/>
          </p:nvSpPr>
          <p:spPr>
            <a:xfrm rot="1517368">
              <a:off x="5547814" y="4147295"/>
              <a:ext cx="451464" cy="445568"/>
            </a:xfrm>
            <a:prstGeom prst="flowChartConnector">
              <a:avLst/>
            </a:prstGeom>
            <a:gradFill>
              <a:gsLst>
                <a:gs pos="83000">
                  <a:srgbClr val="FC9FCB"/>
                </a:gs>
                <a:gs pos="39000">
                  <a:srgbClr val="C00000"/>
                </a:gs>
                <a:gs pos="57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7" name="56 Conector"/>
            <p:cNvSpPr/>
            <p:nvPr/>
          </p:nvSpPr>
          <p:spPr>
            <a:xfrm rot="1517368">
              <a:off x="5085686" y="4112210"/>
              <a:ext cx="451464" cy="445568"/>
            </a:xfrm>
            <a:prstGeom prst="flowChartConnector">
              <a:avLst/>
            </a:prstGeom>
            <a:solidFill>
              <a:srgbClr val="00B050"/>
            </a:soli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8" name="57 Conector"/>
            <p:cNvSpPr/>
            <p:nvPr/>
          </p:nvSpPr>
          <p:spPr>
            <a:xfrm rot="1517368">
              <a:off x="4623557" y="4077126"/>
              <a:ext cx="451464" cy="445568"/>
            </a:xfrm>
            <a:prstGeom prst="flowChartConnector">
              <a:avLst/>
            </a:prstGeom>
            <a:gradFill>
              <a:gsLst>
                <a:gs pos="83000">
                  <a:srgbClr val="FC9FCB"/>
                </a:gs>
                <a:gs pos="39000">
                  <a:srgbClr val="C00000"/>
                </a:gs>
                <a:gs pos="57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" name="58 Conector"/>
            <p:cNvSpPr/>
            <p:nvPr/>
          </p:nvSpPr>
          <p:spPr>
            <a:xfrm rot="1517368">
              <a:off x="4171841" y="4042043"/>
              <a:ext cx="451464" cy="445568"/>
            </a:xfrm>
            <a:prstGeom prst="flowChartConnector">
              <a:avLst/>
            </a:prstGeom>
            <a:solidFill>
              <a:srgbClr val="00B050"/>
            </a:soli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" name="59 Conector"/>
            <p:cNvSpPr/>
            <p:nvPr/>
          </p:nvSpPr>
          <p:spPr>
            <a:xfrm rot="1517368">
              <a:off x="3734999" y="4006958"/>
              <a:ext cx="451464" cy="445568"/>
            </a:xfrm>
            <a:prstGeom prst="flowChartConnector">
              <a:avLst/>
            </a:prstGeom>
            <a:gradFill>
              <a:gsLst>
                <a:gs pos="83000">
                  <a:srgbClr val="FC9FCB"/>
                </a:gs>
                <a:gs pos="39000">
                  <a:srgbClr val="C00000"/>
                </a:gs>
                <a:gs pos="57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" name="60 Conector"/>
            <p:cNvSpPr/>
            <p:nvPr/>
          </p:nvSpPr>
          <p:spPr>
            <a:xfrm rot="1517368">
              <a:off x="3272467" y="3971874"/>
              <a:ext cx="451464" cy="445568"/>
            </a:xfrm>
            <a:prstGeom prst="flowChartConnector">
              <a:avLst/>
            </a:prstGeom>
            <a:solidFill>
              <a:srgbClr val="00B050"/>
            </a:soli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2" name="61 Conector"/>
            <p:cNvSpPr/>
            <p:nvPr/>
          </p:nvSpPr>
          <p:spPr>
            <a:xfrm rot="1517368">
              <a:off x="2810340" y="3936790"/>
              <a:ext cx="451464" cy="445568"/>
            </a:xfrm>
            <a:prstGeom prst="flowChartConnector">
              <a:avLst/>
            </a:prstGeom>
            <a:gradFill>
              <a:gsLst>
                <a:gs pos="83000">
                  <a:srgbClr val="FC9FCB"/>
                </a:gs>
                <a:gs pos="39000">
                  <a:srgbClr val="C00000"/>
                </a:gs>
                <a:gs pos="57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3" name="62 Conector"/>
            <p:cNvSpPr/>
            <p:nvPr/>
          </p:nvSpPr>
          <p:spPr>
            <a:xfrm rot="1517368">
              <a:off x="2348211" y="3866622"/>
              <a:ext cx="451464" cy="445568"/>
            </a:xfrm>
            <a:prstGeom prst="flowChartConnector">
              <a:avLst/>
            </a:prstGeom>
            <a:solidFill>
              <a:srgbClr val="00B050"/>
            </a:soli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4" name="63 Conector"/>
            <p:cNvSpPr/>
            <p:nvPr/>
          </p:nvSpPr>
          <p:spPr>
            <a:xfrm rot="1517368">
              <a:off x="1886280" y="3831537"/>
              <a:ext cx="451464" cy="445568"/>
            </a:xfrm>
            <a:prstGeom prst="flowChartConnector">
              <a:avLst/>
            </a:prstGeom>
            <a:gradFill>
              <a:gsLst>
                <a:gs pos="83000">
                  <a:srgbClr val="FC9FCB"/>
                </a:gs>
                <a:gs pos="39000">
                  <a:srgbClr val="C00000"/>
                </a:gs>
                <a:gs pos="57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5" name="64 Conector"/>
            <p:cNvSpPr/>
            <p:nvPr/>
          </p:nvSpPr>
          <p:spPr>
            <a:xfrm rot="1517368">
              <a:off x="1449439" y="3796454"/>
              <a:ext cx="451464" cy="445568"/>
            </a:xfrm>
            <a:prstGeom prst="flowChartConnector">
              <a:avLst/>
            </a:prstGeom>
            <a:solidFill>
              <a:srgbClr val="00B050"/>
            </a:soli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6" name="65 Conector"/>
            <p:cNvSpPr/>
            <p:nvPr/>
          </p:nvSpPr>
          <p:spPr>
            <a:xfrm rot="1517368">
              <a:off x="986907" y="3761370"/>
              <a:ext cx="451464" cy="445568"/>
            </a:xfrm>
            <a:prstGeom prst="flowChartConnector">
              <a:avLst/>
            </a:prstGeom>
            <a:gradFill>
              <a:gsLst>
                <a:gs pos="83000">
                  <a:srgbClr val="FC9FCB"/>
                </a:gs>
                <a:gs pos="39000">
                  <a:srgbClr val="C00000"/>
                </a:gs>
                <a:gs pos="57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7" name="66 Conector"/>
            <p:cNvSpPr/>
            <p:nvPr/>
          </p:nvSpPr>
          <p:spPr>
            <a:xfrm rot="1517368">
              <a:off x="524780" y="3761370"/>
              <a:ext cx="451464" cy="445568"/>
            </a:xfrm>
            <a:prstGeom prst="flowChartConnector">
              <a:avLst/>
            </a:prstGeom>
            <a:solidFill>
              <a:srgbClr val="00B050"/>
            </a:soli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8" name="67 Conector"/>
            <p:cNvSpPr/>
            <p:nvPr/>
          </p:nvSpPr>
          <p:spPr>
            <a:xfrm rot="1517368">
              <a:off x="62651" y="3761370"/>
              <a:ext cx="451464" cy="445568"/>
            </a:xfrm>
            <a:prstGeom prst="flowChartConnector">
              <a:avLst/>
            </a:prstGeom>
            <a:gradFill>
              <a:gsLst>
                <a:gs pos="83000">
                  <a:srgbClr val="FC9FCB"/>
                </a:gs>
                <a:gs pos="39000">
                  <a:srgbClr val="C00000"/>
                </a:gs>
                <a:gs pos="57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9" name="68 Conector"/>
            <p:cNvSpPr/>
            <p:nvPr/>
          </p:nvSpPr>
          <p:spPr>
            <a:xfrm rot="1517368">
              <a:off x="8768585" y="3387770"/>
              <a:ext cx="451464" cy="445568"/>
            </a:xfrm>
            <a:prstGeom prst="flowChartConnector">
              <a:avLst/>
            </a:prstGeom>
            <a:solidFill>
              <a:srgbClr val="00B050"/>
            </a:soli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0" name="69 Conector"/>
            <p:cNvSpPr/>
            <p:nvPr/>
          </p:nvSpPr>
          <p:spPr>
            <a:xfrm rot="1517368">
              <a:off x="8331744" y="3457938"/>
              <a:ext cx="451464" cy="445568"/>
            </a:xfrm>
            <a:prstGeom prst="flowChartConnector">
              <a:avLst/>
            </a:prstGeom>
            <a:gradFill>
              <a:gsLst>
                <a:gs pos="83000">
                  <a:srgbClr val="FC9FCB"/>
                </a:gs>
                <a:gs pos="39000">
                  <a:srgbClr val="C00000"/>
                </a:gs>
                <a:gs pos="57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1" name="70 Conector"/>
            <p:cNvSpPr/>
            <p:nvPr/>
          </p:nvSpPr>
          <p:spPr>
            <a:xfrm rot="1517368">
              <a:off x="7869213" y="3528106"/>
              <a:ext cx="451464" cy="445568"/>
            </a:xfrm>
            <a:prstGeom prst="flowChartConnector">
              <a:avLst/>
            </a:prstGeom>
            <a:solidFill>
              <a:srgbClr val="00B050"/>
            </a:soli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2" name="71 Conector"/>
            <p:cNvSpPr/>
            <p:nvPr/>
          </p:nvSpPr>
          <p:spPr>
            <a:xfrm rot="1517368">
              <a:off x="7407084" y="3598274"/>
              <a:ext cx="451464" cy="445568"/>
            </a:xfrm>
            <a:prstGeom prst="flowChartConnector">
              <a:avLst/>
            </a:prstGeom>
            <a:gradFill>
              <a:gsLst>
                <a:gs pos="83000">
                  <a:srgbClr val="FC9FCB"/>
                </a:gs>
                <a:gs pos="39000">
                  <a:srgbClr val="C00000"/>
                </a:gs>
                <a:gs pos="57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3" name="72 Conector"/>
            <p:cNvSpPr/>
            <p:nvPr/>
          </p:nvSpPr>
          <p:spPr>
            <a:xfrm rot="1517368">
              <a:off x="6944955" y="3613787"/>
              <a:ext cx="451464" cy="445568"/>
            </a:xfrm>
            <a:prstGeom prst="flowChartConnector">
              <a:avLst/>
            </a:prstGeom>
            <a:solidFill>
              <a:srgbClr val="00B050"/>
            </a:soli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4" name="73 Conector"/>
            <p:cNvSpPr/>
            <p:nvPr/>
          </p:nvSpPr>
          <p:spPr>
            <a:xfrm rot="1517368">
              <a:off x="6483025" y="3633358"/>
              <a:ext cx="451464" cy="445568"/>
            </a:xfrm>
            <a:prstGeom prst="flowChartConnector">
              <a:avLst/>
            </a:prstGeom>
            <a:gradFill>
              <a:gsLst>
                <a:gs pos="83000">
                  <a:srgbClr val="FC9FCB"/>
                </a:gs>
                <a:gs pos="39000">
                  <a:srgbClr val="C00000"/>
                </a:gs>
                <a:gs pos="57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5" name="74 Conector"/>
            <p:cNvSpPr/>
            <p:nvPr/>
          </p:nvSpPr>
          <p:spPr>
            <a:xfrm rot="1517368">
              <a:off x="6046183" y="3668443"/>
              <a:ext cx="451464" cy="445568"/>
            </a:xfrm>
            <a:prstGeom prst="flowChartConnector">
              <a:avLst/>
            </a:prstGeom>
            <a:solidFill>
              <a:srgbClr val="00B050"/>
            </a:soli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6" name="75 Conector"/>
            <p:cNvSpPr/>
            <p:nvPr/>
          </p:nvSpPr>
          <p:spPr>
            <a:xfrm rot="1517368">
              <a:off x="5583653" y="3668443"/>
              <a:ext cx="451464" cy="445568"/>
            </a:xfrm>
            <a:prstGeom prst="flowChartConnector">
              <a:avLst/>
            </a:prstGeom>
            <a:gradFill>
              <a:gsLst>
                <a:gs pos="83000">
                  <a:srgbClr val="FC9FCB"/>
                </a:gs>
                <a:gs pos="39000">
                  <a:srgbClr val="C00000"/>
                </a:gs>
                <a:gs pos="57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7" name="76 Conector"/>
            <p:cNvSpPr/>
            <p:nvPr/>
          </p:nvSpPr>
          <p:spPr>
            <a:xfrm rot="1517368">
              <a:off x="5121524" y="3633358"/>
              <a:ext cx="451464" cy="445568"/>
            </a:xfrm>
            <a:prstGeom prst="flowChartConnector">
              <a:avLst/>
            </a:prstGeom>
            <a:solidFill>
              <a:srgbClr val="00B050"/>
            </a:soli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8" name="77 Conector"/>
            <p:cNvSpPr/>
            <p:nvPr/>
          </p:nvSpPr>
          <p:spPr>
            <a:xfrm rot="1517368">
              <a:off x="4659395" y="3598274"/>
              <a:ext cx="451464" cy="445568"/>
            </a:xfrm>
            <a:prstGeom prst="flowChartConnector">
              <a:avLst/>
            </a:prstGeom>
            <a:gradFill>
              <a:gsLst>
                <a:gs pos="83000">
                  <a:srgbClr val="FC9FCB"/>
                </a:gs>
                <a:gs pos="39000">
                  <a:srgbClr val="C00000"/>
                </a:gs>
                <a:gs pos="57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9" name="78 Conector"/>
            <p:cNvSpPr/>
            <p:nvPr/>
          </p:nvSpPr>
          <p:spPr>
            <a:xfrm rot="1517368">
              <a:off x="4207679" y="3563191"/>
              <a:ext cx="451464" cy="445568"/>
            </a:xfrm>
            <a:prstGeom prst="flowChartConnector">
              <a:avLst/>
            </a:prstGeom>
            <a:solidFill>
              <a:srgbClr val="00B050"/>
            </a:soli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0" name="79 Conector"/>
            <p:cNvSpPr/>
            <p:nvPr/>
          </p:nvSpPr>
          <p:spPr>
            <a:xfrm rot="1517368">
              <a:off x="3770837" y="3528106"/>
              <a:ext cx="451464" cy="445568"/>
            </a:xfrm>
            <a:prstGeom prst="flowChartConnector">
              <a:avLst/>
            </a:prstGeom>
            <a:gradFill>
              <a:gsLst>
                <a:gs pos="83000">
                  <a:srgbClr val="FC9FCB"/>
                </a:gs>
                <a:gs pos="39000">
                  <a:srgbClr val="C00000"/>
                </a:gs>
                <a:gs pos="57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1" name="80 Conector"/>
            <p:cNvSpPr/>
            <p:nvPr/>
          </p:nvSpPr>
          <p:spPr>
            <a:xfrm rot="1517368">
              <a:off x="3308306" y="3493022"/>
              <a:ext cx="451464" cy="445568"/>
            </a:xfrm>
            <a:prstGeom prst="flowChartConnector">
              <a:avLst/>
            </a:prstGeom>
            <a:solidFill>
              <a:srgbClr val="00B050"/>
            </a:soli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2" name="81 Conector"/>
            <p:cNvSpPr/>
            <p:nvPr/>
          </p:nvSpPr>
          <p:spPr>
            <a:xfrm rot="1517368">
              <a:off x="2846178" y="3457938"/>
              <a:ext cx="451464" cy="445568"/>
            </a:xfrm>
            <a:prstGeom prst="flowChartConnector">
              <a:avLst/>
            </a:prstGeom>
            <a:gradFill>
              <a:gsLst>
                <a:gs pos="83000">
                  <a:srgbClr val="FC9FCB"/>
                </a:gs>
                <a:gs pos="39000">
                  <a:srgbClr val="C00000"/>
                </a:gs>
                <a:gs pos="57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3" name="82 Conector"/>
            <p:cNvSpPr/>
            <p:nvPr/>
          </p:nvSpPr>
          <p:spPr>
            <a:xfrm rot="1517368">
              <a:off x="2384049" y="3387770"/>
              <a:ext cx="451464" cy="445568"/>
            </a:xfrm>
            <a:prstGeom prst="flowChartConnector">
              <a:avLst/>
            </a:prstGeom>
            <a:solidFill>
              <a:srgbClr val="00B050"/>
            </a:soli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4" name="83 Conector"/>
            <p:cNvSpPr/>
            <p:nvPr/>
          </p:nvSpPr>
          <p:spPr>
            <a:xfrm rot="1517368">
              <a:off x="1922119" y="3352685"/>
              <a:ext cx="451464" cy="445568"/>
            </a:xfrm>
            <a:prstGeom prst="flowChartConnector">
              <a:avLst/>
            </a:prstGeom>
            <a:gradFill>
              <a:gsLst>
                <a:gs pos="83000">
                  <a:srgbClr val="FC9FCB"/>
                </a:gs>
                <a:gs pos="39000">
                  <a:srgbClr val="C00000"/>
                </a:gs>
                <a:gs pos="57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5" name="84 Conector"/>
            <p:cNvSpPr/>
            <p:nvPr/>
          </p:nvSpPr>
          <p:spPr>
            <a:xfrm rot="1517368">
              <a:off x="1485277" y="3317602"/>
              <a:ext cx="451464" cy="445568"/>
            </a:xfrm>
            <a:prstGeom prst="flowChartConnector">
              <a:avLst/>
            </a:prstGeom>
            <a:solidFill>
              <a:srgbClr val="00B050"/>
            </a:soli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6" name="85 Conector"/>
            <p:cNvSpPr/>
            <p:nvPr/>
          </p:nvSpPr>
          <p:spPr>
            <a:xfrm rot="1517368">
              <a:off x="1022745" y="3282518"/>
              <a:ext cx="451464" cy="445568"/>
            </a:xfrm>
            <a:prstGeom prst="flowChartConnector">
              <a:avLst/>
            </a:prstGeom>
            <a:gradFill>
              <a:gsLst>
                <a:gs pos="83000">
                  <a:srgbClr val="FC9FCB"/>
                </a:gs>
                <a:gs pos="39000">
                  <a:srgbClr val="C00000"/>
                </a:gs>
                <a:gs pos="57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7" name="86 Conector"/>
            <p:cNvSpPr/>
            <p:nvPr/>
          </p:nvSpPr>
          <p:spPr>
            <a:xfrm rot="1517368">
              <a:off x="560618" y="3282518"/>
              <a:ext cx="451464" cy="445568"/>
            </a:xfrm>
            <a:prstGeom prst="flowChartConnector">
              <a:avLst/>
            </a:prstGeom>
            <a:solidFill>
              <a:srgbClr val="00B050"/>
            </a:soli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8" name="87 Conector"/>
            <p:cNvSpPr/>
            <p:nvPr/>
          </p:nvSpPr>
          <p:spPr>
            <a:xfrm rot="1517368">
              <a:off x="98489" y="3282518"/>
              <a:ext cx="451464" cy="445568"/>
            </a:xfrm>
            <a:prstGeom prst="flowChartConnector">
              <a:avLst/>
            </a:prstGeom>
            <a:gradFill>
              <a:gsLst>
                <a:gs pos="83000">
                  <a:srgbClr val="FC9FCB"/>
                </a:gs>
                <a:gs pos="39000">
                  <a:srgbClr val="C00000"/>
                </a:gs>
                <a:gs pos="57000">
                  <a:srgbClr val="C50849"/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isometricOffAxis1Top"/>
              <a:lightRig rig="fla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6" name="45 Rectángulo"/>
          <p:cNvSpPr/>
          <p:nvPr/>
        </p:nvSpPr>
        <p:spPr>
          <a:xfrm flipH="1">
            <a:off x="-180528" y="-148762"/>
            <a:ext cx="9411019" cy="5292262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7516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8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8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580112" y="1059582"/>
            <a:ext cx="3312368" cy="3046988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Exotc350 DmBd BT" panose="04030705050B02020A03" pitchFamily="82" charset="0"/>
              </a:rPr>
              <a:t>32</a:t>
            </a:r>
            <a:r>
              <a:rPr lang="es-ES" sz="32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Exotc350 DmBd BT" panose="04030705050B02020A03" pitchFamily="82" charset="0"/>
              </a:rPr>
              <a:t>. Envejecer es muchísimo mejor que la otra alternativa (morir joven).</a:t>
            </a:r>
          </a:p>
          <a:p>
            <a:pPr algn="ctr"/>
            <a:endParaRPr lang="es-ES" sz="3200" b="1" dirty="0">
              <a:solidFill>
                <a:schemeClr val="accent2">
                  <a:lumMod val="20000"/>
                  <a:lumOff val="80000"/>
                </a:schemeClr>
              </a:solidFill>
              <a:latin typeface="Exotc350 DmBd BT" panose="04030705050B02020A03" pitchFamily="82" charset="0"/>
            </a:endParaRPr>
          </a:p>
        </p:txBody>
      </p:sp>
      <p:grpSp>
        <p:nvGrpSpPr>
          <p:cNvPr id="9" name="8 Grupo"/>
          <p:cNvGrpSpPr/>
          <p:nvPr/>
        </p:nvGrpSpPr>
        <p:grpSpPr>
          <a:xfrm>
            <a:off x="-144000" y="33971"/>
            <a:ext cx="9408528" cy="4711793"/>
            <a:chOff x="-84000" y="33971"/>
            <a:chExt cx="9268049" cy="4711793"/>
          </a:xfrm>
        </p:grpSpPr>
        <p:sp>
          <p:nvSpPr>
            <p:cNvPr id="10" name="1 Rectángulo"/>
            <p:cNvSpPr/>
            <p:nvPr/>
          </p:nvSpPr>
          <p:spPr>
            <a:xfrm>
              <a:off x="-3529" y="33971"/>
              <a:ext cx="9147529" cy="4711793"/>
            </a:xfrm>
            <a:custGeom>
              <a:avLst/>
              <a:gdLst>
                <a:gd name="connsiteX0" fmla="*/ 0 w 9252520"/>
                <a:gd name="connsiteY0" fmla="*/ 0 h 4371950"/>
                <a:gd name="connsiteX1" fmla="*/ 9252520 w 9252520"/>
                <a:gd name="connsiteY1" fmla="*/ 0 h 4371950"/>
                <a:gd name="connsiteX2" fmla="*/ 9252520 w 9252520"/>
                <a:gd name="connsiteY2" fmla="*/ 4371950 h 4371950"/>
                <a:gd name="connsiteX3" fmla="*/ 0 w 9252520"/>
                <a:gd name="connsiteY3" fmla="*/ 4371950 h 4371950"/>
                <a:gd name="connsiteX4" fmla="*/ 0 w 9252520"/>
                <a:gd name="connsiteY4" fmla="*/ 0 h 4371950"/>
                <a:gd name="connsiteX0" fmla="*/ 0 w 9252520"/>
                <a:gd name="connsiteY0" fmla="*/ 0 h 4700940"/>
                <a:gd name="connsiteX1" fmla="*/ 9252520 w 9252520"/>
                <a:gd name="connsiteY1" fmla="*/ 0 h 4700940"/>
                <a:gd name="connsiteX2" fmla="*/ 9252520 w 9252520"/>
                <a:gd name="connsiteY2" fmla="*/ 4371950 h 4700940"/>
                <a:gd name="connsiteX3" fmla="*/ 0 w 9252520"/>
                <a:gd name="connsiteY3" fmla="*/ 4371950 h 4700940"/>
                <a:gd name="connsiteX4" fmla="*/ 0 w 9252520"/>
                <a:gd name="connsiteY4" fmla="*/ 0 h 4700940"/>
                <a:gd name="connsiteX0" fmla="*/ 0 w 9252520"/>
                <a:gd name="connsiteY0" fmla="*/ 0 h 4741826"/>
                <a:gd name="connsiteX1" fmla="*/ 9252520 w 9252520"/>
                <a:gd name="connsiteY1" fmla="*/ 0 h 4741826"/>
                <a:gd name="connsiteX2" fmla="*/ 9252520 w 9252520"/>
                <a:gd name="connsiteY2" fmla="*/ 4426378 h 4741826"/>
                <a:gd name="connsiteX3" fmla="*/ 0 w 9252520"/>
                <a:gd name="connsiteY3" fmla="*/ 4371950 h 4741826"/>
                <a:gd name="connsiteX4" fmla="*/ 0 w 9252520"/>
                <a:gd name="connsiteY4" fmla="*/ 0 h 4741826"/>
                <a:gd name="connsiteX0" fmla="*/ 0 w 9252520"/>
                <a:gd name="connsiteY0" fmla="*/ 0 h 4703194"/>
                <a:gd name="connsiteX1" fmla="*/ 9252520 w 9252520"/>
                <a:gd name="connsiteY1" fmla="*/ 0 h 4703194"/>
                <a:gd name="connsiteX2" fmla="*/ 9252520 w 9252520"/>
                <a:gd name="connsiteY2" fmla="*/ 4426378 h 4703194"/>
                <a:gd name="connsiteX3" fmla="*/ 0 w 9252520"/>
                <a:gd name="connsiteY3" fmla="*/ 4371950 h 4703194"/>
                <a:gd name="connsiteX4" fmla="*/ 0 w 9252520"/>
                <a:gd name="connsiteY4" fmla="*/ 0 h 4703194"/>
                <a:gd name="connsiteX0" fmla="*/ 0 w 9252520"/>
                <a:gd name="connsiteY0" fmla="*/ 0 h 4719513"/>
                <a:gd name="connsiteX1" fmla="*/ 9252520 w 9252520"/>
                <a:gd name="connsiteY1" fmla="*/ 0 h 4719513"/>
                <a:gd name="connsiteX2" fmla="*/ 9252520 w 9252520"/>
                <a:gd name="connsiteY2" fmla="*/ 4426378 h 4719513"/>
                <a:gd name="connsiteX3" fmla="*/ 0 w 9252520"/>
                <a:gd name="connsiteY3" fmla="*/ 4437265 h 4719513"/>
                <a:gd name="connsiteX4" fmla="*/ 0 w 9252520"/>
                <a:gd name="connsiteY4" fmla="*/ 0 h 4719513"/>
                <a:gd name="connsiteX0" fmla="*/ 0 w 9252520"/>
                <a:gd name="connsiteY0" fmla="*/ 0 h 4694255"/>
                <a:gd name="connsiteX1" fmla="*/ 9252520 w 9252520"/>
                <a:gd name="connsiteY1" fmla="*/ 0 h 4694255"/>
                <a:gd name="connsiteX2" fmla="*/ 9252520 w 9252520"/>
                <a:gd name="connsiteY2" fmla="*/ 4426378 h 4694255"/>
                <a:gd name="connsiteX3" fmla="*/ 0 w 9252520"/>
                <a:gd name="connsiteY3" fmla="*/ 4437265 h 4694255"/>
                <a:gd name="connsiteX4" fmla="*/ 0 w 9252520"/>
                <a:gd name="connsiteY4" fmla="*/ 0 h 4694255"/>
                <a:gd name="connsiteX0" fmla="*/ 0 w 9252520"/>
                <a:gd name="connsiteY0" fmla="*/ 0 h 4672323"/>
                <a:gd name="connsiteX1" fmla="*/ 9252520 w 9252520"/>
                <a:gd name="connsiteY1" fmla="*/ 0 h 4672323"/>
                <a:gd name="connsiteX2" fmla="*/ 9252520 w 9252520"/>
                <a:gd name="connsiteY2" fmla="*/ 4426378 h 4672323"/>
                <a:gd name="connsiteX3" fmla="*/ 0 w 9252520"/>
                <a:gd name="connsiteY3" fmla="*/ 4437265 h 4672323"/>
                <a:gd name="connsiteX4" fmla="*/ 0 w 9252520"/>
                <a:gd name="connsiteY4" fmla="*/ 0 h 4672323"/>
                <a:gd name="connsiteX0" fmla="*/ 0 w 9252520"/>
                <a:gd name="connsiteY0" fmla="*/ 0 h 4685917"/>
                <a:gd name="connsiteX1" fmla="*/ 9252520 w 9252520"/>
                <a:gd name="connsiteY1" fmla="*/ 0 h 4685917"/>
                <a:gd name="connsiteX2" fmla="*/ 9252520 w 9252520"/>
                <a:gd name="connsiteY2" fmla="*/ 4426378 h 4685917"/>
                <a:gd name="connsiteX3" fmla="*/ 0 w 9252520"/>
                <a:gd name="connsiteY3" fmla="*/ 4437265 h 4685917"/>
                <a:gd name="connsiteX4" fmla="*/ 0 w 9252520"/>
                <a:gd name="connsiteY4" fmla="*/ 0 h 4685917"/>
                <a:gd name="connsiteX0" fmla="*/ 0 w 9252520"/>
                <a:gd name="connsiteY0" fmla="*/ 0 h 4676083"/>
                <a:gd name="connsiteX1" fmla="*/ 9252520 w 9252520"/>
                <a:gd name="connsiteY1" fmla="*/ 0 h 4676083"/>
                <a:gd name="connsiteX2" fmla="*/ 9252520 w 9252520"/>
                <a:gd name="connsiteY2" fmla="*/ 4426378 h 4676083"/>
                <a:gd name="connsiteX3" fmla="*/ 0 w 9252520"/>
                <a:gd name="connsiteY3" fmla="*/ 4437265 h 4676083"/>
                <a:gd name="connsiteX4" fmla="*/ 0 w 9252520"/>
                <a:gd name="connsiteY4" fmla="*/ 0 h 4676083"/>
                <a:gd name="connsiteX0" fmla="*/ 0 w 9252520"/>
                <a:gd name="connsiteY0" fmla="*/ 0 h 4699913"/>
                <a:gd name="connsiteX1" fmla="*/ 9252520 w 9252520"/>
                <a:gd name="connsiteY1" fmla="*/ 0 h 4699913"/>
                <a:gd name="connsiteX2" fmla="*/ 9252520 w 9252520"/>
                <a:gd name="connsiteY2" fmla="*/ 4426378 h 4699913"/>
                <a:gd name="connsiteX3" fmla="*/ 0 w 9252520"/>
                <a:gd name="connsiteY3" fmla="*/ 4437265 h 4699913"/>
                <a:gd name="connsiteX4" fmla="*/ 0 w 9252520"/>
                <a:gd name="connsiteY4" fmla="*/ 0 h 4699913"/>
                <a:gd name="connsiteX0" fmla="*/ 0 w 9252520"/>
                <a:gd name="connsiteY0" fmla="*/ 0 h 4676941"/>
                <a:gd name="connsiteX1" fmla="*/ 9252520 w 9252520"/>
                <a:gd name="connsiteY1" fmla="*/ 0 h 4676941"/>
                <a:gd name="connsiteX2" fmla="*/ 9252520 w 9252520"/>
                <a:gd name="connsiteY2" fmla="*/ 4426378 h 4676941"/>
                <a:gd name="connsiteX3" fmla="*/ 0 w 9252520"/>
                <a:gd name="connsiteY3" fmla="*/ 4437265 h 4676941"/>
                <a:gd name="connsiteX4" fmla="*/ 0 w 9252520"/>
                <a:gd name="connsiteY4" fmla="*/ 0 h 4676941"/>
                <a:gd name="connsiteX0" fmla="*/ 0 w 9252520"/>
                <a:gd name="connsiteY0" fmla="*/ 0 h 4711793"/>
                <a:gd name="connsiteX1" fmla="*/ 9252520 w 9252520"/>
                <a:gd name="connsiteY1" fmla="*/ 0 h 4711793"/>
                <a:gd name="connsiteX2" fmla="*/ 9252520 w 9252520"/>
                <a:gd name="connsiteY2" fmla="*/ 4426378 h 4711793"/>
                <a:gd name="connsiteX3" fmla="*/ 0 w 9252520"/>
                <a:gd name="connsiteY3" fmla="*/ 4437265 h 4711793"/>
                <a:gd name="connsiteX4" fmla="*/ 0 w 9252520"/>
                <a:gd name="connsiteY4" fmla="*/ 0 h 4711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52520" h="4711793">
                  <a:moveTo>
                    <a:pt x="0" y="0"/>
                  </a:moveTo>
                  <a:lnTo>
                    <a:pt x="9252520" y="0"/>
                  </a:lnTo>
                  <a:lnTo>
                    <a:pt x="9252520" y="4426378"/>
                  </a:lnTo>
                  <a:cubicBezTo>
                    <a:pt x="4305246" y="5214973"/>
                    <a:pt x="2718571" y="4080653"/>
                    <a:pt x="0" y="4437265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4000">
                  <a:schemeClr val="accent6">
                    <a:lumMod val="20000"/>
                    <a:lumOff val="80000"/>
                    <a:alpha val="63000"/>
                  </a:schemeClr>
                </a:gs>
                <a:gs pos="54000">
                  <a:srgbClr val="C0C2BF">
                    <a:alpha val="40000"/>
                  </a:srgbClr>
                </a:gs>
                <a:gs pos="72000">
                  <a:srgbClr val="A5A6A2">
                    <a:alpha val="67000"/>
                  </a:srgbClr>
                </a:gs>
                <a:gs pos="92000">
                  <a:schemeClr val="tx2">
                    <a:lumMod val="10000"/>
                    <a:alpha val="65000"/>
                  </a:scheme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flood" dir="t">
                <a:rot lat="0" lon="0" rev="4200000"/>
              </a:lightRig>
            </a:scene3d>
            <a:sp3d prstMaterial="powder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" name="2 Onda"/>
            <p:cNvSpPr/>
            <p:nvPr/>
          </p:nvSpPr>
          <p:spPr>
            <a:xfrm>
              <a:off x="-84000" y="3795886"/>
              <a:ext cx="9256049" cy="510429"/>
            </a:xfrm>
            <a:custGeom>
              <a:avLst/>
              <a:gdLst>
                <a:gd name="connsiteX0" fmla="*/ 0 w 9126561"/>
                <a:gd name="connsiteY0" fmla="*/ 114300 h 914400"/>
                <a:gd name="connsiteX1" fmla="*/ 9126561 w 9126561"/>
                <a:gd name="connsiteY1" fmla="*/ 114300 h 914400"/>
                <a:gd name="connsiteX2" fmla="*/ 9126561 w 9126561"/>
                <a:gd name="connsiteY2" fmla="*/ 800100 h 914400"/>
                <a:gd name="connsiteX3" fmla="*/ 0 w 9126561"/>
                <a:gd name="connsiteY3" fmla="*/ 800100 h 914400"/>
                <a:gd name="connsiteX4" fmla="*/ 0 w 9126561"/>
                <a:gd name="connsiteY4" fmla="*/ 114300 h 914400"/>
                <a:gd name="connsiteX0" fmla="*/ 0 w 9126561"/>
                <a:gd name="connsiteY0" fmla="*/ 109986 h 1096793"/>
                <a:gd name="connsiteX1" fmla="*/ 9126561 w 9126561"/>
                <a:gd name="connsiteY1" fmla="*/ 109986 h 1096793"/>
                <a:gd name="connsiteX2" fmla="*/ 9126561 w 9126561"/>
                <a:gd name="connsiteY2" fmla="*/ 795786 h 1096793"/>
                <a:gd name="connsiteX3" fmla="*/ 0 w 9126561"/>
                <a:gd name="connsiteY3" fmla="*/ 795786 h 1096793"/>
                <a:gd name="connsiteX4" fmla="*/ 0 w 9126561"/>
                <a:gd name="connsiteY4" fmla="*/ 109986 h 1096793"/>
                <a:gd name="connsiteX0" fmla="*/ 0 w 9126561"/>
                <a:gd name="connsiteY0" fmla="*/ 74099 h 1060906"/>
                <a:gd name="connsiteX1" fmla="*/ 9126561 w 9126561"/>
                <a:gd name="connsiteY1" fmla="*/ 74099 h 1060906"/>
                <a:gd name="connsiteX2" fmla="*/ 9126561 w 9126561"/>
                <a:gd name="connsiteY2" fmla="*/ 759899 h 1060906"/>
                <a:gd name="connsiteX3" fmla="*/ 0 w 9126561"/>
                <a:gd name="connsiteY3" fmla="*/ 759899 h 1060906"/>
                <a:gd name="connsiteX4" fmla="*/ 0 w 9126561"/>
                <a:gd name="connsiteY4" fmla="*/ 74099 h 1060906"/>
                <a:gd name="connsiteX0" fmla="*/ 0 w 9138918"/>
                <a:gd name="connsiteY0" fmla="*/ 76087 h 1025824"/>
                <a:gd name="connsiteX1" fmla="*/ 9138918 w 9138918"/>
                <a:gd name="connsiteY1" fmla="*/ 39017 h 1025824"/>
                <a:gd name="connsiteX2" fmla="*/ 9138918 w 9138918"/>
                <a:gd name="connsiteY2" fmla="*/ 724817 h 1025824"/>
                <a:gd name="connsiteX3" fmla="*/ 12357 w 9138918"/>
                <a:gd name="connsiteY3" fmla="*/ 724817 h 1025824"/>
                <a:gd name="connsiteX4" fmla="*/ 0 w 9138918"/>
                <a:gd name="connsiteY4" fmla="*/ 76087 h 1025824"/>
                <a:gd name="connsiteX0" fmla="*/ 0 w 9138918"/>
                <a:gd name="connsiteY0" fmla="*/ 76087 h 1235940"/>
                <a:gd name="connsiteX1" fmla="*/ 9138918 w 9138918"/>
                <a:gd name="connsiteY1" fmla="*/ 39017 h 1235940"/>
                <a:gd name="connsiteX2" fmla="*/ 9138918 w 9138918"/>
                <a:gd name="connsiteY2" fmla="*/ 724817 h 1235940"/>
                <a:gd name="connsiteX3" fmla="*/ 12357 w 9138918"/>
                <a:gd name="connsiteY3" fmla="*/ 724817 h 1235940"/>
                <a:gd name="connsiteX4" fmla="*/ 0 w 9138918"/>
                <a:gd name="connsiteY4" fmla="*/ 76087 h 1235940"/>
                <a:gd name="connsiteX0" fmla="*/ 0 w 9138918"/>
                <a:gd name="connsiteY0" fmla="*/ 56365 h 1216220"/>
                <a:gd name="connsiteX1" fmla="*/ 9138918 w 9138918"/>
                <a:gd name="connsiteY1" fmla="*/ 19295 h 1216220"/>
                <a:gd name="connsiteX2" fmla="*/ 9138918 w 9138918"/>
                <a:gd name="connsiteY2" fmla="*/ 705095 h 1216220"/>
                <a:gd name="connsiteX3" fmla="*/ 12357 w 9138918"/>
                <a:gd name="connsiteY3" fmla="*/ 705095 h 1216220"/>
                <a:gd name="connsiteX4" fmla="*/ 0 w 9138918"/>
                <a:gd name="connsiteY4" fmla="*/ 56365 h 1216220"/>
                <a:gd name="connsiteX0" fmla="*/ 0 w 9138918"/>
                <a:gd name="connsiteY0" fmla="*/ 56365 h 1269185"/>
                <a:gd name="connsiteX1" fmla="*/ 9138918 w 9138918"/>
                <a:gd name="connsiteY1" fmla="*/ 19295 h 1269185"/>
                <a:gd name="connsiteX2" fmla="*/ 9138918 w 9138918"/>
                <a:gd name="connsiteY2" fmla="*/ 705095 h 1269185"/>
                <a:gd name="connsiteX3" fmla="*/ 12357 w 9138918"/>
                <a:gd name="connsiteY3" fmla="*/ 705095 h 1269185"/>
                <a:gd name="connsiteX4" fmla="*/ 0 w 9138918"/>
                <a:gd name="connsiteY4" fmla="*/ 56365 h 1269185"/>
                <a:gd name="connsiteX0" fmla="*/ 0 w 9138918"/>
                <a:gd name="connsiteY0" fmla="*/ 56365 h 2256558"/>
                <a:gd name="connsiteX1" fmla="*/ 9138918 w 9138918"/>
                <a:gd name="connsiteY1" fmla="*/ 19295 h 2256558"/>
                <a:gd name="connsiteX2" fmla="*/ 9138918 w 9138918"/>
                <a:gd name="connsiteY2" fmla="*/ 705095 h 2256558"/>
                <a:gd name="connsiteX3" fmla="*/ 12357 w 9138918"/>
                <a:gd name="connsiteY3" fmla="*/ 705095 h 2256558"/>
                <a:gd name="connsiteX4" fmla="*/ 0 w 9138918"/>
                <a:gd name="connsiteY4" fmla="*/ 56365 h 2256558"/>
                <a:gd name="connsiteX0" fmla="*/ 0 w 9138918"/>
                <a:gd name="connsiteY0" fmla="*/ 37071 h 2237264"/>
                <a:gd name="connsiteX1" fmla="*/ 9138918 w 9138918"/>
                <a:gd name="connsiteY1" fmla="*/ 1 h 2237264"/>
                <a:gd name="connsiteX2" fmla="*/ 9138918 w 9138918"/>
                <a:gd name="connsiteY2" fmla="*/ 685801 h 2237264"/>
                <a:gd name="connsiteX3" fmla="*/ 12357 w 9138918"/>
                <a:gd name="connsiteY3" fmla="*/ 685801 h 2237264"/>
                <a:gd name="connsiteX4" fmla="*/ 0 w 9138918"/>
                <a:gd name="connsiteY4" fmla="*/ 37071 h 2237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38918" h="2237264">
                  <a:moveTo>
                    <a:pt x="0" y="37071"/>
                  </a:moveTo>
                  <a:cubicBezTo>
                    <a:pt x="3042187" y="-343929"/>
                    <a:pt x="5873167" y="3766713"/>
                    <a:pt x="9138918" y="1"/>
                  </a:cubicBezTo>
                  <a:lnTo>
                    <a:pt x="9138918" y="685801"/>
                  </a:lnTo>
                  <a:cubicBezTo>
                    <a:pt x="5378213" y="4359818"/>
                    <a:pt x="3054544" y="304801"/>
                    <a:pt x="12357" y="685801"/>
                  </a:cubicBezTo>
                  <a:lnTo>
                    <a:pt x="0" y="37071"/>
                  </a:lnTo>
                  <a:close/>
                </a:path>
              </a:pathLst>
            </a:custGeom>
            <a:solidFill>
              <a:schemeClr val="tx1">
                <a:lumMod val="95000"/>
                <a:alpha val="67000"/>
              </a:schemeClr>
            </a:solidFill>
            <a:ln w="63500" cap="sq" cmpd="sng">
              <a:solidFill>
                <a:schemeClr val="tx1">
                  <a:lumMod val="95000"/>
                </a:schemeClr>
              </a:solidFill>
              <a:prstDash val="sysDot"/>
            </a:ln>
            <a:scene3d>
              <a:camera prst="orthographicFront"/>
              <a:lightRig rig="morning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2" name="2 Onda"/>
            <p:cNvSpPr/>
            <p:nvPr/>
          </p:nvSpPr>
          <p:spPr>
            <a:xfrm>
              <a:off x="-72000" y="3456000"/>
              <a:ext cx="9256049" cy="510429"/>
            </a:xfrm>
            <a:custGeom>
              <a:avLst/>
              <a:gdLst>
                <a:gd name="connsiteX0" fmla="*/ 0 w 9126561"/>
                <a:gd name="connsiteY0" fmla="*/ 114300 h 914400"/>
                <a:gd name="connsiteX1" fmla="*/ 9126561 w 9126561"/>
                <a:gd name="connsiteY1" fmla="*/ 114300 h 914400"/>
                <a:gd name="connsiteX2" fmla="*/ 9126561 w 9126561"/>
                <a:gd name="connsiteY2" fmla="*/ 800100 h 914400"/>
                <a:gd name="connsiteX3" fmla="*/ 0 w 9126561"/>
                <a:gd name="connsiteY3" fmla="*/ 800100 h 914400"/>
                <a:gd name="connsiteX4" fmla="*/ 0 w 9126561"/>
                <a:gd name="connsiteY4" fmla="*/ 114300 h 914400"/>
                <a:gd name="connsiteX0" fmla="*/ 0 w 9126561"/>
                <a:gd name="connsiteY0" fmla="*/ 109986 h 1096793"/>
                <a:gd name="connsiteX1" fmla="*/ 9126561 w 9126561"/>
                <a:gd name="connsiteY1" fmla="*/ 109986 h 1096793"/>
                <a:gd name="connsiteX2" fmla="*/ 9126561 w 9126561"/>
                <a:gd name="connsiteY2" fmla="*/ 795786 h 1096793"/>
                <a:gd name="connsiteX3" fmla="*/ 0 w 9126561"/>
                <a:gd name="connsiteY3" fmla="*/ 795786 h 1096793"/>
                <a:gd name="connsiteX4" fmla="*/ 0 w 9126561"/>
                <a:gd name="connsiteY4" fmla="*/ 109986 h 1096793"/>
                <a:gd name="connsiteX0" fmla="*/ 0 w 9126561"/>
                <a:gd name="connsiteY0" fmla="*/ 74099 h 1060906"/>
                <a:gd name="connsiteX1" fmla="*/ 9126561 w 9126561"/>
                <a:gd name="connsiteY1" fmla="*/ 74099 h 1060906"/>
                <a:gd name="connsiteX2" fmla="*/ 9126561 w 9126561"/>
                <a:gd name="connsiteY2" fmla="*/ 759899 h 1060906"/>
                <a:gd name="connsiteX3" fmla="*/ 0 w 9126561"/>
                <a:gd name="connsiteY3" fmla="*/ 759899 h 1060906"/>
                <a:gd name="connsiteX4" fmla="*/ 0 w 9126561"/>
                <a:gd name="connsiteY4" fmla="*/ 74099 h 1060906"/>
                <a:gd name="connsiteX0" fmla="*/ 0 w 9138918"/>
                <a:gd name="connsiteY0" fmla="*/ 76087 h 1025824"/>
                <a:gd name="connsiteX1" fmla="*/ 9138918 w 9138918"/>
                <a:gd name="connsiteY1" fmla="*/ 39017 h 1025824"/>
                <a:gd name="connsiteX2" fmla="*/ 9138918 w 9138918"/>
                <a:gd name="connsiteY2" fmla="*/ 724817 h 1025824"/>
                <a:gd name="connsiteX3" fmla="*/ 12357 w 9138918"/>
                <a:gd name="connsiteY3" fmla="*/ 724817 h 1025824"/>
                <a:gd name="connsiteX4" fmla="*/ 0 w 9138918"/>
                <a:gd name="connsiteY4" fmla="*/ 76087 h 1025824"/>
                <a:gd name="connsiteX0" fmla="*/ 0 w 9138918"/>
                <a:gd name="connsiteY0" fmla="*/ 76087 h 1235940"/>
                <a:gd name="connsiteX1" fmla="*/ 9138918 w 9138918"/>
                <a:gd name="connsiteY1" fmla="*/ 39017 h 1235940"/>
                <a:gd name="connsiteX2" fmla="*/ 9138918 w 9138918"/>
                <a:gd name="connsiteY2" fmla="*/ 724817 h 1235940"/>
                <a:gd name="connsiteX3" fmla="*/ 12357 w 9138918"/>
                <a:gd name="connsiteY3" fmla="*/ 724817 h 1235940"/>
                <a:gd name="connsiteX4" fmla="*/ 0 w 9138918"/>
                <a:gd name="connsiteY4" fmla="*/ 76087 h 1235940"/>
                <a:gd name="connsiteX0" fmla="*/ 0 w 9138918"/>
                <a:gd name="connsiteY0" fmla="*/ 56365 h 1216220"/>
                <a:gd name="connsiteX1" fmla="*/ 9138918 w 9138918"/>
                <a:gd name="connsiteY1" fmla="*/ 19295 h 1216220"/>
                <a:gd name="connsiteX2" fmla="*/ 9138918 w 9138918"/>
                <a:gd name="connsiteY2" fmla="*/ 705095 h 1216220"/>
                <a:gd name="connsiteX3" fmla="*/ 12357 w 9138918"/>
                <a:gd name="connsiteY3" fmla="*/ 705095 h 1216220"/>
                <a:gd name="connsiteX4" fmla="*/ 0 w 9138918"/>
                <a:gd name="connsiteY4" fmla="*/ 56365 h 1216220"/>
                <a:gd name="connsiteX0" fmla="*/ 0 w 9138918"/>
                <a:gd name="connsiteY0" fmla="*/ 56365 h 1269185"/>
                <a:gd name="connsiteX1" fmla="*/ 9138918 w 9138918"/>
                <a:gd name="connsiteY1" fmla="*/ 19295 h 1269185"/>
                <a:gd name="connsiteX2" fmla="*/ 9138918 w 9138918"/>
                <a:gd name="connsiteY2" fmla="*/ 705095 h 1269185"/>
                <a:gd name="connsiteX3" fmla="*/ 12357 w 9138918"/>
                <a:gd name="connsiteY3" fmla="*/ 705095 h 1269185"/>
                <a:gd name="connsiteX4" fmla="*/ 0 w 9138918"/>
                <a:gd name="connsiteY4" fmla="*/ 56365 h 1269185"/>
                <a:gd name="connsiteX0" fmla="*/ 0 w 9138918"/>
                <a:gd name="connsiteY0" fmla="*/ 56365 h 2256558"/>
                <a:gd name="connsiteX1" fmla="*/ 9138918 w 9138918"/>
                <a:gd name="connsiteY1" fmla="*/ 19295 h 2256558"/>
                <a:gd name="connsiteX2" fmla="*/ 9138918 w 9138918"/>
                <a:gd name="connsiteY2" fmla="*/ 705095 h 2256558"/>
                <a:gd name="connsiteX3" fmla="*/ 12357 w 9138918"/>
                <a:gd name="connsiteY3" fmla="*/ 705095 h 2256558"/>
                <a:gd name="connsiteX4" fmla="*/ 0 w 9138918"/>
                <a:gd name="connsiteY4" fmla="*/ 56365 h 2256558"/>
                <a:gd name="connsiteX0" fmla="*/ 0 w 9138918"/>
                <a:gd name="connsiteY0" fmla="*/ 37071 h 2237264"/>
                <a:gd name="connsiteX1" fmla="*/ 9138918 w 9138918"/>
                <a:gd name="connsiteY1" fmla="*/ 1 h 2237264"/>
                <a:gd name="connsiteX2" fmla="*/ 9138918 w 9138918"/>
                <a:gd name="connsiteY2" fmla="*/ 685801 h 2237264"/>
                <a:gd name="connsiteX3" fmla="*/ 12357 w 9138918"/>
                <a:gd name="connsiteY3" fmla="*/ 685801 h 2237264"/>
                <a:gd name="connsiteX4" fmla="*/ 0 w 9138918"/>
                <a:gd name="connsiteY4" fmla="*/ 37071 h 2237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38918" h="2237264">
                  <a:moveTo>
                    <a:pt x="0" y="37071"/>
                  </a:moveTo>
                  <a:cubicBezTo>
                    <a:pt x="3042187" y="-343929"/>
                    <a:pt x="5873167" y="3766713"/>
                    <a:pt x="9138918" y="1"/>
                  </a:cubicBezTo>
                  <a:lnTo>
                    <a:pt x="9138918" y="685801"/>
                  </a:lnTo>
                  <a:cubicBezTo>
                    <a:pt x="5378213" y="4359818"/>
                    <a:pt x="3054544" y="304801"/>
                    <a:pt x="12357" y="685801"/>
                  </a:cubicBezTo>
                  <a:lnTo>
                    <a:pt x="0" y="37071"/>
                  </a:lnTo>
                  <a:close/>
                </a:path>
              </a:pathLst>
            </a:custGeom>
            <a:solidFill>
              <a:srgbClr val="FFC000">
                <a:alpha val="70000"/>
              </a:srgbClr>
            </a:solidFill>
            <a:ln w="63500" cap="sq" cmpd="sng">
              <a:solidFill>
                <a:schemeClr val="tx1">
                  <a:lumMod val="95000"/>
                </a:schemeClr>
              </a:solidFill>
              <a:prstDash val="sysDot"/>
            </a:ln>
            <a:scene3d>
              <a:camera prst="orthographicFront"/>
              <a:lightRig rig="morning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3" name="2 Onda"/>
            <p:cNvSpPr/>
            <p:nvPr/>
          </p:nvSpPr>
          <p:spPr>
            <a:xfrm>
              <a:off x="-82555" y="3075806"/>
              <a:ext cx="9256049" cy="510429"/>
            </a:xfrm>
            <a:custGeom>
              <a:avLst/>
              <a:gdLst>
                <a:gd name="connsiteX0" fmla="*/ 0 w 9126561"/>
                <a:gd name="connsiteY0" fmla="*/ 114300 h 914400"/>
                <a:gd name="connsiteX1" fmla="*/ 9126561 w 9126561"/>
                <a:gd name="connsiteY1" fmla="*/ 114300 h 914400"/>
                <a:gd name="connsiteX2" fmla="*/ 9126561 w 9126561"/>
                <a:gd name="connsiteY2" fmla="*/ 800100 h 914400"/>
                <a:gd name="connsiteX3" fmla="*/ 0 w 9126561"/>
                <a:gd name="connsiteY3" fmla="*/ 800100 h 914400"/>
                <a:gd name="connsiteX4" fmla="*/ 0 w 9126561"/>
                <a:gd name="connsiteY4" fmla="*/ 114300 h 914400"/>
                <a:gd name="connsiteX0" fmla="*/ 0 w 9126561"/>
                <a:gd name="connsiteY0" fmla="*/ 109986 h 1096793"/>
                <a:gd name="connsiteX1" fmla="*/ 9126561 w 9126561"/>
                <a:gd name="connsiteY1" fmla="*/ 109986 h 1096793"/>
                <a:gd name="connsiteX2" fmla="*/ 9126561 w 9126561"/>
                <a:gd name="connsiteY2" fmla="*/ 795786 h 1096793"/>
                <a:gd name="connsiteX3" fmla="*/ 0 w 9126561"/>
                <a:gd name="connsiteY3" fmla="*/ 795786 h 1096793"/>
                <a:gd name="connsiteX4" fmla="*/ 0 w 9126561"/>
                <a:gd name="connsiteY4" fmla="*/ 109986 h 1096793"/>
                <a:gd name="connsiteX0" fmla="*/ 0 w 9126561"/>
                <a:gd name="connsiteY0" fmla="*/ 74099 h 1060906"/>
                <a:gd name="connsiteX1" fmla="*/ 9126561 w 9126561"/>
                <a:gd name="connsiteY1" fmla="*/ 74099 h 1060906"/>
                <a:gd name="connsiteX2" fmla="*/ 9126561 w 9126561"/>
                <a:gd name="connsiteY2" fmla="*/ 759899 h 1060906"/>
                <a:gd name="connsiteX3" fmla="*/ 0 w 9126561"/>
                <a:gd name="connsiteY3" fmla="*/ 759899 h 1060906"/>
                <a:gd name="connsiteX4" fmla="*/ 0 w 9126561"/>
                <a:gd name="connsiteY4" fmla="*/ 74099 h 1060906"/>
                <a:gd name="connsiteX0" fmla="*/ 0 w 9138918"/>
                <a:gd name="connsiteY0" fmla="*/ 76087 h 1025824"/>
                <a:gd name="connsiteX1" fmla="*/ 9138918 w 9138918"/>
                <a:gd name="connsiteY1" fmla="*/ 39017 h 1025824"/>
                <a:gd name="connsiteX2" fmla="*/ 9138918 w 9138918"/>
                <a:gd name="connsiteY2" fmla="*/ 724817 h 1025824"/>
                <a:gd name="connsiteX3" fmla="*/ 12357 w 9138918"/>
                <a:gd name="connsiteY3" fmla="*/ 724817 h 1025824"/>
                <a:gd name="connsiteX4" fmla="*/ 0 w 9138918"/>
                <a:gd name="connsiteY4" fmla="*/ 76087 h 1025824"/>
                <a:gd name="connsiteX0" fmla="*/ 0 w 9138918"/>
                <a:gd name="connsiteY0" fmla="*/ 76087 h 1235940"/>
                <a:gd name="connsiteX1" fmla="*/ 9138918 w 9138918"/>
                <a:gd name="connsiteY1" fmla="*/ 39017 h 1235940"/>
                <a:gd name="connsiteX2" fmla="*/ 9138918 w 9138918"/>
                <a:gd name="connsiteY2" fmla="*/ 724817 h 1235940"/>
                <a:gd name="connsiteX3" fmla="*/ 12357 w 9138918"/>
                <a:gd name="connsiteY3" fmla="*/ 724817 h 1235940"/>
                <a:gd name="connsiteX4" fmla="*/ 0 w 9138918"/>
                <a:gd name="connsiteY4" fmla="*/ 76087 h 1235940"/>
                <a:gd name="connsiteX0" fmla="*/ 0 w 9138918"/>
                <a:gd name="connsiteY0" fmla="*/ 56365 h 1216220"/>
                <a:gd name="connsiteX1" fmla="*/ 9138918 w 9138918"/>
                <a:gd name="connsiteY1" fmla="*/ 19295 h 1216220"/>
                <a:gd name="connsiteX2" fmla="*/ 9138918 w 9138918"/>
                <a:gd name="connsiteY2" fmla="*/ 705095 h 1216220"/>
                <a:gd name="connsiteX3" fmla="*/ 12357 w 9138918"/>
                <a:gd name="connsiteY3" fmla="*/ 705095 h 1216220"/>
                <a:gd name="connsiteX4" fmla="*/ 0 w 9138918"/>
                <a:gd name="connsiteY4" fmla="*/ 56365 h 1216220"/>
                <a:gd name="connsiteX0" fmla="*/ 0 w 9138918"/>
                <a:gd name="connsiteY0" fmla="*/ 56365 h 1269185"/>
                <a:gd name="connsiteX1" fmla="*/ 9138918 w 9138918"/>
                <a:gd name="connsiteY1" fmla="*/ 19295 h 1269185"/>
                <a:gd name="connsiteX2" fmla="*/ 9138918 w 9138918"/>
                <a:gd name="connsiteY2" fmla="*/ 705095 h 1269185"/>
                <a:gd name="connsiteX3" fmla="*/ 12357 w 9138918"/>
                <a:gd name="connsiteY3" fmla="*/ 705095 h 1269185"/>
                <a:gd name="connsiteX4" fmla="*/ 0 w 9138918"/>
                <a:gd name="connsiteY4" fmla="*/ 56365 h 1269185"/>
                <a:gd name="connsiteX0" fmla="*/ 0 w 9138918"/>
                <a:gd name="connsiteY0" fmla="*/ 56365 h 2256558"/>
                <a:gd name="connsiteX1" fmla="*/ 9138918 w 9138918"/>
                <a:gd name="connsiteY1" fmla="*/ 19295 h 2256558"/>
                <a:gd name="connsiteX2" fmla="*/ 9138918 w 9138918"/>
                <a:gd name="connsiteY2" fmla="*/ 705095 h 2256558"/>
                <a:gd name="connsiteX3" fmla="*/ 12357 w 9138918"/>
                <a:gd name="connsiteY3" fmla="*/ 705095 h 2256558"/>
                <a:gd name="connsiteX4" fmla="*/ 0 w 9138918"/>
                <a:gd name="connsiteY4" fmla="*/ 56365 h 2256558"/>
                <a:gd name="connsiteX0" fmla="*/ 0 w 9138918"/>
                <a:gd name="connsiteY0" fmla="*/ 37071 h 2237264"/>
                <a:gd name="connsiteX1" fmla="*/ 9138918 w 9138918"/>
                <a:gd name="connsiteY1" fmla="*/ 1 h 2237264"/>
                <a:gd name="connsiteX2" fmla="*/ 9138918 w 9138918"/>
                <a:gd name="connsiteY2" fmla="*/ 685801 h 2237264"/>
                <a:gd name="connsiteX3" fmla="*/ 12357 w 9138918"/>
                <a:gd name="connsiteY3" fmla="*/ 685801 h 2237264"/>
                <a:gd name="connsiteX4" fmla="*/ 0 w 9138918"/>
                <a:gd name="connsiteY4" fmla="*/ 37071 h 2237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38918" h="2237264">
                  <a:moveTo>
                    <a:pt x="0" y="37071"/>
                  </a:moveTo>
                  <a:cubicBezTo>
                    <a:pt x="3042187" y="-343929"/>
                    <a:pt x="5873167" y="3766713"/>
                    <a:pt x="9138918" y="1"/>
                  </a:cubicBezTo>
                  <a:lnTo>
                    <a:pt x="9138918" y="685801"/>
                  </a:lnTo>
                  <a:cubicBezTo>
                    <a:pt x="5378213" y="4359818"/>
                    <a:pt x="3054544" y="304801"/>
                    <a:pt x="12357" y="685801"/>
                  </a:cubicBezTo>
                  <a:lnTo>
                    <a:pt x="0" y="37071"/>
                  </a:lnTo>
                  <a:close/>
                </a:path>
              </a:pathLst>
            </a:custGeom>
            <a:solidFill>
              <a:schemeClr val="tx1">
                <a:lumMod val="95000"/>
                <a:alpha val="67000"/>
              </a:schemeClr>
            </a:solidFill>
            <a:ln w="63500" cap="sq" cmpd="sng">
              <a:solidFill>
                <a:schemeClr val="tx1">
                  <a:lumMod val="95000"/>
                </a:schemeClr>
              </a:solidFill>
              <a:prstDash val="sysDot"/>
            </a:ln>
            <a:scene3d>
              <a:camera prst="orthographicFront"/>
              <a:lightRig rig="morning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pic>
          <p:nvPicPr>
            <p:cNvPr id="14" name="Picture 4" descr="http://img-fotki.yandex.ru/get/6602/92013362.29/0_82e2b_1869c0ad_L.jpg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4208" y="3507854"/>
              <a:ext cx="853106" cy="825807"/>
            </a:xfrm>
            <a:prstGeom prst="rect">
              <a:avLst/>
            </a:prstGeom>
            <a:noFill/>
            <a:effectLst>
              <a:glow rad="12700">
                <a:schemeClr val="tx1"/>
              </a:glo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4" descr="http://img-fotki.yandex.ru/get/6602/92013362.29/0_82e2b_1869c0ad_L.jpg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873050">
              <a:off x="5148064" y="3507854"/>
              <a:ext cx="853106" cy="825807"/>
            </a:xfrm>
            <a:prstGeom prst="rect">
              <a:avLst/>
            </a:prstGeom>
            <a:noFill/>
            <a:effectLst>
              <a:glow rad="12700">
                <a:schemeClr val="tx1"/>
              </a:glo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4" descr="http://img-fotki.yandex.ru/get/6602/92013362.29/0_82e2b_1869c0ad_L.jpg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20919655">
              <a:off x="7524328" y="3363838"/>
              <a:ext cx="853106" cy="825807"/>
            </a:xfrm>
            <a:prstGeom prst="rect">
              <a:avLst/>
            </a:prstGeom>
            <a:noFill/>
            <a:effectLst>
              <a:glow rad="12700">
                <a:schemeClr val="tx1"/>
              </a:glo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7" name="16 Rectángulo"/>
          <p:cNvSpPr/>
          <p:nvPr/>
        </p:nvSpPr>
        <p:spPr>
          <a:xfrm flipH="1">
            <a:off x="-252536" y="-25617"/>
            <a:ext cx="9604473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1011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7" y="0"/>
            <a:ext cx="9144000" cy="514349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580112" y="1059582"/>
            <a:ext cx="3312368" cy="255454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rgbClr val="FBEAA3"/>
              </a:extrusionClr>
            </a:sp3d>
          </a:bodyPr>
          <a:lstStyle/>
          <a:p>
            <a:pPr algn="ctr"/>
            <a:r>
              <a:rPr lang="es-ES" sz="3200" b="1" dirty="0" smtClean="0">
                <a:gradFill>
                  <a:gsLst>
                    <a:gs pos="6667">
                      <a:srgbClr val="FF85FF"/>
                    </a:gs>
                    <a:gs pos="44000">
                      <a:srgbClr val="FF0066">
                        <a:lumMod val="43000"/>
                        <a:lumOff val="57000"/>
                      </a:srgbClr>
                    </a:gs>
                    <a:gs pos="85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33</a:t>
            </a:r>
            <a:r>
              <a:rPr lang="es-ES" sz="3200" b="1" dirty="0">
                <a:gradFill>
                  <a:gsLst>
                    <a:gs pos="6667">
                      <a:srgbClr val="FF85FF"/>
                    </a:gs>
                    <a:gs pos="44000">
                      <a:srgbClr val="FF0066">
                        <a:lumMod val="43000"/>
                        <a:lumOff val="57000"/>
                      </a:srgbClr>
                    </a:gs>
                    <a:gs pos="85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 Al fin y al cabo, lo único verdaderamente importante es el amor.</a:t>
            </a:r>
          </a:p>
        </p:txBody>
      </p:sp>
      <p:grpSp>
        <p:nvGrpSpPr>
          <p:cNvPr id="12" name="11 Grupo"/>
          <p:cNvGrpSpPr/>
          <p:nvPr/>
        </p:nvGrpSpPr>
        <p:grpSpPr>
          <a:xfrm>
            <a:off x="19100" y="0"/>
            <a:ext cx="9147529" cy="4699913"/>
            <a:chOff x="19100" y="0"/>
            <a:chExt cx="9147529" cy="4699913"/>
          </a:xfrm>
        </p:grpSpPr>
        <p:sp>
          <p:nvSpPr>
            <p:cNvPr id="13" name="1 Rectángulo"/>
            <p:cNvSpPr/>
            <p:nvPr/>
          </p:nvSpPr>
          <p:spPr>
            <a:xfrm>
              <a:off x="19100" y="0"/>
              <a:ext cx="9147529" cy="4699913"/>
            </a:xfrm>
            <a:custGeom>
              <a:avLst/>
              <a:gdLst>
                <a:gd name="connsiteX0" fmla="*/ 0 w 9252520"/>
                <a:gd name="connsiteY0" fmla="*/ 0 h 4371950"/>
                <a:gd name="connsiteX1" fmla="*/ 9252520 w 9252520"/>
                <a:gd name="connsiteY1" fmla="*/ 0 h 4371950"/>
                <a:gd name="connsiteX2" fmla="*/ 9252520 w 9252520"/>
                <a:gd name="connsiteY2" fmla="*/ 4371950 h 4371950"/>
                <a:gd name="connsiteX3" fmla="*/ 0 w 9252520"/>
                <a:gd name="connsiteY3" fmla="*/ 4371950 h 4371950"/>
                <a:gd name="connsiteX4" fmla="*/ 0 w 9252520"/>
                <a:gd name="connsiteY4" fmla="*/ 0 h 4371950"/>
                <a:gd name="connsiteX0" fmla="*/ 0 w 9252520"/>
                <a:gd name="connsiteY0" fmla="*/ 0 h 4700940"/>
                <a:gd name="connsiteX1" fmla="*/ 9252520 w 9252520"/>
                <a:gd name="connsiteY1" fmla="*/ 0 h 4700940"/>
                <a:gd name="connsiteX2" fmla="*/ 9252520 w 9252520"/>
                <a:gd name="connsiteY2" fmla="*/ 4371950 h 4700940"/>
                <a:gd name="connsiteX3" fmla="*/ 0 w 9252520"/>
                <a:gd name="connsiteY3" fmla="*/ 4371950 h 4700940"/>
                <a:gd name="connsiteX4" fmla="*/ 0 w 9252520"/>
                <a:gd name="connsiteY4" fmla="*/ 0 h 4700940"/>
                <a:gd name="connsiteX0" fmla="*/ 0 w 9252520"/>
                <a:gd name="connsiteY0" fmla="*/ 0 h 4741826"/>
                <a:gd name="connsiteX1" fmla="*/ 9252520 w 9252520"/>
                <a:gd name="connsiteY1" fmla="*/ 0 h 4741826"/>
                <a:gd name="connsiteX2" fmla="*/ 9252520 w 9252520"/>
                <a:gd name="connsiteY2" fmla="*/ 4426378 h 4741826"/>
                <a:gd name="connsiteX3" fmla="*/ 0 w 9252520"/>
                <a:gd name="connsiteY3" fmla="*/ 4371950 h 4741826"/>
                <a:gd name="connsiteX4" fmla="*/ 0 w 9252520"/>
                <a:gd name="connsiteY4" fmla="*/ 0 h 4741826"/>
                <a:gd name="connsiteX0" fmla="*/ 0 w 9252520"/>
                <a:gd name="connsiteY0" fmla="*/ 0 h 4703194"/>
                <a:gd name="connsiteX1" fmla="*/ 9252520 w 9252520"/>
                <a:gd name="connsiteY1" fmla="*/ 0 h 4703194"/>
                <a:gd name="connsiteX2" fmla="*/ 9252520 w 9252520"/>
                <a:gd name="connsiteY2" fmla="*/ 4426378 h 4703194"/>
                <a:gd name="connsiteX3" fmla="*/ 0 w 9252520"/>
                <a:gd name="connsiteY3" fmla="*/ 4371950 h 4703194"/>
                <a:gd name="connsiteX4" fmla="*/ 0 w 9252520"/>
                <a:gd name="connsiteY4" fmla="*/ 0 h 4703194"/>
                <a:gd name="connsiteX0" fmla="*/ 0 w 9252520"/>
                <a:gd name="connsiteY0" fmla="*/ 0 h 4719513"/>
                <a:gd name="connsiteX1" fmla="*/ 9252520 w 9252520"/>
                <a:gd name="connsiteY1" fmla="*/ 0 h 4719513"/>
                <a:gd name="connsiteX2" fmla="*/ 9252520 w 9252520"/>
                <a:gd name="connsiteY2" fmla="*/ 4426378 h 4719513"/>
                <a:gd name="connsiteX3" fmla="*/ 0 w 9252520"/>
                <a:gd name="connsiteY3" fmla="*/ 4437265 h 4719513"/>
                <a:gd name="connsiteX4" fmla="*/ 0 w 9252520"/>
                <a:gd name="connsiteY4" fmla="*/ 0 h 4719513"/>
                <a:gd name="connsiteX0" fmla="*/ 0 w 9252520"/>
                <a:gd name="connsiteY0" fmla="*/ 0 h 4694255"/>
                <a:gd name="connsiteX1" fmla="*/ 9252520 w 9252520"/>
                <a:gd name="connsiteY1" fmla="*/ 0 h 4694255"/>
                <a:gd name="connsiteX2" fmla="*/ 9252520 w 9252520"/>
                <a:gd name="connsiteY2" fmla="*/ 4426378 h 4694255"/>
                <a:gd name="connsiteX3" fmla="*/ 0 w 9252520"/>
                <a:gd name="connsiteY3" fmla="*/ 4437265 h 4694255"/>
                <a:gd name="connsiteX4" fmla="*/ 0 w 9252520"/>
                <a:gd name="connsiteY4" fmla="*/ 0 h 4694255"/>
                <a:gd name="connsiteX0" fmla="*/ 0 w 9252520"/>
                <a:gd name="connsiteY0" fmla="*/ 0 h 4672323"/>
                <a:gd name="connsiteX1" fmla="*/ 9252520 w 9252520"/>
                <a:gd name="connsiteY1" fmla="*/ 0 h 4672323"/>
                <a:gd name="connsiteX2" fmla="*/ 9252520 w 9252520"/>
                <a:gd name="connsiteY2" fmla="*/ 4426378 h 4672323"/>
                <a:gd name="connsiteX3" fmla="*/ 0 w 9252520"/>
                <a:gd name="connsiteY3" fmla="*/ 4437265 h 4672323"/>
                <a:gd name="connsiteX4" fmla="*/ 0 w 9252520"/>
                <a:gd name="connsiteY4" fmla="*/ 0 h 4672323"/>
                <a:gd name="connsiteX0" fmla="*/ 0 w 9252520"/>
                <a:gd name="connsiteY0" fmla="*/ 0 h 4685917"/>
                <a:gd name="connsiteX1" fmla="*/ 9252520 w 9252520"/>
                <a:gd name="connsiteY1" fmla="*/ 0 h 4685917"/>
                <a:gd name="connsiteX2" fmla="*/ 9252520 w 9252520"/>
                <a:gd name="connsiteY2" fmla="*/ 4426378 h 4685917"/>
                <a:gd name="connsiteX3" fmla="*/ 0 w 9252520"/>
                <a:gd name="connsiteY3" fmla="*/ 4437265 h 4685917"/>
                <a:gd name="connsiteX4" fmla="*/ 0 w 9252520"/>
                <a:gd name="connsiteY4" fmla="*/ 0 h 4685917"/>
                <a:gd name="connsiteX0" fmla="*/ 0 w 9252520"/>
                <a:gd name="connsiteY0" fmla="*/ 0 h 4676083"/>
                <a:gd name="connsiteX1" fmla="*/ 9252520 w 9252520"/>
                <a:gd name="connsiteY1" fmla="*/ 0 h 4676083"/>
                <a:gd name="connsiteX2" fmla="*/ 9252520 w 9252520"/>
                <a:gd name="connsiteY2" fmla="*/ 4426378 h 4676083"/>
                <a:gd name="connsiteX3" fmla="*/ 0 w 9252520"/>
                <a:gd name="connsiteY3" fmla="*/ 4437265 h 4676083"/>
                <a:gd name="connsiteX4" fmla="*/ 0 w 9252520"/>
                <a:gd name="connsiteY4" fmla="*/ 0 h 4676083"/>
                <a:gd name="connsiteX0" fmla="*/ 0 w 9252520"/>
                <a:gd name="connsiteY0" fmla="*/ 0 h 4699913"/>
                <a:gd name="connsiteX1" fmla="*/ 9252520 w 9252520"/>
                <a:gd name="connsiteY1" fmla="*/ 0 h 4699913"/>
                <a:gd name="connsiteX2" fmla="*/ 9252520 w 9252520"/>
                <a:gd name="connsiteY2" fmla="*/ 4426378 h 4699913"/>
                <a:gd name="connsiteX3" fmla="*/ 0 w 9252520"/>
                <a:gd name="connsiteY3" fmla="*/ 4437265 h 4699913"/>
                <a:gd name="connsiteX4" fmla="*/ 0 w 9252520"/>
                <a:gd name="connsiteY4" fmla="*/ 0 h 4699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52520" h="4699913">
                  <a:moveTo>
                    <a:pt x="0" y="0"/>
                  </a:moveTo>
                  <a:lnTo>
                    <a:pt x="9252520" y="0"/>
                  </a:lnTo>
                  <a:lnTo>
                    <a:pt x="9252520" y="4426378"/>
                  </a:lnTo>
                  <a:cubicBezTo>
                    <a:pt x="4328661" y="5133950"/>
                    <a:pt x="2964429" y="4219550"/>
                    <a:pt x="0" y="4437265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41241">
                  <a:srgbClr val="FFC1FF">
                    <a:alpha val="60000"/>
                  </a:srgbClr>
                </a:gs>
                <a:gs pos="65827">
                  <a:srgbClr val="94738E">
                    <a:alpha val="37000"/>
                  </a:srgbClr>
                </a:gs>
                <a:gs pos="0">
                  <a:schemeClr val="accent6">
                    <a:lumMod val="20000"/>
                    <a:lumOff val="80000"/>
                  </a:schemeClr>
                </a:gs>
                <a:gs pos="93000">
                  <a:schemeClr val="tx2">
                    <a:lumMod val="10000"/>
                    <a:alpha val="78000"/>
                  </a:scheme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4" name="13 Conector"/>
            <p:cNvSpPr/>
            <p:nvPr/>
          </p:nvSpPr>
          <p:spPr>
            <a:xfrm>
              <a:off x="3935744" y="3924000"/>
              <a:ext cx="2436405" cy="457200"/>
            </a:xfrm>
            <a:prstGeom prst="flowChartConnector">
              <a:avLst/>
            </a:prstGeom>
            <a:gradFill>
              <a:gsLst>
                <a:gs pos="83000">
                  <a:srgbClr val="FC9FCB"/>
                </a:gs>
                <a:gs pos="38000">
                  <a:srgbClr val="7030A0"/>
                </a:gs>
                <a:gs pos="56000">
                  <a:srgbClr val="C50849">
                    <a:lumMod val="53000"/>
                    <a:lumOff val="47000"/>
                  </a:srgbClr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effectLst>
              <a:outerShdw blurRad="50800" dist="50800" dir="5400000" algn="ctr" rotWithShape="0">
                <a:schemeClr val="bg1">
                  <a:alpha val="54000"/>
                </a:schemeClr>
              </a:outerShdw>
            </a:effectLst>
            <a:scene3d>
              <a:camera prst="orthographicFront"/>
              <a:lightRig rig="flat" dir="t"/>
            </a:scene3d>
            <a:sp3d prstMaterial="powder"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" name="14 Conector"/>
            <p:cNvSpPr/>
            <p:nvPr/>
          </p:nvSpPr>
          <p:spPr>
            <a:xfrm rot="21387047">
              <a:off x="4655492" y="3953547"/>
              <a:ext cx="2781385" cy="457200"/>
            </a:xfrm>
            <a:prstGeom prst="flowChartConnector">
              <a:avLst/>
            </a:prstGeom>
            <a:solidFill>
              <a:schemeClr val="tx2">
                <a:lumMod val="25000"/>
              </a:schemeClr>
            </a:solidFill>
            <a:ln>
              <a:noFill/>
            </a:ln>
            <a:effectLst>
              <a:outerShdw blurRad="50800" dist="50800" dir="5400000" algn="ctr" rotWithShape="0">
                <a:schemeClr val="bg1">
                  <a:alpha val="50000"/>
                </a:schemeClr>
              </a:outerShdw>
            </a:effectLst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" name="15 Conector"/>
            <p:cNvSpPr/>
            <p:nvPr/>
          </p:nvSpPr>
          <p:spPr>
            <a:xfrm rot="21387047">
              <a:off x="5231557" y="3953548"/>
              <a:ext cx="2781385" cy="457200"/>
            </a:xfrm>
            <a:prstGeom prst="flowChartConnector">
              <a:avLst/>
            </a:prstGeom>
            <a:gradFill>
              <a:gsLst>
                <a:gs pos="83000">
                  <a:srgbClr val="FC9FCB"/>
                </a:gs>
                <a:gs pos="38000">
                  <a:srgbClr val="7030A0"/>
                </a:gs>
                <a:gs pos="56000">
                  <a:srgbClr val="C50849">
                    <a:lumMod val="53000"/>
                    <a:lumOff val="47000"/>
                  </a:srgbClr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effectLst>
              <a:outerShdw blurRad="50800" dist="50800" dir="5400000" algn="ctr" rotWithShape="0">
                <a:schemeClr val="bg1">
                  <a:alpha val="78000"/>
                </a:schemeClr>
              </a:outerShdw>
            </a:effectLst>
            <a:scene3d>
              <a:camera prst="orthographicFront"/>
              <a:lightRig rig="flat" dir="t"/>
            </a:scene3d>
            <a:sp3d prstMaterial="powder"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7" name="16 Conector"/>
            <p:cNvSpPr/>
            <p:nvPr/>
          </p:nvSpPr>
          <p:spPr>
            <a:xfrm rot="21233225">
              <a:off x="5812765" y="3960000"/>
              <a:ext cx="2507357" cy="430801"/>
            </a:xfrm>
            <a:prstGeom prst="flowChartConnector">
              <a:avLst/>
            </a:prstGeom>
            <a:solidFill>
              <a:schemeClr val="tx2">
                <a:lumMod val="25000"/>
              </a:schemeClr>
            </a:solidFill>
            <a:ln>
              <a:noFill/>
            </a:ln>
            <a:effectLst>
              <a:outerShdw blurRad="50800" dist="50800" dir="5400000" algn="ctr" rotWithShape="0">
                <a:schemeClr val="bg1">
                  <a:alpha val="52000"/>
                </a:schemeClr>
              </a:outerShdw>
            </a:effectLst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8" name="17 Conector"/>
            <p:cNvSpPr/>
            <p:nvPr/>
          </p:nvSpPr>
          <p:spPr>
            <a:xfrm rot="21184267">
              <a:off x="6462468" y="3876113"/>
              <a:ext cx="2551519" cy="457200"/>
            </a:xfrm>
            <a:prstGeom prst="flowChartConnector">
              <a:avLst/>
            </a:prstGeom>
            <a:gradFill>
              <a:gsLst>
                <a:gs pos="83000">
                  <a:srgbClr val="FC9FCB"/>
                </a:gs>
                <a:gs pos="38000">
                  <a:srgbClr val="7030A0"/>
                </a:gs>
                <a:gs pos="56000">
                  <a:srgbClr val="C50849">
                    <a:lumMod val="53000"/>
                    <a:lumOff val="47000"/>
                  </a:srgbClr>
                </a:gs>
                <a:gs pos="0">
                  <a:srgbClr val="B43E85">
                    <a:lumMod val="73000"/>
                  </a:srgbClr>
                </a:gs>
              </a:gsLst>
              <a:lin ang="5400000" scaled="0"/>
            </a:gradFill>
            <a:ln>
              <a:noFill/>
            </a:ln>
            <a:effectLst>
              <a:outerShdw blurRad="50800" dist="50800" dir="5400000" algn="ctr" rotWithShape="0">
                <a:schemeClr val="bg1">
                  <a:alpha val="69000"/>
                </a:schemeClr>
              </a:outerShdw>
            </a:effectLst>
            <a:scene3d>
              <a:camera prst="orthographicFront"/>
              <a:lightRig rig="flat" dir="t"/>
            </a:scene3d>
            <a:sp3d prstMaterial="powder"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1" name="10 Rectángulo"/>
          <p:cNvSpPr/>
          <p:nvPr/>
        </p:nvSpPr>
        <p:spPr>
          <a:xfrm flipH="1">
            <a:off x="-183192" y="-26610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9731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8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8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718"/>
            <a:ext cx="9144000" cy="511378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084168" y="1059582"/>
            <a:ext cx="2808312" cy="3046988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rgbClr val="00B0F0"/>
              </a:extrusionClr>
            </a:sp3d>
          </a:bodyPr>
          <a:lstStyle/>
          <a:p>
            <a:pPr algn="ctr"/>
            <a:r>
              <a:rPr lang="es-ES" sz="3200" b="1" dirty="0" smtClean="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44000">
                      <a:srgbClr val="00B0F0">
                        <a:lumMod val="45000"/>
                        <a:lumOff val="55000"/>
                      </a:srgbClr>
                    </a:gs>
                    <a:gs pos="100000">
                      <a:schemeClr val="accent5">
                        <a:lumMod val="20000"/>
                        <a:lumOff val="80000"/>
                      </a:scheme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34</a:t>
            </a:r>
            <a:r>
              <a:rPr lang="es-ES" sz="3200" b="1" dirty="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44000">
                      <a:srgbClr val="00B0F0">
                        <a:lumMod val="45000"/>
                        <a:lumOff val="55000"/>
                      </a:srgbClr>
                    </a:gs>
                    <a:gs pos="100000">
                      <a:schemeClr val="accent5">
                        <a:lumMod val="20000"/>
                        <a:lumOff val="80000"/>
                      </a:scheme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 </a:t>
            </a:r>
            <a:r>
              <a:rPr lang="es-ES" sz="3200" b="1" dirty="0" smtClean="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44000">
                      <a:srgbClr val="00B0F0">
                        <a:lumMod val="45000"/>
                        <a:lumOff val="55000"/>
                      </a:srgbClr>
                    </a:gs>
                    <a:gs pos="100000">
                      <a:schemeClr val="accent5">
                        <a:lumMod val="20000"/>
                        <a:lumOff val="80000"/>
                      </a:scheme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Sal </a:t>
            </a:r>
            <a:r>
              <a:rPr lang="es-ES" sz="3200" b="1" dirty="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44000">
                      <a:srgbClr val="00B0F0">
                        <a:lumMod val="45000"/>
                        <a:lumOff val="55000"/>
                      </a:srgbClr>
                    </a:gs>
                    <a:gs pos="100000">
                      <a:schemeClr val="accent5">
                        <a:lumMod val="20000"/>
                        <a:lumOff val="80000"/>
                      </a:scheme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a dar un paseo todos los días. Hay milagros en todas partes.</a:t>
            </a:r>
          </a:p>
          <a:p>
            <a:pPr algn="ctr"/>
            <a:endParaRPr lang="es-ES" sz="3200" b="1" dirty="0">
              <a:gradFill>
                <a:gsLst>
                  <a:gs pos="0">
                    <a:schemeClr val="accent5">
                      <a:lumMod val="50000"/>
                    </a:schemeClr>
                  </a:gs>
                  <a:gs pos="44000">
                    <a:srgbClr val="00B0F0">
                      <a:lumMod val="45000"/>
                      <a:lumOff val="55000"/>
                    </a:srgbClr>
                  </a:gs>
                  <a:gs pos="100000">
                    <a:schemeClr val="accent5">
                      <a:lumMod val="20000"/>
                      <a:lumOff val="80000"/>
                    </a:schemeClr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</p:txBody>
      </p:sp>
      <p:grpSp>
        <p:nvGrpSpPr>
          <p:cNvPr id="8" name="7 Grupo"/>
          <p:cNvGrpSpPr/>
          <p:nvPr/>
        </p:nvGrpSpPr>
        <p:grpSpPr>
          <a:xfrm>
            <a:off x="-3529" y="0"/>
            <a:ext cx="9147529" cy="4699913"/>
            <a:chOff x="-3529" y="0"/>
            <a:chExt cx="9147529" cy="4699913"/>
          </a:xfrm>
        </p:grpSpPr>
        <p:grpSp>
          <p:nvGrpSpPr>
            <p:cNvPr id="9" name="8 Grupo"/>
            <p:cNvGrpSpPr/>
            <p:nvPr/>
          </p:nvGrpSpPr>
          <p:grpSpPr>
            <a:xfrm>
              <a:off x="-3529" y="0"/>
              <a:ext cx="9147529" cy="4699913"/>
              <a:chOff x="-3529" y="31781"/>
              <a:chExt cx="9147529" cy="4699913"/>
            </a:xfrm>
          </p:grpSpPr>
          <p:sp>
            <p:nvSpPr>
              <p:cNvPr id="13" name="1 Rectángulo"/>
              <p:cNvSpPr/>
              <p:nvPr/>
            </p:nvSpPr>
            <p:spPr>
              <a:xfrm>
                <a:off x="-3529" y="31781"/>
                <a:ext cx="9147529" cy="4699913"/>
              </a:xfrm>
              <a:custGeom>
                <a:avLst/>
                <a:gdLst>
                  <a:gd name="connsiteX0" fmla="*/ 0 w 9252520"/>
                  <a:gd name="connsiteY0" fmla="*/ 0 h 4371950"/>
                  <a:gd name="connsiteX1" fmla="*/ 9252520 w 9252520"/>
                  <a:gd name="connsiteY1" fmla="*/ 0 h 4371950"/>
                  <a:gd name="connsiteX2" fmla="*/ 9252520 w 9252520"/>
                  <a:gd name="connsiteY2" fmla="*/ 4371950 h 4371950"/>
                  <a:gd name="connsiteX3" fmla="*/ 0 w 9252520"/>
                  <a:gd name="connsiteY3" fmla="*/ 4371950 h 4371950"/>
                  <a:gd name="connsiteX4" fmla="*/ 0 w 9252520"/>
                  <a:gd name="connsiteY4" fmla="*/ 0 h 4371950"/>
                  <a:gd name="connsiteX0" fmla="*/ 0 w 9252520"/>
                  <a:gd name="connsiteY0" fmla="*/ 0 h 4700940"/>
                  <a:gd name="connsiteX1" fmla="*/ 9252520 w 9252520"/>
                  <a:gd name="connsiteY1" fmla="*/ 0 h 4700940"/>
                  <a:gd name="connsiteX2" fmla="*/ 9252520 w 9252520"/>
                  <a:gd name="connsiteY2" fmla="*/ 4371950 h 4700940"/>
                  <a:gd name="connsiteX3" fmla="*/ 0 w 9252520"/>
                  <a:gd name="connsiteY3" fmla="*/ 4371950 h 4700940"/>
                  <a:gd name="connsiteX4" fmla="*/ 0 w 9252520"/>
                  <a:gd name="connsiteY4" fmla="*/ 0 h 4700940"/>
                  <a:gd name="connsiteX0" fmla="*/ 0 w 9252520"/>
                  <a:gd name="connsiteY0" fmla="*/ 0 h 4741826"/>
                  <a:gd name="connsiteX1" fmla="*/ 9252520 w 9252520"/>
                  <a:gd name="connsiteY1" fmla="*/ 0 h 4741826"/>
                  <a:gd name="connsiteX2" fmla="*/ 9252520 w 9252520"/>
                  <a:gd name="connsiteY2" fmla="*/ 4426378 h 4741826"/>
                  <a:gd name="connsiteX3" fmla="*/ 0 w 9252520"/>
                  <a:gd name="connsiteY3" fmla="*/ 4371950 h 4741826"/>
                  <a:gd name="connsiteX4" fmla="*/ 0 w 9252520"/>
                  <a:gd name="connsiteY4" fmla="*/ 0 h 4741826"/>
                  <a:gd name="connsiteX0" fmla="*/ 0 w 9252520"/>
                  <a:gd name="connsiteY0" fmla="*/ 0 h 4703194"/>
                  <a:gd name="connsiteX1" fmla="*/ 9252520 w 9252520"/>
                  <a:gd name="connsiteY1" fmla="*/ 0 h 4703194"/>
                  <a:gd name="connsiteX2" fmla="*/ 9252520 w 9252520"/>
                  <a:gd name="connsiteY2" fmla="*/ 4426378 h 4703194"/>
                  <a:gd name="connsiteX3" fmla="*/ 0 w 9252520"/>
                  <a:gd name="connsiteY3" fmla="*/ 4371950 h 4703194"/>
                  <a:gd name="connsiteX4" fmla="*/ 0 w 9252520"/>
                  <a:gd name="connsiteY4" fmla="*/ 0 h 4703194"/>
                  <a:gd name="connsiteX0" fmla="*/ 0 w 9252520"/>
                  <a:gd name="connsiteY0" fmla="*/ 0 h 4719513"/>
                  <a:gd name="connsiteX1" fmla="*/ 9252520 w 9252520"/>
                  <a:gd name="connsiteY1" fmla="*/ 0 h 4719513"/>
                  <a:gd name="connsiteX2" fmla="*/ 9252520 w 9252520"/>
                  <a:gd name="connsiteY2" fmla="*/ 4426378 h 4719513"/>
                  <a:gd name="connsiteX3" fmla="*/ 0 w 9252520"/>
                  <a:gd name="connsiteY3" fmla="*/ 4437265 h 4719513"/>
                  <a:gd name="connsiteX4" fmla="*/ 0 w 9252520"/>
                  <a:gd name="connsiteY4" fmla="*/ 0 h 4719513"/>
                  <a:gd name="connsiteX0" fmla="*/ 0 w 9252520"/>
                  <a:gd name="connsiteY0" fmla="*/ 0 h 4694255"/>
                  <a:gd name="connsiteX1" fmla="*/ 9252520 w 9252520"/>
                  <a:gd name="connsiteY1" fmla="*/ 0 h 4694255"/>
                  <a:gd name="connsiteX2" fmla="*/ 9252520 w 9252520"/>
                  <a:gd name="connsiteY2" fmla="*/ 4426378 h 4694255"/>
                  <a:gd name="connsiteX3" fmla="*/ 0 w 9252520"/>
                  <a:gd name="connsiteY3" fmla="*/ 4437265 h 4694255"/>
                  <a:gd name="connsiteX4" fmla="*/ 0 w 9252520"/>
                  <a:gd name="connsiteY4" fmla="*/ 0 h 4694255"/>
                  <a:gd name="connsiteX0" fmla="*/ 0 w 9252520"/>
                  <a:gd name="connsiteY0" fmla="*/ 0 h 4672323"/>
                  <a:gd name="connsiteX1" fmla="*/ 9252520 w 9252520"/>
                  <a:gd name="connsiteY1" fmla="*/ 0 h 4672323"/>
                  <a:gd name="connsiteX2" fmla="*/ 9252520 w 9252520"/>
                  <a:gd name="connsiteY2" fmla="*/ 4426378 h 4672323"/>
                  <a:gd name="connsiteX3" fmla="*/ 0 w 9252520"/>
                  <a:gd name="connsiteY3" fmla="*/ 4437265 h 4672323"/>
                  <a:gd name="connsiteX4" fmla="*/ 0 w 9252520"/>
                  <a:gd name="connsiteY4" fmla="*/ 0 h 4672323"/>
                  <a:gd name="connsiteX0" fmla="*/ 0 w 9252520"/>
                  <a:gd name="connsiteY0" fmla="*/ 0 h 4685917"/>
                  <a:gd name="connsiteX1" fmla="*/ 9252520 w 9252520"/>
                  <a:gd name="connsiteY1" fmla="*/ 0 h 4685917"/>
                  <a:gd name="connsiteX2" fmla="*/ 9252520 w 9252520"/>
                  <a:gd name="connsiteY2" fmla="*/ 4426378 h 4685917"/>
                  <a:gd name="connsiteX3" fmla="*/ 0 w 9252520"/>
                  <a:gd name="connsiteY3" fmla="*/ 4437265 h 4685917"/>
                  <a:gd name="connsiteX4" fmla="*/ 0 w 9252520"/>
                  <a:gd name="connsiteY4" fmla="*/ 0 h 4685917"/>
                  <a:gd name="connsiteX0" fmla="*/ 0 w 9252520"/>
                  <a:gd name="connsiteY0" fmla="*/ 0 h 4676083"/>
                  <a:gd name="connsiteX1" fmla="*/ 9252520 w 9252520"/>
                  <a:gd name="connsiteY1" fmla="*/ 0 h 4676083"/>
                  <a:gd name="connsiteX2" fmla="*/ 9252520 w 9252520"/>
                  <a:gd name="connsiteY2" fmla="*/ 4426378 h 4676083"/>
                  <a:gd name="connsiteX3" fmla="*/ 0 w 9252520"/>
                  <a:gd name="connsiteY3" fmla="*/ 4437265 h 4676083"/>
                  <a:gd name="connsiteX4" fmla="*/ 0 w 9252520"/>
                  <a:gd name="connsiteY4" fmla="*/ 0 h 4676083"/>
                  <a:gd name="connsiteX0" fmla="*/ 0 w 9252520"/>
                  <a:gd name="connsiteY0" fmla="*/ 0 h 4699913"/>
                  <a:gd name="connsiteX1" fmla="*/ 9252520 w 9252520"/>
                  <a:gd name="connsiteY1" fmla="*/ 0 h 4699913"/>
                  <a:gd name="connsiteX2" fmla="*/ 9252520 w 9252520"/>
                  <a:gd name="connsiteY2" fmla="*/ 4426378 h 4699913"/>
                  <a:gd name="connsiteX3" fmla="*/ 0 w 9252520"/>
                  <a:gd name="connsiteY3" fmla="*/ 4437265 h 4699913"/>
                  <a:gd name="connsiteX4" fmla="*/ 0 w 9252520"/>
                  <a:gd name="connsiteY4" fmla="*/ 0 h 4699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52520" h="4699913">
                    <a:moveTo>
                      <a:pt x="0" y="0"/>
                    </a:moveTo>
                    <a:lnTo>
                      <a:pt x="9252520" y="0"/>
                    </a:lnTo>
                    <a:lnTo>
                      <a:pt x="9252520" y="4426378"/>
                    </a:lnTo>
                    <a:cubicBezTo>
                      <a:pt x="4328661" y="5133950"/>
                      <a:pt x="2964429" y="4219550"/>
                      <a:pt x="0" y="4437265"/>
                    </a:cubicBez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97917">
                    <a:schemeClr val="accent5">
                      <a:lumMod val="12000"/>
                      <a:alpha val="67000"/>
                    </a:schemeClr>
                  </a:gs>
                  <a:gs pos="0">
                    <a:schemeClr val="accent6">
                      <a:lumMod val="20000"/>
                      <a:lumOff val="80000"/>
                    </a:schemeClr>
                  </a:gs>
                  <a:gs pos="40000">
                    <a:schemeClr val="accent5">
                      <a:lumMod val="40000"/>
                      <a:lumOff val="60000"/>
                      <a:alpha val="53000"/>
                    </a:schemeClr>
                  </a:gs>
                  <a:gs pos="69000">
                    <a:schemeClr val="accent5">
                      <a:lumMod val="75000"/>
                      <a:alpha val="73000"/>
                    </a:schemeClr>
                  </a:gs>
                </a:gsLst>
                <a:path path="rect">
                  <a:fillToRect l="100000" t="10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4" name="Forma libre 19"/>
              <p:cNvSpPr/>
              <p:nvPr/>
            </p:nvSpPr>
            <p:spPr>
              <a:xfrm rot="10800000">
                <a:off x="7524328" y="3251602"/>
                <a:ext cx="1366674" cy="1120349"/>
              </a:xfrm>
              <a:custGeom>
                <a:avLst/>
                <a:gdLst>
                  <a:gd name="connsiteX0" fmla="*/ 1541216 w 3146620"/>
                  <a:gd name="connsiteY0" fmla="*/ 1657815 h 2758642"/>
                  <a:gd name="connsiteX1" fmla="*/ 1772249 w 3146620"/>
                  <a:gd name="connsiteY1" fmla="*/ 1396539 h 2758642"/>
                  <a:gd name="connsiteX2" fmla="*/ 1587777 w 3146620"/>
                  <a:gd name="connsiteY2" fmla="*/ 1140571 h 2758642"/>
                  <a:gd name="connsiteX3" fmla="*/ 1576347 w 3146620"/>
                  <a:gd name="connsiteY3" fmla="*/ 1138598 h 2758642"/>
                  <a:gd name="connsiteX4" fmla="*/ 1593509 w 3146620"/>
                  <a:gd name="connsiteY4" fmla="*/ 1137669 h 2758642"/>
                  <a:gd name="connsiteX5" fmla="*/ 1764328 w 3146620"/>
                  <a:gd name="connsiteY5" fmla="*/ 1203416 h 2758642"/>
                  <a:gd name="connsiteX6" fmla="*/ 1777708 w 3146620"/>
                  <a:gd name="connsiteY6" fmla="*/ 1216454 h 2758642"/>
                  <a:gd name="connsiteX7" fmla="*/ 1771569 w 3146620"/>
                  <a:gd name="connsiteY7" fmla="*/ 1206196 h 2758642"/>
                  <a:gd name="connsiteX8" fmla="*/ 1596357 w 3146620"/>
                  <a:gd name="connsiteY8" fmla="*/ 1102959 h 2758642"/>
                  <a:gd name="connsiteX9" fmla="*/ 1352229 w 3146620"/>
                  <a:gd name="connsiteY9" fmla="*/ 1364506 h 2758642"/>
                  <a:gd name="connsiteX10" fmla="*/ 1523668 w 3146620"/>
                  <a:gd name="connsiteY10" fmla="*/ 1628929 h 2758642"/>
                  <a:gd name="connsiteX11" fmla="*/ 1534993 w 3146620"/>
                  <a:gd name="connsiteY11" fmla="*/ 1631167 h 2758642"/>
                  <a:gd name="connsiteX12" fmla="*/ 1517792 w 3146620"/>
                  <a:gd name="connsiteY12" fmla="*/ 1631771 h 2758642"/>
                  <a:gd name="connsiteX13" fmla="*/ 1391608 w 3146620"/>
                  <a:gd name="connsiteY13" fmla="*/ 1593820 h 2758642"/>
                  <a:gd name="connsiteX14" fmla="*/ 1385744 w 3146620"/>
                  <a:gd name="connsiteY14" fmla="*/ 1589673 h 2758642"/>
                  <a:gd name="connsiteX15" fmla="*/ 1388977 w 3146620"/>
                  <a:gd name="connsiteY15" fmla="*/ 1593072 h 2758642"/>
                  <a:gd name="connsiteX16" fmla="*/ 1541216 w 3146620"/>
                  <a:gd name="connsiteY16" fmla="*/ 1657815 h 2758642"/>
                  <a:gd name="connsiteX17" fmla="*/ 1593509 w 3146620"/>
                  <a:gd name="connsiteY17" fmla="*/ 1713511 h 2758642"/>
                  <a:gd name="connsiteX18" fmla="*/ 1371509 w 3146620"/>
                  <a:gd name="connsiteY18" fmla="*/ 1587645 h 2758642"/>
                  <a:gd name="connsiteX19" fmla="*/ 1361983 w 3146620"/>
                  <a:gd name="connsiteY19" fmla="*/ 1571512 h 2758642"/>
                  <a:gd name="connsiteX20" fmla="*/ 1350382 w 3146620"/>
                  <a:gd name="connsiteY20" fmla="*/ 1561391 h 2758642"/>
                  <a:gd name="connsiteX21" fmla="*/ 1263938 w 3146620"/>
                  <a:gd name="connsiteY21" fmla="*/ 1333122 h 2758642"/>
                  <a:gd name="connsiteX22" fmla="*/ 1546906 w 3146620"/>
                  <a:gd name="connsiteY22" fmla="*/ 1045181 h 2758642"/>
                  <a:gd name="connsiteX23" fmla="*/ 1779330 w 3146620"/>
                  <a:gd name="connsiteY23" fmla="*/ 1212923 h 2758642"/>
                  <a:gd name="connsiteX24" fmla="*/ 1781655 w 3146620"/>
                  <a:gd name="connsiteY24" fmla="*/ 1220300 h 2758642"/>
                  <a:gd name="connsiteX25" fmla="*/ 1783398 w 3146620"/>
                  <a:gd name="connsiteY25" fmla="*/ 1221999 h 2758642"/>
                  <a:gd name="connsiteX26" fmla="*/ 1858959 w 3146620"/>
                  <a:gd name="connsiteY26" fmla="*/ 1381743 h 2758642"/>
                  <a:gd name="connsiteX27" fmla="*/ 1862053 w 3146620"/>
                  <a:gd name="connsiteY27" fmla="*/ 1425590 h 2758642"/>
                  <a:gd name="connsiteX28" fmla="*/ 1593509 w 3146620"/>
                  <a:gd name="connsiteY28" fmla="*/ 1713511 h 2758642"/>
                  <a:gd name="connsiteX29" fmla="*/ 1594962 w 3146620"/>
                  <a:gd name="connsiteY29" fmla="*/ 1878090 h 2758642"/>
                  <a:gd name="connsiteX30" fmla="*/ 1902115 w 3146620"/>
                  <a:gd name="connsiteY30" fmla="*/ 1762139 h 2758642"/>
                  <a:gd name="connsiteX31" fmla="*/ 1908639 w 3146620"/>
                  <a:gd name="connsiteY31" fmla="*/ 1756051 h 2758642"/>
                  <a:gd name="connsiteX32" fmla="*/ 1896806 w 3146620"/>
                  <a:gd name="connsiteY32" fmla="*/ 1763478 h 2758642"/>
                  <a:gd name="connsiteX33" fmla="*/ 1642222 w 3146620"/>
                  <a:gd name="connsiteY33" fmla="*/ 1831446 h 2758642"/>
                  <a:gd name="connsiteX34" fmla="*/ 1607518 w 3146620"/>
                  <a:gd name="connsiteY34" fmla="*/ 1830364 h 2758642"/>
                  <a:gd name="connsiteX35" fmla="*/ 1630367 w 3146620"/>
                  <a:gd name="connsiteY35" fmla="*/ 1826357 h 2758642"/>
                  <a:gd name="connsiteX36" fmla="*/ 1976258 w 3146620"/>
                  <a:gd name="connsiteY36" fmla="*/ 1352787 h 2758642"/>
                  <a:gd name="connsiteX37" fmla="*/ 1483712 w 3146620"/>
                  <a:gd name="connsiteY37" fmla="*/ 884370 h 2758642"/>
                  <a:gd name="connsiteX38" fmla="*/ 1130210 w 3146620"/>
                  <a:gd name="connsiteY38" fmla="*/ 1069263 h 2758642"/>
                  <a:gd name="connsiteX39" fmla="*/ 1117824 w 3146620"/>
                  <a:gd name="connsiteY39" fmla="*/ 1087635 h 2758642"/>
                  <a:gd name="connsiteX40" fmla="*/ 1144818 w 3146620"/>
                  <a:gd name="connsiteY40" fmla="*/ 1064285 h 2758642"/>
                  <a:gd name="connsiteX41" fmla="*/ 1489458 w 3146620"/>
                  <a:gd name="connsiteY41" fmla="*/ 946535 h 2758642"/>
                  <a:gd name="connsiteX42" fmla="*/ 1524084 w 3146620"/>
                  <a:gd name="connsiteY42" fmla="*/ 948199 h 2758642"/>
                  <a:gd name="connsiteX43" fmla="*/ 1501022 w 3146620"/>
                  <a:gd name="connsiteY43" fmla="*/ 951733 h 2758642"/>
                  <a:gd name="connsiteX44" fmla="*/ 1128838 w 3146620"/>
                  <a:gd name="connsiteY44" fmla="*/ 1410158 h 2758642"/>
                  <a:gd name="connsiteX45" fmla="*/ 1594962 w 3146620"/>
                  <a:gd name="connsiteY45" fmla="*/ 1878090 h 2758642"/>
                  <a:gd name="connsiteX46" fmla="*/ 1489458 w 3146620"/>
                  <a:gd name="connsiteY46" fmla="*/ 1977838 h 2758642"/>
                  <a:gd name="connsiteX47" fmla="*/ 947651 w 3146620"/>
                  <a:gd name="connsiteY47" fmla="*/ 1462187 h 2758642"/>
                  <a:gd name="connsiteX48" fmla="*/ 953894 w 3146620"/>
                  <a:gd name="connsiteY48" fmla="*/ 1383658 h 2758642"/>
                  <a:gd name="connsiteX49" fmla="*/ 1106343 w 3146620"/>
                  <a:gd name="connsiteY49" fmla="*/ 1097566 h 2758642"/>
                  <a:gd name="connsiteX50" fmla="*/ 1109860 w 3146620"/>
                  <a:gd name="connsiteY50" fmla="*/ 1094523 h 2758642"/>
                  <a:gd name="connsiteX51" fmla="*/ 1114550 w 3146620"/>
                  <a:gd name="connsiteY51" fmla="*/ 1081311 h 2758642"/>
                  <a:gd name="connsiteX52" fmla="*/ 1583484 w 3146620"/>
                  <a:gd name="connsiteY52" fmla="*/ 780893 h 2758642"/>
                  <a:gd name="connsiteX53" fmla="*/ 2154391 w 3146620"/>
                  <a:gd name="connsiteY53" fmla="*/ 1296581 h 2758642"/>
                  <a:gd name="connsiteX54" fmla="*/ 1979984 w 3146620"/>
                  <a:gd name="connsiteY54" fmla="*/ 1705399 h 2758642"/>
                  <a:gd name="connsiteX55" fmla="*/ 1956579 w 3146620"/>
                  <a:gd name="connsiteY55" fmla="*/ 1723525 h 2758642"/>
                  <a:gd name="connsiteX56" fmla="*/ 1937358 w 3146620"/>
                  <a:gd name="connsiteY56" fmla="*/ 1752418 h 2758642"/>
                  <a:gd name="connsiteX57" fmla="*/ 1489458 w 3146620"/>
                  <a:gd name="connsiteY57" fmla="*/ 1977838 h 2758642"/>
                  <a:gd name="connsiteX58" fmla="*/ 1682525 w 3146620"/>
                  <a:gd name="connsiteY58" fmla="*/ 2200108 h 2758642"/>
                  <a:gd name="connsiteX59" fmla="*/ 2312388 w 3146620"/>
                  <a:gd name="connsiteY59" fmla="*/ 1901179 h 2758642"/>
                  <a:gd name="connsiteX60" fmla="*/ 2334458 w 3146620"/>
                  <a:gd name="connsiteY60" fmla="*/ 1871476 h 2758642"/>
                  <a:gd name="connsiteX61" fmla="*/ 2286359 w 3146620"/>
                  <a:gd name="connsiteY61" fmla="*/ 1909228 h 2758642"/>
                  <a:gd name="connsiteX62" fmla="*/ 1672289 w 3146620"/>
                  <a:gd name="connsiteY62" fmla="*/ 2099603 h 2758642"/>
                  <a:gd name="connsiteX63" fmla="*/ 1610592 w 3146620"/>
                  <a:gd name="connsiteY63" fmla="*/ 2096912 h 2758642"/>
                  <a:gd name="connsiteX64" fmla="*/ 1651684 w 3146620"/>
                  <a:gd name="connsiteY64" fmla="*/ 2091199 h 2758642"/>
                  <a:gd name="connsiteX65" fmla="*/ 2314834 w 3146620"/>
                  <a:gd name="connsiteY65" fmla="*/ 1350031 h 2758642"/>
                  <a:gd name="connsiteX66" fmla="*/ 1484303 w 3146620"/>
                  <a:gd name="connsiteY66" fmla="*/ 593492 h 2758642"/>
                  <a:gd name="connsiteX67" fmla="*/ 937025 w 3146620"/>
                  <a:gd name="connsiteY67" fmla="*/ 780959 h 2758642"/>
                  <a:gd name="connsiteX68" fmla="*/ 925401 w 3146620"/>
                  <a:gd name="connsiteY68" fmla="*/ 790801 h 2758642"/>
                  <a:gd name="connsiteX69" fmla="*/ 946483 w 3146620"/>
                  <a:gd name="connsiteY69" fmla="*/ 778794 h 2758642"/>
                  <a:gd name="connsiteX70" fmla="*/ 1400097 w 3146620"/>
                  <a:gd name="connsiteY70" fmla="*/ 668904 h 2758642"/>
                  <a:gd name="connsiteX71" fmla="*/ 1461932 w 3146620"/>
                  <a:gd name="connsiteY71" fmla="*/ 670654 h 2758642"/>
                  <a:gd name="connsiteX72" fmla="*/ 1421219 w 3146620"/>
                  <a:gd name="connsiteY72" fmla="*/ 677133 h 2758642"/>
                  <a:gd name="connsiteX73" fmla="*/ 804919 w 3146620"/>
                  <a:gd name="connsiteY73" fmla="*/ 1442786 h 2758642"/>
                  <a:gd name="connsiteX74" fmla="*/ 1682525 w 3146620"/>
                  <a:gd name="connsiteY74" fmla="*/ 2200108 h 2758642"/>
                  <a:gd name="connsiteX75" fmla="*/ 1504755 w 3146620"/>
                  <a:gd name="connsiteY75" fmla="*/ 2367407 h 2758642"/>
                  <a:gd name="connsiteX76" fmla="*/ 487525 w 3146620"/>
                  <a:gd name="connsiteY76" fmla="*/ 1533659 h 2758642"/>
                  <a:gd name="connsiteX77" fmla="*/ 798279 w 3146620"/>
                  <a:gd name="connsiteY77" fmla="*/ 872693 h 2758642"/>
                  <a:gd name="connsiteX78" fmla="*/ 839982 w 3146620"/>
                  <a:gd name="connsiteY78" fmla="*/ 843388 h 2758642"/>
                  <a:gd name="connsiteX79" fmla="*/ 874229 w 3146620"/>
                  <a:gd name="connsiteY79" fmla="*/ 796675 h 2758642"/>
                  <a:gd name="connsiteX80" fmla="*/ 1672289 w 3146620"/>
                  <a:gd name="connsiteY80" fmla="*/ 432222 h 2758642"/>
                  <a:gd name="connsiteX81" fmla="*/ 2637668 w 3146620"/>
                  <a:gd name="connsiteY81" fmla="*/ 1265912 h 2758642"/>
                  <a:gd name="connsiteX82" fmla="*/ 2626544 w 3146620"/>
                  <a:gd name="connsiteY82" fmla="*/ 1392875 h 2758642"/>
                  <a:gd name="connsiteX83" fmla="*/ 2532056 w 3146620"/>
                  <a:gd name="connsiteY83" fmla="*/ 1645451 h 2758642"/>
                  <a:gd name="connsiteX84" fmla="*/ 2354915 w 3146620"/>
                  <a:gd name="connsiteY84" fmla="*/ 1855420 h 2758642"/>
                  <a:gd name="connsiteX85" fmla="*/ 2348647 w 3146620"/>
                  <a:gd name="connsiteY85" fmla="*/ 1860340 h 2758642"/>
                  <a:gd name="connsiteX86" fmla="*/ 2340290 w 3146620"/>
                  <a:gd name="connsiteY86" fmla="*/ 1881700 h 2758642"/>
                  <a:gd name="connsiteX87" fmla="*/ 1504755 w 3146620"/>
                  <a:gd name="connsiteY87" fmla="*/ 2367407 h 2758642"/>
                  <a:gd name="connsiteX88" fmla="*/ 1397545 w 3146620"/>
                  <a:gd name="connsiteY88" fmla="*/ 2709204 h 2758642"/>
                  <a:gd name="connsiteX89" fmla="*/ 1313564 w 3146620"/>
                  <a:gd name="connsiteY89" fmla="*/ 2683625 h 2758642"/>
                  <a:gd name="connsiteX90" fmla="*/ 650749 w 3146620"/>
                  <a:gd name="connsiteY90" fmla="*/ 2114015 h 2758642"/>
                  <a:gd name="connsiteX91" fmla="*/ 614783 w 3146620"/>
                  <a:gd name="connsiteY91" fmla="*/ 2038601 h 2758642"/>
                  <a:gd name="connsiteX92" fmla="*/ 649272 w 3146620"/>
                  <a:gd name="connsiteY92" fmla="*/ 2082574 h 2758642"/>
                  <a:gd name="connsiteX93" fmla="*/ 2116901 w 3146620"/>
                  <a:gd name="connsiteY93" fmla="*/ 2251331 h 2758642"/>
                  <a:gd name="connsiteX94" fmla="*/ 2619314 w 3146620"/>
                  <a:gd name="connsiteY94" fmla="*/ 1730569 h 2758642"/>
                  <a:gd name="connsiteX95" fmla="*/ 2643909 w 3146620"/>
                  <a:gd name="connsiteY95" fmla="*/ 635797 h 2758642"/>
                  <a:gd name="connsiteX96" fmla="*/ 2028202 w 3146620"/>
                  <a:gd name="connsiteY96" fmla="*/ 142980 h 2758642"/>
                  <a:gd name="connsiteX97" fmla="*/ 2006897 w 3146620"/>
                  <a:gd name="connsiteY97" fmla="*/ 137397 h 2758642"/>
                  <a:gd name="connsiteX98" fmla="*/ 2037333 w 3146620"/>
                  <a:gd name="connsiteY98" fmla="*/ 152393 h 2758642"/>
                  <a:gd name="connsiteX99" fmla="*/ 2483804 w 3146620"/>
                  <a:gd name="connsiteY99" fmla="*/ 598783 h 2758642"/>
                  <a:gd name="connsiteX100" fmla="*/ 2521179 w 3146620"/>
                  <a:gd name="connsiteY100" fmla="*/ 673576 h 2758642"/>
                  <a:gd name="connsiteX101" fmla="*/ 2485857 w 3146620"/>
                  <a:gd name="connsiteY101" fmla="*/ 630692 h 2758642"/>
                  <a:gd name="connsiteX102" fmla="*/ 1014038 w 3146620"/>
                  <a:gd name="connsiteY102" fmla="*/ 537905 h 2758642"/>
                  <a:gd name="connsiteX103" fmla="*/ 516254 w 3146620"/>
                  <a:gd name="connsiteY103" fmla="*/ 2209923 h 2758642"/>
                  <a:gd name="connsiteX104" fmla="*/ 1341630 w 3146620"/>
                  <a:gd name="connsiteY104" fmla="*/ 2707786 h 2758642"/>
                  <a:gd name="connsiteX105" fmla="*/ 1738084 w 3146620"/>
                  <a:gd name="connsiteY105" fmla="*/ 2758614 h 2758642"/>
                  <a:gd name="connsiteX106" fmla="*/ 1433261 w 3146620"/>
                  <a:gd name="connsiteY106" fmla="*/ 2720084 h 2758642"/>
                  <a:gd name="connsiteX107" fmla="*/ 1422318 w 3146620"/>
                  <a:gd name="connsiteY107" fmla="*/ 2716750 h 2758642"/>
                  <a:gd name="connsiteX108" fmla="*/ 1386949 w 3146620"/>
                  <a:gd name="connsiteY108" fmla="*/ 2724643 h 2758642"/>
                  <a:gd name="connsiteX109" fmla="*/ 166887 w 3146620"/>
                  <a:gd name="connsiteY109" fmla="*/ 2138525 h 2758642"/>
                  <a:gd name="connsiteX110" fmla="*/ 682014 w 3146620"/>
                  <a:gd name="connsiteY110" fmla="*/ 237219 h 2758642"/>
                  <a:gd name="connsiteX111" fmla="*/ 1810049 w 3146620"/>
                  <a:gd name="connsiteY111" fmla="*/ 54886 h 2758642"/>
                  <a:gd name="connsiteX112" fmla="*/ 1878052 w 3146620"/>
                  <a:gd name="connsiteY112" fmla="*/ 79920 h 2758642"/>
                  <a:gd name="connsiteX113" fmla="*/ 1965689 w 3146620"/>
                  <a:gd name="connsiteY113" fmla="*/ 81604 h 2758642"/>
                  <a:gd name="connsiteX114" fmla="*/ 2991394 w 3146620"/>
                  <a:gd name="connsiteY114" fmla="*/ 724335 h 2758642"/>
                  <a:gd name="connsiteX115" fmla="*/ 2925735 w 3146620"/>
                  <a:gd name="connsiteY115" fmla="*/ 2094710 h 2758642"/>
                  <a:gd name="connsiteX116" fmla="*/ 2442947 w 3146620"/>
                  <a:gd name="connsiteY116" fmla="*/ 2564098 h 2758642"/>
                  <a:gd name="connsiteX117" fmla="*/ 2257553 w 3146620"/>
                  <a:gd name="connsiteY117" fmla="*/ 2656723 h 2758642"/>
                  <a:gd name="connsiteX118" fmla="*/ 1738084 w 3146620"/>
                  <a:gd name="connsiteY118" fmla="*/ 2758614 h 2758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</a:cxnLst>
                <a:rect l="l" t="t" r="r" b="b"/>
                <a:pathLst>
                  <a:path w="3146620" h="2758642">
                    <a:moveTo>
                      <a:pt x="1541216" y="1657815"/>
                    </a:moveTo>
                    <a:cubicBezTo>
                      <a:pt x="1668812" y="1657815"/>
                      <a:pt x="1772249" y="1540838"/>
                      <a:pt x="1772249" y="1396539"/>
                    </a:cubicBezTo>
                    <a:cubicBezTo>
                      <a:pt x="1772249" y="1270278"/>
                      <a:pt x="1693055" y="1164934"/>
                      <a:pt x="1587777" y="1140571"/>
                    </a:cubicBezTo>
                    <a:lnTo>
                      <a:pt x="1576347" y="1138598"/>
                    </a:lnTo>
                    <a:lnTo>
                      <a:pt x="1593509" y="1137669"/>
                    </a:lnTo>
                    <a:cubicBezTo>
                      <a:pt x="1658396" y="1137669"/>
                      <a:pt x="1717908" y="1162343"/>
                      <a:pt x="1764328" y="1203416"/>
                    </a:cubicBezTo>
                    <a:lnTo>
                      <a:pt x="1777708" y="1216454"/>
                    </a:lnTo>
                    <a:lnTo>
                      <a:pt x="1771569" y="1206196"/>
                    </a:lnTo>
                    <a:cubicBezTo>
                      <a:pt x="1732262" y="1144599"/>
                      <a:pt x="1669215" y="1104412"/>
                      <a:pt x="1596357" y="1102959"/>
                    </a:cubicBezTo>
                    <a:cubicBezTo>
                      <a:pt x="1468824" y="1100415"/>
                      <a:pt x="1359524" y="1217513"/>
                      <a:pt x="1352229" y="1364506"/>
                    </a:cubicBezTo>
                    <a:cubicBezTo>
                      <a:pt x="1345845" y="1493124"/>
                      <a:pt x="1419674" y="1602013"/>
                      <a:pt x="1523668" y="1628929"/>
                    </a:cubicBezTo>
                    <a:lnTo>
                      <a:pt x="1534993" y="1631167"/>
                    </a:lnTo>
                    <a:lnTo>
                      <a:pt x="1517792" y="1631771"/>
                    </a:lnTo>
                    <a:cubicBezTo>
                      <a:pt x="1471467" y="1630847"/>
                      <a:pt x="1428520" y="1617154"/>
                      <a:pt x="1391608" y="1593820"/>
                    </a:cubicBezTo>
                    <a:lnTo>
                      <a:pt x="1385744" y="1589673"/>
                    </a:lnTo>
                    <a:lnTo>
                      <a:pt x="1388977" y="1593072"/>
                    </a:lnTo>
                    <a:cubicBezTo>
                      <a:pt x="1429632" y="1633381"/>
                      <a:pt x="1482901" y="1657815"/>
                      <a:pt x="1541216" y="1657815"/>
                    </a:cubicBezTo>
                    <a:close/>
                    <a:moveTo>
                      <a:pt x="1593509" y="1713511"/>
                    </a:moveTo>
                    <a:cubicBezTo>
                      <a:pt x="1501248" y="1713511"/>
                      <a:pt x="1419854" y="1663628"/>
                      <a:pt x="1371509" y="1587645"/>
                    </a:cubicBezTo>
                    <a:lnTo>
                      <a:pt x="1361983" y="1571512"/>
                    </a:lnTo>
                    <a:lnTo>
                      <a:pt x="1350382" y="1561391"/>
                    </a:lnTo>
                    <a:cubicBezTo>
                      <a:pt x="1293398" y="1506407"/>
                      <a:pt x="1259416" y="1424237"/>
                      <a:pt x="1263938" y="1333122"/>
                    </a:cubicBezTo>
                    <a:cubicBezTo>
                      <a:pt x="1271977" y="1171140"/>
                      <a:pt x="1398666" y="1042224"/>
                      <a:pt x="1546906" y="1045181"/>
                    </a:cubicBezTo>
                    <a:cubicBezTo>
                      <a:pt x="1652294" y="1047283"/>
                      <a:pt x="1740203" y="1115472"/>
                      <a:pt x="1779330" y="1212923"/>
                    </a:cubicBezTo>
                    <a:lnTo>
                      <a:pt x="1781655" y="1220300"/>
                    </a:lnTo>
                    <a:lnTo>
                      <a:pt x="1783398" y="1221999"/>
                    </a:lnTo>
                    <a:cubicBezTo>
                      <a:pt x="1822883" y="1264333"/>
                      <a:pt x="1850130" y="1319789"/>
                      <a:pt x="1858959" y="1381743"/>
                    </a:cubicBezTo>
                    <a:cubicBezTo>
                      <a:pt x="1860996" y="1396040"/>
                      <a:pt x="1862053" y="1410682"/>
                      <a:pt x="1862053" y="1425590"/>
                    </a:cubicBezTo>
                    <a:cubicBezTo>
                      <a:pt x="1862053" y="1584604"/>
                      <a:pt x="1741822" y="1713511"/>
                      <a:pt x="1593509" y="1713511"/>
                    </a:cubicBezTo>
                    <a:close/>
                    <a:moveTo>
                      <a:pt x="1594962" y="1878090"/>
                    </a:moveTo>
                    <a:cubicBezTo>
                      <a:pt x="1712617" y="1878090"/>
                      <a:pt x="1820091" y="1834330"/>
                      <a:pt x="1902115" y="1762139"/>
                    </a:cubicBezTo>
                    <a:lnTo>
                      <a:pt x="1908639" y="1756051"/>
                    </a:lnTo>
                    <a:lnTo>
                      <a:pt x="1896806" y="1763478"/>
                    </a:lnTo>
                    <a:cubicBezTo>
                      <a:pt x="1822334" y="1805268"/>
                      <a:pt x="1735685" y="1829792"/>
                      <a:pt x="1642222" y="1831446"/>
                    </a:cubicBezTo>
                    <a:lnTo>
                      <a:pt x="1607518" y="1830364"/>
                    </a:lnTo>
                    <a:lnTo>
                      <a:pt x="1630367" y="1826357"/>
                    </a:lnTo>
                    <a:cubicBezTo>
                      <a:pt x="1840183" y="1778150"/>
                      <a:pt x="1989137" y="1583136"/>
                      <a:pt x="1976258" y="1352787"/>
                    </a:cubicBezTo>
                    <a:cubicBezTo>
                      <a:pt x="1961539" y="1089531"/>
                      <a:pt x="1741019" y="879814"/>
                      <a:pt x="1483712" y="884370"/>
                    </a:cubicBezTo>
                    <a:cubicBezTo>
                      <a:pt x="1336717" y="886973"/>
                      <a:pt x="1209515" y="958946"/>
                      <a:pt x="1130210" y="1069263"/>
                    </a:cubicBezTo>
                    <a:lnTo>
                      <a:pt x="1117824" y="1087635"/>
                    </a:lnTo>
                    <a:lnTo>
                      <a:pt x="1144818" y="1064285"/>
                    </a:lnTo>
                    <a:cubicBezTo>
                      <a:pt x="1238475" y="990724"/>
                      <a:pt x="1358544" y="946535"/>
                      <a:pt x="1489458" y="946535"/>
                    </a:cubicBezTo>
                    <a:lnTo>
                      <a:pt x="1524084" y="948199"/>
                    </a:lnTo>
                    <a:lnTo>
                      <a:pt x="1501022" y="951733"/>
                    </a:lnTo>
                    <a:cubicBezTo>
                      <a:pt x="1288616" y="995365"/>
                      <a:pt x="1128838" y="1184031"/>
                      <a:pt x="1128838" y="1410158"/>
                    </a:cubicBezTo>
                    <a:cubicBezTo>
                      <a:pt x="1128838" y="1668590"/>
                      <a:pt x="1337529" y="1878090"/>
                      <a:pt x="1594962" y="1878090"/>
                    </a:cubicBezTo>
                    <a:close/>
                    <a:moveTo>
                      <a:pt x="1489458" y="1977838"/>
                    </a:moveTo>
                    <a:cubicBezTo>
                      <a:pt x="1190226" y="1977838"/>
                      <a:pt x="947651" y="1746973"/>
                      <a:pt x="947651" y="1462187"/>
                    </a:cubicBezTo>
                    <a:cubicBezTo>
                      <a:pt x="947651" y="1435488"/>
                      <a:pt x="949783" y="1409263"/>
                      <a:pt x="953894" y="1383658"/>
                    </a:cubicBezTo>
                    <a:cubicBezTo>
                      <a:pt x="971708" y="1272703"/>
                      <a:pt x="1026679" y="1173384"/>
                      <a:pt x="1106343" y="1097566"/>
                    </a:cubicBezTo>
                    <a:lnTo>
                      <a:pt x="1109860" y="1094523"/>
                    </a:lnTo>
                    <a:lnTo>
                      <a:pt x="1114550" y="1081311"/>
                    </a:lnTo>
                    <a:cubicBezTo>
                      <a:pt x="1193492" y="906781"/>
                      <a:pt x="1370854" y="784658"/>
                      <a:pt x="1583484" y="780893"/>
                    </a:cubicBezTo>
                    <a:cubicBezTo>
                      <a:pt x="1882567" y="775598"/>
                      <a:pt x="2138171" y="1006479"/>
                      <a:pt x="2154391" y="1296581"/>
                    </a:cubicBezTo>
                    <a:cubicBezTo>
                      <a:pt x="2163515" y="1459763"/>
                      <a:pt x="2094953" y="1606925"/>
                      <a:pt x="1979984" y="1705399"/>
                    </a:cubicBezTo>
                    <a:lnTo>
                      <a:pt x="1956579" y="1723525"/>
                    </a:lnTo>
                    <a:lnTo>
                      <a:pt x="1937358" y="1752418"/>
                    </a:lnTo>
                    <a:cubicBezTo>
                      <a:pt x="1839819" y="1888500"/>
                      <a:pt x="1675600" y="1977838"/>
                      <a:pt x="1489458" y="1977838"/>
                    </a:cubicBezTo>
                    <a:close/>
                    <a:moveTo>
                      <a:pt x="1682525" y="2200108"/>
                    </a:moveTo>
                    <a:cubicBezTo>
                      <a:pt x="1944439" y="2195900"/>
                      <a:pt x="2171085" y="2079537"/>
                      <a:pt x="2312388" y="1901179"/>
                    </a:cubicBezTo>
                    <a:lnTo>
                      <a:pt x="2334458" y="1871476"/>
                    </a:lnTo>
                    <a:lnTo>
                      <a:pt x="2286359" y="1909228"/>
                    </a:lnTo>
                    <a:cubicBezTo>
                      <a:pt x="2119485" y="2028159"/>
                      <a:pt x="1905548" y="2099603"/>
                      <a:pt x="1672289" y="2099603"/>
                    </a:cubicBezTo>
                    <a:lnTo>
                      <a:pt x="1610592" y="2096912"/>
                    </a:lnTo>
                    <a:lnTo>
                      <a:pt x="1651684" y="2091199"/>
                    </a:lnTo>
                    <a:cubicBezTo>
                      <a:pt x="2030143" y="2020655"/>
                      <a:pt x="2314834" y="1715627"/>
                      <a:pt x="2314834" y="1350031"/>
                    </a:cubicBezTo>
                    <a:cubicBezTo>
                      <a:pt x="2314834" y="932206"/>
                      <a:pt x="1942993" y="593492"/>
                      <a:pt x="1484303" y="593492"/>
                    </a:cubicBezTo>
                    <a:cubicBezTo>
                      <a:pt x="1274668" y="593492"/>
                      <a:pt x="1083173" y="664242"/>
                      <a:pt x="937025" y="780959"/>
                    </a:cubicBezTo>
                    <a:lnTo>
                      <a:pt x="925401" y="790801"/>
                    </a:lnTo>
                    <a:lnTo>
                      <a:pt x="946483" y="778794"/>
                    </a:lnTo>
                    <a:cubicBezTo>
                      <a:pt x="1079176" y="711228"/>
                      <a:pt x="1233565" y="671580"/>
                      <a:pt x="1400097" y="668904"/>
                    </a:cubicBezTo>
                    <a:lnTo>
                      <a:pt x="1461932" y="670654"/>
                    </a:lnTo>
                    <a:lnTo>
                      <a:pt x="1421219" y="677133"/>
                    </a:lnTo>
                    <a:cubicBezTo>
                      <a:pt x="1047374" y="755072"/>
                      <a:pt x="781971" y="1070365"/>
                      <a:pt x="804919" y="1442786"/>
                    </a:cubicBezTo>
                    <a:cubicBezTo>
                      <a:pt x="831145" y="1868410"/>
                      <a:pt x="1224063" y="2207475"/>
                      <a:pt x="1682525" y="2200108"/>
                    </a:cubicBezTo>
                    <a:close/>
                    <a:moveTo>
                      <a:pt x="1504755" y="2367407"/>
                    </a:moveTo>
                    <a:cubicBezTo>
                      <a:pt x="971855" y="2375969"/>
                      <a:pt x="516425" y="2002688"/>
                      <a:pt x="487525" y="1533659"/>
                    </a:cubicBezTo>
                    <a:cubicBezTo>
                      <a:pt x="471267" y="1269830"/>
                      <a:pt x="593430" y="1031904"/>
                      <a:pt x="798279" y="872693"/>
                    </a:cubicBezTo>
                    <a:lnTo>
                      <a:pt x="839982" y="843388"/>
                    </a:lnTo>
                    <a:lnTo>
                      <a:pt x="874229" y="796675"/>
                    </a:lnTo>
                    <a:cubicBezTo>
                      <a:pt x="1048022" y="576661"/>
                      <a:pt x="1340623" y="432222"/>
                      <a:pt x="1672289" y="432222"/>
                    </a:cubicBezTo>
                    <a:cubicBezTo>
                      <a:pt x="2205452" y="432222"/>
                      <a:pt x="2637668" y="805478"/>
                      <a:pt x="2637668" y="1265912"/>
                    </a:cubicBezTo>
                    <a:cubicBezTo>
                      <a:pt x="2637668" y="1309078"/>
                      <a:pt x="2633869" y="1351477"/>
                      <a:pt x="2626544" y="1392875"/>
                    </a:cubicBezTo>
                    <a:cubicBezTo>
                      <a:pt x="2610674" y="1482570"/>
                      <a:pt x="2578252" y="1567561"/>
                      <a:pt x="2532056" y="1645451"/>
                    </a:cubicBezTo>
                    <a:cubicBezTo>
                      <a:pt x="2485859" y="1723341"/>
                      <a:pt x="2425886" y="1794130"/>
                      <a:pt x="2354915" y="1855420"/>
                    </a:cubicBezTo>
                    <a:lnTo>
                      <a:pt x="2348647" y="1860340"/>
                    </a:lnTo>
                    <a:lnTo>
                      <a:pt x="2340290" y="1881700"/>
                    </a:lnTo>
                    <a:cubicBezTo>
                      <a:pt x="2199633" y="2163876"/>
                      <a:pt x="1883614" y="2361320"/>
                      <a:pt x="1504755" y="2367407"/>
                    </a:cubicBezTo>
                    <a:close/>
                    <a:moveTo>
                      <a:pt x="1397545" y="2709204"/>
                    </a:moveTo>
                    <a:lnTo>
                      <a:pt x="1313564" y="2683625"/>
                    </a:lnTo>
                    <a:cubicBezTo>
                      <a:pt x="1039114" y="2584837"/>
                      <a:pt x="801010" y="2390656"/>
                      <a:pt x="650749" y="2114015"/>
                    </a:cubicBezTo>
                    <a:lnTo>
                      <a:pt x="614783" y="2038601"/>
                    </a:lnTo>
                    <a:lnTo>
                      <a:pt x="649272" y="2082574"/>
                    </a:lnTo>
                    <a:cubicBezTo>
                      <a:pt x="992096" y="2472625"/>
                      <a:pt x="1603682" y="2556037"/>
                      <a:pt x="2116901" y="2251331"/>
                    </a:cubicBezTo>
                    <a:cubicBezTo>
                      <a:pt x="2336852" y="2120742"/>
                      <a:pt x="2507502" y="1937409"/>
                      <a:pt x="2619314" y="1730569"/>
                    </a:cubicBezTo>
                    <a:cubicBezTo>
                      <a:pt x="2805668" y="1385834"/>
                      <a:pt x="2828583" y="975796"/>
                      <a:pt x="2643909" y="635797"/>
                    </a:cubicBezTo>
                    <a:cubicBezTo>
                      <a:pt x="2508867" y="387174"/>
                      <a:pt x="2286192" y="219031"/>
                      <a:pt x="2028202" y="142980"/>
                    </a:cubicBezTo>
                    <a:lnTo>
                      <a:pt x="2006897" y="137397"/>
                    </a:lnTo>
                    <a:lnTo>
                      <a:pt x="2037333" y="152393"/>
                    </a:lnTo>
                    <a:cubicBezTo>
                      <a:pt x="2217659" y="253452"/>
                      <a:pt x="2372771" y="403509"/>
                      <a:pt x="2483804" y="598783"/>
                    </a:cubicBezTo>
                    <a:lnTo>
                      <a:pt x="2521179" y="673576"/>
                    </a:lnTo>
                    <a:lnTo>
                      <a:pt x="2485857" y="630692"/>
                    </a:lnTo>
                    <a:cubicBezTo>
                      <a:pt x="2135626" y="252277"/>
                      <a:pt x="1522054" y="200295"/>
                      <a:pt x="1014038" y="537905"/>
                    </a:cubicBezTo>
                    <a:cubicBezTo>
                      <a:pt x="433447" y="923746"/>
                      <a:pt x="210582" y="1672333"/>
                      <a:pt x="516254" y="2209923"/>
                    </a:cubicBezTo>
                    <a:cubicBezTo>
                      <a:pt x="690881" y="2517041"/>
                      <a:pt x="1000230" y="2688855"/>
                      <a:pt x="1341630" y="2707786"/>
                    </a:cubicBezTo>
                    <a:close/>
                    <a:moveTo>
                      <a:pt x="1738084" y="2758614"/>
                    </a:moveTo>
                    <a:cubicBezTo>
                      <a:pt x="1634411" y="2757926"/>
                      <a:pt x="1532079" y="2744900"/>
                      <a:pt x="1433261" y="2720084"/>
                    </a:cubicBezTo>
                    <a:lnTo>
                      <a:pt x="1422318" y="2716750"/>
                    </a:lnTo>
                    <a:lnTo>
                      <a:pt x="1386949" y="2724643"/>
                    </a:lnTo>
                    <a:cubicBezTo>
                      <a:pt x="900227" y="2793005"/>
                      <a:pt x="419484" y="2582771"/>
                      <a:pt x="166887" y="2138525"/>
                    </a:cubicBezTo>
                    <a:cubicBezTo>
                      <a:pt x="-188415" y="1513651"/>
                      <a:pt x="42216" y="662407"/>
                      <a:pt x="682014" y="237219"/>
                    </a:cubicBezTo>
                    <a:cubicBezTo>
                      <a:pt x="1041900" y="-1950"/>
                      <a:pt x="1454592" y="-55367"/>
                      <a:pt x="1810049" y="54886"/>
                    </a:cubicBezTo>
                    <a:lnTo>
                      <a:pt x="1878052" y="79920"/>
                    </a:lnTo>
                    <a:lnTo>
                      <a:pt x="1965689" y="81604"/>
                    </a:lnTo>
                    <a:cubicBezTo>
                      <a:pt x="2386494" y="104349"/>
                      <a:pt x="2777742" y="330986"/>
                      <a:pt x="2991394" y="724335"/>
                    </a:cubicBezTo>
                    <a:cubicBezTo>
                      <a:pt x="3227517" y="1159057"/>
                      <a:pt x="3185246" y="1684230"/>
                      <a:pt x="2925735" y="2094710"/>
                    </a:cubicBezTo>
                    <a:cubicBezTo>
                      <a:pt x="2807775" y="2281291"/>
                      <a:pt x="2644932" y="2444176"/>
                      <a:pt x="2442947" y="2564098"/>
                    </a:cubicBezTo>
                    <a:cubicBezTo>
                      <a:pt x="2382352" y="2600074"/>
                      <a:pt x="2320385" y="2630907"/>
                      <a:pt x="2257553" y="2656723"/>
                    </a:cubicBezTo>
                    <a:cubicBezTo>
                      <a:pt x="2087384" y="2726641"/>
                      <a:pt x="1910872" y="2759762"/>
                      <a:pt x="1738084" y="2758614"/>
                    </a:cubicBezTo>
                    <a:close/>
                  </a:path>
                </a:pathLst>
              </a:custGeom>
              <a:gradFill>
                <a:gsLst>
                  <a:gs pos="18750">
                    <a:srgbClr val="1AD6D2"/>
                  </a:gs>
                  <a:gs pos="13000">
                    <a:srgbClr val="FFC000"/>
                  </a:gs>
                  <a:gs pos="36000">
                    <a:srgbClr val="03D4A8"/>
                  </a:gs>
                  <a:gs pos="25000">
                    <a:srgbClr val="21D6E0"/>
                  </a:gs>
                  <a:gs pos="24000">
                    <a:srgbClr val="0087E6"/>
                  </a:gs>
                  <a:gs pos="100000">
                    <a:srgbClr val="005CBF"/>
                  </a:gs>
                </a:gsLst>
                <a:path path="circle">
                  <a:fillToRect l="50000" t="50000" r="50000" b="50000"/>
                </a:path>
              </a:gradFill>
              <a:ln w="6350">
                <a:noFill/>
              </a:ln>
              <a:effectLst>
                <a:outerShdw blurRad="50800" dist="50800" dir="5400000" algn="ctr" rotWithShape="0">
                  <a:schemeClr val="bg1"/>
                </a:outerShdw>
              </a:effectLst>
              <a:scene3d>
                <a:camera prst="orthographicFront"/>
                <a:lightRig rig="flat" dir="t"/>
              </a:scene3d>
              <a:sp3d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/>
              </a:p>
            </p:txBody>
          </p:sp>
          <p:sp>
            <p:nvSpPr>
              <p:cNvPr id="15" name="Forma libre 19"/>
              <p:cNvSpPr/>
              <p:nvPr/>
            </p:nvSpPr>
            <p:spPr>
              <a:xfrm rot="9566719">
                <a:off x="4320000" y="3657819"/>
                <a:ext cx="804610" cy="724610"/>
              </a:xfrm>
              <a:custGeom>
                <a:avLst/>
                <a:gdLst>
                  <a:gd name="connsiteX0" fmla="*/ 1541216 w 3146620"/>
                  <a:gd name="connsiteY0" fmla="*/ 1657815 h 2758642"/>
                  <a:gd name="connsiteX1" fmla="*/ 1772249 w 3146620"/>
                  <a:gd name="connsiteY1" fmla="*/ 1396539 h 2758642"/>
                  <a:gd name="connsiteX2" fmla="*/ 1587777 w 3146620"/>
                  <a:gd name="connsiteY2" fmla="*/ 1140571 h 2758642"/>
                  <a:gd name="connsiteX3" fmla="*/ 1576347 w 3146620"/>
                  <a:gd name="connsiteY3" fmla="*/ 1138598 h 2758642"/>
                  <a:gd name="connsiteX4" fmla="*/ 1593509 w 3146620"/>
                  <a:gd name="connsiteY4" fmla="*/ 1137669 h 2758642"/>
                  <a:gd name="connsiteX5" fmla="*/ 1764328 w 3146620"/>
                  <a:gd name="connsiteY5" fmla="*/ 1203416 h 2758642"/>
                  <a:gd name="connsiteX6" fmla="*/ 1777708 w 3146620"/>
                  <a:gd name="connsiteY6" fmla="*/ 1216454 h 2758642"/>
                  <a:gd name="connsiteX7" fmla="*/ 1771569 w 3146620"/>
                  <a:gd name="connsiteY7" fmla="*/ 1206196 h 2758642"/>
                  <a:gd name="connsiteX8" fmla="*/ 1596357 w 3146620"/>
                  <a:gd name="connsiteY8" fmla="*/ 1102959 h 2758642"/>
                  <a:gd name="connsiteX9" fmla="*/ 1352229 w 3146620"/>
                  <a:gd name="connsiteY9" fmla="*/ 1364506 h 2758642"/>
                  <a:gd name="connsiteX10" fmla="*/ 1523668 w 3146620"/>
                  <a:gd name="connsiteY10" fmla="*/ 1628929 h 2758642"/>
                  <a:gd name="connsiteX11" fmla="*/ 1534993 w 3146620"/>
                  <a:gd name="connsiteY11" fmla="*/ 1631167 h 2758642"/>
                  <a:gd name="connsiteX12" fmla="*/ 1517792 w 3146620"/>
                  <a:gd name="connsiteY12" fmla="*/ 1631771 h 2758642"/>
                  <a:gd name="connsiteX13" fmla="*/ 1391608 w 3146620"/>
                  <a:gd name="connsiteY13" fmla="*/ 1593820 h 2758642"/>
                  <a:gd name="connsiteX14" fmla="*/ 1385744 w 3146620"/>
                  <a:gd name="connsiteY14" fmla="*/ 1589673 h 2758642"/>
                  <a:gd name="connsiteX15" fmla="*/ 1388977 w 3146620"/>
                  <a:gd name="connsiteY15" fmla="*/ 1593072 h 2758642"/>
                  <a:gd name="connsiteX16" fmla="*/ 1541216 w 3146620"/>
                  <a:gd name="connsiteY16" fmla="*/ 1657815 h 2758642"/>
                  <a:gd name="connsiteX17" fmla="*/ 1593509 w 3146620"/>
                  <a:gd name="connsiteY17" fmla="*/ 1713511 h 2758642"/>
                  <a:gd name="connsiteX18" fmla="*/ 1371509 w 3146620"/>
                  <a:gd name="connsiteY18" fmla="*/ 1587645 h 2758642"/>
                  <a:gd name="connsiteX19" fmla="*/ 1361983 w 3146620"/>
                  <a:gd name="connsiteY19" fmla="*/ 1571512 h 2758642"/>
                  <a:gd name="connsiteX20" fmla="*/ 1350382 w 3146620"/>
                  <a:gd name="connsiteY20" fmla="*/ 1561391 h 2758642"/>
                  <a:gd name="connsiteX21" fmla="*/ 1263938 w 3146620"/>
                  <a:gd name="connsiteY21" fmla="*/ 1333122 h 2758642"/>
                  <a:gd name="connsiteX22" fmla="*/ 1546906 w 3146620"/>
                  <a:gd name="connsiteY22" fmla="*/ 1045181 h 2758642"/>
                  <a:gd name="connsiteX23" fmla="*/ 1779330 w 3146620"/>
                  <a:gd name="connsiteY23" fmla="*/ 1212923 h 2758642"/>
                  <a:gd name="connsiteX24" fmla="*/ 1781655 w 3146620"/>
                  <a:gd name="connsiteY24" fmla="*/ 1220300 h 2758642"/>
                  <a:gd name="connsiteX25" fmla="*/ 1783398 w 3146620"/>
                  <a:gd name="connsiteY25" fmla="*/ 1221999 h 2758642"/>
                  <a:gd name="connsiteX26" fmla="*/ 1858959 w 3146620"/>
                  <a:gd name="connsiteY26" fmla="*/ 1381743 h 2758642"/>
                  <a:gd name="connsiteX27" fmla="*/ 1862053 w 3146620"/>
                  <a:gd name="connsiteY27" fmla="*/ 1425590 h 2758642"/>
                  <a:gd name="connsiteX28" fmla="*/ 1593509 w 3146620"/>
                  <a:gd name="connsiteY28" fmla="*/ 1713511 h 2758642"/>
                  <a:gd name="connsiteX29" fmla="*/ 1594962 w 3146620"/>
                  <a:gd name="connsiteY29" fmla="*/ 1878090 h 2758642"/>
                  <a:gd name="connsiteX30" fmla="*/ 1902115 w 3146620"/>
                  <a:gd name="connsiteY30" fmla="*/ 1762139 h 2758642"/>
                  <a:gd name="connsiteX31" fmla="*/ 1908639 w 3146620"/>
                  <a:gd name="connsiteY31" fmla="*/ 1756051 h 2758642"/>
                  <a:gd name="connsiteX32" fmla="*/ 1896806 w 3146620"/>
                  <a:gd name="connsiteY32" fmla="*/ 1763478 h 2758642"/>
                  <a:gd name="connsiteX33" fmla="*/ 1642222 w 3146620"/>
                  <a:gd name="connsiteY33" fmla="*/ 1831446 h 2758642"/>
                  <a:gd name="connsiteX34" fmla="*/ 1607518 w 3146620"/>
                  <a:gd name="connsiteY34" fmla="*/ 1830364 h 2758642"/>
                  <a:gd name="connsiteX35" fmla="*/ 1630367 w 3146620"/>
                  <a:gd name="connsiteY35" fmla="*/ 1826357 h 2758642"/>
                  <a:gd name="connsiteX36" fmla="*/ 1976258 w 3146620"/>
                  <a:gd name="connsiteY36" fmla="*/ 1352787 h 2758642"/>
                  <a:gd name="connsiteX37" fmla="*/ 1483712 w 3146620"/>
                  <a:gd name="connsiteY37" fmla="*/ 884370 h 2758642"/>
                  <a:gd name="connsiteX38" fmla="*/ 1130210 w 3146620"/>
                  <a:gd name="connsiteY38" fmla="*/ 1069263 h 2758642"/>
                  <a:gd name="connsiteX39" fmla="*/ 1117824 w 3146620"/>
                  <a:gd name="connsiteY39" fmla="*/ 1087635 h 2758642"/>
                  <a:gd name="connsiteX40" fmla="*/ 1144818 w 3146620"/>
                  <a:gd name="connsiteY40" fmla="*/ 1064285 h 2758642"/>
                  <a:gd name="connsiteX41" fmla="*/ 1489458 w 3146620"/>
                  <a:gd name="connsiteY41" fmla="*/ 946535 h 2758642"/>
                  <a:gd name="connsiteX42" fmla="*/ 1524084 w 3146620"/>
                  <a:gd name="connsiteY42" fmla="*/ 948199 h 2758642"/>
                  <a:gd name="connsiteX43" fmla="*/ 1501022 w 3146620"/>
                  <a:gd name="connsiteY43" fmla="*/ 951733 h 2758642"/>
                  <a:gd name="connsiteX44" fmla="*/ 1128838 w 3146620"/>
                  <a:gd name="connsiteY44" fmla="*/ 1410158 h 2758642"/>
                  <a:gd name="connsiteX45" fmla="*/ 1594962 w 3146620"/>
                  <a:gd name="connsiteY45" fmla="*/ 1878090 h 2758642"/>
                  <a:gd name="connsiteX46" fmla="*/ 1489458 w 3146620"/>
                  <a:gd name="connsiteY46" fmla="*/ 1977838 h 2758642"/>
                  <a:gd name="connsiteX47" fmla="*/ 947651 w 3146620"/>
                  <a:gd name="connsiteY47" fmla="*/ 1462187 h 2758642"/>
                  <a:gd name="connsiteX48" fmla="*/ 953894 w 3146620"/>
                  <a:gd name="connsiteY48" fmla="*/ 1383658 h 2758642"/>
                  <a:gd name="connsiteX49" fmla="*/ 1106343 w 3146620"/>
                  <a:gd name="connsiteY49" fmla="*/ 1097566 h 2758642"/>
                  <a:gd name="connsiteX50" fmla="*/ 1109860 w 3146620"/>
                  <a:gd name="connsiteY50" fmla="*/ 1094523 h 2758642"/>
                  <a:gd name="connsiteX51" fmla="*/ 1114550 w 3146620"/>
                  <a:gd name="connsiteY51" fmla="*/ 1081311 h 2758642"/>
                  <a:gd name="connsiteX52" fmla="*/ 1583484 w 3146620"/>
                  <a:gd name="connsiteY52" fmla="*/ 780893 h 2758642"/>
                  <a:gd name="connsiteX53" fmla="*/ 2154391 w 3146620"/>
                  <a:gd name="connsiteY53" fmla="*/ 1296581 h 2758642"/>
                  <a:gd name="connsiteX54" fmla="*/ 1979984 w 3146620"/>
                  <a:gd name="connsiteY54" fmla="*/ 1705399 h 2758642"/>
                  <a:gd name="connsiteX55" fmla="*/ 1956579 w 3146620"/>
                  <a:gd name="connsiteY55" fmla="*/ 1723525 h 2758642"/>
                  <a:gd name="connsiteX56" fmla="*/ 1937358 w 3146620"/>
                  <a:gd name="connsiteY56" fmla="*/ 1752418 h 2758642"/>
                  <a:gd name="connsiteX57" fmla="*/ 1489458 w 3146620"/>
                  <a:gd name="connsiteY57" fmla="*/ 1977838 h 2758642"/>
                  <a:gd name="connsiteX58" fmla="*/ 1682525 w 3146620"/>
                  <a:gd name="connsiteY58" fmla="*/ 2200108 h 2758642"/>
                  <a:gd name="connsiteX59" fmla="*/ 2312388 w 3146620"/>
                  <a:gd name="connsiteY59" fmla="*/ 1901179 h 2758642"/>
                  <a:gd name="connsiteX60" fmla="*/ 2334458 w 3146620"/>
                  <a:gd name="connsiteY60" fmla="*/ 1871476 h 2758642"/>
                  <a:gd name="connsiteX61" fmla="*/ 2286359 w 3146620"/>
                  <a:gd name="connsiteY61" fmla="*/ 1909228 h 2758642"/>
                  <a:gd name="connsiteX62" fmla="*/ 1672289 w 3146620"/>
                  <a:gd name="connsiteY62" fmla="*/ 2099603 h 2758642"/>
                  <a:gd name="connsiteX63" fmla="*/ 1610592 w 3146620"/>
                  <a:gd name="connsiteY63" fmla="*/ 2096912 h 2758642"/>
                  <a:gd name="connsiteX64" fmla="*/ 1651684 w 3146620"/>
                  <a:gd name="connsiteY64" fmla="*/ 2091199 h 2758642"/>
                  <a:gd name="connsiteX65" fmla="*/ 2314834 w 3146620"/>
                  <a:gd name="connsiteY65" fmla="*/ 1350031 h 2758642"/>
                  <a:gd name="connsiteX66" fmla="*/ 1484303 w 3146620"/>
                  <a:gd name="connsiteY66" fmla="*/ 593492 h 2758642"/>
                  <a:gd name="connsiteX67" fmla="*/ 937025 w 3146620"/>
                  <a:gd name="connsiteY67" fmla="*/ 780959 h 2758642"/>
                  <a:gd name="connsiteX68" fmla="*/ 925401 w 3146620"/>
                  <a:gd name="connsiteY68" fmla="*/ 790801 h 2758642"/>
                  <a:gd name="connsiteX69" fmla="*/ 946483 w 3146620"/>
                  <a:gd name="connsiteY69" fmla="*/ 778794 h 2758642"/>
                  <a:gd name="connsiteX70" fmla="*/ 1400097 w 3146620"/>
                  <a:gd name="connsiteY70" fmla="*/ 668904 h 2758642"/>
                  <a:gd name="connsiteX71" fmla="*/ 1461932 w 3146620"/>
                  <a:gd name="connsiteY71" fmla="*/ 670654 h 2758642"/>
                  <a:gd name="connsiteX72" fmla="*/ 1421219 w 3146620"/>
                  <a:gd name="connsiteY72" fmla="*/ 677133 h 2758642"/>
                  <a:gd name="connsiteX73" fmla="*/ 804919 w 3146620"/>
                  <a:gd name="connsiteY73" fmla="*/ 1442786 h 2758642"/>
                  <a:gd name="connsiteX74" fmla="*/ 1682525 w 3146620"/>
                  <a:gd name="connsiteY74" fmla="*/ 2200108 h 2758642"/>
                  <a:gd name="connsiteX75" fmla="*/ 1504755 w 3146620"/>
                  <a:gd name="connsiteY75" fmla="*/ 2367407 h 2758642"/>
                  <a:gd name="connsiteX76" fmla="*/ 487525 w 3146620"/>
                  <a:gd name="connsiteY76" fmla="*/ 1533659 h 2758642"/>
                  <a:gd name="connsiteX77" fmla="*/ 798279 w 3146620"/>
                  <a:gd name="connsiteY77" fmla="*/ 872693 h 2758642"/>
                  <a:gd name="connsiteX78" fmla="*/ 839982 w 3146620"/>
                  <a:gd name="connsiteY78" fmla="*/ 843388 h 2758642"/>
                  <a:gd name="connsiteX79" fmla="*/ 874229 w 3146620"/>
                  <a:gd name="connsiteY79" fmla="*/ 796675 h 2758642"/>
                  <a:gd name="connsiteX80" fmla="*/ 1672289 w 3146620"/>
                  <a:gd name="connsiteY80" fmla="*/ 432222 h 2758642"/>
                  <a:gd name="connsiteX81" fmla="*/ 2637668 w 3146620"/>
                  <a:gd name="connsiteY81" fmla="*/ 1265912 h 2758642"/>
                  <a:gd name="connsiteX82" fmla="*/ 2626544 w 3146620"/>
                  <a:gd name="connsiteY82" fmla="*/ 1392875 h 2758642"/>
                  <a:gd name="connsiteX83" fmla="*/ 2532056 w 3146620"/>
                  <a:gd name="connsiteY83" fmla="*/ 1645451 h 2758642"/>
                  <a:gd name="connsiteX84" fmla="*/ 2354915 w 3146620"/>
                  <a:gd name="connsiteY84" fmla="*/ 1855420 h 2758642"/>
                  <a:gd name="connsiteX85" fmla="*/ 2348647 w 3146620"/>
                  <a:gd name="connsiteY85" fmla="*/ 1860340 h 2758642"/>
                  <a:gd name="connsiteX86" fmla="*/ 2340290 w 3146620"/>
                  <a:gd name="connsiteY86" fmla="*/ 1881700 h 2758642"/>
                  <a:gd name="connsiteX87" fmla="*/ 1504755 w 3146620"/>
                  <a:gd name="connsiteY87" fmla="*/ 2367407 h 2758642"/>
                  <a:gd name="connsiteX88" fmla="*/ 1397545 w 3146620"/>
                  <a:gd name="connsiteY88" fmla="*/ 2709204 h 2758642"/>
                  <a:gd name="connsiteX89" fmla="*/ 1313564 w 3146620"/>
                  <a:gd name="connsiteY89" fmla="*/ 2683625 h 2758642"/>
                  <a:gd name="connsiteX90" fmla="*/ 650749 w 3146620"/>
                  <a:gd name="connsiteY90" fmla="*/ 2114015 h 2758642"/>
                  <a:gd name="connsiteX91" fmla="*/ 614783 w 3146620"/>
                  <a:gd name="connsiteY91" fmla="*/ 2038601 h 2758642"/>
                  <a:gd name="connsiteX92" fmla="*/ 649272 w 3146620"/>
                  <a:gd name="connsiteY92" fmla="*/ 2082574 h 2758642"/>
                  <a:gd name="connsiteX93" fmla="*/ 2116901 w 3146620"/>
                  <a:gd name="connsiteY93" fmla="*/ 2251331 h 2758642"/>
                  <a:gd name="connsiteX94" fmla="*/ 2619314 w 3146620"/>
                  <a:gd name="connsiteY94" fmla="*/ 1730569 h 2758642"/>
                  <a:gd name="connsiteX95" fmla="*/ 2643909 w 3146620"/>
                  <a:gd name="connsiteY95" fmla="*/ 635797 h 2758642"/>
                  <a:gd name="connsiteX96" fmla="*/ 2028202 w 3146620"/>
                  <a:gd name="connsiteY96" fmla="*/ 142980 h 2758642"/>
                  <a:gd name="connsiteX97" fmla="*/ 2006897 w 3146620"/>
                  <a:gd name="connsiteY97" fmla="*/ 137397 h 2758642"/>
                  <a:gd name="connsiteX98" fmla="*/ 2037333 w 3146620"/>
                  <a:gd name="connsiteY98" fmla="*/ 152393 h 2758642"/>
                  <a:gd name="connsiteX99" fmla="*/ 2483804 w 3146620"/>
                  <a:gd name="connsiteY99" fmla="*/ 598783 h 2758642"/>
                  <a:gd name="connsiteX100" fmla="*/ 2521179 w 3146620"/>
                  <a:gd name="connsiteY100" fmla="*/ 673576 h 2758642"/>
                  <a:gd name="connsiteX101" fmla="*/ 2485857 w 3146620"/>
                  <a:gd name="connsiteY101" fmla="*/ 630692 h 2758642"/>
                  <a:gd name="connsiteX102" fmla="*/ 1014038 w 3146620"/>
                  <a:gd name="connsiteY102" fmla="*/ 537905 h 2758642"/>
                  <a:gd name="connsiteX103" fmla="*/ 516254 w 3146620"/>
                  <a:gd name="connsiteY103" fmla="*/ 2209923 h 2758642"/>
                  <a:gd name="connsiteX104" fmla="*/ 1341630 w 3146620"/>
                  <a:gd name="connsiteY104" fmla="*/ 2707786 h 2758642"/>
                  <a:gd name="connsiteX105" fmla="*/ 1738084 w 3146620"/>
                  <a:gd name="connsiteY105" fmla="*/ 2758614 h 2758642"/>
                  <a:gd name="connsiteX106" fmla="*/ 1433261 w 3146620"/>
                  <a:gd name="connsiteY106" fmla="*/ 2720084 h 2758642"/>
                  <a:gd name="connsiteX107" fmla="*/ 1422318 w 3146620"/>
                  <a:gd name="connsiteY107" fmla="*/ 2716750 h 2758642"/>
                  <a:gd name="connsiteX108" fmla="*/ 1386949 w 3146620"/>
                  <a:gd name="connsiteY108" fmla="*/ 2724643 h 2758642"/>
                  <a:gd name="connsiteX109" fmla="*/ 166887 w 3146620"/>
                  <a:gd name="connsiteY109" fmla="*/ 2138525 h 2758642"/>
                  <a:gd name="connsiteX110" fmla="*/ 682014 w 3146620"/>
                  <a:gd name="connsiteY110" fmla="*/ 237219 h 2758642"/>
                  <a:gd name="connsiteX111" fmla="*/ 1810049 w 3146620"/>
                  <a:gd name="connsiteY111" fmla="*/ 54886 h 2758642"/>
                  <a:gd name="connsiteX112" fmla="*/ 1878052 w 3146620"/>
                  <a:gd name="connsiteY112" fmla="*/ 79920 h 2758642"/>
                  <a:gd name="connsiteX113" fmla="*/ 1965689 w 3146620"/>
                  <a:gd name="connsiteY113" fmla="*/ 81604 h 2758642"/>
                  <a:gd name="connsiteX114" fmla="*/ 2991394 w 3146620"/>
                  <a:gd name="connsiteY114" fmla="*/ 724335 h 2758642"/>
                  <a:gd name="connsiteX115" fmla="*/ 2925735 w 3146620"/>
                  <a:gd name="connsiteY115" fmla="*/ 2094710 h 2758642"/>
                  <a:gd name="connsiteX116" fmla="*/ 2442947 w 3146620"/>
                  <a:gd name="connsiteY116" fmla="*/ 2564098 h 2758642"/>
                  <a:gd name="connsiteX117" fmla="*/ 2257553 w 3146620"/>
                  <a:gd name="connsiteY117" fmla="*/ 2656723 h 2758642"/>
                  <a:gd name="connsiteX118" fmla="*/ 1738084 w 3146620"/>
                  <a:gd name="connsiteY118" fmla="*/ 2758614 h 2758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</a:cxnLst>
                <a:rect l="l" t="t" r="r" b="b"/>
                <a:pathLst>
                  <a:path w="3146620" h="2758642">
                    <a:moveTo>
                      <a:pt x="1541216" y="1657815"/>
                    </a:moveTo>
                    <a:cubicBezTo>
                      <a:pt x="1668812" y="1657815"/>
                      <a:pt x="1772249" y="1540838"/>
                      <a:pt x="1772249" y="1396539"/>
                    </a:cubicBezTo>
                    <a:cubicBezTo>
                      <a:pt x="1772249" y="1270278"/>
                      <a:pt x="1693055" y="1164934"/>
                      <a:pt x="1587777" y="1140571"/>
                    </a:cubicBezTo>
                    <a:lnTo>
                      <a:pt x="1576347" y="1138598"/>
                    </a:lnTo>
                    <a:lnTo>
                      <a:pt x="1593509" y="1137669"/>
                    </a:lnTo>
                    <a:cubicBezTo>
                      <a:pt x="1658396" y="1137669"/>
                      <a:pt x="1717908" y="1162343"/>
                      <a:pt x="1764328" y="1203416"/>
                    </a:cubicBezTo>
                    <a:lnTo>
                      <a:pt x="1777708" y="1216454"/>
                    </a:lnTo>
                    <a:lnTo>
                      <a:pt x="1771569" y="1206196"/>
                    </a:lnTo>
                    <a:cubicBezTo>
                      <a:pt x="1732262" y="1144599"/>
                      <a:pt x="1669215" y="1104412"/>
                      <a:pt x="1596357" y="1102959"/>
                    </a:cubicBezTo>
                    <a:cubicBezTo>
                      <a:pt x="1468824" y="1100415"/>
                      <a:pt x="1359524" y="1217513"/>
                      <a:pt x="1352229" y="1364506"/>
                    </a:cubicBezTo>
                    <a:cubicBezTo>
                      <a:pt x="1345845" y="1493124"/>
                      <a:pt x="1419674" y="1602013"/>
                      <a:pt x="1523668" y="1628929"/>
                    </a:cubicBezTo>
                    <a:lnTo>
                      <a:pt x="1534993" y="1631167"/>
                    </a:lnTo>
                    <a:lnTo>
                      <a:pt x="1517792" y="1631771"/>
                    </a:lnTo>
                    <a:cubicBezTo>
                      <a:pt x="1471467" y="1630847"/>
                      <a:pt x="1428520" y="1617154"/>
                      <a:pt x="1391608" y="1593820"/>
                    </a:cubicBezTo>
                    <a:lnTo>
                      <a:pt x="1385744" y="1589673"/>
                    </a:lnTo>
                    <a:lnTo>
                      <a:pt x="1388977" y="1593072"/>
                    </a:lnTo>
                    <a:cubicBezTo>
                      <a:pt x="1429632" y="1633381"/>
                      <a:pt x="1482901" y="1657815"/>
                      <a:pt x="1541216" y="1657815"/>
                    </a:cubicBezTo>
                    <a:close/>
                    <a:moveTo>
                      <a:pt x="1593509" y="1713511"/>
                    </a:moveTo>
                    <a:cubicBezTo>
                      <a:pt x="1501248" y="1713511"/>
                      <a:pt x="1419854" y="1663628"/>
                      <a:pt x="1371509" y="1587645"/>
                    </a:cubicBezTo>
                    <a:lnTo>
                      <a:pt x="1361983" y="1571512"/>
                    </a:lnTo>
                    <a:lnTo>
                      <a:pt x="1350382" y="1561391"/>
                    </a:lnTo>
                    <a:cubicBezTo>
                      <a:pt x="1293398" y="1506407"/>
                      <a:pt x="1259416" y="1424237"/>
                      <a:pt x="1263938" y="1333122"/>
                    </a:cubicBezTo>
                    <a:cubicBezTo>
                      <a:pt x="1271977" y="1171140"/>
                      <a:pt x="1398666" y="1042224"/>
                      <a:pt x="1546906" y="1045181"/>
                    </a:cubicBezTo>
                    <a:cubicBezTo>
                      <a:pt x="1652294" y="1047283"/>
                      <a:pt x="1740203" y="1115472"/>
                      <a:pt x="1779330" y="1212923"/>
                    </a:cubicBezTo>
                    <a:lnTo>
                      <a:pt x="1781655" y="1220300"/>
                    </a:lnTo>
                    <a:lnTo>
                      <a:pt x="1783398" y="1221999"/>
                    </a:lnTo>
                    <a:cubicBezTo>
                      <a:pt x="1822883" y="1264333"/>
                      <a:pt x="1850130" y="1319789"/>
                      <a:pt x="1858959" y="1381743"/>
                    </a:cubicBezTo>
                    <a:cubicBezTo>
                      <a:pt x="1860996" y="1396040"/>
                      <a:pt x="1862053" y="1410682"/>
                      <a:pt x="1862053" y="1425590"/>
                    </a:cubicBezTo>
                    <a:cubicBezTo>
                      <a:pt x="1862053" y="1584604"/>
                      <a:pt x="1741822" y="1713511"/>
                      <a:pt x="1593509" y="1713511"/>
                    </a:cubicBezTo>
                    <a:close/>
                    <a:moveTo>
                      <a:pt x="1594962" y="1878090"/>
                    </a:moveTo>
                    <a:cubicBezTo>
                      <a:pt x="1712617" y="1878090"/>
                      <a:pt x="1820091" y="1834330"/>
                      <a:pt x="1902115" y="1762139"/>
                    </a:cubicBezTo>
                    <a:lnTo>
                      <a:pt x="1908639" y="1756051"/>
                    </a:lnTo>
                    <a:lnTo>
                      <a:pt x="1896806" y="1763478"/>
                    </a:lnTo>
                    <a:cubicBezTo>
                      <a:pt x="1822334" y="1805268"/>
                      <a:pt x="1735685" y="1829792"/>
                      <a:pt x="1642222" y="1831446"/>
                    </a:cubicBezTo>
                    <a:lnTo>
                      <a:pt x="1607518" y="1830364"/>
                    </a:lnTo>
                    <a:lnTo>
                      <a:pt x="1630367" y="1826357"/>
                    </a:lnTo>
                    <a:cubicBezTo>
                      <a:pt x="1840183" y="1778150"/>
                      <a:pt x="1989137" y="1583136"/>
                      <a:pt x="1976258" y="1352787"/>
                    </a:cubicBezTo>
                    <a:cubicBezTo>
                      <a:pt x="1961539" y="1089531"/>
                      <a:pt x="1741019" y="879814"/>
                      <a:pt x="1483712" y="884370"/>
                    </a:cubicBezTo>
                    <a:cubicBezTo>
                      <a:pt x="1336717" y="886973"/>
                      <a:pt x="1209515" y="958946"/>
                      <a:pt x="1130210" y="1069263"/>
                    </a:cubicBezTo>
                    <a:lnTo>
                      <a:pt x="1117824" y="1087635"/>
                    </a:lnTo>
                    <a:lnTo>
                      <a:pt x="1144818" y="1064285"/>
                    </a:lnTo>
                    <a:cubicBezTo>
                      <a:pt x="1238475" y="990724"/>
                      <a:pt x="1358544" y="946535"/>
                      <a:pt x="1489458" y="946535"/>
                    </a:cubicBezTo>
                    <a:lnTo>
                      <a:pt x="1524084" y="948199"/>
                    </a:lnTo>
                    <a:lnTo>
                      <a:pt x="1501022" y="951733"/>
                    </a:lnTo>
                    <a:cubicBezTo>
                      <a:pt x="1288616" y="995365"/>
                      <a:pt x="1128838" y="1184031"/>
                      <a:pt x="1128838" y="1410158"/>
                    </a:cubicBezTo>
                    <a:cubicBezTo>
                      <a:pt x="1128838" y="1668590"/>
                      <a:pt x="1337529" y="1878090"/>
                      <a:pt x="1594962" y="1878090"/>
                    </a:cubicBezTo>
                    <a:close/>
                    <a:moveTo>
                      <a:pt x="1489458" y="1977838"/>
                    </a:moveTo>
                    <a:cubicBezTo>
                      <a:pt x="1190226" y="1977838"/>
                      <a:pt x="947651" y="1746973"/>
                      <a:pt x="947651" y="1462187"/>
                    </a:cubicBezTo>
                    <a:cubicBezTo>
                      <a:pt x="947651" y="1435488"/>
                      <a:pt x="949783" y="1409263"/>
                      <a:pt x="953894" y="1383658"/>
                    </a:cubicBezTo>
                    <a:cubicBezTo>
                      <a:pt x="971708" y="1272703"/>
                      <a:pt x="1026679" y="1173384"/>
                      <a:pt x="1106343" y="1097566"/>
                    </a:cubicBezTo>
                    <a:lnTo>
                      <a:pt x="1109860" y="1094523"/>
                    </a:lnTo>
                    <a:lnTo>
                      <a:pt x="1114550" y="1081311"/>
                    </a:lnTo>
                    <a:cubicBezTo>
                      <a:pt x="1193492" y="906781"/>
                      <a:pt x="1370854" y="784658"/>
                      <a:pt x="1583484" y="780893"/>
                    </a:cubicBezTo>
                    <a:cubicBezTo>
                      <a:pt x="1882567" y="775598"/>
                      <a:pt x="2138171" y="1006479"/>
                      <a:pt x="2154391" y="1296581"/>
                    </a:cubicBezTo>
                    <a:cubicBezTo>
                      <a:pt x="2163515" y="1459763"/>
                      <a:pt x="2094953" y="1606925"/>
                      <a:pt x="1979984" y="1705399"/>
                    </a:cubicBezTo>
                    <a:lnTo>
                      <a:pt x="1956579" y="1723525"/>
                    </a:lnTo>
                    <a:lnTo>
                      <a:pt x="1937358" y="1752418"/>
                    </a:lnTo>
                    <a:cubicBezTo>
                      <a:pt x="1839819" y="1888500"/>
                      <a:pt x="1675600" y="1977838"/>
                      <a:pt x="1489458" y="1977838"/>
                    </a:cubicBezTo>
                    <a:close/>
                    <a:moveTo>
                      <a:pt x="1682525" y="2200108"/>
                    </a:moveTo>
                    <a:cubicBezTo>
                      <a:pt x="1944439" y="2195900"/>
                      <a:pt x="2171085" y="2079537"/>
                      <a:pt x="2312388" y="1901179"/>
                    </a:cubicBezTo>
                    <a:lnTo>
                      <a:pt x="2334458" y="1871476"/>
                    </a:lnTo>
                    <a:lnTo>
                      <a:pt x="2286359" y="1909228"/>
                    </a:lnTo>
                    <a:cubicBezTo>
                      <a:pt x="2119485" y="2028159"/>
                      <a:pt x="1905548" y="2099603"/>
                      <a:pt x="1672289" y="2099603"/>
                    </a:cubicBezTo>
                    <a:lnTo>
                      <a:pt x="1610592" y="2096912"/>
                    </a:lnTo>
                    <a:lnTo>
                      <a:pt x="1651684" y="2091199"/>
                    </a:lnTo>
                    <a:cubicBezTo>
                      <a:pt x="2030143" y="2020655"/>
                      <a:pt x="2314834" y="1715627"/>
                      <a:pt x="2314834" y="1350031"/>
                    </a:cubicBezTo>
                    <a:cubicBezTo>
                      <a:pt x="2314834" y="932206"/>
                      <a:pt x="1942993" y="593492"/>
                      <a:pt x="1484303" y="593492"/>
                    </a:cubicBezTo>
                    <a:cubicBezTo>
                      <a:pt x="1274668" y="593492"/>
                      <a:pt x="1083173" y="664242"/>
                      <a:pt x="937025" y="780959"/>
                    </a:cubicBezTo>
                    <a:lnTo>
                      <a:pt x="925401" y="790801"/>
                    </a:lnTo>
                    <a:lnTo>
                      <a:pt x="946483" y="778794"/>
                    </a:lnTo>
                    <a:cubicBezTo>
                      <a:pt x="1079176" y="711228"/>
                      <a:pt x="1233565" y="671580"/>
                      <a:pt x="1400097" y="668904"/>
                    </a:cubicBezTo>
                    <a:lnTo>
                      <a:pt x="1461932" y="670654"/>
                    </a:lnTo>
                    <a:lnTo>
                      <a:pt x="1421219" y="677133"/>
                    </a:lnTo>
                    <a:cubicBezTo>
                      <a:pt x="1047374" y="755072"/>
                      <a:pt x="781971" y="1070365"/>
                      <a:pt x="804919" y="1442786"/>
                    </a:cubicBezTo>
                    <a:cubicBezTo>
                      <a:pt x="831145" y="1868410"/>
                      <a:pt x="1224063" y="2207475"/>
                      <a:pt x="1682525" y="2200108"/>
                    </a:cubicBezTo>
                    <a:close/>
                    <a:moveTo>
                      <a:pt x="1504755" y="2367407"/>
                    </a:moveTo>
                    <a:cubicBezTo>
                      <a:pt x="971855" y="2375969"/>
                      <a:pt x="516425" y="2002688"/>
                      <a:pt x="487525" y="1533659"/>
                    </a:cubicBezTo>
                    <a:cubicBezTo>
                      <a:pt x="471267" y="1269830"/>
                      <a:pt x="593430" y="1031904"/>
                      <a:pt x="798279" y="872693"/>
                    </a:cubicBezTo>
                    <a:lnTo>
                      <a:pt x="839982" y="843388"/>
                    </a:lnTo>
                    <a:lnTo>
                      <a:pt x="874229" y="796675"/>
                    </a:lnTo>
                    <a:cubicBezTo>
                      <a:pt x="1048022" y="576661"/>
                      <a:pt x="1340623" y="432222"/>
                      <a:pt x="1672289" y="432222"/>
                    </a:cubicBezTo>
                    <a:cubicBezTo>
                      <a:pt x="2205452" y="432222"/>
                      <a:pt x="2637668" y="805478"/>
                      <a:pt x="2637668" y="1265912"/>
                    </a:cubicBezTo>
                    <a:cubicBezTo>
                      <a:pt x="2637668" y="1309078"/>
                      <a:pt x="2633869" y="1351477"/>
                      <a:pt x="2626544" y="1392875"/>
                    </a:cubicBezTo>
                    <a:cubicBezTo>
                      <a:pt x="2610674" y="1482570"/>
                      <a:pt x="2578252" y="1567561"/>
                      <a:pt x="2532056" y="1645451"/>
                    </a:cubicBezTo>
                    <a:cubicBezTo>
                      <a:pt x="2485859" y="1723341"/>
                      <a:pt x="2425886" y="1794130"/>
                      <a:pt x="2354915" y="1855420"/>
                    </a:cubicBezTo>
                    <a:lnTo>
                      <a:pt x="2348647" y="1860340"/>
                    </a:lnTo>
                    <a:lnTo>
                      <a:pt x="2340290" y="1881700"/>
                    </a:lnTo>
                    <a:cubicBezTo>
                      <a:pt x="2199633" y="2163876"/>
                      <a:pt x="1883614" y="2361320"/>
                      <a:pt x="1504755" y="2367407"/>
                    </a:cubicBezTo>
                    <a:close/>
                    <a:moveTo>
                      <a:pt x="1397545" y="2709204"/>
                    </a:moveTo>
                    <a:lnTo>
                      <a:pt x="1313564" y="2683625"/>
                    </a:lnTo>
                    <a:cubicBezTo>
                      <a:pt x="1039114" y="2584837"/>
                      <a:pt x="801010" y="2390656"/>
                      <a:pt x="650749" y="2114015"/>
                    </a:cubicBezTo>
                    <a:lnTo>
                      <a:pt x="614783" y="2038601"/>
                    </a:lnTo>
                    <a:lnTo>
                      <a:pt x="649272" y="2082574"/>
                    </a:lnTo>
                    <a:cubicBezTo>
                      <a:pt x="992096" y="2472625"/>
                      <a:pt x="1603682" y="2556037"/>
                      <a:pt x="2116901" y="2251331"/>
                    </a:cubicBezTo>
                    <a:cubicBezTo>
                      <a:pt x="2336852" y="2120742"/>
                      <a:pt x="2507502" y="1937409"/>
                      <a:pt x="2619314" y="1730569"/>
                    </a:cubicBezTo>
                    <a:cubicBezTo>
                      <a:pt x="2805668" y="1385834"/>
                      <a:pt x="2828583" y="975796"/>
                      <a:pt x="2643909" y="635797"/>
                    </a:cubicBezTo>
                    <a:cubicBezTo>
                      <a:pt x="2508867" y="387174"/>
                      <a:pt x="2286192" y="219031"/>
                      <a:pt x="2028202" y="142980"/>
                    </a:cubicBezTo>
                    <a:lnTo>
                      <a:pt x="2006897" y="137397"/>
                    </a:lnTo>
                    <a:lnTo>
                      <a:pt x="2037333" y="152393"/>
                    </a:lnTo>
                    <a:cubicBezTo>
                      <a:pt x="2217659" y="253452"/>
                      <a:pt x="2372771" y="403509"/>
                      <a:pt x="2483804" y="598783"/>
                    </a:cubicBezTo>
                    <a:lnTo>
                      <a:pt x="2521179" y="673576"/>
                    </a:lnTo>
                    <a:lnTo>
                      <a:pt x="2485857" y="630692"/>
                    </a:lnTo>
                    <a:cubicBezTo>
                      <a:pt x="2135626" y="252277"/>
                      <a:pt x="1522054" y="200295"/>
                      <a:pt x="1014038" y="537905"/>
                    </a:cubicBezTo>
                    <a:cubicBezTo>
                      <a:pt x="433447" y="923746"/>
                      <a:pt x="210582" y="1672333"/>
                      <a:pt x="516254" y="2209923"/>
                    </a:cubicBezTo>
                    <a:cubicBezTo>
                      <a:pt x="690881" y="2517041"/>
                      <a:pt x="1000230" y="2688855"/>
                      <a:pt x="1341630" y="2707786"/>
                    </a:cubicBezTo>
                    <a:close/>
                    <a:moveTo>
                      <a:pt x="1738084" y="2758614"/>
                    </a:moveTo>
                    <a:cubicBezTo>
                      <a:pt x="1634411" y="2757926"/>
                      <a:pt x="1532079" y="2744900"/>
                      <a:pt x="1433261" y="2720084"/>
                    </a:cubicBezTo>
                    <a:lnTo>
                      <a:pt x="1422318" y="2716750"/>
                    </a:lnTo>
                    <a:lnTo>
                      <a:pt x="1386949" y="2724643"/>
                    </a:lnTo>
                    <a:cubicBezTo>
                      <a:pt x="900227" y="2793005"/>
                      <a:pt x="419484" y="2582771"/>
                      <a:pt x="166887" y="2138525"/>
                    </a:cubicBezTo>
                    <a:cubicBezTo>
                      <a:pt x="-188415" y="1513651"/>
                      <a:pt x="42216" y="662407"/>
                      <a:pt x="682014" y="237219"/>
                    </a:cubicBezTo>
                    <a:cubicBezTo>
                      <a:pt x="1041900" y="-1950"/>
                      <a:pt x="1454592" y="-55367"/>
                      <a:pt x="1810049" y="54886"/>
                    </a:cubicBezTo>
                    <a:lnTo>
                      <a:pt x="1878052" y="79920"/>
                    </a:lnTo>
                    <a:lnTo>
                      <a:pt x="1965689" y="81604"/>
                    </a:lnTo>
                    <a:cubicBezTo>
                      <a:pt x="2386494" y="104349"/>
                      <a:pt x="2777742" y="330986"/>
                      <a:pt x="2991394" y="724335"/>
                    </a:cubicBezTo>
                    <a:cubicBezTo>
                      <a:pt x="3227517" y="1159057"/>
                      <a:pt x="3185246" y="1684230"/>
                      <a:pt x="2925735" y="2094710"/>
                    </a:cubicBezTo>
                    <a:cubicBezTo>
                      <a:pt x="2807775" y="2281291"/>
                      <a:pt x="2644932" y="2444176"/>
                      <a:pt x="2442947" y="2564098"/>
                    </a:cubicBezTo>
                    <a:cubicBezTo>
                      <a:pt x="2382352" y="2600074"/>
                      <a:pt x="2320385" y="2630907"/>
                      <a:pt x="2257553" y="2656723"/>
                    </a:cubicBezTo>
                    <a:cubicBezTo>
                      <a:pt x="2087384" y="2726641"/>
                      <a:pt x="1910872" y="2759762"/>
                      <a:pt x="1738084" y="2758614"/>
                    </a:cubicBezTo>
                    <a:close/>
                  </a:path>
                </a:pathLst>
              </a:custGeom>
              <a:gradFill>
                <a:gsLst>
                  <a:gs pos="18750">
                    <a:srgbClr val="1AD6D2"/>
                  </a:gs>
                  <a:gs pos="13000">
                    <a:srgbClr val="FFC000"/>
                  </a:gs>
                  <a:gs pos="36000">
                    <a:srgbClr val="03D4A8"/>
                  </a:gs>
                  <a:gs pos="25000">
                    <a:srgbClr val="21D6E0"/>
                  </a:gs>
                  <a:gs pos="24000">
                    <a:srgbClr val="0087E6"/>
                  </a:gs>
                  <a:gs pos="100000">
                    <a:srgbClr val="005CBF"/>
                  </a:gs>
                </a:gsLst>
                <a:path path="circle">
                  <a:fillToRect l="50000" t="50000" r="50000" b="50000"/>
                </a:path>
              </a:gradFill>
              <a:ln w="6350">
                <a:noFill/>
              </a:ln>
              <a:effectLst>
                <a:outerShdw blurRad="50800" dist="50800" dir="5400000" algn="ctr" rotWithShape="0">
                  <a:schemeClr val="bg1"/>
                </a:outerShdw>
              </a:effectLst>
              <a:scene3d>
                <a:camera prst="orthographicFront"/>
                <a:lightRig rig="flat" dir="t"/>
              </a:scene3d>
              <a:sp3d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/>
              </a:p>
            </p:txBody>
          </p:sp>
          <p:sp>
            <p:nvSpPr>
              <p:cNvPr id="16" name="Forma libre 19"/>
              <p:cNvSpPr/>
              <p:nvPr/>
            </p:nvSpPr>
            <p:spPr>
              <a:xfrm rot="9566719">
                <a:off x="5796000" y="3476234"/>
                <a:ext cx="1038388" cy="931996"/>
              </a:xfrm>
              <a:custGeom>
                <a:avLst/>
                <a:gdLst>
                  <a:gd name="connsiteX0" fmla="*/ 1541216 w 3146620"/>
                  <a:gd name="connsiteY0" fmla="*/ 1657815 h 2758642"/>
                  <a:gd name="connsiteX1" fmla="*/ 1772249 w 3146620"/>
                  <a:gd name="connsiteY1" fmla="*/ 1396539 h 2758642"/>
                  <a:gd name="connsiteX2" fmla="*/ 1587777 w 3146620"/>
                  <a:gd name="connsiteY2" fmla="*/ 1140571 h 2758642"/>
                  <a:gd name="connsiteX3" fmla="*/ 1576347 w 3146620"/>
                  <a:gd name="connsiteY3" fmla="*/ 1138598 h 2758642"/>
                  <a:gd name="connsiteX4" fmla="*/ 1593509 w 3146620"/>
                  <a:gd name="connsiteY4" fmla="*/ 1137669 h 2758642"/>
                  <a:gd name="connsiteX5" fmla="*/ 1764328 w 3146620"/>
                  <a:gd name="connsiteY5" fmla="*/ 1203416 h 2758642"/>
                  <a:gd name="connsiteX6" fmla="*/ 1777708 w 3146620"/>
                  <a:gd name="connsiteY6" fmla="*/ 1216454 h 2758642"/>
                  <a:gd name="connsiteX7" fmla="*/ 1771569 w 3146620"/>
                  <a:gd name="connsiteY7" fmla="*/ 1206196 h 2758642"/>
                  <a:gd name="connsiteX8" fmla="*/ 1596357 w 3146620"/>
                  <a:gd name="connsiteY8" fmla="*/ 1102959 h 2758642"/>
                  <a:gd name="connsiteX9" fmla="*/ 1352229 w 3146620"/>
                  <a:gd name="connsiteY9" fmla="*/ 1364506 h 2758642"/>
                  <a:gd name="connsiteX10" fmla="*/ 1523668 w 3146620"/>
                  <a:gd name="connsiteY10" fmla="*/ 1628929 h 2758642"/>
                  <a:gd name="connsiteX11" fmla="*/ 1534993 w 3146620"/>
                  <a:gd name="connsiteY11" fmla="*/ 1631167 h 2758642"/>
                  <a:gd name="connsiteX12" fmla="*/ 1517792 w 3146620"/>
                  <a:gd name="connsiteY12" fmla="*/ 1631771 h 2758642"/>
                  <a:gd name="connsiteX13" fmla="*/ 1391608 w 3146620"/>
                  <a:gd name="connsiteY13" fmla="*/ 1593820 h 2758642"/>
                  <a:gd name="connsiteX14" fmla="*/ 1385744 w 3146620"/>
                  <a:gd name="connsiteY14" fmla="*/ 1589673 h 2758642"/>
                  <a:gd name="connsiteX15" fmla="*/ 1388977 w 3146620"/>
                  <a:gd name="connsiteY15" fmla="*/ 1593072 h 2758642"/>
                  <a:gd name="connsiteX16" fmla="*/ 1541216 w 3146620"/>
                  <a:gd name="connsiteY16" fmla="*/ 1657815 h 2758642"/>
                  <a:gd name="connsiteX17" fmla="*/ 1593509 w 3146620"/>
                  <a:gd name="connsiteY17" fmla="*/ 1713511 h 2758642"/>
                  <a:gd name="connsiteX18" fmla="*/ 1371509 w 3146620"/>
                  <a:gd name="connsiteY18" fmla="*/ 1587645 h 2758642"/>
                  <a:gd name="connsiteX19" fmla="*/ 1361983 w 3146620"/>
                  <a:gd name="connsiteY19" fmla="*/ 1571512 h 2758642"/>
                  <a:gd name="connsiteX20" fmla="*/ 1350382 w 3146620"/>
                  <a:gd name="connsiteY20" fmla="*/ 1561391 h 2758642"/>
                  <a:gd name="connsiteX21" fmla="*/ 1263938 w 3146620"/>
                  <a:gd name="connsiteY21" fmla="*/ 1333122 h 2758642"/>
                  <a:gd name="connsiteX22" fmla="*/ 1546906 w 3146620"/>
                  <a:gd name="connsiteY22" fmla="*/ 1045181 h 2758642"/>
                  <a:gd name="connsiteX23" fmla="*/ 1779330 w 3146620"/>
                  <a:gd name="connsiteY23" fmla="*/ 1212923 h 2758642"/>
                  <a:gd name="connsiteX24" fmla="*/ 1781655 w 3146620"/>
                  <a:gd name="connsiteY24" fmla="*/ 1220300 h 2758642"/>
                  <a:gd name="connsiteX25" fmla="*/ 1783398 w 3146620"/>
                  <a:gd name="connsiteY25" fmla="*/ 1221999 h 2758642"/>
                  <a:gd name="connsiteX26" fmla="*/ 1858959 w 3146620"/>
                  <a:gd name="connsiteY26" fmla="*/ 1381743 h 2758642"/>
                  <a:gd name="connsiteX27" fmla="*/ 1862053 w 3146620"/>
                  <a:gd name="connsiteY27" fmla="*/ 1425590 h 2758642"/>
                  <a:gd name="connsiteX28" fmla="*/ 1593509 w 3146620"/>
                  <a:gd name="connsiteY28" fmla="*/ 1713511 h 2758642"/>
                  <a:gd name="connsiteX29" fmla="*/ 1594962 w 3146620"/>
                  <a:gd name="connsiteY29" fmla="*/ 1878090 h 2758642"/>
                  <a:gd name="connsiteX30" fmla="*/ 1902115 w 3146620"/>
                  <a:gd name="connsiteY30" fmla="*/ 1762139 h 2758642"/>
                  <a:gd name="connsiteX31" fmla="*/ 1908639 w 3146620"/>
                  <a:gd name="connsiteY31" fmla="*/ 1756051 h 2758642"/>
                  <a:gd name="connsiteX32" fmla="*/ 1896806 w 3146620"/>
                  <a:gd name="connsiteY32" fmla="*/ 1763478 h 2758642"/>
                  <a:gd name="connsiteX33" fmla="*/ 1642222 w 3146620"/>
                  <a:gd name="connsiteY33" fmla="*/ 1831446 h 2758642"/>
                  <a:gd name="connsiteX34" fmla="*/ 1607518 w 3146620"/>
                  <a:gd name="connsiteY34" fmla="*/ 1830364 h 2758642"/>
                  <a:gd name="connsiteX35" fmla="*/ 1630367 w 3146620"/>
                  <a:gd name="connsiteY35" fmla="*/ 1826357 h 2758642"/>
                  <a:gd name="connsiteX36" fmla="*/ 1976258 w 3146620"/>
                  <a:gd name="connsiteY36" fmla="*/ 1352787 h 2758642"/>
                  <a:gd name="connsiteX37" fmla="*/ 1483712 w 3146620"/>
                  <a:gd name="connsiteY37" fmla="*/ 884370 h 2758642"/>
                  <a:gd name="connsiteX38" fmla="*/ 1130210 w 3146620"/>
                  <a:gd name="connsiteY38" fmla="*/ 1069263 h 2758642"/>
                  <a:gd name="connsiteX39" fmla="*/ 1117824 w 3146620"/>
                  <a:gd name="connsiteY39" fmla="*/ 1087635 h 2758642"/>
                  <a:gd name="connsiteX40" fmla="*/ 1144818 w 3146620"/>
                  <a:gd name="connsiteY40" fmla="*/ 1064285 h 2758642"/>
                  <a:gd name="connsiteX41" fmla="*/ 1489458 w 3146620"/>
                  <a:gd name="connsiteY41" fmla="*/ 946535 h 2758642"/>
                  <a:gd name="connsiteX42" fmla="*/ 1524084 w 3146620"/>
                  <a:gd name="connsiteY42" fmla="*/ 948199 h 2758642"/>
                  <a:gd name="connsiteX43" fmla="*/ 1501022 w 3146620"/>
                  <a:gd name="connsiteY43" fmla="*/ 951733 h 2758642"/>
                  <a:gd name="connsiteX44" fmla="*/ 1128838 w 3146620"/>
                  <a:gd name="connsiteY44" fmla="*/ 1410158 h 2758642"/>
                  <a:gd name="connsiteX45" fmla="*/ 1594962 w 3146620"/>
                  <a:gd name="connsiteY45" fmla="*/ 1878090 h 2758642"/>
                  <a:gd name="connsiteX46" fmla="*/ 1489458 w 3146620"/>
                  <a:gd name="connsiteY46" fmla="*/ 1977838 h 2758642"/>
                  <a:gd name="connsiteX47" fmla="*/ 947651 w 3146620"/>
                  <a:gd name="connsiteY47" fmla="*/ 1462187 h 2758642"/>
                  <a:gd name="connsiteX48" fmla="*/ 953894 w 3146620"/>
                  <a:gd name="connsiteY48" fmla="*/ 1383658 h 2758642"/>
                  <a:gd name="connsiteX49" fmla="*/ 1106343 w 3146620"/>
                  <a:gd name="connsiteY49" fmla="*/ 1097566 h 2758642"/>
                  <a:gd name="connsiteX50" fmla="*/ 1109860 w 3146620"/>
                  <a:gd name="connsiteY50" fmla="*/ 1094523 h 2758642"/>
                  <a:gd name="connsiteX51" fmla="*/ 1114550 w 3146620"/>
                  <a:gd name="connsiteY51" fmla="*/ 1081311 h 2758642"/>
                  <a:gd name="connsiteX52" fmla="*/ 1583484 w 3146620"/>
                  <a:gd name="connsiteY52" fmla="*/ 780893 h 2758642"/>
                  <a:gd name="connsiteX53" fmla="*/ 2154391 w 3146620"/>
                  <a:gd name="connsiteY53" fmla="*/ 1296581 h 2758642"/>
                  <a:gd name="connsiteX54" fmla="*/ 1979984 w 3146620"/>
                  <a:gd name="connsiteY54" fmla="*/ 1705399 h 2758642"/>
                  <a:gd name="connsiteX55" fmla="*/ 1956579 w 3146620"/>
                  <a:gd name="connsiteY55" fmla="*/ 1723525 h 2758642"/>
                  <a:gd name="connsiteX56" fmla="*/ 1937358 w 3146620"/>
                  <a:gd name="connsiteY56" fmla="*/ 1752418 h 2758642"/>
                  <a:gd name="connsiteX57" fmla="*/ 1489458 w 3146620"/>
                  <a:gd name="connsiteY57" fmla="*/ 1977838 h 2758642"/>
                  <a:gd name="connsiteX58" fmla="*/ 1682525 w 3146620"/>
                  <a:gd name="connsiteY58" fmla="*/ 2200108 h 2758642"/>
                  <a:gd name="connsiteX59" fmla="*/ 2312388 w 3146620"/>
                  <a:gd name="connsiteY59" fmla="*/ 1901179 h 2758642"/>
                  <a:gd name="connsiteX60" fmla="*/ 2334458 w 3146620"/>
                  <a:gd name="connsiteY60" fmla="*/ 1871476 h 2758642"/>
                  <a:gd name="connsiteX61" fmla="*/ 2286359 w 3146620"/>
                  <a:gd name="connsiteY61" fmla="*/ 1909228 h 2758642"/>
                  <a:gd name="connsiteX62" fmla="*/ 1672289 w 3146620"/>
                  <a:gd name="connsiteY62" fmla="*/ 2099603 h 2758642"/>
                  <a:gd name="connsiteX63" fmla="*/ 1610592 w 3146620"/>
                  <a:gd name="connsiteY63" fmla="*/ 2096912 h 2758642"/>
                  <a:gd name="connsiteX64" fmla="*/ 1651684 w 3146620"/>
                  <a:gd name="connsiteY64" fmla="*/ 2091199 h 2758642"/>
                  <a:gd name="connsiteX65" fmla="*/ 2314834 w 3146620"/>
                  <a:gd name="connsiteY65" fmla="*/ 1350031 h 2758642"/>
                  <a:gd name="connsiteX66" fmla="*/ 1484303 w 3146620"/>
                  <a:gd name="connsiteY66" fmla="*/ 593492 h 2758642"/>
                  <a:gd name="connsiteX67" fmla="*/ 937025 w 3146620"/>
                  <a:gd name="connsiteY67" fmla="*/ 780959 h 2758642"/>
                  <a:gd name="connsiteX68" fmla="*/ 925401 w 3146620"/>
                  <a:gd name="connsiteY68" fmla="*/ 790801 h 2758642"/>
                  <a:gd name="connsiteX69" fmla="*/ 946483 w 3146620"/>
                  <a:gd name="connsiteY69" fmla="*/ 778794 h 2758642"/>
                  <a:gd name="connsiteX70" fmla="*/ 1400097 w 3146620"/>
                  <a:gd name="connsiteY70" fmla="*/ 668904 h 2758642"/>
                  <a:gd name="connsiteX71" fmla="*/ 1461932 w 3146620"/>
                  <a:gd name="connsiteY71" fmla="*/ 670654 h 2758642"/>
                  <a:gd name="connsiteX72" fmla="*/ 1421219 w 3146620"/>
                  <a:gd name="connsiteY72" fmla="*/ 677133 h 2758642"/>
                  <a:gd name="connsiteX73" fmla="*/ 804919 w 3146620"/>
                  <a:gd name="connsiteY73" fmla="*/ 1442786 h 2758642"/>
                  <a:gd name="connsiteX74" fmla="*/ 1682525 w 3146620"/>
                  <a:gd name="connsiteY74" fmla="*/ 2200108 h 2758642"/>
                  <a:gd name="connsiteX75" fmla="*/ 1504755 w 3146620"/>
                  <a:gd name="connsiteY75" fmla="*/ 2367407 h 2758642"/>
                  <a:gd name="connsiteX76" fmla="*/ 487525 w 3146620"/>
                  <a:gd name="connsiteY76" fmla="*/ 1533659 h 2758642"/>
                  <a:gd name="connsiteX77" fmla="*/ 798279 w 3146620"/>
                  <a:gd name="connsiteY77" fmla="*/ 872693 h 2758642"/>
                  <a:gd name="connsiteX78" fmla="*/ 839982 w 3146620"/>
                  <a:gd name="connsiteY78" fmla="*/ 843388 h 2758642"/>
                  <a:gd name="connsiteX79" fmla="*/ 874229 w 3146620"/>
                  <a:gd name="connsiteY79" fmla="*/ 796675 h 2758642"/>
                  <a:gd name="connsiteX80" fmla="*/ 1672289 w 3146620"/>
                  <a:gd name="connsiteY80" fmla="*/ 432222 h 2758642"/>
                  <a:gd name="connsiteX81" fmla="*/ 2637668 w 3146620"/>
                  <a:gd name="connsiteY81" fmla="*/ 1265912 h 2758642"/>
                  <a:gd name="connsiteX82" fmla="*/ 2626544 w 3146620"/>
                  <a:gd name="connsiteY82" fmla="*/ 1392875 h 2758642"/>
                  <a:gd name="connsiteX83" fmla="*/ 2532056 w 3146620"/>
                  <a:gd name="connsiteY83" fmla="*/ 1645451 h 2758642"/>
                  <a:gd name="connsiteX84" fmla="*/ 2354915 w 3146620"/>
                  <a:gd name="connsiteY84" fmla="*/ 1855420 h 2758642"/>
                  <a:gd name="connsiteX85" fmla="*/ 2348647 w 3146620"/>
                  <a:gd name="connsiteY85" fmla="*/ 1860340 h 2758642"/>
                  <a:gd name="connsiteX86" fmla="*/ 2340290 w 3146620"/>
                  <a:gd name="connsiteY86" fmla="*/ 1881700 h 2758642"/>
                  <a:gd name="connsiteX87" fmla="*/ 1504755 w 3146620"/>
                  <a:gd name="connsiteY87" fmla="*/ 2367407 h 2758642"/>
                  <a:gd name="connsiteX88" fmla="*/ 1397545 w 3146620"/>
                  <a:gd name="connsiteY88" fmla="*/ 2709204 h 2758642"/>
                  <a:gd name="connsiteX89" fmla="*/ 1313564 w 3146620"/>
                  <a:gd name="connsiteY89" fmla="*/ 2683625 h 2758642"/>
                  <a:gd name="connsiteX90" fmla="*/ 650749 w 3146620"/>
                  <a:gd name="connsiteY90" fmla="*/ 2114015 h 2758642"/>
                  <a:gd name="connsiteX91" fmla="*/ 614783 w 3146620"/>
                  <a:gd name="connsiteY91" fmla="*/ 2038601 h 2758642"/>
                  <a:gd name="connsiteX92" fmla="*/ 649272 w 3146620"/>
                  <a:gd name="connsiteY92" fmla="*/ 2082574 h 2758642"/>
                  <a:gd name="connsiteX93" fmla="*/ 2116901 w 3146620"/>
                  <a:gd name="connsiteY93" fmla="*/ 2251331 h 2758642"/>
                  <a:gd name="connsiteX94" fmla="*/ 2619314 w 3146620"/>
                  <a:gd name="connsiteY94" fmla="*/ 1730569 h 2758642"/>
                  <a:gd name="connsiteX95" fmla="*/ 2643909 w 3146620"/>
                  <a:gd name="connsiteY95" fmla="*/ 635797 h 2758642"/>
                  <a:gd name="connsiteX96" fmla="*/ 2028202 w 3146620"/>
                  <a:gd name="connsiteY96" fmla="*/ 142980 h 2758642"/>
                  <a:gd name="connsiteX97" fmla="*/ 2006897 w 3146620"/>
                  <a:gd name="connsiteY97" fmla="*/ 137397 h 2758642"/>
                  <a:gd name="connsiteX98" fmla="*/ 2037333 w 3146620"/>
                  <a:gd name="connsiteY98" fmla="*/ 152393 h 2758642"/>
                  <a:gd name="connsiteX99" fmla="*/ 2483804 w 3146620"/>
                  <a:gd name="connsiteY99" fmla="*/ 598783 h 2758642"/>
                  <a:gd name="connsiteX100" fmla="*/ 2521179 w 3146620"/>
                  <a:gd name="connsiteY100" fmla="*/ 673576 h 2758642"/>
                  <a:gd name="connsiteX101" fmla="*/ 2485857 w 3146620"/>
                  <a:gd name="connsiteY101" fmla="*/ 630692 h 2758642"/>
                  <a:gd name="connsiteX102" fmla="*/ 1014038 w 3146620"/>
                  <a:gd name="connsiteY102" fmla="*/ 537905 h 2758642"/>
                  <a:gd name="connsiteX103" fmla="*/ 516254 w 3146620"/>
                  <a:gd name="connsiteY103" fmla="*/ 2209923 h 2758642"/>
                  <a:gd name="connsiteX104" fmla="*/ 1341630 w 3146620"/>
                  <a:gd name="connsiteY104" fmla="*/ 2707786 h 2758642"/>
                  <a:gd name="connsiteX105" fmla="*/ 1738084 w 3146620"/>
                  <a:gd name="connsiteY105" fmla="*/ 2758614 h 2758642"/>
                  <a:gd name="connsiteX106" fmla="*/ 1433261 w 3146620"/>
                  <a:gd name="connsiteY106" fmla="*/ 2720084 h 2758642"/>
                  <a:gd name="connsiteX107" fmla="*/ 1422318 w 3146620"/>
                  <a:gd name="connsiteY107" fmla="*/ 2716750 h 2758642"/>
                  <a:gd name="connsiteX108" fmla="*/ 1386949 w 3146620"/>
                  <a:gd name="connsiteY108" fmla="*/ 2724643 h 2758642"/>
                  <a:gd name="connsiteX109" fmla="*/ 166887 w 3146620"/>
                  <a:gd name="connsiteY109" fmla="*/ 2138525 h 2758642"/>
                  <a:gd name="connsiteX110" fmla="*/ 682014 w 3146620"/>
                  <a:gd name="connsiteY110" fmla="*/ 237219 h 2758642"/>
                  <a:gd name="connsiteX111" fmla="*/ 1810049 w 3146620"/>
                  <a:gd name="connsiteY111" fmla="*/ 54886 h 2758642"/>
                  <a:gd name="connsiteX112" fmla="*/ 1878052 w 3146620"/>
                  <a:gd name="connsiteY112" fmla="*/ 79920 h 2758642"/>
                  <a:gd name="connsiteX113" fmla="*/ 1965689 w 3146620"/>
                  <a:gd name="connsiteY113" fmla="*/ 81604 h 2758642"/>
                  <a:gd name="connsiteX114" fmla="*/ 2991394 w 3146620"/>
                  <a:gd name="connsiteY114" fmla="*/ 724335 h 2758642"/>
                  <a:gd name="connsiteX115" fmla="*/ 2925735 w 3146620"/>
                  <a:gd name="connsiteY115" fmla="*/ 2094710 h 2758642"/>
                  <a:gd name="connsiteX116" fmla="*/ 2442947 w 3146620"/>
                  <a:gd name="connsiteY116" fmla="*/ 2564098 h 2758642"/>
                  <a:gd name="connsiteX117" fmla="*/ 2257553 w 3146620"/>
                  <a:gd name="connsiteY117" fmla="*/ 2656723 h 2758642"/>
                  <a:gd name="connsiteX118" fmla="*/ 1738084 w 3146620"/>
                  <a:gd name="connsiteY118" fmla="*/ 2758614 h 2758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</a:cxnLst>
                <a:rect l="l" t="t" r="r" b="b"/>
                <a:pathLst>
                  <a:path w="3146620" h="2758642">
                    <a:moveTo>
                      <a:pt x="1541216" y="1657815"/>
                    </a:moveTo>
                    <a:cubicBezTo>
                      <a:pt x="1668812" y="1657815"/>
                      <a:pt x="1772249" y="1540838"/>
                      <a:pt x="1772249" y="1396539"/>
                    </a:cubicBezTo>
                    <a:cubicBezTo>
                      <a:pt x="1772249" y="1270278"/>
                      <a:pt x="1693055" y="1164934"/>
                      <a:pt x="1587777" y="1140571"/>
                    </a:cubicBezTo>
                    <a:lnTo>
                      <a:pt x="1576347" y="1138598"/>
                    </a:lnTo>
                    <a:lnTo>
                      <a:pt x="1593509" y="1137669"/>
                    </a:lnTo>
                    <a:cubicBezTo>
                      <a:pt x="1658396" y="1137669"/>
                      <a:pt x="1717908" y="1162343"/>
                      <a:pt x="1764328" y="1203416"/>
                    </a:cubicBezTo>
                    <a:lnTo>
                      <a:pt x="1777708" y="1216454"/>
                    </a:lnTo>
                    <a:lnTo>
                      <a:pt x="1771569" y="1206196"/>
                    </a:lnTo>
                    <a:cubicBezTo>
                      <a:pt x="1732262" y="1144599"/>
                      <a:pt x="1669215" y="1104412"/>
                      <a:pt x="1596357" y="1102959"/>
                    </a:cubicBezTo>
                    <a:cubicBezTo>
                      <a:pt x="1468824" y="1100415"/>
                      <a:pt x="1359524" y="1217513"/>
                      <a:pt x="1352229" y="1364506"/>
                    </a:cubicBezTo>
                    <a:cubicBezTo>
                      <a:pt x="1345845" y="1493124"/>
                      <a:pt x="1419674" y="1602013"/>
                      <a:pt x="1523668" y="1628929"/>
                    </a:cubicBezTo>
                    <a:lnTo>
                      <a:pt x="1534993" y="1631167"/>
                    </a:lnTo>
                    <a:lnTo>
                      <a:pt x="1517792" y="1631771"/>
                    </a:lnTo>
                    <a:cubicBezTo>
                      <a:pt x="1471467" y="1630847"/>
                      <a:pt x="1428520" y="1617154"/>
                      <a:pt x="1391608" y="1593820"/>
                    </a:cubicBezTo>
                    <a:lnTo>
                      <a:pt x="1385744" y="1589673"/>
                    </a:lnTo>
                    <a:lnTo>
                      <a:pt x="1388977" y="1593072"/>
                    </a:lnTo>
                    <a:cubicBezTo>
                      <a:pt x="1429632" y="1633381"/>
                      <a:pt x="1482901" y="1657815"/>
                      <a:pt x="1541216" y="1657815"/>
                    </a:cubicBezTo>
                    <a:close/>
                    <a:moveTo>
                      <a:pt x="1593509" y="1713511"/>
                    </a:moveTo>
                    <a:cubicBezTo>
                      <a:pt x="1501248" y="1713511"/>
                      <a:pt x="1419854" y="1663628"/>
                      <a:pt x="1371509" y="1587645"/>
                    </a:cubicBezTo>
                    <a:lnTo>
                      <a:pt x="1361983" y="1571512"/>
                    </a:lnTo>
                    <a:lnTo>
                      <a:pt x="1350382" y="1561391"/>
                    </a:lnTo>
                    <a:cubicBezTo>
                      <a:pt x="1293398" y="1506407"/>
                      <a:pt x="1259416" y="1424237"/>
                      <a:pt x="1263938" y="1333122"/>
                    </a:cubicBezTo>
                    <a:cubicBezTo>
                      <a:pt x="1271977" y="1171140"/>
                      <a:pt x="1398666" y="1042224"/>
                      <a:pt x="1546906" y="1045181"/>
                    </a:cubicBezTo>
                    <a:cubicBezTo>
                      <a:pt x="1652294" y="1047283"/>
                      <a:pt x="1740203" y="1115472"/>
                      <a:pt x="1779330" y="1212923"/>
                    </a:cubicBezTo>
                    <a:lnTo>
                      <a:pt x="1781655" y="1220300"/>
                    </a:lnTo>
                    <a:lnTo>
                      <a:pt x="1783398" y="1221999"/>
                    </a:lnTo>
                    <a:cubicBezTo>
                      <a:pt x="1822883" y="1264333"/>
                      <a:pt x="1850130" y="1319789"/>
                      <a:pt x="1858959" y="1381743"/>
                    </a:cubicBezTo>
                    <a:cubicBezTo>
                      <a:pt x="1860996" y="1396040"/>
                      <a:pt x="1862053" y="1410682"/>
                      <a:pt x="1862053" y="1425590"/>
                    </a:cubicBezTo>
                    <a:cubicBezTo>
                      <a:pt x="1862053" y="1584604"/>
                      <a:pt x="1741822" y="1713511"/>
                      <a:pt x="1593509" y="1713511"/>
                    </a:cubicBezTo>
                    <a:close/>
                    <a:moveTo>
                      <a:pt x="1594962" y="1878090"/>
                    </a:moveTo>
                    <a:cubicBezTo>
                      <a:pt x="1712617" y="1878090"/>
                      <a:pt x="1820091" y="1834330"/>
                      <a:pt x="1902115" y="1762139"/>
                    </a:cubicBezTo>
                    <a:lnTo>
                      <a:pt x="1908639" y="1756051"/>
                    </a:lnTo>
                    <a:lnTo>
                      <a:pt x="1896806" y="1763478"/>
                    </a:lnTo>
                    <a:cubicBezTo>
                      <a:pt x="1822334" y="1805268"/>
                      <a:pt x="1735685" y="1829792"/>
                      <a:pt x="1642222" y="1831446"/>
                    </a:cubicBezTo>
                    <a:lnTo>
                      <a:pt x="1607518" y="1830364"/>
                    </a:lnTo>
                    <a:lnTo>
                      <a:pt x="1630367" y="1826357"/>
                    </a:lnTo>
                    <a:cubicBezTo>
                      <a:pt x="1840183" y="1778150"/>
                      <a:pt x="1989137" y="1583136"/>
                      <a:pt x="1976258" y="1352787"/>
                    </a:cubicBezTo>
                    <a:cubicBezTo>
                      <a:pt x="1961539" y="1089531"/>
                      <a:pt x="1741019" y="879814"/>
                      <a:pt x="1483712" y="884370"/>
                    </a:cubicBezTo>
                    <a:cubicBezTo>
                      <a:pt x="1336717" y="886973"/>
                      <a:pt x="1209515" y="958946"/>
                      <a:pt x="1130210" y="1069263"/>
                    </a:cubicBezTo>
                    <a:lnTo>
                      <a:pt x="1117824" y="1087635"/>
                    </a:lnTo>
                    <a:lnTo>
                      <a:pt x="1144818" y="1064285"/>
                    </a:lnTo>
                    <a:cubicBezTo>
                      <a:pt x="1238475" y="990724"/>
                      <a:pt x="1358544" y="946535"/>
                      <a:pt x="1489458" y="946535"/>
                    </a:cubicBezTo>
                    <a:lnTo>
                      <a:pt x="1524084" y="948199"/>
                    </a:lnTo>
                    <a:lnTo>
                      <a:pt x="1501022" y="951733"/>
                    </a:lnTo>
                    <a:cubicBezTo>
                      <a:pt x="1288616" y="995365"/>
                      <a:pt x="1128838" y="1184031"/>
                      <a:pt x="1128838" y="1410158"/>
                    </a:cubicBezTo>
                    <a:cubicBezTo>
                      <a:pt x="1128838" y="1668590"/>
                      <a:pt x="1337529" y="1878090"/>
                      <a:pt x="1594962" y="1878090"/>
                    </a:cubicBezTo>
                    <a:close/>
                    <a:moveTo>
                      <a:pt x="1489458" y="1977838"/>
                    </a:moveTo>
                    <a:cubicBezTo>
                      <a:pt x="1190226" y="1977838"/>
                      <a:pt x="947651" y="1746973"/>
                      <a:pt x="947651" y="1462187"/>
                    </a:cubicBezTo>
                    <a:cubicBezTo>
                      <a:pt x="947651" y="1435488"/>
                      <a:pt x="949783" y="1409263"/>
                      <a:pt x="953894" y="1383658"/>
                    </a:cubicBezTo>
                    <a:cubicBezTo>
                      <a:pt x="971708" y="1272703"/>
                      <a:pt x="1026679" y="1173384"/>
                      <a:pt x="1106343" y="1097566"/>
                    </a:cubicBezTo>
                    <a:lnTo>
                      <a:pt x="1109860" y="1094523"/>
                    </a:lnTo>
                    <a:lnTo>
                      <a:pt x="1114550" y="1081311"/>
                    </a:lnTo>
                    <a:cubicBezTo>
                      <a:pt x="1193492" y="906781"/>
                      <a:pt x="1370854" y="784658"/>
                      <a:pt x="1583484" y="780893"/>
                    </a:cubicBezTo>
                    <a:cubicBezTo>
                      <a:pt x="1882567" y="775598"/>
                      <a:pt x="2138171" y="1006479"/>
                      <a:pt x="2154391" y="1296581"/>
                    </a:cubicBezTo>
                    <a:cubicBezTo>
                      <a:pt x="2163515" y="1459763"/>
                      <a:pt x="2094953" y="1606925"/>
                      <a:pt x="1979984" y="1705399"/>
                    </a:cubicBezTo>
                    <a:lnTo>
                      <a:pt x="1956579" y="1723525"/>
                    </a:lnTo>
                    <a:lnTo>
                      <a:pt x="1937358" y="1752418"/>
                    </a:lnTo>
                    <a:cubicBezTo>
                      <a:pt x="1839819" y="1888500"/>
                      <a:pt x="1675600" y="1977838"/>
                      <a:pt x="1489458" y="1977838"/>
                    </a:cubicBezTo>
                    <a:close/>
                    <a:moveTo>
                      <a:pt x="1682525" y="2200108"/>
                    </a:moveTo>
                    <a:cubicBezTo>
                      <a:pt x="1944439" y="2195900"/>
                      <a:pt x="2171085" y="2079537"/>
                      <a:pt x="2312388" y="1901179"/>
                    </a:cubicBezTo>
                    <a:lnTo>
                      <a:pt x="2334458" y="1871476"/>
                    </a:lnTo>
                    <a:lnTo>
                      <a:pt x="2286359" y="1909228"/>
                    </a:lnTo>
                    <a:cubicBezTo>
                      <a:pt x="2119485" y="2028159"/>
                      <a:pt x="1905548" y="2099603"/>
                      <a:pt x="1672289" y="2099603"/>
                    </a:cubicBezTo>
                    <a:lnTo>
                      <a:pt x="1610592" y="2096912"/>
                    </a:lnTo>
                    <a:lnTo>
                      <a:pt x="1651684" y="2091199"/>
                    </a:lnTo>
                    <a:cubicBezTo>
                      <a:pt x="2030143" y="2020655"/>
                      <a:pt x="2314834" y="1715627"/>
                      <a:pt x="2314834" y="1350031"/>
                    </a:cubicBezTo>
                    <a:cubicBezTo>
                      <a:pt x="2314834" y="932206"/>
                      <a:pt x="1942993" y="593492"/>
                      <a:pt x="1484303" y="593492"/>
                    </a:cubicBezTo>
                    <a:cubicBezTo>
                      <a:pt x="1274668" y="593492"/>
                      <a:pt x="1083173" y="664242"/>
                      <a:pt x="937025" y="780959"/>
                    </a:cubicBezTo>
                    <a:lnTo>
                      <a:pt x="925401" y="790801"/>
                    </a:lnTo>
                    <a:lnTo>
                      <a:pt x="946483" y="778794"/>
                    </a:lnTo>
                    <a:cubicBezTo>
                      <a:pt x="1079176" y="711228"/>
                      <a:pt x="1233565" y="671580"/>
                      <a:pt x="1400097" y="668904"/>
                    </a:cubicBezTo>
                    <a:lnTo>
                      <a:pt x="1461932" y="670654"/>
                    </a:lnTo>
                    <a:lnTo>
                      <a:pt x="1421219" y="677133"/>
                    </a:lnTo>
                    <a:cubicBezTo>
                      <a:pt x="1047374" y="755072"/>
                      <a:pt x="781971" y="1070365"/>
                      <a:pt x="804919" y="1442786"/>
                    </a:cubicBezTo>
                    <a:cubicBezTo>
                      <a:pt x="831145" y="1868410"/>
                      <a:pt x="1224063" y="2207475"/>
                      <a:pt x="1682525" y="2200108"/>
                    </a:cubicBezTo>
                    <a:close/>
                    <a:moveTo>
                      <a:pt x="1504755" y="2367407"/>
                    </a:moveTo>
                    <a:cubicBezTo>
                      <a:pt x="971855" y="2375969"/>
                      <a:pt x="516425" y="2002688"/>
                      <a:pt x="487525" y="1533659"/>
                    </a:cubicBezTo>
                    <a:cubicBezTo>
                      <a:pt x="471267" y="1269830"/>
                      <a:pt x="593430" y="1031904"/>
                      <a:pt x="798279" y="872693"/>
                    </a:cubicBezTo>
                    <a:lnTo>
                      <a:pt x="839982" y="843388"/>
                    </a:lnTo>
                    <a:lnTo>
                      <a:pt x="874229" y="796675"/>
                    </a:lnTo>
                    <a:cubicBezTo>
                      <a:pt x="1048022" y="576661"/>
                      <a:pt x="1340623" y="432222"/>
                      <a:pt x="1672289" y="432222"/>
                    </a:cubicBezTo>
                    <a:cubicBezTo>
                      <a:pt x="2205452" y="432222"/>
                      <a:pt x="2637668" y="805478"/>
                      <a:pt x="2637668" y="1265912"/>
                    </a:cubicBezTo>
                    <a:cubicBezTo>
                      <a:pt x="2637668" y="1309078"/>
                      <a:pt x="2633869" y="1351477"/>
                      <a:pt x="2626544" y="1392875"/>
                    </a:cubicBezTo>
                    <a:cubicBezTo>
                      <a:pt x="2610674" y="1482570"/>
                      <a:pt x="2578252" y="1567561"/>
                      <a:pt x="2532056" y="1645451"/>
                    </a:cubicBezTo>
                    <a:cubicBezTo>
                      <a:pt x="2485859" y="1723341"/>
                      <a:pt x="2425886" y="1794130"/>
                      <a:pt x="2354915" y="1855420"/>
                    </a:cubicBezTo>
                    <a:lnTo>
                      <a:pt x="2348647" y="1860340"/>
                    </a:lnTo>
                    <a:lnTo>
                      <a:pt x="2340290" y="1881700"/>
                    </a:lnTo>
                    <a:cubicBezTo>
                      <a:pt x="2199633" y="2163876"/>
                      <a:pt x="1883614" y="2361320"/>
                      <a:pt x="1504755" y="2367407"/>
                    </a:cubicBezTo>
                    <a:close/>
                    <a:moveTo>
                      <a:pt x="1397545" y="2709204"/>
                    </a:moveTo>
                    <a:lnTo>
                      <a:pt x="1313564" y="2683625"/>
                    </a:lnTo>
                    <a:cubicBezTo>
                      <a:pt x="1039114" y="2584837"/>
                      <a:pt x="801010" y="2390656"/>
                      <a:pt x="650749" y="2114015"/>
                    </a:cubicBezTo>
                    <a:lnTo>
                      <a:pt x="614783" y="2038601"/>
                    </a:lnTo>
                    <a:lnTo>
                      <a:pt x="649272" y="2082574"/>
                    </a:lnTo>
                    <a:cubicBezTo>
                      <a:pt x="992096" y="2472625"/>
                      <a:pt x="1603682" y="2556037"/>
                      <a:pt x="2116901" y="2251331"/>
                    </a:cubicBezTo>
                    <a:cubicBezTo>
                      <a:pt x="2336852" y="2120742"/>
                      <a:pt x="2507502" y="1937409"/>
                      <a:pt x="2619314" y="1730569"/>
                    </a:cubicBezTo>
                    <a:cubicBezTo>
                      <a:pt x="2805668" y="1385834"/>
                      <a:pt x="2828583" y="975796"/>
                      <a:pt x="2643909" y="635797"/>
                    </a:cubicBezTo>
                    <a:cubicBezTo>
                      <a:pt x="2508867" y="387174"/>
                      <a:pt x="2286192" y="219031"/>
                      <a:pt x="2028202" y="142980"/>
                    </a:cubicBezTo>
                    <a:lnTo>
                      <a:pt x="2006897" y="137397"/>
                    </a:lnTo>
                    <a:lnTo>
                      <a:pt x="2037333" y="152393"/>
                    </a:lnTo>
                    <a:cubicBezTo>
                      <a:pt x="2217659" y="253452"/>
                      <a:pt x="2372771" y="403509"/>
                      <a:pt x="2483804" y="598783"/>
                    </a:cubicBezTo>
                    <a:lnTo>
                      <a:pt x="2521179" y="673576"/>
                    </a:lnTo>
                    <a:lnTo>
                      <a:pt x="2485857" y="630692"/>
                    </a:lnTo>
                    <a:cubicBezTo>
                      <a:pt x="2135626" y="252277"/>
                      <a:pt x="1522054" y="200295"/>
                      <a:pt x="1014038" y="537905"/>
                    </a:cubicBezTo>
                    <a:cubicBezTo>
                      <a:pt x="433447" y="923746"/>
                      <a:pt x="210582" y="1672333"/>
                      <a:pt x="516254" y="2209923"/>
                    </a:cubicBezTo>
                    <a:cubicBezTo>
                      <a:pt x="690881" y="2517041"/>
                      <a:pt x="1000230" y="2688855"/>
                      <a:pt x="1341630" y="2707786"/>
                    </a:cubicBezTo>
                    <a:close/>
                    <a:moveTo>
                      <a:pt x="1738084" y="2758614"/>
                    </a:moveTo>
                    <a:cubicBezTo>
                      <a:pt x="1634411" y="2757926"/>
                      <a:pt x="1532079" y="2744900"/>
                      <a:pt x="1433261" y="2720084"/>
                    </a:cubicBezTo>
                    <a:lnTo>
                      <a:pt x="1422318" y="2716750"/>
                    </a:lnTo>
                    <a:lnTo>
                      <a:pt x="1386949" y="2724643"/>
                    </a:lnTo>
                    <a:cubicBezTo>
                      <a:pt x="900227" y="2793005"/>
                      <a:pt x="419484" y="2582771"/>
                      <a:pt x="166887" y="2138525"/>
                    </a:cubicBezTo>
                    <a:cubicBezTo>
                      <a:pt x="-188415" y="1513651"/>
                      <a:pt x="42216" y="662407"/>
                      <a:pt x="682014" y="237219"/>
                    </a:cubicBezTo>
                    <a:cubicBezTo>
                      <a:pt x="1041900" y="-1950"/>
                      <a:pt x="1454592" y="-55367"/>
                      <a:pt x="1810049" y="54886"/>
                    </a:cubicBezTo>
                    <a:lnTo>
                      <a:pt x="1878052" y="79920"/>
                    </a:lnTo>
                    <a:lnTo>
                      <a:pt x="1965689" y="81604"/>
                    </a:lnTo>
                    <a:cubicBezTo>
                      <a:pt x="2386494" y="104349"/>
                      <a:pt x="2777742" y="330986"/>
                      <a:pt x="2991394" y="724335"/>
                    </a:cubicBezTo>
                    <a:cubicBezTo>
                      <a:pt x="3227517" y="1159057"/>
                      <a:pt x="3185246" y="1684230"/>
                      <a:pt x="2925735" y="2094710"/>
                    </a:cubicBezTo>
                    <a:cubicBezTo>
                      <a:pt x="2807775" y="2281291"/>
                      <a:pt x="2644932" y="2444176"/>
                      <a:pt x="2442947" y="2564098"/>
                    </a:cubicBezTo>
                    <a:cubicBezTo>
                      <a:pt x="2382352" y="2600074"/>
                      <a:pt x="2320385" y="2630907"/>
                      <a:pt x="2257553" y="2656723"/>
                    </a:cubicBezTo>
                    <a:cubicBezTo>
                      <a:pt x="2087384" y="2726641"/>
                      <a:pt x="1910872" y="2759762"/>
                      <a:pt x="1738084" y="2758614"/>
                    </a:cubicBezTo>
                    <a:close/>
                  </a:path>
                </a:pathLst>
              </a:custGeom>
              <a:gradFill>
                <a:gsLst>
                  <a:gs pos="18750">
                    <a:srgbClr val="1AD6D2"/>
                  </a:gs>
                  <a:gs pos="13000">
                    <a:srgbClr val="FFC000"/>
                  </a:gs>
                  <a:gs pos="36000">
                    <a:srgbClr val="03D4A8"/>
                  </a:gs>
                  <a:gs pos="25000">
                    <a:srgbClr val="21D6E0"/>
                  </a:gs>
                  <a:gs pos="24000">
                    <a:srgbClr val="0087E6"/>
                  </a:gs>
                  <a:gs pos="100000">
                    <a:srgbClr val="005CBF"/>
                  </a:gs>
                </a:gsLst>
                <a:path path="circle">
                  <a:fillToRect l="50000" t="50000" r="50000" b="50000"/>
                </a:path>
              </a:gradFill>
              <a:ln w="6350">
                <a:noFill/>
              </a:ln>
              <a:effectLst>
                <a:outerShdw blurRad="50800" dist="50800" dir="5400000" algn="ctr" rotWithShape="0">
                  <a:schemeClr val="bg1"/>
                </a:outerShdw>
              </a:effectLst>
              <a:scene3d>
                <a:camera prst="orthographicFront"/>
                <a:lightRig rig="flat" dir="t"/>
              </a:scene3d>
              <a:sp3d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/>
              </a:p>
            </p:txBody>
          </p:sp>
        </p:grpSp>
        <p:sp>
          <p:nvSpPr>
            <p:cNvPr id="10" name="Forma libre 19"/>
            <p:cNvSpPr/>
            <p:nvPr/>
          </p:nvSpPr>
          <p:spPr>
            <a:xfrm rot="9566719">
              <a:off x="1620000" y="3656608"/>
              <a:ext cx="524279" cy="480389"/>
            </a:xfrm>
            <a:custGeom>
              <a:avLst/>
              <a:gdLst>
                <a:gd name="connsiteX0" fmla="*/ 1541216 w 3146620"/>
                <a:gd name="connsiteY0" fmla="*/ 1657815 h 2758642"/>
                <a:gd name="connsiteX1" fmla="*/ 1772249 w 3146620"/>
                <a:gd name="connsiteY1" fmla="*/ 1396539 h 2758642"/>
                <a:gd name="connsiteX2" fmla="*/ 1587777 w 3146620"/>
                <a:gd name="connsiteY2" fmla="*/ 1140571 h 2758642"/>
                <a:gd name="connsiteX3" fmla="*/ 1576347 w 3146620"/>
                <a:gd name="connsiteY3" fmla="*/ 1138598 h 2758642"/>
                <a:gd name="connsiteX4" fmla="*/ 1593509 w 3146620"/>
                <a:gd name="connsiteY4" fmla="*/ 1137669 h 2758642"/>
                <a:gd name="connsiteX5" fmla="*/ 1764328 w 3146620"/>
                <a:gd name="connsiteY5" fmla="*/ 1203416 h 2758642"/>
                <a:gd name="connsiteX6" fmla="*/ 1777708 w 3146620"/>
                <a:gd name="connsiteY6" fmla="*/ 1216454 h 2758642"/>
                <a:gd name="connsiteX7" fmla="*/ 1771569 w 3146620"/>
                <a:gd name="connsiteY7" fmla="*/ 1206196 h 2758642"/>
                <a:gd name="connsiteX8" fmla="*/ 1596357 w 3146620"/>
                <a:gd name="connsiteY8" fmla="*/ 1102959 h 2758642"/>
                <a:gd name="connsiteX9" fmla="*/ 1352229 w 3146620"/>
                <a:gd name="connsiteY9" fmla="*/ 1364506 h 2758642"/>
                <a:gd name="connsiteX10" fmla="*/ 1523668 w 3146620"/>
                <a:gd name="connsiteY10" fmla="*/ 1628929 h 2758642"/>
                <a:gd name="connsiteX11" fmla="*/ 1534993 w 3146620"/>
                <a:gd name="connsiteY11" fmla="*/ 1631167 h 2758642"/>
                <a:gd name="connsiteX12" fmla="*/ 1517792 w 3146620"/>
                <a:gd name="connsiteY12" fmla="*/ 1631771 h 2758642"/>
                <a:gd name="connsiteX13" fmla="*/ 1391608 w 3146620"/>
                <a:gd name="connsiteY13" fmla="*/ 1593820 h 2758642"/>
                <a:gd name="connsiteX14" fmla="*/ 1385744 w 3146620"/>
                <a:gd name="connsiteY14" fmla="*/ 1589673 h 2758642"/>
                <a:gd name="connsiteX15" fmla="*/ 1388977 w 3146620"/>
                <a:gd name="connsiteY15" fmla="*/ 1593072 h 2758642"/>
                <a:gd name="connsiteX16" fmla="*/ 1541216 w 3146620"/>
                <a:gd name="connsiteY16" fmla="*/ 1657815 h 2758642"/>
                <a:gd name="connsiteX17" fmla="*/ 1593509 w 3146620"/>
                <a:gd name="connsiteY17" fmla="*/ 1713511 h 2758642"/>
                <a:gd name="connsiteX18" fmla="*/ 1371509 w 3146620"/>
                <a:gd name="connsiteY18" fmla="*/ 1587645 h 2758642"/>
                <a:gd name="connsiteX19" fmla="*/ 1361983 w 3146620"/>
                <a:gd name="connsiteY19" fmla="*/ 1571512 h 2758642"/>
                <a:gd name="connsiteX20" fmla="*/ 1350382 w 3146620"/>
                <a:gd name="connsiteY20" fmla="*/ 1561391 h 2758642"/>
                <a:gd name="connsiteX21" fmla="*/ 1263938 w 3146620"/>
                <a:gd name="connsiteY21" fmla="*/ 1333122 h 2758642"/>
                <a:gd name="connsiteX22" fmla="*/ 1546906 w 3146620"/>
                <a:gd name="connsiteY22" fmla="*/ 1045181 h 2758642"/>
                <a:gd name="connsiteX23" fmla="*/ 1779330 w 3146620"/>
                <a:gd name="connsiteY23" fmla="*/ 1212923 h 2758642"/>
                <a:gd name="connsiteX24" fmla="*/ 1781655 w 3146620"/>
                <a:gd name="connsiteY24" fmla="*/ 1220300 h 2758642"/>
                <a:gd name="connsiteX25" fmla="*/ 1783398 w 3146620"/>
                <a:gd name="connsiteY25" fmla="*/ 1221999 h 2758642"/>
                <a:gd name="connsiteX26" fmla="*/ 1858959 w 3146620"/>
                <a:gd name="connsiteY26" fmla="*/ 1381743 h 2758642"/>
                <a:gd name="connsiteX27" fmla="*/ 1862053 w 3146620"/>
                <a:gd name="connsiteY27" fmla="*/ 1425590 h 2758642"/>
                <a:gd name="connsiteX28" fmla="*/ 1593509 w 3146620"/>
                <a:gd name="connsiteY28" fmla="*/ 1713511 h 2758642"/>
                <a:gd name="connsiteX29" fmla="*/ 1594962 w 3146620"/>
                <a:gd name="connsiteY29" fmla="*/ 1878090 h 2758642"/>
                <a:gd name="connsiteX30" fmla="*/ 1902115 w 3146620"/>
                <a:gd name="connsiteY30" fmla="*/ 1762139 h 2758642"/>
                <a:gd name="connsiteX31" fmla="*/ 1908639 w 3146620"/>
                <a:gd name="connsiteY31" fmla="*/ 1756051 h 2758642"/>
                <a:gd name="connsiteX32" fmla="*/ 1896806 w 3146620"/>
                <a:gd name="connsiteY32" fmla="*/ 1763478 h 2758642"/>
                <a:gd name="connsiteX33" fmla="*/ 1642222 w 3146620"/>
                <a:gd name="connsiteY33" fmla="*/ 1831446 h 2758642"/>
                <a:gd name="connsiteX34" fmla="*/ 1607518 w 3146620"/>
                <a:gd name="connsiteY34" fmla="*/ 1830364 h 2758642"/>
                <a:gd name="connsiteX35" fmla="*/ 1630367 w 3146620"/>
                <a:gd name="connsiteY35" fmla="*/ 1826357 h 2758642"/>
                <a:gd name="connsiteX36" fmla="*/ 1976258 w 3146620"/>
                <a:gd name="connsiteY36" fmla="*/ 1352787 h 2758642"/>
                <a:gd name="connsiteX37" fmla="*/ 1483712 w 3146620"/>
                <a:gd name="connsiteY37" fmla="*/ 884370 h 2758642"/>
                <a:gd name="connsiteX38" fmla="*/ 1130210 w 3146620"/>
                <a:gd name="connsiteY38" fmla="*/ 1069263 h 2758642"/>
                <a:gd name="connsiteX39" fmla="*/ 1117824 w 3146620"/>
                <a:gd name="connsiteY39" fmla="*/ 1087635 h 2758642"/>
                <a:gd name="connsiteX40" fmla="*/ 1144818 w 3146620"/>
                <a:gd name="connsiteY40" fmla="*/ 1064285 h 2758642"/>
                <a:gd name="connsiteX41" fmla="*/ 1489458 w 3146620"/>
                <a:gd name="connsiteY41" fmla="*/ 946535 h 2758642"/>
                <a:gd name="connsiteX42" fmla="*/ 1524084 w 3146620"/>
                <a:gd name="connsiteY42" fmla="*/ 948199 h 2758642"/>
                <a:gd name="connsiteX43" fmla="*/ 1501022 w 3146620"/>
                <a:gd name="connsiteY43" fmla="*/ 951733 h 2758642"/>
                <a:gd name="connsiteX44" fmla="*/ 1128838 w 3146620"/>
                <a:gd name="connsiteY44" fmla="*/ 1410158 h 2758642"/>
                <a:gd name="connsiteX45" fmla="*/ 1594962 w 3146620"/>
                <a:gd name="connsiteY45" fmla="*/ 1878090 h 2758642"/>
                <a:gd name="connsiteX46" fmla="*/ 1489458 w 3146620"/>
                <a:gd name="connsiteY46" fmla="*/ 1977838 h 2758642"/>
                <a:gd name="connsiteX47" fmla="*/ 947651 w 3146620"/>
                <a:gd name="connsiteY47" fmla="*/ 1462187 h 2758642"/>
                <a:gd name="connsiteX48" fmla="*/ 953894 w 3146620"/>
                <a:gd name="connsiteY48" fmla="*/ 1383658 h 2758642"/>
                <a:gd name="connsiteX49" fmla="*/ 1106343 w 3146620"/>
                <a:gd name="connsiteY49" fmla="*/ 1097566 h 2758642"/>
                <a:gd name="connsiteX50" fmla="*/ 1109860 w 3146620"/>
                <a:gd name="connsiteY50" fmla="*/ 1094523 h 2758642"/>
                <a:gd name="connsiteX51" fmla="*/ 1114550 w 3146620"/>
                <a:gd name="connsiteY51" fmla="*/ 1081311 h 2758642"/>
                <a:gd name="connsiteX52" fmla="*/ 1583484 w 3146620"/>
                <a:gd name="connsiteY52" fmla="*/ 780893 h 2758642"/>
                <a:gd name="connsiteX53" fmla="*/ 2154391 w 3146620"/>
                <a:gd name="connsiteY53" fmla="*/ 1296581 h 2758642"/>
                <a:gd name="connsiteX54" fmla="*/ 1979984 w 3146620"/>
                <a:gd name="connsiteY54" fmla="*/ 1705399 h 2758642"/>
                <a:gd name="connsiteX55" fmla="*/ 1956579 w 3146620"/>
                <a:gd name="connsiteY55" fmla="*/ 1723525 h 2758642"/>
                <a:gd name="connsiteX56" fmla="*/ 1937358 w 3146620"/>
                <a:gd name="connsiteY56" fmla="*/ 1752418 h 2758642"/>
                <a:gd name="connsiteX57" fmla="*/ 1489458 w 3146620"/>
                <a:gd name="connsiteY57" fmla="*/ 1977838 h 2758642"/>
                <a:gd name="connsiteX58" fmla="*/ 1682525 w 3146620"/>
                <a:gd name="connsiteY58" fmla="*/ 2200108 h 2758642"/>
                <a:gd name="connsiteX59" fmla="*/ 2312388 w 3146620"/>
                <a:gd name="connsiteY59" fmla="*/ 1901179 h 2758642"/>
                <a:gd name="connsiteX60" fmla="*/ 2334458 w 3146620"/>
                <a:gd name="connsiteY60" fmla="*/ 1871476 h 2758642"/>
                <a:gd name="connsiteX61" fmla="*/ 2286359 w 3146620"/>
                <a:gd name="connsiteY61" fmla="*/ 1909228 h 2758642"/>
                <a:gd name="connsiteX62" fmla="*/ 1672289 w 3146620"/>
                <a:gd name="connsiteY62" fmla="*/ 2099603 h 2758642"/>
                <a:gd name="connsiteX63" fmla="*/ 1610592 w 3146620"/>
                <a:gd name="connsiteY63" fmla="*/ 2096912 h 2758642"/>
                <a:gd name="connsiteX64" fmla="*/ 1651684 w 3146620"/>
                <a:gd name="connsiteY64" fmla="*/ 2091199 h 2758642"/>
                <a:gd name="connsiteX65" fmla="*/ 2314834 w 3146620"/>
                <a:gd name="connsiteY65" fmla="*/ 1350031 h 2758642"/>
                <a:gd name="connsiteX66" fmla="*/ 1484303 w 3146620"/>
                <a:gd name="connsiteY66" fmla="*/ 593492 h 2758642"/>
                <a:gd name="connsiteX67" fmla="*/ 937025 w 3146620"/>
                <a:gd name="connsiteY67" fmla="*/ 780959 h 2758642"/>
                <a:gd name="connsiteX68" fmla="*/ 925401 w 3146620"/>
                <a:gd name="connsiteY68" fmla="*/ 790801 h 2758642"/>
                <a:gd name="connsiteX69" fmla="*/ 946483 w 3146620"/>
                <a:gd name="connsiteY69" fmla="*/ 778794 h 2758642"/>
                <a:gd name="connsiteX70" fmla="*/ 1400097 w 3146620"/>
                <a:gd name="connsiteY70" fmla="*/ 668904 h 2758642"/>
                <a:gd name="connsiteX71" fmla="*/ 1461932 w 3146620"/>
                <a:gd name="connsiteY71" fmla="*/ 670654 h 2758642"/>
                <a:gd name="connsiteX72" fmla="*/ 1421219 w 3146620"/>
                <a:gd name="connsiteY72" fmla="*/ 677133 h 2758642"/>
                <a:gd name="connsiteX73" fmla="*/ 804919 w 3146620"/>
                <a:gd name="connsiteY73" fmla="*/ 1442786 h 2758642"/>
                <a:gd name="connsiteX74" fmla="*/ 1682525 w 3146620"/>
                <a:gd name="connsiteY74" fmla="*/ 2200108 h 2758642"/>
                <a:gd name="connsiteX75" fmla="*/ 1504755 w 3146620"/>
                <a:gd name="connsiteY75" fmla="*/ 2367407 h 2758642"/>
                <a:gd name="connsiteX76" fmla="*/ 487525 w 3146620"/>
                <a:gd name="connsiteY76" fmla="*/ 1533659 h 2758642"/>
                <a:gd name="connsiteX77" fmla="*/ 798279 w 3146620"/>
                <a:gd name="connsiteY77" fmla="*/ 872693 h 2758642"/>
                <a:gd name="connsiteX78" fmla="*/ 839982 w 3146620"/>
                <a:gd name="connsiteY78" fmla="*/ 843388 h 2758642"/>
                <a:gd name="connsiteX79" fmla="*/ 874229 w 3146620"/>
                <a:gd name="connsiteY79" fmla="*/ 796675 h 2758642"/>
                <a:gd name="connsiteX80" fmla="*/ 1672289 w 3146620"/>
                <a:gd name="connsiteY80" fmla="*/ 432222 h 2758642"/>
                <a:gd name="connsiteX81" fmla="*/ 2637668 w 3146620"/>
                <a:gd name="connsiteY81" fmla="*/ 1265912 h 2758642"/>
                <a:gd name="connsiteX82" fmla="*/ 2626544 w 3146620"/>
                <a:gd name="connsiteY82" fmla="*/ 1392875 h 2758642"/>
                <a:gd name="connsiteX83" fmla="*/ 2532056 w 3146620"/>
                <a:gd name="connsiteY83" fmla="*/ 1645451 h 2758642"/>
                <a:gd name="connsiteX84" fmla="*/ 2354915 w 3146620"/>
                <a:gd name="connsiteY84" fmla="*/ 1855420 h 2758642"/>
                <a:gd name="connsiteX85" fmla="*/ 2348647 w 3146620"/>
                <a:gd name="connsiteY85" fmla="*/ 1860340 h 2758642"/>
                <a:gd name="connsiteX86" fmla="*/ 2340290 w 3146620"/>
                <a:gd name="connsiteY86" fmla="*/ 1881700 h 2758642"/>
                <a:gd name="connsiteX87" fmla="*/ 1504755 w 3146620"/>
                <a:gd name="connsiteY87" fmla="*/ 2367407 h 2758642"/>
                <a:gd name="connsiteX88" fmla="*/ 1397545 w 3146620"/>
                <a:gd name="connsiteY88" fmla="*/ 2709204 h 2758642"/>
                <a:gd name="connsiteX89" fmla="*/ 1313564 w 3146620"/>
                <a:gd name="connsiteY89" fmla="*/ 2683625 h 2758642"/>
                <a:gd name="connsiteX90" fmla="*/ 650749 w 3146620"/>
                <a:gd name="connsiteY90" fmla="*/ 2114015 h 2758642"/>
                <a:gd name="connsiteX91" fmla="*/ 614783 w 3146620"/>
                <a:gd name="connsiteY91" fmla="*/ 2038601 h 2758642"/>
                <a:gd name="connsiteX92" fmla="*/ 649272 w 3146620"/>
                <a:gd name="connsiteY92" fmla="*/ 2082574 h 2758642"/>
                <a:gd name="connsiteX93" fmla="*/ 2116901 w 3146620"/>
                <a:gd name="connsiteY93" fmla="*/ 2251331 h 2758642"/>
                <a:gd name="connsiteX94" fmla="*/ 2619314 w 3146620"/>
                <a:gd name="connsiteY94" fmla="*/ 1730569 h 2758642"/>
                <a:gd name="connsiteX95" fmla="*/ 2643909 w 3146620"/>
                <a:gd name="connsiteY95" fmla="*/ 635797 h 2758642"/>
                <a:gd name="connsiteX96" fmla="*/ 2028202 w 3146620"/>
                <a:gd name="connsiteY96" fmla="*/ 142980 h 2758642"/>
                <a:gd name="connsiteX97" fmla="*/ 2006897 w 3146620"/>
                <a:gd name="connsiteY97" fmla="*/ 137397 h 2758642"/>
                <a:gd name="connsiteX98" fmla="*/ 2037333 w 3146620"/>
                <a:gd name="connsiteY98" fmla="*/ 152393 h 2758642"/>
                <a:gd name="connsiteX99" fmla="*/ 2483804 w 3146620"/>
                <a:gd name="connsiteY99" fmla="*/ 598783 h 2758642"/>
                <a:gd name="connsiteX100" fmla="*/ 2521179 w 3146620"/>
                <a:gd name="connsiteY100" fmla="*/ 673576 h 2758642"/>
                <a:gd name="connsiteX101" fmla="*/ 2485857 w 3146620"/>
                <a:gd name="connsiteY101" fmla="*/ 630692 h 2758642"/>
                <a:gd name="connsiteX102" fmla="*/ 1014038 w 3146620"/>
                <a:gd name="connsiteY102" fmla="*/ 537905 h 2758642"/>
                <a:gd name="connsiteX103" fmla="*/ 516254 w 3146620"/>
                <a:gd name="connsiteY103" fmla="*/ 2209923 h 2758642"/>
                <a:gd name="connsiteX104" fmla="*/ 1341630 w 3146620"/>
                <a:gd name="connsiteY104" fmla="*/ 2707786 h 2758642"/>
                <a:gd name="connsiteX105" fmla="*/ 1738084 w 3146620"/>
                <a:gd name="connsiteY105" fmla="*/ 2758614 h 2758642"/>
                <a:gd name="connsiteX106" fmla="*/ 1433261 w 3146620"/>
                <a:gd name="connsiteY106" fmla="*/ 2720084 h 2758642"/>
                <a:gd name="connsiteX107" fmla="*/ 1422318 w 3146620"/>
                <a:gd name="connsiteY107" fmla="*/ 2716750 h 2758642"/>
                <a:gd name="connsiteX108" fmla="*/ 1386949 w 3146620"/>
                <a:gd name="connsiteY108" fmla="*/ 2724643 h 2758642"/>
                <a:gd name="connsiteX109" fmla="*/ 166887 w 3146620"/>
                <a:gd name="connsiteY109" fmla="*/ 2138525 h 2758642"/>
                <a:gd name="connsiteX110" fmla="*/ 682014 w 3146620"/>
                <a:gd name="connsiteY110" fmla="*/ 237219 h 2758642"/>
                <a:gd name="connsiteX111" fmla="*/ 1810049 w 3146620"/>
                <a:gd name="connsiteY111" fmla="*/ 54886 h 2758642"/>
                <a:gd name="connsiteX112" fmla="*/ 1878052 w 3146620"/>
                <a:gd name="connsiteY112" fmla="*/ 79920 h 2758642"/>
                <a:gd name="connsiteX113" fmla="*/ 1965689 w 3146620"/>
                <a:gd name="connsiteY113" fmla="*/ 81604 h 2758642"/>
                <a:gd name="connsiteX114" fmla="*/ 2991394 w 3146620"/>
                <a:gd name="connsiteY114" fmla="*/ 724335 h 2758642"/>
                <a:gd name="connsiteX115" fmla="*/ 2925735 w 3146620"/>
                <a:gd name="connsiteY115" fmla="*/ 2094710 h 2758642"/>
                <a:gd name="connsiteX116" fmla="*/ 2442947 w 3146620"/>
                <a:gd name="connsiteY116" fmla="*/ 2564098 h 2758642"/>
                <a:gd name="connsiteX117" fmla="*/ 2257553 w 3146620"/>
                <a:gd name="connsiteY117" fmla="*/ 2656723 h 2758642"/>
                <a:gd name="connsiteX118" fmla="*/ 1738084 w 3146620"/>
                <a:gd name="connsiteY118" fmla="*/ 2758614 h 2758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146620" h="2758642">
                  <a:moveTo>
                    <a:pt x="1541216" y="1657815"/>
                  </a:moveTo>
                  <a:cubicBezTo>
                    <a:pt x="1668812" y="1657815"/>
                    <a:pt x="1772249" y="1540838"/>
                    <a:pt x="1772249" y="1396539"/>
                  </a:cubicBezTo>
                  <a:cubicBezTo>
                    <a:pt x="1772249" y="1270278"/>
                    <a:pt x="1693055" y="1164934"/>
                    <a:pt x="1587777" y="1140571"/>
                  </a:cubicBezTo>
                  <a:lnTo>
                    <a:pt x="1576347" y="1138598"/>
                  </a:lnTo>
                  <a:lnTo>
                    <a:pt x="1593509" y="1137669"/>
                  </a:lnTo>
                  <a:cubicBezTo>
                    <a:pt x="1658396" y="1137669"/>
                    <a:pt x="1717908" y="1162343"/>
                    <a:pt x="1764328" y="1203416"/>
                  </a:cubicBezTo>
                  <a:lnTo>
                    <a:pt x="1777708" y="1216454"/>
                  </a:lnTo>
                  <a:lnTo>
                    <a:pt x="1771569" y="1206196"/>
                  </a:lnTo>
                  <a:cubicBezTo>
                    <a:pt x="1732262" y="1144599"/>
                    <a:pt x="1669215" y="1104412"/>
                    <a:pt x="1596357" y="1102959"/>
                  </a:cubicBezTo>
                  <a:cubicBezTo>
                    <a:pt x="1468824" y="1100415"/>
                    <a:pt x="1359524" y="1217513"/>
                    <a:pt x="1352229" y="1364506"/>
                  </a:cubicBezTo>
                  <a:cubicBezTo>
                    <a:pt x="1345845" y="1493124"/>
                    <a:pt x="1419674" y="1602013"/>
                    <a:pt x="1523668" y="1628929"/>
                  </a:cubicBezTo>
                  <a:lnTo>
                    <a:pt x="1534993" y="1631167"/>
                  </a:lnTo>
                  <a:lnTo>
                    <a:pt x="1517792" y="1631771"/>
                  </a:lnTo>
                  <a:cubicBezTo>
                    <a:pt x="1471467" y="1630847"/>
                    <a:pt x="1428520" y="1617154"/>
                    <a:pt x="1391608" y="1593820"/>
                  </a:cubicBezTo>
                  <a:lnTo>
                    <a:pt x="1385744" y="1589673"/>
                  </a:lnTo>
                  <a:lnTo>
                    <a:pt x="1388977" y="1593072"/>
                  </a:lnTo>
                  <a:cubicBezTo>
                    <a:pt x="1429632" y="1633381"/>
                    <a:pt x="1482901" y="1657815"/>
                    <a:pt x="1541216" y="1657815"/>
                  </a:cubicBezTo>
                  <a:close/>
                  <a:moveTo>
                    <a:pt x="1593509" y="1713511"/>
                  </a:moveTo>
                  <a:cubicBezTo>
                    <a:pt x="1501248" y="1713511"/>
                    <a:pt x="1419854" y="1663628"/>
                    <a:pt x="1371509" y="1587645"/>
                  </a:cubicBezTo>
                  <a:lnTo>
                    <a:pt x="1361983" y="1571512"/>
                  </a:lnTo>
                  <a:lnTo>
                    <a:pt x="1350382" y="1561391"/>
                  </a:lnTo>
                  <a:cubicBezTo>
                    <a:pt x="1293398" y="1506407"/>
                    <a:pt x="1259416" y="1424237"/>
                    <a:pt x="1263938" y="1333122"/>
                  </a:cubicBezTo>
                  <a:cubicBezTo>
                    <a:pt x="1271977" y="1171140"/>
                    <a:pt x="1398666" y="1042224"/>
                    <a:pt x="1546906" y="1045181"/>
                  </a:cubicBezTo>
                  <a:cubicBezTo>
                    <a:pt x="1652294" y="1047283"/>
                    <a:pt x="1740203" y="1115472"/>
                    <a:pt x="1779330" y="1212923"/>
                  </a:cubicBezTo>
                  <a:lnTo>
                    <a:pt x="1781655" y="1220300"/>
                  </a:lnTo>
                  <a:lnTo>
                    <a:pt x="1783398" y="1221999"/>
                  </a:lnTo>
                  <a:cubicBezTo>
                    <a:pt x="1822883" y="1264333"/>
                    <a:pt x="1850130" y="1319789"/>
                    <a:pt x="1858959" y="1381743"/>
                  </a:cubicBezTo>
                  <a:cubicBezTo>
                    <a:pt x="1860996" y="1396040"/>
                    <a:pt x="1862053" y="1410682"/>
                    <a:pt x="1862053" y="1425590"/>
                  </a:cubicBezTo>
                  <a:cubicBezTo>
                    <a:pt x="1862053" y="1584604"/>
                    <a:pt x="1741822" y="1713511"/>
                    <a:pt x="1593509" y="1713511"/>
                  </a:cubicBezTo>
                  <a:close/>
                  <a:moveTo>
                    <a:pt x="1594962" y="1878090"/>
                  </a:moveTo>
                  <a:cubicBezTo>
                    <a:pt x="1712617" y="1878090"/>
                    <a:pt x="1820091" y="1834330"/>
                    <a:pt x="1902115" y="1762139"/>
                  </a:cubicBezTo>
                  <a:lnTo>
                    <a:pt x="1908639" y="1756051"/>
                  </a:lnTo>
                  <a:lnTo>
                    <a:pt x="1896806" y="1763478"/>
                  </a:lnTo>
                  <a:cubicBezTo>
                    <a:pt x="1822334" y="1805268"/>
                    <a:pt x="1735685" y="1829792"/>
                    <a:pt x="1642222" y="1831446"/>
                  </a:cubicBezTo>
                  <a:lnTo>
                    <a:pt x="1607518" y="1830364"/>
                  </a:lnTo>
                  <a:lnTo>
                    <a:pt x="1630367" y="1826357"/>
                  </a:lnTo>
                  <a:cubicBezTo>
                    <a:pt x="1840183" y="1778150"/>
                    <a:pt x="1989137" y="1583136"/>
                    <a:pt x="1976258" y="1352787"/>
                  </a:cubicBezTo>
                  <a:cubicBezTo>
                    <a:pt x="1961539" y="1089531"/>
                    <a:pt x="1741019" y="879814"/>
                    <a:pt x="1483712" y="884370"/>
                  </a:cubicBezTo>
                  <a:cubicBezTo>
                    <a:pt x="1336717" y="886973"/>
                    <a:pt x="1209515" y="958946"/>
                    <a:pt x="1130210" y="1069263"/>
                  </a:cubicBezTo>
                  <a:lnTo>
                    <a:pt x="1117824" y="1087635"/>
                  </a:lnTo>
                  <a:lnTo>
                    <a:pt x="1144818" y="1064285"/>
                  </a:lnTo>
                  <a:cubicBezTo>
                    <a:pt x="1238475" y="990724"/>
                    <a:pt x="1358544" y="946535"/>
                    <a:pt x="1489458" y="946535"/>
                  </a:cubicBezTo>
                  <a:lnTo>
                    <a:pt x="1524084" y="948199"/>
                  </a:lnTo>
                  <a:lnTo>
                    <a:pt x="1501022" y="951733"/>
                  </a:lnTo>
                  <a:cubicBezTo>
                    <a:pt x="1288616" y="995365"/>
                    <a:pt x="1128838" y="1184031"/>
                    <a:pt x="1128838" y="1410158"/>
                  </a:cubicBezTo>
                  <a:cubicBezTo>
                    <a:pt x="1128838" y="1668590"/>
                    <a:pt x="1337529" y="1878090"/>
                    <a:pt x="1594962" y="1878090"/>
                  </a:cubicBezTo>
                  <a:close/>
                  <a:moveTo>
                    <a:pt x="1489458" y="1977838"/>
                  </a:moveTo>
                  <a:cubicBezTo>
                    <a:pt x="1190226" y="1977838"/>
                    <a:pt x="947651" y="1746973"/>
                    <a:pt x="947651" y="1462187"/>
                  </a:cubicBezTo>
                  <a:cubicBezTo>
                    <a:pt x="947651" y="1435488"/>
                    <a:pt x="949783" y="1409263"/>
                    <a:pt x="953894" y="1383658"/>
                  </a:cubicBezTo>
                  <a:cubicBezTo>
                    <a:pt x="971708" y="1272703"/>
                    <a:pt x="1026679" y="1173384"/>
                    <a:pt x="1106343" y="1097566"/>
                  </a:cubicBezTo>
                  <a:lnTo>
                    <a:pt x="1109860" y="1094523"/>
                  </a:lnTo>
                  <a:lnTo>
                    <a:pt x="1114550" y="1081311"/>
                  </a:lnTo>
                  <a:cubicBezTo>
                    <a:pt x="1193492" y="906781"/>
                    <a:pt x="1370854" y="784658"/>
                    <a:pt x="1583484" y="780893"/>
                  </a:cubicBezTo>
                  <a:cubicBezTo>
                    <a:pt x="1882567" y="775598"/>
                    <a:pt x="2138171" y="1006479"/>
                    <a:pt x="2154391" y="1296581"/>
                  </a:cubicBezTo>
                  <a:cubicBezTo>
                    <a:pt x="2163515" y="1459763"/>
                    <a:pt x="2094953" y="1606925"/>
                    <a:pt x="1979984" y="1705399"/>
                  </a:cubicBezTo>
                  <a:lnTo>
                    <a:pt x="1956579" y="1723525"/>
                  </a:lnTo>
                  <a:lnTo>
                    <a:pt x="1937358" y="1752418"/>
                  </a:lnTo>
                  <a:cubicBezTo>
                    <a:pt x="1839819" y="1888500"/>
                    <a:pt x="1675600" y="1977838"/>
                    <a:pt x="1489458" y="1977838"/>
                  </a:cubicBezTo>
                  <a:close/>
                  <a:moveTo>
                    <a:pt x="1682525" y="2200108"/>
                  </a:moveTo>
                  <a:cubicBezTo>
                    <a:pt x="1944439" y="2195900"/>
                    <a:pt x="2171085" y="2079537"/>
                    <a:pt x="2312388" y="1901179"/>
                  </a:cubicBezTo>
                  <a:lnTo>
                    <a:pt x="2334458" y="1871476"/>
                  </a:lnTo>
                  <a:lnTo>
                    <a:pt x="2286359" y="1909228"/>
                  </a:lnTo>
                  <a:cubicBezTo>
                    <a:pt x="2119485" y="2028159"/>
                    <a:pt x="1905548" y="2099603"/>
                    <a:pt x="1672289" y="2099603"/>
                  </a:cubicBezTo>
                  <a:lnTo>
                    <a:pt x="1610592" y="2096912"/>
                  </a:lnTo>
                  <a:lnTo>
                    <a:pt x="1651684" y="2091199"/>
                  </a:lnTo>
                  <a:cubicBezTo>
                    <a:pt x="2030143" y="2020655"/>
                    <a:pt x="2314834" y="1715627"/>
                    <a:pt x="2314834" y="1350031"/>
                  </a:cubicBezTo>
                  <a:cubicBezTo>
                    <a:pt x="2314834" y="932206"/>
                    <a:pt x="1942993" y="593492"/>
                    <a:pt x="1484303" y="593492"/>
                  </a:cubicBezTo>
                  <a:cubicBezTo>
                    <a:pt x="1274668" y="593492"/>
                    <a:pt x="1083173" y="664242"/>
                    <a:pt x="937025" y="780959"/>
                  </a:cubicBezTo>
                  <a:lnTo>
                    <a:pt x="925401" y="790801"/>
                  </a:lnTo>
                  <a:lnTo>
                    <a:pt x="946483" y="778794"/>
                  </a:lnTo>
                  <a:cubicBezTo>
                    <a:pt x="1079176" y="711228"/>
                    <a:pt x="1233565" y="671580"/>
                    <a:pt x="1400097" y="668904"/>
                  </a:cubicBezTo>
                  <a:lnTo>
                    <a:pt x="1461932" y="670654"/>
                  </a:lnTo>
                  <a:lnTo>
                    <a:pt x="1421219" y="677133"/>
                  </a:lnTo>
                  <a:cubicBezTo>
                    <a:pt x="1047374" y="755072"/>
                    <a:pt x="781971" y="1070365"/>
                    <a:pt x="804919" y="1442786"/>
                  </a:cubicBezTo>
                  <a:cubicBezTo>
                    <a:pt x="831145" y="1868410"/>
                    <a:pt x="1224063" y="2207475"/>
                    <a:pt x="1682525" y="2200108"/>
                  </a:cubicBezTo>
                  <a:close/>
                  <a:moveTo>
                    <a:pt x="1504755" y="2367407"/>
                  </a:moveTo>
                  <a:cubicBezTo>
                    <a:pt x="971855" y="2375969"/>
                    <a:pt x="516425" y="2002688"/>
                    <a:pt x="487525" y="1533659"/>
                  </a:cubicBezTo>
                  <a:cubicBezTo>
                    <a:pt x="471267" y="1269830"/>
                    <a:pt x="593430" y="1031904"/>
                    <a:pt x="798279" y="872693"/>
                  </a:cubicBezTo>
                  <a:lnTo>
                    <a:pt x="839982" y="843388"/>
                  </a:lnTo>
                  <a:lnTo>
                    <a:pt x="874229" y="796675"/>
                  </a:lnTo>
                  <a:cubicBezTo>
                    <a:pt x="1048022" y="576661"/>
                    <a:pt x="1340623" y="432222"/>
                    <a:pt x="1672289" y="432222"/>
                  </a:cubicBezTo>
                  <a:cubicBezTo>
                    <a:pt x="2205452" y="432222"/>
                    <a:pt x="2637668" y="805478"/>
                    <a:pt x="2637668" y="1265912"/>
                  </a:cubicBezTo>
                  <a:cubicBezTo>
                    <a:pt x="2637668" y="1309078"/>
                    <a:pt x="2633869" y="1351477"/>
                    <a:pt x="2626544" y="1392875"/>
                  </a:cubicBezTo>
                  <a:cubicBezTo>
                    <a:pt x="2610674" y="1482570"/>
                    <a:pt x="2578252" y="1567561"/>
                    <a:pt x="2532056" y="1645451"/>
                  </a:cubicBezTo>
                  <a:cubicBezTo>
                    <a:pt x="2485859" y="1723341"/>
                    <a:pt x="2425886" y="1794130"/>
                    <a:pt x="2354915" y="1855420"/>
                  </a:cubicBezTo>
                  <a:lnTo>
                    <a:pt x="2348647" y="1860340"/>
                  </a:lnTo>
                  <a:lnTo>
                    <a:pt x="2340290" y="1881700"/>
                  </a:lnTo>
                  <a:cubicBezTo>
                    <a:pt x="2199633" y="2163876"/>
                    <a:pt x="1883614" y="2361320"/>
                    <a:pt x="1504755" y="2367407"/>
                  </a:cubicBezTo>
                  <a:close/>
                  <a:moveTo>
                    <a:pt x="1397545" y="2709204"/>
                  </a:moveTo>
                  <a:lnTo>
                    <a:pt x="1313564" y="2683625"/>
                  </a:lnTo>
                  <a:cubicBezTo>
                    <a:pt x="1039114" y="2584837"/>
                    <a:pt x="801010" y="2390656"/>
                    <a:pt x="650749" y="2114015"/>
                  </a:cubicBezTo>
                  <a:lnTo>
                    <a:pt x="614783" y="2038601"/>
                  </a:lnTo>
                  <a:lnTo>
                    <a:pt x="649272" y="2082574"/>
                  </a:lnTo>
                  <a:cubicBezTo>
                    <a:pt x="992096" y="2472625"/>
                    <a:pt x="1603682" y="2556037"/>
                    <a:pt x="2116901" y="2251331"/>
                  </a:cubicBezTo>
                  <a:cubicBezTo>
                    <a:pt x="2336852" y="2120742"/>
                    <a:pt x="2507502" y="1937409"/>
                    <a:pt x="2619314" y="1730569"/>
                  </a:cubicBezTo>
                  <a:cubicBezTo>
                    <a:pt x="2805668" y="1385834"/>
                    <a:pt x="2828583" y="975796"/>
                    <a:pt x="2643909" y="635797"/>
                  </a:cubicBezTo>
                  <a:cubicBezTo>
                    <a:pt x="2508867" y="387174"/>
                    <a:pt x="2286192" y="219031"/>
                    <a:pt x="2028202" y="142980"/>
                  </a:cubicBezTo>
                  <a:lnTo>
                    <a:pt x="2006897" y="137397"/>
                  </a:lnTo>
                  <a:lnTo>
                    <a:pt x="2037333" y="152393"/>
                  </a:lnTo>
                  <a:cubicBezTo>
                    <a:pt x="2217659" y="253452"/>
                    <a:pt x="2372771" y="403509"/>
                    <a:pt x="2483804" y="598783"/>
                  </a:cubicBezTo>
                  <a:lnTo>
                    <a:pt x="2521179" y="673576"/>
                  </a:lnTo>
                  <a:lnTo>
                    <a:pt x="2485857" y="630692"/>
                  </a:lnTo>
                  <a:cubicBezTo>
                    <a:pt x="2135626" y="252277"/>
                    <a:pt x="1522054" y="200295"/>
                    <a:pt x="1014038" y="537905"/>
                  </a:cubicBezTo>
                  <a:cubicBezTo>
                    <a:pt x="433447" y="923746"/>
                    <a:pt x="210582" y="1672333"/>
                    <a:pt x="516254" y="2209923"/>
                  </a:cubicBezTo>
                  <a:cubicBezTo>
                    <a:pt x="690881" y="2517041"/>
                    <a:pt x="1000230" y="2688855"/>
                    <a:pt x="1341630" y="2707786"/>
                  </a:cubicBezTo>
                  <a:close/>
                  <a:moveTo>
                    <a:pt x="1738084" y="2758614"/>
                  </a:moveTo>
                  <a:cubicBezTo>
                    <a:pt x="1634411" y="2757926"/>
                    <a:pt x="1532079" y="2744900"/>
                    <a:pt x="1433261" y="2720084"/>
                  </a:cubicBezTo>
                  <a:lnTo>
                    <a:pt x="1422318" y="2716750"/>
                  </a:lnTo>
                  <a:lnTo>
                    <a:pt x="1386949" y="2724643"/>
                  </a:lnTo>
                  <a:cubicBezTo>
                    <a:pt x="900227" y="2793005"/>
                    <a:pt x="419484" y="2582771"/>
                    <a:pt x="166887" y="2138525"/>
                  </a:cubicBezTo>
                  <a:cubicBezTo>
                    <a:pt x="-188415" y="1513651"/>
                    <a:pt x="42216" y="662407"/>
                    <a:pt x="682014" y="237219"/>
                  </a:cubicBezTo>
                  <a:cubicBezTo>
                    <a:pt x="1041900" y="-1950"/>
                    <a:pt x="1454592" y="-55367"/>
                    <a:pt x="1810049" y="54886"/>
                  </a:cubicBezTo>
                  <a:lnTo>
                    <a:pt x="1878052" y="79920"/>
                  </a:lnTo>
                  <a:lnTo>
                    <a:pt x="1965689" y="81604"/>
                  </a:lnTo>
                  <a:cubicBezTo>
                    <a:pt x="2386494" y="104349"/>
                    <a:pt x="2777742" y="330986"/>
                    <a:pt x="2991394" y="724335"/>
                  </a:cubicBezTo>
                  <a:cubicBezTo>
                    <a:pt x="3227517" y="1159057"/>
                    <a:pt x="3185246" y="1684230"/>
                    <a:pt x="2925735" y="2094710"/>
                  </a:cubicBezTo>
                  <a:cubicBezTo>
                    <a:pt x="2807775" y="2281291"/>
                    <a:pt x="2644932" y="2444176"/>
                    <a:pt x="2442947" y="2564098"/>
                  </a:cubicBezTo>
                  <a:cubicBezTo>
                    <a:pt x="2382352" y="2600074"/>
                    <a:pt x="2320385" y="2630907"/>
                    <a:pt x="2257553" y="2656723"/>
                  </a:cubicBezTo>
                  <a:cubicBezTo>
                    <a:pt x="2087384" y="2726641"/>
                    <a:pt x="1910872" y="2759762"/>
                    <a:pt x="1738084" y="2758614"/>
                  </a:cubicBezTo>
                  <a:close/>
                </a:path>
              </a:pathLst>
            </a:custGeom>
            <a:gradFill>
              <a:gsLst>
                <a:gs pos="18750">
                  <a:srgbClr val="1AD6D2"/>
                </a:gs>
                <a:gs pos="13000">
                  <a:srgbClr val="FFC000"/>
                </a:gs>
                <a:gs pos="36000">
                  <a:srgbClr val="03D4A8"/>
                </a:gs>
                <a:gs pos="25000">
                  <a:srgbClr val="21D6E0"/>
                </a:gs>
                <a:gs pos="24000">
                  <a:srgbClr val="0087E6"/>
                </a:gs>
                <a:gs pos="100000">
                  <a:srgbClr val="005CBF"/>
                </a:gs>
              </a:gsLst>
              <a:path path="circle">
                <a:fillToRect l="50000" t="50000" r="50000" b="50000"/>
              </a:path>
            </a:gradFill>
            <a:ln w="6350">
              <a:noFill/>
            </a:ln>
            <a:effectLst>
              <a:outerShdw blurRad="50800" dist="50800" dir="5400000" algn="ctr" rotWithShape="0">
                <a:schemeClr val="bg1"/>
              </a:outerShdw>
            </a:effectLst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/>
            </a:p>
          </p:txBody>
        </p:sp>
        <p:sp>
          <p:nvSpPr>
            <p:cNvPr id="11" name="Forma libre 19"/>
            <p:cNvSpPr/>
            <p:nvPr/>
          </p:nvSpPr>
          <p:spPr>
            <a:xfrm rot="9566719">
              <a:off x="2932409" y="3669208"/>
              <a:ext cx="620170" cy="613395"/>
            </a:xfrm>
            <a:custGeom>
              <a:avLst/>
              <a:gdLst>
                <a:gd name="connsiteX0" fmla="*/ 1541216 w 3146620"/>
                <a:gd name="connsiteY0" fmla="*/ 1657815 h 2758642"/>
                <a:gd name="connsiteX1" fmla="*/ 1772249 w 3146620"/>
                <a:gd name="connsiteY1" fmla="*/ 1396539 h 2758642"/>
                <a:gd name="connsiteX2" fmla="*/ 1587777 w 3146620"/>
                <a:gd name="connsiteY2" fmla="*/ 1140571 h 2758642"/>
                <a:gd name="connsiteX3" fmla="*/ 1576347 w 3146620"/>
                <a:gd name="connsiteY3" fmla="*/ 1138598 h 2758642"/>
                <a:gd name="connsiteX4" fmla="*/ 1593509 w 3146620"/>
                <a:gd name="connsiteY4" fmla="*/ 1137669 h 2758642"/>
                <a:gd name="connsiteX5" fmla="*/ 1764328 w 3146620"/>
                <a:gd name="connsiteY5" fmla="*/ 1203416 h 2758642"/>
                <a:gd name="connsiteX6" fmla="*/ 1777708 w 3146620"/>
                <a:gd name="connsiteY6" fmla="*/ 1216454 h 2758642"/>
                <a:gd name="connsiteX7" fmla="*/ 1771569 w 3146620"/>
                <a:gd name="connsiteY7" fmla="*/ 1206196 h 2758642"/>
                <a:gd name="connsiteX8" fmla="*/ 1596357 w 3146620"/>
                <a:gd name="connsiteY8" fmla="*/ 1102959 h 2758642"/>
                <a:gd name="connsiteX9" fmla="*/ 1352229 w 3146620"/>
                <a:gd name="connsiteY9" fmla="*/ 1364506 h 2758642"/>
                <a:gd name="connsiteX10" fmla="*/ 1523668 w 3146620"/>
                <a:gd name="connsiteY10" fmla="*/ 1628929 h 2758642"/>
                <a:gd name="connsiteX11" fmla="*/ 1534993 w 3146620"/>
                <a:gd name="connsiteY11" fmla="*/ 1631167 h 2758642"/>
                <a:gd name="connsiteX12" fmla="*/ 1517792 w 3146620"/>
                <a:gd name="connsiteY12" fmla="*/ 1631771 h 2758642"/>
                <a:gd name="connsiteX13" fmla="*/ 1391608 w 3146620"/>
                <a:gd name="connsiteY13" fmla="*/ 1593820 h 2758642"/>
                <a:gd name="connsiteX14" fmla="*/ 1385744 w 3146620"/>
                <a:gd name="connsiteY14" fmla="*/ 1589673 h 2758642"/>
                <a:gd name="connsiteX15" fmla="*/ 1388977 w 3146620"/>
                <a:gd name="connsiteY15" fmla="*/ 1593072 h 2758642"/>
                <a:gd name="connsiteX16" fmla="*/ 1541216 w 3146620"/>
                <a:gd name="connsiteY16" fmla="*/ 1657815 h 2758642"/>
                <a:gd name="connsiteX17" fmla="*/ 1593509 w 3146620"/>
                <a:gd name="connsiteY17" fmla="*/ 1713511 h 2758642"/>
                <a:gd name="connsiteX18" fmla="*/ 1371509 w 3146620"/>
                <a:gd name="connsiteY18" fmla="*/ 1587645 h 2758642"/>
                <a:gd name="connsiteX19" fmla="*/ 1361983 w 3146620"/>
                <a:gd name="connsiteY19" fmla="*/ 1571512 h 2758642"/>
                <a:gd name="connsiteX20" fmla="*/ 1350382 w 3146620"/>
                <a:gd name="connsiteY20" fmla="*/ 1561391 h 2758642"/>
                <a:gd name="connsiteX21" fmla="*/ 1263938 w 3146620"/>
                <a:gd name="connsiteY21" fmla="*/ 1333122 h 2758642"/>
                <a:gd name="connsiteX22" fmla="*/ 1546906 w 3146620"/>
                <a:gd name="connsiteY22" fmla="*/ 1045181 h 2758642"/>
                <a:gd name="connsiteX23" fmla="*/ 1779330 w 3146620"/>
                <a:gd name="connsiteY23" fmla="*/ 1212923 h 2758642"/>
                <a:gd name="connsiteX24" fmla="*/ 1781655 w 3146620"/>
                <a:gd name="connsiteY24" fmla="*/ 1220300 h 2758642"/>
                <a:gd name="connsiteX25" fmla="*/ 1783398 w 3146620"/>
                <a:gd name="connsiteY25" fmla="*/ 1221999 h 2758642"/>
                <a:gd name="connsiteX26" fmla="*/ 1858959 w 3146620"/>
                <a:gd name="connsiteY26" fmla="*/ 1381743 h 2758642"/>
                <a:gd name="connsiteX27" fmla="*/ 1862053 w 3146620"/>
                <a:gd name="connsiteY27" fmla="*/ 1425590 h 2758642"/>
                <a:gd name="connsiteX28" fmla="*/ 1593509 w 3146620"/>
                <a:gd name="connsiteY28" fmla="*/ 1713511 h 2758642"/>
                <a:gd name="connsiteX29" fmla="*/ 1594962 w 3146620"/>
                <a:gd name="connsiteY29" fmla="*/ 1878090 h 2758642"/>
                <a:gd name="connsiteX30" fmla="*/ 1902115 w 3146620"/>
                <a:gd name="connsiteY30" fmla="*/ 1762139 h 2758642"/>
                <a:gd name="connsiteX31" fmla="*/ 1908639 w 3146620"/>
                <a:gd name="connsiteY31" fmla="*/ 1756051 h 2758642"/>
                <a:gd name="connsiteX32" fmla="*/ 1896806 w 3146620"/>
                <a:gd name="connsiteY32" fmla="*/ 1763478 h 2758642"/>
                <a:gd name="connsiteX33" fmla="*/ 1642222 w 3146620"/>
                <a:gd name="connsiteY33" fmla="*/ 1831446 h 2758642"/>
                <a:gd name="connsiteX34" fmla="*/ 1607518 w 3146620"/>
                <a:gd name="connsiteY34" fmla="*/ 1830364 h 2758642"/>
                <a:gd name="connsiteX35" fmla="*/ 1630367 w 3146620"/>
                <a:gd name="connsiteY35" fmla="*/ 1826357 h 2758642"/>
                <a:gd name="connsiteX36" fmla="*/ 1976258 w 3146620"/>
                <a:gd name="connsiteY36" fmla="*/ 1352787 h 2758642"/>
                <a:gd name="connsiteX37" fmla="*/ 1483712 w 3146620"/>
                <a:gd name="connsiteY37" fmla="*/ 884370 h 2758642"/>
                <a:gd name="connsiteX38" fmla="*/ 1130210 w 3146620"/>
                <a:gd name="connsiteY38" fmla="*/ 1069263 h 2758642"/>
                <a:gd name="connsiteX39" fmla="*/ 1117824 w 3146620"/>
                <a:gd name="connsiteY39" fmla="*/ 1087635 h 2758642"/>
                <a:gd name="connsiteX40" fmla="*/ 1144818 w 3146620"/>
                <a:gd name="connsiteY40" fmla="*/ 1064285 h 2758642"/>
                <a:gd name="connsiteX41" fmla="*/ 1489458 w 3146620"/>
                <a:gd name="connsiteY41" fmla="*/ 946535 h 2758642"/>
                <a:gd name="connsiteX42" fmla="*/ 1524084 w 3146620"/>
                <a:gd name="connsiteY42" fmla="*/ 948199 h 2758642"/>
                <a:gd name="connsiteX43" fmla="*/ 1501022 w 3146620"/>
                <a:gd name="connsiteY43" fmla="*/ 951733 h 2758642"/>
                <a:gd name="connsiteX44" fmla="*/ 1128838 w 3146620"/>
                <a:gd name="connsiteY44" fmla="*/ 1410158 h 2758642"/>
                <a:gd name="connsiteX45" fmla="*/ 1594962 w 3146620"/>
                <a:gd name="connsiteY45" fmla="*/ 1878090 h 2758642"/>
                <a:gd name="connsiteX46" fmla="*/ 1489458 w 3146620"/>
                <a:gd name="connsiteY46" fmla="*/ 1977838 h 2758642"/>
                <a:gd name="connsiteX47" fmla="*/ 947651 w 3146620"/>
                <a:gd name="connsiteY47" fmla="*/ 1462187 h 2758642"/>
                <a:gd name="connsiteX48" fmla="*/ 953894 w 3146620"/>
                <a:gd name="connsiteY48" fmla="*/ 1383658 h 2758642"/>
                <a:gd name="connsiteX49" fmla="*/ 1106343 w 3146620"/>
                <a:gd name="connsiteY49" fmla="*/ 1097566 h 2758642"/>
                <a:gd name="connsiteX50" fmla="*/ 1109860 w 3146620"/>
                <a:gd name="connsiteY50" fmla="*/ 1094523 h 2758642"/>
                <a:gd name="connsiteX51" fmla="*/ 1114550 w 3146620"/>
                <a:gd name="connsiteY51" fmla="*/ 1081311 h 2758642"/>
                <a:gd name="connsiteX52" fmla="*/ 1583484 w 3146620"/>
                <a:gd name="connsiteY52" fmla="*/ 780893 h 2758642"/>
                <a:gd name="connsiteX53" fmla="*/ 2154391 w 3146620"/>
                <a:gd name="connsiteY53" fmla="*/ 1296581 h 2758642"/>
                <a:gd name="connsiteX54" fmla="*/ 1979984 w 3146620"/>
                <a:gd name="connsiteY54" fmla="*/ 1705399 h 2758642"/>
                <a:gd name="connsiteX55" fmla="*/ 1956579 w 3146620"/>
                <a:gd name="connsiteY55" fmla="*/ 1723525 h 2758642"/>
                <a:gd name="connsiteX56" fmla="*/ 1937358 w 3146620"/>
                <a:gd name="connsiteY56" fmla="*/ 1752418 h 2758642"/>
                <a:gd name="connsiteX57" fmla="*/ 1489458 w 3146620"/>
                <a:gd name="connsiteY57" fmla="*/ 1977838 h 2758642"/>
                <a:gd name="connsiteX58" fmla="*/ 1682525 w 3146620"/>
                <a:gd name="connsiteY58" fmla="*/ 2200108 h 2758642"/>
                <a:gd name="connsiteX59" fmla="*/ 2312388 w 3146620"/>
                <a:gd name="connsiteY59" fmla="*/ 1901179 h 2758642"/>
                <a:gd name="connsiteX60" fmla="*/ 2334458 w 3146620"/>
                <a:gd name="connsiteY60" fmla="*/ 1871476 h 2758642"/>
                <a:gd name="connsiteX61" fmla="*/ 2286359 w 3146620"/>
                <a:gd name="connsiteY61" fmla="*/ 1909228 h 2758642"/>
                <a:gd name="connsiteX62" fmla="*/ 1672289 w 3146620"/>
                <a:gd name="connsiteY62" fmla="*/ 2099603 h 2758642"/>
                <a:gd name="connsiteX63" fmla="*/ 1610592 w 3146620"/>
                <a:gd name="connsiteY63" fmla="*/ 2096912 h 2758642"/>
                <a:gd name="connsiteX64" fmla="*/ 1651684 w 3146620"/>
                <a:gd name="connsiteY64" fmla="*/ 2091199 h 2758642"/>
                <a:gd name="connsiteX65" fmla="*/ 2314834 w 3146620"/>
                <a:gd name="connsiteY65" fmla="*/ 1350031 h 2758642"/>
                <a:gd name="connsiteX66" fmla="*/ 1484303 w 3146620"/>
                <a:gd name="connsiteY66" fmla="*/ 593492 h 2758642"/>
                <a:gd name="connsiteX67" fmla="*/ 937025 w 3146620"/>
                <a:gd name="connsiteY67" fmla="*/ 780959 h 2758642"/>
                <a:gd name="connsiteX68" fmla="*/ 925401 w 3146620"/>
                <a:gd name="connsiteY68" fmla="*/ 790801 h 2758642"/>
                <a:gd name="connsiteX69" fmla="*/ 946483 w 3146620"/>
                <a:gd name="connsiteY69" fmla="*/ 778794 h 2758642"/>
                <a:gd name="connsiteX70" fmla="*/ 1400097 w 3146620"/>
                <a:gd name="connsiteY70" fmla="*/ 668904 h 2758642"/>
                <a:gd name="connsiteX71" fmla="*/ 1461932 w 3146620"/>
                <a:gd name="connsiteY71" fmla="*/ 670654 h 2758642"/>
                <a:gd name="connsiteX72" fmla="*/ 1421219 w 3146620"/>
                <a:gd name="connsiteY72" fmla="*/ 677133 h 2758642"/>
                <a:gd name="connsiteX73" fmla="*/ 804919 w 3146620"/>
                <a:gd name="connsiteY73" fmla="*/ 1442786 h 2758642"/>
                <a:gd name="connsiteX74" fmla="*/ 1682525 w 3146620"/>
                <a:gd name="connsiteY74" fmla="*/ 2200108 h 2758642"/>
                <a:gd name="connsiteX75" fmla="*/ 1504755 w 3146620"/>
                <a:gd name="connsiteY75" fmla="*/ 2367407 h 2758642"/>
                <a:gd name="connsiteX76" fmla="*/ 487525 w 3146620"/>
                <a:gd name="connsiteY76" fmla="*/ 1533659 h 2758642"/>
                <a:gd name="connsiteX77" fmla="*/ 798279 w 3146620"/>
                <a:gd name="connsiteY77" fmla="*/ 872693 h 2758642"/>
                <a:gd name="connsiteX78" fmla="*/ 839982 w 3146620"/>
                <a:gd name="connsiteY78" fmla="*/ 843388 h 2758642"/>
                <a:gd name="connsiteX79" fmla="*/ 874229 w 3146620"/>
                <a:gd name="connsiteY79" fmla="*/ 796675 h 2758642"/>
                <a:gd name="connsiteX80" fmla="*/ 1672289 w 3146620"/>
                <a:gd name="connsiteY80" fmla="*/ 432222 h 2758642"/>
                <a:gd name="connsiteX81" fmla="*/ 2637668 w 3146620"/>
                <a:gd name="connsiteY81" fmla="*/ 1265912 h 2758642"/>
                <a:gd name="connsiteX82" fmla="*/ 2626544 w 3146620"/>
                <a:gd name="connsiteY82" fmla="*/ 1392875 h 2758642"/>
                <a:gd name="connsiteX83" fmla="*/ 2532056 w 3146620"/>
                <a:gd name="connsiteY83" fmla="*/ 1645451 h 2758642"/>
                <a:gd name="connsiteX84" fmla="*/ 2354915 w 3146620"/>
                <a:gd name="connsiteY84" fmla="*/ 1855420 h 2758642"/>
                <a:gd name="connsiteX85" fmla="*/ 2348647 w 3146620"/>
                <a:gd name="connsiteY85" fmla="*/ 1860340 h 2758642"/>
                <a:gd name="connsiteX86" fmla="*/ 2340290 w 3146620"/>
                <a:gd name="connsiteY86" fmla="*/ 1881700 h 2758642"/>
                <a:gd name="connsiteX87" fmla="*/ 1504755 w 3146620"/>
                <a:gd name="connsiteY87" fmla="*/ 2367407 h 2758642"/>
                <a:gd name="connsiteX88" fmla="*/ 1397545 w 3146620"/>
                <a:gd name="connsiteY88" fmla="*/ 2709204 h 2758642"/>
                <a:gd name="connsiteX89" fmla="*/ 1313564 w 3146620"/>
                <a:gd name="connsiteY89" fmla="*/ 2683625 h 2758642"/>
                <a:gd name="connsiteX90" fmla="*/ 650749 w 3146620"/>
                <a:gd name="connsiteY90" fmla="*/ 2114015 h 2758642"/>
                <a:gd name="connsiteX91" fmla="*/ 614783 w 3146620"/>
                <a:gd name="connsiteY91" fmla="*/ 2038601 h 2758642"/>
                <a:gd name="connsiteX92" fmla="*/ 649272 w 3146620"/>
                <a:gd name="connsiteY92" fmla="*/ 2082574 h 2758642"/>
                <a:gd name="connsiteX93" fmla="*/ 2116901 w 3146620"/>
                <a:gd name="connsiteY93" fmla="*/ 2251331 h 2758642"/>
                <a:gd name="connsiteX94" fmla="*/ 2619314 w 3146620"/>
                <a:gd name="connsiteY94" fmla="*/ 1730569 h 2758642"/>
                <a:gd name="connsiteX95" fmla="*/ 2643909 w 3146620"/>
                <a:gd name="connsiteY95" fmla="*/ 635797 h 2758642"/>
                <a:gd name="connsiteX96" fmla="*/ 2028202 w 3146620"/>
                <a:gd name="connsiteY96" fmla="*/ 142980 h 2758642"/>
                <a:gd name="connsiteX97" fmla="*/ 2006897 w 3146620"/>
                <a:gd name="connsiteY97" fmla="*/ 137397 h 2758642"/>
                <a:gd name="connsiteX98" fmla="*/ 2037333 w 3146620"/>
                <a:gd name="connsiteY98" fmla="*/ 152393 h 2758642"/>
                <a:gd name="connsiteX99" fmla="*/ 2483804 w 3146620"/>
                <a:gd name="connsiteY99" fmla="*/ 598783 h 2758642"/>
                <a:gd name="connsiteX100" fmla="*/ 2521179 w 3146620"/>
                <a:gd name="connsiteY100" fmla="*/ 673576 h 2758642"/>
                <a:gd name="connsiteX101" fmla="*/ 2485857 w 3146620"/>
                <a:gd name="connsiteY101" fmla="*/ 630692 h 2758642"/>
                <a:gd name="connsiteX102" fmla="*/ 1014038 w 3146620"/>
                <a:gd name="connsiteY102" fmla="*/ 537905 h 2758642"/>
                <a:gd name="connsiteX103" fmla="*/ 516254 w 3146620"/>
                <a:gd name="connsiteY103" fmla="*/ 2209923 h 2758642"/>
                <a:gd name="connsiteX104" fmla="*/ 1341630 w 3146620"/>
                <a:gd name="connsiteY104" fmla="*/ 2707786 h 2758642"/>
                <a:gd name="connsiteX105" fmla="*/ 1738084 w 3146620"/>
                <a:gd name="connsiteY105" fmla="*/ 2758614 h 2758642"/>
                <a:gd name="connsiteX106" fmla="*/ 1433261 w 3146620"/>
                <a:gd name="connsiteY106" fmla="*/ 2720084 h 2758642"/>
                <a:gd name="connsiteX107" fmla="*/ 1422318 w 3146620"/>
                <a:gd name="connsiteY107" fmla="*/ 2716750 h 2758642"/>
                <a:gd name="connsiteX108" fmla="*/ 1386949 w 3146620"/>
                <a:gd name="connsiteY108" fmla="*/ 2724643 h 2758642"/>
                <a:gd name="connsiteX109" fmla="*/ 166887 w 3146620"/>
                <a:gd name="connsiteY109" fmla="*/ 2138525 h 2758642"/>
                <a:gd name="connsiteX110" fmla="*/ 682014 w 3146620"/>
                <a:gd name="connsiteY110" fmla="*/ 237219 h 2758642"/>
                <a:gd name="connsiteX111" fmla="*/ 1810049 w 3146620"/>
                <a:gd name="connsiteY111" fmla="*/ 54886 h 2758642"/>
                <a:gd name="connsiteX112" fmla="*/ 1878052 w 3146620"/>
                <a:gd name="connsiteY112" fmla="*/ 79920 h 2758642"/>
                <a:gd name="connsiteX113" fmla="*/ 1965689 w 3146620"/>
                <a:gd name="connsiteY113" fmla="*/ 81604 h 2758642"/>
                <a:gd name="connsiteX114" fmla="*/ 2991394 w 3146620"/>
                <a:gd name="connsiteY114" fmla="*/ 724335 h 2758642"/>
                <a:gd name="connsiteX115" fmla="*/ 2925735 w 3146620"/>
                <a:gd name="connsiteY115" fmla="*/ 2094710 h 2758642"/>
                <a:gd name="connsiteX116" fmla="*/ 2442947 w 3146620"/>
                <a:gd name="connsiteY116" fmla="*/ 2564098 h 2758642"/>
                <a:gd name="connsiteX117" fmla="*/ 2257553 w 3146620"/>
                <a:gd name="connsiteY117" fmla="*/ 2656723 h 2758642"/>
                <a:gd name="connsiteX118" fmla="*/ 1738084 w 3146620"/>
                <a:gd name="connsiteY118" fmla="*/ 2758614 h 2758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146620" h="2758642">
                  <a:moveTo>
                    <a:pt x="1541216" y="1657815"/>
                  </a:moveTo>
                  <a:cubicBezTo>
                    <a:pt x="1668812" y="1657815"/>
                    <a:pt x="1772249" y="1540838"/>
                    <a:pt x="1772249" y="1396539"/>
                  </a:cubicBezTo>
                  <a:cubicBezTo>
                    <a:pt x="1772249" y="1270278"/>
                    <a:pt x="1693055" y="1164934"/>
                    <a:pt x="1587777" y="1140571"/>
                  </a:cubicBezTo>
                  <a:lnTo>
                    <a:pt x="1576347" y="1138598"/>
                  </a:lnTo>
                  <a:lnTo>
                    <a:pt x="1593509" y="1137669"/>
                  </a:lnTo>
                  <a:cubicBezTo>
                    <a:pt x="1658396" y="1137669"/>
                    <a:pt x="1717908" y="1162343"/>
                    <a:pt x="1764328" y="1203416"/>
                  </a:cubicBezTo>
                  <a:lnTo>
                    <a:pt x="1777708" y="1216454"/>
                  </a:lnTo>
                  <a:lnTo>
                    <a:pt x="1771569" y="1206196"/>
                  </a:lnTo>
                  <a:cubicBezTo>
                    <a:pt x="1732262" y="1144599"/>
                    <a:pt x="1669215" y="1104412"/>
                    <a:pt x="1596357" y="1102959"/>
                  </a:cubicBezTo>
                  <a:cubicBezTo>
                    <a:pt x="1468824" y="1100415"/>
                    <a:pt x="1359524" y="1217513"/>
                    <a:pt x="1352229" y="1364506"/>
                  </a:cubicBezTo>
                  <a:cubicBezTo>
                    <a:pt x="1345845" y="1493124"/>
                    <a:pt x="1419674" y="1602013"/>
                    <a:pt x="1523668" y="1628929"/>
                  </a:cubicBezTo>
                  <a:lnTo>
                    <a:pt x="1534993" y="1631167"/>
                  </a:lnTo>
                  <a:lnTo>
                    <a:pt x="1517792" y="1631771"/>
                  </a:lnTo>
                  <a:cubicBezTo>
                    <a:pt x="1471467" y="1630847"/>
                    <a:pt x="1428520" y="1617154"/>
                    <a:pt x="1391608" y="1593820"/>
                  </a:cubicBezTo>
                  <a:lnTo>
                    <a:pt x="1385744" y="1589673"/>
                  </a:lnTo>
                  <a:lnTo>
                    <a:pt x="1388977" y="1593072"/>
                  </a:lnTo>
                  <a:cubicBezTo>
                    <a:pt x="1429632" y="1633381"/>
                    <a:pt x="1482901" y="1657815"/>
                    <a:pt x="1541216" y="1657815"/>
                  </a:cubicBezTo>
                  <a:close/>
                  <a:moveTo>
                    <a:pt x="1593509" y="1713511"/>
                  </a:moveTo>
                  <a:cubicBezTo>
                    <a:pt x="1501248" y="1713511"/>
                    <a:pt x="1419854" y="1663628"/>
                    <a:pt x="1371509" y="1587645"/>
                  </a:cubicBezTo>
                  <a:lnTo>
                    <a:pt x="1361983" y="1571512"/>
                  </a:lnTo>
                  <a:lnTo>
                    <a:pt x="1350382" y="1561391"/>
                  </a:lnTo>
                  <a:cubicBezTo>
                    <a:pt x="1293398" y="1506407"/>
                    <a:pt x="1259416" y="1424237"/>
                    <a:pt x="1263938" y="1333122"/>
                  </a:cubicBezTo>
                  <a:cubicBezTo>
                    <a:pt x="1271977" y="1171140"/>
                    <a:pt x="1398666" y="1042224"/>
                    <a:pt x="1546906" y="1045181"/>
                  </a:cubicBezTo>
                  <a:cubicBezTo>
                    <a:pt x="1652294" y="1047283"/>
                    <a:pt x="1740203" y="1115472"/>
                    <a:pt x="1779330" y="1212923"/>
                  </a:cubicBezTo>
                  <a:lnTo>
                    <a:pt x="1781655" y="1220300"/>
                  </a:lnTo>
                  <a:lnTo>
                    <a:pt x="1783398" y="1221999"/>
                  </a:lnTo>
                  <a:cubicBezTo>
                    <a:pt x="1822883" y="1264333"/>
                    <a:pt x="1850130" y="1319789"/>
                    <a:pt x="1858959" y="1381743"/>
                  </a:cubicBezTo>
                  <a:cubicBezTo>
                    <a:pt x="1860996" y="1396040"/>
                    <a:pt x="1862053" y="1410682"/>
                    <a:pt x="1862053" y="1425590"/>
                  </a:cubicBezTo>
                  <a:cubicBezTo>
                    <a:pt x="1862053" y="1584604"/>
                    <a:pt x="1741822" y="1713511"/>
                    <a:pt x="1593509" y="1713511"/>
                  </a:cubicBezTo>
                  <a:close/>
                  <a:moveTo>
                    <a:pt x="1594962" y="1878090"/>
                  </a:moveTo>
                  <a:cubicBezTo>
                    <a:pt x="1712617" y="1878090"/>
                    <a:pt x="1820091" y="1834330"/>
                    <a:pt x="1902115" y="1762139"/>
                  </a:cubicBezTo>
                  <a:lnTo>
                    <a:pt x="1908639" y="1756051"/>
                  </a:lnTo>
                  <a:lnTo>
                    <a:pt x="1896806" y="1763478"/>
                  </a:lnTo>
                  <a:cubicBezTo>
                    <a:pt x="1822334" y="1805268"/>
                    <a:pt x="1735685" y="1829792"/>
                    <a:pt x="1642222" y="1831446"/>
                  </a:cubicBezTo>
                  <a:lnTo>
                    <a:pt x="1607518" y="1830364"/>
                  </a:lnTo>
                  <a:lnTo>
                    <a:pt x="1630367" y="1826357"/>
                  </a:lnTo>
                  <a:cubicBezTo>
                    <a:pt x="1840183" y="1778150"/>
                    <a:pt x="1989137" y="1583136"/>
                    <a:pt x="1976258" y="1352787"/>
                  </a:cubicBezTo>
                  <a:cubicBezTo>
                    <a:pt x="1961539" y="1089531"/>
                    <a:pt x="1741019" y="879814"/>
                    <a:pt x="1483712" y="884370"/>
                  </a:cubicBezTo>
                  <a:cubicBezTo>
                    <a:pt x="1336717" y="886973"/>
                    <a:pt x="1209515" y="958946"/>
                    <a:pt x="1130210" y="1069263"/>
                  </a:cubicBezTo>
                  <a:lnTo>
                    <a:pt x="1117824" y="1087635"/>
                  </a:lnTo>
                  <a:lnTo>
                    <a:pt x="1144818" y="1064285"/>
                  </a:lnTo>
                  <a:cubicBezTo>
                    <a:pt x="1238475" y="990724"/>
                    <a:pt x="1358544" y="946535"/>
                    <a:pt x="1489458" y="946535"/>
                  </a:cubicBezTo>
                  <a:lnTo>
                    <a:pt x="1524084" y="948199"/>
                  </a:lnTo>
                  <a:lnTo>
                    <a:pt x="1501022" y="951733"/>
                  </a:lnTo>
                  <a:cubicBezTo>
                    <a:pt x="1288616" y="995365"/>
                    <a:pt x="1128838" y="1184031"/>
                    <a:pt x="1128838" y="1410158"/>
                  </a:cubicBezTo>
                  <a:cubicBezTo>
                    <a:pt x="1128838" y="1668590"/>
                    <a:pt x="1337529" y="1878090"/>
                    <a:pt x="1594962" y="1878090"/>
                  </a:cubicBezTo>
                  <a:close/>
                  <a:moveTo>
                    <a:pt x="1489458" y="1977838"/>
                  </a:moveTo>
                  <a:cubicBezTo>
                    <a:pt x="1190226" y="1977838"/>
                    <a:pt x="947651" y="1746973"/>
                    <a:pt x="947651" y="1462187"/>
                  </a:cubicBezTo>
                  <a:cubicBezTo>
                    <a:pt x="947651" y="1435488"/>
                    <a:pt x="949783" y="1409263"/>
                    <a:pt x="953894" y="1383658"/>
                  </a:cubicBezTo>
                  <a:cubicBezTo>
                    <a:pt x="971708" y="1272703"/>
                    <a:pt x="1026679" y="1173384"/>
                    <a:pt x="1106343" y="1097566"/>
                  </a:cubicBezTo>
                  <a:lnTo>
                    <a:pt x="1109860" y="1094523"/>
                  </a:lnTo>
                  <a:lnTo>
                    <a:pt x="1114550" y="1081311"/>
                  </a:lnTo>
                  <a:cubicBezTo>
                    <a:pt x="1193492" y="906781"/>
                    <a:pt x="1370854" y="784658"/>
                    <a:pt x="1583484" y="780893"/>
                  </a:cubicBezTo>
                  <a:cubicBezTo>
                    <a:pt x="1882567" y="775598"/>
                    <a:pt x="2138171" y="1006479"/>
                    <a:pt x="2154391" y="1296581"/>
                  </a:cubicBezTo>
                  <a:cubicBezTo>
                    <a:pt x="2163515" y="1459763"/>
                    <a:pt x="2094953" y="1606925"/>
                    <a:pt x="1979984" y="1705399"/>
                  </a:cubicBezTo>
                  <a:lnTo>
                    <a:pt x="1956579" y="1723525"/>
                  </a:lnTo>
                  <a:lnTo>
                    <a:pt x="1937358" y="1752418"/>
                  </a:lnTo>
                  <a:cubicBezTo>
                    <a:pt x="1839819" y="1888500"/>
                    <a:pt x="1675600" y="1977838"/>
                    <a:pt x="1489458" y="1977838"/>
                  </a:cubicBezTo>
                  <a:close/>
                  <a:moveTo>
                    <a:pt x="1682525" y="2200108"/>
                  </a:moveTo>
                  <a:cubicBezTo>
                    <a:pt x="1944439" y="2195900"/>
                    <a:pt x="2171085" y="2079537"/>
                    <a:pt x="2312388" y="1901179"/>
                  </a:cubicBezTo>
                  <a:lnTo>
                    <a:pt x="2334458" y="1871476"/>
                  </a:lnTo>
                  <a:lnTo>
                    <a:pt x="2286359" y="1909228"/>
                  </a:lnTo>
                  <a:cubicBezTo>
                    <a:pt x="2119485" y="2028159"/>
                    <a:pt x="1905548" y="2099603"/>
                    <a:pt x="1672289" y="2099603"/>
                  </a:cubicBezTo>
                  <a:lnTo>
                    <a:pt x="1610592" y="2096912"/>
                  </a:lnTo>
                  <a:lnTo>
                    <a:pt x="1651684" y="2091199"/>
                  </a:lnTo>
                  <a:cubicBezTo>
                    <a:pt x="2030143" y="2020655"/>
                    <a:pt x="2314834" y="1715627"/>
                    <a:pt x="2314834" y="1350031"/>
                  </a:cubicBezTo>
                  <a:cubicBezTo>
                    <a:pt x="2314834" y="932206"/>
                    <a:pt x="1942993" y="593492"/>
                    <a:pt x="1484303" y="593492"/>
                  </a:cubicBezTo>
                  <a:cubicBezTo>
                    <a:pt x="1274668" y="593492"/>
                    <a:pt x="1083173" y="664242"/>
                    <a:pt x="937025" y="780959"/>
                  </a:cubicBezTo>
                  <a:lnTo>
                    <a:pt x="925401" y="790801"/>
                  </a:lnTo>
                  <a:lnTo>
                    <a:pt x="946483" y="778794"/>
                  </a:lnTo>
                  <a:cubicBezTo>
                    <a:pt x="1079176" y="711228"/>
                    <a:pt x="1233565" y="671580"/>
                    <a:pt x="1400097" y="668904"/>
                  </a:cubicBezTo>
                  <a:lnTo>
                    <a:pt x="1461932" y="670654"/>
                  </a:lnTo>
                  <a:lnTo>
                    <a:pt x="1421219" y="677133"/>
                  </a:lnTo>
                  <a:cubicBezTo>
                    <a:pt x="1047374" y="755072"/>
                    <a:pt x="781971" y="1070365"/>
                    <a:pt x="804919" y="1442786"/>
                  </a:cubicBezTo>
                  <a:cubicBezTo>
                    <a:pt x="831145" y="1868410"/>
                    <a:pt x="1224063" y="2207475"/>
                    <a:pt x="1682525" y="2200108"/>
                  </a:cubicBezTo>
                  <a:close/>
                  <a:moveTo>
                    <a:pt x="1504755" y="2367407"/>
                  </a:moveTo>
                  <a:cubicBezTo>
                    <a:pt x="971855" y="2375969"/>
                    <a:pt x="516425" y="2002688"/>
                    <a:pt x="487525" y="1533659"/>
                  </a:cubicBezTo>
                  <a:cubicBezTo>
                    <a:pt x="471267" y="1269830"/>
                    <a:pt x="593430" y="1031904"/>
                    <a:pt x="798279" y="872693"/>
                  </a:cubicBezTo>
                  <a:lnTo>
                    <a:pt x="839982" y="843388"/>
                  </a:lnTo>
                  <a:lnTo>
                    <a:pt x="874229" y="796675"/>
                  </a:lnTo>
                  <a:cubicBezTo>
                    <a:pt x="1048022" y="576661"/>
                    <a:pt x="1340623" y="432222"/>
                    <a:pt x="1672289" y="432222"/>
                  </a:cubicBezTo>
                  <a:cubicBezTo>
                    <a:pt x="2205452" y="432222"/>
                    <a:pt x="2637668" y="805478"/>
                    <a:pt x="2637668" y="1265912"/>
                  </a:cubicBezTo>
                  <a:cubicBezTo>
                    <a:pt x="2637668" y="1309078"/>
                    <a:pt x="2633869" y="1351477"/>
                    <a:pt x="2626544" y="1392875"/>
                  </a:cubicBezTo>
                  <a:cubicBezTo>
                    <a:pt x="2610674" y="1482570"/>
                    <a:pt x="2578252" y="1567561"/>
                    <a:pt x="2532056" y="1645451"/>
                  </a:cubicBezTo>
                  <a:cubicBezTo>
                    <a:pt x="2485859" y="1723341"/>
                    <a:pt x="2425886" y="1794130"/>
                    <a:pt x="2354915" y="1855420"/>
                  </a:cubicBezTo>
                  <a:lnTo>
                    <a:pt x="2348647" y="1860340"/>
                  </a:lnTo>
                  <a:lnTo>
                    <a:pt x="2340290" y="1881700"/>
                  </a:lnTo>
                  <a:cubicBezTo>
                    <a:pt x="2199633" y="2163876"/>
                    <a:pt x="1883614" y="2361320"/>
                    <a:pt x="1504755" y="2367407"/>
                  </a:cubicBezTo>
                  <a:close/>
                  <a:moveTo>
                    <a:pt x="1397545" y="2709204"/>
                  </a:moveTo>
                  <a:lnTo>
                    <a:pt x="1313564" y="2683625"/>
                  </a:lnTo>
                  <a:cubicBezTo>
                    <a:pt x="1039114" y="2584837"/>
                    <a:pt x="801010" y="2390656"/>
                    <a:pt x="650749" y="2114015"/>
                  </a:cubicBezTo>
                  <a:lnTo>
                    <a:pt x="614783" y="2038601"/>
                  </a:lnTo>
                  <a:lnTo>
                    <a:pt x="649272" y="2082574"/>
                  </a:lnTo>
                  <a:cubicBezTo>
                    <a:pt x="992096" y="2472625"/>
                    <a:pt x="1603682" y="2556037"/>
                    <a:pt x="2116901" y="2251331"/>
                  </a:cubicBezTo>
                  <a:cubicBezTo>
                    <a:pt x="2336852" y="2120742"/>
                    <a:pt x="2507502" y="1937409"/>
                    <a:pt x="2619314" y="1730569"/>
                  </a:cubicBezTo>
                  <a:cubicBezTo>
                    <a:pt x="2805668" y="1385834"/>
                    <a:pt x="2828583" y="975796"/>
                    <a:pt x="2643909" y="635797"/>
                  </a:cubicBezTo>
                  <a:cubicBezTo>
                    <a:pt x="2508867" y="387174"/>
                    <a:pt x="2286192" y="219031"/>
                    <a:pt x="2028202" y="142980"/>
                  </a:cubicBezTo>
                  <a:lnTo>
                    <a:pt x="2006897" y="137397"/>
                  </a:lnTo>
                  <a:lnTo>
                    <a:pt x="2037333" y="152393"/>
                  </a:lnTo>
                  <a:cubicBezTo>
                    <a:pt x="2217659" y="253452"/>
                    <a:pt x="2372771" y="403509"/>
                    <a:pt x="2483804" y="598783"/>
                  </a:cubicBezTo>
                  <a:lnTo>
                    <a:pt x="2521179" y="673576"/>
                  </a:lnTo>
                  <a:lnTo>
                    <a:pt x="2485857" y="630692"/>
                  </a:lnTo>
                  <a:cubicBezTo>
                    <a:pt x="2135626" y="252277"/>
                    <a:pt x="1522054" y="200295"/>
                    <a:pt x="1014038" y="537905"/>
                  </a:cubicBezTo>
                  <a:cubicBezTo>
                    <a:pt x="433447" y="923746"/>
                    <a:pt x="210582" y="1672333"/>
                    <a:pt x="516254" y="2209923"/>
                  </a:cubicBezTo>
                  <a:cubicBezTo>
                    <a:pt x="690881" y="2517041"/>
                    <a:pt x="1000230" y="2688855"/>
                    <a:pt x="1341630" y="2707786"/>
                  </a:cubicBezTo>
                  <a:close/>
                  <a:moveTo>
                    <a:pt x="1738084" y="2758614"/>
                  </a:moveTo>
                  <a:cubicBezTo>
                    <a:pt x="1634411" y="2757926"/>
                    <a:pt x="1532079" y="2744900"/>
                    <a:pt x="1433261" y="2720084"/>
                  </a:cubicBezTo>
                  <a:lnTo>
                    <a:pt x="1422318" y="2716750"/>
                  </a:lnTo>
                  <a:lnTo>
                    <a:pt x="1386949" y="2724643"/>
                  </a:lnTo>
                  <a:cubicBezTo>
                    <a:pt x="900227" y="2793005"/>
                    <a:pt x="419484" y="2582771"/>
                    <a:pt x="166887" y="2138525"/>
                  </a:cubicBezTo>
                  <a:cubicBezTo>
                    <a:pt x="-188415" y="1513651"/>
                    <a:pt x="42216" y="662407"/>
                    <a:pt x="682014" y="237219"/>
                  </a:cubicBezTo>
                  <a:cubicBezTo>
                    <a:pt x="1041900" y="-1950"/>
                    <a:pt x="1454592" y="-55367"/>
                    <a:pt x="1810049" y="54886"/>
                  </a:cubicBezTo>
                  <a:lnTo>
                    <a:pt x="1878052" y="79920"/>
                  </a:lnTo>
                  <a:lnTo>
                    <a:pt x="1965689" y="81604"/>
                  </a:lnTo>
                  <a:cubicBezTo>
                    <a:pt x="2386494" y="104349"/>
                    <a:pt x="2777742" y="330986"/>
                    <a:pt x="2991394" y="724335"/>
                  </a:cubicBezTo>
                  <a:cubicBezTo>
                    <a:pt x="3227517" y="1159057"/>
                    <a:pt x="3185246" y="1684230"/>
                    <a:pt x="2925735" y="2094710"/>
                  </a:cubicBezTo>
                  <a:cubicBezTo>
                    <a:pt x="2807775" y="2281291"/>
                    <a:pt x="2644932" y="2444176"/>
                    <a:pt x="2442947" y="2564098"/>
                  </a:cubicBezTo>
                  <a:cubicBezTo>
                    <a:pt x="2382352" y="2600074"/>
                    <a:pt x="2320385" y="2630907"/>
                    <a:pt x="2257553" y="2656723"/>
                  </a:cubicBezTo>
                  <a:cubicBezTo>
                    <a:pt x="2087384" y="2726641"/>
                    <a:pt x="1910872" y="2759762"/>
                    <a:pt x="1738084" y="2758614"/>
                  </a:cubicBezTo>
                  <a:close/>
                </a:path>
              </a:pathLst>
            </a:custGeom>
            <a:gradFill flip="none" rotWithShape="1">
              <a:gsLst>
                <a:gs pos="18750">
                  <a:srgbClr val="1AD6D2"/>
                </a:gs>
                <a:gs pos="13000">
                  <a:srgbClr val="FFC000"/>
                </a:gs>
                <a:gs pos="36000">
                  <a:srgbClr val="03D4A8"/>
                </a:gs>
                <a:gs pos="25000">
                  <a:srgbClr val="21D6E0"/>
                </a:gs>
                <a:gs pos="24000">
                  <a:srgbClr val="0087E6"/>
                </a:gs>
                <a:gs pos="100000">
                  <a:srgbClr val="005CBF"/>
                </a:gs>
              </a:gsLst>
              <a:path path="circle">
                <a:fillToRect l="50000" t="50000" r="50000" b="50000"/>
              </a:path>
              <a:tileRect/>
            </a:gradFill>
            <a:ln w="6350">
              <a:noFill/>
            </a:ln>
            <a:effectLst>
              <a:outerShdw blurRad="50800" dist="50800" dir="5400000" algn="ctr" rotWithShape="0">
                <a:schemeClr val="bg1"/>
              </a:outerShdw>
            </a:effectLst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/>
            </a:p>
          </p:txBody>
        </p:sp>
        <p:sp>
          <p:nvSpPr>
            <p:cNvPr id="12" name="Forma libre 19"/>
            <p:cNvSpPr/>
            <p:nvPr/>
          </p:nvSpPr>
          <p:spPr>
            <a:xfrm rot="9566719">
              <a:off x="446271" y="3779838"/>
              <a:ext cx="383788" cy="358597"/>
            </a:xfrm>
            <a:custGeom>
              <a:avLst/>
              <a:gdLst>
                <a:gd name="connsiteX0" fmla="*/ 1541216 w 3146620"/>
                <a:gd name="connsiteY0" fmla="*/ 1657815 h 2758642"/>
                <a:gd name="connsiteX1" fmla="*/ 1772249 w 3146620"/>
                <a:gd name="connsiteY1" fmla="*/ 1396539 h 2758642"/>
                <a:gd name="connsiteX2" fmla="*/ 1587777 w 3146620"/>
                <a:gd name="connsiteY2" fmla="*/ 1140571 h 2758642"/>
                <a:gd name="connsiteX3" fmla="*/ 1576347 w 3146620"/>
                <a:gd name="connsiteY3" fmla="*/ 1138598 h 2758642"/>
                <a:gd name="connsiteX4" fmla="*/ 1593509 w 3146620"/>
                <a:gd name="connsiteY4" fmla="*/ 1137669 h 2758642"/>
                <a:gd name="connsiteX5" fmla="*/ 1764328 w 3146620"/>
                <a:gd name="connsiteY5" fmla="*/ 1203416 h 2758642"/>
                <a:gd name="connsiteX6" fmla="*/ 1777708 w 3146620"/>
                <a:gd name="connsiteY6" fmla="*/ 1216454 h 2758642"/>
                <a:gd name="connsiteX7" fmla="*/ 1771569 w 3146620"/>
                <a:gd name="connsiteY7" fmla="*/ 1206196 h 2758642"/>
                <a:gd name="connsiteX8" fmla="*/ 1596357 w 3146620"/>
                <a:gd name="connsiteY8" fmla="*/ 1102959 h 2758642"/>
                <a:gd name="connsiteX9" fmla="*/ 1352229 w 3146620"/>
                <a:gd name="connsiteY9" fmla="*/ 1364506 h 2758642"/>
                <a:gd name="connsiteX10" fmla="*/ 1523668 w 3146620"/>
                <a:gd name="connsiteY10" fmla="*/ 1628929 h 2758642"/>
                <a:gd name="connsiteX11" fmla="*/ 1534993 w 3146620"/>
                <a:gd name="connsiteY11" fmla="*/ 1631167 h 2758642"/>
                <a:gd name="connsiteX12" fmla="*/ 1517792 w 3146620"/>
                <a:gd name="connsiteY12" fmla="*/ 1631771 h 2758642"/>
                <a:gd name="connsiteX13" fmla="*/ 1391608 w 3146620"/>
                <a:gd name="connsiteY13" fmla="*/ 1593820 h 2758642"/>
                <a:gd name="connsiteX14" fmla="*/ 1385744 w 3146620"/>
                <a:gd name="connsiteY14" fmla="*/ 1589673 h 2758642"/>
                <a:gd name="connsiteX15" fmla="*/ 1388977 w 3146620"/>
                <a:gd name="connsiteY15" fmla="*/ 1593072 h 2758642"/>
                <a:gd name="connsiteX16" fmla="*/ 1541216 w 3146620"/>
                <a:gd name="connsiteY16" fmla="*/ 1657815 h 2758642"/>
                <a:gd name="connsiteX17" fmla="*/ 1593509 w 3146620"/>
                <a:gd name="connsiteY17" fmla="*/ 1713511 h 2758642"/>
                <a:gd name="connsiteX18" fmla="*/ 1371509 w 3146620"/>
                <a:gd name="connsiteY18" fmla="*/ 1587645 h 2758642"/>
                <a:gd name="connsiteX19" fmla="*/ 1361983 w 3146620"/>
                <a:gd name="connsiteY19" fmla="*/ 1571512 h 2758642"/>
                <a:gd name="connsiteX20" fmla="*/ 1350382 w 3146620"/>
                <a:gd name="connsiteY20" fmla="*/ 1561391 h 2758642"/>
                <a:gd name="connsiteX21" fmla="*/ 1263938 w 3146620"/>
                <a:gd name="connsiteY21" fmla="*/ 1333122 h 2758642"/>
                <a:gd name="connsiteX22" fmla="*/ 1546906 w 3146620"/>
                <a:gd name="connsiteY22" fmla="*/ 1045181 h 2758642"/>
                <a:gd name="connsiteX23" fmla="*/ 1779330 w 3146620"/>
                <a:gd name="connsiteY23" fmla="*/ 1212923 h 2758642"/>
                <a:gd name="connsiteX24" fmla="*/ 1781655 w 3146620"/>
                <a:gd name="connsiteY24" fmla="*/ 1220300 h 2758642"/>
                <a:gd name="connsiteX25" fmla="*/ 1783398 w 3146620"/>
                <a:gd name="connsiteY25" fmla="*/ 1221999 h 2758642"/>
                <a:gd name="connsiteX26" fmla="*/ 1858959 w 3146620"/>
                <a:gd name="connsiteY26" fmla="*/ 1381743 h 2758642"/>
                <a:gd name="connsiteX27" fmla="*/ 1862053 w 3146620"/>
                <a:gd name="connsiteY27" fmla="*/ 1425590 h 2758642"/>
                <a:gd name="connsiteX28" fmla="*/ 1593509 w 3146620"/>
                <a:gd name="connsiteY28" fmla="*/ 1713511 h 2758642"/>
                <a:gd name="connsiteX29" fmla="*/ 1594962 w 3146620"/>
                <a:gd name="connsiteY29" fmla="*/ 1878090 h 2758642"/>
                <a:gd name="connsiteX30" fmla="*/ 1902115 w 3146620"/>
                <a:gd name="connsiteY30" fmla="*/ 1762139 h 2758642"/>
                <a:gd name="connsiteX31" fmla="*/ 1908639 w 3146620"/>
                <a:gd name="connsiteY31" fmla="*/ 1756051 h 2758642"/>
                <a:gd name="connsiteX32" fmla="*/ 1896806 w 3146620"/>
                <a:gd name="connsiteY32" fmla="*/ 1763478 h 2758642"/>
                <a:gd name="connsiteX33" fmla="*/ 1642222 w 3146620"/>
                <a:gd name="connsiteY33" fmla="*/ 1831446 h 2758642"/>
                <a:gd name="connsiteX34" fmla="*/ 1607518 w 3146620"/>
                <a:gd name="connsiteY34" fmla="*/ 1830364 h 2758642"/>
                <a:gd name="connsiteX35" fmla="*/ 1630367 w 3146620"/>
                <a:gd name="connsiteY35" fmla="*/ 1826357 h 2758642"/>
                <a:gd name="connsiteX36" fmla="*/ 1976258 w 3146620"/>
                <a:gd name="connsiteY36" fmla="*/ 1352787 h 2758642"/>
                <a:gd name="connsiteX37" fmla="*/ 1483712 w 3146620"/>
                <a:gd name="connsiteY37" fmla="*/ 884370 h 2758642"/>
                <a:gd name="connsiteX38" fmla="*/ 1130210 w 3146620"/>
                <a:gd name="connsiteY38" fmla="*/ 1069263 h 2758642"/>
                <a:gd name="connsiteX39" fmla="*/ 1117824 w 3146620"/>
                <a:gd name="connsiteY39" fmla="*/ 1087635 h 2758642"/>
                <a:gd name="connsiteX40" fmla="*/ 1144818 w 3146620"/>
                <a:gd name="connsiteY40" fmla="*/ 1064285 h 2758642"/>
                <a:gd name="connsiteX41" fmla="*/ 1489458 w 3146620"/>
                <a:gd name="connsiteY41" fmla="*/ 946535 h 2758642"/>
                <a:gd name="connsiteX42" fmla="*/ 1524084 w 3146620"/>
                <a:gd name="connsiteY42" fmla="*/ 948199 h 2758642"/>
                <a:gd name="connsiteX43" fmla="*/ 1501022 w 3146620"/>
                <a:gd name="connsiteY43" fmla="*/ 951733 h 2758642"/>
                <a:gd name="connsiteX44" fmla="*/ 1128838 w 3146620"/>
                <a:gd name="connsiteY44" fmla="*/ 1410158 h 2758642"/>
                <a:gd name="connsiteX45" fmla="*/ 1594962 w 3146620"/>
                <a:gd name="connsiteY45" fmla="*/ 1878090 h 2758642"/>
                <a:gd name="connsiteX46" fmla="*/ 1489458 w 3146620"/>
                <a:gd name="connsiteY46" fmla="*/ 1977838 h 2758642"/>
                <a:gd name="connsiteX47" fmla="*/ 947651 w 3146620"/>
                <a:gd name="connsiteY47" fmla="*/ 1462187 h 2758642"/>
                <a:gd name="connsiteX48" fmla="*/ 953894 w 3146620"/>
                <a:gd name="connsiteY48" fmla="*/ 1383658 h 2758642"/>
                <a:gd name="connsiteX49" fmla="*/ 1106343 w 3146620"/>
                <a:gd name="connsiteY49" fmla="*/ 1097566 h 2758642"/>
                <a:gd name="connsiteX50" fmla="*/ 1109860 w 3146620"/>
                <a:gd name="connsiteY50" fmla="*/ 1094523 h 2758642"/>
                <a:gd name="connsiteX51" fmla="*/ 1114550 w 3146620"/>
                <a:gd name="connsiteY51" fmla="*/ 1081311 h 2758642"/>
                <a:gd name="connsiteX52" fmla="*/ 1583484 w 3146620"/>
                <a:gd name="connsiteY52" fmla="*/ 780893 h 2758642"/>
                <a:gd name="connsiteX53" fmla="*/ 2154391 w 3146620"/>
                <a:gd name="connsiteY53" fmla="*/ 1296581 h 2758642"/>
                <a:gd name="connsiteX54" fmla="*/ 1979984 w 3146620"/>
                <a:gd name="connsiteY54" fmla="*/ 1705399 h 2758642"/>
                <a:gd name="connsiteX55" fmla="*/ 1956579 w 3146620"/>
                <a:gd name="connsiteY55" fmla="*/ 1723525 h 2758642"/>
                <a:gd name="connsiteX56" fmla="*/ 1937358 w 3146620"/>
                <a:gd name="connsiteY56" fmla="*/ 1752418 h 2758642"/>
                <a:gd name="connsiteX57" fmla="*/ 1489458 w 3146620"/>
                <a:gd name="connsiteY57" fmla="*/ 1977838 h 2758642"/>
                <a:gd name="connsiteX58" fmla="*/ 1682525 w 3146620"/>
                <a:gd name="connsiteY58" fmla="*/ 2200108 h 2758642"/>
                <a:gd name="connsiteX59" fmla="*/ 2312388 w 3146620"/>
                <a:gd name="connsiteY59" fmla="*/ 1901179 h 2758642"/>
                <a:gd name="connsiteX60" fmla="*/ 2334458 w 3146620"/>
                <a:gd name="connsiteY60" fmla="*/ 1871476 h 2758642"/>
                <a:gd name="connsiteX61" fmla="*/ 2286359 w 3146620"/>
                <a:gd name="connsiteY61" fmla="*/ 1909228 h 2758642"/>
                <a:gd name="connsiteX62" fmla="*/ 1672289 w 3146620"/>
                <a:gd name="connsiteY62" fmla="*/ 2099603 h 2758642"/>
                <a:gd name="connsiteX63" fmla="*/ 1610592 w 3146620"/>
                <a:gd name="connsiteY63" fmla="*/ 2096912 h 2758642"/>
                <a:gd name="connsiteX64" fmla="*/ 1651684 w 3146620"/>
                <a:gd name="connsiteY64" fmla="*/ 2091199 h 2758642"/>
                <a:gd name="connsiteX65" fmla="*/ 2314834 w 3146620"/>
                <a:gd name="connsiteY65" fmla="*/ 1350031 h 2758642"/>
                <a:gd name="connsiteX66" fmla="*/ 1484303 w 3146620"/>
                <a:gd name="connsiteY66" fmla="*/ 593492 h 2758642"/>
                <a:gd name="connsiteX67" fmla="*/ 937025 w 3146620"/>
                <a:gd name="connsiteY67" fmla="*/ 780959 h 2758642"/>
                <a:gd name="connsiteX68" fmla="*/ 925401 w 3146620"/>
                <a:gd name="connsiteY68" fmla="*/ 790801 h 2758642"/>
                <a:gd name="connsiteX69" fmla="*/ 946483 w 3146620"/>
                <a:gd name="connsiteY69" fmla="*/ 778794 h 2758642"/>
                <a:gd name="connsiteX70" fmla="*/ 1400097 w 3146620"/>
                <a:gd name="connsiteY70" fmla="*/ 668904 h 2758642"/>
                <a:gd name="connsiteX71" fmla="*/ 1461932 w 3146620"/>
                <a:gd name="connsiteY71" fmla="*/ 670654 h 2758642"/>
                <a:gd name="connsiteX72" fmla="*/ 1421219 w 3146620"/>
                <a:gd name="connsiteY72" fmla="*/ 677133 h 2758642"/>
                <a:gd name="connsiteX73" fmla="*/ 804919 w 3146620"/>
                <a:gd name="connsiteY73" fmla="*/ 1442786 h 2758642"/>
                <a:gd name="connsiteX74" fmla="*/ 1682525 w 3146620"/>
                <a:gd name="connsiteY74" fmla="*/ 2200108 h 2758642"/>
                <a:gd name="connsiteX75" fmla="*/ 1504755 w 3146620"/>
                <a:gd name="connsiteY75" fmla="*/ 2367407 h 2758642"/>
                <a:gd name="connsiteX76" fmla="*/ 487525 w 3146620"/>
                <a:gd name="connsiteY76" fmla="*/ 1533659 h 2758642"/>
                <a:gd name="connsiteX77" fmla="*/ 798279 w 3146620"/>
                <a:gd name="connsiteY77" fmla="*/ 872693 h 2758642"/>
                <a:gd name="connsiteX78" fmla="*/ 839982 w 3146620"/>
                <a:gd name="connsiteY78" fmla="*/ 843388 h 2758642"/>
                <a:gd name="connsiteX79" fmla="*/ 874229 w 3146620"/>
                <a:gd name="connsiteY79" fmla="*/ 796675 h 2758642"/>
                <a:gd name="connsiteX80" fmla="*/ 1672289 w 3146620"/>
                <a:gd name="connsiteY80" fmla="*/ 432222 h 2758642"/>
                <a:gd name="connsiteX81" fmla="*/ 2637668 w 3146620"/>
                <a:gd name="connsiteY81" fmla="*/ 1265912 h 2758642"/>
                <a:gd name="connsiteX82" fmla="*/ 2626544 w 3146620"/>
                <a:gd name="connsiteY82" fmla="*/ 1392875 h 2758642"/>
                <a:gd name="connsiteX83" fmla="*/ 2532056 w 3146620"/>
                <a:gd name="connsiteY83" fmla="*/ 1645451 h 2758642"/>
                <a:gd name="connsiteX84" fmla="*/ 2354915 w 3146620"/>
                <a:gd name="connsiteY84" fmla="*/ 1855420 h 2758642"/>
                <a:gd name="connsiteX85" fmla="*/ 2348647 w 3146620"/>
                <a:gd name="connsiteY85" fmla="*/ 1860340 h 2758642"/>
                <a:gd name="connsiteX86" fmla="*/ 2340290 w 3146620"/>
                <a:gd name="connsiteY86" fmla="*/ 1881700 h 2758642"/>
                <a:gd name="connsiteX87" fmla="*/ 1504755 w 3146620"/>
                <a:gd name="connsiteY87" fmla="*/ 2367407 h 2758642"/>
                <a:gd name="connsiteX88" fmla="*/ 1397545 w 3146620"/>
                <a:gd name="connsiteY88" fmla="*/ 2709204 h 2758642"/>
                <a:gd name="connsiteX89" fmla="*/ 1313564 w 3146620"/>
                <a:gd name="connsiteY89" fmla="*/ 2683625 h 2758642"/>
                <a:gd name="connsiteX90" fmla="*/ 650749 w 3146620"/>
                <a:gd name="connsiteY90" fmla="*/ 2114015 h 2758642"/>
                <a:gd name="connsiteX91" fmla="*/ 614783 w 3146620"/>
                <a:gd name="connsiteY91" fmla="*/ 2038601 h 2758642"/>
                <a:gd name="connsiteX92" fmla="*/ 649272 w 3146620"/>
                <a:gd name="connsiteY92" fmla="*/ 2082574 h 2758642"/>
                <a:gd name="connsiteX93" fmla="*/ 2116901 w 3146620"/>
                <a:gd name="connsiteY93" fmla="*/ 2251331 h 2758642"/>
                <a:gd name="connsiteX94" fmla="*/ 2619314 w 3146620"/>
                <a:gd name="connsiteY94" fmla="*/ 1730569 h 2758642"/>
                <a:gd name="connsiteX95" fmla="*/ 2643909 w 3146620"/>
                <a:gd name="connsiteY95" fmla="*/ 635797 h 2758642"/>
                <a:gd name="connsiteX96" fmla="*/ 2028202 w 3146620"/>
                <a:gd name="connsiteY96" fmla="*/ 142980 h 2758642"/>
                <a:gd name="connsiteX97" fmla="*/ 2006897 w 3146620"/>
                <a:gd name="connsiteY97" fmla="*/ 137397 h 2758642"/>
                <a:gd name="connsiteX98" fmla="*/ 2037333 w 3146620"/>
                <a:gd name="connsiteY98" fmla="*/ 152393 h 2758642"/>
                <a:gd name="connsiteX99" fmla="*/ 2483804 w 3146620"/>
                <a:gd name="connsiteY99" fmla="*/ 598783 h 2758642"/>
                <a:gd name="connsiteX100" fmla="*/ 2521179 w 3146620"/>
                <a:gd name="connsiteY100" fmla="*/ 673576 h 2758642"/>
                <a:gd name="connsiteX101" fmla="*/ 2485857 w 3146620"/>
                <a:gd name="connsiteY101" fmla="*/ 630692 h 2758642"/>
                <a:gd name="connsiteX102" fmla="*/ 1014038 w 3146620"/>
                <a:gd name="connsiteY102" fmla="*/ 537905 h 2758642"/>
                <a:gd name="connsiteX103" fmla="*/ 516254 w 3146620"/>
                <a:gd name="connsiteY103" fmla="*/ 2209923 h 2758642"/>
                <a:gd name="connsiteX104" fmla="*/ 1341630 w 3146620"/>
                <a:gd name="connsiteY104" fmla="*/ 2707786 h 2758642"/>
                <a:gd name="connsiteX105" fmla="*/ 1738084 w 3146620"/>
                <a:gd name="connsiteY105" fmla="*/ 2758614 h 2758642"/>
                <a:gd name="connsiteX106" fmla="*/ 1433261 w 3146620"/>
                <a:gd name="connsiteY106" fmla="*/ 2720084 h 2758642"/>
                <a:gd name="connsiteX107" fmla="*/ 1422318 w 3146620"/>
                <a:gd name="connsiteY107" fmla="*/ 2716750 h 2758642"/>
                <a:gd name="connsiteX108" fmla="*/ 1386949 w 3146620"/>
                <a:gd name="connsiteY108" fmla="*/ 2724643 h 2758642"/>
                <a:gd name="connsiteX109" fmla="*/ 166887 w 3146620"/>
                <a:gd name="connsiteY109" fmla="*/ 2138525 h 2758642"/>
                <a:gd name="connsiteX110" fmla="*/ 682014 w 3146620"/>
                <a:gd name="connsiteY110" fmla="*/ 237219 h 2758642"/>
                <a:gd name="connsiteX111" fmla="*/ 1810049 w 3146620"/>
                <a:gd name="connsiteY111" fmla="*/ 54886 h 2758642"/>
                <a:gd name="connsiteX112" fmla="*/ 1878052 w 3146620"/>
                <a:gd name="connsiteY112" fmla="*/ 79920 h 2758642"/>
                <a:gd name="connsiteX113" fmla="*/ 1965689 w 3146620"/>
                <a:gd name="connsiteY113" fmla="*/ 81604 h 2758642"/>
                <a:gd name="connsiteX114" fmla="*/ 2991394 w 3146620"/>
                <a:gd name="connsiteY114" fmla="*/ 724335 h 2758642"/>
                <a:gd name="connsiteX115" fmla="*/ 2925735 w 3146620"/>
                <a:gd name="connsiteY115" fmla="*/ 2094710 h 2758642"/>
                <a:gd name="connsiteX116" fmla="*/ 2442947 w 3146620"/>
                <a:gd name="connsiteY116" fmla="*/ 2564098 h 2758642"/>
                <a:gd name="connsiteX117" fmla="*/ 2257553 w 3146620"/>
                <a:gd name="connsiteY117" fmla="*/ 2656723 h 2758642"/>
                <a:gd name="connsiteX118" fmla="*/ 1738084 w 3146620"/>
                <a:gd name="connsiteY118" fmla="*/ 2758614 h 2758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146620" h="2758642">
                  <a:moveTo>
                    <a:pt x="1541216" y="1657815"/>
                  </a:moveTo>
                  <a:cubicBezTo>
                    <a:pt x="1668812" y="1657815"/>
                    <a:pt x="1772249" y="1540838"/>
                    <a:pt x="1772249" y="1396539"/>
                  </a:cubicBezTo>
                  <a:cubicBezTo>
                    <a:pt x="1772249" y="1270278"/>
                    <a:pt x="1693055" y="1164934"/>
                    <a:pt x="1587777" y="1140571"/>
                  </a:cubicBezTo>
                  <a:lnTo>
                    <a:pt x="1576347" y="1138598"/>
                  </a:lnTo>
                  <a:lnTo>
                    <a:pt x="1593509" y="1137669"/>
                  </a:lnTo>
                  <a:cubicBezTo>
                    <a:pt x="1658396" y="1137669"/>
                    <a:pt x="1717908" y="1162343"/>
                    <a:pt x="1764328" y="1203416"/>
                  </a:cubicBezTo>
                  <a:lnTo>
                    <a:pt x="1777708" y="1216454"/>
                  </a:lnTo>
                  <a:lnTo>
                    <a:pt x="1771569" y="1206196"/>
                  </a:lnTo>
                  <a:cubicBezTo>
                    <a:pt x="1732262" y="1144599"/>
                    <a:pt x="1669215" y="1104412"/>
                    <a:pt x="1596357" y="1102959"/>
                  </a:cubicBezTo>
                  <a:cubicBezTo>
                    <a:pt x="1468824" y="1100415"/>
                    <a:pt x="1359524" y="1217513"/>
                    <a:pt x="1352229" y="1364506"/>
                  </a:cubicBezTo>
                  <a:cubicBezTo>
                    <a:pt x="1345845" y="1493124"/>
                    <a:pt x="1419674" y="1602013"/>
                    <a:pt x="1523668" y="1628929"/>
                  </a:cubicBezTo>
                  <a:lnTo>
                    <a:pt x="1534993" y="1631167"/>
                  </a:lnTo>
                  <a:lnTo>
                    <a:pt x="1517792" y="1631771"/>
                  </a:lnTo>
                  <a:cubicBezTo>
                    <a:pt x="1471467" y="1630847"/>
                    <a:pt x="1428520" y="1617154"/>
                    <a:pt x="1391608" y="1593820"/>
                  </a:cubicBezTo>
                  <a:lnTo>
                    <a:pt x="1385744" y="1589673"/>
                  </a:lnTo>
                  <a:lnTo>
                    <a:pt x="1388977" y="1593072"/>
                  </a:lnTo>
                  <a:cubicBezTo>
                    <a:pt x="1429632" y="1633381"/>
                    <a:pt x="1482901" y="1657815"/>
                    <a:pt x="1541216" y="1657815"/>
                  </a:cubicBezTo>
                  <a:close/>
                  <a:moveTo>
                    <a:pt x="1593509" y="1713511"/>
                  </a:moveTo>
                  <a:cubicBezTo>
                    <a:pt x="1501248" y="1713511"/>
                    <a:pt x="1419854" y="1663628"/>
                    <a:pt x="1371509" y="1587645"/>
                  </a:cubicBezTo>
                  <a:lnTo>
                    <a:pt x="1361983" y="1571512"/>
                  </a:lnTo>
                  <a:lnTo>
                    <a:pt x="1350382" y="1561391"/>
                  </a:lnTo>
                  <a:cubicBezTo>
                    <a:pt x="1293398" y="1506407"/>
                    <a:pt x="1259416" y="1424237"/>
                    <a:pt x="1263938" y="1333122"/>
                  </a:cubicBezTo>
                  <a:cubicBezTo>
                    <a:pt x="1271977" y="1171140"/>
                    <a:pt x="1398666" y="1042224"/>
                    <a:pt x="1546906" y="1045181"/>
                  </a:cubicBezTo>
                  <a:cubicBezTo>
                    <a:pt x="1652294" y="1047283"/>
                    <a:pt x="1740203" y="1115472"/>
                    <a:pt x="1779330" y="1212923"/>
                  </a:cubicBezTo>
                  <a:lnTo>
                    <a:pt x="1781655" y="1220300"/>
                  </a:lnTo>
                  <a:lnTo>
                    <a:pt x="1783398" y="1221999"/>
                  </a:lnTo>
                  <a:cubicBezTo>
                    <a:pt x="1822883" y="1264333"/>
                    <a:pt x="1850130" y="1319789"/>
                    <a:pt x="1858959" y="1381743"/>
                  </a:cubicBezTo>
                  <a:cubicBezTo>
                    <a:pt x="1860996" y="1396040"/>
                    <a:pt x="1862053" y="1410682"/>
                    <a:pt x="1862053" y="1425590"/>
                  </a:cubicBezTo>
                  <a:cubicBezTo>
                    <a:pt x="1862053" y="1584604"/>
                    <a:pt x="1741822" y="1713511"/>
                    <a:pt x="1593509" y="1713511"/>
                  </a:cubicBezTo>
                  <a:close/>
                  <a:moveTo>
                    <a:pt x="1594962" y="1878090"/>
                  </a:moveTo>
                  <a:cubicBezTo>
                    <a:pt x="1712617" y="1878090"/>
                    <a:pt x="1820091" y="1834330"/>
                    <a:pt x="1902115" y="1762139"/>
                  </a:cubicBezTo>
                  <a:lnTo>
                    <a:pt x="1908639" y="1756051"/>
                  </a:lnTo>
                  <a:lnTo>
                    <a:pt x="1896806" y="1763478"/>
                  </a:lnTo>
                  <a:cubicBezTo>
                    <a:pt x="1822334" y="1805268"/>
                    <a:pt x="1735685" y="1829792"/>
                    <a:pt x="1642222" y="1831446"/>
                  </a:cubicBezTo>
                  <a:lnTo>
                    <a:pt x="1607518" y="1830364"/>
                  </a:lnTo>
                  <a:lnTo>
                    <a:pt x="1630367" y="1826357"/>
                  </a:lnTo>
                  <a:cubicBezTo>
                    <a:pt x="1840183" y="1778150"/>
                    <a:pt x="1989137" y="1583136"/>
                    <a:pt x="1976258" y="1352787"/>
                  </a:cubicBezTo>
                  <a:cubicBezTo>
                    <a:pt x="1961539" y="1089531"/>
                    <a:pt x="1741019" y="879814"/>
                    <a:pt x="1483712" y="884370"/>
                  </a:cubicBezTo>
                  <a:cubicBezTo>
                    <a:pt x="1336717" y="886973"/>
                    <a:pt x="1209515" y="958946"/>
                    <a:pt x="1130210" y="1069263"/>
                  </a:cubicBezTo>
                  <a:lnTo>
                    <a:pt x="1117824" y="1087635"/>
                  </a:lnTo>
                  <a:lnTo>
                    <a:pt x="1144818" y="1064285"/>
                  </a:lnTo>
                  <a:cubicBezTo>
                    <a:pt x="1238475" y="990724"/>
                    <a:pt x="1358544" y="946535"/>
                    <a:pt x="1489458" y="946535"/>
                  </a:cubicBezTo>
                  <a:lnTo>
                    <a:pt x="1524084" y="948199"/>
                  </a:lnTo>
                  <a:lnTo>
                    <a:pt x="1501022" y="951733"/>
                  </a:lnTo>
                  <a:cubicBezTo>
                    <a:pt x="1288616" y="995365"/>
                    <a:pt x="1128838" y="1184031"/>
                    <a:pt x="1128838" y="1410158"/>
                  </a:cubicBezTo>
                  <a:cubicBezTo>
                    <a:pt x="1128838" y="1668590"/>
                    <a:pt x="1337529" y="1878090"/>
                    <a:pt x="1594962" y="1878090"/>
                  </a:cubicBezTo>
                  <a:close/>
                  <a:moveTo>
                    <a:pt x="1489458" y="1977838"/>
                  </a:moveTo>
                  <a:cubicBezTo>
                    <a:pt x="1190226" y="1977838"/>
                    <a:pt x="947651" y="1746973"/>
                    <a:pt x="947651" y="1462187"/>
                  </a:cubicBezTo>
                  <a:cubicBezTo>
                    <a:pt x="947651" y="1435488"/>
                    <a:pt x="949783" y="1409263"/>
                    <a:pt x="953894" y="1383658"/>
                  </a:cubicBezTo>
                  <a:cubicBezTo>
                    <a:pt x="971708" y="1272703"/>
                    <a:pt x="1026679" y="1173384"/>
                    <a:pt x="1106343" y="1097566"/>
                  </a:cubicBezTo>
                  <a:lnTo>
                    <a:pt x="1109860" y="1094523"/>
                  </a:lnTo>
                  <a:lnTo>
                    <a:pt x="1114550" y="1081311"/>
                  </a:lnTo>
                  <a:cubicBezTo>
                    <a:pt x="1193492" y="906781"/>
                    <a:pt x="1370854" y="784658"/>
                    <a:pt x="1583484" y="780893"/>
                  </a:cubicBezTo>
                  <a:cubicBezTo>
                    <a:pt x="1882567" y="775598"/>
                    <a:pt x="2138171" y="1006479"/>
                    <a:pt x="2154391" y="1296581"/>
                  </a:cubicBezTo>
                  <a:cubicBezTo>
                    <a:pt x="2163515" y="1459763"/>
                    <a:pt x="2094953" y="1606925"/>
                    <a:pt x="1979984" y="1705399"/>
                  </a:cubicBezTo>
                  <a:lnTo>
                    <a:pt x="1956579" y="1723525"/>
                  </a:lnTo>
                  <a:lnTo>
                    <a:pt x="1937358" y="1752418"/>
                  </a:lnTo>
                  <a:cubicBezTo>
                    <a:pt x="1839819" y="1888500"/>
                    <a:pt x="1675600" y="1977838"/>
                    <a:pt x="1489458" y="1977838"/>
                  </a:cubicBezTo>
                  <a:close/>
                  <a:moveTo>
                    <a:pt x="1682525" y="2200108"/>
                  </a:moveTo>
                  <a:cubicBezTo>
                    <a:pt x="1944439" y="2195900"/>
                    <a:pt x="2171085" y="2079537"/>
                    <a:pt x="2312388" y="1901179"/>
                  </a:cubicBezTo>
                  <a:lnTo>
                    <a:pt x="2334458" y="1871476"/>
                  </a:lnTo>
                  <a:lnTo>
                    <a:pt x="2286359" y="1909228"/>
                  </a:lnTo>
                  <a:cubicBezTo>
                    <a:pt x="2119485" y="2028159"/>
                    <a:pt x="1905548" y="2099603"/>
                    <a:pt x="1672289" y="2099603"/>
                  </a:cubicBezTo>
                  <a:lnTo>
                    <a:pt x="1610592" y="2096912"/>
                  </a:lnTo>
                  <a:lnTo>
                    <a:pt x="1651684" y="2091199"/>
                  </a:lnTo>
                  <a:cubicBezTo>
                    <a:pt x="2030143" y="2020655"/>
                    <a:pt x="2314834" y="1715627"/>
                    <a:pt x="2314834" y="1350031"/>
                  </a:cubicBezTo>
                  <a:cubicBezTo>
                    <a:pt x="2314834" y="932206"/>
                    <a:pt x="1942993" y="593492"/>
                    <a:pt x="1484303" y="593492"/>
                  </a:cubicBezTo>
                  <a:cubicBezTo>
                    <a:pt x="1274668" y="593492"/>
                    <a:pt x="1083173" y="664242"/>
                    <a:pt x="937025" y="780959"/>
                  </a:cubicBezTo>
                  <a:lnTo>
                    <a:pt x="925401" y="790801"/>
                  </a:lnTo>
                  <a:lnTo>
                    <a:pt x="946483" y="778794"/>
                  </a:lnTo>
                  <a:cubicBezTo>
                    <a:pt x="1079176" y="711228"/>
                    <a:pt x="1233565" y="671580"/>
                    <a:pt x="1400097" y="668904"/>
                  </a:cubicBezTo>
                  <a:lnTo>
                    <a:pt x="1461932" y="670654"/>
                  </a:lnTo>
                  <a:lnTo>
                    <a:pt x="1421219" y="677133"/>
                  </a:lnTo>
                  <a:cubicBezTo>
                    <a:pt x="1047374" y="755072"/>
                    <a:pt x="781971" y="1070365"/>
                    <a:pt x="804919" y="1442786"/>
                  </a:cubicBezTo>
                  <a:cubicBezTo>
                    <a:pt x="831145" y="1868410"/>
                    <a:pt x="1224063" y="2207475"/>
                    <a:pt x="1682525" y="2200108"/>
                  </a:cubicBezTo>
                  <a:close/>
                  <a:moveTo>
                    <a:pt x="1504755" y="2367407"/>
                  </a:moveTo>
                  <a:cubicBezTo>
                    <a:pt x="971855" y="2375969"/>
                    <a:pt x="516425" y="2002688"/>
                    <a:pt x="487525" y="1533659"/>
                  </a:cubicBezTo>
                  <a:cubicBezTo>
                    <a:pt x="471267" y="1269830"/>
                    <a:pt x="593430" y="1031904"/>
                    <a:pt x="798279" y="872693"/>
                  </a:cubicBezTo>
                  <a:lnTo>
                    <a:pt x="839982" y="843388"/>
                  </a:lnTo>
                  <a:lnTo>
                    <a:pt x="874229" y="796675"/>
                  </a:lnTo>
                  <a:cubicBezTo>
                    <a:pt x="1048022" y="576661"/>
                    <a:pt x="1340623" y="432222"/>
                    <a:pt x="1672289" y="432222"/>
                  </a:cubicBezTo>
                  <a:cubicBezTo>
                    <a:pt x="2205452" y="432222"/>
                    <a:pt x="2637668" y="805478"/>
                    <a:pt x="2637668" y="1265912"/>
                  </a:cubicBezTo>
                  <a:cubicBezTo>
                    <a:pt x="2637668" y="1309078"/>
                    <a:pt x="2633869" y="1351477"/>
                    <a:pt x="2626544" y="1392875"/>
                  </a:cubicBezTo>
                  <a:cubicBezTo>
                    <a:pt x="2610674" y="1482570"/>
                    <a:pt x="2578252" y="1567561"/>
                    <a:pt x="2532056" y="1645451"/>
                  </a:cubicBezTo>
                  <a:cubicBezTo>
                    <a:pt x="2485859" y="1723341"/>
                    <a:pt x="2425886" y="1794130"/>
                    <a:pt x="2354915" y="1855420"/>
                  </a:cubicBezTo>
                  <a:lnTo>
                    <a:pt x="2348647" y="1860340"/>
                  </a:lnTo>
                  <a:lnTo>
                    <a:pt x="2340290" y="1881700"/>
                  </a:lnTo>
                  <a:cubicBezTo>
                    <a:pt x="2199633" y="2163876"/>
                    <a:pt x="1883614" y="2361320"/>
                    <a:pt x="1504755" y="2367407"/>
                  </a:cubicBezTo>
                  <a:close/>
                  <a:moveTo>
                    <a:pt x="1397545" y="2709204"/>
                  </a:moveTo>
                  <a:lnTo>
                    <a:pt x="1313564" y="2683625"/>
                  </a:lnTo>
                  <a:cubicBezTo>
                    <a:pt x="1039114" y="2584837"/>
                    <a:pt x="801010" y="2390656"/>
                    <a:pt x="650749" y="2114015"/>
                  </a:cubicBezTo>
                  <a:lnTo>
                    <a:pt x="614783" y="2038601"/>
                  </a:lnTo>
                  <a:lnTo>
                    <a:pt x="649272" y="2082574"/>
                  </a:lnTo>
                  <a:cubicBezTo>
                    <a:pt x="992096" y="2472625"/>
                    <a:pt x="1603682" y="2556037"/>
                    <a:pt x="2116901" y="2251331"/>
                  </a:cubicBezTo>
                  <a:cubicBezTo>
                    <a:pt x="2336852" y="2120742"/>
                    <a:pt x="2507502" y="1937409"/>
                    <a:pt x="2619314" y="1730569"/>
                  </a:cubicBezTo>
                  <a:cubicBezTo>
                    <a:pt x="2805668" y="1385834"/>
                    <a:pt x="2828583" y="975796"/>
                    <a:pt x="2643909" y="635797"/>
                  </a:cubicBezTo>
                  <a:cubicBezTo>
                    <a:pt x="2508867" y="387174"/>
                    <a:pt x="2286192" y="219031"/>
                    <a:pt x="2028202" y="142980"/>
                  </a:cubicBezTo>
                  <a:lnTo>
                    <a:pt x="2006897" y="137397"/>
                  </a:lnTo>
                  <a:lnTo>
                    <a:pt x="2037333" y="152393"/>
                  </a:lnTo>
                  <a:cubicBezTo>
                    <a:pt x="2217659" y="253452"/>
                    <a:pt x="2372771" y="403509"/>
                    <a:pt x="2483804" y="598783"/>
                  </a:cubicBezTo>
                  <a:lnTo>
                    <a:pt x="2521179" y="673576"/>
                  </a:lnTo>
                  <a:lnTo>
                    <a:pt x="2485857" y="630692"/>
                  </a:lnTo>
                  <a:cubicBezTo>
                    <a:pt x="2135626" y="252277"/>
                    <a:pt x="1522054" y="200295"/>
                    <a:pt x="1014038" y="537905"/>
                  </a:cubicBezTo>
                  <a:cubicBezTo>
                    <a:pt x="433447" y="923746"/>
                    <a:pt x="210582" y="1672333"/>
                    <a:pt x="516254" y="2209923"/>
                  </a:cubicBezTo>
                  <a:cubicBezTo>
                    <a:pt x="690881" y="2517041"/>
                    <a:pt x="1000230" y="2688855"/>
                    <a:pt x="1341630" y="2707786"/>
                  </a:cubicBezTo>
                  <a:close/>
                  <a:moveTo>
                    <a:pt x="1738084" y="2758614"/>
                  </a:moveTo>
                  <a:cubicBezTo>
                    <a:pt x="1634411" y="2757926"/>
                    <a:pt x="1532079" y="2744900"/>
                    <a:pt x="1433261" y="2720084"/>
                  </a:cubicBezTo>
                  <a:lnTo>
                    <a:pt x="1422318" y="2716750"/>
                  </a:lnTo>
                  <a:lnTo>
                    <a:pt x="1386949" y="2724643"/>
                  </a:lnTo>
                  <a:cubicBezTo>
                    <a:pt x="900227" y="2793005"/>
                    <a:pt x="419484" y="2582771"/>
                    <a:pt x="166887" y="2138525"/>
                  </a:cubicBezTo>
                  <a:cubicBezTo>
                    <a:pt x="-188415" y="1513651"/>
                    <a:pt x="42216" y="662407"/>
                    <a:pt x="682014" y="237219"/>
                  </a:cubicBezTo>
                  <a:cubicBezTo>
                    <a:pt x="1041900" y="-1950"/>
                    <a:pt x="1454592" y="-55367"/>
                    <a:pt x="1810049" y="54886"/>
                  </a:cubicBezTo>
                  <a:lnTo>
                    <a:pt x="1878052" y="79920"/>
                  </a:lnTo>
                  <a:lnTo>
                    <a:pt x="1965689" y="81604"/>
                  </a:lnTo>
                  <a:cubicBezTo>
                    <a:pt x="2386494" y="104349"/>
                    <a:pt x="2777742" y="330986"/>
                    <a:pt x="2991394" y="724335"/>
                  </a:cubicBezTo>
                  <a:cubicBezTo>
                    <a:pt x="3227517" y="1159057"/>
                    <a:pt x="3185246" y="1684230"/>
                    <a:pt x="2925735" y="2094710"/>
                  </a:cubicBezTo>
                  <a:cubicBezTo>
                    <a:pt x="2807775" y="2281291"/>
                    <a:pt x="2644932" y="2444176"/>
                    <a:pt x="2442947" y="2564098"/>
                  </a:cubicBezTo>
                  <a:cubicBezTo>
                    <a:pt x="2382352" y="2600074"/>
                    <a:pt x="2320385" y="2630907"/>
                    <a:pt x="2257553" y="2656723"/>
                  </a:cubicBezTo>
                  <a:cubicBezTo>
                    <a:pt x="2087384" y="2726641"/>
                    <a:pt x="1910872" y="2759762"/>
                    <a:pt x="1738084" y="2758614"/>
                  </a:cubicBezTo>
                  <a:close/>
                </a:path>
              </a:pathLst>
            </a:custGeom>
            <a:gradFill>
              <a:gsLst>
                <a:gs pos="18750">
                  <a:srgbClr val="1AD6D2"/>
                </a:gs>
                <a:gs pos="13000">
                  <a:srgbClr val="FFC000"/>
                </a:gs>
                <a:gs pos="36000">
                  <a:srgbClr val="03D4A8"/>
                </a:gs>
                <a:gs pos="25000">
                  <a:srgbClr val="21D6E0"/>
                </a:gs>
                <a:gs pos="24000">
                  <a:srgbClr val="0087E6"/>
                </a:gs>
                <a:gs pos="100000">
                  <a:srgbClr val="005CBF"/>
                </a:gs>
              </a:gsLst>
              <a:path path="circle">
                <a:fillToRect l="50000" t="50000" r="50000" b="50000"/>
              </a:path>
            </a:gradFill>
            <a:ln w="6350">
              <a:noFill/>
            </a:ln>
            <a:effectLst>
              <a:outerShdw blurRad="50800" dist="50800" dir="5400000" algn="ctr" rotWithShape="0">
                <a:schemeClr val="bg1"/>
              </a:outerShdw>
            </a:effectLst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/>
            </a:p>
          </p:txBody>
        </p:sp>
      </p:grpSp>
      <p:sp>
        <p:nvSpPr>
          <p:cNvPr id="17" name="16 Rectángulo"/>
          <p:cNvSpPr/>
          <p:nvPr/>
        </p:nvSpPr>
        <p:spPr>
          <a:xfrm flipH="1">
            <a:off x="-30128" y="0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52542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3207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580112" y="1059582"/>
            <a:ext cx="3312368" cy="3046988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200" b="1" dirty="0" smtClean="0">
                <a:gradFill>
                  <a:gsLst>
                    <a:gs pos="7000">
                      <a:srgbClr val="7030A0"/>
                    </a:gs>
                    <a:gs pos="62000">
                      <a:srgbClr val="FFB3FF"/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35</a:t>
            </a:r>
            <a:r>
              <a:rPr lang="es-ES" sz="3200" b="1" dirty="0">
                <a:gradFill>
                  <a:gsLst>
                    <a:gs pos="7000">
                      <a:srgbClr val="7030A0"/>
                    </a:gs>
                    <a:gs pos="62000">
                      <a:srgbClr val="FFB3FF"/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 La envidia es una pérdida de tiempo. Ya tienes todo lo que necesitas.</a:t>
            </a:r>
          </a:p>
          <a:p>
            <a:pPr algn="ctr"/>
            <a:r>
              <a:rPr lang="es-ES" sz="3200" b="1" dirty="0" smtClean="0">
                <a:gradFill>
                  <a:gsLst>
                    <a:gs pos="7000">
                      <a:srgbClr val="7030A0"/>
                    </a:gs>
                    <a:gs pos="62000">
                      <a:srgbClr val="FFB3FF"/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 </a:t>
            </a:r>
            <a:endParaRPr lang="es-ES" sz="3200" b="1" dirty="0">
              <a:gradFill>
                <a:gsLst>
                  <a:gs pos="7000">
                    <a:srgbClr val="7030A0"/>
                  </a:gs>
                  <a:gs pos="62000">
                    <a:srgbClr val="FFB3FF"/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</p:txBody>
      </p:sp>
      <p:grpSp>
        <p:nvGrpSpPr>
          <p:cNvPr id="23" name="22 Grupo"/>
          <p:cNvGrpSpPr/>
          <p:nvPr/>
        </p:nvGrpSpPr>
        <p:grpSpPr>
          <a:xfrm>
            <a:off x="-42126" y="-1"/>
            <a:ext cx="9179120" cy="4755867"/>
            <a:chOff x="-42126" y="-1"/>
            <a:chExt cx="9179120" cy="4755867"/>
          </a:xfrm>
        </p:grpSpPr>
        <p:sp>
          <p:nvSpPr>
            <p:cNvPr id="24" name="1 Rectángulo"/>
            <p:cNvSpPr/>
            <p:nvPr/>
          </p:nvSpPr>
          <p:spPr>
            <a:xfrm>
              <a:off x="-42126" y="-1"/>
              <a:ext cx="9179120" cy="4755867"/>
            </a:xfrm>
            <a:custGeom>
              <a:avLst/>
              <a:gdLst>
                <a:gd name="connsiteX0" fmla="*/ 0 w 9252520"/>
                <a:gd name="connsiteY0" fmla="*/ 0 h 4371950"/>
                <a:gd name="connsiteX1" fmla="*/ 9252520 w 9252520"/>
                <a:gd name="connsiteY1" fmla="*/ 0 h 4371950"/>
                <a:gd name="connsiteX2" fmla="*/ 9252520 w 9252520"/>
                <a:gd name="connsiteY2" fmla="*/ 4371950 h 4371950"/>
                <a:gd name="connsiteX3" fmla="*/ 0 w 9252520"/>
                <a:gd name="connsiteY3" fmla="*/ 4371950 h 4371950"/>
                <a:gd name="connsiteX4" fmla="*/ 0 w 9252520"/>
                <a:gd name="connsiteY4" fmla="*/ 0 h 4371950"/>
                <a:gd name="connsiteX0" fmla="*/ 0 w 9252520"/>
                <a:gd name="connsiteY0" fmla="*/ 0 h 4700940"/>
                <a:gd name="connsiteX1" fmla="*/ 9252520 w 9252520"/>
                <a:gd name="connsiteY1" fmla="*/ 0 h 4700940"/>
                <a:gd name="connsiteX2" fmla="*/ 9252520 w 9252520"/>
                <a:gd name="connsiteY2" fmla="*/ 4371950 h 4700940"/>
                <a:gd name="connsiteX3" fmla="*/ 0 w 9252520"/>
                <a:gd name="connsiteY3" fmla="*/ 4371950 h 4700940"/>
                <a:gd name="connsiteX4" fmla="*/ 0 w 9252520"/>
                <a:gd name="connsiteY4" fmla="*/ 0 h 4700940"/>
                <a:gd name="connsiteX0" fmla="*/ 0 w 9252520"/>
                <a:gd name="connsiteY0" fmla="*/ 0 h 4741826"/>
                <a:gd name="connsiteX1" fmla="*/ 9252520 w 9252520"/>
                <a:gd name="connsiteY1" fmla="*/ 0 h 4741826"/>
                <a:gd name="connsiteX2" fmla="*/ 9252520 w 9252520"/>
                <a:gd name="connsiteY2" fmla="*/ 4426378 h 4741826"/>
                <a:gd name="connsiteX3" fmla="*/ 0 w 9252520"/>
                <a:gd name="connsiteY3" fmla="*/ 4371950 h 4741826"/>
                <a:gd name="connsiteX4" fmla="*/ 0 w 9252520"/>
                <a:gd name="connsiteY4" fmla="*/ 0 h 4741826"/>
                <a:gd name="connsiteX0" fmla="*/ 0 w 9252520"/>
                <a:gd name="connsiteY0" fmla="*/ 0 h 4703194"/>
                <a:gd name="connsiteX1" fmla="*/ 9252520 w 9252520"/>
                <a:gd name="connsiteY1" fmla="*/ 0 h 4703194"/>
                <a:gd name="connsiteX2" fmla="*/ 9252520 w 9252520"/>
                <a:gd name="connsiteY2" fmla="*/ 4426378 h 4703194"/>
                <a:gd name="connsiteX3" fmla="*/ 0 w 9252520"/>
                <a:gd name="connsiteY3" fmla="*/ 4371950 h 4703194"/>
                <a:gd name="connsiteX4" fmla="*/ 0 w 9252520"/>
                <a:gd name="connsiteY4" fmla="*/ 0 h 4703194"/>
                <a:gd name="connsiteX0" fmla="*/ 0 w 9252520"/>
                <a:gd name="connsiteY0" fmla="*/ 0 h 4719513"/>
                <a:gd name="connsiteX1" fmla="*/ 9252520 w 9252520"/>
                <a:gd name="connsiteY1" fmla="*/ 0 h 4719513"/>
                <a:gd name="connsiteX2" fmla="*/ 9252520 w 9252520"/>
                <a:gd name="connsiteY2" fmla="*/ 4426378 h 4719513"/>
                <a:gd name="connsiteX3" fmla="*/ 0 w 9252520"/>
                <a:gd name="connsiteY3" fmla="*/ 4437265 h 4719513"/>
                <a:gd name="connsiteX4" fmla="*/ 0 w 9252520"/>
                <a:gd name="connsiteY4" fmla="*/ 0 h 4719513"/>
                <a:gd name="connsiteX0" fmla="*/ 0 w 9252520"/>
                <a:gd name="connsiteY0" fmla="*/ 0 h 4694255"/>
                <a:gd name="connsiteX1" fmla="*/ 9252520 w 9252520"/>
                <a:gd name="connsiteY1" fmla="*/ 0 h 4694255"/>
                <a:gd name="connsiteX2" fmla="*/ 9252520 w 9252520"/>
                <a:gd name="connsiteY2" fmla="*/ 4426378 h 4694255"/>
                <a:gd name="connsiteX3" fmla="*/ 0 w 9252520"/>
                <a:gd name="connsiteY3" fmla="*/ 4437265 h 4694255"/>
                <a:gd name="connsiteX4" fmla="*/ 0 w 9252520"/>
                <a:gd name="connsiteY4" fmla="*/ 0 h 4694255"/>
                <a:gd name="connsiteX0" fmla="*/ 0 w 9252520"/>
                <a:gd name="connsiteY0" fmla="*/ 0 h 4672323"/>
                <a:gd name="connsiteX1" fmla="*/ 9252520 w 9252520"/>
                <a:gd name="connsiteY1" fmla="*/ 0 h 4672323"/>
                <a:gd name="connsiteX2" fmla="*/ 9252520 w 9252520"/>
                <a:gd name="connsiteY2" fmla="*/ 4426378 h 4672323"/>
                <a:gd name="connsiteX3" fmla="*/ 0 w 9252520"/>
                <a:gd name="connsiteY3" fmla="*/ 4437265 h 4672323"/>
                <a:gd name="connsiteX4" fmla="*/ 0 w 9252520"/>
                <a:gd name="connsiteY4" fmla="*/ 0 h 4672323"/>
                <a:gd name="connsiteX0" fmla="*/ 0 w 9252520"/>
                <a:gd name="connsiteY0" fmla="*/ 0 h 4685917"/>
                <a:gd name="connsiteX1" fmla="*/ 9252520 w 9252520"/>
                <a:gd name="connsiteY1" fmla="*/ 0 h 4685917"/>
                <a:gd name="connsiteX2" fmla="*/ 9252520 w 9252520"/>
                <a:gd name="connsiteY2" fmla="*/ 4426378 h 4685917"/>
                <a:gd name="connsiteX3" fmla="*/ 0 w 9252520"/>
                <a:gd name="connsiteY3" fmla="*/ 4437265 h 4685917"/>
                <a:gd name="connsiteX4" fmla="*/ 0 w 9252520"/>
                <a:gd name="connsiteY4" fmla="*/ 0 h 4685917"/>
                <a:gd name="connsiteX0" fmla="*/ 0 w 9252520"/>
                <a:gd name="connsiteY0" fmla="*/ 0 h 4676083"/>
                <a:gd name="connsiteX1" fmla="*/ 9252520 w 9252520"/>
                <a:gd name="connsiteY1" fmla="*/ 0 h 4676083"/>
                <a:gd name="connsiteX2" fmla="*/ 9252520 w 9252520"/>
                <a:gd name="connsiteY2" fmla="*/ 4426378 h 4676083"/>
                <a:gd name="connsiteX3" fmla="*/ 0 w 9252520"/>
                <a:gd name="connsiteY3" fmla="*/ 4437265 h 4676083"/>
                <a:gd name="connsiteX4" fmla="*/ 0 w 9252520"/>
                <a:gd name="connsiteY4" fmla="*/ 0 h 4676083"/>
                <a:gd name="connsiteX0" fmla="*/ 0 w 9252520"/>
                <a:gd name="connsiteY0" fmla="*/ 0 h 4699913"/>
                <a:gd name="connsiteX1" fmla="*/ 9252520 w 9252520"/>
                <a:gd name="connsiteY1" fmla="*/ 0 h 4699913"/>
                <a:gd name="connsiteX2" fmla="*/ 9252520 w 9252520"/>
                <a:gd name="connsiteY2" fmla="*/ 4426378 h 4699913"/>
                <a:gd name="connsiteX3" fmla="*/ 0 w 9252520"/>
                <a:gd name="connsiteY3" fmla="*/ 4437265 h 4699913"/>
                <a:gd name="connsiteX4" fmla="*/ 0 w 9252520"/>
                <a:gd name="connsiteY4" fmla="*/ 0 h 4699913"/>
                <a:gd name="connsiteX0" fmla="*/ 0 w 9252520"/>
                <a:gd name="connsiteY0" fmla="*/ 0 h 4681253"/>
                <a:gd name="connsiteX1" fmla="*/ 9252520 w 9252520"/>
                <a:gd name="connsiteY1" fmla="*/ 0 h 4681253"/>
                <a:gd name="connsiteX2" fmla="*/ 9252520 w 9252520"/>
                <a:gd name="connsiteY2" fmla="*/ 4426378 h 4681253"/>
                <a:gd name="connsiteX3" fmla="*/ 0 w 9252520"/>
                <a:gd name="connsiteY3" fmla="*/ 4437265 h 4681253"/>
                <a:gd name="connsiteX4" fmla="*/ 0 w 9252520"/>
                <a:gd name="connsiteY4" fmla="*/ 0 h 4681253"/>
                <a:gd name="connsiteX0" fmla="*/ 0 w 9252520"/>
                <a:gd name="connsiteY0" fmla="*/ 0 h 4705255"/>
                <a:gd name="connsiteX1" fmla="*/ 9252520 w 9252520"/>
                <a:gd name="connsiteY1" fmla="*/ 0 h 4705255"/>
                <a:gd name="connsiteX2" fmla="*/ 9252520 w 9252520"/>
                <a:gd name="connsiteY2" fmla="*/ 4426378 h 4705255"/>
                <a:gd name="connsiteX3" fmla="*/ 0 w 9252520"/>
                <a:gd name="connsiteY3" fmla="*/ 4437265 h 4705255"/>
                <a:gd name="connsiteX4" fmla="*/ 0 w 9252520"/>
                <a:gd name="connsiteY4" fmla="*/ 0 h 4705255"/>
                <a:gd name="connsiteX0" fmla="*/ 0 w 9252520"/>
                <a:gd name="connsiteY0" fmla="*/ 0 h 4665467"/>
                <a:gd name="connsiteX1" fmla="*/ 9252520 w 9252520"/>
                <a:gd name="connsiteY1" fmla="*/ 0 h 4665467"/>
                <a:gd name="connsiteX2" fmla="*/ 9252520 w 9252520"/>
                <a:gd name="connsiteY2" fmla="*/ 4426378 h 4665467"/>
                <a:gd name="connsiteX3" fmla="*/ 0 w 9252520"/>
                <a:gd name="connsiteY3" fmla="*/ 4437265 h 4665467"/>
                <a:gd name="connsiteX4" fmla="*/ 0 w 9252520"/>
                <a:gd name="connsiteY4" fmla="*/ 0 h 4665467"/>
                <a:gd name="connsiteX0" fmla="*/ 0 w 9252520"/>
                <a:gd name="connsiteY0" fmla="*/ 0 h 4656677"/>
                <a:gd name="connsiteX1" fmla="*/ 9252520 w 9252520"/>
                <a:gd name="connsiteY1" fmla="*/ 0 h 4656677"/>
                <a:gd name="connsiteX2" fmla="*/ 9252520 w 9252520"/>
                <a:gd name="connsiteY2" fmla="*/ 4426378 h 4656677"/>
                <a:gd name="connsiteX3" fmla="*/ 0 w 9252520"/>
                <a:gd name="connsiteY3" fmla="*/ 4369712 h 4656677"/>
                <a:gd name="connsiteX4" fmla="*/ 0 w 9252520"/>
                <a:gd name="connsiteY4" fmla="*/ 0 h 4656677"/>
                <a:gd name="connsiteX0" fmla="*/ 0 w 9252520"/>
                <a:gd name="connsiteY0" fmla="*/ 0 h 4607659"/>
                <a:gd name="connsiteX1" fmla="*/ 9252520 w 9252520"/>
                <a:gd name="connsiteY1" fmla="*/ 0 h 4607659"/>
                <a:gd name="connsiteX2" fmla="*/ 9252520 w 9252520"/>
                <a:gd name="connsiteY2" fmla="*/ 4370083 h 4607659"/>
                <a:gd name="connsiteX3" fmla="*/ 0 w 9252520"/>
                <a:gd name="connsiteY3" fmla="*/ 4369712 h 4607659"/>
                <a:gd name="connsiteX4" fmla="*/ 0 w 9252520"/>
                <a:gd name="connsiteY4" fmla="*/ 0 h 4607659"/>
                <a:gd name="connsiteX0" fmla="*/ 0 w 9252520"/>
                <a:gd name="connsiteY0" fmla="*/ 0 h 4626129"/>
                <a:gd name="connsiteX1" fmla="*/ 9252520 w 9252520"/>
                <a:gd name="connsiteY1" fmla="*/ 0 h 4626129"/>
                <a:gd name="connsiteX2" fmla="*/ 9252520 w 9252520"/>
                <a:gd name="connsiteY2" fmla="*/ 4370083 h 4626129"/>
                <a:gd name="connsiteX3" fmla="*/ 0 w 9252520"/>
                <a:gd name="connsiteY3" fmla="*/ 4369712 h 4626129"/>
                <a:gd name="connsiteX4" fmla="*/ 0 w 9252520"/>
                <a:gd name="connsiteY4" fmla="*/ 0 h 462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52520" h="4626129">
                  <a:moveTo>
                    <a:pt x="0" y="0"/>
                  </a:moveTo>
                  <a:lnTo>
                    <a:pt x="9252520" y="0"/>
                  </a:lnTo>
                  <a:lnTo>
                    <a:pt x="9252520" y="4370083"/>
                  </a:lnTo>
                  <a:cubicBezTo>
                    <a:pt x="4099449" y="5178282"/>
                    <a:pt x="2606998" y="3759343"/>
                    <a:pt x="0" y="4369712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99167">
                  <a:srgbClr val="7030A0">
                    <a:alpha val="50000"/>
                    <a:lumMod val="46000"/>
                  </a:srgbClr>
                </a:gs>
                <a:gs pos="0">
                  <a:schemeClr val="accent6">
                    <a:lumMod val="20000"/>
                    <a:lumOff val="80000"/>
                    <a:alpha val="74000"/>
                  </a:schemeClr>
                </a:gs>
                <a:gs pos="64000">
                  <a:srgbClr val="6600FF">
                    <a:alpha val="33000"/>
                  </a:srgbClr>
                </a:gs>
                <a:gs pos="87000">
                  <a:srgbClr val="7030A0">
                    <a:alpha val="50000"/>
                    <a:lumMod val="90000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25" name="24 Grupo"/>
            <p:cNvGrpSpPr/>
            <p:nvPr/>
          </p:nvGrpSpPr>
          <p:grpSpPr>
            <a:xfrm>
              <a:off x="4368801" y="2872230"/>
              <a:ext cx="4133884" cy="1411859"/>
              <a:chOff x="4368801" y="2872230"/>
              <a:chExt cx="4133884" cy="1411859"/>
            </a:xfrm>
          </p:grpSpPr>
          <p:sp>
            <p:nvSpPr>
              <p:cNvPr id="26" name="3 Elipse"/>
              <p:cNvSpPr/>
              <p:nvPr/>
            </p:nvSpPr>
            <p:spPr>
              <a:xfrm rot="4214984">
                <a:off x="6195091" y="3703765"/>
                <a:ext cx="734507" cy="353814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670"/>
                  <a:gd name="connsiteX1" fmla="*/ 1224136 w 2507594"/>
                  <a:gd name="connsiteY1" fmla="*/ 21622 h 936670"/>
                  <a:gd name="connsiteX2" fmla="*/ 2507594 w 2507594"/>
                  <a:gd name="connsiteY2" fmla="*/ 676900 h 936670"/>
                  <a:gd name="connsiteX3" fmla="*/ 1224136 w 2507594"/>
                  <a:gd name="connsiteY3" fmla="*/ 936022 h 936670"/>
                  <a:gd name="connsiteX4" fmla="*/ 0 w 2507594"/>
                  <a:gd name="connsiteY4" fmla="*/ 478822 h 936670"/>
                  <a:gd name="connsiteX0" fmla="*/ 0 w 2507594"/>
                  <a:gd name="connsiteY0" fmla="*/ 477455 h 935303"/>
                  <a:gd name="connsiteX1" fmla="*/ 1224136 w 2507594"/>
                  <a:gd name="connsiteY1" fmla="*/ 20255 h 935303"/>
                  <a:gd name="connsiteX2" fmla="*/ 2507594 w 2507594"/>
                  <a:gd name="connsiteY2" fmla="*/ 675533 h 935303"/>
                  <a:gd name="connsiteX3" fmla="*/ 1224136 w 2507594"/>
                  <a:gd name="connsiteY3" fmla="*/ 934655 h 935303"/>
                  <a:gd name="connsiteX4" fmla="*/ 0 w 2507594"/>
                  <a:gd name="connsiteY4" fmla="*/ 477455 h 935303"/>
                  <a:gd name="connsiteX0" fmla="*/ 0 w 2507594"/>
                  <a:gd name="connsiteY0" fmla="*/ 477455 h 935641"/>
                  <a:gd name="connsiteX1" fmla="*/ 1224136 w 2507594"/>
                  <a:gd name="connsiteY1" fmla="*/ 20255 h 935641"/>
                  <a:gd name="connsiteX2" fmla="*/ 2507594 w 2507594"/>
                  <a:gd name="connsiteY2" fmla="*/ 675533 h 935641"/>
                  <a:gd name="connsiteX3" fmla="*/ 1224136 w 2507594"/>
                  <a:gd name="connsiteY3" fmla="*/ 934655 h 935641"/>
                  <a:gd name="connsiteX4" fmla="*/ 0 w 2507594"/>
                  <a:gd name="connsiteY4" fmla="*/ 477455 h 935641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21317"/>
                  <a:gd name="connsiteX1" fmla="*/ 1244591 w 2528049"/>
                  <a:gd name="connsiteY1" fmla="*/ 3909 h 921317"/>
                  <a:gd name="connsiteX2" fmla="*/ 2528049 w 2528049"/>
                  <a:gd name="connsiteY2" fmla="*/ 659187 h 921317"/>
                  <a:gd name="connsiteX3" fmla="*/ 1244591 w 2528049"/>
                  <a:gd name="connsiteY3" fmla="*/ 918309 h 921317"/>
                  <a:gd name="connsiteX4" fmla="*/ 0 w 2528049"/>
                  <a:gd name="connsiteY4" fmla="*/ 432522 h 921317"/>
                  <a:gd name="connsiteX0" fmla="*/ 0 w 2528049"/>
                  <a:gd name="connsiteY0" fmla="*/ 336397 h 825192"/>
                  <a:gd name="connsiteX1" fmla="*/ 1289237 w 2528049"/>
                  <a:gd name="connsiteY1" fmla="*/ 5982 h 825192"/>
                  <a:gd name="connsiteX2" fmla="*/ 2528049 w 2528049"/>
                  <a:gd name="connsiteY2" fmla="*/ 563062 h 825192"/>
                  <a:gd name="connsiteX3" fmla="*/ 1244591 w 2528049"/>
                  <a:gd name="connsiteY3" fmla="*/ 822184 h 825192"/>
                  <a:gd name="connsiteX4" fmla="*/ 0 w 2528049"/>
                  <a:gd name="connsiteY4" fmla="*/ 336397 h 8251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28049" h="825192">
                    <a:moveTo>
                      <a:pt x="0" y="336397"/>
                    </a:moveTo>
                    <a:cubicBezTo>
                      <a:pt x="154363" y="113063"/>
                      <a:pt x="867896" y="-31795"/>
                      <a:pt x="1289237" y="5982"/>
                    </a:cubicBezTo>
                    <a:cubicBezTo>
                      <a:pt x="1710578" y="43759"/>
                      <a:pt x="2107920" y="248774"/>
                      <a:pt x="2528049" y="563062"/>
                    </a:cubicBezTo>
                    <a:cubicBezTo>
                      <a:pt x="1561847" y="859940"/>
                      <a:pt x="1699823" y="825892"/>
                      <a:pt x="1244591" y="822184"/>
                    </a:cubicBezTo>
                    <a:cubicBezTo>
                      <a:pt x="789359" y="818476"/>
                      <a:pt x="357946" y="691155"/>
                      <a:pt x="0" y="336397"/>
                    </a:cubicBezTo>
                    <a:close/>
                  </a:path>
                </a:pathLst>
              </a:custGeom>
              <a:gradFill>
                <a:gsLst>
                  <a:gs pos="50000">
                    <a:srgbClr val="00B050"/>
                  </a:gs>
                  <a:gs pos="100000">
                    <a:srgbClr val="5DF85B"/>
                  </a:gs>
                  <a:gs pos="0">
                    <a:srgbClr val="00FF00"/>
                  </a:gs>
                </a:gsLst>
                <a:lin ang="2700000" scaled="1"/>
              </a:gradFill>
              <a:ln w="76200">
                <a:noFill/>
              </a:ln>
              <a:scene3d>
                <a:camera prst="orthographicFront"/>
                <a:lightRig rig="morning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7" name="3 Elipse"/>
              <p:cNvSpPr/>
              <p:nvPr/>
            </p:nvSpPr>
            <p:spPr>
              <a:xfrm rot="19336205">
                <a:off x="6615001" y="2883344"/>
                <a:ext cx="775448" cy="359680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07594" h="936832">
                    <a:moveTo>
                      <a:pt x="0" y="478822"/>
                    </a:moveTo>
                    <a:cubicBezTo>
                      <a:pt x="0" y="226317"/>
                      <a:pt x="622230" y="-85342"/>
                      <a:pt x="1224136" y="21622"/>
                    </a:cubicBezTo>
                    <a:cubicBezTo>
                      <a:pt x="1826042" y="128586"/>
                      <a:pt x="2087465" y="362612"/>
                      <a:pt x="2507594" y="676900"/>
                    </a:cubicBezTo>
                    <a:cubicBezTo>
                      <a:pt x="1541392" y="973778"/>
                      <a:pt x="1527238" y="920113"/>
                      <a:pt x="1224136" y="936022"/>
                    </a:cubicBezTo>
                    <a:cubicBezTo>
                      <a:pt x="921034" y="951931"/>
                      <a:pt x="0" y="731327"/>
                      <a:pt x="0" y="478822"/>
                    </a:cubicBezTo>
                    <a:close/>
                  </a:path>
                </a:pathLst>
              </a:custGeom>
              <a:solidFill>
                <a:srgbClr val="99FF33"/>
              </a:solidFill>
              <a:ln w="76200">
                <a:noFill/>
              </a:ln>
              <a:scene3d>
                <a:camera prst="orthographicFront"/>
                <a:lightRig rig="morning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8" name="2 Estrella de 5 puntas"/>
              <p:cNvSpPr/>
              <p:nvPr/>
            </p:nvSpPr>
            <p:spPr>
              <a:xfrm rot="615960">
                <a:off x="7349185" y="3245587"/>
                <a:ext cx="1153500" cy="804525"/>
              </a:xfrm>
              <a:custGeom>
                <a:avLst/>
                <a:gdLst>
                  <a:gd name="connsiteX0" fmla="*/ 2 w 2160240"/>
                  <a:gd name="connsiteY0" fmla="*/ 825136 h 2160240"/>
                  <a:gd name="connsiteX1" fmla="*/ 825143 w 2160240"/>
                  <a:gd name="connsiteY1" fmla="*/ 825142 h 2160240"/>
                  <a:gd name="connsiteX2" fmla="*/ 1080120 w 2160240"/>
                  <a:gd name="connsiteY2" fmla="*/ 0 h 2160240"/>
                  <a:gd name="connsiteX3" fmla="*/ 1335097 w 2160240"/>
                  <a:gd name="connsiteY3" fmla="*/ 825142 h 2160240"/>
                  <a:gd name="connsiteX4" fmla="*/ 2160238 w 2160240"/>
                  <a:gd name="connsiteY4" fmla="*/ 825136 h 2160240"/>
                  <a:gd name="connsiteX5" fmla="*/ 1492682 w 2160240"/>
                  <a:gd name="connsiteY5" fmla="*/ 1335096 h 2160240"/>
                  <a:gd name="connsiteX6" fmla="*/ 1747669 w 2160240"/>
                  <a:gd name="connsiteY6" fmla="*/ 2160235 h 2160240"/>
                  <a:gd name="connsiteX7" fmla="*/ 1080120 w 2160240"/>
                  <a:gd name="connsiteY7" fmla="*/ 1650265 h 2160240"/>
                  <a:gd name="connsiteX8" fmla="*/ 412571 w 2160240"/>
                  <a:gd name="connsiteY8" fmla="*/ 2160235 h 2160240"/>
                  <a:gd name="connsiteX9" fmla="*/ 667558 w 2160240"/>
                  <a:gd name="connsiteY9" fmla="*/ 1335096 h 2160240"/>
                  <a:gd name="connsiteX10" fmla="*/ 2 w 2160240"/>
                  <a:gd name="connsiteY10" fmla="*/ 825136 h 2160240"/>
                  <a:gd name="connsiteX0" fmla="*/ 0 w 2160236"/>
                  <a:gd name="connsiteY0" fmla="*/ 825136 h 2160235"/>
                  <a:gd name="connsiteX1" fmla="*/ 825141 w 2160236"/>
                  <a:gd name="connsiteY1" fmla="*/ 825142 h 2160235"/>
                  <a:gd name="connsiteX2" fmla="*/ 1080118 w 2160236"/>
                  <a:gd name="connsiteY2" fmla="*/ 0 h 2160235"/>
                  <a:gd name="connsiteX3" fmla="*/ 1335095 w 2160236"/>
                  <a:gd name="connsiteY3" fmla="*/ 825142 h 2160235"/>
                  <a:gd name="connsiteX4" fmla="*/ 2160236 w 2160236"/>
                  <a:gd name="connsiteY4" fmla="*/ 825136 h 2160235"/>
                  <a:gd name="connsiteX5" fmla="*/ 1492680 w 2160236"/>
                  <a:gd name="connsiteY5" fmla="*/ 1335096 h 2160235"/>
                  <a:gd name="connsiteX6" fmla="*/ 1747667 w 2160236"/>
                  <a:gd name="connsiteY6" fmla="*/ 2160235 h 2160235"/>
                  <a:gd name="connsiteX7" fmla="*/ 412569 w 2160236"/>
                  <a:gd name="connsiteY7" fmla="*/ 2160235 h 2160235"/>
                  <a:gd name="connsiteX8" fmla="*/ 667556 w 2160236"/>
                  <a:gd name="connsiteY8" fmla="*/ 1335096 h 2160235"/>
                  <a:gd name="connsiteX9" fmla="*/ 0 w 2160236"/>
                  <a:gd name="connsiteY9" fmla="*/ 825136 h 2160235"/>
                  <a:gd name="connsiteX0" fmla="*/ 0 w 2160236"/>
                  <a:gd name="connsiteY0" fmla="*/ 825136 h 2160235"/>
                  <a:gd name="connsiteX1" fmla="*/ 825141 w 2160236"/>
                  <a:gd name="connsiteY1" fmla="*/ 825142 h 2160235"/>
                  <a:gd name="connsiteX2" fmla="*/ 1080118 w 2160236"/>
                  <a:gd name="connsiteY2" fmla="*/ 0 h 2160235"/>
                  <a:gd name="connsiteX3" fmla="*/ 1335095 w 2160236"/>
                  <a:gd name="connsiteY3" fmla="*/ 825142 h 2160235"/>
                  <a:gd name="connsiteX4" fmla="*/ 2160236 w 2160236"/>
                  <a:gd name="connsiteY4" fmla="*/ 825136 h 2160235"/>
                  <a:gd name="connsiteX5" fmla="*/ 1492680 w 2160236"/>
                  <a:gd name="connsiteY5" fmla="*/ 1335096 h 2160235"/>
                  <a:gd name="connsiteX6" fmla="*/ 1747667 w 2160236"/>
                  <a:gd name="connsiteY6" fmla="*/ 2160235 h 2160235"/>
                  <a:gd name="connsiteX7" fmla="*/ 412569 w 2160236"/>
                  <a:gd name="connsiteY7" fmla="*/ 2160235 h 2160235"/>
                  <a:gd name="connsiteX8" fmla="*/ 0 w 2160236"/>
                  <a:gd name="connsiteY8" fmla="*/ 825136 h 2160235"/>
                  <a:gd name="connsiteX0" fmla="*/ 0 w 2160236"/>
                  <a:gd name="connsiteY0" fmla="*/ 825136 h 2160235"/>
                  <a:gd name="connsiteX1" fmla="*/ 825141 w 2160236"/>
                  <a:gd name="connsiteY1" fmla="*/ 825142 h 2160235"/>
                  <a:gd name="connsiteX2" fmla="*/ 1080118 w 2160236"/>
                  <a:gd name="connsiteY2" fmla="*/ 0 h 2160235"/>
                  <a:gd name="connsiteX3" fmla="*/ 1335095 w 2160236"/>
                  <a:gd name="connsiteY3" fmla="*/ 825142 h 2160235"/>
                  <a:gd name="connsiteX4" fmla="*/ 2160236 w 2160236"/>
                  <a:gd name="connsiteY4" fmla="*/ 825136 h 2160235"/>
                  <a:gd name="connsiteX5" fmla="*/ 1747667 w 2160236"/>
                  <a:gd name="connsiteY5" fmla="*/ 2160235 h 2160235"/>
                  <a:gd name="connsiteX6" fmla="*/ 412569 w 2160236"/>
                  <a:gd name="connsiteY6" fmla="*/ 2160235 h 2160235"/>
                  <a:gd name="connsiteX7" fmla="*/ 0 w 2160236"/>
                  <a:gd name="connsiteY7" fmla="*/ 825136 h 2160235"/>
                  <a:gd name="connsiteX0" fmla="*/ 0 w 2160236"/>
                  <a:gd name="connsiteY0" fmla="*/ 825136 h 2160235"/>
                  <a:gd name="connsiteX1" fmla="*/ 915453 w 2160236"/>
                  <a:gd name="connsiteY1" fmla="*/ 1254120 h 2160235"/>
                  <a:gd name="connsiteX2" fmla="*/ 1080118 w 2160236"/>
                  <a:gd name="connsiteY2" fmla="*/ 0 h 2160235"/>
                  <a:gd name="connsiteX3" fmla="*/ 1335095 w 2160236"/>
                  <a:gd name="connsiteY3" fmla="*/ 825142 h 2160235"/>
                  <a:gd name="connsiteX4" fmla="*/ 2160236 w 2160236"/>
                  <a:gd name="connsiteY4" fmla="*/ 825136 h 2160235"/>
                  <a:gd name="connsiteX5" fmla="*/ 1747667 w 2160236"/>
                  <a:gd name="connsiteY5" fmla="*/ 2160235 h 2160235"/>
                  <a:gd name="connsiteX6" fmla="*/ 412569 w 2160236"/>
                  <a:gd name="connsiteY6" fmla="*/ 2160235 h 2160235"/>
                  <a:gd name="connsiteX7" fmla="*/ 0 w 2160236"/>
                  <a:gd name="connsiteY7" fmla="*/ 825136 h 2160235"/>
                  <a:gd name="connsiteX0" fmla="*/ 0 w 2160236"/>
                  <a:gd name="connsiteY0" fmla="*/ 825136 h 2160235"/>
                  <a:gd name="connsiteX1" fmla="*/ 915453 w 2160236"/>
                  <a:gd name="connsiteY1" fmla="*/ 1254120 h 2160235"/>
                  <a:gd name="connsiteX2" fmla="*/ 1080118 w 2160236"/>
                  <a:gd name="connsiteY2" fmla="*/ 0 h 2160235"/>
                  <a:gd name="connsiteX3" fmla="*/ 1357672 w 2160236"/>
                  <a:gd name="connsiteY3" fmla="*/ 1321853 h 2160235"/>
                  <a:gd name="connsiteX4" fmla="*/ 2160236 w 2160236"/>
                  <a:gd name="connsiteY4" fmla="*/ 825136 h 2160235"/>
                  <a:gd name="connsiteX5" fmla="*/ 1747667 w 2160236"/>
                  <a:gd name="connsiteY5" fmla="*/ 2160235 h 2160235"/>
                  <a:gd name="connsiteX6" fmla="*/ 412569 w 2160236"/>
                  <a:gd name="connsiteY6" fmla="*/ 2160235 h 2160235"/>
                  <a:gd name="connsiteX7" fmla="*/ 0 w 2160236"/>
                  <a:gd name="connsiteY7" fmla="*/ 825136 h 2160235"/>
                  <a:gd name="connsiteX0" fmla="*/ 0 w 2160236"/>
                  <a:gd name="connsiteY0" fmla="*/ 825136 h 2160235"/>
                  <a:gd name="connsiteX1" fmla="*/ 915453 w 2160236"/>
                  <a:gd name="connsiteY1" fmla="*/ 1254120 h 2160235"/>
                  <a:gd name="connsiteX2" fmla="*/ 1080118 w 2160236"/>
                  <a:gd name="connsiteY2" fmla="*/ 0 h 2160235"/>
                  <a:gd name="connsiteX3" fmla="*/ 1357672 w 2160236"/>
                  <a:gd name="connsiteY3" fmla="*/ 1321853 h 2160235"/>
                  <a:gd name="connsiteX4" fmla="*/ 2160236 w 2160236"/>
                  <a:gd name="connsiteY4" fmla="*/ 825136 h 2160235"/>
                  <a:gd name="connsiteX5" fmla="*/ 1747667 w 2160236"/>
                  <a:gd name="connsiteY5" fmla="*/ 2160235 h 2160235"/>
                  <a:gd name="connsiteX6" fmla="*/ 1068711 w 2160236"/>
                  <a:gd name="connsiteY6" fmla="*/ 2152604 h 2160235"/>
                  <a:gd name="connsiteX7" fmla="*/ 412569 w 2160236"/>
                  <a:gd name="connsiteY7" fmla="*/ 2160235 h 2160235"/>
                  <a:gd name="connsiteX8" fmla="*/ 0 w 2160236"/>
                  <a:gd name="connsiteY8" fmla="*/ 825136 h 2160235"/>
                  <a:gd name="connsiteX0" fmla="*/ 0 w 2160236"/>
                  <a:gd name="connsiteY0" fmla="*/ 825136 h 2163893"/>
                  <a:gd name="connsiteX1" fmla="*/ 915453 w 2160236"/>
                  <a:gd name="connsiteY1" fmla="*/ 1254120 h 2163893"/>
                  <a:gd name="connsiteX2" fmla="*/ 1080118 w 2160236"/>
                  <a:gd name="connsiteY2" fmla="*/ 0 h 2163893"/>
                  <a:gd name="connsiteX3" fmla="*/ 1357672 w 2160236"/>
                  <a:gd name="connsiteY3" fmla="*/ 1321853 h 2163893"/>
                  <a:gd name="connsiteX4" fmla="*/ 2160236 w 2160236"/>
                  <a:gd name="connsiteY4" fmla="*/ 825136 h 2163893"/>
                  <a:gd name="connsiteX5" fmla="*/ 1747667 w 2160236"/>
                  <a:gd name="connsiteY5" fmla="*/ 2160235 h 2163893"/>
                  <a:gd name="connsiteX6" fmla="*/ 1746044 w 2160236"/>
                  <a:gd name="connsiteY6" fmla="*/ 2163893 h 2163893"/>
                  <a:gd name="connsiteX7" fmla="*/ 1068711 w 2160236"/>
                  <a:gd name="connsiteY7" fmla="*/ 2152604 h 2163893"/>
                  <a:gd name="connsiteX8" fmla="*/ 412569 w 2160236"/>
                  <a:gd name="connsiteY8" fmla="*/ 2160235 h 2163893"/>
                  <a:gd name="connsiteX9" fmla="*/ 0 w 2160236"/>
                  <a:gd name="connsiteY9" fmla="*/ 825136 h 2163893"/>
                  <a:gd name="connsiteX0" fmla="*/ 0 w 2160236"/>
                  <a:gd name="connsiteY0" fmla="*/ 825136 h 2160235"/>
                  <a:gd name="connsiteX1" fmla="*/ 915453 w 2160236"/>
                  <a:gd name="connsiteY1" fmla="*/ 1254120 h 2160235"/>
                  <a:gd name="connsiteX2" fmla="*/ 1080118 w 2160236"/>
                  <a:gd name="connsiteY2" fmla="*/ 0 h 2160235"/>
                  <a:gd name="connsiteX3" fmla="*/ 1357672 w 2160236"/>
                  <a:gd name="connsiteY3" fmla="*/ 1321853 h 2160235"/>
                  <a:gd name="connsiteX4" fmla="*/ 2160236 w 2160236"/>
                  <a:gd name="connsiteY4" fmla="*/ 825136 h 2160235"/>
                  <a:gd name="connsiteX5" fmla="*/ 1747667 w 2160236"/>
                  <a:gd name="connsiteY5" fmla="*/ 2160235 h 2160235"/>
                  <a:gd name="connsiteX6" fmla="*/ 1068711 w 2160236"/>
                  <a:gd name="connsiteY6" fmla="*/ 2152604 h 2160235"/>
                  <a:gd name="connsiteX7" fmla="*/ 412569 w 2160236"/>
                  <a:gd name="connsiteY7" fmla="*/ 2160235 h 2160235"/>
                  <a:gd name="connsiteX8" fmla="*/ 0 w 2160236"/>
                  <a:gd name="connsiteY8" fmla="*/ 825136 h 2160235"/>
                  <a:gd name="connsiteX0" fmla="*/ 0 w 2160236"/>
                  <a:gd name="connsiteY0" fmla="*/ 825136 h 2160235"/>
                  <a:gd name="connsiteX1" fmla="*/ 915453 w 2160236"/>
                  <a:gd name="connsiteY1" fmla="*/ 1254120 h 2160235"/>
                  <a:gd name="connsiteX2" fmla="*/ 1080118 w 2160236"/>
                  <a:gd name="connsiteY2" fmla="*/ 0 h 2160235"/>
                  <a:gd name="connsiteX3" fmla="*/ 1357672 w 2160236"/>
                  <a:gd name="connsiteY3" fmla="*/ 1321853 h 2160235"/>
                  <a:gd name="connsiteX4" fmla="*/ 2160236 w 2160236"/>
                  <a:gd name="connsiteY4" fmla="*/ 825136 h 2160235"/>
                  <a:gd name="connsiteX5" fmla="*/ 1068711 w 2160236"/>
                  <a:gd name="connsiteY5" fmla="*/ 2152604 h 2160235"/>
                  <a:gd name="connsiteX6" fmla="*/ 412569 w 2160236"/>
                  <a:gd name="connsiteY6" fmla="*/ 2160235 h 2160235"/>
                  <a:gd name="connsiteX7" fmla="*/ 0 w 2160236"/>
                  <a:gd name="connsiteY7" fmla="*/ 825136 h 2160235"/>
                  <a:gd name="connsiteX0" fmla="*/ 0 w 2160236"/>
                  <a:gd name="connsiteY0" fmla="*/ 825136 h 2160235"/>
                  <a:gd name="connsiteX1" fmla="*/ 915453 w 2160236"/>
                  <a:gd name="connsiteY1" fmla="*/ 1254120 h 2160235"/>
                  <a:gd name="connsiteX2" fmla="*/ 1080118 w 2160236"/>
                  <a:gd name="connsiteY2" fmla="*/ 0 h 2160235"/>
                  <a:gd name="connsiteX3" fmla="*/ 1357672 w 2160236"/>
                  <a:gd name="connsiteY3" fmla="*/ 1321853 h 2160235"/>
                  <a:gd name="connsiteX4" fmla="*/ 2160236 w 2160236"/>
                  <a:gd name="connsiteY4" fmla="*/ 825136 h 2160235"/>
                  <a:gd name="connsiteX5" fmla="*/ 1068711 w 2160236"/>
                  <a:gd name="connsiteY5" fmla="*/ 2152604 h 2160235"/>
                  <a:gd name="connsiteX6" fmla="*/ 412569 w 2160236"/>
                  <a:gd name="connsiteY6" fmla="*/ 2160235 h 2160235"/>
                  <a:gd name="connsiteX7" fmla="*/ 0 w 2160236"/>
                  <a:gd name="connsiteY7" fmla="*/ 825136 h 2160235"/>
                  <a:gd name="connsiteX0" fmla="*/ 0 w 2162703"/>
                  <a:gd name="connsiteY0" fmla="*/ 825136 h 2160235"/>
                  <a:gd name="connsiteX1" fmla="*/ 915453 w 2162703"/>
                  <a:gd name="connsiteY1" fmla="*/ 1254120 h 2160235"/>
                  <a:gd name="connsiteX2" fmla="*/ 1080118 w 2162703"/>
                  <a:gd name="connsiteY2" fmla="*/ 0 h 2160235"/>
                  <a:gd name="connsiteX3" fmla="*/ 1357672 w 2162703"/>
                  <a:gd name="connsiteY3" fmla="*/ 1321853 h 2160235"/>
                  <a:gd name="connsiteX4" fmla="*/ 2160236 w 2162703"/>
                  <a:gd name="connsiteY4" fmla="*/ 825136 h 2160235"/>
                  <a:gd name="connsiteX5" fmla="*/ 1068711 w 2162703"/>
                  <a:gd name="connsiteY5" fmla="*/ 2152604 h 2160235"/>
                  <a:gd name="connsiteX6" fmla="*/ 412569 w 2162703"/>
                  <a:gd name="connsiteY6" fmla="*/ 2160235 h 2160235"/>
                  <a:gd name="connsiteX7" fmla="*/ 0 w 2162703"/>
                  <a:gd name="connsiteY7" fmla="*/ 825136 h 2160235"/>
                  <a:gd name="connsiteX0" fmla="*/ 0 w 2184028"/>
                  <a:gd name="connsiteY0" fmla="*/ 825136 h 2160235"/>
                  <a:gd name="connsiteX1" fmla="*/ 915453 w 2184028"/>
                  <a:gd name="connsiteY1" fmla="*/ 1254120 h 2160235"/>
                  <a:gd name="connsiteX2" fmla="*/ 1080118 w 2184028"/>
                  <a:gd name="connsiteY2" fmla="*/ 0 h 2160235"/>
                  <a:gd name="connsiteX3" fmla="*/ 1357672 w 2184028"/>
                  <a:gd name="connsiteY3" fmla="*/ 1321853 h 2160235"/>
                  <a:gd name="connsiteX4" fmla="*/ 2160236 w 2184028"/>
                  <a:gd name="connsiteY4" fmla="*/ 825136 h 2160235"/>
                  <a:gd name="connsiteX5" fmla="*/ 1068711 w 2184028"/>
                  <a:gd name="connsiteY5" fmla="*/ 2152604 h 2160235"/>
                  <a:gd name="connsiteX6" fmla="*/ 412569 w 2184028"/>
                  <a:gd name="connsiteY6" fmla="*/ 2160235 h 2160235"/>
                  <a:gd name="connsiteX7" fmla="*/ 0 w 2184028"/>
                  <a:gd name="connsiteY7" fmla="*/ 825136 h 2160235"/>
                  <a:gd name="connsiteX0" fmla="*/ 0 w 2182636"/>
                  <a:gd name="connsiteY0" fmla="*/ 825136 h 2160235"/>
                  <a:gd name="connsiteX1" fmla="*/ 915453 w 2182636"/>
                  <a:gd name="connsiteY1" fmla="*/ 1254120 h 2160235"/>
                  <a:gd name="connsiteX2" fmla="*/ 1080118 w 2182636"/>
                  <a:gd name="connsiteY2" fmla="*/ 0 h 2160235"/>
                  <a:gd name="connsiteX3" fmla="*/ 1357672 w 2182636"/>
                  <a:gd name="connsiteY3" fmla="*/ 1321853 h 2160235"/>
                  <a:gd name="connsiteX4" fmla="*/ 2160236 w 2182636"/>
                  <a:gd name="connsiteY4" fmla="*/ 825136 h 2160235"/>
                  <a:gd name="connsiteX5" fmla="*/ 1068711 w 2182636"/>
                  <a:gd name="connsiteY5" fmla="*/ 2152604 h 2160235"/>
                  <a:gd name="connsiteX6" fmla="*/ 412569 w 2182636"/>
                  <a:gd name="connsiteY6" fmla="*/ 2160235 h 2160235"/>
                  <a:gd name="connsiteX7" fmla="*/ 0 w 2182636"/>
                  <a:gd name="connsiteY7" fmla="*/ 825136 h 2160235"/>
                  <a:gd name="connsiteX0" fmla="*/ 0 w 2182636"/>
                  <a:gd name="connsiteY0" fmla="*/ 825136 h 2152604"/>
                  <a:gd name="connsiteX1" fmla="*/ 915453 w 2182636"/>
                  <a:gd name="connsiteY1" fmla="*/ 1254120 h 2152604"/>
                  <a:gd name="connsiteX2" fmla="*/ 1080118 w 2182636"/>
                  <a:gd name="connsiteY2" fmla="*/ 0 h 2152604"/>
                  <a:gd name="connsiteX3" fmla="*/ 1357672 w 2182636"/>
                  <a:gd name="connsiteY3" fmla="*/ 1321853 h 2152604"/>
                  <a:gd name="connsiteX4" fmla="*/ 2160236 w 2182636"/>
                  <a:gd name="connsiteY4" fmla="*/ 825136 h 2152604"/>
                  <a:gd name="connsiteX5" fmla="*/ 1068711 w 2182636"/>
                  <a:gd name="connsiteY5" fmla="*/ 2152604 h 2152604"/>
                  <a:gd name="connsiteX6" fmla="*/ 0 w 2182636"/>
                  <a:gd name="connsiteY6" fmla="*/ 825136 h 2152604"/>
                  <a:gd name="connsiteX0" fmla="*/ 70962 w 2253598"/>
                  <a:gd name="connsiteY0" fmla="*/ 825136 h 2152604"/>
                  <a:gd name="connsiteX1" fmla="*/ 986415 w 2253598"/>
                  <a:gd name="connsiteY1" fmla="*/ 1254120 h 2152604"/>
                  <a:gd name="connsiteX2" fmla="*/ 1151080 w 2253598"/>
                  <a:gd name="connsiteY2" fmla="*/ 0 h 2152604"/>
                  <a:gd name="connsiteX3" fmla="*/ 1428634 w 2253598"/>
                  <a:gd name="connsiteY3" fmla="*/ 1321853 h 2152604"/>
                  <a:gd name="connsiteX4" fmla="*/ 2231198 w 2253598"/>
                  <a:gd name="connsiteY4" fmla="*/ 825136 h 2152604"/>
                  <a:gd name="connsiteX5" fmla="*/ 1139673 w 2253598"/>
                  <a:gd name="connsiteY5" fmla="*/ 2152604 h 2152604"/>
                  <a:gd name="connsiteX6" fmla="*/ 70962 w 2253598"/>
                  <a:gd name="connsiteY6" fmla="*/ 825136 h 2152604"/>
                  <a:gd name="connsiteX0" fmla="*/ 107697 w 2290333"/>
                  <a:gd name="connsiteY0" fmla="*/ 825136 h 2152604"/>
                  <a:gd name="connsiteX1" fmla="*/ 1023150 w 2290333"/>
                  <a:gd name="connsiteY1" fmla="*/ 1254120 h 2152604"/>
                  <a:gd name="connsiteX2" fmla="*/ 1187815 w 2290333"/>
                  <a:gd name="connsiteY2" fmla="*/ 0 h 2152604"/>
                  <a:gd name="connsiteX3" fmla="*/ 1465369 w 2290333"/>
                  <a:gd name="connsiteY3" fmla="*/ 1321853 h 2152604"/>
                  <a:gd name="connsiteX4" fmla="*/ 2267933 w 2290333"/>
                  <a:gd name="connsiteY4" fmla="*/ 825136 h 2152604"/>
                  <a:gd name="connsiteX5" fmla="*/ 1176408 w 2290333"/>
                  <a:gd name="connsiteY5" fmla="*/ 2152604 h 2152604"/>
                  <a:gd name="connsiteX6" fmla="*/ 107697 w 2290333"/>
                  <a:gd name="connsiteY6" fmla="*/ 825136 h 2152604"/>
                  <a:gd name="connsiteX0" fmla="*/ 30136 w 2212772"/>
                  <a:gd name="connsiteY0" fmla="*/ 825136 h 2152604"/>
                  <a:gd name="connsiteX1" fmla="*/ 945589 w 2212772"/>
                  <a:gd name="connsiteY1" fmla="*/ 1254120 h 2152604"/>
                  <a:gd name="connsiteX2" fmla="*/ 1110254 w 2212772"/>
                  <a:gd name="connsiteY2" fmla="*/ 0 h 2152604"/>
                  <a:gd name="connsiteX3" fmla="*/ 1387808 w 2212772"/>
                  <a:gd name="connsiteY3" fmla="*/ 1321853 h 2152604"/>
                  <a:gd name="connsiteX4" fmla="*/ 2190372 w 2212772"/>
                  <a:gd name="connsiteY4" fmla="*/ 825136 h 2152604"/>
                  <a:gd name="connsiteX5" fmla="*/ 1098847 w 2212772"/>
                  <a:gd name="connsiteY5" fmla="*/ 2152604 h 2152604"/>
                  <a:gd name="connsiteX6" fmla="*/ 30136 w 2212772"/>
                  <a:gd name="connsiteY6" fmla="*/ 825136 h 2152604"/>
                  <a:gd name="connsiteX0" fmla="*/ 27594 w 2210230"/>
                  <a:gd name="connsiteY0" fmla="*/ 825136 h 2152604"/>
                  <a:gd name="connsiteX1" fmla="*/ 943047 w 2210230"/>
                  <a:gd name="connsiteY1" fmla="*/ 1254120 h 2152604"/>
                  <a:gd name="connsiteX2" fmla="*/ 1107712 w 2210230"/>
                  <a:gd name="connsiteY2" fmla="*/ 0 h 2152604"/>
                  <a:gd name="connsiteX3" fmla="*/ 1385266 w 2210230"/>
                  <a:gd name="connsiteY3" fmla="*/ 1321853 h 2152604"/>
                  <a:gd name="connsiteX4" fmla="*/ 2187830 w 2210230"/>
                  <a:gd name="connsiteY4" fmla="*/ 825136 h 2152604"/>
                  <a:gd name="connsiteX5" fmla="*/ 1096305 w 2210230"/>
                  <a:gd name="connsiteY5" fmla="*/ 2152604 h 2152604"/>
                  <a:gd name="connsiteX6" fmla="*/ 27594 w 2210230"/>
                  <a:gd name="connsiteY6" fmla="*/ 825136 h 2152604"/>
                  <a:gd name="connsiteX0" fmla="*/ 34125 w 2225475"/>
                  <a:gd name="connsiteY0" fmla="*/ 825136 h 2157276"/>
                  <a:gd name="connsiteX1" fmla="*/ 949578 w 2225475"/>
                  <a:gd name="connsiteY1" fmla="*/ 1254120 h 2157276"/>
                  <a:gd name="connsiteX2" fmla="*/ 1114243 w 2225475"/>
                  <a:gd name="connsiteY2" fmla="*/ 0 h 2157276"/>
                  <a:gd name="connsiteX3" fmla="*/ 1391797 w 2225475"/>
                  <a:gd name="connsiteY3" fmla="*/ 1321853 h 2157276"/>
                  <a:gd name="connsiteX4" fmla="*/ 2194361 w 2225475"/>
                  <a:gd name="connsiteY4" fmla="*/ 825136 h 2157276"/>
                  <a:gd name="connsiteX5" fmla="*/ 1102836 w 2225475"/>
                  <a:gd name="connsiteY5" fmla="*/ 2152604 h 2157276"/>
                  <a:gd name="connsiteX6" fmla="*/ 34125 w 2225475"/>
                  <a:gd name="connsiteY6" fmla="*/ 825136 h 2157276"/>
                  <a:gd name="connsiteX0" fmla="*/ 34125 w 2225475"/>
                  <a:gd name="connsiteY0" fmla="*/ 894500 h 2226640"/>
                  <a:gd name="connsiteX1" fmla="*/ 949578 w 2225475"/>
                  <a:gd name="connsiteY1" fmla="*/ 1323484 h 2226640"/>
                  <a:gd name="connsiteX2" fmla="*/ 1114243 w 2225475"/>
                  <a:gd name="connsiteY2" fmla="*/ 69364 h 2226640"/>
                  <a:gd name="connsiteX3" fmla="*/ 1391797 w 2225475"/>
                  <a:gd name="connsiteY3" fmla="*/ 1391217 h 2226640"/>
                  <a:gd name="connsiteX4" fmla="*/ 2194361 w 2225475"/>
                  <a:gd name="connsiteY4" fmla="*/ 894500 h 2226640"/>
                  <a:gd name="connsiteX5" fmla="*/ 1102836 w 2225475"/>
                  <a:gd name="connsiteY5" fmla="*/ 2221968 h 2226640"/>
                  <a:gd name="connsiteX6" fmla="*/ 34125 w 2225475"/>
                  <a:gd name="connsiteY6" fmla="*/ 894500 h 2226640"/>
                  <a:gd name="connsiteX0" fmla="*/ 34125 w 2225475"/>
                  <a:gd name="connsiteY0" fmla="*/ 827026 h 2159166"/>
                  <a:gd name="connsiteX1" fmla="*/ 949578 w 2225475"/>
                  <a:gd name="connsiteY1" fmla="*/ 1256010 h 2159166"/>
                  <a:gd name="connsiteX2" fmla="*/ 1114243 w 2225475"/>
                  <a:gd name="connsiteY2" fmla="*/ 1890 h 2159166"/>
                  <a:gd name="connsiteX3" fmla="*/ 1391797 w 2225475"/>
                  <a:gd name="connsiteY3" fmla="*/ 1323743 h 2159166"/>
                  <a:gd name="connsiteX4" fmla="*/ 2194361 w 2225475"/>
                  <a:gd name="connsiteY4" fmla="*/ 827026 h 2159166"/>
                  <a:gd name="connsiteX5" fmla="*/ 1102836 w 2225475"/>
                  <a:gd name="connsiteY5" fmla="*/ 2154494 h 2159166"/>
                  <a:gd name="connsiteX6" fmla="*/ 34125 w 2225475"/>
                  <a:gd name="connsiteY6" fmla="*/ 827026 h 2159166"/>
                  <a:gd name="connsiteX0" fmla="*/ 25322 w 2329807"/>
                  <a:gd name="connsiteY0" fmla="*/ 1113125 h 2156766"/>
                  <a:gd name="connsiteX1" fmla="*/ 1059295 w 2329807"/>
                  <a:gd name="connsiteY1" fmla="*/ 1256010 h 2156766"/>
                  <a:gd name="connsiteX2" fmla="*/ 1223960 w 2329807"/>
                  <a:gd name="connsiteY2" fmla="*/ 1890 h 2156766"/>
                  <a:gd name="connsiteX3" fmla="*/ 1501514 w 2329807"/>
                  <a:gd name="connsiteY3" fmla="*/ 1323743 h 2156766"/>
                  <a:gd name="connsiteX4" fmla="*/ 2304078 w 2329807"/>
                  <a:gd name="connsiteY4" fmla="*/ 827026 h 2156766"/>
                  <a:gd name="connsiteX5" fmla="*/ 1212553 w 2329807"/>
                  <a:gd name="connsiteY5" fmla="*/ 2154494 h 2156766"/>
                  <a:gd name="connsiteX6" fmla="*/ 25322 w 2329807"/>
                  <a:gd name="connsiteY6" fmla="*/ 1113125 h 2156766"/>
                  <a:gd name="connsiteX0" fmla="*/ 44462 w 2348947"/>
                  <a:gd name="connsiteY0" fmla="*/ 1113125 h 2157205"/>
                  <a:gd name="connsiteX1" fmla="*/ 1078435 w 2348947"/>
                  <a:gd name="connsiteY1" fmla="*/ 1256010 h 2157205"/>
                  <a:gd name="connsiteX2" fmla="*/ 1243100 w 2348947"/>
                  <a:gd name="connsiteY2" fmla="*/ 1890 h 2157205"/>
                  <a:gd name="connsiteX3" fmla="*/ 1520654 w 2348947"/>
                  <a:gd name="connsiteY3" fmla="*/ 1323743 h 2157205"/>
                  <a:gd name="connsiteX4" fmla="*/ 2323218 w 2348947"/>
                  <a:gd name="connsiteY4" fmla="*/ 827026 h 2157205"/>
                  <a:gd name="connsiteX5" fmla="*/ 1231693 w 2348947"/>
                  <a:gd name="connsiteY5" fmla="*/ 2154494 h 2157205"/>
                  <a:gd name="connsiteX6" fmla="*/ 44462 w 2348947"/>
                  <a:gd name="connsiteY6" fmla="*/ 1113125 h 2157205"/>
                  <a:gd name="connsiteX0" fmla="*/ 46203 w 2350688"/>
                  <a:gd name="connsiteY0" fmla="*/ 1113125 h 2156888"/>
                  <a:gd name="connsiteX1" fmla="*/ 1080176 w 2350688"/>
                  <a:gd name="connsiteY1" fmla="*/ 1256010 h 2156888"/>
                  <a:gd name="connsiteX2" fmla="*/ 1244841 w 2350688"/>
                  <a:gd name="connsiteY2" fmla="*/ 1890 h 2156888"/>
                  <a:gd name="connsiteX3" fmla="*/ 1522395 w 2350688"/>
                  <a:gd name="connsiteY3" fmla="*/ 1323743 h 2156888"/>
                  <a:gd name="connsiteX4" fmla="*/ 2324959 w 2350688"/>
                  <a:gd name="connsiteY4" fmla="*/ 827026 h 2156888"/>
                  <a:gd name="connsiteX5" fmla="*/ 1233434 w 2350688"/>
                  <a:gd name="connsiteY5" fmla="*/ 2154494 h 2156888"/>
                  <a:gd name="connsiteX6" fmla="*/ 46203 w 2350688"/>
                  <a:gd name="connsiteY6" fmla="*/ 1113125 h 2156888"/>
                  <a:gd name="connsiteX0" fmla="*/ 49773 w 2356804"/>
                  <a:gd name="connsiteY0" fmla="*/ 1113125 h 2165458"/>
                  <a:gd name="connsiteX1" fmla="*/ 1083746 w 2356804"/>
                  <a:gd name="connsiteY1" fmla="*/ 1256010 h 2165458"/>
                  <a:gd name="connsiteX2" fmla="*/ 1248411 w 2356804"/>
                  <a:gd name="connsiteY2" fmla="*/ 1890 h 2165458"/>
                  <a:gd name="connsiteX3" fmla="*/ 1525965 w 2356804"/>
                  <a:gd name="connsiteY3" fmla="*/ 1323743 h 2165458"/>
                  <a:gd name="connsiteX4" fmla="*/ 2328529 w 2356804"/>
                  <a:gd name="connsiteY4" fmla="*/ 827026 h 2165458"/>
                  <a:gd name="connsiteX5" fmla="*/ 1237004 w 2356804"/>
                  <a:gd name="connsiteY5" fmla="*/ 2154494 h 2165458"/>
                  <a:gd name="connsiteX6" fmla="*/ 49773 w 2356804"/>
                  <a:gd name="connsiteY6" fmla="*/ 1113125 h 2165458"/>
                  <a:gd name="connsiteX0" fmla="*/ 49773 w 2356804"/>
                  <a:gd name="connsiteY0" fmla="*/ 1113125 h 2160540"/>
                  <a:gd name="connsiteX1" fmla="*/ 1083746 w 2356804"/>
                  <a:gd name="connsiteY1" fmla="*/ 1256010 h 2160540"/>
                  <a:gd name="connsiteX2" fmla="*/ 1248411 w 2356804"/>
                  <a:gd name="connsiteY2" fmla="*/ 1890 h 2160540"/>
                  <a:gd name="connsiteX3" fmla="*/ 1525965 w 2356804"/>
                  <a:gd name="connsiteY3" fmla="*/ 1323743 h 2160540"/>
                  <a:gd name="connsiteX4" fmla="*/ 2328529 w 2356804"/>
                  <a:gd name="connsiteY4" fmla="*/ 827026 h 2160540"/>
                  <a:gd name="connsiteX5" fmla="*/ 1237004 w 2356804"/>
                  <a:gd name="connsiteY5" fmla="*/ 2154494 h 2160540"/>
                  <a:gd name="connsiteX6" fmla="*/ 49773 w 2356804"/>
                  <a:gd name="connsiteY6" fmla="*/ 1113125 h 2160540"/>
                  <a:gd name="connsiteX0" fmla="*/ 49773 w 2372534"/>
                  <a:gd name="connsiteY0" fmla="*/ 1113125 h 2160539"/>
                  <a:gd name="connsiteX1" fmla="*/ 1083746 w 2372534"/>
                  <a:gd name="connsiteY1" fmla="*/ 1256010 h 2160539"/>
                  <a:gd name="connsiteX2" fmla="*/ 1248411 w 2372534"/>
                  <a:gd name="connsiteY2" fmla="*/ 1890 h 2160539"/>
                  <a:gd name="connsiteX3" fmla="*/ 1525965 w 2372534"/>
                  <a:gd name="connsiteY3" fmla="*/ 1323743 h 2160539"/>
                  <a:gd name="connsiteX4" fmla="*/ 2328529 w 2372534"/>
                  <a:gd name="connsiteY4" fmla="*/ 827026 h 2160539"/>
                  <a:gd name="connsiteX5" fmla="*/ 1237004 w 2372534"/>
                  <a:gd name="connsiteY5" fmla="*/ 2154494 h 2160539"/>
                  <a:gd name="connsiteX6" fmla="*/ 49773 w 2372534"/>
                  <a:gd name="connsiteY6" fmla="*/ 1113125 h 2160539"/>
                  <a:gd name="connsiteX0" fmla="*/ 70859 w 2415991"/>
                  <a:gd name="connsiteY0" fmla="*/ 1113125 h 2193893"/>
                  <a:gd name="connsiteX1" fmla="*/ 1104832 w 2415991"/>
                  <a:gd name="connsiteY1" fmla="*/ 1256010 h 2193893"/>
                  <a:gd name="connsiteX2" fmla="*/ 1269497 w 2415991"/>
                  <a:gd name="connsiteY2" fmla="*/ 1890 h 2193893"/>
                  <a:gd name="connsiteX3" fmla="*/ 1547051 w 2415991"/>
                  <a:gd name="connsiteY3" fmla="*/ 1323743 h 2193893"/>
                  <a:gd name="connsiteX4" fmla="*/ 2349615 w 2415991"/>
                  <a:gd name="connsiteY4" fmla="*/ 827026 h 2193893"/>
                  <a:gd name="connsiteX5" fmla="*/ 1258090 w 2415991"/>
                  <a:gd name="connsiteY5" fmla="*/ 2154494 h 2193893"/>
                  <a:gd name="connsiteX6" fmla="*/ 70859 w 2415991"/>
                  <a:gd name="connsiteY6" fmla="*/ 1113125 h 2193893"/>
                  <a:gd name="connsiteX0" fmla="*/ 19112 w 2364244"/>
                  <a:gd name="connsiteY0" fmla="*/ 1113125 h 2194739"/>
                  <a:gd name="connsiteX1" fmla="*/ 1053085 w 2364244"/>
                  <a:gd name="connsiteY1" fmla="*/ 1256010 h 2194739"/>
                  <a:gd name="connsiteX2" fmla="*/ 1217750 w 2364244"/>
                  <a:gd name="connsiteY2" fmla="*/ 1890 h 2194739"/>
                  <a:gd name="connsiteX3" fmla="*/ 1495304 w 2364244"/>
                  <a:gd name="connsiteY3" fmla="*/ 1323743 h 2194739"/>
                  <a:gd name="connsiteX4" fmla="*/ 2297868 w 2364244"/>
                  <a:gd name="connsiteY4" fmla="*/ 827026 h 2194739"/>
                  <a:gd name="connsiteX5" fmla="*/ 1206343 w 2364244"/>
                  <a:gd name="connsiteY5" fmla="*/ 2154494 h 2194739"/>
                  <a:gd name="connsiteX6" fmla="*/ 19112 w 2364244"/>
                  <a:gd name="connsiteY6" fmla="*/ 1113125 h 2194739"/>
                  <a:gd name="connsiteX0" fmla="*/ 30031 w 2375163"/>
                  <a:gd name="connsiteY0" fmla="*/ 1113125 h 2194172"/>
                  <a:gd name="connsiteX1" fmla="*/ 1064004 w 2375163"/>
                  <a:gd name="connsiteY1" fmla="*/ 1256010 h 2194172"/>
                  <a:gd name="connsiteX2" fmla="*/ 1228669 w 2375163"/>
                  <a:gd name="connsiteY2" fmla="*/ 1890 h 2194172"/>
                  <a:gd name="connsiteX3" fmla="*/ 1506223 w 2375163"/>
                  <a:gd name="connsiteY3" fmla="*/ 1323743 h 2194172"/>
                  <a:gd name="connsiteX4" fmla="*/ 2308787 w 2375163"/>
                  <a:gd name="connsiteY4" fmla="*/ 827026 h 2194172"/>
                  <a:gd name="connsiteX5" fmla="*/ 1217262 w 2375163"/>
                  <a:gd name="connsiteY5" fmla="*/ 2154494 h 2194172"/>
                  <a:gd name="connsiteX6" fmla="*/ 30031 w 2375163"/>
                  <a:gd name="connsiteY6" fmla="*/ 1113125 h 2194172"/>
                  <a:gd name="connsiteX0" fmla="*/ 21289 w 2349179"/>
                  <a:gd name="connsiteY0" fmla="*/ 1113125 h 2161730"/>
                  <a:gd name="connsiteX1" fmla="*/ 1055262 w 2349179"/>
                  <a:gd name="connsiteY1" fmla="*/ 1256010 h 2161730"/>
                  <a:gd name="connsiteX2" fmla="*/ 1219927 w 2349179"/>
                  <a:gd name="connsiteY2" fmla="*/ 1890 h 2161730"/>
                  <a:gd name="connsiteX3" fmla="*/ 1497481 w 2349179"/>
                  <a:gd name="connsiteY3" fmla="*/ 1323743 h 2161730"/>
                  <a:gd name="connsiteX4" fmla="*/ 2300045 w 2349179"/>
                  <a:gd name="connsiteY4" fmla="*/ 827026 h 2161730"/>
                  <a:gd name="connsiteX5" fmla="*/ 1208520 w 2349179"/>
                  <a:gd name="connsiteY5" fmla="*/ 2154494 h 2161730"/>
                  <a:gd name="connsiteX6" fmla="*/ 21289 w 2349179"/>
                  <a:gd name="connsiteY6" fmla="*/ 1113125 h 2161730"/>
                  <a:gd name="connsiteX0" fmla="*/ 21289 w 2374511"/>
                  <a:gd name="connsiteY0" fmla="*/ 1113125 h 2161730"/>
                  <a:gd name="connsiteX1" fmla="*/ 1055262 w 2374511"/>
                  <a:gd name="connsiteY1" fmla="*/ 1256010 h 2161730"/>
                  <a:gd name="connsiteX2" fmla="*/ 1219927 w 2374511"/>
                  <a:gd name="connsiteY2" fmla="*/ 1890 h 2161730"/>
                  <a:gd name="connsiteX3" fmla="*/ 1497481 w 2374511"/>
                  <a:gd name="connsiteY3" fmla="*/ 1323743 h 2161730"/>
                  <a:gd name="connsiteX4" fmla="*/ 2300045 w 2374511"/>
                  <a:gd name="connsiteY4" fmla="*/ 827026 h 2161730"/>
                  <a:gd name="connsiteX5" fmla="*/ 1208520 w 2374511"/>
                  <a:gd name="connsiteY5" fmla="*/ 2154494 h 2161730"/>
                  <a:gd name="connsiteX6" fmla="*/ 21289 w 2374511"/>
                  <a:gd name="connsiteY6" fmla="*/ 1113125 h 2161730"/>
                  <a:gd name="connsiteX0" fmla="*/ 21289 w 2365804"/>
                  <a:gd name="connsiteY0" fmla="*/ 1113125 h 2161730"/>
                  <a:gd name="connsiteX1" fmla="*/ 1055262 w 2365804"/>
                  <a:gd name="connsiteY1" fmla="*/ 1256010 h 2161730"/>
                  <a:gd name="connsiteX2" fmla="*/ 1219927 w 2365804"/>
                  <a:gd name="connsiteY2" fmla="*/ 1890 h 2161730"/>
                  <a:gd name="connsiteX3" fmla="*/ 1497481 w 2365804"/>
                  <a:gd name="connsiteY3" fmla="*/ 1323743 h 2161730"/>
                  <a:gd name="connsiteX4" fmla="*/ 2300045 w 2365804"/>
                  <a:gd name="connsiteY4" fmla="*/ 827026 h 2161730"/>
                  <a:gd name="connsiteX5" fmla="*/ 1208520 w 2365804"/>
                  <a:gd name="connsiteY5" fmla="*/ 2154494 h 2161730"/>
                  <a:gd name="connsiteX6" fmla="*/ 21289 w 2365804"/>
                  <a:gd name="connsiteY6" fmla="*/ 1113125 h 2161730"/>
                  <a:gd name="connsiteX0" fmla="*/ 21289 w 2365804"/>
                  <a:gd name="connsiteY0" fmla="*/ 1113125 h 2161730"/>
                  <a:gd name="connsiteX1" fmla="*/ 1055262 w 2365804"/>
                  <a:gd name="connsiteY1" fmla="*/ 1256010 h 2161730"/>
                  <a:gd name="connsiteX2" fmla="*/ 1219927 w 2365804"/>
                  <a:gd name="connsiteY2" fmla="*/ 1890 h 2161730"/>
                  <a:gd name="connsiteX3" fmla="*/ 1497481 w 2365804"/>
                  <a:gd name="connsiteY3" fmla="*/ 1323743 h 2161730"/>
                  <a:gd name="connsiteX4" fmla="*/ 2300045 w 2365804"/>
                  <a:gd name="connsiteY4" fmla="*/ 827026 h 2161730"/>
                  <a:gd name="connsiteX5" fmla="*/ 1208520 w 2365804"/>
                  <a:gd name="connsiteY5" fmla="*/ 2154494 h 2161730"/>
                  <a:gd name="connsiteX6" fmla="*/ 21289 w 2365804"/>
                  <a:gd name="connsiteY6" fmla="*/ 1113125 h 2161730"/>
                  <a:gd name="connsiteX0" fmla="*/ 21289 w 2365804"/>
                  <a:gd name="connsiteY0" fmla="*/ 1112999 h 2161604"/>
                  <a:gd name="connsiteX1" fmla="*/ 1055262 w 2365804"/>
                  <a:gd name="connsiteY1" fmla="*/ 1255884 h 2161604"/>
                  <a:gd name="connsiteX2" fmla="*/ 1219927 w 2365804"/>
                  <a:gd name="connsiteY2" fmla="*/ 1764 h 2161604"/>
                  <a:gd name="connsiteX3" fmla="*/ 1497481 w 2365804"/>
                  <a:gd name="connsiteY3" fmla="*/ 1323617 h 2161604"/>
                  <a:gd name="connsiteX4" fmla="*/ 2300045 w 2365804"/>
                  <a:gd name="connsiteY4" fmla="*/ 826900 h 2161604"/>
                  <a:gd name="connsiteX5" fmla="*/ 1208520 w 2365804"/>
                  <a:gd name="connsiteY5" fmla="*/ 2154368 h 2161604"/>
                  <a:gd name="connsiteX6" fmla="*/ 21289 w 2365804"/>
                  <a:gd name="connsiteY6" fmla="*/ 1112999 h 2161604"/>
                  <a:gd name="connsiteX0" fmla="*/ 21289 w 2365804"/>
                  <a:gd name="connsiteY0" fmla="*/ 1112999 h 2161604"/>
                  <a:gd name="connsiteX1" fmla="*/ 1055262 w 2365804"/>
                  <a:gd name="connsiteY1" fmla="*/ 1255884 h 2161604"/>
                  <a:gd name="connsiteX2" fmla="*/ 1219927 w 2365804"/>
                  <a:gd name="connsiteY2" fmla="*/ 1764 h 2161604"/>
                  <a:gd name="connsiteX3" fmla="*/ 1497481 w 2365804"/>
                  <a:gd name="connsiteY3" fmla="*/ 1323617 h 2161604"/>
                  <a:gd name="connsiteX4" fmla="*/ 2300045 w 2365804"/>
                  <a:gd name="connsiteY4" fmla="*/ 826900 h 2161604"/>
                  <a:gd name="connsiteX5" fmla="*/ 1208520 w 2365804"/>
                  <a:gd name="connsiteY5" fmla="*/ 2154368 h 2161604"/>
                  <a:gd name="connsiteX6" fmla="*/ 21289 w 2365804"/>
                  <a:gd name="connsiteY6" fmla="*/ 1112999 h 2161604"/>
                  <a:gd name="connsiteX0" fmla="*/ 21289 w 2365804"/>
                  <a:gd name="connsiteY0" fmla="*/ 1112999 h 2161604"/>
                  <a:gd name="connsiteX1" fmla="*/ 1055262 w 2365804"/>
                  <a:gd name="connsiteY1" fmla="*/ 1255884 h 2161604"/>
                  <a:gd name="connsiteX2" fmla="*/ 1219927 w 2365804"/>
                  <a:gd name="connsiteY2" fmla="*/ 1764 h 2161604"/>
                  <a:gd name="connsiteX3" fmla="*/ 1497481 w 2365804"/>
                  <a:gd name="connsiteY3" fmla="*/ 1323617 h 2161604"/>
                  <a:gd name="connsiteX4" fmla="*/ 2300045 w 2365804"/>
                  <a:gd name="connsiteY4" fmla="*/ 826900 h 2161604"/>
                  <a:gd name="connsiteX5" fmla="*/ 1208520 w 2365804"/>
                  <a:gd name="connsiteY5" fmla="*/ 2154368 h 2161604"/>
                  <a:gd name="connsiteX6" fmla="*/ 21289 w 2365804"/>
                  <a:gd name="connsiteY6" fmla="*/ 1112999 h 2161604"/>
                  <a:gd name="connsiteX0" fmla="*/ 27541 w 2372056"/>
                  <a:gd name="connsiteY0" fmla="*/ 1112999 h 2161332"/>
                  <a:gd name="connsiteX1" fmla="*/ 1061514 w 2372056"/>
                  <a:gd name="connsiteY1" fmla="*/ 1255884 h 2161332"/>
                  <a:gd name="connsiteX2" fmla="*/ 1226179 w 2372056"/>
                  <a:gd name="connsiteY2" fmla="*/ 1764 h 2161332"/>
                  <a:gd name="connsiteX3" fmla="*/ 1503733 w 2372056"/>
                  <a:gd name="connsiteY3" fmla="*/ 1323617 h 2161332"/>
                  <a:gd name="connsiteX4" fmla="*/ 2306297 w 2372056"/>
                  <a:gd name="connsiteY4" fmla="*/ 826900 h 2161332"/>
                  <a:gd name="connsiteX5" fmla="*/ 1214772 w 2372056"/>
                  <a:gd name="connsiteY5" fmla="*/ 2154368 h 2161332"/>
                  <a:gd name="connsiteX6" fmla="*/ 27541 w 2372056"/>
                  <a:gd name="connsiteY6" fmla="*/ 1112999 h 2161332"/>
                  <a:gd name="connsiteX0" fmla="*/ 34274 w 2378789"/>
                  <a:gd name="connsiteY0" fmla="*/ 1112999 h 2161466"/>
                  <a:gd name="connsiteX1" fmla="*/ 1068247 w 2378789"/>
                  <a:gd name="connsiteY1" fmla="*/ 1255884 h 2161466"/>
                  <a:gd name="connsiteX2" fmla="*/ 1232912 w 2378789"/>
                  <a:gd name="connsiteY2" fmla="*/ 1764 h 2161466"/>
                  <a:gd name="connsiteX3" fmla="*/ 1510466 w 2378789"/>
                  <a:gd name="connsiteY3" fmla="*/ 1323617 h 2161466"/>
                  <a:gd name="connsiteX4" fmla="*/ 2313030 w 2378789"/>
                  <a:gd name="connsiteY4" fmla="*/ 826900 h 2161466"/>
                  <a:gd name="connsiteX5" fmla="*/ 1221505 w 2378789"/>
                  <a:gd name="connsiteY5" fmla="*/ 2154368 h 2161466"/>
                  <a:gd name="connsiteX6" fmla="*/ 34274 w 2378789"/>
                  <a:gd name="connsiteY6" fmla="*/ 1112999 h 2161466"/>
                  <a:gd name="connsiteX0" fmla="*/ 39600 w 2384115"/>
                  <a:gd name="connsiteY0" fmla="*/ 1112999 h 2161675"/>
                  <a:gd name="connsiteX1" fmla="*/ 1073573 w 2384115"/>
                  <a:gd name="connsiteY1" fmla="*/ 1255884 h 2161675"/>
                  <a:gd name="connsiteX2" fmla="*/ 1238238 w 2384115"/>
                  <a:gd name="connsiteY2" fmla="*/ 1764 h 2161675"/>
                  <a:gd name="connsiteX3" fmla="*/ 1515792 w 2384115"/>
                  <a:gd name="connsiteY3" fmla="*/ 1323617 h 2161675"/>
                  <a:gd name="connsiteX4" fmla="*/ 2318356 w 2384115"/>
                  <a:gd name="connsiteY4" fmla="*/ 826900 h 2161675"/>
                  <a:gd name="connsiteX5" fmla="*/ 1226831 w 2384115"/>
                  <a:gd name="connsiteY5" fmla="*/ 2154368 h 2161675"/>
                  <a:gd name="connsiteX6" fmla="*/ 39600 w 2384115"/>
                  <a:gd name="connsiteY6" fmla="*/ 1112999 h 2161675"/>
                  <a:gd name="connsiteX0" fmla="*/ 39600 w 2384115"/>
                  <a:gd name="connsiteY0" fmla="*/ 1120218 h 2168894"/>
                  <a:gd name="connsiteX1" fmla="*/ 1073573 w 2384115"/>
                  <a:gd name="connsiteY1" fmla="*/ 1263103 h 2168894"/>
                  <a:gd name="connsiteX2" fmla="*/ 1238238 w 2384115"/>
                  <a:gd name="connsiteY2" fmla="*/ 8983 h 2168894"/>
                  <a:gd name="connsiteX3" fmla="*/ 1515792 w 2384115"/>
                  <a:gd name="connsiteY3" fmla="*/ 1330836 h 2168894"/>
                  <a:gd name="connsiteX4" fmla="*/ 2318356 w 2384115"/>
                  <a:gd name="connsiteY4" fmla="*/ 834119 h 2168894"/>
                  <a:gd name="connsiteX5" fmla="*/ 1226831 w 2384115"/>
                  <a:gd name="connsiteY5" fmla="*/ 2161587 h 2168894"/>
                  <a:gd name="connsiteX6" fmla="*/ 39600 w 2384115"/>
                  <a:gd name="connsiteY6" fmla="*/ 1120218 h 2168894"/>
                  <a:gd name="connsiteX0" fmla="*/ 39600 w 2384115"/>
                  <a:gd name="connsiteY0" fmla="*/ 1166937 h 2215613"/>
                  <a:gd name="connsiteX1" fmla="*/ 1073573 w 2384115"/>
                  <a:gd name="connsiteY1" fmla="*/ 1309822 h 2215613"/>
                  <a:gd name="connsiteX2" fmla="*/ 1264576 w 2384115"/>
                  <a:gd name="connsiteY2" fmla="*/ 9308 h 2215613"/>
                  <a:gd name="connsiteX3" fmla="*/ 1515792 w 2384115"/>
                  <a:gd name="connsiteY3" fmla="*/ 1377555 h 2215613"/>
                  <a:gd name="connsiteX4" fmla="*/ 2318356 w 2384115"/>
                  <a:gd name="connsiteY4" fmla="*/ 880838 h 2215613"/>
                  <a:gd name="connsiteX5" fmla="*/ 1226831 w 2384115"/>
                  <a:gd name="connsiteY5" fmla="*/ 2208306 h 2215613"/>
                  <a:gd name="connsiteX6" fmla="*/ 39600 w 2384115"/>
                  <a:gd name="connsiteY6" fmla="*/ 1166937 h 2215613"/>
                  <a:gd name="connsiteX0" fmla="*/ 39600 w 2384115"/>
                  <a:gd name="connsiteY0" fmla="*/ 1167398 h 2216074"/>
                  <a:gd name="connsiteX1" fmla="*/ 1073573 w 2384115"/>
                  <a:gd name="connsiteY1" fmla="*/ 1310283 h 2216074"/>
                  <a:gd name="connsiteX2" fmla="*/ 1264576 w 2384115"/>
                  <a:gd name="connsiteY2" fmla="*/ 9769 h 2216074"/>
                  <a:gd name="connsiteX3" fmla="*/ 1515792 w 2384115"/>
                  <a:gd name="connsiteY3" fmla="*/ 1378016 h 2216074"/>
                  <a:gd name="connsiteX4" fmla="*/ 2318356 w 2384115"/>
                  <a:gd name="connsiteY4" fmla="*/ 881299 h 2216074"/>
                  <a:gd name="connsiteX5" fmla="*/ 1226831 w 2384115"/>
                  <a:gd name="connsiteY5" fmla="*/ 2208767 h 2216074"/>
                  <a:gd name="connsiteX6" fmla="*/ 39600 w 2384115"/>
                  <a:gd name="connsiteY6" fmla="*/ 1167398 h 2216074"/>
                  <a:gd name="connsiteX0" fmla="*/ 39600 w 2384115"/>
                  <a:gd name="connsiteY0" fmla="*/ 1158329 h 2207005"/>
                  <a:gd name="connsiteX1" fmla="*/ 1073573 w 2384115"/>
                  <a:gd name="connsiteY1" fmla="*/ 1301214 h 2207005"/>
                  <a:gd name="connsiteX2" fmla="*/ 1264576 w 2384115"/>
                  <a:gd name="connsiteY2" fmla="*/ 700 h 2207005"/>
                  <a:gd name="connsiteX3" fmla="*/ 1515792 w 2384115"/>
                  <a:gd name="connsiteY3" fmla="*/ 1368947 h 2207005"/>
                  <a:gd name="connsiteX4" fmla="*/ 2318356 w 2384115"/>
                  <a:gd name="connsiteY4" fmla="*/ 872230 h 2207005"/>
                  <a:gd name="connsiteX5" fmla="*/ 1226831 w 2384115"/>
                  <a:gd name="connsiteY5" fmla="*/ 2199698 h 2207005"/>
                  <a:gd name="connsiteX6" fmla="*/ 39600 w 2384115"/>
                  <a:gd name="connsiteY6" fmla="*/ 1158329 h 2207005"/>
                  <a:gd name="connsiteX0" fmla="*/ 39600 w 2384115"/>
                  <a:gd name="connsiteY0" fmla="*/ 1158329 h 2207005"/>
                  <a:gd name="connsiteX1" fmla="*/ 1073573 w 2384115"/>
                  <a:gd name="connsiteY1" fmla="*/ 1301214 h 2207005"/>
                  <a:gd name="connsiteX2" fmla="*/ 1264576 w 2384115"/>
                  <a:gd name="connsiteY2" fmla="*/ 700 h 2207005"/>
                  <a:gd name="connsiteX3" fmla="*/ 1515792 w 2384115"/>
                  <a:gd name="connsiteY3" fmla="*/ 1368947 h 2207005"/>
                  <a:gd name="connsiteX4" fmla="*/ 2318356 w 2384115"/>
                  <a:gd name="connsiteY4" fmla="*/ 872230 h 2207005"/>
                  <a:gd name="connsiteX5" fmla="*/ 1226831 w 2384115"/>
                  <a:gd name="connsiteY5" fmla="*/ 2199698 h 2207005"/>
                  <a:gd name="connsiteX6" fmla="*/ 39600 w 2384115"/>
                  <a:gd name="connsiteY6" fmla="*/ 1158329 h 2207005"/>
                  <a:gd name="connsiteX0" fmla="*/ 39600 w 2384115"/>
                  <a:gd name="connsiteY0" fmla="*/ 1158240 h 2206916"/>
                  <a:gd name="connsiteX1" fmla="*/ 1073573 w 2384115"/>
                  <a:gd name="connsiteY1" fmla="*/ 1301125 h 2206916"/>
                  <a:gd name="connsiteX2" fmla="*/ 1264576 w 2384115"/>
                  <a:gd name="connsiteY2" fmla="*/ 611 h 2206916"/>
                  <a:gd name="connsiteX3" fmla="*/ 1515792 w 2384115"/>
                  <a:gd name="connsiteY3" fmla="*/ 1368858 h 2206916"/>
                  <a:gd name="connsiteX4" fmla="*/ 2318356 w 2384115"/>
                  <a:gd name="connsiteY4" fmla="*/ 872141 h 2206916"/>
                  <a:gd name="connsiteX5" fmla="*/ 1226831 w 2384115"/>
                  <a:gd name="connsiteY5" fmla="*/ 2199609 h 2206916"/>
                  <a:gd name="connsiteX6" fmla="*/ 39600 w 2384115"/>
                  <a:gd name="connsiteY6" fmla="*/ 1158240 h 2206916"/>
                  <a:gd name="connsiteX0" fmla="*/ 39600 w 2384115"/>
                  <a:gd name="connsiteY0" fmla="*/ 1157646 h 2206322"/>
                  <a:gd name="connsiteX1" fmla="*/ 1073573 w 2384115"/>
                  <a:gd name="connsiteY1" fmla="*/ 1300531 h 2206322"/>
                  <a:gd name="connsiteX2" fmla="*/ 1264576 w 2384115"/>
                  <a:gd name="connsiteY2" fmla="*/ 17 h 2206322"/>
                  <a:gd name="connsiteX3" fmla="*/ 1515792 w 2384115"/>
                  <a:gd name="connsiteY3" fmla="*/ 1368264 h 2206322"/>
                  <a:gd name="connsiteX4" fmla="*/ 2318356 w 2384115"/>
                  <a:gd name="connsiteY4" fmla="*/ 871547 h 2206322"/>
                  <a:gd name="connsiteX5" fmla="*/ 1226831 w 2384115"/>
                  <a:gd name="connsiteY5" fmla="*/ 2199015 h 2206322"/>
                  <a:gd name="connsiteX6" fmla="*/ 39600 w 2384115"/>
                  <a:gd name="connsiteY6" fmla="*/ 1157646 h 2206322"/>
                  <a:gd name="connsiteX0" fmla="*/ 38887 w 2382278"/>
                  <a:gd name="connsiteY0" fmla="*/ 1157646 h 2200177"/>
                  <a:gd name="connsiteX1" fmla="*/ 1072860 w 2382278"/>
                  <a:gd name="connsiteY1" fmla="*/ 1300531 h 2200177"/>
                  <a:gd name="connsiteX2" fmla="*/ 1263863 w 2382278"/>
                  <a:gd name="connsiteY2" fmla="*/ 17 h 2200177"/>
                  <a:gd name="connsiteX3" fmla="*/ 1515079 w 2382278"/>
                  <a:gd name="connsiteY3" fmla="*/ 1368264 h 2200177"/>
                  <a:gd name="connsiteX4" fmla="*/ 2317643 w 2382278"/>
                  <a:gd name="connsiteY4" fmla="*/ 871547 h 2200177"/>
                  <a:gd name="connsiteX5" fmla="*/ 1226118 w 2382278"/>
                  <a:gd name="connsiteY5" fmla="*/ 2199015 h 2200177"/>
                  <a:gd name="connsiteX6" fmla="*/ 38887 w 2382278"/>
                  <a:gd name="connsiteY6" fmla="*/ 1157646 h 2200177"/>
                  <a:gd name="connsiteX0" fmla="*/ 38887 w 2365848"/>
                  <a:gd name="connsiteY0" fmla="*/ 1157646 h 2200177"/>
                  <a:gd name="connsiteX1" fmla="*/ 1072860 w 2365848"/>
                  <a:gd name="connsiteY1" fmla="*/ 1300531 h 2200177"/>
                  <a:gd name="connsiteX2" fmla="*/ 1263863 w 2365848"/>
                  <a:gd name="connsiteY2" fmla="*/ 17 h 2200177"/>
                  <a:gd name="connsiteX3" fmla="*/ 1515079 w 2365848"/>
                  <a:gd name="connsiteY3" fmla="*/ 1368264 h 2200177"/>
                  <a:gd name="connsiteX4" fmla="*/ 2317643 w 2365848"/>
                  <a:gd name="connsiteY4" fmla="*/ 871547 h 2200177"/>
                  <a:gd name="connsiteX5" fmla="*/ 1226118 w 2365848"/>
                  <a:gd name="connsiteY5" fmla="*/ 2199015 h 2200177"/>
                  <a:gd name="connsiteX6" fmla="*/ 38887 w 2365848"/>
                  <a:gd name="connsiteY6" fmla="*/ 1157646 h 22001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365848" h="2200177">
                    <a:moveTo>
                      <a:pt x="38887" y="1157646"/>
                    </a:moveTo>
                    <a:cubicBezTo>
                      <a:pt x="268727" y="728763"/>
                      <a:pt x="967464" y="1408413"/>
                      <a:pt x="1072860" y="1300531"/>
                    </a:cubicBezTo>
                    <a:cubicBezTo>
                      <a:pt x="1178256" y="1192649"/>
                      <a:pt x="612572" y="-5048"/>
                      <a:pt x="1263863" y="17"/>
                    </a:cubicBezTo>
                    <a:cubicBezTo>
                      <a:pt x="1915154" y="5082"/>
                      <a:pt x="1425047" y="1331261"/>
                      <a:pt x="1515079" y="1368264"/>
                    </a:cubicBezTo>
                    <a:cubicBezTo>
                      <a:pt x="1605111" y="1405267"/>
                      <a:pt x="2069476" y="596863"/>
                      <a:pt x="2317643" y="871547"/>
                    </a:cubicBezTo>
                    <a:cubicBezTo>
                      <a:pt x="2565810" y="1146231"/>
                      <a:pt x="1803444" y="2166796"/>
                      <a:pt x="1226118" y="2199015"/>
                    </a:cubicBezTo>
                    <a:cubicBezTo>
                      <a:pt x="648792" y="2231234"/>
                      <a:pt x="-190953" y="1586529"/>
                      <a:pt x="38887" y="1157646"/>
                    </a:cubicBezTo>
                    <a:close/>
                  </a:path>
                </a:pathLst>
              </a:custGeom>
              <a:gradFill>
                <a:gsLst>
                  <a:gs pos="83000">
                    <a:srgbClr val="EAA4F8"/>
                  </a:gs>
                  <a:gs pos="0">
                    <a:srgbClr val="6600FF">
                      <a:lumMod val="54000"/>
                    </a:srgbClr>
                  </a:gs>
                  <a:gs pos="15417">
                    <a:srgbClr val="6600FF">
                      <a:lumMod val="47000"/>
                    </a:srgbClr>
                  </a:gs>
                  <a:gs pos="23000">
                    <a:srgbClr val="7030A0"/>
                  </a:gs>
                </a:gsLst>
                <a:lin ang="16200000" scaled="1"/>
              </a:gradFill>
              <a:ln>
                <a:noFill/>
              </a:ln>
              <a:effectLst>
                <a:outerShdw blurRad="50800" dist="50800" dir="5400000" algn="ctr" rotWithShape="0">
                  <a:schemeClr val="accent4">
                    <a:lumMod val="50000"/>
                  </a:schemeClr>
                </a:outerShdw>
                <a:softEdge rad="0"/>
              </a:effectLst>
              <a:scene3d>
                <a:camera prst="orthographicFront"/>
                <a:lightRig rig="fla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9" name="3 Elipse"/>
              <p:cNvSpPr/>
              <p:nvPr/>
            </p:nvSpPr>
            <p:spPr>
              <a:xfrm rot="19336205">
                <a:off x="6624077" y="2872230"/>
                <a:ext cx="775448" cy="359680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07594" h="936832">
                    <a:moveTo>
                      <a:pt x="0" y="478822"/>
                    </a:moveTo>
                    <a:cubicBezTo>
                      <a:pt x="0" y="226317"/>
                      <a:pt x="622230" y="-85342"/>
                      <a:pt x="1224136" y="21622"/>
                    </a:cubicBezTo>
                    <a:cubicBezTo>
                      <a:pt x="1826042" y="128586"/>
                      <a:pt x="2087465" y="362612"/>
                      <a:pt x="2507594" y="676900"/>
                    </a:cubicBezTo>
                    <a:cubicBezTo>
                      <a:pt x="1541392" y="973778"/>
                      <a:pt x="1527238" y="920113"/>
                      <a:pt x="1224136" y="936022"/>
                    </a:cubicBezTo>
                    <a:cubicBezTo>
                      <a:pt x="921034" y="951931"/>
                      <a:pt x="0" y="731327"/>
                      <a:pt x="0" y="478822"/>
                    </a:cubicBezTo>
                    <a:close/>
                  </a:path>
                </a:pathLst>
              </a:custGeom>
              <a:noFill/>
              <a:ln w="76200">
                <a:solidFill>
                  <a:schemeClr val="accent3">
                    <a:lumMod val="50000"/>
                  </a:schemeClr>
                </a:solidFill>
              </a:ln>
              <a:scene3d>
                <a:camera prst="orthographicFront"/>
                <a:lightRig rig="morning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0" name="3 Elipse"/>
              <p:cNvSpPr/>
              <p:nvPr/>
            </p:nvSpPr>
            <p:spPr>
              <a:xfrm rot="4214984">
                <a:off x="6170443" y="3712440"/>
                <a:ext cx="789484" cy="353814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670"/>
                  <a:gd name="connsiteX1" fmla="*/ 1224136 w 2507594"/>
                  <a:gd name="connsiteY1" fmla="*/ 21622 h 936670"/>
                  <a:gd name="connsiteX2" fmla="*/ 2507594 w 2507594"/>
                  <a:gd name="connsiteY2" fmla="*/ 676900 h 936670"/>
                  <a:gd name="connsiteX3" fmla="*/ 1224136 w 2507594"/>
                  <a:gd name="connsiteY3" fmla="*/ 936022 h 936670"/>
                  <a:gd name="connsiteX4" fmla="*/ 0 w 2507594"/>
                  <a:gd name="connsiteY4" fmla="*/ 478822 h 936670"/>
                  <a:gd name="connsiteX0" fmla="*/ 0 w 2507594"/>
                  <a:gd name="connsiteY0" fmla="*/ 477455 h 935303"/>
                  <a:gd name="connsiteX1" fmla="*/ 1224136 w 2507594"/>
                  <a:gd name="connsiteY1" fmla="*/ 20255 h 935303"/>
                  <a:gd name="connsiteX2" fmla="*/ 2507594 w 2507594"/>
                  <a:gd name="connsiteY2" fmla="*/ 675533 h 935303"/>
                  <a:gd name="connsiteX3" fmla="*/ 1224136 w 2507594"/>
                  <a:gd name="connsiteY3" fmla="*/ 934655 h 935303"/>
                  <a:gd name="connsiteX4" fmla="*/ 0 w 2507594"/>
                  <a:gd name="connsiteY4" fmla="*/ 477455 h 935303"/>
                  <a:gd name="connsiteX0" fmla="*/ 0 w 2507594"/>
                  <a:gd name="connsiteY0" fmla="*/ 477455 h 935641"/>
                  <a:gd name="connsiteX1" fmla="*/ 1224136 w 2507594"/>
                  <a:gd name="connsiteY1" fmla="*/ 20255 h 935641"/>
                  <a:gd name="connsiteX2" fmla="*/ 2507594 w 2507594"/>
                  <a:gd name="connsiteY2" fmla="*/ 675533 h 935641"/>
                  <a:gd name="connsiteX3" fmla="*/ 1224136 w 2507594"/>
                  <a:gd name="connsiteY3" fmla="*/ 934655 h 935641"/>
                  <a:gd name="connsiteX4" fmla="*/ 0 w 2507594"/>
                  <a:gd name="connsiteY4" fmla="*/ 477455 h 935641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21317"/>
                  <a:gd name="connsiteX1" fmla="*/ 1244591 w 2528049"/>
                  <a:gd name="connsiteY1" fmla="*/ 3909 h 921317"/>
                  <a:gd name="connsiteX2" fmla="*/ 2528049 w 2528049"/>
                  <a:gd name="connsiteY2" fmla="*/ 659187 h 921317"/>
                  <a:gd name="connsiteX3" fmla="*/ 1244591 w 2528049"/>
                  <a:gd name="connsiteY3" fmla="*/ 918309 h 921317"/>
                  <a:gd name="connsiteX4" fmla="*/ 0 w 2528049"/>
                  <a:gd name="connsiteY4" fmla="*/ 432522 h 921317"/>
                  <a:gd name="connsiteX0" fmla="*/ 0 w 2528049"/>
                  <a:gd name="connsiteY0" fmla="*/ 336397 h 825192"/>
                  <a:gd name="connsiteX1" fmla="*/ 1289237 w 2528049"/>
                  <a:gd name="connsiteY1" fmla="*/ 5982 h 825192"/>
                  <a:gd name="connsiteX2" fmla="*/ 2528049 w 2528049"/>
                  <a:gd name="connsiteY2" fmla="*/ 563062 h 825192"/>
                  <a:gd name="connsiteX3" fmla="*/ 1244591 w 2528049"/>
                  <a:gd name="connsiteY3" fmla="*/ 822184 h 825192"/>
                  <a:gd name="connsiteX4" fmla="*/ 0 w 2528049"/>
                  <a:gd name="connsiteY4" fmla="*/ 336397 h 8251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28049" h="825192">
                    <a:moveTo>
                      <a:pt x="0" y="336397"/>
                    </a:moveTo>
                    <a:cubicBezTo>
                      <a:pt x="154363" y="113063"/>
                      <a:pt x="867896" y="-31795"/>
                      <a:pt x="1289237" y="5982"/>
                    </a:cubicBezTo>
                    <a:cubicBezTo>
                      <a:pt x="1710578" y="43759"/>
                      <a:pt x="2107920" y="248774"/>
                      <a:pt x="2528049" y="563062"/>
                    </a:cubicBezTo>
                    <a:cubicBezTo>
                      <a:pt x="1561847" y="859940"/>
                      <a:pt x="1699823" y="825892"/>
                      <a:pt x="1244591" y="822184"/>
                    </a:cubicBezTo>
                    <a:cubicBezTo>
                      <a:pt x="789359" y="818476"/>
                      <a:pt x="357946" y="691155"/>
                      <a:pt x="0" y="336397"/>
                    </a:cubicBezTo>
                    <a:close/>
                  </a:path>
                </a:pathLst>
              </a:custGeom>
              <a:solidFill>
                <a:srgbClr val="99FF33"/>
              </a:solidFill>
              <a:ln w="76200">
                <a:solidFill>
                  <a:schemeClr val="accent3">
                    <a:lumMod val="50000"/>
                  </a:schemeClr>
                </a:solidFill>
              </a:ln>
              <a:scene3d>
                <a:camera prst="orthographicFront"/>
                <a:lightRig rig="morning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1" name="14 Forma libre"/>
              <p:cNvSpPr/>
              <p:nvPr/>
            </p:nvSpPr>
            <p:spPr>
              <a:xfrm rot="6015960" flipH="1">
                <a:off x="6577375" y="2889633"/>
                <a:ext cx="881180" cy="1861123"/>
              </a:xfrm>
              <a:custGeom>
                <a:avLst/>
                <a:gdLst>
                  <a:gd name="connsiteX0" fmla="*/ 752513 w 819249"/>
                  <a:gd name="connsiteY0" fmla="*/ 0 h 571500"/>
                  <a:gd name="connsiteX1" fmla="*/ 47663 w 819249"/>
                  <a:gd name="connsiteY1" fmla="*/ 66675 h 571500"/>
                  <a:gd name="connsiteX2" fmla="*/ 819188 w 819249"/>
                  <a:gd name="connsiteY2" fmla="*/ 133350 h 571500"/>
                  <a:gd name="connsiteX3" fmla="*/ 38 w 819249"/>
                  <a:gd name="connsiteY3" fmla="*/ 180975 h 571500"/>
                  <a:gd name="connsiteX4" fmla="*/ 781088 w 819249"/>
                  <a:gd name="connsiteY4" fmla="*/ 257175 h 571500"/>
                  <a:gd name="connsiteX5" fmla="*/ 47663 w 819249"/>
                  <a:gd name="connsiteY5" fmla="*/ 304800 h 571500"/>
                  <a:gd name="connsiteX6" fmla="*/ 771563 w 819249"/>
                  <a:gd name="connsiteY6" fmla="*/ 390525 h 571500"/>
                  <a:gd name="connsiteX7" fmla="*/ 47663 w 819249"/>
                  <a:gd name="connsiteY7" fmla="*/ 447675 h 571500"/>
                  <a:gd name="connsiteX8" fmla="*/ 771563 w 819249"/>
                  <a:gd name="connsiteY8" fmla="*/ 514350 h 571500"/>
                  <a:gd name="connsiteX9" fmla="*/ 95288 w 819249"/>
                  <a:gd name="connsiteY9" fmla="*/ 571500 h 571500"/>
                  <a:gd name="connsiteX10" fmla="*/ 95288 w 819249"/>
                  <a:gd name="connsiteY10" fmla="*/ 571500 h 571500"/>
                  <a:gd name="connsiteX0" fmla="*/ 752513 w 819249"/>
                  <a:gd name="connsiteY0" fmla="*/ 0 h 571500"/>
                  <a:gd name="connsiteX1" fmla="*/ 47663 w 819249"/>
                  <a:gd name="connsiteY1" fmla="*/ 66675 h 571500"/>
                  <a:gd name="connsiteX2" fmla="*/ 819188 w 819249"/>
                  <a:gd name="connsiteY2" fmla="*/ 133350 h 571500"/>
                  <a:gd name="connsiteX3" fmla="*/ 38 w 819249"/>
                  <a:gd name="connsiteY3" fmla="*/ 180975 h 571500"/>
                  <a:gd name="connsiteX4" fmla="*/ 781088 w 819249"/>
                  <a:gd name="connsiteY4" fmla="*/ 257175 h 571500"/>
                  <a:gd name="connsiteX5" fmla="*/ 47663 w 819249"/>
                  <a:gd name="connsiteY5" fmla="*/ 304800 h 571500"/>
                  <a:gd name="connsiteX6" fmla="*/ 771563 w 819249"/>
                  <a:gd name="connsiteY6" fmla="*/ 390525 h 571500"/>
                  <a:gd name="connsiteX7" fmla="*/ 47663 w 819249"/>
                  <a:gd name="connsiteY7" fmla="*/ 447675 h 571500"/>
                  <a:gd name="connsiteX8" fmla="*/ 771563 w 819249"/>
                  <a:gd name="connsiteY8" fmla="*/ 514350 h 571500"/>
                  <a:gd name="connsiteX9" fmla="*/ 95288 w 819249"/>
                  <a:gd name="connsiteY9" fmla="*/ 571500 h 571500"/>
                  <a:gd name="connsiteX10" fmla="*/ 95288 w 819249"/>
                  <a:gd name="connsiteY10" fmla="*/ 571500 h 571500"/>
                  <a:gd name="connsiteX0" fmla="*/ 47663 w 819249"/>
                  <a:gd name="connsiteY0" fmla="*/ 0 h 504825"/>
                  <a:gd name="connsiteX1" fmla="*/ 819188 w 819249"/>
                  <a:gd name="connsiteY1" fmla="*/ 66675 h 504825"/>
                  <a:gd name="connsiteX2" fmla="*/ 38 w 819249"/>
                  <a:gd name="connsiteY2" fmla="*/ 114300 h 504825"/>
                  <a:gd name="connsiteX3" fmla="*/ 781088 w 819249"/>
                  <a:gd name="connsiteY3" fmla="*/ 190500 h 504825"/>
                  <a:gd name="connsiteX4" fmla="*/ 47663 w 819249"/>
                  <a:gd name="connsiteY4" fmla="*/ 238125 h 504825"/>
                  <a:gd name="connsiteX5" fmla="*/ 771563 w 819249"/>
                  <a:gd name="connsiteY5" fmla="*/ 323850 h 504825"/>
                  <a:gd name="connsiteX6" fmla="*/ 47663 w 819249"/>
                  <a:gd name="connsiteY6" fmla="*/ 381000 h 504825"/>
                  <a:gd name="connsiteX7" fmla="*/ 771563 w 819249"/>
                  <a:gd name="connsiteY7" fmla="*/ 447675 h 504825"/>
                  <a:gd name="connsiteX8" fmla="*/ 95288 w 819249"/>
                  <a:gd name="connsiteY8" fmla="*/ 504825 h 504825"/>
                  <a:gd name="connsiteX9" fmla="*/ 95288 w 819249"/>
                  <a:gd name="connsiteY9" fmla="*/ 504825 h 504825"/>
                  <a:gd name="connsiteX0" fmla="*/ 50416 w 1170913"/>
                  <a:gd name="connsiteY0" fmla="*/ 0 h 504825"/>
                  <a:gd name="connsiteX1" fmla="*/ 821941 w 1170913"/>
                  <a:gd name="connsiteY1" fmla="*/ 66675 h 504825"/>
                  <a:gd name="connsiteX2" fmla="*/ 2791 w 1170913"/>
                  <a:gd name="connsiteY2" fmla="*/ 114300 h 504825"/>
                  <a:gd name="connsiteX3" fmla="*/ 1170869 w 1170913"/>
                  <a:gd name="connsiteY3" fmla="*/ 178712 h 504825"/>
                  <a:gd name="connsiteX4" fmla="*/ 50416 w 1170913"/>
                  <a:gd name="connsiteY4" fmla="*/ 238125 h 504825"/>
                  <a:gd name="connsiteX5" fmla="*/ 774316 w 1170913"/>
                  <a:gd name="connsiteY5" fmla="*/ 323850 h 504825"/>
                  <a:gd name="connsiteX6" fmla="*/ 50416 w 1170913"/>
                  <a:gd name="connsiteY6" fmla="*/ 381000 h 504825"/>
                  <a:gd name="connsiteX7" fmla="*/ 774316 w 1170913"/>
                  <a:gd name="connsiteY7" fmla="*/ 447675 h 504825"/>
                  <a:gd name="connsiteX8" fmla="*/ 98041 w 1170913"/>
                  <a:gd name="connsiteY8" fmla="*/ 504825 h 504825"/>
                  <a:gd name="connsiteX9" fmla="*/ 98041 w 117091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771650 w 1252785"/>
                  <a:gd name="connsiteY5" fmla="*/ 323850 h 504825"/>
                  <a:gd name="connsiteX6" fmla="*/ 47750 w 1252785"/>
                  <a:gd name="connsiteY6" fmla="*/ 381000 h 504825"/>
                  <a:gd name="connsiteX7" fmla="*/ 771650 w 1252785"/>
                  <a:gd name="connsiteY7" fmla="*/ 447675 h 504825"/>
                  <a:gd name="connsiteX8" fmla="*/ 95375 w 1252785"/>
                  <a:gd name="connsiteY8" fmla="*/ 504825 h 504825"/>
                  <a:gd name="connsiteX9" fmla="*/ 95375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47750 w 1252783"/>
                  <a:gd name="connsiteY6" fmla="*/ 381000 h 504825"/>
                  <a:gd name="connsiteX7" fmla="*/ 771650 w 1252783"/>
                  <a:gd name="connsiteY7" fmla="*/ 447675 h 504825"/>
                  <a:gd name="connsiteX8" fmla="*/ 95375 w 1252783"/>
                  <a:gd name="connsiteY8" fmla="*/ 504825 h 504825"/>
                  <a:gd name="connsiteX9" fmla="*/ 95375 w 125278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1189640 w 1252785"/>
                  <a:gd name="connsiteY5" fmla="*/ 300273 h 504825"/>
                  <a:gd name="connsiteX6" fmla="*/ 125156 w 1252785"/>
                  <a:gd name="connsiteY6" fmla="*/ 355950 h 504825"/>
                  <a:gd name="connsiteX7" fmla="*/ 771650 w 1252785"/>
                  <a:gd name="connsiteY7" fmla="*/ 447675 h 504825"/>
                  <a:gd name="connsiteX8" fmla="*/ 95375 w 1252785"/>
                  <a:gd name="connsiteY8" fmla="*/ 504825 h 504825"/>
                  <a:gd name="connsiteX9" fmla="*/ 95375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125156 w 1252783"/>
                  <a:gd name="connsiteY6" fmla="*/ 355950 h 504825"/>
                  <a:gd name="connsiteX7" fmla="*/ 1189640 w 1252783"/>
                  <a:gd name="connsiteY7" fmla="*/ 410836 h 504825"/>
                  <a:gd name="connsiteX8" fmla="*/ 95375 w 1252783"/>
                  <a:gd name="connsiteY8" fmla="*/ 504825 h 504825"/>
                  <a:gd name="connsiteX9" fmla="*/ 95375 w 125278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1189640 w 1252785"/>
                  <a:gd name="connsiteY5" fmla="*/ 300273 h 504825"/>
                  <a:gd name="connsiteX6" fmla="*/ 125156 w 1252785"/>
                  <a:gd name="connsiteY6" fmla="*/ 355950 h 504825"/>
                  <a:gd name="connsiteX7" fmla="*/ 1189640 w 1252785"/>
                  <a:gd name="connsiteY7" fmla="*/ 410836 h 504825"/>
                  <a:gd name="connsiteX8" fmla="*/ 95375 w 1252785"/>
                  <a:gd name="connsiteY8" fmla="*/ 504825 h 504825"/>
                  <a:gd name="connsiteX9" fmla="*/ 17969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125156 w 1252783"/>
                  <a:gd name="connsiteY6" fmla="*/ 355950 h 504825"/>
                  <a:gd name="connsiteX7" fmla="*/ 1189640 w 1252783"/>
                  <a:gd name="connsiteY7" fmla="*/ 410836 h 504825"/>
                  <a:gd name="connsiteX8" fmla="*/ 95375 w 1252783"/>
                  <a:gd name="connsiteY8" fmla="*/ 504825 h 504825"/>
                  <a:gd name="connsiteX0" fmla="*/ 47750 w 1252785"/>
                  <a:gd name="connsiteY0" fmla="*/ 0 h 465039"/>
                  <a:gd name="connsiteX1" fmla="*/ 1252745 w 1252785"/>
                  <a:gd name="connsiteY1" fmla="*/ 65202 h 465039"/>
                  <a:gd name="connsiteX2" fmla="*/ 125 w 1252785"/>
                  <a:gd name="connsiteY2" fmla="*/ 114300 h 465039"/>
                  <a:gd name="connsiteX3" fmla="*/ 1168203 w 1252785"/>
                  <a:gd name="connsiteY3" fmla="*/ 178712 h 465039"/>
                  <a:gd name="connsiteX4" fmla="*/ 47750 w 1252785"/>
                  <a:gd name="connsiteY4" fmla="*/ 238125 h 465039"/>
                  <a:gd name="connsiteX5" fmla="*/ 1189640 w 1252785"/>
                  <a:gd name="connsiteY5" fmla="*/ 300273 h 465039"/>
                  <a:gd name="connsiteX6" fmla="*/ 125156 w 1252785"/>
                  <a:gd name="connsiteY6" fmla="*/ 355950 h 465039"/>
                  <a:gd name="connsiteX7" fmla="*/ 1189640 w 1252785"/>
                  <a:gd name="connsiteY7" fmla="*/ 410836 h 465039"/>
                  <a:gd name="connsiteX8" fmla="*/ 126337 w 1252785"/>
                  <a:gd name="connsiteY8" fmla="*/ 465039 h 465039"/>
                  <a:gd name="connsiteX0" fmla="*/ 47750 w 1252783"/>
                  <a:gd name="connsiteY0" fmla="*/ 0 h 465039"/>
                  <a:gd name="connsiteX1" fmla="*/ 1252745 w 1252783"/>
                  <a:gd name="connsiteY1" fmla="*/ 65202 h 465039"/>
                  <a:gd name="connsiteX2" fmla="*/ 125 w 1252783"/>
                  <a:gd name="connsiteY2" fmla="*/ 114300 h 465039"/>
                  <a:gd name="connsiteX3" fmla="*/ 1168203 w 1252783"/>
                  <a:gd name="connsiteY3" fmla="*/ 178712 h 465039"/>
                  <a:gd name="connsiteX4" fmla="*/ 47750 w 1252783"/>
                  <a:gd name="connsiteY4" fmla="*/ 238125 h 465039"/>
                  <a:gd name="connsiteX5" fmla="*/ 1189640 w 1252783"/>
                  <a:gd name="connsiteY5" fmla="*/ 300273 h 465039"/>
                  <a:gd name="connsiteX6" fmla="*/ 125156 w 1252783"/>
                  <a:gd name="connsiteY6" fmla="*/ 355950 h 465039"/>
                  <a:gd name="connsiteX7" fmla="*/ 1189640 w 1252783"/>
                  <a:gd name="connsiteY7" fmla="*/ 410836 h 465039"/>
                  <a:gd name="connsiteX8" fmla="*/ 126337 w 1252783"/>
                  <a:gd name="connsiteY8" fmla="*/ 465039 h 465039"/>
                  <a:gd name="connsiteX0" fmla="*/ 47750 w 1252785"/>
                  <a:gd name="connsiteY0" fmla="*/ 0 h 465039"/>
                  <a:gd name="connsiteX1" fmla="*/ 1252745 w 1252785"/>
                  <a:gd name="connsiteY1" fmla="*/ 65202 h 465039"/>
                  <a:gd name="connsiteX2" fmla="*/ 125 w 1252785"/>
                  <a:gd name="connsiteY2" fmla="*/ 114300 h 465039"/>
                  <a:gd name="connsiteX3" fmla="*/ 1168203 w 1252785"/>
                  <a:gd name="connsiteY3" fmla="*/ 178712 h 465039"/>
                  <a:gd name="connsiteX4" fmla="*/ 47750 w 1252785"/>
                  <a:gd name="connsiteY4" fmla="*/ 238125 h 465039"/>
                  <a:gd name="connsiteX5" fmla="*/ 1189640 w 1252785"/>
                  <a:gd name="connsiteY5" fmla="*/ 300273 h 465039"/>
                  <a:gd name="connsiteX6" fmla="*/ 125156 w 1252785"/>
                  <a:gd name="connsiteY6" fmla="*/ 355950 h 465039"/>
                  <a:gd name="connsiteX7" fmla="*/ 1189640 w 1252785"/>
                  <a:gd name="connsiteY7" fmla="*/ 410836 h 465039"/>
                  <a:gd name="connsiteX8" fmla="*/ 126337 w 1252785"/>
                  <a:gd name="connsiteY8" fmla="*/ 465039 h 465039"/>
                  <a:gd name="connsiteX0" fmla="*/ 47750 w 1252783"/>
                  <a:gd name="connsiteY0" fmla="*/ 0 h 465039"/>
                  <a:gd name="connsiteX1" fmla="*/ 1252745 w 1252783"/>
                  <a:gd name="connsiteY1" fmla="*/ 65202 h 465039"/>
                  <a:gd name="connsiteX2" fmla="*/ 125 w 1252783"/>
                  <a:gd name="connsiteY2" fmla="*/ 114300 h 465039"/>
                  <a:gd name="connsiteX3" fmla="*/ 1168203 w 1252783"/>
                  <a:gd name="connsiteY3" fmla="*/ 178712 h 465039"/>
                  <a:gd name="connsiteX4" fmla="*/ 47750 w 1252783"/>
                  <a:gd name="connsiteY4" fmla="*/ 238125 h 465039"/>
                  <a:gd name="connsiteX5" fmla="*/ 1189640 w 1252783"/>
                  <a:gd name="connsiteY5" fmla="*/ 300273 h 465039"/>
                  <a:gd name="connsiteX6" fmla="*/ 125156 w 1252783"/>
                  <a:gd name="connsiteY6" fmla="*/ 355950 h 465039"/>
                  <a:gd name="connsiteX7" fmla="*/ 1189640 w 1252783"/>
                  <a:gd name="connsiteY7" fmla="*/ 410836 h 465039"/>
                  <a:gd name="connsiteX8" fmla="*/ 126337 w 1252783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91 w 1205088"/>
                  <a:gd name="connsiteY0" fmla="*/ 0 h 465039"/>
                  <a:gd name="connsiteX1" fmla="*/ 1205086 w 1205088"/>
                  <a:gd name="connsiteY1" fmla="*/ 65202 h 465039"/>
                  <a:gd name="connsiteX2" fmla="*/ 14391 w 1205088"/>
                  <a:gd name="connsiteY2" fmla="*/ 121668 h 465039"/>
                  <a:gd name="connsiteX3" fmla="*/ 1120544 w 1205088"/>
                  <a:gd name="connsiteY3" fmla="*/ 178712 h 465039"/>
                  <a:gd name="connsiteX4" fmla="*/ 91 w 1205088"/>
                  <a:gd name="connsiteY4" fmla="*/ 238125 h 465039"/>
                  <a:gd name="connsiteX5" fmla="*/ 1141981 w 1205088"/>
                  <a:gd name="connsiteY5" fmla="*/ 300273 h 465039"/>
                  <a:gd name="connsiteX6" fmla="*/ 77497 w 1205088"/>
                  <a:gd name="connsiteY6" fmla="*/ 355950 h 465039"/>
                  <a:gd name="connsiteX7" fmla="*/ 1141981 w 1205088"/>
                  <a:gd name="connsiteY7" fmla="*/ 410836 h 465039"/>
                  <a:gd name="connsiteX8" fmla="*/ 78678 w 1205088"/>
                  <a:gd name="connsiteY8" fmla="*/ 465039 h 465039"/>
                  <a:gd name="connsiteX0" fmla="*/ 93 w 1205091"/>
                  <a:gd name="connsiteY0" fmla="*/ 0 h 465039"/>
                  <a:gd name="connsiteX1" fmla="*/ 1205088 w 1205091"/>
                  <a:gd name="connsiteY1" fmla="*/ 65202 h 465039"/>
                  <a:gd name="connsiteX2" fmla="*/ 14393 w 1205091"/>
                  <a:gd name="connsiteY2" fmla="*/ 121668 h 465039"/>
                  <a:gd name="connsiteX3" fmla="*/ 1120546 w 1205091"/>
                  <a:gd name="connsiteY3" fmla="*/ 178712 h 465039"/>
                  <a:gd name="connsiteX4" fmla="*/ 93 w 1205091"/>
                  <a:gd name="connsiteY4" fmla="*/ 238125 h 465039"/>
                  <a:gd name="connsiteX5" fmla="*/ 1141983 w 1205091"/>
                  <a:gd name="connsiteY5" fmla="*/ 300273 h 465039"/>
                  <a:gd name="connsiteX6" fmla="*/ 77499 w 1205091"/>
                  <a:gd name="connsiteY6" fmla="*/ 350056 h 465039"/>
                  <a:gd name="connsiteX7" fmla="*/ 1141983 w 1205091"/>
                  <a:gd name="connsiteY7" fmla="*/ 410836 h 465039"/>
                  <a:gd name="connsiteX8" fmla="*/ 78680 w 1205091"/>
                  <a:gd name="connsiteY8" fmla="*/ 465039 h 465039"/>
                  <a:gd name="connsiteX0" fmla="*/ 93 w 1205091"/>
                  <a:gd name="connsiteY0" fmla="*/ 0 h 465039"/>
                  <a:gd name="connsiteX1" fmla="*/ 1205088 w 1205091"/>
                  <a:gd name="connsiteY1" fmla="*/ 65202 h 465039"/>
                  <a:gd name="connsiteX2" fmla="*/ 14393 w 1205091"/>
                  <a:gd name="connsiteY2" fmla="*/ 121668 h 465039"/>
                  <a:gd name="connsiteX3" fmla="*/ 1120546 w 1205091"/>
                  <a:gd name="connsiteY3" fmla="*/ 178712 h 465039"/>
                  <a:gd name="connsiteX4" fmla="*/ 93 w 1205091"/>
                  <a:gd name="connsiteY4" fmla="*/ 238125 h 465039"/>
                  <a:gd name="connsiteX5" fmla="*/ 1141983 w 1205091"/>
                  <a:gd name="connsiteY5" fmla="*/ 300273 h 465039"/>
                  <a:gd name="connsiteX6" fmla="*/ 77499 w 1205091"/>
                  <a:gd name="connsiteY6" fmla="*/ 350056 h 465039"/>
                  <a:gd name="connsiteX7" fmla="*/ 1141983 w 1205091"/>
                  <a:gd name="connsiteY7" fmla="*/ 410836 h 465039"/>
                  <a:gd name="connsiteX8" fmla="*/ 78680 w 1205091"/>
                  <a:gd name="connsiteY8" fmla="*/ 465039 h 465039"/>
                  <a:gd name="connsiteX0" fmla="*/ 91 w 1205089"/>
                  <a:gd name="connsiteY0" fmla="*/ 0 h 465039"/>
                  <a:gd name="connsiteX1" fmla="*/ 1205086 w 1205089"/>
                  <a:gd name="connsiteY1" fmla="*/ 65202 h 465039"/>
                  <a:gd name="connsiteX2" fmla="*/ 14391 w 1205089"/>
                  <a:gd name="connsiteY2" fmla="*/ 121668 h 465039"/>
                  <a:gd name="connsiteX3" fmla="*/ 1120544 w 1205089"/>
                  <a:gd name="connsiteY3" fmla="*/ 178712 h 465039"/>
                  <a:gd name="connsiteX4" fmla="*/ 91 w 1205089"/>
                  <a:gd name="connsiteY4" fmla="*/ 238125 h 465039"/>
                  <a:gd name="connsiteX5" fmla="*/ 1141981 w 1205089"/>
                  <a:gd name="connsiteY5" fmla="*/ 300273 h 465039"/>
                  <a:gd name="connsiteX6" fmla="*/ 77497 w 1205089"/>
                  <a:gd name="connsiteY6" fmla="*/ 350056 h 465039"/>
                  <a:gd name="connsiteX7" fmla="*/ 1141981 w 1205089"/>
                  <a:gd name="connsiteY7" fmla="*/ 410836 h 465039"/>
                  <a:gd name="connsiteX8" fmla="*/ 78678 w 1205089"/>
                  <a:gd name="connsiteY8" fmla="*/ 465039 h 465039"/>
                  <a:gd name="connsiteX0" fmla="*/ 91 w 1205089"/>
                  <a:gd name="connsiteY0" fmla="*/ 0 h 465039"/>
                  <a:gd name="connsiteX1" fmla="*/ 1205086 w 1205089"/>
                  <a:gd name="connsiteY1" fmla="*/ 65202 h 465039"/>
                  <a:gd name="connsiteX2" fmla="*/ 14391 w 1205089"/>
                  <a:gd name="connsiteY2" fmla="*/ 121668 h 465039"/>
                  <a:gd name="connsiteX3" fmla="*/ 1120544 w 1205089"/>
                  <a:gd name="connsiteY3" fmla="*/ 178712 h 465039"/>
                  <a:gd name="connsiteX4" fmla="*/ 91 w 1205089"/>
                  <a:gd name="connsiteY4" fmla="*/ 238125 h 465039"/>
                  <a:gd name="connsiteX5" fmla="*/ 1141981 w 1205089"/>
                  <a:gd name="connsiteY5" fmla="*/ 300273 h 465039"/>
                  <a:gd name="connsiteX6" fmla="*/ 77497 w 1205089"/>
                  <a:gd name="connsiteY6" fmla="*/ 350056 h 465039"/>
                  <a:gd name="connsiteX7" fmla="*/ 1141981 w 1205089"/>
                  <a:gd name="connsiteY7" fmla="*/ 410836 h 465039"/>
                  <a:gd name="connsiteX8" fmla="*/ 78678 w 1205089"/>
                  <a:gd name="connsiteY8" fmla="*/ 465039 h 465039"/>
                  <a:gd name="connsiteX0" fmla="*/ 91 w 1205191"/>
                  <a:gd name="connsiteY0" fmla="*/ 0 h 465039"/>
                  <a:gd name="connsiteX1" fmla="*/ 1205086 w 1205191"/>
                  <a:gd name="connsiteY1" fmla="*/ 65202 h 465039"/>
                  <a:gd name="connsiteX2" fmla="*/ 14391 w 1205191"/>
                  <a:gd name="connsiteY2" fmla="*/ 121668 h 465039"/>
                  <a:gd name="connsiteX3" fmla="*/ 1120544 w 1205191"/>
                  <a:gd name="connsiteY3" fmla="*/ 178712 h 465039"/>
                  <a:gd name="connsiteX4" fmla="*/ 91 w 1205191"/>
                  <a:gd name="connsiteY4" fmla="*/ 238125 h 465039"/>
                  <a:gd name="connsiteX5" fmla="*/ 1141981 w 1205191"/>
                  <a:gd name="connsiteY5" fmla="*/ 300273 h 465039"/>
                  <a:gd name="connsiteX6" fmla="*/ 77497 w 1205191"/>
                  <a:gd name="connsiteY6" fmla="*/ 350056 h 465039"/>
                  <a:gd name="connsiteX7" fmla="*/ 1141981 w 1205191"/>
                  <a:gd name="connsiteY7" fmla="*/ 410836 h 465039"/>
                  <a:gd name="connsiteX8" fmla="*/ 78678 w 1205191"/>
                  <a:gd name="connsiteY8" fmla="*/ 465039 h 465039"/>
                  <a:gd name="connsiteX0" fmla="*/ 46534 w 1205103"/>
                  <a:gd name="connsiteY0" fmla="*/ 0 h 456198"/>
                  <a:gd name="connsiteX1" fmla="*/ 1205086 w 1205103"/>
                  <a:gd name="connsiteY1" fmla="*/ 56361 h 456198"/>
                  <a:gd name="connsiteX2" fmla="*/ 14391 w 1205103"/>
                  <a:gd name="connsiteY2" fmla="*/ 112827 h 456198"/>
                  <a:gd name="connsiteX3" fmla="*/ 1120544 w 1205103"/>
                  <a:gd name="connsiteY3" fmla="*/ 169871 h 456198"/>
                  <a:gd name="connsiteX4" fmla="*/ 91 w 1205103"/>
                  <a:gd name="connsiteY4" fmla="*/ 229284 h 456198"/>
                  <a:gd name="connsiteX5" fmla="*/ 1141981 w 1205103"/>
                  <a:gd name="connsiteY5" fmla="*/ 291432 h 456198"/>
                  <a:gd name="connsiteX6" fmla="*/ 77497 w 1205103"/>
                  <a:gd name="connsiteY6" fmla="*/ 341215 h 456198"/>
                  <a:gd name="connsiteX7" fmla="*/ 1141981 w 1205103"/>
                  <a:gd name="connsiteY7" fmla="*/ 401995 h 456198"/>
                  <a:gd name="connsiteX8" fmla="*/ 78678 w 1205103"/>
                  <a:gd name="connsiteY8" fmla="*/ 456198 h 456198"/>
                  <a:gd name="connsiteX0" fmla="*/ 46534 w 1205904"/>
                  <a:gd name="connsiteY0" fmla="*/ 0 h 456198"/>
                  <a:gd name="connsiteX1" fmla="*/ 1205086 w 1205904"/>
                  <a:gd name="connsiteY1" fmla="*/ 56361 h 456198"/>
                  <a:gd name="connsiteX2" fmla="*/ 14391 w 1205904"/>
                  <a:gd name="connsiteY2" fmla="*/ 112827 h 456198"/>
                  <a:gd name="connsiteX3" fmla="*/ 1120544 w 1205904"/>
                  <a:gd name="connsiteY3" fmla="*/ 169871 h 456198"/>
                  <a:gd name="connsiteX4" fmla="*/ 91 w 1205904"/>
                  <a:gd name="connsiteY4" fmla="*/ 229284 h 456198"/>
                  <a:gd name="connsiteX5" fmla="*/ 1141981 w 1205904"/>
                  <a:gd name="connsiteY5" fmla="*/ 291432 h 456198"/>
                  <a:gd name="connsiteX6" fmla="*/ 77497 w 1205904"/>
                  <a:gd name="connsiteY6" fmla="*/ 341215 h 456198"/>
                  <a:gd name="connsiteX7" fmla="*/ 1141981 w 1205904"/>
                  <a:gd name="connsiteY7" fmla="*/ 401995 h 456198"/>
                  <a:gd name="connsiteX8" fmla="*/ 78678 w 1205904"/>
                  <a:gd name="connsiteY8" fmla="*/ 456198 h 456198"/>
                  <a:gd name="connsiteX0" fmla="*/ 1205086 w 1205086"/>
                  <a:gd name="connsiteY0" fmla="*/ 0 h 399837"/>
                  <a:gd name="connsiteX1" fmla="*/ 14391 w 1205086"/>
                  <a:gd name="connsiteY1" fmla="*/ 56466 h 399837"/>
                  <a:gd name="connsiteX2" fmla="*/ 1120544 w 1205086"/>
                  <a:gd name="connsiteY2" fmla="*/ 113510 h 399837"/>
                  <a:gd name="connsiteX3" fmla="*/ 91 w 1205086"/>
                  <a:gd name="connsiteY3" fmla="*/ 172923 h 399837"/>
                  <a:gd name="connsiteX4" fmla="*/ 1141981 w 1205086"/>
                  <a:gd name="connsiteY4" fmla="*/ 235071 h 399837"/>
                  <a:gd name="connsiteX5" fmla="*/ 77497 w 1205086"/>
                  <a:gd name="connsiteY5" fmla="*/ 284854 h 399837"/>
                  <a:gd name="connsiteX6" fmla="*/ 1141981 w 1205086"/>
                  <a:gd name="connsiteY6" fmla="*/ 345634 h 399837"/>
                  <a:gd name="connsiteX7" fmla="*/ 78678 w 1205086"/>
                  <a:gd name="connsiteY7" fmla="*/ 399837 h 399837"/>
                  <a:gd name="connsiteX0" fmla="*/ 14391 w 1141985"/>
                  <a:gd name="connsiteY0" fmla="*/ 0 h 343371"/>
                  <a:gd name="connsiteX1" fmla="*/ 1120544 w 1141985"/>
                  <a:gd name="connsiteY1" fmla="*/ 57044 h 343371"/>
                  <a:gd name="connsiteX2" fmla="*/ 91 w 1141985"/>
                  <a:gd name="connsiteY2" fmla="*/ 116457 h 343371"/>
                  <a:gd name="connsiteX3" fmla="*/ 1141981 w 1141985"/>
                  <a:gd name="connsiteY3" fmla="*/ 178605 h 343371"/>
                  <a:gd name="connsiteX4" fmla="*/ 77497 w 1141985"/>
                  <a:gd name="connsiteY4" fmla="*/ 228388 h 343371"/>
                  <a:gd name="connsiteX5" fmla="*/ 1141981 w 1141985"/>
                  <a:gd name="connsiteY5" fmla="*/ 289168 h 343371"/>
                  <a:gd name="connsiteX6" fmla="*/ 78678 w 1141985"/>
                  <a:gd name="connsiteY6" fmla="*/ 343371 h 343371"/>
                  <a:gd name="connsiteX0" fmla="*/ 1120544 w 1141985"/>
                  <a:gd name="connsiteY0" fmla="*/ 0 h 286327"/>
                  <a:gd name="connsiteX1" fmla="*/ 91 w 1141985"/>
                  <a:gd name="connsiteY1" fmla="*/ 59413 h 286327"/>
                  <a:gd name="connsiteX2" fmla="*/ 1141981 w 1141985"/>
                  <a:gd name="connsiteY2" fmla="*/ 121561 h 286327"/>
                  <a:gd name="connsiteX3" fmla="*/ 77497 w 1141985"/>
                  <a:gd name="connsiteY3" fmla="*/ 171344 h 286327"/>
                  <a:gd name="connsiteX4" fmla="*/ 1141981 w 1141985"/>
                  <a:gd name="connsiteY4" fmla="*/ 232124 h 286327"/>
                  <a:gd name="connsiteX5" fmla="*/ 78678 w 1141985"/>
                  <a:gd name="connsiteY5" fmla="*/ 286327 h 286327"/>
                  <a:gd name="connsiteX0" fmla="*/ 4817881 w 4979423"/>
                  <a:gd name="connsiteY0" fmla="*/ 0 h 286327"/>
                  <a:gd name="connsiteX1" fmla="*/ 26 w 4979423"/>
                  <a:gd name="connsiteY1" fmla="*/ 26746 h 286327"/>
                  <a:gd name="connsiteX2" fmla="*/ 4839318 w 4979423"/>
                  <a:gd name="connsiteY2" fmla="*/ 121561 h 286327"/>
                  <a:gd name="connsiteX3" fmla="*/ 3774834 w 4979423"/>
                  <a:gd name="connsiteY3" fmla="*/ 171344 h 286327"/>
                  <a:gd name="connsiteX4" fmla="*/ 4839318 w 4979423"/>
                  <a:gd name="connsiteY4" fmla="*/ 232124 h 286327"/>
                  <a:gd name="connsiteX5" fmla="*/ 3776015 w 4979423"/>
                  <a:gd name="connsiteY5" fmla="*/ 286327 h 286327"/>
                  <a:gd name="connsiteX0" fmla="*/ 1850115 w 5053819"/>
                  <a:gd name="connsiteY0" fmla="*/ 0 h 344311"/>
                  <a:gd name="connsiteX1" fmla="*/ 74422 w 5053819"/>
                  <a:gd name="connsiteY1" fmla="*/ 84730 h 344311"/>
                  <a:gd name="connsiteX2" fmla="*/ 4913714 w 5053819"/>
                  <a:gd name="connsiteY2" fmla="*/ 179545 h 344311"/>
                  <a:gd name="connsiteX3" fmla="*/ 3849230 w 5053819"/>
                  <a:gd name="connsiteY3" fmla="*/ 229328 h 344311"/>
                  <a:gd name="connsiteX4" fmla="*/ 4913714 w 5053819"/>
                  <a:gd name="connsiteY4" fmla="*/ 290108 h 344311"/>
                  <a:gd name="connsiteX5" fmla="*/ 3850411 w 5053819"/>
                  <a:gd name="connsiteY5" fmla="*/ 344311 h 344311"/>
                  <a:gd name="connsiteX0" fmla="*/ 1719938 w 5064051"/>
                  <a:gd name="connsiteY0" fmla="*/ 0 h 331244"/>
                  <a:gd name="connsiteX1" fmla="*/ 84654 w 5064051"/>
                  <a:gd name="connsiteY1" fmla="*/ 71663 h 331244"/>
                  <a:gd name="connsiteX2" fmla="*/ 4923946 w 5064051"/>
                  <a:gd name="connsiteY2" fmla="*/ 166478 h 331244"/>
                  <a:gd name="connsiteX3" fmla="*/ 3859462 w 5064051"/>
                  <a:gd name="connsiteY3" fmla="*/ 216261 h 331244"/>
                  <a:gd name="connsiteX4" fmla="*/ 4923946 w 5064051"/>
                  <a:gd name="connsiteY4" fmla="*/ 277041 h 331244"/>
                  <a:gd name="connsiteX5" fmla="*/ 3860643 w 5064051"/>
                  <a:gd name="connsiteY5" fmla="*/ 331244 h 331244"/>
                  <a:gd name="connsiteX0" fmla="*/ 1701515 w 5045628"/>
                  <a:gd name="connsiteY0" fmla="*/ 0 h 331244"/>
                  <a:gd name="connsiteX1" fmla="*/ 66231 w 5045628"/>
                  <a:gd name="connsiteY1" fmla="*/ 71663 h 331244"/>
                  <a:gd name="connsiteX2" fmla="*/ 4905523 w 5045628"/>
                  <a:gd name="connsiteY2" fmla="*/ 166478 h 331244"/>
                  <a:gd name="connsiteX3" fmla="*/ 3841039 w 5045628"/>
                  <a:gd name="connsiteY3" fmla="*/ 216261 h 331244"/>
                  <a:gd name="connsiteX4" fmla="*/ 4905523 w 5045628"/>
                  <a:gd name="connsiteY4" fmla="*/ 277041 h 331244"/>
                  <a:gd name="connsiteX5" fmla="*/ 3842220 w 5045628"/>
                  <a:gd name="connsiteY5" fmla="*/ 331244 h 331244"/>
                  <a:gd name="connsiteX0" fmla="*/ 1701515 w 5045628"/>
                  <a:gd name="connsiteY0" fmla="*/ 0 h 331244"/>
                  <a:gd name="connsiteX1" fmla="*/ 66231 w 5045628"/>
                  <a:gd name="connsiteY1" fmla="*/ 71663 h 331244"/>
                  <a:gd name="connsiteX2" fmla="*/ 4905523 w 5045628"/>
                  <a:gd name="connsiteY2" fmla="*/ 166478 h 331244"/>
                  <a:gd name="connsiteX3" fmla="*/ 3841039 w 5045628"/>
                  <a:gd name="connsiteY3" fmla="*/ 216261 h 331244"/>
                  <a:gd name="connsiteX4" fmla="*/ 4905523 w 5045628"/>
                  <a:gd name="connsiteY4" fmla="*/ 277041 h 331244"/>
                  <a:gd name="connsiteX5" fmla="*/ 3842220 w 5045628"/>
                  <a:gd name="connsiteY5" fmla="*/ 331244 h 331244"/>
                  <a:gd name="connsiteX0" fmla="*/ 1701515 w 5045628"/>
                  <a:gd name="connsiteY0" fmla="*/ 0 h 331244"/>
                  <a:gd name="connsiteX1" fmla="*/ 66231 w 5045628"/>
                  <a:gd name="connsiteY1" fmla="*/ 71663 h 331244"/>
                  <a:gd name="connsiteX2" fmla="*/ 4905523 w 5045628"/>
                  <a:gd name="connsiteY2" fmla="*/ 166478 h 331244"/>
                  <a:gd name="connsiteX3" fmla="*/ 3841039 w 5045628"/>
                  <a:gd name="connsiteY3" fmla="*/ 216261 h 331244"/>
                  <a:gd name="connsiteX4" fmla="*/ 4905523 w 5045628"/>
                  <a:gd name="connsiteY4" fmla="*/ 277041 h 331244"/>
                  <a:gd name="connsiteX5" fmla="*/ 3842220 w 5045628"/>
                  <a:gd name="connsiteY5" fmla="*/ 331244 h 331244"/>
                  <a:gd name="connsiteX0" fmla="*/ 1635298 w 4839306"/>
                  <a:gd name="connsiteY0" fmla="*/ 0 h 331244"/>
                  <a:gd name="connsiteX1" fmla="*/ 14 w 4839306"/>
                  <a:gd name="connsiteY1" fmla="*/ 71663 h 331244"/>
                  <a:gd name="connsiteX2" fmla="*/ 1609932 w 4839306"/>
                  <a:gd name="connsiteY2" fmla="*/ 174645 h 331244"/>
                  <a:gd name="connsiteX3" fmla="*/ 3774822 w 4839306"/>
                  <a:gd name="connsiteY3" fmla="*/ 216261 h 331244"/>
                  <a:gd name="connsiteX4" fmla="*/ 4839306 w 4839306"/>
                  <a:gd name="connsiteY4" fmla="*/ 277041 h 331244"/>
                  <a:gd name="connsiteX5" fmla="*/ 3776003 w 4839306"/>
                  <a:gd name="connsiteY5" fmla="*/ 331244 h 331244"/>
                  <a:gd name="connsiteX0" fmla="*/ 1635298 w 4839306"/>
                  <a:gd name="connsiteY0" fmla="*/ 0 h 331244"/>
                  <a:gd name="connsiteX1" fmla="*/ 14 w 4839306"/>
                  <a:gd name="connsiteY1" fmla="*/ 71663 h 331244"/>
                  <a:gd name="connsiteX2" fmla="*/ 1609932 w 4839306"/>
                  <a:gd name="connsiteY2" fmla="*/ 174645 h 331244"/>
                  <a:gd name="connsiteX3" fmla="*/ 3634412 w 4839306"/>
                  <a:gd name="connsiteY3" fmla="*/ 227694 h 331244"/>
                  <a:gd name="connsiteX4" fmla="*/ 4839306 w 4839306"/>
                  <a:gd name="connsiteY4" fmla="*/ 277041 h 331244"/>
                  <a:gd name="connsiteX5" fmla="*/ 3776003 w 4839306"/>
                  <a:gd name="connsiteY5" fmla="*/ 331244 h 331244"/>
                  <a:gd name="connsiteX0" fmla="*/ 1635298 w 4628694"/>
                  <a:gd name="connsiteY0" fmla="*/ 0 h 331244"/>
                  <a:gd name="connsiteX1" fmla="*/ 14 w 4628694"/>
                  <a:gd name="connsiteY1" fmla="*/ 71663 h 331244"/>
                  <a:gd name="connsiteX2" fmla="*/ 1609932 w 4628694"/>
                  <a:gd name="connsiteY2" fmla="*/ 174645 h 331244"/>
                  <a:gd name="connsiteX3" fmla="*/ 3634412 w 4628694"/>
                  <a:gd name="connsiteY3" fmla="*/ 227694 h 331244"/>
                  <a:gd name="connsiteX4" fmla="*/ 4628694 w 4628694"/>
                  <a:gd name="connsiteY4" fmla="*/ 286841 h 331244"/>
                  <a:gd name="connsiteX5" fmla="*/ 3776003 w 4628694"/>
                  <a:gd name="connsiteY5" fmla="*/ 331244 h 331244"/>
                  <a:gd name="connsiteX0" fmla="*/ 1644341 w 4637737"/>
                  <a:gd name="connsiteY0" fmla="*/ 0 h 331244"/>
                  <a:gd name="connsiteX1" fmla="*/ 9057 w 4637737"/>
                  <a:gd name="connsiteY1" fmla="*/ 71663 h 331244"/>
                  <a:gd name="connsiteX2" fmla="*/ 1618975 w 4637737"/>
                  <a:gd name="connsiteY2" fmla="*/ 174645 h 331244"/>
                  <a:gd name="connsiteX3" fmla="*/ 3643455 w 4637737"/>
                  <a:gd name="connsiteY3" fmla="*/ 227694 h 331244"/>
                  <a:gd name="connsiteX4" fmla="*/ 4637737 w 4637737"/>
                  <a:gd name="connsiteY4" fmla="*/ 286841 h 331244"/>
                  <a:gd name="connsiteX5" fmla="*/ 3785046 w 4637737"/>
                  <a:gd name="connsiteY5" fmla="*/ 331244 h 331244"/>
                  <a:gd name="connsiteX0" fmla="*/ 1644341 w 4637737"/>
                  <a:gd name="connsiteY0" fmla="*/ 0 h 331244"/>
                  <a:gd name="connsiteX1" fmla="*/ 9057 w 4637737"/>
                  <a:gd name="connsiteY1" fmla="*/ 71663 h 331244"/>
                  <a:gd name="connsiteX2" fmla="*/ 1618975 w 4637737"/>
                  <a:gd name="connsiteY2" fmla="*/ 174645 h 331244"/>
                  <a:gd name="connsiteX3" fmla="*/ 3643455 w 4637737"/>
                  <a:gd name="connsiteY3" fmla="*/ 227694 h 331244"/>
                  <a:gd name="connsiteX4" fmla="*/ 4637737 w 4637737"/>
                  <a:gd name="connsiteY4" fmla="*/ 286841 h 331244"/>
                  <a:gd name="connsiteX5" fmla="*/ 3785046 w 4637737"/>
                  <a:gd name="connsiteY5" fmla="*/ 331244 h 331244"/>
                  <a:gd name="connsiteX0" fmla="*/ 1285770 w 4630188"/>
                  <a:gd name="connsiteY0" fmla="*/ 0 h 380245"/>
                  <a:gd name="connsiteX1" fmla="*/ 1508 w 4630188"/>
                  <a:gd name="connsiteY1" fmla="*/ 120664 h 380245"/>
                  <a:gd name="connsiteX2" fmla="*/ 1611426 w 4630188"/>
                  <a:gd name="connsiteY2" fmla="*/ 223646 h 380245"/>
                  <a:gd name="connsiteX3" fmla="*/ 3635906 w 4630188"/>
                  <a:gd name="connsiteY3" fmla="*/ 276695 h 380245"/>
                  <a:gd name="connsiteX4" fmla="*/ 4630188 w 4630188"/>
                  <a:gd name="connsiteY4" fmla="*/ 335842 h 380245"/>
                  <a:gd name="connsiteX5" fmla="*/ 3777497 w 4630188"/>
                  <a:gd name="connsiteY5" fmla="*/ 380245 h 380245"/>
                  <a:gd name="connsiteX0" fmla="*/ 1286088 w 4630506"/>
                  <a:gd name="connsiteY0" fmla="*/ 0 h 380245"/>
                  <a:gd name="connsiteX1" fmla="*/ 1826 w 4630506"/>
                  <a:gd name="connsiteY1" fmla="*/ 120664 h 380245"/>
                  <a:gd name="connsiteX2" fmla="*/ 1611744 w 4630506"/>
                  <a:gd name="connsiteY2" fmla="*/ 223646 h 380245"/>
                  <a:gd name="connsiteX3" fmla="*/ 3636224 w 4630506"/>
                  <a:gd name="connsiteY3" fmla="*/ 276695 h 380245"/>
                  <a:gd name="connsiteX4" fmla="*/ 4630506 w 4630506"/>
                  <a:gd name="connsiteY4" fmla="*/ 335842 h 380245"/>
                  <a:gd name="connsiteX5" fmla="*/ 3777815 w 4630506"/>
                  <a:gd name="connsiteY5" fmla="*/ 380245 h 380245"/>
                  <a:gd name="connsiteX0" fmla="*/ 1193861 w 4631885"/>
                  <a:gd name="connsiteY0" fmla="*/ 0 h 331244"/>
                  <a:gd name="connsiteX1" fmla="*/ 3205 w 4631885"/>
                  <a:gd name="connsiteY1" fmla="*/ 71663 h 331244"/>
                  <a:gd name="connsiteX2" fmla="*/ 1613123 w 4631885"/>
                  <a:gd name="connsiteY2" fmla="*/ 174645 h 331244"/>
                  <a:gd name="connsiteX3" fmla="*/ 3637603 w 4631885"/>
                  <a:gd name="connsiteY3" fmla="*/ 227694 h 331244"/>
                  <a:gd name="connsiteX4" fmla="*/ 4631885 w 4631885"/>
                  <a:gd name="connsiteY4" fmla="*/ 286841 h 331244"/>
                  <a:gd name="connsiteX5" fmla="*/ 3779194 w 4631885"/>
                  <a:gd name="connsiteY5" fmla="*/ 331244 h 331244"/>
                  <a:gd name="connsiteX0" fmla="*/ 1194387 w 4632411"/>
                  <a:gd name="connsiteY0" fmla="*/ 0 h 331244"/>
                  <a:gd name="connsiteX1" fmla="*/ 3731 w 4632411"/>
                  <a:gd name="connsiteY1" fmla="*/ 71663 h 331244"/>
                  <a:gd name="connsiteX2" fmla="*/ 1613649 w 4632411"/>
                  <a:gd name="connsiteY2" fmla="*/ 174645 h 331244"/>
                  <a:gd name="connsiteX3" fmla="*/ 3638129 w 4632411"/>
                  <a:gd name="connsiteY3" fmla="*/ 227694 h 331244"/>
                  <a:gd name="connsiteX4" fmla="*/ 4632411 w 4632411"/>
                  <a:gd name="connsiteY4" fmla="*/ 286841 h 331244"/>
                  <a:gd name="connsiteX5" fmla="*/ 3779720 w 4632411"/>
                  <a:gd name="connsiteY5" fmla="*/ 331244 h 331244"/>
                  <a:gd name="connsiteX0" fmla="*/ 1191060 w 4629084"/>
                  <a:gd name="connsiteY0" fmla="*/ 0 h 331244"/>
                  <a:gd name="connsiteX1" fmla="*/ 404 w 4629084"/>
                  <a:gd name="connsiteY1" fmla="*/ 71663 h 331244"/>
                  <a:gd name="connsiteX2" fmla="*/ 1610322 w 4629084"/>
                  <a:gd name="connsiteY2" fmla="*/ 174645 h 331244"/>
                  <a:gd name="connsiteX3" fmla="*/ 3634802 w 4629084"/>
                  <a:gd name="connsiteY3" fmla="*/ 227694 h 331244"/>
                  <a:gd name="connsiteX4" fmla="*/ 4629084 w 4629084"/>
                  <a:gd name="connsiteY4" fmla="*/ 286841 h 331244"/>
                  <a:gd name="connsiteX5" fmla="*/ 3776393 w 4629084"/>
                  <a:gd name="connsiteY5" fmla="*/ 331244 h 331244"/>
                  <a:gd name="connsiteX0" fmla="*/ 1425290 w 4629302"/>
                  <a:gd name="connsiteY0" fmla="*/ 0 h 327977"/>
                  <a:gd name="connsiteX1" fmla="*/ 622 w 4629302"/>
                  <a:gd name="connsiteY1" fmla="*/ 68396 h 327977"/>
                  <a:gd name="connsiteX2" fmla="*/ 1610540 w 4629302"/>
                  <a:gd name="connsiteY2" fmla="*/ 171378 h 327977"/>
                  <a:gd name="connsiteX3" fmla="*/ 3635020 w 4629302"/>
                  <a:gd name="connsiteY3" fmla="*/ 224427 h 327977"/>
                  <a:gd name="connsiteX4" fmla="*/ 4629302 w 4629302"/>
                  <a:gd name="connsiteY4" fmla="*/ 283574 h 327977"/>
                  <a:gd name="connsiteX5" fmla="*/ 3776611 w 4629302"/>
                  <a:gd name="connsiteY5" fmla="*/ 327977 h 327977"/>
                  <a:gd name="connsiteX0" fmla="*/ 1425290 w 4629302"/>
                  <a:gd name="connsiteY0" fmla="*/ 0 h 326644"/>
                  <a:gd name="connsiteX1" fmla="*/ 622 w 4629302"/>
                  <a:gd name="connsiteY1" fmla="*/ 68396 h 326644"/>
                  <a:gd name="connsiteX2" fmla="*/ 1610540 w 4629302"/>
                  <a:gd name="connsiteY2" fmla="*/ 171378 h 326644"/>
                  <a:gd name="connsiteX3" fmla="*/ 3635020 w 4629302"/>
                  <a:gd name="connsiteY3" fmla="*/ 224427 h 326644"/>
                  <a:gd name="connsiteX4" fmla="*/ 4629302 w 4629302"/>
                  <a:gd name="connsiteY4" fmla="*/ 283574 h 326644"/>
                  <a:gd name="connsiteX5" fmla="*/ 3572883 w 4629302"/>
                  <a:gd name="connsiteY5" fmla="*/ 326644 h 326644"/>
                  <a:gd name="connsiteX0" fmla="*/ 1425290 w 4629302"/>
                  <a:gd name="connsiteY0" fmla="*/ 0 h 326644"/>
                  <a:gd name="connsiteX1" fmla="*/ 622 w 4629302"/>
                  <a:gd name="connsiteY1" fmla="*/ 68396 h 326644"/>
                  <a:gd name="connsiteX2" fmla="*/ 1610540 w 4629302"/>
                  <a:gd name="connsiteY2" fmla="*/ 171378 h 326644"/>
                  <a:gd name="connsiteX3" fmla="*/ 3635020 w 4629302"/>
                  <a:gd name="connsiteY3" fmla="*/ 224427 h 326644"/>
                  <a:gd name="connsiteX4" fmla="*/ 4629302 w 4629302"/>
                  <a:gd name="connsiteY4" fmla="*/ 283574 h 326644"/>
                  <a:gd name="connsiteX5" fmla="*/ 3572883 w 4629302"/>
                  <a:gd name="connsiteY5" fmla="*/ 326644 h 326644"/>
                  <a:gd name="connsiteX0" fmla="*/ 1425290 w 4629302"/>
                  <a:gd name="connsiteY0" fmla="*/ 0 h 326644"/>
                  <a:gd name="connsiteX1" fmla="*/ 622 w 4629302"/>
                  <a:gd name="connsiteY1" fmla="*/ 68396 h 326644"/>
                  <a:gd name="connsiteX2" fmla="*/ 1610540 w 4629302"/>
                  <a:gd name="connsiteY2" fmla="*/ 171378 h 326644"/>
                  <a:gd name="connsiteX3" fmla="*/ 3635020 w 4629302"/>
                  <a:gd name="connsiteY3" fmla="*/ 224427 h 326644"/>
                  <a:gd name="connsiteX4" fmla="*/ 4629302 w 4629302"/>
                  <a:gd name="connsiteY4" fmla="*/ 283574 h 326644"/>
                  <a:gd name="connsiteX5" fmla="*/ 3572883 w 4629302"/>
                  <a:gd name="connsiteY5" fmla="*/ 326644 h 326644"/>
                  <a:gd name="connsiteX0" fmla="*/ 1435206 w 4639218"/>
                  <a:gd name="connsiteY0" fmla="*/ 0 h 326644"/>
                  <a:gd name="connsiteX1" fmla="*/ 10538 w 4639218"/>
                  <a:gd name="connsiteY1" fmla="*/ 68396 h 326644"/>
                  <a:gd name="connsiteX2" fmla="*/ 1620456 w 4639218"/>
                  <a:gd name="connsiteY2" fmla="*/ 171378 h 326644"/>
                  <a:gd name="connsiteX3" fmla="*/ 3644936 w 4639218"/>
                  <a:gd name="connsiteY3" fmla="*/ 224427 h 326644"/>
                  <a:gd name="connsiteX4" fmla="*/ 4639218 w 4639218"/>
                  <a:gd name="connsiteY4" fmla="*/ 283574 h 326644"/>
                  <a:gd name="connsiteX5" fmla="*/ 3582799 w 4639218"/>
                  <a:gd name="connsiteY5" fmla="*/ 326644 h 326644"/>
                  <a:gd name="connsiteX0" fmla="*/ 1425330 w 4629342"/>
                  <a:gd name="connsiteY0" fmla="*/ 5311 h 331955"/>
                  <a:gd name="connsiteX1" fmla="*/ 1412893 w 4629342"/>
                  <a:gd name="connsiteY1" fmla="*/ 4997 h 331955"/>
                  <a:gd name="connsiteX2" fmla="*/ 662 w 4629342"/>
                  <a:gd name="connsiteY2" fmla="*/ 73707 h 331955"/>
                  <a:gd name="connsiteX3" fmla="*/ 1610580 w 4629342"/>
                  <a:gd name="connsiteY3" fmla="*/ 176689 h 331955"/>
                  <a:gd name="connsiteX4" fmla="*/ 3635060 w 4629342"/>
                  <a:gd name="connsiteY4" fmla="*/ 229738 h 331955"/>
                  <a:gd name="connsiteX5" fmla="*/ 4629342 w 4629342"/>
                  <a:gd name="connsiteY5" fmla="*/ 288885 h 331955"/>
                  <a:gd name="connsiteX6" fmla="*/ 3572923 w 4629342"/>
                  <a:gd name="connsiteY6" fmla="*/ 331955 h 331955"/>
                  <a:gd name="connsiteX0" fmla="*/ 1429574 w 4633586"/>
                  <a:gd name="connsiteY0" fmla="*/ 0 h 326644"/>
                  <a:gd name="connsiteX1" fmla="*/ 1124276 w 4633586"/>
                  <a:gd name="connsiteY1" fmla="*/ 9462 h 326644"/>
                  <a:gd name="connsiteX2" fmla="*/ 4906 w 4633586"/>
                  <a:gd name="connsiteY2" fmla="*/ 68396 h 326644"/>
                  <a:gd name="connsiteX3" fmla="*/ 1614824 w 4633586"/>
                  <a:gd name="connsiteY3" fmla="*/ 171378 h 326644"/>
                  <a:gd name="connsiteX4" fmla="*/ 3639304 w 4633586"/>
                  <a:gd name="connsiteY4" fmla="*/ 224427 h 326644"/>
                  <a:gd name="connsiteX5" fmla="*/ 4633586 w 4633586"/>
                  <a:gd name="connsiteY5" fmla="*/ 283574 h 326644"/>
                  <a:gd name="connsiteX6" fmla="*/ 3577167 w 4633586"/>
                  <a:gd name="connsiteY6" fmla="*/ 326644 h 326644"/>
                  <a:gd name="connsiteX0" fmla="*/ 1862496 w 4633586"/>
                  <a:gd name="connsiteY0" fmla="*/ 7868 h 317182"/>
                  <a:gd name="connsiteX1" fmla="*/ 1124276 w 4633586"/>
                  <a:gd name="connsiteY1" fmla="*/ 0 h 317182"/>
                  <a:gd name="connsiteX2" fmla="*/ 4906 w 4633586"/>
                  <a:gd name="connsiteY2" fmla="*/ 58934 h 317182"/>
                  <a:gd name="connsiteX3" fmla="*/ 1614824 w 4633586"/>
                  <a:gd name="connsiteY3" fmla="*/ 161916 h 317182"/>
                  <a:gd name="connsiteX4" fmla="*/ 3639304 w 4633586"/>
                  <a:gd name="connsiteY4" fmla="*/ 214965 h 317182"/>
                  <a:gd name="connsiteX5" fmla="*/ 4633586 w 4633586"/>
                  <a:gd name="connsiteY5" fmla="*/ 274112 h 317182"/>
                  <a:gd name="connsiteX6" fmla="*/ 3577167 w 4633586"/>
                  <a:gd name="connsiteY6" fmla="*/ 317182 h 317182"/>
                  <a:gd name="connsiteX0" fmla="*/ 1862538 w 4633628"/>
                  <a:gd name="connsiteY0" fmla="*/ 8008 h 317322"/>
                  <a:gd name="connsiteX1" fmla="*/ 1124318 w 4633628"/>
                  <a:gd name="connsiteY1" fmla="*/ 140 h 317322"/>
                  <a:gd name="connsiteX2" fmla="*/ 4948 w 4633628"/>
                  <a:gd name="connsiteY2" fmla="*/ 59074 h 317322"/>
                  <a:gd name="connsiteX3" fmla="*/ 1614866 w 4633628"/>
                  <a:gd name="connsiteY3" fmla="*/ 162056 h 317322"/>
                  <a:gd name="connsiteX4" fmla="*/ 3639346 w 4633628"/>
                  <a:gd name="connsiteY4" fmla="*/ 215105 h 317322"/>
                  <a:gd name="connsiteX5" fmla="*/ 4633628 w 4633628"/>
                  <a:gd name="connsiteY5" fmla="*/ 274252 h 317322"/>
                  <a:gd name="connsiteX6" fmla="*/ 3577209 w 4633628"/>
                  <a:gd name="connsiteY6" fmla="*/ 317322 h 317322"/>
                  <a:gd name="connsiteX0" fmla="*/ 1862599 w 4633689"/>
                  <a:gd name="connsiteY0" fmla="*/ 7868 h 317182"/>
                  <a:gd name="connsiteX1" fmla="*/ 1124379 w 4633689"/>
                  <a:gd name="connsiteY1" fmla="*/ 0 h 317182"/>
                  <a:gd name="connsiteX2" fmla="*/ 5009 w 4633689"/>
                  <a:gd name="connsiteY2" fmla="*/ 58934 h 317182"/>
                  <a:gd name="connsiteX3" fmla="*/ 1614927 w 4633689"/>
                  <a:gd name="connsiteY3" fmla="*/ 161916 h 317182"/>
                  <a:gd name="connsiteX4" fmla="*/ 3639407 w 4633689"/>
                  <a:gd name="connsiteY4" fmla="*/ 214965 h 317182"/>
                  <a:gd name="connsiteX5" fmla="*/ 4633689 w 4633689"/>
                  <a:gd name="connsiteY5" fmla="*/ 274112 h 317182"/>
                  <a:gd name="connsiteX6" fmla="*/ 3577270 w 4633689"/>
                  <a:gd name="connsiteY6" fmla="*/ 317182 h 317182"/>
                  <a:gd name="connsiteX0" fmla="*/ 1870019 w 4641109"/>
                  <a:gd name="connsiteY0" fmla="*/ 9545 h 318859"/>
                  <a:gd name="connsiteX1" fmla="*/ 1131799 w 4641109"/>
                  <a:gd name="connsiteY1" fmla="*/ 1677 h 318859"/>
                  <a:gd name="connsiteX2" fmla="*/ 889873 w 4641109"/>
                  <a:gd name="connsiteY2" fmla="*/ 6120 h 318859"/>
                  <a:gd name="connsiteX3" fmla="*/ 12429 w 4641109"/>
                  <a:gd name="connsiteY3" fmla="*/ 60611 h 318859"/>
                  <a:gd name="connsiteX4" fmla="*/ 1622347 w 4641109"/>
                  <a:gd name="connsiteY4" fmla="*/ 163593 h 318859"/>
                  <a:gd name="connsiteX5" fmla="*/ 3646827 w 4641109"/>
                  <a:gd name="connsiteY5" fmla="*/ 216642 h 318859"/>
                  <a:gd name="connsiteX6" fmla="*/ 4641109 w 4641109"/>
                  <a:gd name="connsiteY6" fmla="*/ 275789 h 318859"/>
                  <a:gd name="connsiteX7" fmla="*/ 3584690 w 4641109"/>
                  <a:gd name="connsiteY7" fmla="*/ 318859 h 318859"/>
                  <a:gd name="connsiteX0" fmla="*/ 1870019 w 4641109"/>
                  <a:gd name="connsiteY0" fmla="*/ 3425 h 312739"/>
                  <a:gd name="connsiteX1" fmla="*/ 889873 w 4641109"/>
                  <a:gd name="connsiteY1" fmla="*/ 0 h 312739"/>
                  <a:gd name="connsiteX2" fmla="*/ 12429 w 4641109"/>
                  <a:gd name="connsiteY2" fmla="*/ 54491 h 312739"/>
                  <a:gd name="connsiteX3" fmla="*/ 1622347 w 4641109"/>
                  <a:gd name="connsiteY3" fmla="*/ 157473 h 312739"/>
                  <a:gd name="connsiteX4" fmla="*/ 3646827 w 4641109"/>
                  <a:gd name="connsiteY4" fmla="*/ 210522 h 312739"/>
                  <a:gd name="connsiteX5" fmla="*/ 4641109 w 4641109"/>
                  <a:gd name="connsiteY5" fmla="*/ 269669 h 312739"/>
                  <a:gd name="connsiteX6" fmla="*/ 3584690 w 4641109"/>
                  <a:gd name="connsiteY6" fmla="*/ 312739 h 312739"/>
                  <a:gd name="connsiteX0" fmla="*/ 1870019 w 4641109"/>
                  <a:gd name="connsiteY0" fmla="*/ 6529 h 315843"/>
                  <a:gd name="connsiteX1" fmla="*/ 889873 w 4641109"/>
                  <a:gd name="connsiteY1" fmla="*/ 3104 h 315843"/>
                  <a:gd name="connsiteX2" fmla="*/ 12429 w 4641109"/>
                  <a:gd name="connsiteY2" fmla="*/ 57595 h 315843"/>
                  <a:gd name="connsiteX3" fmla="*/ 1622347 w 4641109"/>
                  <a:gd name="connsiteY3" fmla="*/ 160577 h 315843"/>
                  <a:gd name="connsiteX4" fmla="*/ 3646827 w 4641109"/>
                  <a:gd name="connsiteY4" fmla="*/ 213626 h 315843"/>
                  <a:gd name="connsiteX5" fmla="*/ 4641109 w 4641109"/>
                  <a:gd name="connsiteY5" fmla="*/ 272773 h 315843"/>
                  <a:gd name="connsiteX6" fmla="*/ 3584690 w 4641109"/>
                  <a:gd name="connsiteY6" fmla="*/ 315843 h 315843"/>
                  <a:gd name="connsiteX0" fmla="*/ 1871761 w 4642851"/>
                  <a:gd name="connsiteY0" fmla="*/ 6529 h 315843"/>
                  <a:gd name="connsiteX1" fmla="*/ 891615 w 4642851"/>
                  <a:gd name="connsiteY1" fmla="*/ 3104 h 315843"/>
                  <a:gd name="connsiteX2" fmla="*/ 14171 w 4642851"/>
                  <a:gd name="connsiteY2" fmla="*/ 57595 h 315843"/>
                  <a:gd name="connsiteX3" fmla="*/ 1624089 w 4642851"/>
                  <a:gd name="connsiteY3" fmla="*/ 160577 h 315843"/>
                  <a:gd name="connsiteX4" fmla="*/ 3648569 w 4642851"/>
                  <a:gd name="connsiteY4" fmla="*/ 213626 h 315843"/>
                  <a:gd name="connsiteX5" fmla="*/ 4642851 w 4642851"/>
                  <a:gd name="connsiteY5" fmla="*/ 272773 h 315843"/>
                  <a:gd name="connsiteX6" fmla="*/ 3586432 w 4642851"/>
                  <a:gd name="connsiteY6" fmla="*/ 315843 h 315843"/>
                  <a:gd name="connsiteX0" fmla="*/ 1871761 w 4642851"/>
                  <a:gd name="connsiteY0" fmla="*/ 6659 h 315973"/>
                  <a:gd name="connsiteX1" fmla="*/ 891615 w 4642851"/>
                  <a:gd name="connsiteY1" fmla="*/ 3234 h 315973"/>
                  <a:gd name="connsiteX2" fmla="*/ 14171 w 4642851"/>
                  <a:gd name="connsiteY2" fmla="*/ 57725 h 315973"/>
                  <a:gd name="connsiteX3" fmla="*/ 1624089 w 4642851"/>
                  <a:gd name="connsiteY3" fmla="*/ 160707 h 315973"/>
                  <a:gd name="connsiteX4" fmla="*/ 3648569 w 4642851"/>
                  <a:gd name="connsiteY4" fmla="*/ 213756 h 315973"/>
                  <a:gd name="connsiteX5" fmla="*/ 4642851 w 4642851"/>
                  <a:gd name="connsiteY5" fmla="*/ 272903 h 315973"/>
                  <a:gd name="connsiteX6" fmla="*/ 3586432 w 4642851"/>
                  <a:gd name="connsiteY6" fmla="*/ 315973 h 315973"/>
                  <a:gd name="connsiteX0" fmla="*/ 1871337 w 4642427"/>
                  <a:gd name="connsiteY0" fmla="*/ 6659 h 315973"/>
                  <a:gd name="connsiteX1" fmla="*/ 891191 w 4642427"/>
                  <a:gd name="connsiteY1" fmla="*/ 3234 h 315973"/>
                  <a:gd name="connsiteX2" fmla="*/ 13747 w 4642427"/>
                  <a:gd name="connsiteY2" fmla="*/ 57725 h 315973"/>
                  <a:gd name="connsiteX3" fmla="*/ 1623665 w 4642427"/>
                  <a:gd name="connsiteY3" fmla="*/ 160707 h 315973"/>
                  <a:gd name="connsiteX4" fmla="*/ 3648145 w 4642427"/>
                  <a:gd name="connsiteY4" fmla="*/ 213756 h 315973"/>
                  <a:gd name="connsiteX5" fmla="*/ 4642427 w 4642427"/>
                  <a:gd name="connsiteY5" fmla="*/ 272903 h 315973"/>
                  <a:gd name="connsiteX6" fmla="*/ 3586008 w 4642427"/>
                  <a:gd name="connsiteY6" fmla="*/ 315973 h 315973"/>
                  <a:gd name="connsiteX0" fmla="*/ 1873477 w 4644567"/>
                  <a:gd name="connsiteY0" fmla="*/ 5510 h 314824"/>
                  <a:gd name="connsiteX1" fmla="*/ 893331 w 4644567"/>
                  <a:gd name="connsiteY1" fmla="*/ 2085 h 314824"/>
                  <a:gd name="connsiteX2" fmla="*/ 15887 w 4644567"/>
                  <a:gd name="connsiteY2" fmla="*/ 56576 h 314824"/>
                  <a:gd name="connsiteX3" fmla="*/ 1625805 w 4644567"/>
                  <a:gd name="connsiteY3" fmla="*/ 159558 h 314824"/>
                  <a:gd name="connsiteX4" fmla="*/ 3650285 w 4644567"/>
                  <a:gd name="connsiteY4" fmla="*/ 212607 h 314824"/>
                  <a:gd name="connsiteX5" fmla="*/ 4644567 w 4644567"/>
                  <a:gd name="connsiteY5" fmla="*/ 271754 h 314824"/>
                  <a:gd name="connsiteX6" fmla="*/ 3588148 w 4644567"/>
                  <a:gd name="connsiteY6" fmla="*/ 314824 h 314824"/>
                  <a:gd name="connsiteX0" fmla="*/ 1859133 w 4630223"/>
                  <a:gd name="connsiteY0" fmla="*/ 5510 h 314824"/>
                  <a:gd name="connsiteX1" fmla="*/ 878987 w 4630223"/>
                  <a:gd name="connsiteY1" fmla="*/ 2085 h 314824"/>
                  <a:gd name="connsiteX2" fmla="*/ 1543 w 4630223"/>
                  <a:gd name="connsiteY2" fmla="*/ 56576 h 314824"/>
                  <a:gd name="connsiteX3" fmla="*/ 1611461 w 4630223"/>
                  <a:gd name="connsiteY3" fmla="*/ 159558 h 314824"/>
                  <a:gd name="connsiteX4" fmla="*/ 3635941 w 4630223"/>
                  <a:gd name="connsiteY4" fmla="*/ 212607 h 314824"/>
                  <a:gd name="connsiteX5" fmla="*/ 4630223 w 4630223"/>
                  <a:gd name="connsiteY5" fmla="*/ 271754 h 314824"/>
                  <a:gd name="connsiteX6" fmla="*/ 3573804 w 4630223"/>
                  <a:gd name="connsiteY6" fmla="*/ 314824 h 3148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630223" h="314824">
                    <a:moveTo>
                      <a:pt x="1859133" y="5510"/>
                    </a:moveTo>
                    <a:cubicBezTo>
                      <a:pt x="1532418" y="4368"/>
                      <a:pt x="1269276" y="-3738"/>
                      <a:pt x="878987" y="2085"/>
                    </a:cubicBezTo>
                    <a:cubicBezTo>
                      <a:pt x="488698" y="7908"/>
                      <a:pt x="44994" y="19222"/>
                      <a:pt x="1543" y="56576"/>
                    </a:cubicBezTo>
                    <a:cubicBezTo>
                      <a:pt x="-41908" y="93930"/>
                      <a:pt x="840198" y="137552"/>
                      <a:pt x="1611461" y="159558"/>
                    </a:cubicBezTo>
                    <a:lnTo>
                      <a:pt x="3635941" y="212607"/>
                    </a:lnTo>
                    <a:cubicBezTo>
                      <a:pt x="4164533" y="227751"/>
                      <a:pt x="4630026" y="239328"/>
                      <a:pt x="4630223" y="271754"/>
                    </a:cubicBezTo>
                    <a:cubicBezTo>
                      <a:pt x="4630420" y="304180"/>
                      <a:pt x="3573804" y="314824"/>
                      <a:pt x="3573804" y="314824"/>
                    </a:cubicBezTo>
                  </a:path>
                </a:pathLst>
              </a:custGeom>
              <a:noFill/>
              <a:ln w="76200" cap="flat" cmpd="sng" algn="ctr">
                <a:solidFill>
                  <a:schemeClr val="accent3">
                    <a:lumMod val="50000"/>
                  </a:schemeClr>
                </a:solidFill>
                <a:prstDash val="solid"/>
              </a:ln>
              <a:effectLst/>
              <a:scene3d>
                <a:camera prst="orthographicFront"/>
                <a:lightRig rig="morning" dir="t">
                  <a:rot lat="0" lon="0" rev="6600000"/>
                </a:lightRig>
              </a:scene3d>
              <a:sp3d>
                <a:bevelT w="152400" h="50800" prst="softRound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32" name="2 Estrella de 5 puntas"/>
              <p:cNvSpPr/>
              <p:nvPr/>
            </p:nvSpPr>
            <p:spPr>
              <a:xfrm rot="615960">
                <a:off x="7338709" y="3243689"/>
                <a:ext cx="1153500" cy="804525"/>
              </a:xfrm>
              <a:custGeom>
                <a:avLst/>
                <a:gdLst>
                  <a:gd name="connsiteX0" fmla="*/ 2 w 2160240"/>
                  <a:gd name="connsiteY0" fmla="*/ 825136 h 2160240"/>
                  <a:gd name="connsiteX1" fmla="*/ 825143 w 2160240"/>
                  <a:gd name="connsiteY1" fmla="*/ 825142 h 2160240"/>
                  <a:gd name="connsiteX2" fmla="*/ 1080120 w 2160240"/>
                  <a:gd name="connsiteY2" fmla="*/ 0 h 2160240"/>
                  <a:gd name="connsiteX3" fmla="*/ 1335097 w 2160240"/>
                  <a:gd name="connsiteY3" fmla="*/ 825142 h 2160240"/>
                  <a:gd name="connsiteX4" fmla="*/ 2160238 w 2160240"/>
                  <a:gd name="connsiteY4" fmla="*/ 825136 h 2160240"/>
                  <a:gd name="connsiteX5" fmla="*/ 1492682 w 2160240"/>
                  <a:gd name="connsiteY5" fmla="*/ 1335096 h 2160240"/>
                  <a:gd name="connsiteX6" fmla="*/ 1747669 w 2160240"/>
                  <a:gd name="connsiteY6" fmla="*/ 2160235 h 2160240"/>
                  <a:gd name="connsiteX7" fmla="*/ 1080120 w 2160240"/>
                  <a:gd name="connsiteY7" fmla="*/ 1650265 h 2160240"/>
                  <a:gd name="connsiteX8" fmla="*/ 412571 w 2160240"/>
                  <a:gd name="connsiteY8" fmla="*/ 2160235 h 2160240"/>
                  <a:gd name="connsiteX9" fmla="*/ 667558 w 2160240"/>
                  <a:gd name="connsiteY9" fmla="*/ 1335096 h 2160240"/>
                  <a:gd name="connsiteX10" fmla="*/ 2 w 2160240"/>
                  <a:gd name="connsiteY10" fmla="*/ 825136 h 2160240"/>
                  <a:gd name="connsiteX0" fmla="*/ 0 w 2160236"/>
                  <a:gd name="connsiteY0" fmla="*/ 825136 h 2160235"/>
                  <a:gd name="connsiteX1" fmla="*/ 825141 w 2160236"/>
                  <a:gd name="connsiteY1" fmla="*/ 825142 h 2160235"/>
                  <a:gd name="connsiteX2" fmla="*/ 1080118 w 2160236"/>
                  <a:gd name="connsiteY2" fmla="*/ 0 h 2160235"/>
                  <a:gd name="connsiteX3" fmla="*/ 1335095 w 2160236"/>
                  <a:gd name="connsiteY3" fmla="*/ 825142 h 2160235"/>
                  <a:gd name="connsiteX4" fmla="*/ 2160236 w 2160236"/>
                  <a:gd name="connsiteY4" fmla="*/ 825136 h 2160235"/>
                  <a:gd name="connsiteX5" fmla="*/ 1492680 w 2160236"/>
                  <a:gd name="connsiteY5" fmla="*/ 1335096 h 2160235"/>
                  <a:gd name="connsiteX6" fmla="*/ 1747667 w 2160236"/>
                  <a:gd name="connsiteY6" fmla="*/ 2160235 h 2160235"/>
                  <a:gd name="connsiteX7" fmla="*/ 412569 w 2160236"/>
                  <a:gd name="connsiteY7" fmla="*/ 2160235 h 2160235"/>
                  <a:gd name="connsiteX8" fmla="*/ 667556 w 2160236"/>
                  <a:gd name="connsiteY8" fmla="*/ 1335096 h 2160235"/>
                  <a:gd name="connsiteX9" fmla="*/ 0 w 2160236"/>
                  <a:gd name="connsiteY9" fmla="*/ 825136 h 2160235"/>
                  <a:gd name="connsiteX0" fmla="*/ 0 w 2160236"/>
                  <a:gd name="connsiteY0" fmla="*/ 825136 h 2160235"/>
                  <a:gd name="connsiteX1" fmla="*/ 825141 w 2160236"/>
                  <a:gd name="connsiteY1" fmla="*/ 825142 h 2160235"/>
                  <a:gd name="connsiteX2" fmla="*/ 1080118 w 2160236"/>
                  <a:gd name="connsiteY2" fmla="*/ 0 h 2160235"/>
                  <a:gd name="connsiteX3" fmla="*/ 1335095 w 2160236"/>
                  <a:gd name="connsiteY3" fmla="*/ 825142 h 2160235"/>
                  <a:gd name="connsiteX4" fmla="*/ 2160236 w 2160236"/>
                  <a:gd name="connsiteY4" fmla="*/ 825136 h 2160235"/>
                  <a:gd name="connsiteX5" fmla="*/ 1492680 w 2160236"/>
                  <a:gd name="connsiteY5" fmla="*/ 1335096 h 2160235"/>
                  <a:gd name="connsiteX6" fmla="*/ 1747667 w 2160236"/>
                  <a:gd name="connsiteY6" fmla="*/ 2160235 h 2160235"/>
                  <a:gd name="connsiteX7" fmla="*/ 412569 w 2160236"/>
                  <a:gd name="connsiteY7" fmla="*/ 2160235 h 2160235"/>
                  <a:gd name="connsiteX8" fmla="*/ 0 w 2160236"/>
                  <a:gd name="connsiteY8" fmla="*/ 825136 h 2160235"/>
                  <a:gd name="connsiteX0" fmla="*/ 0 w 2160236"/>
                  <a:gd name="connsiteY0" fmla="*/ 825136 h 2160235"/>
                  <a:gd name="connsiteX1" fmla="*/ 825141 w 2160236"/>
                  <a:gd name="connsiteY1" fmla="*/ 825142 h 2160235"/>
                  <a:gd name="connsiteX2" fmla="*/ 1080118 w 2160236"/>
                  <a:gd name="connsiteY2" fmla="*/ 0 h 2160235"/>
                  <a:gd name="connsiteX3" fmla="*/ 1335095 w 2160236"/>
                  <a:gd name="connsiteY3" fmla="*/ 825142 h 2160235"/>
                  <a:gd name="connsiteX4" fmla="*/ 2160236 w 2160236"/>
                  <a:gd name="connsiteY4" fmla="*/ 825136 h 2160235"/>
                  <a:gd name="connsiteX5" fmla="*/ 1747667 w 2160236"/>
                  <a:gd name="connsiteY5" fmla="*/ 2160235 h 2160235"/>
                  <a:gd name="connsiteX6" fmla="*/ 412569 w 2160236"/>
                  <a:gd name="connsiteY6" fmla="*/ 2160235 h 2160235"/>
                  <a:gd name="connsiteX7" fmla="*/ 0 w 2160236"/>
                  <a:gd name="connsiteY7" fmla="*/ 825136 h 2160235"/>
                  <a:gd name="connsiteX0" fmla="*/ 0 w 2160236"/>
                  <a:gd name="connsiteY0" fmla="*/ 825136 h 2160235"/>
                  <a:gd name="connsiteX1" fmla="*/ 915453 w 2160236"/>
                  <a:gd name="connsiteY1" fmla="*/ 1254120 h 2160235"/>
                  <a:gd name="connsiteX2" fmla="*/ 1080118 w 2160236"/>
                  <a:gd name="connsiteY2" fmla="*/ 0 h 2160235"/>
                  <a:gd name="connsiteX3" fmla="*/ 1335095 w 2160236"/>
                  <a:gd name="connsiteY3" fmla="*/ 825142 h 2160235"/>
                  <a:gd name="connsiteX4" fmla="*/ 2160236 w 2160236"/>
                  <a:gd name="connsiteY4" fmla="*/ 825136 h 2160235"/>
                  <a:gd name="connsiteX5" fmla="*/ 1747667 w 2160236"/>
                  <a:gd name="connsiteY5" fmla="*/ 2160235 h 2160235"/>
                  <a:gd name="connsiteX6" fmla="*/ 412569 w 2160236"/>
                  <a:gd name="connsiteY6" fmla="*/ 2160235 h 2160235"/>
                  <a:gd name="connsiteX7" fmla="*/ 0 w 2160236"/>
                  <a:gd name="connsiteY7" fmla="*/ 825136 h 2160235"/>
                  <a:gd name="connsiteX0" fmla="*/ 0 w 2160236"/>
                  <a:gd name="connsiteY0" fmla="*/ 825136 h 2160235"/>
                  <a:gd name="connsiteX1" fmla="*/ 915453 w 2160236"/>
                  <a:gd name="connsiteY1" fmla="*/ 1254120 h 2160235"/>
                  <a:gd name="connsiteX2" fmla="*/ 1080118 w 2160236"/>
                  <a:gd name="connsiteY2" fmla="*/ 0 h 2160235"/>
                  <a:gd name="connsiteX3" fmla="*/ 1357672 w 2160236"/>
                  <a:gd name="connsiteY3" fmla="*/ 1321853 h 2160235"/>
                  <a:gd name="connsiteX4" fmla="*/ 2160236 w 2160236"/>
                  <a:gd name="connsiteY4" fmla="*/ 825136 h 2160235"/>
                  <a:gd name="connsiteX5" fmla="*/ 1747667 w 2160236"/>
                  <a:gd name="connsiteY5" fmla="*/ 2160235 h 2160235"/>
                  <a:gd name="connsiteX6" fmla="*/ 412569 w 2160236"/>
                  <a:gd name="connsiteY6" fmla="*/ 2160235 h 2160235"/>
                  <a:gd name="connsiteX7" fmla="*/ 0 w 2160236"/>
                  <a:gd name="connsiteY7" fmla="*/ 825136 h 2160235"/>
                  <a:gd name="connsiteX0" fmla="*/ 0 w 2160236"/>
                  <a:gd name="connsiteY0" fmla="*/ 825136 h 2160235"/>
                  <a:gd name="connsiteX1" fmla="*/ 915453 w 2160236"/>
                  <a:gd name="connsiteY1" fmla="*/ 1254120 h 2160235"/>
                  <a:gd name="connsiteX2" fmla="*/ 1080118 w 2160236"/>
                  <a:gd name="connsiteY2" fmla="*/ 0 h 2160235"/>
                  <a:gd name="connsiteX3" fmla="*/ 1357672 w 2160236"/>
                  <a:gd name="connsiteY3" fmla="*/ 1321853 h 2160235"/>
                  <a:gd name="connsiteX4" fmla="*/ 2160236 w 2160236"/>
                  <a:gd name="connsiteY4" fmla="*/ 825136 h 2160235"/>
                  <a:gd name="connsiteX5" fmla="*/ 1747667 w 2160236"/>
                  <a:gd name="connsiteY5" fmla="*/ 2160235 h 2160235"/>
                  <a:gd name="connsiteX6" fmla="*/ 1068711 w 2160236"/>
                  <a:gd name="connsiteY6" fmla="*/ 2152604 h 2160235"/>
                  <a:gd name="connsiteX7" fmla="*/ 412569 w 2160236"/>
                  <a:gd name="connsiteY7" fmla="*/ 2160235 h 2160235"/>
                  <a:gd name="connsiteX8" fmla="*/ 0 w 2160236"/>
                  <a:gd name="connsiteY8" fmla="*/ 825136 h 2160235"/>
                  <a:gd name="connsiteX0" fmla="*/ 0 w 2160236"/>
                  <a:gd name="connsiteY0" fmla="*/ 825136 h 2163893"/>
                  <a:gd name="connsiteX1" fmla="*/ 915453 w 2160236"/>
                  <a:gd name="connsiteY1" fmla="*/ 1254120 h 2163893"/>
                  <a:gd name="connsiteX2" fmla="*/ 1080118 w 2160236"/>
                  <a:gd name="connsiteY2" fmla="*/ 0 h 2163893"/>
                  <a:gd name="connsiteX3" fmla="*/ 1357672 w 2160236"/>
                  <a:gd name="connsiteY3" fmla="*/ 1321853 h 2163893"/>
                  <a:gd name="connsiteX4" fmla="*/ 2160236 w 2160236"/>
                  <a:gd name="connsiteY4" fmla="*/ 825136 h 2163893"/>
                  <a:gd name="connsiteX5" fmla="*/ 1747667 w 2160236"/>
                  <a:gd name="connsiteY5" fmla="*/ 2160235 h 2163893"/>
                  <a:gd name="connsiteX6" fmla="*/ 1746044 w 2160236"/>
                  <a:gd name="connsiteY6" fmla="*/ 2163893 h 2163893"/>
                  <a:gd name="connsiteX7" fmla="*/ 1068711 w 2160236"/>
                  <a:gd name="connsiteY7" fmla="*/ 2152604 h 2163893"/>
                  <a:gd name="connsiteX8" fmla="*/ 412569 w 2160236"/>
                  <a:gd name="connsiteY8" fmla="*/ 2160235 h 2163893"/>
                  <a:gd name="connsiteX9" fmla="*/ 0 w 2160236"/>
                  <a:gd name="connsiteY9" fmla="*/ 825136 h 2163893"/>
                  <a:gd name="connsiteX0" fmla="*/ 0 w 2160236"/>
                  <a:gd name="connsiteY0" fmla="*/ 825136 h 2160235"/>
                  <a:gd name="connsiteX1" fmla="*/ 915453 w 2160236"/>
                  <a:gd name="connsiteY1" fmla="*/ 1254120 h 2160235"/>
                  <a:gd name="connsiteX2" fmla="*/ 1080118 w 2160236"/>
                  <a:gd name="connsiteY2" fmla="*/ 0 h 2160235"/>
                  <a:gd name="connsiteX3" fmla="*/ 1357672 w 2160236"/>
                  <a:gd name="connsiteY3" fmla="*/ 1321853 h 2160235"/>
                  <a:gd name="connsiteX4" fmla="*/ 2160236 w 2160236"/>
                  <a:gd name="connsiteY4" fmla="*/ 825136 h 2160235"/>
                  <a:gd name="connsiteX5" fmla="*/ 1747667 w 2160236"/>
                  <a:gd name="connsiteY5" fmla="*/ 2160235 h 2160235"/>
                  <a:gd name="connsiteX6" fmla="*/ 1068711 w 2160236"/>
                  <a:gd name="connsiteY6" fmla="*/ 2152604 h 2160235"/>
                  <a:gd name="connsiteX7" fmla="*/ 412569 w 2160236"/>
                  <a:gd name="connsiteY7" fmla="*/ 2160235 h 2160235"/>
                  <a:gd name="connsiteX8" fmla="*/ 0 w 2160236"/>
                  <a:gd name="connsiteY8" fmla="*/ 825136 h 2160235"/>
                  <a:gd name="connsiteX0" fmla="*/ 0 w 2160236"/>
                  <a:gd name="connsiteY0" fmla="*/ 825136 h 2160235"/>
                  <a:gd name="connsiteX1" fmla="*/ 915453 w 2160236"/>
                  <a:gd name="connsiteY1" fmla="*/ 1254120 h 2160235"/>
                  <a:gd name="connsiteX2" fmla="*/ 1080118 w 2160236"/>
                  <a:gd name="connsiteY2" fmla="*/ 0 h 2160235"/>
                  <a:gd name="connsiteX3" fmla="*/ 1357672 w 2160236"/>
                  <a:gd name="connsiteY3" fmla="*/ 1321853 h 2160235"/>
                  <a:gd name="connsiteX4" fmla="*/ 2160236 w 2160236"/>
                  <a:gd name="connsiteY4" fmla="*/ 825136 h 2160235"/>
                  <a:gd name="connsiteX5" fmla="*/ 1068711 w 2160236"/>
                  <a:gd name="connsiteY5" fmla="*/ 2152604 h 2160235"/>
                  <a:gd name="connsiteX6" fmla="*/ 412569 w 2160236"/>
                  <a:gd name="connsiteY6" fmla="*/ 2160235 h 2160235"/>
                  <a:gd name="connsiteX7" fmla="*/ 0 w 2160236"/>
                  <a:gd name="connsiteY7" fmla="*/ 825136 h 2160235"/>
                  <a:gd name="connsiteX0" fmla="*/ 0 w 2160236"/>
                  <a:gd name="connsiteY0" fmla="*/ 825136 h 2160235"/>
                  <a:gd name="connsiteX1" fmla="*/ 915453 w 2160236"/>
                  <a:gd name="connsiteY1" fmla="*/ 1254120 h 2160235"/>
                  <a:gd name="connsiteX2" fmla="*/ 1080118 w 2160236"/>
                  <a:gd name="connsiteY2" fmla="*/ 0 h 2160235"/>
                  <a:gd name="connsiteX3" fmla="*/ 1357672 w 2160236"/>
                  <a:gd name="connsiteY3" fmla="*/ 1321853 h 2160235"/>
                  <a:gd name="connsiteX4" fmla="*/ 2160236 w 2160236"/>
                  <a:gd name="connsiteY4" fmla="*/ 825136 h 2160235"/>
                  <a:gd name="connsiteX5" fmla="*/ 1068711 w 2160236"/>
                  <a:gd name="connsiteY5" fmla="*/ 2152604 h 2160235"/>
                  <a:gd name="connsiteX6" fmla="*/ 412569 w 2160236"/>
                  <a:gd name="connsiteY6" fmla="*/ 2160235 h 2160235"/>
                  <a:gd name="connsiteX7" fmla="*/ 0 w 2160236"/>
                  <a:gd name="connsiteY7" fmla="*/ 825136 h 2160235"/>
                  <a:gd name="connsiteX0" fmla="*/ 0 w 2162703"/>
                  <a:gd name="connsiteY0" fmla="*/ 825136 h 2160235"/>
                  <a:gd name="connsiteX1" fmla="*/ 915453 w 2162703"/>
                  <a:gd name="connsiteY1" fmla="*/ 1254120 h 2160235"/>
                  <a:gd name="connsiteX2" fmla="*/ 1080118 w 2162703"/>
                  <a:gd name="connsiteY2" fmla="*/ 0 h 2160235"/>
                  <a:gd name="connsiteX3" fmla="*/ 1357672 w 2162703"/>
                  <a:gd name="connsiteY3" fmla="*/ 1321853 h 2160235"/>
                  <a:gd name="connsiteX4" fmla="*/ 2160236 w 2162703"/>
                  <a:gd name="connsiteY4" fmla="*/ 825136 h 2160235"/>
                  <a:gd name="connsiteX5" fmla="*/ 1068711 w 2162703"/>
                  <a:gd name="connsiteY5" fmla="*/ 2152604 h 2160235"/>
                  <a:gd name="connsiteX6" fmla="*/ 412569 w 2162703"/>
                  <a:gd name="connsiteY6" fmla="*/ 2160235 h 2160235"/>
                  <a:gd name="connsiteX7" fmla="*/ 0 w 2162703"/>
                  <a:gd name="connsiteY7" fmla="*/ 825136 h 2160235"/>
                  <a:gd name="connsiteX0" fmla="*/ 0 w 2184028"/>
                  <a:gd name="connsiteY0" fmla="*/ 825136 h 2160235"/>
                  <a:gd name="connsiteX1" fmla="*/ 915453 w 2184028"/>
                  <a:gd name="connsiteY1" fmla="*/ 1254120 h 2160235"/>
                  <a:gd name="connsiteX2" fmla="*/ 1080118 w 2184028"/>
                  <a:gd name="connsiteY2" fmla="*/ 0 h 2160235"/>
                  <a:gd name="connsiteX3" fmla="*/ 1357672 w 2184028"/>
                  <a:gd name="connsiteY3" fmla="*/ 1321853 h 2160235"/>
                  <a:gd name="connsiteX4" fmla="*/ 2160236 w 2184028"/>
                  <a:gd name="connsiteY4" fmla="*/ 825136 h 2160235"/>
                  <a:gd name="connsiteX5" fmla="*/ 1068711 w 2184028"/>
                  <a:gd name="connsiteY5" fmla="*/ 2152604 h 2160235"/>
                  <a:gd name="connsiteX6" fmla="*/ 412569 w 2184028"/>
                  <a:gd name="connsiteY6" fmla="*/ 2160235 h 2160235"/>
                  <a:gd name="connsiteX7" fmla="*/ 0 w 2184028"/>
                  <a:gd name="connsiteY7" fmla="*/ 825136 h 2160235"/>
                  <a:gd name="connsiteX0" fmla="*/ 0 w 2182636"/>
                  <a:gd name="connsiteY0" fmla="*/ 825136 h 2160235"/>
                  <a:gd name="connsiteX1" fmla="*/ 915453 w 2182636"/>
                  <a:gd name="connsiteY1" fmla="*/ 1254120 h 2160235"/>
                  <a:gd name="connsiteX2" fmla="*/ 1080118 w 2182636"/>
                  <a:gd name="connsiteY2" fmla="*/ 0 h 2160235"/>
                  <a:gd name="connsiteX3" fmla="*/ 1357672 w 2182636"/>
                  <a:gd name="connsiteY3" fmla="*/ 1321853 h 2160235"/>
                  <a:gd name="connsiteX4" fmla="*/ 2160236 w 2182636"/>
                  <a:gd name="connsiteY4" fmla="*/ 825136 h 2160235"/>
                  <a:gd name="connsiteX5" fmla="*/ 1068711 w 2182636"/>
                  <a:gd name="connsiteY5" fmla="*/ 2152604 h 2160235"/>
                  <a:gd name="connsiteX6" fmla="*/ 412569 w 2182636"/>
                  <a:gd name="connsiteY6" fmla="*/ 2160235 h 2160235"/>
                  <a:gd name="connsiteX7" fmla="*/ 0 w 2182636"/>
                  <a:gd name="connsiteY7" fmla="*/ 825136 h 2160235"/>
                  <a:gd name="connsiteX0" fmla="*/ 0 w 2182636"/>
                  <a:gd name="connsiteY0" fmla="*/ 825136 h 2152604"/>
                  <a:gd name="connsiteX1" fmla="*/ 915453 w 2182636"/>
                  <a:gd name="connsiteY1" fmla="*/ 1254120 h 2152604"/>
                  <a:gd name="connsiteX2" fmla="*/ 1080118 w 2182636"/>
                  <a:gd name="connsiteY2" fmla="*/ 0 h 2152604"/>
                  <a:gd name="connsiteX3" fmla="*/ 1357672 w 2182636"/>
                  <a:gd name="connsiteY3" fmla="*/ 1321853 h 2152604"/>
                  <a:gd name="connsiteX4" fmla="*/ 2160236 w 2182636"/>
                  <a:gd name="connsiteY4" fmla="*/ 825136 h 2152604"/>
                  <a:gd name="connsiteX5" fmla="*/ 1068711 w 2182636"/>
                  <a:gd name="connsiteY5" fmla="*/ 2152604 h 2152604"/>
                  <a:gd name="connsiteX6" fmla="*/ 0 w 2182636"/>
                  <a:gd name="connsiteY6" fmla="*/ 825136 h 2152604"/>
                  <a:gd name="connsiteX0" fmla="*/ 70962 w 2253598"/>
                  <a:gd name="connsiteY0" fmla="*/ 825136 h 2152604"/>
                  <a:gd name="connsiteX1" fmla="*/ 986415 w 2253598"/>
                  <a:gd name="connsiteY1" fmla="*/ 1254120 h 2152604"/>
                  <a:gd name="connsiteX2" fmla="*/ 1151080 w 2253598"/>
                  <a:gd name="connsiteY2" fmla="*/ 0 h 2152604"/>
                  <a:gd name="connsiteX3" fmla="*/ 1428634 w 2253598"/>
                  <a:gd name="connsiteY3" fmla="*/ 1321853 h 2152604"/>
                  <a:gd name="connsiteX4" fmla="*/ 2231198 w 2253598"/>
                  <a:gd name="connsiteY4" fmla="*/ 825136 h 2152604"/>
                  <a:gd name="connsiteX5" fmla="*/ 1139673 w 2253598"/>
                  <a:gd name="connsiteY5" fmla="*/ 2152604 h 2152604"/>
                  <a:gd name="connsiteX6" fmla="*/ 70962 w 2253598"/>
                  <a:gd name="connsiteY6" fmla="*/ 825136 h 2152604"/>
                  <a:gd name="connsiteX0" fmla="*/ 107697 w 2290333"/>
                  <a:gd name="connsiteY0" fmla="*/ 825136 h 2152604"/>
                  <a:gd name="connsiteX1" fmla="*/ 1023150 w 2290333"/>
                  <a:gd name="connsiteY1" fmla="*/ 1254120 h 2152604"/>
                  <a:gd name="connsiteX2" fmla="*/ 1187815 w 2290333"/>
                  <a:gd name="connsiteY2" fmla="*/ 0 h 2152604"/>
                  <a:gd name="connsiteX3" fmla="*/ 1465369 w 2290333"/>
                  <a:gd name="connsiteY3" fmla="*/ 1321853 h 2152604"/>
                  <a:gd name="connsiteX4" fmla="*/ 2267933 w 2290333"/>
                  <a:gd name="connsiteY4" fmla="*/ 825136 h 2152604"/>
                  <a:gd name="connsiteX5" fmla="*/ 1176408 w 2290333"/>
                  <a:gd name="connsiteY5" fmla="*/ 2152604 h 2152604"/>
                  <a:gd name="connsiteX6" fmla="*/ 107697 w 2290333"/>
                  <a:gd name="connsiteY6" fmla="*/ 825136 h 2152604"/>
                  <a:gd name="connsiteX0" fmla="*/ 30136 w 2212772"/>
                  <a:gd name="connsiteY0" fmla="*/ 825136 h 2152604"/>
                  <a:gd name="connsiteX1" fmla="*/ 945589 w 2212772"/>
                  <a:gd name="connsiteY1" fmla="*/ 1254120 h 2152604"/>
                  <a:gd name="connsiteX2" fmla="*/ 1110254 w 2212772"/>
                  <a:gd name="connsiteY2" fmla="*/ 0 h 2152604"/>
                  <a:gd name="connsiteX3" fmla="*/ 1387808 w 2212772"/>
                  <a:gd name="connsiteY3" fmla="*/ 1321853 h 2152604"/>
                  <a:gd name="connsiteX4" fmla="*/ 2190372 w 2212772"/>
                  <a:gd name="connsiteY4" fmla="*/ 825136 h 2152604"/>
                  <a:gd name="connsiteX5" fmla="*/ 1098847 w 2212772"/>
                  <a:gd name="connsiteY5" fmla="*/ 2152604 h 2152604"/>
                  <a:gd name="connsiteX6" fmla="*/ 30136 w 2212772"/>
                  <a:gd name="connsiteY6" fmla="*/ 825136 h 2152604"/>
                  <a:gd name="connsiteX0" fmla="*/ 27594 w 2210230"/>
                  <a:gd name="connsiteY0" fmla="*/ 825136 h 2152604"/>
                  <a:gd name="connsiteX1" fmla="*/ 943047 w 2210230"/>
                  <a:gd name="connsiteY1" fmla="*/ 1254120 h 2152604"/>
                  <a:gd name="connsiteX2" fmla="*/ 1107712 w 2210230"/>
                  <a:gd name="connsiteY2" fmla="*/ 0 h 2152604"/>
                  <a:gd name="connsiteX3" fmla="*/ 1385266 w 2210230"/>
                  <a:gd name="connsiteY3" fmla="*/ 1321853 h 2152604"/>
                  <a:gd name="connsiteX4" fmla="*/ 2187830 w 2210230"/>
                  <a:gd name="connsiteY4" fmla="*/ 825136 h 2152604"/>
                  <a:gd name="connsiteX5" fmla="*/ 1096305 w 2210230"/>
                  <a:gd name="connsiteY5" fmla="*/ 2152604 h 2152604"/>
                  <a:gd name="connsiteX6" fmla="*/ 27594 w 2210230"/>
                  <a:gd name="connsiteY6" fmla="*/ 825136 h 2152604"/>
                  <a:gd name="connsiteX0" fmla="*/ 34125 w 2225475"/>
                  <a:gd name="connsiteY0" fmla="*/ 825136 h 2157276"/>
                  <a:gd name="connsiteX1" fmla="*/ 949578 w 2225475"/>
                  <a:gd name="connsiteY1" fmla="*/ 1254120 h 2157276"/>
                  <a:gd name="connsiteX2" fmla="*/ 1114243 w 2225475"/>
                  <a:gd name="connsiteY2" fmla="*/ 0 h 2157276"/>
                  <a:gd name="connsiteX3" fmla="*/ 1391797 w 2225475"/>
                  <a:gd name="connsiteY3" fmla="*/ 1321853 h 2157276"/>
                  <a:gd name="connsiteX4" fmla="*/ 2194361 w 2225475"/>
                  <a:gd name="connsiteY4" fmla="*/ 825136 h 2157276"/>
                  <a:gd name="connsiteX5" fmla="*/ 1102836 w 2225475"/>
                  <a:gd name="connsiteY5" fmla="*/ 2152604 h 2157276"/>
                  <a:gd name="connsiteX6" fmla="*/ 34125 w 2225475"/>
                  <a:gd name="connsiteY6" fmla="*/ 825136 h 2157276"/>
                  <a:gd name="connsiteX0" fmla="*/ 34125 w 2225475"/>
                  <a:gd name="connsiteY0" fmla="*/ 894500 h 2226640"/>
                  <a:gd name="connsiteX1" fmla="*/ 949578 w 2225475"/>
                  <a:gd name="connsiteY1" fmla="*/ 1323484 h 2226640"/>
                  <a:gd name="connsiteX2" fmla="*/ 1114243 w 2225475"/>
                  <a:gd name="connsiteY2" fmla="*/ 69364 h 2226640"/>
                  <a:gd name="connsiteX3" fmla="*/ 1391797 w 2225475"/>
                  <a:gd name="connsiteY3" fmla="*/ 1391217 h 2226640"/>
                  <a:gd name="connsiteX4" fmla="*/ 2194361 w 2225475"/>
                  <a:gd name="connsiteY4" fmla="*/ 894500 h 2226640"/>
                  <a:gd name="connsiteX5" fmla="*/ 1102836 w 2225475"/>
                  <a:gd name="connsiteY5" fmla="*/ 2221968 h 2226640"/>
                  <a:gd name="connsiteX6" fmla="*/ 34125 w 2225475"/>
                  <a:gd name="connsiteY6" fmla="*/ 894500 h 2226640"/>
                  <a:gd name="connsiteX0" fmla="*/ 34125 w 2225475"/>
                  <a:gd name="connsiteY0" fmla="*/ 827026 h 2159166"/>
                  <a:gd name="connsiteX1" fmla="*/ 949578 w 2225475"/>
                  <a:gd name="connsiteY1" fmla="*/ 1256010 h 2159166"/>
                  <a:gd name="connsiteX2" fmla="*/ 1114243 w 2225475"/>
                  <a:gd name="connsiteY2" fmla="*/ 1890 h 2159166"/>
                  <a:gd name="connsiteX3" fmla="*/ 1391797 w 2225475"/>
                  <a:gd name="connsiteY3" fmla="*/ 1323743 h 2159166"/>
                  <a:gd name="connsiteX4" fmla="*/ 2194361 w 2225475"/>
                  <a:gd name="connsiteY4" fmla="*/ 827026 h 2159166"/>
                  <a:gd name="connsiteX5" fmla="*/ 1102836 w 2225475"/>
                  <a:gd name="connsiteY5" fmla="*/ 2154494 h 2159166"/>
                  <a:gd name="connsiteX6" fmla="*/ 34125 w 2225475"/>
                  <a:gd name="connsiteY6" fmla="*/ 827026 h 2159166"/>
                  <a:gd name="connsiteX0" fmla="*/ 25322 w 2329807"/>
                  <a:gd name="connsiteY0" fmla="*/ 1113125 h 2156766"/>
                  <a:gd name="connsiteX1" fmla="*/ 1059295 w 2329807"/>
                  <a:gd name="connsiteY1" fmla="*/ 1256010 h 2156766"/>
                  <a:gd name="connsiteX2" fmla="*/ 1223960 w 2329807"/>
                  <a:gd name="connsiteY2" fmla="*/ 1890 h 2156766"/>
                  <a:gd name="connsiteX3" fmla="*/ 1501514 w 2329807"/>
                  <a:gd name="connsiteY3" fmla="*/ 1323743 h 2156766"/>
                  <a:gd name="connsiteX4" fmla="*/ 2304078 w 2329807"/>
                  <a:gd name="connsiteY4" fmla="*/ 827026 h 2156766"/>
                  <a:gd name="connsiteX5" fmla="*/ 1212553 w 2329807"/>
                  <a:gd name="connsiteY5" fmla="*/ 2154494 h 2156766"/>
                  <a:gd name="connsiteX6" fmla="*/ 25322 w 2329807"/>
                  <a:gd name="connsiteY6" fmla="*/ 1113125 h 2156766"/>
                  <a:gd name="connsiteX0" fmla="*/ 44462 w 2348947"/>
                  <a:gd name="connsiteY0" fmla="*/ 1113125 h 2157205"/>
                  <a:gd name="connsiteX1" fmla="*/ 1078435 w 2348947"/>
                  <a:gd name="connsiteY1" fmla="*/ 1256010 h 2157205"/>
                  <a:gd name="connsiteX2" fmla="*/ 1243100 w 2348947"/>
                  <a:gd name="connsiteY2" fmla="*/ 1890 h 2157205"/>
                  <a:gd name="connsiteX3" fmla="*/ 1520654 w 2348947"/>
                  <a:gd name="connsiteY3" fmla="*/ 1323743 h 2157205"/>
                  <a:gd name="connsiteX4" fmla="*/ 2323218 w 2348947"/>
                  <a:gd name="connsiteY4" fmla="*/ 827026 h 2157205"/>
                  <a:gd name="connsiteX5" fmla="*/ 1231693 w 2348947"/>
                  <a:gd name="connsiteY5" fmla="*/ 2154494 h 2157205"/>
                  <a:gd name="connsiteX6" fmla="*/ 44462 w 2348947"/>
                  <a:gd name="connsiteY6" fmla="*/ 1113125 h 2157205"/>
                  <a:gd name="connsiteX0" fmla="*/ 46203 w 2350688"/>
                  <a:gd name="connsiteY0" fmla="*/ 1113125 h 2156888"/>
                  <a:gd name="connsiteX1" fmla="*/ 1080176 w 2350688"/>
                  <a:gd name="connsiteY1" fmla="*/ 1256010 h 2156888"/>
                  <a:gd name="connsiteX2" fmla="*/ 1244841 w 2350688"/>
                  <a:gd name="connsiteY2" fmla="*/ 1890 h 2156888"/>
                  <a:gd name="connsiteX3" fmla="*/ 1522395 w 2350688"/>
                  <a:gd name="connsiteY3" fmla="*/ 1323743 h 2156888"/>
                  <a:gd name="connsiteX4" fmla="*/ 2324959 w 2350688"/>
                  <a:gd name="connsiteY4" fmla="*/ 827026 h 2156888"/>
                  <a:gd name="connsiteX5" fmla="*/ 1233434 w 2350688"/>
                  <a:gd name="connsiteY5" fmla="*/ 2154494 h 2156888"/>
                  <a:gd name="connsiteX6" fmla="*/ 46203 w 2350688"/>
                  <a:gd name="connsiteY6" fmla="*/ 1113125 h 2156888"/>
                  <a:gd name="connsiteX0" fmla="*/ 49773 w 2356804"/>
                  <a:gd name="connsiteY0" fmla="*/ 1113125 h 2165458"/>
                  <a:gd name="connsiteX1" fmla="*/ 1083746 w 2356804"/>
                  <a:gd name="connsiteY1" fmla="*/ 1256010 h 2165458"/>
                  <a:gd name="connsiteX2" fmla="*/ 1248411 w 2356804"/>
                  <a:gd name="connsiteY2" fmla="*/ 1890 h 2165458"/>
                  <a:gd name="connsiteX3" fmla="*/ 1525965 w 2356804"/>
                  <a:gd name="connsiteY3" fmla="*/ 1323743 h 2165458"/>
                  <a:gd name="connsiteX4" fmla="*/ 2328529 w 2356804"/>
                  <a:gd name="connsiteY4" fmla="*/ 827026 h 2165458"/>
                  <a:gd name="connsiteX5" fmla="*/ 1237004 w 2356804"/>
                  <a:gd name="connsiteY5" fmla="*/ 2154494 h 2165458"/>
                  <a:gd name="connsiteX6" fmla="*/ 49773 w 2356804"/>
                  <a:gd name="connsiteY6" fmla="*/ 1113125 h 2165458"/>
                  <a:gd name="connsiteX0" fmla="*/ 49773 w 2356804"/>
                  <a:gd name="connsiteY0" fmla="*/ 1113125 h 2160540"/>
                  <a:gd name="connsiteX1" fmla="*/ 1083746 w 2356804"/>
                  <a:gd name="connsiteY1" fmla="*/ 1256010 h 2160540"/>
                  <a:gd name="connsiteX2" fmla="*/ 1248411 w 2356804"/>
                  <a:gd name="connsiteY2" fmla="*/ 1890 h 2160540"/>
                  <a:gd name="connsiteX3" fmla="*/ 1525965 w 2356804"/>
                  <a:gd name="connsiteY3" fmla="*/ 1323743 h 2160540"/>
                  <a:gd name="connsiteX4" fmla="*/ 2328529 w 2356804"/>
                  <a:gd name="connsiteY4" fmla="*/ 827026 h 2160540"/>
                  <a:gd name="connsiteX5" fmla="*/ 1237004 w 2356804"/>
                  <a:gd name="connsiteY5" fmla="*/ 2154494 h 2160540"/>
                  <a:gd name="connsiteX6" fmla="*/ 49773 w 2356804"/>
                  <a:gd name="connsiteY6" fmla="*/ 1113125 h 2160540"/>
                  <a:gd name="connsiteX0" fmla="*/ 49773 w 2372534"/>
                  <a:gd name="connsiteY0" fmla="*/ 1113125 h 2160539"/>
                  <a:gd name="connsiteX1" fmla="*/ 1083746 w 2372534"/>
                  <a:gd name="connsiteY1" fmla="*/ 1256010 h 2160539"/>
                  <a:gd name="connsiteX2" fmla="*/ 1248411 w 2372534"/>
                  <a:gd name="connsiteY2" fmla="*/ 1890 h 2160539"/>
                  <a:gd name="connsiteX3" fmla="*/ 1525965 w 2372534"/>
                  <a:gd name="connsiteY3" fmla="*/ 1323743 h 2160539"/>
                  <a:gd name="connsiteX4" fmla="*/ 2328529 w 2372534"/>
                  <a:gd name="connsiteY4" fmla="*/ 827026 h 2160539"/>
                  <a:gd name="connsiteX5" fmla="*/ 1237004 w 2372534"/>
                  <a:gd name="connsiteY5" fmla="*/ 2154494 h 2160539"/>
                  <a:gd name="connsiteX6" fmla="*/ 49773 w 2372534"/>
                  <a:gd name="connsiteY6" fmla="*/ 1113125 h 2160539"/>
                  <a:gd name="connsiteX0" fmla="*/ 70859 w 2415991"/>
                  <a:gd name="connsiteY0" fmla="*/ 1113125 h 2193893"/>
                  <a:gd name="connsiteX1" fmla="*/ 1104832 w 2415991"/>
                  <a:gd name="connsiteY1" fmla="*/ 1256010 h 2193893"/>
                  <a:gd name="connsiteX2" fmla="*/ 1269497 w 2415991"/>
                  <a:gd name="connsiteY2" fmla="*/ 1890 h 2193893"/>
                  <a:gd name="connsiteX3" fmla="*/ 1547051 w 2415991"/>
                  <a:gd name="connsiteY3" fmla="*/ 1323743 h 2193893"/>
                  <a:gd name="connsiteX4" fmla="*/ 2349615 w 2415991"/>
                  <a:gd name="connsiteY4" fmla="*/ 827026 h 2193893"/>
                  <a:gd name="connsiteX5" fmla="*/ 1258090 w 2415991"/>
                  <a:gd name="connsiteY5" fmla="*/ 2154494 h 2193893"/>
                  <a:gd name="connsiteX6" fmla="*/ 70859 w 2415991"/>
                  <a:gd name="connsiteY6" fmla="*/ 1113125 h 2193893"/>
                  <a:gd name="connsiteX0" fmla="*/ 19112 w 2364244"/>
                  <a:gd name="connsiteY0" fmla="*/ 1113125 h 2194739"/>
                  <a:gd name="connsiteX1" fmla="*/ 1053085 w 2364244"/>
                  <a:gd name="connsiteY1" fmla="*/ 1256010 h 2194739"/>
                  <a:gd name="connsiteX2" fmla="*/ 1217750 w 2364244"/>
                  <a:gd name="connsiteY2" fmla="*/ 1890 h 2194739"/>
                  <a:gd name="connsiteX3" fmla="*/ 1495304 w 2364244"/>
                  <a:gd name="connsiteY3" fmla="*/ 1323743 h 2194739"/>
                  <a:gd name="connsiteX4" fmla="*/ 2297868 w 2364244"/>
                  <a:gd name="connsiteY4" fmla="*/ 827026 h 2194739"/>
                  <a:gd name="connsiteX5" fmla="*/ 1206343 w 2364244"/>
                  <a:gd name="connsiteY5" fmla="*/ 2154494 h 2194739"/>
                  <a:gd name="connsiteX6" fmla="*/ 19112 w 2364244"/>
                  <a:gd name="connsiteY6" fmla="*/ 1113125 h 2194739"/>
                  <a:gd name="connsiteX0" fmla="*/ 30031 w 2375163"/>
                  <a:gd name="connsiteY0" fmla="*/ 1113125 h 2194172"/>
                  <a:gd name="connsiteX1" fmla="*/ 1064004 w 2375163"/>
                  <a:gd name="connsiteY1" fmla="*/ 1256010 h 2194172"/>
                  <a:gd name="connsiteX2" fmla="*/ 1228669 w 2375163"/>
                  <a:gd name="connsiteY2" fmla="*/ 1890 h 2194172"/>
                  <a:gd name="connsiteX3" fmla="*/ 1506223 w 2375163"/>
                  <a:gd name="connsiteY3" fmla="*/ 1323743 h 2194172"/>
                  <a:gd name="connsiteX4" fmla="*/ 2308787 w 2375163"/>
                  <a:gd name="connsiteY4" fmla="*/ 827026 h 2194172"/>
                  <a:gd name="connsiteX5" fmla="*/ 1217262 w 2375163"/>
                  <a:gd name="connsiteY5" fmla="*/ 2154494 h 2194172"/>
                  <a:gd name="connsiteX6" fmla="*/ 30031 w 2375163"/>
                  <a:gd name="connsiteY6" fmla="*/ 1113125 h 2194172"/>
                  <a:gd name="connsiteX0" fmla="*/ 21289 w 2349179"/>
                  <a:gd name="connsiteY0" fmla="*/ 1113125 h 2161730"/>
                  <a:gd name="connsiteX1" fmla="*/ 1055262 w 2349179"/>
                  <a:gd name="connsiteY1" fmla="*/ 1256010 h 2161730"/>
                  <a:gd name="connsiteX2" fmla="*/ 1219927 w 2349179"/>
                  <a:gd name="connsiteY2" fmla="*/ 1890 h 2161730"/>
                  <a:gd name="connsiteX3" fmla="*/ 1497481 w 2349179"/>
                  <a:gd name="connsiteY3" fmla="*/ 1323743 h 2161730"/>
                  <a:gd name="connsiteX4" fmla="*/ 2300045 w 2349179"/>
                  <a:gd name="connsiteY4" fmla="*/ 827026 h 2161730"/>
                  <a:gd name="connsiteX5" fmla="*/ 1208520 w 2349179"/>
                  <a:gd name="connsiteY5" fmla="*/ 2154494 h 2161730"/>
                  <a:gd name="connsiteX6" fmla="*/ 21289 w 2349179"/>
                  <a:gd name="connsiteY6" fmla="*/ 1113125 h 2161730"/>
                  <a:gd name="connsiteX0" fmla="*/ 21289 w 2374511"/>
                  <a:gd name="connsiteY0" fmla="*/ 1113125 h 2161730"/>
                  <a:gd name="connsiteX1" fmla="*/ 1055262 w 2374511"/>
                  <a:gd name="connsiteY1" fmla="*/ 1256010 h 2161730"/>
                  <a:gd name="connsiteX2" fmla="*/ 1219927 w 2374511"/>
                  <a:gd name="connsiteY2" fmla="*/ 1890 h 2161730"/>
                  <a:gd name="connsiteX3" fmla="*/ 1497481 w 2374511"/>
                  <a:gd name="connsiteY3" fmla="*/ 1323743 h 2161730"/>
                  <a:gd name="connsiteX4" fmla="*/ 2300045 w 2374511"/>
                  <a:gd name="connsiteY4" fmla="*/ 827026 h 2161730"/>
                  <a:gd name="connsiteX5" fmla="*/ 1208520 w 2374511"/>
                  <a:gd name="connsiteY5" fmla="*/ 2154494 h 2161730"/>
                  <a:gd name="connsiteX6" fmla="*/ 21289 w 2374511"/>
                  <a:gd name="connsiteY6" fmla="*/ 1113125 h 2161730"/>
                  <a:gd name="connsiteX0" fmla="*/ 21289 w 2365804"/>
                  <a:gd name="connsiteY0" fmla="*/ 1113125 h 2161730"/>
                  <a:gd name="connsiteX1" fmla="*/ 1055262 w 2365804"/>
                  <a:gd name="connsiteY1" fmla="*/ 1256010 h 2161730"/>
                  <a:gd name="connsiteX2" fmla="*/ 1219927 w 2365804"/>
                  <a:gd name="connsiteY2" fmla="*/ 1890 h 2161730"/>
                  <a:gd name="connsiteX3" fmla="*/ 1497481 w 2365804"/>
                  <a:gd name="connsiteY3" fmla="*/ 1323743 h 2161730"/>
                  <a:gd name="connsiteX4" fmla="*/ 2300045 w 2365804"/>
                  <a:gd name="connsiteY4" fmla="*/ 827026 h 2161730"/>
                  <a:gd name="connsiteX5" fmla="*/ 1208520 w 2365804"/>
                  <a:gd name="connsiteY5" fmla="*/ 2154494 h 2161730"/>
                  <a:gd name="connsiteX6" fmla="*/ 21289 w 2365804"/>
                  <a:gd name="connsiteY6" fmla="*/ 1113125 h 2161730"/>
                  <a:gd name="connsiteX0" fmla="*/ 21289 w 2365804"/>
                  <a:gd name="connsiteY0" fmla="*/ 1113125 h 2161730"/>
                  <a:gd name="connsiteX1" fmla="*/ 1055262 w 2365804"/>
                  <a:gd name="connsiteY1" fmla="*/ 1256010 h 2161730"/>
                  <a:gd name="connsiteX2" fmla="*/ 1219927 w 2365804"/>
                  <a:gd name="connsiteY2" fmla="*/ 1890 h 2161730"/>
                  <a:gd name="connsiteX3" fmla="*/ 1497481 w 2365804"/>
                  <a:gd name="connsiteY3" fmla="*/ 1323743 h 2161730"/>
                  <a:gd name="connsiteX4" fmla="*/ 2300045 w 2365804"/>
                  <a:gd name="connsiteY4" fmla="*/ 827026 h 2161730"/>
                  <a:gd name="connsiteX5" fmla="*/ 1208520 w 2365804"/>
                  <a:gd name="connsiteY5" fmla="*/ 2154494 h 2161730"/>
                  <a:gd name="connsiteX6" fmla="*/ 21289 w 2365804"/>
                  <a:gd name="connsiteY6" fmla="*/ 1113125 h 2161730"/>
                  <a:gd name="connsiteX0" fmla="*/ 21289 w 2365804"/>
                  <a:gd name="connsiteY0" fmla="*/ 1112999 h 2161604"/>
                  <a:gd name="connsiteX1" fmla="*/ 1055262 w 2365804"/>
                  <a:gd name="connsiteY1" fmla="*/ 1255884 h 2161604"/>
                  <a:gd name="connsiteX2" fmla="*/ 1219927 w 2365804"/>
                  <a:gd name="connsiteY2" fmla="*/ 1764 h 2161604"/>
                  <a:gd name="connsiteX3" fmla="*/ 1497481 w 2365804"/>
                  <a:gd name="connsiteY3" fmla="*/ 1323617 h 2161604"/>
                  <a:gd name="connsiteX4" fmla="*/ 2300045 w 2365804"/>
                  <a:gd name="connsiteY4" fmla="*/ 826900 h 2161604"/>
                  <a:gd name="connsiteX5" fmla="*/ 1208520 w 2365804"/>
                  <a:gd name="connsiteY5" fmla="*/ 2154368 h 2161604"/>
                  <a:gd name="connsiteX6" fmla="*/ 21289 w 2365804"/>
                  <a:gd name="connsiteY6" fmla="*/ 1112999 h 2161604"/>
                  <a:gd name="connsiteX0" fmla="*/ 21289 w 2365804"/>
                  <a:gd name="connsiteY0" fmla="*/ 1112999 h 2161604"/>
                  <a:gd name="connsiteX1" fmla="*/ 1055262 w 2365804"/>
                  <a:gd name="connsiteY1" fmla="*/ 1255884 h 2161604"/>
                  <a:gd name="connsiteX2" fmla="*/ 1219927 w 2365804"/>
                  <a:gd name="connsiteY2" fmla="*/ 1764 h 2161604"/>
                  <a:gd name="connsiteX3" fmla="*/ 1497481 w 2365804"/>
                  <a:gd name="connsiteY3" fmla="*/ 1323617 h 2161604"/>
                  <a:gd name="connsiteX4" fmla="*/ 2300045 w 2365804"/>
                  <a:gd name="connsiteY4" fmla="*/ 826900 h 2161604"/>
                  <a:gd name="connsiteX5" fmla="*/ 1208520 w 2365804"/>
                  <a:gd name="connsiteY5" fmla="*/ 2154368 h 2161604"/>
                  <a:gd name="connsiteX6" fmla="*/ 21289 w 2365804"/>
                  <a:gd name="connsiteY6" fmla="*/ 1112999 h 2161604"/>
                  <a:gd name="connsiteX0" fmla="*/ 21289 w 2365804"/>
                  <a:gd name="connsiteY0" fmla="*/ 1112999 h 2161604"/>
                  <a:gd name="connsiteX1" fmla="*/ 1055262 w 2365804"/>
                  <a:gd name="connsiteY1" fmla="*/ 1255884 h 2161604"/>
                  <a:gd name="connsiteX2" fmla="*/ 1219927 w 2365804"/>
                  <a:gd name="connsiteY2" fmla="*/ 1764 h 2161604"/>
                  <a:gd name="connsiteX3" fmla="*/ 1497481 w 2365804"/>
                  <a:gd name="connsiteY3" fmla="*/ 1323617 h 2161604"/>
                  <a:gd name="connsiteX4" fmla="*/ 2300045 w 2365804"/>
                  <a:gd name="connsiteY4" fmla="*/ 826900 h 2161604"/>
                  <a:gd name="connsiteX5" fmla="*/ 1208520 w 2365804"/>
                  <a:gd name="connsiteY5" fmla="*/ 2154368 h 2161604"/>
                  <a:gd name="connsiteX6" fmla="*/ 21289 w 2365804"/>
                  <a:gd name="connsiteY6" fmla="*/ 1112999 h 2161604"/>
                  <a:gd name="connsiteX0" fmla="*/ 27541 w 2372056"/>
                  <a:gd name="connsiteY0" fmla="*/ 1112999 h 2161332"/>
                  <a:gd name="connsiteX1" fmla="*/ 1061514 w 2372056"/>
                  <a:gd name="connsiteY1" fmla="*/ 1255884 h 2161332"/>
                  <a:gd name="connsiteX2" fmla="*/ 1226179 w 2372056"/>
                  <a:gd name="connsiteY2" fmla="*/ 1764 h 2161332"/>
                  <a:gd name="connsiteX3" fmla="*/ 1503733 w 2372056"/>
                  <a:gd name="connsiteY3" fmla="*/ 1323617 h 2161332"/>
                  <a:gd name="connsiteX4" fmla="*/ 2306297 w 2372056"/>
                  <a:gd name="connsiteY4" fmla="*/ 826900 h 2161332"/>
                  <a:gd name="connsiteX5" fmla="*/ 1214772 w 2372056"/>
                  <a:gd name="connsiteY5" fmla="*/ 2154368 h 2161332"/>
                  <a:gd name="connsiteX6" fmla="*/ 27541 w 2372056"/>
                  <a:gd name="connsiteY6" fmla="*/ 1112999 h 2161332"/>
                  <a:gd name="connsiteX0" fmla="*/ 34274 w 2378789"/>
                  <a:gd name="connsiteY0" fmla="*/ 1112999 h 2161466"/>
                  <a:gd name="connsiteX1" fmla="*/ 1068247 w 2378789"/>
                  <a:gd name="connsiteY1" fmla="*/ 1255884 h 2161466"/>
                  <a:gd name="connsiteX2" fmla="*/ 1232912 w 2378789"/>
                  <a:gd name="connsiteY2" fmla="*/ 1764 h 2161466"/>
                  <a:gd name="connsiteX3" fmla="*/ 1510466 w 2378789"/>
                  <a:gd name="connsiteY3" fmla="*/ 1323617 h 2161466"/>
                  <a:gd name="connsiteX4" fmla="*/ 2313030 w 2378789"/>
                  <a:gd name="connsiteY4" fmla="*/ 826900 h 2161466"/>
                  <a:gd name="connsiteX5" fmla="*/ 1221505 w 2378789"/>
                  <a:gd name="connsiteY5" fmla="*/ 2154368 h 2161466"/>
                  <a:gd name="connsiteX6" fmla="*/ 34274 w 2378789"/>
                  <a:gd name="connsiteY6" fmla="*/ 1112999 h 2161466"/>
                  <a:gd name="connsiteX0" fmla="*/ 39600 w 2384115"/>
                  <a:gd name="connsiteY0" fmla="*/ 1112999 h 2161675"/>
                  <a:gd name="connsiteX1" fmla="*/ 1073573 w 2384115"/>
                  <a:gd name="connsiteY1" fmla="*/ 1255884 h 2161675"/>
                  <a:gd name="connsiteX2" fmla="*/ 1238238 w 2384115"/>
                  <a:gd name="connsiteY2" fmla="*/ 1764 h 2161675"/>
                  <a:gd name="connsiteX3" fmla="*/ 1515792 w 2384115"/>
                  <a:gd name="connsiteY3" fmla="*/ 1323617 h 2161675"/>
                  <a:gd name="connsiteX4" fmla="*/ 2318356 w 2384115"/>
                  <a:gd name="connsiteY4" fmla="*/ 826900 h 2161675"/>
                  <a:gd name="connsiteX5" fmla="*/ 1226831 w 2384115"/>
                  <a:gd name="connsiteY5" fmla="*/ 2154368 h 2161675"/>
                  <a:gd name="connsiteX6" fmla="*/ 39600 w 2384115"/>
                  <a:gd name="connsiteY6" fmla="*/ 1112999 h 2161675"/>
                  <a:gd name="connsiteX0" fmla="*/ 39600 w 2384115"/>
                  <a:gd name="connsiteY0" fmla="*/ 1120218 h 2168894"/>
                  <a:gd name="connsiteX1" fmla="*/ 1073573 w 2384115"/>
                  <a:gd name="connsiteY1" fmla="*/ 1263103 h 2168894"/>
                  <a:gd name="connsiteX2" fmla="*/ 1238238 w 2384115"/>
                  <a:gd name="connsiteY2" fmla="*/ 8983 h 2168894"/>
                  <a:gd name="connsiteX3" fmla="*/ 1515792 w 2384115"/>
                  <a:gd name="connsiteY3" fmla="*/ 1330836 h 2168894"/>
                  <a:gd name="connsiteX4" fmla="*/ 2318356 w 2384115"/>
                  <a:gd name="connsiteY4" fmla="*/ 834119 h 2168894"/>
                  <a:gd name="connsiteX5" fmla="*/ 1226831 w 2384115"/>
                  <a:gd name="connsiteY5" fmla="*/ 2161587 h 2168894"/>
                  <a:gd name="connsiteX6" fmla="*/ 39600 w 2384115"/>
                  <a:gd name="connsiteY6" fmla="*/ 1120218 h 2168894"/>
                  <a:gd name="connsiteX0" fmla="*/ 39600 w 2384115"/>
                  <a:gd name="connsiteY0" fmla="*/ 1166937 h 2215613"/>
                  <a:gd name="connsiteX1" fmla="*/ 1073573 w 2384115"/>
                  <a:gd name="connsiteY1" fmla="*/ 1309822 h 2215613"/>
                  <a:gd name="connsiteX2" fmla="*/ 1264576 w 2384115"/>
                  <a:gd name="connsiteY2" fmla="*/ 9308 h 2215613"/>
                  <a:gd name="connsiteX3" fmla="*/ 1515792 w 2384115"/>
                  <a:gd name="connsiteY3" fmla="*/ 1377555 h 2215613"/>
                  <a:gd name="connsiteX4" fmla="*/ 2318356 w 2384115"/>
                  <a:gd name="connsiteY4" fmla="*/ 880838 h 2215613"/>
                  <a:gd name="connsiteX5" fmla="*/ 1226831 w 2384115"/>
                  <a:gd name="connsiteY5" fmla="*/ 2208306 h 2215613"/>
                  <a:gd name="connsiteX6" fmla="*/ 39600 w 2384115"/>
                  <a:gd name="connsiteY6" fmla="*/ 1166937 h 2215613"/>
                  <a:gd name="connsiteX0" fmla="*/ 39600 w 2384115"/>
                  <a:gd name="connsiteY0" fmla="*/ 1167398 h 2216074"/>
                  <a:gd name="connsiteX1" fmla="*/ 1073573 w 2384115"/>
                  <a:gd name="connsiteY1" fmla="*/ 1310283 h 2216074"/>
                  <a:gd name="connsiteX2" fmla="*/ 1264576 w 2384115"/>
                  <a:gd name="connsiteY2" fmla="*/ 9769 h 2216074"/>
                  <a:gd name="connsiteX3" fmla="*/ 1515792 w 2384115"/>
                  <a:gd name="connsiteY3" fmla="*/ 1378016 h 2216074"/>
                  <a:gd name="connsiteX4" fmla="*/ 2318356 w 2384115"/>
                  <a:gd name="connsiteY4" fmla="*/ 881299 h 2216074"/>
                  <a:gd name="connsiteX5" fmla="*/ 1226831 w 2384115"/>
                  <a:gd name="connsiteY5" fmla="*/ 2208767 h 2216074"/>
                  <a:gd name="connsiteX6" fmla="*/ 39600 w 2384115"/>
                  <a:gd name="connsiteY6" fmla="*/ 1167398 h 2216074"/>
                  <a:gd name="connsiteX0" fmla="*/ 39600 w 2384115"/>
                  <a:gd name="connsiteY0" fmla="*/ 1158329 h 2207005"/>
                  <a:gd name="connsiteX1" fmla="*/ 1073573 w 2384115"/>
                  <a:gd name="connsiteY1" fmla="*/ 1301214 h 2207005"/>
                  <a:gd name="connsiteX2" fmla="*/ 1264576 w 2384115"/>
                  <a:gd name="connsiteY2" fmla="*/ 700 h 2207005"/>
                  <a:gd name="connsiteX3" fmla="*/ 1515792 w 2384115"/>
                  <a:gd name="connsiteY3" fmla="*/ 1368947 h 2207005"/>
                  <a:gd name="connsiteX4" fmla="*/ 2318356 w 2384115"/>
                  <a:gd name="connsiteY4" fmla="*/ 872230 h 2207005"/>
                  <a:gd name="connsiteX5" fmla="*/ 1226831 w 2384115"/>
                  <a:gd name="connsiteY5" fmla="*/ 2199698 h 2207005"/>
                  <a:gd name="connsiteX6" fmla="*/ 39600 w 2384115"/>
                  <a:gd name="connsiteY6" fmla="*/ 1158329 h 2207005"/>
                  <a:gd name="connsiteX0" fmla="*/ 39600 w 2384115"/>
                  <a:gd name="connsiteY0" fmla="*/ 1158329 h 2207005"/>
                  <a:gd name="connsiteX1" fmla="*/ 1073573 w 2384115"/>
                  <a:gd name="connsiteY1" fmla="*/ 1301214 h 2207005"/>
                  <a:gd name="connsiteX2" fmla="*/ 1264576 w 2384115"/>
                  <a:gd name="connsiteY2" fmla="*/ 700 h 2207005"/>
                  <a:gd name="connsiteX3" fmla="*/ 1515792 w 2384115"/>
                  <a:gd name="connsiteY3" fmla="*/ 1368947 h 2207005"/>
                  <a:gd name="connsiteX4" fmla="*/ 2318356 w 2384115"/>
                  <a:gd name="connsiteY4" fmla="*/ 872230 h 2207005"/>
                  <a:gd name="connsiteX5" fmla="*/ 1226831 w 2384115"/>
                  <a:gd name="connsiteY5" fmla="*/ 2199698 h 2207005"/>
                  <a:gd name="connsiteX6" fmla="*/ 39600 w 2384115"/>
                  <a:gd name="connsiteY6" fmla="*/ 1158329 h 2207005"/>
                  <a:gd name="connsiteX0" fmla="*/ 39600 w 2384115"/>
                  <a:gd name="connsiteY0" fmla="*/ 1158240 h 2206916"/>
                  <a:gd name="connsiteX1" fmla="*/ 1073573 w 2384115"/>
                  <a:gd name="connsiteY1" fmla="*/ 1301125 h 2206916"/>
                  <a:gd name="connsiteX2" fmla="*/ 1264576 w 2384115"/>
                  <a:gd name="connsiteY2" fmla="*/ 611 h 2206916"/>
                  <a:gd name="connsiteX3" fmla="*/ 1515792 w 2384115"/>
                  <a:gd name="connsiteY3" fmla="*/ 1368858 h 2206916"/>
                  <a:gd name="connsiteX4" fmla="*/ 2318356 w 2384115"/>
                  <a:gd name="connsiteY4" fmla="*/ 872141 h 2206916"/>
                  <a:gd name="connsiteX5" fmla="*/ 1226831 w 2384115"/>
                  <a:gd name="connsiteY5" fmla="*/ 2199609 h 2206916"/>
                  <a:gd name="connsiteX6" fmla="*/ 39600 w 2384115"/>
                  <a:gd name="connsiteY6" fmla="*/ 1158240 h 2206916"/>
                  <a:gd name="connsiteX0" fmla="*/ 39600 w 2384115"/>
                  <a:gd name="connsiteY0" fmla="*/ 1157646 h 2206322"/>
                  <a:gd name="connsiteX1" fmla="*/ 1073573 w 2384115"/>
                  <a:gd name="connsiteY1" fmla="*/ 1300531 h 2206322"/>
                  <a:gd name="connsiteX2" fmla="*/ 1264576 w 2384115"/>
                  <a:gd name="connsiteY2" fmla="*/ 17 h 2206322"/>
                  <a:gd name="connsiteX3" fmla="*/ 1515792 w 2384115"/>
                  <a:gd name="connsiteY3" fmla="*/ 1368264 h 2206322"/>
                  <a:gd name="connsiteX4" fmla="*/ 2318356 w 2384115"/>
                  <a:gd name="connsiteY4" fmla="*/ 871547 h 2206322"/>
                  <a:gd name="connsiteX5" fmla="*/ 1226831 w 2384115"/>
                  <a:gd name="connsiteY5" fmla="*/ 2199015 h 2206322"/>
                  <a:gd name="connsiteX6" fmla="*/ 39600 w 2384115"/>
                  <a:gd name="connsiteY6" fmla="*/ 1157646 h 2206322"/>
                  <a:gd name="connsiteX0" fmla="*/ 38887 w 2382278"/>
                  <a:gd name="connsiteY0" fmla="*/ 1157646 h 2200177"/>
                  <a:gd name="connsiteX1" fmla="*/ 1072860 w 2382278"/>
                  <a:gd name="connsiteY1" fmla="*/ 1300531 h 2200177"/>
                  <a:gd name="connsiteX2" fmla="*/ 1263863 w 2382278"/>
                  <a:gd name="connsiteY2" fmla="*/ 17 h 2200177"/>
                  <a:gd name="connsiteX3" fmla="*/ 1515079 w 2382278"/>
                  <a:gd name="connsiteY3" fmla="*/ 1368264 h 2200177"/>
                  <a:gd name="connsiteX4" fmla="*/ 2317643 w 2382278"/>
                  <a:gd name="connsiteY4" fmla="*/ 871547 h 2200177"/>
                  <a:gd name="connsiteX5" fmla="*/ 1226118 w 2382278"/>
                  <a:gd name="connsiteY5" fmla="*/ 2199015 h 2200177"/>
                  <a:gd name="connsiteX6" fmla="*/ 38887 w 2382278"/>
                  <a:gd name="connsiteY6" fmla="*/ 1157646 h 2200177"/>
                  <a:gd name="connsiteX0" fmla="*/ 38887 w 2365848"/>
                  <a:gd name="connsiteY0" fmla="*/ 1157646 h 2200177"/>
                  <a:gd name="connsiteX1" fmla="*/ 1072860 w 2365848"/>
                  <a:gd name="connsiteY1" fmla="*/ 1300531 h 2200177"/>
                  <a:gd name="connsiteX2" fmla="*/ 1263863 w 2365848"/>
                  <a:gd name="connsiteY2" fmla="*/ 17 h 2200177"/>
                  <a:gd name="connsiteX3" fmla="*/ 1515079 w 2365848"/>
                  <a:gd name="connsiteY3" fmla="*/ 1368264 h 2200177"/>
                  <a:gd name="connsiteX4" fmla="*/ 2317643 w 2365848"/>
                  <a:gd name="connsiteY4" fmla="*/ 871547 h 2200177"/>
                  <a:gd name="connsiteX5" fmla="*/ 1226118 w 2365848"/>
                  <a:gd name="connsiteY5" fmla="*/ 2199015 h 2200177"/>
                  <a:gd name="connsiteX6" fmla="*/ 38887 w 2365848"/>
                  <a:gd name="connsiteY6" fmla="*/ 1157646 h 22001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365848" h="2200177">
                    <a:moveTo>
                      <a:pt x="38887" y="1157646"/>
                    </a:moveTo>
                    <a:cubicBezTo>
                      <a:pt x="268727" y="728763"/>
                      <a:pt x="967464" y="1408413"/>
                      <a:pt x="1072860" y="1300531"/>
                    </a:cubicBezTo>
                    <a:cubicBezTo>
                      <a:pt x="1178256" y="1192649"/>
                      <a:pt x="612572" y="-5048"/>
                      <a:pt x="1263863" y="17"/>
                    </a:cubicBezTo>
                    <a:cubicBezTo>
                      <a:pt x="1915154" y="5082"/>
                      <a:pt x="1425047" y="1331261"/>
                      <a:pt x="1515079" y="1368264"/>
                    </a:cubicBezTo>
                    <a:cubicBezTo>
                      <a:pt x="1605111" y="1405267"/>
                      <a:pt x="2069476" y="596863"/>
                      <a:pt x="2317643" y="871547"/>
                    </a:cubicBezTo>
                    <a:cubicBezTo>
                      <a:pt x="2565810" y="1146231"/>
                      <a:pt x="1803444" y="2166796"/>
                      <a:pt x="1226118" y="2199015"/>
                    </a:cubicBezTo>
                    <a:cubicBezTo>
                      <a:pt x="648792" y="2231234"/>
                      <a:pt x="-190953" y="1586529"/>
                      <a:pt x="38887" y="1157646"/>
                    </a:cubicBezTo>
                    <a:close/>
                  </a:path>
                </a:pathLst>
              </a:custGeom>
              <a:noFill/>
              <a:ln w="76200">
                <a:solidFill>
                  <a:srgbClr val="9E5ECE"/>
                </a:solidFill>
              </a:ln>
              <a:effectLst>
                <a:softEdge rad="0"/>
              </a:effectLst>
              <a:scene3d>
                <a:camera prst="orthographicFront"/>
                <a:lightRig rig="fla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3" name="3 Elipse"/>
              <p:cNvSpPr/>
              <p:nvPr/>
            </p:nvSpPr>
            <p:spPr>
              <a:xfrm rot="1688435">
                <a:off x="4571443" y="3953798"/>
                <a:ext cx="463585" cy="245373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670"/>
                  <a:gd name="connsiteX1" fmla="*/ 1224136 w 2507594"/>
                  <a:gd name="connsiteY1" fmla="*/ 21622 h 936670"/>
                  <a:gd name="connsiteX2" fmla="*/ 2507594 w 2507594"/>
                  <a:gd name="connsiteY2" fmla="*/ 676900 h 936670"/>
                  <a:gd name="connsiteX3" fmla="*/ 1224136 w 2507594"/>
                  <a:gd name="connsiteY3" fmla="*/ 936022 h 936670"/>
                  <a:gd name="connsiteX4" fmla="*/ 0 w 2507594"/>
                  <a:gd name="connsiteY4" fmla="*/ 478822 h 936670"/>
                  <a:gd name="connsiteX0" fmla="*/ 0 w 2507594"/>
                  <a:gd name="connsiteY0" fmla="*/ 477455 h 935303"/>
                  <a:gd name="connsiteX1" fmla="*/ 1224136 w 2507594"/>
                  <a:gd name="connsiteY1" fmla="*/ 20255 h 935303"/>
                  <a:gd name="connsiteX2" fmla="*/ 2507594 w 2507594"/>
                  <a:gd name="connsiteY2" fmla="*/ 675533 h 935303"/>
                  <a:gd name="connsiteX3" fmla="*/ 1224136 w 2507594"/>
                  <a:gd name="connsiteY3" fmla="*/ 934655 h 935303"/>
                  <a:gd name="connsiteX4" fmla="*/ 0 w 2507594"/>
                  <a:gd name="connsiteY4" fmla="*/ 477455 h 935303"/>
                  <a:gd name="connsiteX0" fmla="*/ 0 w 2507594"/>
                  <a:gd name="connsiteY0" fmla="*/ 477455 h 935641"/>
                  <a:gd name="connsiteX1" fmla="*/ 1224136 w 2507594"/>
                  <a:gd name="connsiteY1" fmla="*/ 20255 h 935641"/>
                  <a:gd name="connsiteX2" fmla="*/ 2507594 w 2507594"/>
                  <a:gd name="connsiteY2" fmla="*/ 675533 h 935641"/>
                  <a:gd name="connsiteX3" fmla="*/ 1224136 w 2507594"/>
                  <a:gd name="connsiteY3" fmla="*/ 934655 h 935641"/>
                  <a:gd name="connsiteX4" fmla="*/ 0 w 2507594"/>
                  <a:gd name="connsiteY4" fmla="*/ 477455 h 935641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21317"/>
                  <a:gd name="connsiteX1" fmla="*/ 1244591 w 2528049"/>
                  <a:gd name="connsiteY1" fmla="*/ 3909 h 921317"/>
                  <a:gd name="connsiteX2" fmla="*/ 2528049 w 2528049"/>
                  <a:gd name="connsiteY2" fmla="*/ 659187 h 921317"/>
                  <a:gd name="connsiteX3" fmla="*/ 1244591 w 2528049"/>
                  <a:gd name="connsiteY3" fmla="*/ 918309 h 921317"/>
                  <a:gd name="connsiteX4" fmla="*/ 0 w 2528049"/>
                  <a:gd name="connsiteY4" fmla="*/ 432522 h 921317"/>
                  <a:gd name="connsiteX0" fmla="*/ 0 w 2528049"/>
                  <a:gd name="connsiteY0" fmla="*/ 336397 h 825192"/>
                  <a:gd name="connsiteX1" fmla="*/ 1289237 w 2528049"/>
                  <a:gd name="connsiteY1" fmla="*/ 5982 h 825192"/>
                  <a:gd name="connsiteX2" fmla="*/ 2528049 w 2528049"/>
                  <a:gd name="connsiteY2" fmla="*/ 563062 h 825192"/>
                  <a:gd name="connsiteX3" fmla="*/ 1244591 w 2528049"/>
                  <a:gd name="connsiteY3" fmla="*/ 822184 h 825192"/>
                  <a:gd name="connsiteX4" fmla="*/ 0 w 2528049"/>
                  <a:gd name="connsiteY4" fmla="*/ 336397 h 8251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28049" h="825192">
                    <a:moveTo>
                      <a:pt x="0" y="336397"/>
                    </a:moveTo>
                    <a:cubicBezTo>
                      <a:pt x="154363" y="113063"/>
                      <a:pt x="867896" y="-31795"/>
                      <a:pt x="1289237" y="5982"/>
                    </a:cubicBezTo>
                    <a:cubicBezTo>
                      <a:pt x="1710578" y="43759"/>
                      <a:pt x="2107920" y="248774"/>
                      <a:pt x="2528049" y="563062"/>
                    </a:cubicBezTo>
                    <a:cubicBezTo>
                      <a:pt x="1561847" y="859940"/>
                      <a:pt x="1699823" y="825892"/>
                      <a:pt x="1244591" y="822184"/>
                    </a:cubicBezTo>
                    <a:cubicBezTo>
                      <a:pt x="789359" y="818476"/>
                      <a:pt x="357946" y="691155"/>
                      <a:pt x="0" y="336397"/>
                    </a:cubicBezTo>
                    <a:close/>
                  </a:path>
                </a:pathLst>
              </a:custGeom>
              <a:gradFill>
                <a:gsLst>
                  <a:gs pos="50000">
                    <a:srgbClr val="00B050"/>
                  </a:gs>
                  <a:gs pos="100000">
                    <a:srgbClr val="5DF85B"/>
                  </a:gs>
                  <a:gs pos="0">
                    <a:srgbClr val="00FF00"/>
                  </a:gs>
                </a:gsLst>
                <a:lin ang="2700000" scaled="1"/>
              </a:gradFill>
              <a:ln w="76200">
                <a:noFill/>
              </a:ln>
              <a:scene3d>
                <a:camera prst="orthographicFront"/>
                <a:lightRig rig="morning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4" name="3 Elipse"/>
              <p:cNvSpPr/>
              <p:nvPr/>
            </p:nvSpPr>
            <p:spPr>
              <a:xfrm rot="16809656">
                <a:off x="4433986" y="3373152"/>
                <a:ext cx="489425" cy="249441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07594" h="936832">
                    <a:moveTo>
                      <a:pt x="0" y="478822"/>
                    </a:moveTo>
                    <a:cubicBezTo>
                      <a:pt x="0" y="226317"/>
                      <a:pt x="622230" y="-85342"/>
                      <a:pt x="1224136" y="21622"/>
                    </a:cubicBezTo>
                    <a:cubicBezTo>
                      <a:pt x="1826042" y="128586"/>
                      <a:pt x="2087465" y="362612"/>
                      <a:pt x="2507594" y="676900"/>
                    </a:cubicBezTo>
                    <a:cubicBezTo>
                      <a:pt x="1541392" y="973778"/>
                      <a:pt x="1527238" y="920113"/>
                      <a:pt x="1224136" y="936022"/>
                    </a:cubicBezTo>
                    <a:cubicBezTo>
                      <a:pt x="921034" y="951931"/>
                      <a:pt x="0" y="731327"/>
                      <a:pt x="0" y="478822"/>
                    </a:cubicBezTo>
                    <a:close/>
                  </a:path>
                </a:pathLst>
              </a:custGeom>
              <a:solidFill>
                <a:srgbClr val="99FF33"/>
              </a:solidFill>
              <a:ln w="76200">
                <a:noFill/>
              </a:ln>
              <a:scene3d>
                <a:camera prst="orthographicFront"/>
                <a:lightRig rig="morning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5" name="3 Elipse"/>
              <p:cNvSpPr/>
              <p:nvPr/>
            </p:nvSpPr>
            <p:spPr>
              <a:xfrm rot="16809656">
                <a:off x="4433901" y="3363877"/>
                <a:ext cx="489425" cy="249441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07594" h="936832">
                    <a:moveTo>
                      <a:pt x="0" y="478822"/>
                    </a:moveTo>
                    <a:cubicBezTo>
                      <a:pt x="0" y="226317"/>
                      <a:pt x="622230" y="-85342"/>
                      <a:pt x="1224136" y="21622"/>
                    </a:cubicBezTo>
                    <a:cubicBezTo>
                      <a:pt x="1826042" y="128586"/>
                      <a:pt x="2087465" y="362612"/>
                      <a:pt x="2507594" y="676900"/>
                    </a:cubicBezTo>
                    <a:cubicBezTo>
                      <a:pt x="1541392" y="973778"/>
                      <a:pt x="1527238" y="920113"/>
                      <a:pt x="1224136" y="936022"/>
                    </a:cubicBezTo>
                    <a:cubicBezTo>
                      <a:pt x="921034" y="951931"/>
                      <a:pt x="0" y="731327"/>
                      <a:pt x="0" y="478822"/>
                    </a:cubicBezTo>
                    <a:close/>
                  </a:path>
                </a:pathLst>
              </a:custGeom>
              <a:noFill/>
              <a:ln w="76200">
                <a:solidFill>
                  <a:schemeClr val="accent3">
                    <a:lumMod val="50000"/>
                  </a:schemeClr>
                </a:solidFill>
              </a:ln>
              <a:scene3d>
                <a:camera prst="orthographicFront"/>
                <a:lightRig rig="morning" dir="t">
                  <a:rot lat="0" lon="0" rev="6000000"/>
                </a:lightRig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6" name="3 Elipse"/>
              <p:cNvSpPr/>
              <p:nvPr/>
            </p:nvSpPr>
            <p:spPr>
              <a:xfrm rot="1688435">
                <a:off x="4559325" y="3956515"/>
                <a:ext cx="498284" cy="245373"/>
              </a:xfrm>
              <a:custGeom>
                <a:avLst/>
                <a:gdLst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4400"/>
                  <a:gd name="connsiteX1" fmla="*/ 1224136 w 2448272"/>
                  <a:gd name="connsiteY1" fmla="*/ 0 h 914400"/>
                  <a:gd name="connsiteX2" fmla="*/ 2448272 w 2448272"/>
                  <a:gd name="connsiteY2" fmla="*/ 457200 h 914400"/>
                  <a:gd name="connsiteX3" fmla="*/ 1224136 w 2448272"/>
                  <a:gd name="connsiteY3" fmla="*/ 914400 h 914400"/>
                  <a:gd name="connsiteX4" fmla="*/ 0 w 2448272"/>
                  <a:gd name="connsiteY4" fmla="*/ 457200 h 914400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448272"/>
                  <a:gd name="connsiteY0" fmla="*/ 457200 h 916103"/>
                  <a:gd name="connsiteX1" fmla="*/ 1224136 w 2448272"/>
                  <a:gd name="connsiteY1" fmla="*/ 0 h 916103"/>
                  <a:gd name="connsiteX2" fmla="*/ 2448272 w 2448272"/>
                  <a:gd name="connsiteY2" fmla="*/ 457200 h 916103"/>
                  <a:gd name="connsiteX3" fmla="*/ 1224136 w 2448272"/>
                  <a:gd name="connsiteY3" fmla="*/ 914400 h 916103"/>
                  <a:gd name="connsiteX4" fmla="*/ 0 w 2448272"/>
                  <a:gd name="connsiteY4" fmla="*/ 457200 h 916103"/>
                  <a:gd name="connsiteX0" fmla="*/ 0 w 2507594"/>
                  <a:gd name="connsiteY0" fmla="*/ 460279 h 992567"/>
                  <a:gd name="connsiteX1" fmla="*/ 1224136 w 2507594"/>
                  <a:gd name="connsiteY1" fmla="*/ 3079 h 992567"/>
                  <a:gd name="connsiteX2" fmla="*/ 2507594 w 2507594"/>
                  <a:gd name="connsiteY2" fmla="*/ 658357 h 992567"/>
                  <a:gd name="connsiteX3" fmla="*/ 1224136 w 2507594"/>
                  <a:gd name="connsiteY3" fmla="*/ 917479 h 992567"/>
                  <a:gd name="connsiteX4" fmla="*/ 0 w 2507594"/>
                  <a:gd name="connsiteY4" fmla="*/ 460279 h 992567"/>
                  <a:gd name="connsiteX0" fmla="*/ 0 w 2507594"/>
                  <a:gd name="connsiteY0" fmla="*/ 460279 h 943638"/>
                  <a:gd name="connsiteX1" fmla="*/ 1224136 w 2507594"/>
                  <a:gd name="connsiteY1" fmla="*/ 3079 h 943638"/>
                  <a:gd name="connsiteX2" fmla="*/ 2507594 w 2507594"/>
                  <a:gd name="connsiteY2" fmla="*/ 658357 h 943638"/>
                  <a:gd name="connsiteX3" fmla="*/ 1224136 w 2507594"/>
                  <a:gd name="connsiteY3" fmla="*/ 917479 h 943638"/>
                  <a:gd name="connsiteX4" fmla="*/ 0 w 2507594"/>
                  <a:gd name="connsiteY4" fmla="*/ 460279 h 943638"/>
                  <a:gd name="connsiteX0" fmla="*/ 0 w 2507594"/>
                  <a:gd name="connsiteY0" fmla="*/ 460279 h 932691"/>
                  <a:gd name="connsiteX1" fmla="*/ 1224136 w 2507594"/>
                  <a:gd name="connsiteY1" fmla="*/ 3079 h 932691"/>
                  <a:gd name="connsiteX2" fmla="*/ 2507594 w 2507594"/>
                  <a:gd name="connsiteY2" fmla="*/ 658357 h 932691"/>
                  <a:gd name="connsiteX3" fmla="*/ 1224136 w 2507594"/>
                  <a:gd name="connsiteY3" fmla="*/ 917479 h 932691"/>
                  <a:gd name="connsiteX4" fmla="*/ 0 w 2507594"/>
                  <a:gd name="connsiteY4" fmla="*/ 460279 h 932691"/>
                  <a:gd name="connsiteX0" fmla="*/ 0 w 2507594"/>
                  <a:gd name="connsiteY0" fmla="*/ 460279 h 918289"/>
                  <a:gd name="connsiteX1" fmla="*/ 1224136 w 2507594"/>
                  <a:gd name="connsiteY1" fmla="*/ 3079 h 918289"/>
                  <a:gd name="connsiteX2" fmla="*/ 2507594 w 2507594"/>
                  <a:gd name="connsiteY2" fmla="*/ 658357 h 918289"/>
                  <a:gd name="connsiteX3" fmla="*/ 1224136 w 2507594"/>
                  <a:gd name="connsiteY3" fmla="*/ 917479 h 918289"/>
                  <a:gd name="connsiteX4" fmla="*/ 0 w 2507594"/>
                  <a:gd name="connsiteY4" fmla="*/ 460279 h 918289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832"/>
                  <a:gd name="connsiteX1" fmla="*/ 1224136 w 2507594"/>
                  <a:gd name="connsiteY1" fmla="*/ 21622 h 936832"/>
                  <a:gd name="connsiteX2" fmla="*/ 2507594 w 2507594"/>
                  <a:gd name="connsiteY2" fmla="*/ 676900 h 936832"/>
                  <a:gd name="connsiteX3" fmla="*/ 1224136 w 2507594"/>
                  <a:gd name="connsiteY3" fmla="*/ 936022 h 936832"/>
                  <a:gd name="connsiteX4" fmla="*/ 0 w 2507594"/>
                  <a:gd name="connsiteY4" fmla="*/ 478822 h 936832"/>
                  <a:gd name="connsiteX0" fmla="*/ 0 w 2507594"/>
                  <a:gd name="connsiteY0" fmla="*/ 478822 h 936670"/>
                  <a:gd name="connsiteX1" fmla="*/ 1224136 w 2507594"/>
                  <a:gd name="connsiteY1" fmla="*/ 21622 h 936670"/>
                  <a:gd name="connsiteX2" fmla="*/ 2507594 w 2507594"/>
                  <a:gd name="connsiteY2" fmla="*/ 676900 h 936670"/>
                  <a:gd name="connsiteX3" fmla="*/ 1224136 w 2507594"/>
                  <a:gd name="connsiteY3" fmla="*/ 936022 h 936670"/>
                  <a:gd name="connsiteX4" fmla="*/ 0 w 2507594"/>
                  <a:gd name="connsiteY4" fmla="*/ 478822 h 936670"/>
                  <a:gd name="connsiteX0" fmla="*/ 0 w 2507594"/>
                  <a:gd name="connsiteY0" fmla="*/ 477455 h 935303"/>
                  <a:gd name="connsiteX1" fmla="*/ 1224136 w 2507594"/>
                  <a:gd name="connsiteY1" fmla="*/ 20255 h 935303"/>
                  <a:gd name="connsiteX2" fmla="*/ 2507594 w 2507594"/>
                  <a:gd name="connsiteY2" fmla="*/ 675533 h 935303"/>
                  <a:gd name="connsiteX3" fmla="*/ 1224136 w 2507594"/>
                  <a:gd name="connsiteY3" fmla="*/ 934655 h 935303"/>
                  <a:gd name="connsiteX4" fmla="*/ 0 w 2507594"/>
                  <a:gd name="connsiteY4" fmla="*/ 477455 h 935303"/>
                  <a:gd name="connsiteX0" fmla="*/ 0 w 2507594"/>
                  <a:gd name="connsiteY0" fmla="*/ 477455 h 935641"/>
                  <a:gd name="connsiteX1" fmla="*/ 1224136 w 2507594"/>
                  <a:gd name="connsiteY1" fmla="*/ 20255 h 935641"/>
                  <a:gd name="connsiteX2" fmla="*/ 2507594 w 2507594"/>
                  <a:gd name="connsiteY2" fmla="*/ 675533 h 935641"/>
                  <a:gd name="connsiteX3" fmla="*/ 1224136 w 2507594"/>
                  <a:gd name="connsiteY3" fmla="*/ 934655 h 935641"/>
                  <a:gd name="connsiteX4" fmla="*/ 0 w 2507594"/>
                  <a:gd name="connsiteY4" fmla="*/ 477455 h 935641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35559"/>
                  <a:gd name="connsiteX1" fmla="*/ 1244591 w 2528049"/>
                  <a:gd name="connsiteY1" fmla="*/ 3909 h 935559"/>
                  <a:gd name="connsiteX2" fmla="*/ 2528049 w 2528049"/>
                  <a:gd name="connsiteY2" fmla="*/ 659187 h 935559"/>
                  <a:gd name="connsiteX3" fmla="*/ 1244591 w 2528049"/>
                  <a:gd name="connsiteY3" fmla="*/ 918309 h 935559"/>
                  <a:gd name="connsiteX4" fmla="*/ 0 w 2528049"/>
                  <a:gd name="connsiteY4" fmla="*/ 432522 h 935559"/>
                  <a:gd name="connsiteX0" fmla="*/ 0 w 2528049"/>
                  <a:gd name="connsiteY0" fmla="*/ 432522 h 921317"/>
                  <a:gd name="connsiteX1" fmla="*/ 1244591 w 2528049"/>
                  <a:gd name="connsiteY1" fmla="*/ 3909 h 921317"/>
                  <a:gd name="connsiteX2" fmla="*/ 2528049 w 2528049"/>
                  <a:gd name="connsiteY2" fmla="*/ 659187 h 921317"/>
                  <a:gd name="connsiteX3" fmla="*/ 1244591 w 2528049"/>
                  <a:gd name="connsiteY3" fmla="*/ 918309 h 921317"/>
                  <a:gd name="connsiteX4" fmla="*/ 0 w 2528049"/>
                  <a:gd name="connsiteY4" fmla="*/ 432522 h 921317"/>
                  <a:gd name="connsiteX0" fmla="*/ 0 w 2528049"/>
                  <a:gd name="connsiteY0" fmla="*/ 336397 h 825192"/>
                  <a:gd name="connsiteX1" fmla="*/ 1289237 w 2528049"/>
                  <a:gd name="connsiteY1" fmla="*/ 5982 h 825192"/>
                  <a:gd name="connsiteX2" fmla="*/ 2528049 w 2528049"/>
                  <a:gd name="connsiteY2" fmla="*/ 563062 h 825192"/>
                  <a:gd name="connsiteX3" fmla="*/ 1244591 w 2528049"/>
                  <a:gd name="connsiteY3" fmla="*/ 822184 h 825192"/>
                  <a:gd name="connsiteX4" fmla="*/ 0 w 2528049"/>
                  <a:gd name="connsiteY4" fmla="*/ 336397 h 8251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28049" h="825192">
                    <a:moveTo>
                      <a:pt x="0" y="336397"/>
                    </a:moveTo>
                    <a:cubicBezTo>
                      <a:pt x="154363" y="113063"/>
                      <a:pt x="867896" y="-31795"/>
                      <a:pt x="1289237" y="5982"/>
                    </a:cubicBezTo>
                    <a:cubicBezTo>
                      <a:pt x="1710578" y="43759"/>
                      <a:pt x="2107920" y="248774"/>
                      <a:pt x="2528049" y="563062"/>
                    </a:cubicBezTo>
                    <a:cubicBezTo>
                      <a:pt x="1561847" y="859940"/>
                      <a:pt x="1699823" y="825892"/>
                      <a:pt x="1244591" y="822184"/>
                    </a:cubicBezTo>
                    <a:cubicBezTo>
                      <a:pt x="789359" y="818476"/>
                      <a:pt x="357946" y="691155"/>
                      <a:pt x="0" y="336397"/>
                    </a:cubicBezTo>
                    <a:close/>
                  </a:path>
                </a:pathLst>
              </a:custGeom>
              <a:solidFill>
                <a:srgbClr val="99FF33"/>
              </a:solidFill>
              <a:ln w="76200">
                <a:solidFill>
                  <a:schemeClr val="accent3">
                    <a:lumMod val="50000"/>
                  </a:schemeClr>
                </a:solidFill>
              </a:ln>
              <a:scene3d>
                <a:camera prst="orthographicFront"/>
                <a:lightRig rig="morning" dir="t">
                  <a:rot lat="0" lon="0" rev="5400000"/>
                </a:lightRig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7" name="14 Forma libre"/>
              <p:cNvSpPr/>
              <p:nvPr/>
            </p:nvSpPr>
            <p:spPr>
              <a:xfrm rot="3489411" flipH="1">
                <a:off x="4736075" y="3195593"/>
                <a:ext cx="556158" cy="1290706"/>
              </a:xfrm>
              <a:custGeom>
                <a:avLst/>
                <a:gdLst>
                  <a:gd name="connsiteX0" fmla="*/ 752513 w 819249"/>
                  <a:gd name="connsiteY0" fmla="*/ 0 h 571500"/>
                  <a:gd name="connsiteX1" fmla="*/ 47663 w 819249"/>
                  <a:gd name="connsiteY1" fmla="*/ 66675 h 571500"/>
                  <a:gd name="connsiteX2" fmla="*/ 819188 w 819249"/>
                  <a:gd name="connsiteY2" fmla="*/ 133350 h 571500"/>
                  <a:gd name="connsiteX3" fmla="*/ 38 w 819249"/>
                  <a:gd name="connsiteY3" fmla="*/ 180975 h 571500"/>
                  <a:gd name="connsiteX4" fmla="*/ 781088 w 819249"/>
                  <a:gd name="connsiteY4" fmla="*/ 257175 h 571500"/>
                  <a:gd name="connsiteX5" fmla="*/ 47663 w 819249"/>
                  <a:gd name="connsiteY5" fmla="*/ 304800 h 571500"/>
                  <a:gd name="connsiteX6" fmla="*/ 771563 w 819249"/>
                  <a:gd name="connsiteY6" fmla="*/ 390525 h 571500"/>
                  <a:gd name="connsiteX7" fmla="*/ 47663 w 819249"/>
                  <a:gd name="connsiteY7" fmla="*/ 447675 h 571500"/>
                  <a:gd name="connsiteX8" fmla="*/ 771563 w 819249"/>
                  <a:gd name="connsiteY8" fmla="*/ 514350 h 571500"/>
                  <a:gd name="connsiteX9" fmla="*/ 95288 w 819249"/>
                  <a:gd name="connsiteY9" fmla="*/ 571500 h 571500"/>
                  <a:gd name="connsiteX10" fmla="*/ 95288 w 819249"/>
                  <a:gd name="connsiteY10" fmla="*/ 571500 h 571500"/>
                  <a:gd name="connsiteX0" fmla="*/ 752513 w 819249"/>
                  <a:gd name="connsiteY0" fmla="*/ 0 h 571500"/>
                  <a:gd name="connsiteX1" fmla="*/ 47663 w 819249"/>
                  <a:gd name="connsiteY1" fmla="*/ 66675 h 571500"/>
                  <a:gd name="connsiteX2" fmla="*/ 819188 w 819249"/>
                  <a:gd name="connsiteY2" fmla="*/ 133350 h 571500"/>
                  <a:gd name="connsiteX3" fmla="*/ 38 w 819249"/>
                  <a:gd name="connsiteY3" fmla="*/ 180975 h 571500"/>
                  <a:gd name="connsiteX4" fmla="*/ 781088 w 819249"/>
                  <a:gd name="connsiteY4" fmla="*/ 257175 h 571500"/>
                  <a:gd name="connsiteX5" fmla="*/ 47663 w 819249"/>
                  <a:gd name="connsiteY5" fmla="*/ 304800 h 571500"/>
                  <a:gd name="connsiteX6" fmla="*/ 771563 w 819249"/>
                  <a:gd name="connsiteY6" fmla="*/ 390525 h 571500"/>
                  <a:gd name="connsiteX7" fmla="*/ 47663 w 819249"/>
                  <a:gd name="connsiteY7" fmla="*/ 447675 h 571500"/>
                  <a:gd name="connsiteX8" fmla="*/ 771563 w 819249"/>
                  <a:gd name="connsiteY8" fmla="*/ 514350 h 571500"/>
                  <a:gd name="connsiteX9" fmla="*/ 95288 w 819249"/>
                  <a:gd name="connsiteY9" fmla="*/ 571500 h 571500"/>
                  <a:gd name="connsiteX10" fmla="*/ 95288 w 819249"/>
                  <a:gd name="connsiteY10" fmla="*/ 571500 h 571500"/>
                  <a:gd name="connsiteX0" fmla="*/ 47663 w 819249"/>
                  <a:gd name="connsiteY0" fmla="*/ 0 h 504825"/>
                  <a:gd name="connsiteX1" fmla="*/ 819188 w 819249"/>
                  <a:gd name="connsiteY1" fmla="*/ 66675 h 504825"/>
                  <a:gd name="connsiteX2" fmla="*/ 38 w 819249"/>
                  <a:gd name="connsiteY2" fmla="*/ 114300 h 504825"/>
                  <a:gd name="connsiteX3" fmla="*/ 781088 w 819249"/>
                  <a:gd name="connsiteY3" fmla="*/ 190500 h 504825"/>
                  <a:gd name="connsiteX4" fmla="*/ 47663 w 819249"/>
                  <a:gd name="connsiteY4" fmla="*/ 238125 h 504825"/>
                  <a:gd name="connsiteX5" fmla="*/ 771563 w 819249"/>
                  <a:gd name="connsiteY5" fmla="*/ 323850 h 504825"/>
                  <a:gd name="connsiteX6" fmla="*/ 47663 w 819249"/>
                  <a:gd name="connsiteY6" fmla="*/ 381000 h 504825"/>
                  <a:gd name="connsiteX7" fmla="*/ 771563 w 819249"/>
                  <a:gd name="connsiteY7" fmla="*/ 447675 h 504825"/>
                  <a:gd name="connsiteX8" fmla="*/ 95288 w 819249"/>
                  <a:gd name="connsiteY8" fmla="*/ 504825 h 504825"/>
                  <a:gd name="connsiteX9" fmla="*/ 95288 w 819249"/>
                  <a:gd name="connsiteY9" fmla="*/ 504825 h 504825"/>
                  <a:gd name="connsiteX0" fmla="*/ 50416 w 1170913"/>
                  <a:gd name="connsiteY0" fmla="*/ 0 h 504825"/>
                  <a:gd name="connsiteX1" fmla="*/ 821941 w 1170913"/>
                  <a:gd name="connsiteY1" fmla="*/ 66675 h 504825"/>
                  <a:gd name="connsiteX2" fmla="*/ 2791 w 1170913"/>
                  <a:gd name="connsiteY2" fmla="*/ 114300 h 504825"/>
                  <a:gd name="connsiteX3" fmla="*/ 1170869 w 1170913"/>
                  <a:gd name="connsiteY3" fmla="*/ 178712 h 504825"/>
                  <a:gd name="connsiteX4" fmla="*/ 50416 w 1170913"/>
                  <a:gd name="connsiteY4" fmla="*/ 238125 h 504825"/>
                  <a:gd name="connsiteX5" fmla="*/ 774316 w 1170913"/>
                  <a:gd name="connsiteY5" fmla="*/ 323850 h 504825"/>
                  <a:gd name="connsiteX6" fmla="*/ 50416 w 1170913"/>
                  <a:gd name="connsiteY6" fmla="*/ 381000 h 504825"/>
                  <a:gd name="connsiteX7" fmla="*/ 774316 w 1170913"/>
                  <a:gd name="connsiteY7" fmla="*/ 447675 h 504825"/>
                  <a:gd name="connsiteX8" fmla="*/ 98041 w 1170913"/>
                  <a:gd name="connsiteY8" fmla="*/ 504825 h 504825"/>
                  <a:gd name="connsiteX9" fmla="*/ 98041 w 117091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771650 w 1252785"/>
                  <a:gd name="connsiteY5" fmla="*/ 323850 h 504825"/>
                  <a:gd name="connsiteX6" fmla="*/ 47750 w 1252785"/>
                  <a:gd name="connsiteY6" fmla="*/ 381000 h 504825"/>
                  <a:gd name="connsiteX7" fmla="*/ 771650 w 1252785"/>
                  <a:gd name="connsiteY7" fmla="*/ 447675 h 504825"/>
                  <a:gd name="connsiteX8" fmla="*/ 95375 w 1252785"/>
                  <a:gd name="connsiteY8" fmla="*/ 504825 h 504825"/>
                  <a:gd name="connsiteX9" fmla="*/ 95375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47750 w 1252783"/>
                  <a:gd name="connsiteY6" fmla="*/ 381000 h 504825"/>
                  <a:gd name="connsiteX7" fmla="*/ 771650 w 1252783"/>
                  <a:gd name="connsiteY7" fmla="*/ 447675 h 504825"/>
                  <a:gd name="connsiteX8" fmla="*/ 95375 w 1252783"/>
                  <a:gd name="connsiteY8" fmla="*/ 504825 h 504825"/>
                  <a:gd name="connsiteX9" fmla="*/ 95375 w 125278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1189640 w 1252785"/>
                  <a:gd name="connsiteY5" fmla="*/ 300273 h 504825"/>
                  <a:gd name="connsiteX6" fmla="*/ 125156 w 1252785"/>
                  <a:gd name="connsiteY6" fmla="*/ 355950 h 504825"/>
                  <a:gd name="connsiteX7" fmla="*/ 771650 w 1252785"/>
                  <a:gd name="connsiteY7" fmla="*/ 447675 h 504825"/>
                  <a:gd name="connsiteX8" fmla="*/ 95375 w 1252785"/>
                  <a:gd name="connsiteY8" fmla="*/ 504825 h 504825"/>
                  <a:gd name="connsiteX9" fmla="*/ 95375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125156 w 1252783"/>
                  <a:gd name="connsiteY6" fmla="*/ 355950 h 504825"/>
                  <a:gd name="connsiteX7" fmla="*/ 1189640 w 1252783"/>
                  <a:gd name="connsiteY7" fmla="*/ 410836 h 504825"/>
                  <a:gd name="connsiteX8" fmla="*/ 95375 w 1252783"/>
                  <a:gd name="connsiteY8" fmla="*/ 504825 h 504825"/>
                  <a:gd name="connsiteX9" fmla="*/ 95375 w 125278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1189640 w 1252785"/>
                  <a:gd name="connsiteY5" fmla="*/ 300273 h 504825"/>
                  <a:gd name="connsiteX6" fmla="*/ 125156 w 1252785"/>
                  <a:gd name="connsiteY6" fmla="*/ 355950 h 504825"/>
                  <a:gd name="connsiteX7" fmla="*/ 1189640 w 1252785"/>
                  <a:gd name="connsiteY7" fmla="*/ 410836 h 504825"/>
                  <a:gd name="connsiteX8" fmla="*/ 95375 w 1252785"/>
                  <a:gd name="connsiteY8" fmla="*/ 504825 h 504825"/>
                  <a:gd name="connsiteX9" fmla="*/ 17969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125156 w 1252783"/>
                  <a:gd name="connsiteY6" fmla="*/ 355950 h 504825"/>
                  <a:gd name="connsiteX7" fmla="*/ 1189640 w 1252783"/>
                  <a:gd name="connsiteY7" fmla="*/ 410836 h 504825"/>
                  <a:gd name="connsiteX8" fmla="*/ 95375 w 1252783"/>
                  <a:gd name="connsiteY8" fmla="*/ 504825 h 504825"/>
                  <a:gd name="connsiteX0" fmla="*/ 47750 w 1252785"/>
                  <a:gd name="connsiteY0" fmla="*/ 0 h 465039"/>
                  <a:gd name="connsiteX1" fmla="*/ 1252745 w 1252785"/>
                  <a:gd name="connsiteY1" fmla="*/ 65202 h 465039"/>
                  <a:gd name="connsiteX2" fmla="*/ 125 w 1252785"/>
                  <a:gd name="connsiteY2" fmla="*/ 114300 h 465039"/>
                  <a:gd name="connsiteX3" fmla="*/ 1168203 w 1252785"/>
                  <a:gd name="connsiteY3" fmla="*/ 178712 h 465039"/>
                  <a:gd name="connsiteX4" fmla="*/ 47750 w 1252785"/>
                  <a:gd name="connsiteY4" fmla="*/ 238125 h 465039"/>
                  <a:gd name="connsiteX5" fmla="*/ 1189640 w 1252785"/>
                  <a:gd name="connsiteY5" fmla="*/ 300273 h 465039"/>
                  <a:gd name="connsiteX6" fmla="*/ 125156 w 1252785"/>
                  <a:gd name="connsiteY6" fmla="*/ 355950 h 465039"/>
                  <a:gd name="connsiteX7" fmla="*/ 1189640 w 1252785"/>
                  <a:gd name="connsiteY7" fmla="*/ 410836 h 465039"/>
                  <a:gd name="connsiteX8" fmla="*/ 126337 w 1252785"/>
                  <a:gd name="connsiteY8" fmla="*/ 465039 h 465039"/>
                  <a:gd name="connsiteX0" fmla="*/ 47750 w 1252783"/>
                  <a:gd name="connsiteY0" fmla="*/ 0 h 465039"/>
                  <a:gd name="connsiteX1" fmla="*/ 1252745 w 1252783"/>
                  <a:gd name="connsiteY1" fmla="*/ 65202 h 465039"/>
                  <a:gd name="connsiteX2" fmla="*/ 125 w 1252783"/>
                  <a:gd name="connsiteY2" fmla="*/ 114300 h 465039"/>
                  <a:gd name="connsiteX3" fmla="*/ 1168203 w 1252783"/>
                  <a:gd name="connsiteY3" fmla="*/ 178712 h 465039"/>
                  <a:gd name="connsiteX4" fmla="*/ 47750 w 1252783"/>
                  <a:gd name="connsiteY4" fmla="*/ 238125 h 465039"/>
                  <a:gd name="connsiteX5" fmla="*/ 1189640 w 1252783"/>
                  <a:gd name="connsiteY5" fmla="*/ 300273 h 465039"/>
                  <a:gd name="connsiteX6" fmla="*/ 125156 w 1252783"/>
                  <a:gd name="connsiteY6" fmla="*/ 355950 h 465039"/>
                  <a:gd name="connsiteX7" fmla="*/ 1189640 w 1252783"/>
                  <a:gd name="connsiteY7" fmla="*/ 410836 h 465039"/>
                  <a:gd name="connsiteX8" fmla="*/ 126337 w 1252783"/>
                  <a:gd name="connsiteY8" fmla="*/ 465039 h 465039"/>
                  <a:gd name="connsiteX0" fmla="*/ 47750 w 1252785"/>
                  <a:gd name="connsiteY0" fmla="*/ 0 h 465039"/>
                  <a:gd name="connsiteX1" fmla="*/ 1252745 w 1252785"/>
                  <a:gd name="connsiteY1" fmla="*/ 65202 h 465039"/>
                  <a:gd name="connsiteX2" fmla="*/ 125 w 1252785"/>
                  <a:gd name="connsiteY2" fmla="*/ 114300 h 465039"/>
                  <a:gd name="connsiteX3" fmla="*/ 1168203 w 1252785"/>
                  <a:gd name="connsiteY3" fmla="*/ 178712 h 465039"/>
                  <a:gd name="connsiteX4" fmla="*/ 47750 w 1252785"/>
                  <a:gd name="connsiteY4" fmla="*/ 238125 h 465039"/>
                  <a:gd name="connsiteX5" fmla="*/ 1189640 w 1252785"/>
                  <a:gd name="connsiteY5" fmla="*/ 300273 h 465039"/>
                  <a:gd name="connsiteX6" fmla="*/ 125156 w 1252785"/>
                  <a:gd name="connsiteY6" fmla="*/ 355950 h 465039"/>
                  <a:gd name="connsiteX7" fmla="*/ 1189640 w 1252785"/>
                  <a:gd name="connsiteY7" fmla="*/ 410836 h 465039"/>
                  <a:gd name="connsiteX8" fmla="*/ 126337 w 1252785"/>
                  <a:gd name="connsiteY8" fmla="*/ 465039 h 465039"/>
                  <a:gd name="connsiteX0" fmla="*/ 47750 w 1252783"/>
                  <a:gd name="connsiteY0" fmla="*/ 0 h 465039"/>
                  <a:gd name="connsiteX1" fmla="*/ 1252745 w 1252783"/>
                  <a:gd name="connsiteY1" fmla="*/ 65202 h 465039"/>
                  <a:gd name="connsiteX2" fmla="*/ 125 w 1252783"/>
                  <a:gd name="connsiteY2" fmla="*/ 114300 h 465039"/>
                  <a:gd name="connsiteX3" fmla="*/ 1168203 w 1252783"/>
                  <a:gd name="connsiteY3" fmla="*/ 178712 h 465039"/>
                  <a:gd name="connsiteX4" fmla="*/ 47750 w 1252783"/>
                  <a:gd name="connsiteY4" fmla="*/ 238125 h 465039"/>
                  <a:gd name="connsiteX5" fmla="*/ 1189640 w 1252783"/>
                  <a:gd name="connsiteY5" fmla="*/ 300273 h 465039"/>
                  <a:gd name="connsiteX6" fmla="*/ 125156 w 1252783"/>
                  <a:gd name="connsiteY6" fmla="*/ 355950 h 465039"/>
                  <a:gd name="connsiteX7" fmla="*/ 1189640 w 1252783"/>
                  <a:gd name="connsiteY7" fmla="*/ 410836 h 465039"/>
                  <a:gd name="connsiteX8" fmla="*/ 126337 w 1252783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91 w 1205088"/>
                  <a:gd name="connsiteY0" fmla="*/ 0 h 465039"/>
                  <a:gd name="connsiteX1" fmla="*/ 1205086 w 1205088"/>
                  <a:gd name="connsiteY1" fmla="*/ 65202 h 465039"/>
                  <a:gd name="connsiteX2" fmla="*/ 14391 w 1205088"/>
                  <a:gd name="connsiteY2" fmla="*/ 121668 h 465039"/>
                  <a:gd name="connsiteX3" fmla="*/ 1120544 w 1205088"/>
                  <a:gd name="connsiteY3" fmla="*/ 178712 h 465039"/>
                  <a:gd name="connsiteX4" fmla="*/ 91 w 1205088"/>
                  <a:gd name="connsiteY4" fmla="*/ 238125 h 465039"/>
                  <a:gd name="connsiteX5" fmla="*/ 1141981 w 1205088"/>
                  <a:gd name="connsiteY5" fmla="*/ 300273 h 465039"/>
                  <a:gd name="connsiteX6" fmla="*/ 77497 w 1205088"/>
                  <a:gd name="connsiteY6" fmla="*/ 355950 h 465039"/>
                  <a:gd name="connsiteX7" fmla="*/ 1141981 w 1205088"/>
                  <a:gd name="connsiteY7" fmla="*/ 410836 h 465039"/>
                  <a:gd name="connsiteX8" fmla="*/ 78678 w 1205088"/>
                  <a:gd name="connsiteY8" fmla="*/ 465039 h 465039"/>
                  <a:gd name="connsiteX0" fmla="*/ 93 w 1205091"/>
                  <a:gd name="connsiteY0" fmla="*/ 0 h 465039"/>
                  <a:gd name="connsiteX1" fmla="*/ 1205088 w 1205091"/>
                  <a:gd name="connsiteY1" fmla="*/ 65202 h 465039"/>
                  <a:gd name="connsiteX2" fmla="*/ 14393 w 1205091"/>
                  <a:gd name="connsiteY2" fmla="*/ 121668 h 465039"/>
                  <a:gd name="connsiteX3" fmla="*/ 1120546 w 1205091"/>
                  <a:gd name="connsiteY3" fmla="*/ 178712 h 465039"/>
                  <a:gd name="connsiteX4" fmla="*/ 93 w 1205091"/>
                  <a:gd name="connsiteY4" fmla="*/ 238125 h 465039"/>
                  <a:gd name="connsiteX5" fmla="*/ 1141983 w 1205091"/>
                  <a:gd name="connsiteY5" fmla="*/ 300273 h 465039"/>
                  <a:gd name="connsiteX6" fmla="*/ 77499 w 1205091"/>
                  <a:gd name="connsiteY6" fmla="*/ 350056 h 465039"/>
                  <a:gd name="connsiteX7" fmla="*/ 1141983 w 1205091"/>
                  <a:gd name="connsiteY7" fmla="*/ 410836 h 465039"/>
                  <a:gd name="connsiteX8" fmla="*/ 78680 w 1205091"/>
                  <a:gd name="connsiteY8" fmla="*/ 465039 h 465039"/>
                  <a:gd name="connsiteX0" fmla="*/ 93 w 1205091"/>
                  <a:gd name="connsiteY0" fmla="*/ 0 h 465039"/>
                  <a:gd name="connsiteX1" fmla="*/ 1205088 w 1205091"/>
                  <a:gd name="connsiteY1" fmla="*/ 65202 h 465039"/>
                  <a:gd name="connsiteX2" fmla="*/ 14393 w 1205091"/>
                  <a:gd name="connsiteY2" fmla="*/ 121668 h 465039"/>
                  <a:gd name="connsiteX3" fmla="*/ 1120546 w 1205091"/>
                  <a:gd name="connsiteY3" fmla="*/ 178712 h 465039"/>
                  <a:gd name="connsiteX4" fmla="*/ 93 w 1205091"/>
                  <a:gd name="connsiteY4" fmla="*/ 238125 h 465039"/>
                  <a:gd name="connsiteX5" fmla="*/ 1141983 w 1205091"/>
                  <a:gd name="connsiteY5" fmla="*/ 300273 h 465039"/>
                  <a:gd name="connsiteX6" fmla="*/ 77499 w 1205091"/>
                  <a:gd name="connsiteY6" fmla="*/ 350056 h 465039"/>
                  <a:gd name="connsiteX7" fmla="*/ 1141983 w 1205091"/>
                  <a:gd name="connsiteY7" fmla="*/ 410836 h 465039"/>
                  <a:gd name="connsiteX8" fmla="*/ 78680 w 1205091"/>
                  <a:gd name="connsiteY8" fmla="*/ 465039 h 465039"/>
                  <a:gd name="connsiteX0" fmla="*/ 91 w 1205089"/>
                  <a:gd name="connsiteY0" fmla="*/ 0 h 465039"/>
                  <a:gd name="connsiteX1" fmla="*/ 1205086 w 1205089"/>
                  <a:gd name="connsiteY1" fmla="*/ 65202 h 465039"/>
                  <a:gd name="connsiteX2" fmla="*/ 14391 w 1205089"/>
                  <a:gd name="connsiteY2" fmla="*/ 121668 h 465039"/>
                  <a:gd name="connsiteX3" fmla="*/ 1120544 w 1205089"/>
                  <a:gd name="connsiteY3" fmla="*/ 178712 h 465039"/>
                  <a:gd name="connsiteX4" fmla="*/ 91 w 1205089"/>
                  <a:gd name="connsiteY4" fmla="*/ 238125 h 465039"/>
                  <a:gd name="connsiteX5" fmla="*/ 1141981 w 1205089"/>
                  <a:gd name="connsiteY5" fmla="*/ 300273 h 465039"/>
                  <a:gd name="connsiteX6" fmla="*/ 77497 w 1205089"/>
                  <a:gd name="connsiteY6" fmla="*/ 350056 h 465039"/>
                  <a:gd name="connsiteX7" fmla="*/ 1141981 w 1205089"/>
                  <a:gd name="connsiteY7" fmla="*/ 410836 h 465039"/>
                  <a:gd name="connsiteX8" fmla="*/ 78678 w 1205089"/>
                  <a:gd name="connsiteY8" fmla="*/ 465039 h 465039"/>
                  <a:gd name="connsiteX0" fmla="*/ 91 w 1205089"/>
                  <a:gd name="connsiteY0" fmla="*/ 0 h 465039"/>
                  <a:gd name="connsiteX1" fmla="*/ 1205086 w 1205089"/>
                  <a:gd name="connsiteY1" fmla="*/ 65202 h 465039"/>
                  <a:gd name="connsiteX2" fmla="*/ 14391 w 1205089"/>
                  <a:gd name="connsiteY2" fmla="*/ 121668 h 465039"/>
                  <a:gd name="connsiteX3" fmla="*/ 1120544 w 1205089"/>
                  <a:gd name="connsiteY3" fmla="*/ 178712 h 465039"/>
                  <a:gd name="connsiteX4" fmla="*/ 91 w 1205089"/>
                  <a:gd name="connsiteY4" fmla="*/ 238125 h 465039"/>
                  <a:gd name="connsiteX5" fmla="*/ 1141981 w 1205089"/>
                  <a:gd name="connsiteY5" fmla="*/ 300273 h 465039"/>
                  <a:gd name="connsiteX6" fmla="*/ 77497 w 1205089"/>
                  <a:gd name="connsiteY6" fmla="*/ 350056 h 465039"/>
                  <a:gd name="connsiteX7" fmla="*/ 1141981 w 1205089"/>
                  <a:gd name="connsiteY7" fmla="*/ 410836 h 465039"/>
                  <a:gd name="connsiteX8" fmla="*/ 78678 w 1205089"/>
                  <a:gd name="connsiteY8" fmla="*/ 465039 h 465039"/>
                  <a:gd name="connsiteX0" fmla="*/ 91 w 1205191"/>
                  <a:gd name="connsiteY0" fmla="*/ 0 h 465039"/>
                  <a:gd name="connsiteX1" fmla="*/ 1205086 w 1205191"/>
                  <a:gd name="connsiteY1" fmla="*/ 65202 h 465039"/>
                  <a:gd name="connsiteX2" fmla="*/ 14391 w 1205191"/>
                  <a:gd name="connsiteY2" fmla="*/ 121668 h 465039"/>
                  <a:gd name="connsiteX3" fmla="*/ 1120544 w 1205191"/>
                  <a:gd name="connsiteY3" fmla="*/ 178712 h 465039"/>
                  <a:gd name="connsiteX4" fmla="*/ 91 w 1205191"/>
                  <a:gd name="connsiteY4" fmla="*/ 238125 h 465039"/>
                  <a:gd name="connsiteX5" fmla="*/ 1141981 w 1205191"/>
                  <a:gd name="connsiteY5" fmla="*/ 300273 h 465039"/>
                  <a:gd name="connsiteX6" fmla="*/ 77497 w 1205191"/>
                  <a:gd name="connsiteY6" fmla="*/ 350056 h 465039"/>
                  <a:gd name="connsiteX7" fmla="*/ 1141981 w 1205191"/>
                  <a:gd name="connsiteY7" fmla="*/ 410836 h 465039"/>
                  <a:gd name="connsiteX8" fmla="*/ 78678 w 1205191"/>
                  <a:gd name="connsiteY8" fmla="*/ 465039 h 465039"/>
                  <a:gd name="connsiteX0" fmla="*/ 46534 w 1205103"/>
                  <a:gd name="connsiteY0" fmla="*/ 0 h 456198"/>
                  <a:gd name="connsiteX1" fmla="*/ 1205086 w 1205103"/>
                  <a:gd name="connsiteY1" fmla="*/ 56361 h 456198"/>
                  <a:gd name="connsiteX2" fmla="*/ 14391 w 1205103"/>
                  <a:gd name="connsiteY2" fmla="*/ 112827 h 456198"/>
                  <a:gd name="connsiteX3" fmla="*/ 1120544 w 1205103"/>
                  <a:gd name="connsiteY3" fmla="*/ 169871 h 456198"/>
                  <a:gd name="connsiteX4" fmla="*/ 91 w 1205103"/>
                  <a:gd name="connsiteY4" fmla="*/ 229284 h 456198"/>
                  <a:gd name="connsiteX5" fmla="*/ 1141981 w 1205103"/>
                  <a:gd name="connsiteY5" fmla="*/ 291432 h 456198"/>
                  <a:gd name="connsiteX6" fmla="*/ 77497 w 1205103"/>
                  <a:gd name="connsiteY6" fmla="*/ 341215 h 456198"/>
                  <a:gd name="connsiteX7" fmla="*/ 1141981 w 1205103"/>
                  <a:gd name="connsiteY7" fmla="*/ 401995 h 456198"/>
                  <a:gd name="connsiteX8" fmla="*/ 78678 w 1205103"/>
                  <a:gd name="connsiteY8" fmla="*/ 456198 h 456198"/>
                  <a:gd name="connsiteX0" fmla="*/ 46534 w 1205904"/>
                  <a:gd name="connsiteY0" fmla="*/ 0 h 456198"/>
                  <a:gd name="connsiteX1" fmla="*/ 1205086 w 1205904"/>
                  <a:gd name="connsiteY1" fmla="*/ 56361 h 456198"/>
                  <a:gd name="connsiteX2" fmla="*/ 14391 w 1205904"/>
                  <a:gd name="connsiteY2" fmla="*/ 112827 h 456198"/>
                  <a:gd name="connsiteX3" fmla="*/ 1120544 w 1205904"/>
                  <a:gd name="connsiteY3" fmla="*/ 169871 h 456198"/>
                  <a:gd name="connsiteX4" fmla="*/ 91 w 1205904"/>
                  <a:gd name="connsiteY4" fmla="*/ 229284 h 456198"/>
                  <a:gd name="connsiteX5" fmla="*/ 1141981 w 1205904"/>
                  <a:gd name="connsiteY5" fmla="*/ 291432 h 456198"/>
                  <a:gd name="connsiteX6" fmla="*/ 77497 w 1205904"/>
                  <a:gd name="connsiteY6" fmla="*/ 341215 h 456198"/>
                  <a:gd name="connsiteX7" fmla="*/ 1141981 w 1205904"/>
                  <a:gd name="connsiteY7" fmla="*/ 401995 h 456198"/>
                  <a:gd name="connsiteX8" fmla="*/ 78678 w 1205904"/>
                  <a:gd name="connsiteY8" fmla="*/ 456198 h 456198"/>
                  <a:gd name="connsiteX0" fmla="*/ 1205086 w 1205086"/>
                  <a:gd name="connsiteY0" fmla="*/ 0 h 399837"/>
                  <a:gd name="connsiteX1" fmla="*/ 14391 w 1205086"/>
                  <a:gd name="connsiteY1" fmla="*/ 56466 h 399837"/>
                  <a:gd name="connsiteX2" fmla="*/ 1120544 w 1205086"/>
                  <a:gd name="connsiteY2" fmla="*/ 113510 h 399837"/>
                  <a:gd name="connsiteX3" fmla="*/ 91 w 1205086"/>
                  <a:gd name="connsiteY3" fmla="*/ 172923 h 399837"/>
                  <a:gd name="connsiteX4" fmla="*/ 1141981 w 1205086"/>
                  <a:gd name="connsiteY4" fmla="*/ 235071 h 399837"/>
                  <a:gd name="connsiteX5" fmla="*/ 77497 w 1205086"/>
                  <a:gd name="connsiteY5" fmla="*/ 284854 h 399837"/>
                  <a:gd name="connsiteX6" fmla="*/ 1141981 w 1205086"/>
                  <a:gd name="connsiteY6" fmla="*/ 345634 h 399837"/>
                  <a:gd name="connsiteX7" fmla="*/ 78678 w 1205086"/>
                  <a:gd name="connsiteY7" fmla="*/ 399837 h 399837"/>
                  <a:gd name="connsiteX0" fmla="*/ 14391 w 1141985"/>
                  <a:gd name="connsiteY0" fmla="*/ 0 h 343371"/>
                  <a:gd name="connsiteX1" fmla="*/ 1120544 w 1141985"/>
                  <a:gd name="connsiteY1" fmla="*/ 57044 h 343371"/>
                  <a:gd name="connsiteX2" fmla="*/ 91 w 1141985"/>
                  <a:gd name="connsiteY2" fmla="*/ 116457 h 343371"/>
                  <a:gd name="connsiteX3" fmla="*/ 1141981 w 1141985"/>
                  <a:gd name="connsiteY3" fmla="*/ 178605 h 343371"/>
                  <a:gd name="connsiteX4" fmla="*/ 77497 w 1141985"/>
                  <a:gd name="connsiteY4" fmla="*/ 228388 h 343371"/>
                  <a:gd name="connsiteX5" fmla="*/ 1141981 w 1141985"/>
                  <a:gd name="connsiteY5" fmla="*/ 289168 h 343371"/>
                  <a:gd name="connsiteX6" fmla="*/ 78678 w 1141985"/>
                  <a:gd name="connsiteY6" fmla="*/ 343371 h 343371"/>
                  <a:gd name="connsiteX0" fmla="*/ 1120544 w 1141985"/>
                  <a:gd name="connsiteY0" fmla="*/ 0 h 286327"/>
                  <a:gd name="connsiteX1" fmla="*/ 91 w 1141985"/>
                  <a:gd name="connsiteY1" fmla="*/ 59413 h 286327"/>
                  <a:gd name="connsiteX2" fmla="*/ 1141981 w 1141985"/>
                  <a:gd name="connsiteY2" fmla="*/ 121561 h 286327"/>
                  <a:gd name="connsiteX3" fmla="*/ 77497 w 1141985"/>
                  <a:gd name="connsiteY3" fmla="*/ 171344 h 286327"/>
                  <a:gd name="connsiteX4" fmla="*/ 1141981 w 1141985"/>
                  <a:gd name="connsiteY4" fmla="*/ 232124 h 286327"/>
                  <a:gd name="connsiteX5" fmla="*/ 78678 w 1141985"/>
                  <a:gd name="connsiteY5" fmla="*/ 286327 h 286327"/>
                  <a:gd name="connsiteX0" fmla="*/ 4817881 w 4979423"/>
                  <a:gd name="connsiteY0" fmla="*/ 0 h 286327"/>
                  <a:gd name="connsiteX1" fmla="*/ 26 w 4979423"/>
                  <a:gd name="connsiteY1" fmla="*/ 26746 h 286327"/>
                  <a:gd name="connsiteX2" fmla="*/ 4839318 w 4979423"/>
                  <a:gd name="connsiteY2" fmla="*/ 121561 h 286327"/>
                  <a:gd name="connsiteX3" fmla="*/ 3774834 w 4979423"/>
                  <a:gd name="connsiteY3" fmla="*/ 171344 h 286327"/>
                  <a:gd name="connsiteX4" fmla="*/ 4839318 w 4979423"/>
                  <a:gd name="connsiteY4" fmla="*/ 232124 h 286327"/>
                  <a:gd name="connsiteX5" fmla="*/ 3776015 w 4979423"/>
                  <a:gd name="connsiteY5" fmla="*/ 286327 h 286327"/>
                  <a:gd name="connsiteX0" fmla="*/ 1850115 w 5053819"/>
                  <a:gd name="connsiteY0" fmla="*/ 0 h 344311"/>
                  <a:gd name="connsiteX1" fmla="*/ 74422 w 5053819"/>
                  <a:gd name="connsiteY1" fmla="*/ 84730 h 344311"/>
                  <a:gd name="connsiteX2" fmla="*/ 4913714 w 5053819"/>
                  <a:gd name="connsiteY2" fmla="*/ 179545 h 344311"/>
                  <a:gd name="connsiteX3" fmla="*/ 3849230 w 5053819"/>
                  <a:gd name="connsiteY3" fmla="*/ 229328 h 344311"/>
                  <a:gd name="connsiteX4" fmla="*/ 4913714 w 5053819"/>
                  <a:gd name="connsiteY4" fmla="*/ 290108 h 344311"/>
                  <a:gd name="connsiteX5" fmla="*/ 3850411 w 5053819"/>
                  <a:gd name="connsiteY5" fmla="*/ 344311 h 344311"/>
                  <a:gd name="connsiteX0" fmla="*/ 1719938 w 5064051"/>
                  <a:gd name="connsiteY0" fmla="*/ 0 h 331244"/>
                  <a:gd name="connsiteX1" fmla="*/ 84654 w 5064051"/>
                  <a:gd name="connsiteY1" fmla="*/ 71663 h 331244"/>
                  <a:gd name="connsiteX2" fmla="*/ 4923946 w 5064051"/>
                  <a:gd name="connsiteY2" fmla="*/ 166478 h 331244"/>
                  <a:gd name="connsiteX3" fmla="*/ 3859462 w 5064051"/>
                  <a:gd name="connsiteY3" fmla="*/ 216261 h 331244"/>
                  <a:gd name="connsiteX4" fmla="*/ 4923946 w 5064051"/>
                  <a:gd name="connsiteY4" fmla="*/ 277041 h 331244"/>
                  <a:gd name="connsiteX5" fmla="*/ 3860643 w 5064051"/>
                  <a:gd name="connsiteY5" fmla="*/ 331244 h 331244"/>
                  <a:gd name="connsiteX0" fmla="*/ 1701515 w 5045628"/>
                  <a:gd name="connsiteY0" fmla="*/ 0 h 331244"/>
                  <a:gd name="connsiteX1" fmla="*/ 66231 w 5045628"/>
                  <a:gd name="connsiteY1" fmla="*/ 71663 h 331244"/>
                  <a:gd name="connsiteX2" fmla="*/ 4905523 w 5045628"/>
                  <a:gd name="connsiteY2" fmla="*/ 166478 h 331244"/>
                  <a:gd name="connsiteX3" fmla="*/ 3841039 w 5045628"/>
                  <a:gd name="connsiteY3" fmla="*/ 216261 h 331244"/>
                  <a:gd name="connsiteX4" fmla="*/ 4905523 w 5045628"/>
                  <a:gd name="connsiteY4" fmla="*/ 277041 h 331244"/>
                  <a:gd name="connsiteX5" fmla="*/ 3842220 w 5045628"/>
                  <a:gd name="connsiteY5" fmla="*/ 331244 h 331244"/>
                  <a:gd name="connsiteX0" fmla="*/ 1701515 w 5045628"/>
                  <a:gd name="connsiteY0" fmla="*/ 0 h 331244"/>
                  <a:gd name="connsiteX1" fmla="*/ 66231 w 5045628"/>
                  <a:gd name="connsiteY1" fmla="*/ 71663 h 331244"/>
                  <a:gd name="connsiteX2" fmla="*/ 4905523 w 5045628"/>
                  <a:gd name="connsiteY2" fmla="*/ 166478 h 331244"/>
                  <a:gd name="connsiteX3" fmla="*/ 3841039 w 5045628"/>
                  <a:gd name="connsiteY3" fmla="*/ 216261 h 331244"/>
                  <a:gd name="connsiteX4" fmla="*/ 4905523 w 5045628"/>
                  <a:gd name="connsiteY4" fmla="*/ 277041 h 331244"/>
                  <a:gd name="connsiteX5" fmla="*/ 3842220 w 5045628"/>
                  <a:gd name="connsiteY5" fmla="*/ 331244 h 331244"/>
                  <a:gd name="connsiteX0" fmla="*/ 1701515 w 5045628"/>
                  <a:gd name="connsiteY0" fmla="*/ 0 h 331244"/>
                  <a:gd name="connsiteX1" fmla="*/ 66231 w 5045628"/>
                  <a:gd name="connsiteY1" fmla="*/ 71663 h 331244"/>
                  <a:gd name="connsiteX2" fmla="*/ 4905523 w 5045628"/>
                  <a:gd name="connsiteY2" fmla="*/ 166478 h 331244"/>
                  <a:gd name="connsiteX3" fmla="*/ 3841039 w 5045628"/>
                  <a:gd name="connsiteY3" fmla="*/ 216261 h 331244"/>
                  <a:gd name="connsiteX4" fmla="*/ 4905523 w 5045628"/>
                  <a:gd name="connsiteY4" fmla="*/ 277041 h 331244"/>
                  <a:gd name="connsiteX5" fmla="*/ 3842220 w 5045628"/>
                  <a:gd name="connsiteY5" fmla="*/ 331244 h 331244"/>
                  <a:gd name="connsiteX0" fmla="*/ 1635298 w 4839306"/>
                  <a:gd name="connsiteY0" fmla="*/ 0 h 331244"/>
                  <a:gd name="connsiteX1" fmla="*/ 14 w 4839306"/>
                  <a:gd name="connsiteY1" fmla="*/ 71663 h 331244"/>
                  <a:gd name="connsiteX2" fmla="*/ 1609932 w 4839306"/>
                  <a:gd name="connsiteY2" fmla="*/ 174645 h 331244"/>
                  <a:gd name="connsiteX3" fmla="*/ 3774822 w 4839306"/>
                  <a:gd name="connsiteY3" fmla="*/ 216261 h 331244"/>
                  <a:gd name="connsiteX4" fmla="*/ 4839306 w 4839306"/>
                  <a:gd name="connsiteY4" fmla="*/ 277041 h 331244"/>
                  <a:gd name="connsiteX5" fmla="*/ 3776003 w 4839306"/>
                  <a:gd name="connsiteY5" fmla="*/ 331244 h 331244"/>
                  <a:gd name="connsiteX0" fmla="*/ 1635298 w 4839306"/>
                  <a:gd name="connsiteY0" fmla="*/ 0 h 331244"/>
                  <a:gd name="connsiteX1" fmla="*/ 14 w 4839306"/>
                  <a:gd name="connsiteY1" fmla="*/ 71663 h 331244"/>
                  <a:gd name="connsiteX2" fmla="*/ 1609932 w 4839306"/>
                  <a:gd name="connsiteY2" fmla="*/ 174645 h 331244"/>
                  <a:gd name="connsiteX3" fmla="*/ 3634412 w 4839306"/>
                  <a:gd name="connsiteY3" fmla="*/ 227694 h 331244"/>
                  <a:gd name="connsiteX4" fmla="*/ 4839306 w 4839306"/>
                  <a:gd name="connsiteY4" fmla="*/ 277041 h 331244"/>
                  <a:gd name="connsiteX5" fmla="*/ 3776003 w 4839306"/>
                  <a:gd name="connsiteY5" fmla="*/ 331244 h 331244"/>
                  <a:gd name="connsiteX0" fmla="*/ 1635298 w 4628694"/>
                  <a:gd name="connsiteY0" fmla="*/ 0 h 331244"/>
                  <a:gd name="connsiteX1" fmla="*/ 14 w 4628694"/>
                  <a:gd name="connsiteY1" fmla="*/ 71663 h 331244"/>
                  <a:gd name="connsiteX2" fmla="*/ 1609932 w 4628694"/>
                  <a:gd name="connsiteY2" fmla="*/ 174645 h 331244"/>
                  <a:gd name="connsiteX3" fmla="*/ 3634412 w 4628694"/>
                  <a:gd name="connsiteY3" fmla="*/ 227694 h 331244"/>
                  <a:gd name="connsiteX4" fmla="*/ 4628694 w 4628694"/>
                  <a:gd name="connsiteY4" fmla="*/ 286841 h 331244"/>
                  <a:gd name="connsiteX5" fmla="*/ 3776003 w 4628694"/>
                  <a:gd name="connsiteY5" fmla="*/ 331244 h 331244"/>
                  <a:gd name="connsiteX0" fmla="*/ 1644341 w 4637737"/>
                  <a:gd name="connsiteY0" fmla="*/ 0 h 331244"/>
                  <a:gd name="connsiteX1" fmla="*/ 9057 w 4637737"/>
                  <a:gd name="connsiteY1" fmla="*/ 71663 h 331244"/>
                  <a:gd name="connsiteX2" fmla="*/ 1618975 w 4637737"/>
                  <a:gd name="connsiteY2" fmla="*/ 174645 h 331244"/>
                  <a:gd name="connsiteX3" fmla="*/ 3643455 w 4637737"/>
                  <a:gd name="connsiteY3" fmla="*/ 227694 h 331244"/>
                  <a:gd name="connsiteX4" fmla="*/ 4637737 w 4637737"/>
                  <a:gd name="connsiteY4" fmla="*/ 286841 h 331244"/>
                  <a:gd name="connsiteX5" fmla="*/ 3785046 w 4637737"/>
                  <a:gd name="connsiteY5" fmla="*/ 331244 h 331244"/>
                  <a:gd name="connsiteX0" fmla="*/ 1644341 w 4637737"/>
                  <a:gd name="connsiteY0" fmla="*/ 0 h 331244"/>
                  <a:gd name="connsiteX1" fmla="*/ 9057 w 4637737"/>
                  <a:gd name="connsiteY1" fmla="*/ 71663 h 331244"/>
                  <a:gd name="connsiteX2" fmla="*/ 1618975 w 4637737"/>
                  <a:gd name="connsiteY2" fmla="*/ 174645 h 331244"/>
                  <a:gd name="connsiteX3" fmla="*/ 3643455 w 4637737"/>
                  <a:gd name="connsiteY3" fmla="*/ 227694 h 331244"/>
                  <a:gd name="connsiteX4" fmla="*/ 4637737 w 4637737"/>
                  <a:gd name="connsiteY4" fmla="*/ 286841 h 331244"/>
                  <a:gd name="connsiteX5" fmla="*/ 3785046 w 4637737"/>
                  <a:gd name="connsiteY5" fmla="*/ 331244 h 331244"/>
                  <a:gd name="connsiteX0" fmla="*/ 1285770 w 4630188"/>
                  <a:gd name="connsiteY0" fmla="*/ 0 h 380245"/>
                  <a:gd name="connsiteX1" fmla="*/ 1508 w 4630188"/>
                  <a:gd name="connsiteY1" fmla="*/ 120664 h 380245"/>
                  <a:gd name="connsiteX2" fmla="*/ 1611426 w 4630188"/>
                  <a:gd name="connsiteY2" fmla="*/ 223646 h 380245"/>
                  <a:gd name="connsiteX3" fmla="*/ 3635906 w 4630188"/>
                  <a:gd name="connsiteY3" fmla="*/ 276695 h 380245"/>
                  <a:gd name="connsiteX4" fmla="*/ 4630188 w 4630188"/>
                  <a:gd name="connsiteY4" fmla="*/ 335842 h 380245"/>
                  <a:gd name="connsiteX5" fmla="*/ 3777497 w 4630188"/>
                  <a:gd name="connsiteY5" fmla="*/ 380245 h 380245"/>
                  <a:gd name="connsiteX0" fmla="*/ 1286088 w 4630506"/>
                  <a:gd name="connsiteY0" fmla="*/ 0 h 380245"/>
                  <a:gd name="connsiteX1" fmla="*/ 1826 w 4630506"/>
                  <a:gd name="connsiteY1" fmla="*/ 120664 h 380245"/>
                  <a:gd name="connsiteX2" fmla="*/ 1611744 w 4630506"/>
                  <a:gd name="connsiteY2" fmla="*/ 223646 h 380245"/>
                  <a:gd name="connsiteX3" fmla="*/ 3636224 w 4630506"/>
                  <a:gd name="connsiteY3" fmla="*/ 276695 h 380245"/>
                  <a:gd name="connsiteX4" fmla="*/ 4630506 w 4630506"/>
                  <a:gd name="connsiteY4" fmla="*/ 335842 h 380245"/>
                  <a:gd name="connsiteX5" fmla="*/ 3777815 w 4630506"/>
                  <a:gd name="connsiteY5" fmla="*/ 380245 h 380245"/>
                  <a:gd name="connsiteX0" fmla="*/ 1193861 w 4631885"/>
                  <a:gd name="connsiteY0" fmla="*/ 0 h 331244"/>
                  <a:gd name="connsiteX1" fmla="*/ 3205 w 4631885"/>
                  <a:gd name="connsiteY1" fmla="*/ 71663 h 331244"/>
                  <a:gd name="connsiteX2" fmla="*/ 1613123 w 4631885"/>
                  <a:gd name="connsiteY2" fmla="*/ 174645 h 331244"/>
                  <a:gd name="connsiteX3" fmla="*/ 3637603 w 4631885"/>
                  <a:gd name="connsiteY3" fmla="*/ 227694 h 331244"/>
                  <a:gd name="connsiteX4" fmla="*/ 4631885 w 4631885"/>
                  <a:gd name="connsiteY4" fmla="*/ 286841 h 331244"/>
                  <a:gd name="connsiteX5" fmla="*/ 3779194 w 4631885"/>
                  <a:gd name="connsiteY5" fmla="*/ 331244 h 331244"/>
                  <a:gd name="connsiteX0" fmla="*/ 1194387 w 4632411"/>
                  <a:gd name="connsiteY0" fmla="*/ 0 h 331244"/>
                  <a:gd name="connsiteX1" fmla="*/ 3731 w 4632411"/>
                  <a:gd name="connsiteY1" fmla="*/ 71663 h 331244"/>
                  <a:gd name="connsiteX2" fmla="*/ 1613649 w 4632411"/>
                  <a:gd name="connsiteY2" fmla="*/ 174645 h 331244"/>
                  <a:gd name="connsiteX3" fmla="*/ 3638129 w 4632411"/>
                  <a:gd name="connsiteY3" fmla="*/ 227694 h 331244"/>
                  <a:gd name="connsiteX4" fmla="*/ 4632411 w 4632411"/>
                  <a:gd name="connsiteY4" fmla="*/ 286841 h 331244"/>
                  <a:gd name="connsiteX5" fmla="*/ 3779720 w 4632411"/>
                  <a:gd name="connsiteY5" fmla="*/ 331244 h 331244"/>
                  <a:gd name="connsiteX0" fmla="*/ 1191060 w 4629084"/>
                  <a:gd name="connsiteY0" fmla="*/ 0 h 331244"/>
                  <a:gd name="connsiteX1" fmla="*/ 404 w 4629084"/>
                  <a:gd name="connsiteY1" fmla="*/ 71663 h 331244"/>
                  <a:gd name="connsiteX2" fmla="*/ 1610322 w 4629084"/>
                  <a:gd name="connsiteY2" fmla="*/ 174645 h 331244"/>
                  <a:gd name="connsiteX3" fmla="*/ 3634802 w 4629084"/>
                  <a:gd name="connsiteY3" fmla="*/ 227694 h 331244"/>
                  <a:gd name="connsiteX4" fmla="*/ 4629084 w 4629084"/>
                  <a:gd name="connsiteY4" fmla="*/ 286841 h 331244"/>
                  <a:gd name="connsiteX5" fmla="*/ 3776393 w 4629084"/>
                  <a:gd name="connsiteY5" fmla="*/ 331244 h 331244"/>
                  <a:gd name="connsiteX0" fmla="*/ 1425290 w 4629302"/>
                  <a:gd name="connsiteY0" fmla="*/ 0 h 327977"/>
                  <a:gd name="connsiteX1" fmla="*/ 622 w 4629302"/>
                  <a:gd name="connsiteY1" fmla="*/ 68396 h 327977"/>
                  <a:gd name="connsiteX2" fmla="*/ 1610540 w 4629302"/>
                  <a:gd name="connsiteY2" fmla="*/ 171378 h 327977"/>
                  <a:gd name="connsiteX3" fmla="*/ 3635020 w 4629302"/>
                  <a:gd name="connsiteY3" fmla="*/ 224427 h 327977"/>
                  <a:gd name="connsiteX4" fmla="*/ 4629302 w 4629302"/>
                  <a:gd name="connsiteY4" fmla="*/ 283574 h 327977"/>
                  <a:gd name="connsiteX5" fmla="*/ 3776611 w 4629302"/>
                  <a:gd name="connsiteY5" fmla="*/ 327977 h 327977"/>
                  <a:gd name="connsiteX0" fmla="*/ 1425290 w 4629302"/>
                  <a:gd name="connsiteY0" fmla="*/ 0 h 326644"/>
                  <a:gd name="connsiteX1" fmla="*/ 622 w 4629302"/>
                  <a:gd name="connsiteY1" fmla="*/ 68396 h 326644"/>
                  <a:gd name="connsiteX2" fmla="*/ 1610540 w 4629302"/>
                  <a:gd name="connsiteY2" fmla="*/ 171378 h 326644"/>
                  <a:gd name="connsiteX3" fmla="*/ 3635020 w 4629302"/>
                  <a:gd name="connsiteY3" fmla="*/ 224427 h 326644"/>
                  <a:gd name="connsiteX4" fmla="*/ 4629302 w 4629302"/>
                  <a:gd name="connsiteY4" fmla="*/ 283574 h 326644"/>
                  <a:gd name="connsiteX5" fmla="*/ 3572883 w 4629302"/>
                  <a:gd name="connsiteY5" fmla="*/ 326644 h 326644"/>
                  <a:gd name="connsiteX0" fmla="*/ 1425290 w 4629302"/>
                  <a:gd name="connsiteY0" fmla="*/ 0 h 326644"/>
                  <a:gd name="connsiteX1" fmla="*/ 622 w 4629302"/>
                  <a:gd name="connsiteY1" fmla="*/ 68396 h 326644"/>
                  <a:gd name="connsiteX2" fmla="*/ 1610540 w 4629302"/>
                  <a:gd name="connsiteY2" fmla="*/ 171378 h 326644"/>
                  <a:gd name="connsiteX3" fmla="*/ 3635020 w 4629302"/>
                  <a:gd name="connsiteY3" fmla="*/ 224427 h 326644"/>
                  <a:gd name="connsiteX4" fmla="*/ 4629302 w 4629302"/>
                  <a:gd name="connsiteY4" fmla="*/ 283574 h 326644"/>
                  <a:gd name="connsiteX5" fmla="*/ 3572883 w 4629302"/>
                  <a:gd name="connsiteY5" fmla="*/ 326644 h 326644"/>
                  <a:gd name="connsiteX0" fmla="*/ 1425290 w 4629302"/>
                  <a:gd name="connsiteY0" fmla="*/ 0 h 326644"/>
                  <a:gd name="connsiteX1" fmla="*/ 622 w 4629302"/>
                  <a:gd name="connsiteY1" fmla="*/ 68396 h 326644"/>
                  <a:gd name="connsiteX2" fmla="*/ 1610540 w 4629302"/>
                  <a:gd name="connsiteY2" fmla="*/ 171378 h 326644"/>
                  <a:gd name="connsiteX3" fmla="*/ 3635020 w 4629302"/>
                  <a:gd name="connsiteY3" fmla="*/ 224427 h 326644"/>
                  <a:gd name="connsiteX4" fmla="*/ 4629302 w 4629302"/>
                  <a:gd name="connsiteY4" fmla="*/ 283574 h 326644"/>
                  <a:gd name="connsiteX5" fmla="*/ 3572883 w 4629302"/>
                  <a:gd name="connsiteY5" fmla="*/ 326644 h 326644"/>
                  <a:gd name="connsiteX0" fmla="*/ 1435206 w 4639218"/>
                  <a:gd name="connsiteY0" fmla="*/ 0 h 326644"/>
                  <a:gd name="connsiteX1" fmla="*/ 10538 w 4639218"/>
                  <a:gd name="connsiteY1" fmla="*/ 68396 h 326644"/>
                  <a:gd name="connsiteX2" fmla="*/ 1620456 w 4639218"/>
                  <a:gd name="connsiteY2" fmla="*/ 171378 h 326644"/>
                  <a:gd name="connsiteX3" fmla="*/ 3644936 w 4639218"/>
                  <a:gd name="connsiteY3" fmla="*/ 224427 h 326644"/>
                  <a:gd name="connsiteX4" fmla="*/ 4639218 w 4639218"/>
                  <a:gd name="connsiteY4" fmla="*/ 283574 h 326644"/>
                  <a:gd name="connsiteX5" fmla="*/ 3582799 w 4639218"/>
                  <a:gd name="connsiteY5" fmla="*/ 326644 h 326644"/>
                  <a:gd name="connsiteX0" fmla="*/ 1425330 w 4629342"/>
                  <a:gd name="connsiteY0" fmla="*/ 5311 h 331955"/>
                  <a:gd name="connsiteX1" fmla="*/ 1412893 w 4629342"/>
                  <a:gd name="connsiteY1" fmla="*/ 4997 h 331955"/>
                  <a:gd name="connsiteX2" fmla="*/ 662 w 4629342"/>
                  <a:gd name="connsiteY2" fmla="*/ 73707 h 331955"/>
                  <a:gd name="connsiteX3" fmla="*/ 1610580 w 4629342"/>
                  <a:gd name="connsiteY3" fmla="*/ 176689 h 331955"/>
                  <a:gd name="connsiteX4" fmla="*/ 3635060 w 4629342"/>
                  <a:gd name="connsiteY4" fmla="*/ 229738 h 331955"/>
                  <a:gd name="connsiteX5" fmla="*/ 4629342 w 4629342"/>
                  <a:gd name="connsiteY5" fmla="*/ 288885 h 331955"/>
                  <a:gd name="connsiteX6" fmla="*/ 3572923 w 4629342"/>
                  <a:gd name="connsiteY6" fmla="*/ 331955 h 331955"/>
                  <a:gd name="connsiteX0" fmla="*/ 1429574 w 4633586"/>
                  <a:gd name="connsiteY0" fmla="*/ 0 h 326644"/>
                  <a:gd name="connsiteX1" fmla="*/ 1124276 w 4633586"/>
                  <a:gd name="connsiteY1" fmla="*/ 9462 h 326644"/>
                  <a:gd name="connsiteX2" fmla="*/ 4906 w 4633586"/>
                  <a:gd name="connsiteY2" fmla="*/ 68396 h 326644"/>
                  <a:gd name="connsiteX3" fmla="*/ 1614824 w 4633586"/>
                  <a:gd name="connsiteY3" fmla="*/ 171378 h 326644"/>
                  <a:gd name="connsiteX4" fmla="*/ 3639304 w 4633586"/>
                  <a:gd name="connsiteY4" fmla="*/ 224427 h 326644"/>
                  <a:gd name="connsiteX5" fmla="*/ 4633586 w 4633586"/>
                  <a:gd name="connsiteY5" fmla="*/ 283574 h 326644"/>
                  <a:gd name="connsiteX6" fmla="*/ 3577167 w 4633586"/>
                  <a:gd name="connsiteY6" fmla="*/ 326644 h 326644"/>
                  <a:gd name="connsiteX0" fmla="*/ 1862496 w 4633586"/>
                  <a:gd name="connsiteY0" fmla="*/ 7868 h 317182"/>
                  <a:gd name="connsiteX1" fmla="*/ 1124276 w 4633586"/>
                  <a:gd name="connsiteY1" fmla="*/ 0 h 317182"/>
                  <a:gd name="connsiteX2" fmla="*/ 4906 w 4633586"/>
                  <a:gd name="connsiteY2" fmla="*/ 58934 h 317182"/>
                  <a:gd name="connsiteX3" fmla="*/ 1614824 w 4633586"/>
                  <a:gd name="connsiteY3" fmla="*/ 161916 h 317182"/>
                  <a:gd name="connsiteX4" fmla="*/ 3639304 w 4633586"/>
                  <a:gd name="connsiteY4" fmla="*/ 214965 h 317182"/>
                  <a:gd name="connsiteX5" fmla="*/ 4633586 w 4633586"/>
                  <a:gd name="connsiteY5" fmla="*/ 274112 h 317182"/>
                  <a:gd name="connsiteX6" fmla="*/ 3577167 w 4633586"/>
                  <a:gd name="connsiteY6" fmla="*/ 317182 h 317182"/>
                  <a:gd name="connsiteX0" fmla="*/ 1862538 w 4633628"/>
                  <a:gd name="connsiteY0" fmla="*/ 8008 h 317322"/>
                  <a:gd name="connsiteX1" fmla="*/ 1124318 w 4633628"/>
                  <a:gd name="connsiteY1" fmla="*/ 140 h 317322"/>
                  <a:gd name="connsiteX2" fmla="*/ 4948 w 4633628"/>
                  <a:gd name="connsiteY2" fmla="*/ 59074 h 317322"/>
                  <a:gd name="connsiteX3" fmla="*/ 1614866 w 4633628"/>
                  <a:gd name="connsiteY3" fmla="*/ 162056 h 317322"/>
                  <a:gd name="connsiteX4" fmla="*/ 3639346 w 4633628"/>
                  <a:gd name="connsiteY4" fmla="*/ 215105 h 317322"/>
                  <a:gd name="connsiteX5" fmla="*/ 4633628 w 4633628"/>
                  <a:gd name="connsiteY5" fmla="*/ 274252 h 317322"/>
                  <a:gd name="connsiteX6" fmla="*/ 3577209 w 4633628"/>
                  <a:gd name="connsiteY6" fmla="*/ 317322 h 317322"/>
                  <a:gd name="connsiteX0" fmla="*/ 1862599 w 4633689"/>
                  <a:gd name="connsiteY0" fmla="*/ 7868 h 317182"/>
                  <a:gd name="connsiteX1" fmla="*/ 1124379 w 4633689"/>
                  <a:gd name="connsiteY1" fmla="*/ 0 h 317182"/>
                  <a:gd name="connsiteX2" fmla="*/ 5009 w 4633689"/>
                  <a:gd name="connsiteY2" fmla="*/ 58934 h 317182"/>
                  <a:gd name="connsiteX3" fmla="*/ 1614927 w 4633689"/>
                  <a:gd name="connsiteY3" fmla="*/ 161916 h 317182"/>
                  <a:gd name="connsiteX4" fmla="*/ 3639407 w 4633689"/>
                  <a:gd name="connsiteY4" fmla="*/ 214965 h 317182"/>
                  <a:gd name="connsiteX5" fmla="*/ 4633689 w 4633689"/>
                  <a:gd name="connsiteY5" fmla="*/ 274112 h 317182"/>
                  <a:gd name="connsiteX6" fmla="*/ 3577270 w 4633689"/>
                  <a:gd name="connsiteY6" fmla="*/ 317182 h 317182"/>
                  <a:gd name="connsiteX0" fmla="*/ 1870019 w 4641109"/>
                  <a:gd name="connsiteY0" fmla="*/ 9545 h 318859"/>
                  <a:gd name="connsiteX1" fmla="*/ 1131799 w 4641109"/>
                  <a:gd name="connsiteY1" fmla="*/ 1677 h 318859"/>
                  <a:gd name="connsiteX2" fmla="*/ 889873 w 4641109"/>
                  <a:gd name="connsiteY2" fmla="*/ 6120 h 318859"/>
                  <a:gd name="connsiteX3" fmla="*/ 12429 w 4641109"/>
                  <a:gd name="connsiteY3" fmla="*/ 60611 h 318859"/>
                  <a:gd name="connsiteX4" fmla="*/ 1622347 w 4641109"/>
                  <a:gd name="connsiteY4" fmla="*/ 163593 h 318859"/>
                  <a:gd name="connsiteX5" fmla="*/ 3646827 w 4641109"/>
                  <a:gd name="connsiteY5" fmla="*/ 216642 h 318859"/>
                  <a:gd name="connsiteX6" fmla="*/ 4641109 w 4641109"/>
                  <a:gd name="connsiteY6" fmla="*/ 275789 h 318859"/>
                  <a:gd name="connsiteX7" fmla="*/ 3584690 w 4641109"/>
                  <a:gd name="connsiteY7" fmla="*/ 318859 h 318859"/>
                  <a:gd name="connsiteX0" fmla="*/ 1870019 w 4641109"/>
                  <a:gd name="connsiteY0" fmla="*/ 3425 h 312739"/>
                  <a:gd name="connsiteX1" fmla="*/ 889873 w 4641109"/>
                  <a:gd name="connsiteY1" fmla="*/ 0 h 312739"/>
                  <a:gd name="connsiteX2" fmla="*/ 12429 w 4641109"/>
                  <a:gd name="connsiteY2" fmla="*/ 54491 h 312739"/>
                  <a:gd name="connsiteX3" fmla="*/ 1622347 w 4641109"/>
                  <a:gd name="connsiteY3" fmla="*/ 157473 h 312739"/>
                  <a:gd name="connsiteX4" fmla="*/ 3646827 w 4641109"/>
                  <a:gd name="connsiteY4" fmla="*/ 210522 h 312739"/>
                  <a:gd name="connsiteX5" fmla="*/ 4641109 w 4641109"/>
                  <a:gd name="connsiteY5" fmla="*/ 269669 h 312739"/>
                  <a:gd name="connsiteX6" fmla="*/ 3584690 w 4641109"/>
                  <a:gd name="connsiteY6" fmla="*/ 312739 h 312739"/>
                  <a:gd name="connsiteX0" fmla="*/ 1870019 w 4641109"/>
                  <a:gd name="connsiteY0" fmla="*/ 6529 h 315843"/>
                  <a:gd name="connsiteX1" fmla="*/ 889873 w 4641109"/>
                  <a:gd name="connsiteY1" fmla="*/ 3104 h 315843"/>
                  <a:gd name="connsiteX2" fmla="*/ 12429 w 4641109"/>
                  <a:gd name="connsiteY2" fmla="*/ 57595 h 315843"/>
                  <a:gd name="connsiteX3" fmla="*/ 1622347 w 4641109"/>
                  <a:gd name="connsiteY3" fmla="*/ 160577 h 315843"/>
                  <a:gd name="connsiteX4" fmla="*/ 3646827 w 4641109"/>
                  <a:gd name="connsiteY4" fmla="*/ 213626 h 315843"/>
                  <a:gd name="connsiteX5" fmla="*/ 4641109 w 4641109"/>
                  <a:gd name="connsiteY5" fmla="*/ 272773 h 315843"/>
                  <a:gd name="connsiteX6" fmla="*/ 3584690 w 4641109"/>
                  <a:gd name="connsiteY6" fmla="*/ 315843 h 315843"/>
                  <a:gd name="connsiteX0" fmla="*/ 1871761 w 4642851"/>
                  <a:gd name="connsiteY0" fmla="*/ 6529 h 315843"/>
                  <a:gd name="connsiteX1" fmla="*/ 891615 w 4642851"/>
                  <a:gd name="connsiteY1" fmla="*/ 3104 h 315843"/>
                  <a:gd name="connsiteX2" fmla="*/ 14171 w 4642851"/>
                  <a:gd name="connsiteY2" fmla="*/ 57595 h 315843"/>
                  <a:gd name="connsiteX3" fmla="*/ 1624089 w 4642851"/>
                  <a:gd name="connsiteY3" fmla="*/ 160577 h 315843"/>
                  <a:gd name="connsiteX4" fmla="*/ 3648569 w 4642851"/>
                  <a:gd name="connsiteY4" fmla="*/ 213626 h 315843"/>
                  <a:gd name="connsiteX5" fmla="*/ 4642851 w 4642851"/>
                  <a:gd name="connsiteY5" fmla="*/ 272773 h 315843"/>
                  <a:gd name="connsiteX6" fmla="*/ 3586432 w 4642851"/>
                  <a:gd name="connsiteY6" fmla="*/ 315843 h 315843"/>
                  <a:gd name="connsiteX0" fmla="*/ 1871761 w 4642851"/>
                  <a:gd name="connsiteY0" fmla="*/ 6659 h 315973"/>
                  <a:gd name="connsiteX1" fmla="*/ 891615 w 4642851"/>
                  <a:gd name="connsiteY1" fmla="*/ 3234 h 315973"/>
                  <a:gd name="connsiteX2" fmla="*/ 14171 w 4642851"/>
                  <a:gd name="connsiteY2" fmla="*/ 57725 h 315973"/>
                  <a:gd name="connsiteX3" fmla="*/ 1624089 w 4642851"/>
                  <a:gd name="connsiteY3" fmla="*/ 160707 h 315973"/>
                  <a:gd name="connsiteX4" fmla="*/ 3648569 w 4642851"/>
                  <a:gd name="connsiteY4" fmla="*/ 213756 h 315973"/>
                  <a:gd name="connsiteX5" fmla="*/ 4642851 w 4642851"/>
                  <a:gd name="connsiteY5" fmla="*/ 272903 h 315973"/>
                  <a:gd name="connsiteX6" fmla="*/ 3586432 w 4642851"/>
                  <a:gd name="connsiteY6" fmla="*/ 315973 h 315973"/>
                  <a:gd name="connsiteX0" fmla="*/ 1871337 w 4642427"/>
                  <a:gd name="connsiteY0" fmla="*/ 6659 h 315973"/>
                  <a:gd name="connsiteX1" fmla="*/ 891191 w 4642427"/>
                  <a:gd name="connsiteY1" fmla="*/ 3234 h 315973"/>
                  <a:gd name="connsiteX2" fmla="*/ 13747 w 4642427"/>
                  <a:gd name="connsiteY2" fmla="*/ 57725 h 315973"/>
                  <a:gd name="connsiteX3" fmla="*/ 1623665 w 4642427"/>
                  <a:gd name="connsiteY3" fmla="*/ 160707 h 315973"/>
                  <a:gd name="connsiteX4" fmla="*/ 3648145 w 4642427"/>
                  <a:gd name="connsiteY4" fmla="*/ 213756 h 315973"/>
                  <a:gd name="connsiteX5" fmla="*/ 4642427 w 4642427"/>
                  <a:gd name="connsiteY5" fmla="*/ 272903 h 315973"/>
                  <a:gd name="connsiteX6" fmla="*/ 3586008 w 4642427"/>
                  <a:gd name="connsiteY6" fmla="*/ 315973 h 315973"/>
                  <a:gd name="connsiteX0" fmla="*/ 1873477 w 4644567"/>
                  <a:gd name="connsiteY0" fmla="*/ 5510 h 314824"/>
                  <a:gd name="connsiteX1" fmla="*/ 893331 w 4644567"/>
                  <a:gd name="connsiteY1" fmla="*/ 2085 h 314824"/>
                  <a:gd name="connsiteX2" fmla="*/ 15887 w 4644567"/>
                  <a:gd name="connsiteY2" fmla="*/ 56576 h 314824"/>
                  <a:gd name="connsiteX3" fmla="*/ 1625805 w 4644567"/>
                  <a:gd name="connsiteY3" fmla="*/ 159558 h 314824"/>
                  <a:gd name="connsiteX4" fmla="*/ 3650285 w 4644567"/>
                  <a:gd name="connsiteY4" fmla="*/ 212607 h 314824"/>
                  <a:gd name="connsiteX5" fmla="*/ 4644567 w 4644567"/>
                  <a:gd name="connsiteY5" fmla="*/ 271754 h 314824"/>
                  <a:gd name="connsiteX6" fmla="*/ 3588148 w 4644567"/>
                  <a:gd name="connsiteY6" fmla="*/ 314824 h 314824"/>
                  <a:gd name="connsiteX0" fmla="*/ 1859133 w 4630223"/>
                  <a:gd name="connsiteY0" fmla="*/ 5510 h 314824"/>
                  <a:gd name="connsiteX1" fmla="*/ 878987 w 4630223"/>
                  <a:gd name="connsiteY1" fmla="*/ 2085 h 314824"/>
                  <a:gd name="connsiteX2" fmla="*/ 1543 w 4630223"/>
                  <a:gd name="connsiteY2" fmla="*/ 56576 h 314824"/>
                  <a:gd name="connsiteX3" fmla="*/ 1611461 w 4630223"/>
                  <a:gd name="connsiteY3" fmla="*/ 159558 h 314824"/>
                  <a:gd name="connsiteX4" fmla="*/ 3635941 w 4630223"/>
                  <a:gd name="connsiteY4" fmla="*/ 212607 h 314824"/>
                  <a:gd name="connsiteX5" fmla="*/ 4630223 w 4630223"/>
                  <a:gd name="connsiteY5" fmla="*/ 271754 h 314824"/>
                  <a:gd name="connsiteX6" fmla="*/ 3573804 w 4630223"/>
                  <a:gd name="connsiteY6" fmla="*/ 314824 h 3148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630223" h="314824">
                    <a:moveTo>
                      <a:pt x="1859133" y="5510"/>
                    </a:moveTo>
                    <a:cubicBezTo>
                      <a:pt x="1532418" y="4368"/>
                      <a:pt x="1269276" y="-3738"/>
                      <a:pt x="878987" y="2085"/>
                    </a:cubicBezTo>
                    <a:cubicBezTo>
                      <a:pt x="488698" y="7908"/>
                      <a:pt x="44994" y="19222"/>
                      <a:pt x="1543" y="56576"/>
                    </a:cubicBezTo>
                    <a:cubicBezTo>
                      <a:pt x="-41908" y="93930"/>
                      <a:pt x="840198" y="137552"/>
                      <a:pt x="1611461" y="159558"/>
                    </a:cubicBezTo>
                    <a:lnTo>
                      <a:pt x="3635941" y="212607"/>
                    </a:lnTo>
                    <a:cubicBezTo>
                      <a:pt x="4164533" y="227751"/>
                      <a:pt x="4630026" y="239328"/>
                      <a:pt x="4630223" y="271754"/>
                    </a:cubicBezTo>
                    <a:cubicBezTo>
                      <a:pt x="4630420" y="304180"/>
                      <a:pt x="3573804" y="314824"/>
                      <a:pt x="3573804" y="314824"/>
                    </a:cubicBezTo>
                  </a:path>
                </a:pathLst>
              </a:custGeom>
              <a:noFill/>
              <a:ln w="76200" cap="flat" cmpd="sng" algn="ctr">
                <a:solidFill>
                  <a:schemeClr val="accent3">
                    <a:lumMod val="50000"/>
                  </a:schemeClr>
                </a:solidFill>
                <a:prstDash val="solid"/>
              </a:ln>
              <a:effectLst/>
              <a:scene3d>
                <a:camera prst="orthographicFront"/>
                <a:lightRig rig="morning" dir="t">
                  <a:rot lat="0" lon="0" rev="4800000"/>
                </a:lightRig>
              </a:scene3d>
              <a:sp3d>
                <a:bevelT w="152400" h="50800" prst="softRound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  <a:latin typeface="Calibri"/>
                </a:endParaRPr>
              </a:p>
            </p:txBody>
          </p:sp>
          <p:grpSp>
            <p:nvGrpSpPr>
              <p:cNvPr id="38" name="37 Grupo"/>
              <p:cNvGrpSpPr/>
              <p:nvPr/>
            </p:nvGrpSpPr>
            <p:grpSpPr>
              <a:xfrm>
                <a:off x="5005802" y="3093710"/>
                <a:ext cx="806236" cy="511673"/>
                <a:chOff x="5005802" y="3093710"/>
                <a:chExt cx="806236" cy="511673"/>
              </a:xfrm>
              <a:effectLst>
                <a:outerShdw blurRad="50800" dist="50800" dir="5400000" algn="ctr" rotWithShape="0">
                  <a:schemeClr val="accent4">
                    <a:lumMod val="50000"/>
                  </a:schemeClr>
                </a:outerShdw>
              </a:effectLst>
            </p:grpSpPr>
            <p:sp>
              <p:nvSpPr>
                <p:cNvPr id="39" name="2 Estrella de 5 puntas"/>
                <p:cNvSpPr/>
                <p:nvPr/>
              </p:nvSpPr>
              <p:spPr>
                <a:xfrm rot="19689411">
                  <a:off x="5012075" y="3093710"/>
                  <a:ext cx="799963" cy="507777"/>
                </a:xfrm>
                <a:custGeom>
                  <a:avLst/>
                  <a:gdLst>
                    <a:gd name="connsiteX0" fmla="*/ 2 w 2160240"/>
                    <a:gd name="connsiteY0" fmla="*/ 825136 h 2160240"/>
                    <a:gd name="connsiteX1" fmla="*/ 825143 w 2160240"/>
                    <a:gd name="connsiteY1" fmla="*/ 825142 h 2160240"/>
                    <a:gd name="connsiteX2" fmla="*/ 1080120 w 2160240"/>
                    <a:gd name="connsiteY2" fmla="*/ 0 h 2160240"/>
                    <a:gd name="connsiteX3" fmla="*/ 1335097 w 2160240"/>
                    <a:gd name="connsiteY3" fmla="*/ 825142 h 2160240"/>
                    <a:gd name="connsiteX4" fmla="*/ 2160238 w 2160240"/>
                    <a:gd name="connsiteY4" fmla="*/ 825136 h 2160240"/>
                    <a:gd name="connsiteX5" fmla="*/ 1492682 w 2160240"/>
                    <a:gd name="connsiteY5" fmla="*/ 1335096 h 2160240"/>
                    <a:gd name="connsiteX6" fmla="*/ 1747669 w 2160240"/>
                    <a:gd name="connsiteY6" fmla="*/ 2160235 h 2160240"/>
                    <a:gd name="connsiteX7" fmla="*/ 1080120 w 2160240"/>
                    <a:gd name="connsiteY7" fmla="*/ 1650265 h 2160240"/>
                    <a:gd name="connsiteX8" fmla="*/ 412571 w 2160240"/>
                    <a:gd name="connsiteY8" fmla="*/ 2160235 h 2160240"/>
                    <a:gd name="connsiteX9" fmla="*/ 667558 w 2160240"/>
                    <a:gd name="connsiteY9" fmla="*/ 1335096 h 2160240"/>
                    <a:gd name="connsiteX10" fmla="*/ 2 w 2160240"/>
                    <a:gd name="connsiteY10" fmla="*/ 825136 h 2160240"/>
                    <a:gd name="connsiteX0" fmla="*/ 0 w 2160236"/>
                    <a:gd name="connsiteY0" fmla="*/ 825136 h 2160235"/>
                    <a:gd name="connsiteX1" fmla="*/ 825141 w 2160236"/>
                    <a:gd name="connsiteY1" fmla="*/ 825142 h 2160235"/>
                    <a:gd name="connsiteX2" fmla="*/ 1080118 w 2160236"/>
                    <a:gd name="connsiteY2" fmla="*/ 0 h 2160235"/>
                    <a:gd name="connsiteX3" fmla="*/ 1335095 w 2160236"/>
                    <a:gd name="connsiteY3" fmla="*/ 825142 h 2160235"/>
                    <a:gd name="connsiteX4" fmla="*/ 2160236 w 2160236"/>
                    <a:gd name="connsiteY4" fmla="*/ 825136 h 2160235"/>
                    <a:gd name="connsiteX5" fmla="*/ 1492680 w 2160236"/>
                    <a:gd name="connsiteY5" fmla="*/ 1335096 h 2160235"/>
                    <a:gd name="connsiteX6" fmla="*/ 1747667 w 2160236"/>
                    <a:gd name="connsiteY6" fmla="*/ 2160235 h 2160235"/>
                    <a:gd name="connsiteX7" fmla="*/ 412569 w 2160236"/>
                    <a:gd name="connsiteY7" fmla="*/ 2160235 h 2160235"/>
                    <a:gd name="connsiteX8" fmla="*/ 667556 w 2160236"/>
                    <a:gd name="connsiteY8" fmla="*/ 1335096 h 2160235"/>
                    <a:gd name="connsiteX9" fmla="*/ 0 w 2160236"/>
                    <a:gd name="connsiteY9" fmla="*/ 825136 h 2160235"/>
                    <a:gd name="connsiteX0" fmla="*/ 0 w 2160236"/>
                    <a:gd name="connsiteY0" fmla="*/ 825136 h 2160235"/>
                    <a:gd name="connsiteX1" fmla="*/ 825141 w 2160236"/>
                    <a:gd name="connsiteY1" fmla="*/ 825142 h 2160235"/>
                    <a:gd name="connsiteX2" fmla="*/ 1080118 w 2160236"/>
                    <a:gd name="connsiteY2" fmla="*/ 0 h 2160235"/>
                    <a:gd name="connsiteX3" fmla="*/ 1335095 w 2160236"/>
                    <a:gd name="connsiteY3" fmla="*/ 825142 h 2160235"/>
                    <a:gd name="connsiteX4" fmla="*/ 2160236 w 2160236"/>
                    <a:gd name="connsiteY4" fmla="*/ 825136 h 2160235"/>
                    <a:gd name="connsiteX5" fmla="*/ 1492680 w 2160236"/>
                    <a:gd name="connsiteY5" fmla="*/ 1335096 h 2160235"/>
                    <a:gd name="connsiteX6" fmla="*/ 1747667 w 2160236"/>
                    <a:gd name="connsiteY6" fmla="*/ 2160235 h 2160235"/>
                    <a:gd name="connsiteX7" fmla="*/ 412569 w 2160236"/>
                    <a:gd name="connsiteY7" fmla="*/ 2160235 h 2160235"/>
                    <a:gd name="connsiteX8" fmla="*/ 0 w 2160236"/>
                    <a:gd name="connsiteY8" fmla="*/ 825136 h 2160235"/>
                    <a:gd name="connsiteX0" fmla="*/ 0 w 2160236"/>
                    <a:gd name="connsiteY0" fmla="*/ 825136 h 2160235"/>
                    <a:gd name="connsiteX1" fmla="*/ 825141 w 2160236"/>
                    <a:gd name="connsiteY1" fmla="*/ 825142 h 2160235"/>
                    <a:gd name="connsiteX2" fmla="*/ 1080118 w 2160236"/>
                    <a:gd name="connsiteY2" fmla="*/ 0 h 2160235"/>
                    <a:gd name="connsiteX3" fmla="*/ 1335095 w 2160236"/>
                    <a:gd name="connsiteY3" fmla="*/ 825142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35095 w 2160236"/>
                    <a:gd name="connsiteY3" fmla="*/ 825142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1068711 w 2160236"/>
                    <a:gd name="connsiteY6" fmla="*/ 2152604 h 2160235"/>
                    <a:gd name="connsiteX7" fmla="*/ 412569 w 2160236"/>
                    <a:gd name="connsiteY7" fmla="*/ 2160235 h 2160235"/>
                    <a:gd name="connsiteX8" fmla="*/ 0 w 2160236"/>
                    <a:gd name="connsiteY8" fmla="*/ 825136 h 2160235"/>
                    <a:gd name="connsiteX0" fmla="*/ 0 w 2160236"/>
                    <a:gd name="connsiteY0" fmla="*/ 825136 h 2163893"/>
                    <a:gd name="connsiteX1" fmla="*/ 915453 w 2160236"/>
                    <a:gd name="connsiteY1" fmla="*/ 1254120 h 2163893"/>
                    <a:gd name="connsiteX2" fmla="*/ 1080118 w 2160236"/>
                    <a:gd name="connsiteY2" fmla="*/ 0 h 2163893"/>
                    <a:gd name="connsiteX3" fmla="*/ 1357672 w 2160236"/>
                    <a:gd name="connsiteY3" fmla="*/ 1321853 h 2163893"/>
                    <a:gd name="connsiteX4" fmla="*/ 2160236 w 2160236"/>
                    <a:gd name="connsiteY4" fmla="*/ 825136 h 2163893"/>
                    <a:gd name="connsiteX5" fmla="*/ 1747667 w 2160236"/>
                    <a:gd name="connsiteY5" fmla="*/ 2160235 h 2163893"/>
                    <a:gd name="connsiteX6" fmla="*/ 1746044 w 2160236"/>
                    <a:gd name="connsiteY6" fmla="*/ 2163893 h 2163893"/>
                    <a:gd name="connsiteX7" fmla="*/ 1068711 w 2160236"/>
                    <a:gd name="connsiteY7" fmla="*/ 2152604 h 2163893"/>
                    <a:gd name="connsiteX8" fmla="*/ 412569 w 2160236"/>
                    <a:gd name="connsiteY8" fmla="*/ 2160235 h 2163893"/>
                    <a:gd name="connsiteX9" fmla="*/ 0 w 2160236"/>
                    <a:gd name="connsiteY9" fmla="*/ 825136 h 2163893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1068711 w 2160236"/>
                    <a:gd name="connsiteY6" fmla="*/ 2152604 h 2160235"/>
                    <a:gd name="connsiteX7" fmla="*/ 412569 w 2160236"/>
                    <a:gd name="connsiteY7" fmla="*/ 2160235 h 2160235"/>
                    <a:gd name="connsiteX8" fmla="*/ 0 w 2160236"/>
                    <a:gd name="connsiteY8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068711 w 2160236"/>
                    <a:gd name="connsiteY5" fmla="*/ 2152604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068711 w 2160236"/>
                    <a:gd name="connsiteY5" fmla="*/ 2152604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2703"/>
                    <a:gd name="connsiteY0" fmla="*/ 825136 h 2160235"/>
                    <a:gd name="connsiteX1" fmla="*/ 915453 w 2162703"/>
                    <a:gd name="connsiteY1" fmla="*/ 1254120 h 2160235"/>
                    <a:gd name="connsiteX2" fmla="*/ 1080118 w 2162703"/>
                    <a:gd name="connsiteY2" fmla="*/ 0 h 2160235"/>
                    <a:gd name="connsiteX3" fmla="*/ 1357672 w 2162703"/>
                    <a:gd name="connsiteY3" fmla="*/ 1321853 h 2160235"/>
                    <a:gd name="connsiteX4" fmla="*/ 2160236 w 2162703"/>
                    <a:gd name="connsiteY4" fmla="*/ 825136 h 2160235"/>
                    <a:gd name="connsiteX5" fmla="*/ 1068711 w 2162703"/>
                    <a:gd name="connsiteY5" fmla="*/ 2152604 h 2160235"/>
                    <a:gd name="connsiteX6" fmla="*/ 412569 w 2162703"/>
                    <a:gd name="connsiteY6" fmla="*/ 2160235 h 2160235"/>
                    <a:gd name="connsiteX7" fmla="*/ 0 w 2162703"/>
                    <a:gd name="connsiteY7" fmla="*/ 825136 h 2160235"/>
                    <a:gd name="connsiteX0" fmla="*/ 0 w 2184028"/>
                    <a:gd name="connsiteY0" fmla="*/ 825136 h 2160235"/>
                    <a:gd name="connsiteX1" fmla="*/ 915453 w 2184028"/>
                    <a:gd name="connsiteY1" fmla="*/ 1254120 h 2160235"/>
                    <a:gd name="connsiteX2" fmla="*/ 1080118 w 2184028"/>
                    <a:gd name="connsiteY2" fmla="*/ 0 h 2160235"/>
                    <a:gd name="connsiteX3" fmla="*/ 1357672 w 2184028"/>
                    <a:gd name="connsiteY3" fmla="*/ 1321853 h 2160235"/>
                    <a:gd name="connsiteX4" fmla="*/ 2160236 w 2184028"/>
                    <a:gd name="connsiteY4" fmla="*/ 825136 h 2160235"/>
                    <a:gd name="connsiteX5" fmla="*/ 1068711 w 2184028"/>
                    <a:gd name="connsiteY5" fmla="*/ 2152604 h 2160235"/>
                    <a:gd name="connsiteX6" fmla="*/ 412569 w 2184028"/>
                    <a:gd name="connsiteY6" fmla="*/ 2160235 h 2160235"/>
                    <a:gd name="connsiteX7" fmla="*/ 0 w 2184028"/>
                    <a:gd name="connsiteY7" fmla="*/ 825136 h 2160235"/>
                    <a:gd name="connsiteX0" fmla="*/ 0 w 2182636"/>
                    <a:gd name="connsiteY0" fmla="*/ 825136 h 2160235"/>
                    <a:gd name="connsiteX1" fmla="*/ 915453 w 2182636"/>
                    <a:gd name="connsiteY1" fmla="*/ 1254120 h 2160235"/>
                    <a:gd name="connsiteX2" fmla="*/ 1080118 w 2182636"/>
                    <a:gd name="connsiteY2" fmla="*/ 0 h 2160235"/>
                    <a:gd name="connsiteX3" fmla="*/ 1357672 w 2182636"/>
                    <a:gd name="connsiteY3" fmla="*/ 1321853 h 2160235"/>
                    <a:gd name="connsiteX4" fmla="*/ 2160236 w 2182636"/>
                    <a:gd name="connsiteY4" fmla="*/ 825136 h 2160235"/>
                    <a:gd name="connsiteX5" fmla="*/ 1068711 w 2182636"/>
                    <a:gd name="connsiteY5" fmla="*/ 2152604 h 2160235"/>
                    <a:gd name="connsiteX6" fmla="*/ 412569 w 2182636"/>
                    <a:gd name="connsiteY6" fmla="*/ 2160235 h 2160235"/>
                    <a:gd name="connsiteX7" fmla="*/ 0 w 2182636"/>
                    <a:gd name="connsiteY7" fmla="*/ 825136 h 2160235"/>
                    <a:gd name="connsiteX0" fmla="*/ 0 w 2182636"/>
                    <a:gd name="connsiteY0" fmla="*/ 825136 h 2152604"/>
                    <a:gd name="connsiteX1" fmla="*/ 915453 w 2182636"/>
                    <a:gd name="connsiteY1" fmla="*/ 1254120 h 2152604"/>
                    <a:gd name="connsiteX2" fmla="*/ 1080118 w 2182636"/>
                    <a:gd name="connsiteY2" fmla="*/ 0 h 2152604"/>
                    <a:gd name="connsiteX3" fmla="*/ 1357672 w 2182636"/>
                    <a:gd name="connsiteY3" fmla="*/ 1321853 h 2152604"/>
                    <a:gd name="connsiteX4" fmla="*/ 2160236 w 2182636"/>
                    <a:gd name="connsiteY4" fmla="*/ 825136 h 2152604"/>
                    <a:gd name="connsiteX5" fmla="*/ 1068711 w 2182636"/>
                    <a:gd name="connsiteY5" fmla="*/ 2152604 h 2152604"/>
                    <a:gd name="connsiteX6" fmla="*/ 0 w 2182636"/>
                    <a:gd name="connsiteY6" fmla="*/ 825136 h 2152604"/>
                    <a:gd name="connsiteX0" fmla="*/ 70962 w 2253598"/>
                    <a:gd name="connsiteY0" fmla="*/ 825136 h 2152604"/>
                    <a:gd name="connsiteX1" fmla="*/ 986415 w 2253598"/>
                    <a:gd name="connsiteY1" fmla="*/ 1254120 h 2152604"/>
                    <a:gd name="connsiteX2" fmla="*/ 1151080 w 2253598"/>
                    <a:gd name="connsiteY2" fmla="*/ 0 h 2152604"/>
                    <a:gd name="connsiteX3" fmla="*/ 1428634 w 2253598"/>
                    <a:gd name="connsiteY3" fmla="*/ 1321853 h 2152604"/>
                    <a:gd name="connsiteX4" fmla="*/ 2231198 w 2253598"/>
                    <a:gd name="connsiteY4" fmla="*/ 825136 h 2152604"/>
                    <a:gd name="connsiteX5" fmla="*/ 1139673 w 2253598"/>
                    <a:gd name="connsiteY5" fmla="*/ 2152604 h 2152604"/>
                    <a:gd name="connsiteX6" fmla="*/ 70962 w 2253598"/>
                    <a:gd name="connsiteY6" fmla="*/ 825136 h 2152604"/>
                    <a:gd name="connsiteX0" fmla="*/ 107697 w 2290333"/>
                    <a:gd name="connsiteY0" fmla="*/ 825136 h 2152604"/>
                    <a:gd name="connsiteX1" fmla="*/ 1023150 w 2290333"/>
                    <a:gd name="connsiteY1" fmla="*/ 1254120 h 2152604"/>
                    <a:gd name="connsiteX2" fmla="*/ 1187815 w 2290333"/>
                    <a:gd name="connsiteY2" fmla="*/ 0 h 2152604"/>
                    <a:gd name="connsiteX3" fmla="*/ 1465369 w 2290333"/>
                    <a:gd name="connsiteY3" fmla="*/ 1321853 h 2152604"/>
                    <a:gd name="connsiteX4" fmla="*/ 2267933 w 2290333"/>
                    <a:gd name="connsiteY4" fmla="*/ 825136 h 2152604"/>
                    <a:gd name="connsiteX5" fmla="*/ 1176408 w 2290333"/>
                    <a:gd name="connsiteY5" fmla="*/ 2152604 h 2152604"/>
                    <a:gd name="connsiteX6" fmla="*/ 107697 w 2290333"/>
                    <a:gd name="connsiteY6" fmla="*/ 825136 h 2152604"/>
                    <a:gd name="connsiteX0" fmla="*/ 30136 w 2212772"/>
                    <a:gd name="connsiteY0" fmla="*/ 825136 h 2152604"/>
                    <a:gd name="connsiteX1" fmla="*/ 945589 w 2212772"/>
                    <a:gd name="connsiteY1" fmla="*/ 1254120 h 2152604"/>
                    <a:gd name="connsiteX2" fmla="*/ 1110254 w 2212772"/>
                    <a:gd name="connsiteY2" fmla="*/ 0 h 2152604"/>
                    <a:gd name="connsiteX3" fmla="*/ 1387808 w 2212772"/>
                    <a:gd name="connsiteY3" fmla="*/ 1321853 h 2152604"/>
                    <a:gd name="connsiteX4" fmla="*/ 2190372 w 2212772"/>
                    <a:gd name="connsiteY4" fmla="*/ 825136 h 2152604"/>
                    <a:gd name="connsiteX5" fmla="*/ 1098847 w 2212772"/>
                    <a:gd name="connsiteY5" fmla="*/ 2152604 h 2152604"/>
                    <a:gd name="connsiteX6" fmla="*/ 30136 w 2212772"/>
                    <a:gd name="connsiteY6" fmla="*/ 825136 h 2152604"/>
                    <a:gd name="connsiteX0" fmla="*/ 27594 w 2210230"/>
                    <a:gd name="connsiteY0" fmla="*/ 825136 h 2152604"/>
                    <a:gd name="connsiteX1" fmla="*/ 943047 w 2210230"/>
                    <a:gd name="connsiteY1" fmla="*/ 1254120 h 2152604"/>
                    <a:gd name="connsiteX2" fmla="*/ 1107712 w 2210230"/>
                    <a:gd name="connsiteY2" fmla="*/ 0 h 2152604"/>
                    <a:gd name="connsiteX3" fmla="*/ 1385266 w 2210230"/>
                    <a:gd name="connsiteY3" fmla="*/ 1321853 h 2152604"/>
                    <a:gd name="connsiteX4" fmla="*/ 2187830 w 2210230"/>
                    <a:gd name="connsiteY4" fmla="*/ 825136 h 2152604"/>
                    <a:gd name="connsiteX5" fmla="*/ 1096305 w 2210230"/>
                    <a:gd name="connsiteY5" fmla="*/ 2152604 h 2152604"/>
                    <a:gd name="connsiteX6" fmla="*/ 27594 w 2210230"/>
                    <a:gd name="connsiteY6" fmla="*/ 825136 h 2152604"/>
                    <a:gd name="connsiteX0" fmla="*/ 34125 w 2225475"/>
                    <a:gd name="connsiteY0" fmla="*/ 825136 h 2157276"/>
                    <a:gd name="connsiteX1" fmla="*/ 949578 w 2225475"/>
                    <a:gd name="connsiteY1" fmla="*/ 1254120 h 2157276"/>
                    <a:gd name="connsiteX2" fmla="*/ 1114243 w 2225475"/>
                    <a:gd name="connsiteY2" fmla="*/ 0 h 2157276"/>
                    <a:gd name="connsiteX3" fmla="*/ 1391797 w 2225475"/>
                    <a:gd name="connsiteY3" fmla="*/ 1321853 h 2157276"/>
                    <a:gd name="connsiteX4" fmla="*/ 2194361 w 2225475"/>
                    <a:gd name="connsiteY4" fmla="*/ 825136 h 2157276"/>
                    <a:gd name="connsiteX5" fmla="*/ 1102836 w 2225475"/>
                    <a:gd name="connsiteY5" fmla="*/ 2152604 h 2157276"/>
                    <a:gd name="connsiteX6" fmla="*/ 34125 w 2225475"/>
                    <a:gd name="connsiteY6" fmla="*/ 825136 h 2157276"/>
                    <a:gd name="connsiteX0" fmla="*/ 34125 w 2225475"/>
                    <a:gd name="connsiteY0" fmla="*/ 894500 h 2226640"/>
                    <a:gd name="connsiteX1" fmla="*/ 949578 w 2225475"/>
                    <a:gd name="connsiteY1" fmla="*/ 1323484 h 2226640"/>
                    <a:gd name="connsiteX2" fmla="*/ 1114243 w 2225475"/>
                    <a:gd name="connsiteY2" fmla="*/ 69364 h 2226640"/>
                    <a:gd name="connsiteX3" fmla="*/ 1391797 w 2225475"/>
                    <a:gd name="connsiteY3" fmla="*/ 1391217 h 2226640"/>
                    <a:gd name="connsiteX4" fmla="*/ 2194361 w 2225475"/>
                    <a:gd name="connsiteY4" fmla="*/ 894500 h 2226640"/>
                    <a:gd name="connsiteX5" fmla="*/ 1102836 w 2225475"/>
                    <a:gd name="connsiteY5" fmla="*/ 2221968 h 2226640"/>
                    <a:gd name="connsiteX6" fmla="*/ 34125 w 2225475"/>
                    <a:gd name="connsiteY6" fmla="*/ 894500 h 2226640"/>
                    <a:gd name="connsiteX0" fmla="*/ 34125 w 2225475"/>
                    <a:gd name="connsiteY0" fmla="*/ 827026 h 2159166"/>
                    <a:gd name="connsiteX1" fmla="*/ 949578 w 2225475"/>
                    <a:gd name="connsiteY1" fmla="*/ 1256010 h 2159166"/>
                    <a:gd name="connsiteX2" fmla="*/ 1114243 w 2225475"/>
                    <a:gd name="connsiteY2" fmla="*/ 1890 h 2159166"/>
                    <a:gd name="connsiteX3" fmla="*/ 1391797 w 2225475"/>
                    <a:gd name="connsiteY3" fmla="*/ 1323743 h 2159166"/>
                    <a:gd name="connsiteX4" fmla="*/ 2194361 w 2225475"/>
                    <a:gd name="connsiteY4" fmla="*/ 827026 h 2159166"/>
                    <a:gd name="connsiteX5" fmla="*/ 1102836 w 2225475"/>
                    <a:gd name="connsiteY5" fmla="*/ 2154494 h 2159166"/>
                    <a:gd name="connsiteX6" fmla="*/ 34125 w 2225475"/>
                    <a:gd name="connsiteY6" fmla="*/ 827026 h 2159166"/>
                    <a:gd name="connsiteX0" fmla="*/ 25322 w 2329807"/>
                    <a:gd name="connsiteY0" fmla="*/ 1113125 h 2156766"/>
                    <a:gd name="connsiteX1" fmla="*/ 1059295 w 2329807"/>
                    <a:gd name="connsiteY1" fmla="*/ 1256010 h 2156766"/>
                    <a:gd name="connsiteX2" fmla="*/ 1223960 w 2329807"/>
                    <a:gd name="connsiteY2" fmla="*/ 1890 h 2156766"/>
                    <a:gd name="connsiteX3" fmla="*/ 1501514 w 2329807"/>
                    <a:gd name="connsiteY3" fmla="*/ 1323743 h 2156766"/>
                    <a:gd name="connsiteX4" fmla="*/ 2304078 w 2329807"/>
                    <a:gd name="connsiteY4" fmla="*/ 827026 h 2156766"/>
                    <a:gd name="connsiteX5" fmla="*/ 1212553 w 2329807"/>
                    <a:gd name="connsiteY5" fmla="*/ 2154494 h 2156766"/>
                    <a:gd name="connsiteX6" fmla="*/ 25322 w 2329807"/>
                    <a:gd name="connsiteY6" fmla="*/ 1113125 h 2156766"/>
                    <a:gd name="connsiteX0" fmla="*/ 44462 w 2348947"/>
                    <a:gd name="connsiteY0" fmla="*/ 1113125 h 2157205"/>
                    <a:gd name="connsiteX1" fmla="*/ 1078435 w 2348947"/>
                    <a:gd name="connsiteY1" fmla="*/ 1256010 h 2157205"/>
                    <a:gd name="connsiteX2" fmla="*/ 1243100 w 2348947"/>
                    <a:gd name="connsiteY2" fmla="*/ 1890 h 2157205"/>
                    <a:gd name="connsiteX3" fmla="*/ 1520654 w 2348947"/>
                    <a:gd name="connsiteY3" fmla="*/ 1323743 h 2157205"/>
                    <a:gd name="connsiteX4" fmla="*/ 2323218 w 2348947"/>
                    <a:gd name="connsiteY4" fmla="*/ 827026 h 2157205"/>
                    <a:gd name="connsiteX5" fmla="*/ 1231693 w 2348947"/>
                    <a:gd name="connsiteY5" fmla="*/ 2154494 h 2157205"/>
                    <a:gd name="connsiteX6" fmla="*/ 44462 w 2348947"/>
                    <a:gd name="connsiteY6" fmla="*/ 1113125 h 2157205"/>
                    <a:gd name="connsiteX0" fmla="*/ 46203 w 2350688"/>
                    <a:gd name="connsiteY0" fmla="*/ 1113125 h 2156888"/>
                    <a:gd name="connsiteX1" fmla="*/ 1080176 w 2350688"/>
                    <a:gd name="connsiteY1" fmla="*/ 1256010 h 2156888"/>
                    <a:gd name="connsiteX2" fmla="*/ 1244841 w 2350688"/>
                    <a:gd name="connsiteY2" fmla="*/ 1890 h 2156888"/>
                    <a:gd name="connsiteX3" fmla="*/ 1522395 w 2350688"/>
                    <a:gd name="connsiteY3" fmla="*/ 1323743 h 2156888"/>
                    <a:gd name="connsiteX4" fmla="*/ 2324959 w 2350688"/>
                    <a:gd name="connsiteY4" fmla="*/ 827026 h 2156888"/>
                    <a:gd name="connsiteX5" fmla="*/ 1233434 w 2350688"/>
                    <a:gd name="connsiteY5" fmla="*/ 2154494 h 2156888"/>
                    <a:gd name="connsiteX6" fmla="*/ 46203 w 2350688"/>
                    <a:gd name="connsiteY6" fmla="*/ 1113125 h 2156888"/>
                    <a:gd name="connsiteX0" fmla="*/ 49773 w 2356804"/>
                    <a:gd name="connsiteY0" fmla="*/ 1113125 h 2165458"/>
                    <a:gd name="connsiteX1" fmla="*/ 1083746 w 2356804"/>
                    <a:gd name="connsiteY1" fmla="*/ 1256010 h 2165458"/>
                    <a:gd name="connsiteX2" fmla="*/ 1248411 w 2356804"/>
                    <a:gd name="connsiteY2" fmla="*/ 1890 h 2165458"/>
                    <a:gd name="connsiteX3" fmla="*/ 1525965 w 2356804"/>
                    <a:gd name="connsiteY3" fmla="*/ 1323743 h 2165458"/>
                    <a:gd name="connsiteX4" fmla="*/ 2328529 w 2356804"/>
                    <a:gd name="connsiteY4" fmla="*/ 827026 h 2165458"/>
                    <a:gd name="connsiteX5" fmla="*/ 1237004 w 2356804"/>
                    <a:gd name="connsiteY5" fmla="*/ 2154494 h 2165458"/>
                    <a:gd name="connsiteX6" fmla="*/ 49773 w 2356804"/>
                    <a:gd name="connsiteY6" fmla="*/ 1113125 h 2165458"/>
                    <a:gd name="connsiteX0" fmla="*/ 49773 w 2356804"/>
                    <a:gd name="connsiteY0" fmla="*/ 1113125 h 2160540"/>
                    <a:gd name="connsiteX1" fmla="*/ 1083746 w 2356804"/>
                    <a:gd name="connsiteY1" fmla="*/ 1256010 h 2160540"/>
                    <a:gd name="connsiteX2" fmla="*/ 1248411 w 2356804"/>
                    <a:gd name="connsiteY2" fmla="*/ 1890 h 2160540"/>
                    <a:gd name="connsiteX3" fmla="*/ 1525965 w 2356804"/>
                    <a:gd name="connsiteY3" fmla="*/ 1323743 h 2160540"/>
                    <a:gd name="connsiteX4" fmla="*/ 2328529 w 2356804"/>
                    <a:gd name="connsiteY4" fmla="*/ 827026 h 2160540"/>
                    <a:gd name="connsiteX5" fmla="*/ 1237004 w 2356804"/>
                    <a:gd name="connsiteY5" fmla="*/ 2154494 h 2160540"/>
                    <a:gd name="connsiteX6" fmla="*/ 49773 w 2356804"/>
                    <a:gd name="connsiteY6" fmla="*/ 1113125 h 2160540"/>
                    <a:gd name="connsiteX0" fmla="*/ 49773 w 2372534"/>
                    <a:gd name="connsiteY0" fmla="*/ 1113125 h 2160539"/>
                    <a:gd name="connsiteX1" fmla="*/ 1083746 w 2372534"/>
                    <a:gd name="connsiteY1" fmla="*/ 1256010 h 2160539"/>
                    <a:gd name="connsiteX2" fmla="*/ 1248411 w 2372534"/>
                    <a:gd name="connsiteY2" fmla="*/ 1890 h 2160539"/>
                    <a:gd name="connsiteX3" fmla="*/ 1525965 w 2372534"/>
                    <a:gd name="connsiteY3" fmla="*/ 1323743 h 2160539"/>
                    <a:gd name="connsiteX4" fmla="*/ 2328529 w 2372534"/>
                    <a:gd name="connsiteY4" fmla="*/ 827026 h 2160539"/>
                    <a:gd name="connsiteX5" fmla="*/ 1237004 w 2372534"/>
                    <a:gd name="connsiteY5" fmla="*/ 2154494 h 2160539"/>
                    <a:gd name="connsiteX6" fmla="*/ 49773 w 2372534"/>
                    <a:gd name="connsiteY6" fmla="*/ 1113125 h 2160539"/>
                    <a:gd name="connsiteX0" fmla="*/ 70859 w 2415991"/>
                    <a:gd name="connsiteY0" fmla="*/ 1113125 h 2193893"/>
                    <a:gd name="connsiteX1" fmla="*/ 1104832 w 2415991"/>
                    <a:gd name="connsiteY1" fmla="*/ 1256010 h 2193893"/>
                    <a:gd name="connsiteX2" fmla="*/ 1269497 w 2415991"/>
                    <a:gd name="connsiteY2" fmla="*/ 1890 h 2193893"/>
                    <a:gd name="connsiteX3" fmla="*/ 1547051 w 2415991"/>
                    <a:gd name="connsiteY3" fmla="*/ 1323743 h 2193893"/>
                    <a:gd name="connsiteX4" fmla="*/ 2349615 w 2415991"/>
                    <a:gd name="connsiteY4" fmla="*/ 827026 h 2193893"/>
                    <a:gd name="connsiteX5" fmla="*/ 1258090 w 2415991"/>
                    <a:gd name="connsiteY5" fmla="*/ 2154494 h 2193893"/>
                    <a:gd name="connsiteX6" fmla="*/ 70859 w 2415991"/>
                    <a:gd name="connsiteY6" fmla="*/ 1113125 h 2193893"/>
                    <a:gd name="connsiteX0" fmla="*/ 19112 w 2364244"/>
                    <a:gd name="connsiteY0" fmla="*/ 1113125 h 2194739"/>
                    <a:gd name="connsiteX1" fmla="*/ 1053085 w 2364244"/>
                    <a:gd name="connsiteY1" fmla="*/ 1256010 h 2194739"/>
                    <a:gd name="connsiteX2" fmla="*/ 1217750 w 2364244"/>
                    <a:gd name="connsiteY2" fmla="*/ 1890 h 2194739"/>
                    <a:gd name="connsiteX3" fmla="*/ 1495304 w 2364244"/>
                    <a:gd name="connsiteY3" fmla="*/ 1323743 h 2194739"/>
                    <a:gd name="connsiteX4" fmla="*/ 2297868 w 2364244"/>
                    <a:gd name="connsiteY4" fmla="*/ 827026 h 2194739"/>
                    <a:gd name="connsiteX5" fmla="*/ 1206343 w 2364244"/>
                    <a:gd name="connsiteY5" fmla="*/ 2154494 h 2194739"/>
                    <a:gd name="connsiteX6" fmla="*/ 19112 w 2364244"/>
                    <a:gd name="connsiteY6" fmla="*/ 1113125 h 2194739"/>
                    <a:gd name="connsiteX0" fmla="*/ 30031 w 2375163"/>
                    <a:gd name="connsiteY0" fmla="*/ 1113125 h 2194172"/>
                    <a:gd name="connsiteX1" fmla="*/ 1064004 w 2375163"/>
                    <a:gd name="connsiteY1" fmla="*/ 1256010 h 2194172"/>
                    <a:gd name="connsiteX2" fmla="*/ 1228669 w 2375163"/>
                    <a:gd name="connsiteY2" fmla="*/ 1890 h 2194172"/>
                    <a:gd name="connsiteX3" fmla="*/ 1506223 w 2375163"/>
                    <a:gd name="connsiteY3" fmla="*/ 1323743 h 2194172"/>
                    <a:gd name="connsiteX4" fmla="*/ 2308787 w 2375163"/>
                    <a:gd name="connsiteY4" fmla="*/ 827026 h 2194172"/>
                    <a:gd name="connsiteX5" fmla="*/ 1217262 w 2375163"/>
                    <a:gd name="connsiteY5" fmla="*/ 2154494 h 2194172"/>
                    <a:gd name="connsiteX6" fmla="*/ 30031 w 2375163"/>
                    <a:gd name="connsiteY6" fmla="*/ 1113125 h 2194172"/>
                    <a:gd name="connsiteX0" fmla="*/ 21289 w 2349179"/>
                    <a:gd name="connsiteY0" fmla="*/ 1113125 h 2161730"/>
                    <a:gd name="connsiteX1" fmla="*/ 1055262 w 2349179"/>
                    <a:gd name="connsiteY1" fmla="*/ 1256010 h 2161730"/>
                    <a:gd name="connsiteX2" fmla="*/ 1219927 w 2349179"/>
                    <a:gd name="connsiteY2" fmla="*/ 1890 h 2161730"/>
                    <a:gd name="connsiteX3" fmla="*/ 1497481 w 2349179"/>
                    <a:gd name="connsiteY3" fmla="*/ 1323743 h 2161730"/>
                    <a:gd name="connsiteX4" fmla="*/ 2300045 w 2349179"/>
                    <a:gd name="connsiteY4" fmla="*/ 827026 h 2161730"/>
                    <a:gd name="connsiteX5" fmla="*/ 1208520 w 2349179"/>
                    <a:gd name="connsiteY5" fmla="*/ 2154494 h 2161730"/>
                    <a:gd name="connsiteX6" fmla="*/ 21289 w 2349179"/>
                    <a:gd name="connsiteY6" fmla="*/ 1113125 h 2161730"/>
                    <a:gd name="connsiteX0" fmla="*/ 21289 w 2374511"/>
                    <a:gd name="connsiteY0" fmla="*/ 1113125 h 2161730"/>
                    <a:gd name="connsiteX1" fmla="*/ 1055262 w 2374511"/>
                    <a:gd name="connsiteY1" fmla="*/ 1256010 h 2161730"/>
                    <a:gd name="connsiteX2" fmla="*/ 1219927 w 2374511"/>
                    <a:gd name="connsiteY2" fmla="*/ 1890 h 2161730"/>
                    <a:gd name="connsiteX3" fmla="*/ 1497481 w 2374511"/>
                    <a:gd name="connsiteY3" fmla="*/ 1323743 h 2161730"/>
                    <a:gd name="connsiteX4" fmla="*/ 2300045 w 2374511"/>
                    <a:gd name="connsiteY4" fmla="*/ 827026 h 2161730"/>
                    <a:gd name="connsiteX5" fmla="*/ 1208520 w 2374511"/>
                    <a:gd name="connsiteY5" fmla="*/ 2154494 h 2161730"/>
                    <a:gd name="connsiteX6" fmla="*/ 21289 w 2374511"/>
                    <a:gd name="connsiteY6" fmla="*/ 1113125 h 2161730"/>
                    <a:gd name="connsiteX0" fmla="*/ 21289 w 2365804"/>
                    <a:gd name="connsiteY0" fmla="*/ 1113125 h 2161730"/>
                    <a:gd name="connsiteX1" fmla="*/ 1055262 w 2365804"/>
                    <a:gd name="connsiteY1" fmla="*/ 1256010 h 2161730"/>
                    <a:gd name="connsiteX2" fmla="*/ 1219927 w 2365804"/>
                    <a:gd name="connsiteY2" fmla="*/ 1890 h 2161730"/>
                    <a:gd name="connsiteX3" fmla="*/ 1497481 w 2365804"/>
                    <a:gd name="connsiteY3" fmla="*/ 1323743 h 2161730"/>
                    <a:gd name="connsiteX4" fmla="*/ 2300045 w 2365804"/>
                    <a:gd name="connsiteY4" fmla="*/ 827026 h 2161730"/>
                    <a:gd name="connsiteX5" fmla="*/ 1208520 w 2365804"/>
                    <a:gd name="connsiteY5" fmla="*/ 2154494 h 2161730"/>
                    <a:gd name="connsiteX6" fmla="*/ 21289 w 2365804"/>
                    <a:gd name="connsiteY6" fmla="*/ 1113125 h 2161730"/>
                    <a:gd name="connsiteX0" fmla="*/ 21289 w 2365804"/>
                    <a:gd name="connsiteY0" fmla="*/ 1113125 h 2161730"/>
                    <a:gd name="connsiteX1" fmla="*/ 1055262 w 2365804"/>
                    <a:gd name="connsiteY1" fmla="*/ 1256010 h 2161730"/>
                    <a:gd name="connsiteX2" fmla="*/ 1219927 w 2365804"/>
                    <a:gd name="connsiteY2" fmla="*/ 1890 h 2161730"/>
                    <a:gd name="connsiteX3" fmla="*/ 1497481 w 2365804"/>
                    <a:gd name="connsiteY3" fmla="*/ 1323743 h 2161730"/>
                    <a:gd name="connsiteX4" fmla="*/ 2300045 w 2365804"/>
                    <a:gd name="connsiteY4" fmla="*/ 827026 h 2161730"/>
                    <a:gd name="connsiteX5" fmla="*/ 1208520 w 2365804"/>
                    <a:gd name="connsiteY5" fmla="*/ 2154494 h 2161730"/>
                    <a:gd name="connsiteX6" fmla="*/ 21289 w 2365804"/>
                    <a:gd name="connsiteY6" fmla="*/ 1113125 h 2161730"/>
                    <a:gd name="connsiteX0" fmla="*/ 21289 w 2365804"/>
                    <a:gd name="connsiteY0" fmla="*/ 1112999 h 2161604"/>
                    <a:gd name="connsiteX1" fmla="*/ 1055262 w 2365804"/>
                    <a:gd name="connsiteY1" fmla="*/ 1255884 h 2161604"/>
                    <a:gd name="connsiteX2" fmla="*/ 1219927 w 2365804"/>
                    <a:gd name="connsiteY2" fmla="*/ 1764 h 2161604"/>
                    <a:gd name="connsiteX3" fmla="*/ 1497481 w 2365804"/>
                    <a:gd name="connsiteY3" fmla="*/ 1323617 h 2161604"/>
                    <a:gd name="connsiteX4" fmla="*/ 2300045 w 2365804"/>
                    <a:gd name="connsiteY4" fmla="*/ 826900 h 2161604"/>
                    <a:gd name="connsiteX5" fmla="*/ 1208520 w 2365804"/>
                    <a:gd name="connsiteY5" fmla="*/ 2154368 h 2161604"/>
                    <a:gd name="connsiteX6" fmla="*/ 21289 w 2365804"/>
                    <a:gd name="connsiteY6" fmla="*/ 1112999 h 2161604"/>
                    <a:gd name="connsiteX0" fmla="*/ 21289 w 2365804"/>
                    <a:gd name="connsiteY0" fmla="*/ 1112999 h 2161604"/>
                    <a:gd name="connsiteX1" fmla="*/ 1055262 w 2365804"/>
                    <a:gd name="connsiteY1" fmla="*/ 1255884 h 2161604"/>
                    <a:gd name="connsiteX2" fmla="*/ 1219927 w 2365804"/>
                    <a:gd name="connsiteY2" fmla="*/ 1764 h 2161604"/>
                    <a:gd name="connsiteX3" fmla="*/ 1497481 w 2365804"/>
                    <a:gd name="connsiteY3" fmla="*/ 1323617 h 2161604"/>
                    <a:gd name="connsiteX4" fmla="*/ 2300045 w 2365804"/>
                    <a:gd name="connsiteY4" fmla="*/ 826900 h 2161604"/>
                    <a:gd name="connsiteX5" fmla="*/ 1208520 w 2365804"/>
                    <a:gd name="connsiteY5" fmla="*/ 2154368 h 2161604"/>
                    <a:gd name="connsiteX6" fmla="*/ 21289 w 2365804"/>
                    <a:gd name="connsiteY6" fmla="*/ 1112999 h 2161604"/>
                    <a:gd name="connsiteX0" fmla="*/ 21289 w 2365804"/>
                    <a:gd name="connsiteY0" fmla="*/ 1112999 h 2161604"/>
                    <a:gd name="connsiteX1" fmla="*/ 1055262 w 2365804"/>
                    <a:gd name="connsiteY1" fmla="*/ 1255884 h 2161604"/>
                    <a:gd name="connsiteX2" fmla="*/ 1219927 w 2365804"/>
                    <a:gd name="connsiteY2" fmla="*/ 1764 h 2161604"/>
                    <a:gd name="connsiteX3" fmla="*/ 1497481 w 2365804"/>
                    <a:gd name="connsiteY3" fmla="*/ 1323617 h 2161604"/>
                    <a:gd name="connsiteX4" fmla="*/ 2300045 w 2365804"/>
                    <a:gd name="connsiteY4" fmla="*/ 826900 h 2161604"/>
                    <a:gd name="connsiteX5" fmla="*/ 1208520 w 2365804"/>
                    <a:gd name="connsiteY5" fmla="*/ 2154368 h 2161604"/>
                    <a:gd name="connsiteX6" fmla="*/ 21289 w 2365804"/>
                    <a:gd name="connsiteY6" fmla="*/ 1112999 h 2161604"/>
                    <a:gd name="connsiteX0" fmla="*/ 27541 w 2372056"/>
                    <a:gd name="connsiteY0" fmla="*/ 1112999 h 2161332"/>
                    <a:gd name="connsiteX1" fmla="*/ 1061514 w 2372056"/>
                    <a:gd name="connsiteY1" fmla="*/ 1255884 h 2161332"/>
                    <a:gd name="connsiteX2" fmla="*/ 1226179 w 2372056"/>
                    <a:gd name="connsiteY2" fmla="*/ 1764 h 2161332"/>
                    <a:gd name="connsiteX3" fmla="*/ 1503733 w 2372056"/>
                    <a:gd name="connsiteY3" fmla="*/ 1323617 h 2161332"/>
                    <a:gd name="connsiteX4" fmla="*/ 2306297 w 2372056"/>
                    <a:gd name="connsiteY4" fmla="*/ 826900 h 2161332"/>
                    <a:gd name="connsiteX5" fmla="*/ 1214772 w 2372056"/>
                    <a:gd name="connsiteY5" fmla="*/ 2154368 h 2161332"/>
                    <a:gd name="connsiteX6" fmla="*/ 27541 w 2372056"/>
                    <a:gd name="connsiteY6" fmla="*/ 1112999 h 2161332"/>
                    <a:gd name="connsiteX0" fmla="*/ 34274 w 2378789"/>
                    <a:gd name="connsiteY0" fmla="*/ 1112999 h 2161466"/>
                    <a:gd name="connsiteX1" fmla="*/ 1068247 w 2378789"/>
                    <a:gd name="connsiteY1" fmla="*/ 1255884 h 2161466"/>
                    <a:gd name="connsiteX2" fmla="*/ 1232912 w 2378789"/>
                    <a:gd name="connsiteY2" fmla="*/ 1764 h 2161466"/>
                    <a:gd name="connsiteX3" fmla="*/ 1510466 w 2378789"/>
                    <a:gd name="connsiteY3" fmla="*/ 1323617 h 2161466"/>
                    <a:gd name="connsiteX4" fmla="*/ 2313030 w 2378789"/>
                    <a:gd name="connsiteY4" fmla="*/ 826900 h 2161466"/>
                    <a:gd name="connsiteX5" fmla="*/ 1221505 w 2378789"/>
                    <a:gd name="connsiteY5" fmla="*/ 2154368 h 2161466"/>
                    <a:gd name="connsiteX6" fmla="*/ 34274 w 2378789"/>
                    <a:gd name="connsiteY6" fmla="*/ 1112999 h 2161466"/>
                    <a:gd name="connsiteX0" fmla="*/ 39600 w 2384115"/>
                    <a:gd name="connsiteY0" fmla="*/ 1112999 h 2161675"/>
                    <a:gd name="connsiteX1" fmla="*/ 1073573 w 2384115"/>
                    <a:gd name="connsiteY1" fmla="*/ 1255884 h 2161675"/>
                    <a:gd name="connsiteX2" fmla="*/ 1238238 w 2384115"/>
                    <a:gd name="connsiteY2" fmla="*/ 1764 h 2161675"/>
                    <a:gd name="connsiteX3" fmla="*/ 1515792 w 2384115"/>
                    <a:gd name="connsiteY3" fmla="*/ 1323617 h 2161675"/>
                    <a:gd name="connsiteX4" fmla="*/ 2318356 w 2384115"/>
                    <a:gd name="connsiteY4" fmla="*/ 826900 h 2161675"/>
                    <a:gd name="connsiteX5" fmla="*/ 1226831 w 2384115"/>
                    <a:gd name="connsiteY5" fmla="*/ 2154368 h 2161675"/>
                    <a:gd name="connsiteX6" fmla="*/ 39600 w 2384115"/>
                    <a:gd name="connsiteY6" fmla="*/ 1112999 h 2161675"/>
                    <a:gd name="connsiteX0" fmla="*/ 39600 w 2384115"/>
                    <a:gd name="connsiteY0" fmla="*/ 1120218 h 2168894"/>
                    <a:gd name="connsiteX1" fmla="*/ 1073573 w 2384115"/>
                    <a:gd name="connsiteY1" fmla="*/ 1263103 h 2168894"/>
                    <a:gd name="connsiteX2" fmla="*/ 1238238 w 2384115"/>
                    <a:gd name="connsiteY2" fmla="*/ 8983 h 2168894"/>
                    <a:gd name="connsiteX3" fmla="*/ 1515792 w 2384115"/>
                    <a:gd name="connsiteY3" fmla="*/ 1330836 h 2168894"/>
                    <a:gd name="connsiteX4" fmla="*/ 2318356 w 2384115"/>
                    <a:gd name="connsiteY4" fmla="*/ 834119 h 2168894"/>
                    <a:gd name="connsiteX5" fmla="*/ 1226831 w 2384115"/>
                    <a:gd name="connsiteY5" fmla="*/ 2161587 h 2168894"/>
                    <a:gd name="connsiteX6" fmla="*/ 39600 w 2384115"/>
                    <a:gd name="connsiteY6" fmla="*/ 1120218 h 2168894"/>
                    <a:gd name="connsiteX0" fmla="*/ 39600 w 2384115"/>
                    <a:gd name="connsiteY0" fmla="*/ 1166937 h 2215613"/>
                    <a:gd name="connsiteX1" fmla="*/ 1073573 w 2384115"/>
                    <a:gd name="connsiteY1" fmla="*/ 1309822 h 2215613"/>
                    <a:gd name="connsiteX2" fmla="*/ 1264576 w 2384115"/>
                    <a:gd name="connsiteY2" fmla="*/ 9308 h 2215613"/>
                    <a:gd name="connsiteX3" fmla="*/ 1515792 w 2384115"/>
                    <a:gd name="connsiteY3" fmla="*/ 1377555 h 2215613"/>
                    <a:gd name="connsiteX4" fmla="*/ 2318356 w 2384115"/>
                    <a:gd name="connsiteY4" fmla="*/ 880838 h 2215613"/>
                    <a:gd name="connsiteX5" fmla="*/ 1226831 w 2384115"/>
                    <a:gd name="connsiteY5" fmla="*/ 2208306 h 2215613"/>
                    <a:gd name="connsiteX6" fmla="*/ 39600 w 2384115"/>
                    <a:gd name="connsiteY6" fmla="*/ 1166937 h 2215613"/>
                    <a:gd name="connsiteX0" fmla="*/ 39600 w 2384115"/>
                    <a:gd name="connsiteY0" fmla="*/ 1167398 h 2216074"/>
                    <a:gd name="connsiteX1" fmla="*/ 1073573 w 2384115"/>
                    <a:gd name="connsiteY1" fmla="*/ 1310283 h 2216074"/>
                    <a:gd name="connsiteX2" fmla="*/ 1264576 w 2384115"/>
                    <a:gd name="connsiteY2" fmla="*/ 9769 h 2216074"/>
                    <a:gd name="connsiteX3" fmla="*/ 1515792 w 2384115"/>
                    <a:gd name="connsiteY3" fmla="*/ 1378016 h 2216074"/>
                    <a:gd name="connsiteX4" fmla="*/ 2318356 w 2384115"/>
                    <a:gd name="connsiteY4" fmla="*/ 881299 h 2216074"/>
                    <a:gd name="connsiteX5" fmla="*/ 1226831 w 2384115"/>
                    <a:gd name="connsiteY5" fmla="*/ 2208767 h 2216074"/>
                    <a:gd name="connsiteX6" fmla="*/ 39600 w 2384115"/>
                    <a:gd name="connsiteY6" fmla="*/ 1167398 h 2216074"/>
                    <a:gd name="connsiteX0" fmla="*/ 39600 w 2384115"/>
                    <a:gd name="connsiteY0" fmla="*/ 1158329 h 2207005"/>
                    <a:gd name="connsiteX1" fmla="*/ 1073573 w 2384115"/>
                    <a:gd name="connsiteY1" fmla="*/ 1301214 h 2207005"/>
                    <a:gd name="connsiteX2" fmla="*/ 1264576 w 2384115"/>
                    <a:gd name="connsiteY2" fmla="*/ 700 h 2207005"/>
                    <a:gd name="connsiteX3" fmla="*/ 1515792 w 2384115"/>
                    <a:gd name="connsiteY3" fmla="*/ 1368947 h 2207005"/>
                    <a:gd name="connsiteX4" fmla="*/ 2318356 w 2384115"/>
                    <a:gd name="connsiteY4" fmla="*/ 872230 h 2207005"/>
                    <a:gd name="connsiteX5" fmla="*/ 1226831 w 2384115"/>
                    <a:gd name="connsiteY5" fmla="*/ 2199698 h 2207005"/>
                    <a:gd name="connsiteX6" fmla="*/ 39600 w 2384115"/>
                    <a:gd name="connsiteY6" fmla="*/ 1158329 h 2207005"/>
                    <a:gd name="connsiteX0" fmla="*/ 39600 w 2384115"/>
                    <a:gd name="connsiteY0" fmla="*/ 1158329 h 2207005"/>
                    <a:gd name="connsiteX1" fmla="*/ 1073573 w 2384115"/>
                    <a:gd name="connsiteY1" fmla="*/ 1301214 h 2207005"/>
                    <a:gd name="connsiteX2" fmla="*/ 1264576 w 2384115"/>
                    <a:gd name="connsiteY2" fmla="*/ 700 h 2207005"/>
                    <a:gd name="connsiteX3" fmla="*/ 1515792 w 2384115"/>
                    <a:gd name="connsiteY3" fmla="*/ 1368947 h 2207005"/>
                    <a:gd name="connsiteX4" fmla="*/ 2318356 w 2384115"/>
                    <a:gd name="connsiteY4" fmla="*/ 872230 h 2207005"/>
                    <a:gd name="connsiteX5" fmla="*/ 1226831 w 2384115"/>
                    <a:gd name="connsiteY5" fmla="*/ 2199698 h 2207005"/>
                    <a:gd name="connsiteX6" fmla="*/ 39600 w 2384115"/>
                    <a:gd name="connsiteY6" fmla="*/ 1158329 h 2207005"/>
                    <a:gd name="connsiteX0" fmla="*/ 39600 w 2384115"/>
                    <a:gd name="connsiteY0" fmla="*/ 1158240 h 2206916"/>
                    <a:gd name="connsiteX1" fmla="*/ 1073573 w 2384115"/>
                    <a:gd name="connsiteY1" fmla="*/ 1301125 h 2206916"/>
                    <a:gd name="connsiteX2" fmla="*/ 1264576 w 2384115"/>
                    <a:gd name="connsiteY2" fmla="*/ 611 h 2206916"/>
                    <a:gd name="connsiteX3" fmla="*/ 1515792 w 2384115"/>
                    <a:gd name="connsiteY3" fmla="*/ 1368858 h 2206916"/>
                    <a:gd name="connsiteX4" fmla="*/ 2318356 w 2384115"/>
                    <a:gd name="connsiteY4" fmla="*/ 872141 h 2206916"/>
                    <a:gd name="connsiteX5" fmla="*/ 1226831 w 2384115"/>
                    <a:gd name="connsiteY5" fmla="*/ 2199609 h 2206916"/>
                    <a:gd name="connsiteX6" fmla="*/ 39600 w 2384115"/>
                    <a:gd name="connsiteY6" fmla="*/ 1158240 h 2206916"/>
                    <a:gd name="connsiteX0" fmla="*/ 39600 w 2384115"/>
                    <a:gd name="connsiteY0" fmla="*/ 1157646 h 2206322"/>
                    <a:gd name="connsiteX1" fmla="*/ 1073573 w 2384115"/>
                    <a:gd name="connsiteY1" fmla="*/ 1300531 h 2206322"/>
                    <a:gd name="connsiteX2" fmla="*/ 1264576 w 2384115"/>
                    <a:gd name="connsiteY2" fmla="*/ 17 h 2206322"/>
                    <a:gd name="connsiteX3" fmla="*/ 1515792 w 2384115"/>
                    <a:gd name="connsiteY3" fmla="*/ 1368264 h 2206322"/>
                    <a:gd name="connsiteX4" fmla="*/ 2318356 w 2384115"/>
                    <a:gd name="connsiteY4" fmla="*/ 871547 h 2206322"/>
                    <a:gd name="connsiteX5" fmla="*/ 1226831 w 2384115"/>
                    <a:gd name="connsiteY5" fmla="*/ 2199015 h 2206322"/>
                    <a:gd name="connsiteX6" fmla="*/ 39600 w 2384115"/>
                    <a:gd name="connsiteY6" fmla="*/ 1157646 h 2206322"/>
                    <a:gd name="connsiteX0" fmla="*/ 38887 w 2382278"/>
                    <a:gd name="connsiteY0" fmla="*/ 1157646 h 2200177"/>
                    <a:gd name="connsiteX1" fmla="*/ 1072860 w 2382278"/>
                    <a:gd name="connsiteY1" fmla="*/ 1300531 h 2200177"/>
                    <a:gd name="connsiteX2" fmla="*/ 1263863 w 2382278"/>
                    <a:gd name="connsiteY2" fmla="*/ 17 h 2200177"/>
                    <a:gd name="connsiteX3" fmla="*/ 1515079 w 2382278"/>
                    <a:gd name="connsiteY3" fmla="*/ 1368264 h 2200177"/>
                    <a:gd name="connsiteX4" fmla="*/ 2317643 w 2382278"/>
                    <a:gd name="connsiteY4" fmla="*/ 871547 h 2200177"/>
                    <a:gd name="connsiteX5" fmla="*/ 1226118 w 2382278"/>
                    <a:gd name="connsiteY5" fmla="*/ 2199015 h 2200177"/>
                    <a:gd name="connsiteX6" fmla="*/ 38887 w 2382278"/>
                    <a:gd name="connsiteY6" fmla="*/ 1157646 h 2200177"/>
                    <a:gd name="connsiteX0" fmla="*/ 38887 w 2365848"/>
                    <a:gd name="connsiteY0" fmla="*/ 1157646 h 2200177"/>
                    <a:gd name="connsiteX1" fmla="*/ 1072860 w 2365848"/>
                    <a:gd name="connsiteY1" fmla="*/ 1300531 h 2200177"/>
                    <a:gd name="connsiteX2" fmla="*/ 1263863 w 2365848"/>
                    <a:gd name="connsiteY2" fmla="*/ 17 h 2200177"/>
                    <a:gd name="connsiteX3" fmla="*/ 1515079 w 2365848"/>
                    <a:gd name="connsiteY3" fmla="*/ 1368264 h 2200177"/>
                    <a:gd name="connsiteX4" fmla="*/ 2317643 w 2365848"/>
                    <a:gd name="connsiteY4" fmla="*/ 871547 h 2200177"/>
                    <a:gd name="connsiteX5" fmla="*/ 1226118 w 2365848"/>
                    <a:gd name="connsiteY5" fmla="*/ 2199015 h 2200177"/>
                    <a:gd name="connsiteX6" fmla="*/ 38887 w 2365848"/>
                    <a:gd name="connsiteY6" fmla="*/ 1157646 h 220017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365848" h="2200177">
                      <a:moveTo>
                        <a:pt x="38887" y="1157646"/>
                      </a:moveTo>
                      <a:cubicBezTo>
                        <a:pt x="268727" y="728763"/>
                        <a:pt x="967464" y="1408413"/>
                        <a:pt x="1072860" y="1300531"/>
                      </a:cubicBezTo>
                      <a:cubicBezTo>
                        <a:pt x="1178256" y="1192649"/>
                        <a:pt x="612572" y="-5048"/>
                        <a:pt x="1263863" y="17"/>
                      </a:cubicBezTo>
                      <a:cubicBezTo>
                        <a:pt x="1915154" y="5082"/>
                        <a:pt x="1425047" y="1331261"/>
                        <a:pt x="1515079" y="1368264"/>
                      </a:cubicBezTo>
                      <a:cubicBezTo>
                        <a:pt x="1605111" y="1405267"/>
                        <a:pt x="2069476" y="596863"/>
                        <a:pt x="2317643" y="871547"/>
                      </a:cubicBezTo>
                      <a:cubicBezTo>
                        <a:pt x="2565810" y="1146231"/>
                        <a:pt x="1803444" y="2166796"/>
                        <a:pt x="1226118" y="2199015"/>
                      </a:cubicBezTo>
                      <a:cubicBezTo>
                        <a:pt x="648792" y="2231234"/>
                        <a:pt x="-190953" y="1586529"/>
                        <a:pt x="38887" y="1157646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83000">
                      <a:srgbClr val="EAA4F8"/>
                    </a:gs>
                    <a:gs pos="0">
                      <a:srgbClr val="6600FF">
                        <a:lumMod val="54000"/>
                      </a:srgbClr>
                    </a:gs>
                    <a:gs pos="15417">
                      <a:srgbClr val="6600FF">
                        <a:lumMod val="47000"/>
                      </a:srgbClr>
                    </a:gs>
                    <a:gs pos="23000">
                      <a:srgbClr val="7030A0"/>
                    </a:gs>
                  </a:gsLst>
                  <a:lin ang="16200000" scaled="1"/>
                  <a:tileRect/>
                </a:gradFill>
                <a:ln>
                  <a:noFill/>
                </a:ln>
                <a:effectLst>
                  <a:softEdge rad="0"/>
                </a:effectLst>
                <a:scene3d>
                  <a:camera prst="orthographicFront"/>
                  <a:lightRig rig="flat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"/>
                </a:p>
              </p:txBody>
            </p:sp>
            <p:sp>
              <p:nvSpPr>
                <p:cNvPr id="40" name="2 Estrella de 5 puntas"/>
                <p:cNvSpPr/>
                <p:nvPr/>
              </p:nvSpPr>
              <p:spPr>
                <a:xfrm rot="19689411">
                  <a:off x="5005802" y="3097606"/>
                  <a:ext cx="799963" cy="507777"/>
                </a:xfrm>
                <a:custGeom>
                  <a:avLst/>
                  <a:gdLst>
                    <a:gd name="connsiteX0" fmla="*/ 2 w 2160240"/>
                    <a:gd name="connsiteY0" fmla="*/ 825136 h 2160240"/>
                    <a:gd name="connsiteX1" fmla="*/ 825143 w 2160240"/>
                    <a:gd name="connsiteY1" fmla="*/ 825142 h 2160240"/>
                    <a:gd name="connsiteX2" fmla="*/ 1080120 w 2160240"/>
                    <a:gd name="connsiteY2" fmla="*/ 0 h 2160240"/>
                    <a:gd name="connsiteX3" fmla="*/ 1335097 w 2160240"/>
                    <a:gd name="connsiteY3" fmla="*/ 825142 h 2160240"/>
                    <a:gd name="connsiteX4" fmla="*/ 2160238 w 2160240"/>
                    <a:gd name="connsiteY4" fmla="*/ 825136 h 2160240"/>
                    <a:gd name="connsiteX5" fmla="*/ 1492682 w 2160240"/>
                    <a:gd name="connsiteY5" fmla="*/ 1335096 h 2160240"/>
                    <a:gd name="connsiteX6" fmla="*/ 1747669 w 2160240"/>
                    <a:gd name="connsiteY6" fmla="*/ 2160235 h 2160240"/>
                    <a:gd name="connsiteX7" fmla="*/ 1080120 w 2160240"/>
                    <a:gd name="connsiteY7" fmla="*/ 1650265 h 2160240"/>
                    <a:gd name="connsiteX8" fmla="*/ 412571 w 2160240"/>
                    <a:gd name="connsiteY8" fmla="*/ 2160235 h 2160240"/>
                    <a:gd name="connsiteX9" fmla="*/ 667558 w 2160240"/>
                    <a:gd name="connsiteY9" fmla="*/ 1335096 h 2160240"/>
                    <a:gd name="connsiteX10" fmla="*/ 2 w 2160240"/>
                    <a:gd name="connsiteY10" fmla="*/ 825136 h 2160240"/>
                    <a:gd name="connsiteX0" fmla="*/ 0 w 2160236"/>
                    <a:gd name="connsiteY0" fmla="*/ 825136 h 2160235"/>
                    <a:gd name="connsiteX1" fmla="*/ 825141 w 2160236"/>
                    <a:gd name="connsiteY1" fmla="*/ 825142 h 2160235"/>
                    <a:gd name="connsiteX2" fmla="*/ 1080118 w 2160236"/>
                    <a:gd name="connsiteY2" fmla="*/ 0 h 2160235"/>
                    <a:gd name="connsiteX3" fmla="*/ 1335095 w 2160236"/>
                    <a:gd name="connsiteY3" fmla="*/ 825142 h 2160235"/>
                    <a:gd name="connsiteX4" fmla="*/ 2160236 w 2160236"/>
                    <a:gd name="connsiteY4" fmla="*/ 825136 h 2160235"/>
                    <a:gd name="connsiteX5" fmla="*/ 1492680 w 2160236"/>
                    <a:gd name="connsiteY5" fmla="*/ 1335096 h 2160235"/>
                    <a:gd name="connsiteX6" fmla="*/ 1747667 w 2160236"/>
                    <a:gd name="connsiteY6" fmla="*/ 2160235 h 2160235"/>
                    <a:gd name="connsiteX7" fmla="*/ 412569 w 2160236"/>
                    <a:gd name="connsiteY7" fmla="*/ 2160235 h 2160235"/>
                    <a:gd name="connsiteX8" fmla="*/ 667556 w 2160236"/>
                    <a:gd name="connsiteY8" fmla="*/ 1335096 h 2160235"/>
                    <a:gd name="connsiteX9" fmla="*/ 0 w 2160236"/>
                    <a:gd name="connsiteY9" fmla="*/ 825136 h 2160235"/>
                    <a:gd name="connsiteX0" fmla="*/ 0 w 2160236"/>
                    <a:gd name="connsiteY0" fmla="*/ 825136 h 2160235"/>
                    <a:gd name="connsiteX1" fmla="*/ 825141 w 2160236"/>
                    <a:gd name="connsiteY1" fmla="*/ 825142 h 2160235"/>
                    <a:gd name="connsiteX2" fmla="*/ 1080118 w 2160236"/>
                    <a:gd name="connsiteY2" fmla="*/ 0 h 2160235"/>
                    <a:gd name="connsiteX3" fmla="*/ 1335095 w 2160236"/>
                    <a:gd name="connsiteY3" fmla="*/ 825142 h 2160235"/>
                    <a:gd name="connsiteX4" fmla="*/ 2160236 w 2160236"/>
                    <a:gd name="connsiteY4" fmla="*/ 825136 h 2160235"/>
                    <a:gd name="connsiteX5" fmla="*/ 1492680 w 2160236"/>
                    <a:gd name="connsiteY5" fmla="*/ 1335096 h 2160235"/>
                    <a:gd name="connsiteX6" fmla="*/ 1747667 w 2160236"/>
                    <a:gd name="connsiteY6" fmla="*/ 2160235 h 2160235"/>
                    <a:gd name="connsiteX7" fmla="*/ 412569 w 2160236"/>
                    <a:gd name="connsiteY7" fmla="*/ 2160235 h 2160235"/>
                    <a:gd name="connsiteX8" fmla="*/ 0 w 2160236"/>
                    <a:gd name="connsiteY8" fmla="*/ 825136 h 2160235"/>
                    <a:gd name="connsiteX0" fmla="*/ 0 w 2160236"/>
                    <a:gd name="connsiteY0" fmla="*/ 825136 h 2160235"/>
                    <a:gd name="connsiteX1" fmla="*/ 825141 w 2160236"/>
                    <a:gd name="connsiteY1" fmla="*/ 825142 h 2160235"/>
                    <a:gd name="connsiteX2" fmla="*/ 1080118 w 2160236"/>
                    <a:gd name="connsiteY2" fmla="*/ 0 h 2160235"/>
                    <a:gd name="connsiteX3" fmla="*/ 1335095 w 2160236"/>
                    <a:gd name="connsiteY3" fmla="*/ 825142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35095 w 2160236"/>
                    <a:gd name="connsiteY3" fmla="*/ 825142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1068711 w 2160236"/>
                    <a:gd name="connsiteY6" fmla="*/ 2152604 h 2160235"/>
                    <a:gd name="connsiteX7" fmla="*/ 412569 w 2160236"/>
                    <a:gd name="connsiteY7" fmla="*/ 2160235 h 2160235"/>
                    <a:gd name="connsiteX8" fmla="*/ 0 w 2160236"/>
                    <a:gd name="connsiteY8" fmla="*/ 825136 h 2160235"/>
                    <a:gd name="connsiteX0" fmla="*/ 0 w 2160236"/>
                    <a:gd name="connsiteY0" fmla="*/ 825136 h 2163893"/>
                    <a:gd name="connsiteX1" fmla="*/ 915453 w 2160236"/>
                    <a:gd name="connsiteY1" fmla="*/ 1254120 h 2163893"/>
                    <a:gd name="connsiteX2" fmla="*/ 1080118 w 2160236"/>
                    <a:gd name="connsiteY2" fmla="*/ 0 h 2163893"/>
                    <a:gd name="connsiteX3" fmla="*/ 1357672 w 2160236"/>
                    <a:gd name="connsiteY3" fmla="*/ 1321853 h 2163893"/>
                    <a:gd name="connsiteX4" fmla="*/ 2160236 w 2160236"/>
                    <a:gd name="connsiteY4" fmla="*/ 825136 h 2163893"/>
                    <a:gd name="connsiteX5" fmla="*/ 1747667 w 2160236"/>
                    <a:gd name="connsiteY5" fmla="*/ 2160235 h 2163893"/>
                    <a:gd name="connsiteX6" fmla="*/ 1746044 w 2160236"/>
                    <a:gd name="connsiteY6" fmla="*/ 2163893 h 2163893"/>
                    <a:gd name="connsiteX7" fmla="*/ 1068711 w 2160236"/>
                    <a:gd name="connsiteY7" fmla="*/ 2152604 h 2163893"/>
                    <a:gd name="connsiteX8" fmla="*/ 412569 w 2160236"/>
                    <a:gd name="connsiteY8" fmla="*/ 2160235 h 2163893"/>
                    <a:gd name="connsiteX9" fmla="*/ 0 w 2160236"/>
                    <a:gd name="connsiteY9" fmla="*/ 825136 h 2163893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747667 w 2160236"/>
                    <a:gd name="connsiteY5" fmla="*/ 2160235 h 2160235"/>
                    <a:gd name="connsiteX6" fmla="*/ 1068711 w 2160236"/>
                    <a:gd name="connsiteY6" fmla="*/ 2152604 h 2160235"/>
                    <a:gd name="connsiteX7" fmla="*/ 412569 w 2160236"/>
                    <a:gd name="connsiteY7" fmla="*/ 2160235 h 2160235"/>
                    <a:gd name="connsiteX8" fmla="*/ 0 w 2160236"/>
                    <a:gd name="connsiteY8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068711 w 2160236"/>
                    <a:gd name="connsiteY5" fmla="*/ 2152604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0236"/>
                    <a:gd name="connsiteY0" fmla="*/ 825136 h 2160235"/>
                    <a:gd name="connsiteX1" fmla="*/ 915453 w 2160236"/>
                    <a:gd name="connsiteY1" fmla="*/ 1254120 h 2160235"/>
                    <a:gd name="connsiteX2" fmla="*/ 1080118 w 2160236"/>
                    <a:gd name="connsiteY2" fmla="*/ 0 h 2160235"/>
                    <a:gd name="connsiteX3" fmla="*/ 1357672 w 2160236"/>
                    <a:gd name="connsiteY3" fmla="*/ 1321853 h 2160235"/>
                    <a:gd name="connsiteX4" fmla="*/ 2160236 w 2160236"/>
                    <a:gd name="connsiteY4" fmla="*/ 825136 h 2160235"/>
                    <a:gd name="connsiteX5" fmla="*/ 1068711 w 2160236"/>
                    <a:gd name="connsiteY5" fmla="*/ 2152604 h 2160235"/>
                    <a:gd name="connsiteX6" fmla="*/ 412569 w 2160236"/>
                    <a:gd name="connsiteY6" fmla="*/ 2160235 h 2160235"/>
                    <a:gd name="connsiteX7" fmla="*/ 0 w 2160236"/>
                    <a:gd name="connsiteY7" fmla="*/ 825136 h 2160235"/>
                    <a:gd name="connsiteX0" fmla="*/ 0 w 2162703"/>
                    <a:gd name="connsiteY0" fmla="*/ 825136 h 2160235"/>
                    <a:gd name="connsiteX1" fmla="*/ 915453 w 2162703"/>
                    <a:gd name="connsiteY1" fmla="*/ 1254120 h 2160235"/>
                    <a:gd name="connsiteX2" fmla="*/ 1080118 w 2162703"/>
                    <a:gd name="connsiteY2" fmla="*/ 0 h 2160235"/>
                    <a:gd name="connsiteX3" fmla="*/ 1357672 w 2162703"/>
                    <a:gd name="connsiteY3" fmla="*/ 1321853 h 2160235"/>
                    <a:gd name="connsiteX4" fmla="*/ 2160236 w 2162703"/>
                    <a:gd name="connsiteY4" fmla="*/ 825136 h 2160235"/>
                    <a:gd name="connsiteX5" fmla="*/ 1068711 w 2162703"/>
                    <a:gd name="connsiteY5" fmla="*/ 2152604 h 2160235"/>
                    <a:gd name="connsiteX6" fmla="*/ 412569 w 2162703"/>
                    <a:gd name="connsiteY6" fmla="*/ 2160235 h 2160235"/>
                    <a:gd name="connsiteX7" fmla="*/ 0 w 2162703"/>
                    <a:gd name="connsiteY7" fmla="*/ 825136 h 2160235"/>
                    <a:gd name="connsiteX0" fmla="*/ 0 w 2184028"/>
                    <a:gd name="connsiteY0" fmla="*/ 825136 h 2160235"/>
                    <a:gd name="connsiteX1" fmla="*/ 915453 w 2184028"/>
                    <a:gd name="connsiteY1" fmla="*/ 1254120 h 2160235"/>
                    <a:gd name="connsiteX2" fmla="*/ 1080118 w 2184028"/>
                    <a:gd name="connsiteY2" fmla="*/ 0 h 2160235"/>
                    <a:gd name="connsiteX3" fmla="*/ 1357672 w 2184028"/>
                    <a:gd name="connsiteY3" fmla="*/ 1321853 h 2160235"/>
                    <a:gd name="connsiteX4" fmla="*/ 2160236 w 2184028"/>
                    <a:gd name="connsiteY4" fmla="*/ 825136 h 2160235"/>
                    <a:gd name="connsiteX5" fmla="*/ 1068711 w 2184028"/>
                    <a:gd name="connsiteY5" fmla="*/ 2152604 h 2160235"/>
                    <a:gd name="connsiteX6" fmla="*/ 412569 w 2184028"/>
                    <a:gd name="connsiteY6" fmla="*/ 2160235 h 2160235"/>
                    <a:gd name="connsiteX7" fmla="*/ 0 w 2184028"/>
                    <a:gd name="connsiteY7" fmla="*/ 825136 h 2160235"/>
                    <a:gd name="connsiteX0" fmla="*/ 0 w 2182636"/>
                    <a:gd name="connsiteY0" fmla="*/ 825136 h 2160235"/>
                    <a:gd name="connsiteX1" fmla="*/ 915453 w 2182636"/>
                    <a:gd name="connsiteY1" fmla="*/ 1254120 h 2160235"/>
                    <a:gd name="connsiteX2" fmla="*/ 1080118 w 2182636"/>
                    <a:gd name="connsiteY2" fmla="*/ 0 h 2160235"/>
                    <a:gd name="connsiteX3" fmla="*/ 1357672 w 2182636"/>
                    <a:gd name="connsiteY3" fmla="*/ 1321853 h 2160235"/>
                    <a:gd name="connsiteX4" fmla="*/ 2160236 w 2182636"/>
                    <a:gd name="connsiteY4" fmla="*/ 825136 h 2160235"/>
                    <a:gd name="connsiteX5" fmla="*/ 1068711 w 2182636"/>
                    <a:gd name="connsiteY5" fmla="*/ 2152604 h 2160235"/>
                    <a:gd name="connsiteX6" fmla="*/ 412569 w 2182636"/>
                    <a:gd name="connsiteY6" fmla="*/ 2160235 h 2160235"/>
                    <a:gd name="connsiteX7" fmla="*/ 0 w 2182636"/>
                    <a:gd name="connsiteY7" fmla="*/ 825136 h 2160235"/>
                    <a:gd name="connsiteX0" fmla="*/ 0 w 2182636"/>
                    <a:gd name="connsiteY0" fmla="*/ 825136 h 2152604"/>
                    <a:gd name="connsiteX1" fmla="*/ 915453 w 2182636"/>
                    <a:gd name="connsiteY1" fmla="*/ 1254120 h 2152604"/>
                    <a:gd name="connsiteX2" fmla="*/ 1080118 w 2182636"/>
                    <a:gd name="connsiteY2" fmla="*/ 0 h 2152604"/>
                    <a:gd name="connsiteX3" fmla="*/ 1357672 w 2182636"/>
                    <a:gd name="connsiteY3" fmla="*/ 1321853 h 2152604"/>
                    <a:gd name="connsiteX4" fmla="*/ 2160236 w 2182636"/>
                    <a:gd name="connsiteY4" fmla="*/ 825136 h 2152604"/>
                    <a:gd name="connsiteX5" fmla="*/ 1068711 w 2182636"/>
                    <a:gd name="connsiteY5" fmla="*/ 2152604 h 2152604"/>
                    <a:gd name="connsiteX6" fmla="*/ 0 w 2182636"/>
                    <a:gd name="connsiteY6" fmla="*/ 825136 h 2152604"/>
                    <a:gd name="connsiteX0" fmla="*/ 70962 w 2253598"/>
                    <a:gd name="connsiteY0" fmla="*/ 825136 h 2152604"/>
                    <a:gd name="connsiteX1" fmla="*/ 986415 w 2253598"/>
                    <a:gd name="connsiteY1" fmla="*/ 1254120 h 2152604"/>
                    <a:gd name="connsiteX2" fmla="*/ 1151080 w 2253598"/>
                    <a:gd name="connsiteY2" fmla="*/ 0 h 2152604"/>
                    <a:gd name="connsiteX3" fmla="*/ 1428634 w 2253598"/>
                    <a:gd name="connsiteY3" fmla="*/ 1321853 h 2152604"/>
                    <a:gd name="connsiteX4" fmla="*/ 2231198 w 2253598"/>
                    <a:gd name="connsiteY4" fmla="*/ 825136 h 2152604"/>
                    <a:gd name="connsiteX5" fmla="*/ 1139673 w 2253598"/>
                    <a:gd name="connsiteY5" fmla="*/ 2152604 h 2152604"/>
                    <a:gd name="connsiteX6" fmla="*/ 70962 w 2253598"/>
                    <a:gd name="connsiteY6" fmla="*/ 825136 h 2152604"/>
                    <a:gd name="connsiteX0" fmla="*/ 107697 w 2290333"/>
                    <a:gd name="connsiteY0" fmla="*/ 825136 h 2152604"/>
                    <a:gd name="connsiteX1" fmla="*/ 1023150 w 2290333"/>
                    <a:gd name="connsiteY1" fmla="*/ 1254120 h 2152604"/>
                    <a:gd name="connsiteX2" fmla="*/ 1187815 w 2290333"/>
                    <a:gd name="connsiteY2" fmla="*/ 0 h 2152604"/>
                    <a:gd name="connsiteX3" fmla="*/ 1465369 w 2290333"/>
                    <a:gd name="connsiteY3" fmla="*/ 1321853 h 2152604"/>
                    <a:gd name="connsiteX4" fmla="*/ 2267933 w 2290333"/>
                    <a:gd name="connsiteY4" fmla="*/ 825136 h 2152604"/>
                    <a:gd name="connsiteX5" fmla="*/ 1176408 w 2290333"/>
                    <a:gd name="connsiteY5" fmla="*/ 2152604 h 2152604"/>
                    <a:gd name="connsiteX6" fmla="*/ 107697 w 2290333"/>
                    <a:gd name="connsiteY6" fmla="*/ 825136 h 2152604"/>
                    <a:gd name="connsiteX0" fmla="*/ 30136 w 2212772"/>
                    <a:gd name="connsiteY0" fmla="*/ 825136 h 2152604"/>
                    <a:gd name="connsiteX1" fmla="*/ 945589 w 2212772"/>
                    <a:gd name="connsiteY1" fmla="*/ 1254120 h 2152604"/>
                    <a:gd name="connsiteX2" fmla="*/ 1110254 w 2212772"/>
                    <a:gd name="connsiteY2" fmla="*/ 0 h 2152604"/>
                    <a:gd name="connsiteX3" fmla="*/ 1387808 w 2212772"/>
                    <a:gd name="connsiteY3" fmla="*/ 1321853 h 2152604"/>
                    <a:gd name="connsiteX4" fmla="*/ 2190372 w 2212772"/>
                    <a:gd name="connsiteY4" fmla="*/ 825136 h 2152604"/>
                    <a:gd name="connsiteX5" fmla="*/ 1098847 w 2212772"/>
                    <a:gd name="connsiteY5" fmla="*/ 2152604 h 2152604"/>
                    <a:gd name="connsiteX6" fmla="*/ 30136 w 2212772"/>
                    <a:gd name="connsiteY6" fmla="*/ 825136 h 2152604"/>
                    <a:gd name="connsiteX0" fmla="*/ 27594 w 2210230"/>
                    <a:gd name="connsiteY0" fmla="*/ 825136 h 2152604"/>
                    <a:gd name="connsiteX1" fmla="*/ 943047 w 2210230"/>
                    <a:gd name="connsiteY1" fmla="*/ 1254120 h 2152604"/>
                    <a:gd name="connsiteX2" fmla="*/ 1107712 w 2210230"/>
                    <a:gd name="connsiteY2" fmla="*/ 0 h 2152604"/>
                    <a:gd name="connsiteX3" fmla="*/ 1385266 w 2210230"/>
                    <a:gd name="connsiteY3" fmla="*/ 1321853 h 2152604"/>
                    <a:gd name="connsiteX4" fmla="*/ 2187830 w 2210230"/>
                    <a:gd name="connsiteY4" fmla="*/ 825136 h 2152604"/>
                    <a:gd name="connsiteX5" fmla="*/ 1096305 w 2210230"/>
                    <a:gd name="connsiteY5" fmla="*/ 2152604 h 2152604"/>
                    <a:gd name="connsiteX6" fmla="*/ 27594 w 2210230"/>
                    <a:gd name="connsiteY6" fmla="*/ 825136 h 2152604"/>
                    <a:gd name="connsiteX0" fmla="*/ 34125 w 2225475"/>
                    <a:gd name="connsiteY0" fmla="*/ 825136 h 2157276"/>
                    <a:gd name="connsiteX1" fmla="*/ 949578 w 2225475"/>
                    <a:gd name="connsiteY1" fmla="*/ 1254120 h 2157276"/>
                    <a:gd name="connsiteX2" fmla="*/ 1114243 w 2225475"/>
                    <a:gd name="connsiteY2" fmla="*/ 0 h 2157276"/>
                    <a:gd name="connsiteX3" fmla="*/ 1391797 w 2225475"/>
                    <a:gd name="connsiteY3" fmla="*/ 1321853 h 2157276"/>
                    <a:gd name="connsiteX4" fmla="*/ 2194361 w 2225475"/>
                    <a:gd name="connsiteY4" fmla="*/ 825136 h 2157276"/>
                    <a:gd name="connsiteX5" fmla="*/ 1102836 w 2225475"/>
                    <a:gd name="connsiteY5" fmla="*/ 2152604 h 2157276"/>
                    <a:gd name="connsiteX6" fmla="*/ 34125 w 2225475"/>
                    <a:gd name="connsiteY6" fmla="*/ 825136 h 2157276"/>
                    <a:gd name="connsiteX0" fmla="*/ 34125 w 2225475"/>
                    <a:gd name="connsiteY0" fmla="*/ 894500 h 2226640"/>
                    <a:gd name="connsiteX1" fmla="*/ 949578 w 2225475"/>
                    <a:gd name="connsiteY1" fmla="*/ 1323484 h 2226640"/>
                    <a:gd name="connsiteX2" fmla="*/ 1114243 w 2225475"/>
                    <a:gd name="connsiteY2" fmla="*/ 69364 h 2226640"/>
                    <a:gd name="connsiteX3" fmla="*/ 1391797 w 2225475"/>
                    <a:gd name="connsiteY3" fmla="*/ 1391217 h 2226640"/>
                    <a:gd name="connsiteX4" fmla="*/ 2194361 w 2225475"/>
                    <a:gd name="connsiteY4" fmla="*/ 894500 h 2226640"/>
                    <a:gd name="connsiteX5" fmla="*/ 1102836 w 2225475"/>
                    <a:gd name="connsiteY5" fmla="*/ 2221968 h 2226640"/>
                    <a:gd name="connsiteX6" fmla="*/ 34125 w 2225475"/>
                    <a:gd name="connsiteY6" fmla="*/ 894500 h 2226640"/>
                    <a:gd name="connsiteX0" fmla="*/ 34125 w 2225475"/>
                    <a:gd name="connsiteY0" fmla="*/ 827026 h 2159166"/>
                    <a:gd name="connsiteX1" fmla="*/ 949578 w 2225475"/>
                    <a:gd name="connsiteY1" fmla="*/ 1256010 h 2159166"/>
                    <a:gd name="connsiteX2" fmla="*/ 1114243 w 2225475"/>
                    <a:gd name="connsiteY2" fmla="*/ 1890 h 2159166"/>
                    <a:gd name="connsiteX3" fmla="*/ 1391797 w 2225475"/>
                    <a:gd name="connsiteY3" fmla="*/ 1323743 h 2159166"/>
                    <a:gd name="connsiteX4" fmla="*/ 2194361 w 2225475"/>
                    <a:gd name="connsiteY4" fmla="*/ 827026 h 2159166"/>
                    <a:gd name="connsiteX5" fmla="*/ 1102836 w 2225475"/>
                    <a:gd name="connsiteY5" fmla="*/ 2154494 h 2159166"/>
                    <a:gd name="connsiteX6" fmla="*/ 34125 w 2225475"/>
                    <a:gd name="connsiteY6" fmla="*/ 827026 h 2159166"/>
                    <a:gd name="connsiteX0" fmla="*/ 25322 w 2329807"/>
                    <a:gd name="connsiteY0" fmla="*/ 1113125 h 2156766"/>
                    <a:gd name="connsiteX1" fmla="*/ 1059295 w 2329807"/>
                    <a:gd name="connsiteY1" fmla="*/ 1256010 h 2156766"/>
                    <a:gd name="connsiteX2" fmla="*/ 1223960 w 2329807"/>
                    <a:gd name="connsiteY2" fmla="*/ 1890 h 2156766"/>
                    <a:gd name="connsiteX3" fmla="*/ 1501514 w 2329807"/>
                    <a:gd name="connsiteY3" fmla="*/ 1323743 h 2156766"/>
                    <a:gd name="connsiteX4" fmla="*/ 2304078 w 2329807"/>
                    <a:gd name="connsiteY4" fmla="*/ 827026 h 2156766"/>
                    <a:gd name="connsiteX5" fmla="*/ 1212553 w 2329807"/>
                    <a:gd name="connsiteY5" fmla="*/ 2154494 h 2156766"/>
                    <a:gd name="connsiteX6" fmla="*/ 25322 w 2329807"/>
                    <a:gd name="connsiteY6" fmla="*/ 1113125 h 2156766"/>
                    <a:gd name="connsiteX0" fmla="*/ 44462 w 2348947"/>
                    <a:gd name="connsiteY0" fmla="*/ 1113125 h 2157205"/>
                    <a:gd name="connsiteX1" fmla="*/ 1078435 w 2348947"/>
                    <a:gd name="connsiteY1" fmla="*/ 1256010 h 2157205"/>
                    <a:gd name="connsiteX2" fmla="*/ 1243100 w 2348947"/>
                    <a:gd name="connsiteY2" fmla="*/ 1890 h 2157205"/>
                    <a:gd name="connsiteX3" fmla="*/ 1520654 w 2348947"/>
                    <a:gd name="connsiteY3" fmla="*/ 1323743 h 2157205"/>
                    <a:gd name="connsiteX4" fmla="*/ 2323218 w 2348947"/>
                    <a:gd name="connsiteY4" fmla="*/ 827026 h 2157205"/>
                    <a:gd name="connsiteX5" fmla="*/ 1231693 w 2348947"/>
                    <a:gd name="connsiteY5" fmla="*/ 2154494 h 2157205"/>
                    <a:gd name="connsiteX6" fmla="*/ 44462 w 2348947"/>
                    <a:gd name="connsiteY6" fmla="*/ 1113125 h 2157205"/>
                    <a:gd name="connsiteX0" fmla="*/ 46203 w 2350688"/>
                    <a:gd name="connsiteY0" fmla="*/ 1113125 h 2156888"/>
                    <a:gd name="connsiteX1" fmla="*/ 1080176 w 2350688"/>
                    <a:gd name="connsiteY1" fmla="*/ 1256010 h 2156888"/>
                    <a:gd name="connsiteX2" fmla="*/ 1244841 w 2350688"/>
                    <a:gd name="connsiteY2" fmla="*/ 1890 h 2156888"/>
                    <a:gd name="connsiteX3" fmla="*/ 1522395 w 2350688"/>
                    <a:gd name="connsiteY3" fmla="*/ 1323743 h 2156888"/>
                    <a:gd name="connsiteX4" fmla="*/ 2324959 w 2350688"/>
                    <a:gd name="connsiteY4" fmla="*/ 827026 h 2156888"/>
                    <a:gd name="connsiteX5" fmla="*/ 1233434 w 2350688"/>
                    <a:gd name="connsiteY5" fmla="*/ 2154494 h 2156888"/>
                    <a:gd name="connsiteX6" fmla="*/ 46203 w 2350688"/>
                    <a:gd name="connsiteY6" fmla="*/ 1113125 h 2156888"/>
                    <a:gd name="connsiteX0" fmla="*/ 49773 w 2356804"/>
                    <a:gd name="connsiteY0" fmla="*/ 1113125 h 2165458"/>
                    <a:gd name="connsiteX1" fmla="*/ 1083746 w 2356804"/>
                    <a:gd name="connsiteY1" fmla="*/ 1256010 h 2165458"/>
                    <a:gd name="connsiteX2" fmla="*/ 1248411 w 2356804"/>
                    <a:gd name="connsiteY2" fmla="*/ 1890 h 2165458"/>
                    <a:gd name="connsiteX3" fmla="*/ 1525965 w 2356804"/>
                    <a:gd name="connsiteY3" fmla="*/ 1323743 h 2165458"/>
                    <a:gd name="connsiteX4" fmla="*/ 2328529 w 2356804"/>
                    <a:gd name="connsiteY4" fmla="*/ 827026 h 2165458"/>
                    <a:gd name="connsiteX5" fmla="*/ 1237004 w 2356804"/>
                    <a:gd name="connsiteY5" fmla="*/ 2154494 h 2165458"/>
                    <a:gd name="connsiteX6" fmla="*/ 49773 w 2356804"/>
                    <a:gd name="connsiteY6" fmla="*/ 1113125 h 2165458"/>
                    <a:gd name="connsiteX0" fmla="*/ 49773 w 2356804"/>
                    <a:gd name="connsiteY0" fmla="*/ 1113125 h 2160540"/>
                    <a:gd name="connsiteX1" fmla="*/ 1083746 w 2356804"/>
                    <a:gd name="connsiteY1" fmla="*/ 1256010 h 2160540"/>
                    <a:gd name="connsiteX2" fmla="*/ 1248411 w 2356804"/>
                    <a:gd name="connsiteY2" fmla="*/ 1890 h 2160540"/>
                    <a:gd name="connsiteX3" fmla="*/ 1525965 w 2356804"/>
                    <a:gd name="connsiteY3" fmla="*/ 1323743 h 2160540"/>
                    <a:gd name="connsiteX4" fmla="*/ 2328529 w 2356804"/>
                    <a:gd name="connsiteY4" fmla="*/ 827026 h 2160540"/>
                    <a:gd name="connsiteX5" fmla="*/ 1237004 w 2356804"/>
                    <a:gd name="connsiteY5" fmla="*/ 2154494 h 2160540"/>
                    <a:gd name="connsiteX6" fmla="*/ 49773 w 2356804"/>
                    <a:gd name="connsiteY6" fmla="*/ 1113125 h 2160540"/>
                    <a:gd name="connsiteX0" fmla="*/ 49773 w 2372534"/>
                    <a:gd name="connsiteY0" fmla="*/ 1113125 h 2160539"/>
                    <a:gd name="connsiteX1" fmla="*/ 1083746 w 2372534"/>
                    <a:gd name="connsiteY1" fmla="*/ 1256010 h 2160539"/>
                    <a:gd name="connsiteX2" fmla="*/ 1248411 w 2372534"/>
                    <a:gd name="connsiteY2" fmla="*/ 1890 h 2160539"/>
                    <a:gd name="connsiteX3" fmla="*/ 1525965 w 2372534"/>
                    <a:gd name="connsiteY3" fmla="*/ 1323743 h 2160539"/>
                    <a:gd name="connsiteX4" fmla="*/ 2328529 w 2372534"/>
                    <a:gd name="connsiteY4" fmla="*/ 827026 h 2160539"/>
                    <a:gd name="connsiteX5" fmla="*/ 1237004 w 2372534"/>
                    <a:gd name="connsiteY5" fmla="*/ 2154494 h 2160539"/>
                    <a:gd name="connsiteX6" fmla="*/ 49773 w 2372534"/>
                    <a:gd name="connsiteY6" fmla="*/ 1113125 h 2160539"/>
                    <a:gd name="connsiteX0" fmla="*/ 70859 w 2415991"/>
                    <a:gd name="connsiteY0" fmla="*/ 1113125 h 2193893"/>
                    <a:gd name="connsiteX1" fmla="*/ 1104832 w 2415991"/>
                    <a:gd name="connsiteY1" fmla="*/ 1256010 h 2193893"/>
                    <a:gd name="connsiteX2" fmla="*/ 1269497 w 2415991"/>
                    <a:gd name="connsiteY2" fmla="*/ 1890 h 2193893"/>
                    <a:gd name="connsiteX3" fmla="*/ 1547051 w 2415991"/>
                    <a:gd name="connsiteY3" fmla="*/ 1323743 h 2193893"/>
                    <a:gd name="connsiteX4" fmla="*/ 2349615 w 2415991"/>
                    <a:gd name="connsiteY4" fmla="*/ 827026 h 2193893"/>
                    <a:gd name="connsiteX5" fmla="*/ 1258090 w 2415991"/>
                    <a:gd name="connsiteY5" fmla="*/ 2154494 h 2193893"/>
                    <a:gd name="connsiteX6" fmla="*/ 70859 w 2415991"/>
                    <a:gd name="connsiteY6" fmla="*/ 1113125 h 2193893"/>
                    <a:gd name="connsiteX0" fmla="*/ 19112 w 2364244"/>
                    <a:gd name="connsiteY0" fmla="*/ 1113125 h 2194739"/>
                    <a:gd name="connsiteX1" fmla="*/ 1053085 w 2364244"/>
                    <a:gd name="connsiteY1" fmla="*/ 1256010 h 2194739"/>
                    <a:gd name="connsiteX2" fmla="*/ 1217750 w 2364244"/>
                    <a:gd name="connsiteY2" fmla="*/ 1890 h 2194739"/>
                    <a:gd name="connsiteX3" fmla="*/ 1495304 w 2364244"/>
                    <a:gd name="connsiteY3" fmla="*/ 1323743 h 2194739"/>
                    <a:gd name="connsiteX4" fmla="*/ 2297868 w 2364244"/>
                    <a:gd name="connsiteY4" fmla="*/ 827026 h 2194739"/>
                    <a:gd name="connsiteX5" fmla="*/ 1206343 w 2364244"/>
                    <a:gd name="connsiteY5" fmla="*/ 2154494 h 2194739"/>
                    <a:gd name="connsiteX6" fmla="*/ 19112 w 2364244"/>
                    <a:gd name="connsiteY6" fmla="*/ 1113125 h 2194739"/>
                    <a:gd name="connsiteX0" fmla="*/ 30031 w 2375163"/>
                    <a:gd name="connsiteY0" fmla="*/ 1113125 h 2194172"/>
                    <a:gd name="connsiteX1" fmla="*/ 1064004 w 2375163"/>
                    <a:gd name="connsiteY1" fmla="*/ 1256010 h 2194172"/>
                    <a:gd name="connsiteX2" fmla="*/ 1228669 w 2375163"/>
                    <a:gd name="connsiteY2" fmla="*/ 1890 h 2194172"/>
                    <a:gd name="connsiteX3" fmla="*/ 1506223 w 2375163"/>
                    <a:gd name="connsiteY3" fmla="*/ 1323743 h 2194172"/>
                    <a:gd name="connsiteX4" fmla="*/ 2308787 w 2375163"/>
                    <a:gd name="connsiteY4" fmla="*/ 827026 h 2194172"/>
                    <a:gd name="connsiteX5" fmla="*/ 1217262 w 2375163"/>
                    <a:gd name="connsiteY5" fmla="*/ 2154494 h 2194172"/>
                    <a:gd name="connsiteX6" fmla="*/ 30031 w 2375163"/>
                    <a:gd name="connsiteY6" fmla="*/ 1113125 h 2194172"/>
                    <a:gd name="connsiteX0" fmla="*/ 21289 w 2349179"/>
                    <a:gd name="connsiteY0" fmla="*/ 1113125 h 2161730"/>
                    <a:gd name="connsiteX1" fmla="*/ 1055262 w 2349179"/>
                    <a:gd name="connsiteY1" fmla="*/ 1256010 h 2161730"/>
                    <a:gd name="connsiteX2" fmla="*/ 1219927 w 2349179"/>
                    <a:gd name="connsiteY2" fmla="*/ 1890 h 2161730"/>
                    <a:gd name="connsiteX3" fmla="*/ 1497481 w 2349179"/>
                    <a:gd name="connsiteY3" fmla="*/ 1323743 h 2161730"/>
                    <a:gd name="connsiteX4" fmla="*/ 2300045 w 2349179"/>
                    <a:gd name="connsiteY4" fmla="*/ 827026 h 2161730"/>
                    <a:gd name="connsiteX5" fmla="*/ 1208520 w 2349179"/>
                    <a:gd name="connsiteY5" fmla="*/ 2154494 h 2161730"/>
                    <a:gd name="connsiteX6" fmla="*/ 21289 w 2349179"/>
                    <a:gd name="connsiteY6" fmla="*/ 1113125 h 2161730"/>
                    <a:gd name="connsiteX0" fmla="*/ 21289 w 2374511"/>
                    <a:gd name="connsiteY0" fmla="*/ 1113125 h 2161730"/>
                    <a:gd name="connsiteX1" fmla="*/ 1055262 w 2374511"/>
                    <a:gd name="connsiteY1" fmla="*/ 1256010 h 2161730"/>
                    <a:gd name="connsiteX2" fmla="*/ 1219927 w 2374511"/>
                    <a:gd name="connsiteY2" fmla="*/ 1890 h 2161730"/>
                    <a:gd name="connsiteX3" fmla="*/ 1497481 w 2374511"/>
                    <a:gd name="connsiteY3" fmla="*/ 1323743 h 2161730"/>
                    <a:gd name="connsiteX4" fmla="*/ 2300045 w 2374511"/>
                    <a:gd name="connsiteY4" fmla="*/ 827026 h 2161730"/>
                    <a:gd name="connsiteX5" fmla="*/ 1208520 w 2374511"/>
                    <a:gd name="connsiteY5" fmla="*/ 2154494 h 2161730"/>
                    <a:gd name="connsiteX6" fmla="*/ 21289 w 2374511"/>
                    <a:gd name="connsiteY6" fmla="*/ 1113125 h 2161730"/>
                    <a:gd name="connsiteX0" fmla="*/ 21289 w 2365804"/>
                    <a:gd name="connsiteY0" fmla="*/ 1113125 h 2161730"/>
                    <a:gd name="connsiteX1" fmla="*/ 1055262 w 2365804"/>
                    <a:gd name="connsiteY1" fmla="*/ 1256010 h 2161730"/>
                    <a:gd name="connsiteX2" fmla="*/ 1219927 w 2365804"/>
                    <a:gd name="connsiteY2" fmla="*/ 1890 h 2161730"/>
                    <a:gd name="connsiteX3" fmla="*/ 1497481 w 2365804"/>
                    <a:gd name="connsiteY3" fmla="*/ 1323743 h 2161730"/>
                    <a:gd name="connsiteX4" fmla="*/ 2300045 w 2365804"/>
                    <a:gd name="connsiteY4" fmla="*/ 827026 h 2161730"/>
                    <a:gd name="connsiteX5" fmla="*/ 1208520 w 2365804"/>
                    <a:gd name="connsiteY5" fmla="*/ 2154494 h 2161730"/>
                    <a:gd name="connsiteX6" fmla="*/ 21289 w 2365804"/>
                    <a:gd name="connsiteY6" fmla="*/ 1113125 h 2161730"/>
                    <a:gd name="connsiteX0" fmla="*/ 21289 w 2365804"/>
                    <a:gd name="connsiteY0" fmla="*/ 1113125 h 2161730"/>
                    <a:gd name="connsiteX1" fmla="*/ 1055262 w 2365804"/>
                    <a:gd name="connsiteY1" fmla="*/ 1256010 h 2161730"/>
                    <a:gd name="connsiteX2" fmla="*/ 1219927 w 2365804"/>
                    <a:gd name="connsiteY2" fmla="*/ 1890 h 2161730"/>
                    <a:gd name="connsiteX3" fmla="*/ 1497481 w 2365804"/>
                    <a:gd name="connsiteY3" fmla="*/ 1323743 h 2161730"/>
                    <a:gd name="connsiteX4" fmla="*/ 2300045 w 2365804"/>
                    <a:gd name="connsiteY4" fmla="*/ 827026 h 2161730"/>
                    <a:gd name="connsiteX5" fmla="*/ 1208520 w 2365804"/>
                    <a:gd name="connsiteY5" fmla="*/ 2154494 h 2161730"/>
                    <a:gd name="connsiteX6" fmla="*/ 21289 w 2365804"/>
                    <a:gd name="connsiteY6" fmla="*/ 1113125 h 2161730"/>
                    <a:gd name="connsiteX0" fmla="*/ 21289 w 2365804"/>
                    <a:gd name="connsiteY0" fmla="*/ 1112999 h 2161604"/>
                    <a:gd name="connsiteX1" fmla="*/ 1055262 w 2365804"/>
                    <a:gd name="connsiteY1" fmla="*/ 1255884 h 2161604"/>
                    <a:gd name="connsiteX2" fmla="*/ 1219927 w 2365804"/>
                    <a:gd name="connsiteY2" fmla="*/ 1764 h 2161604"/>
                    <a:gd name="connsiteX3" fmla="*/ 1497481 w 2365804"/>
                    <a:gd name="connsiteY3" fmla="*/ 1323617 h 2161604"/>
                    <a:gd name="connsiteX4" fmla="*/ 2300045 w 2365804"/>
                    <a:gd name="connsiteY4" fmla="*/ 826900 h 2161604"/>
                    <a:gd name="connsiteX5" fmla="*/ 1208520 w 2365804"/>
                    <a:gd name="connsiteY5" fmla="*/ 2154368 h 2161604"/>
                    <a:gd name="connsiteX6" fmla="*/ 21289 w 2365804"/>
                    <a:gd name="connsiteY6" fmla="*/ 1112999 h 2161604"/>
                    <a:gd name="connsiteX0" fmla="*/ 21289 w 2365804"/>
                    <a:gd name="connsiteY0" fmla="*/ 1112999 h 2161604"/>
                    <a:gd name="connsiteX1" fmla="*/ 1055262 w 2365804"/>
                    <a:gd name="connsiteY1" fmla="*/ 1255884 h 2161604"/>
                    <a:gd name="connsiteX2" fmla="*/ 1219927 w 2365804"/>
                    <a:gd name="connsiteY2" fmla="*/ 1764 h 2161604"/>
                    <a:gd name="connsiteX3" fmla="*/ 1497481 w 2365804"/>
                    <a:gd name="connsiteY3" fmla="*/ 1323617 h 2161604"/>
                    <a:gd name="connsiteX4" fmla="*/ 2300045 w 2365804"/>
                    <a:gd name="connsiteY4" fmla="*/ 826900 h 2161604"/>
                    <a:gd name="connsiteX5" fmla="*/ 1208520 w 2365804"/>
                    <a:gd name="connsiteY5" fmla="*/ 2154368 h 2161604"/>
                    <a:gd name="connsiteX6" fmla="*/ 21289 w 2365804"/>
                    <a:gd name="connsiteY6" fmla="*/ 1112999 h 2161604"/>
                    <a:gd name="connsiteX0" fmla="*/ 21289 w 2365804"/>
                    <a:gd name="connsiteY0" fmla="*/ 1112999 h 2161604"/>
                    <a:gd name="connsiteX1" fmla="*/ 1055262 w 2365804"/>
                    <a:gd name="connsiteY1" fmla="*/ 1255884 h 2161604"/>
                    <a:gd name="connsiteX2" fmla="*/ 1219927 w 2365804"/>
                    <a:gd name="connsiteY2" fmla="*/ 1764 h 2161604"/>
                    <a:gd name="connsiteX3" fmla="*/ 1497481 w 2365804"/>
                    <a:gd name="connsiteY3" fmla="*/ 1323617 h 2161604"/>
                    <a:gd name="connsiteX4" fmla="*/ 2300045 w 2365804"/>
                    <a:gd name="connsiteY4" fmla="*/ 826900 h 2161604"/>
                    <a:gd name="connsiteX5" fmla="*/ 1208520 w 2365804"/>
                    <a:gd name="connsiteY5" fmla="*/ 2154368 h 2161604"/>
                    <a:gd name="connsiteX6" fmla="*/ 21289 w 2365804"/>
                    <a:gd name="connsiteY6" fmla="*/ 1112999 h 2161604"/>
                    <a:gd name="connsiteX0" fmla="*/ 27541 w 2372056"/>
                    <a:gd name="connsiteY0" fmla="*/ 1112999 h 2161332"/>
                    <a:gd name="connsiteX1" fmla="*/ 1061514 w 2372056"/>
                    <a:gd name="connsiteY1" fmla="*/ 1255884 h 2161332"/>
                    <a:gd name="connsiteX2" fmla="*/ 1226179 w 2372056"/>
                    <a:gd name="connsiteY2" fmla="*/ 1764 h 2161332"/>
                    <a:gd name="connsiteX3" fmla="*/ 1503733 w 2372056"/>
                    <a:gd name="connsiteY3" fmla="*/ 1323617 h 2161332"/>
                    <a:gd name="connsiteX4" fmla="*/ 2306297 w 2372056"/>
                    <a:gd name="connsiteY4" fmla="*/ 826900 h 2161332"/>
                    <a:gd name="connsiteX5" fmla="*/ 1214772 w 2372056"/>
                    <a:gd name="connsiteY5" fmla="*/ 2154368 h 2161332"/>
                    <a:gd name="connsiteX6" fmla="*/ 27541 w 2372056"/>
                    <a:gd name="connsiteY6" fmla="*/ 1112999 h 2161332"/>
                    <a:gd name="connsiteX0" fmla="*/ 34274 w 2378789"/>
                    <a:gd name="connsiteY0" fmla="*/ 1112999 h 2161466"/>
                    <a:gd name="connsiteX1" fmla="*/ 1068247 w 2378789"/>
                    <a:gd name="connsiteY1" fmla="*/ 1255884 h 2161466"/>
                    <a:gd name="connsiteX2" fmla="*/ 1232912 w 2378789"/>
                    <a:gd name="connsiteY2" fmla="*/ 1764 h 2161466"/>
                    <a:gd name="connsiteX3" fmla="*/ 1510466 w 2378789"/>
                    <a:gd name="connsiteY3" fmla="*/ 1323617 h 2161466"/>
                    <a:gd name="connsiteX4" fmla="*/ 2313030 w 2378789"/>
                    <a:gd name="connsiteY4" fmla="*/ 826900 h 2161466"/>
                    <a:gd name="connsiteX5" fmla="*/ 1221505 w 2378789"/>
                    <a:gd name="connsiteY5" fmla="*/ 2154368 h 2161466"/>
                    <a:gd name="connsiteX6" fmla="*/ 34274 w 2378789"/>
                    <a:gd name="connsiteY6" fmla="*/ 1112999 h 2161466"/>
                    <a:gd name="connsiteX0" fmla="*/ 39600 w 2384115"/>
                    <a:gd name="connsiteY0" fmla="*/ 1112999 h 2161675"/>
                    <a:gd name="connsiteX1" fmla="*/ 1073573 w 2384115"/>
                    <a:gd name="connsiteY1" fmla="*/ 1255884 h 2161675"/>
                    <a:gd name="connsiteX2" fmla="*/ 1238238 w 2384115"/>
                    <a:gd name="connsiteY2" fmla="*/ 1764 h 2161675"/>
                    <a:gd name="connsiteX3" fmla="*/ 1515792 w 2384115"/>
                    <a:gd name="connsiteY3" fmla="*/ 1323617 h 2161675"/>
                    <a:gd name="connsiteX4" fmla="*/ 2318356 w 2384115"/>
                    <a:gd name="connsiteY4" fmla="*/ 826900 h 2161675"/>
                    <a:gd name="connsiteX5" fmla="*/ 1226831 w 2384115"/>
                    <a:gd name="connsiteY5" fmla="*/ 2154368 h 2161675"/>
                    <a:gd name="connsiteX6" fmla="*/ 39600 w 2384115"/>
                    <a:gd name="connsiteY6" fmla="*/ 1112999 h 2161675"/>
                    <a:gd name="connsiteX0" fmla="*/ 39600 w 2384115"/>
                    <a:gd name="connsiteY0" fmla="*/ 1120218 h 2168894"/>
                    <a:gd name="connsiteX1" fmla="*/ 1073573 w 2384115"/>
                    <a:gd name="connsiteY1" fmla="*/ 1263103 h 2168894"/>
                    <a:gd name="connsiteX2" fmla="*/ 1238238 w 2384115"/>
                    <a:gd name="connsiteY2" fmla="*/ 8983 h 2168894"/>
                    <a:gd name="connsiteX3" fmla="*/ 1515792 w 2384115"/>
                    <a:gd name="connsiteY3" fmla="*/ 1330836 h 2168894"/>
                    <a:gd name="connsiteX4" fmla="*/ 2318356 w 2384115"/>
                    <a:gd name="connsiteY4" fmla="*/ 834119 h 2168894"/>
                    <a:gd name="connsiteX5" fmla="*/ 1226831 w 2384115"/>
                    <a:gd name="connsiteY5" fmla="*/ 2161587 h 2168894"/>
                    <a:gd name="connsiteX6" fmla="*/ 39600 w 2384115"/>
                    <a:gd name="connsiteY6" fmla="*/ 1120218 h 2168894"/>
                    <a:gd name="connsiteX0" fmla="*/ 39600 w 2384115"/>
                    <a:gd name="connsiteY0" fmla="*/ 1166937 h 2215613"/>
                    <a:gd name="connsiteX1" fmla="*/ 1073573 w 2384115"/>
                    <a:gd name="connsiteY1" fmla="*/ 1309822 h 2215613"/>
                    <a:gd name="connsiteX2" fmla="*/ 1264576 w 2384115"/>
                    <a:gd name="connsiteY2" fmla="*/ 9308 h 2215613"/>
                    <a:gd name="connsiteX3" fmla="*/ 1515792 w 2384115"/>
                    <a:gd name="connsiteY3" fmla="*/ 1377555 h 2215613"/>
                    <a:gd name="connsiteX4" fmla="*/ 2318356 w 2384115"/>
                    <a:gd name="connsiteY4" fmla="*/ 880838 h 2215613"/>
                    <a:gd name="connsiteX5" fmla="*/ 1226831 w 2384115"/>
                    <a:gd name="connsiteY5" fmla="*/ 2208306 h 2215613"/>
                    <a:gd name="connsiteX6" fmla="*/ 39600 w 2384115"/>
                    <a:gd name="connsiteY6" fmla="*/ 1166937 h 2215613"/>
                    <a:gd name="connsiteX0" fmla="*/ 39600 w 2384115"/>
                    <a:gd name="connsiteY0" fmla="*/ 1167398 h 2216074"/>
                    <a:gd name="connsiteX1" fmla="*/ 1073573 w 2384115"/>
                    <a:gd name="connsiteY1" fmla="*/ 1310283 h 2216074"/>
                    <a:gd name="connsiteX2" fmla="*/ 1264576 w 2384115"/>
                    <a:gd name="connsiteY2" fmla="*/ 9769 h 2216074"/>
                    <a:gd name="connsiteX3" fmla="*/ 1515792 w 2384115"/>
                    <a:gd name="connsiteY3" fmla="*/ 1378016 h 2216074"/>
                    <a:gd name="connsiteX4" fmla="*/ 2318356 w 2384115"/>
                    <a:gd name="connsiteY4" fmla="*/ 881299 h 2216074"/>
                    <a:gd name="connsiteX5" fmla="*/ 1226831 w 2384115"/>
                    <a:gd name="connsiteY5" fmla="*/ 2208767 h 2216074"/>
                    <a:gd name="connsiteX6" fmla="*/ 39600 w 2384115"/>
                    <a:gd name="connsiteY6" fmla="*/ 1167398 h 2216074"/>
                    <a:gd name="connsiteX0" fmla="*/ 39600 w 2384115"/>
                    <a:gd name="connsiteY0" fmla="*/ 1158329 h 2207005"/>
                    <a:gd name="connsiteX1" fmla="*/ 1073573 w 2384115"/>
                    <a:gd name="connsiteY1" fmla="*/ 1301214 h 2207005"/>
                    <a:gd name="connsiteX2" fmla="*/ 1264576 w 2384115"/>
                    <a:gd name="connsiteY2" fmla="*/ 700 h 2207005"/>
                    <a:gd name="connsiteX3" fmla="*/ 1515792 w 2384115"/>
                    <a:gd name="connsiteY3" fmla="*/ 1368947 h 2207005"/>
                    <a:gd name="connsiteX4" fmla="*/ 2318356 w 2384115"/>
                    <a:gd name="connsiteY4" fmla="*/ 872230 h 2207005"/>
                    <a:gd name="connsiteX5" fmla="*/ 1226831 w 2384115"/>
                    <a:gd name="connsiteY5" fmla="*/ 2199698 h 2207005"/>
                    <a:gd name="connsiteX6" fmla="*/ 39600 w 2384115"/>
                    <a:gd name="connsiteY6" fmla="*/ 1158329 h 2207005"/>
                    <a:gd name="connsiteX0" fmla="*/ 39600 w 2384115"/>
                    <a:gd name="connsiteY0" fmla="*/ 1158329 h 2207005"/>
                    <a:gd name="connsiteX1" fmla="*/ 1073573 w 2384115"/>
                    <a:gd name="connsiteY1" fmla="*/ 1301214 h 2207005"/>
                    <a:gd name="connsiteX2" fmla="*/ 1264576 w 2384115"/>
                    <a:gd name="connsiteY2" fmla="*/ 700 h 2207005"/>
                    <a:gd name="connsiteX3" fmla="*/ 1515792 w 2384115"/>
                    <a:gd name="connsiteY3" fmla="*/ 1368947 h 2207005"/>
                    <a:gd name="connsiteX4" fmla="*/ 2318356 w 2384115"/>
                    <a:gd name="connsiteY4" fmla="*/ 872230 h 2207005"/>
                    <a:gd name="connsiteX5" fmla="*/ 1226831 w 2384115"/>
                    <a:gd name="connsiteY5" fmla="*/ 2199698 h 2207005"/>
                    <a:gd name="connsiteX6" fmla="*/ 39600 w 2384115"/>
                    <a:gd name="connsiteY6" fmla="*/ 1158329 h 2207005"/>
                    <a:gd name="connsiteX0" fmla="*/ 39600 w 2384115"/>
                    <a:gd name="connsiteY0" fmla="*/ 1158240 h 2206916"/>
                    <a:gd name="connsiteX1" fmla="*/ 1073573 w 2384115"/>
                    <a:gd name="connsiteY1" fmla="*/ 1301125 h 2206916"/>
                    <a:gd name="connsiteX2" fmla="*/ 1264576 w 2384115"/>
                    <a:gd name="connsiteY2" fmla="*/ 611 h 2206916"/>
                    <a:gd name="connsiteX3" fmla="*/ 1515792 w 2384115"/>
                    <a:gd name="connsiteY3" fmla="*/ 1368858 h 2206916"/>
                    <a:gd name="connsiteX4" fmla="*/ 2318356 w 2384115"/>
                    <a:gd name="connsiteY4" fmla="*/ 872141 h 2206916"/>
                    <a:gd name="connsiteX5" fmla="*/ 1226831 w 2384115"/>
                    <a:gd name="connsiteY5" fmla="*/ 2199609 h 2206916"/>
                    <a:gd name="connsiteX6" fmla="*/ 39600 w 2384115"/>
                    <a:gd name="connsiteY6" fmla="*/ 1158240 h 2206916"/>
                    <a:gd name="connsiteX0" fmla="*/ 39600 w 2384115"/>
                    <a:gd name="connsiteY0" fmla="*/ 1157646 h 2206322"/>
                    <a:gd name="connsiteX1" fmla="*/ 1073573 w 2384115"/>
                    <a:gd name="connsiteY1" fmla="*/ 1300531 h 2206322"/>
                    <a:gd name="connsiteX2" fmla="*/ 1264576 w 2384115"/>
                    <a:gd name="connsiteY2" fmla="*/ 17 h 2206322"/>
                    <a:gd name="connsiteX3" fmla="*/ 1515792 w 2384115"/>
                    <a:gd name="connsiteY3" fmla="*/ 1368264 h 2206322"/>
                    <a:gd name="connsiteX4" fmla="*/ 2318356 w 2384115"/>
                    <a:gd name="connsiteY4" fmla="*/ 871547 h 2206322"/>
                    <a:gd name="connsiteX5" fmla="*/ 1226831 w 2384115"/>
                    <a:gd name="connsiteY5" fmla="*/ 2199015 h 2206322"/>
                    <a:gd name="connsiteX6" fmla="*/ 39600 w 2384115"/>
                    <a:gd name="connsiteY6" fmla="*/ 1157646 h 2206322"/>
                    <a:gd name="connsiteX0" fmla="*/ 38887 w 2382278"/>
                    <a:gd name="connsiteY0" fmla="*/ 1157646 h 2200177"/>
                    <a:gd name="connsiteX1" fmla="*/ 1072860 w 2382278"/>
                    <a:gd name="connsiteY1" fmla="*/ 1300531 h 2200177"/>
                    <a:gd name="connsiteX2" fmla="*/ 1263863 w 2382278"/>
                    <a:gd name="connsiteY2" fmla="*/ 17 h 2200177"/>
                    <a:gd name="connsiteX3" fmla="*/ 1515079 w 2382278"/>
                    <a:gd name="connsiteY3" fmla="*/ 1368264 h 2200177"/>
                    <a:gd name="connsiteX4" fmla="*/ 2317643 w 2382278"/>
                    <a:gd name="connsiteY4" fmla="*/ 871547 h 2200177"/>
                    <a:gd name="connsiteX5" fmla="*/ 1226118 w 2382278"/>
                    <a:gd name="connsiteY5" fmla="*/ 2199015 h 2200177"/>
                    <a:gd name="connsiteX6" fmla="*/ 38887 w 2382278"/>
                    <a:gd name="connsiteY6" fmla="*/ 1157646 h 2200177"/>
                    <a:gd name="connsiteX0" fmla="*/ 38887 w 2365848"/>
                    <a:gd name="connsiteY0" fmla="*/ 1157646 h 2200177"/>
                    <a:gd name="connsiteX1" fmla="*/ 1072860 w 2365848"/>
                    <a:gd name="connsiteY1" fmla="*/ 1300531 h 2200177"/>
                    <a:gd name="connsiteX2" fmla="*/ 1263863 w 2365848"/>
                    <a:gd name="connsiteY2" fmla="*/ 17 h 2200177"/>
                    <a:gd name="connsiteX3" fmla="*/ 1515079 w 2365848"/>
                    <a:gd name="connsiteY3" fmla="*/ 1368264 h 2200177"/>
                    <a:gd name="connsiteX4" fmla="*/ 2317643 w 2365848"/>
                    <a:gd name="connsiteY4" fmla="*/ 871547 h 2200177"/>
                    <a:gd name="connsiteX5" fmla="*/ 1226118 w 2365848"/>
                    <a:gd name="connsiteY5" fmla="*/ 2199015 h 2200177"/>
                    <a:gd name="connsiteX6" fmla="*/ 38887 w 2365848"/>
                    <a:gd name="connsiteY6" fmla="*/ 1157646 h 220017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365848" h="2200177">
                      <a:moveTo>
                        <a:pt x="38887" y="1157646"/>
                      </a:moveTo>
                      <a:cubicBezTo>
                        <a:pt x="268727" y="728763"/>
                        <a:pt x="967464" y="1408413"/>
                        <a:pt x="1072860" y="1300531"/>
                      </a:cubicBezTo>
                      <a:cubicBezTo>
                        <a:pt x="1178256" y="1192649"/>
                        <a:pt x="612572" y="-5048"/>
                        <a:pt x="1263863" y="17"/>
                      </a:cubicBezTo>
                      <a:cubicBezTo>
                        <a:pt x="1915154" y="5082"/>
                        <a:pt x="1425047" y="1331261"/>
                        <a:pt x="1515079" y="1368264"/>
                      </a:cubicBezTo>
                      <a:cubicBezTo>
                        <a:pt x="1605111" y="1405267"/>
                        <a:pt x="2069476" y="596863"/>
                        <a:pt x="2317643" y="871547"/>
                      </a:cubicBezTo>
                      <a:cubicBezTo>
                        <a:pt x="2565810" y="1146231"/>
                        <a:pt x="1803444" y="2166796"/>
                        <a:pt x="1226118" y="2199015"/>
                      </a:cubicBezTo>
                      <a:cubicBezTo>
                        <a:pt x="648792" y="2231234"/>
                        <a:pt x="-190953" y="1586529"/>
                        <a:pt x="38887" y="1157646"/>
                      </a:cubicBezTo>
                      <a:close/>
                    </a:path>
                  </a:pathLst>
                </a:custGeom>
                <a:noFill/>
                <a:ln w="76200">
                  <a:solidFill>
                    <a:srgbClr val="9E5ECE"/>
                  </a:solidFill>
                </a:ln>
                <a:effectLst>
                  <a:softEdge rad="0"/>
                </a:effectLst>
                <a:scene3d>
                  <a:camera prst="orthographicFront"/>
                  <a:lightRig rig="flat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"/>
                </a:p>
              </p:txBody>
            </p:sp>
          </p:grpSp>
        </p:grpSp>
      </p:grpSp>
      <p:sp>
        <p:nvSpPr>
          <p:cNvPr id="22" name="21 Rectángulo"/>
          <p:cNvSpPr/>
          <p:nvPr/>
        </p:nvSpPr>
        <p:spPr>
          <a:xfrm flipH="1">
            <a:off x="-30128" y="0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3899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8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228184" y="1275606"/>
            <a:ext cx="2160240" cy="2062103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rgbClr val="FFC000"/>
              </a:extrusionClr>
            </a:sp3d>
          </a:bodyPr>
          <a:lstStyle/>
          <a:p>
            <a:pPr algn="ctr"/>
            <a:r>
              <a:rPr lang="es-ES" sz="3200" b="1" dirty="0" smtClean="0">
                <a:latin typeface="Exotc350 DmBd BT" panose="04030705050B02020A03" pitchFamily="82" charset="0"/>
              </a:rPr>
              <a:t>36</a:t>
            </a:r>
            <a:r>
              <a:rPr lang="es-ES" sz="3200" b="1" dirty="0">
                <a:latin typeface="Exotc350 DmBd BT" panose="04030705050B02020A03" pitchFamily="82" charset="0"/>
              </a:rPr>
              <a:t>. Lo mejor todavía no llegó.</a:t>
            </a:r>
          </a:p>
          <a:p>
            <a:pPr algn="ctr"/>
            <a:endParaRPr lang="es-ES" sz="3200" b="1" dirty="0">
              <a:latin typeface="Exotc350 DmBd BT" panose="04030705050B02020A03" pitchFamily="82" charset="0"/>
            </a:endParaRPr>
          </a:p>
        </p:txBody>
      </p:sp>
      <p:grpSp>
        <p:nvGrpSpPr>
          <p:cNvPr id="8" name="7 Grupo"/>
          <p:cNvGrpSpPr/>
          <p:nvPr/>
        </p:nvGrpSpPr>
        <p:grpSpPr>
          <a:xfrm>
            <a:off x="-72000" y="14859"/>
            <a:ext cx="9252520" cy="4744385"/>
            <a:chOff x="-64793" y="0"/>
            <a:chExt cx="9144000" cy="4744385"/>
          </a:xfrm>
        </p:grpSpPr>
        <p:grpSp>
          <p:nvGrpSpPr>
            <p:cNvPr id="9" name="8 Grupo"/>
            <p:cNvGrpSpPr/>
            <p:nvPr/>
          </p:nvGrpSpPr>
          <p:grpSpPr>
            <a:xfrm>
              <a:off x="-64793" y="0"/>
              <a:ext cx="9144000" cy="4744385"/>
              <a:chOff x="-71156" y="1302555"/>
              <a:chExt cx="9144000" cy="3429599"/>
            </a:xfrm>
          </p:grpSpPr>
          <p:sp>
            <p:nvSpPr>
              <p:cNvPr id="11" name="Forma libre 4"/>
              <p:cNvSpPr/>
              <p:nvPr/>
            </p:nvSpPr>
            <p:spPr>
              <a:xfrm>
                <a:off x="-71156" y="1302555"/>
                <a:ext cx="9144000" cy="3429599"/>
              </a:xfrm>
              <a:custGeom>
                <a:avLst/>
                <a:gdLst>
                  <a:gd name="connsiteX0" fmla="*/ 6864875 w 6864875"/>
                  <a:gd name="connsiteY0" fmla="*/ 8685291 h 8865005"/>
                  <a:gd name="connsiteX1" fmla="*/ 6858005 w 6864875"/>
                  <a:gd name="connsiteY1" fmla="*/ 0 h 8865005"/>
                  <a:gd name="connsiteX2" fmla="*/ 0 w 6864875"/>
                  <a:gd name="connsiteY2" fmla="*/ 0 h 8865005"/>
                  <a:gd name="connsiteX3" fmla="*/ 14397 w 6864875"/>
                  <a:gd name="connsiteY3" fmla="*/ 8651995 h 8865005"/>
                  <a:gd name="connsiteX4" fmla="*/ 6864875 w 6864875"/>
                  <a:gd name="connsiteY4" fmla="*/ 8685291 h 8865005"/>
                  <a:gd name="connsiteX5" fmla="*/ 6379961 w 6864875"/>
                  <a:gd name="connsiteY5" fmla="*/ 7348309 h 8865005"/>
                  <a:gd name="connsiteX6" fmla="*/ 6201382 w 6864875"/>
                  <a:gd name="connsiteY6" fmla="*/ 7723443 h 8865005"/>
                  <a:gd name="connsiteX7" fmla="*/ 4773999 w 6864875"/>
                  <a:gd name="connsiteY7" fmla="*/ 8302316 h 8865005"/>
                  <a:gd name="connsiteX8" fmla="*/ 2803834 w 6864875"/>
                  <a:gd name="connsiteY8" fmla="*/ 7984564 h 8865005"/>
                  <a:gd name="connsiteX9" fmla="*/ 1926683 w 6864875"/>
                  <a:gd name="connsiteY9" fmla="*/ 7159967 h 8865005"/>
                  <a:gd name="connsiteX10" fmla="*/ 1630863 w 6864875"/>
                  <a:gd name="connsiteY10" fmla="*/ 6973451 h 8865005"/>
                  <a:gd name="connsiteX11" fmla="*/ 1252661 w 6864875"/>
                  <a:gd name="connsiteY11" fmla="*/ 6897602 h 8865005"/>
                  <a:gd name="connsiteX12" fmla="*/ 822036 w 6864875"/>
                  <a:gd name="connsiteY12" fmla="*/ 7003294 h 8865005"/>
                  <a:gd name="connsiteX13" fmla="*/ 698467 w 6864875"/>
                  <a:gd name="connsiteY13" fmla="*/ 7220895 h 8865005"/>
                  <a:gd name="connsiteX14" fmla="*/ 773357 w 6864875"/>
                  <a:gd name="connsiteY14" fmla="*/ 7355187 h 8865005"/>
                  <a:gd name="connsiteX15" fmla="*/ 1050455 w 6864875"/>
                  <a:gd name="connsiteY15" fmla="*/ 7422332 h 8865005"/>
                  <a:gd name="connsiteX16" fmla="*/ 1172154 w 6864875"/>
                  <a:gd name="connsiteY16" fmla="*/ 7414872 h 8865005"/>
                  <a:gd name="connsiteX17" fmla="*/ 1282617 w 6864875"/>
                  <a:gd name="connsiteY17" fmla="*/ 7390003 h 8865005"/>
                  <a:gd name="connsiteX18" fmla="*/ 1327552 w 6864875"/>
                  <a:gd name="connsiteY18" fmla="*/ 7381299 h 8865005"/>
                  <a:gd name="connsiteX19" fmla="*/ 1364998 w 6864875"/>
                  <a:gd name="connsiteY19" fmla="*/ 7394977 h 8865005"/>
                  <a:gd name="connsiteX20" fmla="*/ 1391210 w 6864875"/>
                  <a:gd name="connsiteY20" fmla="*/ 7440984 h 8865005"/>
                  <a:gd name="connsiteX21" fmla="*/ 1383722 w 6864875"/>
                  <a:gd name="connsiteY21" fmla="*/ 7476422 h 8865005"/>
                  <a:gd name="connsiteX22" fmla="*/ 1280745 w 6864875"/>
                  <a:gd name="connsiteY22" fmla="*/ 7532376 h 8865005"/>
                  <a:gd name="connsiteX23" fmla="*/ 1065434 w 6864875"/>
                  <a:gd name="connsiteY23" fmla="*/ 7564084 h 8865005"/>
                  <a:gd name="connsiteX24" fmla="*/ 642298 w 6864875"/>
                  <a:gd name="connsiteY24" fmla="*/ 7450931 h 8865005"/>
                  <a:gd name="connsiteX25" fmla="*/ 548684 w 6864875"/>
                  <a:gd name="connsiteY25" fmla="*/ 7228356 h 8865005"/>
                  <a:gd name="connsiteX26" fmla="*/ 758380 w 6864875"/>
                  <a:gd name="connsiteY26" fmla="*/ 6916253 h 8865005"/>
                  <a:gd name="connsiteX27" fmla="*/ 1439889 w 6864875"/>
                  <a:gd name="connsiteY27" fmla="*/ 6768284 h 8865005"/>
                  <a:gd name="connsiteX28" fmla="*/ 2207524 w 6864875"/>
                  <a:gd name="connsiteY28" fmla="*/ 6953557 h 8865005"/>
                  <a:gd name="connsiteX29" fmla="*/ 2735506 w 6864875"/>
                  <a:gd name="connsiteY29" fmla="*/ 7320370 h 8865005"/>
                  <a:gd name="connsiteX30" fmla="*/ 3113708 w 6864875"/>
                  <a:gd name="connsiteY30" fmla="*/ 7535485 h 8865005"/>
                  <a:gd name="connsiteX31" fmla="*/ 3574288 w 6864875"/>
                  <a:gd name="connsiteY31" fmla="*/ 7688428 h 8865005"/>
                  <a:gd name="connsiteX32" fmla="*/ 4210863 w 6864875"/>
                  <a:gd name="connsiteY32" fmla="*/ 7745626 h 8865005"/>
                  <a:gd name="connsiteX33" fmla="*/ 5326742 w 6864875"/>
                  <a:gd name="connsiteY33" fmla="*/ 7572788 h 8865005"/>
                  <a:gd name="connsiteX34" fmla="*/ 5761112 w 6864875"/>
                  <a:gd name="connsiteY34" fmla="*/ 7173645 h 8865005"/>
                  <a:gd name="connsiteX35" fmla="*/ 5446569 w 6864875"/>
                  <a:gd name="connsiteY35" fmla="*/ 6779475 h 8865005"/>
                  <a:gd name="connsiteX36" fmla="*/ 4510428 w 6864875"/>
                  <a:gd name="connsiteY36" fmla="*/ 6594203 h 8865005"/>
                  <a:gd name="connsiteX37" fmla="*/ 3761516 w 6864875"/>
                  <a:gd name="connsiteY37" fmla="*/ 6717303 h 8865005"/>
                  <a:gd name="connsiteX38" fmla="*/ 3476930 w 6864875"/>
                  <a:gd name="connsiteY38" fmla="*/ 6994590 h 8865005"/>
                  <a:gd name="connsiteX39" fmla="*/ 3630457 w 6864875"/>
                  <a:gd name="connsiteY39" fmla="*/ 7209704 h 8865005"/>
                  <a:gd name="connsiteX40" fmla="*/ 4120994 w 6864875"/>
                  <a:gd name="connsiteY40" fmla="*/ 7312910 h 8865005"/>
                  <a:gd name="connsiteX41" fmla="*/ 4472983 w 6864875"/>
                  <a:gd name="connsiteY41" fmla="*/ 7261929 h 8865005"/>
                  <a:gd name="connsiteX42" fmla="*/ 4615276 w 6864875"/>
                  <a:gd name="connsiteY42" fmla="*/ 7133855 h 8865005"/>
                  <a:gd name="connsiteX43" fmla="*/ 4531024 w 6864875"/>
                  <a:gd name="connsiteY43" fmla="*/ 7048679 h 8865005"/>
                  <a:gd name="connsiteX44" fmla="*/ 4330690 w 6864875"/>
                  <a:gd name="connsiteY44" fmla="*/ 7009511 h 8865005"/>
                  <a:gd name="connsiteX45" fmla="*/ 4165929 w 6864875"/>
                  <a:gd name="connsiteY45" fmla="*/ 7016972 h 8865005"/>
                  <a:gd name="connsiteX46" fmla="*/ 4120994 w 6864875"/>
                  <a:gd name="connsiteY46" fmla="*/ 7021946 h 8865005"/>
                  <a:gd name="connsiteX47" fmla="*/ 4076059 w 6864875"/>
                  <a:gd name="connsiteY47" fmla="*/ 7026919 h 8865005"/>
                  <a:gd name="connsiteX48" fmla="*/ 4053593 w 6864875"/>
                  <a:gd name="connsiteY48" fmla="*/ 7016972 h 8865005"/>
                  <a:gd name="connsiteX49" fmla="*/ 4064826 w 6864875"/>
                  <a:gd name="connsiteY49" fmla="*/ 6988372 h 8865005"/>
                  <a:gd name="connsiteX50" fmla="*/ 4158439 w 6864875"/>
                  <a:gd name="connsiteY50" fmla="*/ 6928688 h 8865005"/>
                  <a:gd name="connsiteX51" fmla="*/ 4420559 w 6864875"/>
                  <a:gd name="connsiteY51" fmla="*/ 6885167 h 8865005"/>
                  <a:gd name="connsiteX52" fmla="*/ 4824971 w 6864875"/>
                  <a:gd name="connsiteY52" fmla="*/ 6970965 h 8865005"/>
                  <a:gd name="connsiteX53" fmla="*/ 4944798 w 6864875"/>
                  <a:gd name="connsiteY53" fmla="*/ 7148776 h 8865005"/>
                  <a:gd name="connsiteX54" fmla="*/ 4729485 w 6864875"/>
                  <a:gd name="connsiteY54" fmla="*/ 7352078 h 8865005"/>
                  <a:gd name="connsiteX55" fmla="*/ 4188397 w 6864875"/>
                  <a:gd name="connsiteY55" fmla="*/ 7439741 h 8865005"/>
                  <a:gd name="connsiteX56" fmla="*/ 3499398 w 6864875"/>
                  <a:gd name="connsiteY56" fmla="*/ 7309179 h 8865005"/>
                  <a:gd name="connsiteX57" fmla="*/ 3282213 w 6864875"/>
                  <a:gd name="connsiteY57" fmla="*/ 7004537 h 8865005"/>
                  <a:gd name="connsiteX58" fmla="*/ 3643563 w 6864875"/>
                  <a:gd name="connsiteY58" fmla="*/ 6674405 h 8865005"/>
                  <a:gd name="connsiteX59" fmla="*/ 4530983 w 6864875"/>
                  <a:gd name="connsiteY59" fmla="*/ 6502876 h 8865005"/>
                  <a:gd name="connsiteX60" fmla="*/ 5771488 w 6864875"/>
                  <a:gd name="connsiteY60" fmla="*/ 6694170 h 8865005"/>
                  <a:gd name="connsiteX61" fmla="*/ 6347142 w 6864875"/>
                  <a:gd name="connsiteY61" fmla="*/ 7144268 h 8865005"/>
                  <a:gd name="connsiteX62" fmla="*/ 6379961 w 6864875"/>
                  <a:gd name="connsiteY62" fmla="*/ 7348309 h 8865005"/>
                  <a:gd name="connsiteX0" fmla="*/ 6864875 w 6864875"/>
                  <a:gd name="connsiteY0" fmla="*/ 8685291 h 9148490"/>
                  <a:gd name="connsiteX1" fmla="*/ 6858005 w 6864875"/>
                  <a:gd name="connsiteY1" fmla="*/ 0 h 9148490"/>
                  <a:gd name="connsiteX2" fmla="*/ 0 w 6864875"/>
                  <a:gd name="connsiteY2" fmla="*/ 0 h 9148490"/>
                  <a:gd name="connsiteX3" fmla="*/ 14397 w 6864875"/>
                  <a:gd name="connsiteY3" fmla="*/ 8651995 h 9148490"/>
                  <a:gd name="connsiteX4" fmla="*/ 6864875 w 6864875"/>
                  <a:gd name="connsiteY4" fmla="*/ 8685291 h 9148490"/>
                  <a:gd name="connsiteX5" fmla="*/ 6379961 w 6864875"/>
                  <a:gd name="connsiteY5" fmla="*/ 7348309 h 9148490"/>
                  <a:gd name="connsiteX6" fmla="*/ 6201382 w 6864875"/>
                  <a:gd name="connsiteY6" fmla="*/ 7723443 h 9148490"/>
                  <a:gd name="connsiteX7" fmla="*/ 4773999 w 6864875"/>
                  <a:gd name="connsiteY7" fmla="*/ 8302316 h 9148490"/>
                  <a:gd name="connsiteX8" fmla="*/ 2803834 w 6864875"/>
                  <a:gd name="connsiteY8" fmla="*/ 7984564 h 9148490"/>
                  <a:gd name="connsiteX9" fmla="*/ 1926683 w 6864875"/>
                  <a:gd name="connsiteY9" fmla="*/ 7159967 h 9148490"/>
                  <a:gd name="connsiteX10" fmla="*/ 1630863 w 6864875"/>
                  <a:gd name="connsiteY10" fmla="*/ 6973451 h 9148490"/>
                  <a:gd name="connsiteX11" fmla="*/ 1252661 w 6864875"/>
                  <a:gd name="connsiteY11" fmla="*/ 6897602 h 9148490"/>
                  <a:gd name="connsiteX12" fmla="*/ 822036 w 6864875"/>
                  <a:gd name="connsiteY12" fmla="*/ 7003294 h 9148490"/>
                  <a:gd name="connsiteX13" fmla="*/ 698467 w 6864875"/>
                  <a:gd name="connsiteY13" fmla="*/ 7220895 h 9148490"/>
                  <a:gd name="connsiteX14" fmla="*/ 773357 w 6864875"/>
                  <a:gd name="connsiteY14" fmla="*/ 7355187 h 9148490"/>
                  <a:gd name="connsiteX15" fmla="*/ 1050455 w 6864875"/>
                  <a:gd name="connsiteY15" fmla="*/ 7422332 h 9148490"/>
                  <a:gd name="connsiteX16" fmla="*/ 1172154 w 6864875"/>
                  <a:gd name="connsiteY16" fmla="*/ 7414872 h 9148490"/>
                  <a:gd name="connsiteX17" fmla="*/ 1282617 w 6864875"/>
                  <a:gd name="connsiteY17" fmla="*/ 7390003 h 9148490"/>
                  <a:gd name="connsiteX18" fmla="*/ 1327552 w 6864875"/>
                  <a:gd name="connsiteY18" fmla="*/ 7381299 h 9148490"/>
                  <a:gd name="connsiteX19" fmla="*/ 1364998 w 6864875"/>
                  <a:gd name="connsiteY19" fmla="*/ 7394977 h 9148490"/>
                  <a:gd name="connsiteX20" fmla="*/ 1391210 w 6864875"/>
                  <a:gd name="connsiteY20" fmla="*/ 7440984 h 9148490"/>
                  <a:gd name="connsiteX21" fmla="*/ 1383722 w 6864875"/>
                  <a:gd name="connsiteY21" fmla="*/ 7476422 h 9148490"/>
                  <a:gd name="connsiteX22" fmla="*/ 1280745 w 6864875"/>
                  <a:gd name="connsiteY22" fmla="*/ 7532376 h 9148490"/>
                  <a:gd name="connsiteX23" fmla="*/ 1065434 w 6864875"/>
                  <a:gd name="connsiteY23" fmla="*/ 7564084 h 9148490"/>
                  <a:gd name="connsiteX24" fmla="*/ 642298 w 6864875"/>
                  <a:gd name="connsiteY24" fmla="*/ 7450931 h 9148490"/>
                  <a:gd name="connsiteX25" fmla="*/ 548684 w 6864875"/>
                  <a:gd name="connsiteY25" fmla="*/ 7228356 h 9148490"/>
                  <a:gd name="connsiteX26" fmla="*/ 758380 w 6864875"/>
                  <a:gd name="connsiteY26" fmla="*/ 6916253 h 9148490"/>
                  <a:gd name="connsiteX27" fmla="*/ 1439889 w 6864875"/>
                  <a:gd name="connsiteY27" fmla="*/ 6768284 h 9148490"/>
                  <a:gd name="connsiteX28" fmla="*/ 2207524 w 6864875"/>
                  <a:gd name="connsiteY28" fmla="*/ 6953557 h 9148490"/>
                  <a:gd name="connsiteX29" fmla="*/ 2735506 w 6864875"/>
                  <a:gd name="connsiteY29" fmla="*/ 7320370 h 9148490"/>
                  <a:gd name="connsiteX30" fmla="*/ 3113708 w 6864875"/>
                  <a:gd name="connsiteY30" fmla="*/ 7535485 h 9148490"/>
                  <a:gd name="connsiteX31" fmla="*/ 3574288 w 6864875"/>
                  <a:gd name="connsiteY31" fmla="*/ 7688428 h 9148490"/>
                  <a:gd name="connsiteX32" fmla="*/ 4210863 w 6864875"/>
                  <a:gd name="connsiteY32" fmla="*/ 7745626 h 9148490"/>
                  <a:gd name="connsiteX33" fmla="*/ 5326742 w 6864875"/>
                  <a:gd name="connsiteY33" fmla="*/ 7572788 h 9148490"/>
                  <a:gd name="connsiteX34" fmla="*/ 5761112 w 6864875"/>
                  <a:gd name="connsiteY34" fmla="*/ 7173645 h 9148490"/>
                  <a:gd name="connsiteX35" fmla="*/ 5446569 w 6864875"/>
                  <a:gd name="connsiteY35" fmla="*/ 6779475 h 9148490"/>
                  <a:gd name="connsiteX36" fmla="*/ 4510428 w 6864875"/>
                  <a:gd name="connsiteY36" fmla="*/ 6594203 h 9148490"/>
                  <a:gd name="connsiteX37" fmla="*/ 3761516 w 6864875"/>
                  <a:gd name="connsiteY37" fmla="*/ 6717303 h 9148490"/>
                  <a:gd name="connsiteX38" fmla="*/ 3476930 w 6864875"/>
                  <a:gd name="connsiteY38" fmla="*/ 6994590 h 9148490"/>
                  <a:gd name="connsiteX39" fmla="*/ 3630457 w 6864875"/>
                  <a:gd name="connsiteY39" fmla="*/ 7209704 h 9148490"/>
                  <a:gd name="connsiteX40" fmla="*/ 4120994 w 6864875"/>
                  <a:gd name="connsiteY40" fmla="*/ 7312910 h 9148490"/>
                  <a:gd name="connsiteX41" fmla="*/ 4472983 w 6864875"/>
                  <a:gd name="connsiteY41" fmla="*/ 7261929 h 9148490"/>
                  <a:gd name="connsiteX42" fmla="*/ 4615276 w 6864875"/>
                  <a:gd name="connsiteY42" fmla="*/ 7133855 h 9148490"/>
                  <a:gd name="connsiteX43" fmla="*/ 4531024 w 6864875"/>
                  <a:gd name="connsiteY43" fmla="*/ 7048679 h 9148490"/>
                  <a:gd name="connsiteX44" fmla="*/ 4330690 w 6864875"/>
                  <a:gd name="connsiteY44" fmla="*/ 7009511 h 9148490"/>
                  <a:gd name="connsiteX45" fmla="*/ 4165929 w 6864875"/>
                  <a:gd name="connsiteY45" fmla="*/ 7016972 h 9148490"/>
                  <a:gd name="connsiteX46" fmla="*/ 4120994 w 6864875"/>
                  <a:gd name="connsiteY46" fmla="*/ 7021946 h 9148490"/>
                  <a:gd name="connsiteX47" fmla="*/ 4076059 w 6864875"/>
                  <a:gd name="connsiteY47" fmla="*/ 7026919 h 9148490"/>
                  <a:gd name="connsiteX48" fmla="*/ 4053593 w 6864875"/>
                  <a:gd name="connsiteY48" fmla="*/ 7016972 h 9148490"/>
                  <a:gd name="connsiteX49" fmla="*/ 4064826 w 6864875"/>
                  <a:gd name="connsiteY49" fmla="*/ 6988372 h 9148490"/>
                  <a:gd name="connsiteX50" fmla="*/ 4158439 w 6864875"/>
                  <a:gd name="connsiteY50" fmla="*/ 6928688 h 9148490"/>
                  <a:gd name="connsiteX51" fmla="*/ 4420559 w 6864875"/>
                  <a:gd name="connsiteY51" fmla="*/ 6885167 h 9148490"/>
                  <a:gd name="connsiteX52" fmla="*/ 4824971 w 6864875"/>
                  <a:gd name="connsiteY52" fmla="*/ 6970965 h 9148490"/>
                  <a:gd name="connsiteX53" fmla="*/ 4944798 w 6864875"/>
                  <a:gd name="connsiteY53" fmla="*/ 7148776 h 9148490"/>
                  <a:gd name="connsiteX54" fmla="*/ 4729485 w 6864875"/>
                  <a:gd name="connsiteY54" fmla="*/ 7352078 h 9148490"/>
                  <a:gd name="connsiteX55" fmla="*/ 4188397 w 6864875"/>
                  <a:gd name="connsiteY55" fmla="*/ 7439741 h 9148490"/>
                  <a:gd name="connsiteX56" fmla="*/ 3499398 w 6864875"/>
                  <a:gd name="connsiteY56" fmla="*/ 7309179 h 9148490"/>
                  <a:gd name="connsiteX57" fmla="*/ 3282213 w 6864875"/>
                  <a:gd name="connsiteY57" fmla="*/ 7004537 h 9148490"/>
                  <a:gd name="connsiteX58" fmla="*/ 3643563 w 6864875"/>
                  <a:gd name="connsiteY58" fmla="*/ 6674405 h 9148490"/>
                  <a:gd name="connsiteX59" fmla="*/ 4530983 w 6864875"/>
                  <a:gd name="connsiteY59" fmla="*/ 6502876 h 9148490"/>
                  <a:gd name="connsiteX60" fmla="*/ 5771488 w 6864875"/>
                  <a:gd name="connsiteY60" fmla="*/ 6694170 h 9148490"/>
                  <a:gd name="connsiteX61" fmla="*/ 6347142 w 6864875"/>
                  <a:gd name="connsiteY61" fmla="*/ 7144268 h 9148490"/>
                  <a:gd name="connsiteX62" fmla="*/ 6379961 w 6864875"/>
                  <a:gd name="connsiteY62" fmla="*/ 7348309 h 9148490"/>
                  <a:gd name="connsiteX0" fmla="*/ 6864875 w 6864875"/>
                  <a:gd name="connsiteY0" fmla="*/ 8685291 h 9125748"/>
                  <a:gd name="connsiteX1" fmla="*/ 6858005 w 6864875"/>
                  <a:gd name="connsiteY1" fmla="*/ 0 h 9125748"/>
                  <a:gd name="connsiteX2" fmla="*/ 0 w 6864875"/>
                  <a:gd name="connsiteY2" fmla="*/ 0 h 9125748"/>
                  <a:gd name="connsiteX3" fmla="*/ 14397 w 6864875"/>
                  <a:gd name="connsiteY3" fmla="*/ 8651995 h 9125748"/>
                  <a:gd name="connsiteX4" fmla="*/ 6864875 w 6864875"/>
                  <a:gd name="connsiteY4" fmla="*/ 8685291 h 9125748"/>
                  <a:gd name="connsiteX5" fmla="*/ 6379961 w 6864875"/>
                  <a:gd name="connsiteY5" fmla="*/ 7348309 h 9125748"/>
                  <a:gd name="connsiteX6" fmla="*/ 6201382 w 6864875"/>
                  <a:gd name="connsiteY6" fmla="*/ 7723443 h 9125748"/>
                  <a:gd name="connsiteX7" fmla="*/ 4773999 w 6864875"/>
                  <a:gd name="connsiteY7" fmla="*/ 8302316 h 9125748"/>
                  <a:gd name="connsiteX8" fmla="*/ 2803834 w 6864875"/>
                  <a:gd name="connsiteY8" fmla="*/ 7984564 h 9125748"/>
                  <a:gd name="connsiteX9" fmla="*/ 1926683 w 6864875"/>
                  <a:gd name="connsiteY9" fmla="*/ 7159967 h 9125748"/>
                  <a:gd name="connsiteX10" fmla="*/ 1630863 w 6864875"/>
                  <a:gd name="connsiteY10" fmla="*/ 6973451 h 9125748"/>
                  <a:gd name="connsiteX11" fmla="*/ 1252661 w 6864875"/>
                  <a:gd name="connsiteY11" fmla="*/ 6897602 h 9125748"/>
                  <a:gd name="connsiteX12" fmla="*/ 822036 w 6864875"/>
                  <a:gd name="connsiteY12" fmla="*/ 7003294 h 9125748"/>
                  <a:gd name="connsiteX13" fmla="*/ 698467 w 6864875"/>
                  <a:gd name="connsiteY13" fmla="*/ 7220895 h 9125748"/>
                  <a:gd name="connsiteX14" fmla="*/ 773357 w 6864875"/>
                  <a:gd name="connsiteY14" fmla="*/ 7355187 h 9125748"/>
                  <a:gd name="connsiteX15" fmla="*/ 1050455 w 6864875"/>
                  <a:gd name="connsiteY15" fmla="*/ 7422332 h 9125748"/>
                  <a:gd name="connsiteX16" fmla="*/ 1172154 w 6864875"/>
                  <a:gd name="connsiteY16" fmla="*/ 7414872 h 9125748"/>
                  <a:gd name="connsiteX17" fmla="*/ 1282617 w 6864875"/>
                  <a:gd name="connsiteY17" fmla="*/ 7390003 h 9125748"/>
                  <a:gd name="connsiteX18" fmla="*/ 1327552 w 6864875"/>
                  <a:gd name="connsiteY18" fmla="*/ 7381299 h 9125748"/>
                  <a:gd name="connsiteX19" fmla="*/ 1364998 w 6864875"/>
                  <a:gd name="connsiteY19" fmla="*/ 7394977 h 9125748"/>
                  <a:gd name="connsiteX20" fmla="*/ 1391210 w 6864875"/>
                  <a:gd name="connsiteY20" fmla="*/ 7440984 h 9125748"/>
                  <a:gd name="connsiteX21" fmla="*/ 1383722 w 6864875"/>
                  <a:gd name="connsiteY21" fmla="*/ 7476422 h 9125748"/>
                  <a:gd name="connsiteX22" fmla="*/ 1280745 w 6864875"/>
                  <a:gd name="connsiteY22" fmla="*/ 7532376 h 9125748"/>
                  <a:gd name="connsiteX23" fmla="*/ 1065434 w 6864875"/>
                  <a:gd name="connsiteY23" fmla="*/ 7564084 h 9125748"/>
                  <a:gd name="connsiteX24" fmla="*/ 642298 w 6864875"/>
                  <a:gd name="connsiteY24" fmla="*/ 7450931 h 9125748"/>
                  <a:gd name="connsiteX25" fmla="*/ 548684 w 6864875"/>
                  <a:gd name="connsiteY25" fmla="*/ 7228356 h 9125748"/>
                  <a:gd name="connsiteX26" fmla="*/ 758380 w 6864875"/>
                  <a:gd name="connsiteY26" fmla="*/ 6916253 h 9125748"/>
                  <a:gd name="connsiteX27" fmla="*/ 1439889 w 6864875"/>
                  <a:gd name="connsiteY27" fmla="*/ 6768284 h 9125748"/>
                  <a:gd name="connsiteX28" fmla="*/ 2207524 w 6864875"/>
                  <a:gd name="connsiteY28" fmla="*/ 6953557 h 9125748"/>
                  <a:gd name="connsiteX29" fmla="*/ 2735506 w 6864875"/>
                  <a:gd name="connsiteY29" fmla="*/ 7320370 h 9125748"/>
                  <a:gd name="connsiteX30" fmla="*/ 3113708 w 6864875"/>
                  <a:gd name="connsiteY30" fmla="*/ 7535485 h 9125748"/>
                  <a:gd name="connsiteX31" fmla="*/ 3574288 w 6864875"/>
                  <a:gd name="connsiteY31" fmla="*/ 7688428 h 9125748"/>
                  <a:gd name="connsiteX32" fmla="*/ 4210863 w 6864875"/>
                  <a:gd name="connsiteY32" fmla="*/ 7745626 h 9125748"/>
                  <a:gd name="connsiteX33" fmla="*/ 5326742 w 6864875"/>
                  <a:gd name="connsiteY33" fmla="*/ 7572788 h 9125748"/>
                  <a:gd name="connsiteX34" fmla="*/ 5761112 w 6864875"/>
                  <a:gd name="connsiteY34" fmla="*/ 7173645 h 9125748"/>
                  <a:gd name="connsiteX35" fmla="*/ 5446569 w 6864875"/>
                  <a:gd name="connsiteY35" fmla="*/ 6779475 h 9125748"/>
                  <a:gd name="connsiteX36" fmla="*/ 4510428 w 6864875"/>
                  <a:gd name="connsiteY36" fmla="*/ 6594203 h 9125748"/>
                  <a:gd name="connsiteX37" fmla="*/ 3761516 w 6864875"/>
                  <a:gd name="connsiteY37" fmla="*/ 6717303 h 9125748"/>
                  <a:gd name="connsiteX38" fmla="*/ 3476930 w 6864875"/>
                  <a:gd name="connsiteY38" fmla="*/ 6994590 h 9125748"/>
                  <a:gd name="connsiteX39" fmla="*/ 3630457 w 6864875"/>
                  <a:gd name="connsiteY39" fmla="*/ 7209704 h 9125748"/>
                  <a:gd name="connsiteX40" fmla="*/ 4120994 w 6864875"/>
                  <a:gd name="connsiteY40" fmla="*/ 7312910 h 9125748"/>
                  <a:gd name="connsiteX41" fmla="*/ 4472983 w 6864875"/>
                  <a:gd name="connsiteY41" fmla="*/ 7261929 h 9125748"/>
                  <a:gd name="connsiteX42" fmla="*/ 4615276 w 6864875"/>
                  <a:gd name="connsiteY42" fmla="*/ 7133855 h 9125748"/>
                  <a:gd name="connsiteX43" fmla="*/ 4531024 w 6864875"/>
                  <a:gd name="connsiteY43" fmla="*/ 7048679 h 9125748"/>
                  <a:gd name="connsiteX44" fmla="*/ 4330690 w 6864875"/>
                  <a:gd name="connsiteY44" fmla="*/ 7009511 h 9125748"/>
                  <a:gd name="connsiteX45" fmla="*/ 4165929 w 6864875"/>
                  <a:gd name="connsiteY45" fmla="*/ 7016972 h 9125748"/>
                  <a:gd name="connsiteX46" fmla="*/ 4120994 w 6864875"/>
                  <a:gd name="connsiteY46" fmla="*/ 7021946 h 9125748"/>
                  <a:gd name="connsiteX47" fmla="*/ 4076059 w 6864875"/>
                  <a:gd name="connsiteY47" fmla="*/ 7026919 h 9125748"/>
                  <a:gd name="connsiteX48" fmla="*/ 4053593 w 6864875"/>
                  <a:gd name="connsiteY48" fmla="*/ 7016972 h 9125748"/>
                  <a:gd name="connsiteX49" fmla="*/ 4064826 w 6864875"/>
                  <a:gd name="connsiteY49" fmla="*/ 6988372 h 9125748"/>
                  <a:gd name="connsiteX50" fmla="*/ 4158439 w 6864875"/>
                  <a:gd name="connsiteY50" fmla="*/ 6928688 h 9125748"/>
                  <a:gd name="connsiteX51" fmla="*/ 4420559 w 6864875"/>
                  <a:gd name="connsiteY51" fmla="*/ 6885167 h 9125748"/>
                  <a:gd name="connsiteX52" fmla="*/ 4824971 w 6864875"/>
                  <a:gd name="connsiteY52" fmla="*/ 6970965 h 9125748"/>
                  <a:gd name="connsiteX53" fmla="*/ 4944798 w 6864875"/>
                  <a:gd name="connsiteY53" fmla="*/ 7148776 h 9125748"/>
                  <a:gd name="connsiteX54" fmla="*/ 4729485 w 6864875"/>
                  <a:gd name="connsiteY54" fmla="*/ 7352078 h 9125748"/>
                  <a:gd name="connsiteX55" fmla="*/ 4188397 w 6864875"/>
                  <a:gd name="connsiteY55" fmla="*/ 7439741 h 9125748"/>
                  <a:gd name="connsiteX56" fmla="*/ 3499398 w 6864875"/>
                  <a:gd name="connsiteY56" fmla="*/ 7309179 h 9125748"/>
                  <a:gd name="connsiteX57" fmla="*/ 3282213 w 6864875"/>
                  <a:gd name="connsiteY57" fmla="*/ 7004537 h 9125748"/>
                  <a:gd name="connsiteX58" fmla="*/ 3643563 w 6864875"/>
                  <a:gd name="connsiteY58" fmla="*/ 6674405 h 9125748"/>
                  <a:gd name="connsiteX59" fmla="*/ 4530983 w 6864875"/>
                  <a:gd name="connsiteY59" fmla="*/ 6502876 h 9125748"/>
                  <a:gd name="connsiteX60" fmla="*/ 5771488 w 6864875"/>
                  <a:gd name="connsiteY60" fmla="*/ 6694170 h 9125748"/>
                  <a:gd name="connsiteX61" fmla="*/ 6347142 w 6864875"/>
                  <a:gd name="connsiteY61" fmla="*/ 7144268 h 9125748"/>
                  <a:gd name="connsiteX62" fmla="*/ 6379961 w 6864875"/>
                  <a:gd name="connsiteY62" fmla="*/ 7348309 h 9125748"/>
                  <a:gd name="connsiteX0" fmla="*/ 6864875 w 6864875"/>
                  <a:gd name="connsiteY0" fmla="*/ 8685291 h 9151246"/>
                  <a:gd name="connsiteX1" fmla="*/ 6858005 w 6864875"/>
                  <a:gd name="connsiteY1" fmla="*/ 0 h 9151246"/>
                  <a:gd name="connsiteX2" fmla="*/ 0 w 6864875"/>
                  <a:gd name="connsiteY2" fmla="*/ 0 h 9151246"/>
                  <a:gd name="connsiteX3" fmla="*/ 14397 w 6864875"/>
                  <a:gd name="connsiteY3" fmla="*/ 8651995 h 9151246"/>
                  <a:gd name="connsiteX4" fmla="*/ 6864875 w 6864875"/>
                  <a:gd name="connsiteY4" fmla="*/ 8685291 h 9151246"/>
                  <a:gd name="connsiteX5" fmla="*/ 6379961 w 6864875"/>
                  <a:gd name="connsiteY5" fmla="*/ 7348309 h 9151246"/>
                  <a:gd name="connsiteX6" fmla="*/ 6201382 w 6864875"/>
                  <a:gd name="connsiteY6" fmla="*/ 7723443 h 9151246"/>
                  <a:gd name="connsiteX7" fmla="*/ 4773999 w 6864875"/>
                  <a:gd name="connsiteY7" fmla="*/ 8302316 h 9151246"/>
                  <a:gd name="connsiteX8" fmla="*/ 2803834 w 6864875"/>
                  <a:gd name="connsiteY8" fmla="*/ 7984564 h 9151246"/>
                  <a:gd name="connsiteX9" fmla="*/ 1926683 w 6864875"/>
                  <a:gd name="connsiteY9" fmla="*/ 7159967 h 9151246"/>
                  <a:gd name="connsiteX10" fmla="*/ 1630863 w 6864875"/>
                  <a:gd name="connsiteY10" fmla="*/ 6973451 h 9151246"/>
                  <a:gd name="connsiteX11" fmla="*/ 1252661 w 6864875"/>
                  <a:gd name="connsiteY11" fmla="*/ 6897602 h 9151246"/>
                  <a:gd name="connsiteX12" fmla="*/ 822036 w 6864875"/>
                  <a:gd name="connsiteY12" fmla="*/ 7003294 h 9151246"/>
                  <a:gd name="connsiteX13" fmla="*/ 698467 w 6864875"/>
                  <a:gd name="connsiteY13" fmla="*/ 7220895 h 9151246"/>
                  <a:gd name="connsiteX14" fmla="*/ 773357 w 6864875"/>
                  <a:gd name="connsiteY14" fmla="*/ 7355187 h 9151246"/>
                  <a:gd name="connsiteX15" fmla="*/ 1050455 w 6864875"/>
                  <a:gd name="connsiteY15" fmla="*/ 7422332 h 9151246"/>
                  <a:gd name="connsiteX16" fmla="*/ 1172154 w 6864875"/>
                  <a:gd name="connsiteY16" fmla="*/ 7414872 h 9151246"/>
                  <a:gd name="connsiteX17" fmla="*/ 1282617 w 6864875"/>
                  <a:gd name="connsiteY17" fmla="*/ 7390003 h 9151246"/>
                  <a:gd name="connsiteX18" fmla="*/ 1327552 w 6864875"/>
                  <a:gd name="connsiteY18" fmla="*/ 7381299 h 9151246"/>
                  <a:gd name="connsiteX19" fmla="*/ 1364998 w 6864875"/>
                  <a:gd name="connsiteY19" fmla="*/ 7394977 h 9151246"/>
                  <a:gd name="connsiteX20" fmla="*/ 1391210 w 6864875"/>
                  <a:gd name="connsiteY20" fmla="*/ 7440984 h 9151246"/>
                  <a:gd name="connsiteX21" fmla="*/ 1383722 w 6864875"/>
                  <a:gd name="connsiteY21" fmla="*/ 7476422 h 9151246"/>
                  <a:gd name="connsiteX22" fmla="*/ 1280745 w 6864875"/>
                  <a:gd name="connsiteY22" fmla="*/ 7532376 h 9151246"/>
                  <a:gd name="connsiteX23" fmla="*/ 1065434 w 6864875"/>
                  <a:gd name="connsiteY23" fmla="*/ 7564084 h 9151246"/>
                  <a:gd name="connsiteX24" fmla="*/ 642298 w 6864875"/>
                  <a:gd name="connsiteY24" fmla="*/ 7450931 h 9151246"/>
                  <a:gd name="connsiteX25" fmla="*/ 548684 w 6864875"/>
                  <a:gd name="connsiteY25" fmla="*/ 7228356 h 9151246"/>
                  <a:gd name="connsiteX26" fmla="*/ 758380 w 6864875"/>
                  <a:gd name="connsiteY26" fmla="*/ 6916253 h 9151246"/>
                  <a:gd name="connsiteX27" fmla="*/ 1439889 w 6864875"/>
                  <a:gd name="connsiteY27" fmla="*/ 6768284 h 9151246"/>
                  <a:gd name="connsiteX28" fmla="*/ 2207524 w 6864875"/>
                  <a:gd name="connsiteY28" fmla="*/ 6953557 h 9151246"/>
                  <a:gd name="connsiteX29" fmla="*/ 2735506 w 6864875"/>
                  <a:gd name="connsiteY29" fmla="*/ 7320370 h 9151246"/>
                  <a:gd name="connsiteX30" fmla="*/ 3113708 w 6864875"/>
                  <a:gd name="connsiteY30" fmla="*/ 7535485 h 9151246"/>
                  <a:gd name="connsiteX31" fmla="*/ 3574288 w 6864875"/>
                  <a:gd name="connsiteY31" fmla="*/ 7688428 h 9151246"/>
                  <a:gd name="connsiteX32" fmla="*/ 4210863 w 6864875"/>
                  <a:gd name="connsiteY32" fmla="*/ 7745626 h 9151246"/>
                  <a:gd name="connsiteX33" fmla="*/ 5326742 w 6864875"/>
                  <a:gd name="connsiteY33" fmla="*/ 7572788 h 9151246"/>
                  <a:gd name="connsiteX34" fmla="*/ 5761112 w 6864875"/>
                  <a:gd name="connsiteY34" fmla="*/ 7173645 h 9151246"/>
                  <a:gd name="connsiteX35" fmla="*/ 5446569 w 6864875"/>
                  <a:gd name="connsiteY35" fmla="*/ 6779475 h 9151246"/>
                  <a:gd name="connsiteX36" fmla="*/ 4510428 w 6864875"/>
                  <a:gd name="connsiteY36" fmla="*/ 6594203 h 9151246"/>
                  <a:gd name="connsiteX37" fmla="*/ 3761516 w 6864875"/>
                  <a:gd name="connsiteY37" fmla="*/ 6717303 h 9151246"/>
                  <a:gd name="connsiteX38" fmla="*/ 3476930 w 6864875"/>
                  <a:gd name="connsiteY38" fmla="*/ 6994590 h 9151246"/>
                  <a:gd name="connsiteX39" fmla="*/ 3630457 w 6864875"/>
                  <a:gd name="connsiteY39" fmla="*/ 7209704 h 9151246"/>
                  <a:gd name="connsiteX40" fmla="*/ 4120994 w 6864875"/>
                  <a:gd name="connsiteY40" fmla="*/ 7312910 h 9151246"/>
                  <a:gd name="connsiteX41" fmla="*/ 4472983 w 6864875"/>
                  <a:gd name="connsiteY41" fmla="*/ 7261929 h 9151246"/>
                  <a:gd name="connsiteX42" fmla="*/ 4615276 w 6864875"/>
                  <a:gd name="connsiteY42" fmla="*/ 7133855 h 9151246"/>
                  <a:gd name="connsiteX43" fmla="*/ 4531024 w 6864875"/>
                  <a:gd name="connsiteY43" fmla="*/ 7048679 h 9151246"/>
                  <a:gd name="connsiteX44" fmla="*/ 4330690 w 6864875"/>
                  <a:gd name="connsiteY44" fmla="*/ 7009511 h 9151246"/>
                  <a:gd name="connsiteX45" fmla="*/ 4165929 w 6864875"/>
                  <a:gd name="connsiteY45" fmla="*/ 7016972 h 9151246"/>
                  <a:gd name="connsiteX46" fmla="*/ 4120994 w 6864875"/>
                  <a:gd name="connsiteY46" fmla="*/ 7021946 h 9151246"/>
                  <a:gd name="connsiteX47" fmla="*/ 4076059 w 6864875"/>
                  <a:gd name="connsiteY47" fmla="*/ 7026919 h 9151246"/>
                  <a:gd name="connsiteX48" fmla="*/ 4053593 w 6864875"/>
                  <a:gd name="connsiteY48" fmla="*/ 7016972 h 9151246"/>
                  <a:gd name="connsiteX49" fmla="*/ 4064826 w 6864875"/>
                  <a:gd name="connsiteY49" fmla="*/ 6988372 h 9151246"/>
                  <a:gd name="connsiteX50" fmla="*/ 4158439 w 6864875"/>
                  <a:gd name="connsiteY50" fmla="*/ 6928688 h 9151246"/>
                  <a:gd name="connsiteX51" fmla="*/ 4420559 w 6864875"/>
                  <a:gd name="connsiteY51" fmla="*/ 6885167 h 9151246"/>
                  <a:gd name="connsiteX52" fmla="*/ 4824971 w 6864875"/>
                  <a:gd name="connsiteY52" fmla="*/ 6970965 h 9151246"/>
                  <a:gd name="connsiteX53" fmla="*/ 4944798 w 6864875"/>
                  <a:gd name="connsiteY53" fmla="*/ 7148776 h 9151246"/>
                  <a:gd name="connsiteX54" fmla="*/ 4729485 w 6864875"/>
                  <a:gd name="connsiteY54" fmla="*/ 7352078 h 9151246"/>
                  <a:gd name="connsiteX55" fmla="*/ 4188397 w 6864875"/>
                  <a:gd name="connsiteY55" fmla="*/ 7439741 h 9151246"/>
                  <a:gd name="connsiteX56" fmla="*/ 3499398 w 6864875"/>
                  <a:gd name="connsiteY56" fmla="*/ 7309179 h 9151246"/>
                  <a:gd name="connsiteX57" fmla="*/ 3282213 w 6864875"/>
                  <a:gd name="connsiteY57" fmla="*/ 7004537 h 9151246"/>
                  <a:gd name="connsiteX58" fmla="*/ 3643563 w 6864875"/>
                  <a:gd name="connsiteY58" fmla="*/ 6674405 h 9151246"/>
                  <a:gd name="connsiteX59" fmla="*/ 4530983 w 6864875"/>
                  <a:gd name="connsiteY59" fmla="*/ 6502876 h 9151246"/>
                  <a:gd name="connsiteX60" fmla="*/ 5771488 w 6864875"/>
                  <a:gd name="connsiteY60" fmla="*/ 6694170 h 9151246"/>
                  <a:gd name="connsiteX61" fmla="*/ 6347142 w 6864875"/>
                  <a:gd name="connsiteY61" fmla="*/ 7144268 h 9151246"/>
                  <a:gd name="connsiteX62" fmla="*/ 6379961 w 6864875"/>
                  <a:gd name="connsiteY62" fmla="*/ 7348309 h 9151246"/>
                  <a:gd name="connsiteX0" fmla="*/ 6864875 w 6864875"/>
                  <a:gd name="connsiteY0" fmla="*/ 8685291 h 9176854"/>
                  <a:gd name="connsiteX1" fmla="*/ 6858005 w 6864875"/>
                  <a:gd name="connsiteY1" fmla="*/ 0 h 9176854"/>
                  <a:gd name="connsiteX2" fmla="*/ 0 w 6864875"/>
                  <a:gd name="connsiteY2" fmla="*/ 0 h 9176854"/>
                  <a:gd name="connsiteX3" fmla="*/ 14397 w 6864875"/>
                  <a:gd name="connsiteY3" fmla="*/ 8651995 h 9176854"/>
                  <a:gd name="connsiteX4" fmla="*/ 6864875 w 6864875"/>
                  <a:gd name="connsiteY4" fmla="*/ 8685291 h 9176854"/>
                  <a:gd name="connsiteX5" fmla="*/ 6379961 w 6864875"/>
                  <a:gd name="connsiteY5" fmla="*/ 7348309 h 9176854"/>
                  <a:gd name="connsiteX6" fmla="*/ 6201382 w 6864875"/>
                  <a:gd name="connsiteY6" fmla="*/ 7723443 h 9176854"/>
                  <a:gd name="connsiteX7" fmla="*/ 4773999 w 6864875"/>
                  <a:gd name="connsiteY7" fmla="*/ 8302316 h 9176854"/>
                  <a:gd name="connsiteX8" fmla="*/ 2803834 w 6864875"/>
                  <a:gd name="connsiteY8" fmla="*/ 7984564 h 9176854"/>
                  <a:gd name="connsiteX9" fmla="*/ 1926683 w 6864875"/>
                  <a:gd name="connsiteY9" fmla="*/ 7159967 h 9176854"/>
                  <a:gd name="connsiteX10" fmla="*/ 1630863 w 6864875"/>
                  <a:gd name="connsiteY10" fmla="*/ 6973451 h 9176854"/>
                  <a:gd name="connsiteX11" fmla="*/ 1252661 w 6864875"/>
                  <a:gd name="connsiteY11" fmla="*/ 6897602 h 9176854"/>
                  <a:gd name="connsiteX12" fmla="*/ 822036 w 6864875"/>
                  <a:gd name="connsiteY12" fmla="*/ 7003294 h 9176854"/>
                  <a:gd name="connsiteX13" fmla="*/ 698467 w 6864875"/>
                  <a:gd name="connsiteY13" fmla="*/ 7220895 h 9176854"/>
                  <a:gd name="connsiteX14" fmla="*/ 773357 w 6864875"/>
                  <a:gd name="connsiteY14" fmla="*/ 7355187 h 9176854"/>
                  <a:gd name="connsiteX15" fmla="*/ 1050455 w 6864875"/>
                  <a:gd name="connsiteY15" fmla="*/ 7422332 h 9176854"/>
                  <a:gd name="connsiteX16" fmla="*/ 1172154 w 6864875"/>
                  <a:gd name="connsiteY16" fmla="*/ 7414872 h 9176854"/>
                  <a:gd name="connsiteX17" fmla="*/ 1282617 w 6864875"/>
                  <a:gd name="connsiteY17" fmla="*/ 7390003 h 9176854"/>
                  <a:gd name="connsiteX18" fmla="*/ 1327552 w 6864875"/>
                  <a:gd name="connsiteY18" fmla="*/ 7381299 h 9176854"/>
                  <a:gd name="connsiteX19" fmla="*/ 1364998 w 6864875"/>
                  <a:gd name="connsiteY19" fmla="*/ 7394977 h 9176854"/>
                  <a:gd name="connsiteX20" fmla="*/ 1391210 w 6864875"/>
                  <a:gd name="connsiteY20" fmla="*/ 7440984 h 9176854"/>
                  <a:gd name="connsiteX21" fmla="*/ 1383722 w 6864875"/>
                  <a:gd name="connsiteY21" fmla="*/ 7476422 h 9176854"/>
                  <a:gd name="connsiteX22" fmla="*/ 1280745 w 6864875"/>
                  <a:gd name="connsiteY22" fmla="*/ 7532376 h 9176854"/>
                  <a:gd name="connsiteX23" fmla="*/ 1065434 w 6864875"/>
                  <a:gd name="connsiteY23" fmla="*/ 7564084 h 9176854"/>
                  <a:gd name="connsiteX24" fmla="*/ 642298 w 6864875"/>
                  <a:gd name="connsiteY24" fmla="*/ 7450931 h 9176854"/>
                  <a:gd name="connsiteX25" fmla="*/ 548684 w 6864875"/>
                  <a:gd name="connsiteY25" fmla="*/ 7228356 h 9176854"/>
                  <a:gd name="connsiteX26" fmla="*/ 758380 w 6864875"/>
                  <a:gd name="connsiteY26" fmla="*/ 6916253 h 9176854"/>
                  <a:gd name="connsiteX27" fmla="*/ 1439889 w 6864875"/>
                  <a:gd name="connsiteY27" fmla="*/ 6768284 h 9176854"/>
                  <a:gd name="connsiteX28" fmla="*/ 2207524 w 6864875"/>
                  <a:gd name="connsiteY28" fmla="*/ 6953557 h 9176854"/>
                  <a:gd name="connsiteX29" fmla="*/ 2735506 w 6864875"/>
                  <a:gd name="connsiteY29" fmla="*/ 7320370 h 9176854"/>
                  <a:gd name="connsiteX30" fmla="*/ 3113708 w 6864875"/>
                  <a:gd name="connsiteY30" fmla="*/ 7535485 h 9176854"/>
                  <a:gd name="connsiteX31" fmla="*/ 3574288 w 6864875"/>
                  <a:gd name="connsiteY31" fmla="*/ 7688428 h 9176854"/>
                  <a:gd name="connsiteX32" fmla="*/ 4210863 w 6864875"/>
                  <a:gd name="connsiteY32" fmla="*/ 7745626 h 9176854"/>
                  <a:gd name="connsiteX33" fmla="*/ 5326742 w 6864875"/>
                  <a:gd name="connsiteY33" fmla="*/ 7572788 h 9176854"/>
                  <a:gd name="connsiteX34" fmla="*/ 5761112 w 6864875"/>
                  <a:gd name="connsiteY34" fmla="*/ 7173645 h 9176854"/>
                  <a:gd name="connsiteX35" fmla="*/ 5446569 w 6864875"/>
                  <a:gd name="connsiteY35" fmla="*/ 6779475 h 9176854"/>
                  <a:gd name="connsiteX36" fmla="*/ 4510428 w 6864875"/>
                  <a:gd name="connsiteY36" fmla="*/ 6594203 h 9176854"/>
                  <a:gd name="connsiteX37" fmla="*/ 3761516 w 6864875"/>
                  <a:gd name="connsiteY37" fmla="*/ 6717303 h 9176854"/>
                  <a:gd name="connsiteX38" fmla="*/ 3476930 w 6864875"/>
                  <a:gd name="connsiteY38" fmla="*/ 6994590 h 9176854"/>
                  <a:gd name="connsiteX39" fmla="*/ 3630457 w 6864875"/>
                  <a:gd name="connsiteY39" fmla="*/ 7209704 h 9176854"/>
                  <a:gd name="connsiteX40" fmla="*/ 4120994 w 6864875"/>
                  <a:gd name="connsiteY40" fmla="*/ 7312910 h 9176854"/>
                  <a:gd name="connsiteX41" fmla="*/ 4472983 w 6864875"/>
                  <a:gd name="connsiteY41" fmla="*/ 7261929 h 9176854"/>
                  <a:gd name="connsiteX42" fmla="*/ 4615276 w 6864875"/>
                  <a:gd name="connsiteY42" fmla="*/ 7133855 h 9176854"/>
                  <a:gd name="connsiteX43" fmla="*/ 4531024 w 6864875"/>
                  <a:gd name="connsiteY43" fmla="*/ 7048679 h 9176854"/>
                  <a:gd name="connsiteX44" fmla="*/ 4330690 w 6864875"/>
                  <a:gd name="connsiteY44" fmla="*/ 7009511 h 9176854"/>
                  <a:gd name="connsiteX45" fmla="*/ 4165929 w 6864875"/>
                  <a:gd name="connsiteY45" fmla="*/ 7016972 h 9176854"/>
                  <a:gd name="connsiteX46" fmla="*/ 4120994 w 6864875"/>
                  <a:gd name="connsiteY46" fmla="*/ 7021946 h 9176854"/>
                  <a:gd name="connsiteX47" fmla="*/ 4076059 w 6864875"/>
                  <a:gd name="connsiteY47" fmla="*/ 7026919 h 9176854"/>
                  <a:gd name="connsiteX48" fmla="*/ 4053593 w 6864875"/>
                  <a:gd name="connsiteY48" fmla="*/ 7016972 h 9176854"/>
                  <a:gd name="connsiteX49" fmla="*/ 4064826 w 6864875"/>
                  <a:gd name="connsiteY49" fmla="*/ 6988372 h 9176854"/>
                  <a:gd name="connsiteX50" fmla="*/ 4158439 w 6864875"/>
                  <a:gd name="connsiteY50" fmla="*/ 6928688 h 9176854"/>
                  <a:gd name="connsiteX51" fmla="*/ 4420559 w 6864875"/>
                  <a:gd name="connsiteY51" fmla="*/ 6885167 h 9176854"/>
                  <a:gd name="connsiteX52" fmla="*/ 4824971 w 6864875"/>
                  <a:gd name="connsiteY52" fmla="*/ 6970965 h 9176854"/>
                  <a:gd name="connsiteX53" fmla="*/ 4944798 w 6864875"/>
                  <a:gd name="connsiteY53" fmla="*/ 7148776 h 9176854"/>
                  <a:gd name="connsiteX54" fmla="*/ 4729485 w 6864875"/>
                  <a:gd name="connsiteY54" fmla="*/ 7352078 h 9176854"/>
                  <a:gd name="connsiteX55" fmla="*/ 4188397 w 6864875"/>
                  <a:gd name="connsiteY55" fmla="*/ 7439741 h 9176854"/>
                  <a:gd name="connsiteX56" fmla="*/ 3499398 w 6864875"/>
                  <a:gd name="connsiteY56" fmla="*/ 7309179 h 9176854"/>
                  <a:gd name="connsiteX57" fmla="*/ 3282213 w 6864875"/>
                  <a:gd name="connsiteY57" fmla="*/ 7004537 h 9176854"/>
                  <a:gd name="connsiteX58" fmla="*/ 3643563 w 6864875"/>
                  <a:gd name="connsiteY58" fmla="*/ 6674405 h 9176854"/>
                  <a:gd name="connsiteX59" fmla="*/ 4530983 w 6864875"/>
                  <a:gd name="connsiteY59" fmla="*/ 6502876 h 9176854"/>
                  <a:gd name="connsiteX60" fmla="*/ 5771488 w 6864875"/>
                  <a:gd name="connsiteY60" fmla="*/ 6694170 h 9176854"/>
                  <a:gd name="connsiteX61" fmla="*/ 6347142 w 6864875"/>
                  <a:gd name="connsiteY61" fmla="*/ 7144268 h 9176854"/>
                  <a:gd name="connsiteX62" fmla="*/ 6379961 w 6864875"/>
                  <a:gd name="connsiteY62" fmla="*/ 7348309 h 9176854"/>
                  <a:gd name="connsiteX0" fmla="*/ 6864875 w 6864875"/>
                  <a:gd name="connsiteY0" fmla="*/ 8685291 h 9176853"/>
                  <a:gd name="connsiteX1" fmla="*/ 6847910 w 6864875"/>
                  <a:gd name="connsiteY1" fmla="*/ 2535611 h 9176853"/>
                  <a:gd name="connsiteX2" fmla="*/ 0 w 6864875"/>
                  <a:gd name="connsiteY2" fmla="*/ 0 h 9176853"/>
                  <a:gd name="connsiteX3" fmla="*/ 14397 w 6864875"/>
                  <a:gd name="connsiteY3" fmla="*/ 8651995 h 9176853"/>
                  <a:gd name="connsiteX4" fmla="*/ 6864875 w 6864875"/>
                  <a:gd name="connsiteY4" fmla="*/ 8685291 h 9176853"/>
                  <a:gd name="connsiteX5" fmla="*/ 6379961 w 6864875"/>
                  <a:gd name="connsiteY5" fmla="*/ 7348309 h 9176853"/>
                  <a:gd name="connsiteX6" fmla="*/ 6201382 w 6864875"/>
                  <a:gd name="connsiteY6" fmla="*/ 7723443 h 9176853"/>
                  <a:gd name="connsiteX7" fmla="*/ 4773999 w 6864875"/>
                  <a:gd name="connsiteY7" fmla="*/ 8302316 h 9176853"/>
                  <a:gd name="connsiteX8" fmla="*/ 2803834 w 6864875"/>
                  <a:gd name="connsiteY8" fmla="*/ 7984564 h 9176853"/>
                  <a:gd name="connsiteX9" fmla="*/ 1926683 w 6864875"/>
                  <a:gd name="connsiteY9" fmla="*/ 7159967 h 9176853"/>
                  <a:gd name="connsiteX10" fmla="*/ 1630863 w 6864875"/>
                  <a:gd name="connsiteY10" fmla="*/ 6973451 h 9176853"/>
                  <a:gd name="connsiteX11" fmla="*/ 1252661 w 6864875"/>
                  <a:gd name="connsiteY11" fmla="*/ 6897602 h 9176853"/>
                  <a:gd name="connsiteX12" fmla="*/ 822036 w 6864875"/>
                  <a:gd name="connsiteY12" fmla="*/ 7003294 h 9176853"/>
                  <a:gd name="connsiteX13" fmla="*/ 698467 w 6864875"/>
                  <a:gd name="connsiteY13" fmla="*/ 7220895 h 9176853"/>
                  <a:gd name="connsiteX14" fmla="*/ 773357 w 6864875"/>
                  <a:gd name="connsiteY14" fmla="*/ 7355187 h 9176853"/>
                  <a:gd name="connsiteX15" fmla="*/ 1050455 w 6864875"/>
                  <a:gd name="connsiteY15" fmla="*/ 7422332 h 9176853"/>
                  <a:gd name="connsiteX16" fmla="*/ 1172154 w 6864875"/>
                  <a:gd name="connsiteY16" fmla="*/ 7414872 h 9176853"/>
                  <a:gd name="connsiteX17" fmla="*/ 1282617 w 6864875"/>
                  <a:gd name="connsiteY17" fmla="*/ 7390003 h 9176853"/>
                  <a:gd name="connsiteX18" fmla="*/ 1327552 w 6864875"/>
                  <a:gd name="connsiteY18" fmla="*/ 7381299 h 9176853"/>
                  <a:gd name="connsiteX19" fmla="*/ 1364998 w 6864875"/>
                  <a:gd name="connsiteY19" fmla="*/ 7394977 h 9176853"/>
                  <a:gd name="connsiteX20" fmla="*/ 1391210 w 6864875"/>
                  <a:gd name="connsiteY20" fmla="*/ 7440984 h 9176853"/>
                  <a:gd name="connsiteX21" fmla="*/ 1383722 w 6864875"/>
                  <a:gd name="connsiteY21" fmla="*/ 7476422 h 9176853"/>
                  <a:gd name="connsiteX22" fmla="*/ 1280745 w 6864875"/>
                  <a:gd name="connsiteY22" fmla="*/ 7532376 h 9176853"/>
                  <a:gd name="connsiteX23" fmla="*/ 1065434 w 6864875"/>
                  <a:gd name="connsiteY23" fmla="*/ 7564084 h 9176853"/>
                  <a:gd name="connsiteX24" fmla="*/ 642298 w 6864875"/>
                  <a:gd name="connsiteY24" fmla="*/ 7450931 h 9176853"/>
                  <a:gd name="connsiteX25" fmla="*/ 548684 w 6864875"/>
                  <a:gd name="connsiteY25" fmla="*/ 7228356 h 9176853"/>
                  <a:gd name="connsiteX26" fmla="*/ 758380 w 6864875"/>
                  <a:gd name="connsiteY26" fmla="*/ 6916253 h 9176853"/>
                  <a:gd name="connsiteX27" fmla="*/ 1439889 w 6864875"/>
                  <a:gd name="connsiteY27" fmla="*/ 6768284 h 9176853"/>
                  <a:gd name="connsiteX28" fmla="*/ 2207524 w 6864875"/>
                  <a:gd name="connsiteY28" fmla="*/ 6953557 h 9176853"/>
                  <a:gd name="connsiteX29" fmla="*/ 2735506 w 6864875"/>
                  <a:gd name="connsiteY29" fmla="*/ 7320370 h 9176853"/>
                  <a:gd name="connsiteX30" fmla="*/ 3113708 w 6864875"/>
                  <a:gd name="connsiteY30" fmla="*/ 7535485 h 9176853"/>
                  <a:gd name="connsiteX31" fmla="*/ 3574288 w 6864875"/>
                  <a:gd name="connsiteY31" fmla="*/ 7688428 h 9176853"/>
                  <a:gd name="connsiteX32" fmla="*/ 4210863 w 6864875"/>
                  <a:gd name="connsiteY32" fmla="*/ 7745626 h 9176853"/>
                  <a:gd name="connsiteX33" fmla="*/ 5326742 w 6864875"/>
                  <a:gd name="connsiteY33" fmla="*/ 7572788 h 9176853"/>
                  <a:gd name="connsiteX34" fmla="*/ 5761112 w 6864875"/>
                  <a:gd name="connsiteY34" fmla="*/ 7173645 h 9176853"/>
                  <a:gd name="connsiteX35" fmla="*/ 5446569 w 6864875"/>
                  <a:gd name="connsiteY35" fmla="*/ 6779475 h 9176853"/>
                  <a:gd name="connsiteX36" fmla="*/ 4510428 w 6864875"/>
                  <a:gd name="connsiteY36" fmla="*/ 6594203 h 9176853"/>
                  <a:gd name="connsiteX37" fmla="*/ 3761516 w 6864875"/>
                  <a:gd name="connsiteY37" fmla="*/ 6717303 h 9176853"/>
                  <a:gd name="connsiteX38" fmla="*/ 3476930 w 6864875"/>
                  <a:gd name="connsiteY38" fmla="*/ 6994590 h 9176853"/>
                  <a:gd name="connsiteX39" fmla="*/ 3630457 w 6864875"/>
                  <a:gd name="connsiteY39" fmla="*/ 7209704 h 9176853"/>
                  <a:gd name="connsiteX40" fmla="*/ 4120994 w 6864875"/>
                  <a:gd name="connsiteY40" fmla="*/ 7312910 h 9176853"/>
                  <a:gd name="connsiteX41" fmla="*/ 4472983 w 6864875"/>
                  <a:gd name="connsiteY41" fmla="*/ 7261929 h 9176853"/>
                  <a:gd name="connsiteX42" fmla="*/ 4615276 w 6864875"/>
                  <a:gd name="connsiteY42" fmla="*/ 7133855 h 9176853"/>
                  <a:gd name="connsiteX43" fmla="*/ 4531024 w 6864875"/>
                  <a:gd name="connsiteY43" fmla="*/ 7048679 h 9176853"/>
                  <a:gd name="connsiteX44" fmla="*/ 4330690 w 6864875"/>
                  <a:gd name="connsiteY44" fmla="*/ 7009511 h 9176853"/>
                  <a:gd name="connsiteX45" fmla="*/ 4165929 w 6864875"/>
                  <a:gd name="connsiteY45" fmla="*/ 7016972 h 9176853"/>
                  <a:gd name="connsiteX46" fmla="*/ 4120994 w 6864875"/>
                  <a:gd name="connsiteY46" fmla="*/ 7021946 h 9176853"/>
                  <a:gd name="connsiteX47" fmla="*/ 4076059 w 6864875"/>
                  <a:gd name="connsiteY47" fmla="*/ 7026919 h 9176853"/>
                  <a:gd name="connsiteX48" fmla="*/ 4053593 w 6864875"/>
                  <a:gd name="connsiteY48" fmla="*/ 7016972 h 9176853"/>
                  <a:gd name="connsiteX49" fmla="*/ 4064826 w 6864875"/>
                  <a:gd name="connsiteY49" fmla="*/ 6988372 h 9176853"/>
                  <a:gd name="connsiteX50" fmla="*/ 4158439 w 6864875"/>
                  <a:gd name="connsiteY50" fmla="*/ 6928688 h 9176853"/>
                  <a:gd name="connsiteX51" fmla="*/ 4420559 w 6864875"/>
                  <a:gd name="connsiteY51" fmla="*/ 6885167 h 9176853"/>
                  <a:gd name="connsiteX52" fmla="*/ 4824971 w 6864875"/>
                  <a:gd name="connsiteY52" fmla="*/ 6970965 h 9176853"/>
                  <a:gd name="connsiteX53" fmla="*/ 4944798 w 6864875"/>
                  <a:gd name="connsiteY53" fmla="*/ 7148776 h 9176853"/>
                  <a:gd name="connsiteX54" fmla="*/ 4729485 w 6864875"/>
                  <a:gd name="connsiteY54" fmla="*/ 7352078 h 9176853"/>
                  <a:gd name="connsiteX55" fmla="*/ 4188397 w 6864875"/>
                  <a:gd name="connsiteY55" fmla="*/ 7439741 h 9176853"/>
                  <a:gd name="connsiteX56" fmla="*/ 3499398 w 6864875"/>
                  <a:gd name="connsiteY56" fmla="*/ 7309179 h 9176853"/>
                  <a:gd name="connsiteX57" fmla="*/ 3282213 w 6864875"/>
                  <a:gd name="connsiteY57" fmla="*/ 7004537 h 9176853"/>
                  <a:gd name="connsiteX58" fmla="*/ 3643563 w 6864875"/>
                  <a:gd name="connsiteY58" fmla="*/ 6674405 h 9176853"/>
                  <a:gd name="connsiteX59" fmla="*/ 4530983 w 6864875"/>
                  <a:gd name="connsiteY59" fmla="*/ 6502876 h 9176853"/>
                  <a:gd name="connsiteX60" fmla="*/ 5771488 w 6864875"/>
                  <a:gd name="connsiteY60" fmla="*/ 6694170 h 9176853"/>
                  <a:gd name="connsiteX61" fmla="*/ 6347142 w 6864875"/>
                  <a:gd name="connsiteY61" fmla="*/ 7144268 h 9176853"/>
                  <a:gd name="connsiteX62" fmla="*/ 6379961 w 6864875"/>
                  <a:gd name="connsiteY62" fmla="*/ 7348309 h 9176853"/>
                  <a:gd name="connsiteX0" fmla="*/ 6864875 w 6864875"/>
                  <a:gd name="connsiteY0" fmla="*/ 6224809 h 6716371"/>
                  <a:gd name="connsiteX1" fmla="*/ 6847910 w 6864875"/>
                  <a:gd name="connsiteY1" fmla="*/ 75129 h 6716371"/>
                  <a:gd name="connsiteX2" fmla="*/ 0 w 6864875"/>
                  <a:gd name="connsiteY2" fmla="*/ 0 h 6716371"/>
                  <a:gd name="connsiteX3" fmla="*/ 14397 w 6864875"/>
                  <a:gd name="connsiteY3" fmla="*/ 6191513 h 6716371"/>
                  <a:gd name="connsiteX4" fmla="*/ 6864875 w 6864875"/>
                  <a:gd name="connsiteY4" fmla="*/ 6224809 h 6716371"/>
                  <a:gd name="connsiteX5" fmla="*/ 6379961 w 6864875"/>
                  <a:gd name="connsiteY5" fmla="*/ 4887827 h 6716371"/>
                  <a:gd name="connsiteX6" fmla="*/ 6201382 w 6864875"/>
                  <a:gd name="connsiteY6" fmla="*/ 5262961 h 6716371"/>
                  <a:gd name="connsiteX7" fmla="*/ 4773999 w 6864875"/>
                  <a:gd name="connsiteY7" fmla="*/ 5841834 h 6716371"/>
                  <a:gd name="connsiteX8" fmla="*/ 2803834 w 6864875"/>
                  <a:gd name="connsiteY8" fmla="*/ 5524082 h 6716371"/>
                  <a:gd name="connsiteX9" fmla="*/ 1926683 w 6864875"/>
                  <a:gd name="connsiteY9" fmla="*/ 4699485 h 6716371"/>
                  <a:gd name="connsiteX10" fmla="*/ 1630863 w 6864875"/>
                  <a:gd name="connsiteY10" fmla="*/ 4512969 h 6716371"/>
                  <a:gd name="connsiteX11" fmla="*/ 1252661 w 6864875"/>
                  <a:gd name="connsiteY11" fmla="*/ 4437120 h 6716371"/>
                  <a:gd name="connsiteX12" fmla="*/ 822036 w 6864875"/>
                  <a:gd name="connsiteY12" fmla="*/ 4542812 h 6716371"/>
                  <a:gd name="connsiteX13" fmla="*/ 698467 w 6864875"/>
                  <a:gd name="connsiteY13" fmla="*/ 4760413 h 6716371"/>
                  <a:gd name="connsiteX14" fmla="*/ 773357 w 6864875"/>
                  <a:gd name="connsiteY14" fmla="*/ 4894705 h 6716371"/>
                  <a:gd name="connsiteX15" fmla="*/ 1050455 w 6864875"/>
                  <a:gd name="connsiteY15" fmla="*/ 4961850 h 6716371"/>
                  <a:gd name="connsiteX16" fmla="*/ 1172154 w 6864875"/>
                  <a:gd name="connsiteY16" fmla="*/ 4954390 h 6716371"/>
                  <a:gd name="connsiteX17" fmla="*/ 1282617 w 6864875"/>
                  <a:gd name="connsiteY17" fmla="*/ 4929521 h 6716371"/>
                  <a:gd name="connsiteX18" fmla="*/ 1327552 w 6864875"/>
                  <a:gd name="connsiteY18" fmla="*/ 4920817 h 6716371"/>
                  <a:gd name="connsiteX19" fmla="*/ 1364998 w 6864875"/>
                  <a:gd name="connsiteY19" fmla="*/ 4934495 h 6716371"/>
                  <a:gd name="connsiteX20" fmla="*/ 1391210 w 6864875"/>
                  <a:gd name="connsiteY20" fmla="*/ 4980502 h 6716371"/>
                  <a:gd name="connsiteX21" fmla="*/ 1383722 w 6864875"/>
                  <a:gd name="connsiteY21" fmla="*/ 5015940 h 6716371"/>
                  <a:gd name="connsiteX22" fmla="*/ 1280745 w 6864875"/>
                  <a:gd name="connsiteY22" fmla="*/ 5071894 h 6716371"/>
                  <a:gd name="connsiteX23" fmla="*/ 1065434 w 6864875"/>
                  <a:gd name="connsiteY23" fmla="*/ 5103602 h 6716371"/>
                  <a:gd name="connsiteX24" fmla="*/ 642298 w 6864875"/>
                  <a:gd name="connsiteY24" fmla="*/ 4990449 h 6716371"/>
                  <a:gd name="connsiteX25" fmla="*/ 548684 w 6864875"/>
                  <a:gd name="connsiteY25" fmla="*/ 4767874 h 6716371"/>
                  <a:gd name="connsiteX26" fmla="*/ 758380 w 6864875"/>
                  <a:gd name="connsiteY26" fmla="*/ 4455771 h 6716371"/>
                  <a:gd name="connsiteX27" fmla="*/ 1439889 w 6864875"/>
                  <a:gd name="connsiteY27" fmla="*/ 4307802 h 6716371"/>
                  <a:gd name="connsiteX28" fmla="*/ 2207524 w 6864875"/>
                  <a:gd name="connsiteY28" fmla="*/ 4493075 h 6716371"/>
                  <a:gd name="connsiteX29" fmla="*/ 2735506 w 6864875"/>
                  <a:gd name="connsiteY29" fmla="*/ 4859888 h 6716371"/>
                  <a:gd name="connsiteX30" fmla="*/ 3113708 w 6864875"/>
                  <a:gd name="connsiteY30" fmla="*/ 5075003 h 6716371"/>
                  <a:gd name="connsiteX31" fmla="*/ 3574288 w 6864875"/>
                  <a:gd name="connsiteY31" fmla="*/ 5227946 h 6716371"/>
                  <a:gd name="connsiteX32" fmla="*/ 4210863 w 6864875"/>
                  <a:gd name="connsiteY32" fmla="*/ 5285144 h 6716371"/>
                  <a:gd name="connsiteX33" fmla="*/ 5326742 w 6864875"/>
                  <a:gd name="connsiteY33" fmla="*/ 5112306 h 6716371"/>
                  <a:gd name="connsiteX34" fmla="*/ 5761112 w 6864875"/>
                  <a:gd name="connsiteY34" fmla="*/ 4713163 h 6716371"/>
                  <a:gd name="connsiteX35" fmla="*/ 5446569 w 6864875"/>
                  <a:gd name="connsiteY35" fmla="*/ 4318993 h 6716371"/>
                  <a:gd name="connsiteX36" fmla="*/ 4510428 w 6864875"/>
                  <a:gd name="connsiteY36" fmla="*/ 4133721 h 6716371"/>
                  <a:gd name="connsiteX37" fmla="*/ 3761516 w 6864875"/>
                  <a:gd name="connsiteY37" fmla="*/ 4256821 h 6716371"/>
                  <a:gd name="connsiteX38" fmla="*/ 3476930 w 6864875"/>
                  <a:gd name="connsiteY38" fmla="*/ 4534108 h 6716371"/>
                  <a:gd name="connsiteX39" fmla="*/ 3630457 w 6864875"/>
                  <a:gd name="connsiteY39" fmla="*/ 4749222 h 6716371"/>
                  <a:gd name="connsiteX40" fmla="*/ 4120994 w 6864875"/>
                  <a:gd name="connsiteY40" fmla="*/ 4852428 h 6716371"/>
                  <a:gd name="connsiteX41" fmla="*/ 4472983 w 6864875"/>
                  <a:gd name="connsiteY41" fmla="*/ 4801447 h 6716371"/>
                  <a:gd name="connsiteX42" fmla="*/ 4615276 w 6864875"/>
                  <a:gd name="connsiteY42" fmla="*/ 4673373 h 6716371"/>
                  <a:gd name="connsiteX43" fmla="*/ 4531024 w 6864875"/>
                  <a:gd name="connsiteY43" fmla="*/ 4588197 h 6716371"/>
                  <a:gd name="connsiteX44" fmla="*/ 4330690 w 6864875"/>
                  <a:gd name="connsiteY44" fmla="*/ 4549029 h 6716371"/>
                  <a:gd name="connsiteX45" fmla="*/ 4165929 w 6864875"/>
                  <a:gd name="connsiteY45" fmla="*/ 4556490 h 6716371"/>
                  <a:gd name="connsiteX46" fmla="*/ 4120994 w 6864875"/>
                  <a:gd name="connsiteY46" fmla="*/ 4561464 h 6716371"/>
                  <a:gd name="connsiteX47" fmla="*/ 4076059 w 6864875"/>
                  <a:gd name="connsiteY47" fmla="*/ 4566437 h 6716371"/>
                  <a:gd name="connsiteX48" fmla="*/ 4053593 w 6864875"/>
                  <a:gd name="connsiteY48" fmla="*/ 4556490 h 6716371"/>
                  <a:gd name="connsiteX49" fmla="*/ 4064826 w 6864875"/>
                  <a:gd name="connsiteY49" fmla="*/ 4527890 h 6716371"/>
                  <a:gd name="connsiteX50" fmla="*/ 4158439 w 6864875"/>
                  <a:gd name="connsiteY50" fmla="*/ 4468206 h 6716371"/>
                  <a:gd name="connsiteX51" fmla="*/ 4420559 w 6864875"/>
                  <a:gd name="connsiteY51" fmla="*/ 4424685 h 6716371"/>
                  <a:gd name="connsiteX52" fmla="*/ 4824971 w 6864875"/>
                  <a:gd name="connsiteY52" fmla="*/ 4510483 h 6716371"/>
                  <a:gd name="connsiteX53" fmla="*/ 4944798 w 6864875"/>
                  <a:gd name="connsiteY53" fmla="*/ 4688294 h 6716371"/>
                  <a:gd name="connsiteX54" fmla="*/ 4729485 w 6864875"/>
                  <a:gd name="connsiteY54" fmla="*/ 4891596 h 6716371"/>
                  <a:gd name="connsiteX55" fmla="*/ 4188397 w 6864875"/>
                  <a:gd name="connsiteY55" fmla="*/ 4979259 h 6716371"/>
                  <a:gd name="connsiteX56" fmla="*/ 3499398 w 6864875"/>
                  <a:gd name="connsiteY56" fmla="*/ 4848697 h 6716371"/>
                  <a:gd name="connsiteX57" fmla="*/ 3282213 w 6864875"/>
                  <a:gd name="connsiteY57" fmla="*/ 4544055 h 6716371"/>
                  <a:gd name="connsiteX58" fmla="*/ 3643563 w 6864875"/>
                  <a:gd name="connsiteY58" fmla="*/ 4213923 h 6716371"/>
                  <a:gd name="connsiteX59" fmla="*/ 4530983 w 6864875"/>
                  <a:gd name="connsiteY59" fmla="*/ 4042394 h 6716371"/>
                  <a:gd name="connsiteX60" fmla="*/ 5771488 w 6864875"/>
                  <a:gd name="connsiteY60" fmla="*/ 4233688 h 6716371"/>
                  <a:gd name="connsiteX61" fmla="*/ 6347142 w 6864875"/>
                  <a:gd name="connsiteY61" fmla="*/ 4683786 h 6716371"/>
                  <a:gd name="connsiteX62" fmla="*/ 6379961 w 6864875"/>
                  <a:gd name="connsiteY62" fmla="*/ 4887827 h 6716371"/>
                  <a:gd name="connsiteX0" fmla="*/ 6864875 w 6864875"/>
                  <a:gd name="connsiteY0" fmla="*/ 6168462 h 6660024"/>
                  <a:gd name="connsiteX1" fmla="*/ 6847910 w 6864875"/>
                  <a:gd name="connsiteY1" fmla="*/ 18782 h 6660024"/>
                  <a:gd name="connsiteX2" fmla="*/ 0 w 6864875"/>
                  <a:gd name="connsiteY2" fmla="*/ 0 h 6660024"/>
                  <a:gd name="connsiteX3" fmla="*/ 14397 w 6864875"/>
                  <a:gd name="connsiteY3" fmla="*/ 6135166 h 6660024"/>
                  <a:gd name="connsiteX4" fmla="*/ 6864875 w 6864875"/>
                  <a:gd name="connsiteY4" fmla="*/ 6168462 h 6660024"/>
                  <a:gd name="connsiteX5" fmla="*/ 6379961 w 6864875"/>
                  <a:gd name="connsiteY5" fmla="*/ 4831480 h 6660024"/>
                  <a:gd name="connsiteX6" fmla="*/ 6201382 w 6864875"/>
                  <a:gd name="connsiteY6" fmla="*/ 5206614 h 6660024"/>
                  <a:gd name="connsiteX7" fmla="*/ 4773999 w 6864875"/>
                  <a:gd name="connsiteY7" fmla="*/ 5785487 h 6660024"/>
                  <a:gd name="connsiteX8" fmla="*/ 2803834 w 6864875"/>
                  <a:gd name="connsiteY8" fmla="*/ 5467735 h 6660024"/>
                  <a:gd name="connsiteX9" fmla="*/ 1926683 w 6864875"/>
                  <a:gd name="connsiteY9" fmla="*/ 4643138 h 6660024"/>
                  <a:gd name="connsiteX10" fmla="*/ 1630863 w 6864875"/>
                  <a:gd name="connsiteY10" fmla="*/ 4456622 h 6660024"/>
                  <a:gd name="connsiteX11" fmla="*/ 1252661 w 6864875"/>
                  <a:gd name="connsiteY11" fmla="*/ 4380773 h 6660024"/>
                  <a:gd name="connsiteX12" fmla="*/ 822036 w 6864875"/>
                  <a:gd name="connsiteY12" fmla="*/ 4486465 h 6660024"/>
                  <a:gd name="connsiteX13" fmla="*/ 698467 w 6864875"/>
                  <a:gd name="connsiteY13" fmla="*/ 4704066 h 6660024"/>
                  <a:gd name="connsiteX14" fmla="*/ 773357 w 6864875"/>
                  <a:gd name="connsiteY14" fmla="*/ 4838358 h 6660024"/>
                  <a:gd name="connsiteX15" fmla="*/ 1050455 w 6864875"/>
                  <a:gd name="connsiteY15" fmla="*/ 4905503 h 6660024"/>
                  <a:gd name="connsiteX16" fmla="*/ 1172154 w 6864875"/>
                  <a:gd name="connsiteY16" fmla="*/ 4898043 h 6660024"/>
                  <a:gd name="connsiteX17" fmla="*/ 1282617 w 6864875"/>
                  <a:gd name="connsiteY17" fmla="*/ 4873174 h 6660024"/>
                  <a:gd name="connsiteX18" fmla="*/ 1327552 w 6864875"/>
                  <a:gd name="connsiteY18" fmla="*/ 4864470 h 6660024"/>
                  <a:gd name="connsiteX19" fmla="*/ 1364998 w 6864875"/>
                  <a:gd name="connsiteY19" fmla="*/ 4878148 h 6660024"/>
                  <a:gd name="connsiteX20" fmla="*/ 1391210 w 6864875"/>
                  <a:gd name="connsiteY20" fmla="*/ 4924155 h 6660024"/>
                  <a:gd name="connsiteX21" fmla="*/ 1383722 w 6864875"/>
                  <a:gd name="connsiteY21" fmla="*/ 4959593 h 6660024"/>
                  <a:gd name="connsiteX22" fmla="*/ 1280745 w 6864875"/>
                  <a:gd name="connsiteY22" fmla="*/ 5015547 h 6660024"/>
                  <a:gd name="connsiteX23" fmla="*/ 1065434 w 6864875"/>
                  <a:gd name="connsiteY23" fmla="*/ 5047255 h 6660024"/>
                  <a:gd name="connsiteX24" fmla="*/ 642298 w 6864875"/>
                  <a:gd name="connsiteY24" fmla="*/ 4934102 h 6660024"/>
                  <a:gd name="connsiteX25" fmla="*/ 548684 w 6864875"/>
                  <a:gd name="connsiteY25" fmla="*/ 4711527 h 6660024"/>
                  <a:gd name="connsiteX26" fmla="*/ 758380 w 6864875"/>
                  <a:gd name="connsiteY26" fmla="*/ 4399424 h 6660024"/>
                  <a:gd name="connsiteX27" fmla="*/ 1439889 w 6864875"/>
                  <a:gd name="connsiteY27" fmla="*/ 4251455 h 6660024"/>
                  <a:gd name="connsiteX28" fmla="*/ 2207524 w 6864875"/>
                  <a:gd name="connsiteY28" fmla="*/ 4436728 h 6660024"/>
                  <a:gd name="connsiteX29" fmla="*/ 2735506 w 6864875"/>
                  <a:gd name="connsiteY29" fmla="*/ 4803541 h 6660024"/>
                  <a:gd name="connsiteX30" fmla="*/ 3113708 w 6864875"/>
                  <a:gd name="connsiteY30" fmla="*/ 5018656 h 6660024"/>
                  <a:gd name="connsiteX31" fmla="*/ 3574288 w 6864875"/>
                  <a:gd name="connsiteY31" fmla="*/ 5171599 h 6660024"/>
                  <a:gd name="connsiteX32" fmla="*/ 4210863 w 6864875"/>
                  <a:gd name="connsiteY32" fmla="*/ 5228797 h 6660024"/>
                  <a:gd name="connsiteX33" fmla="*/ 5326742 w 6864875"/>
                  <a:gd name="connsiteY33" fmla="*/ 5055959 h 6660024"/>
                  <a:gd name="connsiteX34" fmla="*/ 5761112 w 6864875"/>
                  <a:gd name="connsiteY34" fmla="*/ 4656816 h 6660024"/>
                  <a:gd name="connsiteX35" fmla="*/ 5446569 w 6864875"/>
                  <a:gd name="connsiteY35" fmla="*/ 4262646 h 6660024"/>
                  <a:gd name="connsiteX36" fmla="*/ 4510428 w 6864875"/>
                  <a:gd name="connsiteY36" fmla="*/ 4077374 h 6660024"/>
                  <a:gd name="connsiteX37" fmla="*/ 3761516 w 6864875"/>
                  <a:gd name="connsiteY37" fmla="*/ 4200474 h 6660024"/>
                  <a:gd name="connsiteX38" fmla="*/ 3476930 w 6864875"/>
                  <a:gd name="connsiteY38" fmla="*/ 4477761 h 6660024"/>
                  <a:gd name="connsiteX39" fmla="*/ 3630457 w 6864875"/>
                  <a:gd name="connsiteY39" fmla="*/ 4692875 h 6660024"/>
                  <a:gd name="connsiteX40" fmla="*/ 4120994 w 6864875"/>
                  <a:gd name="connsiteY40" fmla="*/ 4796081 h 6660024"/>
                  <a:gd name="connsiteX41" fmla="*/ 4472983 w 6864875"/>
                  <a:gd name="connsiteY41" fmla="*/ 4745100 h 6660024"/>
                  <a:gd name="connsiteX42" fmla="*/ 4615276 w 6864875"/>
                  <a:gd name="connsiteY42" fmla="*/ 4617026 h 6660024"/>
                  <a:gd name="connsiteX43" fmla="*/ 4531024 w 6864875"/>
                  <a:gd name="connsiteY43" fmla="*/ 4531850 h 6660024"/>
                  <a:gd name="connsiteX44" fmla="*/ 4330690 w 6864875"/>
                  <a:gd name="connsiteY44" fmla="*/ 4492682 h 6660024"/>
                  <a:gd name="connsiteX45" fmla="*/ 4165929 w 6864875"/>
                  <a:gd name="connsiteY45" fmla="*/ 4500143 h 6660024"/>
                  <a:gd name="connsiteX46" fmla="*/ 4120994 w 6864875"/>
                  <a:gd name="connsiteY46" fmla="*/ 4505117 h 6660024"/>
                  <a:gd name="connsiteX47" fmla="*/ 4076059 w 6864875"/>
                  <a:gd name="connsiteY47" fmla="*/ 4510090 h 6660024"/>
                  <a:gd name="connsiteX48" fmla="*/ 4053593 w 6864875"/>
                  <a:gd name="connsiteY48" fmla="*/ 4500143 h 6660024"/>
                  <a:gd name="connsiteX49" fmla="*/ 4064826 w 6864875"/>
                  <a:gd name="connsiteY49" fmla="*/ 4471543 h 6660024"/>
                  <a:gd name="connsiteX50" fmla="*/ 4158439 w 6864875"/>
                  <a:gd name="connsiteY50" fmla="*/ 4411859 h 6660024"/>
                  <a:gd name="connsiteX51" fmla="*/ 4420559 w 6864875"/>
                  <a:gd name="connsiteY51" fmla="*/ 4368338 h 6660024"/>
                  <a:gd name="connsiteX52" fmla="*/ 4824971 w 6864875"/>
                  <a:gd name="connsiteY52" fmla="*/ 4454136 h 6660024"/>
                  <a:gd name="connsiteX53" fmla="*/ 4944798 w 6864875"/>
                  <a:gd name="connsiteY53" fmla="*/ 4631947 h 6660024"/>
                  <a:gd name="connsiteX54" fmla="*/ 4729485 w 6864875"/>
                  <a:gd name="connsiteY54" fmla="*/ 4835249 h 6660024"/>
                  <a:gd name="connsiteX55" fmla="*/ 4188397 w 6864875"/>
                  <a:gd name="connsiteY55" fmla="*/ 4922912 h 6660024"/>
                  <a:gd name="connsiteX56" fmla="*/ 3499398 w 6864875"/>
                  <a:gd name="connsiteY56" fmla="*/ 4792350 h 6660024"/>
                  <a:gd name="connsiteX57" fmla="*/ 3282213 w 6864875"/>
                  <a:gd name="connsiteY57" fmla="*/ 4487708 h 6660024"/>
                  <a:gd name="connsiteX58" fmla="*/ 3643563 w 6864875"/>
                  <a:gd name="connsiteY58" fmla="*/ 4157576 h 6660024"/>
                  <a:gd name="connsiteX59" fmla="*/ 4530983 w 6864875"/>
                  <a:gd name="connsiteY59" fmla="*/ 3986047 h 6660024"/>
                  <a:gd name="connsiteX60" fmla="*/ 5771488 w 6864875"/>
                  <a:gd name="connsiteY60" fmla="*/ 4177341 h 6660024"/>
                  <a:gd name="connsiteX61" fmla="*/ 6347142 w 6864875"/>
                  <a:gd name="connsiteY61" fmla="*/ 4627439 h 6660024"/>
                  <a:gd name="connsiteX62" fmla="*/ 6379961 w 6864875"/>
                  <a:gd name="connsiteY62" fmla="*/ 4831480 h 6660024"/>
                  <a:gd name="connsiteX0" fmla="*/ 6864875 w 6864875"/>
                  <a:gd name="connsiteY0" fmla="*/ 6168462 h 6708378"/>
                  <a:gd name="connsiteX1" fmla="*/ 6847910 w 6864875"/>
                  <a:gd name="connsiteY1" fmla="*/ 18782 h 6708378"/>
                  <a:gd name="connsiteX2" fmla="*/ 0 w 6864875"/>
                  <a:gd name="connsiteY2" fmla="*/ 0 h 6708378"/>
                  <a:gd name="connsiteX3" fmla="*/ 14397 w 6864875"/>
                  <a:gd name="connsiteY3" fmla="*/ 6135166 h 6708378"/>
                  <a:gd name="connsiteX4" fmla="*/ 6864875 w 6864875"/>
                  <a:gd name="connsiteY4" fmla="*/ 6168462 h 6708378"/>
                  <a:gd name="connsiteX5" fmla="*/ 6379961 w 6864875"/>
                  <a:gd name="connsiteY5" fmla="*/ 4831480 h 6708378"/>
                  <a:gd name="connsiteX6" fmla="*/ 6201382 w 6864875"/>
                  <a:gd name="connsiteY6" fmla="*/ 5206614 h 6708378"/>
                  <a:gd name="connsiteX7" fmla="*/ 4773999 w 6864875"/>
                  <a:gd name="connsiteY7" fmla="*/ 5785487 h 6708378"/>
                  <a:gd name="connsiteX8" fmla="*/ 2803834 w 6864875"/>
                  <a:gd name="connsiteY8" fmla="*/ 5467735 h 6708378"/>
                  <a:gd name="connsiteX9" fmla="*/ 1926683 w 6864875"/>
                  <a:gd name="connsiteY9" fmla="*/ 4643138 h 6708378"/>
                  <a:gd name="connsiteX10" fmla="*/ 1630863 w 6864875"/>
                  <a:gd name="connsiteY10" fmla="*/ 4456622 h 6708378"/>
                  <a:gd name="connsiteX11" fmla="*/ 1252661 w 6864875"/>
                  <a:gd name="connsiteY11" fmla="*/ 4380773 h 6708378"/>
                  <a:gd name="connsiteX12" fmla="*/ 822036 w 6864875"/>
                  <a:gd name="connsiteY12" fmla="*/ 4486465 h 6708378"/>
                  <a:gd name="connsiteX13" fmla="*/ 698467 w 6864875"/>
                  <a:gd name="connsiteY13" fmla="*/ 4704066 h 6708378"/>
                  <a:gd name="connsiteX14" fmla="*/ 773357 w 6864875"/>
                  <a:gd name="connsiteY14" fmla="*/ 4838358 h 6708378"/>
                  <a:gd name="connsiteX15" fmla="*/ 1050455 w 6864875"/>
                  <a:gd name="connsiteY15" fmla="*/ 4905503 h 6708378"/>
                  <a:gd name="connsiteX16" fmla="*/ 1172154 w 6864875"/>
                  <a:gd name="connsiteY16" fmla="*/ 4898043 h 6708378"/>
                  <a:gd name="connsiteX17" fmla="*/ 1282617 w 6864875"/>
                  <a:gd name="connsiteY17" fmla="*/ 4873174 h 6708378"/>
                  <a:gd name="connsiteX18" fmla="*/ 1327552 w 6864875"/>
                  <a:gd name="connsiteY18" fmla="*/ 4864470 h 6708378"/>
                  <a:gd name="connsiteX19" fmla="*/ 1364998 w 6864875"/>
                  <a:gd name="connsiteY19" fmla="*/ 4878148 h 6708378"/>
                  <a:gd name="connsiteX20" fmla="*/ 1391210 w 6864875"/>
                  <a:gd name="connsiteY20" fmla="*/ 4924155 h 6708378"/>
                  <a:gd name="connsiteX21" fmla="*/ 1383722 w 6864875"/>
                  <a:gd name="connsiteY21" fmla="*/ 4959593 h 6708378"/>
                  <a:gd name="connsiteX22" fmla="*/ 1280745 w 6864875"/>
                  <a:gd name="connsiteY22" fmla="*/ 5015547 h 6708378"/>
                  <a:gd name="connsiteX23" fmla="*/ 1065434 w 6864875"/>
                  <a:gd name="connsiteY23" fmla="*/ 5047255 h 6708378"/>
                  <a:gd name="connsiteX24" fmla="*/ 642298 w 6864875"/>
                  <a:gd name="connsiteY24" fmla="*/ 4934102 h 6708378"/>
                  <a:gd name="connsiteX25" fmla="*/ 548684 w 6864875"/>
                  <a:gd name="connsiteY25" fmla="*/ 4711527 h 6708378"/>
                  <a:gd name="connsiteX26" fmla="*/ 758380 w 6864875"/>
                  <a:gd name="connsiteY26" fmla="*/ 4399424 h 6708378"/>
                  <a:gd name="connsiteX27" fmla="*/ 1439889 w 6864875"/>
                  <a:gd name="connsiteY27" fmla="*/ 4251455 h 6708378"/>
                  <a:gd name="connsiteX28" fmla="*/ 2207524 w 6864875"/>
                  <a:gd name="connsiteY28" fmla="*/ 4436728 h 6708378"/>
                  <a:gd name="connsiteX29" fmla="*/ 2735506 w 6864875"/>
                  <a:gd name="connsiteY29" fmla="*/ 4803541 h 6708378"/>
                  <a:gd name="connsiteX30" fmla="*/ 3113708 w 6864875"/>
                  <a:gd name="connsiteY30" fmla="*/ 5018656 h 6708378"/>
                  <a:gd name="connsiteX31" fmla="*/ 3574288 w 6864875"/>
                  <a:gd name="connsiteY31" fmla="*/ 5171599 h 6708378"/>
                  <a:gd name="connsiteX32" fmla="*/ 4210863 w 6864875"/>
                  <a:gd name="connsiteY32" fmla="*/ 5228797 h 6708378"/>
                  <a:gd name="connsiteX33" fmla="*/ 5326742 w 6864875"/>
                  <a:gd name="connsiteY33" fmla="*/ 5055959 h 6708378"/>
                  <a:gd name="connsiteX34" fmla="*/ 5761112 w 6864875"/>
                  <a:gd name="connsiteY34" fmla="*/ 4656816 h 6708378"/>
                  <a:gd name="connsiteX35" fmla="*/ 5446569 w 6864875"/>
                  <a:gd name="connsiteY35" fmla="*/ 4262646 h 6708378"/>
                  <a:gd name="connsiteX36" fmla="*/ 4510428 w 6864875"/>
                  <a:gd name="connsiteY36" fmla="*/ 4077374 h 6708378"/>
                  <a:gd name="connsiteX37" fmla="*/ 3761516 w 6864875"/>
                  <a:gd name="connsiteY37" fmla="*/ 4200474 h 6708378"/>
                  <a:gd name="connsiteX38" fmla="*/ 3476930 w 6864875"/>
                  <a:gd name="connsiteY38" fmla="*/ 4477761 h 6708378"/>
                  <a:gd name="connsiteX39" fmla="*/ 3630457 w 6864875"/>
                  <a:gd name="connsiteY39" fmla="*/ 4692875 h 6708378"/>
                  <a:gd name="connsiteX40" fmla="*/ 4120994 w 6864875"/>
                  <a:gd name="connsiteY40" fmla="*/ 4796081 h 6708378"/>
                  <a:gd name="connsiteX41" fmla="*/ 4472983 w 6864875"/>
                  <a:gd name="connsiteY41" fmla="*/ 4745100 h 6708378"/>
                  <a:gd name="connsiteX42" fmla="*/ 4615276 w 6864875"/>
                  <a:gd name="connsiteY42" fmla="*/ 4617026 h 6708378"/>
                  <a:gd name="connsiteX43" fmla="*/ 4531024 w 6864875"/>
                  <a:gd name="connsiteY43" fmla="*/ 4531850 h 6708378"/>
                  <a:gd name="connsiteX44" fmla="*/ 4330690 w 6864875"/>
                  <a:gd name="connsiteY44" fmla="*/ 4492682 h 6708378"/>
                  <a:gd name="connsiteX45" fmla="*/ 4165929 w 6864875"/>
                  <a:gd name="connsiteY45" fmla="*/ 4500143 h 6708378"/>
                  <a:gd name="connsiteX46" fmla="*/ 4120994 w 6864875"/>
                  <a:gd name="connsiteY46" fmla="*/ 4505117 h 6708378"/>
                  <a:gd name="connsiteX47" fmla="*/ 4076059 w 6864875"/>
                  <a:gd name="connsiteY47" fmla="*/ 4510090 h 6708378"/>
                  <a:gd name="connsiteX48" fmla="*/ 4053593 w 6864875"/>
                  <a:gd name="connsiteY48" fmla="*/ 4500143 h 6708378"/>
                  <a:gd name="connsiteX49" fmla="*/ 4064826 w 6864875"/>
                  <a:gd name="connsiteY49" fmla="*/ 4471543 h 6708378"/>
                  <a:gd name="connsiteX50" fmla="*/ 4158439 w 6864875"/>
                  <a:gd name="connsiteY50" fmla="*/ 4411859 h 6708378"/>
                  <a:gd name="connsiteX51" fmla="*/ 4420559 w 6864875"/>
                  <a:gd name="connsiteY51" fmla="*/ 4368338 h 6708378"/>
                  <a:gd name="connsiteX52" fmla="*/ 4824971 w 6864875"/>
                  <a:gd name="connsiteY52" fmla="*/ 4454136 h 6708378"/>
                  <a:gd name="connsiteX53" fmla="*/ 4944798 w 6864875"/>
                  <a:gd name="connsiteY53" fmla="*/ 4631947 h 6708378"/>
                  <a:gd name="connsiteX54" fmla="*/ 4729485 w 6864875"/>
                  <a:gd name="connsiteY54" fmla="*/ 4835249 h 6708378"/>
                  <a:gd name="connsiteX55" fmla="*/ 4188397 w 6864875"/>
                  <a:gd name="connsiteY55" fmla="*/ 4922912 h 6708378"/>
                  <a:gd name="connsiteX56" fmla="*/ 3499398 w 6864875"/>
                  <a:gd name="connsiteY56" fmla="*/ 4792350 h 6708378"/>
                  <a:gd name="connsiteX57" fmla="*/ 3282213 w 6864875"/>
                  <a:gd name="connsiteY57" fmla="*/ 4487708 h 6708378"/>
                  <a:gd name="connsiteX58" fmla="*/ 3643563 w 6864875"/>
                  <a:gd name="connsiteY58" fmla="*/ 4157576 h 6708378"/>
                  <a:gd name="connsiteX59" fmla="*/ 4530983 w 6864875"/>
                  <a:gd name="connsiteY59" fmla="*/ 3986047 h 6708378"/>
                  <a:gd name="connsiteX60" fmla="*/ 5771488 w 6864875"/>
                  <a:gd name="connsiteY60" fmla="*/ 4177341 h 6708378"/>
                  <a:gd name="connsiteX61" fmla="*/ 6347142 w 6864875"/>
                  <a:gd name="connsiteY61" fmla="*/ 4627439 h 6708378"/>
                  <a:gd name="connsiteX62" fmla="*/ 6379961 w 6864875"/>
                  <a:gd name="connsiteY62" fmla="*/ 4831480 h 6708378"/>
                  <a:gd name="connsiteX0" fmla="*/ 6864875 w 6864875"/>
                  <a:gd name="connsiteY0" fmla="*/ 6168462 h 6719017"/>
                  <a:gd name="connsiteX1" fmla="*/ 6847910 w 6864875"/>
                  <a:gd name="connsiteY1" fmla="*/ 18782 h 6719017"/>
                  <a:gd name="connsiteX2" fmla="*/ 0 w 6864875"/>
                  <a:gd name="connsiteY2" fmla="*/ 0 h 6719017"/>
                  <a:gd name="connsiteX3" fmla="*/ 14397 w 6864875"/>
                  <a:gd name="connsiteY3" fmla="*/ 6191513 h 6719017"/>
                  <a:gd name="connsiteX4" fmla="*/ 6864875 w 6864875"/>
                  <a:gd name="connsiteY4" fmla="*/ 6168462 h 6719017"/>
                  <a:gd name="connsiteX5" fmla="*/ 6379961 w 6864875"/>
                  <a:gd name="connsiteY5" fmla="*/ 4831480 h 6719017"/>
                  <a:gd name="connsiteX6" fmla="*/ 6201382 w 6864875"/>
                  <a:gd name="connsiteY6" fmla="*/ 5206614 h 6719017"/>
                  <a:gd name="connsiteX7" fmla="*/ 4773999 w 6864875"/>
                  <a:gd name="connsiteY7" fmla="*/ 5785487 h 6719017"/>
                  <a:gd name="connsiteX8" fmla="*/ 2803834 w 6864875"/>
                  <a:gd name="connsiteY8" fmla="*/ 5467735 h 6719017"/>
                  <a:gd name="connsiteX9" fmla="*/ 1926683 w 6864875"/>
                  <a:gd name="connsiteY9" fmla="*/ 4643138 h 6719017"/>
                  <a:gd name="connsiteX10" fmla="*/ 1630863 w 6864875"/>
                  <a:gd name="connsiteY10" fmla="*/ 4456622 h 6719017"/>
                  <a:gd name="connsiteX11" fmla="*/ 1252661 w 6864875"/>
                  <a:gd name="connsiteY11" fmla="*/ 4380773 h 6719017"/>
                  <a:gd name="connsiteX12" fmla="*/ 822036 w 6864875"/>
                  <a:gd name="connsiteY12" fmla="*/ 4486465 h 6719017"/>
                  <a:gd name="connsiteX13" fmla="*/ 698467 w 6864875"/>
                  <a:gd name="connsiteY13" fmla="*/ 4704066 h 6719017"/>
                  <a:gd name="connsiteX14" fmla="*/ 773357 w 6864875"/>
                  <a:gd name="connsiteY14" fmla="*/ 4838358 h 6719017"/>
                  <a:gd name="connsiteX15" fmla="*/ 1050455 w 6864875"/>
                  <a:gd name="connsiteY15" fmla="*/ 4905503 h 6719017"/>
                  <a:gd name="connsiteX16" fmla="*/ 1172154 w 6864875"/>
                  <a:gd name="connsiteY16" fmla="*/ 4898043 h 6719017"/>
                  <a:gd name="connsiteX17" fmla="*/ 1282617 w 6864875"/>
                  <a:gd name="connsiteY17" fmla="*/ 4873174 h 6719017"/>
                  <a:gd name="connsiteX18" fmla="*/ 1327552 w 6864875"/>
                  <a:gd name="connsiteY18" fmla="*/ 4864470 h 6719017"/>
                  <a:gd name="connsiteX19" fmla="*/ 1364998 w 6864875"/>
                  <a:gd name="connsiteY19" fmla="*/ 4878148 h 6719017"/>
                  <a:gd name="connsiteX20" fmla="*/ 1391210 w 6864875"/>
                  <a:gd name="connsiteY20" fmla="*/ 4924155 h 6719017"/>
                  <a:gd name="connsiteX21" fmla="*/ 1383722 w 6864875"/>
                  <a:gd name="connsiteY21" fmla="*/ 4959593 h 6719017"/>
                  <a:gd name="connsiteX22" fmla="*/ 1280745 w 6864875"/>
                  <a:gd name="connsiteY22" fmla="*/ 5015547 h 6719017"/>
                  <a:gd name="connsiteX23" fmla="*/ 1065434 w 6864875"/>
                  <a:gd name="connsiteY23" fmla="*/ 5047255 h 6719017"/>
                  <a:gd name="connsiteX24" fmla="*/ 642298 w 6864875"/>
                  <a:gd name="connsiteY24" fmla="*/ 4934102 h 6719017"/>
                  <a:gd name="connsiteX25" fmla="*/ 548684 w 6864875"/>
                  <a:gd name="connsiteY25" fmla="*/ 4711527 h 6719017"/>
                  <a:gd name="connsiteX26" fmla="*/ 758380 w 6864875"/>
                  <a:gd name="connsiteY26" fmla="*/ 4399424 h 6719017"/>
                  <a:gd name="connsiteX27" fmla="*/ 1439889 w 6864875"/>
                  <a:gd name="connsiteY27" fmla="*/ 4251455 h 6719017"/>
                  <a:gd name="connsiteX28" fmla="*/ 2207524 w 6864875"/>
                  <a:gd name="connsiteY28" fmla="*/ 4436728 h 6719017"/>
                  <a:gd name="connsiteX29" fmla="*/ 2735506 w 6864875"/>
                  <a:gd name="connsiteY29" fmla="*/ 4803541 h 6719017"/>
                  <a:gd name="connsiteX30" fmla="*/ 3113708 w 6864875"/>
                  <a:gd name="connsiteY30" fmla="*/ 5018656 h 6719017"/>
                  <a:gd name="connsiteX31" fmla="*/ 3574288 w 6864875"/>
                  <a:gd name="connsiteY31" fmla="*/ 5171599 h 6719017"/>
                  <a:gd name="connsiteX32" fmla="*/ 4210863 w 6864875"/>
                  <a:gd name="connsiteY32" fmla="*/ 5228797 h 6719017"/>
                  <a:gd name="connsiteX33" fmla="*/ 5326742 w 6864875"/>
                  <a:gd name="connsiteY33" fmla="*/ 5055959 h 6719017"/>
                  <a:gd name="connsiteX34" fmla="*/ 5761112 w 6864875"/>
                  <a:gd name="connsiteY34" fmla="*/ 4656816 h 6719017"/>
                  <a:gd name="connsiteX35" fmla="*/ 5446569 w 6864875"/>
                  <a:gd name="connsiteY35" fmla="*/ 4262646 h 6719017"/>
                  <a:gd name="connsiteX36" fmla="*/ 4510428 w 6864875"/>
                  <a:gd name="connsiteY36" fmla="*/ 4077374 h 6719017"/>
                  <a:gd name="connsiteX37" fmla="*/ 3761516 w 6864875"/>
                  <a:gd name="connsiteY37" fmla="*/ 4200474 h 6719017"/>
                  <a:gd name="connsiteX38" fmla="*/ 3476930 w 6864875"/>
                  <a:gd name="connsiteY38" fmla="*/ 4477761 h 6719017"/>
                  <a:gd name="connsiteX39" fmla="*/ 3630457 w 6864875"/>
                  <a:gd name="connsiteY39" fmla="*/ 4692875 h 6719017"/>
                  <a:gd name="connsiteX40" fmla="*/ 4120994 w 6864875"/>
                  <a:gd name="connsiteY40" fmla="*/ 4796081 h 6719017"/>
                  <a:gd name="connsiteX41" fmla="*/ 4472983 w 6864875"/>
                  <a:gd name="connsiteY41" fmla="*/ 4745100 h 6719017"/>
                  <a:gd name="connsiteX42" fmla="*/ 4615276 w 6864875"/>
                  <a:gd name="connsiteY42" fmla="*/ 4617026 h 6719017"/>
                  <a:gd name="connsiteX43" fmla="*/ 4531024 w 6864875"/>
                  <a:gd name="connsiteY43" fmla="*/ 4531850 h 6719017"/>
                  <a:gd name="connsiteX44" fmla="*/ 4330690 w 6864875"/>
                  <a:gd name="connsiteY44" fmla="*/ 4492682 h 6719017"/>
                  <a:gd name="connsiteX45" fmla="*/ 4165929 w 6864875"/>
                  <a:gd name="connsiteY45" fmla="*/ 4500143 h 6719017"/>
                  <a:gd name="connsiteX46" fmla="*/ 4120994 w 6864875"/>
                  <a:gd name="connsiteY46" fmla="*/ 4505117 h 6719017"/>
                  <a:gd name="connsiteX47" fmla="*/ 4076059 w 6864875"/>
                  <a:gd name="connsiteY47" fmla="*/ 4510090 h 6719017"/>
                  <a:gd name="connsiteX48" fmla="*/ 4053593 w 6864875"/>
                  <a:gd name="connsiteY48" fmla="*/ 4500143 h 6719017"/>
                  <a:gd name="connsiteX49" fmla="*/ 4064826 w 6864875"/>
                  <a:gd name="connsiteY49" fmla="*/ 4471543 h 6719017"/>
                  <a:gd name="connsiteX50" fmla="*/ 4158439 w 6864875"/>
                  <a:gd name="connsiteY50" fmla="*/ 4411859 h 6719017"/>
                  <a:gd name="connsiteX51" fmla="*/ 4420559 w 6864875"/>
                  <a:gd name="connsiteY51" fmla="*/ 4368338 h 6719017"/>
                  <a:gd name="connsiteX52" fmla="*/ 4824971 w 6864875"/>
                  <a:gd name="connsiteY52" fmla="*/ 4454136 h 6719017"/>
                  <a:gd name="connsiteX53" fmla="*/ 4944798 w 6864875"/>
                  <a:gd name="connsiteY53" fmla="*/ 4631947 h 6719017"/>
                  <a:gd name="connsiteX54" fmla="*/ 4729485 w 6864875"/>
                  <a:gd name="connsiteY54" fmla="*/ 4835249 h 6719017"/>
                  <a:gd name="connsiteX55" fmla="*/ 4188397 w 6864875"/>
                  <a:gd name="connsiteY55" fmla="*/ 4922912 h 6719017"/>
                  <a:gd name="connsiteX56" fmla="*/ 3499398 w 6864875"/>
                  <a:gd name="connsiteY56" fmla="*/ 4792350 h 6719017"/>
                  <a:gd name="connsiteX57" fmla="*/ 3282213 w 6864875"/>
                  <a:gd name="connsiteY57" fmla="*/ 4487708 h 6719017"/>
                  <a:gd name="connsiteX58" fmla="*/ 3643563 w 6864875"/>
                  <a:gd name="connsiteY58" fmla="*/ 4157576 h 6719017"/>
                  <a:gd name="connsiteX59" fmla="*/ 4530983 w 6864875"/>
                  <a:gd name="connsiteY59" fmla="*/ 3986047 h 6719017"/>
                  <a:gd name="connsiteX60" fmla="*/ 5771488 w 6864875"/>
                  <a:gd name="connsiteY60" fmla="*/ 4177341 h 6719017"/>
                  <a:gd name="connsiteX61" fmla="*/ 6347142 w 6864875"/>
                  <a:gd name="connsiteY61" fmla="*/ 4627439 h 6719017"/>
                  <a:gd name="connsiteX62" fmla="*/ 6379961 w 6864875"/>
                  <a:gd name="connsiteY62" fmla="*/ 4831480 h 6719017"/>
                  <a:gd name="connsiteX0" fmla="*/ 6864875 w 6864875"/>
                  <a:gd name="connsiteY0" fmla="*/ 6243591 h 6780055"/>
                  <a:gd name="connsiteX1" fmla="*/ 6847910 w 6864875"/>
                  <a:gd name="connsiteY1" fmla="*/ 18782 h 6780055"/>
                  <a:gd name="connsiteX2" fmla="*/ 0 w 6864875"/>
                  <a:gd name="connsiteY2" fmla="*/ 0 h 6780055"/>
                  <a:gd name="connsiteX3" fmla="*/ 14397 w 6864875"/>
                  <a:gd name="connsiteY3" fmla="*/ 6191513 h 6780055"/>
                  <a:gd name="connsiteX4" fmla="*/ 6864875 w 6864875"/>
                  <a:gd name="connsiteY4" fmla="*/ 6243591 h 6780055"/>
                  <a:gd name="connsiteX5" fmla="*/ 6379961 w 6864875"/>
                  <a:gd name="connsiteY5" fmla="*/ 4831480 h 6780055"/>
                  <a:gd name="connsiteX6" fmla="*/ 6201382 w 6864875"/>
                  <a:gd name="connsiteY6" fmla="*/ 5206614 h 6780055"/>
                  <a:gd name="connsiteX7" fmla="*/ 4773999 w 6864875"/>
                  <a:gd name="connsiteY7" fmla="*/ 5785487 h 6780055"/>
                  <a:gd name="connsiteX8" fmla="*/ 2803834 w 6864875"/>
                  <a:gd name="connsiteY8" fmla="*/ 5467735 h 6780055"/>
                  <a:gd name="connsiteX9" fmla="*/ 1926683 w 6864875"/>
                  <a:gd name="connsiteY9" fmla="*/ 4643138 h 6780055"/>
                  <a:gd name="connsiteX10" fmla="*/ 1630863 w 6864875"/>
                  <a:gd name="connsiteY10" fmla="*/ 4456622 h 6780055"/>
                  <a:gd name="connsiteX11" fmla="*/ 1252661 w 6864875"/>
                  <a:gd name="connsiteY11" fmla="*/ 4380773 h 6780055"/>
                  <a:gd name="connsiteX12" fmla="*/ 822036 w 6864875"/>
                  <a:gd name="connsiteY12" fmla="*/ 4486465 h 6780055"/>
                  <a:gd name="connsiteX13" fmla="*/ 698467 w 6864875"/>
                  <a:gd name="connsiteY13" fmla="*/ 4704066 h 6780055"/>
                  <a:gd name="connsiteX14" fmla="*/ 773357 w 6864875"/>
                  <a:gd name="connsiteY14" fmla="*/ 4838358 h 6780055"/>
                  <a:gd name="connsiteX15" fmla="*/ 1050455 w 6864875"/>
                  <a:gd name="connsiteY15" fmla="*/ 4905503 h 6780055"/>
                  <a:gd name="connsiteX16" fmla="*/ 1172154 w 6864875"/>
                  <a:gd name="connsiteY16" fmla="*/ 4898043 h 6780055"/>
                  <a:gd name="connsiteX17" fmla="*/ 1282617 w 6864875"/>
                  <a:gd name="connsiteY17" fmla="*/ 4873174 h 6780055"/>
                  <a:gd name="connsiteX18" fmla="*/ 1327552 w 6864875"/>
                  <a:gd name="connsiteY18" fmla="*/ 4864470 h 6780055"/>
                  <a:gd name="connsiteX19" fmla="*/ 1364998 w 6864875"/>
                  <a:gd name="connsiteY19" fmla="*/ 4878148 h 6780055"/>
                  <a:gd name="connsiteX20" fmla="*/ 1391210 w 6864875"/>
                  <a:gd name="connsiteY20" fmla="*/ 4924155 h 6780055"/>
                  <a:gd name="connsiteX21" fmla="*/ 1383722 w 6864875"/>
                  <a:gd name="connsiteY21" fmla="*/ 4959593 h 6780055"/>
                  <a:gd name="connsiteX22" fmla="*/ 1280745 w 6864875"/>
                  <a:gd name="connsiteY22" fmla="*/ 5015547 h 6780055"/>
                  <a:gd name="connsiteX23" fmla="*/ 1065434 w 6864875"/>
                  <a:gd name="connsiteY23" fmla="*/ 5047255 h 6780055"/>
                  <a:gd name="connsiteX24" fmla="*/ 642298 w 6864875"/>
                  <a:gd name="connsiteY24" fmla="*/ 4934102 h 6780055"/>
                  <a:gd name="connsiteX25" fmla="*/ 548684 w 6864875"/>
                  <a:gd name="connsiteY25" fmla="*/ 4711527 h 6780055"/>
                  <a:gd name="connsiteX26" fmla="*/ 758380 w 6864875"/>
                  <a:gd name="connsiteY26" fmla="*/ 4399424 h 6780055"/>
                  <a:gd name="connsiteX27" fmla="*/ 1439889 w 6864875"/>
                  <a:gd name="connsiteY27" fmla="*/ 4251455 h 6780055"/>
                  <a:gd name="connsiteX28" fmla="*/ 2207524 w 6864875"/>
                  <a:gd name="connsiteY28" fmla="*/ 4436728 h 6780055"/>
                  <a:gd name="connsiteX29" fmla="*/ 2735506 w 6864875"/>
                  <a:gd name="connsiteY29" fmla="*/ 4803541 h 6780055"/>
                  <a:gd name="connsiteX30" fmla="*/ 3113708 w 6864875"/>
                  <a:gd name="connsiteY30" fmla="*/ 5018656 h 6780055"/>
                  <a:gd name="connsiteX31" fmla="*/ 3574288 w 6864875"/>
                  <a:gd name="connsiteY31" fmla="*/ 5171599 h 6780055"/>
                  <a:gd name="connsiteX32" fmla="*/ 4210863 w 6864875"/>
                  <a:gd name="connsiteY32" fmla="*/ 5228797 h 6780055"/>
                  <a:gd name="connsiteX33" fmla="*/ 5326742 w 6864875"/>
                  <a:gd name="connsiteY33" fmla="*/ 5055959 h 6780055"/>
                  <a:gd name="connsiteX34" fmla="*/ 5761112 w 6864875"/>
                  <a:gd name="connsiteY34" fmla="*/ 4656816 h 6780055"/>
                  <a:gd name="connsiteX35" fmla="*/ 5446569 w 6864875"/>
                  <a:gd name="connsiteY35" fmla="*/ 4262646 h 6780055"/>
                  <a:gd name="connsiteX36" fmla="*/ 4510428 w 6864875"/>
                  <a:gd name="connsiteY36" fmla="*/ 4077374 h 6780055"/>
                  <a:gd name="connsiteX37" fmla="*/ 3761516 w 6864875"/>
                  <a:gd name="connsiteY37" fmla="*/ 4200474 h 6780055"/>
                  <a:gd name="connsiteX38" fmla="*/ 3476930 w 6864875"/>
                  <a:gd name="connsiteY38" fmla="*/ 4477761 h 6780055"/>
                  <a:gd name="connsiteX39" fmla="*/ 3630457 w 6864875"/>
                  <a:gd name="connsiteY39" fmla="*/ 4692875 h 6780055"/>
                  <a:gd name="connsiteX40" fmla="*/ 4120994 w 6864875"/>
                  <a:gd name="connsiteY40" fmla="*/ 4796081 h 6780055"/>
                  <a:gd name="connsiteX41" fmla="*/ 4472983 w 6864875"/>
                  <a:gd name="connsiteY41" fmla="*/ 4745100 h 6780055"/>
                  <a:gd name="connsiteX42" fmla="*/ 4615276 w 6864875"/>
                  <a:gd name="connsiteY42" fmla="*/ 4617026 h 6780055"/>
                  <a:gd name="connsiteX43" fmla="*/ 4531024 w 6864875"/>
                  <a:gd name="connsiteY43" fmla="*/ 4531850 h 6780055"/>
                  <a:gd name="connsiteX44" fmla="*/ 4330690 w 6864875"/>
                  <a:gd name="connsiteY44" fmla="*/ 4492682 h 6780055"/>
                  <a:gd name="connsiteX45" fmla="*/ 4165929 w 6864875"/>
                  <a:gd name="connsiteY45" fmla="*/ 4500143 h 6780055"/>
                  <a:gd name="connsiteX46" fmla="*/ 4120994 w 6864875"/>
                  <a:gd name="connsiteY46" fmla="*/ 4505117 h 6780055"/>
                  <a:gd name="connsiteX47" fmla="*/ 4076059 w 6864875"/>
                  <a:gd name="connsiteY47" fmla="*/ 4510090 h 6780055"/>
                  <a:gd name="connsiteX48" fmla="*/ 4053593 w 6864875"/>
                  <a:gd name="connsiteY48" fmla="*/ 4500143 h 6780055"/>
                  <a:gd name="connsiteX49" fmla="*/ 4064826 w 6864875"/>
                  <a:gd name="connsiteY49" fmla="*/ 4471543 h 6780055"/>
                  <a:gd name="connsiteX50" fmla="*/ 4158439 w 6864875"/>
                  <a:gd name="connsiteY50" fmla="*/ 4411859 h 6780055"/>
                  <a:gd name="connsiteX51" fmla="*/ 4420559 w 6864875"/>
                  <a:gd name="connsiteY51" fmla="*/ 4368338 h 6780055"/>
                  <a:gd name="connsiteX52" fmla="*/ 4824971 w 6864875"/>
                  <a:gd name="connsiteY52" fmla="*/ 4454136 h 6780055"/>
                  <a:gd name="connsiteX53" fmla="*/ 4944798 w 6864875"/>
                  <a:gd name="connsiteY53" fmla="*/ 4631947 h 6780055"/>
                  <a:gd name="connsiteX54" fmla="*/ 4729485 w 6864875"/>
                  <a:gd name="connsiteY54" fmla="*/ 4835249 h 6780055"/>
                  <a:gd name="connsiteX55" fmla="*/ 4188397 w 6864875"/>
                  <a:gd name="connsiteY55" fmla="*/ 4922912 h 6780055"/>
                  <a:gd name="connsiteX56" fmla="*/ 3499398 w 6864875"/>
                  <a:gd name="connsiteY56" fmla="*/ 4792350 h 6780055"/>
                  <a:gd name="connsiteX57" fmla="*/ 3282213 w 6864875"/>
                  <a:gd name="connsiteY57" fmla="*/ 4487708 h 6780055"/>
                  <a:gd name="connsiteX58" fmla="*/ 3643563 w 6864875"/>
                  <a:gd name="connsiteY58" fmla="*/ 4157576 h 6780055"/>
                  <a:gd name="connsiteX59" fmla="*/ 4530983 w 6864875"/>
                  <a:gd name="connsiteY59" fmla="*/ 3986047 h 6780055"/>
                  <a:gd name="connsiteX60" fmla="*/ 5771488 w 6864875"/>
                  <a:gd name="connsiteY60" fmla="*/ 4177341 h 6780055"/>
                  <a:gd name="connsiteX61" fmla="*/ 6347142 w 6864875"/>
                  <a:gd name="connsiteY61" fmla="*/ 4627439 h 6780055"/>
                  <a:gd name="connsiteX62" fmla="*/ 6379961 w 6864875"/>
                  <a:gd name="connsiteY62" fmla="*/ 4831480 h 6780055"/>
                  <a:gd name="connsiteX0" fmla="*/ 6864875 w 6864875"/>
                  <a:gd name="connsiteY0" fmla="*/ 6243591 h 6626763"/>
                  <a:gd name="connsiteX1" fmla="*/ 6847910 w 6864875"/>
                  <a:gd name="connsiteY1" fmla="*/ 18782 h 6626763"/>
                  <a:gd name="connsiteX2" fmla="*/ 0 w 6864875"/>
                  <a:gd name="connsiteY2" fmla="*/ 0 h 6626763"/>
                  <a:gd name="connsiteX3" fmla="*/ 14397 w 6864875"/>
                  <a:gd name="connsiteY3" fmla="*/ 6191513 h 6626763"/>
                  <a:gd name="connsiteX4" fmla="*/ 6864875 w 6864875"/>
                  <a:gd name="connsiteY4" fmla="*/ 6243591 h 6626763"/>
                  <a:gd name="connsiteX5" fmla="*/ 6379961 w 6864875"/>
                  <a:gd name="connsiteY5" fmla="*/ 4831480 h 6626763"/>
                  <a:gd name="connsiteX6" fmla="*/ 6201382 w 6864875"/>
                  <a:gd name="connsiteY6" fmla="*/ 5206614 h 6626763"/>
                  <a:gd name="connsiteX7" fmla="*/ 4773999 w 6864875"/>
                  <a:gd name="connsiteY7" fmla="*/ 5785487 h 6626763"/>
                  <a:gd name="connsiteX8" fmla="*/ 2803834 w 6864875"/>
                  <a:gd name="connsiteY8" fmla="*/ 5467735 h 6626763"/>
                  <a:gd name="connsiteX9" fmla="*/ 1926683 w 6864875"/>
                  <a:gd name="connsiteY9" fmla="*/ 4643138 h 6626763"/>
                  <a:gd name="connsiteX10" fmla="*/ 1630863 w 6864875"/>
                  <a:gd name="connsiteY10" fmla="*/ 4456622 h 6626763"/>
                  <a:gd name="connsiteX11" fmla="*/ 1252661 w 6864875"/>
                  <a:gd name="connsiteY11" fmla="*/ 4380773 h 6626763"/>
                  <a:gd name="connsiteX12" fmla="*/ 822036 w 6864875"/>
                  <a:gd name="connsiteY12" fmla="*/ 4486465 h 6626763"/>
                  <a:gd name="connsiteX13" fmla="*/ 698467 w 6864875"/>
                  <a:gd name="connsiteY13" fmla="*/ 4704066 h 6626763"/>
                  <a:gd name="connsiteX14" fmla="*/ 773357 w 6864875"/>
                  <a:gd name="connsiteY14" fmla="*/ 4838358 h 6626763"/>
                  <a:gd name="connsiteX15" fmla="*/ 1050455 w 6864875"/>
                  <a:gd name="connsiteY15" fmla="*/ 4905503 h 6626763"/>
                  <a:gd name="connsiteX16" fmla="*/ 1172154 w 6864875"/>
                  <a:gd name="connsiteY16" fmla="*/ 4898043 h 6626763"/>
                  <a:gd name="connsiteX17" fmla="*/ 1282617 w 6864875"/>
                  <a:gd name="connsiteY17" fmla="*/ 4873174 h 6626763"/>
                  <a:gd name="connsiteX18" fmla="*/ 1327552 w 6864875"/>
                  <a:gd name="connsiteY18" fmla="*/ 4864470 h 6626763"/>
                  <a:gd name="connsiteX19" fmla="*/ 1364998 w 6864875"/>
                  <a:gd name="connsiteY19" fmla="*/ 4878148 h 6626763"/>
                  <a:gd name="connsiteX20" fmla="*/ 1391210 w 6864875"/>
                  <a:gd name="connsiteY20" fmla="*/ 4924155 h 6626763"/>
                  <a:gd name="connsiteX21" fmla="*/ 1383722 w 6864875"/>
                  <a:gd name="connsiteY21" fmla="*/ 4959593 h 6626763"/>
                  <a:gd name="connsiteX22" fmla="*/ 1280745 w 6864875"/>
                  <a:gd name="connsiteY22" fmla="*/ 5015547 h 6626763"/>
                  <a:gd name="connsiteX23" fmla="*/ 1065434 w 6864875"/>
                  <a:gd name="connsiteY23" fmla="*/ 5047255 h 6626763"/>
                  <a:gd name="connsiteX24" fmla="*/ 642298 w 6864875"/>
                  <a:gd name="connsiteY24" fmla="*/ 4934102 h 6626763"/>
                  <a:gd name="connsiteX25" fmla="*/ 548684 w 6864875"/>
                  <a:gd name="connsiteY25" fmla="*/ 4711527 h 6626763"/>
                  <a:gd name="connsiteX26" fmla="*/ 758380 w 6864875"/>
                  <a:gd name="connsiteY26" fmla="*/ 4399424 h 6626763"/>
                  <a:gd name="connsiteX27" fmla="*/ 1439889 w 6864875"/>
                  <a:gd name="connsiteY27" fmla="*/ 4251455 h 6626763"/>
                  <a:gd name="connsiteX28" fmla="*/ 2207524 w 6864875"/>
                  <a:gd name="connsiteY28" fmla="*/ 4436728 h 6626763"/>
                  <a:gd name="connsiteX29" fmla="*/ 2735506 w 6864875"/>
                  <a:gd name="connsiteY29" fmla="*/ 4803541 h 6626763"/>
                  <a:gd name="connsiteX30" fmla="*/ 3113708 w 6864875"/>
                  <a:gd name="connsiteY30" fmla="*/ 5018656 h 6626763"/>
                  <a:gd name="connsiteX31" fmla="*/ 3574288 w 6864875"/>
                  <a:gd name="connsiteY31" fmla="*/ 5171599 h 6626763"/>
                  <a:gd name="connsiteX32" fmla="*/ 4210863 w 6864875"/>
                  <a:gd name="connsiteY32" fmla="*/ 5228797 h 6626763"/>
                  <a:gd name="connsiteX33" fmla="*/ 5326742 w 6864875"/>
                  <a:gd name="connsiteY33" fmla="*/ 5055959 h 6626763"/>
                  <a:gd name="connsiteX34" fmla="*/ 5761112 w 6864875"/>
                  <a:gd name="connsiteY34" fmla="*/ 4656816 h 6626763"/>
                  <a:gd name="connsiteX35" fmla="*/ 5446569 w 6864875"/>
                  <a:gd name="connsiteY35" fmla="*/ 4262646 h 6626763"/>
                  <a:gd name="connsiteX36" fmla="*/ 4510428 w 6864875"/>
                  <a:gd name="connsiteY36" fmla="*/ 4077374 h 6626763"/>
                  <a:gd name="connsiteX37" fmla="*/ 3761516 w 6864875"/>
                  <a:gd name="connsiteY37" fmla="*/ 4200474 h 6626763"/>
                  <a:gd name="connsiteX38" fmla="*/ 3476930 w 6864875"/>
                  <a:gd name="connsiteY38" fmla="*/ 4477761 h 6626763"/>
                  <a:gd name="connsiteX39" fmla="*/ 3630457 w 6864875"/>
                  <a:gd name="connsiteY39" fmla="*/ 4692875 h 6626763"/>
                  <a:gd name="connsiteX40" fmla="*/ 4120994 w 6864875"/>
                  <a:gd name="connsiteY40" fmla="*/ 4796081 h 6626763"/>
                  <a:gd name="connsiteX41" fmla="*/ 4472983 w 6864875"/>
                  <a:gd name="connsiteY41" fmla="*/ 4745100 h 6626763"/>
                  <a:gd name="connsiteX42" fmla="*/ 4615276 w 6864875"/>
                  <a:gd name="connsiteY42" fmla="*/ 4617026 h 6626763"/>
                  <a:gd name="connsiteX43" fmla="*/ 4531024 w 6864875"/>
                  <a:gd name="connsiteY43" fmla="*/ 4531850 h 6626763"/>
                  <a:gd name="connsiteX44" fmla="*/ 4330690 w 6864875"/>
                  <a:gd name="connsiteY44" fmla="*/ 4492682 h 6626763"/>
                  <a:gd name="connsiteX45" fmla="*/ 4165929 w 6864875"/>
                  <a:gd name="connsiteY45" fmla="*/ 4500143 h 6626763"/>
                  <a:gd name="connsiteX46" fmla="*/ 4120994 w 6864875"/>
                  <a:gd name="connsiteY46" fmla="*/ 4505117 h 6626763"/>
                  <a:gd name="connsiteX47" fmla="*/ 4076059 w 6864875"/>
                  <a:gd name="connsiteY47" fmla="*/ 4510090 h 6626763"/>
                  <a:gd name="connsiteX48" fmla="*/ 4053593 w 6864875"/>
                  <a:gd name="connsiteY48" fmla="*/ 4500143 h 6626763"/>
                  <a:gd name="connsiteX49" fmla="*/ 4064826 w 6864875"/>
                  <a:gd name="connsiteY49" fmla="*/ 4471543 h 6626763"/>
                  <a:gd name="connsiteX50" fmla="*/ 4158439 w 6864875"/>
                  <a:gd name="connsiteY50" fmla="*/ 4411859 h 6626763"/>
                  <a:gd name="connsiteX51" fmla="*/ 4420559 w 6864875"/>
                  <a:gd name="connsiteY51" fmla="*/ 4368338 h 6626763"/>
                  <a:gd name="connsiteX52" fmla="*/ 4824971 w 6864875"/>
                  <a:gd name="connsiteY52" fmla="*/ 4454136 h 6626763"/>
                  <a:gd name="connsiteX53" fmla="*/ 4944798 w 6864875"/>
                  <a:gd name="connsiteY53" fmla="*/ 4631947 h 6626763"/>
                  <a:gd name="connsiteX54" fmla="*/ 4729485 w 6864875"/>
                  <a:gd name="connsiteY54" fmla="*/ 4835249 h 6626763"/>
                  <a:gd name="connsiteX55" fmla="*/ 4188397 w 6864875"/>
                  <a:gd name="connsiteY55" fmla="*/ 4922912 h 6626763"/>
                  <a:gd name="connsiteX56" fmla="*/ 3499398 w 6864875"/>
                  <a:gd name="connsiteY56" fmla="*/ 4792350 h 6626763"/>
                  <a:gd name="connsiteX57" fmla="*/ 3282213 w 6864875"/>
                  <a:gd name="connsiteY57" fmla="*/ 4487708 h 6626763"/>
                  <a:gd name="connsiteX58" fmla="*/ 3643563 w 6864875"/>
                  <a:gd name="connsiteY58" fmla="*/ 4157576 h 6626763"/>
                  <a:gd name="connsiteX59" fmla="*/ 4530983 w 6864875"/>
                  <a:gd name="connsiteY59" fmla="*/ 3986047 h 6626763"/>
                  <a:gd name="connsiteX60" fmla="*/ 5771488 w 6864875"/>
                  <a:gd name="connsiteY60" fmla="*/ 4177341 h 6626763"/>
                  <a:gd name="connsiteX61" fmla="*/ 6347142 w 6864875"/>
                  <a:gd name="connsiteY61" fmla="*/ 4627439 h 6626763"/>
                  <a:gd name="connsiteX62" fmla="*/ 6379961 w 6864875"/>
                  <a:gd name="connsiteY62" fmla="*/ 4831480 h 66267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</a:cxnLst>
                <a:rect l="l" t="t" r="r" b="b"/>
                <a:pathLst>
                  <a:path w="6864875" h="6626763">
                    <a:moveTo>
                      <a:pt x="6864875" y="6243591"/>
                    </a:moveTo>
                    <a:lnTo>
                      <a:pt x="6847910" y="18782"/>
                    </a:lnTo>
                    <a:lnTo>
                      <a:pt x="0" y="0"/>
                    </a:lnTo>
                    <a:lnTo>
                      <a:pt x="14397" y="6191513"/>
                    </a:lnTo>
                    <a:cubicBezTo>
                      <a:pt x="1300467" y="5656066"/>
                      <a:pt x="3374659" y="7349137"/>
                      <a:pt x="6864875" y="6243591"/>
                    </a:cubicBezTo>
                    <a:close/>
                    <a:moveTo>
                      <a:pt x="6379961" y="4831480"/>
                    </a:moveTo>
                    <a:cubicBezTo>
                      <a:pt x="6370666" y="4950317"/>
                      <a:pt x="6313861" y="5077191"/>
                      <a:pt x="6201382" y="5206614"/>
                    </a:cubicBezTo>
                    <a:cubicBezTo>
                      <a:pt x="6021415" y="5413690"/>
                      <a:pt x="5340257" y="5741966"/>
                      <a:pt x="4773999" y="5785487"/>
                    </a:cubicBezTo>
                    <a:cubicBezTo>
                      <a:pt x="4207742" y="5829007"/>
                      <a:pt x="3381168" y="5784735"/>
                      <a:pt x="2803834" y="5467735"/>
                    </a:cubicBezTo>
                    <a:cubicBezTo>
                      <a:pt x="2226501" y="5150734"/>
                      <a:pt x="2122179" y="4811657"/>
                      <a:pt x="1926683" y="4643138"/>
                    </a:cubicBezTo>
                    <a:cubicBezTo>
                      <a:pt x="1731188" y="4474619"/>
                      <a:pt x="1710746" y="4492268"/>
                      <a:pt x="1630863" y="4456622"/>
                    </a:cubicBezTo>
                    <a:cubicBezTo>
                      <a:pt x="1516029" y="4406056"/>
                      <a:pt x="1389961" y="4380773"/>
                      <a:pt x="1252661" y="4380773"/>
                    </a:cubicBezTo>
                    <a:cubicBezTo>
                      <a:pt x="1065434" y="4380773"/>
                      <a:pt x="921891" y="4416003"/>
                      <a:pt x="822036" y="4486465"/>
                    </a:cubicBezTo>
                    <a:cubicBezTo>
                      <a:pt x="739656" y="4544492"/>
                      <a:pt x="698467" y="4617026"/>
                      <a:pt x="698467" y="4704066"/>
                    </a:cubicBezTo>
                    <a:cubicBezTo>
                      <a:pt x="698467" y="4757948"/>
                      <a:pt x="723430" y="4802712"/>
                      <a:pt x="773357" y="4838358"/>
                    </a:cubicBezTo>
                    <a:cubicBezTo>
                      <a:pt x="835767" y="4883121"/>
                      <a:pt x="928132" y="4905503"/>
                      <a:pt x="1050455" y="4905503"/>
                    </a:cubicBezTo>
                    <a:cubicBezTo>
                      <a:pt x="1092893" y="4905503"/>
                      <a:pt x="1133459" y="4903017"/>
                      <a:pt x="1172154" y="4898043"/>
                    </a:cubicBezTo>
                    <a:cubicBezTo>
                      <a:pt x="1210847" y="4893069"/>
                      <a:pt x="1247668" y="4884779"/>
                      <a:pt x="1282617" y="4873174"/>
                    </a:cubicBezTo>
                    <a:cubicBezTo>
                      <a:pt x="1300092" y="4867371"/>
                      <a:pt x="1315071" y="4864470"/>
                      <a:pt x="1327552" y="4864470"/>
                    </a:cubicBezTo>
                    <a:cubicBezTo>
                      <a:pt x="1332545" y="4864470"/>
                      <a:pt x="1345027" y="4869029"/>
                      <a:pt x="1364998" y="4878148"/>
                    </a:cubicBezTo>
                    <a:cubicBezTo>
                      <a:pt x="1382472" y="4890582"/>
                      <a:pt x="1391210" y="4905918"/>
                      <a:pt x="1391210" y="4924155"/>
                    </a:cubicBezTo>
                    <a:cubicBezTo>
                      <a:pt x="1391210" y="4931615"/>
                      <a:pt x="1388713" y="4943428"/>
                      <a:pt x="1383722" y="4959593"/>
                    </a:cubicBezTo>
                    <a:cubicBezTo>
                      <a:pt x="1378729" y="4975758"/>
                      <a:pt x="1344403" y="4994409"/>
                      <a:pt x="1280745" y="5015547"/>
                    </a:cubicBezTo>
                    <a:cubicBezTo>
                      <a:pt x="1217087" y="5036686"/>
                      <a:pt x="1145317" y="5047255"/>
                      <a:pt x="1065434" y="5047255"/>
                    </a:cubicBezTo>
                    <a:cubicBezTo>
                      <a:pt x="868219" y="5047255"/>
                      <a:pt x="727174" y="5009538"/>
                      <a:pt x="642298" y="4934102"/>
                    </a:cubicBezTo>
                    <a:cubicBezTo>
                      <a:pt x="579889" y="4879391"/>
                      <a:pt x="548684" y="4805199"/>
                      <a:pt x="548684" y="4711527"/>
                    </a:cubicBezTo>
                    <a:cubicBezTo>
                      <a:pt x="548684" y="4588841"/>
                      <a:pt x="618582" y="4484807"/>
                      <a:pt x="758380" y="4399424"/>
                    </a:cubicBezTo>
                    <a:cubicBezTo>
                      <a:pt x="920643" y="4300778"/>
                      <a:pt x="1147814" y="4251455"/>
                      <a:pt x="1439889" y="4251455"/>
                    </a:cubicBezTo>
                    <a:cubicBezTo>
                      <a:pt x="1734461" y="4251455"/>
                      <a:pt x="1990339" y="4313213"/>
                      <a:pt x="2207524" y="4436728"/>
                    </a:cubicBezTo>
                    <a:lnTo>
                      <a:pt x="2735506" y="4803541"/>
                    </a:lnTo>
                    <a:cubicBezTo>
                      <a:pt x="2885290" y="4899701"/>
                      <a:pt x="3011356" y="4971405"/>
                      <a:pt x="3113708" y="5018656"/>
                    </a:cubicBezTo>
                    <a:cubicBezTo>
                      <a:pt x="3260994" y="5087460"/>
                      <a:pt x="3414521" y="5138440"/>
                      <a:pt x="3574288" y="5171599"/>
                    </a:cubicBezTo>
                    <a:cubicBezTo>
                      <a:pt x="3756525" y="5209731"/>
                      <a:pt x="3968715" y="5228797"/>
                      <a:pt x="4210863" y="5228797"/>
                    </a:cubicBezTo>
                    <a:cubicBezTo>
                      <a:pt x="4655219" y="5228797"/>
                      <a:pt x="5027178" y="5171184"/>
                      <a:pt x="5326742" y="5055959"/>
                    </a:cubicBezTo>
                    <a:cubicBezTo>
                      <a:pt x="5616323" y="4944879"/>
                      <a:pt x="5761112" y="4811831"/>
                      <a:pt x="5761112" y="4656816"/>
                    </a:cubicBezTo>
                    <a:cubicBezTo>
                      <a:pt x="5761112" y="4504287"/>
                      <a:pt x="5656264" y="4372898"/>
                      <a:pt x="5446569" y="4262646"/>
                    </a:cubicBezTo>
                    <a:cubicBezTo>
                      <a:pt x="5211910" y="4139132"/>
                      <a:pt x="4899863" y="4077374"/>
                      <a:pt x="4510428" y="4077374"/>
                    </a:cubicBezTo>
                    <a:cubicBezTo>
                      <a:pt x="4210863" y="4077374"/>
                      <a:pt x="3961226" y="4118407"/>
                      <a:pt x="3761516" y="4200474"/>
                    </a:cubicBezTo>
                    <a:cubicBezTo>
                      <a:pt x="3571792" y="4278396"/>
                      <a:pt x="3476930" y="4370825"/>
                      <a:pt x="3476930" y="4477761"/>
                    </a:cubicBezTo>
                    <a:cubicBezTo>
                      <a:pt x="3476930" y="4561485"/>
                      <a:pt x="3528106" y="4633191"/>
                      <a:pt x="3630457" y="4692875"/>
                    </a:cubicBezTo>
                    <a:cubicBezTo>
                      <a:pt x="3747787" y="4761679"/>
                      <a:pt x="3911300" y="4796081"/>
                      <a:pt x="4120994" y="4796081"/>
                    </a:cubicBezTo>
                    <a:cubicBezTo>
                      <a:pt x="4260792" y="4796081"/>
                      <a:pt x="4378121" y="4779087"/>
                      <a:pt x="4472983" y="4745100"/>
                    </a:cubicBezTo>
                    <a:cubicBezTo>
                      <a:pt x="4567845" y="4711113"/>
                      <a:pt x="4615276" y="4668421"/>
                      <a:pt x="4615276" y="4617026"/>
                    </a:cubicBezTo>
                    <a:cubicBezTo>
                      <a:pt x="4615276" y="4586354"/>
                      <a:pt x="4587192" y="4557963"/>
                      <a:pt x="4531024" y="4531850"/>
                    </a:cubicBezTo>
                    <a:cubicBezTo>
                      <a:pt x="4474855" y="4505738"/>
                      <a:pt x="4408078" y="4492682"/>
                      <a:pt x="4330690" y="4492682"/>
                    </a:cubicBezTo>
                    <a:cubicBezTo>
                      <a:pt x="4270776" y="4492682"/>
                      <a:pt x="4215856" y="4495169"/>
                      <a:pt x="4165929" y="4500143"/>
                    </a:cubicBezTo>
                    <a:cubicBezTo>
                      <a:pt x="4140966" y="4502629"/>
                      <a:pt x="4125987" y="4504287"/>
                      <a:pt x="4120994" y="4505117"/>
                    </a:cubicBezTo>
                    <a:lnTo>
                      <a:pt x="4076059" y="4510090"/>
                    </a:lnTo>
                    <a:cubicBezTo>
                      <a:pt x="4061081" y="4510090"/>
                      <a:pt x="4053593" y="4506774"/>
                      <a:pt x="4053593" y="4500143"/>
                    </a:cubicBezTo>
                    <a:cubicBezTo>
                      <a:pt x="4053593" y="4498485"/>
                      <a:pt x="4057336" y="4488952"/>
                      <a:pt x="4064826" y="4471543"/>
                    </a:cubicBezTo>
                    <a:cubicBezTo>
                      <a:pt x="4072315" y="4454136"/>
                      <a:pt x="4103519" y="4434240"/>
                      <a:pt x="4158439" y="4411859"/>
                    </a:cubicBezTo>
                    <a:cubicBezTo>
                      <a:pt x="4228338" y="4382845"/>
                      <a:pt x="4315711" y="4368338"/>
                      <a:pt x="4420559" y="4368338"/>
                    </a:cubicBezTo>
                    <a:cubicBezTo>
                      <a:pt x="4595306" y="4368338"/>
                      <a:pt x="4730110" y="4396937"/>
                      <a:pt x="4824971" y="4454136"/>
                    </a:cubicBezTo>
                    <a:cubicBezTo>
                      <a:pt x="4904856" y="4502215"/>
                      <a:pt x="4944798" y="4561485"/>
                      <a:pt x="4944798" y="4631947"/>
                    </a:cubicBezTo>
                    <a:cubicBezTo>
                      <a:pt x="4944798" y="4709040"/>
                      <a:pt x="4873027" y="4776807"/>
                      <a:pt x="4729485" y="4835249"/>
                    </a:cubicBezTo>
                    <a:cubicBezTo>
                      <a:pt x="4585944" y="4893691"/>
                      <a:pt x="4405580" y="4922912"/>
                      <a:pt x="4188397" y="4922912"/>
                    </a:cubicBezTo>
                    <a:cubicBezTo>
                      <a:pt x="3891328" y="4922912"/>
                      <a:pt x="3661661" y="4879391"/>
                      <a:pt x="3499398" y="4792350"/>
                    </a:cubicBezTo>
                    <a:cubicBezTo>
                      <a:pt x="3354607" y="4714428"/>
                      <a:pt x="3282213" y="4612881"/>
                      <a:pt x="3282213" y="4487708"/>
                    </a:cubicBezTo>
                    <a:cubicBezTo>
                      <a:pt x="3282213" y="4359220"/>
                      <a:pt x="3435434" y="4241186"/>
                      <a:pt x="3643563" y="4157576"/>
                    </a:cubicBezTo>
                    <a:cubicBezTo>
                      <a:pt x="3851691" y="4073965"/>
                      <a:pt x="3929657" y="4016882"/>
                      <a:pt x="4530983" y="3986047"/>
                    </a:cubicBezTo>
                    <a:cubicBezTo>
                      <a:pt x="5132310" y="3955211"/>
                      <a:pt x="5468794" y="4070442"/>
                      <a:pt x="5771488" y="4177341"/>
                    </a:cubicBezTo>
                    <a:cubicBezTo>
                      <a:pt x="6074181" y="4284239"/>
                      <a:pt x="6275493" y="4455894"/>
                      <a:pt x="6347142" y="4627439"/>
                    </a:cubicBezTo>
                    <a:cubicBezTo>
                      <a:pt x="6374010" y="4691768"/>
                      <a:pt x="6385537" y="4760177"/>
                      <a:pt x="6379961" y="4831480"/>
                    </a:cubicBezTo>
                    <a:close/>
                  </a:path>
                </a:pathLst>
              </a:custGeom>
              <a:gradFill>
                <a:gsLst>
                  <a:gs pos="97500">
                    <a:srgbClr val="003300">
                      <a:alpha val="75000"/>
                    </a:srgbClr>
                  </a:gs>
                  <a:gs pos="0">
                    <a:schemeClr val="tx2">
                      <a:lumMod val="90000"/>
                      <a:alpha val="47000"/>
                    </a:schemeClr>
                  </a:gs>
                  <a:gs pos="75000">
                    <a:srgbClr val="365B36">
                      <a:alpha val="74000"/>
                    </a:srgbClr>
                  </a:gs>
                  <a:gs pos="59000">
                    <a:srgbClr val="C0C2BF">
                      <a:alpha val="33000"/>
                    </a:srgbClr>
                  </a:gs>
                </a:gsLst>
                <a:path path="rect">
                  <a:fillToRect l="100000" t="100000"/>
                </a:path>
              </a:gradFill>
              <a:ln>
                <a:noFill/>
              </a:ln>
              <a:scene3d>
                <a:camera prst="orthographicFront"/>
                <a:lightRig rig="brightRoom" dir="t"/>
              </a:scene3d>
              <a:sp3d>
                <a:bevelT w="22225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/>
              </a:p>
            </p:txBody>
          </p:sp>
          <p:sp>
            <p:nvSpPr>
              <p:cNvPr id="12" name="Forma libre 5"/>
              <p:cNvSpPr/>
              <p:nvPr/>
            </p:nvSpPr>
            <p:spPr>
              <a:xfrm>
                <a:off x="683568" y="3319977"/>
                <a:ext cx="7776864" cy="948353"/>
              </a:xfrm>
              <a:custGeom>
                <a:avLst/>
                <a:gdLst>
                  <a:gd name="connsiteX0" fmla="*/ 5831277 w 5832648"/>
                  <a:gd name="connsiteY0" fmla="*/ 850515 h 1818625"/>
                  <a:gd name="connsiteX1" fmla="*/ 5798458 w 5832648"/>
                  <a:gd name="connsiteY1" fmla="*/ 646474 h 1818625"/>
                  <a:gd name="connsiteX2" fmla="*/ 5222804 w 5832648"/>
                  <a:gd name="connsiteY2" fmla="*/ 196376 h 1818625"/>
                  <a:gd name="connsiteX3" fmla="*/ 3982299 w 5832648"/>
                  <a:gd name="connsiteY3" fmla="*/ 5082 h 1818625"/>
                  <a:gd name="connsiteX4" fmla="*/ 3094879 w 5832648"/>
                  <a:gd name="connsiteY4" fmla="*/ 176611 h 1818625"/>
                  <a:gd name="connsiteX5" fmla="*/ 2733529 w 5832648"/>
                  <a:gd name="connsiteY5" fmla="*/ 506743 h 1818625"/>
                  <a:gd name="connsiteX6" fmla="*/ 2950714 w 5832648"/>
                  <a:gd name="connsiteY6" fmla="*/ 811385 h 1818625"/>
                  <a:gd name="connsiteX7" fmla="*/ 3639713 w 5832648"/>
                  <a:gd name="connsiteY7" fmla="*/ 941947 h 1818625"/>
                  <a:gd name="connsiteX8" fmla="*/ 4180801 w 5832648"/>
                  <a:gd name="connsiteY8" fmla="*/ 854284 h 1818625"/>
                  <a:gd name="connsiteX9" fmla="*/ 4396114 w 5832648"/>
                  <a:gd name="connsiteY9" fmla="*/ 650982 h 1818625"/>
                  <a:gd name="connsiteX10" fmla="*/ 4276287 w 5832648"/>
                  <a:gd name="connsiteY10" fmla="*/ 473171 h 1818625"/>
                  <a:gd name="connsiteX11" fmla="*/ 3871875 w 5832648"/>
                  <a:gd name="connsiteY11" fmla="*/ 387373 h 1818625"/>
                  <a:gd name="connsiteX12" fmla="*/ 3609755 w 5832648"/>
                  <a:gd name="connsiteY12" fmla="*/ 430894 h 1818625"/>
                  <a:gd name="connsiteX13" fmla="*/ 3516142 w 5832648"/>
                  <a:gd name="connsiteY13" fmla="*/ 490578 h 1818625"/>
                  <a:gd name="connsiteX14" fmla="*/ 3504909 w 5832648"/>
                  <a:gd name="connsiteY14" fmla="*/ 519178 h 1818625"/>
                  <a:gd name="connsiteX15" fmla="*/ 3527375 w 5832648"/>
                  <a:gd name="connsiteY15" fmla="*/ 529125 h 1818625"/>
                  <a:gd name="connsiteX16" fmla="*/ 3572310 w 5832648"/>
                  <a:gd name="connsiteY16" fmla="*/ 524152 h 1818625"/>
                  <a:gd name="connsiteX17" fmla="*/ 3617245 w 5832648"/>
                  <a:gd name="connsiteY17" fmla="*/ 519178 h 1818625"/>
                  <a:gd name="connsiteX18" fmla="*/ 3782006 w 5832648"/>
                  <a:gd name="connsiteY18" fmla="*/ 511717 h 1818625"/>
                  <a:gd name="connsiteX19" fmla="*/ 3982340 w 5832648"/>
                  <a:gd name="connsiteY19" fmla="*/ 550885 h 1818625"/>
                  <a:gd name="connsiteX20" fmla="*/ 4066592 w 5832648"/>
                  <a:gd name="connsiteY20" fmla="*/ 636061 h 1818625"/>
                  <a:gd name="connsiteX21" fmla="*/ 3924299 w 5832648"/>
                  <a:gd name="connsiteY21" fmla="*/ 764135 h 1818625"/>
                  <a:gd name="connsiteX22" fmla="*/ 3572310 w 5832648"/>
                  <a:gd name="connsiteY22" fmla="*/ 815116 h 1818625"/>
                  <a:gd name="connsiteX23" fmla="*/ 3081773 w 5832648"/>
                  <a:gd name="connsiteY23" fmla="*/ 711910 h 1818625"/>
                  <a:gd name="connsiteX24" fmla="*/ 2928246 w 5832648"/>
                  <a:gd name="connsiteY24" fmla="*/ 496796 h 1818625"/>
                  <a:gd name="connsiteX25" fmla="*/ 3212832 w 5832648"/>
                  <a:gd name="connsiteY25" fmla="*/ 219509 h 1818625"/>
                  <a:gd name="connsiteX26" fmla="*/ 3961744 w 5832648"/>
                  <a:gd name="connsiteY26" fmla="*/ 96409 h 1818625"/>
                  <a:gd name="connsiteX27" fmla="*/ 4897885 w 5832648"/>
                  <a:gd name="connsiteY27" fmla="*/ 281681 h 1818625"/>
                  <a:gd name="connsiteX28" fmla="*/ 5212428 w 5832648"/>
                  <a:gd name="connsiteY28" fmla="*/ 675851 h 1818625"/>
                  <a:gd name="connsiteX29" fmla="*/ 4778058 w 5832648"/>
                  <a:gd name="connsiteY29" fmla="*/ 1074994 h 1818625"/>
                  <a:gd name="connsiteX30" fmla="*/ 3662179 w 5832648"/>
                  <a:gd name="connsiteY30" fmla="*/ 1247832 h 1818625"/>
                  <a:gd name="connsiteX31" fmla="*/ 3025604 w 5832648"/>
                  <a:gd name="connsiteY31" fmla="*/ 1190634 h 1818625"/>
                  <a:gd name="connsiteX32" fmla="*/ 2565024 w 5832648"/>
                  <a:gd name="connsiteY32" fmla="*/ 1037691 h 1818625"/>
                  <a:gd name="connsiteX33" fmla="*/ 2186822 w 5832648"/>
                  <a:gd name="connsiteY33" fmla="*/ 822576 h 1818625"/>
                  <a:gd name="connsiteX34" fmla="*/ 1658840 w 5832648"/>
                  <a:gd name="connsiteY34" fmla="*/ 455763 h 1818625"/>
                  <a:gd name="connsiteX35" fmla="*/ 891205 w 5832648"/>
                  <a:gd name="connsiteY35" fmla="*/ 270490 h 1818625"/>
                  <a:gd name="connsiteX36" fmla="*/ 209696 w 5832648"/>
                  <a:gd name="connsiteY36" fmla="*/ 418459 h 1818625"/>
                  <a:gd name="connsiteX37" fmla="*/ 0 w 5832648"/>
                  <a:gd name="connsiteY37" fmla="*/ 730562 h 1818625"/>
                  <a:gd name="connsiteX38" fmla="*/ 93614 w 5832648"/>
                  <a:gd name="connsiteY38" fmla="*/ 953137 h 1818625"/>
                  <a:gd name="connsiteX39" fmla="*/ 516750 w 5832648"/>
                  <a:gd name="connsiteY39" fmla="*/ 1066290 h 1818625"/>
                  <a:gd name="connsiteX40" fmla="*/ 732061 w 5832648"/>
                  <a:gd name="connsiteY40" fmla="*/ 1034582 h 1818625"/>
                  <a:gd name="connsiteX41" fmla="*/ 835038 w 5832648"/>
                  <a:gd name="connsiteY41" fmla="*/ 978628 h 1818625"/>
                  <a:gd name="connsiteX42" fmla="*/ 842526 w 5832648"/>
                  <a:gd name="connsiteY42" fmla="*/ 943190 h 1818625"/>
                  <a:gd name="connsiteX43" fmla="*/ 816314 w 5832648"/>
                  <a:gd name="connsiteY43" fmla="*/ 897183 h 1818625"/>
                  <a:gd name="connsiteX44" fmla="*/ 778868 w 5832648"/>
                  <a:gd name="connsiteY44" fmla="*/ 883505 h 1818625"/>
                  <a:gd name="connsiteX45" fmla="*/ 733933 w 5832648"/>
                  <a:gd name="connsiteY45" fmla="*/ 892209 h 1818625"/>
                  <a:gd name="connsiteX46" fmla="*/ 623470 w 5832648"/>
                  <a:gd name="connsiteY46" fmla="*/ 917078 h 1818625"/>
                  <a:gd name="connsiteX47" fmla="*/ 501771 w 5832648"/>
                  <a:gd name="connsiteY47" fmla="*/ 924538 h 1818625"/>
                  <a:gd name="connsiteX48" fmla="*/ 224673 w 5832648"/>
                  <a:gd name="connsiteY48" fmla="*/ 857393 h 1818625"/>
                  <a:gd name="connsiteX49" fmla="*/ 149783 w 5832648"/>
                  <a:gd name="connsiteY49" fmla="*/ 723101 h 1818625"/>
                  <a:gd name="connsiteX50" fmla="*/ 273352 w 5832648"/>
                  <a:gd name="connsiteY50" fmla="*/ 505500 h 1818625"/>
                  <a:gd name="connsiteX51" fmla="*/ 703977 w 5832648"/>
                  <a:gd name="connsiteY51" fmla="*/ 399808 h 1818625"/>
                  <a:gd name="connsiteX52" fmla="*/ 1082179 w 5832648"/>
                  <a:gd name="connsiteY52" fmla="*/ 475657 h 1818625"/>
                  <a:gd name="connsiteX53" fmla="*/ 1377999 w 5832648"/>
                  <a:gd name="connsiteY53" fmla="*/ 662173 h 1818625"/>
                  <a:gd name="connsiteX54" fmla="*/ 2255150 w 5832648"/>
                  <a:gd name="connsiteY54" fmla="*/ 1486770 h 1818625"/>
                  <a:gd name="connsiteX55" fmla="*/ 4225315 w 5832648"/>
                  <a:gd name="connsiteY55" fmla="*/ 1804522 h 1818625"/>
                  <a:gd name="connsiteX56" fmla="*/ 5652698 w 5832648"/>
                  <a:gd name="connsiteY56" fmla="*/ 1225649 h 1818625"/>
                  <a:gd name="connsiteX57" fmla="*/ 5831277 w 5832648"/>
                  <a:gd name="connsiteY57" fmla="*/ 850515 h 18186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</a:cxnLst>
                <a:rect l="l" t="t" r="r" b="b"/>
                <a:pathLst>
                  <a:path w="5832648" h="1818625">
                    <a:moveTo>
                      <a:pt x="5831277" y="850515"/>
                    </a:moveTo>
                    <a:cubicBezTo>
                      <a:pt x="5836853" y="779212"/>
                      <a:pt x="5825326" y="710803"/>
                      <a:pt x="5798458" y="646474"/>
                    </a:cubicBezTo>
                    <a:cubicBezTo>
                      <a:pt x="5726809" y="474929"/>
                      <a:pt x="5525497" y="303274"/>
                      <a:pt x="5222804" y="196376"/>
                    </a:cubicBezTo>
                    <a:cubicBezTo>
                      <a:pt x="4920110" y="89477"/>
                      <a:pt x="4583626" y="-25754"/>
                      <a:pt x="3982299" y="5082"/>
                    </a:cubicBezTo>
                    <a:cubicBezTo>
                      <a:pt x="3380973" y="35917"/>
                      <a:pt x="3303007" y="93000"/>
                      <a:pt x="3094879" y="176611"/>
                    </a:cubicBezTo>
                    <a:cubicBezTo>
                      <a:pt x="2886750" y="260221"/>
                      <a:pt x="2733529" y="378255"/>
                      <a:pt x="2733529" y="506743"/>
                    </a:cubicBezTo>
                    <a:cubicBezTo>
                      <a:pt x="2733529" y="631916"/>
                      <a:pt x="2805923" y="733463"/>
                      <a:pt x="2950714" y="811385"/>
                    </a:cubicBezTo>
                    <a:cubicBezTo>
                      <a:pt x="3112977" y="898426"/>
                      <a:pt x="3342644" y="941947"/>
                      <a:pt x="3639713" y="941947"/>
                    </a:cubicBezTo>
                    <a:cubicBezTo>
                      <a:pt x="3856896" y="941947"/>
                      <a:pt x="4037260" y="912726"/>
                      <a:pt x="4180801" y="854284"/>
                    </a:cubicBezTo>
                    <a:cubicBezTo>
                      <a:pt x="4324343" y="795842"/>
                      <a:pt x="4396114" y="728075"/>
                      <a:pt x="4396114" y="650982"/>
                    </a:cubicBezTo>
                    <a:cubicBezTo>
                      <a:pt x="4396114" y="580520"/>
                      <a:pt x="4356172" y="521250"/>
                      <a:pt x="4276287" y="473171"/>
                    </a:cubicBezTo>
                    <a:cubicBezTo>
                      <a:pt x="4181426" y="415972"/>
                      <a:pt x="4046622" y="387373"/>
                      <a:pt x="3871875" y="387373"/>
                    </a:cubicBezTo>
                    <a:cubicBezTo>
                      <a:pt x="3767027" y="387373"/>
                      <a:pt x="3679654" y="401880"/>
                      <a:pt x="3609755" y="430894"/>
                    </a:cubicBezTo>
                    <a:cubicBezTo>
                      <a:pt x="3554835" y="453275"/>
                      <a:pt x="3523631" y="473171"/>
                      <a:pt x="3516142" y="490578"/>
                    </a:cubicBezTo>
                    <a:cubicBezTo>
                      <a:pt x="3508652" y="507987"/>
                      <a:pt x="3504909" y="517520"/>
                      <a:pt x="3504909" y="519178"/>
                    </a:cubicBezTo>
                    <a:cubicBezTo>
                      <a:pt x="3504909" y="525809"/>
                      <a:pt x="3512397" y="529125"/>
                      <a:pt x="3527375" y="529125"/>
                    </a:cubicBezTo>
                    <a:lnTo>
                      <a:pt x="3572310" y="524152"/>
                    </a:lnTo>
                    <a:cubicBezTo>
                      <a:pt x="3577303" y="523322"/>
                      <a:pt x="3592282" y="521664"/>
                      <a:pt x="3617245" y="519178"/>
                    </a:cubicBezTo>
                    <a:cubicBezTo>
                      <a:pt x="3667172" y="514204"/>
                      <a:pt x="3722092" y="511717"/>
                      <a:pt x="3782006" y="511717"/>
                    </a:cubicBezTo>
                    <a:cubicBezTo>
                      <a:pt x="3859394" y="511717"/>
                      <a:pt x="3926171" y="524773"/>
                      <a:pt x="3982340" y="550885"/>
                    </a:cubicBezTo>
                    <a:cubicBezTo>
                      <a:pt x="4038508" y="576998"/>
                      <a:pt x="4066592" y="605389"/>
                      <a:pt x="4066592" y="636061"/>
                    </a:cubicBezTo>
                    <a:cubicBezTo>
                      <a:pt x="4066592" y="687456"/>
                      <a:pt x="4019161" y="730148"/>
                      <a:pt x="3924299" y="764135"/>
                    </a:cubicBezTo>
                    <a:cubicBezTo>
                      <a:pt x="3829437" y="798122"/>
                      <a:pt x="3712108" y="815116"/>
                      <a:pt x="3572310" y="815116"/>
                    </a:cubicBezTo>
                    <a:cubicBezTo>
                      <a:pt x="3362616" y="815116"/>
                      <a:pt x="3199103" y="780714"/>
                      <a:pt x="3081773" y="711910"/>
                    </a:cubicBezTo>
                    <a:cubicBezTo>
                      <a:pt x="2979422" y="652226"/>
                      <a:pt x="2928246" y="580520"/>
                      <a:pt x="2928246" y="496796"/>
                    </a:cubicBezTo>
                    <a:cubicBezTo>
                      <a:pt x="2928246" y="389860"/>
                      <a:pt x="3023108" y="297431"/>
                      <a:pt x="3212832" y="219509"/>
                    </a:cubicBezTo>
                    <a:cubicBezTo>
                      <a:pt x="3412542" y="137442"/>
                      <a:pt x="3662179" y="96409"/>
                      <a:pt x="3961744" y="96409"/>
                    </a:cubicBezTo>
                    <a:cubicBezTo>
                      <a:pt x="4351179" y="96409"/>
                      <a:pt x="4663226" y="158167"/>
                      <a:pt x="4897885" y="281681"/>
                    </a:cubicBezTo>
                    <a:cubicBezTo>
                      <a:pt x="5107580" y="391933"/>
                      <a:pt x="5212428" y="523322"/>
                      <a:pt x="5212428" y="675851"/>
                    </a:cubicBezTo>
                    <a:cubicBezTo>
                      <a:pt x="5212428" y="830866"/>
                      <a:pt x="5067639" y="963914"/>
                      <a:pt x="4778058" y="1074994"/>
                    </a:cubicBezTo>
                    <a:cubicBezTo>
                      <a:pt x="4478494" y="1190219"/>
                      <a:pt x="4106535" y="1247832"/>
                      <a:pt x="3662179" y="1247832"/>
                    </a:cubicBezTo>
                    <a:cubicBezTo>
                      <a:pt x="3420031" y="1247832"/>
                      <a:pt x="3207841" y="1228766"/>
                      <a:pt x="3025604" y="1190634"/>
                    </a:cubicBezTo>
                    <a:cubicBezTo>
                      <a:pt x="2865837" y="1157475"/>
                      <a:pt x="2712310" y="1106495"/>
                      <a:pt x="2565024" y="1037691"/>
                    </a:cubicBezTo>
                    <a:cubicBezTo>
                      <a:pt x="2462672" y="990440"/>
                      <a:pt x="2336606" y="918736"/>
                      <a:pt x="2186822" y="822576"/>
                    </a:cubicBezTo>
                    <a:lnTo>
                      <a:pt x="1658840" y="455763"/>
                    </a:lnTo>
                    <a:cubicBezTo>
                      <a:pt x="1441655" y="332248"/>
                      <a:pt x="1185777" y="270490"/>
                      <a:pt x="891205" y="270490"/>
                    </a:cubicBezTo>
                    <a:cubicBezTo>
                      <a:pt x="599130" y="270490"/>
                      <a:pt x="371959" y="319813"/>
                      <a:pt x="209696" y="418459"/>
                    </a:cubicBezTo>
                    <a:cubicBezTo>
                      <a:pt x="69898" y="503842"/>
                      <a:pt x="0" y="607876"/>
                      <a:pt x="0" y="730562"/>
                    </a:cubicBezTo>
                    <a:cubicBezTo>
                      <a:pt x="0" y="824234"/>
                      <a:pt x="31205" y="898426"/>
                      <a:pt x="93614" y="953137"/>
                    </a:cubicBezTo>
                    <a:cubicBezTo>
                      <a:pt x="178490" y="1028573"/>
                      <a:pt x="319535" y="1066290"/>
                      <a:pt x="516750" y="1066290"/>
                    </a:cubicBezTo>
                    <a:cubicBezTo>
                      <a:pt x="596633" y="1066290"/>
                      <a:pt x="668403" y="1055721"/>
                      <a:pt x="732061" y="1034582"/>
                    </a:cubicBezTo>
                    <a:cubicBezTo>
                      <a:pt x="795719" y="1013444"/>
                      <a:pt x="830045" y="994793"/>
                      <a:pt x="835038" y="978628"/>
                    </a:cubicBezTo>
                    <a:cubicBezTo>
                      <a:pt x="840029" y="962463"/>
                      <a:pt x="842526" y="950650"/>
                      <a:pt x="842526" y="943190"/>
                    </a:cubicBezTo>
                    <a:cubicBezTo>
                      <a:pt x="842526" y="924953"/>
                      <a:pt x="833788" y="909617"/>
                      <a:pt x="816314" y="897183"/>
                    </a:cubicBezTo>
                    <a:cubicBezTo>
                      <a:pt x="796343" y="888064"/>
                      <a:pt x="783861" y="883505"/>
                      <a:pt x="778868" y="883505"/>
                    </a:cubicBezTo>
                    <a:cubicBezTo>
                      <a:pt x="766387" y="883505"/>
                      <a:pt x="751408" y="886406"/>
                      <a:pt x="733933" y="892209"/>
                    </a:cubicBezTo>
                    <a:cubicBezTo>
                      <a:pt x="698984" y="903814"/>
                      <a:pt x="662163" y="912104"/>
                      <a:pt x="623470" y="917078"/>
                    </a:cubicBezTo>
                    <a:cubicBezTo>
                      <a:pt x="584775" y="922052"/>
                      <a:pt x="544209" y="924538"/>
                      <a:pt x="501771" y="924538"/>
                    </a:cubicBezTo>
                    <a:cubicBezTo>
                      <a:pt x="379448" y="924538"/>
                      <a:pt x="287083" y="902156"/>
                      <a:pt x="224673" y="857393"/>
                    </a:cubicBezTo>
                    <a:cubicBezTo>
                      <a:pt x="174746" y="821747"/>
                      <a:pt x="149783" y="776983"/>
                      <a:pt x="149783" y="723101"/>
                    </a:cubicBezTo>
                    <a:cubicBezTo>
                      <a:pt x="149783" y="636061"/>
                      <a:pt x="190972" y="563527"/>
                      <a:pt x="273352" y="505500"/>
                    </a:cubicBezTo>
                    <a:cubicBezTo>
                      <a:pt x="373207" y="435038"/>
                      <a:pt x="516750" y="399808"/>
                      <a:pt x="703977" y="399808"/>
                    </a:cubicBezTo>
                    <a:cubicBezTo>
                      <a:pt x="841277" y="399808"/>
                      <a:pt x="967345" y="425091"/>
                      <a:pt x="1082179" y="475657"/>
                    </a:cubicBezTo>
                    <a:cubicBezTo>
                      <a:pt x="1162062" y="511303"/>
                      <a:pt x="1182504" y="493654"/>
                      <a:pt x="1377999" y="662173"/>
                    </a:cubicBezTo>
                    <a:cubicBezTo>
                      <a:pt x="1573495" y="830692"/>
                      <a:pt x="1677817" y="1169769"/>
                      <a:pt x="2255150" y="1486770"/>
                    </a:cubicBezTo>
                    <a:cubicBezTo>
                      <a:pt x="2832484" y="1803770"/>
                      <a:pt x="3659058" y="1848042"/>
                      <a:pt x="4225315" y="1804522"/>
                    </a:cubicBezTo>
                    <a:cubicBezTo>
                      <a:pt x="4791573" y="1761001"/>
                      <a:pt x="5472731" y="1432725"/>
                      <a:pt x="5652698" y="1225649"/>
                    </a:cubicBezTo>
                    <a:cubicBezTo>
                      <a:pt x="5765177" y="1096226"/>
                      <a:pt x="5821982" y="969352"/>
                      <a:pt x="5831277" y="85051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/>
                  </a:gs>
                  <a:gs pos="76000">
                    <a:srgbClr val="FCFCFC"/>
                  </a:gs>
                  <a:gs pos="23000">
                    <a:srgbClr val="FDFDFD"/>
                  </a:gs>
                  <a:gs pos="12000">
                    <a:srgbClr val="E6E6E6">
                      <a:lumMod val="15000"/>
                      <a:lumOff val="85000"/>
                    </a:srgbClr>
                  </a:gs>
                  <a:gs pos="32001">
                    <a:schemeClr val="accent3">
                      <a:lumMod val="67000"/>
                      <a:lumOff val="33000"/>
                    </a:schemeClr>
                  </a:gs>
                  <a:gs pos="47000">
                    <a:srgbClr val="E6E6E6">
                      <a:lumMod val="24000"/>
                      <a:lumOff val="76000"/>
                    </a:srgbClr>
                  </a:gs>
                  <a:gs pos="85001">
                    <a:schemeClr val="accent3">
                      <a:lumMod val="88000"/>
                    </a:schemeClr>
                  </a:gs>
                  <a:gs pos="100000">
                    <a:srgbClr val="E6E6E6"/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  <a:scene3d>
                <a:camera prst="orthographicFront"/>
                <a:lightRig rig="chilly" dir="t"/>
              </a:scene3d>
              <a:sp3d>
                <a:bevelT w="22225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 dirty="0">
                  <a:gradFill>
                    <a:gsLst>
                      <a:gs pos="87000">
                        <a:srgbClr val="480009"/>
                      </a:gs>
                      <a:gs pos="46000">
                        <a:srgbClr val="FF0000"/>
                      </a:gs>
                      <a:gs pos="14000">
                        <a:srgbClr val="151517"/>
                      </a:gs>
                    </a:gsLst>
                    <a:path path="circle">
                      <a:fillToRect l="100000" t="100000"/>
                    </a:path>
                  </a:gradFill>
                </a:endParaRPr>
              </a:p>
            </p:txBody>
          </p:sp>
        </p:grpSp>
        <p:sp>
          <p:nvSpPr>
            <p:cNvPr id="10" name="9 Elipse"/>
            <p:cNvSpPr/>
            <p:nvPr/>
          </p:nvSpPr>
          <p:spPr>
            <a:xfrm>
              <a:off x="5292080" y="2931790"/>
              <a:ext cx="432048" cy="360040"/>
            </a:xfrm>
            <a:prstGeom prst="ellipse">
              <a:avLst/>
            </a:prstGeom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100000">
                  <a:srgbClr val="4D0808"/>
                </a:gs>
              </a:gsLst>
              <a:lin ang="5400000" scaled="0"/>
            </a:gradFill>
            <a:ln>
              <a:noFill/>
            </a:ln>
            <a:scene3d>
              <a:camera prst="perspectiveRelaxed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3" name="12 Rectángulo"/>
          <p:cNvSpPr/>
          <p:nvPr/>
        </p:nvSpPr>
        <p:spPr>
          <a:xfrm flipH="1">
            <a:off x="-145234" y="0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5354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566"/>
            <a:ext cx="9144000" cy="513093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580112" y="1059582"/>
            <a:ext cx="3312368" cy="255454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rgbClr val="FF85FF"/>
              </a:extrusionClr>
            </a:sp3d>
          </a:bodyPr>
          <a:lstStyle/>
          <a:p>
            <a:pPr algn="ctr"/>
            <a:r>
              <a:rPr lang="es-ES" sz="3200" b="1" dirty="0" smtClean="0">
                <a:gradFill>
                  <a:gsLst>
                    <a:gs pos="7000">
                      <a:srgbClr val="FF5050"/>
                    </a:gs>
                    <a:gs pos="94000">
                      <a:srgbClr val="FF6600">
                        <a:lumMod val="42000"/>
                        <a:lumOff val="58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37</a:t>
            </a:r>
            <a:r>
              <a:rPr lang="es-ES" sz="3200" b="1" dirty="0">
                <a:gradFill>
                  <a:gsLst>
                    <a:gs pos="7000">
                      <a:srgbClr val="FF5050"/>
                    </a:gs>
                    <a:gs pos="94000">
                      <a:srgbClr val="FF6600">
                        <a:lumMod val="42000"/>
                        <a:lumOff val="58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 No importa cómo te sientas – levántate, vístete y sal de la casa.</a:t>
            </a:r>
          </a:p>
          <a:p>
            <a:pPr algn="ctr"/>
            <a:endParaRPr lang="es-ES" sz="3200" b="1" dirty="0">
              <a:gradFill>
                <a:gsLst>
                  <a:gs pos="7000">
                    <a:srgbClr val="FF5050"/>
                  </a:gs>
                  <a:gs pos="94000">
                    <a:srgbClr val="FF6600">
                      <a:lumMod val="42000"/>
                      <a:lumOff val="58000"/>
                    </a:srgbClr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</p:txBody>
      </p:sp>
      <p:grpSp>
        <p:nvGrpSpPr>
          <p:cNvPr id="9" name="8 Grupo"/>
          <p:cNvGrpSpPr/>
          <p:nvPr/>
        </p:nvGrpSpPr>
        <p:grpSpPr>
          <a:xfrm>
            <a:off x="-36000" y="5404"/>
            <a:ext cx="9360528" cy="4969926"/>
            <a:chOff x="-36000" y="5404"/>
            <a:chExt cx="9256049" cy="4969926"/>
          </a:xfrm>
        </p:grpSpPr>
        <p:sp>
          <p:nvSpPr>
            <p:cNvPr id="10" name="3 Rectángulo"/>
            <p:cNvSpPr/>
            <p:nvPr/>
          </p:nvSpPr>
          <p:spPr>
            <a:xfrm flipH="1">
              <a:off x="0" y="5404"/>
              <a:ext cx="9154386" cy="4750717"/>
            </a:xfrm>
            <a:custGeom>
              <a:avLst/>
              <a:gdLst>
                <a:gd name="connsiteX0" fmla="*/ 0 w 9144000"/>
                <a:gd name="connsiteY0" fmla="*/ 0 h 4483342"/>
                <a:gd name="connsiteX1" fmla="*/ 9144000 w 9144000"/>
                <a:gd name="connsiteY1" fmla="*/ 0 h 4483342"/>
                <a:gd name="connsiteX2" fmla="*/ 9144000 w 9144000"/>
                <a:gd name="connsiteY2" fmla="*/ 4483342 h 4483342"/>
                <a:gd name="connsiteX3" fmla="*/ 0 w 9144000"/>
                <a:gd name="connsiteY3" fmla="*/ 4483342 h 4483342"/>
                <a:gd name="connsiteX4" fmla="*/ 0 w 9144000"/>
                <a:gd name="connsiteY4" fmla="*/ 0 h 4483342"/>
                <a:gd name="connsiteX0" fmla="*/ 0 w 9166578"/>
                <a:gd name="connsiteY0" fmla="*/ 0 h 4483342"/>
                <a:gd name="connsiteX1" fmla="*/ 9144000 w 9166578"/>
                <a:gd name="connsiteY1" fmla="*/ 0 h 4483342"/>
                <a:gd name="connsiteX2" fmla="*/ 9166578 w 9166578"/>
                <a:gd name="connsiteY2" fmla="*/ 4347876 h 4483342"/>
                <a:gd name="connsiteX3" fmla="*/ 0 w 9166578"/>
                <a:gd name="connsiteY3" fmla="*/ 4483342 h 4483342"/>
                <a:gd name="connsiteX4" fmla="*/ 0 w 9166578"/>
                <a:gd name="connsiteY4" fmla="*/ 0 h 4483342"/>
                <a:gd name="connsiteX0" fmla="*/ 0 w 9166578"/>
                <a:gd name="connsiteY0" fmla="*/ 0 h 4483342"/>
                <a:gd name="connsiteX1" fmla="*/ 9144000 w 9166578"/>
                <a:gd name="connsiteY1" fmla="*/ 0 h 4483342"/>
                <a:gd name="connsiteX2" fmla="*/ 9166578 w 9166578"/>
                <a:gd name="connsiteY2" fmla="*/ 4347876 h 4483342"/>
                <a:gd name="connsiteX3" fmla="*/ 0 w 9166578"/>
                <a:gd name="connsiteY3" fmla="*/ 4483342 h 4483342"/>
                <a:gd name="connsiteX4" fmla="*/ 0 w 9166578"/>
                <a:gd name="connsiteY4" fmla="*/ 0 h 4483342"/>
                <a:gd name="connsiteX0" fmla="*/ 0 w 9166578"/>
                <a:gd name="connsiteY0" fmla="*/ 0 h 4906221"/>
                <a:gd name="connsiteX1" fmla="*/ 9144000 w 9166578"/>
                <a:gd name="connsiteY1" fmla="*/ 0 h 4906221"/>
                <a:gd name="connsiteX2" fmla="*/ 9166578 w 9166578"/>
                <a:gd name="connsiteY2" fmla="*/ 4347876 h 4906221"/>
                <a:gd name="connsiteX3" fmla="*/ 0 w 9166578"/>
                <a:gd name="connsiteY3" fmla="*/ 4483342 h 4906221"/>
                <a:gd name="connsiteX4" fmla="*/ 0 w 9166578"/>
                <a:gd name="connsiteY4" fmla="*/ 0 h 4906221"/>
                <a:gd name="connsiteX0" fmla="*/ 0 w 9166578"/>
                <a:gd name="connsiteY0" fmla="*/ 0 h 4942042"/>
                <a:gd name="connsiteX1" fmla="*/ 9144000 w 9166578"/>
                <a:gd name="connsiteY1" fmla="*/ 0 h 4942042"/>
                <a:gd name="connsiteX2" fmla="*/ 9166578 w 9166578"/>
                <a:gd name="connsiteY2" fmla="*/ 4347876 h 4942042"/>
                <a:gd name="connsiteX3" fmla="*/ 11574 w 9166578"/>
                <a:gd name="connsiteY3" fmla="*/ 4529641 h 4942042"/>
                <a:gd name="connsiteX4" fmla="*/ 0 w 9166578"/>
                <a:gd name="connsiteY4" fmla="*/ 0 h 4942042"/>
                <a:gd name="connsiteX0" fmla="*/ 0 w 9166578"/>
                <a:gd name="connsiteY0" fmla="*/ 0 h 4896054"/>
                <a:gd name="connsiteX1" fmla="*/ 9144000 w 9166578"/>
                <a:gd name="connsiteY1" fmla="*/ 0 h 4896054"/>
                <a:gd name="connsiteX2" fmla="*/ 9166578 w 9166578"/>
                <a:gd name="connsiteY2" fmla="*/ 4347876 h 4896054"/>
                <a:gd name="connsiteX3" fmla="*/ 11574 w 9166578"/>
                <a:gd name="connsiteY3" fmla="*/ 4529641 h 4896054"/>
                <a:gd name="connsiteX4" fmla="*/ 0 w 9166578"/>
                <a:gd name="connsiteY4" fmla="*/ 0 h 4896054"/>
                <a:gd name="connsiteX0" fmla="*/ 0 w 9166578"/>
                <a:gd name="connsiteY0" fmla="*/ 0 h 4926706"/>
                <a:gd name="connsiteX1" fmla="*/ 9144000 w 9166578"/>
                <a:gd name="connsiteY1" fmla="*/ 0 h 4926706"/>
                <a:gd name="connsiteX2" fmla="*/ 9166578 w 9166578"/>
                <a:gd name="connsiteY2" fmla="*/ 4347876 h 4926706"/>
                <a:gd name="connsiteX3" fmla="*/ 11574 w 9166578"/>
                <a:gd name="connsiteY3" fmla="*/ 4529641 h 4926706"/>
                <a:gd name="connsiteX4" fmla="*/ 0 w 9166578"/>
                <a:gd name="connsiteY4" fmla="*/ 0 h 4926706"/>
                <a:gd name="connsiteX0" fmla="*/ 0 w 9166578"/>
                <a:gd name="connsiteY0" fmla="*/ 0 h 4776429"/>
                <a:gd name="connsiteX1" fmla="*/ 9144000 w 9166578"/>
                <a:gd name="connsiteY1" fmla="*/ 0 h 4776429"/>
                <a:gd name="connsiteX2" fmla="*/ 9166578 w 9166578"/>
                <a:gd name="connsiteY2" fmla="*/ 4347876 h 4776429"/>
                <a:gd name="connsiteX3" fmla="*/ 11574 w 9166578"/>
                <a:gd name="connsiteY3" fmla="*/ 4529641 h 4776429"/>
                <a:gd name="connsiteX4" fmla="*/ 0 w 9166578"/>
                <a:gd name="connsiteY4" fmla="*/ 0 h 4776429"/>
                <a:gd name="connsiteX0" fmla="*/ 0 w 9154386"/>
                <a:gd name="connsiteY0" fmla="*/ 0 h 4792115"/>
                <a:gd name="connsiteX1" fmla="*/ 9144000 w 9154386"/>
                <a:gd name="connsiteY1" fmla="*/ 0 h 4792115"/>
                <a:gd name="connsiteX2" fmla="*/ 9154386 w 9154386"/>
                <a:gd name="connsiteY2" fmla="*/ 4421028 h 4792115"/>
                <a:gd name="connsiteX3" fmla="*/ 11574 w 9154386"/>
                <a:gd name="connsiteY3" fmla="*/ 4529641 h 4792115"/>
                <a:gd name="connsiteX4" fmla="*/ 0 w 9154386"/>
                <a:gd name="connsiteY4" fmla="*/ 0 h 4792115"/>
                <a:gd name="connsiteX0" fmla="*/ 0 w 9154386"/>
                <a:gd name="connsiteY0" fmla="*/ 0 h 4744793"/>
                <a:gd name="connsiteX1" fmla="*/ 9144000 w 9154386"/>
                <a:gd name="connsiteY1" fmla="*/ 0 h 4744793"/>
                <a:gd name="connsiteX2" fmla="*/ 9154386 w 9154386"/>
                <a:gd name="connsiteY2" fmla="*/ 4421028 h 4744793"/>
                <a:gd name="connsiteX3" fmla="*/ 11574 w 9154386"/>
                <a:gd name="connsiteY3" fmla="*/ 4529641 h 4744793"/>
                <a:gd name="connsiteX4" fmla="*/ 0 w 9154386"/>
                <a:gd name="connsiteY4" fmla="*/ 0 h 4744793"/>
                <a:gd name="connsiteX0" fmla="*/ 0 w 9154386"/>
                <a:gd name="connsiteY0" fmla="*/ 0 h 4749954"/>
                <a:gd name="connsiteX1" fmla="*/ 9144000 w 9154386"/>
                <a:gd name="connsiteY1" fmla="*/ 0 h 4749954"/>
                <a:gd name="connsiteX2" fmla="*/ 9154386 w 9154386"/>
                <a:gd name="connsiteY2" fmla="*/ 4421028 h 4749954"/>
                <a:gd name="connsiteX3" fmla="*/ 11574 w 9154386"/>
                <a:gd name="connsiteY3" fmla="*/ 4529641 h 4749954"/>
                <a:gd name="connsiteX4" fmla="*/ 0 w 9154386"/>
                <a:gd name="connsiteY4" fmla="*/ 0 h 4749954"/>
                <a:gd name="connsiteX0" fmla="*/ 0 w 9154386"/>
                <a:gd name="connsiteY0" fmla="*/ 0 h 4720930"/>
                <a:gd name="connsiteX1" fmla="*/ 9144000 w 9154386"/>
                <a:gd name="connsiteY1" fmla="*/ 0 h 4720930"/>
                <a:gd name="connsiteX2" fmla="*/ 9154386 w 9154386"/>
                <a:gd name="connsiteY2" fmla="*/ 4421028 h 4720930"/>
                <a:gd name="connsiteX3" fmla="*/ 34465 w 9154386"/>
                <a:gd name="connsiteY3" fmla="*/ 4494917 h 4720930"/>
                <a:gd name="connsiteX4" fmla="*/ 0 w 9154386"/>
                <a:gd name="connsiteY4" fmla="*/ 0 h 4720930"/>
                <a:gd name="connsiteX0" fmla="*/ 0 w 9154386"/>
                <a:gd name="connsiteY0" fmla="*/ 0 h 4692216"/>
                <a:gd name="connsiteX1" fmla="*/ 9144000 w 9154386"/>
                <a:gd name="connsiteY1" fmla="*/ 0 h 4692216"/>
                <a:gd name="connsiteX2" fmla="*/ 9154386 w 9154386"/>
                <a:gd name="connsiteY2" fmla="*/ 4421028 h 4692216"/>
                <a:gd name="connsiteX3" fmla="*/ 34465 w 9154386"/>
                <a:gd name="connsiteY3" fmla="*/ 4460193 h 4692216"/>
                <a:gd name="connsiteX4" fmla="*/ 0 w 9154386"/>
                <a:gd name="connsiteY4" fmla="*/ 0 h 4692216"/>
                <a:gd name="connsiteX0" fmla="*/ 0 w 9154386"/>
                <a:gd name="connsiteY0" fmla="*/ 0 h 4722235"/>
                <a:gd name="connsiteX1" fmla="*/ 9144000 w 9154386"/>
                <a:gd name="connsiteY1" fmla="*/ 0 h 4722235"/>
                <a:gd name="connsiteX2" fmla="*/ 9154386 w 9154386"/>
                <a:gd name="connsiteY2" fmla="*/ 4421028 h 4722235"/>
                <a:gd name="connsiteX3" fmla="*/ 34465 w 9154386"/>
                <a:gd name="connsiteY3" fmla="*/ 4460193 h 4722235"/>
                <a:gd name="connsiteX4" fmla="*/ 0 w 9154386"/>
                <a:gd name="connsiteY4" fmla="*/ 0 h 4722235"/>
                <a:gd name="connsiteX0" fmla="*/ 0 w 9154386"/>
                <a:gd name="connsiteY0" fmla="*/ 0 h 4750717"/>
                <a:gd name="connsiteX1" fmla="*/ 9144000 w 9154386"/>
                <a:gd name="connsiteY1" fmla="*/ 0 h 4750717"/>
                <a:gd name="connsiteX2" fmla="*/ 9154386 w 9154386"/>
                <a:gd name="connsiteY2" fmla="*/ 4421028 h 4750717"/>
                <a:gd name="connsiteX3" fmla="*/ 45910 w 9154386"/>
                <a:gd name="connsiteY3" fmla="*/ 4494917 h 4750717"/>
                <a:gd name="connsiteX4" fmla="*/ 0 w 9154386"/>
                <a:gd name="connsiteY4" fmla="*/ 0 h 4750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4386" h="4750717">
                  <a:moveTo>
                    <a:pt x="0" y="0"/>
                  </a:moveTo>
                  <a:lnTo>
                    <a:pt x="9144000" y="0"/>
                  </a:lnTo>
                  <a:lnTo>
                    <a:pt x="9154386" y="4421028"/>
                  </a:lnTo>
                  <a:cubicBezTo>
                    <a:pt x="6318316" y="4185767"/>
                    <a:pt x="5328380" y="5205169"/>
                    <a:pt x="45910" y="4494917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97917">
                  <a:srgbClr val="8C053B">
                    <a:lumMod val="2000"/>
                    <a:alpha val="38000"/>
                  </a:srgbClr>
                </a:gs>
                <a:gs pos="0">
                  <a:schemeClr val="accent6">
                    <a:lumMod val="20000"/>
                    <a:lumOff val="80000"/>
                  </a:schemeClr>
                </a:gs>
                <a:gs pos="50000">
                  <a:srgbClr val="FF0066">
                    <a:lumMod val="51000"/>
                    <a:lumOff val="49000"/>
                    <a:alpha val="51000"/>
                  </a:srgbClr>
                </a:gs>
                <a:gs pos="79000">
                  <a:srgbClr val="8C053B">
                    <a:alpha val="45000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flat" dir="t">
                <a:rot lat="0" lon="0" rev="0"/>
              </a:lightRig>
            </a:scene3d>
            <a:sp3d>
              <a:bevelT w="1587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2" name="2 Onda"/>
            <p:cNvSpPr/>
            <p:nvPr/>
          </p:nvSpPr>
          <p:spPr>
            <a:xfrm>
              <a:off x="-36000" y="3780000"/>
              <a:ext cx="9256049" cy="510429"/>
            </a:xfrm>
            <a:custGeom>
              <a:avLst/>
              <a:gdLst>
                <a:gd name="connsiteX0" fmla="*/ 0 w 9126561"/>
                <a:gd name="connsiteY0" fmla="*/ 114300 h 914400"/>
                <a:gd name="connsiteX1" fmla="*/ 9126561 w 9126561"/>
                <a:gd name="connsiteY1" fmla="*/ 114300 h 914400"/>
                <a:gd name="connsiteX2" fmla="*/ 9126561 w 9126561"/>
                <a:gd name="connsiteY2" fmla="*/ 800100 h 914400"/>
                <a:gd name="connsiteX3" fmla="*/ 0 w 9126561"/>
                <a:gd name="connsiteY3" fmla="*/ 800100 h 914400"/>
                <a:gd name="connsiteX4" fmla="*/ 0 w 9126561"/>
                <a:gd name="connsiteY4" fmla="*/ 114300 h 914400"/>
                <a:gd name="connsiteX0" fmla="*/ 0 w 9126561"/>
                <a:gd name="connsiteY0" fmla="*/ 109986 h 1096793"/>
                <a:gd name="connsiteX1" fmla="*/ 9126561 w 9126561"/>
                <a:gd name="connsiteY1" fmla="*/ 109986 h 1096793"/>
                <a:gd name="connsiteX2" fmla="*/ 9126561 w 9126561"/>
                <a:gd name="connsiteY2" fmla="*/ 795786 h 1096793"/>
                <a:gd name="connsiteX3" fmla="*/ 0 w 9126561"/>
                <a:gd name="connsiteY3" fmla="*/ 795786 h 1096793"/>
                <a:gd name="connsiteX4" fmla="*/ 0 w 9126561"/>
                <a:gd name="connsiteY4" fmla="*/ 109986 h 1096793"/>
                <a:gd name="connsiteX0" fmla="*/ 0 w 9126561"/>
                <a:gd name="connsiteY0" fmla="*/ 74099 h 1060906"/>
                <a:gd name="connsiteX1" fmla="*/ 9126561 w 9126561"/>
                <a:gd name="connsiteY1" fmla="*/ 74099 h 1060906"/>
                <a:gd name="connsiteX2" fmla="*/ 9126561 w 9126561"/>
                <a:gd name="connsiteY2" fmla="*/ 759899 h 1060906"/>
                <a:gd name="connsiteX3" fmla="*/ 0 w 9126561"/>
                <a:gd name="connsiteY3" fmla="*/ 759899 h 1060906"/>
                <a:gd name="connsiteX4" fmla="*/ 0 w 9126561"/>
                <a:gd name="connsiteY4" fmla="*/ 74099 h 1060906"/>
                <a:gd name="connsiteX0" fmla="*/ 0 w 9138918"/>
                <a:gd name="connsiteY0" fmla="*/ 76087 h 1025824"/>
                <a:gd name="connsiteX1" fmla="*/ 9138918 w 9138918"/>
                <a:gd name="connsiteY1" fmla="*/ 39017 h 1025824"/>
                <a:gd name="connsiteX2" fmla="*/ 9138918 w 9138918"/>
                <a:gd name="connsiteY2" fmla="*/ 724817 h 1025824"/>
                <a:gd name="connsiteX3" fmla="*/ 12357 w 9138918"/>
                <a:gd name="connsiteY3" fmla="*/ 724817 h 1025824"/>
                <a:gd name="connsiteX4" fmla="*/ 0 w 9138918"/>
                <a:gd name="connsiteY4" fmla="*/ 76087 h 1025824"/>
                <a:gd name="connsiteX0" fmla="*/ 0 w 9138918"/>
                <a:gd name="connsiteY0" fmla="*/ 76087 h 1235940"/>
                <a:gd name="connsiteX1" fmla="*/ 9138918 w 9138918"/>
                <a:gd name="connsiteY1" fmla="*/ 39017 h 1235940"/>
                <a:gd name="connsiteX2" fmla="*/ 9138918 w 9138918"/>
                <a:gd name="connsiteY2" fmla="*/ 724817 h 1235940"/>
                <a:gd name="connsiteX3" fmla="*/ 12357 w 9138918"/>
                <a:gd name="connsiteY3" fmla="*/ 724817 h 1235940"/>
                <a:gd name="connsiteX4" fmla="*/ 0 w 9138918"/>
                <a:gd name="connsiteY4" fmla="*/ 76087 h 1235940"/>
                <a:gd name="connsiteX0" fmla="*/ 0 w 9138918"/>
                <a:gd name="connsiteY0" fmla="*/ 56365 h 1216220"/>
                <a:gd name="connsiteX1" fmla="*/ 9138918 w 9138918"/>
                <a:gd name="connsiteY1" fmla="*/ 19295 h 1216220"/>
                <a:gd name="connsiteX2" fmla="*/ 9138918 w 9138918"/>
                <a:gd name="connsiteY2" fmla="*/ 705095 h 1216220"/>
                <a:gd name="connsiteX3" fmla="*/ 12357 w 9138918"/>
                <a:gd name="connsiteY3" fmla="*/ 705095 h 1216220"/>
                <a:gd name="connsiteX4" fmla="*/ 0 w 9138918"/>
                <a:gd name="connsiteY4" fmla="*/ 56365 h 1216220"/>
                <a:gd name="connsiteX0" fmla="*/ 0 w 9138918"/>
                <a:gd name="connsiteY0" fmla="*/ 56365 h 1269185"/>
                <a:gd name="connsiteX1" fmla="*/ 9138918 w 9138918"/>
                <a:gd name="connsiteY1" fmla="*/ 19295 h 1269185"/>
                <a:gd name="connsiteX2" fmla="*/ 9138918 w 9138918"/>
                <a:gd name="connsiteY2" fmla="*/ 705095 h 1269185"/>
                <a:gd name="connsiteX3" fmla="*/ 12357 w 9138918"/>
                <a:gd name="connsiteY3" fmla="*/ 705095 h 1269185"/>
                <a:gd name="connsiteX4" fmla="*/ 0 w 9138918"/>
                <a:gd name="connsiteY4" fmla="*/ 56365 h 1269185"/>
                <a:gd name="connsiteX0" fmla="*/ 0 w 9138918"/>
                <a:gd name="connsiteY0" fmla="*/ 56365 h 2256558"/>
                <a:gd name="connsiteX1" fmla="*/ 9138918 w 9138918"/>
                <a:gd name="connsiteY1" fmla="*/ 19295 h 2256558"/>
                <a:gd name="connsiteX2" fmla="*/ 9138918 w 9138918"/>
                <a:gd name="connsiteY2" fmla="*/ 705095 h 2256558"/>
                <a:gd name="connsiteX3" fmla="*/ 12357 w 9138918"/>
                <a:gd name="connsiteY3" fmla="*/ 705095 h 2256558"/>
                <a:gd name="connsiteX4" fmla="*/ 0 w 9138918"/>
                <a:gd name="connsiteY4" fmla="*/ 56365 h 2256558"/>
                <a:gd name="connsiteX0" fmla="*/ 0 w 9138918"/>
                <a:gd name="connsiteY0" fmla="*/ 37071 h 2237264"/>
                <a:gd name="connsiteX1" fmla="*/ 9138918 w 9138918"/>
                <a:gd name="connsiteY1" fmla="*/ 1 h 2237264"/>
                <a:gd name="connsiteX2" fmla="*/ 9138918 w 9138918"/>
                <a:gd name="connsiteY2" fmla="*/ 685801 h 2237264"/>
                <a:gd name="connsiteX3" fmla="*/ 12357 w 9138918"/>
                <a:gd name="connsiteY3" fmla="*/ 685801 h 2237264"/>
                <a:gd name="connsiteX4" fmla="*/ 0 w 9138918"/>
                <a:gd name="connsiteY4" fmla="*/ 37071 h 2237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38918" h="2237264">
                  <a:moveTo>
                    <a:pt x="0" y="37071"/>
                  </a:moveTo>
                  <a:cubicBezTo>
                    <a:pt x="3042187" y="-343929"/>
                    <a:pt x="5873167" y="3766713"/>
                    <a:pt x="9138918" y="1"/>
                  </a:cubicBezTo>
                  <a:lnTo>
                    <a:pt x="9138918" y="685801"/>
                  </a:lnTo>
                  <a:cubicBezTo>
                    <a:pt x="5378213" y="4359818"/>
                    <a:pt x="3054544" y="304801"/>
                    <a:pt x="12357" y="685801"/>
                  </a:cubicBezTo>
                  <a:lnTo>
                    <a:pt x="0" y="37071"/>
                  </a:lnTo>
                  <a:close/>
                </a:path>
              </a:pathLst>
            </a:custGeom>
            <a:noFill/>
            <a:ln w="25400" cap="sq" cmpd="sng">
              <a:solidFill>
                <a:srgbClr val="FF5050"/>
              </a:solidFill>
              <a:prstDash val="sysDot"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3" name="2 Onda"/>
            <p:cNvSpPr/>
            <p:nvPr/>
          </p:nvSpPr>
          <p:spPr>
            <a:xfrm>
              <a:off x="-36000" y="4140000"/>
              <a:ext cx="9256049" cy="510429"/>
            </a:xfrm>
            <a:custGeom>
              <a:avLst/>
              <a:gdLst>
                <a:gd name="connsiteX0" fmla="*/ 0 w 9126561"/>
                <a:gd name="connsiteY0" fmla="*/ 114300 h 914400"/>
                <a:gd name="connsiteX1" fmla="*/ 9126561 w 9126561"/>
                <a:gd name="connsiteY1" fmla="*/ 114300 h 914400"/>
                <a:gd name="connsiteX2" fmla="*/ 9126561 w 9126561"/>
                <a:gd name="connsiteY2" fmla="*/ 800100 h 914400"/>
                <a:gd name="connsiteX3" fmla="*/ 0 w 9126561"/>
                <a:gd name="connsiteY3" fmla="*/ 800100 h 914400"/>
                <a:gd name="connsiteX4" fmla="*/ 0 w 9126561"/>
                <a:gd name="connsiteY4" fmla="*/ 114300 h 914400"/>
                <a:gd name="connsiteX0" fmla="*/ 0 w 9126561"/>
                <a:gd name="connsiteY0" fmla="*/ 109986 h 1096793"/>
                <a:gd name="connsiteX1" fmla="*/ 9126561 w 9126561"/>
                <a:gd name="connsiteY1" fmla="*/ 109986 h 1096793"/>
                <a:gd name="connsiteX2" fmla="*/ 9126561 w 9126561"/>
                <a:gd name="connsiteY2" fmla="*/ 795786 h 1096793"/>
                <a:gd name="connsiteX3" fmla="*/ 0 w 9126561"/>
                <a:gd name="connsiteY3" fmla="*/ 795786 h 1096793"/>
                <a:gd name="connsiteX4" fmla="*/ 0 w 9126561"/>
                <a:gd name="connsiteY4" fmla="*/ 109986 h 1096793"/>
                <a:gd name="connsiteX0" fmla="*/ 0 w 9126561"/>
                <a:gd name="connsiteY0" fmla="*/ 74099 h 1060906"/>
                <a:gd name="connsiteX1" fmla="*/ 9126561 w 9126561"/>
                <a:gd name="connsiteY1" fmla="*/ 74099 h 1060906"/>
                <a:gd name="connsiteX2" fmla="*/ 9126561 w 9126561"/>
                <a:gd name="connsiteY2" fmla="*/ 759899 h 1060906"/>
                <a:gd name="connsiteX3" fmla="*/ 0 w 9126561"/>
                <a:gd name="connsiteY3" fmla="*/ 759899 h 1060906"/>
                <a:gd name="connsiteX4" fmla="*/ 0 w 9126561"/>
                <a:gd name="connsiteY4" fmla="*/ 74099 h 1060906"/>
                <a:gd name="connsiteX0" fmla="*/ 0 w 9138918"/>
                <a:gd name="connsiteY0" fmla="*/ 76087 h 1025824"/>
                <a:gd name="connsiteX1" fmla="*/ 9138918 w 9138918"/>
                <a:gd name="connsiteY1" fmla="*/ 39017 h 1025824"/>
                <a:gd name="connsiteX2" fmla="*/ 9138918 w 9138918"/>
                <a:gd name="connsiteY2" fmla="*/ 724817 h 1025824"/>
                <a:gd name="connsiteX3" fmla="*/ 12357 w 9138918"/>
                <a:gd name="connsiteY3" fmla="*/ 724817 h 1025824"/>
                <a:gd name="connsiteX4" fmla="*/ 0 w 9138918"/>
                <a:gd name="connsiteY4" fmla="*/ 76087 h 1025824"/>
                <a:gd name="connsiteX0" fmla="*/ 0 w 9138918"/>
                <a:gd name="connsiteY0" fmla="*/ 76087 h 1235940"/>
                <a:gd name="connsiteX1" fmla="*/ 9138918 w 9138918"/>
                <a:gd name="connsiteY1" fmla="*/ 39017 h 1235940"/>
                <a:gd name="connsiteX2" fmla="*/ 9138918 w 9138918"/>
                <a:gd name="connsiteY2" fmla="*/ 724817 h 1235940"/>
                <a:gd name="connsiteX3" fmla="*/ 12357 w 9138918"/>
                <a:gd name="connsiteY3" fmla="*/ 724817 h 1235940"/>
                <a:gd name="connsiteX4" fmla="*/ 0 w 9138918"/>
                <a:gd name="connsiteY4" fmla="*/ 76087 h 1235940"/>
                <a:gd name="connsiteX0" fmla="*/ 0 w 9138918"/>
                <a:gd name="connsiteY0" fmla="*/ 56365 h 1216220"/>
                <a:gd name="connsiteX1" fmla="*/ 9138918 w 9138918"/>
                <a:gd name="connsiteY1" fmla="*/ 19295 h 1216220"/>
                <a:gd name="connsiteX2" fmla="*/ 9138918 w 9138918"/>
                <a:gd name="connsiteY2" fmla="*/ 705095 h 1216220"/>
                <a:gd name="connsiteX3" fmla="*/ 12357 w 9138918"/>
                <a:gd name="connsiteY3" fmla="*/ 705095 h 1216220"/>
                <a:gd name="connsiteX4" fmla="*/ 0 w 9138918"/>
                <a:gd name="connsiteY4" fmla="*/ 56365 h 1216220"/>
                <a:gd name="connsiteX0" fmla="*/ 0 w 9138918"/>
                <a:gd name="connsiteY0" fmla="*/ 56365 h 1269185"/>
                <a:gd name="connsiteX1" fmla="*/ 9138918 w 9138918"/>
                <a:gd name="connsiteY1" fmla="*/ 19295 h 1269185"/>
                <a:gd name="connsiteX2" fmla="*/ 9138918 w 9138918"/>
                <a:gd name="connsiteY2" fmla="*/ 705095 h 1269185"/>
                <a:gd name="connsiteX3" fmla="*/ 12357 w 9138918"/>
                <a:gd name="connsiteY3" fmla="*/ 705095 h 1269185"/>
                <a:gd name="connsiteX4" fmla="*/ 0 w 9138918"/>
                <a:gd name="connsiteY4" fmla="*/ 56365 h 1269185"/>
                <a:gd name="connsiteX0" fmla="*/ 0 w 9138918"/>
                <a:gd name="connsiteY0" fmla="*/ 56365 h 2256558"/>
                <a:gd name="connsiteX1" fmla="*/ 9138918 w 9138918"/>
                <a:gd name="connsiteY1" fmla="*/ 19295 h 2256558"/>
                <a:gd name="connsiteX2" fmla="*/ 9138918 w 9138918"/>
                <a:gd name="connsiteY2" fmla="*/ 705095 h 2256558"/>
                <a:gd name="connsiteX3" fmla="*/ 12357 w 9138918"/>
                <a:gd name="connsiteY3" fmla="*/ 705095 h 2256558"/>
                <a:gd name="connsiteX4" fmla="*/ 0 w 9138918"/>
                <a:gd name="connsiteY4" fmla="*/ 56365 h 2256558"/>
                <a:gd name="connsiteX0" fmla="*/ 0 w 9138918"/>
                <a:gd name="connsiteY0" fmla="*/ 37071 h 2237264"/>
                <a:gd name="connsiteX1" fmla="*/ 9138918 w 9138918"/>
                <a:gd name="connsiteY1" fmla="*/ 1 h 2237264"/>
                <a:gd name="connsiteX2" fmla="*/ 9138918 w 9138918"/>
                <a:gd name="connsiteY2" fmla="*/ 685801 h 2237264"/>
                <a:gd name="connsiteX3" fmla="*/ 12357 w 9138918"/>
                <a:gd name="connsiteY3" fmla="*/ 685801 h 2237264"/>
                <a:gd name="connsiteX4" fmla="*/ 0 w 9138918"/>
                <a:gd name="connsiteY4" fmla="*/ 37071 h 2237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38918" h="2237264">
                  <a:moveTo>
                    <a:pt x="0" y="37071"/>
                  </a:moveTo>
                  <a:cubicBezTo>
                    <a:pt x="3042187" y="-343929"/>
                    <a:pt x="5873167" y="3766713"/>
                    <a:pt x="9138918" y="1"/>
                  </a:cubicBezTo>
                  <a:lnTo>
                    <a:pt x="9138918" y="685801"/>
                  </a:lnTo>
                  <a:cubicBezTo>
                    <a:pt x="5378213" y="4359818"/>
                    <a:pt x="3054544" y="304801"/>
                    <a:pt x="12357" y="685801"/>
                  </a:cubicBezTo>
                  <a:lnTo>
                    <a:pt x="0" y="37071"/>
                  </a:lnTo>
                  <a:close/>
                </a:path>
              </a:pathLst>
            </a:custGeom>
            <a:noFill/>
            <a:ln w="25400" cap="sq" cmpd="sng">
              <a:solidFill>
                <a:srgbClr val="FF5050"/>
              </a:solidFill>
              <a:prstDash val="sysDot"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4" name="2 Onda"/>
            <p:cNvSpPr/>
            <p:nvPr/>
          </p:nvSpPr>
          <p:spPr>
            <a:xfrm>
              <a:off x="-36000" y="3420000"/>
              <a:ext cx="9256049" cy="510429"/>
            </a:xfrm>
            <a:custGeom>
              <a:avLst/>
              <a:gdLst>
                <a:gd name="connsiteX0" fmla="*/ 0 w 9126561"/>
                <a:gd name="connsiteY0" fmla="*/ 114300 h 914400"/>
                <a:gd name="connsiteX1" fmla="*/ 9126561 w 9126561"/>
                <a:gd name="connsiteY1" fmla="*/ 114300 h 914400"/>
                <a:gd name="connsiteX2" fmla="*/ 9126561 w 9126561"/>
                <a:gd name="connsiteY2" fmla="*/ 800100 h 914400"/>
                <a:gd name="connsiteX3" fmla="*/ 0 w 9126561"/>
                <a:gd name="connsiteY3" fmla="*/ 800100 h 914400"/>
                <a:gd name="connsiteX4" fmla="*/ 0 w 9126561"/>
                <a:gd name="connsiteY4" fmla="*/ 114300 h 914400"/>
                <a:gd name="connsiteX0" fmla="*/ 0 w 9126561"/>
                <a:gd name="connsiteY0" fmla="*/ 109986 h 1096793"/>
                <a:gd name="connsiteX1" fmla="*/ 9126561 w 9126561"/>
                <a:gd name="connsiteY1" fmla="*/ 109986 h 1096793"/>
                <a:gd name="connsiteX2" fmla="*/ 9126561 w 9126561"/>
                <a:gd name="connsiteY2" fmla="*/ 795786 h 1096793"/>
                <a:gd name="connsiteX3" fmla="*/ 0 w 9126561"/>
                <a:gd name="connsiteY3" fmla="*/ 795786 h 1096793"/>
                <a:gd name="connsiteX4" fmla="*/ 0 w 9126561"/>
                <a:gd name="connsiteY4" fmla="*/ 109986 h 1096793"/>
                <a:gd name="connsiteX0" fmla="*/ 0 w 9126561"/>
                <a:gd name="connsiteY0" fmla="*/ 74099 h 1060906"/>
                <a:gd name="connsiteX1" fmla="*/ 9126561 w 9126561"/>
                <a:gd name="connsiteY1" fmla="*/ 74099 h 1060906"/>
                <a:gd name="connsiteX2" fmla="*/ 9126561 w 9126561"/>
                <a:gd name="connsiteY2" fmla="*/ 759899 h 1060906"/>
                <a:gd name="connsiteX3" fmla="*/ 0 w 9126561"/>
                <a:gd name="connsiteY3" fmla="*/ 759899 h 1060906"/>
                <a:gd name="connsiteX4" fmla="*/ 0 w 9126561"/>
                <a:gd name="connsiteY4" fmla="*/ 74099 h 1060906"/>
                <a:gd name="connsiteX0" fmla="*/ 0 w 9138918"/>
                <a:gd name="connsiteY0" fmla="*/ 76087 h 1025824"/>
                <a:gd name="connsiteX1" fmla="*/ 9138918 w 9138918"/>
                <a:gd name="connsiteY1" fmla="*/ 39017 h 1025824"/>
                <a:gd name="connsiteX2" fmla="*/ 9138918 w 9138918"/>
                <a:gd name="connsiteY2" fmla="*/ 724817 h 1025824"/>
                <a:gd name="connsiteX3" fmla="*/ 12357 w 9138918"/>
                <a:gd name="connsiteY3" fmla="*/ 724817 h 1025824"/>
                <a:gd name="connsiteX4" fmla="*/ 0 w 9138918"/>
                <a:gd name="connsiteY4" fmla="*/ 76087 h 1025824"/>
                <a:gd name="connsiteX0" fmla="*/ 0 w 9138918"/>
                <a:gd name="connsiteY0" fmla="*/ 76087 h 1235940"/>
                <a:gd name="connsiteX1" fmla="*/ 9138918 w 9138918"/>
                <a:gd name="connsiteY1" fmla="*/ 39017 h 1235940"/>
                <a:gd name="connsiteX2" fmla="*/ 9138918 w 9138918"/>
                <a:gd name="connsiteY2" fmla="*/ 724817 h 1235940"/>
                <a:gd name="connsiteX3" fmla="*/ 12357 w 9138918"/>
                <a:gd name="connsiteY3" fmla="*/ 724817 h 1235940"/>
                <a:gd name="connsiteX4" fmla="*/ 0 w 9138918"/>
                <a:gd name="connsiteY4" fmla="*/ 76087 h 1235940"/>
                <a:gd name="connsiteX0" fmla="*/ 0 w 9138918"/>
                <a:gd name="connsiteY0" fmla="*/ 56365 h 1216220"/>
                <a:gd name="connsiteX1" fmla="*/ 9138918 w 9138918"/>
                <a:gd name="connsiteY1" fmla="*/ 19295 h 1216220"/>
                <a:gd name="connsiteX2" fmla="*/ 9138918 w 9138918"/>
                <a:gd name="connsiteY2" fmla="*/ 705095 h 1216220"/>
                <a:gd name="connsiteX3" fmla="*/ 12357 w 9138918"/>
                <a:gd name="connsiteY3" fmla="*/ 705095 h 1216220"/>
                <a:gd name="connsiteX4" fmla="*/ 0 w 9138918"/>
                <a:gd name="connsiteY4" fmla="*/ 56365 h 1216220"/>
                <a:gd name="connsiteX0" fmla="*/ 0 w 9138918"/>
                <a:gd name="connsiteY0" fmla="*/ 56365 h 1269185"/>
                <a:gd name="connsiteX1" fmla="*/ 9138918 w 9138918"/>
                <a:gd name="connsiteY1" fmla="*/ 19295 h 1269185"/>
                <a:gd name="connsiteX2" fmla="*/ 9138918 w 9138918"/>
                <a:gd name="connsiteY2" fmla="*/ 705095 h 1269185"/>
                <a:gd name="connsiteX3" fmla="*/ 12357 w 9138918"/>
                <a:gd name="connsiteY3" fmla="*/ 705095 h 1269185"/>
                <a:gd name="connsiteX4" fmla="*/ 0 w 9138918"/>
                <a:gd name="connsiteY4" fmla="*/ 56365 h 1269185"/>
                <a:gd name="connsiteX0" fmla="*/ 0 w 9138918"/>
                <a:gd name="connsiteY0" fmla="*/ 56365 h 2256558"/>
                <a:gd name="connsiteX1" fmla="*/ 9138918 w 9138918"/>
                <a:gd name="connsiteY1" fmla="*/ 19295 h 2256558"/>
                <a:gd name="connsiteX2" fmla="*/ 9138918 w 9138918"/>
                <a:gd name="connsiteY2" fmla="*/ 705095 h 2256558"/>
                <a:gd name="connsiteX3" fmla="*/ 12357 w 9138918"/>
                <a:gd name="connsiteY3" fmla="*/ 705095 h 2256558"/>
                <a:gd name="connsiteX4" fmla="*/ 0 w 9138918"/>
                <a:gd name="connsiteY4" fmla="*/ 56365 h 2256558"/>
                <a:gd name="connsiteX0" fmla="*/ 0 w 9138918"/>
                <a:gd name="connsiteY0" fmla="*/ 37071 h 2237264"/>
                <a:gd name="connsiteX1" fmla="*/ 9138918 w 9138918"/>
                <a:gd name="connsiteY1" fmla="*/ 1 h 2237264"/>
                <a:gd name="connsiteX2" fmla="*/ 9138918 w 9138918"/>
                <a:gd name="connsiteY2" fmla="*/ 685801 h 2237264"/>
                <a:gd name="connsiteX3" fmla="*/ 12357 w 9138918"/>
                <a:gd name="connsiteY3" fmla="*/ 685801 h 2237264"/>
                <a:gd name="connsiteX4" fmla="*/ 0 w 9138918"/>
                <a:gd name="connsiteY4" fmla="*/ 37071 h 2237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38918" h="2237264">
                  <a:moveTo>
                    <a:pt x="0" y="37071"/>
                  </a:moveTo>
                  <a:cubicBezTo>
                    <a:pt x="3042187" y="-343929"/>
                    <a:pt x="5873167" y="3766713"/>
                    <a:pt x="9138918" y="1"/>
                  </a:cubicBezTo>
                  <a:lnTo>
                    <a:pt x="9138918" y="685801"/>
                  </a:lnTo>
                  <a:cubicBezTo>
                    <a:pt x="5378213" y="4359818"/>
                    <a:pt x="3054544" y="304801"/>
                    <a:pt x="12357" y="685801"/>
                  </a:cubicBezTo>
                  <a:lnTo>
                    <a:pt x="0" y="37071"/>
                  </a:lnTo>
                  <a:close/>
                </a:path>
              </a:pathLst>
            </a:custGeom>
            <a:noFill/>
            <a:ln w="25400" cap="sq" cmpd="sng">
              <a:solidFill>
                <a:srgbClr val="FF5050"/>
              </a:solidFill>
              <a:prstDash val="sysDot"/>
            </a:ln>
            <a:effectLst/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pic>
          <p:nvPicPr>
            <p:cNvPr id="15" name="Picture 4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2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363560" y="3466724"/>
              <a:ext cx="6536119" cy="1508606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bg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5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3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1168239" flipH="1">
              <a:off x="588137" y="3503555"/>
              <a:ext cx="1958330" cy="901912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bg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6" name="15 Rectángulo"/>
          <p:cNvSpPr/>
          <p:nvPr/>
        </p:nvSpPr>
        <p:spPr>
          <a:xfrm flipH="1">
            <a:off x="-30128" y="0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8147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580112" y="1059582"/>
            <a:ext cx="3312368" cy="3046988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rgbClr val="FFFF00"/>
              </a:extrusionClr>
            </a:sp3d>
          </a:bodyPr>
          <a:lstStyle/>
          <a:p>
            <a:pPr algn="ctr"/>
            <a:r>
              <a:rPr lang="es-ES" sz="3200" b="1" dirty="0" smtClean="0">
                <a:gradFill>
                  <a:gsLst>
                    <a:gs pos="7000">
                      <a:srgbClr val="FFC000">
                        <a:lumMod val="95000"/>
                      </a:srgbClr>
                    </a:gs>
                    <a:gs pos="81000">
                      <a:srgbClr val="FFFF00">
                        <a:lumMod val="40000"/>
                        <a:lumOff val="60000"/>
                      </a:srgbClr>
                    </a:gs>
                    <a:gs pos="59000">
                      <a:srgbClr val="FF6600">
                        <a:lumMod val="42000"/>
                        <a:lumOff val="58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38</a:t>
            </a:r>
            <a:r>
              <a:rPr lang="es-ES" sz="3200" b="1" dirty="0">
                <a:gradFill>
                  <a:gsLst>
                    <a:gs pos="7000">
                      <a:srgbClr val="FFC000">
                        <a:lumMod val="95000"/>
                      </a:srgbClr>
                    </a:gs>
                    <a:gs pos="81000">
                      <a:srgbClr val="FFFF00">
                        <a:lumMod val="40000"/>
                        <a:lumOff val="60000"/>
                      </a:srgbClr>
                    </a:gs>
                    <a:gs pos="59000">
                      <a:srgbClr val="FF6600">
                        <a:lumMod val="42000"/>
                        <a:lumOff val="58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 La vida no viene envuelta de regalo, pero sí </a:t>
            </a:r>
            <a:r>
              <a:rPr lang="es-ES" sz="3200" b="1" dirty="0" smtClean="0">
                <a:gradFill>
                  <a:gsLst>
                    <a:gs pos="7000">
                      <a:srgbClr val="FFC000">
                        <a:lumMod val="95000"/>
                      </a:srgbClr>
                    </a:gs>
                    <a:gs pos="81000">
                      <a:srgbClr val="FFFF00">
                        <a:lumMod val="40000"/>
                        <a:lumOff val="60000"/>
                      </a:srgbClr>
                    </a:gs>
                    <a:gs pos="59000">
                      <a:srgbClr val="FF6600">
                        <a:lumMod val="42000"/>
                        <a:lumOff val="58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es </a:t>
            </a:r>
            <a:r>
              <a:rPr lang="es-ES" sz="3200" b="1" dirty="0">
                <a:gradFill>
                  <a:gsLst>
                    <a:gs pos="7000">
                      <a:srgbClr val="FFC000">
                        <a:lumMod val="95000"/>
                      </a:srgbClr>
                    </a:gs>
                    <a:gs pos="81000">
                      <a:srgbClr val="FFFF00">
                        <a:lumMod val="40000"/>
                        <a:lumOff val="60000"/>
                      </a:srgbClr>
                    </a:gs>
                    <a:gs pos="59000">
                      <a:srgbClr val="FF6600">
                        <a:lumMod val="42000"/>
                        <a:lumOff val="58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un regalo.</a:t>
            </a:r>
          </a:p>
          <a:p>
            <a:pPr algn="ctr"/>
            <a:r>
              <a:rPr lang="es-ES" sz="3200" b="1" dirty="0">
                <a:gradFill>
                  <a:gsLst>
                    <a:gs pos="7000">
                      <a:srgbClr val="FFC000">
                        <a:lumMod val="95000"/>
                      </a:srgbClr>
                    </a:gs>
                    <a:gs pos="81000">
                      <a:srgbClr val="FFFF00">
                        <a:lumMod val="40000"/>
                        <a:lumOff val="60000"/>
                      </a:srgbClr>
                    </a:gs>
                    <a:gs pos="59000">
                      <a:srgbClr val="FF6600">
                        <a:lumMod val="42000"/>
                        <a:lumOff val="58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 </a:t>
            </a:r>
          </a:p>
          <a:p>
            <a:pPr algn="ctr"/>
            <a:endParaRPr lang="es-ES" sz="3200" b="1" dirty="0">
              <a:gradFill>
                <a:gsLst>
                  <a:gs pos="7000">
                    <a:srgbClr val="FFC000">
                      <a:lumMod val="95000"/>
                    </a:srgbClr>
                  </a:gs>
                  <a:gs pos="96667">
                    <a:srgbClr val="FFFF00">
                      <a:lumMod val="40000"/>
                      <a:lumOff val="60000"/>
                    </a:srgbClr>
                  </a:gs>
                  <a:gs pos="76000">
                    <a:srgbClr val="FF6600">
                      <a:lumMod val="42000"/>
                      <a:lumOff val="58000"/>
                    </a:srgbClr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0" y="0"/>
            <a:ext cx="9144000" cy="4747629"/>
            <a:chOff x="0" y="-23442"/>
            <a:chExt cx="9144000" cy="4747629"/>
          </a:xfrm>
        </p:grpSpPr>
        <p:sp>
          <p:nvSpPr>
            <p:cNvPr id="5" name="Forma libre 12"/>
            <p:cNvSpPr/>
            <p:nvPr/>
          </p:nvSpPr>
          <p:spPr>
            <a:xfrm rot="10800000" flipH="1" flipV="1">
              <a:off x="4860032" y="3147814"/>
              <a:ext cx="3472953" cy="981976"/>
            </a:xfrm>
            <a:custGeom>
              <a:avLst/>
              <a:gdLst>
                <a:gd name="connsiteX0" fmla="*/ 0 w 2607325"/>
                <a:gd name="connsiteY0" fmla="*/ 1000556 h 1806090"/>
                <a:gd name="connsiteX1" fmla="*/ 0 w 2607325"/>
                <a:gd name="connsiteY1" fmla="*/ 856409 h 1806090"/>
                <a:gd name="connsiteX2" fmla="*/ 56743 w 2607325"/>
                <a:gd name="connsiteY2" fmla="*/ 860648 h 1806090"/>
                <a:gd name="connsiteX3" fmla="*/ 1079530 w 2607325"/>
                <a:gd name="connsiteY3" fmla="*/ 621108 h 1806090"/>
                <a:gd name="connsiteX4" fmla="*/ 1903717 w 2607325"/>
                <a:gd name="connsiteY4" fmla="*/ 0 h 1806090"/>
                <a:gd name="connsiteX5" fmla="*/ 2166151 w 2607325"/>
                <a:gd name="connsiteY5" fmla="*/ 602029 h 1806090"/>
                <a:gd name="connsiteX6" fmla="*/ 2607325 w 2607325"/>
                <a:gd name="connsiteY6" fmla="*/ 953921 h 1806090"/>
                <a:gd name="connsiteX7" fmla="*/ 2137780 w 2607325"/>
                <a:gd name="connsiteY7" fmla="*/ 1248576 h 1806090"/>
                <a:gd name="connsiteX8" fmla="*/ 1861159 w 2607325"/>
                <a:gd name="connsiteY8" fmla="*/ 1806090 h 1806090"/>
                <a:gd name="connsiteX9" fmla="*/ 1812928 w 2607325"/>
                <a:gd name="connsiteY9" fmla="*/ 1759454 h 1806090"/>
                <a:gd name="connsiteX10" fmla="*/ 1021368 w 2607325"/>
                <a:gd name="connsiteY10" fmla="*/ 1204059 h 1806090"/>
                <a:gd name="connsiteX11" fmla="*/ 42557 w 2607325"/>
                <a:gd name="connsiteY11" fmla="*/ 1000556 h 1806090"/>
                <a:gd name="connsiteX12" fmla="*/ 0 w 2607325"/>
                <a:gd name="connsiteY12" fmla="*/ 1000556 h 1806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07325" h="1806090">
                  <a:moveTo>
                    <a:pt x="0" y="1000556"/>
                  </a:moveTo>
                  <a:lnTo>
                    <a:pt x="0" y="856409"/>
                  </a:lnTo>
                  <a:cubicBezTo>
                    <a:pt x="32154" y="859236"/>
                    <a:pt x="51069" y="860648"/>
                    <a:pt x="56743" y="860648"/>
                  </a:cubicBezTo>
                  <a:cubicBezTo>
                    <a:pt x="393416" y="860648"/>
                    <a:pt x="734344" y="780802"/>
                    <a:pt x="1079530" y="621108"/>
                  </a:cubicBezTo>
                  <a:cubicBezTo>
                    <a:pt x="1424714" y="461415"/>
                    <a:pt x="1699442" y="254379"/>
                    <a:pt x="1903717" y="0"/>
                  </a:cubicBezTo>
                  <a:cubicBezTo>
                    <a:pt x="1985048" y="274164"/>
                    <a:pt x="2072525" y="474840"/>
                    <a:pt x="2166151" y="602029"/>
                  </a:cubicBezTo>
                  <a:cubicBezTo>
                    <a:pt x="2259777" y="729219"/>
                    <a:pt x="2406835" y="846515"/>
                    <a:pt x="2607325" y="953921"/>
                  </a:cubicBezTo>
                  <a:cubicBezTo>
                    <a:pt x="2399269" y="1030233"/>
                    <a:pt x="2242754" y="1128454"/>
                    <a:pt x="2137780" y="1248576"/>
                  </a:cubicBezTo>
                  <a:cubicBezTo>
                    <a:pt x="2032806" y="1368700"/>
                    <a:pt x="1940599" y="1554537"/>
                    <a:pt x="1861159" y="1806090"/>
                  </a:cubicBezTo>
                  <a:lnTo>
                    <a:pt x="1812928" y="1759454"/>
                  </a:lnTo>
                  <a:cubicBezTo>
                    <a:pt x="1534890" y="1496595"/>
                    <a:pt x="1271035" y="1311465"/>
                    <a:pt x="1021368" y="1204059"/>
                  </a:cubicBezTo>
                  <a:cubicBezTo>
                    <a:pt x="771700" y="1096656"/>
                    <a:pt x="445431" y="1028821"/>
                    <a:pt x="42557" y="1000556"/>
                  </a:cubicBezTo>
                  <a:lnTo>
                    <a:pt x="0" y="1000556"/>
                  </a:lnTo>
                  <a:close/>
                </a:path>
              </a:pathLst>
            </a:custGeom>
            <a:gradFill>
              <a:gsLst>
                <a:gs pos="83000">
                  <a:srgbClr val="FFFF00"/>
                </a:gs>
                <a:gs pos="95833">
                  <a:srgbClr val="FFFF00">
                    <a:lumMod val="30000"/>
                    <a:lumOff val="70000"/>
                  </a:srgbClr>
                </a:gs>
                <a:gs pos="14000">
                  <a:srgbClr val="FF6600">
                    <a:lumMod val="52000"/>
                  </a:srgbClr>
                </a:gs>
                <a:gs pos="37000">
                  <a:srgbClr val="FC8752"/>
                </a:gs>
                <a:gs pos="0">
                  <a:srgbClr val="B43E85">
                    <a:lumMod val="25000"/>
                  </a:srgbClr>
                </a:gs>
              </a:gsLst>
              <a:lin ang="5400000" scaled="0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  <p:sp>
          <p:nvSpPr>
            <p:cNvPr id="6" name="Forma libre 13"/>
            <p:cNvSpPr/>
            <p:nvPr/>
          </p:nvSpPr>
          <p:spPr>
            <a:xfrm rot="10800000" flipH="1" flipV="1">
              <a:off x="5076056" y="2931790"/>
              <a:ext cx="3389815" cy="652346"/>
            </a:xfrm>
            <a:custGeom>
              <a:avLst/>
              <a:gdLst>
                <a:gd name="connsiteX0" fmla="*/ 0 w 2544909"/>
                <a:gd name="connsiteY0" fmla="*/ 992078 h 1199821"/>
                <a:gd name="connsiteX1" fmla="*/ 0 w 2544909"/>
                <a:gd name="connsiteY1" fmla="*/ 873368 h 1199821"/>
                <a:gd name="connsiteX2" fmla="*/ 28372 w 2544909"/>
                <a:gd name="connsiteY2" fmla="*/ 869127 h 1199821"/>
                <a:gd name="connsiteX3" fmla="*/ 1015694 w 2544909"/>
                <a:gd name="connsiteY3" fmla="*/ 640188 h 1199821"/>
                <a:gd name="connsiteX4" fmla="*/ 1804418 w 2544909"/>
                <a:gd name="connsiteY4" fmla="*/ 38157 h 1199821"/>
                <a:gd name="connsiteX5" fmla="*/ 1844137 w 2544909"/>
                <a:gd name="connsiteY5" fmla="*/ 0 h 1199821"/>
                <a:gd name="connsiteX6" fmla="*/ 1869672 w 2544909"/>
                <a:gd name="connsiteY6" fmla="*/ 76314 h 1199821"/>
                <a:gd name="connsiteX7" fmla="*/ 2137781 w 2544909"/>
                <a:gd name="connsiteY7" fmla="*/ 669865 h 1199821"/>
                <a:gd name="connsiteX8" fmla="*/ 2502353 w 2544909"/>
                <a:gd name="connsiteY8" fmla="*/ 1064152 h 1199821"/>
                <a:gd name="connsiteX9" fmla="*/ 2544909 w 2544909"/>
                <a:gd name="connsiteY9" fmla="*/ 1199821 h 1199821"/>
                <a:gd name="connsiteX10" fmla="*/ 1818603 w 2544909"/>
                <a:gd name="connsiteY10" fmla="*/ 203503 h 1199821"/>
                <a:gd name="connsiteX11" fmla="*/ 988742 w 2544909"/>
                <a:gd name="connsiteY11" fmla="*/ 775856 h 1199821"/>
                <a:gd name="connsiteX12" fmla="*/ 0 w 2544909"/>
                <a:gd name="connsiteY12" fmla="*/ 992078 h 1199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44909" h="1199821">
                  <a:moveTo>
                    <a:pt x="0" y="992078"/>
                  </a:moveTo>
                  <a:lnTo>
                    <a:pt x="0" y="873368"/>
                  </a:lnTo>
                  <a:lnTo>
                    <a:pt x="28372" y="869127"/>
                  </a:lnTo>
                  <a:cubicBezTo>
                    <a:pt x="429354" y="835210"/>
                    <a:pt x="758461" y="758898"/>
                    <a:pt x="1015694" y="640188"/>
                  </a:cubicBezTo>
                  <a:cubicBezTo>
                    <a:pt x="1272928" y="521478"/>
                    <a:pt x="1535835" y="320801"/>
                    <a:pt x="1804418" y="38157"/>
                  </a:cubicBezTo>
                  <a:lnTo>
                    <a:pt x="1844137" y="0"/>
                  </a:lnTo>
                  <a:lnTo>
                    <a:pt x="1869672" y="76314"/>
                  </a:lnTo>
                  <a:cubicBezTo>
                    <a:pt x="1960460" y="333519"/>
                    <a:pt x="2049830" y="531370"/>
                    <a:pt x="2137781" y="669865"/>
                  </a:cubicBezTo>
                  <a:cubicBezTo>
                    <a:pt x="2225731" y="808359"/>
                    <a:pt x="2347256" y="939788"/>
                    <a:pt x="2502353" y="1064152"/>
                  </a:cubicBezTo>
                  <a:lnTo>
                    <a:pt x="2544909" y="1199821"/>
                  </a:lnTo>
                  <a:cubicBezTo>
                    <a:pt x="2259305" y="1072630"/>
                    <a:pt x="2017202" y="740525"/>
                    <a:pt x="1818603" y="203503"/>
                  </a:cubicBezTo>
                  <a:cubicBezTo>
                    <a:pt x="1597306" y="440923"/>
                    <a:pt x="1320686" y="631707"/>
                    <a:pt x="988742" y="775856"/>
                  </a:cubicBezTo>
                  <a:cubicBezTo>
                    <a:pt x="656797" y="920003"/>
                    <a:pt x="327217" y="992078"/>
                    <a:pt x="0" y="992078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  <p:sp>
          <p:nvSpPr>
            <p:cNvPr id="7" name="Forma libre 14"/>
            <p:cNvSpPr/>
            <p:nvPr/>
          </p:nvSpPr>
          <p:spPr>
            <a:xfrm rot="10800000" flipH="1" flipV="1">
              <a:off x="0" y="-23442"/>
              <a:ext cx="9144000" cy="4747629"/>
            </a:xfrm>
            <a:custGeom>
              <a:avLst/>
              <a:gdLst>
                <a:gd name="connsiteX0" fmla="*/ 0 w 6864873"/>
                <a:gd name="connsiteY0" fmla="*/ 2 h 8316426"/>
                <a:gd name="connsiteX1" fmla="*/ 6858003 w 6864873"/>
                <a:gd name="connsiteY1" fmla="*/ 0 h 8316426"/>
                <a:gd name="connsiteX2" fmla="*/ 6864873 w 6864873"/>
                <a:gd name="connsiteY2" fmla="*/ 8147834 h 8316426"/>
                <a:gd name="connsiteX3" fmla="*/ 14395 w 6864873"/>
                <a:gd name="connsiteY3" fmla="*/ 8116599 h 8316426"/>
                <a:gd name="connsiteX4" fmla="*/ 0 w 6864873"/>
                <a:gd name="connsiteY4" fmla="*/ 2 h 8316426"/>
                <a:gd name="connsiteX5" fmla="*/ 2492895 w 6864873"/>
                <a:gd name="connsiteY5" fmla="*/ 6642484 h 8316426"/>
                <a:gd name="connsiteX6" fmla="*/ 2600705 w 6864873"/>
                <a:gd name="connsiteY6" fmla="*/ 7032531 h 8316426"/>
                <a:gd name="connsiteX7" fmla="*/ 2858885 w 6864873"/>
                <a:gd name="connsiteY7" fmla="*/ 7193639 h 8316426"/>
                <a:gd name="connsiteX8" fmla="*/ 3119901 w 6864873"/>
                <a:gd name="connsiteY8" fmla="*/ 7032531 h 8316426"/>
                <a:gd name="connsiteX9" fmla="*/ 3227713 w 6864873"/>
                <a:gd name="connsiteY9" fmla="*/ 6642484 h 8316426"/>
                <a:gd name="connsiteX10" fmla="*/ 3119901 w 6864873"/>
                <a:gd name="connsiteY10" fmla="*/ 6256675 h 8316426"/>
                <a:gd name="connsiteX11" fmla="*/ 2858885 w 6864873"/>
                <a:gd name="connsiteY11" fmla="*/ 6095567 h 8316426"/>
                <a:gd name="connsiteX12" fmla="*/ 2600705 w 6864873"/>
                <a:gd name="connsiteY12" fmla="*/ 6256675 h 8316426"/>
                <a:gd name="connsiteX13" fmla="*/ 2492895 w 6864873"/>
                <a:gd name="connsiteY13" fmla="*/ 6642484 h 8316426"/>
                <a:gd name="connsiteX14" fmla="*/ 2612054 w 6864873"/>
                <a:gd name="connsiteY14" fmla="*/ 5955660 h 8316426"/>
                <a:gd name="connsiteX15" fmla="*/ 2634751 w 6864873"/>
                <a:gd name="connsiteY15" fmla="*/ 5989577 h 8316426"/>
                <a:gd name="connsiteX16" fmla="*/ 2958184 w 6864873"/>
                <a:gd name="connsiteY16" fmla="*/ 5819992 h 8316426"/>
                <a:gd name="connsiteX17" fmla="*/ 3253247 w 6864873"/>
                <a:gd name="connsiteY17" fmla="*/ 6010776 h 8316426"/>
                <a:gd name="connsiteX18" fmla="*/ 3375243 w 6864873"/>
                <a:gd name="connsiteY18" fmla="*/ 6464418 h 8316426"/>
                <a:gd name="connsiteX19" fmla="*/ 3267432 w 6864873"/>
                <a:gd name="connsiteY19" fmla="*/ 6960457 h 8316426"/>
                <a:gd name="connsiteX20" fmla="*/ 3290129 w 6864873"/>
                <a:gd name="connsiteY20" fmla="*/ 6985895 h 8316426"/>
                <a:gd name="connsiteX21" fmla="*/ 3457520 w 6864873"/>
                <a:gd name="connsiteY21" fmla="*/ 6434741 h 8316426"/>
                <a:gd name="connsiteX22" fmla="*/ 3312826 w 6864873"/>
                <a:gd name="connsiteY22" fmla="*/ 5932342 h 8316426"/>
                <a:gd name="connsiteX23" fmla="*/ 2975208 w 6864873"/>
                <a:gd name="connsiteY23" fmla="*/ 5718240 h 8316426"/>
                <a:gd name="connsiteX24" fmla="*/ 2612054 w 6864873"/>
                <a:gd name="connsiteY24" fmla="*/ 5955660 h 8316426"/>
                <a:gd name="connsiteX25" fmla="*/ 3605051 w 6864873"/>
                <a:gd name="connsiteY25" fmla="*/ 6718796 h 8316426"/>
                <a:gd name="connsiteX26" fmla="*/ 3647608 w 6864873"/>
                <a:gd name="connsiteY26" fmla="*/ 6718796 h 8316426"/>
                <a:gd name="connsiteX27" fmla="*/ 4626419 w 6864873"/>
                <a:gd name="connsiteY27" fmla="*/ 6922299 h 8316426"/>
                <a:gd name="connsiteX28" fmla="*/ 5417979 w 6864873"/>
                <a:gd name="connsiteY28" fmla="*/ 7477694 h 8316426"/>
                <a:gd name="connsiteX29" fmla="*/ 5466210 w 6864873"/>
                <a:gd name="connsiteY29" fmla="*/ 7524330 h 8316426"/>
                <a:gd name="connsiteX30" fmla="*/ 5742831 w 6864873"/>
                <a:gd name="connsiteY30" fmla="*/ 6966816 h 8316426"/>
                <a:gd name="connsiteX31" fmla="*/ 6212376 w 6864873"/>
                <a:gd name="connsiteY31" fmla="*/ 6672161 h 8316426"/>
                <a:gd name="connsiteX32" fmla="*/ 5771202 w 6864873"/>
                <a:gd name="connsiteY32" fmla="*/ 6320269 h 8316426"/>
                <a:gd name="connsiteX33" fmla="*/ 5508768 w 6864873"/>
                <a:gd name="connsiteY33" fmla="*/ 5718240 h 8316426"/>
                <a:gd name="connsiteX34" fmla="*/ 4684581 w 6864873"/>
                <a:gd name="connsiteY34" fmla="*/ 6339348 h 8316426"/>
                <a:gd name="connsiteX35" fmla="*/ 3661794 w 6864873"/>
                <a:gd name="connsiteY35" fmla="*/ 6578888 h 8316426"/>
                <a:gd name="connsiteX36" fmla="*/ 3605051 w 6864873"/>
                <a:gd name="connsiteY36" fmla="*/ 6574649 h 8316426"/>
                <a:gd name="connsiteX37" fmla="*/ 3605051 w 6864873"/>
                <a:gd name="connsiteY37" fmla="*/ 6718796 h 8316426"/>
                <a:gd name="connsiteX38" fmla="*/ 3809324 w 6864873"/>
                <a:gd name="connsiteY38" fmla="*/ 6290592 h 8316426"/>
                <a:gd name="connsiteX39" fmla="*/ 4798066 w 6864873"/>
                <a:gd name="connsiteY39" fmla="*/ 6074370 h 8316426"/>
                <a:gd name="connsiteX40" fmla="*/ 5627927 w 6864873"/>
                <a:gd name="connsiteY40" fmla="*/ 5502017 h 8316426"/>
                <a:gd name="connsiteX41" fmla="*/ 6354233 w 6864873"/>
                <a:gd name="connsiteY41" fmla="*/ 6498335 h 8316426"/>
                <a:gd name="connsiteX42" fmla="*/ 6311677 w 6864873"/>
                <a:gd name="connsiteY42" fmla="*/ 6362666 h 8316426"/>
                <a:gd name="connsiteX43" fmla="*/ 5947105 w 6864873"/>
                <a:gd name="connsiteY43" fmla="*/ 5968379 h 8316426"/>
                <a:gd name="connsiteX44" fmla="*/ 5678996 w 6864873"/>
                <a:gd name="connsiteY44" fmla="*/ 5374828 h 8316426"/>
                <a:gd name="connsiteX45" fmla="*/ 5653461 w 6864873"/>
                <a:gd name="connsiteY45" fmla="*/ 5298514 h 8316426"/>
                <a:gd name="connsiteX46" fmla="*/ 5613742 w 6864873"/>
                <a:gd name="connsiteY46" fmla="*/ 5336671 h 8316426"/>
                <a:gd name="connsiteX47" fmla="*/ 4825018 w 6864873"/>
                <a:gd name="connsiteY47" fmla="*/ 5938702 h 8316426"/>
                <a:gd name="connsiteX48" fmla="*/ 3837696 w 6864873"/>
                <a:gd name="connsiteY48" fmla="*/ 6167641 h 8316426"/>
                <a:gd name="connsiteX49" fmla="*/ 3809324 w 6864873"/>
                <a:gd name="connsiteY49" fmla="*/ 6171882 h 8316426"/>
                <a:gd name="connsiteX50" fmla="*/ 3809324 w 6864873"/>
                <a:gd name="connsiteY50" fmla="*/ 6290592 h 8316426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2492895 w 6864873"/>
                <a:gd name="connsiteY5" fmla="*/ 6642484 h 8675541"/>
                <a:gd name="connsiteX6" fmla="*/ 2600705 w 6864873"/>
                <a:gd name="connsiteY6" fmla="*/ 7032531 h 8675541"/>
                <a:gd name="connsiteX7" fmla="*/ 2858885 w 6864873"/>
                <a:gd name="connsiteY7" fmla="*/ 7193639 h 8675541"/>
                <a:gd name="connsiteX8" fmla="*/ 3119901 w 6864873"/>
                <a:gd name="connsiteY8" fmla="*/ 7032531 h 8675541"/>
                <a:gd name="connsiteX9" fmla="*/ 3227713 w 6864873"/>
                <a:gd name="connsiteY9" fmla="*/ 6642484 h 8675541"/>
                <a:gd name="connsiteX10" fmla="*/ 3119901 w 6864873"/>
                <a:gd name="connsiteY10" fmla="*/ 6256675 h 8675541"/>
                <a:gd name="connsiteX11" fmla="*/ 2858885 w 6864873"/>
                <a:gd name="connsiteY11" fmla="*/ 6095567 h 8675541"/>
                <a:gd name="connsiteX12" fmla="*/ 2600705 w 6864873"/>
                <a:gd name="connsiteY12" fmla="*/ 6256675 h 8675541"/>
                <a:gd name="connsiteX13" fmla="*/ 2492895 w 6864873"/>
                <a:gd name="connsiteY13" fmla="*/ 6642484 h 8675541"/>
                <a:gd name="connsiteX14" fmla="*/ 2612054 w 6864873"/>
                <a:gd name="connsiteY14" fmla="*/ 5955660 h 8675541"/>
                <a:gd name="connsiteX15" fmla="*/ 2634751 w 6864873"/>
                <a:gd name="connsiteY15" fmla="*/ 5989577 h 8675541"/>
                <a:gd name="connsiteX16" fmla="*/ 2958184 w 6864873"/>
                <a:gd name="connsiteY16" fmla="*/ 5819992 h 8675541"/>
                <a:gd name="connsiteX17" fmla="*/ 3253247 w 6864873"/>
                <a:gd name="connsiteY17" fmla="*/ 6010776 h 8675541"/>
                <a:gd name="connsiteX18" fmla="*/ 3375243 w 6864873"/>
                <a:gd name="connsiteY18" fmla="*/ 6464418 h 8675541"/>
                <a:gd name="connsiteX19" fmla="*/ 3267432 w 6864873"/>
                <a:gd name="connsiteY19" fmla="*/ 6960457 h 8675541"/>
                <a:gd name="connsiteX20" fmla="*/ 3290129 w 6864873"/>
                <a:gd name="connsiteY20" fmla="*/ 6985895 h 8675541"/>
                <a:gd name="connsiteX21" fmla="*/ 3457520 w 6864873"/>
                <a:gd name="connsiteY21" fmla="*/ 6434741 h 8675541"/>
                <a:gd name="connsiteX22" fmla="*/ 3312826 w 6864873"/>
                <a:gd name="connsiteY22" fmla="*/ 5932342 h 8675541"/>
                <a:gd name="connsiteX23" fmla="*/ 2975208 w 6864873"/>
                <a:gd name="connsiteY23" fmla="*/ 5718240 h 8675541"/>
                <a:gd name="connsiteX24" fmla="*/ 2612054 w 6864873"/>
                <a:gd name="connsiteY24" fmla="*/ 5955660 h 8675541"/>
                <a:gd name="connsiteX25" fmla="*/ 3605051 w 6864873"/>
                <a:gd name="connsiteY25" fmla="*/ 6718796 h 8675541"/>
                <a:gd name="connsiteX26" fmla="*/ 3647608 w 6864873"/>
                <a:gd name="connsiteY26" fmla="*/ 6718796 h 8675541"/>
                <a:gd name="connsiteX27" fmla="*/ 4626419 w 6864873"/>
                <a:gd name="connsiteY27" fmla="*/ 6922299 h 8675541"/>
                <a:gd name="connsiteX28" fmla="*/ 5417979 w 6864873"/>
                <a:gd name="connsiteY28" fmla="*/ 7477694 h 8675541"/>
                <a:gd name="connsiteX29" fmla="*/ 5466210 w 6864873"/>
                <a:gd name="connsiteY29" fmla="*/ 7524330 h 8675541"/>
                <a:gd name="connsiteX30" fmla="*/ 5742831 w 6864873"/>
                <a:gd name="connsiteY30" fmla="*/ 6966816 h 8675541"/>
                <a:gd name="connsiteX31" fmla="*/ 6212376 w 6864873"/>
                <a:gd name="connsiteY31" fmla="*/ 6672161 h 8675541"/>
                <a:gd name="connsiteX32" fmla="*/ 5771202 w 6864873"/>
                <a:gd name="connsiteY32" fmla="*/ 6320269 h 8675541"/>
                <a:gd name="connsiteX33" fmla="*/ 5508768 w 6864873"/>
                <a:gd name="connsiteY33" fmla="*/ 5718240 h 8675541"/>
                <a:gd name="connsiteX34" fmla="*/ 4684581 w 6864873"/>
                <a:gd name="connsiteY34" fmla="*/ 6339348 h 8675541"/>
                <a:gd name="connsiteX35" fmla="*/ 3661794 w 6864873"/>
                <a:gd name="connsiteY35" fmla="*/ 6578888 h 8675541"/>
                <a:gd name="connsiteX36" fmla="*/ 3605051 w 6864873"/>
                <a:gd name="connsiteY36" fmla="*/ 6574649 h 8675541"/>
                <a:gd name="connsiteX37" fmla="*/ 3605051 w 6864873"/>
                <a:gd name="connsiteY37" fmla="*/ 6718796 h 8675541"/>
                <a:gd name="connsiteX38" fmla="*/ 3809324 w 6864873"/>
                <a:gd name="connsiteY38" fmla="*/ 6290592 h 8675541"/>
                <a:gd name="connsiteX39" fmla="*/ 4798066 w 6864873"/>
                <a:gd name="connsiteY39" fmla="*/ 6074370 h 8675541"/>
                <a:gd name="connsiteX40" fmla="*/ 5627927 w 6864873"/>
                <a:gd name="connsiteY40" fmla="*/ 5502017 h 8675541"/>
                <a:gd name="connsiteX41" fmla="*/ 6354233 w 6864873"/>
                <a:gd name="connsiteY41" fmla="*/ 6498335 h 8675541"/>
                <a:gd name="connsiteX42" fmla="*/ 6311677 w 6864873"/>
                <a:gd name="connsiteY42" fmla="*/ 6362666 h 8675541"/>
                <a:gd name="connsiteX43" fmla="*/ 5947105 w 6864873"/>
                <a:gd name="connsiteY43" fmla="*/ 5968379 h 8675541"/>
                <a:gd name="connsiteX44" fmla="*/ 5678996 w 6864873"/>
                <a:gd name="connsiteY44" fmla="*/ 5374828 h 8675541"/>
                <a:gd name="connsiteX45" fmla="*/ 5653461 w 6864873"/>
                <a:gd name="connsiteY45" fmla="*/ 5298514 h 8675541"/>
                <a:gd name="connsiteX46" fmla="*/ 5613742 w 6864873"/>
                <a:gd name="connsiteY46" fmla="*/ 5336671 h 8675541"/>
                <a:gd name="connsiteX47" fmla="*/ 4825018 w 6864873"/>
                <a:gd name="connsiteY47" fmla="*/ 5938702 h 8675541"/>
                <a:gd name="connsiteX48" fmla="*/ 3837696 w 6864873"/>
                <a:gd name="connsiteY48" fmla="*/ 6167641 h 8675541"/>
                <a:gd name="connsiteX49" fmla="*/ 3809324 w 6864873"/>
                <a:gd name="connsiteY49" fmla="*/ 6171882 h 8675541"/>
                <a:gd name="connsiteX50" fmla="*/ 3809324 w 6864873"/>
                <a:gd name="connsiteY50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2492895 w 6864873"/>
                <a:gd name="connsiteY5" fmla="*/ 6642484 h 8675543"/>
                <a:gd name="connsiteX6" fmla="*/ 2600705 w 6864873"/>
                <a:gd name="connsiteY6" fmla="*/ 7032531 h 8675543"/>
                <a:gd name="connsiteX7" fmla="*/ 2858885 w 6864873"/>
                <a:gd name="connsiteY7" fmla="*/ 7193639 h 8675543"/>
                <a:gd name="connsiteX8" fmla="*/ 3119901 w 6864873"/>
                <a:gd name="connsiteY8" fmla="*/ 7032531 h 8675543"/>
                <a:gd name="connsiteX9" fmla="*/ 3227713 w 6864873"/>
                <a:gd name="connsiteY9" fmla="*/ 6642484 h 8675543"/>
                <a:gd name="connsiteX10" fmla="*/ 3119901 w 6864873"/>
                <a:gd name="connsiteY10" fmla="*/ 6256675 h 8675543"/>
                <a:gd name="connsiteX11" fmla="*/ 2858885 w 6864873"/>
                <a:gd name="connsiteY11" fmla="*/ 6095567 h 8675543"/>
                <a:gd name="connsiteX12" fmla="*/ 2600705 w 6864873"/>
                <a:gd name="connsiteY12" fmla="*/ 6256675 h 8675543"/>
                <a:gd name="connsiteX13" fmla="*/ 2492895 w 6864873"/>
                <a:gd name="connsiteY13" fmla="*/ 6642484 h 8675543"/>
                <a:gd name="connsiteX14" fmla="*/ 2612054 w 6864873"/>
                <a:gd name="connsiteY14" fmla="*/ 5955660 h 8675543"/>
                <a:gd name="connsiteX15" fmla="*/ 2634751 w 6864873"/>
                <a:gd name="connsiteY15" fmla="*/ 5989577 h 8675543"/>
                <a:gd name="connsiteX16" fmla="*/ 2958184 w 6864873"/>
                <a:gd name="connsiteY16" fmla="*/ 5819992 h 8675543"/>
                <a:gd name="connsiteX17" fmla="*/ 3253247 w 6864873"/>
                <a:gd name="connsiteY17" fmla="*/ 6010776 h 8675543"/>
                <a:gd name="connsiteX18" fmla="*/ 3375243 w 6864873"/>
                <a:gd name="connsiteY18" fmla="*/ 6464418 h 8675543"/>
                <a:gd name="connsiteX19" fmla="*/ 3267432 w 6864873"/>
                <a:gd name="connsiteY19" fmla="*/ 6960457 h 8675543"/>
                <a:gd name="connsiteX20" fmla="*/ 3457520 w 6864873"/>
                <a:gd name="connsiteY20" fmla="*/ 6434741 h 8675543"/>
                <a:gd name="connsiteX21" fmla="*/ 3312826 w 6864873"/>
                <a:gd name="connsiteY21" fmla="*/ 5932342 h 8675543"/>
                <a:gd name="connsiteX22" fmla="*/ 2975208 w 6864873"/>
                <a:gd name="connsiteY22" fmla="*/ 5718240 h 8675543"/>
                <a:gd name="connsiteX23" fmla="*/ 2612054 w 6864873"/>
                <a:gd name="connsiteY23" fmla="*/ 5955660 h 8675543"/>
                <a:gd name="connsiteX24" fmla="*/ 3605051 w 6864873"/>
                <a:gd name="connsiteY24" fmla="*/ 6718796 h 8675543"/>
                <a:gd name="connsiteX25" fmla="*/ 3647608 w 6864873"/>
                <a:gd name="connsiteY25" fmla="*/ 6718796 h 8675543"/>
                <a:gd name="connsiteX26" fmla="*/ 4626419 w 6864873"/>
                <a:gd name="connsiteY26" fmla="*/ 6922299 h 8675543"/>
                <a:gd name="connsiteX27" fmla="*/ 5417979 w 6864873"/>
                <a:gd name="connsiteY27" fmla="*/ 7477694 h 8675543"/>
                <a:gd name="connsiteX28" fmla="*/ 5466210 w 6864873"/>
                <a:gd name="connsiteY28" fmla="*/ 7524330 h 8675543"/>
                <a:gd name="connsiteX29" fmla="*/ 5742831 w 6864873"/>
                <a:gd name="connsiteY29" fmla="*/ 6966816 h 8675543"/>
                <a:gd name="connsiteX30" fmla="*/ 6212376 w 6864873"/>
                <a:gd name="connsiteY30" fmla="*/ 6672161 h 8675543"/>
                <a:gd name="connsiteX31" fmla="*/ 5771202 w 6864873"/>
                <a:gd name="connsiteY31" fmla="*/ 6320269 h 8675543"/>
                <a:gd name="connsiteX32" fmla="*/ 5508768 w 6864873"/>
                <a:gd name="connsiteY32" fmla="*/ 5718240 h 8675543"/>
                <a:gd name="connsiteX33" fmla="*/ 4684581 w 6864873"/>
                <a:gd name="connsiteY33" fmla="*/ 6339348 h 8675543"/>
                <a:gd name="connsiteX34" fmla="*/ 3661794 w 6864873"/>
                <a:gd name="connsiteY34" fmla="*/ 6578888 h 8675543"/>
                <a:gd name="connsiteX35" fmla="*/ 3605051 w 6864873"/>
                <a:gd name="connsiteY35" fmla="*/ 6574649 h 8675543"/>
                <a:gd name="connsiteX36" fmla="*/ 3605051 w 6864873"/>
                <a:gd name="connsiteY36" fmla="*/ 6718796 h 8675543"/>
                <a:gd name="connsiteX37" fmla="*/ 3809324 w 6864873"/>
                <a:gd name="connsiteY37" fmla="*/ 6290592 h 8675543"/>
                <a:gd name="connsiteX38" fmla="*/ 4798066 w 6864873"/>
                <a:gd name="connsiteY38" fmla="*/ 6074370 h 8675543"/>
                <a:gd name="connsiteX39" fmla="*/ 5627927 w 6864873"/>
                <a:gd name="connsiteY39" fmla="*/ 5502017 h 8675543"/>
                <a:gd name="connsiteX40" fmla="*/ 6354233 w 6864873"/>
                <a:gd name="connsiteY40" fmla="*/ 6498335 h 8675543"/>
                <a:gd name="connsiteX41" fmla="*/ 6311677 w 6864873"/>
                <a:gd name="connsiteY41" fmla="*/ 6362666 h 8675543"/>
                <a:gd name="connsiteX42" fmla="*/ 5947105 w 6864873"/>
                <a:gd name="connsiteY42" fmla="*/ 5968379 h 8675543"/>
                <a:gd name="connsiteX43" fmla="*/ 5678996 w 6864873"/>
                <a:gd name="connsiteY43" fmla="*/ 5374828 h 8675543"/>
                <a:gd name="connsiteX44" fmla="*/ 5653461 w 6864873"/>
                <a:gd name="connsiteY44" fmla="*/ 5298514 h 8675543"/>
                <a:gd name="connsiteX45" fmla="*/ 5613742 w 6864873"/>
                <a:gd name="connsiteY45" fmla="*/ 5336671 h 8675543"/>
                <a:gd name="connsiteX46" fmla="*/ 4825018 w 6864873"/>
                <a:gd name="connsiteY46" fmla="*/ 5938702 h 8675543"/>
                <a:gd name="connsiteX47" fmla="*/ 3837696 w 6864873"/>
                <a:gd name="connsiteY47" fmla="*/ 6167641 h 8675543"/>
                <a:gd name="connsiteX48" fmla="*/ 3809324 w 6864873"/>
                <a:gd name="connsiteY48" fmla="*/ 6171882 h 8675543"/>
                <a:gd name="connsiteX49" fmla="*/ 3809324 w 6864873"/>
                <a:gd name="connsiteY49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2492895 w 6864873"/>
                <a:gd name="connsiteY5" fmla="*/ 6642484 h 8675541"/>
                <a:gd name="connsiteX6" fmla="*/ 2600705 w 6864873"/>
                <a:gd name="connsiteY6" fmla="*/ 7032531 h 8675541"/>
                <a:gd name="connsiteX7" fmla="*/ 2858885 w 6864873"/>
                <a:gd name="connsiteY7" fmla="*/ 7193639 h 8675541"/>
                <a:gd name="connsiteX8" fmla="*/ 3119901 w 6864873"/>
                <a:gd name="connsiteY8" fmla="*/ 7032531 h 8675541"/>
                <a:gd name="connsiteX9" fmla="*/ 3227713 w 6864873"/>
                <a:gd name="connsiteY9" fmla="*/ 6642484 h 8675541"/>
                <a:gd name="connsiteX10" fmla="*/ 3119901 w 6864873"/>
                <a:gd name="connsiteY10" fmla="*/ 6256675 h 8675541"/>
                <a:gd name="connsiteX11" fmla="*/ 2858885 w 6864873"/>
                <a:gd name="connsiteY11" fmla="*/ 6095567 h 8675541"/>
                <a:gd name="connsiteX12" fmla="*/ 2600705 w 6864873"/>
                <a:gd name="connsiteY12" fmla="*/ 6256675 h 8675541"/>
                <a:gd name="connsiteX13" fmla="*/ 2492895 w 6864873"/>
                <a:gd name="connsiteY13" fmla="*/ 6642484 h 8675541"/>
                <a:gd name="connsiteX14" fmla="*/ 2612054 w 6864873"/>
                <a:gd name="connsiteY14" fmla="*/ 5955660 h 8675541"/>
                <a:gd name="connsiteX15" fmla="*/ 2634751 w 6864873"/>
                <a:gd name="connsiteY15" fmla="*/ 5989577 h 8675541"/>
                <a:gd name="connsiteX16" fmla="*/ 2958184 w 6864873"/>
                <a:gd name="connsiteY16" fmla="*/ 5819992 h 8675541"/>
                <a:gd name="connsiteX17" fmla="*/ 3253247 w 6864873"/>
                <a:gd name="connsiteY17" fmla="*/ 6010776 h 8675541"/>
                <a:gd name="connsiteX18" fmla="*/ 3267432 w 6864873"/>
                <a:gd name="connsiteY18" fmla="*/ 6960457 h 8675541"/>
                <a:gd name="connsiteX19" fmla="*/ 3457520 w 6864873"/>
                <a:gd name="connsiteY19" fmla="*/ 6434741 h 8675541"/>
                <a:gd name="connsiteX20" fmla="*/ 3312826 w 6864873"/>
                <a:gd name="connsiteY20" fmla="*/ 5932342 h 8675541"/>
                <a:gd name="connsiteX21" fmla="*/ 2975208 w 6864873"/>
                <a:gd name="connsiteY21" fmla="*/ 5718240 h 8675541"/>
                <a:gd name="connsiteX22" fmla="*/ 2612054 w 6864873"/>
                <a:gd name="connsiteY22" fmla="*/ 5955660 h 8675541"/>
                <a:gd name="connsiteX23" fmla="*/ 3605051 w 6864873"/>
                <a:gd name="connsiteY23" fmla="*/ 6718796 h 8675541"/>
                <a:gd name="connsiteX24" fmla="*/ 3647608 w 6864873"/>
                <a:gd name="connsiteY24" fmla="*/ 6718796 h 8675541"/>
                <a:gd name="connsiteX25" fmla="*/ 4626419 w 6864873"/>
                <a:gd name="connsiteY25" fmla="*/ 6922299 h 8675541"/>
                <a:gd name="connsiteX26" fmla="*/ 5417979 w 6864873"/>
                <a:gd name="connsiteY26" fmla="*/ 7477694 h 8675541"/>
                <a:gd name="connsiteX27" fmla="*/ 5466210 w 6864873"/>
                <a:gd name="connsiteY27" fmla="*/ 7524330 h 8675541"/>
                <a:gd name="connsiteX28" fmla="*/ 5742831 w 6864873"/>
                <a:gd name="connsiteY28" fmla="*/ 6966816 h 8675541"/>
                <a:gd name="connsiteX29" fmla="*/ 6212376 w 6864873"/>
                <a:gd name="connsiteY29" fmla="*/ 6672161 h 8675541"/>
                <a:gd name="connsiteX30" fmla="*/ 5771202 w 6864873"/>
                <a:gd name="connsiteY30" fmla="*/ 6320269 h 8675541"/>
                <a:gd name="connsiteX31" fmla="*/ 5508768 w 6864873"/>
                <a:gd name="connsiteY31" fmla="*/ 5718240 h 8675541"/>
                <a:gd name="connsiteX32" fmla="*/ 4684581 w 6864873"/>
                <a:gd name="connsiteY32" fmla="*/ 6339348 h 8675541"/>
                <a:gd name="connsiteX33" fmla="*/ 3661794 w 6864873"/>
                <a:gd name="connsiteY33" fmla="*/ 6578888 h 8675541"/>
                <a:gd name="connsiteX34" fmla="*/ 3605051 w 6864873"/>
                <a:gd name="connsiteY34" fmla="*/ 6574649 h 8675541"/>
                <a:gd name="connsiteX35" fmla="*/ 3605051 w 6864873"/>
                <a:gd name="connsiteY35" fmla="*/ 6718796 h 8675541"/>
                <a:gd name="connsiteX36" fmla="*/ 3809324 w 6864873"/>
                <a:gd name="connsiteY36" fmla="*/ 6290592 h 8675541"/>
                <a:gd name="connsiteX37" fmla="*/ 4798066 w 6864873"/>
                <a:gd name="connsiteY37" fmla="*/ 6074370 h 8675541"/>
                <a:gd name="connsiteX38" fmla="*/ 5627927 w 6864873"/>
                <a:gd name="connsiteY38" fmla="*/ 5502017 h 8675541"/>
                <a:gd name="connsiteX39" fmla="*/ 6354233 w 6864873"/>
                <a:gd name="connsiteY39" fmla="*/ 6498335 h 8675541"/>
                <a:gd name="connsiteX40" fmla="*/ 6311677 w 6864873"/>
                <a:gd name="connsiteY40" fmla="*/ 6362666 h 8675541"/>
                <a:gd name="connsiteX41" fmla="*/ 5947105 w 6864873"/>
                <a:gd name="connsiteY41" fmla="*/ 5968379 h 8675541"/>
                <a:gd name="connsiteX42" fmla="*/ 5678996 w 6864873"/>
                <a:gd name="connsiteY42" fmla="*/ 5374828 h 8675541"/>
                <a:gd name="connsiteX43" fmla="*/ 5653461 w 6864873"/>
                <a:gd name="connsiteY43" fmla="*/ 5298514 h 8675541"/>
                <a:gd name="connsiteX44" fmla="*/ 5613742 w 6864873"/>
                <a:gd name="connsiteY44" fmla="*/ 5336671 h 8675541"/>
                <a:gd name="connsiteX45" fmla="*/ 4825018 w 6864873"/>
                <a:gd name="connsiteY45" fmla="*/ 5938702 h 8675541"/>
                <a:gd name="connsiteX46" fmla="*/ 3837696 w 6864873"/>
                <a:gd name="connsiteY46" fmla="*/ 6167641 h 8675541"/>
                <a:gd name="connsiteX47" fmla="*/ 3809324 w 6864873"/>
                <a:gd name="connsiteY47" fmla="*/ 6171882 h 8675541"/>
                <a:gd name="connsiteX48" fmla="*/ 3809324 w 6864873"/>
                <a:gd name="connsiteY48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2492895 w 6864873"/>
                <a:gd name="connsiteY5" fmla="*/ 6642484 h 8675543"/>
                <a:gd name="connsiteX6" fmla="*/ 2600705 w 6864873"/>
                <a:gd name="connsiteY6" fmla="*/ 7032531 h 8675543"/>
                <a:gd name="connsiteX7" fmla="*/ 2858885 w 6864873"/>
                <a:gd name="connsiteY7" fmla="*/ 7193639 h 8675543"/>
                <a:gd name="connsiteX8" fmla="*/ 3119901 w 6864873"/>
                <a:gd name="connsiteY8" fmla="*/ 7032531 h 8675543"/>
                <a:gd name="connsiteX9" fmla="*/ 3227713 w 6864873"/>
                <a:gd name="connsiteY9" fmla="*/ 6642484 h 8675543"/>
                <a:gd name="connsiteX10" fmla="*/ 3119901 w 6864873"/>
                <a:gd name="connsiteY10" fmla="*/ 6256675 h 8675543"/>
                <a:gd name="connsiteX11" fmla="*/ 2858885 w 6864873"/>
                <a:gd name="connsiteY11" fmla="*/ 6095567 h 8675543"/>
                <a:gd name="connsiteX12" fmla="*/ 2600705 w 6864873"/>
                <a:gd name="connsiteY12" fmla="*/ 6256675 h 8675543"/>
                <a:gd name="connsiteX13" fmla="*/ 2492895 w 6864873"/>
                <a:gd name="connsiteY13" fmla="*/ 6642484 h 8675543"/>
                <a:gd name="connsiteX14" fmla="*/ 2612054 w 6864873"/>
                <a:gd name="connsiteY14" fmla="*/ 5955660 h 8675543"/>
                <a:gd name="connsiteX15" fmla="*/ 2634751 w 6864873"/>
                <a:gd name="connsiteY15" fmla="*/ 5989577 h 8675543"/>
                <a:gd name="connsiteX16" fmla="*/ 2958184 w 6864873"/>
                <a:gd name="connsiteY16" fmla="*/ 5819992 h 8675543"/>
                <a:gd name="connsiteX17" fmla="*/ 3253247 w 6864873"/>
                <a:gd name="connsiteY17" fmla="*/ 6010776 h 8675543"/>
                <a:gd name="connsiteX18" fmla="*/ 3267432 w 6864873"/>
                <a:gd name="connsiteY18" fmla="*/ 6960457 h 8675543"/>
                <a:gd name="connsiteX19" fmla="*/ 3312826 w 6864873"/>
                <a:gd name="connsiteY19" fmla="*/ 5932342 h 8675543"/>
                <a:gd name="connsiteX20" fmla="*/ 2975208 w 6864873"/>
                <a:gd name="connsiteY20" fmla="*/ 5718240 h 8675543"/>
                <a:gd name="connsiteX21" fmla="*/ 2612054 w 6864873"/>
                <a:gd name="connsiteY21" fmla="*/ 5955660 h 8675543"/>
                <a:gd name="connsiteX22" fmla="*/ 3605051 w 6864873"/>
                <a:gd name="connsiteY22" fmla="*/ 6718796 h 8675543"/>
                <a:gd name="connsiteX23" fmla="*/ 3647608 w 6864873"/>
                <a:gd name="connsiteY23" fmla="*/ 6718796 h 8675543"/>
                <a:gd name="connsiteX24" fmla="*/ 4626419 w 6864873"/>
                <a:gd name="connsiteY24" fmla="*/ 6922299 h 8675543"/>
                <a:gd name="connsiteX25" fmla="*/ 5417979 w 6864873"/>
                <a:gd name="connsiteY25" fmla="*/ 7477694 h 8675543"/>
                <a:gd name="connsiteX26" fmla="*/ 5466210 w 6864873"/>
                <a:gd name="connsiteY26" fmla="*/ 7524330 h 8675543"/>
                <a:gd name="connsiteX27" fmla="*/ 5742831 w 6864873"/>
                <a:gd name="connsiteY27" fmla="*/ 6966816 h 8675543"/>
                <a:gd name="connsiteX28" fmla="*/ 6212376 w 6864873"/>
                <a:gd name="connsiteY28" fmla="*/ 6672161 h 8675543"/>
                <a:gd name="connsiteX29" fmla="*/ 5771202 w 6864873"/>
                <a:gd name="connsiteY29" fmla="*/ 6320269 h 8675543"/>
                <a:gd name="connsiteX30" fmla="*/ 5508768 w 6864873"/>
                <a:gd name="connsiteY30" fmla="*/ 5718240 h 8675543"/>
                <a:gd name="connsiteX31" fmla="*/ 4684581 w 6864873"/>
                <a:gd name="connsiteY31" fmla="*/ 6339348 h 8675543"/>
                <a:gd name="connsiteX32" fmla="*/ 3661794 w 6864873"/>
                <a:gd name="connsiteY32" fmla="*/ 6578888 h 8675543"/>
                <a:gd name="connsiteX33" fmla="*/ 3605051 w 6864873"/>
                <a:gd name="connsiteY33" fmla="*/ 6574649 h 8675543"/>
                <a:gd name="connsiteX34" fmla="*/ 3605051 w 6864873"/>
                <a:gd name="connsiteY34" fmla="*/ 6718796 h 8675543"/>
                <a:gd name="connsiteX35" fmla="*/ 3809324 w 6864873"/>
                <a:gd name="connsiteY35" fmla="*/ 6290592 h 8675543"/>
                <a:gd name="connsiteX36" fmla="*/ 4798066 w 6864873"/>
                <a:gd name="connsiteY36" fmla="*/ 6074370 h 8675543"/>
                <a:gd name="connsiteX37" fmla="*/ 5627927 w 6864873"/>
                <a:gd name="connsiteY37" fmla="*/ 5502017 h 8675543"/>
                <a:gd name="connsiteX38" fmla="*/ 6354233 w 6864873"/>
                <a:gd name="connsiteY38" fmla="*/ 6498335 h 8675543"/>
                <a:gd name="connsiteX39" fmla="*/ 6311677 w 6864873"/>
                <a:gd name="connsiteY39" fmla="*/ 6362666 h 8675543"/>
                <a:gd name="connsiteX40" fmla="*/ 5947105 w 6864873"/>
                <a:gd name="connsiteY40" fmla="*/ 5968379 h 8675543"/>
                <a:gd name="connsiteX41" fmla="*/ 5678996 w 6864873"/>
                <a:gd name="connsiteY41" fmla="*/ 5374828 h 8675543"/>
                <a:gd name="connsiteX42" fmla="*/ 5653461 w 6864873"/>
                <a:gd name="connsiteY42" fmla="*/ 5298514 h 8675543"/>
                <a:gd name="connsiteX43" fmla="*/ 5613742 w 6864873"/>
                <a:gd name="connsiteY43" fmla="*/ 5336671 h 8675543"/>
                <a:gd name="connsiteX44" fmla="*/ 4825018 w 6864873"/>
                <a:gd name="connsiteY44" fmla="*/ 5938702 h 8675543"/>
                <a:gd name="connsiteX45" fmla="*/ 3837696 w 6864873"/>
                <a:gd name="connsiteY45" fmla="*/ 6167641 h 8675543"/>
                <a:gd name="connsiteX46" fmla="*/ 3809324 w 6864873"/>
                <a:gd name="connsiteY46" fmla="*/ 6171882 h 8675543"/>
                <a:gd name="connsiteX47" fmla="*/ 3809324 w 6864873"/>
                <a:gd name="connsiteY47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2492895 w 6864873"/>
                <a:gd name="connsiteY5" fmla="*/ 6642484 h 8675541"/>
                <a:gd name="connsiteX6" fmla="*/ 2600705 w 6864873"/>
                <a:gd name="connsiteY6" fmla="*/ 7032531 h 8675541"/>
                <a:gd name="connsiteX7" fmla="*/ 2858885 w 6864873"/>
                <a:gd name="connsiteY7" fmla="*/ 7193639 h 8675541"/>
                <a:gd name="connsiteX8" fmla="*/ 3119901 w 6864873"/>
                <a:gd name="connsiteY8" fmla="*/ 7032531 h 8675541"/>
                <a:gd name="connsiteX9" fmla="*/ 3227713 w 6864873"/>
                <a:gd name="connsiteY9" fmla="*/ 6642484 h 8675541"/>
                <a:gd name="connsiteX10" fmla="*/ 3119901 w 6864873"/>
                <a:gd name="connsiteY10" fmla="*/ 6256675 h 8675541"/>
                <a:gd name="connsiteX11" fmla="*/ 2858885 w 6864873"/>
                <a:gd name="connsiteY11" fmla="*/ 6095567 h 8675541"/>
                <a:gd name="connsiteX12" fmla="*/ 2600705 w 6864873"/>
                <a:gd name="connsiteY12" fmla="*/ 6256675 h 8675541"/>
                <a:gd name="connsiteX13" fmla="*/ 2492895 w 6864873"/>
                <a:gd name="connsiteY13" fmla="*/ 6642484 h 8675541"/>
                <a:gd name="connsiteX14" fmla="*/ 2612054 w 6864873"/>
                <a:gd name="connsiteY14" fmla="*/ 5955660 h 8675541"/>
                <a:gd name="connsiteX15" fmla="*/ 2634751 w 6864873"/>
                <a:gd name="connsiteY15" fmla="*/ 5989577 h 8675541"/>
                <a:gd name="connsiteX16" fmla="*/ 2958184 w 6864873"/>
                <a:gd name="connsiteY16" fmla="*/ 5819992 h 8675541"/>
                <a:gd name="connsiteX17" fmla="*/ 3253247 w 6864873"/>
                <a:gd name="connsiteY17" fmla="*/ 6010776 h 8675541"/>
                <a:gd name="connsiteX18" fmla="*/ 3312826 w 6864873"/>
                <a:gd name="connsiteY18" fmla="*/ 5932342 h 8675541"/>
                <a:gd name="connsiteX19" fmla="*/ 2975208 w 6864873"/>
                <a:gd name="connsiteY19" fmla="*/ 5718240 h 8675541"/>
                <a:gd name="connsiteX20" fmla="*/ 2612054 w 6864873"/>
                <a:gd name="connsiteY20" fmla="*/ 5955660 h 8675541"/>
                <a:gd name="connsiteX21" fmla="*/ 3605051 w 6864873"/>
                <a:gd name="connsiteY21" fmla="*/ 6718796 h 8675541"/>
                <a:gd name="connsiteX22" fmla="*/ 3647608 w 6864873"/>
                <a:gd name="connsiteY22" fmla="*/ 6718796 h 8675541"/>
                <a:gd name="connsiteX23" fmla="*/ 4626419 w 6864873"/>
                <a:gd name="connsiteY23" fmla="*/ 6922299 h 8675541"/>
                <a:gd name="connsiteX24" fmla="*/ 5417979 w 6864873"/>
                <a:gd name="connsiteY24" fmla="*/ 7477694 h 8675541"/>
                <a:gd name="connsiteX25" fmla="*/ 5466210 w 6864873"/>
                <a:gd name="connsiteY25" fmla="*/ 7524330 h 8675541"/>
                <a:gd name="connsiteX26" fmla="*/ 5742831 w 6864873"/>
                <a:gd name="connsiteY26" fmla="*/ 6966816 h 8675541"/>
                <a:gd name="connsiteX27" fmla="*/ 6212376 w 6864873"/>
                <a:gd name="connsiteY27" fmla="*/ 6672161 h 8675541"/>
                <a:gd name="connsiteX28" fmla="*/ 5771202 w 6864873"/>
                <a:gd name="connsiteY28" fmla="*/ 6320269 h 8675541"/>
                <a:gd name="connsiteX29" fmla="*/ 5508768 w 6864873"/>
                <a:gd name="connsiteY29" fmla="*/ 5718240 h 8675541"/>
                <a:gd name="connsiteX30" fmla="*/ 4684581 w 6864873"/>
                <a:gd name="connsiteY30" fmla="*/ 6339348 h 8675541"/>
                <a:gd name="connsiteX31" fmla="*/ 3661794 w 6864873"/>
                <a:gd name="connsiteY31" fmla="*/ 6578888 h 8675541"/>
                <a:gd name="connsiteX32" fmla="*/ 3605051 w 6864873"/>
                <a:gd name="connsiteY32" fmla="*/ 6574649 h 8675541"/>
                <a:gd name="connsiteX33" fmla="*/ 3605051 w 6864873"/>
                <a:gd name="connsiteY33" fmla="*/ 6718796 h 8675541"/>
                <a:gd name="connsiteX34" fmla="*/ 3809324 w 6864873"/>
                <a:gd name="connsiteY34" fmla="*/ 6290592 h 8675541"/>
                <a:gd name="connsiteX35" fmla="*/ 4798066 w 6864873"/>
                <a:gd name="connsiteY35" fmla="*/ 6074370 h 8675541"/>
                <a:gd name="connsiteX36" fmla="*/ 5627927 w 6864873"/>
                <a:gd name="connsiteY36" fmla="*/ 5502017 h 8675541"/>
                <a:gd name="connsiteX37" fmla="*/ 6354233 w 6864873"/>
                <a:gd name="connsiteY37" fmla="*/ 6498335 h 8675541"/>
                <a:gd name="connsiteX38" fmla="*/ 6311677 w 6864873"/>
                <a:gd name="connsiteY38" fmla="*/ 6362666 h 8675541"/>
                <a:gd name="connsiteX39" fmla="*/ 5947105 w 6864873"/>
                <a:gd name="connsiteY39" fmla="*/ 5968379 h 8675541"/>
                <a:gd name="connsiteX40" fmla="*/ 5678996 w 6864873"/>
                <a:gd name="connsiteY40" fmla="*/ 5374828 h 8675541"/>
                <a:gd name="connsiteX41" fmla="*/ 5653461 w 6864873"/>
                <a:gd name="connsiteY41" fmla="*/ 5298514 h 8675541"/>
                <a:gd name="connsiteX42" fmla="*/ 5613742 w 6864873"/>
                <a:gd name="connsiteY42" fmla="*/ 5336671 h 8675541"/>
                <a:gd name="connsiteX43" fmla="*/ 4825018 w 6864873"/>
                <a:gd name="connsiteY43" fmla="*/ 5938702 h 8675541"/>
                <a:gd name="connsiteX44" fmla="*/ 3837696 w 6864873"/>
                <a:gd name="connsiteY44" fmla="*/ 6167641 h 8675541"/>
                <a:gd name="connsiteX45" fmla="*/ 3809324 w 6864873"/>
                <a:gd name="connsiteY45" fmla="*/ 6171882 h 8675541"/>
                <a:gd name="connsiteX46" fmla="*/ 3809324 w 6864873"/>
                <a:gd name="connsiteY46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2492895 w 6864873"/>
                <a:gd name="connsiteY5" fmla="*/ 6642484 h 8675543"/>
                <a:gd name="connsiteX6" fmla="*/ 2600705 w 6864873"/>
                <a:gd name="connsiteY6" fmla="*/ 7032531 h 8675543"/>
                <a:gd name="connsiteX7" fmla="*/ 2858885 w 6864873"/>
                <a:gd name="connsiteY7" fmla="*/ 7193639 h 8675543"/>
                <a:gd name="connsiteX8" fmla="*/ 3119901 w 6864873"/>
                <a:gd name="connsiteY8" fmla="*/ 7032531 h 8675543"/>
                <a:gd name="connsiteX9" fmla="*/ 3227713 w 6864873"/>
                <a:gd name="connsiteY9" fmla="*/ 6642484 h 8675543"/>
                <a:gd name="connsiteX10" fmla="*/ 3119901 w 6864873"/>
                <a:gd name="connsiteY10" fmla="*/ 6256675 h 8675543"/>
                <a:gd name="connsiteX11" fmla="*/ 2858885 w 6864873"/>
                <a:gd name="connsiteY11" fmla="*/ 6095567 h 8675543"/>
                <a:gd name="connsiteX12" fmla="*/ 2600705 w 6864873"/>
                <a:gd name="connsiteY12" fmla="*/ 6256675 h 8675543"/>
                <a:gd name="connsiteX13" fmla="*/ 2492895 w 6864873"/>
                <a:gd name="connsiteY13" fmla="*/ 6642484 h 8675543"/>
                <a:gd name="connsiteX14" fmla="*/ 2612054 w 6864873"/>
                <a:gd name="connsiteY14" fmla="*/ 5955660 h 8675543"/>
                <a:gd name="connsiteX15" fmla="*/ 2634751 w 6864873"/>
                <a:gd name="connsiteY15" fmla="*/ 5989577 h 8675543"/>
                <a:gd name="connsiteX16" fmla="*/ 2958184 w 6864873"/>
                <a:gd name="connsiteY16" fmla="*/ 5819992 h 8675543"/>
                <a:gd name="connsiteX17" fmla="*/ 3312826 w 6864873"/>
                <a:gd name="connsiteY17" fmla="*/ 5932342 h 8675543"/>
                <a:gd name="connsiteX18" fmla="*/ 2975208 w 6864873"/>
                <a:gd name="connsiteY18" fmla="*/ 5718240 h 8675543"/>
                <a:gd name="connsiteX19" fmla="*/ 2612054 w 6864873"/>
                <a:gd name="connsiteY19" fmla="*/ 5955660 h 8675543"/>
                <a:gd name="connsiteX20" fmla="*/ 3605051 w 6864873"/>
                <a:gd name="connsiteY20" fmla="*/ 6718796 h 8675543"/>
                <a:gd name="connsiteX21" fmla="*/ 3647608 w 6864873"/>
                <a:gd name="connsiteY21" fmla="*/ 6718796 h 8675543"/>
                <a:gd name="connsiteX22" fmla="*/ 4626419 w 6864873"/>
                <a:gd name="connsiteY22" fmla="*/ 6922299 h 8675543"/>
                <a:gd name="connsiteX23" fmla="*/ 5417979 w 6864873"/>
                <a:gd name="connsiteY23" fmla="*/ 7477694 h 8675543"/>
                <a:gd name="connsiteX24" fmla="*/ 5466210 w 6864873"/>
                <a:gd name="connsiteY24" fmla="*/ 7524330 h 8675543"/>
                <a:gd name="connsiteX25" fmla="*/ 5742831 w 6864873"/>
                <a:gd name="connsiteY25" fmla="*/ 6966816 h 8675543"/>
                <a:gd name="connsiteX26" fmla="*/ 6212376 w 6864873"/>
                <a:gd name="connsiteY26" fmla="*/ 6672161 h 8675543"/>
                <a:gd name="connsiteX27" fmla="*/ 5771202 w 6864873"/>
                <a:gd name="connsiteY27" fmla="*/ 6320269 h 8675543"/>
                <a:gd name="connsiteX28" fmla="*/ 5508768 w 6864873"/>
                <a:gd name="connsiteY28" fmla="*/ 5718240 h 8675543"/>
                <a:gd name="connsiteX29" fmla="*/ 4684581 w 6864873"/>
                <a:gd name="connsiteY29" fmla="*/ 6339348 h 8675543"/>
                <a:gd name="connsiteX30" fmla="*/ 3661794 w 6864873"/>
                <a:gd name="connsiteY30" fmla="*/ 6578888 h 8675543"/>
                <a:gd name="connsiteX31" fmla="*/ 3605051 w 6864873"/>
                <a:gd name="connsiteY31" fmla="*/ 6574649 h 8675543"/>
                <a:gd name="connsiteX32" fmla="*/ 3605051 w 6864873"/>
                <a:gd name="connsiteY32" fmla="*/ 6718796 h 8675543"/>
                <a:gd name="connsiteX33" fmla="*/ 3809324 w 6864873"/>
                <a:gd name="connsiteY33" fmla="*/ 6290592 h 8675543"/>
                <a:gd name="connsiteX34" fmla="*/ 4798066 w 6864873"/>
                <a:gd name="connsiteY34" fmla="*/ 6074370 h 8675543"/>
                <a:gd name="connsiteX35" fmla="*/ 5627927 w 6864873"/>
                <a:gd name="connsiteY35" fmla="*/ 5502017 h 8675543"/>
                <a:gd name="connsiteX36" fmla="*/ 6354233 w 6864873"/>
                <a:gd name="connsiteY36" fmla="*/ 6498335 h 8675543"/>
                <a:gd name="connsiteX37" fmla="*/ 6311677 w 6864873"/>
                <a:gd name="connsiteY37" fmla="*/ 6362666 h 8675543"/>
                <a:gd name="connsiteX38" fmla="*/ 5947105 w 6864873"/>
                <a:gd name="connsiteY38" fmla="*/ 5968379 h 8675543"/>
                <a:gd name="connsiteX39" fmla="*/ 5678996 w 6864873"/>
                <a:gd name="connsiteY39" fmla="*/ 5374828 h 8675543"/>
                <a:gd name="connsiteX40" fmla="*/ 5653461 w 6864873"/>
                <a:gd name="connsiteY40" fmla="*/ 5298514 h 8675543"/>
                <a:gd name="connsiteX41" fmla="*/ 5613742 w 6864873"/>
                <a:gd name="connsiteY41" fmla="*/ 5336671 h 8675543"/>
                <a:gd name="connsiteX42" fmla="*/ 4825018 w 6864873"/>
                <a:gd name="connsiteY42" fmla="*/ 5938702 h 8675543"/>
                <a:gd name="connsiteX43" fmla="*/ 3837696 w 6864873"/>
                <a:gd name="connsiteY43" fmla="*/ 6167641 h 8675543"/>
                <a:gd name="connsiteX44" fmla="*/ 3809324 w 6864873"/>
                <a:gd name="connsiteY44" fmla="*/ 6171882 h 8675543"/>
                <a:gd name="connsiteX45" fmla="*/ 3809324 w 6864873"/>
                <a:gd name="connsiteY45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2492895 w 6864873"/>
                <a:gd name="connsiteY5" fmla="*/ 6642484 h 8675541"/>
                <a:gd name="connsiteX6" fmla="*/ 2600705 w 6864873"/>
                <a:gd name="connsiteY6" fmla="*/ 7032531 h 8675541"/>
                <a:gd name="connsiteX7" fmla="*/ 2858885 w 6864873"/>
                <a:gd name="connsiteY7" fmla="*/ 7193639 h 8675541"/>
                <a:gd name="connsiteX8" fmla="*/ 3119901 w 6864873"/>
                <a:gd name="connsiteY8" fmla="*/ 7032531 h 8675541"/>
                <a:gd name="connsiteX9" fmla="*/ 3227713 w 6864873"/>
                <a:gd name="connsiteY9" fmla="*/ 6642484 h 8675541"/>
                <a:gd name="connsiteX10" fmla="*/ 3119901 w 6864873"/>
                <a:gd name="connsiteY10" fmla="*/ 6256675 h 8675541"/>
                <a:gd name="connsiteX11" fmla="*/ 2858885 w 6864873"/>
                <a:gd name="connsiteY11" fmla="*/ 6095567 h 8675541"/>
                <a:gd name="connsiteX12" fmla="*/ 2600705 w 6864873"/>
                <a:gd name="connsiteY12" fmla="*/ 6256675 h 8675541"/>
                <a:gd name="connsiteX13" fmla="*/ 2492895 w 6864873"/>
                <a:gd name="connsiteY13" fmla="*/ 6642484 h 8675541"/>
                <a:gd name="connsiteX14" fmla="*/ 2612054 w 6864873"/>
                <a:gd name="connsiteY14" fmla="*/ 5955660 h 8675541"/>
                <a:gd name="connsiteX15" fmla="*/ 2634751 w 6864873"/>
                <a:gd name="connsiteY15" fmla="*/ 5989577 h 8675541"/>
                <a:gd name="connsiteX16" fmla="*/ 2958184 w 6864873"/>
                <a:gd name="connsiteY16" fmla="*/ 5819992 h 8675541"/>
                <a:gd name="connsiteX17" fmla="*/ 2975208 w 6864873"/>
                <a:gd name="connsiteY17" fmla="*/ 5718240 h 8675541"/>
                <a:gd name="connsiteX18" fmla="*/ 2612054 w 6864873"/>
                <a:gd name="connsiteY18" fmla="*/ 5955660 h 8675541"/>
                <a:gd name="connsiteX19" fmla="*/ 3605051 w 6864873"/>
                <a:gd name="connsiteY19" fmla="*/ 6718796 h 8675541"/>
                <a:gd name="connsiteX20" fmla="*/ 3647608 w 6864873"/>
                <a:gd name="connsiteY20" fmla="*/ 6718796 h 8675541"/>
                <a:gd name="connsiteX21" fmla="*/ 4626419 w 6864873"/>
                <a:gd name="connsiteY21" fmla="*/ 6922299 h 8675541"/>
                <a:gd name="connsiteX22" fmla="*/ 5417979 w 6864873"/>
                <a:gd name="connsiteY22" fmla="*/ 7477694 h 8675541"/>
                <a:gd name="connsiteX23" fmla="*/ 5466210 w 6864873"/>
                <a:gd name="connsiteY23" fmla="*/ 7524330 h 8675541"/>
                <a:gd name="connsiteX24" fmla="*/ 5742831 w 6864873"/>
                <a:gd name="connsiteY24" fmla="*/ 6966816 h 8675541"/>
                <a:gd name="connsiteX25" fmla="*/ 6212376 w 6864873"/>
                <a:gd name="connsiteY25" fmla="*/ 6672161 h 8675541"/>
                <a:gd name="connsiteX26" fmla="*/ 5771202 w 6864873"/>
                <a:gd name="connsiteY26" fmla="*/ 6320269 h 8675541"/>
                <a:gd name="connsiteX27" fmla="*/ 5508768 w 6864873"/>
                <a:gd name="connsiteY27" fmla="*/ 5718240 h 8675541"/>
                <a:gd name="connsiteX28" fmla="*/ 4684581 w 6864873"/>
                <a:gd name="connsiteY28" fmla="*/ 6339348 h 8675541"/>
                <a:gd name="connsiteX29" fmla="*/ 3661794 w 6864873"/>
                <a:gd name="connsiteY29" fmla="*/ 6578888 h 8675541"/>
                <a:gd name="connsiteX30" fmla="*/ 3605051 w 6864873"/>
                <a:gd name="connsiteY30" fmla="*/ 6574649 h 8675541"/>
                <a:gd name="connsiteX31" fmla="*/ 3605051 w 6864873"/>
                <a:gd name="connsiteY31" fmla="*/ 6718796 h 8675541"/>
                <a:gd name="connsiteX32" fmla="*/ 3809324 w 6864873"/>
                <a:gd name="connsiteY32" fmla="*/ 6290592 h 8675541"/>
                <a:gd name="connsiteX33" fmla="*/ 4798066 w 6864873"/>
                <a:gd name="connsiteY33" fmla="*/ 6074370 h 8675541"/>
                <a:gd name="connsiteX34" fmla="*/ 5627927 w 6864873"/>
                <a:gd name="connsiteY34" fmla="*/ 5502017 h 8675541"/>
                <a:gd name="connsiteX35" fmla="*/ 6354233 w 6864873"/>
                <a:gd name="connsiteY35" fmla="*/ 6498335 h 8675541"/>
                <a:gd name="connsiteX36" fmla="*/ 6311677 w 6864873"/>
                <a:gd name="connsiteY36" fmla="*/ 6362666 h 8675541"/>
                <a:gd name="connsiteX37" fmla="*/ 5947105 w 6864873"/>
                <a:gd name="connsiteY37" fmla="*/ 5968379 h 8675541"/>
                <a:gd name="connsiteX38" fmla="*/ 5678996 w 6864873"/>
                <a:gd name="connsiteY38" fmla="*/ 5374828 h 8675541"/>
                <a:gd name="connsiteX39" fmla="*/ 5653461 w 6864873"/>
                <a:gd name="connsiteY39" fmla="*/ 5298514 h 8675541"/>
                <a:gd name="connsiteX40" fmla="*/ 5613742 w 6864873"/>
                <a:gd name="connsiteY40" fmla="*/ 5336671 h 8675541"/>
                <a:gd name="connsiteX41" fmla="*/ 4825018 w 6864873"/>
                <a:gd name="connsiteY41" fmla="*/ 5938702 h 8675541"/>
                <a:gd name="connsiteX42" fmla="*/ 3837696 w 6864873"/>
                <a:gd name="connsiteY42" fmla="*/ 6167641 h 8675541"/>
                <a:gd name="connsiteX43" fmla="*/ 3809324 w 6864873"/>
                <a:gd name="connsiteY43" fmla="*/ 6171882 h 8675541"/>
                <a:gd name="connsiteX44" fmla="*/ 3809324 w 6864873"/>
                <a:gd name="connsiteY44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2492895 w 6864873"/>
                <a:gd name="connsiteY5" fmla="*/ 6642484 h 8675543"/>
                <a:gd name="connsiteX6" fmla="*/ 2600705 w 6864873"/>
                <a:gd name="connsiteY6" fmla="*/ 7032531 h 8675543"/>
                <a:gd name="connsiteX7" fmla="*/ 2858885 w 6864873"/>
                <a:gd name="connsiteY7" fmla="*/ 7193639 h 8675543"/>
                <a:gd name="connsiteX8" fmla="*/ 3119901 w 6864873"/>
                <a:gd name="connsiteY8" fmla="*/ 7032531 h 8675543"/>
                <a:gd name="connsiteX9" fmla="*/ 3227713 w 6864873"/>
                <a:gd name="connsiteY9" fmla="*/ 6642484 h 8675543"/>
                <a:gd name="connsiteX10" fmla="*/ 3119901 w 6864873"/>
                <a:gd name="connsiteY10" fmla="*/ 6256675 h 8675543"/>
                <a:gd name="connsiteX11" fmla="*/ 2858885 w 6864873"/>
                <a:gd name="connsiteY11" fmla="*/ 6095567 h 8675543"/>
                <a:gd name="connsiteX12" fmla="*/ 2600705 w 6864873"/>
                <a:gd name="connsiteY12" fmla="*/ 6256675 h 8675543"/>
                <a:gd name="connsiteX13" fmla="*/ 2492895 w 6864873"/>
                <a:gd name="connsiteY13" fmla="*/ 6642484 h 8675543"/>
                <a:gd name="connsiteX14" fmla="*/ 2612054 w 6864873"/>
                <a:gd name="connsiteY14" fmla="*/ 5955660 h 8675543"/>
                <a:gd name="connsiteX15" fmla="*/ 2634751 w 6864873"/>
                <a:gd name="connsiteY15" fmla="*/ 5989577 h 8675543"/>
                <a:gd name="connsiteX16" fmla="*/ 2975208 w 6864873"/>
                <a:gd name="connsiteY16" fmla="*/ 5718240 h 8675543"/>
                <a:gd name="connsiteX17" fmla="*/ 2612054 w 6864873"/>
                <a:gd name="connsiteY17" fmla="*/ 5955660 h 8675543"/>
                <a:gd name="connsiteX18" fmla="*/ 3605051 w 6864873"/>
                <a:gd name="connsiteY18" fmla="*/ 6718796 h 8675543"/>
                <a:gd name="connsiteX19" fmla="*/ 3647608 w 6864873"/>
                <a:gd name="connsiteY19" fmla="*/ 6718796 h 8675543"/>
                <a:gd name="connsiteX20" fmla="*/ 4626419 w 6864873"/>
                <a:gd name="connsiteY20" fmla="*/ 6922299 h 8675543"/>
                <a:gd name="connsiteX21" fmla="*/ 5417979 w 6864873"/>
                <a:gd name="connsiteY21" fmla="*/ 7477694 h 8675543"/>
                <a:gd name="connsiteX22" fmla="*/ 5466210 w 6864873"/>
                <a:gd name="connsiteY22" fmla="*/ 7524330 h 8675543"/>
                <a:gd name="connsiteX23" fmla="*/ 5742831 w 6864873"/>
                <a:gd name="connsiteY23" fmla="*/ 6966816 h 8675543"/>
                <a:gd name="connsiteX24" fmla="*/ 6212376 w 6864873"/>
                <a:gd name="connsiteY24" fmla="*/ 6672161 h 8675543"/>
                <a:gd name="connsiteX25" fmla="*/ 5771202 w 6864873"/>
                <a:gd name="connsiteY25" fmla="*/ 6320269 h 8675543"/>
                <a:gd name="connsiteX26" fmla="*/ 5508768 w 6864873"/>
                <a:gd name="connsiteY26" fmla="*/ 5718240 h 8675543"/>
                <a:gd name="connsiteX27" fmla="*/ 4684581 w 6864873"/>
                <a:gd name="connsiteY27" fmla="*/ 6339348 h 8675543"/>
                <a:gd name="connsiteX28" fmla="*/ 3661794 w 6864873"/>
                <a:gd name="connsiteY28" fmla="*/ 6578888 h 8675543"/>
                <a:gd name="connsiteX29" fmla="*/ 3605051 w 6864873"/>
                <a:gd name="connsiteY29" fmla="*/ 6574649 h 8675543"/>
                <a:gd name="connsiteX30" fmla="*/ 3605051 w 6864873"/>
                <a:gd name="connsiteY30" fmla="*/ 6718796 h 8675543"/>
                <a:gd name="connsiteX31" fmla="*/ 3809324 w 6864873"/>
                <a:gd name="connsiteY31" fmla="*/ 6290592 h 8675543"/>
                <a:gd name="connsiteX32" fmla="*/ 4798066 w 6864873"/>
                <a:gd name="connsiteY32" fmla="*/ 6074370 h 8675543"/>
                <a:gd name="connsiteX33" fmla="*/ 5627927 w 6864873"/>
                <a:gd name="connsiteY33" fmla="*/ 5502017 h 8675543"/>
                <a:gd name="connsiteX34" fmla="*/ 6354233 w 6864873"/>
                <a:gd name="connsiteY34" fmla="*/ 6498335 h 8675543"/>
                <a:gd name="connsiteX35" fmla="*/ 6311677 w 6864873"/>
                <a:gd name="connsiteY35" fmla="*/ 6362666 h 8675543"/>
                <a:gd name="connsiteX36" fmla="*/ 5947105 w 6864873"/>
                <a:gd name="connsiteY36" fmla="*/ 5968379 h 8675543"/>
                <a:gd name="connsiteX37" fmla="*/ 5678996 w 6864873"/>
                <a:gd name="connsiteY37" fmla="*/ 5374828 h 8675543"/>
                <a:gd name="connsiteX38" fmla="*/ 5653461 w 6864873"/>
                <a:gd name="connsiteY38" fmla="*/ 5298514 h 8675543"/>
                <a:gd name="connsiteX39" fmla="*/ 5613742 w 6864873"/>
                <a:gd name="connsiteY39" fmla="*/ 5336671 h 8675543"/>
                <a:gd name="connsiteX40" fmla="*/ 4825018 w 6864873"/>
                <a:gd name="connsiteY40" fmla="*/ 5938702 h 8675543"/>
                <a:gd name="connsiteX41" fmla="*/ 3837696 w 6864873"/>
                <a:gd name="connsiteY41" fmla="*/ 6167641 h 8675543"/>
                <a:gd name="connsiteX42" fmla="*/ 3809324 w 6864873"/>
                <a:gd name="connsiteY42" fmla="*/ 6171882 h 8675543"/>
                <a:gd name="connsiteX43" fmla="*/ 3809324 w 6864873"/>
                <a:gd name="connsiteY43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2492895 w 6864873"/>
                <a:gd name="connsiteY5" fmla="*/ 6642484 h 8675541"/>
                <a:gd name="connsiteX6" fmla="*/ 2600705 w 6864873"/>
                <a:gd name="connsiteY6" fmla="*/ 7032531 h 8675541"/>
                <a:gd name="connsiteX7" fmla="*/ 2858885 w 6864873"/>
                <a:gd name="connsiteY7" fmla="*/ 7193639 h 8675541"/>
                <a:gd name="connsiteX8" fmla="*/ 3119901 w 6864873"/>
                <a:gd name="connsiteY8" fmla="*/ 7032531 h 8675541"/>
                <a:gd name="connsiteX9" fmla="*/ 3227713 w 6864873"/>
                <a:gd name="connsiteY9" fmla="*/ 6642484 h 8675541"/>
                <a:gd name="connsiteX10" fmla="*/ 3119901 w 6864873"/>
                <a:gd name="connsiteY10" fmla="*/ 6256675 h 8675541"/>
                <a:gd name="connsiteX11" fmla="*/ 2858885 w 6864873"/>
                <a:gd name="connsiteY11" fmla="*/ 6095567 h 8675541"/>
                <a:gd name="connsiteX12" fmla="*/ 2600705 w 6864873"/>
                <a:gd name="connsiteY12" fmla="*/ 6256675 h 8675541"/>
                <a:gd name="connsiteX13" fmla="*/ 2492895 w 6864873"/>
                <a:gd name="connsiteY13" fmla="*/ 6642484 h 8675541"/>
                <a:gd name="connsiteX14" fmla="*/ 2612054 w 6864873"/>
                <a:gd name="connsiteY14" fmla="*/ 5955660 h 8675541"/>
                <a:gd name="connsiteX15" fmla="*/ 2634751 w 6864873"/>
                <a:gd name="connsiteY15" fmla="*/ 5989577 h 8675541"/>
                <a:gd name="connsiteX16" fmla="*/ 2612054 w 6864873"/>
                <a:gd name="connsiteY16" fmla="*/ 5955660 h 8675541"/>
                <a:gd name="connsiteX17" fmla="*/ 3605051 w 6864873"/>
                <a:gd name="connsiteY17" fmla="*/ 6718796 h 8675541"/>
                <a:gd name="connsiteX18" fmla="*/ 3647608 w 6864873"/>
                <a:gd name="connsiteY18" fmla="*/ 6718796 h 8675541"/>
                <a:gd name="connsiteX19" fmla="*/ 4626419 w 6864873"/>
                <a:gd name="connsiteY19" fmla="*/ 6922299 h 8675541"/>
                <a:gd name="connsiteX20" fmla="*/ 5417979 w 6864873"/>
                <a:gd name="connsiteY20" fmla="*/ 7477694 h 8675541"/>
                <a:gd name="connsiteX21" fmla="*/ 5466210 w 6864873"/>
                <a:gd name="connsiteY21" fmla="*/ 7524330 h 8675541"/>
                <a:gd name="connsiteX22" fmla="*/ 5742831 w 6864873"/>
                <a:gd name="connsiteY22" fmla="*/ 6966816 h 8675541"/>
                <a:gd name="connsiteX23" fmla="*/ 6212376 w 6864873"/>
                <a:gd name="connsiteY23" fmla="*/ 6672161 h 8675541"/>
                <a:gd name="connsiteX24" fmla="*/ 5771202 w 6864873"/>
                <a:gd name="connsiteY24" fmla="*/ 6320269 h 8675541"/>
                <a:gd name="connsiteX25" fmla="*/ 5508768 w 6864873"/>
                <a:gd name="connsiteY25" fmla="*/ 5718240 h 8675541"/>
                <a:gd name="connsiteX26" fmla="*/ 4684581 w 6864873"/>
                <a:gd name="connsiteY26" fmla="*/ 6339348 h 8675541"/>
                <a:gd name="connsiteX27" fmla="*/ 3661794 w 6864873"/>
                <a:gd name="connsiteY27" fmla="*/ 6578888 h 8675541"/>
                <a:gd name="connsiteX28" fmla="*/ 3605051 w 6864873"/>
                <a:gd name="connsiteY28" fmla="*/ 6574649 h 8675541"/>
                <a:gd name="connsiteX29" fmla="*/ 3605051 w 6864873"/>
                <a:gd name="connsiteY29" fmla="*/ 6718796 h 8675541"/>
                <a:gd name="connsiteX30" fmla="*/ 3809324 w 6864873"/>
                <a:gd name="connsiteY30" fmla="*/ 6290592 h 8675541"/>
                <a:gd name="connsiteX31" fmla="*/ 4798066 w 6864873"/>
                <a:gd name="connsiteY31" fmla="*/ 6074370 h 8675541"/>
                <a:gd name="connsiteX32" fmla="*/ 5627927 w 6864873"/>
                <a:gd name="connsiteY32" fmla="*/ 5502017 h 8675541"/>
                <a:gd name="connsiteX33" fmla="*/ 6354233 w 6864873"/>
                <a:gd name="connsiteY33" fmla="*/ 6498335 h 8675541"/>
                <a:gd name="connsiteX34" fmla="*/ 6311677 w 6864873"/>
                <a:gd name="connsiteY34" fmla="*/ 6362666 h 8675541"/>
                <a:gd name="connsiteX35" fmla="*/ 5947105 w 6864873"/>
                <a:gd name="connsiteY35" fmla="*/ 5968379 h 8675541"/>
                <a:gd name="connsiteX36" fmla="*/ 5678996 w 6864873"/>
                <a:gd name="connsiteY36" fmla="*/ 5374828 h 8675541"/>
                <a:gd name="connsiteX37" fmla="*/ 5653461 w 6864873"/>
                <a:gd name="connsiteY37" fmla="*/ 5298514 h 8675541"/>
                <a:gd name="connsiteX38" fmla="*/ 5613742 w 6864873"/>
                <a:gd name="connsiteY38" fmla="*/ 5336671 h 8675541"/>
                <a:gd name="connsiteX39" fmla="*/ 4825018 w 6864873"/>
                <a:gd name="connsiteY39" fmla="*/ 5938702 h 8675541"/>
                <a:gd name="connsiteX40" fmla="*/ 3837696 w 6864873"/>
                <a:gd name="connsiteY40" fmla="*/ 6167641 h 8675541"/>
                <a:gd name="connsiteX41" fmla="*/ 3809324 w 6864873"/>
                <a:gd name="connsiteY41" fmla="*/ 6171882 h 8675541"/>
                <a:gd name="connsiteX42" fmla="*/ 3809324 w 6864873"/>
                <a:gd name="connsiteY42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2492895 w 6864873"/>
                <a:gd name="connsiteY5" fmla="*/ 6642484 h 8675543"/>
                <a:gd name="connsiteX6" fmla="*/ 2600705 w 6864873"/>
                <a:gd name="connsiteY6" fmla="*/ 7032531 h 8675543"/>
                <a:gd name="connsiteX7" fmla="*/ 2858885 w 6864873"/>
                <a:gd name="connsiteY7" fmla="*/ 7193639 h 8675543"/>
                <a:gd name="connsiteX8" fmla="*/ 3119901 w 6864873"/>
                <a:gd name="connsiteY8" fmla="*/ 7032531 h 8675543"/>
                <a:gd name="connsiteX9" fmla="*/ 3227713 w 6864873"/>
                <a:gd name="connsiteY9" fmla="*/ 6642484 h 8675543"/>
                <a:gd name="connsiteX10" fmla="*/ 3119901 w 6864873"/>
                <a:gd name="connsiteY10" fmla="*/ 6256675 h 8675543"/>
                <a:gd name="connsiteX11" fmla="*/ 2858885 w 6864873"/>
                <a:gd name="connsiteY11" fmla="*/ 6095567 h 8675543"/>
                <a:gd name="connsiteX12" fmla="*/ 2600705 w 6864873"/>
                <a:gd name="connsiteY12" fmla="*/ 6256675 h 8675543"/>
                <a:gd name="connsiteX13" fmla="*/ 2492895 w 6864873"/>
                <a:gd name="connsiteY13" fmla="*/ 6642484 h 8675543"/>
                <a:gd name="connsiteX14" fmla="*/ 3605051 w 6864873"/>
                <a:gd name="connsiteY14" fmla="*/ 6718796 h 8675543"/>
                <a:gd name="connsiteX15" fmla="*/ 3647608 w 6864873"/>
                <a:gd name="connsiteY15" fmla="*/ 6718796 h 8675543"/>
                <a:gd name="connsiteX16" fmla="*/ 4626419 w 6864873"/>
                <a:gd name="connsiteY16" fmla="*/ 6922299 h 8675543"/>
                <a:gd name="connsiteX17" fmla="*/ 5417979 w 6864873"/>
                <a:gd name="connsiteY17" fmla="*/ 7477694 h 8675543"/>
                <a:gd name="connsiteX18" fmla="*/ 5466210 w 6864873"/>
                <a:gd name="connsiteY18" fmla="*/ 7524330 h 8675543"/>
                <a:gd name="connsiteX19" fmla="*/ 5742831 w 6864873"/>
                <a:gd name="connsiteY19" fmla="*/ 6966816 h 8675543"/>
                <a:gd name="connsiteX20" fmla="*/ 6212376 w 6864873"/>
                <a:gd name="connsiteY20" fmla="*/ 6672161 h 8675543"/>
                <a:gd name="connsiteX21" fmla="*/ 5771202 w 6864873"/>
                <a:gd name="connsiteY21" fmla="*/ 6320269 h 8675543"/>
                <a:gd name="connsiteX22" fmla="*/ 5508768 w 6864873"/>
                <a:gd name="connsiteY22" fmla="*/ 5718240 h 8675543"/>
                <a:gd name="connsiteX23" fmla="*/ 4684581 w 6864873"/>
                <a:gd name="connsiteY23" fmla="*/ 6339348 h 8675543"/>
                <a:gd name="connsiteX24" fmla="*/ 3661794 w 6864873"/>
                <a:gd name="connsiteY24" fmla="*/ 6578888 h 8675543"/>
                <a:gd name="connsiteX25" fmla="*/ 3605051 w 6864873"/>
                <a:gd name="connsiteY25" fmla="*/ 6574649 h 8675543"/>
                <a:gd name="connsiteX26" fmla="*/ 3605051 w 6864873"/>
                <a:gd name="connsiteY26" fmla="*/ 6718796 h 8675543"/>
                <a:gd name="connsiteX27" fmla="*/ 3809324 w 6864873"/>
                <a:gd name="connsiteY27" fmla="*/ 6290592 h 8675543"/>
                <a:gd name="connsiteX28" fmla="*/ 4798066 w 6864873"/>
                <a:gd name="connsiteY28" fmla="*/ 6074370 h 8675543"/>
                <a:gd name="connsiteX29" fmla="*/ 5627927 w 6864873"/>
                <a:gd name="connsiteY29" fmla="*/ 5502017 h 8675543"/>
                <a:gd name="connsiteX30" fmla="*/ 6354233 w 6864873"/>
                <a:gd name="connsiteY30" fmla="*/ 6498335 h 8675543"/>
                <a:gd name="connsiteX31" fmla="*/ 6311677 w 6864873"/>
                <a:gd name="connsiteY31" fmla="*/ 6362666 h 8675543"/>
                <a:gd name="connsiteX32" fmla="*/ 5947105 w 6864873"/>
                <a:gd name="connsiteY32" fmla="*/ 5968379 h 8675543"/>
                <a:gd name="connsiteX33" fmla="*/ 5678996 w 6864873"/>
                <a:gd name="connsiteY33" fmla="*/ 5374828 h 8675543"/>
                <a:gd name="connsiteX34" fmla="*/ 5653461 w 6864873"/>
                <a:gd name="connsiteY34" fmla="*/ 5298514 h 8675543"/>
                <a:gd name="connsiteX35" fmla="*/ 5613742 w 6864873"/>
                <a:gd name="connsiteY35" fmla="*/ 5336671 h 8675543"/>
                <a:gd name="connsiteX36" fmla="*/ 4825018 w 6864873"/>
                <a:gd name="connsiteY36" fmla="*/ 5938702 h 8675543"/>
                <a:gd name="connsiteX37" fmla="*/ 3837696 w 6864873"/>
                <a:gd name="connsiteY37" fmla="*/ 6167641 h 8675543"/>
                <a:gd name="connsiteX38" fmla="*/ 3809324 w 6864873"/>
                <a:gd name="connsiteY38" fmla="*/ 6171882 h 8675543"/>
                <a:gd name="connsiteX39" fmla="*/ 3809324 w 6864873"/>
                <a:gd name="connsiteY39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2492895 w 6864873"/>
                <a:gd name="connsiteY5" fmla="*/ 6642484 h 8675541"/>
                <a:gd name="connsiteX6" fmla="*/ 2600705 w 6864873"/>
                <a:gd name="connsiteY6" fmla="*/ 7032531 h 8675541"/>
                <a:gd name="connsiteX7" fmla="*/ 2858885 w 6864873"/>
                <a:gd name="connsiteY7" fmla="*/ 7193639 h 8675541"/>
                <a:gd name="connsiteX8" fmla="*/ 3119901 w 6864873"/>
                <a:gd name="connsiteY8" fmla="*/ 7032531 h 8675541"/>
                <a:gd name="connsiteX9" fmla="*/ 3227713 w 6864873"/>
                <a:gd name="connsiteY9" fmla="*/ 6642484 h 8675541"/>
                <a:gd name="connsiteX10" fmla="*/ 3119901 w 6864873"/>
                <a:gd name="connsiteY10" fmla="*/ 6256675 h 8675541"/>
                <a:gd name="connsiteX11" fmla="*/ 2600705 w 6864873"/>
                <a:gd name="connsiteY11" fmla="*/ 6256675 h 8675541"/>
                <a:gd name="connsiteX12" fmla="*/ 2492895 w 6864873"/>
                <a:gd name="connsiteY12" fmla="*/ 6642484 h 8675541"/>
                <a:gd name="connsiteX13" fmla="*/ 3605051 w 6864873"/>
                <a:gd name="connsiteY13" fmla="*/ 6718796 h 8675541"/>
                <a:gd name="connsiteX14" fmla="*/ 3647608 w 6864873"/>
                <a:gd name="connsiteY14" fmla="*/ 6718796 h 8675541"/>
                <a:gd name="connsiteX15" fmla="*/ 4626419 w 6864873"/>
                <a:gd name="connsiteY15" fmla="*/ 6922299 h 8675541"/>
                <a:gd name="connsiteX16" fmla="*/ 5417979 w 6864873"/>
                <a:gd name="connsiteY16" fmla="*/ 7477694 h 8675541"/>
                <a:gd name="connsiteX17" fmla="*/ 5466210 w 6864873"/>
                <a:gd name="connsiteY17" fmla="*/ 7524330 h 8675541"/>
                <a:gd name="connsiteX18" fmla="*/ 5742831 w 6864873"/>
                <a:gd name="connsiteY18" fmla="*/ 6966816 h 8675541"/>
                <a:gd name="connsiteX19" fmla="*/ 6212376 w 6864873"/>
                <a:gd name="connsiteY19" fmla="*/ 6672161 h 8675541"/>
                <a:gd name="connsiteX20" fmla="*/ 5771202 w 6864873"/>
                <a:gd name="connsiteY20" fmla="*/ 6320269 h 8675541"/>
                <a:gd name="connsiteX21" fmla="*/ 5508768 w 6864873"/>
                <a:gd name="connsiteY21" fmla="*/ 5718240 h 8675541"/>
                <a:gd name="connsiteX22" fmla="*/ 4684581 w 6864873"/>
                <a:gd name="connsiteY22" fmla="*/ 6339348 h 8675541"/>
                <a:gd name="connsiteX23" fmla="*/ 3661794 w 6864873"/>
                <a:gd name="connsiteY23" fmla="*/ 6578888 h 8675541"/>
                <a:gd name="connsiteX24" fmla="*/ 3605051 w 6864873"/>
                <a:gd name="connsiteY24" fmla="*/ 6574649 h 8675541"/>
                <a:gd name="connsiteX25" fmla="*/ 3605051 w 6864873"/>
                <a:gd name="connsiteY25" fmla="*/ 6718796 h 8675541"/>
                <a:gd name="connsiteX26" fmla="*/ 3809324 w 6864873"/>
                <a:gd name="connsiteY26" fmla="*/ 6290592 h 8675541"/>
                <a:gd name="connsiteX27" fmla="*/ 4798066 w 6864873"/>
                <a:gd name="connsiteY27" fmla="*/ 6074370 h 8675541"/>
                <a:gd name="connsiteX28" fmla="*/ 5627927 w 6864873"/>
                <a:gd name="connsiteY28" fmla="*/ 5502017 h 8675541"/>
                <a:gd name="connsiteX29" fmla="*/ 6354233 w 6864873"/>
                <a:gd name="connsiteY29" fmla="*/ 6498335 h 8675541"/>
                <a:gd name="connsiteX30" fmla="*/ 6311677 w 6864873"/>
                <a:gd name="connsiteY30" fmla="*/ 6362666 h 8675541"/>
                <a:gd name="connsiteX31" fmla="*/ 5947105 w 6864873"/>
                <a:gd name="connsiteY31" fmla="*/ 5968379 h 8675541"/>
                <a:gd name="connsiteX32" fmla="*/ 5678996 w 6864873"/>
                <a:gd name="connsiteY32" fmla="*/ 5374828 h 8675541"/>
                <a:gd name="connsiteX33" fmla="*/ 5653461 w 6864873"/>
                <a:gd name="connsiteY33" fmla="*/ 5298514 h 8675541"/>
                <a:gd name="connsiteX34" fmla="*/ 5613742 w 6864873"/>
                <a:gd name="connsiteY34" fmla="*/ 5336671 h 8675541"/>
                <a:gd name="connsiteX35" fmla="*/ 4825018 w 6864873"/>
                <a:gd name="connsiteY35" fmla="*/ 5938702 h 8675541"/>
                <a:gd name="connsiteX36" fmla="*/ 3837696 w 6864873"/>
                <a:gd name="connsiteY36" fmla="*/ 6167641 h 8675541"/>
                <a:gd name="connsiteX37" fmla="*/ 3809324 w 6864873"/>
                <a:gd name="connsiteY37" fmla="*/ 6171882 h 8675541"/>
                <a:gd name="connsiteX38" fmla="*/ 3809324 w 6864873"/>
                <a:gd name="connsiteY38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2492895 w 6864873"/>
                <a:gd name="connsiteY5" fmla="*/ 6642484 h 8675543"/>
                <a:gd name="connsiteX6" fmla="*/ 2600705 w 6864873"/>
                <a:gd name="connsiteY6" fmla="*/ 7032531 h 8675543"/>
                <a:gd name="connsiteX7" fmla="*/ 2858885 w 6864873"/>
                <a:gd name="connsiteY7" fmla="*/ 7193639 h 8675543"/>
                <a:gd name="connsiteX8" fmla="*/ 3119901 w 6864873"/>
                <a:gd name="connsiteY8" fmla="*/ 7032531 h 8675543"/>
                <a:gd name="connsiteX9" fmla="*/ 3227713 w 6864873"/>
                <a:gd name="connsiteY9" fmla="*/ 6642484 h 8675543"/>
                <a:gd name="connsiteX10" fmla="*/ 3119901 w 6864873"/>
                <a:gd name="connsiteY10" fmla="*/ 6256675 h 8675543"/>
                <a:gd name="connsiteX11" fmla="*/ 2492895 w 6864873"/>
                <a:gd name="connsiteY11" fmla="*/ 6642484 h 8675543"/>
                <a:gd name="connsiteX12" fmla="*/ 3605051 w 6864873"/>
                <a:gd name="connsiteY12" fmla="*/ 6718796 h 8675543"/>
                <a:gd name="connsiteX13" fmla="*/ 3647608 w 6864873"/>
                <a:gd name="connsiteY13" fmla="*/ 6718796 h 8675543"/>
                <a:gd name="connsiteX14" fmla="*/ 4626419 w 6864873"/>
                <a:gd name="connsiteY14" fmla="*/ 6922299 h 8675543"/>
                <a:gd name="connsiteX15" fmla="*/ 5417979 w 6864873"/>
                <a:gd name="connsiteY15" fmla="*/ 7477694 h 8675543"/>
                <a:gd name="connsiteX16" fmla="*/ 5466210 w 6864873"/>
                <a:gd name="connsiteY16" fmla="*/ 7524330 h 8675543"/>
                <a:gd name="connsiteX17" fmla="*/ 5742831 w 6864873"/>
                <a:gd name="connsiteY17" fmla="*/ 6966816 h 8675543"/>
                <a:gd name="connsiteX18" fmla="*/ 6212376 w 6864873"/>
                <a:gd name="connsiteY18" fmla="*/ 6672161 h 8675543"/>
                <a:gd name="connsiteX19" fmla="*/ 5771202 w 6864873"/>
                <a:gd name="connsiteY19" fmla="*/ 6320269 h 8675543"/>
                <a:gd name="connsiteX20" fmla="*/ 5508768 w 6864873"/>
                <a:gd name="connsiteY20" fmla="*/ 5718240 h 8675543"/>
                <a:gd name="connsiteX21" fmla="*/ 4684581 w 6864873"/>
                <a:gd name="connsiteY21" fmla="*/ 6339348 h 8675543"/>
                <a:gd name="connsiteX22" fmla="*/ 3661794 w 6864873"/>
                <a:gd name="connsiteY22" fmla="*/ 6578888 h 8675543"/>
                <a:gd name="connsiteX23" fmla="*/ 3605051 w 6864873"/>
                <a:gd name="connsiteY23" fmla="*/ 6574649 h 8675543"/>
                <a:gd name="connsiteX24" fmla="*/ 3605051 w 6864873"/>
                <a:gd name="connsiteY24" fmla="*/ 6718796 h 8675543"/>
                <a:gd name="connsiteX25" fmla="*/ 3809324 w 6864873"/>
                <a:gd name="connsiteY25" fmla="*/ 6290592 h 8675543"/>
                <a:gd name="connsiteX26" fmla="*/ 4798066 w 6864873"/>
                <a:gd name="connsiteY26" fmla="*/ 6074370 h 8675543"/>
                <a:gd name="connsiteX27" fmla="*/ 5627927 w 6864873"/>
                <a:gd name="connsiteY27" fmla="*/ 5502017 h 8675543"/>
                <a:gd name="connsiteX28" fmla="*/ 6354233 w 6864873"/>
                <a:gd name="connsiteY28" fmla="*/ 6498335 h 8675543"/>
                <a:gd name="connsiteX29" fmla="*/ 6311677 w 6864873"/>
                <a:gd name="connsiteY29" fmla="*/ 6362666 h 8675543"/>
                <a:gd name="connsiteX30" fmla="*/ 5947105 w 6864873"/>
                <a:gd name="connsiteY30" fmla="*/ 5968379 h 8675543"/>
                <a:gd name="connsiteX31" fmla="*/ 5678996 w 6864873"/>
                <a:gd name="connsiteY31" fmla="*/ 5374828 h 8675543"/>
                <a:gd name="connsiteX32" fmla="*/ 5653461 w 6864873"/>
                <a:gd name="connsiteY32" fmla="*/ 5298514 h 8675543"/>
                <a:gd name="connsiteX33" fmla="*/ 5613742 w 6864873"/>
                <a:gd name="connsiteY33" fmla="*/ 5336671 h 8675543"/>
                <a:gd name="connsiteX34" fmla="*/ 4825018 w 6864873"/>
                <a:gd name="connsiteY34" fmla="*/ 5938702 h 8675543"/>
                <a:gd name="connsiteX35" fmla="*/ 3837696 w 6864873"/>
                <a:gd name="connsiteY35" fmla="*/ 6167641 h 8675543"/>
                <a:gd name="connsiteX36" fmla="*/ 3809324 w 6864873"/>
                <a:gd name="connsiteY36" fmla="*/ 6171882 h 8675543"/>
                <a:gd name="connsiteX37" fmla="*/ 3809324 w 6864873"/>
                <a:gd name="connsiteY37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3119901 w 6864873"/>
                <a:gd name="connsiteY5" fmla="*/ 6256675 h 8675541"/>
                <a:gd name="connsiteX6" fmla="*/ 2600705 w 6864873"/>
                <a:gd name="connsiteY6" fmla="*/ 7032531 h 8675541"/>
                <a:gd name="connsiteX7" fmla="*/ 2858885 w 6864873"/>
                <a:gd name="connsiteY7" fmla="*/ 7193639 h 8675541"/>
                <a:gd name="connsiteX8" fmla="*/ 3119901 w 6864873"/>
                <a:gd name="connsiteY8" fmla="*/ 7032531 h 8675541"/>
                <a:gd name="connsiteX9" fmla="*/ 3227713 w 6864873"/>
                <a:gd name="connsiteY9" fmla="*/ 6642484 h 8675541"/>
                <a:gd name="connsiteX10" fmla="*/ 3119901 w 6864873"/>
                <a:gd name="connsiteY10" fmla="*/ 6256675 h 8675541"/>
                <a:gd name="connsiteX11" fmla="*/ 3605051 w 6864873"/>
                <a:gd name="connsiteY11" fmla="*/ 6718796 h 8675541"/>
                <a:gd name="connsiteX12" fmla="*/ 3647608 w 6864873"/>
                <a:gd name="connsiteY12" fmla="*/ 6718796 h 8675541"/>
                <a:gd name="connsiteX13" fmla="*/ 4626419 w 6864873"/>
                <a:gd name="connsiteY13" fmla="*/ 6922299 h 8675541"/>
                <a:gd name="connsiteX14" fmla="*/ 5417979 w 6864873"/>
                <a:gd name="connsiteY14" fmla="*/ 7477694 h 8675541"/>
                <a:gd name="connsiteX15" fmla="*/ 5466210 w 6864873"/>
                <a:gd name="connsiteY15" fmla="*/ 7524330 h 8675541"/>
                <a:gd name="connsiteX16" fmla="*/ 5742831 w 6864873"/>
                <a:gd name="connsiteY16" fmla="*/ 6966816 h 8675541"/>
                <a:gd name="connsiteX17" fmla="*/ 6212376 w 6864873"/>
                <a:gd name="connsiteY17" fmla="*/ 6672161 h 8675541"/>
                <a:gd name="connsiteX18" fmla="*/ 5771202 w 6864873"/>
                <a:gd name="connsiteY18" fmla="*/ 6320269 h 8675541"/>
                <a:gd name="connsiteX19" fmla="*/ 5508768 w 6864873"/>
                <a:gd name="connsiteY19" fmla="*/ 5718240 h 8675541"/>
                <a:gd name="connsiteX20" fmla="*/ 4684581 w 6864873"/>
                <a:gd name="connsiteY20" fmla="*/ 6339348 h 8675541"/>
                <a:gd name="connsiteX21" fmla="*/ 3661794 w 6864873"/>
                <a:gd name="connsiteY21" fmla="*/ 6578888 h 8675541"/>
                <a:gd name="connsiteX22" fmla="*/ 3605051 w 6864873"/>
                <a:gd name="connsiteY22" fmla="*/ 6574649 h 8675541"/>
                <a:gd name="connsiteX23" fmla="*/ 3605051 w 6864873"/>
                <a:gd name="connsiteY23" fmla="*/ 6718796 h 8675541"/>
                <a:gd name="connsiteX24" fmla="*/ 3809324 w 6864873"/>
                <a:gd name="connsiteY24" fmla="*/ 6290592 h 8675541"/>
                <a:gd name="connsiteX25" fmla="*/ 4798066 w 6864873"/>
                <a:gd name="connsiteY25" fmla="*/ 6074370 h 8675541"/>
                <a:gd name="connsiteX26" fmla="*/ 5627927 w 6864873"/>
                <a:gd name="connsiteY26" fmla="*/ 5502017 h 8675541"/>
                <a:gd name="connsiteX27" fmla="*/ 6354233 w 6864873"/>
                <a:gd name="connsiteY27" fmla="*/ 6498335 h 8675541"/>
                <a:gd name="connsiteX28" fmla="*/ 6311677 w 6864873"/>
                <a:gd name="connsiteY28" fmla="*/ 6362666 h 8675541"/>
                <a:gd name="connsiteX29" fmla="*/ 5947105 w 6864873"/>
                <a:gd name="connsiteY29" fmla="*/ 5968379 h 8675541"/>
                <a:gd name="connsiteX30" fmla="*/ 5678996 w 6864873"/>
                <a:gd name="connsiteY30" fmla="*/ 5374828 h 8675541"/>
                <a:gd name="connsiteX31" fmla="*/ 5653461 w 6864873"/>
                <a:gd name="connsiteY31" fmla="*/ 5298514 h 8675541"/>
                <a:gd name="connsiteX32" fmla="*/ 5613742 w 6864873"/>
                <a:gd name="connsiteY32" fmla="*/ 5336671 h 8675541"/>
                <a:gd name="connsiteX33" fmla="*/ 4825018 w 6864873"/>
                <a:gd name="connsiteY33" fmla="*/ 5938702 h 8675541"/>
                <a:gd name="connsiteX34" fmla="*/ 3837696 w 6864873"/>
                <a:gd name="connsiteY34" fmla="*/ 6167641 h 8675541"/>
                <a:gd name="connsiteX35" fmla="*/ 3809324 w 6864873"/>
                <a:gd name="connsiteY35" fmla="*/ 6171882 h 8675541"/>
                <a:gd name="connsiteX36" fmla="*/ 3809324 w 6864873"/>
                <a:gd name="connsiteY36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3119901 w 6864873"/>
                <a:gd name="connsiteY5" fmla="*/ 6256675 h 8675543"/>
                <a:gd name="connsiteX6" fmla="*/ 2858885 w 6864873"/>
                <a:gd name="connsiteY6" fmla="*/ 7193639 h 8675543"/>
                <a:gd name="connsiteX7" fmla="*/ 3119901 w 6864873"/>
                <a:gd name="connsiteY7" fmla="*/ 7032531 h 8675543"/>
                <a:gd name="connsiteX8" fmla="*/ 3227713 w 6864873"/>
                <a:gd name="connsiteY8" fmla="*/ 6642484 h 8675543"/>
                <a:gd name="connsiteX9" fmla="*/ 3119901 w 6864873"/>
                <a:gd name="connsiteY9" fmla="*/ 6256675 h 8675543"/>
                <a:gd name="connsiteX10" fmla="*/ 3605051 w 6864873"/>
                <a:gd name="connsiteY10" fmla="*/ 6718796 h 8675543"/>
                <a:gd name="connsiteX11" fmla="*/ 3647608 w 6864873"/>
                <a:gd name="connsiteY11" fmla="*/ 6718796 h 8675543"/>
                <a:gd name="connsiteX12" fmla="*/ 4626419 w 6864873"/>
                <a:gd name="connsiteY12" fmla="*/ 6922299 h 8675543"/>
                <a:gd name="connsiteX13" fmla="*/ 5417979 w 6864873"/>
                <a:gd name="connsiteY13" fmla="*/ 7477694 h 8675543"/>
                <a:gd name="connsiteX14" fmla="*/ 5466210 w 6864873"/>
                <a:gd name="connsiteY14" fmla="*/ 7524330 h 8675543"/>
                <a:gd name="connsiteX15" fmla="*/ 5742831 w 6864873"/>
                <a:gd name="connsiteY15" fmla="*/ 6966816 h 8675543"/>
                <a:gd name="connsiteX16" fmla="*/ 6212376 w 6864873"/>
                <a:gd name="connsiteY16" fmla="*/ 6672161 h 8675543"/>
                <a:gd name="connsiteX17" fmla="*/ 5771202 w 6864873"/>
                <a:gd name="connsiteY17" fmla="*/ 6320269 h 8675543"/>
                <a:gd name="connsiteX18" fmla="*/ 5508768 w 6864873"/>
                <a:gd name="connsiteY18" fmla="*/ 5718240 h 8675543"/>
                <a:gd name="connsiteX19" fmla="*/ 4684581 w 6864873"/>
                <a:gd name="connsiteY19" fmla="*/ 6339348 h 8675543"/>
                <a:gd name="connsiteX20" fmla="*/ 3661794 w 6864873"/>
                <a:gd name="connsiteY20" fmla="*/ 6578888 h 8675543"/>
                <a:gd name="connsiteX21" fmla="*/ 3605051 w 6864873"/>
                <a:gd name="connsiteY21" fmla="*/ 6574649 h 8675543"/>
                <a:gd name="connsiteX22" fmla="*/ 3605051 w 6864873"/>
                <a:gd name="connsiteY22" fmla="*/ 6718796 h 8675543"/>
                <a:gd name="connsiteX23" fmla="*/ 3809324 w 6864873"/>
                <a:gd name="connsiteY23" fmla="*/ 6290592 h 8675543"/>
                <a:gd name="connsiteX24" fmla="*/ 4798066 w 6864873"/>
                <a:gd name="connsiteY24" fmla="*/ 6074370 h 8675543"/>
                <a:gd name="connsiteX25" fmla="*/ 5627927 w 6864873"/>
                <a:gd name="connsiteY25" fmla="*/ 5502017 h 8675543"/>
                <a:gd name="connsiteX26" fmla="*/ 6354233 w 6864873"/>
                <a:gd name="connsiteY26" fmla="*/ 6498335 h 8675543"/>
                <a:gd name="connsiteX27" fmla="*/ 6311677 w 6864873"/>
                <a:gd name="connsiteY27" fmla="*/ 6362666 h 8675543"/>
                <a:gd name="connsiteX28" fmla="*/ 5947105 w 6864873"/>
                <a:gd name="connsiteY28" fmla="*/ 5968379 h 8675543"/>
                <a:gd name="connsiteX29" fmla="*/ 5678996 w 6864873"/>
                <a:gd name="connsiteY29" fmla="*/ 5374828 h 8675543"/>
                <a:gd name="connsiteX30" fmla="*/ 5653461 w 6864873"/>
                <a:gd name="connsiteY30" fmla="*/ 5298514 h 8675543"/>
                <a:gd name="connsiteX31" fmla="*/ 5613742 w 6864873"/>
                <a:gd name="connsiteY31" fmla="*/ 5336671 h 8675543"/>
                <a:gd name="connsiteX32" fmla="*/ 4825018 w 6864873"/>
                <a:gd name="connsiteY32" fmla="*/ 5938702 h 8675543"/>
                <a:gd name="connsiteX33" fmla="*/ 3837696 w 6864873"/>
                <a:gd name="connsiteY33" fmla="*/ 6167641 h 8675543"/>
                <a:gd name="connsiteX34" fmla="*/ 3809324 w 6864873"/>
                <a:gd name="connsiteY34" fmla="*/ 6171882 h 8675543"/>
                <a:gd name="connsiteX35" fmla="*/ 3809324 w 6864873"/>
                <a:gd name="connsiteY35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3119901 w 6864873"/>
                <a:gd name="connsiteY5" fmla="*/ 6256675 h 8675541"/>
                <a:gd name="connsiteX6" fmla="*/ 3119901 w 6864873"/>
                <a:gd name="connsiteY6" fmla="*/ 7032531 h 8675541"/>
                <a:gd name="connsiteX7" fmla="*/ 3227713 w 6864873"/>
                <a:gd name="connsiteY7" fmla="*/ 6642484 h 8675541"/>
                <a:gd name="connsiteX8" fmla="*/ 3119901 w 6864873"/>
                <a:gd name="connsiteY8" fmla="*/ 6256675 h 8675541"/>
                <a:gd name="connsiteX9" fmla="*/ 3605051 w 6864873"/>
                <a:gd name="connsiteY9" fmla="*/ 6718796 h 8675541"/>
                <a:gd name="connsiteX10" fmla="*/ 3647608 w 6864873"/>
                <a:gd name="connsiteY10" fmla="*/ 6718796 h 8675541"/>
                <a:gd name="connsiteX11" fmla="*/ 4626419 w 6864873"/>
                <a:gd name="connsiteY11" fmla="*/ 6922299 h 8675541"/>
                <a:gd name="connsiteX12" fmla="*/ 5417979 w 6864873"/>
                <a:gd name="connsiteY12" fmla="*/ 7477694 h 8675541"/>
                <a:gd name="connsiteX13" fmla="*/ 5466210 w 6864873"/>
                <a:gd name="connsiteY13" fmla="*/ 7524330 h 8675541"/>
                <a:gd name="connsiteX14" fmla="*/ 5742831 w 6864873"/>
                <a:gd name="connsiteY14" fmla="*/ 6966816 h 8675541"/>
                <a:gd name="connsiteX15" fmla="*/ 6212376 w 6864873"/>
                <a:gd name="connsiteY15" fmla="*/ 6672161 h 8675541"/>
                <a:gd name="connsiteX16" fmla="*/ 5771202 w 6864873"/>
                <a:gd name="connsiteY16" fmla="*/ 6320269 h 8675541"/>
                <a:gd name="connsiteX17" fmla="*/ 5508768 w 6864873"/>
                <a:gd name="connsiteY17" fmla="*/ 5718240 h 8675541"/>
                <a:gd name="connsiteX18" fmla="*/ 4684581 w 6864873"/>
                <a:gd name="connsiteY18" fmla="*/ 6339348 h 8675541"/>
                <a:gd name="connsiteX19" fmla="*/ 3661794 w 6864873"/>
                <a:gd name="connsiteY19" fmla="*/ 6578888 h 8675541"/>
                <a:gd name="connsiteX20" fmla="*/ 3605051 w 6864873"/>
                <a:gd name="connsiteY20" fmla="*/ 6574649 h 8675541"/>
                <a:gd name="connsiteX21" fmla="*/ 3605051 w 6864873"/>
                <a:gd name="connsiteY21" fmla="*/ 6718796 h 8675541"/>
                <a:gd name="connsiteX22" fmla="*/ 3809324 w 6864873"/>
                <a:gd name="connsiteY22" fmla="*/ 6290592 h 8675541"/>
                <a:gd name="connsiteX23" fmla="*/ 4798066 w 6864873"/>
                <a:gd name="connsiteY23" fmla="*/ 6074370 h 8675541"/>
                <a:gd name="connsiteX24" fmla="*/ 5627927 w 6864873"/>
                <a:gd name="connsiteY24" fmla="*/ 5502017 h 8675541"/>
                <a:gd name="connsiteX25" fmla="*/ 6354233 w 6864873"/>
                <a:gd name="connsiteY25" fmla="*/ 6498335 h 8675541"/>
                <a:gd name="connsiteX26" fmla="*/ 6311677 w 6864873"/>
                <a:gd name="connsiteY26" fmla="*/ 6362666 h 8675541"/>
                <a:gd name="connsiteX27" fmla="*/ 5947105 w 6864873"/>
                <a:gd name="connsiteY27" fmla="*/ 5968379 h 8675541"/>
                <a:gd name="connsiteX28" fmla="*/ 5678996 w 6864873"/>
                <a:gd name="connsiteY28" fmla="*/ 5374828 h 8675541"/>
                <a:gd name="connsiteX29" fmla="*/ 5653461 w 6864873"/>
                <a:gd name="connsiteY29" fmla="*/ 5298514 h 8675541"/>
                <a:gd name="connsiteX30" fmla="*/ 5613742 w 6864873"/>
                <a:gd name="connsiteY30" fmla="*/ 5336671 h 8675541"/>
                <a:gd name="connsiteX31" fmla="*/ 4825018 w 6864873"/>
                <a:gd name="connsiteY31" fmla="*/ 5938702 h 8675541"/>
                <a:gd name="connsiteX32" fmla="*/ 3837696 w 6864873"/>
                <a:gd name="connsiteY32" fmla="*/ 6167641 h 8675541"/>
                <a:gd name="connsiteX33" fmla="*/ 3809324 w 6864873"/>
                <a:gd name="connsiteY33" fmla="*/ 6171882 h 8675541"/>
                <a:gd name="connsiteX34" fmla="*/ 3809324 w 6864873"/>
                <a:gd name="connsiteY34" fmla="*/ 6290592 h 8675541"/>
                <a:gd name="connsiteX0" fmla="*/ 0 w 6864873"/>
                <a:gd name="connsiteY0" fmla="*/ 2 h 8675543"/>
                <a:gd name="connsiteX1" fmla="*/ 6858003 w 6864873"/>
                <a:gd name="connsiteY1" fmla="*/ 0 h 8675543"/>
                <a:gd name="connsiteX2" fmla="*/ 6864873 w 6864873"/>
                <a:gd name="connsiteY2" fmla="*/ 8147834 h 8675543"/>
                <a:gd name="connsiteX3" fmla="*/ 14395 w 6864873"/>
                <a:gd name="connsiteY3" fmla="*/ 8116599 h 8675543"/>
                <a:gd name="connsiteX4" fmla="*/ 0 w 6864873"/>
                <a:gd name="connsiteY4" fmla="*/ 2 h 8675543"/>
                <a:gd name="connsiteX5" fmla="*/ 3119901 w 6864873"/>
                <a:gd name="connsiteY5" fmla="*/ 6256675 h 8675543"/>
                <a:gd name="connsiteX6" fmla="*/ 3227713 w 6864873"/>
                <a:gd name="connsiteY6" fmla="*/ 6642484 h 8675543"/>
                <a:gd name="connsiteX7" fmla="*/ 3119901 w 6864873"/>
                <a:gd name="connsiteY7" fmla="*/ 6256675 h 8675543"/>
                <a:gd name="connsiteX8" fmla="*/ 3605051 w 6864873"/>
                <a:gd name="connsiteY8" fmla="*/ 6718796 h 8675543"/>
                <a:gd name="connsiteX9" fmla="*/ 3647608 w 6864873"/>
                <a:gd name="connsiteY9" fmla="*/ 6718796 h 8675543"/>
                <a:gd name="connsiteX10" fmla="*/ 4626419 w 6864873"/>
                <a:gd name="connsiteY10" fmla="*/ 6922299 h 8675543"/>
                <a:gd name="connsiteX11" fmla="*/ 5417979 w 6864873"/>
                <a:gd name="connsiteY11" fmla="*/ 7477694 h 8675543"/>
                <a:gd name="connsiteX12" fmla="*/ 5466210 w 6864873"/>
                <a:gd name="connsiteY12" fmla="*/ 7524330 h 8675543"/>
                <a:gd name="connsiteX13" fmla="*/ 5742831 w 6864873"/>
                <a:gd name="connsiteY13" fmla="*/ 6966816 h 8675543"/>
                <a:gd name="connsiteX14" fmla="*/ 6212376 w 6864873"/>
                <a:gd name="connsiteY14" fmla="*/ 6672161 h 8675543"/>
                <a:gd name="connsiteX15" fmla="*/ 5771202 w 6864873"/>
                <a:gd name="connsiteY15" fmla="*/ 6320269 h 8675543"/>
                <a:gd name="connsiteX16" fmla="*/ 5508768 w 6864873"/>
                <a:gd name="connsiteY16" fmla="*/ 5718240 h 8675543"/>
                <a:gd name="connsiteX17" fmla="*/ 4684581 w 6864873"/>
                <a:gd name="connsiteY17" fmla="*/ 6339348 h 8675543"/>
                <a:gd name="connsiteX18" fmla="*/ 3661794 w 6864873"/>
                <a:gd name="connsiteY18" fmla="*/ 6578888 h 8675543"/>
                <a:gd name="connsiteX19" fmla="*/ 3605051 w 6864873"/>
                <a:gd name="connsiteY19" fmla="*/ 6574649 h 8675543"/>
                <a:gd name="connsiteX20" fmla="*/ 3605051 w 6864873"/>
                <a:gd name="connsiteY20" fmla="*/ 6718796 h 8675543"/>
                <a:gd name="connsiteX21" fmla="*/ 3809324 w 6864873"/>
                <a:gd name="connsiteY21" fmla="*/ 6290592 h 8675543"/>
                <a:gd name="connsiteX22" fmla="*/ 4798066 w 6864873"/>
                <a:gd name="connsiteY22" fmla="*/ 6074370 h 8675543"/>
                <a:gd name="connsiteX23" fmla="*/ 5627927 w 6864873"/>
                <a:gd name="connsiteY23" fmla="*/ 5502017 h 8675543"/>
                <a:gd name="connsiteX24" fmla="*/ 6354233 w 6864873"/>
                <a:gd name="connsiteY24" fmla="*/ 6498335 h 8675543"/>
                <a:gd name="connsiteX25" fmla="*/ 6311677 w 6864873"/>
                <a:gd name="connsiteY25" fmla="*/ 6362666 h 8675543"/>
                <a:gd name="connsiteX26" fmla="*/ 5947105 w 6864873"/>
                <a:gd name="connsiteY26" fmla="*/ 5968379 h 8675543"/>
                <a:gd name="connsiteX27" fmla="*/ 5678996 w 6864873"/>
                <a:gd name="connsiteY27" fmla="*/ 5374828 h 8675543"/>
                <a:gd name="connsiteX28" fmla="*/ 5653461 w 6864873"/>
                <a:gd name="connsiteY28" fmla="*/ 5298514 h 8675543"/>
                <a:gd name="connsiteX29" fmla="*/ 5613742 w 6864873"/>
                <a:gd name="connsiteY29" fmla="*/ 5336671 h 8675543"/>
                <a:gd name="connsiteX30" fmla="*/ 4825018 w 6864873"/>
                <a:gd name="connsiteY30" fmla="*/ 5938702 h 8675543"/>
                <a:gd name="connsiteX31" fmla="*/ 3837696 w 6864873"/>
                <a:gd name="connsiteY31" fmla="*/ 6167641 h 8675543"/>
                <a:gd name="connsiteX32" fmla="*/ 3809324 w 6864873"/>
                <a:gd name="connsiteY32" fmla="*/ 6171882 h 8675543"/>
                <a:gd name="connsiteX33" fmla="*/ 3809324 w 6864873"/>
                <a:gd name="connsiteY33" fmla="*/ 6290592 h 8675543"/>
                <a:gd name="connsiteX0" fmla="*/ 0 w 6864873"/>
                <a:gd name="connsiteY0" fmla="*/ 2 h 8675541"/>
                <a:gd name="connsiteX1" fmla="*/ 6858003 w 6864873"/>
                <a:gd name="connsiteY1" fmla="*/ 0 h 8675541"/>
                <a:gd name="connsiteX2" fmla="*/ 6864873 w 6864873"/>
                <a:gd name="connsiteY2" fmla="*/ 8147834 h 8675541"/>
                <a:gd name="connsiteX3" fmla="*/ 14395 w 6864873"/>
                <a:gd name="connsiteY3" fmla="*/ 8116599 h 8675541"/>
                <a:gd name="connsiteX4" fmla="*/ 0 w 6864873"/>
                <a:gd name="connsiteY4" fmla="*/ 2 h 8675541"/>
                <a:gd name="connsiteX5" fmla="*/ 3605051 w 6864873"/>
                <a:gd name="connsiteY5" fmla="*/ 6718796 h 8675541"/>
                <a:gd name="connsiteX6" fmla="*/ 3647608 w 6864873"/>
                <a:gd name="connsiteY6" fmla="*/ 6718796 h 8675541"/>
                <a:gd name="connsiteX7" fmla="*/ 4626419 w 6864873"/>
                <a:gd name="connsiteY7" fmla="*/ 6922299 h 8675541"/>
                <a:gd name="connsiteX8" fmla="*/ 5417979 w 6864873"/>
                <a:gd name="connsiteY8" fmla="*/ 7477694 h 8675541"/>
                <a:gd name="connsiteX9" fmla="*/ 5466210 w 6864873"/>
                <a:gd name="connsiteY9" fmla="*/ 7524330 h 8675541"/>
                <a:gd name="connsiteX10" fmla="*/ 5742831 w 6864873"/>
                <a:gd name="connsiteY10" fmla="*/ 6966816 h 8675541"/>
                <a:gd name="connsiteX11" fmla="*/ 6212376 w 6864873"/>
                <a:gd name="connsiteY11" fmla="*/ 6672161 h 8675541"/>
                <a:gd name="connsiteX12" fmla="*/ 5771202 w 6864873"/>
                <a:gd name="connsiteY12" fmla="*/ 6320269 h 8675541"/>
                <a:gd name="connsiteX13" fmla="*/ 5508768 w 6864873"/>
                <a:gd name="connsiteY13" fmla="*/ 5718240 h 8675541"/>
                <a:gd name="connsiteX14" fmla="*/ 4684581 w 6864873"/>
                <a:gd name="connsiteY14" fmla="*/ 6339348 h 8675541"/>
                <a:gd name="connsiteX15" fmla="*/ 3661794 w 6864873"/>
                <a:gd name="connsiteY15" fmla="*/ 6578888 h 8675541"/>
                <a:gd name="connsiteX16" fmla="*/ 3605051 w 6864873"/>
                <a:gd name="connsiteY16" fmla="*/ 6574649 h 8675541"/>
                <a:gd name="connsiteX17" fmla="*/ 3605051 w 6864873"/>
                <a:gd name="connsiteY17" fmla="*/ 6718796 h 8675541"/>
                <a:gd name="connsiteX18" fmla="*/ 3809324 w 6864873"/>
                <a:gd name="connsiteY18" fmla="*/ 6290592 h 8675541"/>
                <a:gd name="connsiteX19" fmla="*/ 4798066 w 6864873"/>
                <a:gd name="connsiteY19" fmla="*/ 6074370 h 8675541"/>
                <a:gd name="connsiteX20" fmla="*/ 5627927 w 6864873"/>
                <a:gd name="connsiteY20" fmla="*/ 5502017 h 8675541"/>
                <a:gd name="connsiteX21" fmla="*/ 6354233 w 6864873"/>
                <a:gd name="connsiteY21" fmla="*/ 6498335 h 8675541"/>
                <a:gd name="connsiteX22" fmla="*/ 6311677 w 6864873"/>
                <a:gd name="connsiteY22" fmla="*/ 6362666 h 8675541"/>
                <a:gd name="connsiteX23" fmla="*/ 5947105 w 6864873"/>
                <a:gd name="connsiteY23" fmla="*/ 5968379 h 8675541"/>
                <a:gd name="connsiteX24" fmla="*/ 5678996 w 6864873"/>
                <a:gd name="connsiteY24" fmla="*/ 5374828 h 8675541"/>
                <a:gd name="connsiteX25" fmla="*/ 5653461 w 6864873"/>
                <a:gd name="connsiteY25" fmla="*/ 5298514 h 8675541"/>
                <a:gd name="connsiteX26" fmla="*/ 5613742 w 6864873"/>
                <a:gd name="connsiteY26" fmla="*/ 5336671 h 8675541"/>
                <a:gd name="connsiteX27" fmla="*/ 4825018 w 6864873"/>
                <a:gd name="connsiteY27" fmla="*/ 5938702 h 8675541"/>
                <a:gd name="connsiteX28" fmla="*/ 3837696 w 6864873"/>
                <a:gd name="connsiteY28" fmla="*/ 6167641 h 8675541"/>
                <a:gd name="connsiteX29" fmla="*/ 3809324 w 6864873"/>
                <a:gd name="connsiteY29" fmla="*/ 6171882 h 8675541"/>
                <a:gd name="connsiteX30" fmla="*/ 3809324 w 6864873"/>
                <a:gd name="connsiteY30" fmla="*/ 6290592 h 8675541"/>
                <a:gd name="connsiteX0" fmla="*/ 0 w 6864873"/>
                <a:gd name="connsiteY0" fmla="*/ 2 h 8696977"/>
                <a:gd name="connsiteX1" fmla="*/ 6858003 w 6864873"/>
                <a:gd name="connsiteY1" fmla="*/ 0 h 8696977"/>
                <a:gd name="connsiteX2" fmla="*/ 6864873 w 6864873"/>
                <a:gd name="connsiteY2" fmla="*/ 8147834 h 8696977"/>
                <a:gd name="connsiteX3" fmla="*/ 2351 w 6864873"/>
                <a:gd name="connsiteY3" fmla="*/ 8234620 h 8696977"/>
                <a:gd name="connsiteX4" fmla="*/ 0 w 6864873"/>
                <a:gd name="connsiteY4" fmla="*/ 2 h 8696977"/>
                <a:gd name="connsiteX5" fmla="*/ 3605051 w 6864873"/>
                <a:gd name="connsiteY5" fmla="*/ 6718796 h 8696977"/>
                <a:gd name="connsiteX6" fmla="*/ 3647608 w 6864873"/>
                <a:gd name="connsiteY6" fmla="*/ 6718796 h 8696977"/>
                <a:gd name="connsiteX7" fmla="*/ 4626419 w 6864873"/>
                <a:gd name="connsiteY7" fmla="*/ 6922299 h 8696977"/>
                <a:gd name="connsiteX8" fmla="*/ 5417979 w 6864873"/>
                <a:gd name="connsiteY8" fmla="*/ 7477694 h 8696977"/>
                <a:gd name="connsiteX9" fmla="*/ 5466210 w 6864873"/>
                <a:gd name="connsiteY9" fmla="*/ 7524330 h 8696977"/>
                <a:gd name="connsiteX10" fmla="*/ 5742831 w 6864873"/>
                <a:gd name="connsiteY10" fmla="*/ 6966816 h 8696977"/>
                <a:gd name="connsiteX11" fmla="*/ 6212376 w 6864873"/>
                <a:gd name="connsiteY11" fmla="*/ 6672161 h 8696977"/>
                <a:gd name="connsiteX12" fmla="*/ 5771202 w 6864873"/>
                <a:gd name="connsiteY12" fmla="*/ 6320269 h 8696977"/>
                <a:gd name="connsiteX13" fmla="*/ 5508768 w 6864873"/>
                <a:gd name="connsiteY13" fmla="*/ 5718240 h 8696977"/>
                <a:gd name="connsiteX14" fmla="*/ 4684581 w 6864873"/>
                <a:gd name="connsiteY14" fmla="*/ 6339348 h 8696977"/>
                <a:gd name="connsiteX15" fmla="*/ 3661794 w 6864873"/>
                <a:gd name="connsiteY15" fmla="*/ 6578888 h 8696977"/>
                <a:gd name="connsiteX16" fmla="*/ 3605051 w 6864873"/>
                <a:gd name="connsiteY16" fmla="*/ 6574649 h 8696977"/>
                <a:gd name="connsiteX17" fmla="*/ 3605051 w 6864873"/>
                <a:gd name="connsiteY17" fmla="*/ 6718796 h 8696977"/>
                <a:gd name="connsiteX18" fmla="*/ 3809324 w 6864873"/>
                <a:gd name="connsiteY18" fmla="*/ 6290592 h 8696977"/>
                <a:gd name="connsiteX19" fmla="*/ 4798066 w 6864873"/>
                <a:gd name="connsiteY19" fmla="*/ 6074370 h 8696977"/>
                <a:gd name="connsiteX20" fmla="*/ 5627927 w 6864873"/>
                <a:gd name="connsiteY20" fmla="*/ 5502017 h 8696977"/>
                <a:gd name="connsiteX21" fmla="*/ 6354233 w 6864873"/>
                <a:gd name="connsiteY21" fmla="*/ 6498335 h 8696977"/>
                <a:gd name="connsiteX22" fmla="*/ 6311677 w 6864873"/>
                <a:gd name="connsiteY22" fmla="*/ 6362666 h 8696977"/>
                <a:gd name="connsiteX23" fmla="*/ 5947105 w 6864873"/>
                <a:gd name="connsiteY23" fmla="*/ 5968379 h 8696977"/>
                <a:gd name="connsiteX24" fmla="*/ 5678996 w 6864873"/>
                <a:gd name="connsiteY24" fmla="*/ 5374828 h 8696977"/>
                <a:gd name="connsiteX25" fmla="*/ 5653461 w 6864873"/>
                <a:gd name="connsiteY25" fmla="*/ 5298514 h 8696977"/>
                <a:gd name="connsiteX26" fmla="*/ 5613742 w 6864873"/>
                <a:gd name="connsiteY26" fmla="*/ 5336671 h 8696977"/>
                <a:gd name="connsiteX27" fmla="*/ 4825018 w 6864873"/>
                <a:gd name="connsiteY27" fmla="*/ 5938702 h 8696977"/>
                <a:gd name="connsiteX28" fmla="*/ 3837696 w 6864873"/>
                <a:gd name="connsiteY28" fmla="*/ 6167641 h 8696977"/>
                <a:gd name="connsiteX29" fmla="*/ 3809324 w 6864873"/>
                <a:gd name="connsiteY29" fmla="*/ 6171882 h 8696977"/>
                <a:gd name="connsiteX30" fmla="*/ 3809324 w 6864873"/>
                <a:gd name="connsiteY30" fmla="*/ 6290592 h 8696977"/>
                <a:gd name="connsiteX0" fmla="*/ 0 w 6864873"/>
                <a:gd name="connsiteY0" fmla="*/ 2 h 8668621"/>
                <a:gd name="connsiteX1" fmla="*/ 6858003 w 6864873"/>
                <a:gd name="connsiteY1" fmla="*/ 0 h 8668621"/>
                <a:gd name="connsiteX2" fmla="*/ 6864873 w 6864873"/>
                <a:gd name="connsiteY2" fmla="*/ 8147834 h 8668621"/>
                <a:gd name="connsiteX3" fmla="*/ 2351 w 6864873"/>
                <a:gd name="connsiteY3" fmla="*/ 8234620 h 8668621"/>
                <a:gd name="connsiteX4" fmla="*/ 0 w 6864873"/>
                <a:gd name="connsiteY4" fmla="*/ 2 h 8668621"/>
                <a:gd name="connsiteX5" fmla="*/ 3605051 w 6864873"/>
                <a:gd name="connsiteY5" fmla="*/ 6718796 h 8668621"/>
                <a:gd name="connsiteX6" fmla="*/ 3647608 w 6864873"/>
                <a:gd name="connsiteY6" fmla="*/ 6718796 h 8668621"/>
                <a:gd name="connsiteX7" fmla="*/ 4626419 w 6864873"/>
                <a:gd name="connsiteY7" fmla="*/ 6922299 h 8668621"/>
                <a:gd name="connsiteX8" fmla="*/ 5417979 w 6864873"/>
                <a:gd name="connsiteY8" fmla="*/ 7477694 h 8668621"/>
                <a:gd name="connsiteX9" fmla="*/ 5466210 w 6864873"/>
                <a:gd name="connsiteY9" fmla="*/ 7524330 h 8668621"/>
                <a:gd name="connsiteX10" fmla="*/ 5742831 w 6864873"/>
                <a:gd name="connsiteY10" fmla="*/ 6966816 h 8668621"/>
                <a:gd name="connsiteX11" fmla="*/ 6212376 w 6864873"/>
                <a:gd name="connsiteY11" fmla="*/ 6672161 h 8668621"/>
                <a:gd name="connsiteX12" fmla="*/ 5771202 w 6864873"/>
                <a:gd name="connsiteY12" fmla="*/ 6320269 h 8668621"/>
                <a:gd name="connsiteX13" fmla="*/ 5508768 w 6864873"/>
                <a:gd name="connsiteY13" fmla="*/ 5718240 h 8668621"/>
                <a:gd name="connsiteX14" fmla="*/ 4684581 w 6864873"/>
                <a:gd name="connsiteY14" fmla="*/ 6339348 h 8668621"/>
                <a:gd name="connsiteX15" fmla="*/ 3661794 w 6864873"/>
                <a:gd name="connsiteY15" fmla="*/ 6578888 h 8668621"/>
                <a:gd name="connsiteX16" fmla="*/ 3605051 w 6864873"/>
                <a:gd name="connsiteY16" fmla="*/ 6574649 h 8668621"/>
                <a:gd name="connsiteX17" fmla="*/ 3605051 w 6864873"/>
                <a:gd name="connsiteY17" fmla="*/ 6718796 h 8668621"/>
                <a:gd name="connsiteX18" fmla="*/ 3809324 w 6864873"/>
                <a:gd name="connsiteY18" fmla="*/ 6290592 h 8668621"/>
                <a:gd name="connsiteX19" fmla="*/ 4798066 w 6864873"/>
                <a:gd name="connsiteY19" fmla="*/ 6074370 h 8668621"/>
                <a:gd name="connsiteX20" fmla="*/ 5627927 w 6864873"/>
                <a:gd name="connsiteY20" fmla="*/ 5502017 h 8668621"/>
                <a:gd name="connsiteX21" fmla="*/ 6354233 w 6864873"/>
                <a:gd name="connsiteY21" fmla="*/ 6498335 h 8668621"/>
                <a:gd name="connsiteX22" fmla="*/ 6311677 w 6864873"/>
                <a:gd name="connsiteY22" fmla="*/ 6362666 h 8668621"/>
                <a:gd name="connsiteX23" fmla="*/ 5947105 w 6864873"/>
                <a:gd name="connsiteY23" fmla="*/ 5968379 h 8668621"/>
                <a:gd name="connsiteX24" fmla="*/ 5678996 w 6864873"/>
                <a:gd name="connsiteY24" fmla="*/ 5374828 h 8668621"/>
                <a:gd name="connsiteX25" fmla="*/ 5653461 w 6864873"/>
                <a:gd name="connsiteY25" fmla="*/ 5298514 h 8668621"/>
                <a:gd name="connsiteX26" fmla="*/ 5613742 w 6864873"/>
                <a:gd name="connsiteY26" fmla="*/ 5336671 h 8668621"/>
                <a:gd name="connsiteX27" fmla="*/ 4825018 w 6864873"/>
                <a:gd name="connsiteY27" fmla="*/ 5938702 h 8668621"/>
                <a:gd name="connsiteX28" fmla="*/ 3837696 w 6864873"/>
                <a:gd name="connsiteY28" fmla="*/ 6167641 h 8668621"/>
                <a:gd name="connsiteX29" fmla="*/ 3809324 w 6864873"/>
                <a:gd name="connsiteY29" fmla="*/ 6171882 h 8668621"/>
                <a:gd name="connsiteX30" fmla="*/ 3809324 w 6864873"/>
                <a:gd name="connsiteY30" fmla="*/ 6290592 h 8668621"/>
                <a:gd name="connsiteX0" fmla="*/ 0 w 6864873"/>
                <a:gd name="connsiteY0" fmla="*/ 2 h 8732033"/>
                <a:gd name="connsiteX1" fmla="*/ 6858003 w 6864873"/>
                <a:gd name="connsiteY1" fmla="*/ 0 h 8732033"/>
                <a:gd name="connsiteX2" fmla="*/ 6864873 w 6864873"/>
                <a:gd name="connsiteY2" fmla="*/ 8147834 h 8732033"/>
                <a:gd name="connsiteX3" fmla="*/ 2351 w 6864873"/>
                <a:gd name="connsiteY3" fmla="*/ 8234620 h 8732033"/>
                <a:gd name="connsiteX4" fmla="*/ 0 w 6864873"/>
                <a:gd name="connsiteY4" fmla="*/ 2 h 8732033"/>
                <a:gd name="connsiteX5" fmla="*/ 3605051 w 6864873"/>
                <a:gd name="connsiteY5" fmla="*/ 6718796 h 8732033"/>
                <a:gd name="connsiteX6" fmla="*/ 3647608 w 6864873"/>
                <a:gd name="connsiteY6" fmla="*/ 6718796 h 8732033"/>
                <a:gd name="connsiteX7" fmla="*/ 4626419 w 6864873"/>
                <a:gd name="connsiteY7" fmla="*/ 6922299 h 8732033"/>
                <a:gd name="connsiteX8" fmla="*/ 5417979 w 6864873"/>
                <a:gd name="connsiteY8" fmla="*/ 7477694 h 8732033"/>
                <a:gd name="connsiteX9" fmla="*/ 5466210 w 6864873"/>
                <a:gd name="connsiteY9" fmla="*/ 7524330 h 8732033"/>
                <a:gd name="connsiteX10" fmla="*/ 5742831 w 6864873"/>
                <a:gd name="connsiteY10" fmla="*/ 6966816 h 8732033"/>
                <a:gd name="connsiteX11" fmla="*/ 6212376 w 6864873"/>
                <a:gd name="connsiteY11" fmla="*/ 6672161 h 8732033"/>
                <a:gd name="connsiteX12" fmla="*/ 5771202 w 6864873"/>
                <a:gd name="connsiteY12" fmla="*/ 6320269 h 8732033"/>
                <a:gd name="connsiteX13" fmla="*/ 5508768 w 6864873"/>
                <a:gd name="connsiteY13" fmla="*/ 5718240 h 8732033"/>
                <a:gd name="connsiteX14" fmla="*/ 4684581 w 6864873"/>
                <a:gd name="connsiteY14" fmla="*/ 6339348 h 8732033"/>
                <a:gd name="connsiteX15" fmla="*/ 3661794 w 6864873"/>
                <a:gd name="connsiteY15" fmla="*/ 6578888 h 8732033"/>
                <a:gd name="connsiteX16" fmla="*/ 3605051 w 6864873"/>
                <a:gd name="connsiteY16" fmla="*/ 6574649 h 8732033"/>
                <a:gd name="connsiteX17" fmla="*/ 3605051 w 6864873"/>
                <a:gd name="connsiteY17" fmla="*/ 6718796 h 8732033"/>
                <a:gd name="connsiteX18" fmla="*/ 3809324 w 6864873"/>
                <a:gd name="connsiteY18" fmla="*/ 6290592 h 8732033"/>
                <a:gd name="connsiteX19" fmla="*/ 4798066 w 6864873"/>
                <a:gd name="connsiteY19" fmla="*/ 6074370 h 8732033"/>
                <a:gd name="connsiteX20" fmla="*/ 5627927 w 6864873"/>
                <a:gd name="connsiteY20" fmla="*/ 5502017 h 8732033"/>
                <a:gd name="connsiteX21" fmla="*/ 6354233 w 6864873"/>
                <a:gd name="connsiteY21" fmla="*/ 6498335 h 8732033"/>
                <a:gd name="connsiteX22" fmla="*/ 6311677 w 6864873"/>
                <a:gd name="connsiteY22" fmla="*/ 6362666 h 8732033"/>
                <a:gd name="connsiteX23" fmla="*/ 5947105 w 6864873"/>
                <a:gd name="connsiteY23" fmla="*/ 5968379 h 8732033"/>
                <a:gd name="connsiteX24" fmla="*/ 5678996 w 6864873"/>
                <a:gd name="connsiteY24" fmla="*/ 5374828 h 8732033"/>
                <a:gd name="connsiteX25" fmla="*/ 5653461 w 6864873"/>
                <a:gd name="connsiteY25" fmla="*/ 5298514 h 8732033"/>
                <a:gd name="connsiteX26" fmla="*/ 5613742 w 6864873"/>
                <a:gd name="connsiteY26" fmla="*/ 5336671 h 8732033"/>
                <a:gd name="connsiteX27" fmla="*/ 4825018 w 6864873"/>
                <a:gd name="connsiteY27" fmla="*/ 5938702 h 8732033"/>
                <a:gd name="connsiteX28" fmla="*/ 3837696 w 6864873"/>
                <a:gd name="connsiteY28" fmla="*/ 6167641 h 8732033"/>
                <a:gd name="connsiteX29" fmla="*/ 3809324 w 6864873"/>
                <a:gd name="connsiteY29" fmla="*/ 6171882 h 8732033"/>
                <a:gd name="connsiteX30" fmla="*/ 3809324 w 6864873"/>
                <a:gd name="connsiteY30" fmla="*/ 6290592 h 87320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864873" h="8732033">
                  <a:moveTo>
                    <a:pt x="0" y="2"/>
                  </a:moveTo>
                  <a:lnTo>
                    <a:pt x="6858003" y="0"/>
                  </a:lnTo>
                  <a:lnTo>
                    <a:pt x="6864873" y="8147834"/>
                  </a:lnTo>
                  <a:cubicBezTo>
                    <a:pt x="3151256" y="9770841"/>
                    <a:pt x="1331266" y="7408147"/>
                    <a:pt x="2351" y="8234620"/>
                  </a:cubicBezTo>
                  <a:cubicBezTo>
                    <a:pt x="-2447" y="5529088"/>
                    <a:pt x="4798" y="2705534"/>
                    <a:pt x="0" y="2"/>
                  </a:cubicBezTo>
                  <a:close/>
                  <a:moveTo>
                    <a:pt x="3605051" y="6718796"/>
                  </a:moveTo>
                  <a:lnTo>
                    <a:pt x="3647608" y="6718796"/>
                  </a:lnTo>
                  <a:cubicBezTo>
                    <a:pt x="4050482" y="6747061"/>
                    <a:pt x="4376751" y="6814896"/>
                    <a:pt x="4626419" y="6922299"/>
                  </a:cubicBezTo>
                  <a:cubicBezTo>
                    <a:pt x="4876086" y="7029705"/>
                    <a:pt x="5139941" y="7214835"/>
                    <a:pt x="5417979" y="7477694"/>
                  </a:cubicBezTo>
                  <a:lnTo>
                    <a:pt x="5466210" y="7524330"/>
                  </a:lnTo>
                  <a:cubicBezTo>
                    <a:pt x="5545650" y="7272777"/>
                    <a:pt x="5637857" y="7086940"/>
                    <a:pt x="5742831" y="6966816"/>
                  </a:cubicBezTo>
                  <a:cubicBezTo>
                    <a:pt x="5847805" y="6846694"/>
                    <a:pt x="6004320" y="6748473"/>
                    <a:pt x="6212376" y="6672161"/>
                  </a:cubicBezTo>
                  <a:cubicBezTo>
                    <a:pt x="6011886" y="6564755"/>
                    <a:pt x="5864828" y="6447459"/>
                    <a:pt x="5771202" y="6320269"/>
                  </a:cubicBezTo>
                  <a:cubicBezTo>
                    <a:pt x="5677576" y="6193080"/>
                    <a:pt x="5590099" y="5992404"/>
                    <a:pt x="5508768" y="5718240"/>
                  </a:cubicBezTo>
                  <a:cubicBezTo>
                    <a:pt x="5304493" y="5972619"/>
                    <a:pt x="5029765" y="6179655"/>
                    <a:pt x="4684581" y="6339348"/>
                  </a:cubicBezTo>
                  <a:cubicBezTo>
                    <a:pt x="4339395" y="6499042"/>
                    <a:pt x="3998467" y="6578888"/>
                    <a:pt x="3661794" y="6578888"/>
                  </a:cubicBezTo>
                  <a:cubicBezTo>
                    <a:pt x="3656120" y="6578888"/>
                    <a:pt x="3637205" y="6577476"/>
                    <a:pt x="3605051" y="6574649"/>
                  </a:cubicBezTo>
                  <a:lnTo>
                    <a:pt x="3605051" y="6718796"/>
                  </a:lnTo>
                  <a:close/>
                  <a:moveTo>
                    <a:pt x="3809324" y="6290592"/>
                  </a:moveTo>
                  <a:cubicBezTo>
                    <a:pt x="4136541" y="6290592"/>
                    <a:pt x="4466121" y="6218517"/>
                    <a:pt x="4798066" y="6074370"/>
                  </a:cubicBezTo>
                  <a:cubicBezTo>
                    <a:pt x="5130010" y="5930221"/>
                    <a:pt x="5406630" y="5739437"/>
                    <a:pt x="5627927" y="5502017"/>
                  </a:cubicBezTo>
                  <a:cubicBezTo>
                    <a:pt x="5826526" y="6039039"/>
                    <a:pt x="6068629" y="6371144"/>
                    <a:pt x="6354233" y="6498335"/>
                  </a:cubicBezTo>
                  <a:lnTo>
                    <a:pt x="6311677" y="6362666"/>
                  </a:lnTo>
                  <a:cubicBezTo>
                    <a:pt x="6156580" y="6238302"/>
                    <a:pt x="6035055" y="6106873"/>
                    <a:pt x="5947105" y="5968379"/>
                  </a:cubicBezTo>
                  <a:cubicBezTo>
                    <a:pt x="5859154" y="5829884"/>
                    <a:pt x="5769784" y="5632033"/>
                    <a:pt x="5678996" y="5374828"/>
                  </a:cubicBezTo>
                  <a:lnTo>
                    <a:pt x="5653461" y="5298514"/>
                  </a:lnTo>
                  <a:lnTo>
                    <a:pt x="5613742" y="5336671"/>
                  </a:lnTo>
                  <a:cubicBezTo>
                    <a:pt x="5345159" y="5619315"/>
                    <a:pt x="5082252" y="5819992"/>
                    <a:pt x="4825018" y="5938702"/>
                  </a:cubicBezTo>
                  <a:cubicBezTo>
                    <a:pt x="4567785" y="6057412"/>
                    <a:pt x="4238678" y="6133724"/>
                    <a:pt x="3837696" y="6167641"/>
                  </a:cubicBezTo>
                  <a:lnTo>
                    <a:pt x="3809324" y="6171882"/>
                  </a:lnTo>
                  <a:lnTo>
                    <a:pt x="3809324" y="6290592"/>
                  </a:lnTo>
                  <a:close/>
                </a:path>
              </a:pathLst>
            </a:custGeom>
            <a:gradFill flip="none" rotWithShape="1">
              <a:gsLst>
                <a:gs pos="49000">
                  <a:srgbClr val="FFC000">
                    <a:lumMod val="60000"/>
                    <a:lumOff val="40000"/>
                    <a:alpha val="37000"/>
                  </a:srgbClr>
                </a:gs>
                <a:gs pos="8000">
                  <a:schemeClr val="accent6">
                    <a:lumMod val="20000"/>
                    <a:lumOff val="80000"/>
                    <a:alpha val="81000"/>
                  </a:schemeClr>
                </a:gs>
                <a:gs pos="96667">
                  <a:srgbClr val="1E2F36">
                    <a:alpha val="66000"/>
                  </a:srgbClr>
                </a:gs>
                <a:gs pos="74000">
                  <a:srgbClr val="FFDB75">
                    <a:alpha val="35000"/>
                  </a:srgbClr>
                </a:gs>
                <a:gs pos="100000">
                  <a:srgbClr val="1E2F36">
                    <a:alpha val="47000"/>
                  </a:srgbClr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brightRoom" dir="t">
                <a:rot lat="0" lon="0" rev="0"/>
              </a:lightRig>
            </a:scene3d>
            <a:sp3d prstMaterial="powder">
              <a:bevelT w="133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</p:grpSp>
      <p:sp>
        <p:nvSpPr>
          <p:cNvPr id="8" name="7 Rectángulo"/>
          <p:cNvSpPr/>
          <p:nvPr/>
        </p:nvSpPr>
        <p:spPr>
          <a:xfrm flipH="1">
            <a:off x="0" y="28468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0394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422"/>
            <a:ext cx="9144000" cy="512407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436096" y="987574"/>
            <a:ext cx="3312368" cy="3046988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rgbClr val="FF66FF"/>
              </a:extrusionClr>
            </a:sp3d>
          </a:bodyPr>
          <a:lstStyle/>
          <a:p>
            <a:pPr algn="ctr"/>
            <a:r>
              <a:rPr lang="es-ES" sz="3200" b="1" dirty="0" smtClean="0">
                <a:gradFill>
                  <a:gsLst>
                    <a:gs pos="0">
                      <a:srgbClr val="FF0066">
                        <a:lumMod val="43000"/>
                        <a:lumOff val="57000"/>
                      </a:srgbClr>
                    </a:gs>
                    <a:gs pos="62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39</a:t>
            </a:r>
            <a:r>
              <a:rPr lang="es-ES" sz="3200" b="1" dirty="0">
                <a:gradFill>
                  <a:gsLst>
                    <a:gs pos="0">
                      <a:srgbClr val="FF0066">
                        <a:lumMod val="43000"/>
                        <a:lumOff val="57000"/>
                      </a:srgbClr>
                    </a:gs>
                    <a:gs pos="62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. Los amigos son los familiares que nosotros mismos elegimos.</a:t>
            </a:r>
          </a:p>
          <a:p>
            <a:pPr algn="ctr"/>
            <a:r>
              <a:rPr lang="es-ES" sz="3200" b="1" dirty="0">
                <a:gradFill>
                  <a:gsLst>
                    <a:gs pos="0">
                      <a:srgbClr val="FF0066">
                        <a:lumMod val="43000"/>
                        <a:lumOff val="57000"/>
                      </a:srgbClr>
                    </a:gs>
                    <a:gs pos="62000">
                      <a:srgbClr val="FFB3FF">
                        <a:lumMod val="38000"/>
                        <a:lumOff val="62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 </a:t>
            </a:r>
          </a:p>
          <a:p>
            <a:pPr algn="ctr"/>
            <a:endParaRPr lang="es-ES" sz="3200" b="1" dirty="0">
              <a:gradFill>
                <a:gsLst>
                  <a:gs pos="0">
                    <a:srgbClr val="FF0066">
                      <a:lumMod val="43000"/>
                      <a:lumOff val="57000"/>
                    </a:srgbClr>
                  </a:gs>
                  <a:gs pos="62000">
                    <a:srgbClr val="FFB3FF">
                      <a:lumMod val="38000"/>
                      <a:lumOff val="62000"/>
                    </a:srgbClr>
                  </a:gs>
                </a:gsLst>
                <a:lin ang="16200000" scaled="1"/>
              </a:gradFill>
              <a:latin typeface="Exotc350 DmBd BT" panose="04030705050B02020A03" pitchFamily="82" charset="0"/>
            </a:endParaRPr>
          </a:p>
        </p:txBody>
      </p:sp>
      <p:grpSp>
        <p:nvGrpSpPr>
          <p:cNvPr id="15" name="14 Grupo"/>
          <p:cNvGrpSpPr/>
          <p:nvPr/>
        </p:nvGrpSpPr>
        <p:grpSpPr>
          <a:xfrm>
            <a:off x="-32416" y="-144000"/>
            <a:ext cx="9179120" cy="4860457"/>
            <a:chOff x="-32416" y="-144000"/>
            <a:chExt cx="9179120" cy="4860457"/>
          </a:xfrm>
        </p:grpSpPr>
        <p:sp>
          <p:nvSpPr>
            <p:cNvPr id="16" name="1 Rectángulo"/>
            <p:cNvSpPr/>
            <p:nvPr/>
          </p:nvSpPr>
          <p:spPr>
            <a:xfrm>
              <a:off x="-32416" y="-144000"/>
              <a:ext cx="9179120" cy="4860457"/>
            </a:xfrm>
            <a:custGeom>
              <a:avLst/>
              <a:gdLst>
                <a:gd name="connsiteX0" fmla="*/ 0 w 9252520"/>
                <a:gd name="connsiteY0" fmla="*/ 0 h 4371950"/>
                <a:gd name="connsiteX1" fmla="*/ 9252520 w 9252520"/>
                <a:gd name="connsiteY1" fmla="*/ 0 h 4371950"/>
                <a:gd name="connsiteX2" fmla="*/ 9252520 w 9252520"/>
                <a:gd name="connsiteY2" fmla="*/ 4371950 h 4371950"/>
                <a:gd name="connsiteX3" fmla="*/ 0 w 9252520"/>
                <a:gd name="connsiteY3" fmla="*/ 4371950 h 4371950"/>
                <a:gd name="connsiteX4" fmla="*/ 0 w 9252520"/>
                <a:gd name="connsiteY4" fmla="*/ 0 h 4371950"/>
                <a:gd name="connsiteX0" fmla="*/ 0 w 9252520"/>
                <a:gd name="connsiteY0" fmla="*/ 0 h 4700940"/>
                <a:gd name="connsiteX1" fmla="*/ 9252520 w 9252520"/>
                <a:gd name="connsiteY1" fmla="*/ 0 h 4700940"/>
                <a:gd name="connsiteX2" fmla="*/ 9252520 w 9252520"/>
                <a:gd name="connsiteY2" fmla="*/ 4371950 h 4700940"/>
                <a:gd name="connsiteX3" fmla="*/ 0 w 9252520"/>
                <a:gd name="connsiteY3" fmla="*/ 4371950 h 4700940"/>
                <a:gd name="connsiteX4" fmla="*/ 0 w 9252520"/>
                <a:gd name="connsiteY4" fmla="*/ 0 h 4700940"/>
                <a:gd name="connsiteX0" fmla="*/ 0 w 9252520"/>
                <a:gd name="connsiteY0" fmla="*/ 0 h 4741826"/>
                <a:gd name="connsiteX1" fmla="*/ 9252520 w 9252520"/>
                <a:gd name="connsiteY1" fmla="*/ 0 h 4741826"/>
                <a:gd name="connsiteX2" fmla="*/ 9252520 w 9252520"/>
                <a:gd name="connsiteY2" fmla="*/ 4426378 h 4741826"/>
                <a:gd name="connsiteX3" fmla="*/ 0 w 9252520"/>
                <a:gd name="connsiteY3" fmla="*/ 4371950 h 4741826"/>
                <a:gd name="connsiteX4" fmla="*/ 0 w 9252520"/>
                <a:gd name="connsiteY4" fmla="*/ 0 h 4741826"/>
                <a:gd name="connsiteX0" fmla="*/ 0 w 9252520"/>
                <a:gd name="connsiteY0" fmla="*/ 0 h 4703194"/>
                <a:gd name="connsiteX1" fmla="*/ 9252520 w 9252520"/>
                <a:gd name="connsiteY1" fmla="*/ 0 h 4703194"/>
                <a:gd name="connsiteX2" fmla="*/ 9252520 w 9252520"/>
                <a:gd name="connsiteY2" fmla="*/ 4426378 h 4703194"/>
                <a:gd name="connsiteX3" fmla="*/ 0 w 9252520"/>
                <a:gd name="connsiteY3" fmla="*/ 4371950 h 4703194"/>
                <a:gd name="connsiteX4" fmla="*/ 0 w 9252520"/>
                <a:gd name="connsiteY4" fmla="*/ 0 h 4703194"/>
                <a:gd name="connsiteX0" fmla="*/ 0 w 9252520"/>
                <a:gd name="connsiteY0" fmla="*/ 0 h 4719513"/>
                <a:gd name="connsiteX1" fmla="*/ 9252520 w 9252520"/>
                <a:gd name="connsiteY1" fmla="*/ 0 h 4719513"/>
                <a:gd name="connsiteX2" fmla="*/ 9252520 w 9252520"/>
                <a:gd name="connsiteY2" fmla="*/ 4426378 h 4719513"/>
                <a:gd name="connsiteX3" fmla="*/ 0 w 9252520"/>
                <a:gd name="connsiteY3" fmla="*/ 4437265 h 4719513"/>
                <a:gd name="connsiteX4" fmla="*/ 0 w 9252520"/>
                <a:gd name="connsiteY4" fmla="*/ 0 h 4719513"/>
                <a:gd name="connsiteX0" fmla="*/ 0 w 9252520"/>
                <a:gd name="connsiteY0" fmla="*/ 0 h 4694255"/>
                <a:gd name="connsiteX1" fmla="*/ 9252520 w 9252520"/>
                <a:gd name="connsiteY1" fmla="*/ 0 h 4694255"/>
                <a:gd name="connsiteX2" fmla="*/ 9252520 w 9252520"/>
                <a:gd name="connsiteY2" fmla="*/ 4426378 h 4694255"/>
                <a:gd name="connsiteX3" fmla="*/ 0 w 9252520"/>
                <a:gd name="connsiteY3" fmla="*/ 4437265 h 4694255"/>
                <a:gd name="connsiteX4" fmla="*/ 0 w 9252520"/>
                <a:gd name="connsiteY4" fmla="*/ 0 h 4694255"/>
                <a:gd name="connsiteX0" fmla="*/ 0 w 9252520"/>
                <a:gd name="connsiteY0" fmla="*/ 0 h 4672323"/>
                <a:gd name="connsiteX1" fmla="*/ 9252520 w 9252520"/>
                <a:gd name="connsiteY1" fmla="*/ 0 h 4672323"/>
                <a:gd name="connsiteX2" fmla="*/ 9252520 w 9252520"/>
                <a:gd name="connsiteY2" fmla="*/ 4426378 h 4672323"/>
                <a:gd name="connsiteX3" fmla="*/ 0 w 9252520"/>
                <a:gd name="connsiteY3" fmla="*/ 4437265 h 4672323"/>
                <a:gd name="connsiteX4" fmla="*/ 0 w 9252520"/>
                <a:gd name="connsiteY4" fmla="*/ 0 h 4672323"/>
                <a:gd name="connsiteX0" fmla="*/ 0 w 9252520"/>
                <a:gd name="connsiteY0" fmla="*/ 0 h 4685917"/>
                <a:gd name="connsiteX1" fmla="*/ 9252520 w 9252520"/>
                <a:gd name="connsiteY1" fmla="*/ 0 h 4685917"/>
                <a:gd name="connsiteX2" fmla="*/ 9252520 w 9252520"/>
                <a:gd name="connsiteY2" fmla="*/ 4426378 h 4685917"/>
                <a:gd name="connsiteX3" fmla="*/ 0 w 9252520"/>
                <a:gd name="connsiteY3" fmla="*/ 4437265 h 4685917"/>
                <a:gd name="connsiteX4" fmla="*/ 0 w 9252520"/>
                <a:gd name="connsiteY4" fmla="*/ 0 h 4685917"/>
                <a:gd name="connsiteX0" fmla="*/ 0 w 9252520"/>
                <a:gd name="connsiteY0" fmla="*/ 0 h 4676083"/>
                <a:gd name="connsiteX1" fmla="*/ 9252520 w 9252520"/>
                <a:gd name="connsiteY1" fmla="*/ 0 h 4676083"/>
                <a:gd name="connsiteX2" fmla="*/ 9252520 w 9252520"/>
                <a:gd name="connsiteY2" fmla="*/ 4426378 h 4676083"/>
                <a:gd name="connsiteX3" fmla="*/ 0 w 9252520"/>
                <a:gd name="connsiteY3" fmla="*/ 4437265 h 4676083"/>
                <a:gd name="connsiteX4" fmla="*/ 0 w 9252520"/>
                <a:gd name="connsiteY4" fmla="*/ 0 h 4676083"/>
                <a:gd name="connsiteX0" fmla="*/ 0 w 9252520"/>
                <a:gd name="connsiteY0" fmla="*/ 0 h 4699913"/>
                <a:gd name="connsiteX1" fmla="*/ 9252520 w 9252520"/>
                <a:gd name="connsiteY1" fmla="*/ 0 h 4699913"/>
                <a:gd name="connsiteX2" fmla="*/ 9252520 w 9252520"/>
                <a:gd name="connsiteY2" fmla="*/ 4426378 h 4699913"/>
                <a:gd name="connsiteX3" fmla="*/ 0 w 9252520"/>
                <a:gd name="connsiteY3" fmla="*/ 4437265 h 4699913"/>
                <a:gd name="connsiteX4" fmla="*/ 0 w 9252520"/>
                <a:gd name="connsiteY4" fmla="*/ 0 h 4699913"/>
                <a:gd name="connsiteX0" fmla="*/ 0 w 9252520"/>
                <a:gd name="connsiteY0" fmla="*/ 0 h 4658440"/>
                <a:gd name="connsiteX1" fmla="*/ 9252520 w 9252520"/>
                <a:gd name="connsiteY1" fmla="*/ 0 h 4658440"/>
                <a:gd name="connsiteX2" fmla="*/ 9252520 w 9252520"/>
                <a:gd name="connsiteY2" fmla="*/ 4426378 h 4658440"/>
                <a:gd name="connsiteX3" fmla="*/ 0 w 9252520"/>
                <a:gd name="connsiteY3" fmla="*/ 4437265 h 4658440"/>
                <a:gd name="connsiteX4" fmla="*/ 0 w 9252520"/>
                <a:gd name="connsiteY4" fmla="*/ 0 h 4658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52520" h="4658440">
                  <a:moveTo>
                    <a:pt x="0" y="0"/>
                  </a:moveTo>
                  <a:lnTo>
                    <a:pt x="9252520" y="0"/>
                  </a:lnTo>
                  <a:lnTo>
                    <a:pt x="9252520" y="4426378"/>
                  </a:lnTo>
                  <a:cubicBezTo>
                    <a:pt x="4328661" y="5133950"/>
                    <a:pt x="2552369" y="3951477"/>
                    <a:pt x="0" y="4437265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41241">
                  <a:srgbClr val="FFC1FF">
                    <a:alpha val="60000"/>
                  </a:srgbClr>
                </a:gs>
                <a:gs pos="65827">
                  <a:srgbClr val="94738E">
                    <a:alpha val="37000"/>
                  </a:srgbClr>
                </a:gs>
                <a:gs pos="0">
                  <a:schemeClr val="accent6">
                    <a:lumMod val="20000"/>
                    <a:lumOff val="80000"/>
                  </a:schemeClr>
                </a:gs>
                <a:gs pos="93000">
                  <a:schemeClr val="tx2">
                    <a:lumMod val="10000"/>
                    <a:alpha val="78000"/>
                  </a:scheme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7" name="CuadroTexto 6"/>
            <p:cNvSpPr txBox="1"/>
            <p:nvPr/>
          </p:nvSpPr>
          <p:spPr>
            <a:xfrm rot="16200000">
              <a:off x="4496701" y="2810806"/>
              <a:ext cx="957153" cy="1809259"/>
            </a:xfrm>
            <a:custGeom>
              <a:avLst/>
              <a:gdLst>
                <a:gd name="connsiteX0" fmla="*/ 1424825 w 3432663"/>
                <a:gd name="connsiteY0" fmla="*/ 0 h 3746571"/>
                <a:gd name="connsiteX1" fmla="*/ 1883536 w 3432663"/>
                <a:gd name="connsiteY1" fmla="*/ 64066 h 3746571"/>
                <a:gd name="connsiteX2" fmla="*/ 2116736 w 3432663"/>
                <a:gd name="connsiteY2" fmla="*/ 353644 h 3746571"/>
                <a:gd name="connsiteX3" fmla="*/ 2051389 w 3432663"/>
                <a:gd name="connsiteY3" fmla="*/ 500995 h 3746571"/>
                <a:gd name="connsiteX4" fmla="*/ 1936070 w 3432663"/>
                <a:gd name="connsiteY4" fmla="*/ 571468 h 3746571"/>
                <a:gd name="connsiteX5" fmla="*/ 1863035 w 3432663"/>
                <a:gd name="connsiteY5" fmla="*/ 576593 h 3746571"/>
                <a:gd name="connsiteX6" fmla="*/ 1768218 w 3432663"/>
                <a:gd name="connsiteY6" fmla="*/ 558654 h 3746571"/>
                <a:gd name="connsiteX7" fmla="*/ 1740029 w 3432663"/>
                <a:gd name="connsiteY7" fmla="*/ 533028 h 3746571"/>
                <a:gd name="connsiteX8" fmla="*/ 1757967 w 3432663"/>
                <a:gd name="connsiteY8" fmla="*/ 502276 h 3746571"/>
                <a:gd name="connsiteX9" fmla="*/ 1809220 w 3432663"/>
                <a:gd name="connsiteY9" fmla="*/ 426679 h 3746571"/>
                <a:gd name="connsiteX10" fmla="*/ 1824596 w 3432663"/>
                <a:gd name="connsiteY10" fmla="*/ 343393 h 3746571"/>
                <a:gd name="connsiteX11" fmla="*/ 1686214 w 3432663"/>
                <a:gd name="connsiteY11" fmla="*/ 153758 h 3746571"/>
                <a:gd name="connsiteX12" fmla="*/ 1409449 w 3432663"/>
                <a:gd name="connsiteY12" fmla="*/ 102506 h 3746571"/>
                <a:gd name="connsiteX13" fmla="*/ 960988 w 3432663"/>
                <a:gd name="connsiteY13" fmla="*/ 187072 h 3746571"/>
                <a:gd name="connsiteX14" fmla="*/ 743164 w 3432663"/>
                <a:gd name="connsiteY14" fmla="*/ 481775 h 3746571"/>
                <a:gd name="connsiteX15" fmla="*/ 899485 w 3432663"/>
                <a:gd name="connsiteY15" fmla="*/ 740602 h 3746571"/>
                <a:gd name="connsiteX16" fmla="*/ 1283880 w 3432663"/>
                <a:gd name="connsiteY16" fmla="*/ 943050 h 3746571"/>
                <a:gd name="connsiteX17" fmla="*/ 1757967 w 3432663"/>
                <a:gd name="connsiteY17" fmla="*/ 1153185 h 3746571"/>
                <a:gd name="connsiteX18" fmla="*/ 2280745 w 3432663"/>
                <a:gd name="connsiteY18" fmla="*/ 1458139 h 3746571"/>
                <a:gd name="connsiteX19" fmla="*/ 2636951 w 3432663"/>
                <a:gd name="connsiteY19" fmla="*/ 1875848 h 3746571"/>
                <a:gd name="connsiteX20" fmla="*/ 3432663 w 3432663"/>
                <a:gd name="connsiteY20" fmla="*/ 2904434 h 3746571"/>
                <a:gd name="connsiteX21" fmla="*/ 2316622 w 3432663"/>
                <a:gd name="connsiteY21" fmla="*/ 3410866 h 3746571"/>
                <a:gd name="connsiteX22" fmla="*/ 1306944 w 3432663"/>
                <a:gd name="connsiteY22" fmla="*/ 3746571 h 3746571"/>
                <a:gd name="connsiteX23" fmla="*/ 407459 w 3432663"/>
                <a:gd name="connsiteY23" fmla="*/ 3490308 h 3746571"/>
                <a:gd name="connsiteX24" fmla="*/ 0 w 3432663"/>
                <a:gd name="connsiteY24" fmla="*/ 2711267 h 3746571"/>
                <a:gd name="connsiteX25" fmla="*/ 283171 w 3432663"/>
                <a:gd name="connsiteY25" fmla="*/ 2118017 h 3746571"/>
                <a:gd name="connsiteX26" fmla="*/ 963551 w 3432663"/>
                <a:gd name="connsiteY26" fmla="*/ 1870723 h 3746571"/>
                <a:gd name="connsiteX27" fmla="*/ 1591396 w 3432663"/>
                <a:gd name="connsiteY27" fmla="*/ 2019356 h 3746571"/>
                <a:gd name="connsiteX28" fmla="*/ 1860473 w 3432663"/>
                <a:gd name="connsiteY28" fmla="*/ 2490881 h 3746571"/>
                <a:gd name="connsiteX29" fmla="*/ 1679807 w 3432663"/>
                <a:gd name="connsiteY29" fmla="*/ 2861181 h 3746571"/>
                <a:gd name="connsiteX30" fmla="*/ 1260816 w 3432663"/>
                <a:gd name="connsiteY30" fmla="*/ 3008533 h 3746571"/>
                <a:gd name="connsiteX31" fmla="*/ 894360 w 3432663"/>
                <a:gd name="connsiteY31" fmla="*/ 2926528 h 3746571"/>
                <a:gd name="connsiteX32" fmla="*/ 717538 w 3432663"/>
                <a:gd name="connsiteY32" fmla="*/ 2649764 h 3746571"/>
                <a:gd name="connsiteX33" fmla="*/ 807230 w 3432663"/>
                <a:gd name="connsiteY33" fmla="*/ 2470379 h 3746571"/>
                <a:gd name="connsiteX34" fmla="*/ 930236 w 3432663"/>
                <a:gd name="connsiteY34" fmla="*/ 2406314 h 3746571"/>
                <a:gd name="connsiteX35" fmla="*/ 989177 w 3432663"/>
                <a:gd name="connsiteY35" fmla="*/ 2398626 h 3746571"/>
                <a:gd name="connsiteX36" fmla="*/ 1009678 w 3432663"/>
                <a:gd name="connsiteY36" fmla="*/ 2414001 h 3746571"/>
                <a:gd name="connsiteX37" fmla="*/ 999428 w 3432663"/>
                <a:gd name="connsiteY37" fmla="*/ 2444753 h 3746571"/>
                <a:gd name="connsiteX38" fmla="*/ 989177 w 3432663"/>
                <a:gd name="connsiteY38" fmla="*/ 2475505 h 3746571"/>
                <a:gd name="connsiteX39" fmla="*/ 973801 w 3432663"/>
                <a:gd name="connsiteY39" fmla="*/ 2588261 h 3746571"/>
                <a:gd name="connsiteX40" fmla="*/ 1054524 w 3432663"/>
                <a:gd name="connsiteY40" fmla="*/ 2725362 h 3746571"/>
                <a:gd name="connsiteX41" fmla="*/ 1230065 w 3432663"/>
                <a:gd name="connsiteY41" fmla="*/ 2783021 h 3746571"/>
                <a:gd name="connsiteX42" fmla="*/ 1494016 w 3432663"/>
                <a:gd name="connsiteY42" fmla="*/ 2685641 h 3746571"/>
                <a:gd name="connsiteX43" fmla="*/ 1599084 w 3432663"/>
                <a:gd name="connsiteY43" fmla="*/ 2444753 h 3746571"/>
                <a:gd name="connsiteX44" fmla="*/ 1386385 w 3432663"/>
                <a:gd name="connsiteY44" fmla="*/ 2109048 h 3746571"/>
                <a:gd name="connsiteX45" fmla="*/ 943050 w 3432663"/>
                <a:gd name="connsiteY45" fmla="*/ 2003980 h 3746571"/>
                <a:gd name="connsiteX46" fmla="*/ 371582 w 3432663"/>
                <a:gd name="connsiteY46" fmla="*/ 2198740 h 3746571"/>
                <a:gd name="connsiteX47" fmla="*/ 117881 w 3432663"/>
                <a:gd name="connsiteY47" fmla="*/ 2711267 h 3746571"/>
                <a:gd name="connsiteX48" fmla="*/ 499714 w 3432663"/>
                <a:gd name="connsiteY48" fmla="*/ 3351926 h 3746571"/>
                <a:gd name="connsiteX49" fmla="*/ 1312069 w 3432663"/>
                <a:gd name="connsiteY49" fmla="*/ 3567187 h 3746571"/>
                <a:gd name="connsiteX50" fmla="*/ 2134674 w 3432663"/>
                <a:gd name="connsiteY50" fmla="*/ 3269921 h 3746571"/>
                <a:gd name="connsiteX51" fmla="*/ 2490881 w 3432663"/>
                <a:gd name="connsiteY51" fmla="*/ 2506256 h 3746571"/>
                <a:gd name="connsiteX52" fmla="*/ 2372999 w 3432663"/>
                <a:gd name="connsiteY52" fmla="*/ 2070608 h 3746571"/>
                <a:gd name="connsiteX53" fmla="*/ 2057795 w 3432663"/>
                <a:gd name="connsiteY53" fmla="*/ 1755405 h 3746571"/>
                <a:gd name="connsiteX54" fmla="*/ 1614460 w 3432663"/>
                <a:gd name="connsiteY54" fmla="*/ 1496578 h 3746571"/>
                <a:gd name="connsiteX55" fmla="*/ 858483 w 3432663"/>
                <a:gd name="connsiteY55" fmla="*/ 1135247 h 3746571"/>
                <a:gd name="connsiteX56" fmla="*/ 476650 w 3432663"/>
                <a:gd name="connsiteY56" fmla="*/ 609907 h 3746571"/>
                <a:gd name="connsiteX57" fmla="*/ 781604 w 3432663"/>
                <a:gd name="connsiteY57" fmla="*/ 143508 h 3746571"/>
                <a:gd name="connsiteX58" fmla="*/ 1424825 w 3432663"/>
                <a:gd name="connsiteY58" fmla="*/ 0 h 3746571"/>
                <a:gd name="connsiteX0" fmla="*/ 1424825 w 3453135"/>
                <a:gd name="connsiteY0" fmla="*/ 0 h 3746571"/>
                <a:gd name="connsiteX1" fmla="*/ 1883536 w 3453135"/>
                <a:gd name="connsiteY1" fmla="*/ 64066 h 3746571"/>
                <a:gd name="connsiteX2" fmla="*/ 2116736 w 3453135"/>
                <a:gd name="connsiteY2" fmla="*/ 353644 h 3746571"/>
                <a:gd name="connsiteX3" fmla="*/ 2051389 w 3453135"/>
                <a:gd name="connsiteY3" fmla="*/ 500995 h 3746571"/>
                <a:gd name="connsiteX4" fmla="*/ 1936070 w 3453135"/>
                <a:gd name="connsiteY4" fmla="*/ 571468 h 3746571"/>
                <a:gd name="connsiteX5" fmla="*/ 1863035 w 3453135"/>
                <a:gd name="connsiteY5" fmla="*/ 576593 h 3746571"/>
                <a:gd name="connsiteX6" fmla="*/ 1768218 w 3453135"/>
                <a:gd name="connsiteY6" fmla="*/ 558654 h 3746571"/>
                <a:gd name="connsiteX7" fmla="*/ 1740029 w 3453135"/>
                <a:gd name="connsiteY7" fmla="*/ 533028 h 3746571"/>
                <a:gd name="connsiteX8" fmla="*/ 1757967 w 3453135"/>
                <a:gd name="connsiteY8" fmla="*/ 502276 h 3746571"/>
                <a:gd name="connsiteX9" fmla="*/ 1809220 w 3453135"/>
                <a:gd name="connsiteY9" fmla="*/ 426679 h 3746571"/>
                <a:gd name="connsiteX10" fmla="*/ 1824596 w 3453135"/>
                <a:gd name="connsiteY10" fmla="*/ 343393 h 3746571"/>
                <a:gd name="connsiteX11" fmla="*/ 1686214 w 3453135"/>
                <a:gd name="connsiteY11" fmla="*/ 153758 h 3746571"/>
                <a:gd name="connsiteX12" fmla="*/ 1409449 w 3453135"/>
                <a:gd name="connsiteY12" fmla="*/ 102506 h 3746571"/>
                <a:gd name="connsiteX13" fmla="*/ 960988 w 3453135"/>
                <a:gd name="connsiteY13" fmla="*/ 187072 h 3746571"/>
                <a:gd name="connsiteX14" fmla="*/ 743164 w 3453135"/>
                <a:gd name="connsiteY14" fmla="*/ 481775 h 3746571"/>
                <a:gd name="connsiteX15" fmla="*/ 899485 w 3453135"/>
                <a:gd name="connsiteY15" fmla="*/ 740602 h 3746571"/>
                <a:gd name="connsiteX16" fmla="*/ 1283880 w 3453135"/>
                <a:gd name="connsiteY16" fmla="*/ 943050 h 3746571"/>
                <a:gd name="connsiteX17" fmla="*/ 1757967 w 3453135"/>
                <a:gd name="connsiteY17" fmla="*/ 1153185 h 3746571"/>
                <a:gd name="connsiteX18" fmla="*/ 2280745 w 3453135"/>
                <a:gd name="connsiteY18" fmla="*/ 1458139 h 3746571"/>
                <a:gd name="connsiteX19" fmla="*/ 2983314 w 3453135"/>
                <a:gd name="connsiteY19" fmla="*/ 1543339 h 3746571"/>
                <a:gd name="connsiteX20" fmla="*/ 3432663 w 3453135"/>
                <a:gd name="connsiteY20" fmla="*/ 2904434 h 3746571"/>
                <a:gd name="connsiteX21" fmla="*/ 2316622 w 3453135"/>
                <a:gd name="connsiteY21" fmla="*/ 3410866 h 3746571"/>
                <a:gd name="connsiteX22" fmla="*/ 1306944 w 3453135"/>
                <a:gd name="connsiteY22" fmla="*/ 3746571 h 3746571"/>
                <a:gd name="connsiteX23" fmla="*/ 407459 w 3453135"/>
                <a:gd name="connsiteY23" fmla="*/ 3490308 h 3746571"/>
                <a:gd name="connsiteX24" fmla="*/ 0 w 3453135"/>
                <a:gd name="connsiteY24" fmla="*/ 2711267 h 3746571"/>
                <a:gd name="connsiteX25" fmla="*/ 283171 w 3453135"/>
                <a:gd name="connsiteY25" fmla="*/ 2118017 h 3746571"/>
                <a:gd name="connsiteX26" fmla="*/ 963551 w 3453135"/>
                <a:gd name="connsiteY26" fmla="*/ 1870723 h 3746571"/>
                <a:gd name="connsiteX27" fmla="*/ 1591396 w 3453135"/>
                <a:gd name="connsiteY27" fmla="*/ 2019356 h 3746571"/>
                <a:gd name="connsiteX28" fmla="*/ 1860473 w 3453135"/>
                <a:gd name="connsiteY28" fmla="*/ 2490881 h 3746571"/>
                <a:gd name="connsiteX29" fmla="*/ 1679807 w 3453135"/>
                <a:gd name="connsiteY29" fmla="*/ 2861181 h 3746571"/>
                <a:gd name="connsiteX30" fmla="*/ 1260816 w 3453135"/>
                <a:gd name="connsiteY30" fmla="*/ 3008533 h 3746571"/>
                <a:gd name="connsiteX31" fmla="*/ 894360 w 3453135"/>
                <a:gd name="connsiteY31" fmla="*/ 2926528 h 3746571"/>
                <a:gd name="connsiteX32" fmla="*/ 717538 w 3453135"/>
                <a:gd name="connsiteY32" fmla="*/ 2649764 h 3746571"/>
                <a:gd name="connsiteX33" fmla="*/ 807230 w 3453135"/>
                <a:gd name="connsiteY33" fmla="*/ 2470379 h 3746571"/>
                <a:gd name="connsiteX34" fmla="*/ 930236 w 3453135"/>
                <a:gd name="connsiteY34" fmla="*/ 2406314 h 3746571"/>
                <a:gd name="connsiteX35" fmla="*/ 989177 w 3453135"/>
                <a:gd name="connsiteY35" fmla="*/ 2398626 h 3746571"/>
                <a:gd name="connsiteX36" fmla="*/ 1009678 w 3453135"/>
                <a:gd name="connsiteY36" fmla="*/ 2414001 h 3746571"/>
                <a:gd name="connsiteX37" fmla="*/ 999428 w 3453135"/>
                <a:gd name="connsiteY37" fmla="*/ 2444753 h 3746571"/>
                <a:gd name="connsiteX38" fmla="*/ 989177 w 3453135"/>
                <a:gd name="connsiteY38" fmla="*/ 2475505 h 3746571"/>
                <a:gd name="connsiteX39" fmla="*/ 973801 w 3453135"/>
                <a:gd name="connsiteY39" fmla="*/ 2588261 h 3746571"/>
                <a:gd name="connsiteX40" fmla="*/ 1054524 w 3453135"/>
                <a:gd name="connsiteY40" fmla="*/ 2725362 h 3746571"/>
                <a:gd name="connsiteX41" fmla="*/ 1230065 w 3453135"/>
                <a:gd name="connsiteY41" fmla="*/ 2783021 h 3746571"/>
                <a:gd name="connsiteX42" fmla="*/ 1494016 w 3453135"/>
                <a:gd name="connsiteY42" fmla="*/ 2685641 h 3746571"/>
                <a:gd name="connsiteX43" fmla="*/ 1599084 w 3453135"/>
                <a:gd name="connsiteY43" fmla="*/ 2444753 h 3746571"/>
                <a:gd name="connsiteX44" fmla="*/ 1386385 w 3453135"/>
                <a:gd name="connsiteY44" fmla="*/ 2109048 h 3746571"/>
                <a:gd name="connsiteX45" fmla="*/ 943050 w 3453135"/>
                <a:gd name="connsiteY45" fmla="*/ 2003980 h 3746571"/>
                <a:gd name="connsiteX46" fmla="*/ 371582 w 3453135"/>
                <a:gd name="connsiteY46" fmla="*/ 2198740 h 3746571"/>
                <a:gd name="connsiteX47" fmla="*/ 117881 w 3453135"/>
                <a:gd name="connsiteY47" fmla="*/ 2711267 h 3746571"/>
                <a:gd name="connsiteX48" fmla="*/ 499714 w 3453135"/>
                <a:gd name="connsiteY48" fmla="*/ 3351926 h 3746571"/>
                <a:gd name="connsiteX49" fmla="*/ 1312069 w 3453135"/>
                <a:gd name="connsiteY49" fmla="*/ 3567187 h 3746571"/>
                <a:gd name="connsiteX50" fmla="*/ 2134674 w 3453135"/>
                <a:gd name="connsiteY50" fmla="*/ 3269921 h 3746571"/>
                <a:gd name="connsiteX51" fmla="*/ 2490881 w 3453135"/>
                <a:gd name="connsiteY51" fmla="*/ 2506256 h 3746571"/>
                <a:gd name="connsiteX52" fmla="*/ 2372999 w 3453135"/>
                <a:gd name="connsiteY52" fmla="*/ 2070608 h 3746571"/>
                <a:gd name="connsiteX53" fmla="*/ 2057795 w 3453135"/>
                <a:gd name="connsiteY53" fmla="*/ 1755405 h 3746571"/>
                <a:gd name="connsiteX54" fmla="*/ 1614460 w 3453135"/>
                <a:gd name="connsiteY54" fmla="*/ 1496578 h 3746571"/>
                <a:gd name="connsiteX55" fmla="*/ 858483 w 3453135"/>
                <a:gd name="connsiteY55" fmla="*/ 1135247 h 3746571"/>
                <a:gd name="connsiteX56" fmla="*/ 476650 w 3453135"/>
                <a:gd name="connsiteY56" fmla="*/ 609907 h 3746571"/>
                <a:gd name="connsiteX57" fmla="*/ 781604 w 3453135"/>
                <a:gd name="connsiteY57" fmla="*/ 143508 h 3746571"/>
                <a:gd name="connsiteX58" fmla="*/ 1424825 w 3453135"/>
                <a:gd name="connsiteY58" fmla="*/ 0 h 3746571"/>
                <a:gd name="connsiteX0" fmla="*/ 1424825 w 3452383"/>
                <a:gd name="connsiteY0" fmla="*/ 0 h 3746571"/>
                <a:gd name="connsiteX1" fmla="*/ 1883536 w 3452383"/>
                <a:gd name="connsiteY1" fmla="*/ 64066 h 3746571"/>
                <a:gd name="connsiteX2" fmla="*/ 2116736 w 3452383"/>
                <a:gd name="connsiteY2" fmla="*/ 353644 h 3746571"/>
                <a:gd name="connsiteX3" fmla="*/ 2051389 w 3452383"/>
                <a:gd name="connsiteY3" fmla="*/ 500995 h 3746571"/>
                <a:gd name="connsiteX4" fmla="*/ 1936070 w 3452383"/>
                <a:gd name="connsiteY4" fmla="*/ 571468 h 3746571"/>
                <a:gd name="connsiteX5" fmla="*/ 1863035 w 3452383"/>
                <a:gd name="connsiteY5" fmla="*/ 576593 h 3746571"/>
                <a:gd name="connsiteX6" fmla="*/ 1768218 w 3452383"/>
                <a:gd name="connsiteY6" fmla="*/ 558654 h 3746571"/>
                <a:gd name="connsiteX7" fmla="*/ 1740029 w 3452383"/>
                <a:gd name="connsiteY7" fmla="*/ 533028 h 3746571"/>
                <a:gd name="connsiteX8" fmla="*/ 1757967 w 3452383"/>
                <a:gd name="connsiteY8" fmla="*/ 502276 h 3746571"/>
                <a:gd name="connsiteX9" fmla="*/ 1809220 w 3452383"/>
                <a:gd name="connsiteY9" fmla="*/ 426679 h 3746571"/>
                <a:gd name="connsiteX10" fmla="*/ 1824596 w 3452383"/>
                <a:gd name="connsiteY10" fmla="*/ 343393 h 3746571"/>
                <a:gd name="connsiteX11" fmla="*/ 1686214 w 3452383"/>
                <a:gd name="connsiteY11" fmla="*/ 153758 h 3746571"/>
                <a:gd name="connsiteX12" fmla="*/ 1409449 w 3452383"/>
                <a:gd name="connsiteY12" fmla="*/ 102506 h 3746571"/>
                <a:gd name="connsiteX13" fmla="*/ 960988 w 3452383"/>
                <a:gd name="connsiteY13" fmla="*/ 187072 h 3746571"/>
                <a:gd name="connsiteX14" fmla="*/ 743164 w 3452383"/>
                <a:gd name="connsiteY14" fmla="*/ 481775 h 3746571"/>
                <a:gd name="connsiteX15" fmla="*/ 899485 w 3452383"/>
                <a:gd name="connsiteY15" fmla="*/ 740602 h 3746571"/>
                <a:gd name="connsiteX16" fmla="*/ 1283880 w 3452383"/>
                <a:gd name="connsiteY16" fmla="*/ 943050 h 3746571"/>
                <a:gd name="connsiteX17" fmla="*/ 1757967 w 3452383"/>
                <a:gd name="connsiteY17" fmla="*/ 1153185 h 3746571"/>
                <a:gd name="connsiteX18" fmla="*/ 2391581 w 3452383"/>
                <a:gd name="connsiteY18" fmla="*/ 1111775 h 3746571"/>
                <a:gd name="connsiteX19" fmla="*/ 2983314 w 3452383"/>
                <a:gd name="connsiteY19" fmla="*/ 1543339 h 3746571"/>
                <a:gd name="connsiteX20" fmla="*/ 3432663 w 3452383"/>
                <a:gd name="connsiteY20" fmla="*/ 2904434 h 3746571"/>
                <a:gd name="connsiteX21" fmla="*/ 2316622 w 3452383"/>
                <a:gd name="connsiteY21" fmla="*/ 3410866 h 3746571"/>
                <a:gd name="connsiteX22" fmla="*/ 1306944 w 3452383"/>
                <a:gd name="connsiteY22" fmla="*/ 3746571 h 3746571"/>
                <a:gd name="connsiteX23" fmla="*/ 407459 w 3452383"/>
                <a:gd name="connsiteY23" fmla="*/ 3490308 h 3746571"/>
                <a:gd name="connsiteX24" fmla="*/ 0 w 3452383"/>
                <a:gd name="connsiteY24" fmla="*/ 2711267 h 3746571"/>
                <a:gd name="connsiteX25" fmla="*/ 283171 w 3452383"/>
                <a:gd name="connsiteY25" fmla="*/ 2118017 h 3746571"/>
                <a:gd name="connsiteX26" fmla="*/ 963551 w 3452383"/>
                <a:gd name="connsiteY26" fmla="*/ 1870723 h 3746571"/>
                <a:gd name="connsiteX27" fmla="*/ 1591396 w 3452383"/>
                <a:gd name="connsiteY27" fmla="*/ 2019356 h 3746571"/>
                <a:gd name="connsiteX28" fmla="*/ 1860473 w 3452383"/>
                <a:gd name="connsiteY28" fmla="*/ 2490881 h 3746571"/>
                <a:gd name="connsiteX29" fmla="*/ 1679807 w 3452383"/>
                <a:gd name="connsiteY29" fmla="*/ 2861181 h 3746571"/>
                <a:gd name="connsiteX30" fmla="*/ 1260816 w 3452383"/>
                <a:gd name="connsiteY30" fmla="*/ 3008533 h 3746571"/>
                <a:gd name="connsiteX31" fmla="*/ 894360 w 3452383"/>
                <a:gd name="connsiteY31" fmla="*/ 2926528 h 3746571"/>
                <a:gd name="connsiteX32" fmla="*/ 717538 w 3452383"/>
                <a:gd name="connsiteY32" fmla="*/ 2649764 h 3746571"/>
                <a:gd name="connsiteX33" fmla="*/ 807230 w 3452383"/>
                <a:gd name="connsiteY33" fmla="*/ 2470379 h 3746571"/>
                <a:gd name="connsiteX34" fmla="*/ 930236 w 3452383"/>
                <a:gd name="connsiteY34" fmla="*/ 2406314 h 3746571"/>
                <a:gd name="connsiteX35" fmla="*/ 989177 w 3452383"/>
                <a:gd name="connsiteY35" fmla="*/ 2398626 h 3746571"/>
                <a:gd name="connsiteX36" fmla="*/ 1009678 w 3452383"/>
                <a:gd name="connsiteY36" fmla="*/ 2414001 h 3746571"/>
                <a:gd name="connsiteX37" fmla="*/ 999428 w 3452383"/>
                <a:gd name="connsiteY37" fmla="*/ 2444753 h 3746571"/>
                <a:gd name="connsiteX38" fmla="*/ 989177 w 3452383"/>
                <a:gd name="connsiteY38" fmla="*/ 2475505 h 3746571"/>
                <a:gd name="connsiteX39" fmla="*/ 973801 w 3452383"/>
                <a:gd name="connsiteY39" fmla="*/ 2588261 h 3746571"/>
                <a:gd name="connsiteX40" fmla="*/ 1054524 w 3452383"/>
                <a:gd name="connsiteY40" fmla="*/ 2725362 h 3746571"/>
                <a:gd name="connsiteX41" fmla="*/ 1230065 w 3452383"/>
                <a:gd name="connsiteY41" fmla="*/ 2783021 h 3746571"/>
                <a:gd name="connsiteX42" fmla="*/ 1494016 w 3452383"/>
                <a:gd name="connsiteY42" fmla="*/ 2685641 h 3746571"/>
                <a:gd name="connsiteX43" fmla="*/ 1599084 w 3452383"/>
                <a:gd name="connsiteY43" fmla="*/ 2444753 h 3746571"/>
                <a:gd name="connsiteX44" fmla="*/ 1386385 w 3452383"/>
                <a:gd name="connsiteY44" fmla="*/ 2109048 h 3746571"/>
                <a:gd name="connsiteX45" fmla="*/ 943050 w 3452383"/>
                <a:gd name="connsiteY45" fmla="*/ 2003980 h 3746571"/>
                <a:gd name="connsiteX46" fmla="*/ 371582 w 3452383"/>
                <a:gd name="connsiteY46" fmla="*/ 2198740 h 3746571"/>
                <a:gd name="connsiteX47" fmla="*/ 117881 w 3452383"/>
                <a:gd name="connsiteY47" fmla="*/ 2711267 h 3746571"/>
                <a:gd name="connsiteX48" fmla="*/ 499714 w 3452383"/>
                <a:gd name="connsiteY48" fmla="*/ 3351926 h 3746571"/>
                <a:gd name="connsiteX49" fmla="*/ 1312069 w 3452383"/>
                <a:gd name="connsiteY49" fmla="*/ 3567187 h 3746571"/>
                <a:gd name="connsiteX50" fmla="*/ 2134674 w 3452383"/>
                <a:gd name="connsiteY50" fmla="*/ 3269921 h 3746571"/>
                <a:gd name="connsiteX51" fmla="*/ 2490881 w 3452383"/>
                <a:gd name="connsiteY51" fmla="*/ 2506256 h 3746571"/>
                <a:gd name="connsiteX52" fmla="*/ 2372999 w 3452383"/>
                <a:gd name="connsiteY52" fmla="*/ 2070608 h 3746571"/>
                <a:gd name="connsiteX53" fmla="*/ 2057795 w 3452383"/>
                <a:gd name="connsiteY53" fmla="*/ 1755405 h 3746571"/>
                <a:gd name="connsiteX54" fmla="*/ 1614460 w 3452383"/>
                <a:gd name="connsiteY54" fmla="*/ 1496578 h 3746571"/>
                <a:gd name="connsiteX55" fmla="*/ 858483 w 3452383"/>
                <a:gd name="connsiteY55" fmla="*/ 1135247 h 3746571"/>
                <a:gd name="connsiteX56" fmla="*/ 476650 w 3452383"/>
                <a:gd name="connsiteY56" fmla="*/ 609907 h 3746571"/>
                <a:gd name="connsiteX57" fmla="*/ 781604 w 3452383"/>
                <a:gd name="connsiteY57" fmla="*/ 143508 h 3746571"/>
                <a:gd name="connsiteX58" fmla="*/ 1424825 w 3452383"/>
                <a:gd name="connsiteY58" fmla="*/ 0 h 3746571"/>
                <a:gd name="connsiteX0" fmla="*/ 1424825 w 3452383"/>
                <a:gd name="connsiteY0" fmla="*/ 0 h 3746571"/>
                <a:gd name="connsiteX1" fmla="*/ 1883536 w 3452383"/>
                <a:gd name="connsiteY1" fmla="*/ 64066 h 3746571"/>
                <a:gd name="connsiteX2" fmla="*/ 2116736 w 3452383"/>
                <a:gd name="connsiteY2" fmla="*/ 353644 h 3746571"/>
                <a:gd name="connsiteX3" fmla="*/ 2051389 w 3452383"/>
                <a:gd name="connsiteY3" fmla="*/ 500995 h 3746571"/>
                <a:gd name="connsiteX4" fmla="*/ 1936070 w 3452383"/>
                <a:gd name="connsiteY4" fmla="*/ 571468 h 3746571"/>
                <a:gd name="connsiteX5" fmla="*/ 1863035 w 3452383"/>
                <a:gd name="connsiteY5" fmla="*/ 576593 h 3746571"/>
                <a:gd name="connsiteX6" fmla="*/ 1768218 w 3452383"/>
                <a:gd name="connsiteY6" fmla="*/ 558654 h 3746571"/>
                <a:gd name="connsiteX7" fmla="*/ 1740029 w 3452383"/>
                <a:gd name="connsiteY7" fmla="*/ 533028 h 3746571"/>
                <a:gd name="connsiteX8" fmla="*/ 1757967 w 3452383"/>
                <a:gd name="connsiteY8" fmla="*/ 502276 h 3746571"/>
                <a:gd name="connsiteX9" fmla="*/ 1809220 w 3452383"/>
                <a:gd name="connsiteY9" fmla="*/ 426679 h 3746571"/>
                <a:gd name="connsiteX10" fmla="*/ 1824596 w 3452383"/>
                <a:gd name="connsiteY10" fmla="*/ 343393 h 3746571"/>
                <a:gd name="connsiteX11" fmla="*/ 1686214 w 3452383"/>
                <a:gd name="connsiteY11" fmla="*/ 153758 h 3746571"/>
                <a:gd name="connsiteX12" fmla="*/ 1409449 w 3452383"/>
                <a:gd name="connsiteY12" fmla="*/ 102506 h 3746571"/>
                <a:gd name="connsiteX13" fmla="*/ 960988 w 3452383"/>
                <a:gd name="connsiteY13" fmla="*/ 187072 h 3746571"/>
                <a:gd name="connsiteX14" fmla="*/ 743164 w 3452383"/>
                <a:gd name="connsiteY14" fmla="*/ 481775 h 3746571"/>
                <a:gd name="connsiteX15" fmla="*/ 899485 w 3452383"/>
                <a:gd name="connsiteY15" fmla="*/ 740602 h 3746571"/>
                <a:gd name="connsiteX16" fmla="*/ 1283880 w 3452383"/>
                <a:gd name="connsiteY16" fmla="*/ 943050 h 3746571"/>
                <a:gd name="connsiteX17" fmla="*/ 1730258 w 3452383"/>
                <a:gd name="connsiteY17" fmla="*/ 1042349 h 3746571"/>
                <a:gd name="connsiteX18" fmla="*/ 2391581 w 3452383"/>
                <a:gd name="connsiteY18" fmla="*/ 1111775 h 3746571"/>
                <a:gd name="connsiteX19" fmla="*/ 2983314 w 3452383"/>
                <a:gd name="connsiteY19" fmla="*/ 1543339 h 3746571"/>
                <a:gd name="connsiteX20" fmla="*/ 3432663 w 3452383"/>
                <a:gd name="connsiteY20" fmla="*/ 2904434 h 3746571"/>
                <a:gd name="connsiteX21" fmla="*/ 2316622 w 3452383"/>
                <a:gd name="connsiteY21" fmla="*/ 3410866 h 3746571"/>
                <a:gd name="connsiteX22" fmla="*/ 1306944 w 3452383"/>
                <a:gd name="connsiteY22" fmla="*/ 3746571 h 3746571"/>
                <a:gd name="connsiteX23" fmla="*/ 407459 w 3452383"/>
                <a:gd name="connsiteY23" fmla="*/ 3490308 h 3746571"/>
                <a:gd name="connsiteX24" fmla="*/ 0 w 3452383"/>
                <a:gd name="connsiteY24" fmla="*/ 2711267 h 3746571"/>
                <a:gd name="connsiteX25" fmla="*/ 283171 w 3452383"/>
                <a:gd name="connsiteY25" fmla="*/ 2118017 h 3746571"/>
                <a:gd name="connsiteX26" fmla="*/ 963551 w 3452383"/>
                <a:gd name="connsiteY26" fmla="*/ 1870723 h 3746571"/>
                <a:gd name="connsiteX27" fmla="*/ 1591396 w 3452383"/>
                <a:gd name="connsiteY27" fmla="*/ 2019356 h 3746571"/>
                <a:gd name="connsiteX28" fmla="*/ 1860473 w 3452383"/>
                <a:gd name="connsiteY28" fmla="*/ 2490881 h 3746571"/>
                <a:gd name="connsiteX29" fmla="*/ 1679807 w 3452383"/>
                <a:gd name="connsiteY29" fmla="*/ 2861181 h 3746571"/>
                <a:gd name="connsiteX30" fmla="*/ 1260816 w 3452383"/>
                <a:gd name="connsiteY30" fmla="*/ 3008533 h 3746571"/>
                <a:gd name="connsiteX31" fmla="*/ 894360 w 3452383"/>
                <a:gd name="connsiteY31" fmla="*/ 2926528 h 3746571"/>
                <a:gd name="connsiteX32" fmla="*/ 717538 w 3452383"/>
                <a:gd name="connsiteY32" fmla="*/ 2649764 h 3746571"/>
                <a:gd name="connsiteX33" fmla="*/ 807230 w 3452383"/>
                <a:gd name="connsiteY33" fmla="*/ 2470379 h 3746571"/>
                <a:gd name="connsiteX34" fmla="*/ 930236 w 3452383"/>
                <a:gd name="connsiteY34" fmla="*/ 2406314 h 3746571"/>
                <a:gd name="connsiteX35" fmla="*/ 989177 w 3452383"/>
                <a:gd name="connsiteY35" fmla="*/ 2398626 h 3746571"/>
                <a:gd name="connsiteX36" fmla="*/ 1009678 w 3452383"/>
                <a:gd name="connsiteY36" fmla="*/ 2414001 h 3746571"/>
                <a:gd name="connsiteX37" fmla="*/ 999428 w 3452383"/>
                <a:gd name="connsiteY37" fmla="*/ 2444753 h 3746571"/>
                <a:gd name="connsiteX38" fmla="*/ 989177 w 3452383"/>
                <a:gd name="connsiteY38" fmla="*/ 2475505 h 3746571"/>
                <a:gd name="connsiteX39" fmla="*/ 973801 w 3452383"/>
                <a:gd name="connsiteY39" fmla="*/ 2588261 h 3746571"/>
                <a:gd name="connsiteX40" fmla="*/ 1054524 w 3452383"/>
                <a:gd name="connsiteY40" fmla="*/ 2725362 h 3746571"/>
                <a:gd name="connsiteX41" fmla="*/ 1230065 w 3452383"/>
                <a:gd name="connsiteY41" fmla="*/ 2783021 h 3746571"/>
                <a:gd name="connsiteX42" fmla="*/ 1494016 w 3452383"/>
                <a:gd name="connsiteY42" fmla="*/ 2685641 h 3746571"/>
                <a:gd name="connsiteX43" fmla="*/ 1599084 w 3452383"/>
                <a:gd name="connsiteY43" fmla="*/ 2444753 h 3746571"/>
                <a:gd name="connsiteX44" fmla="*/ 1386385 w 3452383"/>
                <a:gd name="connsiteY44" fmla="*/ 2109048 h 3746571"/>
                <a:gd name="connsiteX45" fmla="*/ 943050 w 3452383"/>
                <a:gd name="connsiteY45" fmla="*/ 2003980 h 3746571"/>
                <a:gd name="connsiteX46" fmla="*/ 371582 w 3452383"/>
                <a:gd name="connsiteY46" fmla="*/ 2198740 h 3746571"/>
                <a:gd name="connsiteX47" fmla="*/ 117881 w 3452383"/>
                <a:gd name="connsiteY47" fmla="*/ 2711267 h 3746571"/>
                <a:gd name="connsiteX48" fmla="*/ 499714 w 3452383"/>
                <a:gd name="connsiteY48" fmla="*/ 3351926 h 3746571"/>
                <a:gd name="connsiteX49" fmla="*/ 1312069 w 3452383"/>
                <a:gd name="connsiteY49" fmla="*/ 3567187 h 3746571"/>
                <a:gd name="connsiteX50" fmla="*/ 2134674 w 3452383"/>
                <a:gd name="connsiteY50" fmla="*/ 3269921 h 3746571"/>
                <a:gd name="connsiteX51" fmla="*/ 2490881 w 3452383"/>
                <a:gd name="connsiteY51" fmla="*/ 2506256 h 3746571"/>
                <a:gd name="connsiteX52" fmla="*/ 2372999 w 3452383"/>
                <a:gd name="connsiteY52" fmla="*/ 2070608 h 3746571"/>
                <a:gd name="connsiteX53" fmla="*/ 2057795 w 3452383"/>
                <a:gd name="connsiteY53" fmla="*/ 1755405 h 3746571"/>
                <a:gd name="connsiteX54" fmla="*/ 1614460 w 3452383"/>
                <a:gd name="connsiteY54" fmla="*/ 1496578 h 3746571"/>
                <a:gd name="connsiteX55" fmla="*/ 858483 w 3452383"/>
                <a:gd name="connsiteY55" fmla="*/ 1135247 h 3746571"/>
                <a:gd name="connsiteX56" fmla="*/ 476650 w 3452383"/>
                <a:gd name="connsiteY56" fmla="*/ 609907 h 3746571"/>
                <a:gd name="connsiteX57" fmla="*/ 781604 w 3452383"/>
                <a:gd name="connsiteY57" fmla="*/ 143508 h 3746571"/>
                <a:gd name="connsiteX58" fmla="*/ 1424825 w 3452383"/>
                <a:gd name="connsiteY58" fmla="*/ 0 h 3746571"/>
                <a:gd name="connsiteX0" fmla="*/ 1424825 w 3451091"/>
                <a:gd name="connsiteY0" fmla="*/ 0 h 3837621"/>
                <a:gd name="connsiteX1" fmla="*/ 1883536 w 3451091"/>
                <a:gd name="connsiteY1" fmla="*/ 64066 h 3837621"/>
                <a:gd name="connsiteX2" fmla="*/ 2116736 w 3451091"/>
                <a:gd name="connsiteY2" fmla="*/ 353644 h 3837621"/>
                <a:gd name="connsiteX3" fmla="*/ 2051389 w 3451091"/>
                <a:gd name="connsiteY3" fmla="*/ 500995 h 3837621"/>
                <a:gd name="connsiteX4" fmla="*/ 1936070 w 3451091"/>
                <a:gd name="connsiteY4" fmla="*/ 571468 h 3837621"/>
                <a:gd name="connsiteX5" fmla="*/ 1863035 w 3451091"/>
                <a:gd name="connsiteY5" fmla="*/ 576593 h 3837621"/>
                <a:gd name="connsiteX6" fmla="*/ 1768218 w 3451091"/>
                <a:gd name="connsiteY6" fmla="*/ 558654 h 3837621"/>
                <a:gd name="connsiteX7" fmla="*/ 1740029 w 3451091"/>
                <a:gd name="connsiteY7" fmla="*/ 533028 h 3837621"/>
                <a:gd name="connsiteX8" fmla="*/ 1757967 w 3451091"/>
                <a:gd name="connsiteY8" fmla="*/ 502276 h 3837621"/>
                <a:gd name="connsiteX9" fmla="*/ 1809220 w 3451091"/>
                <a:gd name="connsiteY9" fmla="*/ 426679 h 3837621"/>
                <a:gd name="connsiteX10" fmla="*/ 1824596 w 3451091"/>
                <a:gd name="connsiteY10" fmla="*/ 343393 h 3837621"/>
                <a:gd name="connsiteX11" fmla="*/ 1686214 w 3451091"/>
                <a:gd name="connsiteY11" fmla="*/ 153758 h 3837621"/>
                <a:gd name="connsiteX12" fmla="*/ 1409449 w 3451091"/>
                <a:gd name="connsiteY12" fmla="*/ 102506 h 3837621"/>
                <a:gd name="connsiteX13" fmla="*/ 960988 w 3451091"/>
                <a:gd name="connsiteY13" fmla="*/ 187072 h 3837621"/>
                <a:gd name="connsiteX14" fmla="*/ 743164 w 3451091"/>
                <a:gd name="connsiteY14" fmla="*/ 481775 h 3837621"/>
                <a:gd name="connsiteX15" fmla="*/ 899485 w 3451091"/>
                <a:gd name="connsiteY15" fmla="*/ 740602 h 3837621"/>
                <a:gd name="connsiteX16" fmla="*/ 1283880 w 3451091"/>
                <a:gd name="connsiteY16" fmla="*/ 943050 h 3837621"/>
                <a:gd name="connsiteX17" fmla="*/ 1730258 w 3451091"/>
                <a:gd name="connsiteY17" fmla="*/ 1042349 h 3837621"/>
                <a:gd name="connsiteX18" fmla="*/ 2391581 w 3451091"/>
                <a:gd name="connsiteY18" fmla="*/ 1111775 h 3837621"/>
                <a:gd name="connsiteX19" fmla="*/ 2983314 w 3451091"/>
                <a:gd name="connsiteY19" fmla="*/ 1543339 h 3837621"/>
                <a:gd name="connsiteX20" fmla="*/ 3432663 w 3451091"/>
                <a:gd name="connsiteY20" fmla="*/ 2904434 h 3837621"/>
                <a:gd name="connsiteX21" fmla="*/ 2344331 w 3451091"/>
                <a:gd name="connsiteY21" fmla="*/ 3771084 h 3837621"/>
                <a:gd name="connsiteX22" fmla="*/ 1306944 w 3451091"/>
                <a:gd name="connsiteY22" fmla="*/ 3746571 h 3837621"/>
                <a:gd name="connsiteX23" fmla="*/ 407459 w 3451091"/>
                <a:gd name="connsiteY23" fmla="*/ 3490308 h 3837621"/>
                <a:gd name="connsiteX24" fmla="*/ 0 w 3451091"/>
                <a:gd name="connsiteY24" fmla="*/ 2711267 h 3837621"/>
                <a:gd name="connsiteX25" fmla="*/ 283171 w 3451091"/>
                <a:gd name="connsiteY25" fmla="*/ 2118017 h 3837621"/>
                <a:gd name="connsiteX26" fmla="*/ 963551 w 3451091"/>
                <a:gd name="connsiteY26" fmla="*/ 1870723 h 3837621"/>
                <a:gd name="connsiteX27" fmla="*/ 1591396 w 3451091"/>
                <a:gd name="connsiteY27" fmla="*/ 2019356 h 3837621"/>
                <a:gd name="connsiteX28" fmla="*/ 1860473 w 3451091"/>
                <a:gd name="connsiteY28" fmla="*/ 2490881 h 3837621"/>
                <a:gd name="connsiteX29" fmla="*/ 1679807 w 3451091"/>
                <a:gd name="connsiteY29" fmla="*/ 2861181 h 3837621"/>
                <a:gd name="connsiteX30" fmla="*/ 1260816 w 3451091"/>
                <a:gd name="connsiteY30" fmla="*/ 3008533 h 3837621"/>
                <a:gd name="connsiteX31" fmla="*/ 894360 w 3451091"/>
                <a:gd name="connsiteY31" fmla="*/ 2926528 h 3837621"/>
                <a:gd name="connsiteX32" fmla="*/ 717538 w 3451091"/>
                <a:gd name="connsiteY32" fmla="*/ 2649764 h 3837621"/>
                <a:gd name="connsiteX33" fmla="*/ 807230 w 3451091"/>
                <a:gd name="connsiteY33" fmla="*/ 2470379 h 3837621"/>
                <a:gd name="connsiteX34" fmla="*/ 930236 w 3451091"/>
                <a:gd name="connsiteY34" fmla="*/ 2406314 h 3837621"/>
                <a:gd name="connsiteX35" fmla="*/ 989177 w 3451091"/>
                <a:gd name="connsiteY35" fmla="*/ 2398626 h 3837621"/>
                <a:gd name="connsiteX36" fmla="*/ 1009678 w 3451091"/>
                <a:gd name="connsiteY36" fmla="*/ 2414001 h 3837621"/>
                <a:gd name="connsiteX37" fmla="*/ 999428 w 3451091"/>
                <a:gd name="connsiteY37" fmla="*/ 2444753 h 3837621"/>
                <a:gd name="connsiteX38" fmla="*/ 989177 w 3451091"/>
                <a:gd name="connsiteY38" fmla="*/ 2475505 h 3837621"/>
                <a:gd name="connsiteX39" fmla="*/ 973801 w 3451091"/>
                <a:gd name="connsiteY39" fmla="*/ 2588261 h 3837621"/>
                <a:gd name="connsiteX40" fmla="*/ 1054524 w 3451091"/>
                <a:gd name="connsiteY40" fmla="*/ 2725362 h 3837621"/>
                <a:gd name="connsiteX41" fmla="*/ 1230065 w 3451091"/>
                <a:gd name="connsiteY41" fmla="*/ 2783021 h 3837621"/>
                <a:gd name="connsiteX42" fmla="*/ 1494016 w 3451091"/>
                <a:gd name="connsiteY42" fmla="*/ 2685641 h 3837621"/>
                <a:gd name="connsiteX43" fmla="*/ 1599084 w 3451091"/>
                <a:gd name="connsiteY43" fmla="*/ 2444753 h 3837621"/>
                <a:gd name="connsiteX44" fmla="*/ 1386385 w 3451091"/>
                <a:gd name="connsiteY44" fmla="*/ 2109048 h 3837621"/>
                <a:gd name="connsiteX45" fmla="*/ 943050 w 3451091"/>
                <a:gd name="connsiteY45" fmla="*/ 2003980 h 3837621"/>
                <a:gd name="connsiteX46" fmla="*/ 371582 w 3451091"/>
                <a:gd name="connsiteY46" fmla="*/ 2198740 h 3837621"/>
                <a:gd name="connsiteX47" fmla="*/ 117881 w 3451091"/>
                <a:gd name="connsiteY47" fmla="*/ 2711267 h 3837621"/>
                <a:gd name="connsiteX48" fmla="*/ 499714 w 3451091"/>
                <a:gd name="connsiteY48" fmla="*/ 3351926 h 3837621"/>
                <a:gd name="connsiteX49" fmla="*/ 1312069 w 3451091"/>
                <a:gd name="connsiteY49" fmla="*/ 3567187 h 3837621"/>
                <a:gd name="connsiteX50" fmla="*/ 2134674 w 3451091"/>
                <a:gd name="connsiteY50" fmla="*/ 3269921 h 3837621"/>
                <a:gd name="connsiteX51" fmla="*/ 2490881 w 3451091"/>
                <a:gd name="connsiteY51" fmla="*/ 2506256 h 3837621"/>
                <a:gd name="connsiteX52" fmla="*/ 2372999 w 3451091"/>
                <a:gd name="connsiteY52" fmla="*/ 2070608 h 3837621"/>
                <a:gd name="connsiteX53" fmla="*/ 2057795 w 3451091"/>
                <a:gd name="connsiteY53" fmla="*/ 1755405 h 3837621"/>
                <a:gd name="connsiteX54" fmla="*/ 1614460 w 3451091"/>
                <a:gd name="connsiteY54" fmla="*/ 1496578 h 3837621"/>
                <a:gd name="connsiteX55" fmla="*/ 858483 w 3451091"/>
                <a:gd name="connsiteY55" fmla="*/ 1135247 h 3837621"/>
                <a:gd name="connsiteX56" fmla="*/ 476650 w 3451091"/>
                <a:gd name="connsiteY56" fmla="*/ 609907 h 3837621"/>
                <a:gd name="connsiteX57" fmla="*/ 781604 w 3451091"/>
                <a:gd name="connsiteY57" fmla="*/ 143508 h 3837621"/>
                <a:gd name="connsiteX58" fmla="*/ 1424825 w 3451091"/>
                <a:gd name="connsiteY58" fmla="*/ 0 h 3837621"/>
                <a:gd name="connsiteX0" fmla="*/ 1424825 w 3451091"/>
                <a:gd name="connsiteY0" fmla="*/ 0 h 3982745"/>
                <a:gd name="connsiteX1" fmla="*/ 1883536 w 3451091"/>
                <a:gd name="connsiteY1" fmla="*/ 64066 h 3982745"/>
                <a:gd name="connsiteX2" fmla="*/ 2116736 w 3451091"/>
                <a:gd name="connsiteY2" fmla="*/ 353644 h 3982745"/>
                <a:gd name="connsiteX3" fmla="*/ 2051389 w 3451091"/>
                <a:gd name="connsiteY3" fmla="*/ 500995 h 3982745"/>
                <a:gd name="connsiteX4" fmla="*/ 1936070 w 3451091"/>
                <a:gd name="connsiteY4" fmla="*/ 571468 h 3982745"/>
                <a:gd name="connsiteX5" fmla="*/ 1863035 w 3451091"/>
                <a:gd name="connsiteY5" fmla="*/ 576593 h 3982745"/>
                <a:gd name="connsiteX6" fmla="*/ 1768218 w 3451091"/>
                <a:gd name="connsiteY6" fmla="*/ 558654 h 3982745"/>
                <a:gd name="connsiteX7" fmla="*/ 1740029 w 3451091"/>
                <a:gd name="connsiteY7" fmla="*/ 533028 h 3982745"/>
                <a:gd name="connsiteX8" fmla="*/ 1757967 w 3451091"/>
                <a:gd name="connsiteY8" fmla="*/ 502276 h 3982745"/>
                <a:gd name="connsiteX9" fmla="*/ 1809220 w 3451091"/>
                <a:gd name="connsiteY9" fmla="*/ 426679 h 3982745"/>
                <a:gd name="connsiteX10" fmla="*/ 1824596 w 3451091"/>
                <a:gd name="connsiteY10" fmla="*/ 343393 h 3982745"/>
                <a:gd name="connsiteX11" fmla="*/ 1686214 w 3451091"/>
                <a:gd name="connsiteY11" fmla="*/ 153758 h 3982745"/>
                <a:gd name="connsiteX12" fmla="*/ 1409449 w 3451091"/>
                <a:gd name="connsiteY12" fmla="*/ 102506 h 3982745"/>
                <a:gd name="connsiteX13" fmla="*/ 960988 w 3451091"/>
                <a:gd name="connsiteY13" fmla="*/ 187072 h 3982745"/>
                <a:gd name="connsiteX14" fmla="*/ 743164 w 3451091"/>
                <a:gd name="connsiteY14" fmla="*/ 481775 h 3982745"/>
                <a:gd name="connsiteX15" fmla="*/ 899485 w 3451091"/>
                <a:gd name="connsiteY15" fmla="*/ 740602 h 3982745"/>
                <a:gd name="connsiteX16" fmla="*/ 1283880 w 3451091"/>
                <a:gd name="connsiteY16" fmla="*/ 943050 h 3982745"/>
                <a:gd name="connsiteX17" fmla="*/ 1730258 w 3451091"/>
                <a:gd name="connsiteY17" fmla="*/ 1042349 h 3982745"/>
                <a:gd name="connsiteX18" fmla="*/ 2391581 w 3451091"/>
                <a:gd name="connsiteY18" fmla="*/ 1111775 h 3982745"/>
                <a:gd name="connsiteX19" fmla="*/ 2983314 w 3451091"/>
                <a:gd name="connsiteY19" fmla="*/ 1543339 h 3982745"/>
                <a:gd name="connsiteX20" fmla="*/ 3432663 w 3451091"/>
                <a:gd name="connsiteY20" fmla="*/ 2904434 h 3982745"/>
                <a:gd name="connsiteX21" fmla="*/ 2344331 w 3451091"/>
                <a:gd name="connsiteY21" fmla="*/ 3771084 h 3982745"/>
                <a:gd name="connsiteX22" fmla="*/ 1251526 w 3451091"/>
                <a:gd name="connsiteY22" fmla="*/ 3968244 h 3982745"/>
                <a:gd name="connsiteX23" fmla="*/ 407459 w 3451091"/>
                <a:gd name="connsiteY23" fmla="*/ 3490308 h 3982745"/>
                <a:gd name="connsiteX24" fmla="*/ 0 w 3451091"/>
                <a:gd name="connsiteY24" fmla="*/ 2711267 h 3982745"/>
                <a:gd name="connsiteX25" fmla="*/ 283171 w 3451091"/>
                <a:gd name="connsiteY25" fmla="*/ 2118017 h 3982745"/>
                <a:gd name="connsiteX26" fmla="*/ 963551 w 3451091"/>
                <a:gd name="connsiteY26" fmla="*/ 1870723 h 3982745"/>
                <a:gd name="connsiteX27" fmla="*/ 1591396 w 3451091"/>
                <a:gd name="connsiteY27" fmla="*/ 2019356 h 3982745"/>
                <a:gd name="connsiteX28" fmla="*/ 1860473 w 3451091"/>
                <a:gd name="connsiteY28" fmla="*/ 2490881 h 3982745"/>
                <a:gd name="connsiteX29" fmla="*/ 1679807 w 3451091"/>
                <a:gd name="connsiteY29" fmla="*/ 2861181 h 3982745"/>
                <a:gd name="connsiteX30" fmla="*/ 1260816 w 3451091"/>
                <a:gd name="connsiteY30" fmla="*/ 3008533 h 3982745"/>
                <a:gd name="connsiteX31" fmla="*/ 894360 w 3451091"/>
                <a:gd name="connsiteY31" fmla="*/ 2926528 h 3982745"/>
                <a:gd name="connsiteX32" fmla="*/ 717538 w 3451091"/>
                <a:gd name="connsiteY32" fmla="*/ 2649764 h 3982745"/>
                <a:gd name="connsiteX33" fmla="*/ 807230 w 3451091"/>
                <a:gd name="connsiteY33" fmla="*/ 2470379 h 3982745"/>
                <a:gd name="connsiteX34" fmla="*/ 930236 w 3451091"/>
                <a:gd name="connsiteY34" fmla="*/ 2406314 h 3982745"/>
                <a:gd name="connsiteX35" fmla="*/ 989177 w 3451091"/>
                <a:gd name="connsiteY35" fmla="*/ 2398626 h 3982745"/>
                <a:gd name="connsiteX36" fmla="*/ 1009678 w 3451091"/>
                <a:gd name="connsiteY36" fmla="*/ 2414001 h 3982745"/>
                <a:gd name="connsiteX37" fmla="*/ 999428 w 3451091"/>
                <a:gd name="connsiteY37" fmla="*/ 2444753 h 3982745"/>
                <a:gd name="connsiteX38" fmla="*/ 989177 w 3451091"/>
                <a:gd name="connsiteY38" fmla="*/ 2475505 h 3982745"/>
                <a:gd name="connsiteX39" fmla="*/ 973801 w 3451091"/>
                <a:gd name="connsiteY39" fmla="*/ 2588261 h 3982745"/>
                <a:gd name="connsiteX40" fmla="*/ 1054524 w 3451091"/>
                <a:gd name="connsiteY40" fmla="*/ 2725362 h 3982745"/>
                <a:gd name="connsiteX41" fmla="*/ 1230065 w 3451091"/>
                <a:gd name="connsiteY41" fmla="*/ 2783021 h 3982745"/>
                <a:gd name="connsiteX42" fmla="*/ 1494016 w 3451091"/>
                <a:gd name="connsiteY42" fmla="*/ 2685641 h 3982745"/>
                <a:gd name="connsiteX43" fmla="*/ 1599084 w 3451091"/>
                <a:gd name="connsiteY43" fmla="*/ 2444753 h 3982745"/>
                <a:gd name="connsiteX44" fmla="*/ 1386385 w 3451091"/>
                <a:gd name="connsiteY44" fmla="*/ 2109048 h 3982745"/>
                <a:gd name="connsiteX45" fmla="*/ 943050 w 3451091"/>
                <a:gd name="connsiteY45" fmla="*/ 2003980 h 3982745"/>
                <a:gd name="connsiteX46" fmla="*/ 371582 w 3451091"/>
                <a:gd name="connsiteY46" fmla="*/ 2198740 h 3982745"/>
                <a:gd name="connsiteX47" fmla="*/ 117881 w 3451091"/>
                <a:gd name="connsiteY47" fmla="*/ 2711267 h 3982745"/>
                <a:gd name="connsiteX48" fmla="*/ 499714 w 3451091"/>
                <a:gd name="connsiteY48" fmla="*/ 3351926 h 3982745"/>
                <a:gd name="connsiteX49" fmla="*/ 1312069 w 3451091"/>
                <a:gd name="connsiteY49" fmla="*/ 3567187 h 3982745"/>
                <a:gd name="connsiteX50" fmla="*/ 2134674 w 3451091"/>
                <a:gd name="connsiteY50" fmla="*/ 3269921 h 3982745"/>
                <a:gd name="connsiteX51" fmla="*/ 2490881 w 3451091"/>
                <a:gd name="connsiteY51" fmla="*/ 2506256 h 3982745"/>
                <a:gd name="connsiteX52" fmla="*/ 2372999 w 3451091"/>
                <a:gd name="connsiteY52" fmla="*/ 2070608 h 3982745"/>
                <a:gd name="connsiteX53" fmla="*/ 2057795 w 3451091"/>
                <a:gd name="connsiteY53" fmla="*/ 1755405 h 3982745"/>
                <a:gd name="connsiteX54" fmla="*/ 1614460 w 3451091"/>
                <a:gd name="connsiteY54" fmla="*/ 1496578 h 3982745"/>
                <a:gd name="connsiteX55" fmla="*/ 858483 w 3451091"/>
                <a:gd name="connsiteY55" fmla="*/ 1135247 h 3982745"/>
                <a:gd name="connsiteX56" fmla="*/ 476650 w 3451091"/>
                <a:gd name="connsiteY56" fmla="*/ 609907 h 3982745"/>
                <a:gd name="connsiteX57" fmla="*/ 781604 w 3451091"/>
                <a:gd name="connsiteY57" fmla="*/ 143508 h 3982745"/>
                <a:gd name="connsiteX58" fmla="*/ 1424825 w 3451091"/>
                <a:gd name="connsiteY58" fmla="*/ 0 h 3982745"/>
                <a:gd name="connsiteX0" fmla="*/ 1424825 w 3451091"/>
                <a:gd name="connsiteY0" fmla="*/ 0 h 3982745"/>
                <a:gd name="connsiteX1" fmla="*/ 1883536 w 3451091"/>
                <a:gd name="connsiteY1" fmla="*/ 64066 h 3982745"/>
                <a:gd name="connsiteX2" fmla="*/ 2116736 w 3451091"/>
                <a:gd name="connsiteY2" fmla="*/ 353644 h 3982745"/>
                <a:gd name="connsiteX3" fmla="*/ 2051389 w 3451091"/>
                <a:gd name="connsiteY3" fmla="*/ 500995 h 3982745"/>
                <a:gd name="connsiteX4" fmla="*/ 1936070 w 3451091"/>
                <a:gd name="connsiteY4" fmla="*/ 571468 h 3982745"/>
                <a:gd name="connsiteX5" fmla="*/ 1863035 w 3451091"/>
                <a:gd name="connsiteY5" fmla="*/ 576593 h 3982745"/>
                <a:gd name="connsiteX6" fmla="*/ 1768218 w 3451091"/>
                <a:gd name="connsiteY6" fmla="*/ 558654 h 3982745"/>
                <a:gd name="connsiteX7" fmla="*/ 1740029 w 3451091"/>
                <a:gd name="connsiteY7" fmla="*/ 533028 h 3982745"/>
                <a:gd name="connsiteX8" fmla="*/ 1757967 w 3451091"/>
                <a:gd name="connsiteY8" fmla="*/ 502276 h 3982745"/>
                <a:gd name="connsiteX9" fmla="*/ 1809220 w 3451091"/>
                <a:gd name="connsiteY9" fmla="*/ 426679 h 3982745"/>
                <a:gd name="connsiteX10" fmla="*/ 1824596 w 3451091"/>
                <a:gd name="connsiteY10" fmla="*/ 343393 h 3982745"/>
                <a:gd name="connsiteX11" fmla="*/ 1686214 w 3451091"/>
                <a:gd name="connsiteY11" fmla="*/ 153758 h 3982745"/>
                <a:gd name="connsiteX12" fmla="*/ 1409449 w 3451091"/>
                <a:gd name="connsiteY12" fmla="*/ 102506 h 3982745"/>
                <a:gd name="connsiteX13" fmla="*/ 960988 w 3451091"/>
                <a:gd name="connsiteY13" fmla="*/ 187072 h 3982745"/>
                <a:gd name="connsiteX14" fmla="*/ 743164 w 3451091"/>
                <a:gd name="connsiteY14" fmla="*/ 481775 h 3982745"/>
                <a:gd name="connsiteX15" fmla="*/ 899485 w 3451091"/>
                <a:gd name="connsiteY15" fmla="*/ 740602 h 3982745"/>
                <a:gd name="connsiteX16" fmla="*/ 1283880 w 3451091"/>
                <a:gd name="connsiteY16" fmla="*/ 943050 h 3982745"/>
                <a:gd name="connsiteX17" fmla="*/ 1730258 w 3451091"/>
                <a:gd name="connsiteY17" fmla="*/ 1042349 h 3982745"/>
                <a:gd name="connsiteX18" fmla="*/ 2391581 w 3451091"/>
                <a:gd name="connsiteY18" fmla="*/ 1111775 h 3982745"/>
                <a:gd name="connsiteX19" fmla="*/ 2983314 w 3451091"/>
                <a:gd name="connsiteY19" fmla="*/ 1543339 h 3982745"/>
                <a:gd name="connsiteX20" fmla="*/ 3432663 w 3451091"/>
                <a:gd name="connsiteY20" fmla="*/ 2904434 h 3982745"/>
                <a:gd name="connsiteX21" fmla="*/ 2344331 w 3451091"/>
                <a:gd name="connsiteY21" fmla="*/ 3771084 h 3982745"/>
                <a:gd name="connsiteX22" fmla="*/ 1251526 w 3451091"/>
                <a:gd name="connsiteY22" fmla="*/ 3968244 h 3982745"/>
                <a:gd name="connsiteX23" fmla="*/ 407459 w 3451091"/>
                <a:gd name="connsiteY23" fmla="*/ 3490308 h 3982745"/>
                <a:gd name="connsiteX24" fmla="*/ 0 w 3451091"/>
                <a:gd name="connsiteY24" fmla="*/ 2711267 h 3982745"/>
                <a:gd name="connsiteX25" fmla="*/ 283171 w 3451091"/>
                <a:gd name="connsiteY25" fmla="*/ 2118017 h 3982745"/>
                <a:gd name="connsiteX26" fmla="*/ 963551 w 3451091"/>
                <a:gd name="connsiteY26" fmla="*/ 1870723 h 3982745"/>
                <a:gd name="connsiteX27" fmla="*/ 1591396 w 3451091"/>
                <a:gd name="connsiteY27" fmla="*/ 2019356 h 3982745"/>
                <a:gd name="connsiteX28" fmla="*/ 1860473 w 3451091"/>
                <a:gd name="connsiteY28" fmla="*/ 2490881 h 3982745"/>
                <a:gd name="connsiteX29" fmla="*/ 1679807 w 3451091"/>
                <a:gd name="connsiteY29" fmla="*/ 2861181 h 3982745"/>
                <a:gd name="connsiteX30" fmla="*/ 1260816 w 3451091"/>
                <a:gd name="connsiteY30" fmla="*/ 3008533 h 3982745"/>
                <a:gd name="connsiteX31" fmla="*/ 894360 w 3451091"/>
                <a:gd name="connsiteY31" fmla="*/ 2926528 h 3982745"/>
                <a:gd name="connsiteX32" fmla="*/ 717538 w 3451091"/>
                <a:gd name="connsiteY32" fmla="*/ 2649764 h 3982745"/>
                <a:gd name="connsiteX33" fmla="*/ 807230 w 3451091"/>
                <a:gd name="connsiteY33" fmla="*/ 2470379 h 3982745"/>
                <a:gd name="connsiteX34" fmla="*/ 930236 w 3451091"/>
                <a:gd name="connsiteY34" fmla="*/ 2406314 h 3982745"/>
                <a:gd name="connsiteX35" fmla="*/ 989177 w 3451091"/>
                <a:gd name="connsiteY35" fmla="*/ 2398626 h 3982745"/>
                <a:gd name="connsiteX36" fmla="*/ 1009678 w 3451091"/>
                <a:gd name="connsiteY36" fmla="*/ 2414001 h 3982745"/>
                <a:gd name="connsiteX37" fmla="*/ 999428 w 3451091"/>
                <a:gd name="connsiteY37" fmla="*/ 2444753 h 3982745"/>
                <a:gd name="connsiteX38" fmla="*/ 989177 w 3451091"/>
                <a:gd name="connsiteY38" fmla="*/ 2475505 h 3982745"/>
                <a:gd name="connsiteX39" fmla="*/ 973801 w 3451091"/>
                <a:gd name="connsiteY39" fmla="*/ 2588261 h 3982745"/>
                <a:gd name="connsiteX40" fmla="*/ 1054524 w 3451091"/>
                <a:gd name="connsiteY40" fmla="*/ 2725362 h 3982745"/>
                <a:gd name="connsiteX41" fmla="*/ 1230065 w 3451091"/>
                <a:gd name="connsiteY41" fmla="*/ 2783021 h 3982745"/>
                <a:gd name="connsiteX42" fmla="*/ 1494016 w 3451091"/>
                <a:gd name="connsiteY42" fmla="*/ 2685641 h 3982745"/>
                <a:gd name="connsiteX43" fmla="*/ 1599084 w 3451091"/>
                <a:gd name="connsiteY43" fmla="*/ 2444753 h 3982745"/>
                <a:gd name="connsiteX44" fmla="*/ 1386385 w 3451091"/>
                <a:gd name="connsiteY44" fmla="*/ 2109048 h 3982745"/>
                <a:gd name="connsiteX45" fmla="*/ 943050 w 3451091"/>
                <a:gd name="connsiteY45" fmla="*/ 2003980 h 3982745"/>
                <a:gd name="connsiteX46" fmla="*/ 371582 w 3451091"/>
                <a:gd name="connsiteY46" fmla="*/ 2198740 h 3982745"/>
                <a:gd name="connsiteX47" fmla="*/ 117881 w 3451091"/>
                <a:gd name="connsiteY47" fmla="*/ 2711267 h 3982745"/>
                <a:gd name="connsiteX48" fmla="*/ 499714 w 3451091"/>
                <a:gd name="connsiteY48" fmla="*/ 3351926 h 3982745"/>
                <a:gd name="connsiteX49" fmla="*/ 1312069 w 3451091"/>
                <a:gd name="connsiteY49" fmla="*/ 3567187 h 3982745"/>
                <a:gd name="connsiteX50" fmla="*/ 2134674 w 3451091"/>
                <a:gd name="connsiteY50" fmla="*/ 3269921 h 3982745"/>
                <a:gd name="connsiteX51" fmla="*/ 2490881 w 3451091"/>
                <a:gd name="connsiteY51" fmla="*/ 2506256 h 3982745"/>
                <a:gd name="connsiteX52" fmla="*/ 2372999 w 3451091"/>
                <a:gd name="connsiteY52" fmla="*/ 2070608 h 3982745"/>
                <a:gd name="connsiteX53" fmla="*/ 2057795 w 3451091"/>
                <a:gd name="connsiteY53" fmla="*/ 1755405 h 3982745"/>
                <a:gd name="connsiteX54" fmla="*/ 1614460 w 3451091"/>
                <a:gd name="connsiteY54" fmla="*/ 1496578 h 3982745"/>
                <a:gd name="connsiteX55" fmla="*/ 858483 w 3451091"/>
                <a:gd name="connsiteY55" fmla="*/ 1135247 h 3982745"/>
                <a:gd name="connsiteX56" fmla="*/ 476650 w 3451091"/>
                <a:gd name="connsiteY56" fmla="*/ 609907 h 3982745"/>
                <a:gd name="connsiteX57" fmla="*/ 781604 w 3451091"/>
                <a:gd name="connsiteY57" fmla="*/ 143508 h 3982745"/>
                <a:gd name="connsiteX58" fmla="*/ 1424825 w 3451091"/>
                <a:gd name="connsiteY58" fmla="*/ 0 h 3982745"/>
                <a:gd name="connsiteX0" fmla="*/ 1424825 w 3492000"/>
                <a:gd name="connsiteY0" fmla="*/ 0 h 3982745"/>
                <a:gd name="connsiteX1" fmla="*/ 1883536 w 3492000"/>
                <a:gd name="connsiteY1" fmla="*/ 64066 h 3982745"/>
                <a:gd name="connsiteX2" fmla="*/ 2116736 w 3492000"/>
                <a:gd name="connsiteY2" fmla="*/ 353644 h 3982745"/>
                <a:gd name="connsiteX3" fmla="*/ 2051389 w 3492000"/>
                <a:gd name="connsiteY3" fmla="*/ 500995 h 3982745"/>
                <a:gd name="connsiteX4" fmla="*/ 1936070 w 3492000"/>
                <a:gd name="connsiteY4" fmla="*/ 571468 h 3982745"/>
                <a:gd name="connsiteX5" fmla="*/ 1863035 w 3492000"/>
                <a:gd name="connsiteY5" fmla="*/ 576593 h 3982745"/>
                <a:gd name="connsiteX6" fmla="*/ 1768218 w 3492000"/>
                <a:gd name="connsiteY6" fmla="*/ 558654 h 3982745"/>
                <a:gd name="connsiteX7" fmla="*/ 1740029 w 3492000"/>
                <a:gd name="connsiteY7" fmla="*/ 533028 h 3982745"/>
                <a:gd name="connsiteX8" fmla="*/ 1757967 w 3492000"/>
                <a:gd name="connsiteY8" fmla="*/ 502276 h 3982745"/>
                <a:gd name="connsiteX9" fmla="*/ 1809220 w 3492000"/>
                <a:gd name="connsiteY9" fmla="*/ 426679 h 3982745"/>
                <a:gd name="connsiteX10" fmla="*/ 1824596 w 3492000"/>
                <a:gd name="connsiteY10" fmla="*/ 343393 h 3982745"/>
                <a:gd name="connsiteX11" fmla="*/ 1686214 w 3492000"/>
                <a:gd name="connsiteY11" fmla="*/ 153758 h 3982745"/>
                <a:gd name="connsiteX12" fmla="*/ 1409449 w 3492000"/>
                <a:gd name="connsiteY12" fmla="*/ 102506 h 3982745"/>
                <a:gd name="connsiteX13" fmla="*/ 960988 w 3492000"/>
                <a:gd name="connsiteY13" fmla="*/ 187072 h 3982745"/>
                <a:gd name="connsiteX14" fmla="*/ 743164 w 3492000"/>
                <a:gd name="connsiteY14" fmla="*/ 481775 h 3982745"/>
                <a:gd name="connsiteX15" fmla="*/ 899485 w 3492000"/>
                <a:gd name="connsiteY15" fmla="*/ 740602 h 3982745"/>
                <a:gd name="connsiteX16" fmla="*/ 1283880 w 3492000"/>
                <a:gd name="connsiteY16" fmla="*/ 943050 h 3982745"/>
                <a:gd name="connsiteX17" fmla="*/ 1730258 w 3492000"/>
                <a:gd name="connsiteY17" fmla="*/ 1042349 h 3982745"/>
                <a:gd name="connsiteX18" fmla="*/ 2391581 w 3492000"/>
                <a:gd name="connsiteY18" fmla="*/ 1111775 h 3982745"/>
                <a:gd name="connsiteX19" fmla="*/ 2983314 w 3492000"/>
                <a:gd name="connsiteY19" fmla="*/ 1543339 h 3982745"/>
                <a:gd name="connsiteX20" fmla="*/ 3432663 w 3492000"/>
                <a:gd name="connsiteY20" fmla="*/ 2904434 h 3982745"/>
                <a:gd name="connsiteX21" fmla="*/ 2344331 w 3492000"/>
                <a:gd name="connsiteY21" fmla="*/ 3771084 h 3982745"/>
                <a:gd name="connsiteX22" fmla="*/ 1251526 w 3492000"/>
                <a:gd name="connsiteY22" fmla="*/ 3968244 h 3982745"/>
                <a:gd name="connsiteX23" fmla="*/ 407459 w 3492000"/>
                <a:gd name="connsiteY23" fmla="*/ 3490308 h 3982745"/>
                <a:gd name="connsiteX24" fmla="*/ 0 w 3492000"/>
                <a:gd name="connsiteY24" fmla="*/ 2711267 h 3982745"/>
                <a:gd name="connsiteX25" fmla="*/ 283171 w 3492000"/>
                <a:gd name="connsiteY25" fmla="*/ 2118017 h 3982745"/>
                <a:gd name="connsiteX26" fmla="*/ 963551 w 3492000"/>
                <a:gd name="connsiteY26" fmla="*/ 1870723 h 3982745"/>
                <a:gd name="connsiteX27" fmla="*/ 1591396 w 3492000"/>
                <a:gd name="connsiteY27" fmla="*/ 2019356 h 3982745"/>
                <a:gd name="connsiteX28" fmla="*/ 1860473 w 3492000"/>
                <a:gd name="connsiteY28" fmla="*/ 2490881 h 3982745"/>
                <a:gd name="connsiteX29" fmla="*/ 1679807 w 3492000"/>
                <a:gd name="connsiteY29" fmla="*/ 2861181 h 3982745"/>
                <a:gd name="connsiteX30" fmla="*/ 1260816 w 3492000"/>
                <a:gd name="connsiteY30" fmla="*/ 3008533 h 3982745"/>
                <a:gd name="connsiteX31" fmla="*/ 894360 w 3492000"/>
                <a:gd name="connsiteY31" fmla="*/ 2926528 h 3982745"/>
                <a:gd name="connsiteX32" fmla="*/ 717538 w 3492000"/>
                <a:gd name="connsiteY32" fmla="*/ 2649764 h 3982745"/>
                <a:gd name="connsiteX33" fmla="*/ 807230 w 3492000"/>
                <a:gd name="connsiteY33" fmla="*/ 2470379 h 3982745"/>
                <a:gd name="connsiteX34" fmla="*/ 930236 w 3492000"/>
                <a:gd name="connsiteY34" fmla="*/ 2406314 h 3982745"/>
                <a:gd name="connsiteX35" fmla="*/ 989177 w 3492000"/>
                <a:gd name="connsiteY35" fmla="*/ 2398626 h 3982745"/>
                <a:gd name="connsiteX36" fmla="*/ 1009678 w 3492000"/>
                <a:gd name="connsiteY36" fmla="*/ 2414001 h 3982745"/>
                <a:gd name="connsiteX37" fmla="*/ 999428 w 3492000"/>
                <a:gd name="connsiteY37" fmla="*/ 2444753 h 3982745"/>
                <a:gd name="connsiteX38" fmla="*/ 989177 w 3492000"/>
                <a:gd name="connsiteY38" fmla="*/ 2475505 h 3982745"/>
                <a:gd name="connsiteX39" fmla="*/ 973801 w 3492000"/>
                <a:gd name="connsiteY39" fmla="*/ 2588261 h 3982745"/>
                <a:gd name="connsiteX40" fmla="*/ 1054524 w 3492000"/>
                <a:gd name="connsiteY40" fmla="*/ 2725362 h 3982745"/>
                <a:gd name="connsiteX41" fmla="*/ 1230065 w 3492000"/>
                <a:gd name="connsiteY41" fmla="*/ 2783021 h 3982745"/>
                <a:gd name="connsiteX42" fmla="*/ 1494016 w 3492000"/>
                <a:gd name="connsiteY42" fmla="*/ 2685641 h 3982745"/>
                <a:gd name="connsiteX43" fmla="*/ 1599084 w 3492000"/>
                <a:gd name="connsiteY43" fmla="*/ 2444753 h 3982745"/>
                <a:gd name="connsiteX44" fmla="*/ 1386385 w 3492000"/>
                <a:gd name="connsiteY44" fmla="*/ 2109048 h 3982745"/>
                <a:gd name="connsiteX45" fmla="*/ 943050 w 3492000"/>
                <a:gd name="connsiteY45" fmla="*/ 2003980 h 3982745"/>
                <a:gd name="connsiteX46" fmla="*/ 371582 w 3492000"/>
                <a:gd name="connsiteY46" fmla="*/ 2198740 h 3982745"/>
                <a:gd name="connsiteX47" fmla="*/ 117881 w 3492000"/>
                <a:gd name="connsiteY47" fmla="*/ 2711267 h 3982745"/>
                <a:gd name="connsiteX48" fmla="*/ 499714 w 3492000"/>
                <a:gd name="connsiteY48" fmla="*/ 3351926 h 3982745"/>
                <a:gd name="connsiteX49" fmla="*/ 1312069 w 3492000"/>
                <a:gd name="connsiteY49" fmla="*/ 3567187 h 3982745"/>
                <a:gd name="connsiteX50" fmla="*/ 2134674 w 3492000"/>
                <a:gd name="connsiteY50" fmla="*/ 3269921 h 3982745"/>
                <a:gd name="connsiteX51" fmla="*/ 2490881 w 3492000"/>
                <a:gd name="connsiteY51" fmla="*/ 2506256 h 3982745"/>
                <a:gd name="connsiteX52" fmla="*/ 2372999 w 3492000"/>
                <a:gd name="connsiteY52" fmla="*/ 2070608 h 3982745"/>
                <a:gd name="connsiteX53" fmla="*/ 2057795 w 3492000"/>
                <a:gd name="connsiteY53" fmla="*/ 1755405 h 3982745"/>
                <a:gd name="connsiteX54" fmla="*/ 1614460 w 3492000"/>
                <a:gd name="connsiteY54" fmla="*/ 1496578 h 3982745"/>
                <a:gd name="connsiteX55" fmla="*/ 858483 w 3492000"/>
                <a:gd name="connsiteY55" fmla="*/ 1135247 h 3982745"/>
                <a:gd name="connsiteX56" fmla="*/ 476650 w 3492000"/>
                <a:gd name="connsiteY56" fmla="*/ 609907 h 3982745"/>
                <a:gd name="connsiteX57" fmla="*/ 781604 w 3492000"/>
                <a:gd name="connsiteY57" fmla="*/ 143508 h 3982745"/>
                <a:gd name="connsiteX58" fmla="*/ 1424825 w 3492000"/>
                <a:gd name="connsiteY58" fmla="*/ 0 h 3982745"/>
                <a:gd name="connsiteX0" fmla="*/ 1424825 w 3492000"/>
                <a:gd name="connsiteY0" fmla="*/ 0 h 3982745"/>
                <a:gd name="connsiteX1" fmla="*/ 1883536 w 3492000"/>
                <a:gd name="connsiteY1" fmla="*/ 64066 h 3982745"/>
                <a:gd name="connsiteX2" fmla="*/ 2116736 w 3492000"/>
                <a:gd name="connsiteY2" fmla="*/ 353644 h 3982745"/>
                <a:gd name="connsiteX3" fmla="*/ 2051389 w 3492000"/>
                <a:gd name="connsiteY3" fmla="*/ 500995 h 3982745"/>
                <a:gd name="connsiteX4" fmla="*/ 1936070 w 3492000"/>
                <a:gd name="connsiteY4" fmla="*/ 571468 h 3982745"/>
                <a:gd name="connsiteX5" fmla="*/ 1863035 w 3492000"/>
                <a:gd name="connsiteY5" fmla="*/ 576593 h 3982745"/>
                <a:gd name="connsiteX6" fmla="*/ 1768218 w 3492000"/>
                <a:gd name="connsiteY6" fmla="*/ 558654 h 3982745"/>
                <a:gd name="connsiteX7" fmla="*/ 1740029 w 3492000"/>
                <a:gd name="connsiteY7" fmla="*/ 533028 h 3982745"/>
                <a:gd name="connsiteX8" fmla="*/ 1757967 w 3492000"/>
                <a:gd name="connsiteY8" fmla="*/ 502276 h 3982745"/>
                <a:gd name="connsiteX9" fmla="*/ 1809220 w 3492000"/>
                <a:gd name="connsiteY9" fmla="*/ 426679 h 3982745"/>
                <a:gd name="connsiteX10" fmla="*/ 1824596 w 3492000"/>
                <a:gd name="connsiteY10" fmla="*/ 343393 h 3982745"/>
                <a:gd name="connsiteX11" fmla="*/ 1686214 w 3492000"/>
                <a:gd name="connsiteY11" fmla="*/ 153758 h 3982745"/>
                <a:gd name="connsiteX12" fmla="*/ 1409449 w 3492000"/>
                <a:gd name="connsiteY12" fmla="*/ 102506 h 3982745"/>
                <a:gd name="connsiteX13" fmla="*/ 960988 w 3492000"/>
                <a:gd name="connsiteY13" fmla="*/ 187072 h 3982745"/>
                <a:gd name="connsiteX14" fmla="*/ 743164 w 3492000"/>
                <a:gd name="connsiteY14" fmla="*/ 481775 h 3982745"/>
                <a:gd name="connsiteX15" fmla="*/ 899485 w 3492000"/>
                <a:gd name="connsiteY15" fmla="*/ 740602 h 3982745"/>
                <a:gd name="connsiteX16" fmla="*/ 1283880 w 3492000"/>
                <a:gd name="connsiteY16" fmla="*/ 943050 h 3982745"/>
                <a:gd name="connsiteX17" fmla="*/ 1730258 w 3492000"/>
                <a:gd name="connsiteY17" fmla="*/ 1042349 h 3982745"/>
                <a:gd name="connsiteX18" fmla="*/ 2391581 w 3492000"/>
                <a:gd name="connsiteY18" fmla="*/ 1111775 h 3982745"/>
                <a:gd name="connsiteX19" fmla="*/ 2983314 w 3492000"/>
                <a:gd name="connsiteY19" fmla="*/ 1543339 h 3982745"/>
                <a:gd name="connsiteX20" fmla="*/ 3432663 w 3492000"/>
                <a:gd name="connsiteY20" fmla="*/ 2904434 h 3982745"/>
                <a:gd name="connsiteX21" fmla="*/ 2344331 w 3492000"/>
                <a:gd name="connsiteY21" fmla="*/ 3771084 h 3982745"/>
                <a:gd name="connsiteX22" fmla="*/ 1251526 w 3492000"/>
                <a:gd name="connsiteY22" fmla="*/ 3968244 h 3982745"/>
                <a:gd name="connsiteX23" fmla="*/ 407459 w 3492000"/>
                <a:gd name="connsiteY23" fmla="*/ 3490308 h 3982745"/>
                <a:gd name="connsiteX24" fmla="*/ 0 w 3492000"/>
                <a:gd name="connsiteY24" fmla="*/ 2711267 h 3982745"/>
                <a:gd name="connsiteX25" fmla="*/ 283171 w 3492000"/>
                <a:gd name="connsiteY25" fmla="*/ 2118017 h 3982745"/>
                <a:gd name="connsiteX26" fmla="*/ 963551 w 3492000"/>
                <a:gd name="connsiteY26" fmla="*/ 1870723 h 3982745"/>
                <a:gd name="connsiteX27" fmla="*/ 1591396 w 3492000"/>
                <a:gd name="connsiteY27" fmla="*/ 2019356 h 3982745"/>
                <a:gd name="connsiteX28" fmla="*/ 1860473 w 3492000"/>
                <a:gd name="connsiteY28" fmla="*/ 2490881 h 3982745"/>
                <a:gd name="connsiteX29" fmla="*/ 1679807 w 3492000"/>
                <a:gd name="connsiteY29" fmla="*/ 2861181 h 3982745"/>
                <a:gd name="connsiteX30" fmla="*/ 1260816 w 3492000"/>
                <a:gd name="connsiteY30" fmla="*/ 3008533 h 3982745"/>
                <a:gd name="connsiteX31" fmla="*/ 894360 w 3492000"/>
                <a:gd name="connsiteY31" fmla="*/ 2926528 h 3982745"/>
                <a:gd name="connsiteX32" fmla="*/ 717538 w 3492000"/>
                <a:gd name="connsiteY32" fmla="*/ 2649764 h 3982745"/>
                <a:gd name="connsiteX33" fmla="*/ 807230 w 3492000"/>
                <a:gd name="connsiteY33" fmla="*/ 2470379 h 3982745"/>
                <a:gd name="connsiteX34" fmla="*/ 930236 w 3492000"/>
                <a:gd name="connsiteY34" fmla="*/ 2406314 h 3982745"/>
                <a:gd name="connsiteX35" fmla="*/ 989177 w 3492000"/>
                <a:gd name="connsiteY35" fmla="*/ 2398626 h 3982745"/>
                <a:gd name="connsiteX36" fmla="*/ 1009678 w 3492000"/>
                <a:gd name="connsiteY36" fmla="*/ 2414001 h 3982745"/>
                <a:gd name="connsiteX37" fmla="*/ 999428 w 3492000"/>
                <a:gd name="connsiteY37" fmla="*/ 2444753 h 3982745"/>
                <a:gd name="connsiteX38" fmla="*/ 989177 w 3492000"/>
                <a:gd name="connsiteY38" fmla="*/ 2475505 h 3982745"/>
                <a:gd name="connsiteX39" fmla="*/ 973801 w 3492000"/>
                <a:gd name="connsiteY39" fmla="*/ 2588261 h 3982745"/>
                <a:gd name="connsiteX40" fmla="*/ 1054524 w 3492000"/>
                <a:gd name="connsiteY40" fmla="*/ 2725362 h 3982745"/>
                <a:gd name="connsiteX41" fmla="*/ 1230065 w 3492000"/>
                <a:gd name="connsiteY41" fmla="*/ 2783021 h 3982745"/>
                <a:gd name="connsiteX42" fmla="*/ 1494016 w 3492000"/>
                <a:gd name="connsiteY42" fmla="*/ 2685641 h 3982745"/>
                <a:gd name="connsiteX43" fmla="*/ 1599084 w 3492000"/>
                <a:gd name="connsiteY43" fmla="*/ 2444753 h 3982745"/>
                <a:gd name="connsiteX44" fmla="*/ 1386385 w 3492000"/>
                <a:gd name="connsiteY44" fmla="*/ 2109048 h 3982745"/>
                <a:gd name="connsiteX45" fmla="*/ 943050 w 3492000"/>
                <a:gd name="connsiteY45" fmla="*/ 2003980 h 3982745"/>
                <a:gd name="connsiteX46" fmla="*/ 371582 w 3492000"/>
                <a:gd name="connsiteY46" fmla="*/ 2198740 h 3982745"/>
                <a:gd name="connsiteX47" fmla="*/ 117881 w 3492000"/>
                <a:gd name="connsiteY47" fmla="*/ 2711267 h 3982745"/>
                <a:gd name="connsiteX48" fmla="*/ 499714 w 3492000"/>
                <a:gd name="connsiteY48" fmla="*/ 3351926 h 3982745"/>
                <a:gd name="connsiteX49" fmla="*/ 1312069 w 3492000"/>
                <a:gd name="connsiteY49" fmla="*/ 3567187 h 3982745"/>
                <a:gd name="connsiteX50" fmla="*/ 2134674 w 3492000"/>
                <a:gd name="connsiteY50" fmla="*/ 3269921 h 3982745"/>
                <a:gd name="connsiteX51" fmla="*/ 2490881 w 3492000"/>
                <a:gd name="connsiteY51" fmla="*/ 2506256 h 3982745"/>
                <a:gd name="connsiteX52" fmla="*/ 2372999 w 3492000"/>
                <a:gd name="connsiteY52" fmla="*/ 2070608 h 3982745"/>
                <a:gd name="connsiteX53" fmla="*/ 2057795 w 3492000"/>
                <a:gd name="connsiteY53" fmla="*/ 1755405 h 3982745"/>
                <a:gd name="connsiteX54" fmla="*/ 1614460 w 3492000"/>
                <a:gd name="connsiteY54" fmla="*/ 1496578 h 3982745"/>
                <a:gd name="connsiteX55" fmla="*/ 858483 w 3492000"/>
                <a:gd name="connsiteY55" fmla="*/ 1135247 h 3982745"/>
                <a:gd name="connsiteX56" fmla="*/ 476650 w 3492000"/>
                <a:gd name="connsiteY56" fmla="*/ 609907 h 3982745"/>
                <a:gd name="connsiteX57" fmla="*/ 781604 w 3492000"/>
                <a:gd name="connsiteY57" fmla="*/ 143508 h 3982745"/>
                <a:gd name="connsiteX58" fmla="*/ 1424825 w 3492000"/>
                <a:gd name="connsiteY58" fmla="*/ 0 h 3982745"/>
                <a:gd name="connsiteX0" fmla="*/ 1424825 w 3450454"/>
                <a:gd name="connsiteY0" fmla="*/ 0 h 4000455"/>
                <a:gd name="connsiteX1" fmla="*/ 1883536 w 3450454"/>
                <a:gd name="connsiteY1" fmla="*/ 64066 h 4000455"/>
                <a:gd name="connsiteX2" fmla="*/ 2116736 w 3450454"/>
                <a:gd name="connsiteY2" fmla="*/ 353644 h 4000455"/>
                <a:gd name="connsiteX3" fmla="*/ 2051389 w 3450454"/>
                <a:gd name="connsiteY3" fmla="*/ 500995 h 4000455"/>
                <a:gd name="connsiteX4" fmla="*/ 1936070 w 3450454"/>
                <a:gd name="connsiteY4" fmla="*/ 571468 h 4000455"/>
                <a:gd name="connsiteX5" fmla="*/ 1863035 w 3450454"/>
                <a:gd name="connsiteY5" fmla="*/ 576593 h 4000455"/>
                <a:gd name="connsiteX6" fmla="*/ 1768218 w 3450454"/>
                <a:gd name="connsiteY6" fmla="*/ 558654 h 4000455"/>
                <a:gd name="connsiteX7" fmla="*/ 1740029 w 3450454"/>
                <a:gd name="connsiteY7" fmla="*/ 533028 h 4000455"/>
                <a:gd name="connsiteX8" fmla="*/ 1757967 w 3450454"/>
                <a:gd name="connsiteY8" fmla="*/ 502276 h 4000455"/>
                <a:gd name="connsiteX9" fmla="*/ 1809220 w 3450454"/>
                <a:gd name="connsiteY9" fmla="*/ 426679 h 4000455"/>
                <a:gd name="connsiteX10" fmla="*/ 1824596 w 3450454"/>
                <a:gd name="connsiteY10" fmla="*/ 343393 h 4000455"/>
                <a:gd name="connsiteX11" fmla="*/ 1686214 w 3450454"/>
                <a:gd name="connsiteY11" fmla="*/ 153758 h 4000455"/>
                <a:gd name="connsiteX12" fmla="*/ 1409449 w 3450454"/>
                <a:gd name="connsiteY12" fmla="*/ 102506 h 4000455"/>
                <a:gd name="connsiteX13" fmla="*/ 960988 w 3450454"/>
                <a:gd name="connsiteY13" fmla="*/ 187072 h 4000455"/>
                <a:gd name="connsiteX14" fmla="*/ 743164 w 3450454"/>
                <a:gd name="connsiteY14" fmla="*/ 481775 h 4000455"/>
                <a:gd name="connsiteX15" fmla="*/ 899485 w 3450454"/>
                <a:gd name="connsiteY15" fmla="*/ 740602 h 4000455"/>
                <a:gd name="connsiteX16" fmla="*/ 1283880 w 3450454"/>
                <a:gd name="connsiteY16" fmla="*/ 943050 h 4000455"/>
                <a:gd name="connsiteX17" fmla="*/ 1730258 w 3450454"/>
                <a:gd name="connsiteY17" fmla="*/ 1042349 h 4000455"/>
                <a:gd name="connsiteX18" fmla="*/ 2391581 w 3450454"/>
                <a:gd name="connsiteY18" fmla="*/ 1111775 h 4000455"/>
                <a:gd name="connsiteX19" fmla="*/ 2983314 w 3450454"/>
                <a:gd name="connsiteY19" fmla="*/ 1543339 h 4000455"/>
                <a:gd name="connsiteX20" fmla="*/ 3432663 w 3450454"/>
                <a:gd name="connsiteY20" fmla="*/ 2904434 h 4000455"/>
                <a:gd name="connsiteX21" fmla="*/ 2358186 w 3450454"/>
                <a:gd name="connsiteY21" fmla="*/ 3840356 h 4000455"/>
                <a:gd name="connsiteX22" fmla="*/ 1251526 w 3450454"/>
                <a:gd name="connsiteY22" fmla="*/ 3968244 h 4000455"/>
                <a:gd name="connsiteX23" fmla="*/ 407459 w 3450454"/>
                <a:gd name="connsiteY23" fmla="*/ 3490308 h 4000455"/>
                <a:gd name="connsiteX24" fmla="*/ 0 w 3450454"/>
                <a:gd name="connsiteY24" fmla="*/ 2711267 h 4000455"/>
                <a:gd name="connsiteX25" fmla="*/ 283171 w 3450454"/>
                <a:gd name="connsiteY25" fmla="*/ 2118017 h 4000455"/>
                <a:gd name="connsiteX26" fmla="*/ 963551 w 3450454"/>
                <a:gd name="connsiteY26" fmla="*/ 1870723 h 4000455"/>
                <a:gd name="connsiteX27" fmla="*/ 1591396 w 3450454"/>
                <a:gd name="connsiteY27" fmla="*/ 2019356 h 4000455"/>
                <a:gd name="connsiteX28" fmla="*/ 1860473 w 3450454"/>
                <a:gd name="connsiteY28" fmla="*/ 2490881 h 4000455"/>
                <a:gd name="connsiteX29" fmla="*/ 1679807 w 3450454"/>
                <a:gd name="connsiteY29" fmla="*/ 2861181 h 4000455"/>
                <a:gd name="connsiteX30" fmla="*/ 1260816 w 3450454"/>
                <a:gd name="connsiteY30" fmla="*/ 3008533 h 4000455"/>
                <a:gd name="connsiteX31" fmla="*/ 894360 w 3450454"/>
                <a:gd name="connsiteY31" fmla="*/ 2926528 h 4000455"/>
                <a:gd name="connsiteX32" fmla="*/ 717538 w 3450454"/>
                <a:gd name="connsiteY32" fmla="*/ 2649764 h 4000455"/>
                <a:gd name="connsiteX33" fmla="*/ 807230 w 3450454"/>
                <a:gd name="connsiteY33" fmla="*/ 2470379 h 4000455"/>
                <a:gd name="connsiteX34" fmla="*/ 930236 w 3450454"/>
                <a:gd name="connsiteY34" fmla="*/ 2406314 h 4000455"/>
                <a:gd name="connsiteX35" fmla="*/ 989177 w 3450454"/>
                <a:gd name="connsiteY35" fmla="*/ 2398626 h 4000455"/>
                <a:gd name="connsiteX36" fmla="*/ 1009678 w 3450454"/>
                <a:gd name="connsiteY36" fmla="*/ 2414001 h 4000455"/>
                <a:gd name="connsiteX37" fmla="*/ 999428 w 3450454"/>
                <a:gd name="connsiteY37" fmla="*/ 2444753 h 4000455"/>
                <a:gd name="connsiteX38" fmla="*/ 989177 w 3450454"/>
                <a:gd name="connsiteY38" fmla="*/ 2475505 h 4000455"/>
                <a:gd name="connsiteX39" fmla="*/ 973801 w 3450454"/>
                <a:gd name="connsiteY39" fmla="*/ 2588261 h 4000455"/>
                <a:gd name="connsiteX40" fmla="*/ 1054524 w 3450454"/>
                <a:gd name="connsiteY40" fmla="*/ 2725362 h 4000455"/>
                <a:gd name="connsiteX41" fmla="*/ 1230065 w 3450454"/>
                <a:gd name="connsiteY41" fmla="*/ 2783021 h 4000455"/>
                <a:gd name="connsiteX42" fmla="*/ 1494016 w 3450454"/>
                <a:gd name="connsiteY42" fmla="*/ 2685641 h 4000455"/>
                <a:gd name="connsiteX43" fmla="*/ 1599084 w 3450454"/>
                <a:gd name="connsiteY43" fmla="*/ 2444753 h 4000455"/>
                <a:gd name="connsiteX44" fmla="*/ 1386385 w 3450454"/>
                <a:gd name="connsiteY44" fmla="*/ 2109048 h 4000455"/>
                <a:gd name="connsiteX45" fmla="*/ 943050 w 3450454"/>
                <a:gd name="connsiteY45" fmla="*/ 2003980 h 4000455"/>
                <a:gd name="connsiteX46" fmla="*/ 371582 w 3450454"/>
                <a:gd name="connsiteY46" fmla="*/ 2198740 h 4000455"/>
                <a:gd name="connsiteX47" fmla="*/ 117881 w 3450454"/>
                <a:gd name="connsiteY47" fmla="*/ 2711267 h 4000455"/>
                <a:gd name="connsiteX48" fmla="*/ 499714 w 3450454"/>
                <a:gd name="connsiteY48" fmla="*/ 3351926 h 4000455"/>
                <a:gd name="connsiteX49" fmla="*/ 1312069 w 3450454"/>
                <a:gd name="connsiteY49" fmla="*/ 3567187 h 4000455"/>
                <a:gd name="connsiteX50" fmla="*/ 2134674 w 3450454"/>
                <a:gd name="connsiteY50" fmla="*/ 3269921 h 4000455"/>
                <a:gd name="connsiteX51" fmla="*/ 2490881 w 3450454"/>
                <a:gd name="connsiteY51" fmla="*/ 2506256 h 4000455"/>
                <a:gd name="connsiteX52" fmla="*/ 2372999 w 3450454"/>
                <a:gd name="connsiteY52" fmla="*/ 2070608 h 4000455"/>
                <a:gd name="connsiteX53" fmla="*/ 2057795 w 3450454"/>
                <a:gd name="connsiteY53" fmla="*/ 1755405 h 4000455"/>
                <a:gd name="connsiteX54" fmla="*/ 1614460 w 3450454"/>
                <a:gd name="connsiteY54" fmla="*/ 1496578 h 4000455"/>
                <a:gd name="connsiteX55" fmla="*/ 858483 w 3450454"/>
                <a:gd name="connsiteY55" fmla="*/ 1135247 h 4000455"/>
                <a:gd name="connsiteX56" fmla="*/ 476650 w 3450454"/>
                <a:gd name="connsiteY56" fmla="*/ 609907 h 4000455"/>
                <a:gd name="connsiteX57" fmla="*/ 781604 w 3450454"/>
                <a:gd name="connsiteY57" fmla="*/ 143508 h 4000455"/>
                <a:gd name="connsiteX58" fmla="*/ 1424825 w 3450454"/>
                <a:gd name="connsiteY58" fmla="*/ 0 h 4000455"/>
                <a:gd name="connsiteX0" fmla="*/ 1424825 w 3397005"/>
                <a:gd name="connsiteY0" fmla="*/ 0 h 4003842"/>
                <a:gd name="connsiteX1" fmla="*/ 1883536 w 3397005"/>
                <a:gd name="connsiteY1" fmla="*/ 64066 h 4003842"/>
                <a:gd name="connsiteX2" fmla="*/ 2116736 w 3397005"/>
                <a:gd name="connsiteY2" fmla="*/ 353644 h 4003842"/>
                <a:gd name="connsiteX3" fmla="*/ 2051389 w 3397005"/>
                <a:gd name="connsiteY3" fmla="*/ 500995 h 4003842"/>
                <a:gd name="connsiteX4" fmla="*/ 1936070 w 3397005"/>
                <a:gd name="connsiteY4" fmla="*/ 571468 h 4003842"/>
                <a:gd name="connsiteX5" fmla="*/ 1863035 w 3397005"/>
                <a:gd name="connsiteY5" fmla="*/ 576593 h 4003842"/>
                <a:gd name="connsiteX6" fmla="*/ 1768218 w 3397005"/>
                <a:gd name="connsiteY6" fmla="*/ 558654 h 4003842"/>
                <a:gd name="connsiteX7" fmla="*/ 1740029 w 3397005"/>
                <a:gd name="connsiteY7" fmla="*/ 533028 h 4003842"/>
                <a:gd name="connsiteX8" fmla="*/ 1757967 w 3397005"/>
                <a:gd name="connsiteY8" fmla="*/ 502276 h 4003842"/>
                <a:gd name="connsiteX9" fmla="*/ 1809220 w 3397005"/>
                <a:gd name="connsiteY9" fmla="*/ 426679 h 4003842"/>
                <a:gd name="connsiteX10" fmla="*/ 1824596 w 3397005"/>
                <a:gd name="connsiteY10" fmla="*/ 343393 h 4003842"/>
                <a:gd name="connsiteX11" fmla="*/ 1686214 w 3397005"/>
                <a:gd name="connsiteY11" fmla="*/ 153758 h 4003842"/>
                <a:gd name="connsiteX12" fmla="*/ 1409449 w 3397005"/>
                <a:gd name="connsiteY12" fmla="*/ 102506 h 4003842"/>
                <a:gd name="connsiteX13" fmla="*/ 960988 w 3397005"/>
                <a:gd name="connsiteY13" fmla="*/ 187072 h 4003842"/>
                <a:gd name="connsiteX14" fmla="*/ 743164 w 3397005"/>
                <a:gd name="connsiteY14" fmla="*/ 481775 h 4003842"/>
                <a:gd name="connsiteX15" fmla="*/ 899485 w 3397005"/>
                <a:gd name="connsiteY15" fmla="*/ 740602 h 4003842"/>
                <a:gd name="connsiteX16" fmla="*/ 1283880 w 3397005"/>
                <a:gd name="connsiteY16" fmla="*/ 943050 h 4003842"/>
                <a:gd name="connsiteX17" fmla="*/ 1730258 w 3397005"/>
                <a:gd name="connsiteY17" fmla="*/ 1042349 h 4003842"/>
                <a:gd name="connsiteX18" fmla="*/ 2391581 w 3397005"/>
                <a:gd name="connsiteY18" fmla="*/ 1111775 h 4003842"/>
                <a:gd name="connsiteX19" fmla="*/ 2983314 w 3397005"/>
                <a:gd name="connsiteY19" fmla="*/ 1543339 h 4003842"/>
                <a:gd name="connsiteX20" fmla="*/ 3377245 w 3397005"/>
                <a:gd name="connsiteY20" fmla="*/ 2821306 h 4003842"/>
                <a:gd name="connsiteX21" fmla="*/ 2358186 w 3397005"/>
                <a:gd name="connsiteY21" fmla="*/ 3840356 h 4003842"/>
                <a:gd name="connsiteX22" fmla="*/ 1251526 w 3397005"/>
                <a:gd name="connsiteY22" fmla="*/ 3968244 h 4003842"/>
                <a:gd name="connsiteX23" fmla="*/ 407459 w 3397005"/>
                <a:gd name="connsiteY23" fmla="*/ 3490308 h 4003842"/>
                <a:gd name="connsiteX24" fmla="*/ 0 w 3397005"/>
                <a:gd name="connsiteY24" fmla="*/ 2711267 h 4003842"/>
                <a:gd name="connsiteX25" fmla="*/ 283171 w 3397005"/>
                <a:gd name="connsiteY25" fmla="*/ 2118017 h 4003842"/>
                <a:gd name="connsiteX26" fmla="*/ 963551 w 3397005"/>
                <a:gd name="connsiteY26" fmla="*/ 1870723 h 4003842"/>
                <a:gd name="connsiteX27" fmla="*/ 1591396 w 3397005"/>
                <a:gd name="connsiteY27" fmla="*/ 2019356 h 4003842"/>
                <a:gd name="connsiteX28" fmla="*/ 1860473 w 3397005"/>
                <a:gd name="connsiteY28" fmla="*/ 2490881 h 4003842"/>
                <a:gd name="connsiteX29" fmla="*/ 1679807 w 3397005"/>
                <a:gd name="connsiteY29" fmla="*/ 2861181 h 4003842"/>
                <a:gd name="connsiteX30" fmla="*/ 1260816 w 3397005"/>
                <a:gd name="connsiteY30" fmla="*/ 3008533 h 4003842"/>
                <a:gd name="connsiteX31" fmla="*/ 894360 w 3397005"/>
                <a:gd name="connsiteY31" fmla="*/ 2926528 h 4003842"/>
                <a:gd name="connsiteX32" fmla="*/ 717538 w 3397005"/>
                <a:gd name="connsiteY32" fmla="*/ 2649764 h 4003842"/>
                <a:gd name="connsiteX33" fmla="*/ 807230 w 3397005"/>
                <a:gd name="connsiteY33" fmla="*/ 2470379 h 4003842"/>
                <a:gd name="connsiteX34" fmla="*/ 930236 w 3397005"/>
                <a:gd name="connsiteY34" fmla="*/ 2406314 h 4003842"/>
                <a:gd name="connsiteX35" fmla="*/ 989177 w 3397005"/>
                <a:gd name="connsiteY35" fmla="*/ 2398626 h 4003842"/>
                <a:gd name="connsiteX36" fmla="*/ 1009678 w 3397005"/>
                <a:gd name="connsiteY36" fmla="*/ 2414001 h 4003842"/>
                <a:gd name="connsiteX37" fmla="*/ 999428 w 3397005"/>
                <a:gd name="connsiteY37" fmla="*/ 2444753 h 4003842"/>
                <a:gd name="connsiteX38" fmla="*/ 989177 w 3397005"/>
                <a:gd name="connsiteY38" fmla="*/ 2475505 h 4003842"/>
                <a:gd name="connsiteX39" fmla="*/ 973801 w 3397005"/>
                <a:gd name="connsiteY39" fmla="*/ 2588261 h 4003842"/>
                <a:gd name="connsiteX40" fmla="*/ 1054524 w 3397005"/>
                <a:gd name="connsiteY40" fmla="*/ 2725362 h 4003842"/>
                <a:gd name="connsiteX41" fmla="*/ 1230065 w 3397005"/>
                <a:gd name="connsiteY41" fmla="*/ 2783021 h 4003842"/>
                <a:gd name="connsiteX42" fmla="*/ 1494016 w 3397005"/>
                <a:gd name="connsiteY42" fmla="*/ 2685641 h 4003842"/>
                <a:gd name="connsiteX43" fmla="*/ 1599084 w 3397005"/>
                <a:gd name="connsiteY43" fmla="*/ 2444753 h 4003842"/>
                <a:gd name="connsiteX44" fmla="*/ 1386385 w 3397005"/>
                <a:gd name="connsiteY44" fmla="*/ 2109048 h 4003842"/>
                <a:gd name="connsiteX45" fmla="*/ 943050 w 3397005"/>
                <a:gd name="connsiteY45" fmla="*/ 2003980 h 4003842"/>
                <a:gd name="connsiteX46" fmla="*/ 371582 w 3397005"/>
                <a:gd name="connsiteY46" fmla="*/ 2198740 h 4003842"/>
                <a:gd name="connsiteX47" fmla="*/ 117881 w 3397005"/>
                <a:gd name="connsiteY47" fmla="*/ 2711267 h 4003842"/>
                <a:gd name="connsiteX48" fmla="*/ 499714 w 3397005"/>
                <a:gd name="connsiteY48" fmla="*/ 3351926 h 4003842"/>
                <a:gd name="connsiteX49" fmla="*/ 1312069 w 3397005"/>
                <a:gd name="connsiteY49" fmla="*/ 3567187 h 4003842"/>
                <a:gd name="connsiteX50" fmla="*/ 2134674 w 3397005"/>
                <a:gd name="connsiteY50" fmla="*/ 3269921 h 4003842"/>
                <a:gd name="connsiteX51" fmla="*/ 2490881 w 3397005"/>
                <a:gd name="connsiteY51" fmla="*/ 2506256 h 4003842"/>
                <a:gd name="connsiteX52" fmla="*/ 2372999 w 3397005"/>
                <a:gd name="connsiteY52" fmla="*/ 2070608 h 4003842"/>
                <a:gd name="connsiteX53" fmla="*/ 2057795 w 3397005"/>
                <a:gd name="connsiteY53" fmla="*/ 1755405 h 4003842"/>
                <a:gd name="connsiteX54" fmla="*/ 1614460 w 3397005"/>
                <a:gd name="connsiteY54" fmla="*/ 1496578 h 4003842"/>
                <a:gd name="connsiteX55" fmla="*/ 858483 w 3397005"/>
                <a:gd name="connsiteY55" fmla="*/ 1135247 h 4003842"/>
                <a:gd name="connsiteX56" fmla="*/ 476650 w 3397005"/>
                <a:gd name="connsiteY56" fmla="*/ 609907 h 4003842"/>
                <a:gd name="connsiteX57" fmla="*/ 781604 w 3397005"/>
                <a:gd name="connsiteY57" fmla="*/ 143508 h 4003842"/>
                <a:gd name="connsiteX58" fmla="*/ 1424825 w 3397005"/>
                <a:gd name="connsiteY58" fmla="*/ 0 h 4003842"/>
                <a:gd name="connsiteX0" fmla="*/ 1424825 w 3397005"/>
                <a:gd name="connsiteY0" fmla="*/ 0 h 4003842"/>
                <a:gd name="connsiteX1" fmla="*/ 1883536 w 3397005"/>
                <a:gd name="connsiteY1" fmla="*/ 64066 h 4003842"/>
                <a:gd name="connsiteX2" fmla="*/ 2116736 w 3397005"/>
                <a:gd name="connsiteY2" fmla="*/ 353644 h 4003842"/>
                <a:gd name="connsiteX3" fmla="*/ 2051389 w 3397005"/>
                <a:gd name="connsiteY3" fmla="*/ 500995 h 4003842"/>
                <a:gd name="connsiteX4" fmla="*/ 1936070 w 3397005"/>
                <a:gd name="connsiteY4" fmla="*/ 571468 h 4003842"/>
                <a:gd name="connsiteX5" fmla="*/ 1863035 w 3397005"/>
                <a:gd name="connsiteY5" fmla="*/ 576593 h 4003842"/>
                <a:gd name="connsiteX6" fmla="*/ 1768218 w 3397005"/>
                <a:gd name="connsiteY6" fmla="*/ 558654 h 4003842"/>
                <a:gd name="connsiteX7" fmla="*/ 1740029 w 3397005"/>
                <a:gd name="connsiteY7" fmla="*/ 533028 h 4003842"/>
                <a:gd name="connsiteX8" fmla="*/ 1757967 w 3397005"/>
                <a:gd name="connsiteY8" fmla="*/ 502276 h 4003842"/>
                <a:gd name="connsiteX9" fmla="*/ 1809220 w 3397005"/>
                <a:gd name="connsiteY9" fmla="*/ 426679 h 4003842"/>
                <a:gd name="connsiteX10" fmla="*/ 1824596 w 3397005"/>
                <a:gd name="connsiteY10" fmla="*/ 343393 h 4003842"/>
                <a:gd name="connsiteX11" fmla="*/ 1686214 w 3397005"/>
                <a:gd name="connsiteY11" fmla="*/ 153758 h 4003842"/>
                <a:gd name="connsiteX12" fmla="*/ 1409449 w 3397005"/>
                <a:gd name="connsiteY12" fmla="*/ 102506 h 4003842"/>
                <a:gd name="connsiteX13" fmla="*/ 960988 w 3397005"/>
                <a:gd name="connsiteY13" fmla="*/ 187072 h 4003842"/>
                <a:gd name="connsiteX14" fmla="*/ 743164 w 3397005"/>
                <a:gd name="connsiteY14" fmla="*/ 481775 h 4003842"/>
                <a:gd name="connsiteX15" fmla="*/ 899485 w 3397005"/>
                <a:gd name="connsiteY15" fmla="*/ 740602 h 4003842"/>
                <a:gd name="connsiteX16" fmla="*/ 1283880 w 3397005"/>
                <a:gd name="connsiteY16" fmla="*/ 943050 h 4003842"/>
                <a:gd name="connsiteX17" fmla="*/ 1730258 w 3397005"/>
                <a:gd name="connsiteY17" fmla="*/ 1042349 h 4003842"/>
                <a:gd name="connsiteX18" fmla="*/ 2391581 w 3397005"/>
                <a:gd name="connsiteY18" fmla="*/ 1111775 h 4003842"/>
                <a:gd name="connsiteX19" fmla="*/ 2983314 w 3397005"/>
                <a:gd name="connsiteY19" fmla="*/ 1543339 h 4003842"/>
                <a:gd name="connsiteX20" fmla="*/ 3377245 w 3397005"/>
                <a:gd name="connsiteY20" fmla="*/ 2821306 h 4003842"/>
                <a:gd name="connsiteX21" fmla="*/ 2358186 w 3397005"/>
                <a:gd name="connsiteY21" fmla="*/ 3840356 h 4003842"/>
                <a:gd name="connsiteX22" fmla="*/ 1251526 w 3397005"/>
                <a:gd name="connsiteY22" fmla="*/ 3968244 h 4003842"/>
                <a:gd name="connsiteX23" fmla="*/ 407459 w 3397005"/>
                <a:gd name="connsiteY23" fmla="*/ 3490308 h 4003842"/>
                <a:gd name="connsiteX24" fmla="*/ 0 w 3397005"/>
                <a:gd name="connsiteY24" fmla="*/ 2711267 h 4003842"/>
                <a:gd name="connsiteX25" fmla="*/ 283171 w 3397005"/>
                <a:gd name="connsiteY25" fmla="*/ 2118017 h 4003842"/>
                <a:gd name="connsiteX26" fmla="*/ 963551 w 3397005"/>
                <a:gd name="connsiteY26" fmla="*/ 1870723 h 4003842"/>
                <a:gd name="connsiteX27" fmla="*/ 1591396 w 3397005"/>
                <a:gd name="connsiteY27" fmla="*/ 2019356 h 4003842"/>
                <a:gd name="connsiteX28" fmla="*/ 1860473 w 3397005"/>
                <a:gd name="connsiteY28" fmla="*/ 2490881 h 4003842"/>
                <a:gd name="connsiteX29" fmla="*/ 1679807 w 3397005"/>
                <a:gd name="connsiteY29" fmla="*/ 2861181 h 4003842"/>
                <a:gd name="connsiteX30" fmla="*/ 1260816 w 3397005"/>
                <a:gd name="connsiteY30" fmla="*/ 3008533 h 4003842"/>
                <a:gd name="connsiteX31" fmla="*/ 894360 w 3397005"/>
                <a:gd name="connsiteY31" fmla="*/ 2926528 h 4003842"/>
                <a:gd name="connsiteX32" fmla="*/ 717538 w 3397005"/>
                <a:gd name="connsiteY32" fmla="*/ 2649764 h 4003842"/>
                <a:gd name="connsiteX33" fmla="*/ 807230 w 3397005"/>
                <a:gd name="connsiteY33" fmla="*/ 2470379 h 4003842"/>
                <a:gd name="connsiteX34" fmla="*/ 930236 w 3397005"/>
                <a:gd name="connsiteY34" fmla="*/ 2406314 h 4003842"/>
                <a:gd name="connsiteX35" fmla="*/ 989177 w 3397005"/>
                <a:gd name="connsiteY35" fmla="*/ 2398626 h 4003842"/>
                <a:gd name="connsiteX36" fmla="*/ 1009678 w 3397005"/>
                <a:gd name="connsiteY36" fmla="*/ 2414001 h 4003842"/>
                <a:gd name="connsiteX37" fmla="*/ 999428 w 3397005"/>
                <a:gd name="connsiteY37" fmla="*/ 2444753 h 4003842"/>
                <a:gd name="connsiteX38" fmla="*/ 989177 w 3397005"/>
                <a:gd name="connsiteY38" fmla="*/ 2475505 h 4003842"/>
                <a:gd name="connsiteX39" fmla="*/ 973801 w 3397005"/>
                <a:gd name="connsiteY39" fmla="*/ 2588261 h 4003842"/>
                <a:gd name="connsiteX40" fmla="*/ 1054524 w 3397005"/>
                <a:gd name="connsiteY40" fmla="*/ 2725362 h 4003842"/>
                <a:gd name="connsiteX41" fmla="*/ 1230065 w 3397005"/>
                <a:gd name="connsiteY41" fmla="*/ 2783021 h 4003842"/>
                <a:gd name="connsiteX42" fmla="*/ 1494016 w 3397005"/>
                <a:gd name="connsiteY42" fmla="*/ 2685641 h 4003842"/>
                <a:gd name="connsiteX43" fmla="*/ 1599084 w 3397005"/>
                <a:gd name="connsiteY43" fmla="*/ 2444753 h 4003842"/>
                <a:gd name="connsiteX44" fmla="*/ 1386385 w 3397005"/>
                <a:gd name="connsiteY44" fmla="*/ 2109048 h 4003842"/>
                <a:gd name="connsiteX45" fmla="*/ 943050 w 3397005"/>
                <a:gd name="connsiteY45" fmla="*/ 2003980 h 4003842"/>
                <a:gd name="connsiteX46" fmla="*/ 371582 w 3397005"/>
                <a:gd name="connsiteY46" fmla="*/ 2198740 h 4003842"/>
                <a:gd name="connsiteX47" fmla="*/ 117881 w 3397005"/>
                <a:gd name="connsiteY47" fmla="*/ 2711267 h 4003842"/>
                <a:gd name="connsiteX48" fmla="*/ 499714 w 3397005"/>
                <a:gd name="connsiteY48" fmla="*/ 3351926 h 4003842"/>
                <a:gd name="connsiteX49" fmla="*/ 1312069 w 3397005"/>
                <a:gd name="connsiteY49" fmla="*/ 3567187 h 4003842"/>
                <a:gd name="connsiteX50" fmla="*/ 2134674 w 3397005"/>
                <a:gd name="connsiteY50" fmla="*/ 3269921 h 4003842"/>
                <a:gd name="connsiteX51" fmla="*/ 2490881 w 3397005"/>
                <a:gd name="connsiteY51" fmla="*/ 2506256 h 4003842"/>
                <a:gd name="connsiteX52" fmla="*/ 2372999 w 3397005"/>
                <a:gd name="connsiteY52" fmla="*/ 2070608 h 4003842"/>
                <a:gd name="connsiteX53" fmla="*/ 2057795 w 3397005"/>
                <a:gd name="connsiteY53" fmla="*/ 1755405 h 4003842"/>
                <a:gd name="connsiteX54" fmla="*/ 1614460 w 3397005"/>
                <a:gd name="connsiteY54" fmla="*/ 1496578 h 4003842"/>
                <a:gd name="connsiteX55" fmla="*/ 858483 w 3397005"/>
                <a:gd name="connsiteY55" fmla="*/ 1135247 h 4003842"/>
                <a:gd name="connsiteX56" fmla="*/ 476650 w 3397005"/>
                <a:gd name="connsiteY56" fmla="*/ 609907 h 4003842"/>
                <a:gd name="connsiteX57" fmla="*/ 781604 w 3397005"/>
                <a:gd name="connsiteY57" fmla="*/ 143508 h 4003842"/>
                <a:gd name="connsiteX58" fmla="*/ 1424825 w 3397005"/>
                <a:gd name="connsiteY58" fmla="*/ 0 h 4003842"/>
                <a:gd name="connsiteX0" fmla="*/ 1424825 w 3397005"/>
                <a:gd name="connsiteY0" fmla="*/ 0 h 4003842"/>
                <a:gd name="connsiteX1" fmla="*/ 1883536 w 3397005"/>
                <a:gd name="connsiteY1" fmla="*/ 64066 h 4003842"/>
                <a:gd name="connsiteX2" fmla="*/ 2116736 w 3397005"/>
                <a:gd name="connsiteY2" fmla="*/ 353644 h 4003842"/>
                <a:gd name="connsiteX3" fmla="*/ 2051389 w 3397005"/>
                <a:gd name="connsiteY3" fmla="*/ 500995 h 4003842"/>
                <a:gd name="connsiteX4" fmla="*/ 1936070 w 3397005"/>
                <a:gd name="connsiteY4" fmla="*/ 571468 h 4003842"/>
                <a:gd name="connsiteX5" fmla="*/ 1863035 w 3397005"/>
                <a:gd name="connsiteY5" fmla="*/ 576593 h 4003842"/>
                <a:gd name="connsiteX6" fmla="*/ 1768218 w 3397005"/>
                <a:gd name="connsiteY6" fmla="*/ 558654 h 4003842"/>
                <a:gd name="connsiteX7" fmla="*/ 1740029 w 3397005"/>
                <a:gd name="connsiteY7" fmla="*/ 533028 h 4003842"/>
                <a:gd name="connsiteX8" fmla="*/ 1757967 w 3397005"/>
                <a:gd name="connsiteY8" fmla="*/ 502276 h 4003842"/>
                <a:gd name="connsiteX9" fmla="*/ 1809220 w 3397005"/>
                <a:gd name="connsiteY9" fmla="*/ 426679 h 4003842"/>
                <a:gd name="connsiteX10" fmla="*/ 1824596 w 3397005"/>
                <a:gd name="connsiteY10" fmla="*/ 343393 h 4003842"/>
                <a:gd name="connsiteX11" fmla="*/ 1686214 w 3397005"/>
                <a:gd name="connsiteY11" fmla="*/ 153758 h 4003842"/>
                <a:gd name="connsiteX12" fmla="*/ 1409449 w 3397005"/>
                <a:gd name="connsiteY12" fmla="*/ 102506 h 4003842"/>
                <a:gd name="connsiteX13" fmla="*/ 960988 w 3397005"/>
                <a:gd name="connsiteY13" fmla="*/ 187072 h 4003842"/>
                <a:gd name="connsiteX14" fmla="*/ 743164 w 3397005"/>
                <a:gd name="connsiteY14" fmla="*/ 481775 h 4003842"/>
                <a:gd name="connsiteX15" fmla="*/ 899485 w 3397005"/>
                <a:gd name="connsiteY15" fmla="*/ 740602 h 4003842"/>
                <a:gd name="connsiteX16" fmla="*/ 1283880 w 3397005"/>
                <a:gd name="connsiteY16" fmla="*/ 943050 h 4003842"/>
                <a:gd name="connsiteX17" fmla="*/ 1730258 w 3397005"/>
                <a:gd name="connsiteY17" fmla="*/ 1042349 h 4003842"/>
                <a:gd name="connsiteX18" fmla="*/ 2391581 w 3397005"/>
                <a:gd name="connsiteY18" fmla="*/ 1111775 h 4003842"/>
                <a:gd name="connsiteX19" fmla="*/ 2983314 w 3397005"/>
                <a:gd name="connsiteY19" fmla="*/ 1543339 h 4003842"/>
                <a:gd name="connsiteX20" fmla="*/ 3377245 w 3397005"/>
                <a:gd name="connsiteY20" fmla="*/ 2821306 h 4003842"/>
                <a:gd name="connsiteX21" fmla="*/ 2358186 w 3397005"/>
                <a:gd name="connsiteY21" fmla="*/ 3840356 h 4003842"/>
                <a:gd name="connsiteX22" fmla="*/ 1251526 w 3397005"/>
                <a:gd name="connsiteY22" fmla="*/ 3968244 h 4003842"/>
                <a:gd name="connsiteX23" fmla="*/ 407459 w 3397005"/>
                <a:gd name="connsiteY23" fmla="*/ 3490308 h 4003842"/>
                <a:gd name="connsiteX24" fmla="*/ 0 w 3397005"/>
                <a:gd name="connsiteY24" fmla="*/ 2711267 h 4003842"/>
                <a:gd name="connsiteX25" fmla="*/ 283171 w 3397005"/>
                <a:gd name="connsiteY25" fmla="*/ 2118017 h 4003842"/>
                <a:gd name="connsiteX26" fmla="*/ 963551 w 3397005"/>
                <a:gd name="connsiteY26" fmla="*/ 1870723 h 4003842"/>
                <a:gd name="connsiteX27" fmla="*/ 1591396 w 3397005"/>
                <a:gd name="connsiteY27" fmla="*/ 2019356 h 4003842"/>
                <a:gd name="connsiteX28" fmla="*/ 1860473 w 3397005"/>
                <a:gd name="connsiteY28" fmla="*/ 2490881 h 4003842"/>
                <a:gd name="connsiteX29" fmla="*/ 1679807 w 3397005"/>
                <a:gd name="connsiteY29" fmla="*/ 2861181 h 4003842"/>
                <a:gd name="connsiteX30" fmla="*/ 1260816 w 3397005"/>
                <a:gd name="connsiteY30" fmla="*/ 3008533 h 4003842"/>
                <a:gd name="connsiteX31" fmla="*/ 894360 w 3397005"/>
                <a:gd name="connsiteY31" fmla="*/ 2926528 h 4003842"/>
                <a:gd name="connsiteX32" fmla="*/ 717538 w 3397005"/>
                <a:gd name="connsiteY32" fmla="*/ 2649764 h 4003842"/>
                <a:gd name="connsiteX33" fmla="*/ 807230 w 3397005"/>
                <a:gd name="connsiteY33" fmla="*/ 2470379 h 4003842"/>
                <a:gd name="connsiteX34" fmla="*/ 930236 w 3397005"/>
                <a:gd name="connsiteY34" fmla="*/ 2406314 h 4003842"/>
                <a:gd name="connsiteX35" fmla="*/ 989177 w 3397005"/>
                <a:gd name="connsiteY35" fmla="*/ 2398626 h 4003842"/>
                <a:gd name="connsiteX36" fmla="*/ 1009678 w 3397005"/>
                <a:gd name="connsiteY36" fmla="*/ 2414001 h 4003842"/>
                <a:gd name="connsiteX37" fmla="*/ 999428 w 3397005"/>
                <a:gd name="connsiteY37" fmla="*/ 2444753 h 4003842"/>
                <a:gd name="connsiteX38" fmla="*/ 989177 w 3397005"/>
                <a:gd name="connsiteY38" fmla="*/ 2475505 h 4003842"/>
                <a:gd name="connsiteX39" fmla="*/ 973801 w 3397005"/>
                <a:gd name="connsiteY39" fmla="*/ 2588261 h 4003842"/>
                <a:gd name="connsiteX40" fmla="*/ 1054524 w 3397005"/>
                <a:gd name="connsiteY40" fmla="*/ 2725362 h 4003842"/>
                <a:gd name="connsiteX41" fmla="*/ 1230065 w 3397005"/>
                <a:gd name="connsiteY41" fmla="*/ 2783021 h 4003842"/>
                <a:gd name="connsiteX42" fmla="*/ 1494016 w 3397005"/>
                <a:gd name="connsiteY42" fmla="*/ 2685641 h 4003842"/>
                <a:gd name="connsiteX43" fmla="*/ 1599084 w 3397005"/>
                <a:gd name="connsiteY43" fmla="*/ 2444753 h 4003842"/>
                <a:gd name="connsiteX44" fmla="*/ 1386385 w 3397005"/>
                <a:gd name="connsiteY44" fmla="*/ 2109048 h 4003842"/>
                <a:gd name="connsiteX45" fmla="*/ 943050 w 3397005"/>
                <a:gd name="connsiteY45" fmla="*/ 2003980 h 4003842"/>
                <a:gd name="connsiteX46" fmla="*/ 371582 w 3397005"/>
                <a:gd name="connsiteY46" fmla="*/ 2198740 h 4003842"/>
                <a:gd name="connsiteX47" fmla="*/ 117881 w 3397005"/>
                <a:gd name="connsiteY47" fmla="*/ 2711267 h 4003842"/>
                <a:gd name="connsiteX48" fmla="*/ 499714 w 3397005"/>
                <a:gd name="connsiteY48" fmla="*/ 3351926 h 4003842"/>
                <a:gd name="connsiteX49" fmla="*/ 1312069 w 3397005"/>
                <a:gd name="connsiteY49" fmla="*/ 3567187 h 4003842"/>
                <a:gd name="connsiteX50" fmla="*/ 2134674 w 3397005"/>
                <a:gd name="connsiteY50" fmla="*/ 3269921 h 4003842"/>
                <a:gd name="connsiteX51" fmla="*/ 2490881 w 3397005"/>
                <a:gd name="connsiteY51" fmla="*/ 2506256 h 4003842"/>
                <a:gd name="connsiteX52" fmla="*/ 2372999 w 3397005"/>
                <a:gd name="connsiteY52" fmla="*/ 2070608 h 4003842"/>
                <a:gd name="connsiteX53" fmla="*/ 2057795 w 3397005"/>
                <a:gd name="connsiteY53" fmla="*/ 1755405 h 4003842"/>
                <a:gd name="connsiteX54" fmla="*/ 1614460 w 3397005"/>
                <a:gd name="connsiteY54" fmla="*/ 1496578 h 4003842"/>
                <a:gd name="connsiteX55" fmla="*/ 858483 w 3397005"/>
                <a:gd name="connsiteY55" fmla="*/ 1135247 h 4003842"/>
                <a:gd name="connsiteX56" fmla="*/ 476650 w 3397005"/>
                <a:gd name="connsiteY56" fmla="*/ 609907 h 4003842"/>
                <a:gd name="connsiteX57" fmla="*/ 781604 w 3397005"/>
                <a:gd name="connsiteY57" fmla="*/ 143508 h 4003842"/>
                <a:gd name="connsiteX58" fmla="*/ 1424825 w 3397005"/>
                <a:gd name="connsiteY58" fmla="*/ 0 h 4003842"/>
                <a:gd name="connsiteX0" fmla="*/ 1424825 w 3403366"/>
                <a:gd name="connsiteY0" fmla="*/ 0 h 4003842"/>
                <a:gd name="connsiteX1" fmla="*/ 1883536 w 3403366"/>
                <a:gd name="connsiteY1" fmla="*/ 64066 h 4003842"/>
                <a:gd name="connsiteX2" fmla="*/ 2116736 w 3403366"/>
                <a:gd name="connsiteY2" fmla="*/ 353644 h 4003842"/>
                <a:gd name="connsiteX3" fmla="*/ 2051389 w 3403366"/>
                <a:gd name="connsiteY3" fmla="*/ 500995 h 4003842"/>
                <a:gd name="connsiteX4" fmla="*/ 1936070 w 3403366"/>
                <a:gd name="connsiteY4" fmla="*/ 571468 h 4003842"/>
                <a:gd name="connsiteX5" fmla="*/ 1863035 w 3403366"/>
                <a:gd name="connsiteY5" fmla="*/ 576593 h 4003842"/>
                <a:gd name="connsiteX6" fmla="*/ 1768218 w 3403366"/>
                <a:gd name="connsiteY6" fmla="*/ 558654 h 4003842"/>
                <a:gd name="connsiteX7" fmla="*/ 1740029 w 3403366"/>
                <a:gd name="connsiteY7" fmla="*/ 533028 h 4003842"/>
                <a:gd name="connsiteX8" fmla="*/ 1757967 w 3403366"/>
                <a:gd name="connsiteY8" fmla="*/ 502276 h 4003842"/>
                <a:gd name="connsiteX9" fmla="*/ 1809220 w 3403366"/>
                <a:gd name="connsiteY9" fmla="*/ 426679 h 4003842"/>
                <a:gd name="connsiteX10" fmla="*/ 1824596 w 3403366"/>
                <a:gd name="connsiteY10" fmla="*/ 343393 h 4003842"/>
                <a:gd name="connsiteX11" fmla="*/ 1686214 w 3403366"/>
                <a:gd name="connsiteY11" fmla="*/ 153758 h 4003842"/>
                <a:gd name="connsiteX12" fmla="*/ 1409449 w 3403366"/>
                <a:gd name="connsiteY12" fmla="*/ 102506 h 4003842"/>
                <a:gd name="connsiteX13" fmla="*/ 960988 w 3403366"/>
                <a:gd name="connsiteY13" fmla="*/ 187072 h 4003842"/>
                <a:gd name="connsiteX14" fmla="*/ 743164 w 3403366"/>
                <a:gd name="connsiteY14" fmla="*/ 481775 h 4003842"/>
                <a:gd name="connsiteX15" fmla="*/ 899485 w 3403366"/>
                <a:gd name="connsiteY15" fmla="*/ 740602 h 4003842"/>
                <a:gd name="connsiteX16" fmla="*/ 1283880 w 3403366"/>
                <a:gd name="connsiteY16" fmla="*/ 943050 h 4003842"/>
                <a:gd name="connsiteX17" fmla="*/ 1730258 w 3403366"/>
                <a:gd name="connsiteY17" fmla="*/ 1042349 h 4003842"/>
                <a:gd name="connsiteX18" fmla="*/ 2391581 w 3403366"/>
                <a:gd name="connsiteY18" fmla="*/ 1111775 h 4003842"/>
                <a:gd name="connsiteX19" fmla="*/ 2983314 w 3403366"/>
                <a:gd name="connsiteY19" fmla="*/ 1543339 h 4003842"/>
                <a:gd name="connsiteX20" fmla="*/ 3377245 w 3403366"/>
                <a:gd name="connsiteY20" fmla="*/ 2821306 h 4003842"/>
                <a:gd name="connsiteX21" fmla="*/ 2358186 w 3403366"/>
                <a:gd name="connsiteY21" fmla="*/ 3840356 h 4003842"/>
                <a:gd name="connsiteX22" fmla="*/ 1251526 w 3403366"/>
                <a:gd name="connsiteY22" fmla="*/ 3968244 h 4003842"/>
                <a:gd name="connsiteX23" fmla="*/ 407459 w 3403366"/>
                <a:gd name="connsiteY23" fmla="*/ 3490308 h 4003842"/>
                <a:gd name="connsiteX24" fmla="*/ 0 w 3403366"/>
                <a:gd name="connsiteY24" fmla="*/ 2711267 h 4003842"/>
                <a:gd name="connsiteX25" fmla="*/ 283171 w 3403366"/>
                <a:gd name="connsiteY25" fmla="*/ 2118017 h 4003842"/>
                <a:gd name="connsiteX26" fmla="*/ 963551 w 3403366"/>
                <a:gd name="connsiteY26" fmla="*/ 1870723 h 4003842"/>
                <a:gd name="connsiteX27" fmla="*/ 1591396 w 3403366"/>
                <a:gd name="connsiteY27" fmla="*/ 2019356 h 4003842"/>
                <a:gd name="connsiteX28" fmla="*/ 1860473 w 3403366"/>
                <a:gd name="connsiteY28" fmla="*/ 2490881 h 4003842"/>
                <a:gd name="connsiteX29" fmla="*/ 1679807 w 3403366"/>
                <a:gd name="connsiteY29" fmla="*/ 2861181 h 4003842"/>
                <a:gd name="connsiteX30" fmla="*/ 1260816 w 3403366"/>
                <a:gd name="connsiteY30" fmla="*/ 3008533 h 4003842"/>
                <a:gd name="connsiteX31" fmla="*/ 894360 w 3403366"/>
                <a:gd name="connsiteY31" fmla="*/ 2926528 h 4003842"/>
                <a:gd name="connsiteX32" fmla="*/ 717538 w 3403366"/>
                <a:gd name="connsiteY32" fmla="*/ 2649764 h 4003842"/>
                <a:gd name="connsiteX33" fmla="*/ 807230 w 3403366"/>
                <a:gd name="connsiteY33" fmla="*/ 2470379 h 4003842"/>
                <a:gd name="connsiteX34" fmla="*/ 930236 w 3403366"/>
                <a:gd name="connsiteY34" fmla="*/ 2406314 h 4003842"/>
                <a:gd name="connsiteX35" fmla="*/ 989177 w 3403366"/>
                <a:gd name="connsiteY35" fmla="*/ 2398626 h 4003842"/>
                <a:gd name="connsiteX36" fmla="*/ 1009678 w 3403366"/>
                <a:gd name="connsiteY36" fmla="*/ 2414001 h 4003842"/>
                <a:gd name="connsiteX37" fmla="*/ 999428 w 3403366"/>
                <a:gd name="connsiteY37" fmla="*/ 2444753 h 4003842"/>
                <a:gd name="connsiteX38" fmla="*/ 989177 w 3403366"/>
                <a:gd name="connsiteY38" fmla="*/ 2475505 h 4003842"/>
                <a:gd name="connsiteX39" fmla="*/ 973801 w 3403366"/>
                <a:gd name="connsiteY39" fmla="*/ 2588261 h 4003842"/>
                <a:gd name="connsiteX40" fmla="*/ 1054524 w 3403366"/>
                <a:gd name="connsiteY40" fmla="*/ 2725362 h 4003842"/>
                <a:gd name="connsiteX41" fmla="*/ 1230065 w 3403366"/>
                <a:gd name="connsiteY41" fmla="*/ 2783021 h 4003842"/>
                <a:gd name="connsiteX42" fmla="*/ 1494016 w 3403366"/>
                <a:gd name="connsiteY42" fmla="*/ 2685641 h 4003842"/>
                <a:gd name="connsiteX43" fmla="*/ 1599084 w 3403366"/>
                <a:gd name="connsiteY43" fmla="*/ 2444753 h 4003842"/>
                <a:gd name="connsiteX44" fmla="*/ 1386385 w 3403366"/>
                <a:gd name="connsiteY44" fmla="*/ 2109048 h 4003842"/>
                <a:gd name="connsiteX45" fmla="*/ 943050 w 3403366"/>
                <a:gd name="connsiteY45" fmla="*/ 2003980 h 4003842"/>
                <a:gd name="connsiteX46" fmla="*/ 371582 w 3403366"/>
                <a:gd name="connsiteY46" fmla="*/ 2198740 h 4003842"/>
                <a:gd name="connsiteX47" fmla="*/ 117881 w 3403366"/>
                <a:gd name="connsiteY47" fmla="*/ 2711267 h 4003842"/>
                <a:gd name="connsiteX48" fmla="*/ 499714 w 3403366"/>
                <a:gd name="connsiteY48" fmla="*/ 3351926 h 4003842"/>
                <a:gd name="connsiteX49" fmla="*/ 1312069 w 3403366"/>
                <a:gd name="connsiteY49" fmla="*/ 3567187 h 4003842"/>
                <a:gd name="connsiteX50" fmla="*/ 2134674 w 3403366"/>
                <a:gd name="connsiteY50" fmla="*/ 3269921 h 4003842"/>
                <a:gd name="connsiteX51" fmla="*/ 2490881 w 3403366"/>
                <a:gd name="connsiteY51" fmla="*/ 2506256 h 4003842"/>
                <a:gd name="connsiteX52" fmla="*/ 2372999 w 3403366"/>
                <a:gd name="connsiteY52" fmla="*/ 2070608 h 4003842"/>
                <a:gd name="connsiteX53" fmla="*/ 2057795 w 3403366"/>
                <a:gd name="connsiteY53" fmla="*/ 1755405 h 4003842"/>
                <a:gd name="connsiteX54" fmla="*/ 1614460 w 3403366"/>
                <a:gd name="connsiteY54" fmla="*/ 1496578 h 4003842"/>
                <a:gd name="connsiteX55" fmla="*/ 858483 w 3403366"/>
                <a:gd name="connsiteY55" fmla="*/ 1135247 h 4003842"/>
                <a:gd name="connsiteX56" fmla="*/ 476650 w 3403366"/>
                <a:gd name="connsiteY56" fmla="*/ 609907 h 4003842"/>
                <a:gd name="connsiteX57" fmla="*/ 781604 w 3403366"/>
                <a:gd name="connsiteY57" fmla="*/ 143508 h 4003842"/>
                <a:gd name="connsiteX58" fmla="*/ 1424825 w 3403366"/>
                <a:gd name="connsiteY58" fmla="*/ 0 h 4003842"/>
                <a:gd name="connsiteX0" fmla="*/ 1424825 w 3405535"/>
                <a:gd name="connsiteY0" fmla="*/ 0 h 4003842"/>
                <a:gd name="connsiteX1" fmla="*/ 1883536 w 3405535"/>
                <a:gd name="connsiteY1" fmla="*/ 64066 h 4003842"/>
                <a:gd name="connsiteX2" fmla="*/ 2116736 w 3405535"/>
                <a:gd name="connsiteY2" fmla="*/ 353644 h 4003842"/>
                <a:gd name="connsiteX3" fmla="*/ 2051389 w 3405535"/>
                <a:gd name="connsiteY3" fmla="*/ 500995 h 4003842"/>
                <a:gd name="connsiteX4" fmla="*/ 1936070 w 3405535"/>
                <a:gd name="connsiteY4" fmla="*/ 571468 h 4003842"/>
                <a:gd name="connsiteX5" fmla="*/ 1863035 w 3405535"/>
                <a:gd name="connsiteY5" fmla="*/ 576593 h 4003842"/>
                <a:gd name="connsiteX6" fmla="*/ 1768218 w 3405535"/>
                <a:gd name="connsiteY6" fmla="*/ 558654 h 4003842"/>
                <a:gd name="connsiteX7" fmla="*/ 1740029 w 3405535"/>
                <a:gd name="connsiteY7" fmla="*/ 533028 h 4003842"/>
                <a:gd name="connsiteX8" fmla="*/ 1757967 w 3405535"/>
                <a:gd name="connsiteY8" fmla="*/ 502276 h 4003842"/>
                <a:gd name="connsiteX9" fmla="*/ 1809220 w 3405535"/>
                <a:gd name="connsiteY9" fmla="*/ 426679 h 4003842"/>
                <a:gd name="connsiteX10" fmla="*/ 1824596 w 3405535"/>
                <a:gd name="connsiteY10" fmla="*/ 343393 h 4003842"/>
                <a:gd name="connsiteX11" fmla="*/ 1686214 w 3405535"/>
                <a:gd name="connsiteY11" fmla="*/ 153758 h 4003842"/>
                <a:gd name="connsiteX12" fmla="*/ 1409449 w 3405535"/>
                <a:gd name="connsiteY12" fmla="*/ 102506 h 4003842"/>
                <a:gd name="connsiteX13" fmla="*/ 960988 w 3405535"/>
                <a:gd name="connsiteY13" fmla="*/ 187072 h 4003842"/>
                <a:gd name="connsiteX14" fmla="*/ 743164 w 3405535"/>
                <a:gd name="connsiteY14" fmla="*/ 481775 h 4003842"/>
                <a:gd name="connsiteX15" fmla="*/ 899485 w 3405535"/>
                <a:gd name="connsiteY15" fmla="*/ 740602 h 4003842"/>
                <a:gd name="connsiteX16" fmla="*/ 1283880 w 3405535"/>
                <a:gd name="connsiteY16" fmla="*/ 943050 h 4003842"/>
                <a:gd name="connsiteX17" fmla="*/ 1730258 w 3405535"/>
                <a:gd name="connsiteY17" fmla="*/ 1042349 h 4003842"/>
                <a:gd name="connsiteX18" fmla="*/ 2391581 w 3405535"/>
                <a:gd name="connsiteY18" fmla="*/ 1111775 h 4003842"/>
                <a:gd name="connsiteX19" fmla="*/ 2983314 w 3405535"/>
                <a:gd name="connsiteY19" fmla="*/ 1543339 h 4003842"/>
                <a:gd name="connsiteX20" fmla="*/ 3377245 w 3405535"/>
                <a:gd name="connsiteY20" fmla="*/ 2821306 h 4003842"/>
                <a:gd name="connsiteX21" fmla="*/ 2358186 w 3405535"/>
                <a:gd name="connsiteY21" fmla="*/ 3840356 h 4003842"/>
                <a:gd name="connsiteX22" fmla="*/ 1251526 w 3405535"/>
                <a:gd name="connsiteY22" fmla="*/ 3968244 h 4003842"/>
                <a:gd name="connsiteX23" fmla="*/ 407459 w 3405535"/>
                <a:gd name="connsiteY23" fmla="*/ 3490308 h 4003842"/>
                <a:gd name="connsiteX24" fmla="*/ 0 w 3405535"/>
                <a:gd name="connsiteY24" fmla="*/ 2711267 h 4003842"/>
                <a:gd name="connsiteX25" fmla="*/ 283171 w 3405535"/>
                <a:gd name="connsiteY25" fmla="*/ 2118017 h 4003842"/>
                <a:gd name="connsiteX26" fmla="*/ 963551 w 3405535"/>
                <a:gd name="connsiteY26" fmla="*/ 1870723 h 4003842"/>
                <a:gd name="connsiteX27" fmla="*/ 1591396 w 3405535"/>
                <a:gd name="connsiteY27" fmla="*/ 2019356 h 4003842"/>
                <a:gd name="connsiteX28" fmla="*/ 1860473 w 3405535"/>
                <a:gd name="connsiteY28" fmla="*/ 2490881 h 4003842"/>
                <a:gd name="connsiteX29" fmla="*/ 1679807 w 3405535"/>
                <a:gd name="connsiteY29" fmla="*/ 2861181 h 4003842"/>
                <a:gd name="connsiteX30" fmla="*/ 1260816 w 3405535"/>
                <a:gd name="connsiteY30" fmla="*/ 3008533 h 4003842"/>
                <a:gd name="connsiteX31" fmla="*/ 894360 w 3405535"/>
                <a:gd name="connsiteY31" fmla="*/ 2926528 h 4003842"/>
                <a:gd name="connsiteX32" fmla="*/ 717538 w 3405535"/>
                <a:gd name="connsiteY32" fmla="*/ 2649764 h 4003842"/>
                <a:gd name="connsiteX33" fmla="*/ 807230 w 3405535"/>
                <a:gd name="connsiteY33" fmla="*/ 2470379 h 4003842"/>
                <a:gd name="connsiteX34" fmla="*/ 930236 w 3405535"/>
                <a:gd name="connsiteY34" fmla="*/ 2406314 h 4003842"/>
                <a:gd name="connsiteX35" fmla="*/ 989177 w 3405535"/>
                <a:gd name="connsiteY35" fmla="*/ 2398626 h 4003842"/>
                <a:gd name="connsiteX36" fmla="*/ 1009678 w 3405535"/>
                <a:gd name="connsiteY36" fmla="*/ 2414001 h 4003842"/>
                <a:gd name="connsiteX37" fmla="*/ 999428 w 3405535"/>
                <a:gd name="connsiteY37" fmla="*/ 2444753 h 4003842"/>
                <a:gd name="connsiteX38" fmla="*/ 989177 w 3405535"/>
                <a:gd name="connsiteY38" fmla="*/ 2475505 h 4003842"/>
                <a:gd name="connsiteX39" fmla="*/ 973801 w 3405535"/>
                <a:gd name="connsiteY39" fmla="*/ 2588261 h 4003842"/>
                <a:gd name="connsiteX40" fmla="*/ 1054524 w 3405535"/>
                <a:gd name="connsiteY40" fmla="*/ 2725362 h 4003842"/>
                <a:gd name="connsiteX41" fmla="*/ 1230065 w 3405535"/>
                <a:gd name="connsiteY41" fmla="*/ 2783021 h 4003842"/>
                <a:gd name="connsiteX42" fmla="*/ 1494016 w 3405535"/>
                <a:gd name="connsiteY42" fmla="*/ 2685641 h 4003842"/>
                <a:gd name="connsiteX43" fmla="*/ 1599084 w 3405535"/>
                <a:gd name="connsiteY43" fmla="*/ 2444753 h 4003842"/>
                <a:gd name="connsiteX44" fmla="*/ 1386385 w 3405535"/>
                <a:gd name="connsiteY44" fmla="*/ 2109048 h 4003842"/>
                <a:gd name="connsiteX45" fmla="*/ 943050 w 3405535"/>
                <a:gd name="connsiteY45" fmla="*/ 2003980 h 4003842"/>
                <a:gd name="connsiteX46" fmla="*/ 371582 w 3405535"/>
                <a:gd name="connsiteY46" fmla="*/ 2198740 h 4003842"/>
                <a:gd name="connsiteX47" fmla="*/ 117881 w 3405535"/>
                <a:gd name="connsiteY47" fmla="*/ 2711267 h 4003842"/>
                <a:gd name="connsiteX48" fmla="*/ 499714 w 3405535"/>
                <a:gd name="connsiteY48" fmla="*/ 3351926 h 4003842"/>
                <a:gd name="connsiteX49" fmla="*/ 1312069 w 3405535"/>
                <a:gd name="connsiteY49" fmla="*/ 3567187 h 4003842"/>
                <a:gd name="connsiteX50" fmla="*/ 2134674 w 3405535"/>
                <a:gd name="connsiteY50" fmla="*/ 3269921 h 4003842"/>
                <a:gd name="connsiteX51" fmla="*/ 2490881 w 3405535"/>
                <a:gd name="connsiteY51" fmla="*/ 2506256 h 4003842"/>
                <a:gd name="connsiteX52" fmla="*/ 2372999 w 3405535"/>
                <a:gd name="connsiteY52" fmla="*/ 2070608 h 4003842"/>
                <a:gd name="connsiteX53" fmla="*/ 2057795 w 3405535"/>
                <a:gd name="connsiteY53" fmla="*/ 1755405 h 4003842"/>
                <a:gd name="connsiteX54" fmla="*/ 1614460 w 3405535"/>
                <a:gd name="connsiteY54" fmla="*/ 1496578 h 4003842"/>
                <a:gd name="connsiteX55" fmla="*/ 858483 w 3405535"/>
                <a:gd name="connsiteY55" fmla="*/ 1135247 h 4003842"/>
                <a:gd name="connsiteX56" fmla="*/ 476650 w 3405535"/>
                <a:gd name="connsiteY56" fmla="*/ 609907 h 4003842"/>
                <a:gd name="connsiteX57" fmla="*/ 781604 w 3405535"/>
                <a:gd name="connsiteY57" fmla="*/ 143508 h 4003842"/>
                <a:gd name="connsiteX58" fmla="*/ 1424825 w 3405535"/>
                <a:gd name="connsiteY58" fmla="*/ 0 h 4003842"/>
                <a:gd name="connsiteX0" fmla="*/ 1424825 w 3403321"/>
                <a:gd name="connsiteY0" fmla="*/ 0 h 4003842"/>
                <a:gd name="connsiteX1" fmla="*/ 1883536 w 3403321"/>
                <a:gd name="connsiteY1" fmla="*/ 64066 h 4003842"/>
                <a:gd name="connsiteX2" fmla="*/ 2116736 w 3403321"/>
                <a:gd name="connsiteY2" fmla="*/ 353644 h 4003842"/>
                <a:gd name="connsiteX3" fmla="*/ 2051389 w 3403321"/>
                <a:gd name="connsiteY3" fmla="*/ 500995 h 4003842"/>
                <a:gd name="connsiteX4" fmla="*/ 1936070 w 3403321"/>
                <a:gd name="connsiteY4" fmla="*/ 571468 h 4003842"/>
                <a:gd name="connsiteX5" fmla="*/ 1863035 w 3403321"/>
                <a:gd name="connsiteY5" fmla="*/ 576593 h 4003842"/>
                <a:gd name="connsiteX6" fmla="*/ 1768218 w 3403321"/>
                <a:gd name="connsiteY6" fmla="*/ 558654 h 4003842"/>
                <a:gd name="connsiteX7" fmla="*/ 1740029 w 3403321"/>
                <a:gd name="connsiteY7" fmla="*/ 533028 h 4003842"/>
                <a:gd name="connsiteX8" fmla="*/ 1757967 w 3403321"/>
                <a:gd name="connsiteY8" fmla="*/ 502276 h 4003842"/>
                <a:gd name="connsiteX9" fmla="*/ 1809220 w 3403321"/>
                <a:gd name="connsiteY9" fmla="*/ 426679 h 4003842"/>
                <a:gd name="connsiteX10" fmla="*/ 1824596 w 3403321"/>
                <a:gd name="connsiteY10" fmla="*/ 343393 h 4003842"/>
                <a:gd name="connsiteX11" fmla="*/ 1686214 w 3403321"/>
                <a:gd name="connsiteY11" fmla="*/ 153758 h 4003842"/>
                <a:gd name="connsiteX12" fmla="*/ 1409449 w 3403321"/>
                <a:gd name="connsiteY12" fmla="*/ 102506 h 4003842"/>
                <a:gd name="connsiteX13" fmla="*/ 960988 w 3403321"/>
                <a:gd name="connsiteY13" fmla="*/ 187072 h 4003842"/>
                <a:gd name="connsiteX14" fmla="*/ 743164 w 3403321"/>
                <a:gd name="connsiteY14" fmla="*/ 481775 h 4003842"/>
                <a:gd name="connsiteX15" fmla="*/ 899485 w 3403321"/>
                <a:gd name="connsiteY15" fmla="*/ 740602 h 4003842"/>
                <a:gd name="connsiteX16" fmla="*/ 1283880 w 3403321"/>
                <a:gd name="connsiteY16" fmla="*/ 943050 h 4003842"/>
                <a:gd name="connsiteX17" fmla="*/ 1730258 w 3403321"/>
                <a:gd name="connsiteY17" fmla="*/ 1042349 h 4003842"/>
                <a:gd name="connsiteX18" fmla="*/ 2983314 w 3403321"/>
                <a:gd name="connsiteY18" fmla="*/ 1543339 h 4003842"/>
                <a:gd name="connsiteX19" fmla="*/ 3377245 w 3403321"/>
                <a:gd name="connsiteY19" fmla="*/ 2821306 h 4003842"/>
                <a:gd name="connsiteX20" fmla="*/ 2358186 w 3403321"/>
                <a:gd name="connsiteY20" fmla="*/ 3840356 h 4003842"/>
                <a:gd name="connsiteX21" fmla="*/ 1251526 w 3403321"/>
                <a:gd name="connsiteY21" fmla="*/ 3968244 h 4003842"/>
                <a:gd name="connsiteX22" fmla="*/ 407459 w 3403321"/>
                <a:gd name="connsiteY22" fmla="*/ 3490308 h 4003842"/>
                <a:gd name="connsiteX23" fmla="*/ 0 w 3403321"/>
                <a:gd name="connsiteY23" fmla="*/ 2711267 h 4003842"/>
                <a:gd name="connsiteX24" fmla="*/ 283171 w 3403321"/>
                <a:gd name="connsiteY24" fmla="*/ 2118017 h 4003842"/>
                <a:gd name="connsiteX25" fmla="*/ 963551 w 3403321"/>
                <a:gd name="connsiteY25" fmla="*/ 1870723 h 4003842"/>
                <a:gd name="connsiteX26" fmla="*/ 1591396 w 3403321"/>
                <a:gd name="connsiteY26" fmla="*/ 2019356 h 4003842"/>
                <a:gd name="connsiteX27" fmla="*/ 1860473 w 3403321"/>
                <a:gd name="connsiteY27" fmla="*/ 2490881 h 4003842"/>
                <a:gd name="connsiteX28" fmla="*/ 1679807 w 3403321"/>
                <a:gd name="connsiteY28" fmla="*/ 2861181 h 4003842"/>
                <a:gd name="connsiteX29" fmla="*/ 1260816 w 3403321"/>
                <a:gd name="connsiteY29" fmla="*/ 3008533 h 4003842"/>
                <a:gd name="connsiteX30" fmla="*/ 894360 w 3403321"/>
                <a:gd name="connsiteY30" fmla="*/ 2926528 h 4003842"/>
                <a:gd name="connsiteX31" fmla="*/ 717538 w 3403321"/>
                <a:gd name="connsiteY31" fmla="*/ 2649764 h 4003842"/>
                <a:gd name="connsiteX32" fmla="*/ 807230 w 3403321"/>
                <a:gd name="connsiteY32" fmla="*/ 2470379 h 4003842"/>
                <a:gd name="connsiteX33" fmla="*/ 930236 w 3403321"/>
                <a:gd name="connsiteY33" fmla="*/ 2406314 h 4003842"/>
                <a:gd name="connsiteX34" fmla="*/ 989177 w 3403321"/>
                <a:gd name="connsiteY34" fmla="*/ 2398626 h 4003842"/>
                <a:gd name="connsiteX35" fmla="*/ 1009678 w 3403321"/>
                <a:gd name="connsiteY35" fmla="*/ 2414001 h 4003842"/>
                <a:gd name="connsiteX36" fmla="*/ 999428 w 3403321"/>
                <a:gd name="connsiteY36" fmla="*/ 2444753 h 4003842"/>
                <a:gd name="connsiteX37" fmla="*/ 989177 w 3403321"/>
                <a:gd name="connsiteY37" fmla="*/ 2475505 h 4003842"/>
                <a:gd name="connsiteX38" fmla="*/ 973801 w 3403321"/>
                <a:gd name="connsiteY38" fmla="*/ 2588261 h 4003842"/>
                <a:gd name="connsiteX39" fmla="*/ 1054524 w 3403321"/>
                <a:gd name="connsiteY39" fmla="*/ 2725362 h 4003842"/>
                <a:gd name="connsiteX40" fmla="*/ 1230065 w 3403321"/>
                <a:gd name="connsiteY40" fmla="*/ 2783021 h 4003842"/>
                <a:gd name="connsiteX41" fmla="*/ 1494016 w 3403321"/>
                <a:gd name="connsiteY41" fmla="*/ 2685641 h 4003842"/>
                <a:gd name="connsiteX42" fmla="*/ 1599084 w 3403321"/>
                <a:gd name="connsiteY42" fmla="*/ 2444753 h 4003842"/>
                <a:gd name="connsiteX43" fmla="*/ 1386385 w 3403321"/>
                <a:gd name="connsiteY43" fmla="*/ 2109048 h 4003842"/>
                <a:gd name="connsiteX44" fmla="*/ 943050 w 3403321"/>
                <a:gd name="connsiteY44" fmla="*/ 2003980 h 4003842"/>
                <a:gd name="connsiteX45" fmla="*/ 371582 w 3403321"/>
                <a:gd name="connsiteY45" fmla="*/ 2198740 h 4003842"/>
                <a:gd name="connsiteX46" fmla="*/ 117881 w 3403321"/>
                <a:gd name="connsiteY46" fmla="*/ 2711267 h 4003842"/>
                <a:gd name="connsiteX47" fmla="*/ 499714 w 3403321"/>
                <a:gd name="connsiteY47" fmla="*/ 3351926 h 4003842"/>
                <a:gd name="connsiteX48" fmla="*/ 1312069 w 3403321"/>
                <a:gd name="connsiteY48" fmla="*/ 3567187 h 4003842"/>
                <a:gd name="connsiteX49" fmla="*/ 2134674 w 3403321"/>
                <a:gd name="connsiteY49" fmla="*/ 3269921 h 4003842"/>
                <a:gd name="connsiteX50" fmla="*/ 2490881 w 3403321"/>
                <a:gd name="connsiteY50" fmla="*/ 2506256 h 4003842"/>
                <a:gd name="connsiteX51" fmla="*/ 2372999 w 3403321"/>
                <a:gd name="connsiteY51" fmla="*/ 2070608 h 4003842"/>
                <a:gd name="connsiteX52" fmla="*/ 2057795 w 3403321"/>
                <a:gd name="connsiteY52" fmla="*/ 1755405 h 4003842"/>
                <a:gd name="connsiteX53" fmla="*/ 1614460 w 3403321"/>
                <a:gd name="connsiteY53" fmla="*/ 1496578 h 4003842"/>
                <a:gd name="connsiteX54" fmla="*/ 858483 w 3403321"/>
                <a:gd name="connsiteY54" fmla="*/ 1135247 h 4003842"/>
                <a:gd name="connsiteX55" fmla="*/ 476650 w 3403321"/>
                <a:gd name="connsiteY55" fmla="*/ 609907 h 4003842"/>
                <a:gd name="connsiteX56" fmla="*/ 781604 w 3403321"/>
                <a:gd name="connsiteY56" fmla="*/ 143508 h 4003842"/>
                <a:gd name="connsiteX57" fmla="*/ 1424825 w 3403321"/>
                <a:gd name="connsiteY57" fmla="*/ 0 h 4003842"/>
                <a:gd name="connsiteX0" fmla="*/ 1424825 w 3409854"/>
                <a:gd name="connsiteY0" fmla="*/ 0 h 4003842"/>
                <a:gd name="connsiteX1" fmla="*/ 1883536 w 3409854"/>
                <a:gd name="connsiteY1" fmla="*/ 64066 h 4003842"/>
                <a:gd name="connsiteX2" fmla="*/ 2116736 w 3409854"/>
                <a:gd name="connsiteY2" fmla="*/ 353644 h 4003842"/>
                <a:gd name="connsiteX3" fmla="*/ 2051389 w 3409854"/>
                <a:gd name="connsiteY3" fmla="*/ 500995 h 4003842"/>
                <a:gd name="connsiteX4" fmla="*/ 1936070 w 3409854"/>
                <a:gd name="connsiteY4" fmla="*/ 571468 h 4003842"/>
                <a:gd name="connsiteX5" fmla="*/ 1863035 w 3409854"/>
                <a:gd name="connsiteY5" fmla="*/ 576593 h 4003842"/>
                <a:gd name="connsiteX6" fmla="*/ 1768218 w 3409854"/>
                <a:gd name="connsiteY6" fmla="*/ 558654 h 4003842"/>
                <a:gd name="connsiteX7" fmla="*/ 1740029 w 3409854"/>
                <a:gd name="connsiteY7" fmla="*/ 533028 h 4003842"/>
                <a:gd name="connsiteX8" fmla="*/ 1757967 w 3409854"/>
                <a:gd name="connsiteY8" fmla="*/ 502276 h 4003842"/>
                <a:gd name="connsiteX9" fmla="*/ 1809220 w 3409854"/>
                <a:gd name="connsiteY9" fmla="*/ 426679 h 4003842"/>
                <a:gd name="connsiteX10" fmla="*/ 1824596 w 3409854"/>
                <a:gd name="connsiteY10" fmla="*/ 343393 h 4003842"/>
                <a:gd name="connsiteX11" fmla="*/ 1686214 w 3409854"/>
                <a:gd name="connsiteY11" fmla="*/ 153758 h 4003842"/>
                <a:gd name="connsiteX12" fmla="*/ 1409449 w 3409854"/>
                <a:gd name="connsiteY12" fmla="*/ 102506 h 4003842"/>
                <a:gd name="connsiteX13" fmla="*/ 960988 w 3409854"/>
                <a:gd name="connsiteY13" fmla="*/ 187072 h 4003842"/>
                <a:gd name="connsiteX14" fmla="*/ 743164 w 3409854"/>
                <a:gd name="connsiteY14" fmla="*/ 481775 h 4003842"/>
                <a:gd name="connsiteX15" fmla="*/ 899485 w 3409854"/>
                <a:gd name="connsiteY15" fmla="*/ 740602 h 4003842"/>
                <a:gd name="connsiteX16" fmla="*/ 1283880 w 3409854"/>
                <a:gd name="connsiteY16" fmla="*/ 943050 h 4003842"/>
                <a:gd name="connsiteX17" fmla="*/ 2983314 w 3409854"/>
                <a:gd name="connsiteY17" fmla="*/ 1543339 h 4003842"/>
                <a:gd name="connsiteX18" fmla="*/ 3377245 w 3409854"/>
                <a:gd name="connsiteY18" fmla="*/ 2821306 h 4003842"/>
                <a:gd name="connsiteX19" fmla="*/ 2358186 w 3409854"/>
                <a:gd name="connsiteY19" fmla="*/ 3840356 h 4003842"/>
                <a:gd name="connsiteX20" fmla="*/ 1251526 w 3409854"/>
                <a:gd name="connsiteY20" fmla="*/ 3968244 h 4003842"/>
                <a:gd name="connsiteX21" fmla="*/ 407459 w 3409854"/>
                <a:gd name="connsiteY21" fmla="*/ 3490308 h 4003842"/>
                <a:gd name="connsiteX22" fmla="*/ 0 w 3409854"/>
                <a:gd name="connsiteY22" fmla="*/ 2711267 h 4003842"/>
                <a:gd name="connsiteX23" fmla="*/ 283171 w 3409854"/>
                <a:gd name="connsiteY23" fmla="*/ 2118017 h 4003842"/>
                <a:gd name="connsiteX24" fmla="*/ 963551 w 3409854"/>
                <a:gd name="connsiteY24" fmla="*/ 1870723 h 4003842"/>
                <a:gd name="connsiteX25" fmla="*/ 1591396 w 3409854"/>
                <a:gd name="connsiteY25" fmla="*/ 2019356 h 4003842"/>
                <a:gd name="connsiteX26" fmla="*/ 1860473 w 3409854"/>
                <a:gd name="connsiteY26" fmla="*/ 2490881 h 4003842"/>
                <a:gd name="connsiteX27" fmla="*/ 1679807 w 3409854"/>
                <a:gd name="connsiteY27" fmla="*/ 2861181 h 4003842"/>
                <a:gd name="connsiteX28" fmla="*/ 1260816 w 3409854"/>
                <a:gd name="connsiteY28" fmla="*/ 3008533 h 4003842"/>
                <a:gd name="connsiteX29" fmla="*/ 894360 w 3409854"/>
                <a:gd name="connsiteY29" fmla="*/ 2926528 h 4003842"/>
                <a:gd name="connsiteX30" fmla="*/ 717538 w 3409854"/>
                <a:gd name="connsiteY30" fmla="*/ 2649764 h 4003842"/>
                <a:gd name="connsiteX31" fmla="*/ 807230 w 3409854"/>
                <a:gd name="connsiteY31" fmla="*/ 2470379 h 4003842"/>
                <a:gd name="connsiteX32" fmla="*/ 930236 w 3409854"/>
                <a:gd name="connsiteY32" fmla="*/ 2406314 h 4003842"/>
                <a:gd name="connsiteX33" fmla="*/ 989177 w 3409854"/>
                <a:gd name="connsiteY33" fmla="*/ 2398626 h 4003842"/>
                <a:gd name="connsiteX34" fmla="*/ 1009678 w 3409854"/>
                <a:gd name="connsiteY34" fmla="*/ 2414001 h 4003842"/>
                <a:gd name="connsiteX35" fmla="*/ 999428 w 3409854"/>
                <a:gd name="connsiteY35" fmla="*/ 2444753 h 4003842"/>
                <a:gd name="connsiteX36" fmla="*/ 989177 w 3409854"/>
                <a:gd name="connsiteY36" fmla="*/ 2475505 h 4003842"/>
                <a:gd name="connsiteX37" fmla="*/ 973801 w 3409854"/>
                <a:gd name="connsiteY37" fmla="*/ 2588261 h 4003842"/>
                <a:gd name="connsiteX38" fmla="*/ 1054524 w 3409854"/>
                <a:gd name="connsiteY38" fmla="*/ 2725362 h 4003842"/>
                <a:gd name="connsiteX39" fmla="*/ 1230065 w 3409854"/>
                <a:gd name="connsiteY39" fmla="*/ 2783021 h 4003842"/>
                <a:gd name="connsiteX40" fmla="*/ 1494016 w 3409854"/>
                <a:gd name="connsiteY40" fmla="*/ 2685641 h 4003842"/>
                <a:gd name="connsiteX41" fmla="*/ 1599084 w 3409854"/>
                <a:gd name="connsiteY41" fmla="*/ 2444753 h 4003842"/>
                <a:gd name="connsiteX42" fmla="*/ 1386385 w 3409854"/>
                <a:gd name="connsiteY42" fmla="*/ 2109048 h 4003842"/>
                <a:gd name="connsiteX43" fmla="*/ 943050 w 3409854"/>
                <a:gd name="connsiteY43" fmla="*/ 2003980 h 4003842"/>
                <a:gd name="connsiteX44" fmla="*/ 371582 w 3409854"/>
                <a:gd name="connsiteY44" fmla="*/ 2198740 h 4003842"/>
                <a:gd name="connsiteX45" fmla="*/ 117881 w 3409854"/>
                <a:gd name="connsiteY45" fmla="*/ 2711267 h 4003842"/>
                <a:gd name="connsiteX46" fmla="*/ 499714 w 3409854"/>
                <a:gd name="connsiteY46" fmla="*/ 3351926 h 4003842"/>
                <a:gd name="connsiteX47" fmla="*/ 1312069 w 3409854"/>
                <a:gd name="connsiteY47" fmla="*/ 3567187 h 4003842"/>
                <a:gd name="connsiteX48" fmla="*/ 2134674 w 3409854"/>
                <a:gd name="connsiteY48" fmla="*/ 3269921 h 4003842"/>
                <a:gd name="connsiteX49" fmla="*/ 2490881 w 3409854"/>
                <a:gd name="connsiteY49" fmla="*/ 2506256 h 4003842"/>
                <a:gd name="connsiteX50" fmla="*/ 2372999 w 3409854"/>
                <a:gd name="connsiteY50" fmla="*/ 2070608 h 4003842"/>
                <a:gd name="connsiteX51" fmla="*/ 2057795 w 3409854"/>
                <a:gd name="connsiteY51" fmla="*/ 1755405 h 4003842"/>
                <a:gd name="connsiteX52" fmla="*/ 1614460 w 3409854"/>
                <a:gd name="connsiteY52" fmla="*/ 1496578 h 4003842"/>
                <a:gd name="connsiteX53" fmla="*/ 858483 w 3409854"/>
                <a:gd name="connsiteY53" fmla="*/ 1135247 h 4003842"/>
                <a:gd name="connsiteX54" fmla="*/ 476650 w 3409854"/>
                <a:gd name="connsiteY54" fmla="*/ 609907 h 4003842"/>
                <a:gd name="connsiteX55" fmla="*/ 781604 w 3409854"/>
                <a:gd name="connsiteY55" fmla="*/ 143508 h 4003842"/>
                <a:gd name="connsiteX56" fmla="*/ 1424825 w 3409854"/>
                <a:gd name="connsiteY56" fmla="*/ 0 h 4003842"/>
                <a:gd name="connsiteX0" fmla="*/ 1424825 w 3409854"/>
                <a:gd name="connsiteY0" fmla="*/ 0 h 3990022"/>
                <a:gd name="connsiteX1" fmla="*/ 1883536 w 3409854"/>
                <a:gd name="connsiteY1" fmla="*/ 64066 h 3990022"/>
                <a:gd name="connsiteX2" fmla="*/ 2116736 w 3409854"/>
                <a:gd name="connsiteY2" fmla="*/ 353644 h 3990022"/>
                <a:gd name="connsiteX3" fmla="*/ 2051389 w 3409854"/>
                <a:gd name="connsiteY3" fmla="*/ 500995 h 3990022"/>
                <a:gd name="connsiteX4" fmla="*/ 1936070 w 3409854"/>
                <a:gd name="connsiteY4" fmla="*/ 571468 h 3990022"/>
                <a:gd name="connsiteX5" fmla="*/ 1863035 w 3409854"/>
                <a:gd name="connsiteY5" fmla="*/ 576593 h 3990022"/>
                <a:gd name="connsiteX6" fmla="*/ 1768218 w 3409854"/>
                <a:gd name="connsiteY6" fmla="*/ 558654 h 3990022"/>
                <a:gd name="connsiteX7" fmla="*/ 1740029 w 3409854"/>
                <a:gd name="connsiteY7" fmla="*/ 533028 h 3990022"/>
                <a:gd name="connsiteX8" fmla="*/ 1757967 w 3409854"/>
                <a:gd name="connsiteY8" fmla="*/ 502276 h 3990022"/>
                <a:gd name="connsiteX9" fmla="*/ 1809220 w 3409854"/>
                <a:gd name="connsiteY9" fmla="*/ 426679 h 3990022"/>
                <a:gd name="connsiteX10" fmla="*/ 1824596 w 3409854"/>
                <a:gd name="connsiteY10" fmla="*/ 343393 h 3990022"/>
                <a:gd name="connsiteX11" fmla="*/ 1686214 w 3409854"/>
                <a:gd name="connsiteY11" fmla="*/ 153758 h 3990022"/>
                <a:gd name="connsiteX12" fmla="*/ 1409449 w 3409854"/>
                <a:gd name="connsiteY12" fmla="*/ 102506 h 3990022"/>
                <a:gd name="connsiteX13" fmla="*/ 960988 w 3409854"/>
                <a:gd name="connsiteY13" fmla="*/ 187072 h 3990022"/>
                <a:gd name="connsiteX14" fmla="*/ 743164 w 3409854"/>
                <a:gd name="connsiteY14" fmla="*/ 481775 h 3990022"/>
                <a:gd name="connsiteX15" fmla="*/ 899485 w 3409854"/>
                <a:gd name="connsiteY15" fmla="*/ 740602 h 3990022"/>
                <a:gd name="connsiteX16" fmla="*/ 1283880 w 3409854"/>
                <a:gd name="connsiteY16" fmla="*/ 943050 h 3990022"/>
                <a:gd name="connsiteX17" fmla="*/ 2983314 w 3409854"/>
                <a:gd name="connsiteY17" fmla="*/ 1543339 h 3990022"/>
                <a:gd name="connsiteX18" fmla="*/ 3377245 w 3409854"/>
                <a:gd name="connsiteY18" fmla="*/ 2821306 h 3990022"/>
                <a:gd name="connsiteX19" fmla="*/ 2358186 w 3409854"/>
                <a:gd name="connsiteY19" fmla="*/ 3840356 h 3990022"/>
                <a:gd name="connsiteX20" fmla="*/ 1251526 w 3409854"/>
                <a:gd name="connsiteY20" fmla="*/ 3968244 h 3990022"/>
                <a:gd name="connsiteX21" fmla="*/ 407459 w 3409854"/>
                <a:gd name="connsiteY21" fmla="*/ 3490308 h 3990022"/>
                <a:gd name="connsiteX22" fmla="*/ 0 w 3409854"/>
                <a:gd name="connsiteY22" fmla="*/ 2711267 h 3990022"/>
                <a:gd name="connsiteX23" fmla="*/ 283171 w 3409854"/>
                <a:gd name="connsiteY23" fmla="*/ 2118017 h 3990022"/>
                <a:gd name="connsiteX24" fmla="*/ 963551 w 3409854"/>
                <a:gd name="connsiteY24" fmla="*/ 1870723 h 3990022"/>
                <a:gd name="connsiteX25" fmla="*/ 1591396 w 3409854"/>
                <a:gd name="connsiteY25" fmla="*/ 2019356 h 3990022"/>
                <a:gd name="connsiteX26" fmla="*/ 1860473 w 3409854"/>
                <a:gd name="connsiteY26" fmla="*/ 2490881 h 3990022"/>
                <a:gd name="connsiteX27" fmla="*/ 1679807 w 3409854"/>
                <a:gd name="connsiteY27" fmla="*/ 2861181 h 3990022"/>
                <a:gd name="connsiteX28" fmla="*/ 1260816 w 3409854"/>
                <a:gd name="connsiteY28" fmla="*/ 3008533 h 3990022"/>
                <a:gd name="connsiteX29" fmla="*/ 894360 w 3409854"/>
                <a:gd name="connsiteY29" fmla="*/ 2926528 h 3990022"/>
                <a:gd name="connsiteX30" fmla="*/ 717538 w 3409854"/>
                <a:gd name="connsiteY30" fmla="*/ 2649764 h 3990022"/>
                <a:gd name="connsiteX31" fmla="*/ 807230 w 3409854"/>
                <a:gd name="connsiteY31" fmla="*/ 2470379 h 3990022"/>
                <a:gd name="connsiteX32" fmla="*/ 930236 w 3409854"/>
                <a:gd name="connsiteY32" fmla="*/ 2406314 h 3990022"/>
                <a:gd name="connsiteX33" fmla="*/ 989177 w 3409854"/>
                <a:gd name="connsiteY33" fmla="*/ 2398626 h 3990022"/>
                <a:gd name="connsiteX34" fmla="*/ 1009678 w 3409854"/>
                <a:gd name="connsiteY34" fmla="*/ 2414001 h 3990022"/>
                <a:gd name="connsiteX35" fmla="*/ 999428 w 3409854"/>
                <a:gd name="connsiteY35" fmla="*/ 2444753 h 3990022"/>
                <a:gd name="connsiteX36" fmla="*/ 989177 w 3409854"/>
                <a:gd name="connsiteY36" fmla="*/ 2475505 h 3990022"/>
                <a:gd name="connsiteX37" fmla="*/ 973801 w 3409854"/>
                <a:gd name="connsiteY37" fmla="*/ 2588261 h 3990022"/>
                <a:gd name="connsiteX38" fmla="*/ 1054524 w 3409854"/>
                <a:gd name="connsiteY38" fmla="*/ 2725362 h 3990022"/>
                <a:gd name="connsiteX39" fmla="*/ 1230065 w 3409854"/>
                <a:gd name="connsiteY39" fmla="*/ 2783021 h 3990022"/>
                <a:gd name="connsiteX40" fmla="*/ 1494016 w 3409854"/>
                <a:gd name="connsiteY40" fmla="*/ 2685641 h 3990022"/>
                <a:gd name="connsiteX41" fmla="*/ 1599084 w 3409854"/>
                <a:gd name="connsiteY41" fmla="*/ 2444753 h 3990022"/>
                <a:gd name="connsiteX42" fmla="*/ 1386385 w 3409854"/>
                <a:gd name="connsiteY42" fmla="*/ 2109048 h 3990022"/>
                <a:gd name="connsiteX43" fmla="*/ 943050 w 3409854"/>
                <a:gd name="connsiteY43" fmla="*/ 2003980 h 3990022"/>
                <a:gd name="connsiteX44" fmla="*/ 371582 w 3409854"/>
                <a:gd name="connsiteY44" fmla="*/ 2198740 h 3990022"/>
                <a:gd name="connsiteX45" fmla="*/ 117881 w 3409854"/>
                <a:gd name="connsiteY45" fmla="*/ 2711267 h 3990022"/>
                <a:gd name="connsiteX46" fmla="*/ 499714 w 3409854"/>
                <a:gd name="connsiteY46" fmla="*/ 3351926 h 3990022"/>
                <a:gd name="connsiteX47" fmla="*/ 1312069 w 3409854"/>
                <a:gd name="connsiteY47" fmla="*/ 3567187 h 3990022"/>
                <a:gd name="connsiteX48" fmla="*/ 2134674 w 3409854"/>
                <a:gd name="connsiteY48" fmla="*/ 3269921 h 3990022"/>
                <a:gd name="connsiteX49" fmla="*/ 2490881 w 3409854"/>
                <a:gd name="connsiteY49" fmla="*/ 2506256 h 3990022"/>
                <a:gd name="connsiteX50" fmla="*/ 2372999 w 3409854"/>
                <a:gd name="connsiteY50" fmla="*/ 2070608 h 3990022"/>
                <a:gd name="connsiteX51" fmla="*/ 2057795 w 3409854"/>
                <a:gd name="connsiteY51" fmla="*/ 1755405 h 3990022"/>
                <a:gd name="connsiteX52" fmla="*/ 1614460 w 3409854"/>
                <a:gd name="connsiteY52" fmla="*/ 1496578 h 3990022"/>
                <a:gd name="connsiteX53" fmla="*/ 858483 w 3409854"/>
                <a:gd name="connsiteY53" fmla="*/ 1135247 h 3990022"/>
                <a:gd name="connsiteX54" fmla="*/ 476650 w 3409854"/>
                <a:gd name="connsiteY54" fmla="*/ 609907 h 3990022"/>
                <a:gd name="connsiteX55" fmla="*/ 781604 w 3409854"/>
                <a:gd name="connsiteY55" fmla="*/ 143508 h 3990022"/>
                <a:gd name="connsiteX56" fmla="*/ 1424825 w 3409854"/>
                <a:gd name="connsiteY56" fmla="*/ 0 h 3990022"/>
                <a:gd name="connsiteX0" fmla="*/ 1425671 w 3410700"/>
                <a:gd name="connsiteY0" fmla="*/ 0 h 3988066"/>
                <a:gd name="connsiteX1" fmla="*/ 1884382 w 3410700"/>
                <a:gd name="connsiteY1" fmla="*/ 64066 h 3988066"/>
                <a:gd name="connsiteX2" fmla="*/ 2117582 w 3410700"/>
                <a:gd name="connsiteY2" fmla="*/ 353644 h 3988066"/>
                <a:gd name="connsiteX3" fmla="*/ 2052235 w 3410700"/>
                <a:gd name="connsiteY3" fmla="*/ 500995 h 3988066"/>
                <a:gd name="connsiteX4" fmla="*/ 1936916 w 3410700"/>
                <a:gd name="connsiteY4" fmla="*/ 571468 h 3988066"/>
                <a:gd name="connsiteX5" fmla="*/ 1863881 w 3410700"/>
                <a:gd name="connsiteY5" fmla="*/ 576593 h 3988066"/>
                <a:gd name="connsiteX6" fmla="*/ 1769064 w 3410700"/>
                <a:gd name="connsiteY6" fmla="*/ 558654 h 3988066"/>
                <a:gd name="connsiteX7" fmla="*/ 1740875 w 3410700"/>
                <a:gd name="connsiteY7" fmla="*/ 533028 h 3988066"/>
                <a:gd name="connsiteX8" fmla="*/ 1758813 w 3410700"/>
                <a:gd name="connsiteY8" fmla="*/ 502276 h 3988066"/>
                <a:gd name="connsiteX9" fmla="*/ 1810066 w 3410700"/>
                <a:gd name="connsiteY9" fmla="*/ 426679 h 3988066"/>
                <a:gd name="connsiteX10" fmla="*/ 1825442 w 3410700"/>
                <a:gd name="connsiteY10" fmla="*/ 343393 h 3988066"/>
                <a:gd name="connsiteX11" fmla="*/ 1687060 w 3410700"/>
                <a:gd name="connsiteY11" fmla="*/ 153758 h 3988066"/>
                <a:gd name="connsiteX12" fmla="*/ 1410295 w 3410700"/>
                <a:gd name="connsiteY12" fmla="*/ 102506 h 3988066"/>
                <a:gd name="connsiteX13" fmla="*/ 961834 w 3410700"/>
                <a:gd name="connsiteY13" fmla="*/ 187072 h 3988066"/>
                <a:gd name="connsiteX14" fmla="*/ 744010 w 3410700"/>
                <a:gd name="connsiteY14" fmla="*/ 481775 h 3988066"/>
                <a:gd name="connsiteX15" fmla="*/ 900331 w 3410700"/>
                <a:gd name="connsiteY15" fmla="*/ 740602 h 3988066"/>
                <a:gd name="connsiteX16" fmla="*/ 1284726 w 3410700"/>
                <a:gd name="connsiteY16" fmla="*/ 943050 h 3988066"/>
                <a:gd name="connsiteX17" fmla="*/ 2984160 w 3410700"/>
                <a:gd name="connsiteY17" fmla="*/ 1543339 h 3988066"/>
                <a:gd name="connsiteX18" fmla="*/ 3378091 w 3410700"/>
                <a:gd name="connsiteY18" fmla="*/ 2821306 h 3988066"/>
                <a:gd name="connsiteX19" fmla="*/ 2359032 w 3410700"/>
                <a:gd name="connsiteY19" fmla="*/ 3840356 h 3988066"/>
                <a:gd name="connsiteX20" fmla="*/ 1252372 w 3410700"/>
                <a:gd name="connsiteY20" fmla="*/ 3968244 h 3988066"/>
                <a:gd name="connsiteX21" fmla="*/ 352887 w 3410700"/>
                <a:gd name="connsiteY21" fmla="*/ 3518017 h 3988066"/>
                <a:gd name="connsiteX22" fmla="*/ 846 w 3410700"/>
                <a:gd name="connsiteY22" fmla="*/ 2711267 h 3988066"/>
                <a:gd name="connsiteX23" fmla="*/ 284017 w 3410700"/>
                <a:gd name="connsiteY23" fmla="*/ 2118017 h 3988066"/>
                <a:gd name="connsiteX24" fmla="*/ 964397 w 3410700"/>
                <a:gd name="connsiteY24" fmla="*/ 1870723 h 3988066"/>
                <a:gd name="connsiteX25" fmla="*/ 1592242 w 3410700"/>
                <a:gd name="connsiteY25" fmla="*/ 2019356 h 3988066"/>
                <a:gd name="connsiteX26" fmla="*/ 1861319 w 3410700"/>
                <a:gd name="connsiteY26" fmla="*/ 2490881 h 3988066"/>
                <a:gd name="connsiteX27" fmla="*/ 1680653 w 3410700"/>
                <a:gd name="connsiteY27" fmla="*/ 2861181 h 3988066"/>
                <a:gd name="connsiteX28" fmla="*/ 1261662 w 3410700"/>
                <a:gd name="connsiteY28" fmla="*/ 3008533 h 3988066"/>
                <a:gd name="connsiteX29" fmla="*/ 895206 w 3410700"/>
                <a:gd name="connsiteY29" fmla="*/ 2926528 h 3988066"/>
                <a:gd name="connsiteX30" fmla="*/ 718384 w 3410700"/>
                <a:gd name="connsiteY30" fmla="*/ 2649764 h 3988066"/>
                <a:gd name="connsiteX31" fmla="*/ 808076 w 3410700"/>
                <a:gd name="connsiteY31" fmla="*/ 2470379 h 3988066"/>
                <a:gd name="connsiteX32" fmla="*/ 931082 w 3410700"/>
                <a:gd name="connsiteY32" fmla="*/ 2406314 h 3988066"/>
                <a:gd name="connsiteX33" fmla="*/ 990023 w 3410700"/>
                <a:gd name="connsiteY33" fmla="*/ 2398626 h 3988066"/>
                <a:gd name="connsiteX34" fmla="*/ 1010524 w 3410700"/>
                <a:gd name="connsiteY34" fmla="*/ 2414001 h 3988066"/>
                <a:gd name="connsiteX35" fmla="*/ 1000274 w 3410700"/>
                <a:gd name="connsiteY35" fmla="*/ 2444753 h 3988066"/>
                <a:gd name="connsiteX36" fmla="*/ 990023 w 3410700"/>
                <a:gd name="connsiteY36" fmla="*/ 2475505 h 3988066"/>
                <a:gd name="connsiteX37" fmla="*/ 974647 w 3410700"/>
                <a:gd name="connsiteY37" fmla="*/ 2588261 h 3988066"/>
                <a:gd name="connsiteX38" fmla="*/ 1055370 w 3410700"/>
                <a:gd name="connsiteY38" fmla="*/ 2725362 h 3988066"/>
                <a:gd name="connsiteX39" fmla="*/ 1230911 w 3410700"/>
                <a:gd name="connsiteY39" fmla="*/ 2783021 h 3988066"/>
                <a:gd name="connsiteX40" fmla="*/ 1494862 w 3410700"/>
                <a:gd name="connsiteY40" fmla="*/ 2685641 h 3988066"/>
                <a:gd name="connsiteX41" fmla="*/ 1599930 w 3410700"/>
                <a:gd name="connsiteY41" fmla="*/ 2444753 h 3988066"/>
                <a:gd name="connsiteX42" fmla="*/ 1387231 w 3410700"/>
                <a:gd name="connsiteY42" fmla="*/ 2109048 h 3988066"/>
                <a:gd name="connsiteX43" fmla="*/ 943896 w 3410700"/>
                <a:gd name="connsiteY43" fmla="*/ 2003980 h 3988066"/>
                <a:gd name="connsiteX44" fmla="*/ 372428 w 3410700"/>
                <a:gd name="connsiteY44" fmla="*/ 2198740 h 3988066"/>
                <a:gd name="connsiteX45" fmla="*/ 118727 w 3410700"/>
                <a:gd name="connsiteY45" fmla="*/ 2711267 h 3988066"/>
                <a:gd name="connsiteX46" fmla="*/ 500560 w 3410700"/>
                <a:gd name="connsiteY46" fmla="*/ 3351926 h 3988066"/>
                <a:gd name="connsiteX47" fmla="*/ 1312915 w 3410700"/>
                <a:gd name="connsiteY47" fmla="*/ 3567187 h 3988066"/>
                <a:gd name="connsiteX48" fmla="*/ 2135520 w 3410700"/>
                <a:gd name="connsiteY48" fmla="*/ 3269921 h 3988066"/>
                <a:gd name="connsiteX49" fmla="*/ 2491727 w 3410700"/>
                <a:gd name="connsiteY49" fmla="*/ 2506256 h 3988066"/>
                <a:gd name="connsiteX50" fmla="*/ 2373845 w 3410700"/>
                <a:gd name="connsiteY50" fmla="*/ 2070608 h 3988066"/>
                <a:gd name="connsiteX51" fmla="*/ 2058641 w 3410700"/>
                <a:gd name="connsiteY51" fmla="*/ 1755405 h 3988066"/>
                <a:gd name="connsiteX52" fmla="*/ 1615306 w 3410700"/>
                <a:gd name="connsiteY52" fmla="*/ 1496578 h 3988066"/>
                <a:gd name="connsiteX53" fmla="*/ 859329 w 3410700"/>
                <a:gd name="connsiteY53" fmla="*/ 1135247 h 3988066"/>
                <a:gd name="connsiteX54" fmla="*/ 477496 w 3410700"/>
                <a:gd name="connsiteY54" fmla="*/ 609907 h 3988066"/>
                <a:gd name="connsiteX55" fmla="*/ 782450 w 3410700"/>
                <a:gd name="connsiteY55" fmla="*/ 143508 h 3988066"/>
                <a:gd name="connsiteX56" fmla="*/ 1425671 w 3410700"/>
                <a:gd name="connsiteY56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2052235 w 3475899"/>
                <a:gd name="connsiteY3" fmla="*/ 500995 h 3988066"/>
                <a:gd name="connsiteX4" fmla="*/ 1936916 w 3475899"/>
                <a:gd name="connsiteY4" fmla="*/ 571468 h 3988066"/>
                <a:gd name="connsiteX5" fmla="*/ 1863881 w 3475899"/>
                <a:gd name="connsiteY5" fmla="*/ 576593 h 3988066"/>
                <a:gd name="connsiteX6" fmla="*/ 1769064 w 3475899"/>
                <a:gd name="connsiteY6" fmla="*/ 558654 h 3988066"/>
                <a:gd name="connsiteX7" fmla="*/ 1740875 w 3475899"/>
                <a:gd name="connsiteY7" fmla="*/ 533028 h 3988066"/>
                <a:gd name="connsiteX8" fmla="*/ 1758813 w 3475899"/>
                <a:gd name="connsiteY8" fmla="*/ 502276 h 3988066"/>
                <a:gd name="connsiteX9" fmla="*/ 1810066 w 3475899"/>
                <a:gd name="connsiteY9" fmla="*/ 426679 h 3988066"/>
                <a:gd name="connsiteX10" fmla="*/ 1825442 w 3475899"/>
                <a:gd name="connsiteY10" fmla="*/ 343393 h 3988066"/>
                <a:gd name="connsiteX11" fmla="*/ 1687060 w 3475899"/>
                <a:gd name="connsiteY11" fmla="*/ 153758 h 3988066"/>
                <a:gd name="connsiteX12" fmla="*/ 1410295 w 3475899"/>
                <a:gd name="connsiteY12" fmla="*/ 102506 h 3988066"/>
                <a:gd name="connsiteX13" fmla="*/ 961834 w 3475899"/>
                <a:gd name="connsiteY13" fmla="*/ 187072 h 3988066"/>
                <a:gd name="connsiteX14" fmla="*/ 744010 w 3475899"/>
                <a:gd name="connsiteY14" fmla="*/ 481775 h 3988066"/>
                <a:gd name="connsiteX15" fmla="*/ 900331 w 3475899"/>
                <a:gd name="connsiteY15" fmla="*/ 740602 h 3988066"/>
                <a:gd name="connsiteX16" fmla="*/ 1284726 w 3475899"/>
                <a:gd name="connsiteY16" fmla="*/ 943050 h 3988066"/>
                <a:gd name="connsiteX17" fmla="*/ 2984160 w 3475899"/>
                <a:gd name="connsiteY17" fmla="*/ 1543339 h 3988066"/>
                <a:gd name="connsiteX18" fmla="*/ 3378091 w 3475899"/>
                <a:gd name="connsiteY18" fmla="*/ 2821306 h 3988066"/>
                <a:gd name="connsiteX19" fmla="*/ 2359032 w 3475899"/>
                <a:gd name="connsiteY19" fmla="*/ 3840356 h 3988066"/>
                <a:gd name="connsiteX20" fmla="*/ 1252372 w 3475899"/>
                <a:gd name="connsiteY20" fmla="*/ 3968244 h 3988066"/>
                <a:gd name="connsiteX21" fmla="*/ 352887 w 3475899"/>
                <a:gd name="connsiteY21" fmla="*/ 3518017 h 3988066"/>
                <a:gd name="connsiteX22" fmla="*/ 846 w 3475899"/>
                <a:gd name="connsiteY22" fmla="*/ 2711267 h 3988066"/>
                <a:gd name="connsiteX23" fmla="*/ 284017 w 3475899"/>
                <a:gd name="connsiteY23" fmla="*/ 2118017 h 3988066"/>
                <a:gd name="connsiteX24" fmla="*/ 964397 w 3475899"/>
                <a:gd name="connsiteY24" fmla="*/ 1870723 h 3988066"/>
                <a:gd name="connsiteX25" fmla="*/ 1592242 w 3475899"/>
                <a:gd name="connsiteY25" fmla="*/ 2019356 h 3988066"/>
                <a:gd name="connsiteX26" fmla="*/ 1861319 w 3475899"/>
                <a:gd name="connsiteY26" fmla="*/ 2490881 h 3988066"/>
                <a:gd name="connsiteX27" fmla="*/ 1680653 w 3475899"/>
                <a:gd name="connsiteY27" fmla="*/ 2861181 h 3988066"/>
                <a:gd name="connsiteX28" fmla="*/ 1261662 w 3475899"/>
                <a:gd name="connsiteY28" fmla="*/ 3008533 h 3988066"/>
                <a:gd name="connsiteX29" fmla="*/ 895206 w 3475899"/>
                <a:gd name="connsiteY29" fmla="*/ 2926528 h 3988066"/>
                <a:gd name="connsiteX30" fmla="*/ 718384 w 3475899"/>
                <a:gd name="connsiteY30" fmla="*/ 2649764 h 3988066"/>
                <a:gd name="connsiteX31" fmla="*/ 808076 w 3475899"/>
                <a:gd name="connsiteY31" fmla="*/ 2470379 h 3988066"/>
                <a:gd name="connsiteX32" fmla="*/ 931082 w 3475899"/>
                <a:gd name="connsiteY32" fmla="*/ 2406314 h 3988066"/>
                <a:gd name="connsiteX33" fmla="*/ 990023 w 3475899"/>
                <a:gd name="connsiteY33" fmla="*/ 2398626 h 3988066"/>
                <a:gd name="connsiteX34" fmla="*/ 1010524 w 3475899"/>
                <a:gd name="connsiteY34" fmla="*/ 2414001 h 3988066"/>
                <a:gd name="connsiteX35" fmla="*/ 1000274 w 3475899"/>
                <a:gd name="connsiteY35" fmla="*/ 2444753 h 3988066"/>
                <a:gd name="connsiteX36" fmla="*/ 990023 w 3475899"/>
                <a:gd name="connsiteY36" fmla="*/ 2475505 h 3988066"/>
                <a:gd name="connsiteX37" fmla="*/ 974647 w 3475899"/>
                <a:gd name="connsiteY37" fmla="*/ 2588261 h 3988066"/>
                <a:gd name="connsiteX38" fmla="*/ 1055370 w 3475899"/>
                <a:gd name="connsiteY38" fmla="*/ 2725362 h 3988066"/>
                <a:gd name="connsiteX39" fmla="*/ 1230911 w 3475899"/>
                <a:gd name="connsiteY39" fmla="*/ 2783021 h 3988066"/>
                <a:gd name="connsiteX40" fmla="*/ 1494862 w 3475899"/>
                <a:gd name="connsiteY40" fmla="*/ 2685641 h 3988066"/>
                <a:gd name="connsiteX41" fmla="*/ 1599930 w 3475899"/>
                <a:gd name="connsiteY41" fmla="*/ 2444753 h 3988066"/>
                <a:gd name="connsiteX42" fmla="*/ 1387231 w 3475899"/>
                <a:gd name="connsiteY42" fmla="*/ 2109048 h 3988066"/>
                <a:gd name="connsiteX43" fmla="*/ 943896 w 3475899"/>
                <a:gd name="connsiteY43" fmla="*/ 2003980 h 3988066"/>
                <a:gd name="connsiteX44" fmla="*/ 372428 w 3475899"/>
                <a:gd name="connsiteY44" fmla="*/ 2198740 h 3988066"/>
                <a:gd name="connsiteX45" fmla="*/ 118727 w 3475899"/>
                <a:gd name="connsiteY45" fmla="*/ 2711267 h 3988066"/>
                <a:gd name="connsiteX46" fmla="*/ 500560 w 3475899"/>
                <a:gd name="connsiteY46" fmla="*/ 3351926 h 3988066"/>
                <a:gd name="connsiteX47" fmla="*/ 1312915 w 3475899"/>
                <a:gd name="connsiteY47" fmla="*/ 3567187 h 3988066"/>
                <a:gd name="connsiteX48" fmla="*/ 2135520 w 3475899"/>
                <a:gd name="connsiteY48" fmla="*/ 3269921 h 3988066"/>
                <a:gd name="connsiteX49" fmla="*/ 2491727 w 3475899"/>
                <a:gd name="connsiteY49" fmla="*/ 2506256 h 3988066"/>
                <a:gd name="connsiteX50" fmla="*/ 2373845 w 3475899"/>
                <a:gd name="connsiteY50" fmla="*/ 2070608 h 3988066"/>
                <a:gd name="connsiteX51" fmla="*/ 2058641 w 3475899"/>
                <a:gd name="connsiteY51" fmla="*/ 1755405 h 3988066"/>
                <a:gd name="connsiteX52" fmla="*/ 1615306 w 3475899"/>
                <a:gd name="connsiteY52" fmla="*/ 1496578 h 3988066"/>
                <a:gd name="connsiteX53" fmla="*/ 859329 w 3475899"/>
                <a:gd name="connsiteY53" fmla="*/ 1135247 h 3988066"/>
                <a:gd name="connsiteX54" fmla="*/ 477496 w 3475899"/>
                <a:gd name="connsiteY54" fmla="*/ 609907 h 3988066"/>
                <a:gd name="connsiteX55" fmla="*/ 782450 w 3475899"/>
                <a:gd name="connsiteY55" fmla="*/ 143508 h 3988066"/>
                <a:gd name="connsiteX56" fmla="*/ 1425671 w 3475899"/>
                <a:gd name="connsiteY56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2052235 w 3475899"/>
                <a:gd name="connsiteY3" fmla="*/ 500995 h 3988066"/>
                <a:gd name="connsiteX4" fmla="*/ 1863881 w 3475899"/>
                <a:gd name="connsiteY4" fmla="*/ 576593 h 3988066"/>
                <a:gd name="connsiteX5" fmla="*/ 1769064 w 3475899"/>
                <a:gd name="connsiteY5" fmla="*/ 558654 h 3988066"/>
                <a:gd name="connsiteX6" fmla="*/ 1740875 w 3475899"/>
                <a:gd name="connsiteY6" fmla="*/ 533028 h 3988066"/>
                <a:gd name="connsiteX7" fmla="*/ 1758813 w 3475899"/>
                <a:gd name="connsiteY7" fmla="*/ 502276 h 3988066"/>
                <a:gd name="connsiteX8" fmla="*/ 1810066 w 3475899"/>
                <a:gd name="connsiteY8" fmla="*/ 426679 h 3988066"/>
                <a:gd name="connsiteX9" fmla="*/ 1825442 w 3475899"/>
                <a:gd name="connsiteY9" fmla="*/ 343393 h 3988066"/>
                <a:gd name="connsiteX10" fmla="*/ 1687060 w 3475899"/>
                <a:gd name="connsiteY10" fmla="*/ 153758 h 3988066"/>
                <a:gd name="connsiteX11" fmla="*/ 1410295 w 3475899"/>
                <a:gd name="connsiteY11" fmla="*/ 102506 h 3988066"/>
                <a:gd name="connsiteX12" fmla="*/ 961834 w 3475899"/>
                <a:gd name="connsiteY12" fmla="*/ 187072 h 3988066"/>
                <a:gd name="connsiteX13" fmla="*/ 744010 w 3475899"/>
                <a:gd name="connsiteY13" fmla="*/ 481775 h 3988066"/>
                <a:gd name="connsiteX14" fmla="*/ 900331 w 3475899"/>
                <a:gd name="connsiteY14" fmla="*/ 740602 h 3988066"/>
                <a:gd name="connsiteX15" fmla="*/ 1284726 w 3475899"/>
                <a:gd name="connsiteY15" fmla="*/ 943050 h 3988066"/>
                <a:gd name="connsiteX16" fmla="*/ 2984160 w 3475899"/>
                <a:gd name="connsiteY16" fmla="*/ 1543339 h 3988066"/>
                <a:gd name="connsiteX17" fmla="*/ 3378091 w 3475899"/>
                <a:gd name="connsiteY17" fmla="*/ 2821306 h 3988066"/>
                <a:gd name="connsiteX18" fmla="*/ 2359032 w 3475899"/>
                <a:gd name="connsiteY18" fmla="*/ 3840356 h 3988066"/>
                <a:gd name="connsiteX19" fmla="*/ 1252372 w 3475899"/>
                <a:gd name="connsiteY19" fmla="*/ 3968244 h 3988066"/>
                <a:gd name="connsiteX20" fmla="*/ 352887 w 3475899"/>
                <a:gd name="connsiteY20" fmla="*/ 3518017 h 3988066"/>
                <a:gd name="connsiteX21" fmla="*/ 846 w 3475899"/>
                <a:gd name="connsiteY21" fmla="*/ 2711267 h 3988066"/>
                <a:gd name="connsiteX22" fmla="*/ 284017 w 3475899"/>
                <a:gd name="connsiteY22" fmla="*/ 2118017 h 3988066"/>
                <a:gd name="connsiteX23" fmla="*/ 964397 w 3475899"/>
                <a:gd name="connsiteY23" fmla="*/ 1870723 h 3988066"/>
                <a:gd name="connsiteX24" fmla="*/ 1592242 w 3475899"/>
                <a:gd name="connsiteY24" fmla="*/ 2019356 h 3988066"/>
                <a:gd name="connsiteX25" fmla="*/ 1861319 w 3475899"/>
                <a:gd name="connsiteY25" fmla="*/ 2490881 h 3988066"/>
                <a:gd name="connsiteX26" fmla="*/ 1680653 w 3475899"/>
                <a:gd name="connsiteY26" fmla="*/ 2861181 h 3988066"/>
                <a:gd name="connsiteX27" fmla="*/ 1261662 w 3475899"/>
                <a:gd name="connsiteY27" fmla="*/ 3008533 h 3988066"/>
                <a:gd name="connsiteX28" fmla="*/ 895206 w 3475899"/>
                <a:gd name="connsiteY28" fmla="*/ 2926528 h 3988066"/>
                <a:gd name="connsiteX29" fmla="*/ 718384 w 3475899"/>
                <a:gd name="connsiteY29" fmla="*/ 2649764 h 3988066"/>
                <a:gd name="connsiteX30" fmla="*/ 808076 w 3475899"/>
                <a:gd name="connsiteY30" fmla="*/ 2470379 h 3988066"/>
                <a:gd name="connsiteX31" fmla="*/ 931082 w 3475899"/>
                <a:gd name="connsiteY31" fmla="*/ 2406314 h 3988066"/>
                <a:gd name="connsiteX32" fmla="*/ 990023 w 3475899"/>
                <a:gd name="connsiteY32" fmla="*/ 2398626 h 3988066"/>
                <a:gd name="connsiteX33" fmla="*/ 1010524 w 3475899"/>
                <a:gd name="connsiteY33" fmla="*/ 2414001 h 3988066"/>
                <a:gd name="connsiteX34" fmla="*/ 1000274 w 3475899"/>
                <a:gd name="connsiteY34" fmla="*/ 2444753 h 3988066"/>
                <a:gd name="connsiteX35" fmla="*/ 990023 w 3475899"/>
                <a:gd name="connsiteY35" fmla="*/ 2475505 h 3988066"/>
                <a:gd name="connsiteX36" fmla="*/ 974647 w 3475899"/>
                <a:gd name="connsiteY36" fmla="*/ 2588261 h 3988066"/>
                <a:gd name="connsiteX37" fmla="*/ 1055370 w 3475899"/>
                <a:gd name="connsiteY37" fmla="*/ 2725362 h 3988066"/>
                <a:gd name="connsiteX38" fmla="*/ 1230911 w 3475899"/>
                <a:gd name="connsiteY38" fmla="*/ 2783021 h 3988066"/>
                <a:gd name="connsiteX39" fmla="*/ 1494862 w 3475899"/>
                <a:gd name="connsiteY39" fmla="*/ 2685641 h 3988066"/>
                <a:gd name="connsiteX40" fmla="*/ 1599930 w 3475899"/>
                <a:gd name="connsiteY40" fmla="*/ 2444753 h 3988066"/>
                <a:gd name="connsiteX41" fmla="*/ 1387231 w 3475899"/>
                <a:gd name="connsiteY41" fmla="*/ 2109048 h 3988066"/>
                <a:gd name="connsiteX42" fmla="*/ 943896 w 3475899"/>
                <a:gd name="connsiteY42" fmla="*/ 2003980 h 3988066"/>
                <a:gd name="connsiteX43" fmla="*/ 372428 w 3475899"/>
                <a:gd name="connsiteY43" fmla="*/ 2198740 h 3988066"/>
                <a:gd name="connsiteX44" fmla="*/ 118727 w 3475899"/>
                <a:gd name="connsiteY44" fmla="*/ 2711267 h 3988066"/>
                <a:gd name="connsiteX45" fmla="*/ 500560 w 3475899"/>
                <a:gd name="connsiteY45" fmla="*/ 3351926 h 3988066"/>
                <a:gd name="connsiteX46" fmla="*/ 1312915 w 3475899"/>
                <a:gd name="connsiteY46" fmla="*/ 3567187 h 3988066"/>
                <a:gd name="connsiteX47" fmla="*/ 2135520 w 3475899"/>
                <a:gd name="connsiteY47" fmla="*/ 3269921 h 3988066"/>
                <a:gd name="connsiteX48" fmla="*/ 2491727 w 3475899"/>
                <a:gd name="connsiteY48" fmla="*/ 2506256 h 3988066"/>
                <a:gd name="connsiteX49" fmla="*/ 2373845 w 3475899"/>
                <a:gd name="connsiteY49" fmla="*/ 2070608 h 3988066"/>
                <a:gd name="connsiteX50" fmla="*/ 2058641 w 3475899"/>
                <a:gd name="connsiteY50" fmla="*/ 1755405 h 3988066"/>
                <a:gd name="connsiteX51" fmla="*/ 1615306 w 3475899"/>
                <a:gd name="connsiteY51" fmla="*/ 1496578 h 3988066"/>
                <a:gd name="connsiteX52" fmla="*/ 859329 w 3475899"/>
                <a:gd name="connsiteY52" fmla="*/ 1135247 h 3988066"/>
                <a:gd name="connsiteX53" fmla="*/ 477496 w 3475899"/>
                <a:gd name="connsiteY53" fmla="*/ 609907 h 3988066"/>
                <a:gd name="connsiteX54" fmla="*/ 782450 w 3475899"/>
                <a:gd name="connsiteY54" fmla="*/ 143508 h 3988066"/>
                <a:gd name="connsiteX55" fmla="*/ 1425671 w 3475899"/>
                <a:gd name="connsiteY55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2052235 w 3475899"/>
                <a:gd name="connsiteY3" fmla="*/ 500995 h 3988066"/>
                <a:gd name="connsiteX4" fmla="*/ 1863881 w 3475899"/>
                <a:gd name="connsiteY4" fmla="*/ 576593 h 3988066"/>
                <a:gd name="connsiteX5" fmla="*/ 1769064 w 3475899"/>
                <a:gd name="connsiteY5" fmla="*/ 558654 h 3988066"/>
                <a:gd name="connsiteX6" fmla="*/ 1740875 w 3475899"/>
                <a:gd name="connsiteY6" fmla="*/ 533028 h 3988066"/>
                <a:gd name="connsiteX7" fmla="*/ 1758813 w 3475899"/>
                <a:gd name="connsiteY7" fmla="*/ 502276 h 3988066"/>
                <a:gd name="connsiteX8" fmla="*/ 1825442 w 3475899"/>
                <a:gd name="connsiteY8" fmla="*/ 343393 h 3988066"/>
                <a:gd name="connsiteX9" fmla="*/ 1687060 w 3475899"/>
                <a:gd name="connsiteY9" fmla="*/ 153758 h 3988066"/>
                <a:gd name="connsiteX10" fmla="*/ 1410295 w 3475899"/>
                <a:gd name="connsiteY10" fmla="*/ 102506 h 3988066"/>
                <a:gd name="connsiteX11" fmla="*/ 961834 w 3475899"/>
                <a:gd name="connsiteY11" fmla="*/ 187072 h 3988066"/>
                <a:gd name="connsiteX12" fmla="*/ 744010 w 3475899"/>
                <a:gd name="connsiteY12" fmla="*/ 481775 h 3988066"/>
                <a:gd name="connsiteX13" fmla="*/ 900331 w 3475899"/>
                <a:gd name="connsiteY13" fmla="*/ 740602 h 3988066"/>
                <a:gd name="connsiteX14" fmla="*/ 1284726 w 3475899"/>
                <a:gd name="connsiteY14" fmla="*/ 943050 h 3988066"/>
                <a:gd name="connsiteX15" fmla="*/ 2984160 w 3475899"/>
                <a:gd name="connsiteY15" fmla="*/ 1543339 h 3988066"/>
                <a:gd name="connsiteX16" fmla="*/ 3378091 w 3475899"/>
                <a:gd name="connsiteY16" fmla="*/ 2821306 h 3988066"/>
                <a:gd name="connsiteX17" fmla="*/ 2359032 w 3475899"/>
                <a:gd name="connsiteY17" fmla="*/ 3840356 h 3988066"/>
                <a:gd name="connsiteX18" fmla="*/ 1252372 w 3475899"/>
                <a:gd name="connsiteY18" fmla="*/ 3968244 h 3988066"/>
                <a:gd name="connsiteX19" fmla="*/ 352887 w 3475899"/>
                <a:gd name="connsiteY19" fmla="*/ 3518017 h 3988066"/>
                <a:gd name="connsiteX20" fmla="*/ 846 w 3475899"/>
                <a:gd name="connsiteY20" fmla="*/ 2711267 h 3988066"/>
                <a:gd name="connsiteX21" fmla="*/ 284017 w 3475899"/>
                <a:gd name="connsiteY21" fmla="*/ 2118017 h 3988066"/>
                <a:gd name="connsiteX22" fmla="*/ 964397 w 3475899"/>
                <a:gd name="connsiteY22" fmla="*/ 1870723 h 3988066"/>
                <a:gd name="connsiteX23" fmla="*/ 1592242 w 3475899"/>
                <a:gd name="connsiteY23" fmla="*/ 2019356 h 3988066"/>
                <a:gd name="connsiteX24" fmla="*/ 1861319 w 3475899"/>
                <a:gd name="connsiteY24" fmla="*/ 2490881 h 3988066"/>
                <a:gd name="connsiteX25" fmla="*/ 1680653 w 3475899"/>
                <a:gd name="connsiteY25" fmla="*/ 2861181 h 3988066"/>
                <a:gd name="connsiteX26" fmla="*/ 1261662 w 3475899"/>
                <a:gd name="connsiteY26" fmla="*/ 3008533 h 3988066"/>
                <a:gd name="connsiteX27" fmla="*/ 895206 w 3475899"/>
                <a:gd name="connsiteY27" fmla="*/ 2926528 h 3988066"/>
                <a:gd name="connsiteX28" fmla="*/ 718384 w 3475899"/>
                <a:gd name="connsiteY28" fmla="*/ 2649764 h 3988066"/>
                <a:gd name="connsiteX29" fmla="*/ 808076 w 3475899"/>
                <a:gd name="connsiteY29" fmla="*/ 2470379 h 3988066"/>
                <a:gd name="connsiteX30" fmla="*/ 931082 w 3475899"/>
                <a:gd name="connsiteY30" fmla="*/ 2406314 h 3988066"/>
                <a:gd name="connsiteX31" fmla="*/ 990023 w 3475899"/>
                <a:gd name="connsiteY31" fmla="*/ 2398626 h 3988066"/>
                <a:gd name="connsiteX32" fmla="*/ 1010524 w 3475899"/>
                <a:gd name="connsiteY32" fmla="*/ 2414001 h 3988066"/>
                <a:gd name="connsiteX33" fmla="*/ 1000274 w 3475899"/>
                <a:gd name="connsiteY33" fmla="*/ 2444753 h 3988066"/>
                <a:gd name="connsiteX34" fmla="*/ 990023 w 3475899"/>
                <a:gd name="connsiteY34" fmla="*/ 2475505 h 3988066"/>
                <a:gd name="connsiteX35" fmla="*/ 974647 w 3475899"/>
                <a:gd name="connsiteY35" fmla="*/ 2588261 h 3988066"/>
                <a:gd name="connsiteX36" fmla="*/ 1055370 w 3475899"/>
                <a:gd name="connsiteY36" fmla="*/ 2725362 h 3988066"/>
                <a:gd name="connsiteX37" fmla="*/ 1230911 w 3475899"/>
                <a:gd name="connsiteY37" fmla="*/ 2783021 h 3988066"/>
                <a:gd name="connsiteX38" fmla="*/ 1494862 w 3475899"/>
                <a:gd name="connsiteY38" fmla="*/ 2685641 h 3988066"/>
                <a:gd name="connsiteX39" fmla="*/ 1599930 w 3475899"/>
                <a:gd name="connsiteY39" fmla="*/ 2444753 h 3988066"/>
                <a:gd name="connsiteX40" fmla="*/ 1387231 w 3475899"/>
                <a:gd name="connsiteY40" fmla="*/ 2109048 h 3988066"/>
                <a:gd name="connsiteX41" fmla="*/ 943896 w 3475899"/>
                <a:gd name="connsiteY41" fmla="*/ 2003980 h 3988066"/>
                <a:gd name="connsiteX42" fmla="*/ 372428 w 3475899"/>
                <a:gd name="connsiteY42" fmla="*/ 2198740 h 3988066"/>
                <a:gd name="connsiteX43" fmla="*/ 118727 w 3475899"/>
                <a:gd name="connsiteY43" fmla="*/ 2711267 h 3988066"/>
                <a:gd name="connsiteX44" fmla="*/ 500560 w 3475899"/>
                <a:gd name="connsiteY44" fmla="*/ 3351926 h 3988066"/>
                <a:gd name="connsiteX45" fmla="*/ 1312915 w 3475899"/>
                <a:gd name="connsiteY45" fmla="*/ 3567187 h 3988066"/>
                <a:gd name="connsiteX46" fmla="*/ 2135520 w 3475899"/>
                <a:gd name="connsiteY46" fmla="*/ 3269921 h 3988066"/>
                <a:gd name="connsiteX47" fmla="*/ 2491727 w 3475899"/>
                <a:gd name="connsiteY47" fmla="*/ 2506256 h 3988066"/>
                <a:gd name="connsiteX48" fmla="*/ 2373845 w 3475899"/>
                <a:gd name="connsiteY48" fmla="*/ 2070608 h 3988066"/>
                <a:gd name="connsiteX49" fmla="*/ 2058641 w 3475899"/>
                <a:gd name="connsiteY49" fmla="*/ 1755405 h 3988066"/>
                <a:gd name="connsiteX50" fmla="*/ 1615306 w 3475899"/>
                <a:gd name="connsiteY50" fmla="*/ 1496578 h 3988066"/>
                <a:gd name="connsiteX51" fmla="*/ 859329 w 3475899"/>
                <a:gd name="connsiteY51" fmla="*/ 1135247 h 3988066"/>
                <a:gd name="connsiteX52" fmla="*/ 477496 w 3475899"/>
                <a:gd name="connsiteY52" fmla="*/ 609907 h 3988066"/>
                <a:gd name="connsiteX53" fmla="*/ 782450 w 3475899"/>
                <a:gd name="connsiteY53" fmla="*/ 143508 h 3988066"/>
                <a:gd name="connsiteX54" fmla="*/ 1425671 w 3475899"/>
                <a:gd name="connsiteY54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769064 w 3475899"/>
                <a:gd name="connsiteY4" fmla="*/ 558654 h 3988066"/>
                <a:gd name="connsiteX5" fmla="*/ 1740875 w 3475899"/>
                <a:gd name="connsiteY5" fmla="*/ 533028 h 3988066"/>
                <a:gd name="connsiteX6" fmla="*/ 1758813 w 3475899"/>
                <a:gd name="connsiteY6" fmla="*/ 502276 h 3988066"/>
                <a:gd name="connsiteX7" fmla="*/ 1825442 w 3475899"/>
                <a:gd name="connsiteY7" fmla="*/ 343393 h 3988066"/>
                <a:gd name="connsiteX8" fmla="*/ 1687060 w 3475899"/>
                <a:gd name="connsiteY8" fmla="*/ 153758 h 3988066"/>
                <a:gd name="connsiteX9" fmla="*/ 1410295 w 3475899"/>
                <a:gd name="connsiteY9" fmla="*/ 102506 h 3988066"/>
                <a:gd name="connsiteX10" fmla="*/ 961834 w 3475899"/>
                <a:gd name="connsiteY10" fmla="*/ 187072 h 3988066"/>
                <a:gd name="connsiteX11" fmla="*/ 744010 w 3475899"/>
                <a:gd name="connsiteY11" fmla="*/ 481775 h 3988066"/>
                <a:gd name="connsiteX12" fmla="*/ 900331 w 3475899"/>
                <a:gd name="connsiteY12" fmla="*/ 740602 h 3988066"/>
                <a:gd name="connsiteX13" fmla="*/ 1284726 w 3475899"/>
                <a:gd name="connsiteY13" fmla="*/ 943050 h 3988066"/>
                <a:gd name="connsiteX14" fmla="*/ 2984160 w 3475899"/>
                <a:gd name="connsiteY14" fmla="*/ 1543339 h 3988066"/>
                <a:gd name="connsiteX15" fmla="*/ 3378091 w 3475899"/>
                <a:gd name="connsiteY15" fmla="*/ 2821306 h 3988066"/>
                <a:gd name="connsiteX16" fmla="*/ 2359032 w 3475899"/>
                <a:gd name="connsiteY16" fmla="*/ 3840356 h 3988066"/>
                <a:gd name="connsiteX17" fmla="*/ 1252372 w 3475899"/>
                <a:gd name="connsiteY17" fmla="*/ 3968244 h 3988066"/>
                <a:gd name="connsiteX18" fmla="*/ 352887 w 3475899"/>
                <a:gd name="connsiteY18" fmla="*/ 3518017 h 3988066"/>
                <a:gd name="connsiteX19" fmla="*/ 846 w 3475899"/>
                <a:gd name="connsiteY19" fmla="*/ 2711267 h 3988066"/>
                <a:gd name="connsiteX20" fmla="*/ 284017 w 3475899"/>
                <a:gd name="connsiteY20" fmla="*/ 2118017 h 3988066"/>
                <a:gd name="connsiteX21" fmla="*/ 964397 w 3475899"/>
                <a:gd name="connsiteY21" fmla="*/ 1870723 h 3988066"/>
                <a:gd name="connsiteX22" fmla="*/ 1592242 w 3475899"/>
                <a:gd name="connsiteY22" fmla="*/ 2019356 h 3988066"/>
                <a:gd name="connsiteX23" fmla="*/ 1861319 w 3475899"/>
                <a:gd name="connsiteY23" fmla="*/ 2490881 h 3988066"/>
                <a:gd name="connsiteX24" fmla="*/ 1680653 w 3475899"/>
                <a:gd name="connsiteY24" fmla="*/ 2861181 h 3988066"/>
                <a:gd name="connsiteX25" fmla="*/ 1261662 w 3475899"/>
                <a:gd name="connsiteY25" fmla="*/ 3008533 h 3988066"/>
                <a:gd name="connsiteX26" fmla="*/ 895206 w 3475899"/>
                <a:gd name="connsiteY26" fmla="*/ 2926528 h 3988066"/>
                <a:gd name="connsiteX27" fmla="*/ 718384 w 3475899"/>
                <a:gd name="connsiteY27" fmla="*/ 2649764 h 3988066"/>
                <a:gd name="connsiteX28" fmla="*/ 808076 w 3475899"/>
                <a:gd name="connsiteY28" fmla="*/ 2470379 h 3988066"/>
                <a:gd name="connsiteX29" fmla="*/ 931082 w 3475899"/>
                <a:gd name="connsiteY29" fmla="*/ 2406314 h 3988066"/>
                <a:gd name="connsiteX30" fmla="*/ 990023 w 3475899"/>
                <a:gd name="connsiteY30" fmla="*/ 2398626 h 3988066"/>
                <a:gd name="connsiteX31" fmla="*/ 1010524 w 3475899"/>
                <a:gd name="connsiteY31" fmla="*/ 2414001 h 3988066"/>
                <a:gd name="connsiteX32" fmla="*/ 1000274 w 3475899"/>
                <a:gd name="connsiteY32" fmla="*/ 2444753 h 3988066"/>
                <a:gd name="connsiteX33" fmla="*/ 990023 w 3475899"/>
                <a:gd name="connsiteY33" fmla="*/ 2475505 h 3988066"/>
                <a:gd name="connsiteX34" fmla="*/ 974647 w 3475899"/>
                <a:gd name="connsiteY34" fmla="*/ 2588261 h 3988066"/>
                <a:gd name="connsiteX35" fmla="*/ 1055370 w 3475899"/>
                <a:gd name="connsiteY35" fmla="*/ 2725362 h 3988066"/>
                <a:gd name="connsiteX36" fmla="*/ 1230911 w 3475899"/>
                <a:gd name="connsiteY36" fmla="*/ 2783021 h 3988066"/>
                <a:gd name="connsiteX37" fmla="*/ 1494862 w 3475899"/>
                <a:gd name="connsiteY37" fmla="*/ 2685641 h 3988066"/>
                <a:gd name="connsiteX38" fmla="*/ 1599930 w 3475899"/>
                <a:gd name="connsiteY38" fmla="*/ 2444753 h 3988066"/>
                <a:gd name="connsiteX39" fmla="*/ 1387231 w 3475899"/>
                <a:gd name="connsiteY39" fmla="*/ 2109048 h 3988066"/>
                <a:gd name="connsiteX40" fmla="*/ 943896 w 3475899"/>
                <a:gd name="connsiteY40" fmla="*/ 2003980 h 3988066"/>
                <a:gd name="connsiteX41" fmla="*/ 372428 w 3475899"/>
                <a:gd name="connsiteY41" fmla="*/ 2198740 h 3988066"/>
                <a:gd name="connsiteX42" fmla="*/ 118727 w 3475899"/>
                <a:gd name="connsiteY42" fmla="*/ 2711267 h 3988066"/>
                <a:gd name="connsiteX43" fmla="*/ 500560 w 3475899"/>
                <a:gd name="connsiteY43" fmla="*/ 3351926 h 3988066"/>
                <a:gd name="connsiteX44" fmla="*/ 1312915 w 3475899"/>
                <a:gd name="connsiteY44" fmla="*/ 3567187 h 3988066"/>
                <a:gd name="connsiteX45" fmla="*/ 2135520 w 3475899"/>
                <a:gd name="connsiteY45" fmla="*/ 3269921 h 3988066"/>
                <a:gd name="connsiteX46" fmla="*/ 2491727 w 3475899"/>
                <a:gd name="connsiteY46" fmla="*/ 2506256 h 3988066"/>
                <a:gd name="connsiteX47" fmla="*/ 2373845 w 3475899"/>
                <a:gd name="connsiteY47" fmla="*/ 2070608 h 3988066"/>
                <a:gd name="connsiteX48" fmla="*/ 2058641 w 3475899"/>
                <a:gd name="connsiteY48" fmla="*/ 1755405 h 3988066"/>
                <a:gd name="connsiteX49" fmla="*/ 1615306 w 3475899"/>
                <a:gd name="connsiteY49" fmla="*/ 1496578 h 3988066"/>
                <a:gd name="connsiteX50" fmla="*/ 859329 w 3475899"/>
                <a:gd name="connsiteY50" fmla="*/ 1135247 h 3988066"/>
                <a:gd name="connsiteX51" fmla="*/ 477496 w 3475899"/>
                <a:gd name="connsiteY51" fmla="*/ 609907 h 3988066"/>
                <a:gd name="connsiteX52" fmla="*/ 782450 w 3475899"/>
                <a:gd name="connsiteY52" fmla="*/ 143508 h 3988066"/>
                <a:gd name="connsiteX53" fmla="*/ 1425671 w 3475899"/>
                <a:gd name="connsiteY53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769064 w 3475899"/>
                <a:gd name="connsiteY4" fmla="*/ 558654 h 3988066"/>
                <a:gd name="connsiteX5" fmla="*/ 1740875 w 3475899"/>
                <a:gd name="connsiteY5" fmla="*/ 533028 h 3988066"/>
                <a:gd name="connsiteX6" fmla="*/ 1825442 w 3475899"/>
                <a:gd name="connsiteY6" fmla="*/ 343393 h 3988066"/>
                <a:gd name="connsiteX7" fmla="*/ 1687060 w 3475899"/>
                <a:gd name="connsiteY7" fmla="*/ 153758 h 3988066"/>
                <a:gd name="connsiteX8" fmla="*/ 1410295 w 3475899"/>
                <a:gd name="connsiteY8" fmla="*/ 102506 h 3988066"/>
                <a:gd name="connsiteX9" fmla="*/ 961834 w 3475899"/>
                <a:gd name="connsiteY9" fmla="*/ 187072 h 3988066"/>
                <a:gd name="connsiteX10" fmla="*/ 744010 w 3475899"/>
                <a:gd name="connsiteY10" fmla="*/ 481775 h 3988066"/>
                <a:gd name="connsiteX11" fmla="*/ 900331 w 3475899"/>
                <a:gd name="connsiteY11" fmla="*/ 740602 h 3988066"/>
                <a:gd name="connsiteX12" fmla="*/ 1284726 w 3475899"/>
                <a:gd name="connsiteY12" fmla="*/ 943050 h 3988066"/>
                <a:gd name="connsiteX13" fmla="*/ 2984160 w 3475899"/>
                <a:gd name="connsiteY13" fmla="*/ 1543339 h 3988066"/>
                <a:gd name="connsiteX14" fmla="*/ 3378091 w 3475899"/>
                <a:gd name="connsiteY14" fmla="*/ 2821306 h 3988066"/>
                <a:gd name="connsiteX15" fmla="*/ 2359032 w 3475899"/>
                <a:gd name="connsiteY15" fmla="*/ 3840356 h 3988066"/>
                <a:gd name="connsiteX16" fmla="*/ 1252372 w 3475899"/>
                <a:gd name="connsiteY16" fmla="*/ 3968244 h 3988066"/>
                <a:gd name="connsiteX17" fmla="*/ 352887 w 3475899"/>
                <a:gd name="connsiteY17" fmla="*/ 3518017 h 3988066"/>
                <a:gd name="connsiteX18" fmla="*/ 846 w 3475899"/>
                <a:gd name="connsiteY18" fmla="*/ 2711267 h 3988066"/>
                <a:gd name="connsiteX19" fmla="*/ 284017 w 3475899"/>
                <a:gd name="connsiteY19" fmla="*/ 2118017 h 3988066"/>
                <a:gd name="connsiteX20" fmla="*/ 964397 w 3475899"/>
                <a:gd name="connsiteY20" fmla="*/ 1870723 h 3988066"/>
                <a:gd name="connsiteX21" fmla="*/ 1592242 w 3475899"/>
                <a:gd name="connsiteY21" fmla="*/ 2019356 h 3988066"/>
                <a:gd name="connsiteX22" fmla="*/ 1861319 w 3475899"/>
                <a:gd name="connsiteY22" fmla="*/ 2490881 h 3988066"/>
                <a:gd name="connsiteX23" fmla="*/ 1680653 w 3475899"/>
                <a:gd name="connsiteY23" fmla="*/ 2861181 h 3988066"/>
                <a:gd name="connsiteX24" fmla="*/ 1261662 w 3475899"/>
                <a:gd name="connsiteY24" fmla="*/ 3008533 h 3988066"/>
                <a:gd name="connsiteX25" fmla="*/ 895206 w 3475899"/>
                <a:gd name="connsiteY25" fmla="*/ 2926528 h 3988066"/>
                <a:gd name="connsiteX26" fmla="*/ 718384 w 3475899"/>
                <a:gd name="connsiteY26" fmla="*/ 2649764 h 3988066"/>
                <a:gd name="connsiteX27" fmla="*/ 808076 w 3475899"/>
                <a:gd name="connsiteY27" fmla="*/ 2470379 h 3988066"/>
                <a:gd name="connsiteX28" fmla="*/ 931082 w 3475899"/>
                <a:gd name="connsiteY28" fmla="*/ 2406314 h 3988066"/>
                <a:gd name="connsiteX29" fmla="*/ 990023 w 3475899"/>
                <a:gd name="connsiteY29" fmla="*/ 2398626 h 3988066"/>
                <a:gd name="connsiteX30" fmla="*/ 1010524 w 3475899"/>
                <a:gd name="connsiteY30" fmla="*/ 2414001 h 3988066"/>
                <a:gd name="connsiteX31" fmla="*/ 1000274 w 3475899"/>
                <a:gd name="connsiteY31" fmla="*/ 2444753 h 3988066"/>
                <a:gd name="connsiteX32" fmla="*/ 990023 w 3475899"/>
                <a:gd name="connsiteY32" fmla="*/ 2475505 h 3988066"/>
                <a:gd name="connsiteX33" fmla="*/ 974647 w 3475899"/>
                <a:gd name="connsiteY33" fmla="*/ 2588261 h 3988066"/>
                <a:gd name="connsiteX34" fmla="*/ 1055370 w 3475899"/>
                <a:gd name="connsiteY34" fmla="*/ 2725362 h 3988066"/>
                <a:gd name="connsiteX35" fmla="*/ 1230911 w 3475899"/>
                <a:gd name="connsiteY35" fmla="*/ 2783021 h 3988066"/>
                <a:gd name="connsiteX36" fmla="*/ 1494862 w 3475899"/>
                <a:gd name="connsiteY36" fmla="*/ 2685641 h 3988066"/>
                <a:gd name="connsiteX37" fmla="*/ 1599930 w 3475899"/>
                <a:gd name="connsiteY37" fmla="*/ 2444753 h 3988066"/>
                <a:gd name="connsiteX38" fmla="*/ 1387231 w 3475899"/>
                <a:gd name="connsiteY38" fmla="*/ 2109048 h 3988066"/>
                <a:gd name="connsiteX39" fmla="*/ 943896 w 3475899"/>
                <a:gd name="connsiteY39" fmla="*/ 2003980 h 3988066"/>
                <a:gd name="connsiteX40" fmla="*/ 372428 w 3475899"/>
                <a:gd name="connsiteY40" fmla="*/ 2198740 h 3988066"/>
                <a:gd name="connsiteX41" fmla="*/ 118727 w 3475899"/>
                <a:gd name="connsiteY41" fmla="*/ 2711267 h 3988066"/>
                <a:gd name="connsiteX42" fmla="*/ 500560 w 3475899"/>
                <a:gd name="connsiteY42" fmla="*/ 3351926 h 3988066"/>
                <a:gd name="connsiteX43" fmla="*/ 1312915 w 3475899"/>
                <a:gd name="connsiteY43" fmla="*/ 3567187 h 3988066"/>
                <a:gd name="connsiteX44" fmla="*/ 2135520 w 3475899"/>
                <a:gd name="connsiteY44" fmla="*/ 3269921 h 3988066"/>
                <a:gd name="connsiteX45" fmla="*/ 2491727 w 3475899"/>
                <a:gd name="connsiteY45" fmla="*/ 2506256 h 3988066"/>
                <a:gd name="connsiteX46" fmla="*/ 2373845 w 3475899"/>
                <a:gd name="connsiteY46" fmla="*/ 2070608 h 3988066"/>
                <a:gd name="connsiteX47" fmla="*/ 2058641 w 3475899"/>
                <a:gd name="connsiteY47" fmla="*/ 1755405 h 3988066"/>
                <a:gd name="connsiteX48" fmla="*/ 1615306 w 3475899"/>
                <a:gd name="connsiteY48" fmla="*/ 1496578 h 3988066"/>
                <a:gd name="connsiteX49" fmla="*/ 859329 w 3475899"/>
                <a:gd name="connsiteY49" fmla="*/ 1135247 h 3988066"/>
                <a:gd name="connsiteX50" fmla="*/ 477496 w 3475899"/>
                <a:gd name="connsiteY50" fmla="*/ 609907 h 3988066"/>
                <a:gd name="connsiteX51" fmla="*/ 782450 w 3475899"/>
                <a:gd name="connsiteY51" fmla="*/ 143508 h 3988066"/>
                <a:gd name="connsiteX52" fmla="*/ 1425671 w 3475899"/>
                <a:gd name="connsiteY52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769064 w 3475899"/>
                <a:gd name="connsiteY4" fmla="*/ 558654 h 3988066"/>
                <a:gd name="connsiteX5" fmla="*/ 1825442 w 3475899"/>
                <a:gd name="connsiteY5" fmla="*/ 343393 h 3988066"/>
                <a:gd name="connsiteX6" fmla="*/ 1687060 w 3475899"/>
                <a:gd name="connsiteY6" fmla="*/ 153758 h 3988066"/>
                <a:gd name="connsiteX7" fmla="*/ 1410295 w 3475899"/>
                <a:gd name="connsiteY7" fmla="*/ 102506 h 3988066"/>
                <a:gd name="connsiteX8" fmla="*/ 961834 w 3475899"/>
                <a:gd name="connsiteY8" fmla="*/ 187072 h 3988066"/>
                <a:gd name="connsiteX9" fmla="*/ 744010 w 3475899"/>
                <a:gd name="connsiteY9" fmla="*/ 481775 h 3988066"/>
                <a:gd name="connsiteX10" fmla="*/ 900331 w 3475899"/>
                <a:gd name="connsiteY10" fmla="*/ 740602 h 3988066"/>
                <a:gd name="connsiteX11" fmla="*/ 1284726 w 3475899"/>
                <a:gd name="connsiteY11" fmla="*/ 943050 h 3988066"/>
                <a:gd name="connsiteX12" fmla="*/ 2984160 w 3475899"/>
                <a:gd name="connsiteY12" fmla="*/ 1543339 h 3988066"/>
                <a:gd name="connsiteX13" fmla="*/ 3378091 w 3475899"/>
                <a:gd name="connsiteY13" fmla="*/ 2821306 h 3988066"/>
                <a:gd name="connsiteX14" fmla="*/ 2359032 w 3475899"/>
                <a:gd name="connsiteY14" fmla="*/ 3840356 h 3988066"/>
                <a:gd name="connsiteX15" fmla="*/ 1252372 w 3475899"/>
                <a:gd name="connsiteY15" fmla="*/ 3968244 h 3988066"/>
                <a:gd name="connsiteX16" fmla="*/ 352887 w 3475899"/>
                <a:gd name="connsiteY16" fmla="*/ 3518017 h 3988066"/>
                <a:gd name="connsiteX17" fmla="*/ 846 w 3475899"/>
                <a:gd name="connsiteY17" fmla="*/ 2711267 h 3988066"/>
                <a:gd name="connsiteX18" fmla="*/ 284017 w 3475899"/>
                <a:gd name="connsiteY18" fmla="*/ 2118017 h 3988066"/>
                <a:gd name="connsiteX19" fmla="*/ 964397 w 3475899"/>
                <a:gd name="connsiteY19" fmla="*/ 1870723 h 3988066"/>
                <a:gd name="connsiteX20" fmla="*/ 1592242 w 3475899"/>
                <a:gd name="connsiteY20" fmla="*/ 2019356 h 3988066"/>
                <a:gd name="connsiteX21" fmla="*/ 1861319 w 3475899"/>
                <a:gd name="connsiteY21" fmla="*/ 2490881 h 3988066"/>
                <a:gd name="connsiteX22" fmla="*/ 1680653 w 3475899"/>
                <a:gd name="connsiteY22" fmla="*/ 2861181 h 3988066"/>
                <a:gd name="connsiteX23" fmla="*/ 1261662 w 3475899"/>
                <a:gd name="connsiteY23" fmla="*/ 3008533 h 3988066"/>
                <a:gd name="connsiteX24" fmla="*/ 895206 w 3475899"/>
                <a:gd name="connsiteY24" fmla="*/ 2926528 h 3988066"/>
                <a:gd name="connsiteX25" fmla="*/ 718384 w 3475899"/>
                <a:gd name="connsiteY25" fmla="*/ 2649764 h 3988066"/>
                <a:gd name="connsiteX26" fmla="*/ 808076 w 3475899"/>
                <a:gd name="connsiteY26" fmla="*/ 2470379 h 3988066"/>
                <a:gd name="connsiteX27" fmla="*/ 931082 w 3475899"/>
                <a:gd name="connsiteY27" fmla="*/ 2406314 h 3988066"/>
                <a:gd name="connsiteX28" fmla="*/ 990023 w 3475899"/>
                <a:gd name="connsiteY28" fmla="*/ 2398626 h 3988066"/>
                <a:gd name="connsiteX29" fmla="*/ 1010524 w 3475899"/>
                <a:gd name="connsiteY29" fmla="*/ 2414001 h 3988066"/>
                <a:gd name="connsiteX30" fmla="*/ 1000274 w 3475899"/>
                <a:gd name="connsiteY30" fmla="*/ 2444753 h 3988066"/>
                <a:gd name="connsiteX31" fmla="*/ 990023 w 3475899"/>
                <a:gd name="connsiteY31" fmla="*/ 2475505 h 3988066"/>
                <a:gd name="connsiteX32" fmla="*/ 974647 w 3475899"/>
                <a:gd name="connsiteY32" fmla="*/ 2588261 h 3988066"/>
                <a:gd name="connsiteX33" fmla="*/ 1055370 w 3475899"/>
                <a:gd name="connsiteY33" fmla="*/ 2725362 h 3988066"/>
                <a:gd name="connsiteX34" fmla="*/ 1230911 w 3475899"/>
                <a:gd name="connsiteY34" fmla="*/ 2783021 h 3988066"/>
                <a:gd name="connsiteX35" fmla="*/ 1494862 w 3475899"/>
                <a:gd name="connsiteY35" fmla="*/ 2685641 h 3988066"/>
                <a:gd name="connsiteX36" fmla="*/ 1599930 w 3475899"/>
                <a:gd name="connsiteY36" fmla="*/ 2444753 h 3988066"/>
                <a:gd name="connsiteX37" fmla="*/ 1387231 w 3475899"/>
                <a:gd name="connsiteY37" fmla="*/ 2109048 h 3988066"/>
                <a:gd name="connsiteX38" fmla="*/ 943896 w 3475899"/>
                <a:gd name="connsiteY38" fmla="*/ 2003980 h 3988066"/>
                <a:gd name="connsiteX39" fmla="*/ 372428 w 3475899"/>
                <a:gd name="connsiteY39" fmla="*/ 2198740 h 3988066"/>
                <a:gd name="connsiteX40" fmla="*/ 118727 w 3475899"/>
                <a:gd name="connsiteY40" fmla="*/ 2711267 h 3988066"/>
                <a:gd name="connsiteX41" fmla="*/ 500560 w 3475899"/>
                <a:gd name="connsiteY41" fmla="*/ 3351926 h 3988066"/>
                <a:gd name="connsiteX42" fmla="*/ 1312915 w 3475899"/>
                <a:gd name="connsiteY42" fmla="*/ 3567187 h 3988066"/>
                <a:gd name="connsiteX43" fmla="*/ 2135520 w 3475899"/>
                <a:gd name="connsiteY43" fmla="*/ 3269921 h 3988066"/>
                <a:gd name="connsiteX44" fmla="*/ 2491727 w 3475899"/>
                <a:gd name="connsiteY44" fmla="*/ 2506256 h 3988066"/>
                <a:gd name="connsiteX45" fmla="*/ 2373845 w 3475899"/>
                <a:gd name="connsiteY45" fmla="*/ 2070608 h 3988066"/>
                <a:gd name="connsiteX46" fmla="*/ 2058641 w 3475899"/>
                <a:gd name="connsiteY46" fmla="*/ 1755405 h 3988066"/>
                <a:gd name="connsiteX47" fmla="*/ 1615306 w 3475899"/>
                <a:gd name="connsiteY47" fmla="*/ 1496578 h 3988066"/>
                <a:gd name="connsiteX48" fmla="*/ 859329 w 3475899"/>
                <a:gd name="connsiteY48" fmla="*/ 1135247 h 3988066"/>
                <a:gd name="connsiteX49" fmla="*/ 477496 w 3475899"/>
                <a:gd name="connsiteY49" fmla="*/ 609907 h 3988066"/>
                <a:gd name="connsiteX50" fmla="*/ 782450 w 3475899"/>
                <a:gd name="connsiteY50" fmla="*/ 143508 h 3988066"/>
                <a:gd name="connsiteX51" fmla="*/ 1425671 w 3475899"/>
                <a:gd name="connsiteY51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825442 w 3475899"/>
                <a:gd name="connsiteY4" fmla="*/ 343393 h 3988066"/>
                <a:gd name="connsiteX5" fmla="*/ 1687060 w 3475899"/>
                <a:gd name="connsiteY5" fmla="*/ 153758 h 3988066"/>
                <a:gd name="connsiteX6" fmla="*/ 1410295 w 3475899"/>
                <a:gd name="connsiteY6" fmla="*/ 102506 h 3988066"/>
                <a:gd name="connsiteX7" fmla="*/ 961834 w 3475899"/>
                <a:gd name="connsiteY7" fmla="*/ 187072 h 3988066"/>
                <a:gd name="connsiteX8" fmla="*/ 744010 w 3475899"/>
                <a:gd name="connsiteY8" fmla="*/ 481775 h 3988066"/>
                <a:gd name="connsiteX9" fmla="*/ 900331 w 3475899"/>
                <a:gd name="connsiteY9" fmla="*/ 740602 h 3988066"/>
                <a:gd name="connsiteX10" fmla="*/ 1284726 w 3475899"/>
                <a:gd name="connsiteY10" fmla="*/ 943050 h 3988066"/>
                <a:gd name="connsiteX11" fmla="*/ 2984160 w 3475899"/>
                <a:gd name="connsiteY11" fmla="*/ 1543339 h 3988066"/>
                <a:gd name="connsiteX12" fmla="*/ 3378091 w 3475899"/>
                <a:gd name="connsiteY12" fmla="*/ 2821306 h 3988066"/>
                <a:gd name="connsiteX13" fmla="*/ 2359032 w 3475899"/>
                <a:gd name="connsiteY13" fmla="*/ 3840356 h 3988066"/>
                <a:gd name="connsiteX14" fmla="*/ 1252372 w 3475899"/>
                <a:gd name="connsiteY14" fmla="*/ 3968244 h 3988066"/>
                <a:gd name="connsiteX15" fmla="*/ 352887 w 3475899"/>
                <a:gd name="connsiteY15" fmla="*/ 3518017 h 3988066"/>
                <a:gd name="connsiteX16" fmla="*/ 846 w 3475899"/>
                <a:gd name="connsiteY16" fmla="*/ 2711267 h 3988066"/>
                <a:gd name="connsiteX17" fmla="*/ 284017 w 3475899"/>
                <a:gd name="connsiteY17" fmla="*/ 2118017 h 3988066"/>
                <a:gd name="connsiteX18" fmla="*/ 964397 w 3475899"/>
                <a:gd name="connsiteY18" fmla="*/ 1870723 h 3988066"/>
                <a:gd name="connsiteX19" fmla="*/ 1592242 w 3475899"/>
                <a:gd name="connsiteY19" fmla="*/ 2019356 h 3988066"/>
                <a:gd name="connsiteX20" fmla="*/ 1861319 w 3475899"/>
                <a:gd name="connsiteY20" fmla="*/ 2490881 h 3988066"/>
                <a:gd name="connsiteX21" fmla="*/ 1680653 w 3475899"/>
                <a:gd name="connsiteY21" fmla="*/ 2861181 h 3988066"/>
                <a:gd name="connsiteX22" fmla="*/ 1261662 w 3475899"/>
                <a:gd name="connsiteY22" fmla="*/ 3008533 h 3988066"/>
                <a:gd name="connsiteX23" fmla="*/ 895206 w 3475899"/>
                <a:gd name="connsiteY23" fmla="*/ 2926528 h 3988066"/>
                <a:gd name="connsiteX24" fmla="*/ 718384 w 3475899"/>
                <a:gd name="connsiteY24" fmla="*/ 2649764 h 3988066"/>
                <a:gd name="connsiteX25" fmla="*/ 808076 w 3475899"/>
                <a:gd name="connsiteY25" fmla="*/ 2470379 h 3988066"/>
                <a:gd name="connsiteX26" fmla="*/ 931082 w 3475899"/>
                <a:gd name="connsiteY26" fmla="*/ 2406314 h 3988066"/>
                <a:gd name="connsiteX27" fmla="*/ 990023 w 3475899"/>
                <a:gd name="connsiteY27" fmla="*/ 2398626 h 3988066"/>
                <a:gd name="connsiteX28" fmla="*/ 1010524 w 3475899"/>
                <a:gd name="connsiteY28" fmla="*/ 2414001 h 3988066"/>
                <a:gd name="connsiteX29" fmla="*/ 1000274 w 3475899"/>
                <a:gd name="connsiteY29" fmla="*/ 2444753 h 3988066"/>
                <a:gd name="connsiteX30" fmla="*/ 990023 w 3475899"/>
                <a:gd name="connsiteY30" fmla="*/ 2475505 h 3988066"/>
                <a:gd name="connsiteX31" fmla="*/ 974647 w 3475899"/>
                <a:gd name="connsiteY31" fmla="*/ 2588261 h 3988066"/>
                <a:gd name="connsiteX32" fmla="*/ 1055370 w 3475899"/>
                <a:gd name="connsiteY32" fmla="*/ 2725362 h 3988066"/>
                <a:gd name="connsiteX33" fmla="*/ 1230911 w 3475899"/>
                <a:gd name="connsiteY33" fmla="*/ 2783021 h 3988066"/>
                <a:gd name="connsiteX34" fmla="*/ 1494862 w 3475899"/>
                <a:gd name="connsiteY34" fmla="*/ 2685641 h 3988066"/>
                <a:gd name="connsiteX35" fmla="*/ 1599930 w 3475899"/>
                <a:gd name="connsiteY35" fmla="*/ 2444753 h 3988066"/>
                <a:gd name="connsiteX36" fmla="*/ 1387231 w 3475899"/>
                <a:gd name="connsiteY36" fmla="*/ 2109048 h 3988066"/>
                <a:gd name="connsiteX37" fmla="*/ 943896 w 3475899"/>
                <a:gd name="connsiteY37" fmla="*/ 2003980 h 3988066"/>
                <a:gd name="connsiteX38" fmla="*/ 372428 w 3475899"/>
                <a:gd name="connsiteY38" fmla="*/ 2198740 h 3988066"/>
                <a:gd name="connsiteX39" fmla="*/ 118727 w 3475899"/>
                <a:gd name="connsiteY39" fmla="*/ 2711267 h 3988066"/>
                <a:gd name="connsiteX40" fmla="*/ 500560 w 3475899"/>
                <a:gd name="connsiteY40" fmla="*/ 3351926 h 3988066"/>
                <a:gd name="connsiteX41" fmla="*/ 1312915 w 3475899"/>
                <a:gd name="connsiteY41" fmla="*/ 3567187 h 3988066"/>
                <a:gd name="connsiteX42" fmla="*/ 2135520 w 3475899"/>
                <a:gd name="connsiteY42" fmla="*/ 3269921 h 3988066"/>
                <a:gd name="connsiteX43" fmla="*/ 2491727 w 3475899"/>
                <a:gd name="connsiteY43" fmla="*/ 2506256 h 3988066"/>
                <a:gd name="connsiteX44" fmla="*/ 2373845 w 3475899"/>
                <a:gd name="connsiteY44" fmla="*/ 2070608 h 3988066"/>
                <a:gd name="connsiteX45" fmla="*/ 2058641 w 3475899"/>
                <a:gd name="connsiteY45" fmla="*/ 1755405 h 3988066"/>
                <a:gd name="connsiteX46" fmla="*/ 1615306 w 3475899"/>
                <a:gd name="connsiteY46" fmla="*/ 1496578 h 3988066"/>
                <a:gd name="connsiteX47" fmla="*/ 859329 w 3475899"/>
                <a:gd name="connsiteY47" fmla="*/ 1135247 h 3988066"/>
                <a:gd name="connsiteX48" fmla="*/ 477496 w 3475899"/>
                <a:gd name="connsiteY48" fmla="*/ 609907 h 3988066"/>
                <a:gd name="connsiteX49" fmla="*/ 782450 w 3475899"/>
                <a:gd name="connsiteY49" fmla="*/ 143508 h 3988066"/>
                <a:gd name="connsiteX50" fmla="*/ 1425671 w 3475899"/>
                <a:gd name="connsiteY50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25442 w 3475899"/>
                <a:gd name="connsiteY3" fmla="*/ 343393 h 3988066"/>
                <a:gd name="connsiteX4" fmla="*/ 1687060 w 3475899"/>
                <a:gd name="connsiteY4" fmla="*/ 153758 h 3988066"/>
                <a:gd name="connsiteX5" fmla="*/ 1410295 w 3475899"/>
                <a:gd name="connsiteY5" fmla="*/ 102506 h 3988066"/>
                <a:gd name="connsiteX6" fmla="*/ 961834 w 3475899"/>
                <a:gd name="connsiteY6" fmla="*/ 187072 h 3988066"/>
                <a:gd name="connsiteX7" fmla="*/ 744010 w 3475899"/>
                <a:gd name="connsiteY7" fmla="*/ 481775 h 3988066"/>
                <a:gd name="connsiteX8" fmla="*/ 900331 w 3475899"/>
                <a:gd name="connsiteY8" fmla="*/ 740602 h 3988066"/>
                <a:gd name="connsiteX9" fmla="*/ 1284726 w 3475899"/>
                <a:gd name="connsiteY9" fmla="*/ 943050 h 3988066"/>
                <a:gd name="connsiteX10" fmla="*/ 2984160 w 3475899"/>
                <a:gd name="connsiteY10" fmla="*/ 1543339 h 3988066"/>
                <a:gd name="connsiteX11" fmla="*/ 3378091 w 3475899"/>
                <a:gd name="connsiteY11" fmla="*/ 2821306 h 3988066"/>
                <a:gd name="connsiteX12" fmla="*/ 2359032 w 3475899"/>
                <a:gd name="connsiteY12" fmla="*/ 3840356 h 3988066"/>
                <a:gd name="connsiteX13" fmla="*/ 1252372 w 3475899"/>
                <a:gd name="connsiteY13" fmla="*/ 3968244 h 3988066"/>
                <a:gd name="connsiteX14" fmla="*/ 352887 w 3475899"/>
                <a:gd name="connsiteY14" fmla="*/ 3518017 h 3988066"/>
                <a:gd name="connsiteX15" fmla="*/ 846 w 3475899"/>
                <a:gd name="connsiteY15" fmla="*/ 2711267 h 3988066"/>
                <a:gd name="connsiteX16" fmla="*/ 284017 w 3475899"/>
                <a:gd name="connsiteY16" fmla="*/ 2118017 h 3988066"/>
                <a:gd name="connsiteX17" fmla="*/ 964397 w 3475899"/>
                <a:gd name="connsiteY17" fmla="*/ 1870723 h 3988066"/>
                <a:gd name="connsiteX18" fmla="*/ 1592242 w 3475899"/>
                <a:gd name="connsiteY18" fmla="*/ 2019356 h 3988066"/>
                <a:gd name="connsiteX19" fmla="*/ 1861319 w 3475899"/>
                <a:gd name="connsiteY19" fmla="*/ 2490881 h 3988066"/>
                <a:gd name="connsiteX20" fmla="*/ 1680653 w 3475899"/>
                <a:gd name="connsiteY20" fmla="*/ 2861181 h 3988066"/>
                <a:gd name="connsiteX21" fmla="*/ 1261662 w 3475899"/>
                <a:gd name="connsiteY21" fmla="*/ 3008533 h 3988066"/>
                <a:gd name="connsiteX22" fmla="*/ 895206 w 3475899"/>
                <a:gd name="connsiteY22" fmla="*/ 2926528 h 3988066"/>
                <a:gd name="connsiteX23" fmla="*/ 718384 w 3475899"/>
                <a:gd name="connsiteY23" fmla="*/ 2649764 h 3988066"/>
                <a:gd name="connsiteX24" fmla="*/ 808076 w 3475899"/>
                <a:gd name="connsiteY24" fmla="*/ 2470379 h 3988066"/>
                <a:gd name="connsiteX25" fmla="*/ 931082 w 3475899"/>
                <a:gd name="connsiteY25" fmla="*/ 2406314 h 3988066"/>
                <a:gd name="connsiteX26" fmla="*/ 990023 w 3475899"/>
                <a:gd name="connsiteY26" fmla="*/ 2398626 h 3988066"/>
                <a:gd name="connsiteX27" fmla="*/ 1010524 w 3475899"/>
                <a:gd name="connsiteY27" fmla="*/ 2414001 h 3988066"/>
                <a:gd name="connsiteX28" fmla="*/ 1000274 w 3475899"/>
                <a:gd name="connsiteY28" fmla="*/ 2444753 h 3988066"/>
                <a:gd name="connsiteX29" fmla="*/ 990023 w 3475899"/>
                <a:gd name="connsiteY29" fmla="*/ 2475505 h 3988066"/>
                <a:gd name="connsiteX30" fmla="*/ 974647 w 3475899"/>
                <a:gd name="connsiteY30" fmla="*/ 2588261 h 3988066"/>
                <a:gd name="connsiteX31" fmla="*/ 1055370 w 3475899"/>
                <a:gd name="connsiteY31" fmla="*/ 2725362 h 3988066"/>
                <a:gd name="connsiteX32" fmla="*/ 1230911 w 3475899"/>
                <a:gd name="connsiteY32" fmla="*/ 2783021 h 3988066"/>
                <a:gd name="connsiteX33" fmla="*/ 1494862 w 3475899"/>
                <a:gd name="connsiteY33" fmla="*/ 2685641 h 3988066"/>
                <a:gd name="connsiteX34" fmla="*/ 1599930 w 3475899"/>
                <a:gd name="connsiteY34" fmla="*/ 2444753 h 3988066"/>
                <a:gd name="connsiteX35" fmla="*/ 1387231 w 3475899"/>
                <a:gd name="connsiteY35" fmla="*/ 2109048 h 3988066"/>
                <a:gd name="connsiteX36" fmla="*/ 943896 w 3475899"/>
                <a:gd name="connsiteY36" fmla="*/ 2003980 h 3988066"/>
                <a:gd name="connsiteX37" fmla="*/ 372428 w 3475899"/>
                <a:gd name="connsiteY37" fmla="*/ 2198740 h 3988066"/>
                <a:gd name="connsiteX38" fmla="*/ 118727 w 3475899"/>
                <a:gd name="connsiteY38" fmla="*/ 2711267 h 3988066"/>
                <a:gd name="connsiteX39" fmla="*/ 500560 w 3475899"/>
                <a:gd name="connsiteY39" fmla="*/ 3351926 h 3988066"/>
                <a:gd name="connsiteX40" fmla="*/ 1312915 w 3475899"/>
                <a:gd name="connsiteY40" fmla="*/ 3567187 h 3988066"/>
                <a:gd name="connsiteX41" fmla="*/ 2135520 w 3475899"/>
                <a:gd name="connsiteY41" fmla="*/ 3269921 h 3988066"/>
                <a:gd name="connsiteX42" fmla="*/ 2491727 w 3475899"/>
                <a:gd name="connsiteY42" fmla="*/ 2506256 h 3988066"/>
                <a:gd name="connsiteX43" fmla="*/ 2373845 w 3475899"/>
                <a:gd name="connsiteY43" fmla="*/ 2070608 h 3988066"/>
                <a:gd name="connsiteX44" fmla="*/ 2058641 w 3475899"/>
                <a:gd name="connsiteY44" fmla="*/ 1755405 h 3988066"/>
                <a:gd name="connsiteX45" fmla="*/ 1615306 w 3475899"/>
                <a:gd name="connsiteY45" fmla="*/ 1496578 h 3988066"/>
                <a:gd name="connsiteX46" fmla="*/ 859329 w 3475899"/>
                <a:gd name="connsiteY46" fmla="*/ 1135247 h 3988066"/>
                <a:gd name="connsiteX47" fmla="*/ 477496 w 3475899"/>
                <a:gd name="connsiteY47" fmla="*/ 609907 h 3988066"/>
                <a:gd name="connsiteX48" fmla="*/ 782450 w 3475899"/>
                <a:gd name="connsiteY48" fmla="*/ 143508 h 3988066"/>
                <a:gd name="connsiteX49" fmla="*/ 1425671 w 3475899"/>
                <a:gd name="connsiteY49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1825442 w 3475899"/>
                <a:gd name="connsiteY2" fmla="*/ 343393 h 3988066"/>
                <a:gd name="connsiteX3" fmla="*/ 1687060 w 3475899"/>
                <a:gd name="connsiteY3" fmla="*/ 153758 h 3988066"/>
                <a:gd name="connsiteX4" fmla="*/ 1410295 w 3475899"/>
                <a:gd name="connsiteY4" fmla="*/ 102506 h 3988066"/>
                <a:gd name="connsiteX5" fmla="*/ 961834 w 3475899"/>
                <a:gd name="connsiteY5" fmla="*/ 187072 h 3988066"/>
                <a:gd name="connsiteX6" fmla="*/ 744010 w 3475899"/>
                <a:gd name="connsiteY6" fmla="*/ 481775 h 3988066"/>
                <a:gd name="connsiteX7" fmla="*/ 900331 w 3475899"/>
                <a:gd name="connsiteY7" fmla="*/ 740602 h 3988066"/>
                <a:gd name="connsiteX8" fmla="*/ 1284726 w 3475899"/>
                <a:gd name="connsiteY8" fmla="*/ 943050 h 3988066"/>
                <a:gd name="connsiteX9" fmla="*/ 2984160 w 3475899"/>
                <a:gd name="connsiteY9" fmla="*/ 1543339 h 3988066"/>
                <a:gd name="connsiteX10" fmla="*/ 3378091 w 3475899"/>
                <a:gd name="connsiteY10" fmla="*/ 2821306 h 3988066"/>
                <a:gd name="connsiteX11" fmla="*/ 2359032 w 3475899"/>
                <a:gd name="connsiteY11" fmla="*/ 3840356 h 3988066"/>
                <a:gd name="connsiteX12" fmla="*/ 1252372 w 3475899"/>
                <a:gd name="connsiteY12" fmla="*/ 3968244 h 3988066"/>
                <a:gd name="connsiteX13" fmla="*/ 352887 w 3475899"/>
                <a:gd name="connsiteY13" fmla="*/ 3518017 h 3988066"/>
                <a:gd name="connsiteX14" fmla="*/ 846 w 3475899"/>
                <a:gd name="connsiteY14" fmla="*/ 2711267 h 3988066"/>
                <a:gd name="connsiteX15" fmla="*/ 284017 w 3475899"/>
                <a:gd name="connsiteY15" fmla="*/ 2118017 h 3988066"/>
                <a:gd name="connsiteX16" fmla="*/ 964397 w 3475899"/>
                <a:gd name="connsiteY16" fmla="*/ 1870723 h 3988066"/>
                <a:gd name="connsiteX17" fmla="*/ 1592242 w 3475899"/>
                <a:gd name="connsiteY17" fmla="*/ 2019356 h 3988066"/>
                <a:gd name="connsiteX18" fmla="*/ 1861319 w 3475899"/>
                <a:gd name="connsiteY18" fmla="*/ 2490881 h 3988066"/>
                <a:gd name="connsiteX19" fmla="*/ 1680653 w 3475899"/>
                <a:gd name="connsiteY19" fmla="*/ 2861181 h 3988066"/>
                <a:gd name="connsiteX20" fmla="*/ 1261662 w 3475899"/>
                <a:gd name="connsiteY20" fmla="*/ 3008533 h 3988066"/>
                <a:gd name="connsiteX21" fmla="*/ 895206 w 3475899"/>
                <a:gd name="connsiteY21" fmla="*/ 2926528 h 3988066"/>
                <a:gd name="connsiteX22" fmla="*/ 718384 w 3475899"/>
                <a:gd name="connsiteY22" fmla="*/ 2649764 h 3988066"/>
                <a:gd name="connsiteX23" fmla="*/ 808076 w 3475899"/>
                <a:gd name="connsiteY23" fmla="*/ 2470379 h 3988066"/>
                <a:gd name="connsiteX24" fmla="*/ 931082 w 3475899"/>
                <a:gd name="connsiteY24" fmla="*/ 2406314 h 3988066"/>
                <a:gd name="connsiteX25" fmla="*/ 990023 w 3475899"/>
                <a:gd name="connsiteY25" fmla="*/ 2398626 h 3988066"/>
                <a:gd name="connsiteX26" fmla="*/ 1010524 w 3475899"/>
                <a:gd name="connsiteY26" fmla="*/ 2414001 h 3988066"/>
                <a:gd name="connsiteX27" fmla="*/ 1000274 w 3475899"/>
                <a:gd name="connsiteY27" fmla="*/ 2444753 h 3988066"/>
                <a:gd name="connsiteX28" fmla="*/ 990023 w 3475899"/>
                <a:gd name="connsiteY28" fmla="*/ 2475505 h 3988066"/>
                <a:gd name="connsiteX29" fmla="*/ 974647 w 3475899"/>
                <a:gd name="connsiteY29" fmla="*/ 2588261 h 3988066"/>
                <a:gd name="connsiteX30" fmla="*/ 1055370 w 3475899"/>
                <a:gd name="connsiteY30" fmla="*/ 2725362 h 3988066"/>
                <a:gd name="connsiteX31" fmla="*/ 1230911 w 3475899"/>
                <a:gd name="connsiteY31" fmla="*/ 2783021 h 3988066"/>
                <a:gd name="connsiteX32" fmla="*/ 1494862 w 3475899"/>
                <a:gd name="connsiteY32" fmla="*/ 2685641 h 3988066"/>
                <a:gd name="connsiteX33" fmla="*/ 1599930 w 3475899"/>
                <a:gd name="connsiteY33" fmla="*/ 2444753 h 3988066"/>
                <a:gd name="connsiteX34" fmla="*/ 1387231 w 3475899"/>
                <a:gd name="connsiteY34" fmla="*/ 2109048 h 3988066"/>
                <a:gd name="connsiteX35" fmla="*/ 943896 w 3475899"/>
                <a:gd name="connsiteY35" fmla="*/ 2003980 h 3988066"/>
                <a:gd name="connsiteX36" fmla="*/ 372428 w 3475899"/>
                <a:gd name="connsiteY36" fmla="*/ 2198740 h 3988066"/>
                <a:gd name="connsiteX37" fmla="*/ 118727 w 3475899"/>
                <a:gd name="connsiteY37" fmla="*/ 2711267 h 3988066"/>
                <a:gd name="connsiteX38" fmla="*/ 500560 w 3475899"/>
                <a:gd name="connsiteY38" fmla="*/ 3351926 h 3988066"/>
                <a:gd name="connsiteX39" fmla="*/ 1312915 w 3475899"/>
                <a:gd name="connsiteY39" fmla="*/ 3567187 h 3988066"/>
                <a:gd name="connsiteX40" fmla="*/ 2135520 w 3475899"/>
                <a:gd name="connsiteY40" fmla="*/ 3269921 h 3988066"/>
                <a:gd name="connsiteX41" fmla="*/ 2491727 w 3475899"/>
                <a:gd name="connsiteY41" fmla="*/ 2506256 h 3988066"/>
                <a:gd name="connsiteX42" fmla="*/ 2373845 w 3475899"/>
                <a:gd name="connsiteY42" fmla="*/ 2070608 h 3988066"/>
                <a:gd name="connsiteX43" fmla="*/ 2058641 w 3475899"/>
                <a:gd name="connsiteY43" fmla="*/ 1755405 h 3988066"/>
                <a:gd name="connsiteX44" fmla="*/ 1615306 w 3475899"/>
                <a:gd name="connsiteY44" fmla="*/ 1496578 h 3988066"/>
                <a:gd name="connsiteX45" fmla="*/ 859329 w 3475899"/>
                <a:gd name="connsiteY45" fmla="*/ 1135247 h 3988066"/>
                <a:gd name="connsiteX46" fmla="*/ 477496 w 3475899"/>
                <a:gd name="connsiteY46" fmla="*/ 609907 h 3988066"/>
                <a:gd name="connsiteX47" fmla="*/ 782450 w 3475899"/>
                <a:gd name="connsiteY47" fmla="*/ 143508 h 3988066"/>
                <a:gd name="connsiteX48" fmla="*/ 1425671 w 3475899"/>
                <a:gd name="connsiteY48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1687060 w 3475899"/>
                <a:gd name="connsiteY2" fmla="*/ 153758 h 3988066"/>
                <a:gd name="connsiteX3" fmla="*/ 1410295 w 3475899"/>
                <a:gd name="connsiteY3" fmla="*/ 102506 h 3988066"/>
                <a:gd name="connsiteX4" fmla="*/ 961834 w 3475899"/>
                <a:gd name="connsiteY4" fmla="*/ 187072 h 3988066"/>
                <a:gd name="connsiteX5" fmla="*/ 744010 w 3475899"/>
                <a:gd name="connsiteY5" fmla="*/ 481775 h 3988066"/>
                <a:gd name="connsiteX6" fmla="*/ 900331 w 3475899"/>
                <a:gd name="connsiteY6" fmla="*/ 740602 h 3988066"/>
                <a:gd name="connsiteX7" fmla="*/ 1284726 w 3475899"/>
                <a:gd name="connsiteY7" fmla="*/ 943050 h 3988066"/>
                <a:gd name="connsiteX8" fmla="*/ 2984160 w 3475899"/>
                <a:gd name="connsiteY8" fmla="*/ 1543339 h 3988066"/>
                <a:gd name="connsiteX9" fmla="*/ 3378091 w 3475899"/>
                <a:gd name="connsiteY9" fmla="*/ 2821306 h 3988066"/>
                <a:gd name="connsiteX10" fmla="*/ 2359032 w 3475899"/>
                <a:gd name="connsiteY10" fmla="*/ 3840356 h 3988066"/>
                <a:gd name="connsiteX11" fmla="*/ 1252372 w 3475899"/>
                <a:gd name="connsiteY11" fmla="*/ 3968244 h 3988066"/>
                <a:gd name="connsiteX12" fmla="*/ 352887 w 3475899"/>
                <a:gd name="connsiteY12" fmla="*/ 3518017 h 3988066"/>
                <a:gd name="connsiteX13" fmla="*/ 846 w 3475899"/>
                <a:gd name="connsiteY13" fmla="*/ 2711267 h 3988066"/>
                <a:gd name="connsiteX14" fmla="*/ 284017 w 3475899"/>
                <a:gd name="connsiteY14" fmla="*/ 2118017 h 3988066"/>
                <a:gd name="connsiteX15" fmla="*/ 964397 w 3475899"/>
                <a:gd name="connsiteY15" fmla="*/ 1870723 h 3988066"/>
                <a:gd name="connsiteX16" fmla="*/ 1592242 w 3475899"/>
                <a:gd name="connsiteY16" fmla="*/ 2019356 h 3988066"/>
                <a:gd name="connsiteX17" fmla="*/ 1861319 w 3475899"/>
                <a:gd name="connsiteY17" fmla="*/ 2490881 h 3988066"/>
                <a:gd name="connsiteX18" fmla="*/ 1680653 w 3475899"/>
                <a:gd name="connsiteY18" fmla="*/ 2861181 h 3988066"/>
                <a:gd name="connsiteX19" fmla="*/ 1261662 w 3475899"/>
                <a:gd name="connsiteY19" fmla="*/ 3008533 h 3988066"/>
                <a:gd name="connsiteX20" fmla="*/ 895206 w 3475899"/>
                <a:gd name="connsiteY20" fmla="*/ 2926528 h 3988066"/>
                <a:gd name="connsiteX21" fmla="*/ 718384 w 3475899"/>
                <a:gd name="connsiteY21" fmla="*/ 2649764 h 3988066"/>
                <a:gd name="connsiteX22" fmla="*/ 808076 w 3475899"/>
                <a:gd name="connsiteY22" fmla="*/ 2470379 h 3988066"/>
                <a:gd name="connsiteX23" fmla="*/ 931082 w 3475899"/>
                <a:gd name="connsiteY23" fmla="*/ 2406314 h 3988066"/>
                <a:gd name="connsiteX24" fmla="*/ 990023 w 3475899"/>
                <a:gd name="connsiteY24" fmla="*/ 2398626 h 3988066"/>
                <a:gd name="connsiteX25" fmla="*/ 1010524 w 3475899"/>
                <a:gd name="connsiteY25" fmla="*/ 2414001 h 3988066"/>
                <a:gd name="connsiteX26" fmla="*/ 1000274 w 3475899"/>
                <a:gd name="connsiteY26" fmla="*/ 2444753 h 3988066"/>
                <a:gd name="connsiteX27" fmla="*/ 990023 w 3475899"/>
                <a:gd name="connsiteY27" fmla="*/ 2475505 h 3988066"/>
                <a:gd name="connsiteX28" fmla="*/ 974647 w 3475899"/>
                <a:gd name="connsiteY28" fmla="*/ 2588261 h 3988066"/>
                <a:gd name="connsiteX29" fmla="*/ 1055370 w 3475899"/>
                <a:gd name="connsiteY29" fmla="*/ 2725362 h 3988066"/>
                <a:gd name="connsiteX30" fmla="*/ 1230911 w 3475899"/>
                <a:gd name="connsiteY30" fmla="*/ 2783021 h 3988066"/>
                <a:gd name="connsiteX31" fmla="*/ 1494862 w 3475899"/>
                <a:gd name="connsiteY31" fmla="*/ 2685641 h 3988066"/>
                <a:gd name="connsiteX32" fmla="*/ 1599930 w 3475899"/>
                <a:gd name="connsiteY32" fmla="*/ 2444753 h 3988066"/>
                <a:gd name="connsiteX33" fmla="*/ 1387231 w 3475899"/>
                <a:gd name="connsiteY33" fmla="*/ 2109048 h 3988066"/>
                <a:gd name="connsiteX34" fmla="*/ 943896 w 3475899"/>
                <a:gd name="connsiteY34" fmla="*/ 2003980 h 3988066"/>
                <a:gd name="connsiteX35" fmla="*/ 372428 w 3475899"/>
                <a:gd name="connsiteY35" fmla="*/ 2198740 h 3988066"/>
                <a:gd name="connsiteX36" fmla="*/ 118727 w 3475899"/>
                <a:gd name="connsiteY36" fmla="*/ 2711267 h 3988066"/>
                <a:gd name="connsiteX37" fmla="*/ 500560 w 3475899"/>
                <a:gd name="connsiteY37" fmla="*/ 3351926 h 3988066"/>
                <a:gd name="connsiteX38" fmla="*/ 1312915 w 3475899"/>
                <a:gd name="connsiteY38" fmla="*/ 3567187 h 3988066"/>
                <a:gd name="connsiteX39" fmla="*/ 2135520 w 3475899"/>
                <a:gd name="connsiteY39" fmla="*/ 3269921 h 3988066"/>
                <a:gd name="connsiteX40" fmla="*/ 2491727 w 3475899"/>
                <a:gd name="connsiteY40" fmla="*/ 2506256 h 3988066"/>
                <a:gd name="connsiteX41" fmla="*/ 2373845 w 3475899"/>
                <a:gd name="connsiteY41" fmla="*/ 2070608 h 3988066"/>
                <a:gd name="connsiteX42" fmla="*/ 2058641 w 3475899"/>
                <a:gd name="connsiteY42" fmla="*/ 1755405 h 3988066"/>
                <a:gd name="connsiteX43" fmla="*/ 1615306 w 3475899"/>
                <a:gd name="connsiteY43" fmla="*/ 1496578 h 3988066"/>
                <a:gd name="connsiteX44" fmla="*/ 859329 w 3475899"/>
                <a:gd name="connsiteY44" fmla="*/ 1135247 h 3988066"/>
                <a:gd name="connsiteX45" fmla="*/ 477496 w 3475899"/>
                <a:gd name="connsiteY45" fmla="*/ 609907 h 3988066"/>
                <a:gd name="connsiteX46" fmla="*/ 782450 w 3475899"/>
                <a:gd name="connsiteY46" fmla="*/ 143508 h 3988066"/>
                <a:gd name="connsiteX47" fmla="*/ 1425671 w 3475899"/>
                <a:gd name="connsiteY47" fmla="*/ 0 h 3988066"/>
                <a:gd name="connsiteX0" fmla="*/ 1425671 w 3475899"/>
                <a:gd name="connsiteY0" fmla="*/ 0 h 3988066"/>
                <a:gd name="connsiteX1" fmla="*/ 1687060 w 3475899"/>
                <a:gd name="connsiteY1" fmla="*/ 153758 h 3988066"/>
                <a:gd name="connsiteX2" fmla="*/ 1410295 w 3475899"/>
                <a:gd name="connsiteY2" fmla="*/ 102506 h 3988066"/>
                <a:gd name="connsiteX3" fmla="*/ 961834 w 3475899"/>
                <a:gd name="connsiteY3" fmla="*/ 187072 h 3988066"/>
                <a:gd name="connsiteX4" fmla="*/ 744010 w 3475899"/>
                <a:gd name="connsiteY4" fmla="*/ 481775 h 3988066"/>
                <a:gd name="connsiteX5" fmla="*/ 900331 w 3475899"/>
                <a:gd name="connsiteY5" fmla="*/ 740602 h 3988066"/>
                <a:gd name="connsiteX6" fmla="*/ 1284726 w 3475899"/>
                <a:gd name="connsiteY6" fmla="*/ 943050 h 3988066"/>
                <a:gd name="connsiteX7" fmla="*/ 2984160 w 3475899"/>
                <a:gd name="connsiteY7" fmla="*/ 1543339 h 3988066"/>
                <a:gd name="connsiteX8" fmla="*/ 3378091 w 3475899"/>
                <a:gd name="connsiteY8" fmla="*/ 2821306 h 3988066"/>
                <a:gd name="connsiteX9" fmla="*/ 2359032 w 3475899"/>
                <a:gd name="connsiteY9" fmla="*/ 3840356 h 3988066"/>
                <a:gd name="connsiteX10" fmla="*/ 1252372 w 3475899"/>
                <a:gd name="connsiteY10" fmla="*/ 3968244 h 3988066"/>
                <a:gd name="connsiteX11" fmla="*/ 352887 w 3475899"/>
                <a:gd name="connsiteY11" fmla="*/ 3518017 h 3988066"/>
                <a:gd name="connsiteX12" fmla="*/ 846 w 3475899"/>
                <a:gd name="connsiteY12" fmla="*/ 2711267 h 3988066"/>
                <a:gd name="connsiteX13" fmla="*/ 284017 w 3475899"/>
                <a:gd name="connsiteY13" fmla="*/ 2118017 h 3988066"/>
                <a:gd name="connsiteX14" fmla="*/ 964397 w 3475899"/>
                <a:gd name="connsiteY14" fmla="*/ 1870723 h 3988066"/>
                <a:gd name="connsiteX15" fmla="*/ 1592242 w 3475899"/>
                <a:gd name="connsiteY15" fmla="*/ 2019356 h 3988066"/>
                <a:gd name="connsiteX16" fmla="*/ 1861319 w 3475899"/>
                <a:gd name="connsiteY16" fmla="*/ 2490881 h 3988066"/>
                <a:gd name="connsiteX17" fmla="*/ 1680653 w 3475899"/>
                <a:gd name="connsiteY17" fmla="*/ 2861181 h 3988066"/>
                <a:gd name="connsiteX18" fmla="*/ 1261662 w 3475899"/>
                <a:gd name="connsiteY18" fmla="*/ 3008533 h 3988066"/>
                <a:gd name="connsiteX19" fmla="*/ 895206 w 3475899"/>
                <a:gd name="connsiteY19" fmla="*/ 2926528 h 3988066"/>
                <a:gd name="connsiteX20" fmla="*/ 718384 w 3475899"/>
                <a:gd name="connsiteY20" fmla="*/ 2649764 h 3988066"/>
                <a:gd name="connsiteX21" fmla="*/ 808076 w 3475899"/>
                <a:gd name="connsiteY21" fmla="*/ 2470379 h 3988066"/>
                <a:gd name="connsiteX22" fmla="*/ 931082 w 3475899"/>
                <a:gd name="connsiteY22" fmla="*/ 2406314 h 3988066"/>
                <a:gd name="connsiteX23" fmla="*/ 990023 w 3475899"/>
                <a:gd name="connsiteY23" fmla="*/ 2398626 h 3988066"/>
                <a:gd name="connsiteX24" fmla="*/ 1010524 w 3475899"/>
                <a:gd name="connsiteY24" fmla="*/ 2414001 h 3988066"/>
                <a:gd name="connsiteX25" fmla="*/ 1000274 w 3475899"/>
                <a:gd name="connsiteY25" fmla="*/ 2444753 h 3988066"/>
                <a:gd name="connsiteX26" fmla="*/ 990023 w 3475899"/>
                <a:gd name="connsiteY26" fmla="*/ 2475505 h 3988066"/>
                <a:gd name="connsiteX27" fmla="*/ 974647 w 3475899"/>
                <a:gd name="connsiteY27" fmla="*/ 2588261 h 3988066"/>
                <a:gd name="connsiteX28" fmla="*/ 1055370 w 3475899"/>
                <a:gd name="connsiteY28" fmla="*/ 2725362 h 3988066"/>
                <a:gd name="connsiteX29" fmla="*/ 1230911 w 3475899"/>
                <a:gd name="connsiteY29" fmla="*/ 2783021 h 3988066"/>
                <a:gd name="connsiteX30" fmla="*/ 1494862 w 3475899"/>
                <a:gd name="connsiteY30" fmla="*/ 2685641 h 3988066"/>
                <a:gd name="connsiteX31" fmla="*/ 1599930 w 3475899"/>
                <a:gd name="connsiteY31" fmla="*/ 2444753 h 3988066"/>
                <a:gd name="connsiteX32" fmla="*/ 1387231 w 3475899"/>
                <a:gd name="connsiteY32" fmla="*/ 2109048 h 3988066"/>
                <a:gd name="connsiteX33" fmla="*/ 943896 w 3475899"/>
                <a:gd name="connsiteY33" fmla="*/ 2003980 h 3988066"/>
                <a:gd name="connsiteX34" fmla="*/ 372428 w 3475899"/>
                <a:gd name="connsiteY34" fmla="*/ 2198740 h 3988066"/>
                <a:gd name="connsiteX35" fmla="*/ 118727 w 3475899"/>
                <a:gd name="connsiteY35" fmla="*/ 2711267 h 3988066"/>
                <a:gd name="connsiteX36" fmla="*/ 500560 w 3475899"/>
                <a:gd name="connsiteY36" fmla="*/ 3351926 h 3988066"/>
                <a:gd name="connsiteX37" fmla="*/ 1312915 w 3475899"/>
                <a:gd name="connsiteY37" fmla="*/ 3567187 h 3988066"/>
                <a:gd name="connsiteX38" fmla="*/ 2135520 w 3475899"/>
                <a:gd name="connsiteY38" fmla="*/ 3269921 h 3988066"/>
                <a:gd name="connsiteX39" fmla="*/ 2491727 w 3475899"/>
                <a:gd name="connsiteY39" fmla="*/ 2506256 h 3988066"/>
                <a:gd name="connsiteX40" fmla="*/ 2373845 w 3475899"/>
                <a:gd name="connsiteY40" fmla="*/ 2070608 h 3988066"/>
                <a:gd name="connsiteX41" fmla="*/ 2058641 w 3475899"/>
                <a:gd name="connsiteY41" fmla="*/ 1755405 h 3988066"/>
                <a:gd name="connsiteX42" fmla="*/ 1615306 w 3475899"/>
                <a:gd name="connsiteY42" fmla="*/ 1496578 h 3988066"/>
                <a:gd name="connsiteX43" fmla="*/ 859329 w 3475899"/>
                <a:gd name="connsiteY43" fmla="*/ 1135247 h 3988066"/>
                <a:gd name="connsiteX44" fmla="*/ 477496 w 3475899"/>
                <a:gd name="connsiteY44" fmla="*/ 609907 h 3988066"/>
                <a:gd name="connsiteX45" fmla="*/ 782450 w 3475899"/>
                <a:gd name="connsiteY45" fmla="*/ 143508 h 3988066"/>
                <a:gd name="connsiteX46" fmla="*/ 1425671 w 3475899"/>
                <a:gd name="connsiteY46" fmla="*/ 0 h 3988066"/>
                <a:gd name="connsiteX0" fmla="*/ 1425671 w 3475899"/>
                <a:gd name="connsiteY0" fmla="*/ 421 h 3988487"/>
                <a:gd name="connsiteX1" fmla="*/ 1410295 w 3475899"/>
                <a:gd name="connsiteY1" fmla="*/ 102927 h 3988487"/>
                <a:gd name="connsiteX2" fmla="*/ 961834 w 3475899"/>
                <a:gd name="connsiteY2" fmla="*/ 187493 h 3988487"/>
                <a:gd name="connsiteX3" fmla="*/ 744010 w 3475899"/>
                <a:gd name="connsiteY3" fmla="*/ 482196 h 3988487"/>
                <a:gd name="connsiteX4" fmla="*/ 900331 w 3475899"/>
                <a:gd name="connsiteY4" fmla="*/ 741023 h 3988487"/>
                <a:gd name="connsiteX5" fmla="*/ 1284726 w 3475899"/>
                <a:gd name="connsiteY5" fmla="*/ 943471 h 3988487"/>
                <a:gd name="connsiteX6" fmla="*/ 2984160 w 3475899"/>
                <a:gd name="connsiteY6" fmla="*/ 1543760 h 3988487"/>
                <a:gd name="connsiteX7" fmla="*/ 3378091 w 3475899"/>
                <a:gd name="connsiteY7" fmla="*/ 2821727 h 3988487"/>
                <a:gd name="connsiteX8" fmla="*/ 2359032 w 3475899"/>
                <a:gd name="connsiteY8" fmla="*/ 3840777 h 3988487"/>
                <a:gd name="connsiteX9" fmla="*/ 1252372 w 3475899"/>
                <a:gd name="connsiteY9" fmla="*/ 3968665 h 3988487"/>
                <a:gd name="connsiteX10" fmla="*/ 352887 w 3475899"/>
                <a:gd name="connsiteY10" fmla="*/ 3518438 h 3988487"/>
                <a:gd name="connsiteX11" fmla="*/ 846 w 3475899"/>
                <a:gd name="connsiteY11" fmla="*/ 2711688 h 3988487"/>
                <a:gd name="connsiteX12" fmla="*/ 284017 w 3475899"/>
                <a:gd name="connsiteY12" fmla="*/ 2118438 h 3988487"/>
                <a:gd name="connsiteX13" fmla="*/ 964397 w 3475899"/>
                <a:gd name="connsiteY13" fmla="*/ 1871144 h 3988487"/>
                <a:gd name="connsiteX14" fmla="*/ 1592242 w 3475899"/>
                <a:gd name="connsiteY14" fmla="*/ 2019777 h 3988487"/>
                <a:gd name="connsiteX15" fmla="*/ 1861319 w 3475899"/>
                <a:gd name="connsiteY15" fmla="*/ 2491302 h 3988487"/>
                <a:gd name="connsiteX16" fmla="*/ 1680653 w 3475899"/>
                <a:gd name="connsiteY16" fmla="*/ 2861602 h 3988487"/>
                <a:gd name="connsiteX17" fmla="*/ 1261662 w 3475899"/>
                <a:gd name="connsiteY17" fmla="*/ 3008954 h 3988487"/>
                <a:gd name="connsiteX18" fmla="*/ 895206 w 3475899"/>
                <a:gd name="connsiteY18" fmla="*/ 2926949 h 3988487"/>
                <a:gd name="connsiteX19" fmla="*/ 718384 w 3475899"/>
                <a:gd name="connsiteY19" fmla="*/ 2650185 h 3988487"/>
                <a:gd name="connsiteX20" fmla="*/ 808076 w 3475899"/>
                <a:gd name="connsiteY20" fmla="*/ 2470800 h 3988487"/>
                <a:gd name="connsiteX21" fmla="*/ 931082 w 3475899"/>
                <a:gd name="connsiteY21" fmla="*/ 2406735 h 3988487"/>
                <a:gd name="connsiteX22" fmla="*/ 990023 w 3475899"/>
                <a:gd name="connsiteY22" fmla="*/ 2399047 h 3988487"/>
                <a:gd name="connsiteX23" fmla="*/ 1010524 w 3475899"/>
                <a:gd name="connsiteY23" fmla="*/ 2414422 h 3988487"/>
                <a:gd name="connsiteX24" fmla="*/ 1000274 w 3475899"/>
                <a:gd name="connsiteY24" fmla="*/ 2445174 h 3988487"/>
                <a:gd name="connsiteX25" fmla="*/ 990023 w 3475899"/>
                <a:gd name="connsiteY25" fmla="*/ 2475926 h 3988487"/>
                <a:gd name="connsiteX26" fmla="*/ 974647 w 3475899"/>
                <a:gd name="connsiteY26" fmla="*/ 2588682 h 3988487"/>
                <a:gd name="connsiteX27" fmla="*/ 1055370 w 3475899"/>
                <a:gd name="connsiteY27" fmla="*/ 2725783 h 3988487"/>
                <a:gd name="connsiteX28" fmla="*/ 1230911 w 3475899"/>
                <a:gd name="connsiteY28" fmla="*/ 2783442 h 3988487"/>
                <a:gd name="connsiteX29" fmla="*/ 1494862 w 3475899"/>
                <a:gd name="connsiteY29" fmla="*/ 2686062 h 3988487"/>
                <a:gd name="connsiteX30" fmla="*/ 1599930 w 3475899"/>
                <a:gd name="connsiteY30" fmla="*/ 2445174 h 3988487"/>
                <a:gd name="connsiteX31" fmla="*/ 1387231 w 3475899"/>
                <a:gd name="connsiteY31" fmla="*/ 2109469 h 3988487"/>
                <a:gd name="connsiteX32" fmla="*/ 943896 w 3475899"/>
                <a:gd name="connsiteY32" fmla="*/ 2004401 h 3988487"/>
                <a:gd name="connsiteX33" fmla="*/ 372428 w 3475899"/>
                <a:gd name="connsiteY33" fmla="*/ 2199161 h 3988487"/>
                <a:gd name="connsiteX34" fmla="*/ 118727 w 3475899"/>
                <a:gd name="connsiteY34" fmla="*/ 2711688 h 3988487"/>
                <a:gd name="connsiteX35" fmla="*/ 500560 w 3475899"/>
                <a:gd name="connsiteY35" fmla="*/ 3352347 h 3988487"/>
                <a:gd name="connsiteX36" fmla="*/ 1312915 w 3475899"/>
                <a:gd name="connsiteY36" fmla="*/ 3567608 h 3988487"/>
                <a:gd name="connsiteX37" fmla="*/ 2135520 w 3475899"/>
                <a:gd name="connsiteY37" fmla="*/ 3270342 h 3988487"/>
                <a:gd name="connsiteX38" fmla="*/ 2491727 w 3475899"/>
                <a:gd name="connsiteY38" fmla="*/ 2506677 h 3988487"/>
                <a:gd name="connsiteX39" fmla="*/ 2373845 w 3475899"/>
                <a:gd name="connsiteY39" fmla="*/ 2071029 h 3988487"/>
                <a:gd name="connsiteX40" fmla="*/ 2058641 w 3475899"/>
                <a:gd name="connsiteY40" fmla="*/ 1755826 h 3988487"/>
                <a:gd name="connsiteX41" fmla="*/ 1615306 w 3475899"/>
                <a:gd name="connsiteY41" fmla="*/ 1496999 h 3988487"/>
                <a:gd name="connsiteX42" fmla="*/ 859329 w 3475899"/>
                <a:gd name="connsiteY42" fmla="*/ 1135668 h 3988487"/>
                <a:gd name="connsiteX43" fmla="*/ 477496 w 3475899"/>
                <a:gd name="connsiteY43" fmla="*/ 610328 h 3988487"/>
                <a:gd name="connsiteX44" fmla="*/ 782450 w 3475899"/>
                <a:gd name="connsiteY44" fmla="*/ 143929 h 3988487"/>
                <a:gd name="connsiteX45" fmla="*/ 1425671 w 3475899"/>
                <a:gd name="connsiteY45" fmla="*/ 421 h 3988487"/>
                <a:gd name="connsiteX0" fmla="*/ 1425671 w 3475899"/>
                <a:gd name="connsiteY0" fmla="*/ 0 h 3988066"/>
                <a:gd name="connsiteX1" fmla="*/ 961834 w 3475899"/>
                <a:gd name="connsiteY1" fmla="*/ 187072 h 3988066"/>
                <a:gd name="connsiteX2" fmla="*/ 744010 w 3475899"/>
                <a:gd name="connsiteY2" fmla="*/ 481775 h 3988066"/>
                <a:gd name="connsiteX3" fmla="*/ 900331 w 3475899"/>
                <a:gd name="connsiteY3" fmla="*/ 740602 h 3988066"/>
                <a:gd name="connsiteX4" fmla="*/ 1284726 w 3475899"/>
                <a:gd name="connsiteY4" fmla="*/ 943050 h 3988066"/>
                <a:gd name="connsiteX5" fmla="*/ 2984160 w 3475899"/>
                <a:gd name="connsiteY5" fmla="*/ 1543339 h 3988066"/>
                <a:gd name="connsiteX6" fmla="*/ 3378091 w 3475899"/>
                <a:gd name="connsiteY6" fmla="*/ 2821306 h 3988066"/>
                <a:gd name="connsiteX7" fmla="*/ 2359032 w 3475899"/>
                <a:gd name="connsiteY7" fmla="*/ 3840356 h 3988066"/>
                <a:gd name="connsiteX8" fmla="*/ 1252372 w 3475899"/>
                <a:gd name="connsiteY8" fmla="*/ 3968244 h 3988066"/>
                <a:gd name="connsiteX9" fmla="*/ 352887 w 3475899"/>
                <a:gd name="connsiteY9" fmla="*/ 3518017 h 3988066"/>
                <a:gd name="connsiteX10" fmla="*/ 846 w 3475899"/>
                <a:gd name="connsiteY10" fmla="*/ 2711267 h 3988066"/>
                <a:gd name="connsiteX11" fmla="*/ 284017 w 3475899"/>
                <a:gd name="connsiteY11" fmla="*/ 2118017 h 3988066"/>
                <a:gd name="connsiteX12" fmla="*/ 964397 w 3475899"/>
                <a:gd name="connsiteY12" fmla="*/ 1870723 h 3988066"/>
                <a:gd name="connsiteX13" fmla="*/ 1592242 w 3475899"/>
                <a:gd name="connsiteY13" fmla="*/ 2019356 h 3988066"/>
                <a:gd name="connsiteX14" fmla="*/ 1861319 w 3475899"/>
                <a:gd name="connsiteY14" fmla="*/ 2490881 h 3988066"/>
                <a:gd name="connsiteX15" fmla="*/ 1680653 w 3475899"/>
                <a:gd name="connsiteY15" fmla="*/ 2861181 h 3988066"/>
                <a:gd name="connsiteX16" fmla="*/ 1261662 w 3475899"/>
                <a:gd name="connsiteY16" fmla="*/ 3008533 h 3988066"/>
                <a:gd name="connsiteX17" fmla="*/ 895206 w 3475899"/>
                <a:gd name="connsiteY17" fmla="*/ 2926528 h 3988066"/>
                <a:gd name="connsiteX18" fmla="*/ 718384 w 3475899"/>
                <a:gd name="connsiteY18" fmla="*/ 2649764 h 3988066"/>
                <a:gd name="connsiteX19" fmla="*/ 808076 w 3475899"/>
                <a:gd name="connsiteY19" fmla="*/ 2470379 h 3988066"/>
                <a:gd name="connsiteX20" fmla="*/ 931082 w 3475899"/>
                <a:gd name="connsiteY20" fmla="*/ 2406314 h 3988066"/>
                <a:gd name="connsiteX21" fmla="*/ 990023 w 3475899"/>
                <a:gd name="connsiteY21" fmla="*/ 2398626 h 3988066"/>
                <a:gd name="connsiteX22" fmla="*/ 1010524 w 3475899"/>
                <a:gd name="connsiteY22" fmla="*/ 2414001 h 3988066"/>
                <a:gd name="connsiteX23" fmla="*/ 1000274 w 3475899"/>
                <a:gd name="connsiteY23" fmla="*/ 2444753 h 3988066"/>
                <a:gd name="connsiteX24" fmla="*/ 990023 w 3475899"/>
                <a:gd name="connsiteY24" fmla="*/ 2475505 h 3988066"/>
                <a:gd name="connsiteX25" fmla="*/ 974647 w 3475899"/>
                <a:gd name="connsiteY25" fmla="*/ 2588261 h 3988066"/>
                <a:gd name="connsiteX26" fmla="*/ 1055370 w 3475899"/>
                <a:gd name="connsiteY26" fmla="*/ 2725362 h 3988066"/>
                <a:gd name="connsiteX27" fmla="*/ 1230911 w 3475899"/>
                <a:gd name="connsiteY27" fmla="*/ 2783021 h 3988066"/>
                <a:gd name="connsiteX28" fmla="*/ 1494862 w 3475899"/>
                <a:gd name="connsiteY28" fmla="*/ 2685641 h 3988066"/>
                <a:gd name="connsiteX29" fmla="*/ 1599930 w 3475899"/>
                <a:gd name="connsiteY29" fmla="*/ 2444753 h 3988066"/>
                <a:gd name="connsiteX30" fmla="*/ 1387231 w 3475899"/>
                <a:gd name="connsiteY30" fmla="*/ 2109048 h 3988066"/>
                <a:gd name="connsiteX31" fmla="*/ 943896 w 3475899"/>
                <a:gd name="connsiteY31" fmla="*/ 2003980 h 3988066"/>
                <a:gd name="connsiteX32" fmla="*/ 372428 w 3475899"/>
                <a:gd name="connsiteY32" fmla="*/ 2198740 h 3988066"/>
                <a:gd name="connsiteX33" fmla="*/ 118727 w 3475899"/>
                <a:gd name="connsiteY33" fmla="*/ 2711267 h 3988066"/>
                <a:gd name="connsiteX34" fmla="*/ 500560 w 3475899"/>
                <a:gd name="connsiteY34" fmla="*/ 3351926 h 3988066"/>
                <a:gd name="connsiteX35" fmla="*/ 1312915 w 3475899"/>
                <a:gd name="connsiteY35" fmla="*/ 3567187 h 3988066"/>
                <a:gd name="connsiteX36" fmla="*/ 2135520 w 3475899"/>
                <a:gd name="connsiteY36" fmla="*/ 3269921 h 3988066"/>
                <a:gd name="connsiteX37" fmla="*/ 2491727 w 3475899"/>
                <a:gd name="connsiteY37" fmla="*/ 2506256 h 3988066"/>
                <a:gd name="connsiteX38" fmla="*/ 2373845 w 3475899"/>
                <a:gd name="connsiteY38" fmla="*/ 2070608 h 3988066"/>
                <a:gd name="connsiteX39" fmla="*/ 2058641 w 3475899"/>
                <a:gd name="connsiteY39" fmla="*/ 1755405 h 3988066"/>
                <a:gd name="connsiteX40" fmla="*/ 1615306 w 3475899"/>
                <a:gd name="connsiteY40" fmla="*/ 1496578 h 3988066"/>
                <a:gd name="connsiteX41" fmla="*/ 859329 w 3475899"/>
                <a:gd name="connsiteY41" fmla="*/ 1135247 h 3988066"/>
                <a:gd name="connsiteX42" fmla="*/ 477496 w 3475899"/>
                <a:gd name="connsiteY42" fmla="*/ 609907 h 3988066"/>
                <a:gd name="connsiteX43" fmla="*/ 782450 w 3475899"/>
                <a:gd name="connsiteY43" fmla="*/ 143508 h 3988066"/>
                <a:gd name="connsiteX44" fmla="*/ 1425671 w 3475899"/>
                <a:gd name="connsiteY44" fmla="*/ 0 h 3988066"/>
                <a:gd name="connsiteX0" fmla="*/ 782450 w 3475899"/>
                <a:gd name="connsiteY0" fmla="*/ 32557 h 3877115"/>
                <a:gd name="connsiteX1" fmla="*/ 961834 w 3475899"/>
                <a:gd name="connsiteY1" fmla="*/ 76121 h 3877115"/>
                <a:gd name="connsiteX2" fmla="*/ 744010 w 3475899"/>
                <a:gd name="connsiteY2" fmla="*/ 370824 h 3877115"/>
                <a:gd name="connsiteX3" fmla="*/ 900331 w 3475899"/>
                <a:gd name="connsiteY3" fmla="*/ 629651 h 3877115"/>
                <a:gd name="connsiteX4" fmla="*/ 1284726 w 3475899"/>
                <a:gd name="connsiteY4" fmla="*/ 832099 h 3877115"/>
                <a:gd name="connsiteX5" fmla="*/ 2984160 w 3475899"/>
                <a:gd name="connsiteY5" fmla="*/ 1432388 h 3877115"/>
                <a:gd name="connsiteX6" fmla="*/ 3378091 w 3475899"/>
                <a:gd name="connsiteY6" fmla="*/ 2710355 h 3877115"/>
                <a:gd name="connsiteX7" fmla="*/ 2359032 w 3475899"/>
                <a:gd name="connsiteY7" fmla="*/ 3729405 h 3877115"/>
                <a:gd name="connsiteX8" fmla="*/ 1252372 w 3475899"/>
                <a:gd name="connsiteY8" fmla="*/ 3857293 h 3877115"/>
                <a:gd name="connsiteX9" fmla="*/ 352887 w 3475899"/>
                <a:gd name="connsiteY9" fmla="*/ 3407066 h 3877115"/>
                <a:gd name="connsiteX10" fmla="*/ 846 w 3475899"/>
                <a:gd name="connsiteY10" fmla="*/ 2600316 h 3877115"/>
                <a:gd name="connsiteX11" fmla="*/ 284017 w 3475899"/>
                <a:gd name="connsiteY11" fmla="*/ 2007066 h 3877115"/>
                <a:gd name="connsiteX12" fmla="*/ 964397 w 3475899"/>
                <a:gd name="connsiteY12" fmla="*/ 1759772 h 3877115"/>
                <a:gd name="connsiteX13" fmla="*/ 1592242 w 3475899"/>
                <a:gd name="connsiteY13" fmla="*/ 1908405 h 3877115"/>
                <a:gd name="connsiteX14" fmla="*/ 1861319 w 3475899"/>
                <a:gd name="connsiteY14" fmla="*/ 2379930 h 3877115"/>
                <a:gd name="connsiteX15" fmla="*/ 1680653 w 3475899"/>
                <a:gd name="connsiteY15" fmla="*/ 2750230 h 3877115"/>
                <a:gd name="connsiteX16" fmla="*/ 1261662 w 3475899"/>
                <a:gd name="connsiteY16" fmla="*/ 2897582 h 3877115"/>
                <a:gd name="connsiteX17" fmla="*/ 895206 w 3475899"/>
                <a:gd name="connsiteY17" fmla="*/ 2815577 h 3877115"/>
                <a:gd name="connsiteX18" fmla="*/ 718384 w 3475899"/>
                <a:gd name="connsiteY18" fmla="*/ 2538813 h 3877115"/>
                <a:gd name="connsiteX19" fmla="*/ 808076 w 3475899"/>
                <a:gd name="connsiteY19" fmla="*/ 2359428 h 3877115"/>
                <a:gd name="connsiteX20" fmla="*/ 931082 w 3475899"/>
                <a:gd name="connsiteY20" fmla="*/ 2295363 h 3877115"/>
                <a:gd name="connsiteX21" fmla="*/ 990023 w 3475899"/>
                <a:gd name="connsiteY21" fmla="*/ 2287675 h 3877115"/>
                <a:gd name="connsiteX22" fmla="*/ 1010524 w 3475899"/>
                <a:gd name="connsiteY22" fmla="*/ 2303050 h 3877115"/>
                <a:gd name="connsiteX23" fmla="*/ 1000274 w 3475899"/>
                <a:gd name="connsiteY23" fmla="*/ 2333802 h 3877115"/>
                <a:gd name="connsiteX24" fmla="*/ 990023 w 3475899"/>
                <a:gd name="connsiteY24" fmla="*/ 2364554 h 3877115"/>
                <a:gd name="connsiteX25" fmla="*/ 974647 w 3475899"/>
                <a:gd name="connsiteY25" fmla="*/ 2477310 h 3877115"/>
                <a:gd name="connsiteX26" fmla="*/ 1055370 w 3475899"/>
                <a:gd name="connsiteY26" fmla="*/ 2614411 h 3877115"/>
                <a:gd name="connsiteX27" fmla="*/ 1230911 w 3475899"/>
                <a:gd name="connsiteY27" fmla="*/ 2672070 h 3877115"/>
                <a:gd name="connsiteX28" fmla="*/ 1494862 w 3475899"/>
                <a:gd name="connsiteY28" fmla="*/ 2574690 h 3877115"/>
                <a:gd name="connsiteX29" fmla="*/ 1599930 w 3475899"/>
                <a:gd name="connsiteY29" fmla="*/ 2333802 h 3877115"/>
                <a:gd name="connsiteX30" fmla="*/ 1387231 w 3475899"/>
                <a:gd name="connsiteY30" fmla="*/ 1998097 h 3877115"/>
                <a:gd name="connsiteX31" fmla="*/ 943896 w 3475899"/>
                <a:gd name="connsiteY31" fmla="*/ 1893029 h 3877115"/>
                <a:gd name="connsiteX32" fmla="*/ 372428 w 3475899"/>
                <a:gd name="connsiteY32" fmla="*/ 2087789 h 3877115"/>
                <a:gd name="connsiteX33" fmla="*/ 118727 w 3475899"/>
                <a:gd name="connsiteY33" fmla="*/ 2600316 h 3877115"/>
                <a:gd name="connsiteX34" fmla="*/ 500560 w 3475899"/>
                <a:gd name="connsiteY34" fmla="*/ 3240975 h 3877115"/>
                <a:gd name="connsiteX35" fmla="*/ 1312915 w 3475899"/>
                <a:gd name="connsiteY35" fmla="*/ 3456236 h 3877115"/>
                <a:gd name="connsiteX36" fmla="*/ 2135520 w 3475899"/>
                <a:gd name="connsiteY36" fmla="*/ 3158970 h 3877115"/>
                <a:gd name="connsiteX37" fmla="*/ 2491727 w 3475899"/>
                <a:gd name="connsiteY37" fmla="*/ 2395305 h 3877115"/>
                <a:gd name="connsiteX38" fmla="*/ 2373845 w 3475899"/>
                <a:gd name="connsiteY38" fmla="*/ 1959657 h 3877115"/>
                <a:gd name="connsiteX39" fmla="*/ 2058641 w 3475899"/>
                <a:gd name="connsiteY39" fmla="*/ 1644454 h 3877115"/>
                <a:gd name="connsiteX40" fmla="*/ 1615306 w 3475899"/>
                <a:gd name="connsiteY40" fmla="*/ 1385627 h 3877115"/>
                <a:gd name="connsiteX41" fmla="*/ 859329 w 3475899"/>
                <a:gd name="connsiteY41" fmla="*/ 1024296 h 3877115"/>
                <a:gd name="connsiteX42" fmla="*/ 477496 w 3475899"/>
                <a:gd name="connsiteY42" fmla="*/ 498956 h 3877115"/>
                <a:gd name="connsiteX43" fmla="*/ 782450 w 3475899"/>
                <a:gd name="connsiteY43" fmla="*/ 32557 h 3877115"/>
                <a:gd name="connsiteX0" fmla="*/ 477496 w 3475899"/>
                <a:gd name="connsiteY0" fmla="*/ 424506 h 3802665"/>
                <a:gd name="connsiteX1" fmla="*/ 961834 w 3475899"/>
                <a:gd name="connsiteY1" fmla="*/ 1671 h 3802665"/>
                <a:gd name="connsiteX2" fmla="*/ 744010 w 3475899"/>
                <a:gd name="connsiteY2" fmla="*/ 296374 h 3802665"/>
                <a:gd name="connsiteX3" fmla="*/ 900331 w 3475899"/>
                <a:gd name="connsiteY3" fmla="*/ 555201 h 3802665"/>
                <a:gd name="connsiteX4" fmla="*/ 1284726 w 3475899"/>
                <a:gd name="connsiteY4" fmla="*/ 757649 h 3802665"/>
                <a:gd name="connsiteX5" fmla="*/ 2984160 w 3475899"/>
                <a:gd name="connsiteY5" fmla="*/ 1357938 h 3802665"/>
                <a:gd name="connsiteX6" fmla="*/ 3378091 w 3475899"/>
                <a:gd name="connsiteY6" fmla="*/ 2635905 h 3802665"/>
                <a:gd name="connsiteX7" fmla="*/ 2359032 w 3475899"/>
                <a:gd name="connsiteY7" fmla="*/ 3654955 h 3802665"/>
                <a:gd name="connsiteX8" fmla="*/ 1252372 w 3475899"/>
                <a:gd name="connsiteY8" fmla="*/ 3782843 h 3802665"/>
                <a:gd name="connsiteX9" fmla="*/ 352887 w 3475899"/>
                <a:gd name="connsiteY9" fmla="*/ 3332616 h 3802665"/>
                <a:gd name="connsiteX10" fmla="*/ 846 w 3475899"/>
                <a:gd name="connsiteY10" fmla="*/ 2525866 h 3802665"/>
                <a:gd name="connsiteX11" fmla="*/ 284017 w 3475899"/>
                <a:gd name="connsiteY11" fmla="*/ 1932616 h 3802665"/>
                <a:gd name="connsiteX12" fmla="*/ 964397 w 3475899"/>
                <a:gd name="connsiteY12" fmla="*/ 1685322 h 3802665"/>
                <a:gd name="connsiteX13" fmla="*/ 1592242 w 3475899"/>
                <a:gd name="connsiteY13" fmla="*/ 1833955 h 3802665"/>
                <a:gd name="connsiteX14" fmla="*/ 1861319 w 3475899"/>
                <a:gd name="connsiteY14" fmla="*/ 2305480 h 3802665"/>
                <a:gd name="connsiteX15" fmla="*/ 1680653 w 3475899"/>
                <a:gd name="connsiteY15" fmla="*/ 2675780 h 3802665"/>
                <a:gd name="connsiteX16" fmla="*/ 1261662 w 3475899"/>
                <a:gd name="connsiteY16" fmla="*/ 2823132 h 3802665"/>
                <a:gd name="connsiteX17" fmla="*/ 895206 w 3475899"/>
                <a:gd name="connsiteY17" fmla="*/ 2741127 h 3802665"/>
                <a:gd name="connsiteX18" fmla="*/ 718384 w 3475899"/>
                <a:gd name="connsiteY18" fmla="*/ 2464363 h 3802665"/>
                <a:gd name="connsiteX19" fmla="*/ 808076 w 3475899"/>
                <a:gd name="connsiteY19" fmla="*/ 2284978 h 3802665"/>
                <a:gd name="connsiteX20" fmla="*/ 931082 w 3475899"/>
                <a:gd name="connsiteY20" fmla="*/ 2220913 h 3802665"/>
                <a:gd name="connsiteX21" fmla="*/ 990023 w 3475899"/>
                <a:gd name="connsiteY21" fmla="*/ 2213225 h 3802665"/>
                <a:gd name="connsiteX22" fmla="*/ 1010524 w 3475899"/>
                <a:gd name="connsiteY22" fmla="*/ 2228600 h 3802665"/>
                <a:gd name="connsiteX23" fmla="*/ 1000274 w 3475899"/>
                <a:gd name="connsiteY23" fmla="*/ 2259352 h 3802665"/>
                <a:gd name="connsiteX24" fmla="*/ 990023 w 3475899"/>
                <a:gd name="connsiteY24" fmla="*/ 2290104 h 3802665"/>
                <a:gd name="connsiteX25" fmla="*/ 974647 w 3475899"/>
                <a:gd name="connsiteY25" fmla="*/ 2402860 h 3802665"/>
                <a:gd name="connsiteX26" fmla="*/ 1055370 w 3475899"/>
                <a:gd name="connsiteY26" fmla="*/ 2539961 h 3802665"/>
                <a:gd name="connsiteX27" fmla="*/ 1230911 w 3475899"/>
                <a:gd name="connsiteY27" fmla="*/ 2597620 h 3802665"/>
                <a:gd name="connsiteX28" fmla="*/ 1494862 w 3475899"/>
                <a:gd name="connsiteY28" fmla="*/ 2500240 h 3802665"/>
                <a:gd name="connsiteX29" fmla="*/ 1599930 w 3475899"/>
                <a:gd name="connsiteY29" fmla="*/ 2259352 h 3802665"/>
                <a:gd name="connsiteX30" fmla="*/ 1387231 w 3475899"/>
                <a:gd name="connsiteY30" fmla="*/ 1923647 h 3802665"/>
                <a:gd name="connsiteX31" fmla="*/ 943896 w 3475899"/>
                <a:gd name="connsiteY31" fmla="*/ 1818579 h 3802665"/>
                <a:gd name="connsiteX32" fmla="*/ 372428 w 3475899"/>
                <a:gd name="connsiteY32" fmla="*/ 2013339 h 3802665"/>
                <a:gd name="connsiteX33" fmla="*/ 118727 w 3475899"/>
                <a:gd name="connsiteY33" fmla="*/ 2525866 h 3802665"/>
                <a:gd name="connsiteX34" fmla="*/ 500560 w 3475899"/>
                <a:gd name="connsiteY34" fmla="*/ 3166525 h 3802665"/>
                <a:gd name="connsiteX35" fmla="*/ 1312915 w 3475899"/>
                <a:gd name="connsiteY35" fmla="*/ 3381786 h 3802665"/>
                <a:gd name="connsiteX36" fmla="*/ 2135520 w 3475899"/>
                <a:gd name="connsiteY36" fmla="*/ 3084520 h 3802665"/>
                <a:gd name="connsiteX37" fmla="*/ 2491727 w 3475899"/>
                <a:gd name="connsiteY37" fmla="*/ 2320855 h 3802665"/>
                <a:gd name="connsiteX38" fmla="*/ 2373845 w 3475899"/>
                <a:gd name="connsiteY38" fmla="*/ 1885207 h 3802665"/>
                <a:gd name="connsiteX39" fmla="*/ 2058641 w 3475899"/>
                <a:gd name="connsiteY39" fmla="*/ 1570004 h 3802665"/>
                <a:gd name="connsiteX40" fmla="*/ 1615306 w 3475899"/>
                <a:gd name="connsiteY40" fmla="*/ 1311177 h 3802665"/>
                <a:gd name="connsiteX41" fmla="*/ 859329 w 3475899"/>
                <a:gd name="connsiteY41" fmla="*/ 949846 h 3802665"/>
                <a:gd name="connsiteX42" fmla="*/ 477496 w 3475899"/>
                <a:gd name="connsiteY42" fmla="*/ 424506 h 380266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35520 w 3475899"/>
                <a:gd name="connsiteY36" fmla="*/ 3980450 h 4698595"/>
                <a:gd name="connsiteX37" fmla="*/ 2491727 w 3475899"/>
                <a:gd name="connsiteY37" fmla="*/ 3216785 h 4698595"/>
                <a:gd name="connsiteX38" fmla="*/ 2373845 w 3475899"/>
                <a:gd name="connsiteY38" fmla="*/ 278113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35520 w 3475899"/>
                <a:gd name="connsiteY36" fmla="*/ 3980450 h 4698595"/>
                <a:gd name="connsiteX37" fmla="*/ 2705552 w 3475899"/>
                <a:gd name="connsiteY37" fmla="*/ 3234379 h 4698595"/>
                <a:gd name="connsiteX38" fmla="*/ 2373845 w 3475899"/>
                <a:gd name="connsiteY38" fmla="*/ 278113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373845 w 3475899"/>
                <a:gd name="connsiteY38" fmla="*/ 278113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769638 w 3475899"/>
                <a:gd name="connsiteY39" fmla="*/ 2113659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11483"/>
                <a:gd name="connsiteY0" fmla="*/ 1320436 h 4698595"/>
                <a:gd name="connsiteX1" fmla="*/ 391637 w 3411483"/>
                <a:gd name="connsiteY1" fmla="*/ 346 h 4698595"/>
                <a:gd name="connsiteX2" fmla="*/ 744010 w 3411483"/>
                <a:gd name="connsiteY2" fmla="*/ 1192304 h 4698595"/>
                <a:gd name="connsiteX3" fmla="*/ 900331 w 3411483"/>
                <a:gd name="connsiteY3" fmla="*/ 1451131 h 4698595"/>
                <a:gd name="connsiteX4" fmla="*/ 1240632 w 3411483"/>
                <a:gd name="connsiteY4" fmla="*/ 1733678 h 4698595"/>
                <a:gd name="connsiteX5" fmla="*/ 2984160 w 3411483"/>
                <a:gd name="connsiteY5" fmla="*/ 2253868 h 4698595"/>
                <a:gd name="connsiteX6" fmla="*/ 3378091 w 3411483"/>
                <a:gd name="connsiteY6" fmla="*/ 3531835 h 4698595"/>
                <a:gd name="connsiteX7" fmla="*/ 2359032 w 3411483"/>
                <a:gd name="connsiteY7" fmla="*/ 4550885 h 4698595"/>
                <a:gd name="connsiteX8" fmla="*/ 1252372 w 3411483"/>
                <a:gd name="connsiteY8" fmla="*/ 4678773 h 4698595"/>
                <a:gd name="connsiteX9" fmla="*/ 352887 w 3411483"/>
                <a:gd name="connsiteY9" fmla="*/ 4228546 h 4698595"/>
                <a:gd name="connsiteX10" fmla="*/ 846 w 3411483"/>
                <a:gd name="connsiteY10" fmla="*/ 3421796 h 4698595"/>
                <a:gd name="connsiteX11" fmla="*/ 284017 w 3411483"/>
                <a:gd name="connsiteY11" fmla="*/ 2828546 h 4698595"/>
                <a:gd name="connsiteX12" fmla="*/ 964397 w 3411483"/>
                <a:gd name="connsiteY12" fmla="*/ 2581252 h 4698595"/>
                <a:gd name="connsiteX13" fmla="*/ 1592242 w 3411483"/>
                <a:gd name="connsiteY13" fmla="*/ 2729885 h 4698595"/>
                <a:gd name="connsiteX14" fmla="*/ 1861319 w 3411483"/>
                <a:gd name="connsiteY14" fmla="*/ 3201410 h 4698595"/>
                <a:gd name="connsiteX15" fmla="*/ 1680653 w 3411483"/>
                <a:gd name="connsiteY15" fmla="*/ 3571710 h 4698595"/>
                <a:gd name="connsiteX16" fmla="*/ 1261662 w 3411483"/>
                <a:gd name="connsiteY16" fmla="*/ 3719062 h 4698595"/>
                <a:gd name="connsiteX17" fmla="*/ 895206 w 3411483"/>
                <a:gd name="connsiteY17" fmla="*/ 3637057 h 4698595"/>
                <a:gd name="connsiteX18" fmla="*/ 718384 w 3411483"/>
                <a:gd name="connsiteY18" fmla="*/ 3360293 h 4698595"/>
                <a:gd name="connsiteX19" fmla="*/ 808076 w 3411483"/>
                <a:gd name="connsiteY19" fmla="*/ 3180908 h 4698595"/>
                <a:gd name="connsiteX20" fmla="*/ 931082 w 3411483"/>
                <a:gd name="connsiteY20" fmla="*/ 3116843 h 4698595"/>
                <a:gd name="connsiteX21" fmla="*/ 990023 w 3411483"/>
                <a:gd name="connsiteY21" fmla="*/ 3109155 h 4698595"/>
                <a:gd name="connsiteX22" fmla="*/ 1010524 w 3411483"/>
                <a:gd name="connsiteY22" fmla="*/ 3124530 h 4698595"/>
                <a:gd name="connsiteX23" fmla="*/ 1000274 w 3411483"/>
                <a:gd name="connsiteY23" fmla="*/ 3155282 h 4698595"/>
                <a:gd name="connsiteX24" fmla="*/ 990023 w 3411483"/>
                <a:gd name="connsiteY24" fmla="*/ 3186034 h 4698595"/>
                <a:gd name="connsiteX25" fmla="*/ 974647 w 3411483"/>
                <a:gd name="connsiteY25" fmla="*/ 3298790 h 4698595"/>
                <a:gd name="connsiteX26" fmla="*/ 1055370 w 3411483"/>
                <a:gd name="connsiteY26" fmla="*/ 3435891 h 4698595"/>
                <a:gd name="connsiteX27" fmla="*/ 1230911 w 3411483"/>
                <a:gd name="connsiteY27" fmla="*/ 3493550 h 4698595"/>
                <a:gd name="connsiteX28" fmla="*/ 1494862 w 3411483"/>
                <a:gd name="connsiteY28" fmla="*/ 3396170 h 4698595"/>
                <a:gd name="connsiteX29" fmla="*/ 1599930 w 3411483"/>
                <a:gd name="connsiteY29" fmla="*/ 3155282 h 4698595"/>
                <a:gd name="connsiteX30" fmla="*/ 1387231 w 3411483"/>
                <a:gd name="connsiteY30" fmla="*/ 2819577 h 4698595"/>
                <a:gd name="connsiteX31" fmla="*/ 943896 w 3411483"/>
                <a:gd name="connsiteY31" fmla="*/ 2714509 h 4698595"/>
                <a:gd name="connsiteX32" fmla="*/ 372428 w 3411483"/>
                <a:gd name="connsiteY32" fmla="*/ 2909269 h 4698595"/>
                <a:gd name="connsiteX33" fmla="*/ 118727 w 3411483"/>
                <a:gd name="connsiteY33" fmla="*/ 3421796 h 4698595"/>
                <a:gd name="connsiteX34" fmla="*/ 500560 w 3411483"/>
                <a:gd name="connsiteY34" fmla="*/ 4062455 h 4698595"/>
                <a:gd name="connsiteX35" fmla="*/ 1312915 w 3411483"/>
                <a:gd name="connsiteY35" fmla="*/ 4277716 h 4698595"/>
                <a:gd name="connsiteX36" fmla="*/ 2195013 w 3411483"/>
                <a:gd name="connsiteY36" fmla="*/ 3993179 h 4698595"/>
                <a:gd name="connsiteX37" fmla="*/ 2705552 w 3411483"/>
                <a:gd name="connsiteY37" fmla="*/ 3234379 h 4698595"/>
                <a:gd name="connsiteX38" fmla="*/ 2587666 w 3411483"/>
                <a:gd name="connsiteY38" fmla="*/ 2728357 h 4698595"/>
                <a:gd name="connsiteX39" fmla="*/ 1769638 w 3411483"/>
                <a:gd name="connsiteY39" fmla="*/ 2113659 h 4698595"/>
                <a:gd name="connsiteX40" fmla="*/ 859329 w 3411483"/>
                <a:gd name="connsiteY40" fmla="*/ 1845776 h 4698595"/>
                <a:gd name="connsiteX41" fmla="*/ 477496 w 3411483"/>
                <a:gd name="connsiteY41" fmla="*/ 1320436 h 4698595"/>
                <a:gd name="connsiteX0" fmla="*/ 477496 w 3411485"/>
                <a:gd name="connsiteY0" fmla="*/ 760057 h 4138216"/>
                <a:gd name="connsiteX1" fmla="*/ 810541 w 3411485"/>
                <a:gd name="connsiteY1" fmla="*/ 659 h 4138216"/>
                <a:gd name="connsiteX2" fmla="*/ 744010 w 3411485"/>
                <a:gd name="connsiteY2" fmla="*/ 631925 h 4138216"/>
                <a:gd name="connsiteX3" fmla="*/ 900331 w 3411485"/>
                <a:gd name="connsiteY3" fmla="*/ 890752 h 4138216"/>
                <a:gd name="connsiteX4" fmla="*/ 1240632 w 3411485"/>
                <a:gd name="connsiteY4" fmla="*/ 1173299 h 4138216"/>
                <a:gd name="connsiteX5" fmla="*/ 2984160 w 3411485"/>
                <a:gd name="connsiteY5" fmla="*/ 1693489 h 4138216"/>
                <a:gd name="connsiteX6" fmla="*/ 3378091 w 3411485"/>
                <a:gd name="connsiteY6" fmla="*/ 2971456 h 4138216"/>
                <a:gd name="connsiteX7" fmla="*/ 2359032 w 3411485"/>
                <a:gd name="connsiteY7" fmla="*/ 3990506 h 4138216"/>
                <a:gd name="connsiteX8" fmla="*/ 1252372 w 3411485"/>
                <a:gd name="connsiteY8" fmla="*/ 4118394 h 4138216"/>
                <a:gd name="connsiteX9" fmla="*/ 352887 w 3411485"/>
                <a:gd name="connsiteY9" fmla="*/ 3668167 h 4138216"/>
                <a:gd name="connsiteX10" fmla="*/ 846 w 3411485"/>
                <a:gd name="connsiteY10" fmla="*/ 2861417 h 4138216"/>
                <a:gd name="connsiteX11" fmla="*/ 284017 w 3411485"/>
                <a:gd name="connsiteY11" fmla="*/ 2268167 h 4138216"/>
                <a:gd name="connsiteX12" fmla="*/ 964397 w 3411485"/>
                <a:gd name="connsiteY12" fmla="*/ 2020873 h 4138216"/>
                <a:gd name="connsiteX13" fmla="*/ 1592242 w 3411485"/>
                <a:gd name="connsiteY13" fmla="*/ 2169506 h 4138216"/>
                <a:gd name="connsiteX14" fmla="*/ 1861319 w 3411485"/>
                <a:gd name="connsiteY14" fmla="*/ 2641031 h 4138216"/>
                <a:gd name="connsiteX15" fmla="*/ 1680653 w 3411485"/>
                <a:gd name="connsiteY15" fmla="*/ 3011331 h 4138216"/>
                <a:gd name="connsiteX16" fmla="*/ 1261662 w 3411485"/>
                <a:gd name="connsiteY16" fmla="*/ 3158683 h 4138216"/>
                <a:gd name="connsiteX17" fmla="*/ 895206 w 3411485"/>
                <a:gd name="connsiteY17" fmla="*/ 3076678 h 4138216"/>
                <a:gd name="connsiteX18" fmla="*/ 718384 w 3411485"/>
                <a:gd name="connsiteY18" fmla="*/ 2799914 h 4138216"/>
                <a:gd name="connsiteX19" fmla="*/ 808076 w 3411485"/>
                <a:gd name="connsiteY19" fmla="*/ 2620529 h 4138216"/>
                <a:gd name="connsiteX20" fmla="*/ 931082 w 3411485"/>
                <a:gd name="connsiteY20" fmla="*/ 2556464 h 4138216"/>
                <a:gd name="connsiteX21" fmla="*/ 990023 w 3411485"/>
                <a:gd name="connsiteY21" fmla="*/ 2548776 h 4138216"/>
                <a:gd name="connsiteX22" fmla="*/ 1010524 w 3411485"/>
                <a:gd name="connsiteY22" fmla="*/ 2564151 h 4138216"/>
                <a:gd name="connsiteX23" fmla="*/ 1000274 w 3411485"/>
                <a:gd name="connsiteY23" fmla="*/ 2594903 h 4138216"/>
                <a:gd name="connsiteX24" fmla="*/ 990023 w 3411485"/>
                <a:gd name="connsiteY24" fmla="*/ 2625655 h 4138216"/>
                <a:gd name="connsiteX25" fmla="*/ 974647 w 3411485"/>
                <a:gd name="connsiteY25" fmla="*/ 2738411 h 4138216"/>
                <a:gd name="connsiteX26" fmla="*/ 1055370 w 3411485"/>
                <a:gd name="connsiteY26" fmla="*/ 2875512 h 4138216"/>
                <a:gd name="connsiteX27" fmla="*/ 1230911 w 3411485"/>
                <a:gd name="connsiteY27" fmla="*/ 2933171 h 4138216"/>
                <a:gd name="connsiteX28" fmla="*/ 1494862 w 3411485"/>
                <a:gd name="connsiteY28" fmla="*/ 2835791 h 4138216"/>
                <a:gd name="connsiteX29" fmla="*/ 1599930 w 3411485"/>
                <a:gd name="connsiteY29" fmla="*/ 2594903 h 4138216"/>
                <a:gd name="connsiteX30" fmla="*/ 1387231 w 3411485"/>
                <a:gd name="connsiteY30" fmla="*/ 2259198 h 4138216"/>
                <a:gd name="connsiteX31" fmla="*/ 943896 w 3411485"/>
                <a:gd name="connsiteY31" fmla="*/ 2154130 h 4138216"/>
                <a:gd name="connsiteX32" fmla="*/ 372428 w 3411485"/>
                <a:gd name="connsiteY32" fmla="*/ 2348890 h 4138216"/>
                <a:gd name="connsiteX33" fmla="*/ 118727 w 3411485"/>
                <a:gd name="connsiteY33" fmla="*/ 2861417 h 4138216"/>
                <a:gd name="connsiteX34" fmla="*/ 500560 w 3411485"/>
                <a:gd name="connsiteY34" fmla="*/ 3502076 h 4138216"/>
                <a:gd name="connsiteX35" fmla="*/ 1312915 w 3411485"/>
                <a:gd name="connsiteY35" fmla="*/ 3717337 h 4138216"/>
                <a:gd name="connsiteX36" fmla="*/ 2195013 w 3411485"/>
                <a:gd name="connsiteY36" fmla="*/ 3432800 h 4138216"/>
                <a:gd name="connsiteX37" fmla="*/ 2705552 w 3411485"/>
                <a:gd name="connsiteY37" fmla="*/ 2674000 h 4138216"/>
                <a:gd name="connsiteX38" fmla="*/ 2587666 w 3411485"/>
                <a:gd name="connsiteY38" fmla="*/ 2167978 h 4138216"/>
                <a:gd name="connsiteX39" fmla="*/ 1769638 w 3411485"/>
                <a:gd name="connsiteY39" fmla="*/ 1553280 h 4138216"/>
                <a:gd name="connsiteX40" fmla="*/ 859329 w 3411485"/>
                <a:gd name="connsiteY40" fmla="*/ 1285397 h 4138216"/>
                <a:gd name="connsiteX41" fmla="*/ 477496 w 3411485"/>
                <a:gd name="connsiteY41" fmla="*/ 760057 h 4138216"/>
                <a:gd name="connsiteX0" fmla="*/ 477496 w 3415891"/>
                <a:gd name="connsiteY0" fmla="*/ 760057 h 4122191"/>
                <a:gd name="connsiteX1" fmla="*/ 810541 w 3415891"/>
                <a:gd name="connsiteY1" fmla="*/ 659 h 4122191"/>
                <a:gd name="connsiteX2" fmla="*/ 744010 w 3415891"/>
                <a:gd name="connsiteY2" fmla="*/ 631925 h 4122191"/>
                <a:gd name="connsiteX3" fmla="*/ 900331 w 3415891"/>
                <a:gd name="connsiteY3" fmla="*/ 890752 h 4122191"/>
                <a:gd name="connsiteX4" fmla="*/ 1240632 w 3415891"/>
                <a:gd name="connsiteY4" fmla="*/ 1173299 h 4122191"/>
                <a:gd name="connsiteX5" fmla="*/ 2984160 w 3415891"/>
                <a:gd name="connsiteY5" fmla="*/ 1693489 h 4122191"/>
                <a:gd name="connsiteX6" fmla="*/ 3378091 w 3415891"/>
                <a:gd name="connsiteY6" fmla="*/ 2971456 h 4122191"/>
                <a:gd name="connsiteX7" fmla="*/ 2292890 w 3415891"/>
                <a:gd name="connsiteY7" fmla="*/ 3857009 h 4122191"/>
                <a:gd name="connsiteX8" fmla="*/ 1252372 w 3415891"/>
                <a:gd name="connsiteY8" fmla="*/ 4118394 h 4122191"/>
                <a:gd name="connsiteX9" fmla="*/ 352887 w 3415891"/>
                <a:gd name="connsiteY9" fmla="*/ 3668167 h 4122191"/>
                <a:gd name="connsiteX10" fmla="*/ 846 w 3415891"/>
                <a:gd name="connsiteY10" fmla="*/ 2861417 h 4122191"/>
                <a:gd name="connsiteX11" fmla="*/ 284017 w 3415891"/>
                <a:gd name="connsiteY11" fmla="*/ 2268167 h 4122191"/>
                <a:gd name="connsiteX12" fmla="*/ 964397 w 3415891"/>
                <a:gd name="connsiteY12" fmla="*/ 2020873 h 4122191"/>
                <a:gd name="connsiteX13" fmla="*/ 1592242 w 3415891"/>
                <a:gd name="connsiteY13" fmla="*/ 2169506 h 4122191"/>
                <a:gd name="connsiteX14" fmla="*/ 1861319 w 3415891"/>
                <a:gd name="connsiteY14" fmla="*/ 2641031 h 4122191"/>
                <a:gd name="connsiteX15" fmla="*/ 1680653 w 3415891"/>
                <a:gd name="connsiteY15" fmla="*/ 3011331 h 4122191"/>
                <a:gd name="connsiteX16" fmla="*/ 1261662 w 3415891"/>
                <a:gd name="connsiteY16" fmla="*/ 3158683 h 4122191"/>
                <a:gd name="connsiteX17" fmla="*/ 895206 w 3415891"/>
                <a:gd name="connsiteY17" fmla="*/ 3076678 h 4122191"/>
                <a:gd name="connsiteX18" fmla="*/ 718384 w 3415891"/>
                <a:gd name="connsiteY18" fmla="*/ 2799914 h 4122191"/>
                <a:gd name="connsiteX19" fmla="*/ 808076 w 3415891"/>
                <a:gd name="connsiteY19" fmla="*/ 2620529 h 4122191"/>
                <a:gd name="connsiteX20" fmla="*/ 931082 w 3415891"/>
                <a:gd name="connsiteY20" fmla="*/ 2556464 h 4122191"/>
                <a:gd name="connsiteX21" fmla="*/ 990023 w 3415891"/>
                <a:gd name="connsiteY21" fmla="*/ 2548776 h 4122191"/>
                <a:gd name="connsiteX22" fmla="*/ 1010524 w 3415891"/>
                <a:gd name="connsiteY22" fmla="*/ 2564151 h 4122191"/>
                <a:gd name="connsiteX23" fmla="*/ 1000274 w 3415891"/>
                <a:gd name="connsiteY23" fmla="*/ 2594903 h 4122191"/>
                <a:gd name="connsiteX24" fmla="*/ 990023 w 3415891"/>
                <a:gd name="connsiteY24" fmla="*/ 2625655 h 4122191"/>
                <a:gd name="connsiteX25" fmla="*/ 974647 w 3415891"/>
                <a:gd name="connsiteY25" fmla="*/ 2738411 h 4122191"/>
                <a:gd name="connsiteX26" fmla="*/ 1055370 w 3415891"/>
                <a:gd name="connsiteY26" fmla="*/ 2875512 h 4122191"/>
                <a:gd name="connsiteX27" fmla="*/ 1230911 w 3415891"/>
                <a:gd name="connsiteY27" fmla="*/ 2933171 h 4122191"/>
                <a:gd name="connsiteX28" fmla="*/ 1494862 w 3415891"/>
                <a:gd name="connsiteY28" fmla="*/ 2835791 h 4122191"/>
                <a:gd name="connsiteX29" fmla="*/ 1599930 w 3415891"/>
                <a:gd name="connsiteY29" fmla="*/ 2594903 h 4122191"/>
                <a:gd name="connsiteX30" fmla="*/ 1387231 w 3415891"/>
                <a:gd name="connsiteY30" fmla="*/ 2259198 h 4122191"/>
                <a:gd name="connsiteX31" fmla="*/ 943896 w 3415891"/>
                <a:gd name="connsiteY31" fmla="*/ 2154130 h 4122191"/>
                <a:gd name="connsiteX32" fmla="*/ 372428 w 3415891"/>
                <a:gd name="connsiteY32" fmla="*/ 2348890 h 4122191"/>
                <a:gd name="connsiteX33" fmla="*/ 118727 w 3415891"/>
                <a:gd name="connsiteY33" fmla="*/ 2861417 h 4122191"/>
                <a:gd name="connsiteX34" fmla="*/ 500560 w 3415891"/>
                <a:gd name="connsiteY34" fmla="*/ 3502076 h 4122191"/>
                <a:gd name="connsiteX35" fmla="*/ 1312915 w 3415891"/>
                <a:gd name="connsiteY35" fmla="*/ 3717337 h 4122191"/>
                <a:gd name="connsiteX36" fmla="*/ 2195013 w 3415891"/>
                <a:gd name="connsiteY36" fmla="*/ 3432800 h 4122191"/>
                <a:gd name="connsiteX37" fmla="*/ 2705552 w 3415891"/>
                <a:gd name="connsiteY37" fmla="*/ 2674000 h 4122191"/>
                <a:gd name="connsiteX38" fmla="*/ 2587666 w 3415891"/>
                <a:gd name="connsiteY38" fmla="*/ 2167978 h 4122191"/>
                <a:gd name="connsiteX39" fmla="*/ 1769638 w 3415891"/>
                <a:gd name="connsiteY39" fmla="*/ 1553280 h 4122191"/>
                <a:gd name="connsiteX40" fmla="*/ 859329 w 3415891"/>
                <a:gd name="connsiteY40" fmla="*/ 1285397 h 4122191"/>
                <a:gd name="connsiteX41" fmla="*/ 477496 w 3415891"/>
                <a:gd name="connsiteY41" fmla="*/ 760057 h 4122191"/>
                <a:gd name="connsiteX0" fmla="*/ 477496 w 3415891"/>
                <a:gd name="connsiteY0" fmla="*/ 760057 h 4122191"/>
                <a:gd name="connsiteX1" fmla="*/ 810541 w 3415891"/>
                <a:gd name="connsiteY1" fmla="*/ 659 h 4122191"/>
                <a:gd name="connsiteX2" fmla="*/ 744010 w 3415891"/>
                <a:gd name="connsiteY2" fmla="*/ 631925 h 4122191"/>
                <a:gd name="connsiteX3" fmla="*/ 900331 w 3415891"/>
                <a:gd name="connsiteY3" fmla="*/ 890752 h 4122191"/>
                <a:gd name="connsiteX4" fmla="*/ 1240632 w 3415891"/>
                <a:gd name="connsiteY4" fmla="*/ 1173299 h 4122191"/>
                <a:gd name="connsiteX5" fmla="*/ 2984160 w 3415891"/>
                <a:gd name="connsiteY5" fmla="*/ 1693489 h 4122191"/>
                <a:gd name="connsiteX6" fmla="*/ 3378091 w 3415891"/>
                <a:gd name="connsiteY6" fmla="*/ 2971456 h 4122191"/>
                <a:gd name="connsiteX7" fmla="*/ 2292890 w 3415891"/>
                <a:gd name="connsiteY7" fmla="*/ 3857009 h 4122191"/>
                <a:gd name="connsiteX8" fmla="*/ 1252372 w 3415891"/>
                <a:gd name="connsiteY8" fmla="*/ 4118394 h 4122191"/>
                <a:gd name="connsiteX9" fmla="*/ 352887 w 3415891"/>
                <a:gd name="connsiteY9" fmla="*/ 3668167 h 4122191"/>
                <a:gd name="connsiteX10" fmla="*/ 846 w 3415891"/>
                <a:gd name="connsiteY10" fmla="*/ 2861417 h 4122191"/>
                <a:gd name="connsiteX11" fmla="*/ 284017 w 3415891"/>
                <a:gd name="connsiteY11" fmla="*/ 2268167 h 4122191"/>
                <a:gd name="connsiteX12" fmla="*/ 964397 w 3415891"/>
                <a:gd name="connsiteY12" fmla="*/ 2020873 h 4122191"/>
                <a:gd name="connsiteX13" fmla="*/ 1592242 w 3415891"/>
                <a:gd name="connsiteY13" fmla="*/ 2169506 h 4122191"/>
                <a:gd name="connsiteX14" fmla="*/ 1861319 w 3415891"/>
                <a:gd name="connsiteY14" fmla="*/ 2641031 h 4122191"/>
                <a:gd name="connsiteX15" fmla="*/ 1680653 w 3415891"/>
                <a:gd name="connsiteY15" fmla="*/ 3011331 h 4122191"/>
                <a:gd name="connsiteX16" fmla="*/ 1261662 w 3415891"/>
                <a:gd name="connsiteY16" fmla="*/ 3158683 h 4122191"/>
                <a:gd name="connsiteX17" fmla="*/ 895206 w 3415891"/>
                <a:gd name="connsiteY17" fmla="*/ 3076678 h 4122191"/>
                <a:gd name="connsiteX18" fmla="*/ 718384 w 3415891"/>
                <a:gd name="connsiteY18" fmla="*/ 2799914 h 4122191"/>
                <a:gd name="connsiteX19" fmla="*/ 808076 w 3415891"/>
                <a:gd name="connsiteY19" fmla="*/ 2620529 h 4122191"/>
                <a:gd name="connsiteX20" fmla="*/ 931082 w 3415891"/>
                <a:gd name="connsiteY20" fmla="*/ 2556464 h 4122191"/>
                <a:gd name="connsiteX21" fmla="*/ 990023 w 3415891"/>
                <a:gd name="connsiteY21" fmla="*/ 2548776 h 4122191"/>
                <a:gd name="connsiteX22" fmla="*/ 1010524 w 3415891"/>
                <a:gd name="connsiteY22" fmla="*/ 2564151 h 4122191"/>
                <a:gd name="connsiteX23" fmla="*/ 1000274 w 3415891"/>
                <a:gd name="connsiteY23" fmla="*/ 2594903 h 4122191"/>
                <a:gd name="connsiteX24" fmla="*/ 990023 w 3415891"/>
                <a:gd name="connsiteY24" fmla="*/ 2625655 h 4122191"/>
                <a:gd name="connsiteX25" fmla="*/ 974647 w 3415891"/>
                <a:gd name="connsiteY25" fmla="*/ 2738411 h 4122191"/>
                <a:gd name="connsiteX26" fmla="*/ 1055370 w 3415891"/>
                <a:gd name="connsiteY26" fmla="*/ 2875512 h 4122191"/>
                <a:gd name="connsiteX27" fmla="*/ 1230911 w 3415891"/>
                <a:gd name="connsiteY27" fmla="*/ 2933171 h 4122191"/>
                <a:gd name="connsiteX28" fmla="*/ 1494862 w 3415891"/>
                <a:gd name="connsiteY28" fmla="*/ 2835791 h 4122191"/>
                <a:gd name="connsiteX29" fmla="*/ 1599930 w 3415891"/>
                <a:gd name="connsiteY29" fmla="*/ 2594903 h 4122191"/>
                <a:gd name="connsiteX30" fmla="*/ 1387231 w 3415891"/>
                <a:gd name="connsiteY30" fmla="*/ 2259198 h 4122191"/>
                <a:gd name="connsiteX31" fmla="*/ 943896 w 3415891"/>
                <a:gd name="connsiteY31" fmla="*/ 2154130 h 4122191"/>
                <a:gd name="connsiteX32" fmla="*/ 372428 w 3415891"/>
                <a:gd name="connsiteY32" fmla="*/ 2348890 h 4122191"/>
                <a:gd name="connsiteX33" fmla="*/ 118727 w 3415891"/>
                <a:gd name="connsiteY33" fmla="*/ 2861417 h 4122191"/>
                <a:gd name="connsiteX34" fmla="*/ 500560 w 3415891"/>
                <a:gd name="connsiteY34" fmla="*/ 3502076 h 4122191"/>
                <a:gd name="connsiteX35" fmla="*/ 1312915 w 3415891"/>
                <a:gd name="connsiteY35" fmla="*/ 3717337 h 4122191"/>
                <a:gd name="connsiteX36" fmla="*/ 2195013 w 3415891"/>
                <a:gd name="connsiteY36" fmla="*/ 3432800 h 4122191"/>
                <a:gd name="connsiteX37" fmla="*/ 2705552 w 3415891"/>
                <a:gd name="connsiteY37" fmla="*/ 2674000 h 4122191"/>
                <a:gd name="connsiteX38" fmla="*/ 2587666 w 3415891"/>
                <a:gd name="connsiteY38" fmla="*/ 2167978 h 4122191"/>
                <a:gd name="connsiteX39" fmla="*/ 1769638 w 3415891"/>
                <a:gd name="connsiteY39" fmla="*/ 1553280 h 4122191"/>
                <a:gd name="connsiteX40" fmla="*/ 859329 w 3415891"/>
                <a:gd name="connsiteY40" fmla="*/ 1285397 h 4122191"/>
                <a:gd name="connsiteX41" fmla="*/ 477496 w 3415891"/>
                <a:gd name="connsiteY41" fmla="*/ 760057 h 4122191"/>
                <a:gd name="connsiteX0" fmla="*/ 477496 w 3415891"/>
                <a:gd name="connsiteY0" fmla="*/ 760057 h 3958557"/>
                <a:gd name="connsiteX1" fmla="*/ 810541 w 3415891"/>
                <a:gd name="connsiteY1" fmla="*/ 659 h 3958557"/>
                <a:gd name="connsiteX2" fmla="*/ 744010 w 3415891"/>
                <a:gd name="connsiteY2" fmla="*/ 631925 h 3958557"/>
                <a:gd name="connsiteX3" fmla="*/ 900331 w 3415891"/>
                <a:gd name="connsiteY3" fmla="*/ 890752 h 3958557"/>
                <a:gd name="connsiteX4" fmla="*/ 1240632 w 3415891"/>
                <a:gd name="connsiteY4" fmla="*/ 1173299 h 3958557"/>
                <a:gd name="connsiteX5" fmla="*/ 2984160 w 3415891"/>
                <a:gd name="connsiteY5" fmla="*/ 1693489 h 3958557"/>
                <a:gd name="connsiteX6" fmla="*/ 3378091 w 3415891"/>
                <a:gd name="connsiteY6" fmla="*/ 2971456 h 3958557"/>
                <a:gd name="connsiteX7" fmla="*/ 2292890 w 3415891"/>
                <a:gd name="connsiteY7" fmla="*/ 3857009 h 3958557"/>
                <a:gd name="connsiteX8" fmla="*/ 1075991 w 3415891"/>
                <a:gd name="connsiteY8" fmla="*/ 3918147 h 3958557"/>
                <a:gd name="connsiteX9" fmla="*/ 352887 w 3415891"/>
                <a:gd name="connsiteY9" fmla="*/ 3668167 h 3958557"/>
                <a:gd name="connsiteX10" fmla="*/ 846 w 3415891"/>
                <a:gd name="connsiteY10" fmla="*/ 2861417 h 3958557"/>
                <a:gd name="connsiteX11" fmla="*/ 284017 w 3415891"/>
                <a:gd name="connsiteY11" fmla="*/ 2268167 h 3958557"/>
                <a:gd name="connsiteX12" fmla="*/ 964397 w 3415891"/>
                <a:gd name="connsiteY12" fmla="*/ 2020873 h 3958557"/>
                <a:gd name="connsiteX13" fmla="*/ 1592242 w 3415891"/>
                <a:gd name="connsiteY13" fmla="*/ 2169506 h 3958557"/>
                <a:gd name="connsiteX14" fmla="*/ 1861319 w 3415891"/>
                <a:gd name="connsiteY14" fmla="*/ 2641031 h 3958557"/>
                <a:gd name="connsiteX15" fmla="*/ 1680653 w 3415891"/>
                <a:gd name="connsiteY15" fmla="*/ 3011331 h 3958557"/>
                <a:gd name="connsiteX16" fmla="*/ 1261662 w 3415891"/>
                <a:gd name="connsiteY16" fmla="*/ 3158683 h 3958557"/>
                <a:gd name="connsiteX17" fmla="*/ 895206 w 3415891"/>
                <a:gd name="connsiteY17" fmla="*/ 3076678 h 3958557"/>
                <a:gd name="connsiteX18" fmla="*/ 718384 w 3415891"/>
                <a:gd name="connsiteY18" fmla="*/ 2799914 h 3958557"/>
                <a:gd name="connsiteX19" fmla="*/ 808076 w 3415891"/>
                <a:gd name="connsiteY19" fmla="*/ 2620529 h 3958557"/>
                <a:gd name="connsiteX20" fmla="*/ 931082 w 3415891"/>
                <a:gd name="connsiteY20" fmla="*/ 2556464 h 3958557"/>
                <a:gd name="connsiteX21" fmla="*/ 990023 w 3415891"/>
                <a:gd name="connsiteY21" fmla="*/ 2548776 h 3958557"/>
                <a:gd name="connsiteX22" fmla="*/ 1010524 w 3415891"/>
                <a:gd name="connsiteY22" fmla="*/ 2564151 h 3958557"/>
                <a:gd name="connsiteX23" fmla="*/ 1000274 w 3415891"/>
                <a:gd name="connsiteY23" fmla="*/ 2594903 h 3958557"/>
                <a:gd name="connsiteX24" fmla="*/ 990023 w 3415891"/>
                <a:gd name="connsiteY24" fmla="*/ 2625655 h 3958557"/>
                <a:gd name="connsiteX25" fmla="*/ 974647 w 3415891"/>
                <a:gd name="connsiteY25" fmla="*/ 2738411 h 3958557"/>
                <a:gd name="connsiteX26" fmla="*/ 1055370 w 3415891"/>
                <a:gd name="connsiteY26" fmla="*/ 2875512 h 3958557"/>
                <a:gd name="connsiteX27" fmla="*/ 1230911 w 3415891"/>
                <a:gd name="connsiteY27" fmla="*/ 2933171 h 3958557"/>
                <a:gd name="connsiteX28" fmla="*/ 1494862 w 3415891"/>
                <a:gd name="connsiteY28" fmla="*/ 2835791 h 3958557"/>
                <a:gd name="connsiteX29" fmla="*/ 1599930 w 3415891"/>
                <a:gd name="connsiteY29" fmla="*/ 2594903 h 3958557"/>
                <a:gd name="connsiteX30" fmla="*/ 1387231 w 3415891"/>
                <a:gd name="connsiteY30" fmla="*/ 2259198 h 3958557"/>
                <a:gd name="connsiteX31" fmla="*/ 943896 w 3415891"/>
                <a:gd name="connsiteY31" fmla="*/ 2154130 h 3958557"/>
                <a:gd name="connsiteX32" fmla="*/ 372428 w 3415891"/>
                <a:gd name="connsiteY32" fmla="*/ 2348890 h 3958557"/>
                <a:gd name="connsiteX33" fmla="*/ 118727 w 3415891"/>
                <a:gd name="connsiteY33" fmla="*/ 2861417 h 3958557"/>
                <a:gd name="connsiteX34" fmla="*/ 500560 w 3415891"/>
                <a:gd name="connsiteY34" fmla="*/ 3502076 h 3958557"/>
                <a:gd name="connsiteX35" fmla="*/ 1312915 w 3415891"/>
                <a:gd name="connsiteY35" fmla="*/ 3717337 h 3958557"/>
                <a:gd name="connsiteX36" fmla="*/ 2195013 w 3415891"/>
                <a:gd name="connsiteY36" fmla="*/ 3432800 h 3958557"/>
                <a:gd name="connsiteX37" fmla="*/ 2705552 w 3415891"/>
                <a:gd name="connsiteY37" fmla="*/ 2674000 h 3958557"/>
                <a:gd name="connsiteX38" fmla="*/ 2587666 w 3415891"/>
                <a:gd name="connsiteY38" fmla="*/ 2167978 h 3958557"/>
                <a:gd name="connsiteX39" fmla="*/ 1769638 w 3415891"/>
                <a:gd name="connsiteY39" fmla="*/ 1553280 h 3958557"/>
                <a:gd name="connsiteX40" fmla="*/ 859329 w 3415891"/>
                <a:gd name="connsiteY40" fmla="*/ 1285397 h 3958557"/>
                <a:gd name="connsiteX41" fmla="*/ 477496 w 3415891"/>
                <a:gd name="connsiteY41" fmla="*/ 760057 h 3958557"/>
                <a:gd name="connsiteX0" fmla="*/ 565295 w 3503690"/>
                <a:gd name="connsiteY0" fmla="*/ 760057 h 3958557"/>
                <a:gd name="connsiteX1" fmla="*/ 898340 w 3503690"/>
                <a:gd name="connsiteY1" fmla="*/ 659 h 3958557"/>
                <a:gd name="connsiteX2" fmla="*/ 831809 w 3503690"/>
                <a:gd name="connsiteY2" fmla="*/ 631925 h 3958557"/>
                <a:gd name="connsiteX3" fmla="*/ 988130 w 3503690"/>
                <a:gd name="connsiteY3" fmla="*/ 890752 h 3958557"/>
                <a:gd name="connsiteX4" fmla="*/ 1328431 w 3503690"/>
                <a:gd name="connsiteY4" fmla="*/ 1173299 h 3958557"/>
                <a:gd name="connsiteX5" fmla="*/ 3071959 w 3503690"/>
                <a:gd name="connsiteY5" fmla="*/ 1693489 h 3958557"/>
                <a:gd name="connsiteX6" fmla="*/ 3465890 w 3503690"/>
                <a:gd name="connsiteY6" fmla="*/ 2971456 h 3958557"/>
                <a:gd name="connsiteX7" fmla="*/ 2380689 w 3503690"/>
                <a:gd name="connsiteY7" fmla="*/ 3857009 h 3958557"/>
                <a:gd name="connsiteX8" fmla="*/ 1163790 w 3503690"/>
                <a:gd name="connsiteY8" fmla="*/ 3918147 h 3958557"/>
                <a:gd name="connsiteX9" fmla="*/ 440686 w 3503690"/>
                <a:gd name="connsiteY9" fmla="*/ 3668167 h 3958557"/>
                <a:gd name="connsiteX10" fmla="*/ 454 w 3503690"/>
                <a:gd name="connsiteY10" fmla="*/ 2861417 h 3958557"/>
                <a:gd name="connsiteX11" fmla="*/ 371816 w 3503690"/>
                <a:gd name="connsiteY11" fmla="*/ 2268167 h 3958557"/>
                <a:gd name="connsiteX12" fmla="*/ 1052196 w 3503690"/>
                <a:gd name="connsiteY12" fmla="*/ 2020873 h 3958557"/>
                <a:gd name="connsiteX13" fmla="*/ 1680041 w 3503690"/>
                <a:gd name="connsiteY13" fmla="*/ 2169506 h 3958557"/>
                <a:gd name="connsiteX14" fmla="*/ 1949118 w 3503690"/>
                <a:gd name="connsiteY14" fmla="*/ 2641031 h 3958557"/>
                <a:gd name="connsiteX15" fmla="*/ 1768452 w 3503690"/>
                <a:gd name="connsiteY15" fmla="*/ 3011331 h 3958557"/>
                <a:gd name="connsiteX16" fmla="*/ 1349461 w 3503690"/>
                <a:gd name="connsiteY16" fmla="*/ 3158683 h 3958557"/>
                <a:gd name="connsiteX17" fmla="*/ 983005 w 3503690"/>
                <a:gd name="connsiteY17" fmla="*/ 3076678 h 3958557"/>
                <a:gd name="connsiteX18" fmla="*/ 806183 w 3503690"/>
                <a:gd name="connsiteY18" fmla="*/ 2799914 h 3958557"/>
                <a:gd name="connsiteX19" fmla="*/ 895875 w 3503690"/>
                <a:gd name="connsiteY19" fmla="*/ 2620529 h 3958557"/>
                <a:gd name="connsiteX20" fmla="*/ 1018881 w 3503690"/>
                <a:gd name="connsiteY20" fmla="*/ 2556464 h 3958557"/>
                <a:gd name="connsiteX21" fmla="*/ 1077822 w 3503690"/>
                <a:gd name="connsiteY21" fmla="*/ 2548776 h 3958557"/>
                <a:gd name="connsiteX22" fmla="*/ 1098323 w 3503690"/>
                <a:gd name="connsiteY22" fmla="*/ 2564151 h 3958557"/>
                <a:gd name="connsiteX23" fmla="*/ 1088073 w 3503690"/>
                <a:gd name="connsiteY23" fmla="*/ 2594903 h 3958557"/>
                <a:gd name="connsiteX24" fmla="*/ 1077822 w 3503690"/>
                <a:gd name="connsiteY24" fmla="*/ 2625655 h 3958557"/>
                <a:gd name="connsiteX25" fmla="*/ 1062446 w 3503690"/>
                <a:gd name="connsiteY25" fmla="*/ 2738411 h 3958557"/>
                <a:gd name="connsiteX26" fmla="*/ 1143169 w 3503690"/>
                <a:gd name="connsiteY26" fmla="*/ 2875512 h 3958557"/>
                <a:gd name="connsiteX27" fmla="*/ 1318710 w 3503690"/>
                <a:gd name="connsiteY27" fmla="*/ 2933171 h 3958557"/>
                <a:gd name="connsiteX28" fmla="*/ 1582661 w 3503690"/>
                <a:gd name="connsiteY28" fmla="*/ 2835791 h 3958557"/>
                <a:gd name="connsiteX29" fmla="*/ 1687729 w 3503690"/>
                <a:gd name="connsiteY29" fmla="*/ 2594903 h 3958557"/>
                <a:gd name="connsiteX30" fmla="*/ 1475030 w 3503690"/>
                <a:gd name="connsiteY30" fmla="*/ 2259198 h 3958557"/>
                <a:gd name="connsiteX31" fmla="*/ 1031695 w 3503690"/>
                <a:gd name="connsiteY31" fmla="*/ 2154130 h 3958557"/>
                <a:gd name="connsiteX32" fmla="*/ 460227 w 3503690"/>
                <a:gd name="connsiteY32" fmla="*/ 2348890 h 3958557"/>
                <a:gd name="connsiteX33" fmla="*/ 206526 w 3503690"/>
                <a:gd name="connsiteY33" fmla="*/ 2861417 h 3958557"/>
                <a:gd name="connsiteX34" fmla="*/ 588359 w 3503690"/>
                <a:gd name="connsiteY34" fmla="*/ 3502076 h 3958557"/>
                <a:gd name="connsiteX35" fmla="*/ 1400714 w 3503690"/>
                <a:gd name="connsiteY35" fmla="*/ 3717337 h 3958557"/>
                <a:gd name="connsiteX36" fmla="*/ 2282812 w 3503690"/>
                <a:gd name="connsiteY36" fmla="*/ 3432800 h 3958557"/>
                <a:gd name="connsiteX37" fmla="*/ 2793351 w 3503690"/>
                <a:gd name="connsiteY37" fmla="*/ 2674000 h 3958557"/>
                <a:gd name="connsiteX38" fmla="*/ 2675465 w 3503690"/>
                <a:gd name="connsiteY38" fmla="*/ 2167978 h 3958557"/>
                <a:gd name="connsiteX39" fmla="*/ 1857437 w 3503690"/>
                <a:gd name="connsiteY39" fmla="*/ 1553280 h 3958557"/>
                <a:gd name="connsiteX40" fmla="*/ 947128 w 3503690"/>
                <a:gd name="connsiteY40" fmla="*/ 1285397 h 3958557"/>
                <a:gd name="connsiteX41" fmla="*/ 565295 w 3503690"/>
                <a:gd name="connsiteY41" fmla="*/ 760057 h 3958557"/>
                <a:gd name="connsiteX0" fmla="*/ 565297 w 3505172"/>
                <a:gd name="connsiteY0" fmla="*/ 760057 h 3929318"/>
                <a:gd name="connsiteX1" fmla="*/ 898342 w 3505172"/>
                <a:gd name="connsiteY1" fmla="*/ 659 h 3929318"/>
                <a:gd name="connsiteX2" fmla="*/ 831811 w 3505172"/>
                <a:gd name="connsiteY2" fmla="*/ 631925 h 3929318"/>
                <a:gd name="connsiteX3" fmla="*/ 988132 w 3505172"/>
                <a:gd name="connsiteY3" fmla="*/ 890752 h 3929318"/>
                <a:gd name="connsiteX4" fmla="*/ 1328433 w 3505172"/>
                <a:gd name="connsiteY4" fmla="*/ 1173299 h 3929318"/>
                <a:gd name="connsiteX5" fmla="*/ 3071961 w 3505172"/>
                <a:gd name="connsiteY5" fmla="*/ 1693489 h 3929318"/>
                <a:gd name="connsiteX6" fmla="*/ 3465892 w 3505172"/>
                <a:gd name="connsiteY6" fmla="*/ 2971456 h 3929318"/>
                <a:gd name="connsiteX7" fmla="*/ 2358642 w 3505172"/>
                <a:gd name="connsiteY7" fmla="*/ 3790260 h 3929318"/>
                <a:gd name="connsiteX8" fmla="*/ 1163792 w 3505172"/>
                <a:gd name="connsiteY8" fmla="*/ 3918147 h 3929318"/>
                <a:gd name="connsiteX9" fmla="*/ 440688 w 3505172"/>
                <a:gd name="connsiteY9" fmla="*/ 3668167 h 3929318"/>
                <a:gd name="connsiteX10" fmla="*/ 456 w 3505172"/>
                <a:gd name="connsiteY10" fmla="*/ 2861417 h 3929318"/>
                <a:gd name="connsiteX11" fmla="*/ 371818 w 3505172"/>
                <a:gd name="connsiteY11" fmla="*/ 2268167 h 3929318"/>
                <a:gd name="connsiteX12" fmla="*/ 1052198 w 3505172"/>
                <a:gd name="connsiteY12" fmla="*/ 2020873 h 3929318"/>
                <a:gd name="connsiteX13" fmla="*/ 1680043 w 3505172"/>
                <a:gd name="connsiteY13" fmla="*/ 2169506 h 3929318"/>
                <a:gd name="connsiteX14" fmla="*/ 1949120 w 3505172"/>
                <a:gd name="connsiteY14" fmla="*/ 2641031 h 3929318"/>
                <a:gd name="connsiteX15" fmla="*/ 1768454 w 3505172"/>
                <a:gd name="connsiteY15" fmla="*/ 3011331 h 3929318"/>
                <a:gd name="connsiteX16" fmla="*/ 1349463 w 3505172"/>
                <a:gd name="connsiteY16" fmla="*/ 3158683 h 3929318"/>
                <a:gd name="connsiteX17" fmla="*/ 983007 w 3505172"/>
                <a:gd name="connsiteY17" fmla="*/ 3076678 h 3929318"/>
                <a:gd name="connsiteX18" fmla="*/ 806185 w 3505172"/>
                <a:gd name="connsiteY18" fmla="*/ 2799914 h 3929318"/>
                <a:gd name="connsiteX19" fmla="*/ 895877 w 3505172"/>
                <a:gd name="connsiteY19" fmla="*/ 2620529 h 3929318"/>
                <a:gd name="connsiteX20" fmla="*/ 1018883 w 3505172"/>
                <a:gd name="connsiteY20" fmla="*/ 2556464 h 3929318"/>
                <a:gd name="connsiteX21" fmla="*/ 1077824 w 3505172"/>
                <a:gd name="connsiteY21" fmla="*/ 2548776 h 3929318"/>
                <a:gd name="connsiteX22" fmla="*/ 1098325 w 3505172"/>
                <a:gd name="connsiteY22" fmla="*/ 2564151 h 3929318"/>
                <a:gd name="connsiteX23" fmla="*/ 1088075 w 3505172"/>
                <a:gd name="connsiteY23" fmla="*/ 2594903 h 3929318"/>
                <a:gd name="connsiteX24" fmla="*/ 1077824 w 3505172"/>
                <a:gd name="connsiteY24" fmla="*/ 2625655 h 3929318"/>
                <a:gd name="connsiteX25" fmla="*/ 1062448 w 3505172"/>
                <a:gd name="connsiteY25" fmla="*/ 2738411 h 3929318"/>
                <a:gd name="connsiteX26" fmla="*/ 1143171 w 3505172"/>
                <a:gd name="connsiteY26" fmla="*/ 2875512 h 3929318"/>
                <a:gd name="connsiteX27" fmla="*/ 1318712 w 3505172"/>
                <a:gd name="connsiteY27" fmla="*/ 2933171 h 3929318"/>
                <a:gd name="connsiteX28" fmla="*/ 1582663 w 3505172"/>
                <a:gd name="connsiteY28" fmla="*/ 2835791 h 3929318"/>
                <a:gd name="connsiteX29" fmla="*/ 1687731 w 3505172"/>
                <a:gd name="connsiteY29" fmla="*/ 2594903 h 3929318"/>
                <a:gd name="connsiteX30" fmla="*/ 1475032 w 3505172"/>
                <a:gd name="connsiteY30" fmla="*/ 2259198 h 3929318"/>
                <a:gd name="connsiteX31" fmla="*/ 1031697 w 3505172"/>
                <a:gd name="connsiteY31" fmla="*/ 2154130 h 3929318"/>
                <a:gd name="connsiteX32" fmla="*/ 460229 w 3505172"/>
                <a:gd name="connsiteY32" fmla="*/ 2348890 h 3929318"/>
                <a:gd name="connsiteX33" fmla="*/ 206528 w 3505172"/>
                <a:gd name="connsiteY33" fmla="*/ 2861417 h 3929318"/>
                <a:gd name="connsiteX34" fmla="*/ 588361 w 3505172"/>
                <a:gd name="connsiteY34" fmla="*/ 3502076 h 3929318"/>
                <a:gd name="connsiteX35" fmla="*/ 1400716 w 3505172"/>
                <a:gd name="connsiteY35" fmla="*/ 3717337 h 3929318"/>
                <a:gd name="connsiteX36" fmla="*/ 2282814 w 3505172"/>
                <a:gd name="connsiteY36" fmla="*/ 3432800 h 3929318"/>
                <a:gd name="connsiteX37" fmla="*/ 2793353 w 3505172"/>
                <a:gd name="connsiteY37" fmla="*/ 2674000 h 3929318"/>
                <a:gd name="connsiteX38" fmla="*/ 2675467 w 3505172"/>
                <a:gd name="connsiteY38" fmla="*/ 2167978 h 3929318"/>
                <a:gd name="connsiteX39" fmla="*/ 1857439 w 3505172"/>
                <a:gd name="connsiteY39" fmla="*/ 1553280 h 3929318"/>
                <a:gd name="connsiteX40" fmla="*/ 947130 w 3505172"/>
                <a:gd name="connsiteY40" fmla="*/ 1285397 h 3929318"/>
                <a:gd name="connsiteX41" fmla="*/ 565297 w 3505172"/>
                <a:gd name="connsiteY41" fmla="*/ 760057 h 3929318"/>
                <a:gd name="connsiteX0" fmla="*/ 565297 w 3359163"/>
                <a:gd name="connsiteY0" fmla="*/ 760057 h 3930630"/>
                <a:gd name="connsiteX1" fmla="*/ 898342 w 3359163"/>
                <a:gd name="connsiteY1" fmla="*/ 659 h 3930630"/>
                <a:gd name="connsiteX2" fmla="*/ 831811 w 3359163"/>
                <a:gd name="connsiteY2" fmla="*/ 631925 h 3930630"/>
                <a:gd name="connsiteX3" fmla="*/ 988132 w 3359163"/>
                <a:gd name="connsiteY3" fmla="*/ 890752 h 3930630"/>
                <a:gd name="connsiteX4" fmla="*/ 1328433 w 3359163"/>
                <a:gd name="connsiteY4" fmla="*/ 1173299 h 3930630"/>
                <a:gd name="connsiteX5" fmla="*/ 3071961 w 3359163"/>
                <a:gd name="connsiteY5" fmla="*/ 1693489 h 3930630"/>
                <a:gd name="connsiteX6" fmla="*/ 3289512 w 3359163"/>
                <a:gd name="connsiteY6" fmla="*/ 2931407 h 3930630"/>
                <a:gd name="connsiteX7" fmla="*/ 2358642 w 3359163"/>
                <a:gd name="connsiteY7" fmla="*/ 3790260 h 3930630"/>
                <a:gd name="connsiteX8" fmla="*/ 1163792 w 3359163"/>
                <a:gd name="connsiteY8" fmla="*/ 3918147 h 3930630"/>
                <a:gd name="connsiteX9" fmla="*/ 440688 w 3359163"/>
                <a:gd name="connsiteY9" fmla="*/ 3668167 h 3930630"/>
                <a:gd name="connsiteX10" fmla="*/ 456 w 3359163"/>
                <a:gd name="connsiteY10" fmla="*/ 2861417 h 3930630"/>
                <a:gd name="connsiteX11" fmla="*/ 371818 w 3359163"/>
                <a:gd name="connsiteY11" fmla="*/ 2268167 h 3930630"/>
                <a:gd name="connsiteX12" fmla="*/ 1052198 w 3359163"/>
                <a:gd name="connsiteY12" fmla="*/ 2020873 h 3930630"/>
                <a:gd name="connsiteX13" fmla="*/ 1680043 w 3359163"/>
                <a:gd name="connsiteY13" fmla="*/ 2169506 h 3930630"/>
                <a:gd name="connsiteX14" fmla="*/ 1949120 w 3359163"/>
                <a:gd name="connsiteY14" fmla="*/ 2641031 h 3930630"/>
                <a:gd name="connsiteX15" fmla="*/ 1768454 w 3359163"/>
                <a:gd name="connsiteY15" fmla="*/ 3011331 h 3930630"/>
                <a:gd name="connsiteX16" fmla="*/ 1349463 w 3359163"/>
                <a:gd name="connsiteY16" fmla="*/ 3158683 h 3930630"/>
                <a:gd name="connsiteX17" fmla="*/ 983007 w 3359163"/>
                <a:gd name="connsiteY17" fmla="*/ 3076678 h 3930630"/>
                <a:gd name="connsiteX18" fmla="*/ 806185 w 3359163"/>
                <a:gd name="connsiteY18" fmla="*/ 2799914 h 3930630"/>
                <a:gd name="connsiteX19" fmla="*/ 895877 w 3359163"/>
                <a:gd name="connsiteY19" fmla="*/ 2620529 h 3930630"/>
                <a:gd name="connsiteX20" fmla="*/ 1018883 w 3359163"/>
                <a:gd name="connsiteY20" fmla="*/ 2556464 h 3930630"/>
                <a:gd name="connsiteX21" fmla="*/ 1077824 w 3359163"/>
                <a:gd name="connsiteY21" fmla="*/ 2548776 h 3930630"/>
                <a:gd name="connsiteX22" fmla="*/ 1098325 w 3359163"/>
                <a:gd name="connsiteY22" fmla="*/ 2564151 h 3930630"/>
                <a:gd name="connsiteX23" fmla="*/ 1088075 w 3359163"/>
                <a:gd name="connsiteY23" fmla="*/ 2594903 h 3930630"/>
                <a:gd name="connsiteX24" fmla="*/ 1077824 w 3359163"/>
                <a:gd name="connsiteY24" fmla="*/ 2625655 h 3930630"/>
                <a:gd name="connsiteX25" fmla="*/ 1062448 w 3359163"/>
                <a:gd name="connsiteY25" fmla="*/ 2738411 h 3930630"/>
                <a:gd name="connsiteX26" fmla="*/ 1143171 w 3359163"/>
                <a:gd name="connsiteY26" fmla="*/ 2875512 h 3930630"/>
                <a:gd name="connsiteX27" fmla="*/ 1318712 w 3359163"/>
                <a:gd name="connsiteY27" fmla="*/ 2933171 h 3930630"/>
                <a:gd name="connsiteX28" fmla="*/ 1582663 w 3359163"/>
                <a:gd name="connsiteY28" fmla="*/ 2835791 h 3930630"/>
                <a:gd name="connsiteX29" fmla="*/ 1687731 w 3359163"/>
                <a:gd name="connsiteY29" fmla="*/ 2594903 h 3930630"/>
                <a:gd name="connsiteX30" fmla="*/ 1475032 w 3359163"/>
                <a:gd name="connsiteY30" fmla="*/ 2259198 h 3930630"/>
                <a:gd name="connsiteX31" fmla="*/ 1031697 w 3359163"/>
                <a:gd name="connsiteY31" fmla="*/ 2154130 h 3930630"/>
                <a:gd name="connsiteX32" fmla="*/ 460229 w 3359163"/>
                <a:gd name="connsiteY32" fmla="*/ 2348890 h 3930630"/>
                <a:gd name="connsiteX33" fmla="*/ 206528 w 3359163"/>
                <a:gd name="connsiteY33" fmla="*/ 2861417 h 3930630"/>
                <a:gd name="connsiteX34" fmla="*/ 588361 w 3359163"/>
                <a:gd name="connsiteY34" fmla="*/ 3502076 h 3930630"/>
                <a:gd name="connsiteX35" fmla="*/ 1400716 w 3359163"/>
                <a:gd name="connsiteY35" fmla="*/ 3717337 h 3930630"/>
                <a:gd name="connsiteX36" fmla="*/ 2282814 w 3359163"/>
                <a:gd name="connsiteY36" fmla="*/ 3432800 h 3930630"/>
                <a:gd name="connsiteX37" fmla="*/ 2793353 w 3359163"/>
                <a:gd name="connsiteY37" fmla="*/ 2674000 h 3930630"/>
                <a:gd name="connsiteX38" fmla="*/ 2675467 w 3359163"/>
                <a:gd name="connsiteY38" fmla="*/ 2167978 h 3930630"/>
                <a:gd name="connsiteX39" fmla="*/ 1857439 w 3359163"/>
                <a:gd name="connsiteY39" fmla="*/ 1553280 h 3930630"/>
                <a:gd name="connsiteX40" fmla="*/ 947130 w 3359163"/>
                <a:gd name="connsiteY40" fmla="*/ 1285397 h 3930630"/>
                <a:gd name="connsiteX41" fmla="*/ 565297 w 3359163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947130 w 3314397"/>
                <a:gd name="connsiteY40" fmla="*/ 1285397 h 3930630"/>
                <a:gd name="connsiteX41" fmla="*/ 565297 w 3314397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1035318 w 3314397"/>
                <a:gd name="connsiteY40" fmla="*/ 1258698 h 3930630"/>
                <a:gd name="connsiteX41" fmla="*/ 565297 w 3314397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1035318 w 3314397"/>
                <a:gd name="connsiteY40" fmla="*/ 1258698 h 3930630"/>
                <a:gd name="connsiteX41" fmla="*/ 565297 w 3314397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1035318 w 3314397"/>
                <a:gd name="connsiteY40" fmla="*/ 1258698 h 3930630"/>
                <a:gd name="connsiteX41" fmla="*/ 565297 w 3314397"/>
                <a:gd name="connsiteY41" fmla="*/ 760057 h 3930630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2675467 w 3314397"/>
                <a:gd name="connsiteY38" fmla="*/ 2168602 h 3931254"/>
                <a:gd name="connsiteX39" fmla="*/ 1857439 w 3314397"/>
                <a:gd name="connsiteY39" fmla="*/ 1553904 h 3931254"/>
                <a:gd name="connsiteX40" fmla="*/ 1035318 w 3314397"/>
                <a:gd name="connsiteY40" fmla="*/ 1259322 h 3931254"/>
                <a:gd name="connsiteX41" fmla="*/ 587343 w 3314397"/>
                <a:gd name="connsiteY41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2675467 w 3314397"/>
                <a:gd name="connsiteY38" fmla="*/ 2168602 h 3931254"/>
                <a:gd name="connsiteX39" fmla="*/ 1857439 w 3314397"/>
                <a:gd name="connsiteY39" fmla="*/ 1553904 h 3931254"/>
                <a:gd name="connsiteX40" fmla="*/ 1035318 w 3314397"/>
                <a:gd name="connsiteY40" fmla="*/ 1259322 h 3931254"/>
                <a:gd name="connsiteX41" fmla="*/ 587343 w 3314397"/>
                <a:gd name="connsiteY41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857439 w 3314397"/>
                <a:gd name="connsiteY37" fmla="*/ 1554027 h 3931377"/>
                <a:gd name="connsiteX38" fmla="*/ 1035318 w 3314397"/>
                <a:gd name="connsiteY38" fmla="*/ 1259445 h 3931377"/>
                <a:gd name="connsiteX39" fmla="*/ 587343 w 3314397"/>
                <a:gd name="connsiteY39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4170059"/>
                <a:gd name="connsiteX1" fmla="*/ 898342 w 3314397"/>
                <a:gd name="connsiteY1" fmla="*/ 1406 h 4170059"/>
                <a:gd name="connsiteX2" fmla="*/ 831811 w 3314397"/>
                <a:gd name="connsiteY2" fmla="*/ 632672 h 4170059"/>
                <a:gd name="connsiteX3" fmla="*/ 1328433 w 3314397"/>
                <a:gd name="connsiteY3" fmla="*/ 1174046 h 4170059"/>
                <a:gd name="connsiteX4" fmla="*/ 2895583 w 3314397"/>
                <a:gd name="connsiteY4" fmla="*/ 1827735 h 4170059"/>
                <a:gd name="connsiteX5" fmla="*/ 3289512 w 3314397"/>
                <a:gd name="connsiteY5" fmla="*/ 2932154 h 4170059"/>
                <a:gd name="connsiteX6" fmla="*/ 2358642 w 3314397"/>
                <a:gd name="connsiteY6" fmla="*/ 3791007 h 4170059"/>
                <a:gd name="connsiteX7" fmla="*/ 1163792 w 3314397"/>
                <a:gd name="connsiteY7" fmla="*/ 3918894 h 4170059"/>
                <a:gd name="connsiteX8" fmla="*/ 440688 w 3314397"/>
                <a:gd name="connsiteY8" fmla="*/ 3668914 h 4170059"/>
                <a:gd name="connsiteX9" fmla="*/ 456 w 3314397"/>
                <a:gd name="connsiteY9" fmla="*/ 2862164 h 4170059"/>
                <a:gd name="connsiteX10" fmla="*/ 371818 w 3314397"/>
                <a:gd name="connsiteY10" fmla="*/ 2268914 h 4170059"/>
                <a:gd name="connsiteX11" fmla="*/ 1052198 w 3314397"/>
                <a:gd name="connsiteY11" fmla="*/ 2021620 h 4170059"/>
                <a:gd name="connsiteX12" fmla="*/ 1680043 w 3314397"/>
                <a:gd name="connsiteY12" fmla="*/ 2170253 h 4170059"/>
                <a:gd name="connsiteX13" fmla="*/ 1949120 w 3314397"/>
                <a:gd name="connsiteY13" fmla="*/ 2641778 h 4170059"/>
                <a:gd name="connsiteX14" fmla="*/ 1768454 w 3314397"/>
                <a:gd name="connsiteY14" fmla="*/ 3012078 h 4170059"/>
                <a:gd name="connsiteX15" fmla="*/ 1349463 w 3314397"/>
                <a:gd name="connsiteY15" fmla="*/ 3159430 h 4170059"/>
                <a:gd name="connsiteX16" fmla="*/ 983007 w 3314397"/>
                <a:gd name="connsiteY16" fmla="*/ 3077425 h 4170059"/>
                <a:gd name="connsiteX17" fmla="*/ 806185 w 3314397"/>
                <a:gd name="connsiteY17" fmla="*/ 2800661 h 4170059"/>
                <a:gd name="connsiteX18" fmla="*/ 895877 w 3314397"/>
                <a:gd name="connsiteY18" fmla="*/ 2621276 h 4170059"/>
                <a:gd name="connsiteX19" fmla="*/ 1018883 w 3314397"/>
                <a:gd name="connsiteY19" fmla="*/ 2557211 h 4170059"/>
                <a:gd name="connsiteX20" fmla="*/ 1077824 w 3314397"/>
                <a:gd name="connsiteY20" fmla="*/ 2549523 h 4170059"/>
                <a:gd name="connsiteX21" fmla="*/ 1098325 w 3314397"/>
                <a:gd name="connsiteY21" fmla="*/ 2564898 h 4170059"/>
                <a:gd name="connsiteX22" fmla="*/ 1088075 w 3314397"/>
                <a:gd name="connsiteY22" fmla="*/ 2595650 h 4170059"/>
                <a:gd name="connsiteX23" fmla="*/ 1077824 w 3314397"/>
                <a:gd name="connsiteY23" fmla="*/ 2626402 h 4170059"/>
                <a:gd name="connsiteX24" fmla="*/ 1062448 w 3314397"/>
                <a:gd name="connsiteY24" fmla="*/ 2739158 h 4170059"/>
                <a:gd name="connsiteX25" fmla="*/ 1143171 w 3314397"/>
                <a:gd name="connsiteY25" fmla="*/ 2876259 h 4170059"/>
                <a:gd name="connsiteX26" fmla="*/ 1318712 w 3314397"/>
                <a:gd name="connsiteY26" fmla="*/ 2933918 h 4170059"/>
                <a:gd name="connsiteX27" fmla="*/ 1582663 w 3314397"/>
                <a:gd name="connsiteY27" fmla="*/ 2836538 h 4170059"/>
                <a:gd name="connsiteX28" fmla="*/ 1687731 w 3314397"/>
                <a:gd name="connsiteY28" fmla="*/ 2595650 h 4170059"/>
                <a:gd name="connsiteX29" fmla="*/ 1475032 w 3314397"/>
                <a:gd name="connsiteY29" fmla="*/ 2259945 h 4170059"/>
                <a:gd name="connsiteX30" fmla="*/ 1031697 w 3314397"/>
                <a:gd name="connsiteY30" fmla="*/ 2154877 h 4170059"/>
                <a:gd name="connsiteX31" fmla="*/ 460229 w 3314397"/>
                <a:gd name="connsiteY31" fmla="*/ 2349637 h 4170059"/>
                <a:gd name="connsiteX32" fmla="*/ 206528 w 3314397"/>
                <a:gd name="connsiteY32" fmla="*/ 2862164 h 4170059"/>
                <a:gd name="connsiteX33" fmla="*/ 588361 w 3314397"/>
                <a:gd name="connsiteY33" fmla="*/ 3502823 h 4170059"/>
                <a:gd name="connsiteX34" fmla="*/ 1400716 w 3314397"/>
                <a:gd name="connsiteY34" fmla="*/ 3718084 h 4170059"/>
                <a:gd name="connsiteX35" fmla="*/ 2348956 w 3314397"/>
                <a:gd name="connsiteY35" fmla="*/ 3433547 h 4170059"/>
                <a:gd name="connsiteX36" fmla="*/ 1035318 w 3314397"/>
                <a:gd name="connsiteY36" fmla="*/ 1259445 h 4170059"/>
                <a:gd name="connsiteX37" fmla="*/ 587343 w 3314397"/>
                <a:gd name="connsiteY37" fmla="*/ 814203 h 4170059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499154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99154 w 3314397"/>
                <a:gd name="connsiteY37" fmla="*/ 773622 h 3930846"/>
                <a:gd name="connsiteX0" fmla="*/ 499154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99154 w 3314397"/>
                <a:gd name="connsiteY37" fmla="*/ 773622 h 3930846"/>
                <a:gd name="connsiteX0" fmla="*/ 433011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33011 w 3314397"/>
                <a:gd name="connsiteY37" fmla="*/ 773622 h 3930846"/>
                <a:gd name="connsiteX0" fmla="*/ 433011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33011 w 3314397"/>
                <a:gd name="connsiteY37" fmla="*/ 773622 h 3930846"/>
                <a:gd name="connsiteX0" fmla="*/ 433011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33011 w 3314397"/>
                <a:gd name="connsiteY37" fmla="*/ 773622 h 3930846"/>
                <a:gd name="connsiteX0" fmla="*/ 433011 w 3298501"/>
                <a:gd name="connsiteY0" fmla="*/ 773622 h 3930846"/>
                <a:gd name="connsiteX1" fmla="*/ 898342 w 3298501"/>
                <a:gd name="connsiteY1" fmla="*/ 875 h 3930846"/>
                <a:gd name="connsiteX2" fmla="*/ 831811 w 3298501"/>
                <a:gd name="connsiteY2" fmla="*/ 632141 h 3930846"/>
                <a:gd name="connsiteX3" fmla="*/ 1328433 w 3298501"/>
                <a:gd name="connsiteY3" fmla="*/ 1173515 h 3930846"/>
                <a:gd name="connsiteX4" fmla="*/ 2741251 w 3298501"/>
                <a:gd name="connsiteY4" fmla="*/ 1880604 h 3930846"/>
                <a:gd name="connsiteX5" fmla="*/ 3289512 w 3298501"/>
                <a:gd name="connsiteY5" fmla="*/ 2931623 h 3930846"/>
                <a:gd name="connsiteX6" fmla="*/ 2358642 w 3298501"/>
                <a:gd name="connsiteY6" fmla="*/ 3790476 h 3930846"/>
                <a:gd name="connsiteX7" fmla="*/ 1163792 w 3298501"/>
                <a:gd name="connsiteY7" fmla="*/ 3918363 h 3930846"/>
                <a:gd name="connsiteX8" fmla="*/ 440688 w 3298501"/>
                <a:gd name="connsiteY8" fmla="*/ 3668383 h 3930846"/>
                <a:gd name="connsiteX9" fmla="*/ 456 w 3298501"/>
                <a:gd name="connsiteY9" fmla="*/ 2861633 h 3930846"/>
                <a:gd name="connsiteX10" fmla="*/ 371818 w 3298501"/>
                <a:gd name="connsiteY10" fmla="*/ 2268383 h 3930846"/>
                <a:gd name="connsiteX11" fmla="*/ 1052198 w 3298501"/>
                <a:gd name="connsiteY11" fmla="*/ 2021089 h 3930846"/>
                <a:gd name="connsiteX12" fmla="*/ 1680043 w 3298501"/>
                <a:gd name="connsiteY12" fmla="*/ 2169722 h 3930846"/>
                <a:gd name="connsiteX13" fmla="*/ 1949120 w 3298501"/>
                <a:gd name="connsiteY13" fmla="*/ 2641247 h 3930846"/>
                <a:gd name="connsiteX14" fmla="*/ 1768454 w 3298501"/>
                <a:gd name="connsiteY14" fmla="*/ 3011547 h 3930846"/>
                <a:gd name="connsiteX15" fmla="*/ 1349463 w 3298501"/>
                <a:gd name="connsiteY15" fmla="*/ 3158899 h 3930846"/>
                <a:gd name="connsiteX16" fmla="*/ 983007 w 3298501"/>
                <a:gd name="connsiteY16" fmla="*/ 3076894 h 3930846"/>
                <a:gd name="connsiteX17" fmla="*/ 806185 w 3298501"/>
                <a:gd name="connsiteY17" fmla="*/ 2800130 h 3930846"/>
                <a:gd name="connsiteX18" fmla="*/ 895877 w 3298501"/>
                <a:gd name="connsiteY18" fmla="*/ 2620745 h 3930846"/>
                <a:gd name="connsiteX19" fmla="*/ 1018883 w 3298501"/>
                <a:gd name="connsiteY19" fmla="*/ 2556680 h 3930846"/>
                <a:gd name="connsiteX20" fmla="*/ 1077824 w 3298501"/>
                <a:gd name="connsiteY20" fmla="*/ 2548992 h 3930846"/>
                <a:gd name="connsiteX21" fmla="*/ 1098325 w 3298501"/>
                <a:gd name="connsiteY21" fmla="*/ 2564367 h 3930846"/>
                <a:gd name="connsiteX22" fmla="*/ 1088075 w 3298501"/>
                <a:gd name="connsiteY22" fmla="*/ 2595119 h 3930846"/>
                <a:gd name="connsiteX23" fmla="*/ 1077824 w 3298501"/>
                <a:gd name="connsiteY23" fmla="*/ 2625871 h 3930846"/>
                <a:gd name="connsiteX24" fmla="*/ 1062448 w 3298501"/>
                <a:gd name="connsiteY24" fmla="*/ 2738627 h 3930846"/>
                <a:gd name="connsiteX25" fmla="*/ 1143171 w 3298501"/>
                <a:gd name="connsiteY25" fmla="*/ 2875728 h 3930846"/>
                <a:gd name="connsiteX26" fmla="*/ 1318712 w 3298501"/>
                <a:gd name="connsiteY26" fmla="*/ 2933387 h 3930846"/>
                <a:gd name="connsiteX27" fmla="*/ 1582663 w 3298501"/>
                <a:gd name="connsiteY27" fmla="*/ 2836007 h 3930846"/>
                <a:gd name="connsiteX28" fmla="*/ 1687731 w 3298501"/>
                <a:gd name="connsiteY28" fmla="*/ 2595119 h 3930846"/>
                <a:gd name="connsiteX29" fmla="*/ 1475032 w 3298501"/>
                <a:gd name="connsiteY29" fmla="*/ 2259414 h 3930846"/>
                <a:gd name="connsiteX30" fmla="*/ 1031697 w 3298501"/>
                <a:gd name="connsiteY30" fmla="*/ 2154346 h 3930846"/>
                <a:gd name="connsiteX31" fmla="*/ 460229 w 3298501"/>
                <a:gd name="connsiteY31" fmla="*/ 2349106 h 3930846"/>
                <a:gd name="connsiteX32" fmla="*/ 206528 w 3298501"/>
                <a:gd name="connsiteY32" fmla="*/ 2861633 h 3930846"/>
                <a:gd name="connsiteX33" fmla="*/ 588361 w 3298501"/>
                <a:gd name="connsiteY33" fmla="*/ 3502292 h 3930846"/>
                <a:gd name="connsiteX34" fmla="*/ 1400716 w 3298501"/>
                <a:gd name="connsiteY34" fmla="*/ 3717553 h 3930846"/>
                <a:gd name="connsiteX35" fmla="*/ 2348956 w 3298501"/>
                <a:gd name="connsiteY35" fmla="*/ 3433016 h 3930846"/>
                <a:gd name="connsiteX36" fmla="*/ 1035318 w 3298501"/>
                <a:gd name="connsiteY36" fmla="*/ 1258914 h 3930846"/>
                <a:gd name="connsiteX37" fmla="*/ 433011 w 3298501"/>
                <a:gd name="connsiteY37" fmla="*/ 773622 h 3930846"/>
                <a:gd name="connsiteX0" fmla="*/ 543248 w 3298501"/>
                <a:gd name="connsiteY0" fmla="*/ 706252 h 3930225"/>
                <a:gd name="connsiteX1" fmla="*/ 898342 w 3298501"/>
                <a:gd name="connsiteY1" fmla="*/ 254 h 3930225"/>
                <a:gd name="connsiteX2" fmla="*/ 831811 w 3298501"/>
                <a:gd name="connsiteY2" fmla="*/ 631520 h 3930225"/>
                <a:gd name="connsiteX3" fmla="*/ 1328433 w 3298501"/>
                <a:gd name="connsiteY3" fmla="*/ 1172894 h 3930225"/>
                <a:gd name="connsiteX4" fmla="*/ 2741251 w 3298501"/>
                <a:gd name="connsiteY4" fmla="*/ 1879983 h 3930225"/>
                <a:gd name="connsiteX5" fmla="*/ 3289512 w 3298501"/>
                <a:gd name="connsiteY5" fmla="*/ 2931002 h 3930225"/>
                <a:gd name="connsiteX6" fmla="*/ 2358642 w 3298501"/>
                <a:gd name="connsiteY6" fmla="*/ 3789855 h 3930225"/>
                <a:gd name="connsiteX7" fmla="*/ 1163792 w 3298501"/>
                <a:gd name="connsiteY7" fmla="*/ 3917742 h 3930225"/>
                <a:gd name="connsiteX8" fmla="*/ 440688 w 3298501"/>
                <a:gd name="connsiteY8" fmla="*/ 3667762 h 3930225"/>
                <a:gd name="connsiteX9" fmla="*/ 456 w 3298501"/>
                <a:gd name="connsiteY9" fmla="*/ 2861012 h 3930225"/>
                <a:gd name="connsiteX10" fmla="*/ 371818 w 3298501"/>
                <a:gd name="connsiteY10" fmla="*/ 2267762 h 3930225"/>
                <a:gd name="connsiteX11" fmla="*/ 1052198 w 3298501"/>
                <a:gd name="connsiteY11" fmla="*/ 2020468 h 3930225"/>
                <a:gd name="connsiteX12" fmla="*/ 1680043 w 3298501"/>
                <a:gd name="connsiteY12" fmla="*/ 2169101 h 3930225"/>
                <a:gd name="connsiteX13" fmla="*/ 1949120 w 3298501"/>
                <a:gd name="connsiteY13" fmla="*/ 2640626 h 3930225"/>
                <a:gd name="connsiteX14" fmla="*/ 1768454 w 3298501"/>
                <a:gd name="connsiteY14" fmla="*/ 3010926 h 3930225"/>
                <a:gd name="connsiteX15" fmla="*/ 1349463 w 3298501"/>
                <a:gd name="connsiteY15" fmla="*/ 3158278 h 3930225"/>
                <a:gd name="connsiteX16" fmla="*/ 983007 w 3298501"/>
                <a:gd name="connsiteY16" fmla="*/ 3076273 h 3930225"/>
                <a:gd name="connsiteX17" fmla="*/ 806185 w 3298501"/>
                <a:gd name="connsiteY17" fmla="*/ 2799509 h 3930225"/>
                <a:gd name="connsiteX18" fmla="*/ 895877 w 3298501"/>
                <a:gd name="connsiteY18" fmla="*/ 2620124 h 3930225"/>
                <a:gd name="connsiteX19" fmla="*/ 1018883 w 3298501"/>
                <a:gd name="connsiteY19" fmla="*/ 2556059 h 3930225"/>
                <a:gd name="connsiteX20" fmla="*/ 1077824 w 3298501"/>
                <a:gd name="connsiteY20" fmla="*/ 2548371 h 3930225"/>
                <a:gd name="connsiteX21" fmla="*/ 1098325 w 3298501"/>
                <a:gd name="connsiteY21" fmla="*/ 2563746 h 3930225"/>
                <a:gd name="connsiteX22" fmla="*/ 1088075 w 3298501"/>
                <a:gd name="connsiteY22" fmla="*/ 2594498 h 3930225"/>
                <a:gd name="connsiteX23" fmla="*/ 1077824 w 3298501"/>
                <a:gd name="connsiteY23" fmla="*/ 2625250 h 3930225"/>
                <a:gd name="connsiteX24" fmla="*/ 1062448 w 3298501"/>
                <a:gd name="connsiteY24" fmla="*/ 2738006 h 3930225"/>
                <a:gd name="connsiteX25" fmla="*/ 1143171 w 3298501"/>
                <a:gd name="connsiteY25" fmla="*/ 2875107 h 3930225"/>
                <a:gd name="connsiteX26" fmla="*/ 1318712 w 3298501"/>
                <a:gd name="connsiteY26" fmla="*/ 2932766 h 3930225"/>
                <a:gd name="connsiteX27" fmla="*/ 1582663 w 3298501"/>
                <a:gd name="connsiteY27" fmla="*/ 2835386 h 3930225"/>
                <a:gd name="connsiteX28" fmla="*/ 1687731 w 3298501"/>
                <a:gd name="connsiteY28" fmla="*/ 2594498 h 3930225"/>
                <a:gd name="connsiteX29" fmla="*/ 1475032 w 3298501"/>
                <a:gd name="connsiteY29" fmla="*/ 2258793 h 3930225"/>
                <a:gd name="connsiteX30" fmla="*/ 1031697 w 3298501"/>
                <a:gd name="connsiteY30" fmla="*/ 2153725 h 3930225"/>
                <a:gd name="connsiteX31" fmla="*/ 460229 w 3298501"/>
                <a:gd name="connsiteY31" fmla="*/ 2348485 h 3930225"/>
                <a:gd name="connsiteX32" fmla="*/ 206528 w 3298501"/>
                <a:gd name="connsiteY32" fmla="*/ 2861012 h 3930225"/>
                <a:gd name="connsiteX33" fmla="*/ 588361 w 3298501"/>
                <a:gd name="connsiteY33" fmla="*/ 3501671 h 3930225"/>
                <a:gd name="connsiteX34" fmla="*/ 1400716 w 3298501"/>
                <a:gd name="connsiteY34" fmla="*/ 3716932 h 3930225"/>
                <a:gd name="connsiteX35" fmla="*/ 2348956 w 3298501"/>
                <a:gd name="connsiteY35" fmla="*/ 3432395 h 3930225"/>
                <a:gd name="connsiteX36" fmla="*/ 1035318 w 3298501"/>
                <a:gd name="connsiteY36" fmla="*/ 1258293 h 3930225"/>
                <a:gd name="connsiteX37" fmla="*/ 543248 w 3298501"/>
                <a:gd name="connsiteY37" fmla="*/ 706252 h 3930225"/>
                <a:gd name="connsiteX0" fmla="*/ 543248 w 3212681"/>
                <a:gd name="connsiteY0" fmla="*/ 706252 h 3930225"/>
                <a:gd name="connsiteX1" fmla="*/ 898342 w 3212681"/>
                <a:gd name="connsiteY1" fmla="*/ 254 h 3930225"/>
                <a:gd name="connsiteX2" fmla="*/ 831811 w 3212681"/>
                <a:gd name="connsiteY2" fmla="*/ 631520 h 3930225"/>
                <a:gd name="connsiteX3" fmla="*/ 1328433 w 3212681"/>
                <a:gd name="connsiteY3" fmla="*/ 1172894 h 3930225"/>
                <a:gd name="connsiteX4" fmla="*/ 2741251 w 3212681"/>
                <a:gd name="connsiteY4" fmla="*/ 1879983 h 3930225"/>
                <a:gd name="connsiteX5" fmla="*/ 3201322 w 3212681"/>
                <a:gd name="connsiteY5" fmla="*/ 2931002 h 3930225"/>
                <a:gd name="connsiteX6" fmla="*/ 2358642 w 3212681"/>
                <a:gd name="connsiteY6" fmla="*/ 3789855 h 3930225"/>
                <a:gd name="connsiteX7" fmla="*/ 1163792 w 3212681"/>
                <a:gd name="connsiteY7" fmla="*/ 3917742 h 3930225"/>
                <a:gd name="connsiteX8" fmla="*/ 440688 w 3212681"/>
                <a:gd name="connsiteY8" fmla="*/ 3667762 h 3930225"/>
                <a:gd name="connsiteX9" fmla="*/ 456 w 3212681"/>
                <a:gd name="connsiteY9" fmla="*/ 2861012 h 3930225"/>
                <a:gd name="connsiteX10" fmla="*/ 371818 w 3212681"/>
                <a:gd name="connsiteY10" fmla="*/ 2267762 h 3930225"/>
                <a:gd name="connsiteX11" fmla="*/ 1052198 w 3212681"/>
                <a:gd name="connsiteY11" fmla="*/ 2020468 h 3930225"/>
                <a:gd name="connsiteX12" fmla="*/ 1680043 w 3212681"/>
                <a:gd name="connsiteY12" fmla="*/ 2169101 h 3930225"/>
                <a:gd name="connsiteX13" fmla="*/ 1949120 w 3212681"/>
                <a:gd name="connsiteY13" fmla="*/ 2640626 h 3930225"/>
                <a:gd name="connsiteX14" fmla="*/ 1768454 w 3212681"/>
                <a:gd name="connsiteY14" fmla="*/ 3010926 h 3930225"/>
                <a:gd name="connsiteX15" fmla="*/ 1349463 w 3212681"/>
                <a:gd name="connsiteY15" fmla="*/ 3158278 h 3930225"/>
                <a:gd name="connsiteX16" fmla="*/ 983007 w 3212681"/>
                <a:gd name="connsiteY16" fmla="*/ 3076273 h 3930225"/>
                <a:gd name="connsiteX17" fmla="*/ 806185 w 3212681"/>
                <a:gd name="connsiteY17" fmla="*/ 2799509 h 3930225"/>
                <a:gd name="connsiteX18" fmla="*/ 895877 w 3212681"/>
                <a:gd name="connsiteY18" fmla="*/ 2620124 h 3930225"/>
                <a:gd name="connsiteX19" fmla="*/ 1018883 w 3212681"/>
                <a:gd name="connsiteY19" fmla="*/ 2556059 h 3930225"/>
                <a:gd name="connsiteX20" fmla="*/ 1077824 w 3212681"/>
                <a:gd name="connsiteY20" fmla="*/ 2548371 h 3930225"/>
                <a:gd name="connsiteX21" fmla="*/ 1098325 w 3212681"/>
                <a:gd name="connsiteY21" fmla="*/ 2563746 h 3930225"/>
                <a:gd name="connsiteX22" fmla="*/ 1088075 w 3212681"/>
                <a:gd name="connsiteY22" fmla="*/ 2594498 h 3930225"/>
                <a:gd name="connsiteX23" fmla="*/ 1077824 w 3212681"/>
                <a:gd name="connsiteY23" fmla="*/ 2625250 h 3930225"/>
                <a:gd name="connsiteX24" fmla="*/ 1062448 w 3212681"/>
                <a:gd name="connsiteY24" fmla="*/ 2738006 h 3930225"/>
                <a:gd name="connsiteX25" fmla="*/ 1143171 w 3212681"/>
                <a:gd name="connsiteY25" fmla="*/ 2875107 h 3930225"/>
                <a:gd name="connsiteX26" fmla="*/ 1318712 w 3212681"/>
                <a:gd name="connsiteY26" fmla="*/ 2932766 h 3930225"/>
                <a:gd name="connsiteX27" fmla="*/ 1582663 w 3212681"/>
                <a:gd name="connsiteY27" fmla="*/ 2835386 h 3930225"/>
                <a:gd name="connsiteX28" fmla="*/ 1687731 w 3212681"/>
                <a:gd name="connsiteY28" fmla="*/ 2594498 h 3930225"/>
                <a:gd name="connsiteX29" fmla="*/ 1475032 w 3212681"/>
                <a:gd name="connsiteY29" fmla="*/ 2258793 h 3930225"/>
                <a:gd name="connsiteX30" fmla="*/ 1031697 w 3212681"/>
                <a:gd name="connsiteY30" fmla="*/ 2153725 h 3930225"/>
                <a:gd name="connsiteX31" fmla="*/ 460229 w 3212681"/>
                <a:gd name="connsiteY31" fmla="*/ 2348485 h 3930225"/>
                <a:gd name="connsiteX32" fmla="*/ 206528 w 3212681"/>
                <a:gd name="connsiteY32" fmla="*/ 2861012 h 3930225"/>
                <a:gd name="connsiteX33" fmla="*/ 588361 w 3212681"/>
                <a:gd name="connsiteY33" fmla="*/ 3501671 h 3930225"/>
                <a:gd name="connsiteX34" fmla="*/ 1400716 w 3212681"/>
                <a:gd name="connsiteY34" fmla="*/ 3716932 h 3930225"/>
                <a:gd name="connsiteX35" fmla="*/ 2348956 w 3212681"/>
                <a:gd name="connsiteY35" fmla="*/ 3432395 h 3930225"/>
                <a:gd name="connsiteX36" fmla="*/ 1035318 w 3212681"/>
                <a:gd name="connsiteY36" fmla="*/ 1258293 h 3930225"/>
                <a:gd name="connsiteX37" fmla="*/ 543248 w 3212681"/>
                <a:gd name="connsiteY37" fmla="*/ 706252 h 3930225"/>
                <a:gd name="connsiteX0" fmla="*/ 366867 w 3212681"/>
                <a:gd name="connsiteY0" fmla="*/ 679406 h 3930078"/>
                <a:gd name="connsiteX1" fmla="*/ 898342 w 3212681"/>
                <a:gd name="connsiteY1" fmla="*/ 107 h 3930078"/>
                <a:gd name="connsiteX2" fmla="*/ 831811 w 3212681"/>
                <a:gd name="connsiteY2" fmla="*/ 631373 h 3930078"/>
                <a:gd name="connsiteX3" fmla="*/ 1328433 w 3212681"/>
                <a:gd name="connsiteY3" fmla="*/ 1172747 h 3930078"/>
                <a:gd name="connsiteX4" fmla="*/ 2741251 w 3212681"/>
                <a:gd name="connsiteY4" fmla="*/ 1879836 h 3930078"/>
                <a:gd name="connsiteX5" fmla="*/ 3201322 w 3212681"/>
                <a:gd name="connsiteY5" fmla="*/ 2930855 h 3930078"/>
                <a:gd name="connsiteX6" fmla="*/ 2358642 w 3212681"/>
                <a:gd name="connsiteY6" fmla="*/ 3789708 h 3930078"/>
                <a:gd name="connsiteX7" fmla="*/ 1163792 w 3212681"/>
                <a:gd name="connsiteY7" fmla="*/ 3917595 h 3930078"/>
                <a:gd name="connsiteX8" fmla="*/ 440688 w 3212681"/>
                <a:gd name="connsiteY8" fmla="*/ 3667615 h 3930078"/>
                <a:gd name="connsiteX9" fmla="*/ 456 w 3212681"/>
                <a:gd name="connsiteY9" fmla="*/ 2860865 h 3930078"/>
                <a:gd name="connsiteX10" fmla="*/ 371818 w 3212681"/>
                <a:gd name="connsiteY10" fmla="*/ 2267615 h 3930078"/>
                <a:gd name="connsiteX11" fmla="*/ 1052198 w 3212681"/>
                <a:gd name="connsiteY11" fmla="*/ 2020321 h 3930078"/>
                <a:gd name="connsiteX12" fmla="*/ 1680043 w 3212681"/>
                <a:gd name="connsiteY12" fmla="*/ 2168954 h 3930078"/>
                <a:gd name="connsiteX13" fmla="*/ 1949120 w 3212681"/>
                <a:gd name="connsiteY13" fmla="*/ 2640479 h 3930078"/>
                <a:gd name="connsiteX14" fmla="*/ 1768454 w 3212681"/>
                <a:gd name="connsiteY14" fmla="*/ 3010779 h 3930078"/>
                <a:gd name="connsiteX15" fmla="*/ 1349463 w 3212681"/>
                <a:gd name="connsiteY15" fmla="*/ 3158131 h 3930078"/>
                <a:gd name="connsiteX16" fmla="*/ 983007 w 3212681"/>
                <a:gd name="connsiteY16" fmla="*/ 3076126 h 3930078"/>
                <a:gd name="connsiteX17" fmla="*/ 806185 w 3212681"/>
                <a:gd name="connsiteY17" fmla="*/ 2799362 h 3930078"/>
                <a:gd name="connsiteX18" fmla="*/ 895877 w 3212681"/>
                <a:gd name="connsiteY18" fmla="*/ 2619977 h 3930078"/>
                <a:gd name="connsiteX19" fmla="*/ 1018883 w 3212681"/>
                <a:gd name="connsiteY19" fmla="*/ 2555912 h 3930078"/>
                <a:gd name="connsiteX20" fmla="*/ 1077824 w 3212681"/>
                <a:gd name="connsiteY20" fmla="*/ 2548224 h 3930078"/>
                <a:gd name="connsiteX21" fmla="*/ 1098325 w 3212681"/>
                <a:gd name="connsiteY21" fmla="*/ 2563599 h 3930078"/>
                <a:gd name="connsiteX22" fmla="*/ 1088075 w 3212681"/>
                <a:gd name="connsiteY22" fmla="*/ 2594351 h 3930078"/>
                <a:gd name="connsiteX23" fmla="*/ 1077824 w 3212681"/>
                <a:gd name="connsiteY23" fmla="*/ 2625103 h 3930078"/>
                <a:gd name="connsiteX24" fmla="*/ 1062448 w 3212681"/>
                <a:gd name="connsiteY24" fmla="*/ 2737859 h 3930078"/>
                <a:gd name="connsiteX25" fmla="*/ 1143171 w 3212681"/>
                <a:gd name="connsiteY25" fmla="*/ 2874960 h 3930078"/>
                <a:gd name="connsiteX26" fmla="*/ 1318712 w 3212681"/>
                <a:gd name="connsiteY26" fmla="*/ 2932619 h 3930078"/>
                <a:gd name="connsiteX27" fmla="*/ 1582663 w 3212681"/>
                <a:gd name="connsiteY27" fmla="*/ 2835239 h 3930078"/>
                <a:gd name="connsiteX28" fmla="*/ 1687731 w 3212681"/>
                <a:gd name="connsiteY28" fmla="*/ 2594351 h 3930078"/>
                <a:gd name="connsiteX29" fmla="*/ 1475032 w 3212681"/>
                <a:gd name="connsiteY29" fmla="*/ 2258646 h 3930078"/>
                <a:gd name="connsiteX30" fmla="*/ 1031697 w 3212681"/>
                <a:gd name="connsiteY30" fmla="*/ 2153578 h 3930078"/>
                <a:gd name="connsiteX31" fmla="*/ 460229 w 3212681"/>
                <a:gd name="connsiteY31" fmla="*/ 2348338 h 3930078"/>
                <a:gd name="connsiteX32" fmla="*/ 206528 w 3212681"/>
                <a:gd name="connsiteY32" fmla="*/ 2860865 h 3930078"/>
                <a:gd name="connsiteX33" fmla="*/ 588361 w 3212681"/>
                <a:gd name="connsiteY33" fmla="*/ 3501524 h 3930078"/>
                <a:gd name="connsiteX34" fmla="*/ 1400716 w 3212681"/>
                <a:gd name="connsiteY34" fmla="*/ 3716785 h 3930078"/>
                <a:gd name="connsiteX35" fmla="*/ 2348956 w 3212681"/>
                <a:gd name="connsiteY35" fmla="*/ 3432248 h 3930078"/>
                <a:gd name="connsiteX36" fmla="*/ 1035318 w 3212681"/>
                <a:gd name="connsiteY36" fmla="*/ 1258146 h 3930078"/>
                <a:gd name="connsiteX37" fmla="*/ 366867 w 3212681"/>
                <a:gd name="connsiteY37" fmla="*/ 679406 h 3930078"/>
                <a:gd name="connsiteX0" fmla="*/ 366867 w 3212681"/>
                <a:gd name="connsiteY0" fmla="*/ 679319 h 3929991"/>
                <a:gd name="connsiteX1" fmla="*/ 898342 w 3212681"/>
                <a:gd name="connsiteY1" fmla="*/ 20 h 3929991"/>
                <a:gd name="connsiteX2" fmla="*/ 699527 w 3212681"/>
                <a:gd name="connsiteY2" fmla="*/ 657986 h 3929991"/>
                <a:gd name="connsiteX3" fmla="*/ 1328433 w 3212681"/>
                <a:gd name="connsiteY3" fmla="*/ 1172660 h 3929991"/>
                <a:gd name="connsiteX4" fmla="*/ 2741251 w 3212681"/>
                <a:gd name="connsiteY4" fmla="*/ 1879749 h 3929991"/>
                <a:gd name="connsiteX5" fmla="*/ 3201322 w 3212681"/>
                <a:gd name="connsiteY5" fmla="*/ 2930768 h 3929991"/>
                <a:gd name="connsiteX6" fmla="*/ 2358642 w 3212681"/>
                <a:gd name="connsiteY6" fmla="*/ 3789621 h 3929991"/>
                <a:gd name="connsiteX7" fmla="*/ 1163792 w 3212681"/>
                <a:gd name="connsiteY7" fmla="*/ 3917508 h 3929991"/>
                <a:gd name="connsiteX8" fmla="*/ 440688 w 3212681"/>
                <a:gd name="connsiteY8" fmla="*/ 3667528 h 3929991"/>
                <a:gd name="connsiteX9" fmla="*/ 456 w 3212681"/>
                <a:gd name="connsiteY9" fmla="*/ 2860778 h 3929991"/>
                <a:gd name="connsiteX10" fmla="*/ 371818 w 3212681"/>
                <a:gd name="connsiteY10" fmla="*/ 2267528 h 3929991"/>
                <a:gd name="connsiteX11" fmla="*/ 1052198 w 3212681"/>
                <a:gd name="connsiteY11" fmla="*/ 2020234 h 3929991"/>
                <a:gd name="connsiteX12" fmla="*/ 1680043 w 3212681"/>
                <a:gd name="connsiteY12" fmla="*/ 2168867 h 3929991"/>
                <a:gd name="connsiteX13" fmla="*/ 1949120 w 3212681"/>
                <a:gd name="connsiteY13" fmla="*/ 2640392 h 3929991"/>
                <a:gd name="connsiteX14" fmla="*/ 1768454 w 3212681"/>
                <a:gd name="connsiteY14" fmla="*/ 3010692 h 3929991"/>
                <a:gd name="connsiteX15" fmla="*/ 1349463 w 3212681"/>
                <a:gd name="connsiteY15" fmla="*/ 3158044 h 3929991"/>
                <a:gd name="connsiteX16" fmla="*/ 983007 w 3212681"/>
                <a:gd name="connsiteY16" fmla="*/ 3076039 h 3929991"/>
                <a:gd name="connsiteX17" fmla="*/ 806185 w 3212681"/>
                <a:gd name="connsiteY17" fmla="*/ 2799275 h 3929991"/>
                <a:gd name="connsiteX18" fmla="*/ 895877 w 3212681"/>
                <a:gd name="connsiteY18" fmla="*/ 2619890 h 3929991"/>
                <a:gd name="connsiteX19" fmla="*/ 1018883 w 3212681"/>
                <a:gd name="connsiteY19" fmla="*/ 2555825 h 3929991"/>
                <a:gd name="connsiteX20" fmla="*/ 1077824 w 3212681"/>
                <a:gd name="connsiteY20" fmla="*/ 2548137 h 3929991"/>
                <a:gd name="connsiteX21" fmla="*/ 1098325 w 3212681"/>
                <a:gd name="connsiteY21" fmla="*/ 2563512 h 3929991"/>
                <a:gd name="connsiteX22" fmla="*/ 1088075 w 3212681"/>
                <a:gd name="connsiteY22" fmla="*/ 2594264 h 3929991"/>
                <a:gd name="connsiteX23" fmla="*/ 1077824 w 3212681"/>
                <a:gd name="connsiteY23" fmla="*/ 2625016 h 3929991"/>
                <a:gd name="connsiteX24" fmla="*/ 1062448 w 3212681"/>
                <a:gd name="connsiteY24" fmla="*/ 2737772 h 3929991"/>
                <a:gd name="connsiteX25" fmla="*/ 1143171 w 3212681"/>
                <a:gd name="connsiteY25" fmla="*/ 2874873 h 3929991"/>
                <a:gd name="connsiteX26" fmla="*/ 1318712 w 3212681"/>
                <a:gd name="connsiteY26" fmla="*/ 2932532 h 3929991"/>
                <a:gd name="connsiteX27" fmla="*/ 1582663 w 3212681"/>
                <a:gd name="connsiteY27" fmla="*/ 2835152 h 3929991"/>
                <a:gd name="connsiteX28" fmla="*/ 1687731 w 3212681"/>
                <a:gd name="connsiteY28" fmla="*/ 2594264 h 3929991"/>
                <a:gd name="connsiteX29" fmla="*/ 1475032 w 3212681"/>
                <a:gd name="connsiteY29" fmla="*/ 2258559 h 3929991"/>
                <a:gd name="connsiteX30" fmla="*/ 1031697 w 3212681"/>
                <a:gd name="connsiteY30" fmla="*/ 2153491 h 3929991"/>
                <a:gd name="connsiteX31" fmla="*/ 460229 w 3212681"/>
                <a:gd name="connsiteY31" fmla="*/ 2348251 h 3929991"/>
                <a:gd name="connsiteX32" fmla="*/ 206528 w 3212681"/>
                <a:gd name="connsiteY32" fmla="*/ 2860778 h 3929991"/>
                <a:gd name="connsiteX33" fmla="*/ 588361 w 3212681"/>
                <a:gd name="connsiteY33" fmla="*/ 3501437 h 3929991"/>
                <a:gd name="connsiteX34" fmla="*/ 1400716 w 3212681"/>
                <a:gd name="connsiteY34" fmla="*/ 3716698 h 3929991"/>
                <a:gd name="connsiteX35" fmla="*/ 2348956 w 3212681"/>
                <a:gd name="connsiteY35" fmla="*/ 3432161 h 3929991"/>
                <a:gd name="connsiteX36" fmla="*/ 1035318 w 3212681"/>
                <a:gd name="connsiteY36" fmla="*/ 1258059 h 3929991"/>
                <a:gd name="connsiteX37" fmla="*/ 366867 w 3212681"/>
                <a:gd name="connsiteY37" fmla="*/ 679319 h 3929991"/>
                <a:gd name="connsiteX0" fmla="*/ 366867 w 3212681"/>
                <a:gd name="connsiteY0" fmla="*/ 679320 h 3929991"/>
                <a:gd name="connsiteX1" fmla="*/ 898342 w 3212681"/>
                <a:gd name="connsiteY1" fmla="*/ 20 h 3929991"/>
                <a:gd name="connsiteX2" fmla="*/ 699527 w 3212681"/>
                <a:gd name="connsiteY2" fmla="*/ 657986 h 3929991"/>
                <a:gd name="connsiteX3" fmla="*/ 1328433 w 3212681"/>
                <a:gd name="connsiteY3" fmla="*/ 1172660 h 3929991"/>
                <a:gd name="connsiteX4" fmla="*/ 2741251 w 3212681"/>
                <a:gd name="connsiteY4" fmla="*/ 1879749 h 3929991"/>
                <a:gd name="connsiteX5" fmla="*/ 3201322 w 3212681"/>
                <a:gd name="connsiteY5" fmla="*/ 2930768 h 3929991"/>
                <a:gd name="connsiteX6" fmla="*/ 2358642 w 3212681"/>
                <a:gd name="connsiteY6" fmla="*/ 3789621 h 3929991"/>
                <a:gd name="connsiteX7" fmla="*/ 1163792 w 3212681"/>
                <a:gd name="connsiteY7" fmla="*/ 3917508 h 3929991"/>
                <a:gd name="connsiteX8" fmla="*/ 440688 w 3212681"/>
                <a:gd name="connsiteY8" fmla="*/ 3667528 h 3929991"/>
                <a:gd name="connsiteX9" fmla="*/ 456 w 3212681"/>
                <a:gd name="connsiteY9" fmla="*/ 2860778 h 3929991"/>
                <a:gd name="connsiteX10" fmla="*/ 371818 w 3212681"/>
                <a:gd name="connsiteY10" fmla="*/ 2267528 h 3929991"/>
                <a:gd name="connsiteX11" fmla="*/ 1052198 w 3212681"/>
                <a:gd name="connsiteY11" fmla="*/ 2020234 h 3929991"/>
                <a:gd name="connsiteX12" fmla="*/ 1680043 w 3212681"/>
                <a:gd name="connsiteY12" fmla="*/ 2168867 h 3929991"/>
                <a:gd name="connsiteX13" fmla="*/ 1949120 w 3212681"/>
                <a:gd name="connsiteY13" fmla="*/ 2640392 h 3929991"/>
                <a:gd name="connsiteX14" fmla="*/ 1768454 w 3212681"/>
                <a:gd name="connsiteY14" fmla="*/ 3010692 h 3929991"/>
                <a:gd name="connsiteX15" fmla="*/ 1349463 w 3212681"/>
                <a:gd name="connsiteY15" fmla="*/ 3158044 h 3929991"/>
                <a:gd name="connsiteX16" fmla="*/ 983007 w 3212681"/>
                <a:gd name="connsiteY16" fmla="*/ 3076039 h 3929991"/>
                <a:gd name="connsiteX17" fmla="*/ 806185 w 3212681"/>
                <a:gd name="connsiteY17" fmla="*/ 2799275 h 3929991"/>
                <a:gd name="connsiteX18" fmla="*/ 895877 w 3212681"/>
                <a:gd name="connsiteY18" fmla="*/ 2619890 h 3929991"/>
                <a:gd name="connsiteX19" fmla="*/ 1018883 w 3212681"/>
                <a:gd name="connsiteY19" fmla="*/ 2555825 h 3929991"/>
                <a:gd name="connsiteX20" fmla="*/ 1077824 w 3212681"/>
                <a:gd name="connsiteY20" fmla="*/ 2548137 h 3929991"/>
                <a:gd name="connsiteX21" fmla="*/ 1098325 w 3212681"/>
                <a:gd name="connsiteY21" fmla="*/ 2563512 h 3929991"/>
                <a:gd name="connsiteX22" fmla="*/ 1088075 w 3212681"/>
                <a:gd name="connsiteY22" fmla="*/ 2594264 h 3929991"/>
                <a:gd name="connsiteX23" fmla="*/ 1077824 w 3212681"/>
                <a:gd name="connsiteY23" fmla="*/ 2625016 h 3929991"/>
                <a:gd name="connsiteX24" fmla="*/ 1062448 w 3212681"/>
                <a:gd name="connsiteY24" fmla="*/ 2737772 h 3929991"/>
                <a:gd name="connsiteX25" fmla="*/ 1143171 w 3212681"/>
                <a:gd name="connsiteY25" fmla="*/ 2874873 h 3929991"/>
                <a:gd name="connsiteX26" fmla="*/ 1318712 w 3212681"/>
                <a:gd name="connsiteY26" fmla="*/ 2932532 h 3929991"/>
                <a:gd name="connsiteX27" fmla="*/ 1582663 w 3212681"/>
                <a:gd name="connsiteY27" fmla="*/ 2835152 h 3929991"/>
                <a:gd name="connsiteX28" fmla="*/ 1687731 w 3212681"/>
                <a:gd name="connsiteY28" fmla="*/ 2594264 h 3929991"/>
                <a:gd name="connsiteX29" fmla="*/ 1475032 w 3212681"/>
                <a:gd name="connsiteY29" fmla="*/ 2258559 h 3929991"/>
                <a:gd name="connsiteX30" fmla="*/ 1031697 w 3212681"/>
                <a:gd name="connsiteY30" fmla="*/ 2153491 h 3929991"/>
                <a:gd name="connsiteX31" fmla="*/ 460229 w 3212681"/>
                <a:gd name="connsiteY31" fmla="*/ 2348251 h 3929991"/>
                <a:gd name="connsiteX32" fmla="*/ 206528 w 3212681"/>
                <a:gd name="connsiteY32" fmla="*/ 2860778 h 3929991"/>
                <a:gd name="connsiteX33" fmla="*/ 588361 w 3212681"/>
                <a:gd name="connsiteY33" fmla="*/ 3501437 h 3929991"/>
                <a:gd name="connsiteX34" fmla="*/ 1400716 w 3212681"/>
                <a:gd name="connsiteY34" fmla="*/ 3716698 h 3929991"/>
                <a:gd name="connsiteX35" fmla="*/ 2348956 w 3212681"/>
                <a:gd name="connsiteY35" fmla="*/ 3432161 h 3929991"/>
                <a:gd name="connsiteX36" fmla="*/ 1035318 w 3212681"/>
                <a:gd name="connsiteY36" fmla="*/ 1258059 h 3929991"/>
                <a:gd name="connsiteX37" fmla="*/ 366867 w 3212681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99527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11338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11338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11338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3208014" h="3929991">
                  <a:moveTo>
                    <a:pt x="366867" y="679320"/>
                  </a:moveTo>
                  <a:cubicBezTo>
                    <a:pt x="317808" y="427842"/>
                    <a:pt x="857597" y="3576"/>
                    <a:pt x="898342" y="20"/>
                  </a:cubicBezTo>
                  <a:cubicBezTo>
                    <a:pt x="939087" y="-3536"/>
                    <a:pt x="549678" y="459157"/>
                    <a:pt x="611338" y="657986"/>
                  </a:cubicBezTo>
                  <a:cubicBezTo>
                    <a:pt x="705067" y="960224"/>
                    <a:pt x="918328" y="991283"/>
                    <a:pt x="1328433" y="1172660"/>
                  </a:cubicBezTo>
                  <a:cubicBezTo>
                    <a:pt x="1738538" y="1354037"/>
                    <a:pt x="2362961" y="1613432"/>
                    <a:pt x="2675109" y="1906450"/>
                  </a:cubicBezTo>
                  <a:cubicBezTo>
                    <a:pt x="2987257" y="2199468"/>
                    <a:pt x="3254066" y="2616906"/>
                    <a:pt x="3201322" y="2930768"/>
                  </a:cubicBezTo>
                  <a:cubicBezTo>
                    <a:pt x="3148578" y="3244630"/>
                    <a:pt x="2698230" y="3625164"/>
                    <a:pt x="2358642" y="3789621"/>
                  </a:cubicBezTo>
                  <a:cubicBezTo>
                    <a:pt x="2019054" y="3954078"/>
                    <a:pt x="1483451" y="3937857"/>
                    <a:pt x="1163792" y="3917508"/>
                  </a:cubicBezTo>
                  <a:cubicBezTo>
                    <a:pt x="844133" y="3897159"/>
                    <a:pt x="810958" y="3870348"/>
                    <a:pt x="440688" y="3667528"/>
                  </a:cubicBezTo>
                  <a:cubicBezTo>
                    <a:pt x="70418" y="3464708"/>
                    <a:pt x="11934" y="3094111"/>
                    <a:pt x="456" y="2860778"/>
                  </a:cubicBezTo>
                  <a:cubicBezTo>
                    <a:pt x="-11022" y="2627445"/>
                    <a:pt x="196528" y="2407619"/>
                    <a:pt x="371818" y="2267528"/>
                  </a:cubicBezTo>
                  <a:cubicBezTo>
                    <a:pt x="547108" y="2127437"/>
                    <a:pt x="787392" y="2020234"/>
                    <a:pt x="1052198" y="2020234"/>
                  </a:cubicBezTo>
                  <a:cubicBezTo>
                    <a:pt x="1310169" y="2020234"/>
                    <a:pt x="1519451" y="2069778"/>
                    <a:pt x="1680043" y="2168867"/>
                  </a:cubicBezTo>
                  <a:cubicBezTo>
                    <a:pt x="1859427" y="2279914"/>
                    <a:pt x="1949120" y="2437089"/>
                    <a:pt x="1949120" y="2640392"/>
                  </a:cubicBezTo>
                  <a:cubicBezTo>
                    <a:pt x="1949120" y="2789024"/>
                    <a:pt x="1888898" y="2912458"/>
                    <a:pt x="1768454" y="3010692"/>
                  </a:cubicBezTo>
                  <a:cubicBezTo>
                    <a:pt x="1648010" y="3108927"/>
                    <a:pt x="1508347" y="3158044"/>
                    <a:pt x="1349463" y="3158044"/>
                  </a:cubicBezTo>
                  <a:cubicBezTo>
                    <a:pt x="1204247" y="3158044"/>
                    <a:pt x="1082095" y="3130709"/>
                    <a:pt x="983007" y="3076039"/>
                  </a:cubicBezTo>
                  <a:cubicBezTo>
                    <a:pt x="865125" y="3011120"/>
                    <a:pt x="806185" y="2918865"/>
                    <a:pt x="806185" y="2799275"/>
                  </a:cubicBezTo>
                  <a:cubicBezTo>
                    <a:pt x="806185" y="2727521"/>
                    <a:pt x="836082" y="2667726"/>
                    <a:pt x="895877" y="2619890"/>
                  </a:cubicBezTo>
                  <a:cubicBezTo>
                    <a:pt x="942004" y="2582305"/>
                    <a:pt x="983007" y="2560950"/>
                    <a:pt x="1018883" y="2555825"/>
                  </a:cubicBezTo>
                  <a:cubicBezTo>
                    <a:pt x="1054760" y="2550699"/>
                    <a:pt x="1074407" y="2548137"/>
                    <a:pt x="1077824" y="2548137"/>
                  </a:cubicBezTo>
                  <a:cubicBezTo>
                    <a:pt x="1091491" y="2548137"/>
                    <a:pt x="1098325" y="2553262"/>
                    <a:pt x="1098325" y="2563512"/>
                  </a:cubicBezTo>
                  <a:lnTo>
                    <a:pt x="1088075" y="2594264"/>
                  </a:lnTo>
                  <a:cubicBezTo>
                    <a:pt x="1086366" y="2597681"/>
                    <a:pt x="1082949" y="2607932"/>
                    <a:pt x="1077824" y="2625016"/>
                  </a:cubicBezTo>
                  <a:cubicBezTo>
                    <a:pt x="1067573" y="2659184"/>
                    <a:pt x="1062448" y="2696769"/>
                    <a:pt x="1062448" y="2737772"/>
                  </a:cubicBezTo>
                  <a:cubicBezTo>
                    <a:pt x="1062448" y="2790733"/>
                    <a:pt x="1089356" y="2836433"/>
                    <a:pt x="1143171" y="2874873"/>
                  </a:cubicBezTo>
                  <a:cubicBezTo>
                    <a:pt x="1196987" y="2913312"/>
                    <a:pt x="1255500" y="2932532"/>
                    <a:pt x="1318712" y="2932532"/>
                  </a:cubicBezTo>
                  <a:cubicBezTo>
                    <a:pt x="1424634" y="2932532"/>
                    <a:pt x="1512618" y="2900072"/>
                    <a:pt x="1582663" y="2835152"/>
                  </a:cubicBezTo>
                  <a:cubicBezTo>
                    <a:pt x="1652708" y="2770232"/>
                    <a:pt x="1687731" y="2689936"/>
                    <a:pt x="1687731" y="2594264"/>
                  </a:cubicBezTo>
                  <a:cubicBezTo>
                    <a:pt x="1687731" y="2450757"/>
                    <a:pt x="1616831" y="2338855"/>
                    <a:pt x="1475032" y="2258559"/>
                  </a:cubicBezTo>
                  <a:cubicBezTo>
                    <a:pt x="1352026" y="2188514"/>
                    <a:pt x="1204247" y="2153491"/>
                    <a:pt x="1031697" y="2153491"/>
                  </a:cubicBezTo>
                  <a:cubicBezTo>
                    <a:pt x="811310" y="2153491"/>
                    <a:pt x="620821" y="2218411"/>
                    <a:pt x="460229" y="2348251"/>
                  </a:cubicBezTo>
                  <a:cubicBezTo>
                    <a:pt x="291095" y="2484925"/>
                    <a:pt x="206528" y="2655767"/>
                    <a:pt x="206528" y="2860778"/>
                  </a:cubicBezTo>
                  <a:cubicBezTo>
                    <a:pt x="206528" y="3127292"/>
                    <a:pt x="333806" y="3340845"/>
                    <a:pt x="588361" y="3501437"/>
                  </a:cubicBezTo>
                  <a:cubicBezTo>
                    <a:pt x="815581" y="3644944"/>
                    <a:pt x="1107284" y="3728244"/>
                    <a:pt x="1400716" y="3716698"/>
                  </a:cubicBezTo>
                  <a:cubicBezTo>
                    <a:pt x="1694148" y="3705152"/>
                    <a:pt x="1880715" y="3668386"/>
                    <a:pt x="2348956" y="3432161"/>
                  </a:cubicBezTo>
                  <a:cubicBezTo>
                    <a:pt x="2817197" y="3195936"/>
                    <a:pt x="3445477" y="2041712"/>
                    <a:pt x="1035318" y="1258059"/>
                  </a:cubicBezTo>
                  <a:cubicBezTo>
                    <a:pt x="477146" y="968350"/>
                    <a:pt x="415926" y="930798"/>
                    <a:pt x="366867" y="679320"/>
                  </a:cubicBezTo>
                  <a:close/>
                </a:path>
              </a:pathLst>
            </a:custGeom>
            <a:gradFill>
              <a:gsLst>
                <a:gs pos="0">
                  <a:srgbClr val="66FF33"/>
                </a:gs>
                <a:gs pos="45000">
                  <a:schemeClr val="accent3">
                    <a:lumMod val="50000"/>
                  </a:schemeClr>
                </a:gs>
                <a:gs pos="100000">
                  <a:schemeClr val="accent3">
                    <a:lumMod val="11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50800" dir="5400000" algn="ctr" rotWithShape="0">
                <a:schemeClr val="tx2">
                  <a:lumMod val="25000"/>
                </a:schemeClr>
              </a:outerShdw>
            </a:effectLst>
            <a:scene3d>
              <a:camera prst="orthographicFront"/>
              <a:lightRig rig="flat" dir="t">
                <a:rot lat="0" lon="0" rev="13800000"/>
              </a:lightRig>
            </a:scene3d>
            <a:sp3d>
              <a:bevelT w="165100" prst="coolSlant"/>
            </a:sp3d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s-ES" sz="41300" dirty="0">
                <a:latin typeface="Harrington" panose="04040505050A02020702" pitchFamily="82" charset="0"/>
              </a:endParaRPr>
            </a:p>
          </p:txBody>
        </p:sp>
        <p:sp>
          <p:nvSpPr>
            <p:cNvPr id="18" name="CuadroTexto 6"/>
            <p:cNvSpPr txBox="1"/>
            <p:nvPr/>
          </p:nvSpPr>
          <p:spPr>
            <a:xfrm rot="16200000">
              <a:off x="5870039" y="3537838"/>
              <a:ext cx="662644" cy="1238722"/>
            </a:xfrm>
            <a:custGeom>
              <a:avLst/>
              <a:gdLst>
                <a:gd name="connsiteX0" fmla="*/ 1424825 w 3432663"/>
                <a:gd name="connsiteY0" fmla="*/ 0 h 3746571"/>
                <a:gd name="connsiteX1" fmla="*/ 1883536 w 3432663"/>
                <a:gd name="connsiteY1" fmla="*/ 64066 h 3746571"/>
                <a:gd name="connsiteX2" fmla="*/ 2116736 w 3432663"/>
                <a:gd name="connsiteY2" fmla="*/ 353644 h 3746571"/>
                <a:gd name="connsiteX3" fmla="*/ 2051389 w 3432663"/>
                <a:gd name="connsiteY3" fmla="*/ 500995 h 3746571"/>
                <a:gd name="connsiteX4" fmla="*/ 1936070 w 3432663"/>
                <a:gd name="connsiteY4" fmla="*/ 571468 h 3746571"/>
                <a:gd name="connsiteX5" fmla="*/ 1863035 w 3432663"/>
                <a:gd name="connsiteY5" fmla="*/ 576593 h 3746571"/>
                <a:gd name="connsiteX6" fmla="*/ 1768218 w 3432663"/>
                <a:gd name="connsiteY6" fmla="*/ 558654 h 3746571"/>
                <a:gd name="connsiteX7" fmla="*/ 1740029 w 3432663"/>
                <a:gd name="connsiteY7" fmla="*/ 533028 h 3746571"/>
                <a:gd name="connsiteX8" fmla="*/ 1757967 w 3432663"/>
                <a:gd name="connsiteY8" fmla="*/ 502276 h 3746571"/>
                <a:gd name="connsiteX9" fmla="*/ 1809220 w 3432663"/>
                <a:gd name="connsiteY9" fmla="*/ 426679 h 3746571"/>
                <a:gd name="connsiteX10" fmla="*/ 1824596 w 3432663"/>
                <a:gd name="connsiteY10" fmla="*/ 343393 h 3746571"/>
                <a:gd name="connsiteX11" fmla="*/ 1686214 w 3432663"/>
                <a:gd name="connsiteY11" fmla="*/ 153758 h 3746571"/>
                <a:gd name="connsiteX12" fmla="*/ 1409449 w 3432663"/>
                <a:gd name="connsiteY12" fmla="*/ 102506 h 3746571"/>
                <a:gd name="connsiteX13" fmla="*/ 960988 w 3432663"/>
                <a:gd name="connsiteY13" fmla="*/ 187072 h 3746571"/>
                <a:gd name="connsiteX14" fmla="*/ 743164 w 3432663"/>
                <a:gd name="connsiteY14" fmla="*/ 481775 h 3746571"/>
                <a:gd name="connsiteX15" fmla="*/ 899485 w 3432663"/>
                <a:gd name="connsiteY15" fmla="*/ 740602 h 3746571"/>
                <a:gd name="connsiteX16" fmla="*/ 1283880 w 3432663"/>
                <a:gd name="connsiteY16" fmla="*/ 943050 h 3746571"/>
                <a:gd name="connsiteX17" fmla="*/ 1757967 w 3432663"/>
                <a:gd name="connsiteY17" fmla="*/ 1153185 h 3746571"/>
                <a:gd name="connsiteX18" fmla="*/ 2280745 w 3432663"/>
                <a:gd name="connsiteY18" fmla="*/ 1458139 h 3746571"/>
                <a:gd name="connsiteX19" fmla="*/ 2636951 w 3432663"/>
                <a:gd name="connsiteY19" fmla="*/ 1875848 h 3746571"/>
                <a:gd name="connsiteX20" fmla="*/ 3432663 w 3432663"/>
                <a:gd name="connsiteY20" fmla="*/ 2904434 h 3746571"/>
                <a:gd name="connsiteX21" fmla="*/ 2316622 w 3432663"/>
                <a:gd name="connsiteY21" fmla="*/ 3410866 h 3746571"/>
                <a:gd name="connsiteX22" fmla="*/ 1306944 w 3432663"/>
                <a:gd name="connsiteY22" fmla="*/ 3746571 h 3746571"/>
                <a:gd name="connsiteX23" fmla="*/ 407459 w 3432663"/>
                <a:gd name="connsiteY23" fmla="*/ 3490308 h 3746571"/>
                <a:gd name="connsiteX24" fmla="*/ 0 w 3432663"/>
                <a:gd name="connsiteY24" fmla="*/ 2711267 h 3746571"/>
                <a:gd name="connsiteX25" fmla="*/ 283171 w 3432663"/>
                <a:gd name="connsiteY25" fmla="*/ 2118017 h 3746571"/>
                <a:gd name="connsiteX26" fmla="*/ 963551 w 3432663"/>
                <a:gd name="connsiteY26" fmla="*/ 1870723 h 3746571"/>
                <a:gd name="connsiteX27" fmla="*/ 1591396 w 3432663"/>
                <a:gd name="connsiteY27" fmla="*/ 2019356 h 3746571"/>
                <a:gd name="connsiteX28" fmla="*/ 1860473 w 3432663"/>
                <a:gd name="connsiteY28" fmla="*/ 2490881 h 3746571"/>
                <a:gd name="connsiteX29" fmla="*/ 1679807 w 3432663"/>
                <a:gd name="connsiteY29" fmla="*/ 2861181 h 3746571"/>
                <a:gd name="connsiteX30" fmla="*/ 1260816 w 3432663"/>
                <a:gd name="connsiteY30" fmla="*/ 3008533 h 3746571"/>
                <a:gd name="connsiteX31" fmla="*/ 894360 w 3432663"/>
                <a:gd name="connsiteY31" fmla="*/ 2926528 h 3746571"/>
                <a:gd name="connsiteX32" fmla="*/ 717538 w 3432663"/>
                <a:gd name="connsiteY32" fmla="*/ 2649764 h 3746571"/>
                <a:gd name="connsiteX33" fmla="*/ 807230 w 3432663"/>
                <a:gd name="connsiteY33" fmla="*/ 2470379 h 3746571"/>
                <a:gd name="connsiteX34" fmla="*/ 930236 w 3432663"/>
                <a:gd name="connsiteY34" fmla="*/ 2406314 h 3746571"/>
                <a:gd name="connsiteX35" fmla="*/ 989177 w 3432663"/>
                <a:gd name="connsiteY35" fmla="*/ 2398626 h 3746571"/>
                <a:gd name="connsiteX36" fmla="*/ 1009678 w 3432663"/>
                <a:gd name="connsiteY36" fmla="*/ 2414001 h 3746571"/>
                <a:gd name="connsiteX37" fmla="*/ 999428 w 3432663"/>
                <a:gd name="connsiteY37" fmla="*/ 2444753 h 3746571"/>
                <a:gd name="connsiteX38" fmla="*/ 989177 w 3432663"/>
                <a:gd name="connsiteY38" fmla="*/ 2475505 h 3746571"/>
                <a:gd name="connsiteX39" fmla="*/ 973801 w 3432663"/>
                <a:gd name="connsiteY39" fmla="*/ 2588261 h 3746571"/>
                <a:gd name="connsiteX40" fmla="*/ 1054524 w 3432663"/>
                <a:gd name="connsiteY40" fmla="*/ 2725362 h 3746571"/>
                <a:gd name="connsiteX41" fmla="*/ 1230065 w 3432663"/>
                <a:gd name="connsiteY41" fmla="*/ 2783021 h 3746571"/>
                <a:gd name="connsiteX42" fmla="*/ 1494016 w 3432663"/>
                <a:gd name="connsiteY42" fmla="*/ 2685641 h 3746571"/>
                <a:gd name="connsiteX43" fmla="*/ 1599084 w 3432663"/>
                <a:gd name="connsiteY43" fmla="*/ 2444753 h 3746571"/>
                <a:gd name="connsiteX44" fmla="*/ 1386385 w 3432663"/>
                <a:gd name="connsiteY44" fmla="*/ 2109048 h 3746571"/>
                <a:gd name="connsiteX45" fmla="*/ 943050 w 3432663"/>
                <a:gd name="connsiteY45" fmla="*/ 2003980 h 3746571"/>
                <a:gd name="connsiteX46" fmla="*/ 371582 w 3432663"/>
                <a:gd name="connsiteY46" fmla="*/ 2198740 h 3746571"/>
                <a:gd name="connsiteX47" fmla="*/ 117881 w 3432663"/>
                <a:gd name="connsiteY47" fmla="*/ 2711267 h 3746571"/>
                <a:gd name="connsiteX48" fmla="*/ 499714 w 3432663"/>
                <a:gd name="connsiteY48" fmla="*/ 3351926 h 3746571"/>
                <a:gd name="connsiteX49" fmla="*/ 1312069 w 3432663"/>
                <a:gd name="connsiteY49" fmla="*/ 3567187 h 3746571"/>
                <a:gd name="connsiteX50" fmla="*/ 2134674 w 3432663"/>
                <a:gd name="connsiteY50" fmla="*/ 3269921 h 3746571"/>
                <a:gd name="connsiteX51" fmla="*/ 2490881 w 3432663"/>
                <a:gd name="connsiteY51" fmla="*/ 2506256 h 3746571"/>
                <a:gd name="connsiteX52" fmla="*/ 2372999 w 3432663"/>
                <a:gd name="connsiteY52" fmla="*/ 2070608 h 3746571"/>
                <a:gd name="connsiteX53" fmla="*/ 2057795 w 3432663"/>
                <a:gd name="connsiteY53" fmla="*/ 1755405 h 3746571"/>
                <a:gd name="connsiteX54" fmla="*/ 1614460 w 3432663"/>
                <a:gd name="connsiteY54" fmla="*/ 1496578 h 3746571"/>
                <a:gd name="connsiteX55" fmla="*/ 858483 w 3432663"/>
                <a:gd name="connsiteY55" fmla="*/ 1135247 h 3746571"/>
                <a:gd name="connsiteX56" fmla="*/ 476650 w 3432663"/>
                <a:gd name="connsiteY56" fmla="*/ 609907 h 3746571"/>
                <a:gd name="connsiteX57" fmla="*/ 781604 w 3432663"/>
                <a:gd name="connsiteY57" fmla="*/ 143508 h 3746571"/>
                <a:gd name="connsiteX58" fmla="*/ 1424825 w 3432663"/>
                <a:gd name="connsiteY58" fmla="*/ 0 h 3746571"/>
                <a:gd name="connsiteX0" fmla="*/ 1424825 w 3453135"/>
                <a:gd name="connsiteY0" fmla="*/ 0 h 3746571"/>
                <a:gd name="connsiteX1" fmla="*/ 1883536 w 3453135"/>
                <a:gd name="connsiteY1" fmla="*/ 64066 h 3746571"/>
                <a:gd name="connsiteX2" fmla="*/ 2116736 w 3453135"/>
                <a:gd name="connsiteY2" fmla="*/ 353644 h 3746571"/>
                <a:gd name="connsiteX3" fmla="*/ 2051389 w 3453135"/>
                <a:gd name="connsiteY3" fmla="*/ 500995 h 3746571"/>
                <a:gd name="connsiteX4" fmla="*/ 1936070 w 3453135"/>
                <a:gd name="connsiteY4" fmla="*/ 571468 h 3746571"/>
                <a:gd name="connsiteX5" fmla="*/ 1863035 w 3453135"/>
                <a:gd name="connsiteY5" fmla="*/ 576593 h 3746571"/>
                <a:gd name="connsiteX6" fmla="*/ 1768218 w 3453135"/>
                <a:gd name="connsiteY6" fmla="*/ 558654 h 3746571"/>
                <a:gd name="connsiteX7" fmla="*/ 1740029 w 3453135"/>
                <a:gd name="connsiteY7" fmla="*/ 533028 h 3746571"/>
                <a:gd name="connsiteX8" fmla="*/ 1757967 w 3453135"/>
                <a:gd name="connsiteY8" fmla="*/ 502276 h 3746571"/>
                <a:gd name="connsiteX9" fmla="*/ 1809220 w 3453135"/>
                <a:gd name="connsiteY9" fmla="*/ 426679 h 3746571"/>
                <a:gd name="connsiteX10" fmla="*/ 1824596 w 3453135"/>
                <a:gd name="connsiteY10" fmla="*/ 343393 h 3746571"/>
                <a:gd name="connsiteX11" fmla="*/ 1686214 w 3453135"/>
                <a:gd name="connsiteY11" fmla="*/ 153758 h 3746571"/>
                <a:gd name="connsiteX12" fmla="*/ 1409449 w 3453135"/>
                <a:gd name="connsiteY12" fmla="*/ 102506 h 3746571"/>
                <a:gd name="connsiteX13" fmla="*/ 960988 w 3453135"/>
                <a:gd name="connsiteY13" fmla="*/ 187072 h 3746571"/>
                <a:gd name="connsiteX14" fmla="*/ 743164 w 3453135"/>
                <a:gd name="connsiteY14" fmla="*/ 481775 h 3746571"/>
                <a:gd name="connsiteX15" fmla="*/ 899485 w 3453135"/>
                <a:gd name="connsiteY15" fmla="*/ 740602 h 3746571"/>
                <a:gd name="connsiteX16" fmla="*/ 1283880 w 3453135"/>
                <a:gd name="connsiteY16" fmla="*/ 943050 h 3746571"/>
                <a:gd name="connsiteX17" fmla="*/ 1757967 w 3453135"/>
                <a:gd name="connsiteY17" fmla="*/ 1153185 h 3746571"/>
                <a:gd name="connsiteX18" fmla="*/ 2280745 w 3453135"/>
                <a:gd name="connsiteY18" fmla="*/ 1458139 h 3746571"/>
                <a:gd name="connsiteX19" fmla="*/ 2983314 w 3453135"/>
                <a:gd name="connsiteY19" fmla="*/ 1543339 h 3746571"/>
                <a:gd name="connsiteX20" fmla="*/ 3432663 w 3453135"/>
                <a:gd name="connsiteY20" fmla="*/ 2904434 h 3746571"/>
                <a:gd name="connsiteX21" fmla="*/ 2316622 w 3453135"/>
                <a:gd name="connsiteY21" fmla="*/ 3410866 h 3746571"/>
                <a:gd name="connsiteX22" fmla="*/ 1306944 w 3453135"/>
                <a:gd name="connsiteY22" fmla="*/ 3746571 h 3746571"/>
                <a:gd name="connsiteX23" fmla="*/ 407459 w 3453135"/>
                <a:gd name="connsiteY23" fmla="*/ 3490308 h 3746571"/>
                <a:gd name="connsiteX24" fmla="*/ 0 w 3453135"/>
                <a:gd name="connsiteY24" fmla="*/ 2711267 h 3746571"/>
                <a:gd name="connsiteX25" fmla="*/ 283171 w 3453135"/>
                <a:gd name="connsiteY25" fmla="*/ 2118017 h 3746571"/>
                <a:gd name="connsiteX26" fmla="*/ 963551 w 3453135"/>
                <a:gd name="connsiteY26" fmla="*/ 1870723 h 3746571"/>
                <a:gd name="connsiteX27" fmla="*/ 1591396 w 3453135"/>
                <a:gd name="connsiteY27" fmla="*/ 2019356 h 3746571"/>
                <a:gd name="connsiteX28" fmla="*/ 1860473 w 3453135"/>
                <a:gd name="connsiteY28" fmla="*/ 2490881 h 3746571"/>
                <a:gd name="connsiteX29" fmla="*/ 1679807 w 3453135"/>
                <a:gd name="connsiteY29" fmla="*/ 2861181 h 3746571"/>
                <a:gd name="connsiteX30" fmla="*/ 1260816 w 3453135"/>
                <a:gd name="connsiteY30" fmla="*/ 3008533 h 3746571"/>
                <a:gd name="connsiteX31" fmla="*/ 894360 w 3453135"/>
                <a:gd name="connsiteY31" fmla="*/ 2926528 h 3746571"/>
                <a:gd name="connsiteX32" fmla="*/ 717538 w 3453135"/>
                <a:gd name="connsiteY32" fmla="*/ 2649764 h 3746571"/>
                <a:gd name="connsiteX33" fmla="*/ 807230 w 3453135"/>
                <a:gd name="connsiteY33" fmla="*/ 2470379 h 3746571"/>
                <a:gd name="connsiteX34" fmla="*/ 930236 w 3453135"/>
                <a:gd name="connsiteY34" fmla="*/ 2406314 h 3746571"/>
                <a:gd name="connsiteX35" fmla="*/ 989177 w 3453135"/>
                <a:gd name="connsiteY35" fmla="*/ 2398626 h 3746571"/>
                <a:gd name="connsiteX36" fmla="*/ 1009678 w 3453135"/>
                <a:gd name="connsiteY36" fmla="*/ 2414001 h 3746571"/>
                <a:gd name="connsiteX37" fmla="*/ 999428 w 3453135"/>
                <a:gd name="connsiteY37" fmla="*/ 2444753 h 3746571"/>
                <a:gd name="connsiteX38" fmla="*/ 989177 w 3453135"/>
                <a:gd name="connsiteY38" fmla="*/ 2475505 h 3746571"/>
                <a:gd name="connsiteX39" fmla="*/ 973801 w 3453135"/>
                <a:gd name="connsiteY39" fmla="*/ 2588261 h 3746571"/>
                <a:gd name="connsiteX40" fmla="*/ 1054524 w 3453135"/>
                <a:gd name="connsiteY40" fmla="*/ 2725362 h 3746571"/>
                <a:gd name="connsiteX41" fmla="*/ 1230065 w 3453135"/>
                <a:gd name="connsiteY41" fmla="*/ 2783021 h 3746571"/>
                <a:gd name="connsiteX42" fmla="*/ 1494016 w 3453135"/>
                <a:gd name="connsiteY42" fmla="*/ 2685641 h 3746571"/>
                <a:gd name="connsiteX43" fmla="*/ 1599084 w 3453135"/>
                <a:gd name="connsiteY43" fmla="*/ 2444753 h 3746571"/>
                <a:gd name="connsiteX44" fmla="*/ 1386385 w 3453135"/>
                <a:gd name="connsiteY44" fmla="*/ 2109048 h 3746571"/>
                <a:gd name="connsiteX45" fmla="*/ 943050 w 3453135"/>
                <a:gd name="connsiteY45" fmla="*/ 2003980 h 3746571"/>
                <a:gd name="connsiteX46" fmla="*/ 371582 w 3453135"/>
                <a:gd name="connsiteY46" fmla="*/ 2198740 h 3746571"/>
                <a:gd name="connsiteX47" fmla="*/ 117881 w 3453135"/>
                <a:gd name="connsiteY47" fmla="*/ 2711267 h 3746571"/>
                <a:gd name="connsiteX48" fmla="*/ 499714 w 3453135"/>
                <a:gd name="connsiteY48" fmla="*/ 3351926 h 3746571"/>
                <a:gd name="connsiteX49" fmla="*/ 1312069 w 3453135"/>
                <a:gd name="connsiteY49" fmla="*/ 3567187 h 3746571"/>
                <a:gd name="connsiteX50" fmla="*/ 2134674 w 3453135"/>
                <a:gd name="connsiteY50" fmla="*/ 3269921 h 3746571"/>
                <a:gd name="connsiteX51" fmla="*/ 2490881 w 3453135"/>
                <a:gd name="connsiteY51" fmla="*/ 2506256 h 3746571"/>
                <a:gd name="connsiteX52" fmla="*/ 2372999 w 3453135"/>
                <a:gd name="connsiteY52" fmla="*/ 2070608 h 3746571"/>
                <a:gd name="connsiteX53" fmla="*/ 2057795 w 3453135"/>
                <a:gd name="connsiteY53" fmla="*/ 1755405 h 3746571"/>
                <a:gd name="connsiteX54" fmla="*/ 1614460 w 3453135"/>
                <a:gd name="connsiteY54" fmla="*/ 1496578 h 3746571"/>
                <a:gd name="connsiteX55" fmla="*/ 858483 w 3453135"/>
                <a:gd name="connsiteY55" fmla="*/ 1135247 h 3746571"/>
                <a:gd name="connsiteX56" fmla="*/ 476650 w 3453135"/>
                <a:gd name="connsiteY56" fmla="*/ 609907 h 3746571"/>
                <a:gd name="connsiteX57" fmla="*/ 781604 w 3453135"/>
                <a:gd name="connsiteY57" fmla="*/ 143508 h 3746571"/>
                <a:gd name="connsiteX58" fmla="*/ 1424825 w 3453135"/>
                <a:gd name="connsiteY58" fmla="*/ 0 h 3746571"/>
                <a:gd name="connsiteX0" fmla="*/ 1424825 w 3452383"/>
                <a:gd name="connsiteY0" fmla="*/ 0 h 3746571"/>
                <a:gd name="connsiteX1" fmla="*/ 1883536 w 3452383"/>
                <a:gd name="connsiteY1" fmla="*/ 64066 h 3746571"/>
                <a:gd name="connsiteX2" fmla="*/ 2116736 w 3452383"/>
                <a:gd name="connsiteY2" fmla="*/ 353644 h 3746571"/>
                <a:gd name="connsiteX3" fmla="*/ 2051389 w 3452383"/>
                <a:gd name="connsiteY3" fmla="*/ 500995 h 3746571"/>
                <a:gd name="connsiteX4" fmla="*/ 1936070 w 3452383"/>
                <a:gd name="connsiteY4" fmla="*/ 571468 h 3746571"/>
                <a:gd name="connsiteX5" fmla="*/ 1863035 w 3452383"/>
                <a:gd name="connsiteY5" fmla="*/ 576593 h 3746571"/>
                <a:gd name="connsiteX6" fmla="*/ 1768218 w 3452383"/>
                <a:gd name="connsiteY6" fmla="*/ 558654 h 3746571"/>
                <a:gd name="connsiteX7" fmla="*/ 1740029 w 3452383"/>
                <a:gd name="connsiteY7" fmla="*/ 533028 h 3746571"/>
                <a:gd name="connsiteX8" fmla="*/ 1757967 w 3452383"/>
                <a:gd name="connsiteY8" fmla="*/ 502276 h 3746571"/>
                <a:gd name="connsiteX9" fmla="*/ 1809220 w 3452383"/>
                <a:gd name="connsiteY9" fmla="*/ 426679 h 3746571"/>
                <a:gd name="connsiteX10" fmla="*/ 1824596 w 3452383"/>
                <a:gd name="connsiteY10" fmla="*/ 343393 h 3746571"/>
                <a:gd name="connsiteX11" fmla="*/ 1686214 w 3452383"/>
                <a:gd name="connsiteY11" fmla="*/ 153758 h 3746571"/>
                <a:gd name="connsiteX12" fmla="*/ 1409449 w 3452383"/>
                <a:gd name="connsiteY12" fmla="*/ 102506 h 3746571"/>
                <a:gd name="connsiteX13" fmla="*/ 960988 w 3452383"/>
                <a:gd name="connsiteY13" fmla="*/ 187072 h 3746571"/>
                <a:gd name="connsiteX14" fmla="*/ 743164 w 3452383"/>
                <a:gd name="connsiteY14" fmla="*/ 481775 h 3746571"/>
                <a:gd name="connsiteX15" fmla="*/ 899485 w 3452383"/>
                <a:gd name="connsiteY15" fmla="*/ 740602 h 3746571"/>
                <a:gd name="connsiteX16" fmla="*/ 1283880 w 3452383"/>
                <a:gd name="connsiteY16" fmla="*/ 943050 h 3746571"/>
                <a:gd name="connsiteX17" fmla="*/ 1757967 w 3452383"/>
                <a:gd name="connsiteY17" fmla="*/ 1153185 h 3746571"/>
                <a:gd name="connsiteX18" fmla="*/ 2391581 w 3452383"/>
                <a:gd name="connsiteY18" fmla="*/ 1111775 h 3746571"/>
                <a:gd name="connsiteX19" fmla="*/ 2983314 w 3452383"/>
                <a:gd name="connsiteY19" fmla="*/ 1543339 h 3746571"/>
                <a:gd name="connsiteX20" fmla="*/ 3432663 w 3452383"/>
                <a:gd name="connsiteY20" fmla="*/ 2904434 h 3746571"/>
                <a:gd name="connsiteX21" fmla="*/ 2316622 w 3452383"/>
                <a:gd name="connsiteY21" fmla="*/ 3410866 h 3746571"/>
                <a:gd name="connsiteX22" fmla="*/ 1306944 w 3452383"/>
                <a:gd name="connsiteY22" fmla="*/ 3746571 h 3746571"/>
                <a:gd name="connsiteX23" fmla="*/ 407459 w 3452383"/>
                <a:gd name="connsiteY23" fmla="*/ 3490308 h 3746571"/>
                <a:gd name="connsiteX24" fmla="*/ 0 w 3452383"/>
                <a:gd name="connsiteY24" fmla="*/ 2711267 h 3746571"/>
                <a:gd name="connsiteX25" fmla="*/ 283171 w 3452383"/>
                <a:gd name="connsiteY25" fmla="*/ 2118017 h 3746571"/>
                <a:gd name="connsiteX26" fmla="*/ 963551 w 3452383"/>
                <a:gd name="connsiteY26" fmla="*/ 1870723 h 3746571"/>
                <a:gd name="connsiteX27" fmla="*/ 1591396 w 3452383"/>
                <a:gd name="connsiteY27" fmla="*/ 2019356 h 3746571"/>
                <a:gd name="connsiteX28" fmla="*/ 1860473 w 3452383"/>
                <a:gd name="connsiteY28" fmla="*/ 2490881 h 3746571"/>
                <a:gd name="connsiteX29" fmla="*/ 1679807 w 3452383"/>
                <a:gd name="connsiteY29" fmla="*/ 2861181 h 3746571"/>
                <a:gd name="connsiteX30" fmla="*/ 1260816 w 3452383"/>
                <a:gd name="connsiteY30" fmla="*/ 3008533 h 3746571"/>
                <a:gd name="connsiteX31" fmla="*/ 894360 w 3452383"/>
                <a:gd name="connsiteY31" fmla="*/ 2926528 h 3746571"/>
                <a:gd name="connsiteX32" fmla="*/ 717538 w 3452383"/>
                <a:gd name="connsiteY32" fmla="*/ 2649764 h 3746571"/>
                <a:gd name="connsiteX33" fmla="*/ 807230 w 3452383"/>
                <a:gd name="connsiteY33" fmla="*/ 2470379 h 3746571"/>
                <a:gd name="connsiteX34" fmla="*/ 930236 w 3452383"/>
                <a:gd name="connsiteY34" fmla="*/ 2406314 h 3746571"/>
                <a:gd name="connsiteX35" fmla="*/ 989177 w 3452383"/>
                <a:gd name="connsiteY35" fmla="*/ 2398626 h 3746571"/>
                <a:gd name="connsiteX36" fmla="*/ 1009678 w 3452383"/>
                <a:gd name="connsiteY36" fmla="*/ 2414001 h 3746571"/>
                <a:gd name="connsiteX37" fmla="*/ 999428 w 3452383"/>
                <a:gd name="connsiteY37" fmla="*/ 2444753 h 3746571"/>
                <a:gd name="connsiteX38" fmla="*/ 989177 w 3452383"/>
                <a:gd name="connsiteY38" fmla="*/ 2475505 h 3746571"/>
                <a:gd name="connsiteX39" fmla="*/ 973801 w 3452383"/>
                <a:gd name="connsiteY39" fmla="*/ 2588261 h 3746571"/>
                <a:gd name="connsiteX40" fmla="*/ 1054524 w 3452383"/>
                <a:gd name="connsiteY40" fmla="*/ 2725362 h 3746571"/>
                <a:gd name="connsiteX41" fmla="*/ 1230065 w 3452383"/>
                <a:gd name="connsiteY41" fmla="*/ 2783021 h 3746571"/>
                <a:gd name="connsiteX42" fmla="*/ 1494016 w 3452383"/>
                <a:gd name="connsiteY42" fmla="*/ 2685641 h 3746571"/>
                <a:gd name="connsiteX43" fmla="*/ 1599084 w 3452383"/>
                <a:gd name="connsiteY43" fmla="*/ 2444753 h 3746571"/>
                <a:gd name="connsiteX44" fmla="*/ 1386385 w 3452383"/>
                <a:gd name="connsiteY44" fmla="*/ 2109048 h 3746571"/>
                <a:gd name="connsiteX45" fmla="*/ 943050 w 3452383"/>
                <a:gd name="connsiteY45" fmla="*/ 2003980 h 3746571"/>
                <a:gd name="connsiteX46" fmla="*/ 371582 w 3452383"/>
                <a:gd name="connsiteY46" fmla="*/ 2198740 h 3746571"/>
                <a:gd name="connsiteX47" fmla="*/ 117881 w 3452383"/>
                <a:gd name="connsiteY47" fmla="*/ 2711267 h 3746571"/>
                <a:gd name="connsiteX48" fmla="*/ 499714 w 3452383"/>
                <a:gd name="connsiteY48" fmla="*/ 3351926 h 3746571"/>
                <a:gd name="connsiteX49" fmla="*/ 1312069 w 3452383"/>
                <a:gd name="connsiteY49" fmla="*/ 3567187 h 3746571"/>
                <a:gd name="connsiteX50" fmla="*/ 2134674 w 3452383"/>
                <a:gd name="connsiteY50" fmla="*/ 3269921 h 3746571"/>
                <a:gd name="connsiteX51" fmla="*/ 2490881 w 3452383"/>
                <a:gd name="connsiteY51" fmla="*/ 2506256 h 3746571"/>
                <a:gd name="connsiteX52" fmla="*/ 2372999 w 3452383"/>
                <a:gd name="connsiteY52" fmla="*/ 2070608 h 3746571"/>
                <a:gd name="connsiteX53" fmla="*/ 2057795 w 3452383"/>
                <a:gd name="connsiteY53" fmla="*/ 1755405 h 3746571"/>
                <a:gd name="connsiteX54" fmla="*/ 1614460 w 3452383"/>
                <a:gd name="connsiteY54" fmla="*/ 1496578 h 3746571"/>
                <a:gd name="connsiteX55" fmla="*/ 858483 w 3452383"/>
                <a:gd name="connsiteY55" fmla="*/ 1135247 h 3746571"/>
                <a:gd name="connsiteX56" fmla="*/ 476650 w 3452383"/>
                <a:gd name="connsiteY56" fmla="*/ 609907 h 3746571"/>
                <a:gd name="connsiteX57" fmla="*/ 781604 w 3452383"/>
                <a:gd name="connsiteY57" fmla="*/ 143508 h 3746571"/>
                <a:gd name="connsiteX58" fmla="*/ 1424825 w 3452383"/>
                <a:gd name="connsiteY58" fmla="*/ 0 h 3746571"/>
                <a:gd name="connsiteX0" fmla="*/ 1424825 w 3452383"/>
                <a:gd name="connsiteY0" fmla="*/ 0 h 3746571"/>
                <a:gd name="connsiteX1" fmla="*/ 1883536 w 3452383"/>
                <a:gd name="connsiteY1" fmla="*/ 64066 h 3746571"/>
                <a:gd name="connsiteX2" fmla="*/ 2116736 w 3452383"/>
                <a:gd name="connsiteY2" fmla="*/ 353644 h 3746571"/>
                <a:gd name="connsiteX3" fmla="*/ 2051389 w 3452383"/>
                <a:gd name="connsiteY3" fmla="*/ 500995 h 3746571"/>
                <a:gd name="connsiteX4" fmla="*/ 1936070 w 3452383"/>
                <a:gd name="connsiteY4" fmla="*/ 571468 h 3746571"/>
                <a:gd name="connsiteX5" fmla="*/ 1863035 w 3452383"/>
                <a:gd name="connsiteY5" fmla="*/ 576593 h 3746571"/>
                <a:gd name="connsiteX6" fmla="*/ 1768218 w 3452383"/>
                <a:gd name="connsiteY6" fmla="*/ 558654 h 3746571"/>
                <a:gd name="connsiteX7" fmla="*/ 1740029 w 3452383"/>
                <a:gd name="connsiteY7" fmla="*/ 533028 h 3746571"/>
                <a:gd name="connsiteX8" fmla="*/ 1757967 w 3452383"/>
                <a:gd name="connsiteY8" fmla="*/ 502276 h 3746571"/>
                <a:gd name="connsiteX9" fmla="*/ 1809220 w 3452383"/>
                <a:gd name="connsiteY9" fmla="*/ 426679 h 3746571"/>
                <a:gd name="connsiteX10" fmla="*/ 1824596 w 3452383"/>
                <a:gd name="connsiteY10" fmla="*/ 343393 h 3746571"/>
                <a:gd name="connsiteX11" fmla="*/ 1686214 w 3452383"/>
                <a:gd name="connsiteY11" fmla="*/ 153758 h 3746571"/>
                <a:gd name="connsiteX12" fmla="*/ 1409449 w 3452383"/>
                <a:gd name="connsiteY12" fmla="*/ 102506 h 3746571"/>
                <a:gd name="connsiteX13" fmla="*/ 960988 w 3452383"/>
                <a:gd name="connsiteY13" fmla="*/ 187072 h 3746571"/>
                <a:gd name="connsiteX14" fmla="*/ 743164 w 3452383"/>
                <a:gd name="connsiteY14" fmla="*/ 481775 h 3746571"/>
                <a:gd name="connsiteX15" fmla="*/ 899485 w 3452383"/>
                <a:gd name="connsiteY15" fmla="*/ 740602 h 3746571"/>
                <a:gd name="connsiteX16" fmla="*/ 1283880 w 3452383"/>
                <a:gd name="connsiteY16" fmla="*/ 943050 h 3746571"/>
                <a:gd name="connsiteX17" fmla="*/ 1730258 w 3452383"/>
                <a:gd name="connsiteY17" fmla="*/ 1042349 h 3746571"/>
                <a:gd name="connsiteX18" fmla="*/ 2391581 w 3452383"/>
                <a:gd name="connsiteY18" fmla="*/ 1111775 h 3746571"/>
                <a:gd name="connsiteX19" fmla="*/ 2983314 w 3452383"/>
                <a:gd name="connsiteY19" fmla="*/ 1543339 h 3746571"/>
                <a:gd name="connsiteX20" fmla="*/ 3432663 w 3452383"/>
                <a:gd name="connsiteY20" fmla="*/ 2904434 h 3746571"/>
                <a:gd name="connsiteX21" fmla="*/ 2316622 w 3452383"/>
                <a:gd name="connsiteY21" fmla="*/ 3410866 h 3746571"/>
                <a:gd name="connsiteX22" fmla="*/ 1306944 w 3452383"/>
                <a:gd name="connsiteY22" fmla="*/ 3746571 h 3746571"/>
                <a:gd name="connsiteX23" fmla="*/ 407459 w 3452383"/>
                <a:gd name="connsiteY23" fmla="*/ 3490308 h 3746571"/>
                <a:gd name="connsiteX24" fmla="*/ 0 w 3452383"/>
                <a:gd name="connsiteY24" fmla="*/ 2711267 h 3746571"/>
                <a:gd name="connsiteX25" fmla="*/ 283171 w 3452383"/>
                <a:gd name="connsiteY25" fmla="*/ 2118017 h 3746571"/>
                <a:gd name="connsiteX26" fmla="*/ 963551 w 3452383"/>
                <a:gd name="connsiteY26" fmla="*/ 1870723 h 3746571"/>
                <a:gd name="connsiteX27" fmla="*/ 1591396 w 3452383"/>
                <a:gd name="connsiteY27" fmla="*/ 2019356 h 3746571"/>
                <a:gd name="connsiteX28" fmla="*/ 1860473 w 3452383"/>
                <a:gd name="connsiteY28" fmla="*/ 2490881 h 3746571"/>
                <a:gd name="connsiteX29" fmla="*/ 1679807 w 3452383"/>
                <a:gd name="connsiteY29" fmla="*/ 2861181 h 3746571"/>
                <a:gd name="connsiteX30" fmla="*/ 1260816 w 3452383"/>
                <a:gd name="connsiteY30" fmla="*/ 3008533 h 3746571"/>
                <a:gd name="connsiteX31" fmla="*/ 894360 w 3452383"/>
                <a:gd name="connsiteY31" fmla="*/ 2926528 h 3746571"/>
                <a:gd name="connsiteX32" fmla="*/ 717538 w 3452383"/>
                <a:gd name="connsiteY32" fmla="*/ 2649764 h 3746571"/>
                <a:gd name="connsiteX33" fmla="*/ 807230 w 3452383"/>
                <a:gd name="connsiteY33" fmla="*/ 2470379 h 3746571"/>
                <a:gd name="connsiteX34" fmla="*/ 930236 w 3452383"/>
                <a:gd name="connsiteY34" fmla="*/ 2406314 h 3746571"/>
                <a:gd name="connsiteX35" fmla="*/ 989177 w 3452383"/>
                <a:gd name="connsiteY35" fmla="*/ 2398626 h 3746571"/>
                <a:gd name="connsiteX36" fmla="*/ 1009678 w 3452383"/>
                <a:gd name="connsiteY36" fmla="*/ 2414001 h 3746571"/>
                <a:gd name="connsiteX37" fmla="*/ 999428 w 3452383"/>
                <a:gd name="connsiteY37" fmla="*/ 2444753 h 3746571"/>
                <a:gd name="connsiteX38" fmla="*/ 989177 w 3452383"/>
                <a:gd name="connsiteY38" fmla="*/ 2475505 h 3746571"/>
                <a:gd name="connsiteX39" fmla="*/ 973801 w 3452383"/>
                <a:gd name="connsiteY39" fmla="*/ 2588261 h 3746571"/>
                <a:gd name="connsiteX40" fmla="*/ 1054524 w 3452383"/>
                <a:gd name="connsiteY40" fmla="*/ 2725362 h 3746571"/>
                <a:gd name="connsiteX41" fmla="*/ 1230065 w 3452383"/>
                <a:gd name="connsiteY41" fmla="*/ 2783021 h 3746571"/>
                <a:gd name="connsiteX42" fmla="*/ 1494016 w 3452383"/>
                <a:gd name="connsiteY42" fmla="*/ 2685641 h 3746571"/>
                <a:gd name="connsiteX43" fmla="*/ 1599084 w 3452383"/>
                <a:gd name="connsiteY43" fmla="*/ 2444753 h 3746571"/>
                <a:gd name="connsiteX44" fmla="*/ 1386385 w 3452383"/>
                <a:gd name="connsiteY44" fmla="*/ 2109048 h 3746571"/>
                <a:gd name="connsiteX45" fmla="*/ 943050 w 3452383"/>
                <a:gd name="connsiteY45" fmla="*/ 2003980 h 3746571"/>
                <a:gd name="connsiteX46" fmla="*/ 371582 w 3452383"/>
                <a:gd name="connsiteY46" fmla="*/ 2198740 h 3746571"/>
                <a:gd name="connsiteX47" fmla="*/ 117881 w 3452383"/>
                <a:gd name="connsiteY47" fmla="*/ 2711267 h 3746571"/>
                <a:gd name="connsiteX48" fmla="*/ 499714 w 3452383"/>
                <a:gd name="connsiteY48" fmla="*/ 3351926 h 3746571"/>
                <a:gd name="connsiteX49" fmla="*/ 1312069 w 3452383"/>
                <a:gd name="connsiteY49" fmla="*/ 3567187 h 3746571"/>
                <a:gd name="connsiteX50" fmla="*/ 2134674 w 3452383"/>
                <a:gd name="connsiteY50" fmla="*/ 3269921 h 3746571"/>
                <a:gd name="connsiteX51" fmla="*/ 2490881 w 3452383"/>
                <a:gd name="connsiteY51" fmla="*/ 2506256 h 3746571"/>
                <a:gd name="connsiteX52" fmla="*/ 2372999 w 3452383"/>
                <a:gd name="connsiteY52" fmla="*/ 2070608 h 3746571"/>
                <a:gd name="connsiteX53" fmla="*/ 2057795 w 3452383"/>
                <a:gd name="connsiteY53" fmla="*/ 1755405 h 3746571"/>
                <a:gd name="connsiteX54" fmla="*/ 1614460 w 3452383"/>
                <a:gd name="connsiteY54" fmla="*/ 1496578 h 3746571"/>
                <a:gd name="connsiteX55" fmla="*/ 858483 w 3452383"/>
                <a:gd name="connsiteY55" fmla="*/ 1135247 h 3746571"/>
                <a:gd name="connsiteX56" fmla="*/ 476650 w 3452383"/>
                <a:gd name="connsiteY56" fmla="*/ 609907 h 3746571"/>
                <a:gd name="connsiteX57" fmla="*/ 781604 w 3452383"/>
                <a:gd name="connsiteY57" fmla="*/ 143508 h 3746571"/>
                <a:gd name="connsiteX58" fmla="*/ 1424825 w 3452383"/>
                <a:gd name="connsiteY58" fmla="*/ 0 h 3746571"/>
                <a:gd name="connsiteX0" fmla="*/ 1424825 w 3451091"/>
                <a:gd name="connsiteY0" fmla="*/ 0 h 3837621"/>
                <a:gd name="connsiteX1" fmla="*/ 1883536 w 3451091"/>
                <a:gd name="connsiteY1" fmla="*/ 64066 h 3837621"/>
                <a:gd name="connsiteX2" fmla="*/ 2116736 w 3451091"/>
                <a:gd name="connsiteY2" fmla="*/ 353644 h 3837621"/>
                <a:gd name="connsiteX3" fmla="*/ 2051389 w 3451091"/>
                <a:gd name="connsiteY3" fmla="*/ 500995 h 3837621"/>
                <a:gd name="connsiteX4" fmla="*/ 1936070 w 3451091"/>
                <a:gd name="connsiteY4" fmla="*/ 571468 h 3837621"/>
                <a:gd name="connsiteX5" fmla="*/ 1863035 w 3451091"/>
                <a:gd name="connsiteY5" fmla="*/ 576593 h 3837621"/>
                <a:gd name="connsiteX6" fmla="*/ 1768218 w 3451091"/>
                <a:gd name="connsiteY6" fmla="*/ 558654 h 3837621"/>
                <a:gd name="connsiteX7" fmla="*/ 1740029 w 3451091"/>
                <a:gd name="connsiteY7" fmla="*/ 533028 h 3837621"/>
                <a:gd name="connsiteX8" fmla="*/ 1757967 w 3451091"/>
                <a:gd name="connsiteY8" fmla="*/ 502276 h 3837621"/>
                <a:gd name="connsiteX9" fmla="*/ 1809220 w 3451091"/>
                <a:gd name="connsiteY9" fmla="*/ 426679 h 3837621"/>
                <a:gd name="connsiteX10" fmla="*/ 1824596 w 3451091"/>
                <a:gd name="connsiteY10" fmla="*/ 343393 h 3837621"/>
                <a:gd name="connsiteX11" fmla="*/ 1686214 w 3451091"/>
                <a:gd name="connsiteY11" fmla="*/ 153758 h 3837621"/>
                <a:gd name="connsiteX12" fmla="*/ 1409449 w 3451091"/>
                <a:gd name="connsiteY12" fmla="*/ 102506 h 3837621"/>
                <a:gd name="connsiteX13" fmla="*/ 960988 w 3451091"/>
                <a:gd name="connsiteY13" fmla="*/ 187072 h 3837621"/>
                <a:gd name="connsiteX14" fmla="*/ 743164 w 3451091"/>
                <a:gd name="connsiteY14" fmla="*/ 481775 h 3837621"/>
                <a:gd name="connsiteX15" fmla="*/ 899485 w 3451091"/>
                <a:gd name="connsiteY15" fmla="*/ 740602 h 3837621"/>
                <a:gd name="connsiteX16" fmla="*/ 1283880 w 3451091"/>
                <a:gd name="connsiteY16" fmla="*/ 943050 h 3837621"/>
                <a:gd name="connsiteX17" fmla="*/ 1730258 w 3451091"/>
                <a:gd name="connsiteY17" fmla="*/ 1042349 h 3837621"/>
                <a:gd name="connsiteX18" fmla="*/ 2391581 w 3451091"/>
                <a:gd name="connsiteY18" fmla="*/ 1111775 h 3837621"/>
                <a:gd name="connsiteX19" fmla="*/ 2983314 w 3451091"/>
                <a:gd name="connsiteY19" fmla="*/ 1543339 h 3837621"/>
                <a:gd name="connsiteX20" fmla="*/ 3432663 w 3451091"/>
                <a:gd name="connsiteY20" fmla="*/ 2904434 h 3837621"/>
                <a:gd name="connsiteX21" fmla="*/ 2344331 w 3451091"/>
                <a:gd name="connsiteY21" fmla="*/ 3771084 h 3837621"/>
                <a:gd name="connsiteX22" fmla="*/ 1306944 w 3451091"/>
                <a:gd name="connsiteY22" fmla="*/ 3746571 h 3837621"/>
                <a:gd name="connsiteX23" fmla="*/ 407459 w 3451091"/>
                <a:gd name="connsiteY23" fmla="*/ 3490308 h 3837621"/>
                <a:gd name="connsiteX24" fmla="*/ 0 w 3451091"/>
                <a:gd name="connsiteY24" fmla="*/ 2711267 h 3837621"/>
                <a:gd name="connsiteX25" fmla="*/ 283171 w 3451091"/>
                <a:gd name="connsiteY25" fmla="*/ 2118017 h 3837621"/>
                <a:gd name="connsiteX26" fmla="*/ 963551 w 3451091"/>
                <a:gd name="connsiteY26" fmla="*/ 1870723 h 3837621"/>
                <a:gd name="connsiteX27" fmla="*/ 1591396 w 3451091"/>
                <a:gd name="connsiteY27" fmla="*/ 2019356 h 3837621"/>
                <a:gd name="connsiteX28" fmla="*/ 1860473 w 3451091"/>
                <a:gd name="connsiteY28" fmla="*/ 2490881 h 3837621"/>
                <a:gd name="connsiteX29" fmla="*/ 1679807 w 3451091"/>
                <a:gd name="connsiteY29" fmla="*/ 2861181 h 3837621"/>
                <a:gd name="connsiteX30" fmla="*/ 1260816 w 3451091"/>
                <a:gd name="connsiteY30" fmla="*/ 3008533 h 3837621"/>
                <a:gd name="connsiteX31" fmla="*/ 894360 w 3451091"/>
                <a:gd name="connsiteY31" fmla="*/ 2926528 h 3837621"/>
                <a:gd name="connsiteX32" fmla="*/ 717538 w 3451091"/>
                <a:gd name="connsiteY32" fmla="*/ 2649764 h 3837621"/>
                <a:gd name="connsiteX33" fmla="*/ 807230 w 3451091"/>
                <a:gd name="connsiteY33" fmla="*/ 2470379 h 3837621"/>
                <a:gd name="connsiteX34" fmla="*/ 930236 w 3451091"/>
                <a:gd name="connsiteY34" fmla="*/ 2406314 h 3837621"/>
                <a:gd name="connsiteX35" fmla="*/ 989177 w 3451091"/>
                <a:gd name="connsiteY35" fmla="*/ 2398626 h 3837621"/>
                <a:gd name="connsiteX36" fmla="*/ 1009678 w 3451091"/>
                <a:gd name="connsiteY36" fmla="*/ 2414001 h 3837621"/>
                <a:gd name="connsiteX37" fmla="*/ 999428 w 3451091"/>
                <a:gd name="connsiteY37" fmla="*/ 2444753 h 3837621"/>
                <a:gd name="connsiteX38" fmla="*/ 989177 w 3451091"/>
                <a:gd name="connsiteY38" fmla="*/ 2475505 h 3837621"/>
                <a:gd name="connsiteX39" fmla="*/ 973801 w 3451091"/>
                <a:gd name="connsiteY39" fmla="*/ 2588261 h 3837621"/>
                <a:gd name="connsiteX40" fmla="*/ 1054524 w 3451091"/>
                <a:gd name="connsiteY40" fmla="*/ 2725362 h 3837621"/>
                <a:gd name="connsiteX41" fmla="*/ 1230065 w 3451091"/>
                <a:gd name="connsiteY41" fmla="*/ 2783021 h 3837621"/>
                <a:gd name="connsiteX42" fmla="*/ 1494016 w 3451091"/>
                <a:gd name="connsiteY42" fmla="*/ 2685641 h 3837621"/>
                <a:gd name="connsiteX43" fmla="*/ 1599084 w 3451091"/>
                <a:gd name="connsiteY43" fmla="*/ 2444753 h 3837621"/>
                <a:gd name="connsiteX44" fmla="*/ 1386385 w 3451091"/>
                <a:gd name="connsiteY44" fmla="*/ 2109048 h 3837621"/>
                <a:gd name="connsiteX45" fmla="*/ 943050 w 3451091"/>
                <a:gd name="connsiteY45" fmla="*/ 2003980 h 3837621"/>
                <a:gd name="connsiteX46" fmla="*/ 371582 w 3451091"/>
                <a:gd name="connsiteY46" fmla="*/ 2198740 h 3837621"/>
                <a:gd name="connsiteX47" fmla="*/ 117881 w 3451091"/>
                <a:gd name="connsiteY47" fmla="*/ 2711267 h 3837621"/>
                <a:gd name="connsiteX48" fmla="*/ 499714 w 3451091"/>
                <a:gd name="connsiteY48" fmla="*/ 3351926 h 3837621"/>
                <a:gd name="connsiteX49" fmla="*/ 1312069 w 3451091"/>
                <a:gd name="connsiteY49" fmla="*/ 3567187 h 3837621"/>
                <a:gd name="connsiteX50" fmla="*/ 2134674 w 3451091"/>
                <a:gd name="connsiteY50" fmla="*/ 3269921 h 3837621"/>
                <a:gd name="connsiteX51" fmla="*/ 2490881 w 3451091"/>
                <a:gd name="connsiteY51" fmla="*/ 2506256 h 3837621"/>
                <a:gd name="connsiteX52" fmla="*/ 2372999 w 3451091"/>
                <a:gd name="connsiteY52" fmla="*/ 2070608 h 3837621"/>
                <a:gd name="connsiteX53" fmla="*/ 2057795 w 3451091"/>
                <a:gd name="connsiteY53" fmla="*/ 1755405 h 3837621"/>
                <a:gd name="connsiteX54" fmla="*/ 1614460 w 3451091"/>
                <a:gd name="connsiteY54" fmla="*/ 1496578 h 3837621"/>
                <a:gd name="connsiteX55" fmla="*/ 858483 w 3451091"/>
                <a:gd name="connsiteY55" fmla="*/ 1135247 h 3837621"/>
                <a:gd name="connsiteX56" fmla="*/ 476650 w 3451091"/>
                <a:gd name="connsiteY56" fmla="*/ 609907 h 3837621"/>
                <a:gd name="connsiteX57" fmla="*/ 781604 w 3451091"/>
                <a:gd name="connsiteY57" fmla="*/ 143508 h 3837621"/>
                <a:gd name="connsiteX58" fmla="*/ 1424825 w 3451091"/>
                <a:gd name="connsiteY58" fmla="*/ 0 h 3837621"/>
                <a:gd name="connsiteX0" fmla="*/ 1424825 w 3451091"/>
                <a:gd name="connsiteY0" fmla="*/ 0 h 3982745"/>
                <a:gd name="connsiteX1" fmla="*/ 1883536 w 3451091"/>
                <a:gd name="connsiteY1" fmla="*/ 64066 h 3982745"/>
                <a:gd name="connsiteX2" fmla="*/ 2116736 w 3451091"/>
                <a:gd name="connsiteY2" fmla="*/ 353644 h 3982745"/>
                <a:gd name="connsiteX3" fmla="*/ 2051389 w 3451091"/>
                <a:gd name="connsiteY3" fmla="*/ 500995 h 3982745"/>
                <a:gd name="connsiteX4" fmla="*/ 1936070 w 3451091"/>
                <a:gd name="connsiteY4" fmla="*/ 571468 h 3982745"/>
                <a:gd name="connsiteX5" fmla="*/ 1863035 w 3451091"/>
                <a:gd name="connsiteY5" fmla="*/ 576593 h 3982745"/>
                <a:gd name="connsiteX6" fmla="*/ 1768218 w 3451091"/>
                <a:gd name="connsiteY6" fmla="*/ 558654 h 3982745"/>
                <a:gd name="connsiteX7" fmla="*/ 1740029 w 3451091"/>
                <a:gd name="connsiteY7" fmla="*/ 533028 h 3982745"/>
                <a:gd name="connsiteX8" fmla="*/ 1757967 w 3451091"/>
                <a:gd name="connsiteY8" fmla="*/ 502276 h 3982745"/>
                <a:gd name="connsiteX9" fmla="*/ 1809220 w 3451091"/>
                <a:gd name="connsiteY9" fmla="*/ 426679 h 3982745"/>
                <a:gd name="connsiteX10" fmla="*/ 1824596 w 3451091"/>
                <a:gd name="connsiteY10" fmla="*/ 343393 h 3982745"/>
                <a:gd name="connsiteX11" fmla="*/ 1686214 w 3451091"/>
                <a:gd name="connsiteY11" fmla="*/ 153758 h 3982745"/>
                <a:gd name="connsiteX12" fmla="*/ 1409449 w 3451091"/>
                <a:gd name="connsiteY12" fmla="*/ 102506 h 3982745"/>
                <a:gd name="connsiteX13" fmla="*/ 960988 w 3451091"/>
                <a:gd name="connsiteY13" fmla="*/ 187072 h 3982745"/>
                <a:gd name="connsiteX14" fmla="*/ 743164 w 3451091"/>
                <a:gd name="connsiteY14" fmla="*/ 481775 h 3982745"/>
                <a:gd name="connsiteX15" fmla="*/ 899485 w 3451091"/>
                <a:gd name="connsiteY15" fmla="*/ 740602 h 3982745"/>
                <a:gd name="connsiteX16" fmla="*/ 1283880 w 3451091"/>
                <a:gd name="connsiteY16" fmla="*/ 943050 h 3982745"/>
                <a:gd name="connsiteX17" fmla="*/ 1730258 w 3451091"/>
                <a:gd name="connsiteY17" fmla="*/ 1042349 h 3982745"/>
                <a:gd name="connsiteX18" fmla="*/ 2391581 w 3451091"/>
                <a:gd name="connsiteY18" fmla="*/ 1111775 h 3982745"/>
                <a:gd name="connsiteX19" fmla="*/ 2983314 w 3451091"/>
                <a:gd name="connsiteY19" fmla="*/ 1543339 h 3982745"/>
                <a:gd name="connsiteX20" fmla="*/ 3432663 w 3451091"/>
                <a:gd name="connsiteY20" fmla="*/ 2904434 h 3982745"/>
                <a:gd name="connsiteX21" fmla="*/ 2344331 w 3451091"/>
                <a:gd name="connsiteY21" fmla="*/ 3771084 h 3982745"/>
                <a:gd name="connsiteX22" fmla="*/ 1251526 w 3451091"/>
                <a:gd name="connsiteY22" fmla="*/ 3968244 h 3982745"/>
                <a:gd name="connsiteX23" fmla="*/ 407459 w 3451091"/>
                <a:gd name="connsiteY23" fmla="*/ 3490308 h 3982745"/>
                <a:gd name="connsiteX24" fmla="*/ 0 w 3451091"/>
                <a:gd name="connsiteY24" fmla="*/ 2711267 h 3982745"/>
                <a:gd name="connsiteX25" fmla="*/ 283171 w 3451091"/>
                <a:gd name="connsiteY25" fmla="*/ 2118017 h 3982745"/>
                <a:gd name="connsiteX26" fmla="*/ 963551 w 3451091"/>
                <a:gd name="connsiteY26" fmla="*/ 1870723 h 3982745"/>
                <a:gd name="connsiteX27" fmla="*/ 1591396 w 3451091"/>
                <a:gd name="connsiteY27" fmla="*/ 2019356 h 3982745"/>
                <a:gd name="connsiteX28" fmla="*/ 1860473 w 3451091"/>
                <a:gd name="connsiteY28" fmla="*/ 2490881 h 3982745"/>
                <a:gd name="connsiteX29" fmla="*/ 1679807 w 3451091"/>
                <a:gd name="connsiteY29" fmla="*/ 2861181 h 3982745"/>
                <a:gd name="connsiteX30" fmla="*/ 1260816 w 3451091"/>
                <a:gd name="connsiteY30" fmla="*/ 3008533 h 3982745"/>
                <a:gd name="connsiteX31" fmla="*/ 894360 w 3451091"/>
                <a:gd name="connsiteY31" fmla="*/ 2926528 h 3982745"/>
                <a:gd name="connsiteX32" fmla="*/ 717538 w 3451091"/>
                <a:gd name="connsiteY32" fmla="*/ 2649764 h 3982745"/>
                <a:gd name="connsiteX33" fmla="*/ 807230 w 3451091"/>
                <a:gd name="connsiteY33" fmla="*/ 2470379 h 3982745"/>
                <a:gd name="connsiteX34" fmla="*/ 930236 w 3451091"/>
                <a:gd name="connsiteY34" fmla="*/ 2406314 h 3982745"/>
                <a:gd name="connsiteX35" fmla="*/ 989177 w 3451091"/>
                <a:gd name="connsiteY35" fmla="*/ 2398626 h 3982745"/>
                <a:gd name="connsiteX36" fmla="*/ 1009678 w 3451091"/>
                <a:gd name="connsiteY36" fmla="*/ 2414001 h 3982745"/>
                <a:gd name="connsiteX37" fmla="*/ 999428 w 3451091"/>
                <a:gd name="connsiteY37" fmla="*/ 2444753 h 3982745"/>
                <a:gd name="connsiteX38" fmla="*/ 989177 w 3451091"/>
                <a:gd name="connsiteY38" fmla="*/ 2475505 h 3982745"/>
                <a:gd name="connsiteX39" fmla="*/ 973801 w 3451091"/>
                <a:gd name="connsiteY39" fmla="*/ 2588261 h 3982745"/>
                <a:gd name="connsiteX40" fmla="*/ 1054524 w 3451091"/>
                <a:gd name="connsiteY40" fmla="*/ 2725362 h 3982745"/>
                <a:gd name="connsiteX41" fmla="*/ 1230065 w 3451091"/>
                <a:gd name="connsiteY41" fmla="*/ 2783021 h 3982745"/>
                <a:gd name="connsiteX42" fmla="*/ 1494016 w 3451091"/>
                <a:gd name="connsiteY42" fmla="*/ 2685641 h 3982745"/>
                <a:gd name="connsiteX43" fmla="*/ 1599084 w 3451091"/>
                <a:gd name="connsiteY43" fmla="*/ 2444753 h 3982745"/>
                <a:gd name="connsiteX44" fmla="*/ 1386385 w 3451091"/>
                <a:gd name="connsiteY44" fmla="*/ 2109048 h 3982745"/>
                <a:gd name="connsiteX45" fmla="*/ 943050 w 3451091"/>
                <a:gd name="connsiteY45" fmla="*/ 2003980 h 3982745"/>
                <a:gd name="connsiteX46" fmla="*/ 371582 w 3451091"/>
                <a:gd name="connsiteY46" fmla="*/ 2198740 h 3982745"/>
                <a:gd name="connsiteX47" fmla="*/ 117881 w 3451091"/>
                <a:gd name="connsiteY47" fmla="*/ 2711267 h 3982745"/>
                <a:gd name="connsiteX48" fmla="*/ 499714 w 3451091"/>
                <a:gd name="connsiteY48" fmla="*/ 3351926 h 3982745"/>
                <a:gd name="connsiteX49" fmla="*/ 1312069 w 3451091"/>
                <a:gd name="connsiteY49" fmla="*/ 3567187 h 3982745"/>
                <a:gd name="connsiteX50" fmla="*/ 2134674 w 3451091"/>
                <a:gd name="connsiteY50" fmla="*/ 3269921 h 3982745"/>
                <a:gd name="connsiteX51" fmla="*/ 2490881 w 3451091"/>
                <a:gd name="connsiteY51" fmla="*/ 2506256 h 3982745"/>
                <a:gd name="connsiteX52" fmla="*/ 2372999 w 3451091"/>
                <a:gd name="connsiteY52" fmla="*/ 2070608 h 3982745"/>
                <a:gd name="connsiteX53" fmla="*/ 2057795 w 3451091"/>
                <a:gd name="connsiteY53" fmla="*/ 1755405 h 3982745"/>
                <a:gd name="connsiteX54" fmla="*/ 1614460 w 3451091"/>
                <a:gd name="connsiteY54" fmla="*/ 1496578 h 3982745"/>
                <a:gd name="connsiteX55" fmla="*/ 858483 w 3451091"/>
                <a:gd name="connsiteY55" fmla="*/ 1135247 h 3982745"/>
                <a:gd name="connsiteX56" fmla="*/ 476650 w 3451091"/>
                <a:gd name="connsiteY56" fmla="*/ 609907 h 3982745"/>
                <a:gd name="connsiteX57" fmla="*/ 781604 w 3451091"/>
                <a:gd name="connsiteY57" fmla="*/ 143508 h 3982745"/>
                <a:gd name="connsiteX58" fmla="*/ 1424825 w 3451091"/>
                <a:gd name="connsiteY58" fmla="*/ 0 h 3982745"/>
                <a:gd name="connsiteX0" fmla="*/ 1424825 w 3451091"/>
                <a:gd name="connsiteY0" fmla="*/ 0 h 3982745"/>
                <a:gd name="connsiteX1" fmla="*/ 1883536 w 3451091"/>
                <a:gd name="connsiteY1" fmla="*/ 64066 h 3982745"/>
                <a:gd name="connsiteX2" fmla="*/ 2116736 w 3451091"/>
                <a:gd name="connsiteY2" fmla="*/ 353644 h 3982745"/>
                <a:gd name="connsiteX3" fmla="*/ 2051389 w 3451091"/>
                <a:gd name="connsiteY3" fmla="*/ 500995 h 3982745"/>
                <a:gd name="connsiteX4" fmla="*/ 1936070 w 3451091"/>
                <a:gd name="connsiteY4" fmla="*/ 571468 h 3982745"/>
                <a:gd name="connsiteX5" fmla="*/ 1863035 w 3451091"/>
                <a:gd name="connsiteY5" fmla="*/ 576593 h 3982745"/>
                <a:gd name="connsiteX6" fmla="*/ 1768218 w 3451091"/>
                <a:gd name="connsiteY6" fmla="*/ 558654 h 3982745"/>
                <a:gd name="connsiteX7" fmla="*/ 1740029 w 3451091"/>
                <a:gd name="connsiteY7" fmla="*/ 533028 h 3982745"/>
                <a:gd name="connsiteX8" fmla="*/ 1757967 w 3451091"/>
                <a:gd name="connsiteY8" fmla="*/ 502276 h 3982745"/>
                <a:gd name="connsiteX9" fmla="*/ 1809220 w 3451091"/>
                <a:gd name="connsiteY9" fmla="*/ 426679 h 3982745"/>
                <a:gd name="connsiteX10" fmla="*/ 1824596 w 3451091"/>
                <a:gd name="connsiteY10" fmla="*/ 343393 h 3982745"/>
                <a:gd name="connsiteX11" fmla="*/ 1686214 w 3451091"/>
                <a:gd name="connsiteY11" fmla="*/ 153758 h 3982745"/>
                <a:gd name="connsiteX12" fmla="*/ 1409449 w 3451091"/>
                <a:gd name="connsiteY12" fmla="*/ 102506 h 3982745"/>
                <a:gd name="connsiteX13" fmla="*/ 960988 w 3451091"/>
                <a:gd name="connsiteY13" fmla="*/ 187072 h 3982745"/>
                <a:gd name="connsiteX14" fmla="*/ 743164 w 3451091"/>
                <a:gd name="connsiteY14" fmla="*/ 481775 h 3982745"/>
                <a:gd name="connsiteX15" fmla="*/ 899485 w 3451091"/>
                <a:gd name="connsiteY15" fmla="*/ 740602 h 3982745"/>
                <a:gd name="connsiteX16" fmla="*/ 1283880 w 3451091"/>
                <a:gd name="connsiteY16" fmla="*/ 943050 h 3982745"/>
                <a:gd name="connsiteX17" fmla="*/ 1730258 w 3451091"/>
                <a:gd name="connsiteY17" fmla="*/ 1042349 h 3982745"/>
                <a:gd name="connsiteX18" fmla="*/ 2391581 w 3451091"/>
                <a:gd name="connsiteY18" fmla="*/ 1111775 h 3982745"/>
                <a:gd name="connsiteX19" fmla="*/ 2983314 w 3451091"/>
                <a:gd name="connsiteY19" fmla="*/ 1543339 h 3982745"/>
                <a:gd name="connsiteX20" fmla="*/ 3432663 w 3451091"/>
                <a:gd name="connsiteY20" fmla="*/ 2904434 h 3982745"/>
                <a:gd name="connsiteX21" fmla="*/ 2344331 w 3451091"/>
                <a:gd name="connsiteY21" fmla="*/ 3771084 h 3982745"/>
                <a:gd name="connsiteX22" fmla="*/ 1251526 w 3451091"/>
                <a:gd name="connsiteY22" fmla="*/ 3968244 h 3982745"/>
                <a:gd name="connsiteX23" fmla="*/ 407459 w 3451091"/>
                <a:gd name="connsiteY23" fmla="*/ 3490308 h 3982745"/>
                <a:gd name="connsiteX24" fmla="*/ 0 w 3451091"/>
                <a:gd name="connsiteY24" fmla="*/ 2711267 h 3982745"/>
                <a:gd name="connsiteX25" fmla="*/ 283171 w 3451091"/>
                <a:gd name="connsiteY25" fmla="*/ 2118017 h 3982745"/>
                <a:gd name="connsiteX26" fmla="*/ 963551 w 3451091"/>
                <a:gd name="connsiteY26" fmla="*/ 1870723 h 3982745"/>
                <a:gd name="connsiteX27" fmla="*/ 1591396 w 3451091"/>
                <a:gd name="connsiteY27" fmla="*/ 2019356 h 3982745"/>
                <a:gd name="connsiteX28" fmla="*/ 1860473 w 3451091"/>
                <a:gd name="connsiteY28" fmla="*/ 2490881 h 3982745"/>
                <a:gd name="connsiteX29" fmla="*/ 1679807 w 3451091"/>
                <a:gd name="connsiteY29" fmla="*/ 2861181 h 3982745"/>
                <a:gd name="connsiteX30" fmla="*/ 1260816 w 3451091"/>
                <a:gd name="connsiteY30" fmla="*/ 3008533 h 3982745"/>
                <a:gd name="connsiteX31" fmla="*/ 894360 w 3451091"/>
                <a:gd name="connsiteY31" fmla="*/ 2926528 h 3982745"/>
                <a:gd name="connsiteX32" fmla="*/ 717538 w 3451091"/>
                <a:gd name="connsiteY32" fmla="*/ 2649764 h 3982745"/>
                <a:gd name="connsiteX33" fmla="*/ 807230 w 3451091"/>
                <a:gd name="connsiteY33" fmla="*/ 2470379 h 3982745"/>
                <a:gd name="connsiteX34" fmla="*/ 930236 w 3451091"/>
                <a:gd name="connsiteY34" fmla="*/ 2406314 h 3982745"/>
                <a:gd name="connsiteX35" fmla="*/ 989177 w 3451091"/>
                <a:gd name="connsiteY35" fmla="*/ 2398626 h 3982745"/>
                <a:gd name="connsiteX36" fmla="*/ 1009678 w 3451091"/>
                <a:gd name="connsiteY36" fmla="*/ 2414001 h 3982745"/>
                <a:gd name="connsiteX37" fmla="*/ 999428 w 3451091"/>
                <a:gd name="connsiteY37" fmla="*/ 2444753 h 3982745"/>
                <a:gd name="connsiteX38" fmla="*/ 989177 w 3451091"/>
                <a:gd name="connsiteY38" fmla="*/ 2475505 h 3982745"/>
                <a:gd name="connsiteX39" fmla="*/ 973801 w 3451091"/>
                <a:gd name="connsiteY39" fmla="*/ 2588261 h 3982745"/>
                <a:gd name="connsiteX40" fmla="*/ 1054524 w 3451091"/>
                <a:gd name="connsiteY40" fmla="*/ 2725362 h 3982745"/>
                <a:gd name="connsiteX41" fmla="*/ 1230065 w 3451091"/>
                <a:gd name="connsiteY41" fmla="*/ 2783021 h 3982745"/>
                <a:gd name="connsiteX42" fmla="*/ 1494016 w 3451091"/>
                <a:gd name="connsiteY42" fmla="*/ 2685641 h 3982745"/>
                <a:gd name="connsiteX43" fmla="*/ 1599084 w 3451091"/>
                <a:gd name="connsiteY43" fmla="*/ 2444753 h 3982745"/>
                <a:gd name="connsiteX44" fmla="*/ 1386385 w 3451091"/>
                <a:gd name="connsiteY44" fmla="*/ 2109048 h 3982745"/>
                <a:gd name="connsiteX45" fmla="*/ 943050 w 3451091"/>
                <a:gd name="connsiteY45" fmla="*/ 2003980 h 3982745"/>
                <a:gd name="connsiteX46" fmla="*/ 371582 w 3451091"/>
                <a:gd name="connsiteY46" fmla="*/ 2198740 h 3982745"/>
                <a:gd name="connsiteX47" fmla="*/ 117881 w 3451091"/>
                <a:gd name="connsiteY47" fmla="*/ 2711267 h 3982745"/>
                <a:gd name="connsiteX48" fmla="*/ 499714 w 3451091"/>
                <a:gd name="connsiteY48" fmla="*/ 3351926 h 3982745"/>
                <a:gd name="connsiteX49" fmla="*/ 1312069 w 3451091"/>
                <a:gd name="connsiteY49" fmla="*/ 3567187 h 3982745"/>
                <a:gd name="connsiteX50" fmla="*/ 2134674 w 3451091"/>
                <a:gd name="connsiteY50" fmla="*/ 3269921 h 3982745"/>
                <a:gd name="connsiteX51" fmla="*/ 2490881 w 3451091"/>
                <a:gd name="connsiteY51" fmla="*/ 2506256 h 3982745"/>
                <a:gd name="connsiteX52" fmla="*/ 2372999 w 3451091"/>
                <a:gd name="connsiteY52" fmla="*/ 2070608 h 3982745"/>
                <a:gd name="connsiteX53" fmla="*/ 2057795 w 3451091"/>
                <a:gd name="connsiteY53" fmla="*/ 1755405 h 3982745"/>
                <a:gd name="connsiteX54" fmla="*/ 1614460 w 3451091"/>
                <a:gd name="connsiteY54" fmla="*/ 1496578 h 3982745"/>
                <a:gd name="connsiteX55" fmla="*/ 858483 w 3451091"/>
                <a:gd name="connsiteY55" fmla="*/ 1135247 h 3982745"/>
                <a:gd name="connsiteX56" fmla="*/ 476650 w 3451091"/>
                <a:gd name="connsiteY56" fmla="*/ 609907 h 3982745"/>
                <a:gd name="connsiteX57" fmla="*/ 781604 w 3451091"/>
                <a:gd name="connsiteY57" fmla="*/ 143508 h 3982745"/>
                <a:gd name="connsiteX58" fmla="*/ 1424825 w 3451091"/>
                <a:gd name="connsiteY58" fmla="*/ 0 h 3982745"/>
                <a:gd name="connsiteX0" fmla="*/ 1424825 w 3492000"/>
                <a:gd name="connsiteY0" fmla="*/ 0 h 3982745"/>
                <a:gd name="connsiteX1" fmla="*/ 1883536 w 3492000"/>
                <a:gd name="connsiteY1" fmla="*/ 64066 h 3982745"/>
                <a:gd name="connsiteX2" fmla="*/ 2116736 w 3492000"/>
                <a:gd name="connsiteY2" fmla="*/ 353644 h 3982745"/>
                <a:gd name="connsiteX3" fmla="*/ 2051389 w 3492000"/>
                <a:gd name="connsiteY3" fmla="*/ 500995 h 3982745"/>
                <a:gd name="connsiteX4" fmla="*/ 1936070 w 3492000"/>
                <a:gd name="connsiteY4" fmla="*/ 571468 h 3982745"/>
                <a:gd name="connsiteX5" fmla="*/ 1863035 w 3492000"/>
                <a:gd name="connsiteY5" fmla="*/ 576593 h 3982745"/>
                <a:gd name="connsiteX6" fmla="*/ 1768218 w 3492000"/>
                <a:gd name="connsiteY6" fmla="*/ 558654 h 3982745"/>
                <a:gd name="connsiteX7" fmla="*/ 1740029 w 3492000"/>
                <a:gd name="connsiteY7" fmla="*/ 533028 h 3982745"/>
                <a:gd name="connsiteX8" fmla="*/ 1757967 w 3492000"/>
                <a:gd name="connsiteY8" fmla="*/ 502276 h 3982745"/>
                <a:gd name="connsiteX9" fmla="*/ 1809220 w 3492000"/>
                <a:gd name="connsiteY9" fmla="*/ 426679 h 3982745"/>
                <a:gd name="connsiteX10" fmla="*/ 1824596 w 3492000"/>
                <a:gd name="connsiteY10" fmla="*/ 343393 h 3982745"/>
                <a:gd name="connsiteX11" fmla="*/ 1686214 w 3492000"/>
                <a:gd name="connsiteY11" fmla="*/ 153758 h 3982745"/>
                <a:gd name="connsiteX12" fmla="*/ 1409449 w 3492000"/>
                <a:gd name="connsiteY12" fmla="*/ 102506 h 3982745"/>
                <a:gd name="connsiteX13" fmla="*/ 960988 w 3492000"/>
                <a:gd name="connsiteY13" fmla="*/ 187072 h 3982745"/>
                <a:gd name="connsiteX14" fmla="*/ 743164 w 3492000"/>
                <a:gd name="connsiteY14" fmla="*/ 481775 h 3982745"/>
                <a:gd name="connsiteX15" fmla="*/ 899485 w 3492000"/>
                <a:gd name="connsiteY15" fmla="*/ 740602 h 3982745"/>
                <a:gd name="connsiteX16" fmla="*/ 1283880 w 3492000"/>
                <a:gd name="connsiteY16" fmla="*/ 943050 h 3982745"/>
                <a:gd name="connsiteX17" fmla="*/ 1730258 w 3492000"/>
                <a:gd name="connsiteY17" fmla="*/ 1042349 h 3982745"/>
                <a:gd name="connsiteX18" fmla="*/ 2391581 w 3492000"/>
                <a:gd name="connsiteY18" fmla="*/ 1111775 h 3982745"/>
                <a:gd name="connsiteX19" fmla="*/ 2983314 w 3492000"/>
                <a:gd name="connsiteY19" fmla="*/ 1543339 h 3982745"/>
                <a:gd name="connsiteX20" fmla="*/ 3432663 w 3492000"/>
                <a:gd name="connsiteY20" fmla="*/ 2904434 h 3982745"/>
                <a:gd name="connsiteX21" fmla="*/ 2344331 w 3492000"/>
                <a:gd name="connsiteY21" fmla="*/ 3771084 h 3982745"/>
                <a:gd name="connsiteX22" fmla="*/ 1251526 w 3492000"/>
                <a:gd name="connsiteY22" fmla="*/ 3968244 h 3982745"/>
                <a:gd name="connsiteX23" fmla="*/ 407459 w 3492000"/>
                <a:gd name="connsiteY23" fmla="*/ 3490308 h 3982745"/>
                <a:gd name="connsiteX24" fmla="*/ 0 w 3492000"/>
                <a:gd name="connsiteY24" fmla="*/ 2711267 h 3982745"/>
                <a:gd name="connsiteX25" fmla="*/ 283171 w 3492000"/>
                <a:gd name="connsiteY25" fmla="*/ 2118017 h 3982745"/>
                <a:gd name="connsiteX26" fmla="*/ 963551 w 3492000"/>
                <a:gd name="connsiteY26" fmla="*/ 1870723 h 3982745"/>
                <a:gd name="connsiteX27" fmla="*/ 1591396 w 3492000"/>
                <a:gd name="connsiteY27" fmla="*/ 2019356 h 3982745"/>
                <a:gd name="connsiteX28" fmla="*/ 1860473 w 3492000"/>
                <a:gd name="connsiteY28" fmla="*/ 2490881 h 3982745"/>
                <a:gd name="connsiteX29" fmla="*/ 1679807 w 3492000"/>
                <a:gd name="connsiteY29" fmla="*/ 2861181 h 3982745"/>
                <a:gd name="connsiteX30" fmla="*/ 1260816 w 3492000"/>
                <a:gd name="connsiteY30" fmla="*/ 3008533 h 3982745"/>
                <a:gd name="connsiteX31" fmla="*/ 894360 w 3492000"/>
                <a:gd name="connsiteY31" fmla="*/ 2926528 h 3982745"/>
                <a:gd name="connsiteX32" fmla="*/ 717538 w 3492000"/>
                <a:gd name="connsiteY32" fmla="*/ 2649764 h 3982745"/>
                <a:gd name="connsiteX33" fmla="*/ 807230 w 3492000"/>
                <a:gd name="connsiteY33" fmla="*/ 2470379 h 3982745"/>
                <a:gd name="connsiteX34" fmla="*/ 930236 w 3492000"/>
                <a:gd name="connsiteY34" fmla="*/ 2406314 h 3982745"/>
                <a:gd name="connsiteX35" fmla="*/ 989177 w 3492000"/>
                <a:gd name="connsiteY35" fmla="*/ 2398626 h 3982745"/>
                <a:gd name="connsiteX36" fmla="*/ 1009678 w 3492000"/>
                <a:gd name="connsiteY36" fmla="*/ 2414001 h 3982745"/>
                <a:gd name="connsiteX37" fmla="*/ 999428 w 3492000"/>
                <a:gd name="connsiteY37" fmla="*/ 2444753 h 3982745"/>
                <a:gd name="connsiteX38" fmla="*/ 989177 w 3492000"/>
                <a:gd name="connsiteY38" fmla="*/ 2475505 h 3982745"/>
                <a:gd name="connsiteX39" fmla="*/ 973801 w 3492000"/>
                <a:gd name="connsiteY39" fmla="*/ 2588261 h 3982745"/>
                <a:gd name="connsiteX40" fmla="*/ 1054524 w 3492000"/>
                <a:gd name="connsiteY40" fmla="*/ 2725362 h 3982745"/>
                <a:gd name="connsiteX41" fmla="*/ 1230065 w 3492000"/>
                <a:gd name="connsiteY41" fmla="*/ 2783021 h 3982745"/>
                <a:gd name="connsiteX42" fmla="*/ 1494016 w 3492000"/>
                <a:gd name="connsiteY42" fmla="*/ 2685641 h 3982745"/>
                <a:gd name="connsiteX43" fmla="*/ 1599084 w 3492000"/>
                <a:gd name="connsiteY43" fmla="*/ 2444753 h 3982745"/>
                <a:gd name="connsiteX44" fmla="*/ 1386385 w 3492000"/>
                <a:gd name="connsiteY44" fmla="*/ 2109048 h 3982745"/>
                <a:gd name="connsiteX45" fmla="*/ 943050 w 3492000"/>
                <a:gd name="connsiteY45" fmla="*/ 2003980 h 3982745"/>
                <a:gd name="connsiteX46" fmla="*/ 371582 w 3492000"/>
                <a:gd name="connsiteY46" fmla="*/ 2198740 h 3982745"/>
                <a:gd name="connsiteX47" fmla="*/ 117881 w 3492000"/>
                <a:gd name="connsiteY47" fmla="*/ 2711267 h 3982745"/>
                <a:gd name="connsiteX48" fmla="*/ 499714 w 3492000"/>
                <a:gd name="connsiteY48" fmla="*/ 3351926 h 3982745"/>
                <a:gd name="connsiteX49" fmla="*/ 1312069 w 3492000"/>
                <a:gd name="connsiteY49" fmla="*/ 3567187 h 3982745"/>
                <a:gd name="connsiteX50" fmla="*/ 2134674 w 3492000"/>
                <a:gd name="connsiteY50" fmla="*/ 3269921 h 3982745"/>
                <a:gd name="connsiteX51" fmla="*/ 2490881 w 3492000"/>
                <a:gd name="connsiteY51" fmla="*/ 2506256 h 3982745"/>
                <a:gd name="connsiteX52" fmla="*/ 2372999 w 3492000"/>
                <a:gd name="connsiteY52" fmla="*/ 2070608 h 3982745"/>
                <a:gd name="connsiteX53" fmla="*/ 2057795 w 3492000"/>
                <a:gd name="connsiteY53" fmla="*/ 1755405 h 3982745"/>
                <a:gd name="connsiteX54" fmla="*/ 1614460 w 3492000"/>
                <a:gd name="connsiteY54" fmla="*/ 1496578 h 3982745"/>
                <a:gd name="connsiteX55" fmla="*/ 858483 w 3492000"/>
                <a:gd name="connsiteY55" fmla="*/ 1135247 h 3982745"/>
                <a:gd name="connsiteX56" fmla="*/ 476650 w 3492000"/>
                <a:gd name="connsiteY56" fmla="*/ 609907 h 3982745"/>
                <a:gd name="connsiteX57" fmla="*/ 781604 w 3492000"/>
                <a:gd name="connsiteY57" fmla="*/ 143508 h 3982745"/>
                <a:gd name="connsiteX58" fmla="*/ 1424825 w 3492000"/>
                <a:gd name="connsiteY58" fmla="*/ 0 h 3982745"/>
                <a:gd name="connsiteX0" fmla="*/ 1424825 w 3492000"/>
                <a:gd name="connsiteY0" fmla="*/ 0 h 3982745"/>
                <a:gd name="connsiteX1" fmla="*/ 1883536 w 3492000"/>
                <a:gd name="connsiteY1" fmla="*/ 64066 h 3982745"/>
                <a:gd name="connsiteX2" fmla="*/ 2116736 w 3492000"/>
                <a:gd name="connsiteY2" fmla="*/ 353644 h 3982745"/>
                <a:gd name="connsiteX3" fmla="*/ 2051389 w 3492000"/>
                <a:gd name="connsiteY3" fmla="*/ 500995 h 3982745"/>
                <a:gd name="connsiteX4" fmla="*/ 1936070 w 3492000"/>
                <a:gd name="connsiteY4" fmla="*/ 571468 h 3982745"/>
                <a:gd name="connsiteX5" fmla="*/ 1863035 w 3492000"/>
                <a:gd name="connsiteY5" fmla="*/ 576593 h 3982745"/>
                <a:gd name="connsiteX6" fmla="*/ 1768218 w 3492000"/>
                <a:gd name="connsiteY6" fmla="*/ 558654 h 3982745"/>
                <a:gd name="connsiteX7" fmla="*/ 1740029 w 3492000"/>
                <a:gd name="connsiteY7" fmla="*/ 533028 h 3982745"/>
                <a:gd name="connsiteX8" fmla="*/ 1757967 w 3492000"/>
                <a:gd name="connsiteY8" fmla="*/ 502276 h 3982745"/>
                <a:gd name="connsiteX9" fmla="*/ 1809220 w 3492000"/>
                <a:gd name="connsiteY9" fmla="*/ 426679 h 3982745"/>
                <a:gd name="connsiteX10" fmla="*/ 1824596 w 3492000"/>
                <a:gd name="connsiteY10" fmla="*/ 343393 h 3982745"/>
                <a:gd name="connsiteX11" fmla="*/ 1686214 w 3492000"/>
                <a:gd name="connsiteY11" fmla="*/ 153758 h 3982745"/>
                <a:gd name="connsiteX12" fmla="*/ 1409449 w 3492000"/>
                <a:gd name="connsiteY12" fmla="*/ 102506 h 3982745"/>
                <a:gd name="connsiteX13" fmla="*/ 960988 w 3492000"/>
                <a:gd name="connsiteY13" fmla="*/ 187072 h 3982745"/>
                <a:gd name="connsiteX14" fmla="*/ 743164 w 3492000"/>
                <a:gd name="connsiteY14" fmla="*/ 481775 h 3982745"/>
                <a:gd name="connsiteX15" fmla="*/ 899485 w 3492000"/>
                <a:gd name="connsiteY15" fmla="*/ 740602 h 3982745"/>
                <a:gd name="connsiteX16" fmla="*/ 1283880 w 3492000"/>
                <a:gd name="connsiteY16" fmla="*/ 943050 h 3982745"/>
                <a:gd name="connsiteX17" fmla="*/ 1730258 w 3492000"/>
                <a:gd name="connsiteY17" fmla="*/ 1042349 h 3982745"/>
                <a:gd name="connsiteX18" fmla="*/ 2391581 w 3492000"/>
                <a:gd name="connsiteY18" fmla="*/ 1111775 h 3982745"/>
                <a:gd name="connsiteX19" fmla="*/ 2983314 w 3492000"/>
                <a:gd name="connsiteY19" fmla="*/ 1543339 h 3982745"/>
                <a:gd name="connsiteX20" fmla="*/ 3432663 w 3492000"/>
                <a:gd name="connsiteY20" fmla="*/ 2904434 h 3982745"/>
                <a:gd name="connsiteX21" fmla="*/ 2344331 w 3492000"/>
                <a:gd name="connsiteY21" fmla="*/ 3771084 h 3982745"/>
                <a:gd name="connsiteX22" fmla="*/ 1251526 w 3492000"/>
                <a:gd name="connsiteY22" fmla="*/ 3968244 h 3982745"/>
                <a:gd name="connsiteX23" fmla="*/ 407459 w 3492000"/>
                <a:gd name="connsiteY23" fmla="*/ 3490308 h 3982745"/>
                <a:gd name="connsiteX24" fmla="*/ 0 w 3492000"/>
                <a:gd name="connsiteY24" fmla="*/ 2711267 h 3982745"/>
                <a:gd name="connsiteX25" fmla="*/ 283171 w 3492000"/>
                <a:gd name="connsiteY25" fmla="*/ 2118017 h 3982745"/>
                <a:gd name="connsiteX26" fmla="*/ 963551 w 3492000"/>
                <a:gd name="connsiteY26" fmla="*/ 1870723 h 3982745"/>
                <a:gd name="connsiteX27" fmla="*/ 1591396 w 3492000"/>
                <a:gd name="connsiteY27" fmla="*/ 2019356 h 3982745"/>
                <a:gd name="connsiteX28" fmla="*/ 1860473 w 3492000"/>
                <a:gd name="connsiteY28" fmla="*/ 2490881 h 3982745"/>
                <a:gd name="connsiteX29" fmla="*/ 1679807 w 3492000"/>
                <a:gd name="connsiteY29" fmla="*/ 2861181 h 3982745"/>
                <a:gd name="connsiteX30" fmla="*/ 1260816 w 3492000"/>
                <a:gd name="connsiteY30" fmla="*/ 3008533 h 3982745"/>
                <a:gd name="connsiteX31" fmla="*/ 894360 w 3492000"/>
                <a:gd name="connsiteY31" fmla="*/ 2926528 h 3982745"/>
                <a:gd name="connsiteX32" fmla="*/ 717538 w 3492000"/>
                <a:gd name="connsiteY32" fmla="*/ 2649764 h 3982745"/>
                <a:gd name="connsiteX33" fmla="*/ 807230 w 3492000"/>
                <a:gd name="connsiteY33" fmla="*/ 2470379 h 3982745"/>
                <a:gd name="connsiteX34" fmla="*/ 930236 w 3492000"/>
                <a:gd name="connsiteY34" fmla="*/ 2406314 h 3982745"/>
                <a:gd name="connsiteX35" fmla="*/ 989177 w 3492000"/>
                <a:gd name="connsiteY35" fmla="*/ 2398626 h 3982745"/>
                <a:gd name="connsiteX36" fmla="*/ 1009678 w 3492000"/>
                <a:gd name="connsiteY36" fmla="*/ 2414001 h 3982745"/>
                <a:gd name="connsiteX37" fmla="*/ 999428 w 3492000"/>
                <a:gd name="connsiteY37" fmla="*/ 2444753 h 3982745"/>
                <a:gd name="connsiteX38" fmla="*/ 989177 w 3492000"/>
                <a:gd name="connsiteY38" fmla="*/ 2475505 h 3982745"/>
                <a:gd name="connsiteX39" fmla="*/ 973801 w 3492000"/>
                <a:gd name="connsiteY39" fmla="*/ 2588261 h 3982745"/>
                <a:gd name="connsiteX40" fmla="*/ 1054524 w 3492000"/>
                <a:gd name="connsiteY40" fmla="*/ 2725362 h 3982745"/>
                <a:gd name="connsiteX41" fmla="*/ 1230065 w 3492000"/>
                <a:gd name="connsiteY41" fmla="*/ 2783021 h 3982745"/>
                <a:gd name="connsiteX42" fmla="*/ 1494016 w 3492000"/>
                <a:gd name="connsiteY42" fmla="*/ 2685641 h 3982745"/>
                <a:gd name="connsiteX43" fmla="*/ 1599084 w 3492000"/>
                <a:gd name="connsiteY43" fmla="*/ 2444753 h 3982745"/>
                <a:gd name="connsiteX44" fmla="*/ 1386385 w 3492000"/>
                <a:gd name="connsiteY44" fmla="*/ 2109048 h 3982745"/>
                <a:gd name="connsiteX45" fmla="*/ 943050 w 3492000"/>
                <a:gd name="connsiteY45" fmla="*/ 2003980 h 3982745"/>
                <a:gd name="connsiteX46" fmla="*/ 371582 w 3492000"/>
                <a:gd name="connsiteY46" fmla="*/ 2198740 h 3982745"/>
                <a:gd name="connsiteX47" fmla="*/ 117881 w 3492000"/>
                <a:gd name="connsiteY47" fmla="*/ 2711267 h 3982745"/>
                <a:gd name="connsiteX48" fmla="*/ 499714 w 3492000"/>
                <a:gd name="connsiteY48" fmla="*/ 3351926 h 3982745"/>
                <a:gd name="connsiteX49" fmla="*/ 1312069 w 3492000"/>
                <a:gd name="connsiteY49" fmla="*/ 3567187 h 3982745"/>
                <a:gd name="connsiteX50" fmla="*/ 2134674 w 3492000"/>
                <a:gd name="connsiteY50" fmla="*/ 3269921 h 3982745"/>
                <a:gd name="connsiteX51" fmla="*/ 2490881 w 3492000"/>
                <a:gd name="connsiteY51" fmla="*/ 2506256 h 3982745"/>
                <a:gd name="connsiteX52" fmla="*/ 2372999 w 3492000"/>
                <a:gd name="connsiteY52" fmla="*/ 2070608 h 3982745"/>
                <a:gd name="connsiteX53" fmla="*/ 2057795 w 3492000"/>
                <a:gd name="connsiteY53" fmla="*/ 1755405 h 3982745"/>
                <a:gd name="connsiteX54" fmla="*/ 1614460 w 3492000"/>
                <a:gd name="connsiteY54" fmla="*/ 1496578 h 3982745"/>
                <a:gd name="connsiteX55" fmla="*/ 858483 w 3492000"/>
                <a:gd name="connsiteY55" fmla="*/ 1135247 h 3982745"/>
                <a:gd name="connsiteX56" fmla="*/ 476650 w 3492000"/>
                <a:gd name="connsiteY56" fmla="*/ 609907 h 3982745"/>
                <a:gd name="connsiteX57" fmla="*/ 781604 w 3492000"/>
                <a:gd name="connsiteY57" fmla="*/ 143508 h 3982745"/>
                <a:gd name="connsiteX58" fmla="*/ 1424825 w 3492000"/>
                <a:gd name="connsiteY58" fmla="*/ 0 h 3982745"/>
                <a:gd name="connsiteX0" fmla="*/ 1424825 w 3450454"/>
                <a:gd name="connsiteY0" fmla="*/ 0 h 4000455"/>
                <a:gd name="connsiteX1" fmla="*/ 1883536 w 3450454"/>
                <a:gd name="connsiteY1" fmla="*/ 64066 h 4000455"/>
                <a:gd name="connsiteX2" fmla="*/ 2116736 w 3450454"/>
                <a:gd name="connsiteY2" fmla="*/ 353644 h 4000455"/>
                <a:gd name="connsiteX3" fmla="*/ 2051389 w 3450454"/>
                <a:gd name="connsiteY3" fmla="*/ 500995 h 4000455"/>
                <a:gd name="connsiteX4" fmla="*/ 1936070 w 3450454"/>
                <a:gd name="connsiteY4" fmla="*/ 571468 h 4000455"/>
                <a:gd name="connsiteX5" fmla="*/ 1863035 w 3450454"/>
                <a:gd name="connsiteY5" fmla="*/ 576593 h 4000455"/>
                <a:gd name="connsiteX6" fmla="*/ 1768218 w 3450454"/>
                <a:gd name="connsiteY6" fmla="*/ 558654 h 4000455"/>
                <a:gd name="connsiteX7" fmla="*/ 1740029 w 3450454"/>
                <a:gd name="connsiteY7" fmla="*/ 533028 h 4000455"/>
                <a:gd name="connsiteX8" fmla="*/ 1757967 w 3450454"/>
                <a:gd name="connsiteY8" fmla="*/ 502276 h 4000455"/>
                <a:gd name="connsiteX9" fmla="*/ 1809220 w 3450454"/>
                <a:gd name="connsiteY9" fmla="*/ 426679 h 4000455"/>
                <a:gd name="connsiteX10" fmla="*/ 1824596 w 3450454"/>
                <a:gd name="connsiteY10" fmla="*/ 343393 h 4000455"/>
                <a:gd name="connsiteX11" fmla="*/ 1686214 w 3450454"/>
                <a:gd name="connsiteY11" fmla="*/ 153758 h 4000455"/>
                <a:gd name="connsiteX12" fmla="*/ 1409449 w 3450454"/>
                <a:gd name="connsiteY12" fmla="*/ 102506 h 4000455"/>
                <a:gd name="connsiteX13" fmla="*/ 960988 w 3450454"/>
                <a:gd name="connsiteY13" fmla="*/ 187072 h 4000455"/>
                <a:gd name="connsiteX14" fmla="*/ 743164 w 3450454"/>
                <a:gd name="connsiteY14" fmla="*/ 481775 h 4000455"/>
                <a:gd name="connsiteX15" fmla="*/ 899485 w 3450454"/>
                <a:gd name="connsiteY15" fmla="*/ 740602 h 4000455"/>
                <a:gd name="connsiteX16" fmla="*/ 1283880 w 3450454"/>
                <a:gd name="connsiteY16" fmla="*/ 943050 h 4000455"/>
                <a:gd name="connsiteX17" fmla="*/ 1730258 w 3450454"/>
                <a:gd name="connsiteY17" fmla="*/ 1042349 h 4000455"/>
                <a:gd name="connsiteX18" fmla="*/ 2391581 w 3450454"/>
                <a:gd name="connsiteY18" fmla="*/ 1111775 h 4000455"/>
                <a:gd name="connsiteX19" fmla="*/ 2983314 w 3450454"/>
                <a:gd name="connsiteY19" fmla="*/ 1543339 h 4000455"/>
                <a:gd name="connsiteX20" fmla="*/ 3432663 w 3450454"/>
                <a:gd name="connsiteY20" fmla="*/ 2904434 h 4000455"/>
                <a:gd name="connsiteX21" fmla="*/ 2358186 w 3450454"/>
                <a:gd name="connsiteY21" fmla="*/ 3840356 h 4000455"/>
                <a:gd name="connsiteX22" fmla="*/ 1251526 w 3450454"/>
                <a:gd name="connsiteY22" fmla="*/ 3968244 h 4000455"/>
                <a:gd name="connsiteX23" fmla="*/ 407459 w 3450454"/>
                <a:gd name="connsiteY23" fmla="*/ 3490308 h 4000455"/>
                <a:gd name="connsiteX24" fmla="*/ 0 w 3450454"/>
                <a:gd name="connsiteY24" fmla="*/ 2711267 h 4000455"/>
                <a:gd name="connsiteX25" fmla="*/ 283171 w 3450454"/>
                <a:gd name="connsiteY25" fmla="*/ 2118017 h 4000455"/>
                <a:gd name="connsiteX26" fmla="*/ 963551 w 3450454"/>
                <a:gd name="connsiteY26" fmla="*/ 1870723 h 4000455"/>
                <a:gd name="connsiteX27" fmla="*/ 1591396 w 3450454"/>
                <a:gd name="connsiteY27" fmla="*/ 2019356 h 4000455"/>
                <a:gd name="connsiteX28" fmla="*/ 1860473 w 3450454"/>
                <a:gd name="connsiteY28" fmla="*/ 2490881 h 4000455"/>
                <a:gd name="connsiteX29" fmla="*/ 1679807 w 3450454"/>
                <a:gd name="connsiteY29" fmla="*/ 2861181 h 4000455"/>
                <a:gd name="connsiteX30" fmla="*/ 1260816 w 3450454"/>
                <a:gd name="connsiteY30" fmla="*/ 3008533 h 4000455"/>
                <a:gd name="connsiteX31" fmla="*/ 894360 w 3450454"/>
                <a:gd name="connsiteY31" fmla="*/ 2926528 h 4000455"/>
                <a:gd name="connsiteX32" fmla="*/ 717538 w 3450454"/>
                <a:gd name="connsiteY32" fmla="*/ 2649764 h 4000455"/>
                <a:gd name="connsiteX33" fmla="*/ 807230 w 3450454"/>
                <a:gd name="connsiteY33" fmla="*/ 2470379 h 4000455"/>
                <a:gd name="connsiteX34" fmla="*/ 930236 w 3450454"/>
                <a:gd name="connsiteY34" fmla="*/ 2406314 h 4000455"/>
                <a:gd name="connsiteX35" fmla="*/ 989177 w 3450454"/>
                <a:gd name="connsiteY35" fmla="*/ 2398626 h 4000455"/>
                <a:gd name="connsiteX36" fmla="*/ 1009678 w 3450454"/>
                <a:gd name="connsiteY36" fmla="*/ 2414001 h 4000455"/>
                <a:gd name="connsiteX37" fmla="*/ 999428 w 3450454"/>
                <a:gd name="connsiteY37" fmla="*/ 2444753 h 4000455"/>
                <a:gd name="connsiteX38" fmla="*/ 989177 w 3450454"/>
                <a:gd name="connsiteY38" fmla="*/ 2475505 h 4000455"/>
                <a:gd name="connsiteX39" fmla="*/ 973801 w 3450454"/>
                <a:gd name="connsiteY39" fmla="*/ 2588261 h 4000455"/>
                <a:gd name="connsiteX40" fmla="*/ 1054524 w 3450454"/>
                <a:gd name="connsiteY40" fmla="*/ 2725362 h 4000455"/>
                <a:gd name="connsiteX41" fmla="*/ 1230065 w 3450454"/>
                <a:gd name="connsiteY41" fmla="*/ 2783021 h 4000455"/>
                <a:gd name="connsiteX42" fmla="*/ 1494016 w 3450454"/>
                <a:gd name="connsiteY42" fmla="*/ 2685641 h 4000455"/>
                <a:gd name="connsiteX43" fmla="*/ 1599084 w 3450454"/>
                <a:gd name="connsiteY43" fmla="*/ 2444753 h 4000455"/>
                <a:gd name="connsiteX44" fmla="*/ 1386385 w 3450454"/>
                <a:gd name="connsiteY44" fmla="*/ 2109048 h 4000455"/>
                <a:gd name="connsiteX45" fmla="*/ 943050 w 3450454"/>
                <a:gd name="connsiteY45" fmla="*/ 2003980 h 4000455"/>
                <a:gd name="connsiteX46" fmla="*/ 371582 w 3450454"/>
                <a:gd name="connsiteY46" fmla="*/ 2198740 h 4000455"/>
                <a:gd name="connsiteX47" fmla="*/ 117881 w 3450454"/>
                <a:gd name="connsiteY47" fmla="*/ 2711267 h 4000455"/>
                <a:gd name="connsiteX48" fmla="*/ 499714 w 3450454"/>
                <a:gd name="connsiteY48" fmla="*/ 3351926 h 4000455"/>
                <a:gd name="connsiteX49" fmla="*/ 1312069 w 3450454"/>
                <a:gd name="connsiteY49" fmla="*/ 3567187 h 4000455"/>
                <a:gd name="connsiteX50" fmla="*/ 2134674 w 3450454"/>
                <a:gd name="connsiteY50" fmla="*/ 3269921 h 4000455"/>
                <a:gd name="connsiteX51" fmla="*/ 2490881 w 3450454"/>
                <a:gd name="connsiteY51" fmla="*/ 2506256 h 4000455"/>
                <a:gd name="connsiteX52" fmla="*/ 2372999 w 3450454"/>
                <a:gd name="connsiteY52" fmla="*/ 2070608 h 4000455"/>
                <a:gd name="connsiteX53" fmla="*/ 2057795 w 3450454"/>
                <a:gd name="connsiteY53" fmla="*/ 1755405 h 4000455"/>
                <a:gd name="connsiteX54" fmla="*/ 1614460 w 3450454"/>
                <a:gd name="connsiteY54" fmla="*/ 1496578 h 4000455"/>
                <a:gd name="connsiteX55" fmla="*/ 858483 w 3450454"/>
                <a:gd name="connsiteY55" fmla="*/ 1135247 h 4000455"/>
                <a:gd name="connsiteX56" fmla="*/ 476650 w 3450454"/>
                <a:gd name="connsiteY56" fmla="*/ 609907 h 4000455"/>
                <a:gd name="connsiteX57" fmla="*/ 781604 w 3450454"/>
                <a:gd name="connsiteY57" fmla="*/ 143508 h 4000455"/>
                <a:gd name="connsiteX58" fmla="*/ 1424825 w 3450454"/>
                <a:gd name="connsiteY58" fmla="*/ 0 h 4000455"/>
                <a:gd name="connsiteX0" fmla="*/ 1424825 w 3397005"/>
                <a:gd name="connsiteY0" fmla="*/ 0 h 4003842"/>
                <a:gd name="connsiteX1" fmla="*/ 1883536 w 3397005"/>
                <a:gd name="connsiteY1" fmla="*/ 64066 h 4003842"/>
                <a:gd name="connsiteX2" fmla="*/ 2116736 w 3397005"/>
                <a:gd name="connsiteY2" fmla="*/ 353644 h 4003842"/>
                <a:gd name="connsiteX3" fmla="*/ 2051389 w 3397005"/>
                <a:gd name="connsiteY3" fmla="*/ 500995 h 4003842"/>
                <a:gd name="connsiteX4" fmla="*/ 1936070 w 3397005"/>
                <a:gd name="connsiteY4" fmla="*/ 571468 h 4003842"/>
                <a:gd name="connsiteX5" fmla="*/ 1863035 w 3397005"/>
                <a:gd name="connsiteY5" fmla="*/ 576593 h 4003842"/>
                <a:gd name="connsiteX6" fmla="*/ 1768218 w 3397005"/>
                <a:gd name="connsiteY6" fmla="*/ 558654 h 4003842"/>
                <a:gd name="connsiteX7" fmla="*/ 1740029 w 3397005"/>
                <a:gd name="connsiteY7" fmla="*/ 533028 h 4003842"/>
                <a:gd name="connsiteX8" fmla="*/ 1757967 w 3397005"/>
                <a:gd name="connsiteY8" fmla="*/ 502276 h 4003842"/>
                <a:gd name="connsiteX9" fmla="*/ 1809220 w 3397005"/>
                <a:gd name="connsiteY9" fmla="*/ 426679 h 4003842"/>
                <a:gd name="connsiteX10" fmla="*/ 1824596 w 3397005"/>
                <a:gd name="connsiteY10" fmla="*/ 343393 h 4003842"/>
                <a:gd name="connsiteX11" fmla="*/ 1686214 w 3397005"/>
                <a:gd name="connsiteY11" fmla="*/ 153758 h 4003842"/>
                <a:gd name="connsiteX12" fmla="*/ 1409449 w 3397005"/>
                <a:gd name="connsiteY12" fmla="*/ 102506 h 4003842"/>
                <a:gd name="connsiteX13" fmla="*/ 960988 w 3397005"/>
                <a:gd name="connsiteY13" fmla="*/ 187072 h 4003842"/>
                <a:gd name="connsiteX14" fmla="*/ 743164 w 3397005"/>
                <a:gd name="connsiteY14" fmla="*/ 481775 h 4003842"/>
                <a:gd name="connsiteX15" fmla="*/ 899485 w 3397005"/>
                <a:gd name="connsiteY15" fmla="*/ 740602 h 4003842"/>
                <a:gd name="connsiteX16" fmla="*/ 1283880 w 3397005"/>
                <a:gd name="connsiteY16" fmla="*/ 943050 h 4003842"/>
                <a:gd name="connsiteX17" fmla="*/ 1730258 w 3397005"/>
                <a:gd name="connsiteY17" fmla="*/ 1042349 h 4003842"/>
                <a:gd name="connsiteX18" fmla="*/ 2391581 w 3397005"/>
                <a:gd name="connsiteY18" fmla="*/ 1111775 h 4003842"/>
                <a:gd name="connsiteX19" fmla="*/ 2983314 w 3397005"/>
                <a:gd name="connsiteY19" fmla="*/ 1543339 h 4003842"/>
                <a:gd name="connsiteX20" fmla="*/ 3377245 w 3397005"/>
                <a:gd name="connsiteY20" fmla="*/ 2821306 h 4003842"/>
                <a:gd name="connsiteX21" fmla="*/ 2358186 w 3397005"/>
                <a:gd name="connsiteY21" fmla="*/ 3840356 h 4003842"/>
                <a:gd name="connsiteX22" fmla="*/ 1251526 w 3397005"/>
                <a:gd name="connsiteY22" fmla="*/ 3968244 h 4003842"/>
                <a:gd name="connsiteX23" fmla="*/ 407459 w 3397005"/>
                <a:gd name="connsiteY23" fmla="*/ 3490308 h 4003842"/>
                <a:gd name="connsiteX24" fmla="*/ 0 w 3397005"/>
                <a:gd name="connsiteY24" fmla="*/ 2711267 h 4003842"/>
                <a:gd name="connsiteX25" fmla="*/ 283171 w 3397005"/>
                <a:gd name="connsiteY25" fmla="*/ 2118017 h 4003842"/>
                <a:gd name="connsiteX26" fmla="*/ 963551 w 3397005"/>
                <a:gd name="connsiteY26" fmla="*/ 1870723 h 4003842"/>
                <a:gd name="connsiteX27" fmla="*/ 1591396 w 3397005"/>
                <a:gd name="connsiteY27" fmla="*/ 2019356 h 4003842"/>
                <a:gd name="connsiteX28" fmla="*/ 1860473 w 3397005"/>
                <a:gd name="connsiteY28" fmla="*/ 2490881 h 4003842"/>
                <a:gd name="connsiteX29" fmla="*/ 1679807 w 3397005"/>
                <a:gd name="connsiteY29" fmla="*/ 2861181 h 4003842"/>
                <a:gd name="connsiteX30" fmla="*/ 1260816 w 3397005"/>
                <a:gd name="connsiteY30" fmla="*/ 3008533 h 4003842"/>
                <a:gd name="connsiteX31" fmla="*/ 894360 w 3397005"/>
                <a:gd name="connsiteY31" fmla="*/ 2926528 h 4003842"/>
                <a:gd name="connsiteX32" fmla="*/ 717538 w 3397005"/>
                <a:gd name="connsiteY32" fmla="*/ 2649764 h 4003842"/>
                <a:gd name="connsiteX33" fmla="*/ 807230 w 3397005"/>
                <a:gd name="connsiteY33" fmla="*/ 2470379 h 4003842"/>
                <a:gd name="connsiteX34" fmla="*/ 930236 w 3397005"/>
                <a:gd name="connsiteY34" fmla="*/ 2406314 h 4003842"/>
                <a:gd name="connsiteX35" fmla="*/ 989177 w 3397005"/>
                <a:gd name="connsiteY35" fmla="*/ 2398626 h 4003842"/>
                <a:gd name="connsiteX36" fmla="*/ 1009678 w 3397005"/>
                <a:gd name="connsiteY36" fmla="*/ 2414001 h 4003842"/>
                <a:gd name="connsiteX37" fmla="*/ 999428 w 3397005"/>
                <a:gd name="connsiteY37" fmla="*/ 2444753 h 4003842"/>
                <a:gd name="connsiteX38" fmla="*/ 989177 w 3397005"/>
                <a:gd name="connsiteY38" fmla="*/ 2475505 h 4003842"/>
                <a:gd name="connsiteX39" fmla="*/ 973801 w 3397005"/>
                <a:gd name="connsiteY39" fmla="*/ 2588261 h 4003842"/>
                <a:gd name="connsiteX40" fmla="*/ 1054524 w 3397005"/>
                <a:gd name="connsiteY40" fmla="*/ 2725362 h 4003842"/>
                <a:gd name="connsiteX41" fmla="*/ 1230065 w 3397005"/>
                <a:gd name="connsiteY41" fmla="*/ 2783021 h 4003842"/>
                <a:gd name="connsiteX42" fmla="*/ 1494016 w 3397005"/>
                <a:gd name="connsiteY42" fmla="*/ 2685641 h 4003842"/>
                <a:gd name="connsiteX43" fmla="*/ 1599084 w 3397005"/>
                <a:gd name="connsiteY43" fmla="*/ 2444753 h 4003842"/>
                <a:gd name="connsiteX44" fmla="*/ 1386385 w 3397005"/>
                <a:gd name="connsiteY44" fmla="*/ 2109048 h 4003842"/>
                <a:gd name="connsiteX45" fmla="*/ 943050 w 3397005"/>
                <a:gd name="connsiteY45" fmla="*/ 2003980 h 4003842"/>
                <a:gd name="connsiteX46" fmla="*/ 371582 w 3397005"/>
                <a:gd name="connsiteY46" fmla="*/ 2198740 h 4003842"/>
                <a:gd name="connsiteX47" fmla="*/ 117881 w 3397005"/>
                <a:gd name="connsiteY47" fmla="*/ 2711267 h 4003842"/>
                <a:gd name="connsiteX48" fmla="*/ 499714 w 3397005"/>
                <a:gd name="connsiteY48" fmla="*/ 3351926 h 4003842"/>
                <a:gd name="connsiteX49" fmla="*/ 1312069 w 3397005"/>
                <a:gd name="connsiteY49" fmla="*/ 3567187 h 4003842"/>
                <a:gd name="connsiteX50" fmla="*/ 2134674 w 3397005"/>
                <a:gd name="connsiteY50" fmla="*/ 3269921 h 4003842"/>
                <a:gd name="connsiteX51" fmla="*/ 2490881 w 3397005"/>
                <a:gd name="connsiteY51" fmla="*/ 2506256 h 4003842"/>
                <a:gd name="connsiteX52" fmla="*/ 2372999 w 3397005"/>
                <a:gd name="connsiteY52" fmla="*/ 2070608 h 4003842"/>
                <a:gd name="connsiteX53" fmla="*/ 2057795 w 3397005"/>
                <a:gd name="connsiteY53" fmla="*/ 1755405 h 4003842"/>
                <a:gd name="connsiteX54" fmla="*/ 1614460 w 3397005"/>
                <a:gd name="connsiteY54" fmla="*/ 1496578 h 4003842"/>
                <a:gd name="connsiteX55" fmla="*/ 858483 w 3397005"/>
                <a:gd name="connsiteY55" fmla="*/ 1135247 h 4003842"/>
                <a:gd name="connsiteX56" fmla="*/ 476650 w 3397005"/>
                <a:gd name="connsiteY56" fmla="*/ 609907 h 4003842"/>
                <a:gd name="connsiteX57" fmla="*/ 781604 w 3397005"/>
                <a:gd name="connsiteY57" fmla="*/ 143508 h 4003842"/>
                <a:gd name="connsiteX58" fmla="*/ 1424825 w 3397005"/>
                <a:gd name="connsiteY58" fmla="*/ 0 h 4003842"/>
                <a:gd name="connsiteX0" fmla="*/ 1424825 w 3397005"/>
                <a:gd name="connsiteY0" fmla="*/ 0 h 4003842"/>
                <a:gd name="connsiteX1" fmla="*/ 1883536 w 3397005"/>
                <a:gd name="connsiteY1" fmla="*/ 64066 h 4003842"/>
                <a:gd name="connsiteX2" fmla="*/ 2116736 w 3397005"/>
                <a:gd name="connsiteY2" fmla="*/ 353644 h 4003842"/>
                <a:gd name="connsiteX3" fmla="*/ 2051389 w 3397005"/>
                <a:gd name="connsiteY3" fmla="*/ 500995 h 4003842"/>
                <a:gd name="connsiteX4" fmla="*/ 1936070 w 3397005"/>
                <a:gd name="connsiteY4" fmla="*/ 571468 h 4003842"/>
                <a:gd name="connsiteX5" fmla="*/ 1863035 w 3397005"/>
                <a:gd name="connsiteY5" fmla="*/ 576593 h 4003842"/>
                <a:gd name="connsiteX6" fmla="*/ 1768218 w 3397005"/>
                <a:gd name="connsiteY6" fmla="*/ 558654 h 4003842"/>
                <a:gd name="connsiteX7" fmla="*/ 1740029 w 3397005"/>
                <a:gd name="connsiteY7" fmla="*/ 533028 h 4003842"/>
                <a:gd name="connsiteX8" fmla="*/ 1757967 w 3397005"/>
                <a:gd name="connsiteY8" fmla="*/ 502276 h 4003842"/>
                <a:gd name="connsiteX9" fmla="*/ 1809220 w 3397005"/>
                <a:gd name="connsiteY9" fmla="*/ 426679 h 4003842"/>
                <a:gd name="connsiteX10" fmla="*/ 1824596 w 3397005"/>
                <a:gd name="connsiteY10" fmla="*/ 343393 h 4003842"/>
                <a:gd name="connsiteX11" fmla="*/ 1686214 w 3397005"/>
                <a:gd name="connsiteY11" fmla="*/ 153758 h 4003842"/>
                <a:gd name="connsiteX12" fmla="*/ 1409449 w 3397005"/>
                <a:gd name="connsiteY12" fmla="*/ 102506 h 4003842"/>
                <a:gd name="connsiteX13" fmla="*/ 960988 w 3397005"/>
                <a:gd name="connsiteY13" fmla="*/ 187072 h 4003842"/>
                <a:gd name="connsiteX14" fmla="*/ 743164 w 3397005"/>
                <a:gd name="connsiteY14" fmla="*/ 481775 h 4003842"/>
                <a:gd name="connsiteX15" fmla="*/ 899485 w 3397005"/>
                <a:gd name="connsiteY15" fmla="*/ 740602 h 4003842"/>
                <a:gd name="connsiteX16" fmla="*/ 1283880 w 3397005"/>
                <a:gd name="connsiteY16" fmla="*/ 943050 h 4003842"/>
                <a:gd name="connsiteX17" fmla="*/ 1730258 w 3397005"/>
                <a:gd name="connsiteY17" fmla="*/ 1042349 h 4003842"/>
                <a:gd name="connsiteX18" fmla="*/ 2391581 w 3397005"/>
                <a:gd name="connsiteY18" fmla="*/ 1111775 h 4003842"/>
                <a:gd name="connsiteX19" fmla="*/ 2983314 w 3397005"/>
                <a:gd name="connsiteY19" fmla="*/ 1543339 h 4003842"/>
                <a:gd name="connsiteX20" fmla="*/ 3377245 w 3397005"/>
                <a:gd name="connsiteY20" fmla="*/ 2821306 h 4003842"/>
                <a:gd name="connsiteX21" fmla="*/ 2358186 w 3397005"/>
                <a:gd name="connsiteY21" fmla="*/ 3840356 h 4003842"/>
                <a:gd name="connsiteX22" fmla="*/ 1251526 w 3397005"/>
                <a:gd name="connsiteY22" fmla="*/ 3968244 h 4003842"/>
                <a:gd name="connsiteX23" fmla="*/ 407459 w 3397005"/>
                <a:gd name="connsiteY23" fmla="*/ 3490308 h 4003842"/>
                <a:gd name="connsiteX24" fmla="*/ 0 w 3397005"/>
                <a:gd name="connsiteY24" fmla="*/ 2711267 h 4003842"/>
                <a:gd name="connsiteX25" fmla="*/ 283171 w 3397005"/>
                <a:gd name="connsiteY25" fmla="*/ 2118017 h 4003842"/>
                <a:gd name="connsiteX26" fmla="*/ 963551 w 3397005"/>
                <a:gd name="connsiteY26" fmla="*/ 1870723 h 4003842"/>
                <a:gd name="connsiteX27" fmla="*/ 1591396 w 3397005"/>
                <a:gd name="connsiteY27" fmla="*/ 2019356 h 4003842"/>
                <a:gd name="connsiteX28" fmla="*/ 1860473 w 3397005"/>
                <a:gd name="connsiteY28" fmla="*/ 2490881 h 4003842"/>
                <a:gd name="connsiteX29" fmla="*/ 1679807 w 3397005"/>
                <a:gd name="connsiteY29" fmla="*/ 2861181 h 4003842"/>
                <a:gd name="connsiteX30" fmla="*/ 1260816 w 3397005"/>
                <a:gd name="connsiteY30" fmla="*/ 3008533 h 4003842"/>
                <a:gd name="connsiteX31" fmla="*/ 894360 w 3397005"/>
                <a:gd name="connsiteY31" fmla="*/ 2926528 h 4003842"/>
                <a:gd name="connsiteX32" fmla="*/ 717538 w 3397005"/>
                <a:gd name="connsiteY32" fmla="*/ 2649764 h 4003842"/>
                <a:gd name="connsiteX33" fmla="*/ 807230 w 3397005"/>
                <a:gd name="connsiteY33" fmla="*/ 2470379 h 4003842"/>
                <a:gd name="connsiteX34" fmla="*/ 930236 w 3397005"/>
                <a:gd name="connsiteY34" fmla="*/ 2406314 h 4003842"/>
                <a:gd name="connsiteX35" fmla="*/ 989177 w 3397005"/>
                <a:gd name="connsiteY35" fmla="*/ 2398626 h 4003842"/>
                <a:gd name="connsiteX36" fmla="*/ 1009678 w 3397005"/>
                <a:gd name="connsiteY36" fmla="*/ 2414001 h 4003842"/>
                <a:gd name="connsiteX37" fmla="*/ 999428 w 3397005"/>
                <a:gd name="connsiteY37" fmla="*/ 2444753 h 4003842"/>
                <a:gd name="connsiteX38" fmla="*/ 989177 w 3397005"/>
                <a:gd name="connsiteY38" fmla="*/ 2475505 h 4003842"/>
                <a:gd name="connsiteX39" fmla="*/ 973801 w 3397005"/>
                <a:gd name="connsiteY39" fmla="*/ 2588261 h 4003842"/>
                <a:gd name="connsiteX40" fmla="*/ 1054524 w 3397005"/>
                <a:gd name="connsiteY40" fmla="*/ 2725362 h 4003842"/>
                <a:gd name="connsiteX41" fmla="*/ 1230065 w 3397005"/>
                <a:gd name="connsiteY41" fmla="*/ 2783021 h 4003842"/>
                <a:gd name="connsiteX42" fmla="*/ 1494016 w 3397005"/>
                <a:gd name="connsiteY42" fmla="*/ 2685641 h 4003842"/>
                <a:gd name="connsiteX43" fmla="*/ 1599084 w 3397005"/>
                <a:gd name="connsiteY43" fmla="*/ 2444753 h 4003842"/>
                <a:gd name="connsiteX44" fmla="*/ 1386385 w 3397005"/>
                <a:gd name="connsiteY44" fmla="*/ 2109048 h 4003842"/>
                <a:gd name="connsiteX45" fmla="*/ 943050 w 3397005"/>
                <a:gd name="connsiteY45" fmla="*/ 2003980 h 4003842"/>
                <a:gd name="connsiteX46" fmla="*/ 371582 w 3397005"/>
                <a:gd name="connsiteY46" fmla="*/ 2198740 h 4003842"/>
                <a:gd name="connsiteX47" fmla="*/ 117881 w 3397005"/>
                <a:gd name="connsiteY47" fmla="*/ 2711267 h 4003842"/>
                <a:gd name="connsiteX48" fmla="*/ 499714 w 3397005"/>
                <a:gd name="connsiteY48" fmla="*/ 3351926 h 4003842"/>
                <a:gd name="connsiteX49" fmla="*/ 1312069 w 3397005"/>
                <a:gd name="connsiteY49" fmla="*/ 3567187 h 4003842"/>
                <a:gd name="connsiteX50" fmla="*/ 2134674 w 3397005"/>
                <a:gd name="connsiteY50" fmla="*/ 3269921 h 4003842"/>
                <a:gd name="connsiteX51" fmla="*/ 2490881 w 3397005"/>
                <a:gd name="connsiteY51" fmla="*/ 2506256 h 4003842"/>
                <a:gd name="connsiteX52" fmla="*/ 2372999 w 3397005"/>
                <a:gd name="connsiteY52" fmla="*/ 2070608 h 4003842"/>
                <a:gd name="connsiteX53" fmla="*/ 2057795 w 3397005"/>
                <a:gd name="connsiteY53" fmla="*/ 1755405 h 4003842"/>
                <a:gd name="connsiteX54" fmla="*/ 1614460 w 3397005"/>
                <a:gd name="connsiteY54" fmla="*/ 1496578 h 4003842"/>
                <a:gd name="connsiteX55" fmla="*/ 858483 w 3397005"/>
                <a:gd name="connsiteY55" fmla="*/ 1135247 h 4003842"/>
                <a:gd name="connsiteX56" fmla="*/ 476650 w 3397005"/>
                <a:gd name="connsiteY56" fmla="*/ 609907 h 4003842"/>
                <a:gd name="connsiteX57" fmla="*/ 781604 w 3397005"/>
                <a:gd name="connsiteY57" fmla="*/ 143508 h 4003842"/>
                <a:gd name="connsiteX58" fmla="*/ 1424825 w 3397005"/>
                <a:gd name="connsiteY58" fmla="*/ 0 h 4003842"/>
                <a:gd name="connsiteX0" fmla="*/ 1424825 w 3397005"/>
                <a:gd name="connsiteY0" fmla="*/ 0 h 4003842"/>
                <a:gd name="connsiteX1" fmla="*/ 1883536 w 3397005"/>
                <a:gd name="connsiteY1" fmla="*/ 64066 h 4003842"/>
                <a:gd name="connsiteX2" fmla="*/ 2116736 w 3397005"/>
                <a:gd name="connsiteY2" fmla="*/ 353644 h 4003842"/>
                <a:gd name="connsiteX3" fmla="*/ 2051389 w 3397005"/>
                <a:gd name="connsiteY3" fmla="*/ 500995 h 4003842"/>
                <a:gd name="connsiteX4" fmla="*/ 1936070 w 3397005"/>
                <a:gd name="connsiteY4" fmla="*/ 571468 h 4003842"/>
                <a:gd name="connsiteX5" fmla="*/ 1863035 w 3397005"/>
                <a:gd name="connsiteY5" fmla="*/ 576593 h 4003842"/>
                <a:gd name="connsiteX6" fmla="*/ 1768218 w 3397005"/>
                <a:gd name="connsiteY6" fmla="*/ 558654 h 4003842"/>
                <a:gd name="connsiteX7" fmla="*/ 1740029 w 3397005"/>
                <a:gd name="connsiteY7" fmla="*/ 533028 h 4003842"/>
                <a:gd name="connsiteX8" fmla="*/ 1757967 w 3397005"/>
                <a:gd name="connsiteY8" fmla="*/ 502276 h 4003842"/>
                <a:gd name="connsiteX9" fmla="*/ 1809220 w 3397005"/>
                <a:gd name="connsiteY9" fmla="*/ 426679 h 4003842"/>
                <a:gd name="connsiteX10" fmla="*/ 1824596 w 3397005"/>
                <a:gd name="connsiteY10" fmla="*/ 343393 h 4003842"/>
                <a:gd name="connsiteX11" fmla="*/ 1686214 w 3397005"/>
                <a:gd name="connsiteY11" fmla="*/ 153758 h 4003842"/>
                <a:gd name="connsiteX12" fmla="*/ 1409449 w 3397005"/>
                <a:gd name="connsiteY12" fmla="*/ 102506 h 4003842"/>
                <a:gd name="connsiteX13" fmla="*/ 960988 w 3397005"/>
                <a:gd name="connsiteY13" fmla="*/ 187072 h 4003842"/>
                <a:gd name="connsiteX14" fmla="*/ 743164 w 3397005"/>
                <a:gd name="connsiteY14" fmla="*/ 481775 h 4003842"/>
                <a:gd name="connsiteX15" fmla="*/ 899485 w 3397005"/>
                <a:gd name="connsiteY15" fmla="*/ 740602 h 4003842"/>
                <a:gd name="connsiteX16" fmla="*/ 1283880 w 3397005"/>
                <a:gd name="connsiteY16" fmla="*/ 943050 h 4003842"/>
                <a:gd name="connsiteX17" fmla="*/ 1730258 w 3397005"/>
                <a:gd name="connsiteY17" fmla="*/ 1042349 h 4003842"/>
                <a:gd name="connsiteX18" fmla="*/ 2391581 w 3397005"/>
                <a:gd name="connsiteY18" fmla="*/ 1111775 h 4003842"/>
                <a:gd name="connsiteX19" fmla="*/ 2983314 w 3397005"/>
                <a:gd name="connsiteY19" fmla="*/ 1543339 h 4003842"/>
                <a:gd name="connsiteX20" fmla="*/ 3377245 w 3397005"/>
                <a:gd name="connsiteY20" fmla="*/ 2821306 h 4003842"/>
                <a:gd name="connsiteX21" fmla="*/ 2358186 w 3397005"/>
                <a:gd name="connsiteY21" fmla="*/ 3840356 h 4003842"/>
                <a:gd name="connsiteX22" fmla="*/ 1251526 w 3397005"/>
                <a:gd name="connsiteY22" fmla="*/ 3968244 h 4003842"/>
                <a:gd name="connsiteX23" fmla="*/ 407459 w 3397005"/>
                <a:gd name="connsiteY23" fmla="*/ 3490308 h 4003842"/>
                <a:gd name="connsiteX24" fmla="*/ 0 w 3397005"/>
                <a:gd name="connsiteY24" fmla="*/ 2711267 h 4003842"/>
                <a:gd name="connsiteX25" fmla="*/ 283171 w 3397005"/>
                <a:gd name="connsiteY25" fmla="*/ 2118017 h 4003842"/>
                <a:gd name="connsiteX26" fmla="*/ 963551 w 3397005"/>
                <a:gd name="connsiteY26" fmla="*/ 1870723 h 4003842"/>
                <a:gd name="connsiteX27" fmla="*/ 1591396 w 3397005"/>
                <a:gd name="connsiteY27" fmla="*/ 2019356 h 4003842"/>
                <a:gd name="connsiteX28" fmla="*/ 1860473 w 3397005"/>
                <a:gd name="connsiteY28" fmla="*/ 2490881 h 4003842"/>
                <a:gd name="connsiteX29" fmla="*/ 1679807 w 3397005"/>
                <a:gd name="connsiteY29" fmla="*/ 2861181 h 4003842"/>
                <a:gd name="connsiteX30" fmla="*/ 1260816 w 3397005"/>
                <a:gd name="connsiteY30" fmla="*/ 3008533 h 4003842"/>
                <a:gd name="connsiteX31" fmla="*/ 894360 w 3397005"/>
                <a:gd name="connsiteY31" fmla="*/ 2926528 h 4003842"/>
                <a:gd name="connsiteX32" fmla="*/ 717538 w 3397005"/>
                <a:gd name="connsiteY32" fmla="*/ 2649764 h 4003842"/>
                <a:gd name="connsiteX33" fmla="*/ 807230 w 3397005"/>
                <a:gd name="connsiteY33" fmla="*/ 2470379 h 4003842"/>
                <a:gd name="connsiteX34" fmla="*/ 930236 w 3397005"/>
                <a:gd name="connsiteY34" fmla="*/ 2406314 h 4003842"/>
                <a:gd name="connsiteX35" fmla="*/ 989177 w 3397005"/>
                <a:gd name="connsiteY35" fmla="*/ 2398626 h 4003842"/>
                <a:gd name="connsiteX36" fmla="*/ 1009678 w 3397005"/>
                <a:gd name="connsiteY36" fmla="*/ 2414001 h 4003842"/>
                <a:gd name="connsiteX37" fmla="*/ 999428 w 3397005"/>
                <a:gd name="connsiteY37" fmla="*/ 2444753 h 4003842"/>
                <a:gd name="connsiteX38" fmla="*/ 989177 w 3397005"/>
                <a:gd name="connsiteY38" fmla="*/ 2475505 h 4003842"/>
                <a:gd name="connsiteX39" fmla="*/ 973801 w 3397005"/>
                <a:gd name="connsiteY39" fmla="*/ 2588261 h 4003842"/>
                <a:gd name="connsiteX40" fmla="*/ 1054524 w 3397005"/>
                <a:gd name="connsiteY40" fmla="*/ 2725362 h 4003842"/>
                <a:gd name="connsiteX41" fmla="*/ 1230065 w 3397005"/>
                <a:gd name="connsiteY41" fmla="*/ 2783021 h 4003842"/>
                <a:gd name="connsiteX42" fmla="*/ 1494016 w 3397005"/>
                <a:gd name="connsiteY42" fmla="*/ 2685641 h 4003842"/>
                <a:gd name="connsiteX43" fmla="*/ 1599084 w 3397005"/>
                <a:gd name="connsiteY43" fmla="*/ 2444753 h 4003842"/>
                <a:gd name="connsiteX44" fmla="*/ 1386385 w 3397005"/>
                <a:gd name="connsiteY44" fmla="*/ 2109048 h 4003842"/>
                <a:gd name="connsiteX45" fmla="*/ 943050 w 3397005"/>
                <a:gd name="connsiteY45" fmla="*/ 2003980 h 4003842"/>
                <a:gd name="connsiteX46" fmla="*/ 371582 w 3397005"/>
                <a:gd name="connsiteY46" fmla="*/ 2198740 h 4003842"/>
                <a:gd name="connsiteX47" fmla="*/ 117881 w 3397005"/>
                <a:gd name="connsiteY47" fmla="*/ 2711267 h 4003842"/>
                <a:gd name="connsiteX48" fmla="*/ 499714 w 3397005"/>
                <a:gd name="connsiteY48" fmla="*/ 3351926 h 4003842"/>
                <a:gd name="connsiteX49" fmla="*/ 1312069 w 3397005"/>
                <a:gd name="connsiteY49" fmla="*/ 3567187 h 4003842"/>
                <a:gd name="connsiteX50" fmla="*/ 2134674 w 3397005"/>
                <a:gd name="connsiteY50" fmla="*/ 3269921 h 4003842"/>
                <a:gd name="connsiteX51" fmla="*/ 2490881 w 3397005"/>
                <a:gd name="connsiteY51" fmla="*/ 2506256 h 4003842"/>
                <a:gd name="connsiteX52" fmla="*/ 2372999 w 3397005"/>
                <a:gd name="connsiteY52" fmla="*/ 2070608 h 4003842"/>
                <a:gd name="connsiteX53" fmla="*/ 2057795 w 3397005"/>
                <a:gd name="connsiteY53" fmla="*/ 1755405 h 4003842"/>
                <a:gd name="connsiteX54" fmla="*/ 1614460 w 3397005"/>
                <a:gd name="connsiteY54" fmla="*/ 1496578 h 4003842"/>
                <a:gd name="connsiteX55" fmla="*/ 858483 w 3397005"/>
                <a:gd name="connsiteY55" fmla="*/ 1135247 h 4003842"/>
                <a:gd name="connsiteX56" fmla="*/ 476650 w 3397005"/>
                <a:gd name="connsiteY56" fmla="*/ 609907 h 4003842"/>
                <a:gd name="connsiteX57" fmla="*/ 781604 w 3397005"/>
                <a:gd name="connsiteY57" fmla="*/ 143508 h 4003842"/>
                <a:gd name="connsiteX58" fmla="*/ 1424825 w 3397005"/>
                <a:gd name="connsiteY58" fmla="*/ 0 h 4003842"/>
                <a:gd name="connsiteX0" fmla="*/ 1424825 w 3403366"/>
                <a:gd name="connsiteY0" fmla="*/ 0 h 4003842"/>
                <a:gd name="connsiteX1" fmla="*/ 1883536 w 3403366"/>
                <a:gd name="connsiteY1" fmla="*/ 64066 h 4003842"/>
                <a:gd name="connsiteX2" fmla="*/ 2116736 w 3403366"/>
                <a:gd name="connsiteY2" fmla="*/ 353644 h 4003842"/>
                <a:gd name="connsiteX3" fmla="*/ 2051389 w 3403366"/>
                <a:gd name="connsiteY3" fmla="*/ 500995 h 4003842"/>
                <a:gd name="connsiteX4" fmla="*/ 1936070 w 3403366"/>
                <a:gd name="connsiteY4" fmla="*/ 571468 h 4003842"/>
                <a:gd name="connsiteX5" fmla="*/ 1863035 w 3403366"/>
                <a:gd name="connsiteY5" fmla="*/ 576593 h 4003842"/>
                <a:gd name="connsiteX6" fmla="*/ 1768218 w 3403366"/>
                <a:gd name="connsiteY6" fmla="*/ 558654 h 4003842"/>
                <a:gd name="connsiteX7" fmla="*/ 1740029 w 3403366"/>
                <a:gd name="connsiteY7" fmla="*/ 533028 h 4003842"/>
                <a:gd name="connsiteX8" fmla="*/ 1757967 w 3403366"/>
                <a:gd name="connsiteY8" fmla="*/ 502276 h 4003842"/>
                <a:gd name="connsiteX9" fmla="*/ 1809220 w 3403366"/>
                <a:gd name="connsiteY9" fmla="*/ 426679 h 4003842"/>
                <a:gd name="connsiteX10" fmla="*/ 1824596 w 3403366"/>
                <a:gd name="connsiteY10" fmla="*/ 343393 h 4003842"/>
                <a:gd name="connsiteX11" fmla="*/ 1686214 w 3403366"/>
                <a:gd name="connsiteY11" fmla="*/ 153758 h 4003842"/>
                <a:gd name="connsiteX12" fmla="*/ 1409449 w 3403366"/>
                <a:gd name="connsiteY12" fmla="*/ 102506 h 4003842"/>
                <a:gd name="connsiteX13" fmla="*/ 960988 w 3403366"/>
                <a:gd name="connsiteY13" fmla="*/ 187072 h 4003842"/>
                <a:gd name="connsiteX14" fmla="*/ 743164 w 3403366"/>
                <a:gd name="connsiteY14" fmla="*/ 481775 h 4003842"/>
                <a:gd name="connsiteX15" fmla="*/ 899485 w 3403366"/>
                <a:gd name="connsiteY15" fmla="*/ 740602 h 4003842"/>
                <a:gd name="connsiteX16" fmla="*/ 1283880 w 3403366"/>
                <a:gd name="connsiteY16" fmla="*/ 943050 h 4003842"/>
                <a:gd name="connsiteX17" fmla="*/ 1730258 w 3403366"/>
                <a:gd name="connsiteY17" fmla="*/ 1042349 h 4003842"/>
                <a:gd name="connsiteX18" fmla="*/ 2391581 w 3403366"/>
                <a:gd name="connsiteY18" fmla="*/ 1111775 h 4003842"/>
                <a:gd name="connsiteX19" fmla="*/ 2983314 w 3403366"/>
                <a:gd name="connsiteY19" fmla="*/ 1543339 h 4003842"/>
                <a:gd name="connsiteX20" fmla="*/ 3377245 w 3403366"/>
                <a:gd name="connsiteY20" fmla="*/ 2821306 h 4003842"/>
                <a:gd name="connsiteX21" fmla="*/ 2358186 w 3403366"/>
                <a:gd name="connsiteY21" fmla="*/ 3840356 h 4003842"/>
                <a:gd name="connsiteX22" fmla="*/ 1251526 w 3403366"/>
                <a:gd name="connsiteY22" fmla="*/ 3968244 h 4003842"/>
                <a:gd name="connsiteX23" fmla="*/ 407459 w 3403366"/>
                <a:gd name="connsiteY23" fmla="*/ 3490308 h 4003842"/>
                <a:gd name="connsiteX24" fmla="*/ 0 w 3403366"/>
                <a:gd name="connsiteY24" fmla="*/ 2711267 h 4003842"/>
                <a:gd name="connsiteX25" fmla="*/ 283171 w 3403366"/>
                <a:gd name="connsiteY25" fmla="*/ 2118017 h 4003842"/>
                <a:gd name="connsiteX26" fmla="*/ 963551 w 3403366"/>
                <a:gd name="connsiteY26" fmla="*/ 1870723 h 4003842"/>
                <a:gd name="connsiteX27" fmla="*/ 1591396 w 3403366"/>
                <a:gd name="connsiteY27" fmla="*/ 2019356 h 4003842"/>
                <a:gd name="connsiteX28" fmla="*/ 1860473 w 3403366"/>
                <a:gd name="connsiteY28" fmla="*/ 2490881 h 4003842"/>
                <a:gd name="connsiteX29" fmla="*/ 1679807 w 3403366"/>
                <a:gd name="connsiteY29" fmla="*/ 2861181 h 4003842"/>
                <a:gd name="connsiteX30" fmla="*/ 1260816 w 3403366"/>
                <a:gd name="connsiteY30" fmla="*/ 3008533 h 4003842"/>
                <a:gd name="connsiteX31" fmla="*/ 894360 w 3403366"/>
                <a:gd name="connsiteY31" fmla="*/ 2926528 h 4003842"/>
                <a:gd name="connsiteX32" fmla="*/ 717538 w 3403366"/>
                <a:gd name="connsiteY32" fmla="*/ 2649764 h 4003842"/>
                <a:gd name="connsiteX33" fmla="*/ 807230 w 3403366"/>
                <a:gd name="connsiteY33" fmla="*/ 2470379 h 4003842"/>
                <a:gd name="connsiteX34" fmla="*/ 930236 w 3403366"/>
                <a:gd name="connsiteY34" fmla="*/ 2406314 h 4003842"/>
                <a:gd name="connsiteX35" fmla="*/ 989177 w 3403366"/>
                <a:gd name="connsiteY35" fmla="*/ 2398626 h 4003842"/>
                <a:gd name="connsiteX36" fmla="*/ 1009678 w 3403366"/>
                <a:gd name="connsiteY36" fmla="*/ 2414001 h 4003842"/>
                <a:gd name="connsiteX37" fmla="*/ 999428 w 3403366"/>
                <a:gd name="connsiteY37" fmla="*/ 2444753 h 4003842"/>
                <a:gd name="connsiteX38" fmla="*/ 989177 w 3403366"/>
                <a:gd name="connsiteY38" fmla="*/ 2475505 h 4003842"/>
                <a:gd name="connsiteX39" fmla="*/ 973801 w 3403366"/>
                <a:gd name="connsiteY39" fmla="*/ 2588261 h 4003842"/>
                <a:gd name="connsiteX40" fmla="*/ 1054524 w 3403366"/>
                <a:gd name="connsiteY40" fmla="*/ 2725362 h 4003842"/>
                <a:gd name="connsiteX41" fmla="*/ 1230065 w 3403366"/>
                <a:gd name="connsiteY41" fmla="*/ 2783021 h 4003842"/>
                <a:gd name="connsiteX42" fmla="*/ 1494016 w 3403366"/>
                <a:gd name="connsiteY42" fmla="*/ 2685641 h 4003842"/>
                <a:gd name="connsiteX43" fmla="*/ 1599084 w 3403366"/>
                <a:gd name="connsiteY43" fmla="*/ 2444753 h 4003842"/>
                <a:gd name="connsiteX44" fmla="*/ 1386385 w 3403366"/>
                <a:gd name="connsiteY44" fmla="*/ 2109048 h 4003842"/>
                <a:gd name="connsiteX45" fmla="*/ 943050 w 3403366"/>
                <a:gd name="connsiteY45" fmla="*/ 2003980 h 4003842"/>
                <a:gd name="connsiteX46" fmla="*/ 371582 w 3403366"/>
                <a:gd name="connsiteY46" fmla="*/ 2198740 h 4003842"/>
                <a:gd name="connsiteX47" fmla="*/ 117881 w 3403366"/>
                <a:gd name="connsiteY47" fmla="*/ 2711267 h 4003842"/>
                <a:gd name="connsiteX48" fmla="*/ 499714 w 3403366"/>
                <a:gd name="connsiteY48" fmla="*/ 3351926 h 4003842"/>
                <a:gd name="connsiteX49" fmla="*/ 1312069 w 3403366"/>
                <a:gd name="connsiteY49" fmla="*/ 3567187 h 4003842"/>
                <a:gd name="connsiteX50" fmla="*/ 2134674 w 3403366"/>
                <a:gd name="connsiteY50" fmla="*/ 3269921 h 4003842"/>
                <a:gd name="connsiteX51" fmla="*/ 2490881 w 3403366"/>
                <a:gd name="connsiteY51" fmla="*/ 2506256 h 4003842"/>
                <a:gd name="connsiteX52" fmla="*/ 2372999 w 3403366"/>
                <a:gd name="connsiteY52" fmla="*/ 2070608 h 4003842"/>
                <a:gd name="connsiteX53" fmla="*/ 2057795 w 3403366"/>
                <a:gd name="connsiteY53" fmla="*/ 1755405 h 4003842"/>
                <a:gd name="connsiteX54" fmla="*/ 1614460 w 3403366"/>
                <a:gd name="connsiteY54" fmla="*/ 1496578 h 4003842"/>
                <a:gd name="connsiteX55" fmla="*/ 858483 w 3403366"/>
                <a:gd name="connsiteY55" fmla="*/ 1135247 h 4003842"/>
                <a:gd name="connsiteX56" fmla="*/ 476650 w 3403366"/>
                <a:gd name="connsiteY56" fmla="*/ 609907 h 4003842"/>
                <a:gd name="connsiteX57" fmla="*/ 781604 w 3403366"/>
                <a:gd name="connsiteY57" fmla="*/ 143508 h 4003842"/>
                <a:gd name="connsiteX58" fmla="*/ 1424825 w 3403366"/>
                <a:gd name="connsiteY58" fmla="*/ 0 h 4003842"/>
                <a:gd name="connsiteX0" fmla="*/ 1424825 w 3405535"/>
                <a:gd name="connsiteY0" fmla="*/ 0 h 4003842"/>
                <a:gd name="connsiteX1" fmla="*/ 1883536 w 3405535"/>
                <a:gd name="connsiteY1" fmla="*/ 64066 h 4003842"/>
                <a:gd name="connsiteX2" fmla="*/ 2116736 w 3405535"/>
                <a:gd name="connsiteY2" fmla="*/ 353644 h 4003842"/>
                <a:gd name="connsiteX3" fmla="*/ 2051389 w 3405535"/>
                <a:gd name="connsiteY3" fmla="*/ 500995 h 4003842"/>
                <a:gd name="connsiteX4" fmla="*/ 1936070 w 3405535"/>
                <a:gd name="connsiteY4" fmla="*/ 571468 h 4003842"/>
                <a:gd name="connsiteX5" fmla="*/ 1863035 w 3405535"/>
                <a:gd name="connsiteY5" fmla="*/ 576593 h 4003842"/>
                <a:gd name="connsiteX6" fmla="*/ 1768218 w 3405535"/>
                <a:gd name="connsiteY6" fmla="*/ 558654 h 4003842"/>
                <a:gd name="connsiteX7" fmla="*/ 1740029 w 3405535"/>
                <a:gd name="connsiteY7" fmla="*/ 533028 h 4003842"/>
                <a:gd name="connsiteX8" fmla="*/ 1757967 w 3405535"/>
                <a:gd name="connsiteY8" fmla="*/ 502276 h 4003842"/>
                <a:gd name="connsiteX9" fmla="*/ 1809220 w 3405535"/>
                <a:gd name="connsiteY9" fmla="*/ 426679 h 4003842"/>
                <a:gd name="connsiteX10" fmla="*/ 1824596 w 3405535"/>
                <a:gd name="connsiteY10" fmla="*/ 343393 h 4003842"/>
                <a:gd name="connsiteX11" fmla="*/ 1686214 w 3405535"/>
                <a:gd name="connsiteY11" fmla="*/ 153758 h 4003842"/>
                <a:gd name="connsiteX12" fmla="*/ 1409449 w 3405535"/>
                <a:gd name="connsiteY12" fmla="*/ 102506 h 4003842"/>
                <a:gd name="connsiteX13" fmla="*/ 960988 w 3405535"/>
                <a:gd name="connsiteY13" fmla="*/ 187072 h 4003842"/>
                <a:gd name="connsiteX14" fmla="*/ 743164 w 3405535"/>
                <a:gd name="connsiteY14" fmla="*/ 481775 h 4003842"/>
                <a:gd name="connsiteX15" fmla="*/ 899485 w 3405535"/>
                <a:gd name="connsiteY15" fmla="*/ 740602 h 4003842"/>
                <a:gd name="connsiteX16" fmla="*/ 1283880 w 3405535"/>
                <a:gd name="connsiteY16" fmla="*/ 943050 h 4003842"/>
                <a:gd name="connsiteX17" fmla="*/ 1730258 w 3405535"/>
                <a:gd name="connsiteY17" fmla="*/ 1042349 h 4003842"/>
                <a:gd name="connsiteX18" fmla="*/ 2391581 w 3405535"/>
                <a:gd name="connsiteY18" fmla="*/ 1111775 h 4003842"/>
                <a:gd name="connsiteX19" fmla="*/ 2983314 w 3405535"/>
                <a:gd name="connsiteY19" fmla="*/ 1543339 h 4003842"/>
                <a:gd name="connsiteX20" fmla="*/ 3377245 w 3405535"/>
                <a:gd name="connsiteY20" fmla="*/ 2821306 h 4003842"/>
                <a:gd name="connsiteX21" fmla="*/ 2358186 w 3405535"/>
                <a:gd name="connsiteY21" fmla="*/ 3840356 h 4003842"/>
                <a:gd name="connsiteX22" fmla="*/ 1251526 w 3405535"/>
                <a:gd name="connsiteY22" fmla="*/ 3968244 h 4003842"/>
                <a:gd name="connsiteX23" fmla="*/ 407459 w 3405535"/>
                <a:gd name="connsiteY23" fmla="*/ 3490308 h 4003842"/>
                <a:gd name="connsiteX24" fmla="*/ 0 w 3405535"/>
                <a:gd name="connsiteY24" fmla="*/ 2711267 h 4003842"/>
                <a:gd name="connsiteX25" fmla="*/ 283171 w 3405535"/>
                <a:gd name="connsiteY25" fmla="*/ 2118017 h 4003842"/>
                <a:gd name="connsiteX26" fmla="*/ 963551 w 3405535"/>
                <a:gd name="connsiteY26" fmla="*/ 1870723 h 4003842"/>
                <a:gd name="connsiteX27" fmla="*/ 1591396 w 3405535"/>
                <a:gd name="connsiteY27" fmla="*/ 2019356 h 4003842"/>
                <a:gd name="connsiteX28" fmla="*/ 1860473 w 3405535"/>
                <a:gd name="connsiteY28" fmla="*/ 2490881 h 4003842"/>
                <a:gd name="connsiteX29" fmla="*/ 1679807 w 3405535"/>
                <a:gd name="connsiteY29" fmla="*/ 2861181 h 4003842"/>
                <a:gd name="connsiteX30" fmla="*/ 1260816 w 3405535"/>
                <a:gd name="connsiteY30" fmla="*/ 3008533 h 4003842"/>
                <a:gd name="connsiteX31" fmla="*/ 894360 w 3405535"/>
                <a:gd name="connsiteY31" fmla="*/ 2926528 h 4003842"/>
                <a:gd name="connsiteX32" fmla="*/ 717538 w 3405535"/>
                <a:gd name="connsiteY32" fmla="*/ 2649764 h 4003842"/>
                <a:gd name="connsiteX33" fmla="*/ 807230 w 3405535"/>
                <a:gd name="connsiteY33" fmla="*/ 2470379 h 4003842"/>
                <a:gd name="connsiteX34" fmla="*/ 930236 w 3405535"/>
                <a:gd name="connsiteY34" fmla="*/ 2406314 h 4003842"/>
                <a:gd name="connsiteX35" fmla="*/ 989177 w 3405535"/>
                <a:gd name="connsiteY35" fmla="*/ 2398626 h 4003842"/>
                <a:gd name="connsiteX36" fmla="*/ 1009678 w 3405535"/>
                <a:gd name="connsiteY36" fmla="*/ 2414001 h 4003842"/>
                <a:gd name="connsiteX37" fmla="*/ 999428 w 3405535"/>
                <a:gd name="connsiteY37" fmla="*/ 2444753 h 4003842"/>
                <a:gd name="connsiteX38" fmla="*/ 989177 w 3405535"/>
                <a:gd name="connsiteY38" fmla="*/ 2475505 h 4003842"/>
                <a:gd name="connsiteX39" fmla="*/ 973801 w 3405535"/>
                <a:gd name="connsiteY39" fmla="*/ 2588261 h 4003842"/>
                <a:gd name="connsiteX40" fmla="*/ 1054524 w 3405535"/>
                <a:gd name="connsiteY40" fmla="*/ 2725362 h 4003842"/>
                <a:gd name="connsiteX41" fmla="*/ 1230065 w 3405535"/>
                <a:gd name="connsiteY41" fmla="*/ 2783021 h 4003842"/>
                <a:gd name="connsiteX42" fmla="*/ 1494016 w 3405535"/>
                <a:gd name="connsiteY42" fmla="*/ 2685641 h 4003842"/>
                <a:gd name="connsiteX43" fmla="*/ 1599084 w 3405535"/>
                <a:gd name="connsiteY43" fmla="*/ 2444753 h 4003842"/>
                <a:gd name="connsiteX44" fmla="*/ 1386385 w 3405535"/>
                <a:gd name="connsiteY44" fmla="*/ 2109048 h 4003842"/>
                <a:gd name="connsiteX45" fmla="*/ 943050 w 3405535"/>
                <a:gd name="connsiteY45" fmla="*/ 2003980 h 4003842"/>
                <a:gd name="connsiteX46" fmla="*/ 371582 w 3405535"/>
                <a:gd name="connsiteY46" fmla="*/ 2198740 h 4003842"/>
                <a:gd name="connsiteX47" fmla="*/ 117881 w 3405535"/>
                <a:gd name="connsiteY47" fmla="*/ 2711267 h 4003842"/>
                <a:gd name="connsiteX48" fmla="*/ 499714 w 3405535"/>
                <a:gd name="connsiteY48" fmla="*/ 3351926 h 4003842"/>
                <a:gd name="connsiteX49" fmla="*/ 1312069 w 3405535"/>
                <a:gd name="connsiteY49" fmla="*/ 3567187 h 4003842"/>
                <a:gd name="connsiteX50" fmla="*/ 2134674 w 3405535"/>
                <a:gd name="connsiteY50" fmla="*/ 3269921 h 4003842"/>
                <a:gd name="connsiteX51" fmla="*/ 2490881 w 3405535"/>
                <a:gd name="connsiteY51" fmla="*/ 2506256 h 4003842"/>
                <a:gd name="connsiteX52" fmla="*/ 2372999 w 3405535"/>
                <a:gd name="connsiteY52" fmla="*/ 2070608 h 4003842"/>
                <a:gd name="connsiteX53" fmla="*/ 2057795 w 3405535"/>
                <a:gd name="connsiteY53" fmla="*/ 1755405 h 4003842"/>
                <a:gd name="connsiteX54" fmla="*/ 1614460 w 3405535"/>
                <a:gd name="connsiteY54" fmla="*/ 1496578 h 4003842"/>
                <a:gd name="connsiteX55" fmla="*/ 858483 w 3405535"/>
                <a:gd name="connsiteY55" fmla="*/ 1135247 h 4003842"/>
                <a:gd name="connsiteX56" fmla="*/ 476650 w 3405535"/>
                <a:gd name="connsiteY56" fmla="*/ 609907 h 4003842"/>
                <a:gd name="connsiteX57" fmla="*/ 781604 w 3405535"/>
                <a:gd name="connsiteY57" fmla="*/ 143508 h 4003842"/>
                <a:gd name="connsiteX58" fmla="*/ 1424825 w 3405535"/>
                <a:gd name="connsiteY58" fmla="*/ 0 h 4003842"/>
                <a:gd name="connsiteX0" fmla="*/ 1424825 w 3403321"/>
                <a:gd name="connsiteY0" fmla="*/ 0 h 4003842"/>
                <a:gd name="connsiteX1" fmla="*/ 1883536 w 3403321"/>
                <a:gd name="connsiteY1" fmla="*/ 64066 h 4003842"/>
                <a:gd name="connsiteX2" fmla="*/ 2116736 w 3403321"/>
                <a:gd name="connsiteY2" fmla="*/ 353644 h 4003842"/>
                <a:gd name="connsiteX3" fmla="*/ 2051389 w 3403321"/>
                <a:gd name="connsiteY3" fmla="*/ 500995 h 4003842"/>
                <a:gd name="connsiteX4" fmla="*/ 1936070 w 3403321"/>
                <a:gd name="connsiteY4" fmla="*/ 571468 h 4003842"/>
                <a:gd name="connsiteX5" fmla="*/ 1863035 w 3403321"/>
                <a:gd name="connsiteY5" fmla="*/ 576593 h 4003842"/>
                <a:gd name="connsiteX6" fmla="*/ 1768218 w 3403321"/>
                <a:gd name="connsiteY6" fmla="*/ 558654 h 4003842"/>
                <a:gd name="connsiteX7" fmla="*/ 1740029 w 3403321"/>
                <a:gd name="connsiteY7" fmla="*/ 533028 h 4003842"/>
                <a:gd name="connsiteX8" fmla="*/ 1757967 w 3403321"/>
                <a:gd name="connsiteY8" fmla="*/ 502276 h 4003842"/>
                <a:gd name="connsiteX9" fmla="*/ 1809220 w 3403321"/>
                <a:gd name="connsiteY9" fmla="*/ 426679 h 4003842"/>
                <a:gd name="connsiteX10" fmla="*/ 1824596 w 3403321"/>
                <a:gd name="connsiteY10" fmla="*/ 343393 h 4003842"/>
                <a:gd name="connsiteX11" fmla="*/ 1686214 w 3403321"/>
                <a:gd name="connsiteY11" fmla="*/ 153758 h 4003842"/>
                <a:gd name="connsiteX12" fmla="*/ 1409449 w 3403321"/>
                <a:gd name="connsiteY12" fmla="*/ 102506 h 4003842"/>
                <a:gd name="connsiteX13" fmla="*/ 960988 w 3403321"/>
                <a:gd name="connsiteY13" fmla="*/ 187072 h 4003842"/>
                <a:gd name="connsiteX14" fmla="*/ 743164 w 3403321"/>
                <a:gd name="connsiteY14" fmla="*/ 481775 h 4003842"/>
                <a:gd name="connsiteX15" fmla="*/ 899485 w 3403321"/>
                <a:gd name="connsiteY15" fmla="*/ 740602 h 4003842"/>
                <a:gd name="connsiteX16" fmla="*/ 1283880 w 3403321"/>
                <a:gd name="connsiteY16" fmla="*/ 943050 h 4003842"/>
                <a:gd name="connsiteX17" fmla="*/ 1730258 w 3403321"/>
                <a:gd name="connsiteY17" fmla="*/ 1042349 h 4003842"/>
                <a:gd name="connsiteX18" fmla="*/ 2983314 w 3403321"/>
                <a:gd name="connsiteY18" fmla="*/ 1543339 h 4003842"/>
                <a:gd name="connsiteX19" fmla="*/ 3377245 w 3403321"/>
                <a:gd name="connsiteY19" fmla="*/ 2821306 h 4003842"/>
                <a:gd name="connsiteX20" fmla="*/ 2358186 w 3403321"/>
                <a:gd name="connsiteY20" fmla="*/ 3840356 h 4003842"/>
                <a:gd name="connsiteX21" fmla="*/ 1251526 w 3403321"/>
                <a:gd name="connsiteY21" fmla="*/ 3968244 h 4003842"/>
                <a:gd name="connsiteX22" fmla="*/ 407459 w 3403321"/>
                <a:gd name="connsiteY22" fmla="*/ 3490308 h 4003842"/>
                <a:gd name="connsiteX23" fmla="*/ 0 w 3403321"/>
                <a:gd name="connsiteY23" fmla="*/ 2711267 h 4003842"/>
                <a:gd name="connsiteX24" fmla="*/ 283171 w 3403321"/>
                <a:gd name="connsiteY24" fmla="*/ 2118017 h 4003842"/>
                <a:gd name="connsiteX25" fmla="*/ 963551 w 3403321"/>
                <a:gd name="connsiteY25" fmla="*/ 1870723 h 4003842"/>
                <a:gd name="connsiteX26" fmla="*/ 1591396 w 3403321"/>
                <a:gd name="connsiteY26" fmla="*/ 2019356 h 4003842"/>
                <a:gd name="connsiteX27" fmla="*/ 1860473 w 3403321"/>
                <a:gd name="connsiteY27" fmla="*/ 2490881 h 4003842"/>
                <a:gd name="connsiteX28" fmla="*/ 1679807 w 3403321"/>
                <a:gd name="connsiteY28" fmla="*/ 2861181 h 4003842"/>
                <a:gd name="connsiteX29" fmla="*/ 1260816 w 3403321"/>
                <a:gd name="connsiteY29" fmla="*/ 3008533 h 4003842"/>
                <a:gd name="connsiteX30" fmla="*/ 894360 w 3403321"/>
                <a:gd name="connsiteY30" fmla="*/ 2926528 h 4003842"/>
                <a:gd name="connsiteX31" fmla="*/ 717538 w 3403321"/>
                <a:gd name="connsiteY31" fmla="*/ 2649764 h 4003842"/>
                <a:gd name="connsiteX32" fmla="*/ 807230 w 3403321"/>
                <a:gd name="connsiteY32" fmla="*/ 2470379 h 4003842"/>
                <a:gd name="connsiteX33" fmla="*/ 930236 w 3403321"/>
                <a:gd name="connsiteY33" fmla="*/ 2406314 h 4003842"/>
                <a:gd name="connsiteX34" fmla="*/ 989177 w 3403321"/>
                <a:gd name="connsiteY34" fmla="*/ 2398626 h 4003842"/>
                <a:gd name="connsiteX35" fmla="*/ 1009678 w 3403321"/>
                <a:gd name="connsiteY35" fmla="*/ 2414001 h 4003842"/>
                <a:gd name="connsiteX36" fmla="*/ 999428 w 3403321"/>
                <a:gd name="connsiteY36" fmla="*/ 2444753 h 4003842"/>
                <a:gd name="connsiteX37" fmla="*/ 989177 w 3403321"/>
                <a:gd name="connsiteY37" fmla="*/ 2475505 h 4003842"/>
                <a:gd name="connsiteX38" fmla="*/ 973801 w 3403321"/>
                <a:gd name="connsiteY38" fmla="*/ 2588261 h 4003842"/>
                <a:gd name="connsiteX39" fmla="*/ 1054524 w 3403321"/>
                <a:gd name="connsiteY39" fmla="*/ 2725362 h 4003842"/>
                <a:gd name="connsiteX40" fmla="*/ 1230065 w 3403321"/>
                <a:gd name="connsiteY40" fmla="*/ 2783021 h 4003842"/>
                <a:gd name="connsiteX41" fmla="*/ 1494016 w 3403321"/>
                <a:gd name="connsiteY41" fmla="*/ 2685641 h 4003842"/>
                <a:gd name="connsiteX42" fmla="*/ 1599084 w 3403321"/>
                <a:gd name="connsiteY42" fmla="*/ 2444753 h 4003842"/>
                <a:gd name="connsiteX43" fmla="*/ 1386385 w 3403321"/>
                <a:gd name="connsiteY43" fmla="*/ 2109048 h 4003842"/>
                <a:gd name="connsiteX44" fmla="*/ 943050 w 3403321"/>
                <a:gd name="connsiteY44" fmla="*/ 2003980 h 4003842"/>
                <a:gd name="connsiteX45" fmla="*/ 371582 w 3403321"/>
                <a:gd name="connsiteY45" fmla="*/ 2198740 h 4003842"/>
                <a:gd name="connsiteX46" fmla="*/ 117881 w 3403321"/>
                <a:gd name="connsiteY46" fmla="*/ 2711267 h 4003842"/>
                <a:gd name="connsiteX47" fmla="*/ 499714 w 3403321"/>
                <a:gd name="connsiteY47" fmla="*/ 3351926 h 4003842"/>
                <a:gd name="connsiteX48" fmla="*/ 1312069 w 3403321"/>
                <a:gd name="connsiteY48" fmla="*/ 3567187 h 4003842"/>
                <a:gd name="connsiteX49" fmla="*/ 2134674 w 3403321"/>
                <a:gd name="connsiteY49" fmla="*/ 3269921 h 4003842"/>
                <a:gd name="connsiteX50" fmla="*/ 2490881 w 3403321"/>
                <a:gd name="connsiteY50" fmla="*/ 2506256 h 4003842"/>
                <a:gd name="connsiteX51" fmla="*/ 2372999 w 3403321"/>
                <a:gd name="connsiteY51" fmla="*/ 2070608 h 4003842"/>
                <a:gd name="connsiteX52" fmla="*/ 2057795 w 3403321"/>
                <a:gd name="connsiteY52" fmla="*/ 1755405 h 4003842"/>
                <a:gd name="connsiteX53" fmla="*/ 1614460 w 3403321"/>
                <a:gd name="connsiteY53" fmla="*/ 1496578 h 4003842"/>
                <a:gd name="connsiteX54" fmla="*/ 858483 w 3403321"/>
                <a:gd name="connsiteY54" fmla="*/ 1135247 h 4003842"/>
                <a:gd name="connsiteX55" fmla="*/ 476650 w 3403321"/>
                <a:gd name="connsiteY55" fmla="*/ 609907 h 4003842"/>
                <a:gd name="connsiteX56" fmla="*/ 781604 w 3403321"/>
                <a:gd name="connsiteY56" fmla="*/ 143508 h 4003842"/>
                <a:gd name="connsiteX57" fmla="*/ 1424825 w 3403321"/>
                <a:gd name="connsiteY57" fmla="*/ 0 h 4003842"/>
                <a:gd name="connsiteX0" fmla="*/ 1424825 w 3409854"/>
                <a:gd name="connsiteY0" fmla="*/ 0 h 4003842"/>
                <a:gd name="connsiteX1" fmla="*/ 1883536 w 3409854"/>
                <a:gd name="connsiteY1" fmla="*/ 64066 h 4003842"/>
                <a:gd name="connsiteX2" fmla="*/ 2116736 w 3409854"/>
                <a:gd name="connsiteY2" fmla="*/ 353644 h 4003842"/>
                <a:gd name="connsiteX3" fmla="*/ 2051389 w 3409854"/>
                <a:gd name="connsiteY3" fmla="*/ 500995 h 4003842"/>
                <a:gd name="connsiteX4" fmla="*/ 1936070 w 3409854"/>
                <a:gd name="connsiteY4" fmla="*/ 571468 h 4003842"/>
                <a:gd name="connsiteX5" fmla="*/ 1863035 w 3409854"/>
                <a:gd name="connsiteY5" fmla="*/ 576593 h 4003842"/>
                <a:gd name="connsiteX6" fmla="*/ 1768218 w 3409854"/>
                <a:gd name="connsiteY6" fmla="*/ 558654 h 4003842"/>
                <a:gd name="connsiteX7" fmla="*/ 1740029 w 3409854"/>
                <a:gd name="connsiteY7" fmla="*/ 533028 h 4003842"/>
                <a:gd name="connsiteX8" fmla="*/ 1757967 w 3409854"/>
                <a:gd name="connsiteY8" fmla="*/ 502276 h 4003842"/>
                <a:gd name="connsiteX9" fmla="*/ 1809220 w 3409854"/>
                <a:gd name="connsiteY9" fmla="*/ 426679 h 4003842"/>
                <a:gd name="connsiteX10" fmla="*/ 1824596 w 3409854"/>
                <a:gd name="connsiteY10" fmla="*/ 343393 h 4003842"/>
                <a:gd name="connsiteX11" fmla="*/ 1686214 w 3409854"/>
                <a:gd name="connsiteY11" fmla="*/ 153758 h 4003842"/>
                <a:gd name="connsiteX12" fmla="*/ 1409449 w 3409854"/>
                <a:gd name="connsiteY12" fmla="*/ 102506 h 4003842"/>
                <a:gd name="connsiteX13" fmla="*/ 960988 w 3409854"/>
                <a:gd name="connsiteY13" fmla="*/ 187072 h 4003842"/>
                <a:gd name="connsiteX14" fmla="*/ 743164 w 3409854"/>
                <a:gd name="connsiteY14" fmla="*/ 481775 h 4003842"/>
                <a:gd name="connsiteX15" fmla="*/ 899485 w 3409854"/>
                <a:gd name="connsiteY15" fmla="*/ 740602 h 4003842"/>
                <a:gd name="connsiteX16" fmla="*/ 1283880 w 3409854"/>
                <a:gd name="connsiteY16" fmla="*/ 943050 h 4003842"/>
                <a:gd name="connsiteX17" fmla="*/ 2983314 w 3409854"/>
                <a:gd name="connsiteY17" fmla="*/ 1543339 h 4003842"/>
                <a:gd name="connsiteX18" fmla="*/ 3377245 w 3409854"/>
                <a:gd name="connsiteY18" fmla="*/ 2821306 h 4003842"/>
                <a:gd name="connsiteX19" fmla="*/ 2358186 w 3409854"/>
                <a:gd name="connsiteY19" fmla="*/ 3840356 h 4003842"/>
                <a:gd name="connsiteX20" fmla="*/ 1251526 w 3409854"/>
                <a:gd name="connsiteY20" fmla="*/ 3968244 h 4003842"/>
                <a:gd name="connsiteX21" fmla="*/ 407459 w 3409854"/>
                <a:gd name="connsiteY21" fmla="*/ 3490308 h 4003842"/>
                <a:gd name="connsiteX22" fmla="*/ 0 w 3409854"/>
                <a:gd name="connsiteY22" fmla="*/ 2711267 h 4003842"/>
                <a:gd name="connsiteX23" fmla="*/ 283171 w 3409854"/>
                <a:gd name="connsiteY23" fmla="*/ 2118017 h 4003842"/>
                <a:gd name="connsiteX24" fmla="*/ 963551 w 3409854"/>
                <a:gd name="connsiteY24" fmla="*/ 1870723 h 4003842"/>
                <a:gd name="connsiteX25" fmla="*/ 1591396 w 3409854"/>
                <a:gd name="connsiteY25" fmla="*/ 2019356 h 4003842"/>
                <a:gd name="connsiteX26" fmla="*/ 1860473 w 3409854"/>
                <a:gd name="connsiteY26" fmla="*/ 2490881 h 4003842"/>
                <a:gd name="connsiteX27" fmla="*/ 1679807 w 3409854"/>
                <a:gd name="connsiteY27" fmla="*/ 2861181 h 4003842"/>
                <a:gd name="connsiteX28" fmla="*/ 1260816 w 3409854"/>
                <a:gd name="connsiteY28" fmla="*/ 3008533 h 4003842"/>
                <a:gd name="connsiteX29" fmla="*/ 894360 w 3409854"/>
                <a:gd name="connsiteY29" fmla="*/ 2926528 h 4003842"/>
                <a:gd name="connsiteX30" fmla="*/ 717538 w 3409854"/>
                <a:gd name="connsiteY30" fmla="*/ 2649764 h 4003842"/>
                <a:gd name="connsiteX31" fmla="*/ 807230 w 3409854"/>
                <a:gd name="connsiteY31" fmla="*/ 2470379 h 4003842"/>
                <a:gd name="connsiteX32" fmla="*/ 930236 w 3409854"/>
                <a:gd name="connsiteY32" fmla="*/ 2406314 h 4003842"/>
                <a:gd name="connsiteX33" fmla="*/ 989177 w 3409854"/>
                <a:gd name="connsiteY33" fmla="*/ 2398626 h 4003842"/>
                <a:gd name="connsiteX34" fmla="*/ 1009678 w 3409854"/>
                <a:gd name="connsiteY34" fmla="*/ 2414001 h 4003842"/>
                <a:gd name="connsiteX35" fmla="*/ 999428 w 3409854"/>
                <a:gd name="connsiteY35" fmla="*/ 2444753 h 4003842"/>
                <a:gd name="connsiteX36" fmla="*/ 989177 w 3409854"/>
                <a:gd name="connsiteY36" fmla="*/ 2475505 h 4003842"/>
                <a:gd name="connsiteX37" fmla="*/ 973801 w 3409854"/>
                <a:gd name="connsiteY37" fmla="*/ 2588261 h 4003842"/>
                <a:gd name="connsiteX38" fmla="*/ 1054524 w 3409854"/>
                <a:gd name="connsiteY38" fmla="*/ 2725362 h 4003842"/>
                <a:gd name="connsiteX39" fmla="*/ 1230065 w 3409854"/>
                <a:gd name="connsiteY39" fmla="*/ 2783021 h 4003842"/>
                <a:gd name="connsiteX40" fmla="*/ 1494016 w 3409854"/>
                <a:gd name="connsiteY40" fmla="*/ 2685641 h 4003842"/>
                <a:gd name="connsiteX41" fmla="*/ 1599084 w 3409854"/>
                <a:gd name="connsiteY41" fmla="*/ 2444753 h 4003842"/>
                <a:gd name="connsiteX42" fmla="*/ 1386385 w 3409854"/>
                <a:gd name="connsiteY42" fmla="*/ 2109048 h 4003842"/>
                <a:gd name="connsiteX43" fmla="*/ 943050 w 3409854"/>
                <a:gd name="connsiteY43" fmla="*/ 2003980 h 4003842"/>
                <a:gd name="connsiteX44" fmla="*/ 371582 w 3409854"/>
                <a:gd name="connsiteY44" fmla="*/ 2198740 h 4003842"/>
                <a:gd name="connsiteX45" fmla="*/ 117881 w 3409854"/>
                <a:gd name="connsiteY45" fmla="*/ 2711267 h 4003842"/>
                <a:gd name="connsiteX46" fmla="*/ 499714 w 3409854"/>
                <a:gd name="connsiteY46" fmla="*/ 3351926 h 4003842"/>
                <a:gd name="connsiteX47" fmla="*/ 1312069 w 3409854"/>
                <a:gd name="connsiteY47" fmla="*/ 3567187 h 4003842"/>
                <a:gd name="connsiteX48" fmla="*/ 2134674 w 3409854"/>
                <a:gd name="connsiteY48" fmla="*/ 3269921 h 4003842"/>
                <a:gd name="connsiteX49" fmla="*/ 2490881 w 3409854"/>
                <a:gd name="connsiteY49" fmla="*/ 2506256 h 4003842"/>
                <a:gd name="connsiteX50" fmla="*/ 2372999 w 3409854"/>
                <a:gd name="connsiteY50" fmla="*/ 2070608 h 4003842"/>
                <a:gd name="connsiteX51" fmla="*/ 2057795 w 3409854"/>
                <a:gd name="connsiteY51" fmla="*/ 1755405 h 4003842"/>
                <a:gd name="connsiteX52" fmla="*/ 1614460 w 3409854"/>
                <a:gd name="connsiteY52" fmla="*/ 1496578 h 4003842"/>
                <a:gd name="connsiteX53" fmla="*/ 858483 w 3409854"/>
                <a:gd name="connsiteY53" fmla="*/ 1135247 h 4003842"/>
                <a:gd name="connsiteX54" fmla="*/ 476650 w 3409854"/>
                <a:gd name="connsiteY54" fmla="*/ 609907 h 4003842"/>
                <a:gd name="connsiteX55" fmla="*/ 781604 w 3409854"/>
                <a:gd name="connsiteY55" fmla="*/ 143508 h 4003842"/>
                <a:gd name="connsiteX56" fmla="*/ 1424825 w 3409854"/>
                <a:gd name="connsiteY56" fmla="*/ 0 h 4003842"/>
                <a:gd name="connsiteX0" fmla="*/ 1424825 w 3409854"/>
                <a:gd name="connsiteY0" fmla="*/ 0 h 3990022"/>
                <a:gd name="connsiteX1" fmla="*/ 1883536 w 3409854"/>
                <a:gd name="connsiteY1" fmla="*/ 64066 h 3990022"/>
                <a:gd name="connsiteX2" fmla="*/ 2116736 w 3409854"/>
                <a:gd name="connsiteY2" fmla="*/ 353644 h 3990022"/>
                <a:gd name="connsiteX3" fmla="*/ 2051389 w 3409854"/>
                <a:gd name="connsiteY3" fmla="*/ 500995 h 3990022"/>
                <a:gd name="connsiteX4" fmla="*/ 1936070 w 3409854"/>
                <a:gd name="connsiteY4" fmla="*/ 571468 h 3990022"/>
                <a:gd name="connsiteX5" fmla="*/ 1863035 w 3409854"/>
                <a:gd name="connsiteY5" fmla="*/ 576593 h 3990022"/>
                <a:gd name="connsiteX6" fmla="*/ 1768218 w 3409854"/>
                <a:gd name="connsiteY6" fmla="*/ 558654 h 3990022"/>
                <a:gd name="connsiteX7" fmla="*/ 1740029 w 3409854"/>
                <a:gd name="connsiteY7" fmla="*/ 533028 h 3990022"/>
                <a:gd name="connsiteX8" fmla="*/ 1757967 w 3409854"/>
                <a:gd name="connsiteY8" fmla="*/ 502276 h 3990022"/>
                <a:gd name="connsiteX9" fmla="*/ 1809220 w 3409854"/>
                <a:gd name="connsiteY9" fmla="*/ 426679 h 3990022"/>
                <a:gd name="connsiteX10" fmla="*/ 1824596 w 3409854"/>
                <a:gd name="connsiteY10" fmla="*/ 343393 h 3990022"/>
                <a:gd name="connsiteX11" fmla="*/ 1686214 w 3409854"/>
                <a:gd name="connsiteY11" fmla="*/ 153758 h 3990022"/>
                <a:gd name="connsiteX12" fmla="*/ 1409449 w 3409854"/>
                <a:gd name="connsiteY12" fmla="*/ 102506 h 3990022"/>
                <a:gd name="connsiteX13" fmla="*/ 960988 w 3409854"/>
                <a:gd name="connsiteY13" fmla="*/ 187072 h 3990022"/>
                <a:gd name="connsiteX14" fmla="*/ 743164 w 3409854"/>
                <a:gd name="connsiteY14" fmla="*/ 481775 h 3990022"/>
                <a:gd name="connsiteX15" fmla="*/ 899485 w 3409854"/>
                <a:gd name="connsiteY15" fmla="*/ 740602 h 3990022"/>
                <a:gd name="connsiteX16" fmla="*/ 1283880 w 3409854"/>
                <a:gd name="connsiteY16" fmla="*/ 943050 h 3990022"/>
                <a:gd name="connsiteX17" fmla="*/ 2983314 w 3409854"/>
                <a:gd name="connsiteY17" fmla="*/ 1543339 h 3990022"/>
                <a:gd name="connsiteX18" fmla="*/ 3377245 w 3409854"/>
                <a:gd name="connsiteY18" fmla="*/ 2821306 h 3990022"/>
                <a:gd name="connsiteX19" fmla="*/ 2358186 w 3409854"/>
                <a:gd name="connsiteY19" fmla="*/ 3840356 h 3990022"/>
                <a:gd name="connsiteX20" fmla="*/ 1251526 w 3409854"/>
                <a:gd name="connsiteY20" fmla="*/ 3968244 h 3990022"/>
                <a:gd name="connsiteX21" fmla="*/ 407459 w 3409854"/>
                <a:gd name="connsiteY21" fmla="*/ 3490308 h 3990022"/>
                <a:gd name="connsiteX22" fmla="*/ 0 w 3409854"/>
                <a:gd name="connsiteY22" fmla="*/ 2711267 h 3990022"/>
                <a:gd name="connsiteX23" fmla="*/ 283171 w 3409854"/>
                <a:gd name="connsiteY23" fmla="*/ 2118017 h 3990022"/>
                <a:gd name="connsiteX24" fmla="*/ 963551 w 3409854"/>
                <a:gd name="connsiteY24" fmla="*/ 1870723 h 3990022"/>
                <a:gd name="connsiteX25" fmla="*/ 1591396 w 3409854"/>
                <a:gd name="connsiteY25" fmla="*/ 2019356 h 3990022"/>
                <a:gd name="connsiteX26" fmla="*/ 1860473 w 3409854"/>
                <a:gd name="connsiteY26" fmla="*/ 2490881 h 3990022"/>
                <a:gd name="connsiteX27" fmla="*/ 1679807 w 3409854"/>
                <a:gd name="connsiteY27" fmla="*/ 2861181 h 3990022"/>
                <a:gd name="connsiteX28" fmla="*/ 1260816 w 3409854"/>
                <a:gd name="connsiteY28" fmla="*/ 3008533 h 3990022"/>
                <a:gd name="connsiteX29" fmla="*/ 894360 w 3409854"/>
                <a:gd name="connsiteY29" fmla="*/ 2926528 h 3990022"/>
                <a:gd name="connsiteX30" fmla="*/ 717538 w 3409854"/>
                <a:gd name="connsiteY30" fmla="*/ 2649764 h 3990022"/>
                <a:gd name="connsiteX31" fmla="*/ 807230 w 3409854"/>
                <a:gd name="connsiteY31" fmla="*/ 2470379 h 3990022"/>
                <a:gd name="connsiteX32" fmla="*/ 930236 w 3409854"/>
                <a:gd name="connsiteY32" fmla="*/ 2406314 h 3990022"/>
                <a:gd name="connsiteX33" fmla="*/ 989177 w 3409854"/>
                <a:gd name="connsiteY33" fmla="*/ 2398626 h 3990022"/>
                <a:gd name="connsiteX34" fmla="*/ 1009678 w 3409854"/>
                <a:gd name="connsiteY34" fmla="*/ 2414001 h 3990022"/>
                <a:gd name="connsiteX35" fmla="*/ 999428 w 3409854"/>
                <a:gd name="connsiteY35" fmla="*/ 2444753 h 3990022"/>
                <a:gd name="connsiteX36" fmla="*/ 989177 w 3409854"/>
                <a:gd name="connsiteY36" fmla="*/ 2475505 h 3990022"/>
                <a:gd name="connsiteX37" fmla="*/ 973801 w 3409854"/>
                <a:gd name="connsiteY37" fmla="*/ 2588261 h 3990022"/>
                <a:gd name="connsiteX38" fmla="*/ 1054524 w 3409854"/>
                <a:gd name="connsiteY38" fmla="*/ 2725362 h 3990022"/>
                <a:gd name="connsiteX39" fmla="*/ 1230065 w 3409854"/>
                <a:gd name="connsiteY39" fmla="*/ 2783021 h 3990022"/>
                <a:gd name="connsiteX40" fmla="*/ 1494016 w 3409854"/>
                <a:gd name="connsiteY40" fmla="*/ 2685641 h 3990022"/>
                <a:gd name="connsiteX41" fmla="*/ 1599084 w 3409854"/>
                <a:gd name="connsiteY41" fmla="*/ 2444753 h 3990022"/>
                <a:gd name="connsiteX42" fmla="*/ 1386385 w 3409854"/>
                <a:gd name="connsiteY42" fmla="*/ 2109048 h 3990022"/>
                <a:gd name="connsiteX43" fmla="*/ 943050 w 3409854"/>
                <a:gd name="connsiteY43" fmla="*/ 2003980 h 3990022"/>
                <a:gd name="connsiteX44" fmla="*/ 371582 w 3409854"/>
                <a:gd name="connsiteY44" fmla="*/ 2198740 h 3990022"/>
                <a:gd name="connsiteX45" fmla="*/ 117881 w 3409854"/>
                <a:gd name="connsiteY45" fmla="*/ 2711267 h 3990022"/>
                <a:gd name="connsiteX46" fmla="*/ 499714 w 3409854"/>
                <a:gd name="connsiteY46" fmla="*/ 3351926 h 3990022"/>
                <a:gd name="connsiteX47" fmla="*/ 1312069 w 3409854"/>
                <a:gd name="connsiteY47" fmla="*/ 3567187 h 3990022"/>
                <a:gd name="connsiteX48" fmla="*/ 2134674 w 3409854"/>
                <a:gd name="connsiteY48" fmla="*/ 3269921 h 3990022"/>
                <a:gd name="connsiteX49" fmla="*/ 2490881 w 3409854"/>
                <a:gd name="connsiteY49" fmla="*/ 2506256 h 3990022"/>
                <a:gd name="connsiteX50" fmla="*/ 2372999 w 3409854"/>
                <a:gd name="connsiteY50" fmla="*/ 2070608 h 3990022"/>
                <a:gd name="connsiteX51" fmla="*/ 2057795 w 3409854"/>
                <a:gd name="connsiteY51" fmla="*/ 1755405 h 3990022"/>
                <a:gd name="connsiteX52" fmla="*/ 1614460 w 3409854"/>
                <a:gd name="connsiteY52" fmla="*/ 1496578 h 3990022"/>
                <a:gd name="connsiteX53" fmla="*/ 858483 w 3409854"/>
                <a:gd name="connsiteY53" fmla="*/ 1135247 h 3990022"/>
                <a:gd name="connsiteX54" fmla="*/ 476650 w 3409854"/>
                <a:gd name="connsiteY54" fmla="*/ 609907 h 3990022"/>
                <a:gd name="connsiteX55" fmla="*/ 781604 w 3409854"/>
                <a:gd name="connsiteY55" fmla="*/ 143508 h 3990022"/>
                <a:gd name="connsiteX56" fmla="*/ 1424825 w 3409854"/>
                <a:gd name="connsiteY56" fmla="*/ 0 h 3990022"/>
                <a:gd name="connsiteX0" fmla="*/ 1425671 w 3410700"/>
                <a:gd name="connsiteY0" fmla="*/ 0 h 3988066"/>
                <a:gd name="connsiteX1" fmla="*/ 1884382 w 3410700"/>
                <a:gd name="connsiteY1" fmla="*/ 64066 h 3988066"/>
                <a:gd name="connsiteX2" fmla="*/ 2117582 w 3410700"/>
                <a:gd name="connsiteY2" fmla="*/ 353644 h 3988066"/>
                <a:gd name="connsiteX3" fmla="*/ 2052235 w 3410700"/>
                <a:gd name="connsiteY3" fmla="*/ 500995 h 3988066"/>
                <a:gd name="connsiteX4" fmla="*/ 1936916 w 3410700"/>
                <a:gd name="connsiteY4" fmla="*/ 571468 h 3988066"/>
                <a:gd name="connsiteX5" fmla="*/ 1863881 w 3410700"/>
                <a:gd name="connsiteY5" fmla="*/ 576593 h 3988066"/>
                <a:gd name="connsiteX6" fmla="*/ 1769064 w 3410700"/>
                <a:gd name="connsiteY6" fmla="*/ 558654 h 3988066"/>
                <a:gd name="connsiteX7" fmla="*/ 1740875 w 3410700"/>
                <a:gd name="connsiteY7" fmla="*/ 533028 h 3988066"/>
                <a:gd name="connsiteX8" fmla="*/ 1758813 w 3410700"/>
                <a:gd name="connsiteY8" fmla="*/ 502276 h 3988066"/>
                <a:gd name="connsiteX9" fmla="*/ 1810066 w 3410700"/>
                <a:gd name="connsiteY9" fmla="*/ 426679 h 3988066"/>
                <a:gd name="connsiteX10" fmla="*/ 1825442 w 3410700"/>
                <a:gd name="connsiteY10" fmla="*/ 343393 h 3988066"/>
                <a:gd name="connsiteX11" fmla="*/ 1687060 w 3410700"/>
                <a:gd name="connsiteY11" fmla="*/ 153758 h 3988066"/>
                <a:gd name="connsiteX12" fmla="*/ 1410295 w 3410700"/>
                <a:gd name="connsiteY12" fmla="*/ 102506 h 3988066"/>
                <a:gd name="connsiteX13" fmla="*/ 961834 w 3410700"/>
                <a:gd name="connsiteY13" fmla="*/ 187072 h 3988066"/>
                <a:gd name="connsiteX14" fmla="*/ 744010 w 3410700"/>
                <a:gd name="connsiteY14" fmla="*/ 481775 h 3988066"/>
                <a:gd name="connsiteX15" fmla="*/ 900331 w 3410700"/>
                <a:gd name="connsiteY15" fmla="*/ 740602 h 3988066"/>
                <a:gd name="connsiteX16" fmla="*/ 1284726 w 3410700"/>
                <a:gd name="connsiteY16" fmla="*/ 943050 h 3988066"/>
                <a:gd name="connsiteX17" fmla="*/ 2984160 w 3410700"/>
                <a:gd name="connsiteY17" fmla="*/ 1543339 h 3988066"/>
                <a:gd name="connsiteX18" fmla="*/ 3378091 w 3410700"/>
                <a:gd name="connsiteY18" fmla="*/ 2821306 h 3988066"/>
                <a:gd name="connsiteX19" fmla="*/ 2359032 w 3410700"/>
                <a:gd name="connsiteY19" fmla="*/ 3840356 h 3988066"/>
                <a:gd name="connsiteX20" fmla="*/ 1252372 w 3410700"/>
                <a:gd name="connsiteY20" fmla="*/ 3968244 h 3988066"/>
                <a:gd name="connsiteX21" fmla="*/ 352887 w 3410700"/>
                <a:gd name="connsiteY21" fmla="*/ 3518017 h 3988066"/>
                <a:gd name="connsiteX22" fmla="*/ 846 w 3410700"/>
                <a:gd name="connsiteY22" fmla="*/ 2711267 h 3988066"/>
                <a:gd name="connsiteX23" fmla="*/ 284017 w 3410700"/>
                <a:gd name="connsiteY23" fmla="*/ 2118017 h 3988066"/>
                <a:gd name="connsiteX24" fmla="*/ 964397 w 3410700"/>
                <a:gd name="connsiteY24" fmla="*/ 1870723 h 3988066"/>
                <a:gd name="connsiteX25" fmla="*/ 1592242 w 3410700"/>
                <a:gd name="connsiteY25" fmla="*/ 2019356 h 3988066"/>
                <a:gd name="connsiteX26" fmla="*/ 1861319 w 3410700"/>
                <a:gd name="connsiteY26" fmla="*/ 2490881 h 3988066"/>
                <a:gd name="connsiteX27" fmla="*/ 1680653 w 3410700"/>
                <a:gd name="connsiteY27" fmla="*/ 2861181 h 3988066"/>
                <a:gd name="connsiteX28" fmla="*/ 1261662 w 3410700"/>
                <a:gd name="connsiteY28" fmla="*/ 3008533 h 3988066"/>
                <a:gd name="connsiteX29" fmla="*/ 895206 w 3410700"/>
                <a:gd name="connsiteY29" fmla="*/ 2926528 h 3988066"/>
                <a:gd name="connsiteX30" fmla="*/ 718384 w 3410700"/>
                <a:gd name="connsiteY30" fmla="*/ 2649764 h 3988066"/>
                <a:gd name="connsiteX31" fmla="*/ 808076 w 3410700"/>
                <a:gd name="connsiteY31" fmla="*/ 2470379 h 3988066"/>
                <a:gd name="connsiteX32" fmla="*/ 931082 w 3410700"/>
                <a:gd name="connsiteY32" fmla="*/ 2406314 h 3988066"/>
                <a:gd name="connsiteX33" fmla="*/ 990023 w 3410700"/>
                <a:gd name="connsiteY33" fmla="*/ 2398626 h 3988066"/>
                <a:gd name="connsiteX34" fmla="*/ 1010524 w 3410700"/>
                <a:gd name="connsiteY34" fmla="*/ 2414001 h 3988066"/>
                <a:gd name="connsiteX35" fmla="*/ 1000274 w 3410700"/>
                <a:gd name="connsiteY35" fmla="*/ 2444753 h 3988066"/>
                <a:gd name="connsiteX36" fmla="*/ 990023 w 3410700"/>
                <a:gd name="connsiteY36" fmla="*/ 2475505 h 3988066"/>
                <a:gd name="connsiteX37" fmla="*/ 974647 w 3410700"/>
                <a:gd name="connsiteY37" fmla="*/ 2588261 h 3988066"/>
                <a:gd name="connsiteX38" fmla="*/ 1055370 w 3410700"/>
                <a:gd name="connsiteY38" fmla="*/ 2725362 h 3988066"/>
                <a:gd name="connsiteX39" fmla="*/ 1230911 w 3410700"/>
                <a:gd name="connsiteY39" fmla="*/ 2783021 h 3988066"/>
                <a:gd name="connsiteX40" fmla="*/ 1494862 w 3410700"/>
                <a:gd name="connsiteY40" fmla="*/ 2685641 h 3988066"/>
                <a:gd name="connsiteX41" fmla="*/ 1599930 w 3410700"/>
                <a:gd name="connsiteY41" fmla="*/ 2444753 h 3988066"/>
                <a:gd name="connsiteX42" fmla="*/ 1387231 w 3410700"/>
                <a:gd name="connsiteY42" fmla="*/ 2109048 h 3988066"/>
                <a:gd name="connsiteX43" fmla="*/ 943896 w 3410700"/>
                <a:gd name="connsiteY43" fmla="*/ 2003980 h 3988066"/>
                <a:gd name="connsiteX44" fmla="*/ 372428 w 3410700"/>
                <a:gd name="connsiteY44" fmla="*/ 2198740 h 3988066"/>
                <a:gd name="connsiteX45" fmla="*/ 118727 w 3410700"/>
                <a:gd name="connsiteY45" fmla="*/ 2711267 h 3988066"/>
                <a:gd name="connsiteX46" fmla="*/ 500560 w 3410700"/>
                <a:gd name="connsiteY46" fmla="*/ 3351926 h 3988066"/>
                <a:gd name="connsiteX47" fmla="*/ 1312915 w 3410700"/>
                <a:gd name="connsiteY47" fmla="*/ 3567187 h 3988066"/>
                <a:gd name="connsiteX48" fmla="*/ 2135520 w 3410700"/>
                <a:gd name="connsiteY48" fmla="*/ 3269921 h 3988066"/>
                <a:gd name="connsiteX49" fmla="*/ 2491727 w 3410700"/>
                <a:gd name="connsiteY49" fmla="*/ 2506256 h 3988066"/>
                <a:gd name="connsiteX50" fmla="*/ 2373845 w 3410700"/>
                <a:gd name="connsiteY50" fmla="*/ 2070608 h 3988066"/>
                <a:gd name="connsiteX51" fmla="*/ 2058641 w 3410700"/>
                <a:gd name="connsiteY51" fmla="*/ 1755405 h 3988066"/>
                <a:gd name="connsiteX52" fmla="*/ 1615306 w 3410700"/>
                <a:gd name="connsiteY52" fmla="*/ 1496578 h 3988066"/>
                <a:gd name="connsiteX53" fmla="*/ 859329 w 3410700"/>
                <a:gd name="connsiteY53" fmla="*/ 1135247 h 3988066"/>
                <a:gd name="connsiteX54" fmla="*/ 477496 w 3410700"/>
                <a:gd name="connsiteY54" fmla="*/ 609907 h 3988066"/>
                <a:gd name="connsiteX55" fmla="*/ 782450 w 3410700"/>
                <a:gd name="connsiteY55" fmla="*/ 143508 h 3988066"/>
                <a:gd name="connsiteX56" fmla="*/ 1425671 w 3410700"/>
                <a:gd name="connsiteY56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2052235 w 3475899"/>
                <a:gd name="connsiteY3" fmla="*/ 500995 h 3988066"/>
                <a:gd name="connsiteX4" fmla="*/ 1936916 w 3475899"/>
                <a:gd name="connsiteY4" fmla="*/ 571468 h 3988066"/>
                <a:gd name="connsiteX5" fmla="*/ 1863881 w 3475899"/>
                <a:gd name="connsiteY5" fmla="*/ 576593 h 3988066"/>
                <a:gd name="connsiteX6" fmla="*/ 1769064 w 3475899"/>
                <a:gd name="connsiteY6" fmla="*/ 558654 h 3988066"/>
                <a:gd name="connsiteX7" fmla="*/ 1740875 w 3475899"/>
                <a:gd name="connsiteY7" fmla="*/ 533028 h 3988066"/>
                <a:gd name="connsiteX8" fmla="*/ 1758813 w 3475899"/>
                <a:gd name="connsiteY8" fmla="*/ 502276 h 3988066"/>
                <a:gd name="connsiteX9" fmla="*/ 1810066 w 3475899"/>
                <a:gd name="connsiteY9" fmla="*/ 426679 h 3988066"/>
                <a:gd name="connsiteX10" fmla="*/ 1825442 w 3475899"/>
                <a:gd name="connsiteY10" fmla="*/ 343393 h 3988066"/>
                <a:gd name="connsiteX11" fmla="*/ 1687060 w 3475899"/>
                <a:gd name="connsiteY11" fmla="*/ 153758 h 3988066"/>
                <a:gd name="connsiteX12" fmla="*/ 1410295 w 3475899"/>
                <a:gd name="connsiteY12" fmla="*/ 102506 h 3988066"/>
                <a:gd name="connsiteX13" fmla="*/ 961834 w 3475899"/>
                <a:gd name="connsiteY13" fmla="*/ 187072 h 3988066"/>
                <a:gd name="connsiteX14" fmla="*/ 744010 w 3475899"/>
                <a:gd name="connsiteY14" fmla="*/ 481775 h 3988066"/>
                <a:gd name="connsiteX15" fmla="*/ 900331 w 3475899"/>
                <a:gd name="connsiteY15" fmla="*/ 740602 h 3988066"/>
                <a:gd name="connsiteX16" fmla="*/ 1284726 w 3475899"/>
                <a:gd name="connsiteY16" fmla="*/ 943050 h 3988066"/>
                <a:gd name="connsiteX17" fmla="*/ 2984160 w 3475899"/>
                <a:gd name="connsiteY17" fmla="*/ 1543339 h 3988066"/>
                <a:gd name="connsiteX18" fmla="*/ 3378091 w 3475899"/>
                <a:gd name="connsiteY18" fmla="*/ 2821306 h 3988066"/>
                <a:gd name="connsiteX19" fmla="*/ 2359032 w 3475899"/>
                <a:gd name="connsiteY19" fmla="*/ 3840356 h 3988066"/>
                <a:gd name="connsiteX20" fmla="*/ 1252372 w 3475899"/>
                <a:gd name="connsiteY20" fmla="*/ 3968244 h 3988066"/>
                <a:gd name="connsiteX21" fmla="*/ 352887 w 3475899"/>
                <a:gd name="connsiteY21" fmla="*/ 3518017 h 3988066"/>
                <a:gd name="connsiteX22" fmla="*/ 846 w 3475899"/>
                <a:gd name="connsiteY22" fmla="*/ 2711267 h 3988066"/>
                <a:gd name="connsiteX23" fmla="*/ 284017 w 3475899"/>
                <a:gd name="connsiteY23" fmla="*/ 2118017 h 3988066"/>
                <a:gd name="connsiteX24" fmla="*/ 964397 w 3475899"/>
                <a:gd name="connsiteY24" fmla="*/ 1870723 h 3988066"/>
                <a:gd name="connsiteX25" fmla="*/ 1592242 w 3475899"/>
                <a:gd name="connsiteY25" fmla="*/ 2019356 h 3988066"/>
                <a:gd name="connsiteX26" fmla="*/ 1861319 w 3475899"/>
                <a:gd name="connsiteY26" fmla="*/ 2490881 h 3988066"/>
                <a:gd name="connsiteX27" fmla="*/ 1680653 w 3475899"/>
                <a:gd name="connsiteY27" fmla="*/ 2861181 h 3988066"/>
                <a:gd name="connsiteX28" fmla="*/ 1261662 w 3475899"/>
                <a:gd name="connsiteY28" fmla="*/ 3008533 h 3988066"/>
                <a:gd name="connsiteX29" fmla="*/ 895206 w 3475899"/>
                <a:gd name="connsiteY29" fmla="*/ 2926528 h 3988066"/>
                <a:gd name="connsiteX30" fmla="*/ 718384 w 3475899"/>
                <a:gd name="connsiteY30" fmla="*/ 2649764 h 3988066"/>
                <a:gd name="connsiteX31" fmla="*/ 808076 w 3475899"/>
                <a:gd name="connsiteY31" fmla="*/ 2470379 h 3988066"/>
                <a:gd name="connsiteX32" fmla="*/ 931082 w 3475899"/>
                <a:gd name="connsiteY32" fmla="*/ 2406314 h 3988066"/>
                <a:gd name="connsiteX33" fmla="*/ 990023 w 3475899"/>
                <a:gd name="connsiteY33" fmla="*/ 2398626 h 3988066"/>
                <a:gd name="connsiteX34" fmla="*/ 1010524 w 3475899"/>
                <a:gd name="connsiteY34" fmla="*/ 2414001 h 3988066"/>
                <a:gd name="connsiteX35" fmla="*/ 1000274 w 3475899"/>
                <a:gd name="connsiteY35" fmla="*/ 2444753 h 3988066"/>
                <a:gd name="connsiteX36" fmla="*/ 990023 w 3475899"/>
                <a:gd name="connsiteY36" fmla="*/ 2475505 h 3988066"/>
                <a:gd name="connsiteX37" fmla="*/ 974647 w 3475899"/>
                <a:gd name="connsiteY37" fmla="*/ 2588261 h 3988066"/>
                <a:gd name="connsiteX38" fmla="*/ 1055370 w 3475899"/>
                <a:gd name="connsiteY38" fmla="*/ 2725362 h 3988066"/>
                <a:gd name="connsiteX39" fmla="*/ 1230911 w 3475899"/>
                <a:gd name="connsiteY39" fmla="*/ 2783021 h 3988066"/>
                <a:gd name="connsiteX40" fmla="*/ 1494862 w 3475899"/>
                <a:gd name="connsiteY40" fmla="*/ 2685641 h 3988066"/>
                <a:gd name="connsiteX41" fmla="*/ 1599930 w 3475899"/>
                <a:gd name="connsiteY41" fmla="*/ 2444753 h 3988066"/>
                <a:gd name="connsiteX42" fmla="*/ 1387231 w 3475899"/>
                <a:gd name="connsiteY42" fmla="*/ 2109048 h 3988066"/>
                <a:gd name="connsiteX43" fmla="*/ 943896 w 3475899"/>
                <a:gd name="connsiteY43" fmla="*/ 2003980 h 3988066"/>
                <a:gd name="connsiteX44" fmla="*/ 372428 w 3475899"/>
                <a:gd name="connsiteY44" fmla="*/ 2198740 h 3988066"/>
                <a:gd name="connsiteX45" fmla="*/ 118727 w 3475899"/>
                <a:gd name="connsiteY45" fmla="*/ 2711267 h 3988066"/>
                <a:gd name="connsiteX46" fmla="*/ 500560 w 3475899"/>
                <a:gd name="connsiteY46" fmla="*/ 3351926 h 3988066"/>
                <a:gd name="connsiteX47" fmla="*/ 1312915 w 3475899"/>
                <a:gd name="connsiteY47" fmla="*/ 3567187 h 3988066"/>
                <a:gd name="connsiteX48" fmla="*/ 2135520 w 3475899"/>
                <a:gd name="connsiteY48" fmla="*/ 3269921 h 3988066"/>
                <a:gd name="connsiteX49" fmla="*/ 2491727 w 3475899"/>
                <a:gd name="connsiteY49" fmla="*/ 2506256 h 3988066"/>
                <a:gd name="connsiteX50" fmla="*/ 2373845 w 3475899"/>
                <a:gd name="connsiteY50" fmla="*/ 2070608 h 3988066"/>
                <a:gd name="connsiteX51" fmla="*/ 2058641 w 3475899"/>
                <a:gd name="connsiteY51" fmla="*/ 1755405 h 3988066"/>
                <a:gd name="connsiteX52" fmla="*/ 1615306 w 3475899"/>
                <a:gd name="connsiteY52" fmla="*/ 1496578 h 3988066"/>
                <a:gd name="connsiteX53" fmla="*/ 859329 w 3475899"/>
                <a:gd name="connsiteY53" fmla="*/ 1135247 h 3988066"/>
                <a:gd name="connsiteX54" fmla="*/ 477496 w 3475899"/>
                <a:gd name="connsiteY54" fmla="*/ 609907 h 3988066"/>
                <a:gd name="connsiteX55" fmla="*/ 782450 w 3475899"/>
                <a:gd name="connsiteY55" fmla="*/ 143508 h 3988066"/>
                <a:gd name="connsiteX56" fmla="*/ 1425671 w 3475899"/>
                <a:gd name="connsiteY56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2052235 w 3475899"/>
                <a:gd name="connsiteY3" fmla="*/ 500995 h 3988066"/>
                <a:gd name="connsiteX4" fmla="*/ 1863881 w 3475899"/>
                <a:gd name="connsiteY4" fmla="*/ 576593 h 3988066"/>
                <a:gd name="connsiteX5" fmla="*/ 1769064 w 3475899"/>
                <a:gd name="connsiteY5" fmla="*/ 558654 h 3988066"/>
                <a:gd name="connsiteX6" fmla="*/ 1740875 w 3475899"/>
                <a:gd name="connsiteY6" fmla="*/ 533028 h 3988066"/>
                <a:gd name="connsiteX7" fmla="*/ 1758813 w 3475899"/>
                <a:gd name="connsiteY7" fmla="*/ 502276 h 3988066"/>
                <a:gd name="connsiteX8" fmla="*/ 1810066 w 3475899"/>
                <a:gd name="connsiteY8" fmla="*/ 426679 h 3988066"/>
                <a:gd name="connsiteX9" fmla="*/ 1825442 w 3475899"/>
                <a:gd name="connsiteY9" fmla="*/ 343393 h 3988066"/>
                <a:gd name="connsiteX10" fmla="*/ 1687060 w 3475899"/>
                <a:gd name="connsiteY10" fmla="*/ 153758 h 3988066"/>
                <a:gd name="connsiteX11" fmla="*/ 1410295 w 3475899"/>
                <a:gd name="connsiteY11" fmla="*/ 102506 h 3988066"/>
                <a:gd name="connsiteX12" fmla="*/ 961834 w 3475899"/>
                <a:gd name="connsiteY12" fmla="*/ 187072 h 3988066"/>
                <a:gd name="connsiteX13" fmla="*/ 744010 w 3475899"/>
                <a:gd name="connsiteY13" fmla="*/ 481775 h 3988066"/>
                <a:gd name="connsiteX14" fmla="*/ 900331 w 3475899"/>
                <a:gd name="connsiteY14" fmla="*/ 740602 h 3988066"/>
                <a:gd name="connsiteX15" fmla="*/ 1284726 w 3475899"/>
                <a:gd name="connsiteY15" fmla="*/ 943050 h 3988066"/>
                <a:gd name="connsiteX16" fmla="*/ 2984160 w 3475899"/>
                <a:gd name="connsiteY16" fmla="*/ 1543339 h 3988066"/>
                <a:gd name="connsiteX17" fmla="*/ 3378091 w 3475899"/>
                <a:gd name="connsiteY17" fmla="*/ 2821306 h 3988066"/>
                <a:gd name="connsiteX18" fmla="*/ 2359032 w 3475899"/>
                <a:gd name="connsiteY18" fmla="*/ 3840356 h 3988066"/>
                <a:gd name="connsiteX19" fmla="*/ 1252372 w 3475899"/>
                <a:gd name="connsiteY19" fmla="*/ 3968244 h 3988066"/>
                <a:gd name="connsiteX20" fmla="*/ 352887 w 3475899"/>
                <a:gd name="connsiteY20" fmla="*/ 3518017 h 3988066"/>
                <a:gd name="connsiteX21" fmla="*/ 846 w 3475899"/>
                <a:gd name="connsiteY21" fmla="*/ 2711267 h 3988066"/>
                <a:gd name="connsiteX22" fmla="*/ 284017 w 3475899"/>
                <a:gd name="connsiteY22" fmla="*/ 2118017 h 3988066"/>
                <a:gd name="connsiteX23" fmla="*/ 964397 w 3475899"/>
                <a:gd name="connsiteY23" fmla="*/ 1870723 h 3988066"/>
                <a:gd name="connsiteX24" fmla="*/ 1592242 w 3475899"/>
                <a:gd name="connsiteY24" fmla="*/ 2019356 h 3988066"/>
                <a:gd name="connsiteX25" fmla="*/ 1861319 w 3475899"/>
                <a:gd name="connsiteY25" fmla="*/ 2490881 h 3988066"/>
                <a:gd name="connsiteX26" fmla="*/ 1680653 w 3475899"/>
                <a:gd name="connsiteY26" fmla="*/ 2861181 h 3988066"/>
                <a:gd name="connsiteX27" fmla="*/ 1261662 w 3475899"/>
                <a:gd name="connsiteY27" fmla="*/ 3008533 h 3988066"/>
                <a:gd name="connsiteX28" fmla="*/ 895206 w 3475899"/>
                <a:gd name="connsiteY28" fmla="*/ 2926528 h 3988066"/>
                <a:gd name="connsiteX29" fmla="*/ 718384 w 3475899"/>
                <a:gd name="connsiteY29" fmla="*/ 2649764 h 3988066"/>
                <a:gd name="connsiteX30" fmla="*/ 808076 w 3475899"/>
                <a:gd name="connsiteY30" fmla="*/ 2470379 h 3988066"/>
                <a:gd name="connsiteX31" fmla="*/ 931082 w 3475899"/>
                <a:gd name="connsiteY31" fmla="*/ 2406314 h 3988066"/>
                <a:gd name="connsiteX32" fmla="*/ 990023 w 3475899"/>
                <a:gd name="connsiteY32" fmla="*/ 2398626 h 3988066"/>
                <a:gd name="connsiteX33" fmla="*/ 1010524 w 3475899"/>
                <a:gd name="connsiteY33" fmla="*/ 2414001 h 3988066"/>
                <a:gd name="connsiteX34" fmla="*/ 1000274 w 3475899"/>
                <a:gd name="connsiteY34" fmla="*/ 2444753 h 3988066"/>
                <a:gd name="connsiteX35" fmla="*/ 990023 w 3475899"/>
                <a:gd name="connsiteY35" fmla="*/ 2475505 h 3988066"/>
                <a:gd name="connsiteX36" fmla="*/ 974647 w 3475899"/>
                <a:gd name="connsiteY36" fmla="*/ 2588261 h 3988066"/>
                <a:gd name="connsiteX37" fmla="*/ 1055370 w 3475899"/>
                <a:gd name="connsiteY37" fmla="*/ 2725362 h 3988066"/>
                <a:gd name="connsiteX38" fmla="*/ 1230911 w 3475899"/>
                <a:gd name="connsiteY38" fmla="*/ 2783021 h 3988066"/>
                <a:gd name="connsiteX39" fmla="*/ 1494862 w 3475899"/>
                <a:gd name="connsiteY39" fmla="*/ 2685641 h 3988066"/>
                <a:gd name="connsiteX40" fmla="*/ 1599930 w 3475899"/>
                <a:gd name="connsiteY40" fmla="*/ 2444753 h 3988066"/>
                <a:gd name="connsiteX41" fmla="*/ 1387231 w 3475899"/>
                <a:gd name="connsiteY41" fmla="*/ 2109048 h 3988066"/>
                <a:gd name="connsiteX42" fmla="*/ 943896 w 3475899"/>
                <a:gd name="connsiteY42" fmla="*/ 2003980 h 3988066"/>
                <a:gd name="connsiteX43" fmla="*/ 372428 w 3475899"/>
                <a:gd name="connsiteY43" fmla="*/ 2198740 h 3988066"/>
                <a:gd name="connsiteX44" fmla="*/ 118727 w 3475899"/>
                <a:gd name="connsiteY44" fmla="*/ 2711267 h 3988066"/>
                <a:gd name="connsiteX45" fmla="*/ 500560 w 3475899"/>
                <a:gd name="connsiteY45" fmla="*/ 3351926 h 3988066"/>
                <a:gd name="connsiteX46" fmla="*/ 1312915 w 3475899"/>
                <a:gd name="connsiteY46" fmla="*/ 3567187 h 3988066"/>
                <a:gd name="connsiteX47" fmla="*/ 2135520 w 3475899"/>
                <a:gd name="connsiteY47" fmla="*/ 3269921 h 3988066"/>
                <a:gd name="connsiteX48" fmla="*/ 2491727 w 3475899"/>
                <a:gd name="connsiteY48" fmla="*/ 2506256 h 3988066"/>
                <a:gd name="connsiteX49" fmla="*/ 2373845 w 3475899"/>
                <a:gd name="connsiteY49" fmla="*/ 2070608 h 3988066"/>
                <a:gd name="connsiteX50" fmla="*/ 2058641 w 3475899"/>
                <a:gd name="connsiteY50" fmla="*/ 1755405 h 3988066"/>
                <a:gd name="connsiteX51" fmla="*/ 1615306 w 3475899"/>
                <a:gd name="connsiteY51" fmla="*/ 1496578 h 3988066"/>
                <a:gd name="connsiteX52" fmla="*/ 859329 w 3475899"/>
                <a:gd name="connsiteY52" fmla="*/ 1135247 h 3988066"/>
                <a:gd name="connsiteX53" fmla="*/ 477496 w 3475899"/>
                <a:gd name="connsiteY53" fmla="*/ 609907 h 3988066"/>
                <a:gd name="connsiteX54" fmla="*/ 782450 w 3475899"/>
                <a:gd name="connsiteY54" fmla="*/ 143508 h 3988066"/>
                <a:gd name="connsiteX55" fmla="*/ 1425671 w 3475899"/>
                <a:gd name="connsiteY55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2052235 w 3475899"/>
                <a:gd name="connsiteY3" fmla="*/ 500995 h 3988066"/>
                <a:gd name="connsiteX4" fmla="*/ 1863881 w 3475899"/>
                <a:gd name="connsiteY4" fmla="*/ 576593 h 3988066"/>
                <a:gd name="connsiteX5" fmla="*/ 1769064 w 3475899"/>
                <a:gd name="connsiteY5" fmla="*/ 558654 h 3988066"/>
                <a:gd name="connsiteX6" fmla="*/ 1740875 w 3475899"/>
                <a:gd name="connsiteY6" fmla="*/ 533028 h 3988066"/>
                <a:gd name="connsiteX7" fmla="*/ 1758813 w 3475899"/>
                <a:gd name="connsiteY7" fmla="*/ 502276 h 3988066"/>
                <a:gd name="connsiteX8" fmla="*/ 1825442 w 3475899"/>
                <a:gd name="connsiteY8" fmla="*/ 343393 h 3988066"/>
                <a:gd name="connsiteX9" fmla="*/ 1687060 w 3475899"/>
                <a:gd name="connsiteY9" fmla="*/ 153758 h 3988066"/>
                <a:gd name="connsiteX10" fmla="*/ 1410295 w 3475899"/>
                <a:gd name="connsiteY10" fmla="*/ 102506 h 3988066"/>
                <a:gd name="connsiteX11" fmla="*/ 961834 w 3475899"/>
                <a:gd name="connsiteY11" fmla="*/ 187072 h 3988066"/>
                <a:gd name="connsiteX12" fmla="*/ 744010 w 3475899"/>
                <a:gd name="connsiteY12" fmla="*/ 481775 h 3988066"/>
                <a:gd name="connsiteX13" fmla="*/ 900331 w 3475899"/>
                <a:gd name="connsiteY13" fmla="*/ 740602 h 3988066"/>
                <a:gd name="connsiteX14" fmla="*/ 1284726 w 3475899"/>
                <a:gd name="connsiteY14" fmla="*/ 943050 h 3988066"/>
                <a:gd name="connsiteX15" fmla="*/ 2984160 w 3475899"/>
                <a:gd name="connsiteY15" fmla="*/ 1543339 h 3988066"/>
                <a:gd name="connsiteX16" fmla="*/ 3378091 w 3475899"/>
                <a:gd name="connsiteY16" fmla="*/ 2821306 h 3988066"/>
                <a:gd name="connsiteX17" fmla="*/ 2359032 w 3475899"/>
                <a:gd name="connsiteY17" fmla="*/ 3840356 h 3988066"/>
                <a:gd name="connsiteX18" fmla="*/ 1252372 w 3475899"/>
                <a:gd name="connsiteY18" fmla="*/ 3968244 h 3988066"/>
                <a:gd name="connsiteX19" fmla="*/ 352887 w 3475899"/>
                <a:gd name="connsiteY19" fmla="*/ 3518017 h 3988066"/>
                <a:gd name="connsiteX20" fmla="*/ 846 w 3475899"/>
                <a:gd name="connsiteY20" fmla="*/ 2711267 h 3988066"/>
                <a:gd name="connsiteX21" fmla="*/ 284017 w 3475899"/>
                <a:gd name="connsiteY21" fmla="*/ 2118017 h 3988066"/>
                <a:gd name="connsiteX22" fmla="*/ 964397 w 3475899"/>
                <a:gd name="connsiteY22" fmla="*/ 1870723 h 3988066"/>
                <a:gd name="connsiteX23" fmla="*/ 1592242 w 3475899"/>
                <a:gd name="connsiteY23" fmla="*/ 2019356 h 3988066"/>
                <a:gd name="connsiteX24" fmla="*/ 1861319 w 3475899"/>
                <a:gd name="connsiteY24" fmla="*/ 2490881 h 3988066"/>
                <a:gd name="connsiteX25" fmla="*/ 1680653 w 3475899"/>
                <a:gd name="connsiteY25" fmla="*/ 2861181 h 3988066"/>
                <a:gd name="connsiteX26" fmla="*/ 1261662 w 3475899"/>
                <a:gd name="connsiteY26" fmla="*/ 3008533 h 3988066"/>
                <a:gd name="connsiteX27" fmla="*/ 895206 w 3475899"/>
                <a:gd name="connsiteY27" fmla="*/ 2926528 h 3988066"/>
                <a:gd name="connsiteX28" fmla="*/ 718384 w 3475899"/>
                <a:gd name="connsiteY28" fmla="*/ 2649764 h 3988066"/>
                <a:gd name="connsiteX29" fmla="*/ 808076 w 3475899"/>
                <a:gd name="connsiteY29" fmla="*/ 2470379 h 3988066"/>
                <a:gd name="connsiteX30" fmla="*/ 931082 w 3475899"/>
                <a:gd name="connsiteY30" fmla="*/ 2406314 h 3988066"/>
                <a:gd name="connsiteX31" fmla="*/ 990023 w 3475899"/>
                <a:gd name="connsiteY31" fmla="*/ 2398626 h 3988066"/>
                <a:gd name="connsiteX32" fmla="*/ 1010524 w 3475899"/>
                <a:gd name="connsiteY32" fmla="*/ 2414001 h 3988066"/>
                <a:gd name="connsiteX33" fmla="*/ 1000274 w 3475899"/>
                <a:gd name="connsiteY33" fmla="*/ 2444753 h 3988066"/>
                <a:gd name="connsiteX34" fmla="*/ 990023 w 3475899"/>
                <a:gd name="connsiteY34" fmla="*/ 2475505 h 3988066"/>
                <a:gd name="connsiteX35" fmla="*/ 974647 w 3475899"/>
                <a:gd name="connsiteY35" fmla="*/ 2588261 h 3988066"/>
                <a:gd name="connsiteX36" fmla="*/ 1055370 w 3475899"/>
                <a:gd name="connsiteY36" fmla="*/ 2725362 h 3988066"/>
                <a:gd name="connsiteX37" fmla="*/ 1230911 w 3475899"/>
                <a:gd name="connsiteY37" fmla="*/ 2783021 h 3988066"/>
                <a:gd name="connsiteX38" fmla="*/ 1494862 w 3475899"/>
                <a:gd name="connsiteY38" fmla="*/ 2685641 h 3988066"/>
                <a:gd name="connsiteX39" fmla="*/ 1599930 w 3475899"/>
                <a:gd name="connsiteY39" fmla="*/ 2444753 h 3988066"/>
                <a:gd name="connsiteX40" fmla="*/ 1387231 w 3475899"/>
                <a:gd name="connsiteY40" fmla="*/ 2109048 h 3988066"/>
                <a:gd name="connsiteX41" fmla="*/ 943896 w 3475899"/>
                <a:gd name="connsiteY41" fmla="*/ 2003980 h 3988066"/>
                <a:gd name="connsiteX42" fmla="*/ 372428 w 3475899"/>
                <a:gd name="connsiteY42" fmla="*/ 2198740 h 3988066"/>
                <a:gd name="connsiteX43" fmla="*/ 118727 w 3475899"/>
                <a:gd name="connsiteY43" fmla="*/ 2711267 h 3988066"/>
                <a:gd name="connsiteX44" fmla="*/ 500560 w 3475899"/>
                <a:gd name="connsiteY44" fmla="*/ 3351926 h 3988066"/>
                <a:gd name="connsiteX45" fmla="*/ 1312915 w 3475899"/>
                <a:gd name="connsiteY45" fmla="*/ 3567187 h 3988066"/>
                <a:gd name="connsiteX46" fmla="*/ 2135520 w 3475899"/>
                <a:gd name="connsiteY46" fmla="*/ 3269921 h 3988066"/>
                <a:gd name="connsiteX47" fmla="*/ 2491727 w 3475899"/>
                <a:gd name="connsiteY47" fmla="*/ 2506256 h 3988066"/>
                <a:gd name="connsiteX48" fmla="*/ 2373845 w 3475899"/>
                <a:gd name="connsiteY48" fmla="*/ 2070608 h 3988066"/>
                <a:gd name="connsiteX49" fmla="*/ 2058641 w 3475899"/>
                <a:gd name="connsiteY49" fmla="*/ 1755405 h 3988066"/>
                <a:gd name="connsiteX50" fmla="*/ 1615306 w 3475899"/>
                <a:gd name="connsiteY50" fmla="*/ 1496578 h 3988066"/>
                <a:gd name="connsiteX51" fmla="*/ 859329 w 3475899"/>
                <a:gd name="connsiteY51" fmla="*/ 1135247 h 3988066"/>
                <a:gd name="connsiteX52" fmla="*/ 477496 w 3475899"/>
                <a:gd name="connsiteY52" fmla="*/ 609907 h 3988066"/>
                <a:gd name="connsiteX53" fmla="*/ 782450 w 3475899"/>
                <a:gd name="connsiteY53" fmla="*/ 143508 h 3988066"/>
                <a:gd name="connsiteX54" fmla="*/ 1425671 w 3475899"/>
                <a:gd name="connsiteY54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769064 w 3475899"/>
                <a:gd name="connsiteY4" fmla="*/ 558654 h 3988066"/>
                <a:gd name="connsiteX5" fmla="*/ 1740875 w 3475899"/>
                <a:gd name="connsiteY5" fmla="*/ 533028 h 3988066"/>
                <a:gd name="connsiteX6" fmla="*/ 1758813 w 3475899"/>
                <a:gd name="connsiteY6" fmla="*/ 502276 h 3988066"/>
                <a:gd name="connsiteX7" fmla="*/ 1825442 w 3475899"/>
                <a:gd name="connsiteY7" fmla="*/ 343393 h 3988066"/>
                <a:gd name="connsiteX8" fmla="*/ 1687060 w 3475899"/>
                <a:gd name="connsiteY8" fmla="*/ 153758 h 3988066"/>
                <a:gd name="connsiteX9" fmla="*/ 1410295 w 3475899"/>
                <a:gd name="connsiteY9" fmla="*/ 102506 h 3988066"/>
                <a:gd name="connsiteX10" fmla="*/ 961834 w 3475899"/>
                <a:gd name="connsiteY10" fmla="*/ 187072 h 3988066"/>
                <a:gd name="connsiteX11" fmla="*/ 744010 w 3475899"/>
                <a:gd name="connsiteY11" fmla="*/ 481775 h 3988066"/>
                <a:gd name="connsiteX12" fmla="*/ 900331 w 3475899"/>
                <a:gd name="connsiteY12" fmla="*/ 740602 h 3988066"/>
                <a:gd name="connsiteX13" fmla="*/ 1284726 w 3475899"/>
                <a:gd name="connsiteY13" fmla="*/ 943050 h 3988066"/>
                <a:gd name="connsiteX14" fmla="*/ 2984160 w 3475899"/>
                <a:gd name="connsiteY14" fmla="*/ 1543339 h 3988066"/>
                <a:gd name="connsiteX15" fmla="*/ 3378091 w 3475899"/>
                <a:gd name="connsiteY15" fmla="*/ 2821306 h 3988066"/>
                <a:gd name="connsiteX16" fmla="*/ 2359032 w 3475899"/>
                <a:gd name="connsiteY16" fmla="*/ 3840356 h 3988066"/>
                <a:gd name="connsiteX17" fmla="*/ 1252372 w 3475899"/>
                <a:gd name="connsiteY17" fmla="*/ 3968244 h 3988066"/>
                <a:gd name="connsiteX18" fmla="*/ 352887 w 3475899"/>
                <a:gd name="connsiteY18" fmla="*/ 3518017 h 3988066"/>
                <a:gd name="connsiteX19" fmla="*/ 846 w 3475899"/>
                <a:gd name="connsiteY19" fmla="*/ 2711267 h 3988066"/>
                <a:gd name="connsiteX20" fmla="*/ 284017 w 3475899"/>
                <a:gd name="connsiteY20" fmla="*/ 2118017 h 3988066"/>
                <a:gd name="connsiteX21" fmla="*/ 964397 w 3475899"/>
                <a:gd name="connsiteY21" fmla="*/ 1870723 h 3988066"/>
                <a:gd name="connsiteX22" fmla="*/ 1592242 w 3475899"/>
                <a:gd name="connsiteY22" fmla="*/ 2019356 h 3988066"/>
                <a:gd name="connsiteX23" fmla="*/ 1861319 w 3475899"/>
                <a:gd name="connsiteY23" fmla="*/ 2490881 h 3988066"/>
                <a:gd name="connsiteX24" fmla="*/ 1680653 w 3475899"/>
                <a:gd name="connsiteY24" fmla="*/ 2861181 h 3988066"/>
                <a:gd name="connsiteX25" fmla="*/ 1261662 w 3475899"/>
                <a:gd name="connsiteY25" fmla="*/ 3008533 h 3988066"/>
                <a:gd name="connsiteX26" fmla="*/ 895206 w 3475899"/>
                <a:gd name="connsiteY26" fmla="*/ 2926528 h 3988066"/>
                <a:gd name="connsiteX27" fmla="*/ 718384 w 3475899"/>
                <a:gd name="connsiteY27" fmla="*/ 2649764 h 3988066"/>
                <a:gd name="connsiteX28" fmla="*/ 808076 w 3475899"/>
                <a:gd name="connsiteY28" fmla="*/ 2470379 h 3988066"/>
                <a:gd name="connsiteX29" fmla="*/ 931082 w 3475899"/>
                <a:gd name="connsiteY29" fmla="*/ 2406314 h 3988066"/>
                <a:gd name="connsiteX30" fmla="*/ 990023 w 3475899"/>
                <a:gd name="connsiteY30" fmla="*/ 2398626 h 3988066"/>
                <a:gd name="connsiteX31" fmla="*/ 1010524 w 3475899"/>
                <a:gd name="connsiteY31" fmla="*/ 2414001 h 3988066"/>
                <a:gd name="connsiteX32" fmla="*/ 1000274 w 3475899"/>
                <a:gd name="connsiteY32" fmla="*/ 2444753 h 3988066"/>
                <a:gd name="connsiteX33" fmla="*/ 990023 w 3475899"/>
                <a:gd name="connsiteY33" fmla="*/ 2475505 h 3988066"/>
                <a:gd name="connsiteX34" fmla="*/ 974647 w 3475899"/>
                <a:gd name="connsiteY34" fmla="*/ 2588261 h 3988066"/>
                <a:gd name="connsiteX35" fmla="*/ 1055370 w 3475899"/>
                <a:gd name="connsiteY35" fmla="*/ 2725362 h 3988066"/>
                <a:gd name="connsiteX36" fmla="*/ 1230911 w 3475899"/>
                <a:gd name="connsiteY36" fmla="*/ 2783021 h 3988066"/>
                <a:gd name="connsiteX37" fmla="*/ 1494862 w 3475899"/>
                <a:gd name="connsiteY37" fmla="*/ 2685641 h 3988066"/>
                <a:gd name="connsiteX38" fmla="*/ 1599930 w 3475899"/>
                <a:gd name="connsiteY38" fmla="*/ 2444753 h 3988066"/>
                <a:gd name="connsiteX39" fmla="*/ 1387231 w 3475899"/>
                <a:gd name="connsiteY39" fmla="*/ 2109048 h 3988066"/>
                <a:gd name="connsiteX40" fmla="*/ 943896 w 3475899"/>
                <a:gd name="connsiteY40" fmla="*/ 2003980 h 3988066"/>
                <a:gd name="connsiteX41" fmla="*/ 372428 w 3475899"/>
                <a:gd name="connsiteY41" fmla="*/ 2198740 h 3988066"/>
                <a:gd name="connsiteX42" fmla="*/ 118727 w 3475899"/>
                <a:gd name="connsiteY42" fmla="*/ 2711267 h 3988066"/>
                <a:gd name="connsiteX43" fmla="*/ 500560 w 3475899"/>
                <a:gd name="connsiteY43" fmla="*/ 3351926 h 3988066"/>
                <a:gd name="connsiteX44" fmla="*/ 1312915 w 3475899"/>
                <a:gd name="connsiteY44" fmla="*/ 3567187 h 3988066"/>
                <a:gd name="connsiteX45" fmla="*/ 2135520 w 3475899"/>
                <a:gd name="connsiteY45" fmla="*/ 3269921 h 3988066"/>
                <a:gd name="connsiteX46" fmla="*/ 2491727 w 3475899"/>
                <a:gd name="connsiteY46" fmla="*/ 2506256 h 3988066"/>
                <a:gd name="connsiteX47" fmla="*/ 2373845 w 3475899"/>
                <a:gd name="connsiteY47" fmla="*/ 2070608 h 3988066"/>
                <a:gd name="connsiteX48" fmla="*/ 2058641 w 3475899"/>
                <a:gd name="connsiteY48" fmla="*/ 1755405 h 3988066"/>
                <a:gd name="connsiteX49" fmla="*/ 1615306 w 3475899"/>
                <a:gd name="connsiteY49" fmla="*/ 1496578 h 3988066"/>
                <a:gd name="connsiteX50" fmla="*/ 859329 w 3475899"/>
                <a:gd name="connsiteY50" fmla="*/ 1135247 h 3988066"/>
                <a:gd name="connsiteX51" fmla="*/ 477496 w 3475899"/>
                <a:gd name="connsiteY51" fmla="*/ 609907 h 3988066"/>
                <a:gd name="connsiteX52" fmla="*/ 782450 w 3475899"/>
                <a:gd name="connsiteY52" fmla="*/ 143508 h 3988066"/>
                <a:gd name="connsiteX53" fmla="*/ 1425671 w 3475899"/>
                <a:gd name="connsiteY53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769064 w 3475899"/>
                <a:gd name="connsiteY4" fmla="*/ 558654 h 3988066"/>
                <a:gd name="connsiteX5" fmla="*/ 1740875 w 3475899"/>
                <a:gd name="connsiteY5" fmla="*/ 533028 h 3988066"/>
                <a:gd name="connsiteX6" fmla="*/ 1825442 w 3475899"/>
                <a:gd name="connsiteY6" fmla="*/ 343393 h 3988066"/>
                <a:gd name="connsiteX7" fmla="*/ 1687060 w 3475899"/>
                <a:gd name="connsiteY7" fmla="*/ 153758 h 3988066"/>
                <a:gd name="connsiteX8" fmla="*/ 1410295 w 3475899"/>
                <a:gd name="connsiteY8" fmla="*/ 102506 h 3988066"/>
                <a:gd name="connsiteX9" fmla="*/ 961834 w 3475899"/>
                <a:gd name="connsiteY9" fmla="*/ 187072 h 3988066"/>
                <a:gd name="connsiteX10" fmla="*/ 744010 w 3475899"/>
                <a:gd name="connsiteY10" fmla="*/ 481775 h 3988066"/>
                <a:gd name="connsiteX11" fmla="*/ 900331 w 3475899"/>
                <a:gd name="connsiteY11" fmla="*/ 740602 h 3988066"/>
                <a:gd name="connsiteX12" fmla="*/ 1284726 w 3475899"/>
                <a:gd name="connsiteY12" fmla="*/ 943050 h 3988066"/>
                <a:gd name="connsiteX13" fmla="*/ 2984160 w 3475899"/>
                <a:gd name="connsiteY13" fmla="*/ 1543339 h 3988066"/>
                <a:gd name="connsiteX14" fmla="*/ 3378091 w 3475899"/>
                <a:gd name="connsiteY14" fmla="*/ 2821306 h 3988066"/>
                <a:gd name="connsiteX15" fmla="*/ 2359032 w 3475899"/>
                <a:gd name="connsiteY15" fmla="*/ 3840356 h 3988066"/>
                <a:gd name="connsiteX16" fmla="*/ 1252372 w 3475899"/>
                <a:gd name="connsiteY16" fmla="*/ 3968244 h 3988066"/>
                <a:gd name="connsiteX17" fmla="*/ 352887 w 3475899"/>
                <a:gd name="connsiteY17" fmla="*/ 3518017 h 3988066"/>
                <a:gd name="connsiteX18" fmla="*/ 846 w 3475899"/>
                <a:gd name="connsiteY18" fmla="*/ 2711267 h 3988066"/>
                <a:gd name="connsiteX19" fmla="*/ 284017 w 3475899"/>
                <a:gd name="connsiteY19" fmla="*/ 2118017 h 3988066"/>
                <a:gd name="connsiteX20" fmla="*/ 964397 w 3475899"/>
                <a:gd name="connsiteY20" fmla="*/ 1870723 h 3988066"/>
                <a:gd name="connsiteX21" fmla="*/ 1592242 w 3475899"/>
                <a:gd name="connsiteY21" fmla="*/ 2019356 h 3988066"/>
                <a:gd name="connsiteX22" fmla="*/ 1861319 w 3475899"/>
                <a:gd name="connsiteY22" fmla="*/ 2490881 h 3988066"/>
                <a:gd name="connsiteX23" fmla="*/ 1680653 w 3475899"/>
                <a:gd name="connsiteY23" fmla="*/ 2861181 h 3988066"/>
                <a:gd name="connsiteX24" fmla="*/ 1261662 w 3475899"/>
                <a:gd name="connsiteY24" fmla="*/ 3008533 h 3988066"/>
                <a:gd name="connsiteX25" fmla="*/ 895206 w 3475899"/>
                <a:gd name="connsiteY25" fmla="*/ 2926528 h 3988066"/>
                <a:gd name="connsiteX26" fmla="*/ 718384 w 3475899"/>
                <a:gd name="connsiteY26" fmla="*/ 2649764 h 3988066"/>
                <a:gd name="connsiteX27" fmla="*/ 808076 w 3475899"/>
                <a:gd name="connsiteY27" fmla="*/ 2470379 h 3988066"/>
                <a:gd name="connsiteX28" fmla="*/ 931082 w 3475899"/>
                <a:gd name="connsiteY28" fmla="*/ 2406314 h 3988066"/>
                <a:gd name="connsiteX29" fmla="*/ 990023 w 3475899"/>
                <a:gd name="connsiteY29" fmla="*/ 2398626 h 3988066"/>
                <a:gd name="connsiteX30" fmla="*/ 1010524 w 3475899"/>
                <a:gd name="connsiteY30" fmla="*/ 2414001 h 3988066"/>
                <a:gd name="connsiteX31" fmla="*/ 1000274 w 3475899"/>
                <a:gd name="connsiteY31" fmla="*/ 2444753 h 3988066"/>
                <a:gd name="connsiteX32" fmla="*/ 990023 w 3475899"/>
                <a:gd name="connsiteY32" fmla="*/ 2475505 h 3988066"/>
                <a:gd name="connsiteX33" fmla="*/ 974647 w 3475899"/>
                <a:gd name="connsiteY33" fmla="*/ 2588261 h 3988066"/>
                <a:gd name="connsiteX34" fmla="*/ 1055370 w 3475899"/>
                <a:gd name="connsiteY34" fmla="*/ 2725362 h 3988066"/>
                <a:gd name="connsiteX35" fmla="*/ 1230911 w 3475899"/>
                <a:gd name="connsiteY35" fmla="*/ 2783021 h 3988066"/>
                <a:gd name="connsiteX36" fmla="*/ 1494862 w 3475899"/>
                <a:gd name="connsiteY36" fmla="*/ 2685641 h 3988066"/>
                <a:gd name="connsiteX37" fmla="*/ 1599930 w 3475899"/>
                <a:gd name="connsiteY37" fmla="*/ 2444753 h 3988066"/>
                <a:gd name="connsiteX38" fmla="*/ 1387231 w 3475899"/>
                <a:gd name="connsiteY38" fmla="*/ 2109048 h 3988066"/>
                <a:gd name="connsiteX39" fmla="*/ 943896 w 3475899"/>
                <a:gd name="connsiteY39" fmla="*/ 2003980 h 3988066"/>
                <a:gd name="connsiteX40" fmla="*/ 372428 w 3475899"/>
                <a:gd name="connsiteY40" fmla="*/ 2198740 h 3988066"/>
                <a:gd name="connsiteX41" fmla="*/ 118727 w 3475899"/>
                <a:gd name="connsiteY41" fmla="*/ 2711267 h 3988066"/>
                <a:gd name="connsiteX42" fmla="*/ 500560 w 3475899"/>
                <a:gd name="connsiteY42" fmla="*/ 3351926 h 3988066"/>
                <a:gd name="connsiteX43" fmla="*/ 1312915 w 3475899"/>
                <a:gd name="connsiteY43" fmla="*/ 3567187 h 3988066"/>
                <a:gd name="connsiteX44" fmla="*/ 2135520 w 3475899"/>
                <a:gd name="connsiteY44" fmla="*/ 3269921 h 3988066"/>
                <a:gd name="connsiteX45" fmla="*/ 2491727 w 3475899"/>
                <a:gd name="connsiteY45" fmla="*/ 2506256 h 3988066"/>
                <a:gd name="connsiteX46" fmla="*/ 2373845 w 3475899"/>
                <a:gd name="connsiteY46" fmla="*/ 2070608 h 3988066"/>
                <a:gd name="connsiteX47" fmla="*/ 2058641 w 3475899"/>
                <a:gd name="connsiteY47" fmla="*/ 1755405 h 3988066"/>
                <a:gd name="connsiteX48" fmla="*/ 1615306 w 3475899"/>
                <a:gd name="connsiteY48" fmla="*/ 1496578 h 3988066"/>
                <a:gd name="connsiteX49" fmla="*/ 859329 w 3475899"/>
                <a:gd name="connsiteY49" fmla="*/ 1135247 h 3988066"/>
                <a:gd name="connsiteX50" fmla="*/ 477496 w 3475899"/>
                <a:gd name="connsiteY50" fmla="*/ 609907 h 3988066"/>
                <a:gd name="connsiteX51" fmla="*/ 782450 w 3475899"/>
                <a:gd name="connsiteY51" fmla="*/ 143508 h 3988066"/>
                <a:gd name="connsiteX52" fmla="*/ 1425671 w 3475899"/>
                <a:gd name="connsiteY52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769064 w 3475899"/>
                <a:gd name="connsiteY4" fmla="*/ 558654 h 3988066"/>
                <a:gd name="connsiteX5" fmla="*/ 1825442 w 3475899"/>
                <a:gd name="connsiteY5" fmla="*/ 343393 h 3988066"/>
                <a:gd name="connsiteX6" fmla="*/ 1687060 w 3475899"/>
                <a:gd name="connsiteY6" fmla="*/ 153758 h 3988066"/>
                <a:gd name="connsiteX7" fmla="*/ 1410295 w 3475899"/>
                <a:gd name="connsiteY7" fmla="*/ 102506 h 3988066"/>
                <a:gd name="connsiteX8" fmla="*/ 961834 w 3475899"/>
                <a:gd name="connsiteY8" fmla="*/ 187072 h 3988066"/>
                <a:gd name="connsiteX9" fmla="*/ 744010 w 3475899"/>
                <a:gd name="connsiteY9" fmla="*/ 481775 h 3988066"/>
                <a:gd name="connsiteX10" fmla="*/ 900331 w 3475899"/>
                <a:gd name="connsiteY10" fmla="*/ 740602 h 3988066"/>
                <a:gd name="connsiteX11" fmla="*/ 1284726 w 3475899"/>
                <a:gd name="connsiteY11" fmla="*/ 943050 h 3988066"/>
                <a:gd name="connsiteX12" fmla="*/ 2984160 w 3475899"/>
                <a:gd name="connsiteY12" fmla="*/ 1543339 h 3988066"/>
                <a:gd name="connsiteX13" fmla="*/ 3378091 w 3475899"/>
                <a:gd name="connsiteY13" fmla="*/ 2821306 h 3988066"/>
                <a:gd name="connsiteX14" fmla="*/ 2359032 w 3475899"/>
                <a:gd name="connsiteY14" fmla="*/ 3840356 h 3988066"/>
                <a:gd name="connsiteX15" fmla="*/ 1252372 w 3475899"/>
                <a:gd name="connsiteY15" fmla="*/ 3968244 h 3988066"/>
                <a:gd name="connsiteX16" fmla="*/ 352887 w 3475899"/>
                <a:gd name="connsiteY16" fmla="*/ 3518017 h 3988066"/>
                <a:gd name="connsiteX17" fmla="*/ 846 w 3475899"/>
                <a:gd name="connsiteY17" fmla="*/ 2711267 h 3988066"/>
                <a:gd name="connsiteX18" fmla="*/ 284017 w 3475899"/>
                <a:gd name="connsiteY18" fmla="*/ 2118017 h 3988066"/>
                <a:gd name="connsiteX19" fmla="*/ 964397 w 3475899"/>
                <a:gd name="connsiteY19" fmla="*/ 1870723 h 3988066"/>
                <a:gd name="connsiteX20" fmla="*/ 1592242 w 3475899"/>
                <a:gd name="connsiteY20" fmla="*/ 2019356 h 3988066"/>
                <a:gd name="connsiteX21" fmla="*/ 1861319 w 3475899"/>
                <a:gd name="connsiteY21" fmla="*/ 2490881 h 3988066"/>
                <a:gd name="connsiteX22" fmla="*/ 1680653 w 3475899"/>
                <a:gd name="connsiteY22" fmla="*/ 2861181 h 3988066"/>
                <a:gd name="connsiteX23" fmla="*/ 1261662 w 3475899"/>
                <a:gd name="connsiteY23" fmla="*/ 3008533 h 3988066"/>
                <a:gd name="connsiteX24" fmla="*/ 895206 w 3475899"/>
                <a:gd name="connsiteY24" fmla="*/ 2926528 h 3988066"/>
                <a:gd name="connsiteX25" fmla="*/ 718384 w 3475899"/>
                <a:gd name="connsiteY25" fmla="*/ 2649764 h 3988066"/>
                <a:gd name="connsiteX26" fmla="*/ 808076 w 3475899"/>
                <a:gd name="connsiteY26" fmla="*/ 2470379 h 3988066"/>
                <a:gd name="connsiteX27" fmla="*/ 931082 w 3475899"/>
                <a:gd name="connsiteY27" fmla="*/ 2406314 h 3988066"/>
                <a:gd name="connsiteX28" fmla="*/ 990023 w 3475899"/>
                <a:gd name="connsiteY28" fmla="*/ 2398626 h 3988066"/>
                <a:gd name="connsiteX29" fmla="*/ 1010524 w 3475899"/>
                <a:gd name="connsiteY29" fmla="*/ 2414001 h 3988066"/>
                <a:gd name="connsiteX30" fmla="*/ 1000274 w 3475899"/>
                <a:gd name="connsiteY30" fmla="*/ 2444753 h 3988066"/>
                <a:gd name="connsiteX31" fmla="*/ 990023 w 3475899"/>
                <a:gd name="connsiteY31" fmla="*/ 2475505 h 3988066"/>
                <a:gd name="connsiteX32" fmla="*/ 974647 w 3475899"/>
                <a:gd name="connsiteY32" fmla="*/ 2588261 h 3988066"/>
                <a:gd name="connsiteX33" fmla="*/ 1055370 w 3475899"/>
                <a:gd name="connsiteY33" fmla="*/ 2725362 h 3988066"/>
                <a:gd name="connsiteX34" fmla="*/ 1230911 w 3475899"/>
                <a:gd name="connsiteY34" fmla="*/ 2783021 h 3988066"/>
                <a:gd name="connsiteX35" fmla="*/ 1494862 w 3475899"/>
                <a:gd name="connsiteY35" fmla="*/ 2685641 h 3988066"/>
                <a:gd name="connsiteX36" fmla="*/ 1599930 w 3475899"/>
                <a:gd name="connsiteY36" fmla="*/ 2444753 h 3988066"/>
                <a:gd name="connsiteX37" fmla="*/ 1387231 w 3475899"/>
                <a:gd name="connsiteY37" fmla="*/ 2109048 h 3988066"/>
                <a:gd name="connsiteX38" fmla="*/ 943896 w 3475899"/>
                <a:gd name="connsiteY38" fmla="*/ 2003980 h 3988066"/>
                <a:gd name="connsiteX39" fmla="*/ 372428 w 3475899"/>
                <a:gd name="connsiteY39" fmla="*/ 2198740 h 3988066"/>
                <a:gd name="connsiteX40" fmla="*/ 118727 w 3475899"/>
                <a:gd name="connsiteY40" fmla="*/ 2711267 h 3988066"/>
                <a:gd name="connsiteX41" fmla="*/ 500560 w 3475899"/>
                <a:gd name="connsiteY41" fmla="*/ 3351926 h 3988066"/>
                <a:gd name="connsiteX42" fmla="*/ 1312915 w 3475899"/>
                <a:gd name="connsiteY42" fmla="*/ 3567187 h 3988066"/>
                <a:gd name="connsiteX43" fmla="*/ 2135520 w 3475899"/>
                <a:gd name="connsiteY43" fmla="*/ 3269921 h 3988066"/>
                <a:gd name="connsiteX44" fmla="*/ 2491727 w 3475899"/>
                <a:gd name="connsiteY44" fmla="*/ 2506256 h 3988066"/>
                <a:gd name="connsiteX45" fmla="*/ 2373845 w 3475899"/>
                <a:gd name="connsiteY45" fmla="*/ 2070608 h 3988066"/>
                <a:gd name="connsiteX46" fmla="*/ 2058641 w 3475899"/>
                <a:gd name="connsiteY46" fmla="*/ 1755405 h 3988066"/>
                <a:gd name="connsiteX47" fmla="*/ 1615306 w 3475899"/>
                <a:gd name="connsiteY47" fmla="*/ 1496578 h 3988066"/>
                <a:gd name="connsiteX48" fmla="*/ 859329 w 3475899"/>
                <a:gd name="connsiteY48" fmla="*/ 1135247 h 3988066"/>
                <a:gd name="connsiteX49" fmla="*/ 477496 w 3475899"/>
                <a:gd name="connsiteY49" fmla="*/ 609907 h 3988066"/>
                <a:gd name="connsiteX50" fmla="*/ 782450 w 3475899"/>
                <a:gd name="connsiteY50" fmla="*/ 143508 h 3988066"/>
                <a:gd name="connsiteX51" fmla="*/ 1425671 w 3475899"/>
                <a:gd name="connsiteY51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825442 w 3475899"/>
                <a:gd name="connsiteY4" fmla="*/ 343393 h 3988066"/>
                <a:gd name="connsiteX5" fmla="*/ 1687060 w 3475899"/>
                <a:gd name="connsiteY5" fmla="*/ 153758 h 3988066"/>
                <a:gd name="connsiteX6" fmla="*/ 1410295 w 3475899"/>
                <a:gd name="connsiteY6" fmla="*/ 102506 h 3988066"/>
                <a:gd name="connsiteX7" fmla="*/ 961834 w 3475899"/>
                <a:gd name="connsiteY7" fmla="*/ 187072 h 3988066"/>
                <a:gd name="connsiteX8" fmla="*/ 744010 w 3475899"/>
                <a:gd name="connsiteY8" fmla="*/ 481775 h 3988066"/>
                <a:gd name="connsiteX9" fmla="*/ 900331 w 3475899"/>
                <a:gd name="connsiteY9" fmla="*/ 740602 h 3988066"/>
                <a:gd name="connsiteX10" fmla="*/ 1284726 w 3475899"/>
                <a:gd name="connsiteY10" fmla="*/ 943050 h 3988066"/>
                <a:gd name="connsiteX11" fmla="*/ 2984160 w 3475899"/>
                <a:gd name="connsiteY11" fmla="*/ 1543339 h 3988066"/>
                <a:gd name="connsiteX12" fmla="*/ 3378091 w 3475899"/>
                <a:gd name="connsiteY12" fmla="*/ 2821306 h 3988066"/>
                <a:gd name="connsiteX13" fmla="*/ 2359032 w 3475899"/>
                <a:gd name="connsiteY13" fmla="*/ 3840356 h 3988066"/>
                <a:gd name="connsiteX14" fmla="*/ 1252372 w 3475899"/>
                <a:gd name="connsiteY14" fmla="*/ 3968244 h 3988066"/>
                <a:gd name="connsiteX15" fmla="*/ 352887 w 3475899"/>
                <a:gd name="connsiteY15" fmla="*/ 3518017 h 3988066"/>
                <a:gd name="connsiteX16" fmla="*/ 846 w 3475899"/>
                <a:gd name="connsiteY16" fmla="*/ 2711267 h 3988066"/>
                <a:gd name="connsiteX17" fmla="*/ 284017 w 3475899"/>
                <a:gd name="connsiteY17" fmla="*/ 2118017 h 3988066"/>
                <a:gd name="connsiteX18" fmla="*/ 964397 w 3475899"/>
                <a:gd name="connsiteY18" fmla="*/ 1870723 h 3988066"/>
                <a:gd name="connsiteX19" fmla="*/ 1592242 w 3475899"/>
                <a:gd name="connsiteY19" fmla="*/ 2019356 h 3988066"/>
                <a:gd name="connsiteX20" fmla="*/ 1861319 w 3475899"/>
                <a:gd name="connsiteY20" fmla="*/ 2490881 h 3988066"/>
                <a:gd name="connsiteX21" fmla="*/ 1680653 w 3475899"/>
                <a:gd name="connsiteY21" fmla="*/ 2861181 h 3988066"/>
                <a:gd name="connsiteX22" fmla="*/ 1261662 w 3475899"/>
                <a:gd name="connsiteY22" fmla="*/ 3008533 h 3988066"/>
                <a:gd name="connsiteX23" fmla="*/ 895206 w 3475899"/>
                <a:gd name="connsiteY23" fmla="*/ 2926528 h 3988066"/>
                <a:gd name="connsiteX24" fmla="*/ 718384 w 3475899"/>
                <a:gd name="connsiteY24" fmla="*/ 2649764 h 3988066"/>
                <a:gd name="connsiteX25" fmla="*/ 808076 w 3475899"/>
                <a:gd name="connsiteY25" fmla="*/ 2470379 h 3988066"/>
                <a:gd name="connsiteX26" fmla="*/ 931082 w 3475899"/>
                <a:gd name="connsiteY26" fmla="*/ 2406314 h 3988066"/>
                <a:gd name="connsiteX27" fmla="*/ 990023 w 3475899"/>
                <a:gd name="connsiteY27" fmla="*/ 2398626 h 3988066"/>
                <a:gd name="connsiteX28" fmla="*/ 1010524 w 3475899"/>
                <a:gd name="connsiteY28" fmla="*/ 2414001 h 3988066"/>
                <a:gd name="connsiteX29" fmla="*/ 1000274 w 3475899"/>
                <a:gd name="connsiteY29" fmla="*/ 2444753 h 3988066"/>
                <a:gd name="connsiteX30" fmla="*/ 990023 w 3475899"/>
                <a:gd name="connsiteY30" fmla="*/ 2475505 h 3988066"/>
                <a:gd name="connsiteX31" fmla="*/ 974647 w 3475899"/>
                <a:gd name="connsiteY31" fmla="*/ 2588261 h 3988066"/>
                <a:gd name="connsiteX32" fmla="*/ 1055370 w 3475899"/>
                <a:gd name="connsiteY32" fmla="*/ 2725362 h 3988066"/>
                <a:gd name="connsiteX33" fmla="*/ 1230911 w 3475899"/>
                <a:gd name="connsiteY33" fmla="*/ 2783021 h 3988066"/>
                <a:gd name="connsiteX34" fmla="*/ 1494862 w 3475899"/>
                <a:gd name="connsiteY34" fmla="*/ 2685641 h 3988066"/>
                <a:gd name="connsiteX35" fmla="*/ 1599930 w 3475899"/>
                <a:gd name="connsiteY35" fmla="*/ 2444753 h 3988066"/>
                <a:gd name="connsiteX36" fmla="*/ 1387231 w 3475899"/>
                <a:gd name="connsiteY36" fmla="*/ 2109048 h 3988066"/>
                <a:gd name="connsiteX37" fmla="*/ 943896 w 3475899"/>
                <a:gd name="connsiteY37" fmla="*/ 2003980 h 3988066"/>
                <a:gd name="connsiteX38" fmla="*/ 372428 w 3475899"/>
                <a:gd name="connsiteY38" fmla="*/ 2198740 h 3988066"/>
                <a:gd name="connsiteX39" fmla="*/ 118727 w 3475899"/>
                <a:gd name="connsiteY39" fmla="*/ 2711267 h 3988066"/>
                <a:gd name="connsiteX40" fmla="*/ 500560 w 3475899"/>
                <a:gd name="connsiteY40" fmla="*/ 3351926 h 3988066"/>
                <a:gd name="connsiteX41" fmla="*/ 1312915 w 3475899"/>
                <a:gd name="connsiteY41" fmla="*/ 3567187 h 3988066"/>
                <a:gd name="connsiteX42" fmla="*/ 2135520 w 3475899"/>
                <a:gd name="connsiteY42" fmla="*/ 3269921 h 3988066"/>
                <a:gd name="connsiteX43" fmla="*/ 2491727 w 3475899"/>
                <a:gd name="connsiteY43" fmla="*/ 2506256 h 3988066"/>
                <a:gd name="connsiteX44" fmla="*/ 2373845 w 3475899"/>
                <a:gd name="connsiteY44" fmla="*/ 2070608 h 3988066"/>
                <a:gd name="connsiteX45" fmla="*/ 2058641 w 3475899"/>
                <a:gd name="connsiteY45" fmla="*/ 1755405 h 3988066"/>
                <a:gd name="connsiteX46" fmla="*/ 1615306 w 3475899"/>
                <a:gd name="connsiteY46" fmla="*/ 1496578 h 3988066"/>
                <a:gd name="connsiteX47" fmla="*/ 859329 w 3475899"/>
                <a:gd name="connsiteY47" fmla="*/ 1135247 h 3988066"/>
                <a:gd name="connsiteX48" fmla="*/ 477496 w 3475899"/>
                <a:gd name="connsiteY48" fmla="*/ 609907 h 3988066"/>
                <a:gd name="connsiteX49" fmla="*/ 782450 w 3475899"/>
                <a:gd name="connsiteY49" fmla="*/ 143508 h 3988066"/>
                <a:gd name="connsiteX50" fmla="*/ 1425671 w 3475899"/>
                <a:gd name="connsiteY50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25442 w 3475899"/>
                <a:gd name="connsiteY3" fmla="*/ 343393 h 3988066"/>
                <a:gd name="connsiteX4" fmla="*/ 1687060 w 3475899"/>
                <a:gd name="connsiteY4" fmla="*/ 153758 h 3988066"/>
                <a:gd name="connsiteX5" fmla="*/ 1410295 w 3475899"/>
                <a:gd name="connsiteY5" fmla="*/ 102506 h 3988066"/>
                <a:gd name="connsiteX6" fmla="*/ 961834 w 3475899"/>
                <a:gd name="connsiteY6" fmla="*/ 187072 h 3988066"/>
                <a:gd name="connsiteX7" fmla="*/ 744010 w 3475899"/>
                <a:gd name="connsiteY7" fmla="*/ 481775 h 3988066"/>
                <a:gd name="connsiteX8" fmla="*/ 900331 w 3475899"/>
                <a:gd name="connsiteY8" fmla="*/ 740602 h 3988066"/>
                <a:gd name="connsiteX9" fmla="*/ 1284726 w 3475899"/>
                <a:gd name="connsiteY9" fmla="*/ 943050 h 3988066"/>
                <a:gd name="connsiteX10" fmla="*/ 2984160 w 3475899"/>
                <a:gd name="connsiteY10" fmla="*/ 1543339 h 3988066"/>
                <a:gd name="connsiteX11" fmla="*/ 3378091 w 3475899"/>
                <a:gd name="connsiteY11" fmla="*/ 2821306 h 3988066"/>
                <a:gd name="connsiteX12" fmla="*/ 2359032 w 3475899"/>
                <a:gd name="connsiteY12" fmla="*/ 3840356 h 3988066"/>
                <a:gd name="connsiteX13" fmla="*/ 1252372 w 3475899"/>
                <a:gd name="connsiteY13" fmla="*/ 3968244 h 3988066"/>
                <a:gd name="connsiteX14" fmla="*/ 352887 w 3475899"/>
                <a:gd name="connsiteY14" fmla="*/ 3518017 h 3988066"/>
                <a:gd name="connsiteX15" fmla="*/ 846 w 3475899"/>
                <a:gd name="connsiteY15" fmla="*/ 2711267 h 3988066"/>
                <a:gd name="connsiteX16" fmla="*/ 284017 w 3475899"/>
                <a:gd name="connsiteY16" fmla="*/ 2118017 h 3988066"/>
                <a:gd name="connsiteX17" fmla="*/ 964397 w 3475899"/>
                <a:gd name="connsiteY17" fmla="*/ 1870723 h 3988066"/>
                <a:gd name="connsiteX18" fmla="*/ 1592242 w 3475899"/>
                <a:gd name="connsiteY18" fmla="*/ 2019356 h 3988066"/>
                <a:gd name="connsiteX19" fmla="*/ 1861319 w 3475899"/>
                <a:gd name="connsiteY19" fmla="*/ 2490881 h 3988066"/>
                <a:gd name="connsiteX20" fmla="*/ 1680653 w 3475899"/>
                <a:gd name="connsiteY20" fmla="*/ 2861181 h 3988066"/>
                <a:gd name="connsiteX21" fmla="*/ 1261662 w 3475899"/>
                <a:gd name="connsiteY21" fmla="*/ 3008533 h 3988066"/>
                <a:gd name="connsiteX22" fmla="*/ 895206 w 3475899"/>
                <a:gd name="connsiteY22" fmla="*/ 2926528 h 3988066"/>
                <a:gd name="connsiteX23" fmla="*/ 718384 w 3475899"/>
                <a:gd name="connsiteY23" fmla="*/ 2649764 h 3988066"/>
                <a:gd name="connsiteX24" fmla="*/ 808076 w 3475899"/>
                <a:gd name="connsiteY24" fmla="*/ 2470379 h 3988066"/>
                <a:gd name="connsiteX25" fmla="*/ 931082 w 3475899"/>
                <a:gd name="connsiteY25" fmla="*/ 2406314 h 3988066"/>
                <a:gd name="connsiteX26" fmla="*/ 990023 w 3475899"/>
                <a:gd name="connsiteY26" fmla="*/ 2398626 h 3988066"/>
                <a:gd name="connsiteX27" fmla="*/ 1010524 w 3475899"/>
                <a:gd name="connsiteY27" fmla="*/ 2414001 h 3988066"/>
                <a:gd name="connsiteX28" fmla="*/ 1000274 w 3475899"/>
                <a:gd name="connsiteY28" fmla="*/ 2444753 h 3988066"/>
                <a:gd name="connsiteX29" fmla="*/ 990023 w 3475899"/>
                <a:gd name="connsiteY29" fmla="*/ 2475505 h 3988066"/>
                <a:gd name="connsiteX30" fmla="*/ 974647 w 3475899"/>
                <a:gd name="connsiteY30" fmla="*/ 2588261 h 3988066"/>
                <a:gd name="connsiteX31" fmla="*/ 1055370 w 3475899"/>
                <a:gd name="connsiteY31" fmla="*/ 2725362 h 3988066"/>
                <a:gd name="connsiteX32" fmla="*/ 1230911 w 3475899"/>
                <a:gd name="connsiteY32" fmla="*/ 2783021 h 3988066"/>
                <a:gd name="connsiteX33" fmla="*/ 1494862 w 3475899"/>
                <a:gd name="connsiteY33" fmla="*/ 2685641 h 3988066"/>
                <a:gd name="connsiteX34" fmla="*/ 1599930 w 3475899"/>
                <a:gd name="connsiteY34" fmla="*/ 2444753 h 3988066"/>
                <a:gd name="connsiteX35" fmla="*/ 1387231 w 3475899"/>
                <a:gd name="connsiteY35" fmla="*/ 2109048 h 3988066"/>
                <a:gd name="connsiteX36" fmla="*/ 943896 w 3475899"/>
                <a:gd name="connsiteY36" fmla="*/ 2003980 h 3988066"/>
                <a:gd name="connsiteX37" fmla="*/ 372428 w 3475899"/>
                <a:gd name="connsiteY37" fmla="*/ 2198740 h 3988066"/>
                <a:gd name="connsiteX38" fmla="*/ 118727 w 3475899"/>
                <a:gd name="connsiteY38" fmla="*/ 2711267 h 3988066"/>
                <a:gd name="connsiteX39" fmla="*/ 500560 w 3475899"/>
                <a:gd name="connsiteY39" fmla="*/ 3351926 h 3988066"/>
                <a:gd name="connsiteX40" fmla="*/ 1312915 w 3475899"/>
                <a:gd name="connsiteY40" fmla="*/ 3567187 h 3988066"/>
                <a:gd name="connsiteX41" fmla="*/ 2135520 w 3475899"/>
                <a:gd name="connsiteY41" fmla="*/ 3269921 h 3988066"/>
                <a:gd name="connsiteX42" fmla="*/ 2491727 w 3475899"/>
                <a:gd name="connsiteY42" fmla="*/ 2506256 h 3988066"/>
                <a:gd name="connsiteX43" fmla="*/ 2373845 w 3475899"/>
                <a:gd name="connsiteY43" fmla="*/ 2070608 h 3988066"/>
                <a:gd name="connsiteX44" fmla="*/ 2058641 w 3475899"/>
                <a:gd name="connsiteY44" fmla="*/ 1755405 h 3988066"/>
                <a:gd name="connsiteX45" fmla="*/ 1615306 w 3475899"/>
                <a:gd name="connsiteY45" fmla="*/ 1496578 h 3988066"/>
                <a:gd name="connsiteX46" fmla="*/ 859329 w 3475899"/>
                <a:gd name="connsiteY46" fmla="*/ 1135247 h 3988066"/>
                <a:gd name="connsiteX47" fmla="*/ 477496 w 3475899"/>
                <a:gd name="connsiteY47" fmla="*/ 609907 h 3988066"/>
                <a:gd name="connsiteX48" fmla="*/ 782450 w 3475899"/>
                <a:gd name="connsiteY48" fmla="*/ 143508 h 3988066"/>
                <a:gd name="connsiteX49" fmla="*/ 1425671 w 3475899"/>
                <a:gd name="connsiteY49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1825442 w 3475899"/>
                <a:gd name="connsiteY2" fmla="*/ 343393 h 3988066"/>
                <a:gd name="connsiteX3" fmla="*/ 1687060 w 3475899"/>
                <a:gd name="connsiteY3" fmla="*/ 153758 h 3988066"/>
                <a:gd name="connsiteX4" fmla="*/ 1410295 w 3475899"/>
                <a:gd name="connsiteY4" fmla="*/ 102506 h 3988066"/>
                <a:gd name="connsiteX5" fmla="*/ 961834 w 3475899"/>
                <a:gd name="connsiteY5" fmla="*/ 187072 h 3988066"/>
                <a:gd name="connsiteX6" fmla="*/ 744010 w 3475899"/>
                <a:gd name="connsiteY6" fmla="*/ 481775 h 3988066"/>
                <a:gd name="connsiteX7" fmla="*/ 900331 w 3475899"/>
                <a:gd name="connsiteY7" fmla="*/ 740602 h 3988066"/>
                <a:gd name="connsiteX8" fmla="*/ 1284726 w 3475899"/>
                <a:gd name="connsiteY8" fmla="*/ 943050 h 3988066"/>
                <a:gd name="connsiteX9" fmla="*/ 2984160 w 3475899"/>
                <a:gd name="connsiteY9" fmla="*/ 1543339 h 3988066"/>
                <a:gd name="connsiteX10" fmla="*/ 3378091 w 3475899"/>
                <a:gd name="connsiteY10" fmla="*/ 2821306 h 3988066"/>
                <a:gd name="connsiteX11" fmla="*/ 2359032 w 3475899"/>
                <a:gd name="connsiteY11" fmla="*/ 3840356 h 3988066"/>
                <a:gd name="connsiteX12" fmla="*/ 1252372 w 3475899"/>
                <a:gd name="connsiteY12" fmla="*/ 3968244 h 3988066"/>
                <a:gd name="connsiteX13" fmla="*/ 352887 w 3475899"/>
                <a:gd name="connsiteY13" fmla="*/ 3518017 h 3988066"/>
                <a:gd name="connsiteX14" fmla="*/ 846 w 3475899"/>
                <a:gd name="connsiteY14" fmla="*/ 2711267 h 3988066"/>
                <a:gd name="connsiteX15" fmla="*/ 284017 w 3475899"/>
                <a:gd name="connsiteY15" fmla="*/ 2118017 h 3988066"/>
                <a:gd name="connsiteX16" fmla="*/ 964397 w 3475899"/>
                <a:gd name="connsiteY16" fmla="*/ 1870723 h 3988066"/>
                <a:gd name="connsiteX17" fmla="*/ 1592242 w 3475899"/>
                <a:gd name="connsiteY17" fmla="*/ 2019356 h 3988066"/>
                <a:gd name="connsiteX18" fmla="*/ 1861319 w 3475899"/>
                <a:gd name="connsiteY18" fmla="*/ 2490881 h 3988066"/>
                <a:gd name="connsiteX19" fmla="*/ 1680653 w 3475899"/>
                <a:gd name="connsiteY19" fmla="*/ 2861181 h 3988066"/>
                <a:gd name="connsiteX20" fmla="*/ 1261662 w 3475899"/>
                <a:gd name="connsiteY20" fmla="*/ 3008533 h 3988066"/>
                <a:gd name="connsiteX21" fmla="*/ 895206 w 3475899"/>
                <a:gd name="connsiteY21" fmla="*/ 2926528 h 3988066"/>
                <a:gd name="connsiteX22" fmla="*/ 718384 w 3475899"/>
                <a:gd name="connsiteY22" fmla="*/ 2649764 h 3988066"/>
                <a:gd name="connsiteX23" fmla="*/ 808076 w 3475899"/>
                <a:gd name="connsiteY23" fmla="*/ 2470379 h 3988066"/>
                <a:gd name="connsiteX24" fmla="*/ 931082 w 3475899"/>
                <a:gd name="connsiteY24" fmla="*/ 2406314 h 3988066"/>
                <a:gd name="connsiteX25" fmla="*/ 990023 w 3475899"/>
                <a:gd name="connsiteY25" fmla="*/ 2398626 h 3988066"/>
                <a:gd name="connsiteX26" fmla="*/ 1010524 w 3475899"/>
                <a:gd name="connsiteY26" fmla="*/ 2414001 h 3988066"/>
                <a:gd name="connsiteX27" fmla="*/ 1000274 w 3475899"/>
                <a:gd name="connsiteY27" fmla="*/ 2444753 h 3988066"/>
                <a:gd name="connsiteX28" fmla="*/ 990023 w 3475899"/>
                <a:gd name="connsiteY28" fmla="*/ 2475505 h 3988066"/>
                <a:gd name="connsiteX29" fmla="*/ 974647 w 3475899"/>
                <a:gd name="connsiteY29" fmla="*/ 2588261 h 3988066"/>
                <a:gd name="connsiteX30" fmla="*/ 1055370 w 3475899"/>
                <a:gd name="connsiteY30" fmla="*/ 2725362 h 3988066"/>
                <a:gd name="connsiteX31" fmla="*/ 1230911 w 3475899"/>
                <a:gd name="connsiteY31" fmla="*/ 2783021 h 3988066"/>
                <a:gd name="connsiteX32" fmla="*/ 1494862 w 3475899"/>
                <a:gd name="connsiteY32" fmla="*/ 2685641 h 3988066"/>
                <a:gd name="connsiteX33" fmla="*/ 1599930 w 3475899"/>
                <a:gd name="connsiteY33" fmla="*/ 2444753 h 3988066"/>
                <a:gd name="connsiteX34" fmla="*/ 1387231 w 3475899"/>
                <a:gd name="connsiteY34" fmla="*/ 2109048 h 3988066"/>
                <a:gd name="connsiteX35" fmla="*/ 943896 w 3475899"/>
                <a:gd name="connsiteY35" fmla="*/ 2003980 h 3988066"/>
                <a:gd name="connsiteX36" fmla="*/ 372428 w 3475899"/>
                <a:gd name="connsiteY36" fmla="*/ 2198740 h 3988066"/>
                <a:gd name="connsiteX37" fmla="*/ 118727 w 3475899"/>
                <a:gd name="connsiteY37" fmla="*/ 2711267 h 3988066"/>
                <a:gd name="connsiteX38" fmla="*/ 500560 w 3475899"/>
                <a:gd name="connsiteY38" fmla="*/ 3351926 h 3988066"/>
                <a:gd name="connsiteX39" fmla="*/ 1312915 w 3475899"/>
                <a:gd name="connsiteY39" fmla="*/ 3567187 h 3988066"/>
                <a:gd name="connsiteX40" fmla="*/ 2135520 w 3475899"/>
                <a:gd name="connsiteY40" fmla="*/ 3269921 h 3988066"/>
                <a:gd name="connsiteX41" fmla="*/ 2491727 w 3475899"/>
                <a:gd name="connsiteY41" fmla="*/ 2506256 h 3988066"/>
                <a:gd name="connsiteX42" fmla="*/ 2373845 w 3475899"/>
                <a:gd name="connsiteY42" fmla="*/ 2070608 h 3988066"/>
                <a:gd name="connsiteX43" fmla="*/ 2058641 w 3475899"/>
                <a:gd name="connsiteY43" fmla="*/ 1755405 h 3988066"/>
                <a:gd name="connsiteX44" fmla="*/ 1615306 w 3475899"/>
                <a:gd name="connsiteY44" fmla="*/ 1496578 h 3988066"/>
                <a:gd name="connsiteX45" fmla="*/ 859329 w 3475899"/>
                <a:gd name="connsiteY45" fmla="*/ 1135247 h 3988066"/>
                <a:gd name="connsiteX46" fmla="*/ 477496 w 3475899"/>
                <a:gd name="connsiteY46" fmla="*/ 609907 h 3988066"/>
                <a:gd name="connsiteX47" fmla="*/ 782450 w 3475899"/>
                <a:gd name="connsiteY47" fmla="*/ 143508 h 3988066"/>
                <a:gd name="connsiteX48" fmla="*/ 1425671 w 3475899"/>
                <a:gd name="connsiteY48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1687060 w 3475899"/>
                <a:gd name="connsiteY2" fmla="*/ 153758 h 3988066"/>
                <a:gd name="connsiteX3" fmla="*/ 1410295 w 3475899"/>
                <a:gd name="connsiteY3" fmla="*/ 102506 h 3988066"/>
                <a:gd name="connsiteX4" fmla="*/ 961834 w 3475899"/>
                <a:gd name="connsiteY4" fmla="*/ 187072 h 3988066"/>
                <a:gd name="connsiteX5" fmla="*/ 744010 w 3475899"/>
                <a:gd name="connsiteY5" fmla="*/ 481775 h 3988066"/>
                <a:gd name="connsiteX6" fmla="*/ 900331 w 3475899"/>
                <a:gd name="connsiteY6" fmla="*/ 740602 h 3988066"/>
                <a:gd name="connsiteX7" fmla="*/ 1284726 w 3475899"/>
                <a:gd name="connsiteY7" fmla="*/ 943050 h 3988066"/>
                <a:gd name="connsiteX8" fmla="*/ 2984160 w 3475899"/>
                <a:gd name="connsiteY8" fmla="*/ 1543339 h 3988066"/>
                <a:gd name="connsiteX9" fmla="*/ 3378091 w 3475899"/>
                <a:gd name="connsiteY9" fmla="*/ 2821306 h 3988066"/>
                <a:gd name="connsiteX10" fmla="*/ 2359032 w 3475899"/>
                <a:gd name="connsiteY10" fmla="*/ 3840356 h 3988066"/>
                <a:gd name="connsiteX11" fmla="*/ 1252372 w 3475899"/>
                <a:gd name="connsiteY11" fmla="*/ 3968244 h 3988066"/>
                <a:gd name="connsiteX12" fmla="*/ 352887 w 3475899"/>
                <a:gd name="connsiteY12" fmla="*/ 3518017 h 3988066"/>
                <a:gd name="connsiteX13" fmla="*/ 846 w 3475899"/>
                <a:gd name="connsiteY13" fmla="*/ 2711267 h 3988066"/>
                <a:gd name="connsiteX14" fmla="*/ 284017 w 3475899"/>
                <a:gd name="connsiteY14" fmla="*/ 2118017 h 3988066"/>
                <a:gd name="connsiteX15" fmla="*/ 964397 w 3475899"/>
                <a:gd name="connsiteY15" fmla="*/ 1870723 h 3988066"/>
                <a:gd name="connsiteX16" fmla="*/ 1592242 w 3475899"/>
                <a:gd name="connsiteY16" fmla="*/ 2019356 h 3988066"/>
                <a:gd name="connsiteX17" fmla="*/ 1861319 w 3475899"/>
                <a:gd name="connsiteY17" fmla="*/ 2490881 h 3988066"/>
                <a:gd name="connsiteX18" fmla="*/ 1680653 w 3475899"/>
                <a:gd name="connsiteY18" fmla="*/ 2861181 h 3988066"/>
                <a:gd name="connsiteX19" fmla="*/ 1261662 w 3475899"/>
                <a:gd name="connsiteY19" fmla="*/ 3008533 h 3988066"/>
                <a:gd name="connsiteX20" fmla="*/ 895206 w 3475899"/>
                <a:gd name="connsiteY20" fmla="*/ 2926528 h 3988066"/>
                <a:gd name="connsiteX21" fmla="*/ 718384 w 3475899"/>
                <a:gd name="connsiteY21" fmla="*/ 2649764 h 3988066"/>
                <a:gd name="connsiteX22" fmla="*/ 808076 w 3475899"/>
                <a:gd name="connsiteY22" fmla="*/ 2470379 h 3988066"/>
                <a:gd name="connsiteX23" fmla="*/ 931082 w 3475899"/>
                <a:gd name="connsiteY23" fmla="*/ 2406314 h 3988066"/>
                <a:gd name="connsiteX24" fmla="*/ 990023 w 3475899"/>
                <a:gd name="connsiteY24" fmla="*/ 2398626 h 3988066"/>
                <a:gd name="connsiteX25" fmla="*/ 1010524 w 3475899"/>
                <a:gd name="connsiteY25" fmla="*/ 2414001 h 3988066"/>
                <a:gd name="connsiteX26" fmla="*/ 1000274 w 3475899"/>
                <a:gd name="connsiteY26" fmla="*/ 2444753 h 3988066"/>
                <a:gd name="connsiteX27" fmla="*/ 990023 w 3475899"/>
                <a:gd name="connsiteY27" fmla="*/ 2475505 h 3988066"/>
                <a:gd name="connsiteX28" fmla="*/ 974647 w 3475899"/>
                <a:gd name="connsiteY28" fmla="*/ 2588261 h 3988066"/>
                <a:gd name="connsiteX29" fmla="*/ 1055370 w 3475899"/>
                <a:gd name="connsiteY29" fmla="*/ 2725362 h 3988066"/>
                <a:gd name="connsiteX30" fmla="*/ 1230911 w 3475899"/>
                <a:gd name="connsiteY30" fmla="*/ 2783021 h 3988066"/>
                <a:gd name="connsiteX31" fmla="*/ 1494862 w 3475899"/>
                <a:gd name="connsiteY31" fmla="*/ 2685641 h 3988066"/>
                <a:gd name="connsiteX32" fmla="*/ 1599930 w 3475899"/>
                <a:gd name="connsiteY32" fmla="*/ 2444753 h 3988066"/>
                <a:gd name="connsiteX33" fmla="*/ 1387231 w 3475899"/>
                <a:gd name="connsiteY33" fmla="*/ 2109048 h 3988066"/>
                <a:gd name="connsiteX34" fmla="*/ 943896 w 3475899"/>
                <a:gd name="connsiteY34" fmla="*/ 2003980 h 3988066"/>
                <a:gd name="connsiteX35" fmla="*/ 372428 w 3475899"/>
                <a:gd name="connsiteY35" fmla="*/ 2198740 h 3988066"/>
                <a:gd name="connsiteX36" fmla="*/ 118727 w 3475899"/>
                <a:gd name="connsiteY36" fmla="*/ 2711267 h 3988066"/>
                <a:gd name="connsiteX37" fmla="*/ 500560 w 3475899"/>
                <a:gd name="connsiteY37" fmla="*/ 3351926 h 3988066"/>
                <a:gd name="connsiteX38" fmla="*/ 1312915 w 3475899"/>
                <a:gd name="connsiteY38" fmla="*/ 3567187 h 3988066"/>
                <a:gd name="connsiteX39" fmla="*/ 2135520 w 3475899"/>
                <a:gd name="connsiteY39" fmla="*/ 3269921 h 3988066"/>
                <a:gd name="connsiteX40" fmla="*/ 2491727 w 3475899"/>
                <a:gd name="connsiteY40" fmla="*/ 2506256 h 3988066"/>
                <a:gd name="connsiteX41" fmla="*/ 2373845 w 3475899"/>
                <a:gd name="connsiteY41" fmla="*/ 2070608 h 3988066"/>
                <a:gd name="connsiteX42" fmla="*/ 2058641 w 3475899"/>
                <a:gd name="connsiteY42" fmla="*/ 1755405 h 3988066"/>
                <a:gd name="connsiteX43" fmla="*/ 1615306 w 3475899"/>
                <a:gd name="connsiteY43" fmla="*/ 1496578 h 3988066"/>
                <a:gd name="connsiteX44" fmla="*/ 859329 w 3475899"/>
                <a:gd name="connsiteY44" fmla="*/ 1135247 h 3988066"/>
                <a:gd name="connsiteX45" fmla="*/ 477496 w 3475899"/>
                <a:gd name="connsiteY45" fmla="*/ 609907 h 3988066"/>
                <a:gd name="connsiteX46" fmla="*/ 782450 w 3475899"/>
                <a:gd name="connsiteY46" fmla="*/ 143508 h 3988066"/>
                <a:gd name="connsiteX47" fmla="*/ 1425671 w 3475899"/>
                <a:gd name="connsiteY47" fmla="*/ 0 h 3988066"/>
                <a:gd name="connsiteX0" fmla="*/ 1425671 w 3475899"/>
                <a:gd name="connsiteY0" fmla="*/ 0 h 3988066"/>
                <a:gd name="connsiteX1" fmla="*/ 1687060 w 3475899"/>
                <a:gd name="connsiteY1" fmla="*/ 153758 h 3988066"/>
                <a:gd name="connsiteX2" fmla="*/ 1410295 w 3475899"/>
                <a:gd name="connsiteY2" fmla="*/ 102506 h 3988066"/>
                <a:gd name="connsiteX3" fmla="*/ 961834 w 3475899"/>
                <a:gd name="connsiteY3" fmla="*/ 187072 h 3988066"/>
                <a:gd name="connsiteX4" fmla="*/ 744010 w 3475899"/>
                <a:gd name="connsiteY4" fmla="*/ 481775 h 3988066"/>
                <a:gd name="connsiteX5" fmla="*/ 900331 w 3475899"/>
                <a:gd name="connsiteY5" fmla="*/ 740602 h 3988066"/>
                <a:gd name="connsiteX6" fmla="*/ 1284726 w 3475899"/>
                <a:gd name="connsiteY6" fmla="*/ 943050 h 3988066"/>
                <a:gd name="connsiteX7" fmla="*/ 2984160 w 3475899"/>
                <a:gd name="connsiteY7" fmla="*/ 1543339 h 3988066"/>
                <a:gd name="connsiteX8" fmla="*/ 3378091 w 3475899"/>
                <a:gd name="connsiteY8" fmla="*/ 2821306 h 3988066"/>
                <a:gd name="connsiteX9" fmla="*/ 2359032 w 3475899"/>
                <a:gd name="connsiteY9" fmla="*/ 3840356 h 3988066"/>
                <a:gd name="connsiteX10" fmla="*/ 1252372 w 3475899"/>
                <a:gd name="connsiteY10" fmla="*/ 3968244 h 3988066"/>
                <a:gd name="connsiteX11" fmla="*/ 352887 w 3475899"/>
                <a:gd name="connsiteY11" fmla="*/ 3518017 h 3988066"/>
                <a:gd name="connsiteX12" fmla="*/ 846 w 3475899"/>
                <a:gd name="connsiteY12" fmla="*/ 2711267 h 3988066"/>
                <a:gd name="connsiteX13" fmla="*/ 284017 w 3475899"/>
                <a:gd name="connsiteY13" fmla="*/ 2118017 h 3988066"/>
                <a:gd name="connsiteX14" fmla="*/ 964397 w 3475899"/>
                <a:gd name="connsiteY14" fmla="*/ 1870723 h 3988066"/>
                <a:gd name="connsiteX15" fmla="*/ 1592242 w 3475899"/>
                <a:gd name="connsiteY15" fmla="*/ 2019356 h 3988066"/>
                <a:gd name="connsiteX16" fmla="*/ 1861319 w 3475899"/>
                <a:gd name="connsiteY16" fmla="*/ 2490881 h 3988066"/>
                <a:gd name="connsiteX17" fmla="*/ 1680653 w 3475899"/>
                <a:gd name="connsiteY17" fmla="*/ 2861181 h 3988066"/>
                <a:gd name="connsiteX18" fmla="*/ 1261662 w 3475899"/>
                <a:gd name="connsiteY18" fmla="*/ 3008533 h 3988066"/>
                <a:gd name="connsiteX19" fmla="*/ 895206 w 3475899"/>
                <a:gd name="connsiteY19" fmla="*/ 2926528 h 3988066"/>
                <a:gd name="connsiteX20" fmla="*/ 718384 w 3475899"/>
                <a:gd name="connsiteY20" fmla="*/ 2649764 h 3988066"/>
                <a:gd name="connsiteX21" fmla="*/ 808076 w 3475899"/>
                <a:gd name="connsiteY21" fmla="*/ 2470379 h 3988066"/>
                <a:gd name="connsiteX22" fmla="*/ 931082 w 3475899"/>
                <a:gd name="connsiteY22" fmla="*/ 2406314 h 3988066"/>
                <a:gd name="connsiteX23" fmla="*/ 990023 w 3475899"/>
                <a:gd name="connsiteY23" fmla="*/ 2398626 h 3988066"/>
                <a:gd name="connsiteX24" fmla="*/ 1010524 w 3475899"/>
                <a:gd name="connsiteY24" fmla="*/ 2414001 h 3988066"/>
                <a:gd name="connsiteX25" fmla="*/ 1000274 w 3475899"/>
                <a:gd name="connsiteY25" fmla="*/ 2444753 h 3988066"/>
                <a:gd name="connsiteX26" fmla="*/ 990023 w 3475899"/>
                <a:gd name="connsiteY26" fmla="*/ 2475505 h 3988066"/>
                <a:gd name="connsiteX27" fmla="*/ 974647 w 3475899"/>
                <a:gd name="connsiteY27" fmla="*/ 2588261 h 3988066"/>
                <a:gd name="connsiteX28" fmla="*/ 1055370 w 3475899"/>
                <a:gd name="connsiteY28" fmla="*/ 2725362 h 3988066"/>
                <a:gd name="connsiteX29" fmla="*/ 1230911 w 3475899"/>
                <a:gd name="connsiteY29" fmla="*/ 2783021 h 3988066"/>
                <a:gd name="connsiteX30" fmla="*/ 1494862 w 3475899"/>
                <a:gd name="connsiteY30" fmla="*/ 2685641 h 3988066"/>
                <a:gd name="connsiteX31" fmla="*/ 1599930 w 3475899"/>
                <a:gd name="connsiteY31" fmla="*/ 2444753 h 3988066"/>
                <a:gd name="connsiteX32" fmla="*/ 1387231 w 3475899"/>
                <a:gd name="connsiteY32" fmla="*/ 2109048 h 3988066"/>
                <a:gd name="connsiteX33" fmla="*/ 943896 w 3475899"/>
                <a:gd name="connsiteY33" fmla="*/ 2003980 h 3988066"/>
                <a:gd name="connsiteX34" fmla="*/ 372428 w 3475899"/>
                <a:gd name="connsiteY34" fmla="*/ 2198740 h 3988066"/>
                <a:gd name="connsiteX35" fmla="*/ 118727 w 3475899"/>
                <a:gd name="connsiteY35" fmla="*/ 2711267 h 3988066"/>
                <a:gd name="connsiteX36" fmla="*/ 500560 w 3475899"/>
                <a:gd name="connsiteY36" fmla="*/ 3351926 h 3988066"/>
                <a:gd name="connsiteX37" fmla="*/ 1312915 w 3475899"/>
                <a:gd name="connsiteY37" fmla="*/ 3567187 h 3988066"/>
                <a:gd name="connsiteX38" fmla="*/ 2135520 w 3475899"/>
                <a:gd name="connsiteY38" fmla="*/ 3269921 h 3988066"/>
                <a:gd name="connsiteX39" fmla="*/ 2491727 w 3475899"/>
                <a:gd name="connsiteY39" fmla="*/ 2506256 h 3988066"/>
                <a:gd name="connsiteX40" fmla="*/ 2373845 w 3475899"/>
                <a:gd name="connsiteY40" fmla="*/ 2070608 h 3988066"/>
                <a:gd name="connsiteX41" fmla="*/ 2058641 w 3475899"/>
                <a:gd name="connsiteY41" fmla="*/ 1755405 h 3988066"/>
                <a:gd name="connsiteX42" fmla="*/ 1615306 w 3475899"/>
                <a:gd name="connsiteY42" fmla="*/ 1496578 h 3988066"/>
                <a:gd name="connsiteX43" fmla="*/ 859329 w 3475899"/>
                <a:gd name="connsiteY43" fmla="*/ 1135247 h 3988066"/>
                <a:gd name="connsiteX44" fmla="*/ 477496 w 3475899"/>
                <a:gd name="connsiteY44" fmla="*/ 609907 h 3988066"/>
                <a:gd name="connsiteX45" fmla="*/ 782450 w 3475899"/>
                <a:gd name="connsiteY45" fmla="*/ 143508 h 3988066"/>
                <a:gd name="connsiteX46" fmla="*/ 1425671 w 3475899"/>
                <a:gd name="connsiteY46" fmla="*/ 0 h 3988066"/>
                <a:gd name="connsiteX0" fmla="*/ 1425671 w 3475899"/>
                <a:gd name="connsiteY0" fmla="*/ 421 h 3988487"/>
                <a:gd name="connsiteX1" fmla="*/ 1410295 w 3475899"/>
                <a:gd name="connsiteY1" fmla="*/ 102927 h 3988487"/>
                <a:gd name="connsiteX2" fmla="*/ 961834 w 3475899"/>
                <a:gd name="connsiteY2" fmla="*/ 187493 h 3988487"/>
                <a:gd name="connsiteX3" fmla="*/ 744010 w 3475899"/>
                <a:gd name="connsiteY3" fmla="*/ 482196 h 3988487"/>
                <a:gd name="connsiteX4" fmla="*/ 900331 w 3475899"/>
                <a:gd name="connsiteY4" fmla="*/ 741023 h 3988487"/>
                <a:gd name="connsiteX5" fmla="*/ 1284726 w 3475899"/>
                <a:gd name="connsiteY5" fmla="*/ 943471 h 3988487"/>
                <a:gd name="connsiteX6" fmla="*/ 2984160 w 3475899"/>
                <a:gd name="connsiteY6" fmla="*/ 1543760 h 3988487"/>
                <a:gd name="connsiteX7" fmla="*/ 3378091 w 3475899"/>
                <a:gd name="connsiteY7" fmla="*/ 2821727 h 3988487"/>
                <a:gd name="connsiteX8" fmla="*/ 2359032 w 3475899"/>
                <a:gd name="connsiteY8" fmla="*/ 3840777 h 3988487"/>
                <a:gd name="connsiteX9" fmla="*/ 1252372 w 3475899"/>
                <a:gd name="connsiteY9" fmla="*/ 3968665 h 3988487"/>
                <a:gd name="connsiteX10" fmla="*/ 352887 w 3475899"/>
                <a:gd name="connsiteY10" fmla="*/ 3518438 h 3988487"/>
                <a:gd name="connsiteX11" fmla="*/ 846 w 3475899"/>
                <a:gd name="connsiteY11" fmla="*/ 2711688 h 3988487"/>
                <a:gd name="connsiteX12" fmla="*/ 284017 w 3475899"/>
                <a:gd name="connsiteY12" fmla="*/ 2118438 h 3988487"/>
                <a:gd name="connsiteX13" fmla="*/ 964397 w 3475899"/>
                <a:gd name="connsiteY13" fmla="*/ 1871144 h 3988487"/>
                <a:gd name="connsiteX14" fmla="*/ 1592242 w 3475899"/>
                <a:gd name="connsiteY14" fmla="*/ 2019777 h 3988487"/>
                <a:gd name="connsiteX15" fmla="*/ 1861319 w 3475899"/>
                <a:gd name="connsiteY15" fmla="*/ 2491302 h 3988487"/>
                <a:gd name="connsiteX16" fmla="*/ 1680653 w 3475899"/>
                <a:gd name="connsiteY16" fmla="*/ 2861602 h 3988487"/>
                <a:gd name="connsiteX17" fmla="*/ 1261662 w 3475899"/>
                <a:gd name="connsiteY17" fmla="*/ 3008954 h 3988487"/>
                <a:gd name="connsiteX18" fmla="*/ 895206 w 3475899"/>
                <a:gd name="connsiteY18" fmla="*/ 2926949 h 3988487"/>
                <a:gd name="connsiteX19" fmla="*/ 718384 w 3475899"/>
                <a:gd name="connsiteY19" fmla="*/ 2650185 h 3988487"/>
                <a:gd name="connsiteX20" fmla="*/ 808076 w 3475899"/>
                <a:gd name="connsiteY20" fmla="*/ 2470800 h 3988487"/>
                <a:gd name="connsiteX21" fmla="*/ 931082 w 3475899"/>
                <a:gd name="connsiteY21" fmla="*/ 2406735 h 3988487"/>
                <a:gd name="connsiteX22" fmla="*/ 990023 w 3475899"/>
                <a:gd name="connsiteY22" fmla="*/ 2399047 h 3988487"/>
                <a:gd name="connsiteX23" fmla="*/ 1010524 w 3475899"/>
                <a:gd name="connsiteY23" fmla="*/ 2414422 h 3988487"/>
                <a:gd name="connsiteX24" fmla="*/ 1000274 w 3475899"/>
                <a:gd name="connsiteY24" fmla="*/ 2445174 h 3988487"/>
                <a:gd name="connsiteX25" fmla="*/ 990023 w 3475899"/>
                <a:gd name="connsiteY25" fmla="*/ 2475926 h 3988487"/>
                <a:gd name="connsiteX26" fmla="*/ 974647 w 3475899"/>
                <a:gd name="connsiteY26" fmla="*/ 2588682 h 3988487"/>
                <a:gd name="connsiteX27" fmla="*/ 1055370 w 3475899"/>
                <a:gd name="connsiteY27" fmla="*/ 2725783 h 3988487"/>
                <a:gd name="connsiteX28" fmla="*/ 1230911 w 3475899"/>
                <a:gd name="connsiteY28" fmla="*/ 2783442 h 3988487"/>
                <a:gd name="connsiteX29" fmla="*/ 1494862 w 3475899"/>
                <a:gd name="connsiteY29" fmla="*/ 2686062 h 3988487"/>
                <a:gd name="connsiteX30" fmla="*/ 1599930 w 3475899"/>
                <a:gd name="connsiteY30" fmla="*/ 2445174 h 3988487"/>
                <a:gd name="connsiteX31" fmla="*/ 1387231 w 3475899"/>
                <a:gd name="connsiteY31" fmla="*/ 2109469 h 3988487"/>
                <a:gd name="connsiteX32" fmla="*/ 943896 w 3475899"/>
                <a:gd name="connsiteY32" fmla="*/ 2004401 h 3988487"/>
                <a:gd name="connsiteX33" fmla="*/ 372428 w 3475899"/>
                <a:gd name="connsiteY33" fmla="*/ 2199161 h 3988487"/>
                <a:gd name="connsiteX34" fmla="*/ 118727 w 3475899"/>
                <a:gd name="connsiteY34" fmla="*/ 2711688 h 3988487"/>
                <a:gd name="connsiteX35" fmla="*/ 500560 w 3475899"/>
                <a:gd name="connsiteY35" fmla="*/ 3352347 h 3988487"/>
                <a:gd name="connsiteX36" fmla="*/ 1312915 w 3475899"/>
                <a:gd name="connsiteY36" fmla="*/ 3567608 h 3988487"/>
                <a:gd name="connsiteX37" fmla="*/ 2135520 w 3475899"/>
                <a:gd name="connsiteY37" fmla="*/ 3270342 h 3988487"/>
                <a:gd name="connsiteX38" fmla="*/ 2491727 w 3475899"/>
                <a:gd name="connsiteY38" fmla="*/ 2506677 h 3988487"/>
                <a:gd name="connsiteX39" fmla="*/ 2373845 w 3475899"/>
                <a:gd name="connsiteY39" fmla="*/ 2071029 h 3988487"/>
                <a:gd name="connsiteX40" fmla="*/ 2058641 w 3475899"/>
                <a:gd name="connsiteY40" fmla="*/ 1755826 h 3988487"/>
                <a:gd name="connsiteX41" fmla="*/ 1615306 w 3475899"/>
                <a:gd name="connsiteY41" fmla="*/ 1496999 h 3988487"/>
                <a:gd name="connsiteX42" fmla="*/ 859329 w 3475899"/>
                <a:gd name="connsiteY42" fmla="*/ 1135668 h 3988487"/>
                <a:gd name="connsiteX43" fmla="*/ 477496 w 3475899"/>
                <a:gd name="connsiteY43" fmla="*/ 610328 h 3988487"/>
                <a:gd name="connsiteX44" fmla="*/ 782450 w 3475899"/>
                <a:gd name="connsiteY44" fmla="*/ 143929 h 3988487"/>
                <a:gd name="connsiteX45" fmla="*/ 1425671 w 3475899"/>
                <a:gd name="connsiteY45" fmla="*/ 421 h 3988487"/>
                <a:gd name="connsiteX0" fmla="*/ 1425671 w 3475899"/>
                <a:gd name="connsiteY0" fmla="*/ 0 h 3988066"/>
                <a:gd name="connsiteX1" fmla="*/ 961834 w 3475899"/>
                <a:gd name="connsiteY1" fmla="*/ 187072 h 3988066"/>
                <a:gd name="connsiteX2" fmla="*/ 744010 w 3475899"/>
                <a:gd name="connsiteY2" fmla="*/ 481775 h 3988066"/>
                <a:gd name="connsiteX3" fmla="*/ 900331 w 3475899"/>
                <a:gd name="connsiteY3" fmla="*/ 740602 h 3988066"/>
                <a:gd name="connsiteX4" fmla="*/ 1284726 w 3475899"/>
                <a:gd name="connsiteY4" fmla="*/ 943050 h 3988066"/>
                <a:gd name="connsiteX5" fmla="*/ 2984160 w 3475899"/>
                <a:gd name="connsiteY5" fmla="*/ 1543339 h 3988066"/>
                <a:gd name="connsiteX6" fmla="*/ 3378091 w 3475899"/>
                <a:gd name="connsiteY6" fmla="*/ 2821306 h 3988066"/>
                <a:gd name="connsiteX7" fmla="*/ 2359032 w 3475899"/>
                <a:gd name="connsiteY7" fmla="*/ 3840356 h 3988066"/>
                <a:gd name="connsiteX8" fmla="*/ 1252372 w 3475899"/>
                <a:gd name="connsiteY8" fmla="*/ 3968244 h 3988066"/>
                <a:gd name="connsiteX9" fmla="*/ 352887 w 3475899"/>
                <a:gd name="connsiteY9" fmla="*/ 3518017 h 3988066"/>
                <a:gd name="connsiteX10" fmla="*/ 846 w 3475899"/>
                <a:gd name="connsiteY10" fmla="*/ 2711267 h 3988066"/>
                <a:gd name="connsiteX11" fmla="*/ 284017 w 3475899"/>
                <a:gd name="connsiteY11" fmla="*/ 2118017 h 3988066"/>
                <a:gd name="connsiteX12" fmla="*/ 964397 w 3475899"/>
                <a:gd name="connsiteY12" fmla="*/ 1870723 h 3988066"/>
                <a:gd name="connsiteX13" fmla="*/ 1592242 w 3475899"/>
                <a:gd name="connsiteY13" fmla="*/ 2019356 h 3988066"/>
                <a:gd name="connsiteX14" fmla="*/ 1861319 w 3475899"/>
                <a:gd name="connsiteY14" fmla="*/ 2490881 h 3988066"/>
                <a:gd name="connsiteX15" fmla="*/ 1680653 w 3475899"/>
                <a:gd name="connsiteY15" fmla="*/ 2861181 h 3988066"/>
                <a:gd name="connsiteX16" fmla="*/ 1261662 w 3475899"/>
                <a:gd name="connsiteY16" fmla="*/ 3008533 h 3988066"/>
                <a:gd name="connsiteX17" fmla="*/ 895206 w 3475899"/>
                <a:gd name="connsiteY17" fmla="*/ 2926528 h 3988066"/>
                <a:gd name="connsiteX18" fmla="*/ 718384 w 3475899"/>
                <a:gd name="connsiteY18" fmla="*/ 2649764 h 3988066"/>
                <a:gd name="connsiteX19" fmla="*/ 808076 w 3475899"/>
                <a:gd name="connsiteY19" fmla="*/ 2470379 h 3988066"/>
                <a:gd name="connsiteX20" fmla="*/ 931082 w 3475899"/>
                <a:gd name="connsiteY20" fmla="*/ 2406314 h 3988066"/>
                <a:gd name="connsiteX21" fmla="*/ 990023 w 3475899"/>
                <a:gd name="connsiteY21" fmla="*/ 2398626 h 3988066"/>
                <a:gd name="connsiteX22" fmla="*/ 1010524 w 3475899"/>
                <a:gd name="connsiteY22" fmla="*/ 2414001 h 3988066"/>
                <a:gd name="connsiteX23" fmla="*/ 1000274 w 3475899"/>
                <a:gd name="connsiteY23" fmla="*/ 2444753 h 3988066"/>
                <a:gd name="connsiteX24" fmla="*/ 990023 w 3475899"/>
                <a:gd name="connsiteY24" fmla="*/ 2475505 h 3988066"/>
                <a:gd name="connsiteX25" fmla="*/ 974647 w 3475899"/>
                <a:gd name="connsiteY25" fmla="*/ 2588261 h 3988066"/>
                <a:gd name="connsiteX26" fmla="*/ 1055370 w 3475899"/>
                <a:gd name="connsiteY26" fmla="*/ 2725362 h 3988066"/>
                <a:gd name="connsiteX27" fmla="*/ 1230911 w 3475899"/>
                <a:gd name="connsiteY27" fmla="*/ 2783021 h 3988066"/>
                <a:gd name="connsiteX28" fmla="*/ 1494862 w 3475899"/>
                <a:gd name="connsiteY28" fmla="*/ 2685641 h 3988066"/>
                <a:gd name="connsiteX29" fmla="*/ 1599930 w 3475899"/>
                <a:gd name="connsiteY29" fmla="*/ 2444753 h 3988066"/>
                <a:gd name="connsiteX30" fmla="*/ 1387231 w 3475899"/>
                <a:gd name="connsiteY30" fmla="*/ 2109048 h 3988066"/>
                <a:gd name="connsiteX31" fmla="*/ 943896 w 3475899"/>
                <a:gd name="connsiteY31" fmla="*/ 2003980 h 3988066"/>
                <a:gd name="connsiteX32" fmla="*/ 372428 w 3475899"/>
                <a:gd name="connsiteY32" fmla="*/ 2198740 h 3988066"/>
                <a:gd name="connsiteX33" fmla="*/ 118727 w 3475899"/>
                <a:gd name="connsiteY33" fmla="*/ 2711267 h 3988066"/>
                <a:gd name="connsiteX34" fmla="*/ 500560 w 3475899"/>
                <a:gd name="connsiteY34" fmla="*/ 3351926 h 3988066"/>
                <a:gd name="connsiteX35" fmla="*/ 1312915 w 3475899"/>
                <a:gd name="connsiteY35" fmla="*/ 3567187 h 3988066"/>
                <a:gd name="connsiteX36" fmla="*/ 2135520 w 3475899"/>
                <a:gd name="connsiteY36" fmla="*/ 3269921 h 3988066"/>
                <a:gd name="connsiteX37" fmla="*/ 2491727 w 3475899"/>
                <a:gd name="connsiteY37" fmla="*/ 2506256 h 3988066"/>
                <a:gd name="connsiteX38" fmla="*/ 2373845 w 3475899"/>
                <a:gd name="connsiteY38" fmla="*/ 2070608 h 3988066"/>
                <a:gd name="connsiteX39" fmla="*/ 2058641 w 3475899"/>
                <a:gd name="connsiteY39" fmla="*/ 1755405 h 3988066"/>
                <a:gd name="connsiteX40" fmla="*/ 1615306 w 3475899"/>
                <a:gd name="connsiteY40" fmla="*/ 1496578 h 3988066"/>
                <a:gd name="connsiteX41" fmla="*/ 859329 w 3475899"/>
                <a:gd name="connsiteY41" fmla="*/ 1135247 h 3988066"/>
                <a:gd name="connsiteX42" fmla="*/ 477496 w 3475899"/>
                <a:gd name="connsiteY42" fmla="*/ 609907 h 3988066"/>
                <a:gd name="connsiteX43" fmla="*/ 782450 w 3475899"/>
                <a:gd name="connsiteY43" fmla="*/ 143508 h 3988066"/>
                <a:gd name="connsiteX44" fmla="*/ 1425671 w 3475899"/>
                <a:gd name="connsiteY44" fmla="*/ 0 h 3988066"/>
                <a:gd name="connsiteX0" fmla="*/ 782450 w 3475899"/>
                <a:gd name="connsiteY0" fmla="*/ 32557 h 3877115"/>
                <a:gd name="connsiteX1" fmla="*/ 961834 w 3475899"/>
                <a:gd name="connsiteY1" fmla="*/ 76121 h 3877115"/>
                <a:gd name="connsiteX2" fmla="*/ 744010 w 3475899"/>
                <a:gd name="connsiteY2" fmla="*/ 370824 h 3877115"/>
                <a:gd name="connsiteX3" fmla="*/ 900331 w 3475899"/>
                <a:gd name="connsiteY3" fmla="*/ 629651 h 3877115"/>
                <a:gd name="connsiteX4" fmla="*/ 1284726 w 3475899"/>
                <a:gd name="connsiteY4" fmla="*/ 832099 h 3877115"/>
                <a:gd name="connsiteX5" fmla="*/ 2984160 w 3475899"/>
                <a:gd name="connsiteY5" fmla="*/ 1432388 h 3877115"/>
                <a:gd name="connsiteX6" fmla="*/ 3378091 w 3475899"/>
                <a:gd name="connsiteY6" fmla="*/ 2710355 h 3877115"/>
                <a:gd name="connsiteX7" fmla="*/ 2359032 w 3475899"/>
                <a:gd name="connsiteY7" fmla="*/ 3729405 h 3877115"/>
                <a:gd name="connsiteX8" fmla="*/ 1252372 w 3475899"/>
                <a:gd name="connsiteY8" fmla="*/ 3857293 h 3877115"/>
                <a:gd name="connsiteX9" fmla="*/ 352887 w 3475899"/>
                <a:gd name="connsiteY9" fmla="*/ 3407066 h 3877115"/>
                <a:gd name="connsiteX10" fmla="*/ 846 w 3475899"/>
                <a:gd name="connsiteY10" fmla="*/ 2600316 h 3877115"/>
                <a:gd name="connsiteX11" fmla="*/ 284017 w 3475899"/>
                <a:gd name="connsiteY11" fmla="*/ 2007066 h 3877115"/>
                <a:gd name="connsiteX12" fmla="*/ 964397 w 3475899"/>
                <a:gd name="connsiteY12" fmla="*/ 1759772 h 3877115"/>
                <a:gd name="connsiteX13" fmla="*/ 1592242 w 3475899"/>
                <a:gd name="connsiteY13" fmla="*/ 1908405 h 3877115"/>
                <a:gd name="connsiteX14" fmla="*/ 1861319 w 3475899"/>
                <a:gd name="connsiteY14" fmla="*/ 2379930 h 3877115"/>
                <a:gd name="connsiteX15" fmla="*/ 1680653 w 3475899"/>
                <a:gd name="connsiteY15" fmla="*/ 2750230 h 3877115"/>
                <a:gd name="connsiteX16" fmla="*/ 1261662 w 3475899"/>
                <a:gd name="connsiteY16" fmla="*/ 2897582 h 3877115"/>
                <a:gd name="connsiteX17" fmla="*/ 895206 w 3475899"/>
                <a:gd name="connsiteY17" fmla="*/ 2815577 h 3877115"/>
                <a:gd name="connsiteX18" fmla="*/ 718384 w 3475899"/>
                <a:gd name="connsiteY18" fmla="*/ 2538813 h 3877115"/>
                <a:gd name="connsiteX19" fmla="*/ 808076 w 3475899"/>
                <a:gd name="connsiteY19" fmla="*/ 2359428 h 3877115"/>
                <a:gd name="connsiteX20" fmla="*/ 931082 w 3475899"/>
                <a:gd name="connsiteY20" fmla="*/ 2295363 h 3877115"/>
                <a:gd name="connsiteX21" fmla="*/ 990023 w 3475899"/>
                <a:gd name="connsiteY21" fmla="*/ 2287675 h 3877115"/>
                <a:gd name="connsiteX22" fmla="*/ 1010524 w 3475899"/>
                <a:gd name="connsiteY22" fmla="*/ 2303050 h 3877115"/>
                <a:gd name="connsiteX23" fmla="*/ 1000274 w 3475899"/>
                <a:gd name="connsiteY23" fmla="*/ 2333802 h 3877115"/>
                <a:gd name="connsiteX24" fmla="*/ 990023 w 3475899"/>
                <a:gd name="connsiteY24" fmla="*/ 2364554 h 3877115"/>
                <a:gd name="connsiteX25" fmla="*/ 974647 w 3475899"/>
                <a:gd name="connsiteY25" fmla="*/ 2477310 h 3877115"/>
                <a:gd name="connsiteX26" fmla="*/ 1055370 w 3475899"/>
                <a:gd name="connsiteY26" fmla="*/ 2614411 h 3877115"/>
                <a:gd name="connsiteX27" fmla="*/ 1230911 w 3475899"/>
                <a:gd name="connsiteY27" fmla="*/ 2672070 h 3877115"/>
                <a:gd name="connsiteX28" fmla="*/ 1494862 w 3475899"/>
                <a:gd name="connsiteY28" fmla="*/ 2574690 h 3877115"/>
                <a:gd name="connsiteX29" fmla="*/ 1599930 w 3475899"/>
                <a:gd name="connsiteY29" fmla="*/ 2333802 h 3877115"/>
                <a:gd name="connsiteX30" fmla="*/ 1387231 w 3475899"/>
                <a:gd name="connsiteY30" fmla="*/ 1998097 h 3877115"/>
                <a:gd name="connsiteX31" fmla="*/ 943896 w 3475899"/>
                <a:gd name="connsiteY31" fmla="*/ 1893029 h 3877115"/>
                <a:gd name="connsiteX32" fmla="*/ 372428 w 3475899"/>
                <a:gd name="connsiteY32" fmla="*/ 2087789 h 3877115"/>
                <a:gd name="connsiteX33" fmla="*/ 118727 w 3475899"/>
                <a:gd name="connsiteY33" fmla="*/ 2600316 h 3877115"/>
                <a:gd name="connsiteX34" fmla="*/ 500560 w 3475899"/>
                <a:gd name="connsiteY34" fmla="*/ 3240975 h 3877115"/>
                <a:gd name="connsiteX35" fmla="*/ 1312915 w 3475899"/>
                <a:gd name="connsiteY35" fmla="*/ 3456236 h 3877115"/>
                <a:gd name="connsiteX36" fmla="*/ 2135520 w 3475899"/>
                <a:gd name="connsiteY36" fmla="*/ 3158970 h 3877115"/>
                <a:gd name="connsiteX37" fmla="*/ 2491727 w 3475899"/>
                <a:gd name="connsiteY37" fmla="*/ 2395305 h 3877115"/>
                <a:gd name="connsiteX38" fmla="*/ 2373845 w 3475899"/>
                <a:gd name="connsiteY38" fmla="*/ 1959657 h 3877115"/>
                <a:gd name="connsiteX39" fmla="*/ 2058641 w 3475899"/>
                <a:gd name="connsiteY39" fmla="*/ 1644454 h 3877115"/>
                <a:gd name="connsiteX40" fmla="*/ 1615306 w 3475899"/>
                <a:gd name="connsiteY40" fmla="*/ 1385627 h 3877115"/>
                <a:gd name="connsiteX41" fmla="*/ 859329 w 3475899"/>
                <a:gd name="connsiteY41" fmla="*/ 1024296 h 3877115"/>
                <a:gd name="connsiteX42" fmla="*/ 477496 w 3475899"/>
                <a:gd name="connsiteY42" fmla="*/ 498956 h 3877115"/>
                <a:gd name="connsiteX43" fmla="*/ 782450 w 3475899"/>
                <a:gd name="connsiteY43" fmla="*/ 32557 h 3877115"/>
                <a:gd name="connsiteX0" fmla="*/ 477496 w 3475899"/>
                <a:gd name="connsiteY0" fmla="*/ 424506 h 3802665"/>
                <a:gd name="connsiteX1" fmla="*/ 961834 w 3475899"/>
                <a:gd name="connsiteY1" fmla="*/ 1671 h 3802665"/>
                <a:gd name="connsiteX2" fmla="*/ 744010 w 3475899"/>
                <a:gd name="connsiteY2" fmla="*/ 296374 h 3802665"/>
                <a:gd name="connsiteX3" fmla="*/ 900331 w 3475899"/>
                <a:gd name="connsiteY3" fmla="*/ 555201 h 3802665"/>
                <a:gd name="connsiteX4" fmla="*/ 1284726 w 3475899"/>
                <a:gd name="connsiteY4" fmla="*/ 757649 h 3802665"/>
                <a:gd name="connsiteX5" fmla="*/ 2984160 w 3475899"/>
                <a:gd name="connsiteY5" fmla="*/ 1357938 h 3802665"/>
                <a:gd name="connsiteX6" fmla="*/ 3378091 w 3475899"/>
                <a:gd name="connsiteY6" fmla="*/ 2635905 h 3802665"/>
                <a:gd name="connsiteX7" fmla="*/ 2359032 w 3475899"/>
                <a:gd name="connsiteY7" fmla="*/ 3654955 h 3802665"/>
                <a:gd name="connsiteX8" fmla="*/ 1252372 w 3475899"/>
                <a:gd name="connsiteY8" fmla="*/ 3782843 h 3802665"/>
                <a:gd name="connsiteX9" fmla="*/ 352887 w 3475899"/>
                <a:gd name="connsiteY9" fmla="*/ 3332616 h 3802665"/>
                <a:gd name="connsiteX10" fmla="*/ 846 w 3475899"/>
                <a:gd name="connsiteY10" fmla="*/ 2525866 h 3802665"/>
                <a:gd name="connsiteX11" fmla="*/ 284017 w 3475899"/>
                <a:gd name="connsiteY11" fmla="*/ 1932616 h 3802665"/>
                <a:gd name="connsiteX12" fmla="*/ 964397 w 3475899"/>
                <a:gd name="connsiteY12" fmla="*/ 1685322 h 3802665"/>
                <a:gd name="connsiteX13" fmla="*/ 1592242 w 3475899"/>
                <a:gd name="connsiteY13" fmla="*/ 1833955 h 3802665"/>
                <a:gd name="connsiteX14" fmla="*/ 1861319 w 3475899"/>
                <a:gd name="connsiteY14" fmla="*/ 2305480 h 3802665"/>
                <a:gd name="connsiteX15" fmla="*/ 1680653 w 3475899"/>
                <a:gd name="connsiteY15" fmla="*/ 2675780 h 3802665"/>
                <a:gd name="connsiteX16" fmla="*/ 1261662 w 3475899"/>
                <a:gd name="connsiteY16" fmla="*/ 2823132 h 3802665"/>
                <a:gd name="connsiteX17" fmla="*/ 895206 w 3475899"/>
                <a:gd name="connsiteY17" fmla="*/ 2741127 h 3802665"/>
                <a:gd name="connsiteX18" fmla="*/ 718384 w 3475899"/>
                <a:gd name="connsiteY18" fmla="*/ 2464363 h 3802665"/>
                <a:gd name="connsiteX19" fmla="*/ 808076 w 3475899"/>
                <a:gd name="connsiteY19" fmla="*/ 2284978 h 3802665"/>
                <a:gd name="connsiteX20" fmla="*/ 931082 w 3475899"/>
                <a:gd name="connsiteY20" fmla="*/ 2220913 h 3802665"/>
                <a:gd name="connsiteX21" fmla="*/ 990023 w 3475899"/>
                <a:gd name="connsiteY21" fmla="*/ 2213225 h 3802665"/>
                <a:gd name="connsiteX22" fmla="*/ 1010524 w 3475899"/>
                <a:gd name="connsiteY22" fmla="*/ 2228600 h 3802665"/>
                <a:gd name="connsiteX23" fmla="*/ 1000274 w 3475899"/>
                <a:gd name="connsiteY23" fmla="*/ 2259352 h 3802665"/>
                <a:gd name="connsiteX24" fmla="*/ 990023 w 3475899"/>
                <a:gd name="connsiteY24" fmla="*/ 2290104 h 3802665"/>
                <a:gd name="connsiteX25" fmla="*/ 974647 w 3475899"/>
                <a:gd name="connsiteY25" fmla="*/ 2402860 h 3802665"/>
                <a:gd name="connsiteX26" fmla="*/ 1055370 w 3475899"/>
                <a:gd name="connsiteY26" fmla="*/ 2539961 h 3802665"/>
                <a:gd name="connsiteX27" fmla="*/ 1230911 w 3475899"/>
                <a:gd name="connsiteY27" fmla="*/ 2597620 h 3802665"/>
                <a:gd name="connsiteX28" fmla="*/ 1494862 w 3475899"/>
                <a:gd name="connsiteY28" fmla="*/ 2500240 h 3802665"/>
                <a:gd name="connsiteX29" fmla="*/ 1599930 w 3475899"/>
                <a:gd name="connsiteY29" fmla="*/ 2259352 h 3802665"/>
                <a:gd name="connsiteX30" fmla="*/ 1387231 w 3475899"/>
                <a:gd name="connsiteY30" fmla="*/ 1923647 h 3802665"/>
                <a:gd name="connsiteX31" fmla="*/ 943896 w 3475899"/>
                <a:gd name="connsiteY31" fmla="*/ 1818579 h 3802665"/>
                <a:gd name="connsiteX32" fmla="*/ 372428 w 3475899"/>
                <a:gd name="connsiteY32" fmla="*/ 2013339 h 3802665"/>
                <a:gd name="connsiteX33" fmla="*/ 118727 w 3475899"/>
                <a:gd name="connsiteY33" fmla="*/ 2525866 h 3802665"/>
                <a:gd name="connsiteX34" fmla="*/ 500560 w 3475899"/>
                <a:gd name="connsiteY34" fmla="*/ 3166525 h 3802665"/>
                <a:gd name="connsiteX35" fmla="*/ 1312915 w 3475899"/>
                <a:gd name="connsiteY35" fmla="*/ 3381786 h 3802665"/>
                <a:gd name="connsiteX36" fmla="*/ 2135520 w 3475899"/>
                <a:gd name="connsiteY36" fmla="*/ 3084520 h 3802665"/>
                <a:gd name="connsiteX37" fmla="*/ 2491727 w 3475899"/>
                <a:gd name="connsiteY37" fmla="*/ 2320855 h 3802665"/>
                <a:gd name="connsiteX38" fmla="*/ 2373845 w 3475899"/>
                <a:gd name="connsiteY38" fmla="*/ 1885207 h 3802665"/>
                <a:gd name="connsiteX39" fmla="*/ 2058641 w 3475899"/>
                <a:gd name="connsiteY39" fmla="*/ 1570004 h 3802665"/>
                <a:gd name="connsiteX40" fmla="*/ 1615306 w 3475899"/>
                <a:gd name="connsiteY40" fmla="*/ 1311177 h 3802665"/>
                <a:gd name="connsiteX41" fmla="*/ 859329 w 3475899"/>
                <a:gd name="connsiteY41" fmla="*/ 949846 h 3802665"/>
                <a:gd name="connsiteX42" fmla="*/ 477496 w 3475899"/>
                <a:gd name="connsiteY42" fmla="*/ 424506 h 380266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35520 w 3475899"/>
                <a:gd name="connsiteY36" fmla="*/ 3980450 h 4698595"/>
                <a:gd name="connsiteX37" fmla="*/ 2491727 w 3475899"/>
                <a:gd name="connsiteY37" fmla="*/ 3216785 h 4698595"/>
                <a:gd name="connsiteX38" fmla="*/ 2373845 w 3475899"/>
                <a:gd name="connsiteY38" fmla="*/ 278113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35520 w 3475899"/>
                <a:gd name="connsiteY36" fmla="*/ 3980450 h 4698595"/>
                <a:gd name="connsiteX37" fmla="*/ 2705552 w 3475899"/>
                <a:gd name="connsiteY37" fmla="*/ 3234379 h 4698595"/>
                <a:gd name="connsiteX38" fmla="*/ 2373845 w 3475899"/>
                <a:gd name="connsiteY38" fmla="*/ 278113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373845 w 3475899"/>
                <a:gd name="connsiteY38" fmla="*/ 278113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769638 w 3475899"/>
                <a:gd name="connsiteY39" fmla="*/ 2113659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11483"/>
                <a:gd name="connsiteY0" fmla="*/ 1320436 h 4698595"/>
                <a:gd name="connsiteX1" fmla="*/ 391637 w 3411483"/>
                <a:gd name="connsiteY1" fmla="*/ 346 h 4698595"/>
                <a:gd name="connsiteX2" fmla="*/ 744010 w 3411483"/>
                <a:gd name="connsiteY2" fmla="*/ 1192304 h 4698595"/>
                <a:gd name="connsiteX3" fmla="*/ 900331 w 3411483"/>
                <a:gd name="connsiteY3" fmla="*/ 1451131 h 4698595"/>
                <a:gd name="connsiteX4" fmla="*/ 1240632 w 3411483"/>
                <a:gd name="connsiteY4" fmla="*/ 1733678 h 4698595"/>
                <a:gd name="connsiteX5" fmla="*/ 2984160 w 3411483"/>
                <a:gd name="connsiteY5" fmla="*/ 2253868 h 4698595"/>
                <a:gd name="connsiteX6" fmla="*/ 3378091 w 3411483"/>
                <a:gd name="connsiteY6" fmla="*/ 3531835 h 4698595"/>
                <a:gd name="connsiteX7" fmla="*/ 2359032 w 3411483"/>
                <a:gd name="connsiteY7" fmla="*/ 4550885 h 4698595"/>
                <a:gd name="connsiteX8" fmla="*/ 1252372 w 3411483"/>
                <a:gd name="connsiteY8" fmla="*/ 4678773 h 4698595"/>
                <a:gd name="connsiteX9" fmla="*/ 352887 w 3411483"/>
                <a:gd name="connsiteY9" fmla="*/ 4228546 h 4698595"/>
                <a:gd name="connsiteX10" fmla="*/ 846 w 3411483"/>
                <a:gd name="connsiteY10" fmla="*/ 3421796 h 4698595"/>
                <a:gd name="connsiteX11" fmla="*/ 284017 w 3411483"/>
                <a:gd name="connsiteY11" fmla="*/ 2828546 h 4698595"/>
                <a:gd name="connsiteX12" fmla="*/ 964397 w 3411483"/>
                <a:gd name="connsiteY12" fmla="*/ 2581252 h 4698595"/>
                <a:gd name="connsiteX13" fmla="*/ 1592242 w 3411483"/>
                <a:gd name="connsiteY13" fmla="*/ 2729885 h 4698595"/>
                <a:gd name="connsiteX14" fmla="*/ 1861319 w 3411483"/>
                <a:gd name="connsiteY14" fmla="*/ 3201410 h 4698595"/>
                <a:gd name="connsiteX15" fmla="*/ 1680653 w 3411483"/>
                <a:gd name="connsiteY15" fmla="*/ 3571710 h 4698595"/>
                <a:gd name="connsiteX16" fmla="*/ 1261662 w 3411483"/>
                <a:gd name="connsiteY16" fmla="*/ 3719062 h 4698595"/>
                <a:gd name="connsiteX17" fmla="*/ 895206 w 3411483"/>
                <a:gd name="connsiteY17" fmla="*/ 3637057 h 4698595"/>
                <a:gd name="connsiteX18" fmla="*/ 718384 w 3411483"/>
                <a:gd name="connsiteY18" fmla="*/ 3360293 h 4698595"/>
                <a:gd name="connsiteX19" fmla="*/ 808076 w 3411483"/>
                <a:gd name="connsiteY19" fmla="*/ 3180908 h 4698595"/>
                <a:gd name="connsiteX20" fmla="*/ 931082 w 3411483"/>
                <a:gd name="connsiteY20" fmla="*/ 3116843 h 4698595"/>
                <a:gd name="connsiteX21" fmla="*/ 990023 w 3411483"/>
                <a:gd name="connsiteY21" fmla="*/ 3109155 h 4698595"/>
                <a:gd name="connsiteX22" fmla="*/ 1010524 w 3411483"/>
                <a:gd name="connsiteY22" fmla="*/ 3124530 h 4698595"/>
                <a:gd name="connsiteX23" fmla="*/ 1000274 w 3411483"/>
                <a:gd name="connsiteY23" fmla="*/ 3155282 h 4698595"/>
                <a:gd name="connsiteX24" fmla="*/ 990023 w 3411483"/>
                <a:gd name="connsiteY24" fmla="*/ 3186034 h 4698595"/>
                <a:gd name="connsiteX25" fmla="*/ 974647 w 3411483"/>
                <a:gd name="connsiteY25" fmla="*/ 3298790 h 4698595"/>
                <a:gd name="connsiteX26" fmla="*/ 1055370 w 3411483"/>
                <a:gd name="connsiteY26" fmla="*/ 3435891 h 4698595"/>
                <a:gd name="connsiteX27" fmla="*/ 1230911 w 3411483"/>
                <a:gd name="connsiteY27" fmla="*/ 3493550 h 4698595"/>
                <a:gd name="connsiteX28" fmla="*/ 1494862 w 3411483"/>
                <a:gd name="connsiteY28" fmla="*/ 3396170 h 4698595"/>
                <a:gd name="connsiteX29" fmla="*/ 1599930 w 3411483"/>
                <a:gd name="connsiteY29" fmla="*/ 3155282 h 4698595"/>
                <a:gd name="connsiteX30" fmla="*/ 1387231 w 3411483"/>
                <a:gd name="connsiteY30" fmla="*/ 2819577 h 4698595"/>
                <a:gd name="connsiteX31" fmla="*/ 943896 w 3411483"/>
                <a:gd name="connsiteY31" fmla="*/ 2714509 h 4698595"/>
                <a:gd name="connsiteX32" fmla="*/ 372428 w 3411483"/>
                <a:gd name="connsiteY32" fmla="*/ 2909269 h 4698595"/>
                <a:gd name="connsiteX33" fmla="*/ 118727 w 3411483"/>
                <a:gd name="connsiteY33" fmla="*/ 3421796 h 4698595"/>
                <a:gd name="connsiteX34" fmla="*/ 500560 w 3411483"/>
                <a:gd name="connsiteY34" fmla="*/ 4062455 h 4698595"/>
                <a:gd name="connsiteX35" fmla="*/ 1312915 w 3411483"/>
                <a:gd name="connsiteY35" fmla="*/ 4277716 h 4698595"/>
                <a:gd name="connsiteX36" fmla="*/ 2195013 w 3411483"/>
                <a:gd name="connsiteY36" fmla="*/ 3993179 h 4698595"/>
                <a:gd name="connsiteX37" fmla="*/ 2705552 w 3411483"/>
                <a:gd name="connsiteY37" fmla="*/ 3234379 h 4698595"/>
                <a:gd name="connsiteX38" fmla="*/ 2587666 w 3411483"/>
                <a:gd name="connsiteY38" fmla="*/ 2728357 h 4698595"/>
                <a:gd name="connsiteX39" fmla="*/ 1769638 w 3411483"/>
                <a:gd name="connsiteY39" fmla="*/ 2113659 h 4698595"/>
                <a:gd name="connsiteX40" fmla="*/ 859329 w 3411483"/>
                <a:gd name="connsiteY40" fmla="*/ 1845776 h 4698595"/>
                <a:gd name="connsiteX41" fmla="*/ 477496 w 3411483"/>
                <a:gd name="connsiteY41" fmla="*/ 1320436 h 4698595"/>
                <a:gd name="connsiteX0" fmla="*/ 477496 w 3411485"/>
                <a:gd name="connsiteY0" fmla="*/ 760057 h 4138216"/>
                <a:gd name="connsiteX1" fmla="*/ 810541 w 3411485"/>
                <a:gd name="connsiteY1" fmla="*/ 659 h 4138216"/>
                <a:gd name="connsiteX2" fmla="*/ 744010 w 3411485"/>
                <a:gd name="connsiteY2" fmla="*/ 631925 h 4138216"/>
                <a:gd name="connsiteX3" fmla="*/ 900331 w 3411485"/>
                <a:gd name="connsiteY3" fmla="*/ 890752 h 4138216"/>
                <a:gd name="connsiteX4" fmla="*/ 1240632 w 3411485"/>
                <a:gd name="connsiteY4" fmla="*/ 1173299 h 4138216"/>
                <a:gd name="connsiteX5" fmla="*/ 2984160 w 3411485"/>
                <a:gd name="connsiteY5" fmla="*/ 1693489 h 4138216"/>
                <a:gd name="connsiteX6" fmla="*/ 3378091 w 3411485"/>
                <a:gd name="connsiteY6" fmla="*/ 2971456 h 4138216"/>
                <a:gd name="connsiteX7" fmla="*/ 2359032 w 3411485"/>
                <a:gd name="connsiteY7" fmla="*/ 3990506 h 4138216"/>
                <a:gd name="connsiteX8" fmla="*/ 1252372 w 3411485"/>
                <a:gd name="connsiteY8" fmla="*/ 4118394 h 4138216"/>
                <a:gd name="connsiteX9" fmla="*/ 352887 w 3411485"/>
                <a:gd name="connsiteY9" fmla="*/ 3668167 h 4138216"/>
                <a:gd name="connsiteX10" fmla="*/ 846 w 3411485"/>
                <a:gd name="connsiteY10" fmla="*/ 2861417 h 4138216"/>
                <a:gd name="connsiteX11" fmla="*/ 284017 w 3411485"/>
                <a:gd name="connsiteY11" fmla="*/ 2268167 h 4138216"/>
                <a:gd name="connsiteX12" fmla="*/ 964397 w 3411485"/>
                <a:gd name="connsiteY12" fmla="*/ 2020873 h 4138216"/>
                <a:gd name="connsiteX13" fmla="*/ 1592242 w 3411485"/>
                <a:gd name="connsiteY13" fmla="*/ 2169506 h 4138216"/>
                <a:gd name="connsiteX14" fmla="*/ 1861319 w 3411485"/>
                <a:gd name="connsiteY14" fmla="*/ 2641031 h 4138216"/>
                <a:gd name="connsiteX15" fmla="*/ 1680653 w 3411485"/>
                <a:gd name="connsiteY15" fmla="*/ 3011331 h 4138216"/>
                <a:gd name="connsiteX16" fmla="*/ 1261662 w 3411485"/>
                <a:gd name="connsiteY16" fmla="*/ 3158683 h 4138216"/>
                <a:gd name="connsiteX17" fmla="*/ 895206 w 3411485"/>
                <a:gd name="connsiteY17" fmla="*/ 3076678 h 4138216"/>
                <a:gd name="connsiteX18" fmla="*/ 718384 w 3411485"/>
                <a:gd name="connsiteY18" fmla="*/ 2799914 h 4138216"/>
                <a:gd name="connsiteX19" fmla="*/ 808076 w 3411485"/>
                <a:gd name="connsiteY19" fmla="*/ 2620529 h 4138216"/>
                <a:gd name="connsiteX20" fmla="*/ 931082 w 3411485"/>
                <a:gd name="connsiteY20" fmla="*/ 2556464 h 4138216"/>
                <a:gd name="connsiteX21" fmla="*/ 990023 w 3411485"/>
                <a:gd name="connsiteY21" fmla="*/ 2548776 h 4138216"/>
                <a:gd name="connsiteX22" fmla="*/ 1010524 w 3411485"/>
                <a:gd name="connsiteY22" fmla="*/ 2564151 h 4138216"/>
                <a:gd name="connsiteX23" fmla="*/ 1000274 w 3411485"/>
                <a:gd name="connsiteY23" fmla="*/ 2594903 h 4138216"/>
                <a:gd name="connsiteX24" fmla="*/ 990023 w 3411485"/>
                <a:gd name="connsiteY24" fmla="*/ 2625655 h 4138216"/>
                <a:gd name="connsiteX25" fmla="*/ 974647 w 3411485"/>
                <a:gd name="connsiteY25" fmla="*/ 2738411 h 4138216"/>
                <a:gd name="connsiteX26" fmla="*/ 1055370 w 3411485"/>
                <a:gd name="connsiteY26" fmla="*/ 2875512 h 4138216"/>
                <a:gd name="connsiteX27" fmla="*/ 1230911 w 3411485"/>
                <a:gd name="connsiteY27" fmla="*/ 2933171 h 4138216"/>
                <a:gd name="connsiteX28" fmla="*/ 1494862 w 3411485"/>
                <a:gd name="connsiteY28" fmla="*/ 2835791 h 4138216"/>
                <a:gd name="connsiteX29" fmla="*/ 1599930 w 3411485"/>
                <a:gd name="connsiteY29" fmla="*/ 2594903 h 4138216"/>
                <a:gd name="connsiteX30" fmla="*/ 1387231 w 3411485"/>
                <a:gd name="connsiteY30" fmla="*/ 2259198 h 4138216"/>
                <a:gd name="connsiteX31" fmla="*/ 943896 w 3411485"/>
                <a:gd name="connsiteY31" fmla="*/ 2154130 h 4138216"/>
                <a:gd name="connsiteX32" fmla="*/ 372428 w 3411485"/>
                <a:gd name="connsiteY32" fmla="*/ 2348890 h 4138216"/>
                <a:gd name="connsiteX33" fmla="*/ 118727 w 3411485"/>
                <a:gd name="connsiteY33" fmla="*/ 2861417 h 4138216"/>
                <a:gd name="connsiteX34" fmla="*/ 500560 w 3411485"/>
                <a:gd name="connsiteY34" fmla="*/ 3502076 h 4138216"/>
                <a:gd name="connsiteX35" fmla="*/ 1312915 w 3411485"/>
                <a:gd name="connsiteY35" fmla="*/ 3717337 h 4138216"/>
                <a:gd name="connsiteX36" fmla="*/ 2195013 w 3411485"/>
                <a:gd name="connsiteY36" fmla="*/ 3432800 h 4138216"/>
                <a:gd name="connsiteX37" fmla="*/ 2705552 w 3411485"/>
                <a:gd name="connsiteY37" fmla="*/ 2674000 h 4138216"/>
                <a:gd name="connsiteX38" fmla="*/ 2587666 w 3411485"/>
                <a:gd name="connsiteY38" fmla="*/ 2167978 h 4138216"/>
                <a:gd name="connsiteX39" fmla="*/ 1769638 w 3411485"/>
                <a:gd name="connsiteY39" fmla="*/ 1553280 h 4138216"/>
                <a:gd name="connsiteX40" fmla="*/ 859329 w 3411485"/>
                <a:gd name="connsiteY40" fmla="*/ 1285397 h 4138216"/>
                <a:gd name="connsiteX41" fmla="*/ 477496 w 3411485"/>
                <a:gd name="connsiteY41" fmla="*/ 760057 h 4138216"/>
                <a:gd name="connsiteX0" fmla="*/ 477496 w 3415891"/>
                <a:gd name="connsiteY0" fmla="*/ 760057 h 4122191"/>
                <a:gd name="connsiteX1" fmla="*/ 810541 w 3415891"/>
                <a:gd name="connsiteY1" fmla="*/ 659 h 4122191"/>
                <a:gd name="connsiteX2" fmla="*/ 744010 w 3415891"/>
                <a:gd name="connsiteY2" fmla="*/ 631925 h 4122191"/>
                <a:gd name="connsiteX3" fmla="*/ 900331 w 3415891"/>
                <a:gd name="connsiteY3" fmla="*/ 890752 h 4122191"/>
                <a:gd name="connsiteX4" fmla="*/ 1240632 w 3415891"/>
                <a:gd name="connsiteY4" fmla="*/ 1173299 h 4122191"/>
                <a:gd name="connsiteX5" fmla="*/ 2984160 w 3415891"/>
                <a:gd name="connsiteY5" fmla="*/ 1693489 h 4122191"/>
                <a:gd name="connsiteX6" fmla="*/ 3378091 w 3415891"/>
                <a:gd name="connsiteY6" fmla="*/ 2971456 h 4122191"/>
                <a:gd name="connsiteX7" fmla="*/ 2292890 w 3415891"/>
                <a:gd name="connsiteY7" fmla="*/ 3857009 h 4122191"/>
                <a:gd name="connsiteX8" fmla="*/ 1252372 w 3415891"/>
                <a:gd name="connsiteY8" fmla="*/ 4118394 h 4122191"/>
                <a:gd name="connsiteX9" fmla="*/ 352887 w 3415891"/>
                <a:gd name="connsiteY9" fmla="*/ 3668167 h 4122191"/>
                <a:gd name="connsiteX10" fmla="*/ 846 w 3415891"/>
                <a:gd name="connsiteY10" fmla="*/ 2861417 h 4122191"/>
                <a:gd name="connsiteX11" fmla="*/ 284017 w 3415891"/>
                <a:gd name="connsiteY11" fmla="*/ 2268167 h 4122191"/>
                <a:gd name="connsiteX12" fmla="*/ 964397 w 3415891"/>
                <a:gd name="connsiteY12" fmla="*/ 2020873 h 4122191"/>
                <a:gd name="connsiteX13" fmla="*/ 1592242 w 3415891"/>
                <a:gd name="connsiteY13" fmla="*/ 2169506 h 4122191"/>
                <a:gd name="connsiteX14" fmla="*/ 1861319 w 3415891"/>
                <a:gd name="connsiteY14" fmla="*/ 2641031 h 4122191"/>
                <a:gd name="connsiteX15" fmla="*/ 1680653 w 3415891"/>
                <a:gd name="connsiteY15" fmla="*/ 3011331 h 4122191"/>
                <a:gd name="connsiteX16" fmla="*/ 1261662 w 3415891"/>
                <a:gd name="connsiteY16" fmla="*/ 3158683 h 4122191"/>
                <a:gd name="connsiteX17" fmla="*/ 895206 w 3415891"/>
                <a:gd name="connsiteY17" fmla="*/ 3076678 h 4122191"/>
                <a:gd name="connsiteX18" fmla="*/ 718384 w 3415891"/>
                <a:gd name="connsiteY18" fmla="*/ 2799914 h 4122191"/>
                <a:gd name="connsiteX19" fmla="*/ 808076 w 3415891"/>
                <a:gd name="connsiteY19" fmla="*/ 2620529 h 4122191"/>
                <a:gd name="connsiteX20" fmla="*/ 931082 w 3415891"/>
                <a:gd name="connsiteY20" fmla="*/ 2556464 h 4122191"/>
                <a:gd name="connsiteX21" fmla="*/ 990023 w 3415891"/>
                <a:gd name="connsiteY21" fmla="*/ 2548776 h 4122191"/>
                <a:gd name="connsiteX22" fmla="*/ 1010524 w 3415891"/>
                <a:gd name="connsiteY22" fmla="*/ 2564151 h 4122191"/>
                <a:gd name="connsiteX23" fmla="*/ 1000274 w 3415891"/>
                <a:gd name="connsiteY23" fmla="*/ 2594903 h 4122191"/>
                <a:gd name="connsiteX24" fmla="*/ 990023 w 3415891"/>
                <a:gd name="connsiteY24" fmla="*/ 2625655 h 4122191"/>
                <a:gd name="connsiteX25" fmla="*/ 974647 w 3415891"/>
                <a:gd name="connsiteY25" fmla="*/ 2738411 h 4122191"/>
                <a:gd name="connsiteX26" fmla="*/ 1055370 w 3415891"/>
                <a:gd name="connsiteY26" fmla="*/ 2875512 h 4122191"/>
                <a:gd name="connsiteX27" fmla="*/ 1230911 w 3415891"/>
                <a:gd name="connsiteY27" fmla="*/ 2933171 h 4122191"/>
                <a:gd name="connsiteX28" fmla="*/ 1494862 w 3415891"/>
                <a:gd name="connsiteY28" fmla="*/ 2835791 h 4122191"/>
                <a:gd name="connsiteX29" fmla="*/ 1599930 w 3415891"/>
                <a:gd name="connsiteY29" fmla="*/ 2594903 h 4122191"/>
                <a:gd name="connsiteX30" fmla="*/ 1387231 w 3415891"/>
                <a:gd name="connsiteY30" fmla="*/ 2259198 h 4122191"/>
                <a:gd name="connsiteX31" fmla="*/ 943896 w 3415891"/>
                <a:gd name="connsiteY31" fmla="*/ 2154130 h 4122191"/>
                <a:gd name="connsiteX32" fmla="*/ 372428 w 3415891"/>
                <a:gd name="connsiteY32" fmla="*/ 2348890 h 4122191"/>
                <a:gd name="connsiteX33" fmla="*/ 118727 w 3415891"/>
                <a:gd name="connsiteY33" fmla="*/ 2861417 h 4122191"/>
                <a:gd name="connsiteX34" fmla="*/ 500560 w 3415891"/>
                <a:gd name="connsiteY34" fmla="*/ 3502076 h 4122191"/>
                <a:gd name="connsiteX35" fmla="*/ 1312915 w 3415891"/>
                <a:gd name="connsiteY35" fmla="*/ 3717337 h 4122191"/>
                <a:gd name="connsiteX36" fmla="*/ 2195013 w 3415891"/>
                <a:gd name="connsiteY36" fmla="*/ 3432800 h 4122191"/>
                <a:gd name="connsiteX37" fmla="*/ 2705552 w 3415891"/>
                <a:gd name="connsiteY37" fmla="*/ 2674000 h 4122191"/>
                <a:gd name="connsiteX38" fmla="*/ 2587666 w 3415891"/>
                <a:gd name="connsiteY38" fmla="*/ 2167978 h 4122191"/>
                <a:gd name="connsiteX39" fmla="*/ 1769638 w 3415891"/>
                <a:gd name="connsiteY39" fmla="*/ 1553280 h 4122191"/>
                <a:gd name="connsiteX40" fmla="*/ 859329 w 3415891"/>
                <a:gd name="connsiteY40" fmla="*/ 1285397 h 4122191"/>
                <a:gd name="connsiteX41" fmla="*/ 477496 w 3415891"/>
                <a:gd name="connsiteY41" fmla="*/ 760057 h 4122191"/>
                <a:gd name="connsiteX0" fmla="*/ 477496 w 3415891"/>
                <a:gd name="connsiteY0" fmla="*/ 760057 h 4122191"/>
                <a:gd name="connsiteX1" fmla="*/ 810541 w 3415891"/>
                <a:gd name="connsiteY1" fmla="*/ 659 h 4122191"/>
                <a:gd name="connsiteX2" fmla="*/ 744010 w 3415891"/>
                <a:gd name="connsiteY2" fmla="*/ 631925 h 4122191"/>
                <a:gd name="connsiteX3" fmla="*/ 900331 w 3415891"/>
                <a:gd name="connsiteY3" fmla="*/ 890752 h 4122191"/>
                <a:gd name="connsiteX4" fmla="*/ 1240632 w 3415891"/>
                <a:gd name="connsiteY4" fmla="*/ 1173299 h 4122191"/>
                <a:gd name="connsiteX5" fmla="*/ 2984160 w 3415891"/>
                <a:gd name="connsiteY5" fmla="*/ 1693489 h 4122191"/>
                <a:gd name="connsiteX6" fmla="*/ 3378091 w 3415891"/>
                <a:gd name="connsiteY6" fmla="*/ 2971456 h 4122191"/>
                <a:gd name="connsiteX7" fmla="*/ 2292890 w 3415891"/>
                <a:gd name="connsiteY7" fmla="*/ 3857009 h 4122191"/>
                <a:gd name="connsiteX8" fmla="*/ 1252372 w 3415891"/>
                <a:gd name="connsiteY8" fmla="*/ 4118394 h 4122191"/>
                <a:gd name="connsiteX9" fmla="*/ 352887 w 3415891"/>
                <a:gd name="connsiteY9" fmla="*/ 3668167 h 4122191"/>
                <a:gd name="connsiteX10" fmla="*/ 846 w 3415891"/>
                <a:gd name="connsiteY10" fmla="*/ 2861417 h 4122191"/>
                <a:gd name="connsiteX11" fmla="*/ 284017 w 3415891"/>
                <a:gd name="connsiteY11" fmla="*/ 2268167 h 4122191"/>
                <a:gd name="connsiteX12" fmla="*/ 964397 w 3415891"/>
                <a:gd name="connsiteY12" fmla="*/ 2020873 h 4122191"/>
                <a:gd name="connsiteX13" fmla="*/ 1592242 w 3415891"/>
                <a:gd name="connsiteY13" fmla="*/ 2169506 h 4122191"/>
                <a:gd name="connsiteX14" fmla="*/ 1861319 w 3415891"/>
                <a:gd name="connsiteY14" fmla="*/ 2641031 h 4122191"/>
                <a:gd name="connsiteX15" fmla="*/ 1680653 w 3415891"/>
                <a:gd name="connsiteY15" fmla="*/ 3011331 h 4122191"/>
                <a:gd name="connsiteX16" fmla="*/ 1261662 w 3415891"/>
                <a:gd name="connsiteY16" fmla="*/ 3158683 h 4122191"/>
                <a:gd name="connsiteX17" fmla="*/ 895206 w 3415891"/>
                <a:gd name="connsiteY17" fmla="*/ 3076678 h 4122191"/>
                <a:gd name="connsiteX18" fmla="*/ 718384 w 3415891"/>
                <a:gd name="connsiteY18" fmla="*/ 2799914 h 4122191"/>
                <a:gd name="connsiteX19" fmla="*/ 808076 w 3415891"/>
                <a:gd name="connsiteY19" fmla="*/ 2620529 h 4122191"/>
                <a:gd name="connsiteX20" fmla="*/ 931082 w 3415891"/>
                <a:gd name="connsiteY20" fmla="*/ 2556464 h 4122191"/>
                <a:gd name="connsiteX21" fmla="*/ 990023 w 3415891"/>
                <a:gd name="connsiteY21" fmla="*/ 2548776 h 4122191"/>
                <a:gd name="connsiteX22" fmla="*/ 1010524 w 3415891"/>
                <a:gd name="connsiteY22" fmla="*/ 2564151 h 4122191"/>
                <a:gd name="connsiteX23" fmla="*/ 1000274 w 3415891"/>
                <a:gd name="connsiteY23" fmla="*/ 2594903 h 4122191"/>
                <a:gd name="connsiteX24" fmla="*/ 990023 w 3415891"/>
                <a:gd name="connsiteY24" fmla="*/ 2625655 h 4122191"/>
                <a:gd name="connsiteX25" fmla="*/ 974647 w 3415891"/>
                <a:gd name="connsiteY25" fmla="*/ 2738411 h 4122191"/>
                <a:gd name="connsiteX26" fmla="*/ 1055370 w 3415891"/>
                <a:gd name="connsiteY26" fmla="*/ 2875512 h 4122191"/>
                <a:gd name="connsiteX27" fmla="*/ 1230911 w 3415891"/>
                <a:gd name="connsiteY27" fmla="*/ 2933171 h 4122191"/>
                <a:gd name="connsiteX28" fmla="*/ 1494862 w 3415891"/>
                <a:gd name="connsiteY28" fmla="*/ 2835791 h 4122191"/>
                <a:gd name="connsiteX29" fmla="*/ 1599930 w 3415891"/>
                <a:gd name="connsiteY29" fmla="*/ 2594903 h 4122191"/>
                <a:gd name="connsiteX30" fmla="*/ 1387231 w 3415891"/>
                <a:gd name="connsiteY30" fmla="*/ 2259198 h 4122191"/>
                <a:gd name="connsiteX31" fmla="*/ 943896 w 3415891"/>
                <a:gd name="connsiteY31" fmla="*/ 2154130 h 4122191"/>
                <a:gd name="connsiteX32" fmla="*/ 372428 w 3415891"/>
                <a:gd name="connsiteY32" fmla="*/ 2348890 h 4122191"/>
                <a:gd name="connsiteX33" fmla="*/ 118727 w 3415891"/>
                <a:gd name="connsiteY33" fmla="*/ 2861417 h 4122191"/>
                <a:gd name="connsiteX34" fmla="*/ 500560 w 3415891"/>
                <a:gd name="connsiteY34" fmla="*/ 3502076 h 4122191"/>
                <a:gd name="connsiteX35" fmla="*/ 1312915 w 3415891"/>
                <a:gd name="connsiteY35" fmla="*/ 3717337 h 4122191"/>
                <a:gd name="connsiteX36" fmla="*/ 2195013 w 3415891"/>
                <a:gd name="connsiteY36" fmla="*/ 3432800 h 4122191"/>
                <a:gd name="connsiteX37" fmla="*/ 2705552 w 3415891"/>
                <a:gd name="connsiteY37" fmla="*/ 2674000 h 4122191"/>
                <a:gd name="connsiteX38" fmla="*/ 2587666 w 3415891"/>
                <a:gd name="connsiteY38" fmla="*/ 2167978 h 4122191"/>
                <a:gd name="connsiteX39" fmla="*/ 1769638 w 3415891"/>
                <a:gd name="connsiteY39" fmla="*/ 1553280 h 4122191"/>
                <a:gd name="connsiteX40" fmla="*/ 859329 w 3415891"/>
                <a:gd name="connsiteY40" fmla="*/ 1285397 h 4122191"/>
                <a:gd name="connsiteX41" fmla="*/ 477496 w 3415891"/>
                <a:gd name="connsiteY41" fmla="*/ 760057 h 4122191"/>
                <a:gd name="connsiteX0" fmla="*/ 477496 w 3415891"/>
                <a:gd name="connsiteY0" fmla="*/ 760057 h 3958557"/>
                <a:gd name="connsiteX1" fmla="*/ 810541 w 3415891"/>
                <a:gd name="connsiteY1" fmla="*/ 659 h 3958557"/>
                <a:gd name="connsiteX2" fmla="*/ 744010 w 3415891"/>
                <a:gd name="connsiteY2" fmla="*/ 631925 h 3958557"/>
                <a:gd name="connsiteX3" fmla="*/ 900331 w 3415891"/>
                <a:gd name="connsiteY3" fmla="*/ 890752 h 3958557"/>
                <a:gd name="connsiteX4" fmla="*/ 1240632 w 3415891"/>
                <a:gd name="connsiteY4" fmla="*/ 1173299 h 3958557"/>
                <a:gd name="connsiteX5" fmla="*/ 2984160 w 3415891"/>
                <a:gd name="connsiteY5" fmla="*/ 1693489 h 3958557"/>
                <a:gd name="connsiteX6" fmla="*/ 3378091 w 3415891"/>
                <a:gd name="connsiteY6" fmla="*/ 2971456 h 3958557"/>
                <a:gd name="connsiteX7" fmla="*/ 2292890 w 3415891"/>
                <a:gd name="connsiteY7" fmla="*/ 3857009 h 3958557"/>
                <a:gd name="connsiteX8" fmla="*/ 1075991 w 3415891"/>
                <a:gd name="connsiteY8" fmla="*/ 3918147 h 3958557"/>
                <a:gd name="connsiteX9" fmla="*/ 352887 w 3415891"/>
                <a:gd name="connsiteY9" fmla="*/ 3668167 h 3958557"/>
                <a:gd name="connsiteX10" fmla="*/ 846 w 3415891"/>
                <a:gd name="connsiteY10" fmla="*/ 2861417 h 3958557"/>
                <a:gd name="connsiteX11" fmla="*/ 284017 w 3415891"/>
                <a:gd name="connsiteY11" fmla="*/ 2268167 h 3958557"/>
                <a:gd name="connsiteX12" fmla="*/ 964397 w 3415891"/>
                <a:gd name="connsiteY12" fmla="*/ 2020873 h 3958557"/>
                <a:gd name="connsiteX13" fmla="*/ 1592242 w 3415891"/>
                <a:gd name="connsiteY13" fmla="*/ 2169506 h 3958557"/>
                <a:gd name="connsiteX14" fmla="*/ 1861319 w 3415891"/>
                <a:gd name="connsiteY14" fmla="*/ 2641031 h 3958557"/>
                <a:gd name="connsiteX15" fmla="*/ 1680653 w 3415891"/>
                <a:gd name="connsiteY15" fmla="*/ 3011331 h 3958557"/>
                <a:gd name="connsiteX16" fmla="*/ 1261662 w 3415891"/>
                <a:gd name="connsiteY16" fmla="*/ 3158683 h 3958557"/>
                <a:gd name="connsiteX17" fmla="*/ 895206 w 3415891"/>
                <a:gd name="connsiteY17" fmla="*/ 3076678 h 3958557"/>
                <a:gd name="connsiteX18" fmla="*/ 718384 w 3415891"/>
                <a:gd name="connsiteY18" fmla="*/ 2799914 h 3958557"/>
                <a:gd name="connsiteX19" fmla="*/ 808076 w 3415891"/>
                <a:gd name="connsiteY19" fmla="*/ 2620529 h 3958557"/>
                <a:gd name="connsiteX20" fmla="*/ 931082 w 3415891"/>
                <a:gd name="connsiteY20" fmla="*/ 2556464 h 3958557"/>
                <a:gd name="connsiteX21" fmla="*/ 990023 w 3415891"/>
                <a:gd name="connsiteY21" fmla="*/ 2548776 h 3958557"/>
                <a:gd name="connsiteX22" fmla="*/ 1010524 w 3415891"/>
                <a:gd name="connsiteY22" fmla="*/ 2564151 h 3958557"/>
                <a:gd name="connsiteX23" fmla="*/ 1000274 w 3415891"/>
                <a:gd name="connsiteY23" fmla="*/ 2594903 h 3958557"/>
                <a:gd name="connsiteX24" fmla="*/ 990023 w 3415891"/>
                <a:gd name="connsiteY24" fmla="*/ 2625655 h 3958557"/>
                <a:gd name="connsiteX25" fmla="*/ 974647 w 3415891"/>
                <a:gd name="connsiteY25" fmla="*/ 2738411 h 3958557"/>
                <a:gd name="connsiteX26" fmla="*/ 1055370 w 3415891"/>
                <a:gd name="connsiteY26" fmla="*/ 2875512 h 3958557"/>
                <a:gd name="connsiteX27" fmla="*/ 1230911 w 3415891"/>
                <a:gd name="connsiteY27" fmla="*/ 2933171 h 3958557"/>
                <a:gd name="connsiteX28" fmla="*/ 1494862 w 3415891"/>
                <a:gd name="connsiteY28" fmla="*/ 2835791 h 3958557"/>
                <a:gd name="connsiteX29" fmla="*/ 1599930 w 3415891"/>
                <a:gd name="connsiteY29" fmla="*/ 2594903 h 3958557"/>
                <a:gd name="connsiteX30" fmla="*/ 1387231 w 3415891"/>
                <a:gd name="connsiteY30" fmla="*/ 2259198 h 3958557"/>
                <a:gd name="connsiteX31" fmla="*/ 943896 w 3415891"/>
                <a:gd name="connsiteY31" fmla="*/ 2154130 h 3958557"/>
                <a:gd name="connsiteX32" fmla="*/ 372428 w 3415891"/>
                <a:gd name="connsiteY32" fmla="*/ 2348890 h 3958557"/>
                <a:gd name="connsiteX33" fmla="*/ 118727 w 3415891"/>
                <a:gd name="connsiteY33" fmla="*/ 2861417 h 3958557"/>
                <a:gd name="connsiteX34" fmla="*/ 500560 w 3415891"/>
                <a:gd name="connsiteY34" fmla="*/ 3502076 h 3958557"/>
                <a:gd name="connsiteX35" fmla="*/ 1312915 w 3415891"/>
                <a:gd name="connsiteY35" fmla="*/ 3717337 h 3958557"/>
                <a:gd name="connsiteX36" fmla="*/ 2195013 w 3415891"/>
                <a:gd name="connsiteY36" fmla="*/ 3432800 h 3958557"/>
                <a:gd name="connsiteX37" fmla="*/ 2705552 w 3415891"/>
                <a:gd name="connsiteY37" fmla="*/ 2674000 h 3958557"/>
                <a:gd name="connsiteX38" fmla="*/ 2587666 w 3415891"/>
                <a:gd name="connsiteY38" fmla="*/ 2167978 h 3958557"/>
                <a:gd name="connsiteX39" fmla="*/ 1769638 w 3415891"/>
                <a:gd name="connsiteY39" fmla="*/ 1553280 h 3958557"/>
                <a:gd name="connsiteX40" fmla="*/ 859329 w 3415891"/>
                <a:gd name="connsiteY40" fmla="*/ 1285397 h 3958557"/>
                <a:gd name="connsiteX41" fmla="*/ 477496 w 3415891"/>
                <a:gd name="connsiteY41" fmla="*/ 760057 h 3958557"/>
                <a:gd name="connsiteX0" fmla="*/ 565295 w 3503690"/>
                <a:gd name="connsiteY0" fmla="*/ 760057 h 3958557"/>
                <a:gd name="connsiteX1" fmla="*/ 898340 w 3503690"/>
                <a:gd name="connsiteY1" fmla="*/ 659 h 3958557"/>
                <a:gd name="connsiteX2" fmla="*/ 831809 w 3503690"/>
                <a:gd name="connsiteY2" fmla="*/ 631925 h 3958557"/>
                <a:gd name="connsiteX3" fmla="*/ 988130 w 3503690"/>
                <a:gd name="connsiteY3" fmla="*/ 890752 h 3958557"/>
                <a:gd name="connsiteX4" fmla="*/ 1328431 w 3503690"/>
                <a:gd name="connsiteY4" fmla="*/ 1173299 h 3958557"/>
                <a:gd name="connsiteX5" fmla="*/ 3071959 w 3503690"/>
                <a:gd name="connsiteY5" fmla="*/ 1693489 h 3958557"/>
                <a:gd name="connsiteX6" fmla="*/ 3465890 w 3503690"/>
                <a:gd name="connsiteY6" fmla="*/ 2971456 h 3958557"/>
                <a:gd name="connsiteX7" fmla="*/ 2380689 w 3503690"/>
                <a:gd name="connsiteY7" fmla="*/ 3857009 h 3958557"/>
                <a:gd name="connsiteX8" fmla="*/ 1163790 w 3503690"/>
                <a:gd name="connsiteY8" fmla="*/ 3918147 h 3958557"/>
                <a:gd name="connsiteX9" fmla="*/ 440686 w 3503690"/>
                <a:gd name="connsiteY9" fmla="*/ 3668167 h 3958557"/>
                <a:gd name="connsiteX10" fmla="*/ 454 w 3503690"/>
                <a:gd name="connsiteY10" fmla="*/ 2861417 h 3958557"/>
                <a:gd name="connsiteX11" fmla="*/ 371816 w 3503690"/>
                <a:gd name="connsiteY11" fmla="*/ 2268167 h 3958557"/>
                <a:gd name="connsiteX12" fmla="*/ 1052196 w 3503690"/>
                <a:gd name="connsiteY12" fmla="*/ 2020873 h 3958557"/>
                <a:gd name="connsiteX13" fmla="*/ 1680041 w 3503690"/>
                <a:gd name="connsiteY13" fmla="*/ 2169506 h 3958557"/>
                <a:gd name="connsiteX14" fmla="*/ 1949118 w 3503690"/>
                <a:gd name="connsiteY14" fmla="*/ 2641031 h 3958557"/>
                <a:gd name="connsiteX15" fmla="*/ 1768452 w 3503690"/>
                <a:gd name="connsiteY15" fmla="*/ 3011331 h 3958557"/>
                <a:gd name="connsiteX16" fmla="*/ 1349461 w 3503690"/>
                <a:gd name="connsiteY16" fmla="*/ 3158683 h 3958557"/>
                <a:gd name="connsiteX17" fmla="*/ 983005 w 3503690"/>
                <a:gd name="connsiteY17" fmla="*/ 3076678 h 3958557"/>
                <a:gd name="connsiteX18" fmla="*/ 806183 w 3503690"/>
                <a:gd name="connsiteY18" fmla="*/ 2799914 h 3958557"/>
                <a:gd name="connsiteX19" fmla="*/ 895875 w 3503690"/>
                <a:gd name="connsiteY19" fmla="*/ 2620529 h 3958557"/>
                <a:gd name="connsiteX20" fmla="*/ 1018881 w 3503690"/>
                <a:gd name="connsiteY20" fmla="*/ 2556464 h 3958557"/>
                <a:gd name="connsiteX21" fmla="*/ 1077822 w 3503690"/>
                <a:gd name="connsiteY21" fmla="*/ 2548776 h 3958557"/>
                <a:gd name="connsiteX22" fmla="*/ 1098323 w 3503690"/>
                <a:gd name="connsiteY22" fmla="*/ 2564151 h 3958557"/>
                <a:gd name="connsiteX23" fmla="*/ 1088073 w 3503690"/>
                <a:gd name="connsiteY23" fmla="*/ 2594903 h 3958557"/>
                <a:gd name="connsiteX24" fmla="*/ 1077822 w 3503690"/>
                <a:gd name="connsiteY24" fmla="*/ 2625655 h 3958557"/>
                <a:gd name="connsiteX25" fmla="*/ 1062446 w 3503690"/>
                <a:gd name="connsiteY25" fmla="*/ 2738411 h 3958557"/>
                <a:gd name="connsiteX26" fmla="*/ 1143169 w 3503690"/>
                <a:gd name="connsiteY26" fmla="*/ 2875512 h 3958557"/>
                <a:gd name="connsiteX27" fmla="*/ 1318710 w 3503690"/>
                <a:gd name="connsiteY27" fmla="*/ 2933171 h 3958557"/>
                <a:gd name="connsiteX28" fmla="*/ 1582661 w 3503690"/>
                <a:gd name="connsiteY28" fmla="*/ 2835791 h 3958557"/>
                <a:gd name="connsiteX29" fmla="*/ 1687729 w 3503690"/>
                <a:gd name="connsiteY29" fmla="*/ 2594903 h 3958557"/>
                <a:gd name="connsiteX30" fmla="*/ 1475030 w 3503690"/>
                <a:gd name="connsiteY30" fmla="*/ 2259198 h 3958557"/>
                <a:gd name="connsiteX31" fmla="*/ 1031695 w 3503690"/>
                <a:gd name="connsiteY31" fmla="*/ 2154130 h 3958557"/>
                <a:gd name="connsiteX32" fmla="*/ 460227 w 3503690"/>
                <a:gd name="connsiteY32" fmla="*/ 2348890 h 3958557"/>
                <a:gd name="connsiteX33" fmla="*/ 206526 w 3503690"/>
                <a:gd name="connsiteY33" fmla="*/ 2861417 h 3958557"/>
                <a:gd name="connsiteX34" fmla="*/ 588359 w 3503690"/>
                <a:gd name="connsiteY34" fmla="*/ 3502076 h 3958557"/>
                <a:gd name="connsiteX35" fmla="*/ 1400714 w 3503690"/>
                <a:gd name="connsiteY35" fmla="*/ 3717337 h 3958557"/>
                <a:gd name="connsiteX36" fmla="*/ 2282812 w 3503690"/>
                <a:gd name="connsiteY36" fmla="*/ 3432800 h 3958557"/>
                <a:gd name="connsiteX37" fmla="*/ 2793351 w 3503690"/>
                <a:gd name="connsiteY37" fmla="*/ 2674000 h 3958557"/>
                <a:gd name="connsiteX38" fmla="*/ 2675465 w 3503690"/>
                <a:gd name="connsiteY38" fmla="*/ 2167978 h 3958557"/>
                <a:gd name="connsiteX39" fmla="*/ 1857437 w 3503690"/>
                <a:gd name="connsiteY39" fmla="*/ 1553280 h 3958557"/>
                <a:gd name="connsiteX40" fmla="*/ 947128 w 3503690"/>
                <a:gd name="connsiteY40" fmla="*/ 1285397 h 3958557"/>
                <a:gd name="connsiteX41" fmla="*/ 565295 w 3503690"/>
                <a:gd name="connsiteY41" fmla="*/ 760057 h 3958557"/>
                <a:gd name="connsiteX0" fmla="*/ 565297 w 3505172"/>
                <a:gd name="connsiteY0" fmla="*/ 760057 h 3929318"/>
                <a:gd name="connsiteX1" fmla="*/ 898342 w 3505172"/>
                <a:gd name="connsiteY1" fmla="*/ 659 h 3929318"/>
                <a:gd name="connsiteX2" fmla="*/ 831811 w 3505172"/>
                <a:gd name="connsiteY2" fmla="*/ 631925 h 3929318"/>
                <a:gd name="connsiteX3" fmla="*/ 988132 w 3505172"/>
                <a:gd name="connsiteY3" fmla="*/ 890752 h 3929318"/>
                <a:gd name="connsiteX4" fmla="*/ 1328433 w 3505172"/>
                <a:gd name="connsiteY4" fmla="*/ 1173299 h 3929318"/>
                <a:gd name="connsiteX5" fmla="*/ 3071961 w 3505172"/>
                <a:gd name="connsiteY5" fmla="*/ 1693489 h 3929318"/>
                <a:gd name="connsiteX6" fmla="*/ 3465892 w 3505172"/>
                <a:gd name="connsiteY6" fmla="*/ 2971456 h 3929318"/>
                <a:gd name="connsiteX7" fmla="*/ 2358642 w 3505172"/>
                <a:gd name="connsiteY7" fmla="*/ 3790260 h 3929318"/>
                <a:gd name="connsiteX8" fmla="*/ 1163792 w 3505172"/>
                <a:gd name="connsiteY8" fmla="*/ 3918147 h 3929318"/>
                <a:gd name="connsiteX9" fmla="*/ 440688 w 3505172"/>
                <a:gd name="connsiteY9" fmla="*/ 3668167 h 3929318"/>
                <a:gd name="connsiteX10" fmla="*/ 456 w 3505172"/>
                <a:gd name="connsiteY10" fmla="*/ 2861417 h 3929318"/>
                <a:gd name="connsiteX11" fmla="*/ 371818 w 3505172"/>
                <a:gd name="connsiteY11" fmla="*/ 2268167 h 3929318"/>
                <a:gd name="connsiteX12" fmla="*/ 1052198 w 3505172"/>
                <a:gd name="connsiteY12" fmla="*/ 2020873 h 3929318"/>
                <a:gd name="connsiteX13" fmla="*/ 1680043 w 3505172"/>
                <a:gd name="connsiteY13" fmla="*/ 2169506 h 3929318"/>
                <a:gd name="connsiteX14" fmla="*/ 1949120 w 3505172"/>
                <a:gd name="connsiteY14" fmla="*/ 2641031 h 3929318"/>
                <a:gd name="connsiteX15" fmla="*/ 1768454 w 3505172"/>
                <a:gd name="connsiteY15" fmla="*/ 3011331 h 3929318"/>
                <a:gd name="connsiteX16" fmla="*/ 1349463 w 3505172"/>
                <a:gd name="connsiteY16" fmla="*/ 3158683 h 3929318"/>
                <a:gd name="connsiteX17" fmla="*/ 983007 w 3505172"/>
                <a:gd name="connsiteY17" fmla="*/ 3076678 h 3929318"/>
                <a:gd name="connsiteX18" fmla="*/ 806185 w 3505172"/>
                <a:gd name="connsiteY18" fmla="*/ 2799914 h 3929318"/>
                <a:gd name="connsiteX19" fmla="*/ 895877 w 3505172"/>
                <a:gd name="connsiteY19" fmla="*/ 2620529 h 3929318"/>
                <a:gd name="connsiteX20" fmla="*/ 1018883 w 3505172"/>
                <a:gd name="connsiteY20" fmla="*/ 2556464 h 3929318"/>
                <a:gd name="connsiteX21" fmla="*/ 1077824 w 3505172"/>
                <a:gd name="connsiteY21" fmla="*/ 2548776 h 3929318"/>
                <a:gd name="connsiteX22" fmla="*/ 1098325 w 3505172"/>
                <a:gd name="connsiteY22" fmla="*/ 2564151 h 3929318"/>
                <a:gd name="connsiteX23" fmla="*/ 1088075 w 3505172"/>
                <a:gd name="connsiteY23" fmla="*/ 2594903 h 3929318"/>
                <a:gd name="connsiteX24" fmla="*/ 1077824 w 3505172"/>
                <a:gd name="connsiteY24" fmla="*/ 2625655 h 3929318"/>
                <a:gd name="connsiteX25" fmla="*/ 1062448 w 3505172"/>
                <a:gd name="connsiteY25" fmla="*/ 2738411 h 3929318"/>
                <a:gd name="connsiteX26" fmla="*/ 1143171 w 3505172"/>
                <a:gd name="connsiteY26" fmla="*/ 2875512 h 3929318"/>
                <a:gd name="connsiteX27" fmla="*/ 1318712 w 3505172"/>
                <a:gd name="connsiteY27" fmla="*/ 2933171 h 3929318"/>
                <a:gd name="connsiteX28" fmla="*/ 1582663 w 3505172"/>
                <a:gd name="connsiteY28" fmla="*/ 2835791 h 3929318"/>
                <a:gd name="connsiteX29" fmla="*/ 1687731 w 3505172"/>
                <a:gd name="connsiteY29" fmla="*/ 2594903 h 3929318"/>
                <a:gd name="connsiteX30" fmla="*/ 1475032 w 3505172"/>
                <a:gd name="connsiteY30" fmla="*/ 2259198 h 3929318"/>
                <a:gd name="connsiteX31" fmla="*/ 1031697 w 3505172"/>
                <a:gd name="connsiteY31" fmla="*/ 2154130 h 3929318"/>
                <a:gd name="connsiteX32" fmla="*/ 460229 w 3505172"/>
                <a:gd name="connsiteY32" fmla="*/ 2348890 h 3929318"/>
                <a:gd name="connsiteX33" fmla="*/ 206528 w 3505172"/>
                <a:gd name="connsiteY33" fmla="*/ 2861417 h 3929318"/>
                <a:gd name="connsiteX34" fmla="*/ 588361 w 3505172"/>
                <a:gd name="connsiteY34" fmla="*/ 3502076 h 3929318"/>
                <a:gd name="connsiteX35" fmla="*/ 1400716 w 3505172"/>
                <a:gd name="connsiteY35" fmla="*/ 3717337 h 3929318"/>
                <a:gd name="connsiteX36" fmla="*/ 2282814 w 3505172"/>
                <a:gd name="connsiteY36" fmla="*/ 3432800 h 3929318"/>
                <a:gd name="connsiteX37" fmla="*/ 2793353 w 3505172"/>
                <a:gd name="connsiteY37" fmla="*/ 2674000 h 3929318"/>
                <a:gd name="connsiteX38" fmla="*/ 2675467 w 3505172"/>
                <a:gd name="connsiteY38" fmla="*/ 2167978 h 3929318"/>
                <a:gd name="connsiteX39" fmla="*/ 1857439 w 3505172"/>
                <a:gd name="connsiteY39" fmla="*/ 1553280 h 3929318"/>
                <a:gd name="connsiteX40" fmla="*/ 947130 w 3505172"/>
                <a:gd name="connsiteY40" fmla="*/ 1285397 h 3929318"/>
                <a:gd name="connsiteX41" fmla="*/ 565297 w 3505172"/>
                <a:gd name="connsiteY41" fmla="*/ 760057 h 3929318"/>
                <a:gd name="connsiteX0" fmla="*/ 565297 w 3359163"/>
                <a:gd name="connsiteY0" fmla="*/ 760057 h 3930630"/>
                <a:gd name="connsiteX1" fmla="*/ 898342 w 3359163"/>
                <a:gd name="connsiteY1" fmla="*/ 659 h 3930630"/>
                <a:gd name="connsiteX2" fmla="*/ 831811 w 3359163"/>
                <a:gd name="connsiteY2" fmla="*/ 631925 h 3930630"/>
                <a:gd name="connsiteX3" fmla="*/ 988132 w 3359163"/>
                <a:gd name="connsiteY3" fmla="*/ 890752 h 3930630"/>
                <a:gd name="connsiteX4" fmla="*/ 1328433 w 3359163"/>
                <a:gd name="connsiteY4" fmla="*/ 1173299 h 3930630"/>
                <a:gd name="connsiteX5" fmla="*/ 3071961 w 3359163"/>
                <a:gd name="connsiteY5" fmla="*/ 1693489 h 3930630"/>
                <a:gd name="connsiteX6" fmla="*/ 3289512 w 3359163"/>
                <a:gd name="connsiteY6" fmla="*/ 2931407 h 3930630"/>
                <a:gd name="connsiteX7" fmla="*/ 2358642 w 3359163"/>
                <a:gd name="connsiteY7" fmla="*/ 3790260 h 3930630"/>
                <a:gd name="connsiteX8" fmla="*/ 1163792 w 3359163"/>
                <a:gd name="connsiteY8" fmla="*/ 3918147 h 3930630"/>
                <a:gd name="connsiteX9" fmla="*/ 440688 w 3359163"/>
                <a:gd name="connsiteY9" fmla="*/ 3668167 h 3930630"/>
                <a:gd name="connsiteX10" fmla="*/ 456 w 3359163"/>
                <a:gd name="connsiteY10" fmla="*/ 2861417 h 3930630"/>
                <a:gd name="connsiteX11" fmla="*/ 371818 w 3359163"/>
                <a:gd name="connsiteY11" fmla="*/ 2268167 h 3930630"/>
                <a:gd name="connsiteX12" fmla="*/ 1052198 w 3359163"/>
                <a:gd name="connsiteY12" fmla="*/ 2020873 h 3930630"/>
                <a:gd name="connsiteX13" fmla="*/ 1680043 w 3359163"/>
                <a:gd name="connsiteY13" fmla="*/ 2169506 h 3930630"/>
                <a:gd name="connsiteX14" fmla="*/ 1949120 w 3359163"/>
                <a:gd name="connsiteY14" fmla="*/ 2641031 h 3930630"/>
                <a:gd name="connsiteX15" fmla="*/ 1768454 w 3359163"/>
                <a:gd name="connsiteY15" fmla="*/ 3011331 h 3930630"/>
                <a:gd name="connsiteX16" fmla="*/ 1349463 w 3359163"/>
                <a:gd name="connsiteY16" fmla="*/ 3158683 h 3930630"/>
                <a:gd name="connsiteX17" fmla="*/ 983007 w 3359163"/>
                <a:gd name="connsiteY17" fmla="*/ 3076678 h 3930630"/>
                <a:gd name="connsiteX18" fmla="*/ 806185 w 3359163"/>
                <a:gd name="connsiteY18" fmla="*/ 2799914 h 3930630"/>
                <a:gd name="connsiteX19" fmla="*/ 895877 w 3359163"/>
                <a:gd name="connsiteY19" fmla="*/ 2620529 h 3930630"/>
                <a:gd name="connsiteX20" fmla="*/ 1018883 w 3359163"/>
                <a:gd name="connsiteY20" fmla="*/ 2556464 h 3930630"/>
                <a:gd name="connsiteX21" fmla="*/ 1077824 w 3359163"/>
                <a:gd name="connsiteY21" fmla="*/ 2548776 h 3930630"/>
                <a:gd name="connsiteX22" fmla="*/ 1098325 w 3359163"/>
                <a:gd name="connsiteY22" fmla="*/ 2564151 h 3930630"/>
                <a:gd name="connsiteX23" fmla="*/ 1088075 w 3359163"/>
                <a:gd name="connsiteY23" fmla="*/ 2594903 h 3930630"/>
                <a:gd name="connsiteX24" fmla="*/ 1077824 w 3359163"/>
                <a:gd name="connsiteY24" fmla="*/ 2625655 h 3930630"/>
                <a:gd name="connsiteX25" fmla="*/ 1062448 w 3359163"/>
                <a:gd name="connsiteY25" fmla="*/ 2738411 h 3930630"/>
                <a:gd name="connsiteX26" fmla="*/ 1143171 w 3359163"/>
                <a:gd name="connsiteY26" fmla="*/ 2875512 h 3930630"/>
                <a:gd name="connsiteX27" fmla="*/ 1318712 w 3359163"/>
                <a:gd name="connsiteY27" fmla="*/ 2933171 h 3930630"/>
                <a:gd name="connsiteX28" fmla="*/ 1582663 w 3359163"/>
                <a:gd name="connsiteY28" fmla="*/ 2835791 h 3930630"/>
                <a:gd name="connsiteX29" fmla="*/ 1687731 w 3359163"/>
                <a:gd name="connsiteY29" fmla="*/ 2594903 h 3930630"/>
                <a:gd name="connsiteX30" fmla="*/ 1475032 w 3359163"/>
                <a:gd name="connsiteY30" fmla="*/ 2259198 h 3930630"/>
                <a:gd name="connsiteX31" fmla="*/ 1031697 w 3359163"/>
                <a:gd name="connsiteY31" fmla="*/ 2154130 h 3930630"/>
                <a:gd name="connsiteX32" fmla="*/ 460229 w 3359163"/>
                <a:gd name="connsiteY32" fmla="*/ 2348890 h 3930630"/>
                <a:gd name="connsiteX33" fmla="*/ 206528 w 3359163"/>
                <a:gd name="connsiteY33" fmla="*/ 2861417 h 3930630"/>
                <a:gd name="connsiteX34" fmla="*/ 588361 w 3359163"/>
                <a:gd name="connsiteY34" fmla="*/ 3502076 h 3930630"/>
                <a:gd name="connsiteX35" fmla="*/ 1400716 w 3359163"/>
                <a:gd name="connsiteY35" fmla="*/ 3717337 h 3930630"/>
                <a:gd name="connsiteX36" fmla="*/ 2282814 w 3359163"/>
                <a:gd name="connsiteY36" fmla="*/ 3432800 h 3930630"/>
                <a:gd name="connsiteX37" fmla="*/ 2793353 w 3359163"/>
                <a:gd name="connsiteY37" fmla="*/ 2674000 h 3930630"/>
                <a:gd name="connsiteX38" fmla="*/ 2675467 w 3359163"/>
                <a:gd name="connsiteY38" fmla="*/ 2167978 h 3930630"/>
                <a:gd name="connsiteX39" fmla="*/ 1857439 w 3359163"/>
                <a:gd name="connsiteY39" fmla="*/ 1553280 h 3930630"/>
                <a:gd name="connsiteX40" fmla="*/ 947130 w 3359163"/>
                <a:gd name="connsiteY40" fmla="*/ 1285397 h 3930630"/>
                <a:gd name="connsiteX41" fmla="*/ 565297 w 3359163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947130 w 3314397"/>
                <a:gd name="connsiteY40" fmla="*/ 1285397 h 3930630"/>
                <a:gd name="connsiteX41" fmla="*/ 565297 w 3314397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1035318 w 3314397"/>
                <a:gd name="connsiteY40" fmla="*/ 1258698 h 3930630"/>
                <a:gd name="connsiteX41" fmla="*/ 565297 w 3314397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1035318 w 3314397"/>
                <a:gd name="connsiteY40" fmla="*/ 1258698 h 3930630"/>
                <a:gd name="connsiteX41" fmla="*/ 565297 w 3314397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1035318 w 3314397"/>
                <a:gd name="connsiteY40" fmla="*/ 1258698 h 3930630"/>
                <a:gd name="connsiteX41" fmla="*/ 565297 w 3314397"/>
                <a:gd name="connsiteY41" fmla="*/ 760057 h 3930630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2675467 w 3314397"/>
                <a:gd name="connsiteY38" fmla="*/ 2168602 h 3931254"/>
                <a:gd name="connsiteX39" fmla="*/ 1857439 w 3314397"/>
                <a:gd name="connsiteY39" fmla="*/ 1553904 h 3931254"/>
                <a:gd name="connsiteX40" fmla="*/ 1035318 w 3314397"/>
                <a:gd name="connsiteY40" fmla="*/ 1259322 h 3931254"/>
                <a:gd name="connsiteX41" fmla="*/ 587343 w 3314397"/>
                <a:gd name="connsiteY41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2675467 w 3314397"/>
                <a:gd name="connsiteY38" fmla="*/ 2168602 h 3931254"/>
                <a:gd name="connsiteX39" fmla="*/ 1857439 w 3314397"/>
                <a:gd name="connsiteY39" fmla="*/ 1553904 h 3931254"/>
                <a:gd name="connsiteX40" fmla="*/ 1035318 w 3314397"/>
                <a:gd name="connsiteY40" fmla="*/ 1259322 h 3931254"/>
                <a:gd name="connsiteX41" fmla="*/ 587343 w 3314397"/>
                <a:gd name="connsiteY41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857439 w 3314397"/>
                <a:gd name="connsiteY37" fmla="*/ 1554027 h 3931377"/>
                <a:gd name="connsiteX38" fmla="*/ 1035318 w 3314397"/>
                <a:gd name="connsiteY38" fmla="*/ 1259445 h 3931377"/>
                <a:gd name="connsiteX39" fmla="*/ 587343 w 3314397"/>
                <a:gd name="connsiteY39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4170059"/>
                <a:gd name="connsiteX1" fmla="*/ 898342 w 3314397"/>
                <a:gd name="connsiteY1" fmla="*/ 1406 h 4170059"/>
                <a:gd name="connsiteX2" fmla="*/ 831811 w 3314397"/>
                <a:gd name="connsiteY2" fmla="*/ 632672 h 4170059"/>
                <a:gd name="connsiteX3" fmla="*/ 1328433 w 3314397"/>
                <a:gd name="connsiteY3" fmla="*/ 1174046 h 4170059"/>
                <a:gd name="connsiteX4" fmla="*/ 2895583 w 3314397"/>
                <a:gd name="connsiteY4" fmla="*/ 1827735 h 4170059"/>
                <a:gd name="connsiteX5" fmla="*/ 3289512 w 3314397"/>
                <a:gd name="connsiteY5" fmla="*/ 2932154 h 4170059"/>
                <a:gd name="connsiteX6" fmla="*/ 2358642 w 3314397"/>
                <a:gd name="connsiteY6" fmla="*/ 3791007 h 4170059"/>
                <a:gd name="connsiteX7" fmla="*/ 1163792 w 3314397"/>
                <a:gd name="connsiteY7" fmla="*/ 3918894 h 4170059"/>
                <a:gd name="connsiteX8" fmla="*/ 440688 w 3314397"/>
                <a:gd name="connsiteY8" fmla="*/ 3668914 h 4170059"/>
                <a:gd name="connsiteX9" fmla="*/ 456 w 3314397"/>
                <a:gd name="connsiteY9" fmla="*/ 2862164 h 4170059"/>
                <a:gd name="connsiteX10" fmla="*/ 371818 w 3314397"/>
                <a:gd name="connsiteY10" fmla="*/ 2268914 h 4170059"/>
                <a:gd name="connsiteX11" fmla="*/ 1052198 w 3314397"/>
                <a:gd name="connsiteY11" fmla="*/ 2021620 h 4170059"/>
                <a:gd name="connsiteX12" fmla="*/ 1680043 w 3314397"/>
                <a:gd name="connsiteY12" fmla="*/ 2170253 h 4170059"/>
                <a:gd name="connsiteX13" fmla="*/ 1949120 w 3314397"/>
                <a:gd name="connsiteY13" fmla="*/ 2641778 h 4170059"/>
                <a:gd name="connsiteX14" fmla="*/ 1768454 w 3314397"/>
                <a:gd name="connsiteY14" fmla="*/ 3012078 h 4170059"/>
                <a:gd name="connsiteX15" fmla="*/ 1349463 w 3314397"/>
                <a:gd name="connsiteY15" fmla="*/ 3159430 h 4170059"/>
                <a:gd name="connsiteX16" fmla="*/ 983007 w 3314397"/>
                <a:gd name="connsiteY16" fmla="*/ 3077425 h 4170059"/>
                <a:gd name="connsiteX17" fmla="*/ 806185 w 3314397"/>
                <a:gd name="connsiteY17" fmla="*/ 2800661 h 4170059"/>
                <a:gd name="connsiteX18" fmla="*/ 895877 w 3314397"/>
                <a:gd name="connsiteY18" fmla="*/ 2621276 h 4170059"/>
                <a:gd name="connsiteX19" fmla="*/ 1018883 w 3314397"/>
                <a:gd name="connsiteY19" fmla="*/ 2557211 h 4170059"/>
                <a:gd name="connsiteX20" fmla="*/ 1077824 w 3314397"/>
                <a:gd name="connsiteY20" fmla="*/ 2549523 h 4170059"/>
                <a:gd name="connsiteX21" fmla="*/ 1098325 w 3314397"/>
                <a:gd name="connsiteY21" fmla="*/ 2564898 h 4170059"/>
                <a:gd name="connsiteX22" fmla="*/ 1088075 w 3314397"/>
                <a:gd name="connsiteY22" fmla="*/ 2595650 h 4170059"/>
                <a:gd name="connsiteX23" fmla="*/ 1077824 w 3314397"/>
                <a:gd name="connsiteY23" fmla="*/ 2626402 h 4170059"/>
                <a:gd name="connsiteX24" fmla="*/ 1062448 w 3314397"/>
                <a:gd name="connsiteY24" fmla="*/ 2739158 h 4170059"/>
                <a:gd name="connsiteX25" fmla="*/ 1143171 w 3314397"/>
                <a:gd name="connsiteY25" fmla="*/ 2876259 h 4170059"/>
                <a:gd name="connsiteX26" fmla="*/ 1318712 w 3314397"/>
                <a:gd name="connsiteY26" fmla="*/ 2933918 h 4170059"/>
                <a:gd name="connsiteX27" fmla="*/ 1582663 w 3314397"/>
                <a:gd name="connsiteY27" fmla="*/ 2836538 h 4170059"/>
                <a:gd name="connsiteX28" fmla="*/ 1687731 w 3314397"/>
                <a:gd name="connsiteY28" fmla="*/ 2595650 h 4170059"/>
                <a:gd name="connsiteX29" fmla="*/ 1475032 w 3314397"/>
                <a:gd name="connsiteY29" fmla="*/ 2259945 h 4170059"/>
                <a:gd name="connsiteX30" fmla="*/ 1031697 w 3314397"/>
                <a:gd name="connsiteY30" fmla="*/ 2154877 h 4170059"/>
                <a:gd name="connsiteX31" fmla="*/ 460229 w 3314397"/>
                <a:gd name="connsiteY31" fmla="*/ 2349637 h 4170059"/>
                <a:gd name="connsiteX32" fmla="*/ 206528 w 3314397"/>
                <a:gd name="connsiteY32" fmla="*/ 2862164 h 4170059"/>
                <a:gd name="connsiteX33" fmla="*/ 588361 w 3314397"/>
                <a:gd name="connsiteY33" fmla="*/ 3502823 h 4170059"/>
                <a:gd name="connsiteX34" fmla="*/ 1400716 w 3314397"/>
                <a:gd name="connsiteY34" fmla="*/ 3718084 h 4170059"/>
                <a:gd name="connsiteX35" fmla="*/ 2348956 w 3314397"/>
                <a:gd name="connsiteY35" fmla="*/ 3433547 h 4170059"/>
                <a:gd name="connsiteX36" fmla="*/ 1035318 w 3314397"/>
                <a:gd name="connsiteY36" fmla="*/ 1259445 h 4170059"/>
                <a:gd name="connsiteX37" fmla="*/ 587343 w 3314397"/>
                <a:gd name="connsiteY37" fmla="*/ 814203 h 4170059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499154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99154 w 3314397"/>
                <a:gd name="connsiteY37" fmla="*/ 773622 h 3930846"/>
                <a:gd name="connsiteX0" fmla="*/ 499154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99154 w 3314397"/>
                <a:gd name="connsiteY37" fmla="*/ 773622 h 3930846"/>
                <a:gd name="connsiteX0" fmla="*/ 433011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33011 w 3314397"/>
                <a:gd name="connsiteY37" fmla="*/ 773622 h 3930846"/>
                <a:gd name="connsiteX0" fmla="*/ 433011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33011 w 3314397"/>
                <a:gd name="connsiteY37" fmla="*/ 773622 h 3930846"/>
                <a:gd name="connsiteX0" fmla="*/ 433011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33011 w 3314397"/>
                <a:gd name="connsiteY37" fmla="*/ 773622 h 3930846"/>
                <a:gd name="connsiteX0" fmla="*/ 433011 w 3298501"/>
                <a:gd name="connsiteY0" fmla="*/ 773622 h 3930846"/>
                <a:gd name="connsiteX1" fmla="*/ 898342 w 3298501"/>
                <a:gd name="connsiteY1" fmla="*/ 875 h 3930846"/>
                <a:gd name="connsiteX2" fmla="*/ 831811 w 3298501"/>
                <a:gd name="connsiteY2" fmla="*/ 632141 h 3930846"/>
                <a:gd name="connsiteX3" fmla="*/ 1328433 w 3298501"/>
                <a:gd name="connsiteY3" fmla="*/ 1173515 h 3930846"/>
                <a:gd name="connsiteX4" fmla="*/ 2741251 w 3298501"/>
                <a:gd name="connsiteY4" fmla="*/ 1880604 h 3930846"/>
                <a:gd name="connsiteX5" fmla="*/ 3289512 w 3298501"/>
                <a:gd name="connsiteY5" fmla="*/ 2931623 h 3930846"/>
                <a:gd name="connsiteX6" fmla="*/ 2358642 w 3298501"/>
                <a:gd name="connsiteY6" fmla="*/ 3790476 h 3930846"/>
                <a:gd name="connsiteX7" fmla="*/ 1163792 w 3298501"/>
                <a:gd name="connsiteY7" fmla="*/ 3918363 h 3930846"/>
                <a:gd name="connsiteX8" fmla="*/ 440688 w 3298501"/>
                <a:gd name="connsiteY8" fmla="*/ 3668383 h 3930846"/>
                <a:gd name="connsiteX9" fmla="*/ 456 w 3298501"/>
                <a:gd name="connsiteY9" fmla="*/ 2861633 h 3930846"/>
                <a:gd name="connsiteX10" fmla="*/ 371818 w 3298501"/>
                <a:gd name="connsiteY10" fmla="*/ 2268383 h 3930846"/>
                <a:gd name="connsiteX11" fmla="*/ 1052198 w 3298501"/>
                <a:gd name="connsiteY11" fmla="*/ 2021089 h 3930846"/>
                <a:gd name="connsiteX12" fmla="*/ 1680043 w 3298501"/>
                <a:gd name="connsiteY12" fmla="*/ 2169722 h 3930846"/>
                <a:gd name="connsiteX13" fmla="*/ 1949120 w 3298501"/>
                <a:gd name="connsiteY13" fmla="*/ 2641247 h 3930846"/>
                <a:gd name="connsiteX14" fmla="*/ 1768454 w 3298501"/>
                <a:gd name="connsiteY14" fmla="*/ 3011547 h 3930846"/>
                <a:gd name="connsiteX15" fmla="*/ 1349463 w 3298501"/>
                <a:gd name="connsiteY15" fmla="*/ 3158899 h 3930846"/>
                <a:gd name="connsiteX16" fmla="*/ 983007 w 3298501"/>
                <a:gd name="connsiteY16" fmla="*/ 3076894 h 3930846"/>
                <a:gd name="connsiteX17" fmla="*/ 806185 w 3298501"/>
                <a:gd name="connsiteY17" fmla="*/ 2800130 h 3930846"/>
                <a:gd name="connsiteX18" fmla="*/ 895877 w 3298501"/>
                <a:gd name="connsiteY18" fmla="*/ 2620745 h 3930846"/>
                <a:gd name="connsiteX19" fmla="*/ 1018883 w 3298501"/>
                <a:gd name="connsiteY19" fmla="*/ 2556680 h 3930846"/>
                <a:gd name="connsiteX20" fmla="*/ 1077824 w 3298501"/>
                <a:gd name="connsiteY20" fmla="*/ 2548992 h 3930846"/>
                <a:gd name="connsiteX21" fmla="*/ 1098325 w 3298501"/>
                <a:gd name="connsiteY21" fmla="*/ 2564367 h 3930846"/>
                <a:gd name="connsiteX22" fmla="*/ 1088075 w 3298501"/>
                <a:gd name="connsiteY22" fmla="*/ 2595119 h 3930846"/>
                <a:gd name="connsiteX23" fmla="*/ 1077824 w 3298501"/>
                <a:gd name="connsiteY23" fmla="*/ 2625871 h 3930846"/>
                <a:gd name="connsiteX24" fmla="*/ 1062448 w 3298501"/>
                <a:gd name="connsiteY24" fmla="*/ 2738627 h 3930846"/>
                <a:gd name="connsiteX25" fmla="*/ 1143171 w 3298501"/>
                <a:gd name="connsiteY25" fmla="*/ 2875728 h 3930846"/>
                <a:gd name="connsiteX26" fmla="*/ 1318712 w 3298501"/>
                <a:gd name="connsiteY26" fmla="*/ 2933387 h 3930846"/>
                <a:gd name="connsiteX27" fmla="*/ 1582663 w 3298501"/>
                <a:gd name="connsiteY27" fmla="*/ 2836007 h 3930846"/>
                <a:gd name="connsiteX28" fmla="*/ 1687731 w 3298501"/>
                <a:gd name="connsiteY28" fmla="*/ 2595119 h 3930846"/>
                <a:gd name="connsiteX29" fmla="*/ 1475032 w 3298501"/>
                <a:gd name="connsiteY29" fmla="*/ 2259414 h 3930846"/>
                <a:gd name="connsiteX30" fmla="*/ 1031697 w 3298501"/>
                <a:gd name="connsiteY30" fmla="*/ 2154346 h 3930846"/>
                <a:gd name="connsiteX31" fmla="*/ 460229 w 3298501"/>
                <a:gd name="connsiteY31" fmla="*/ 2349106 h 3930846"/>
                <a:gd name="connsiteX32" fmla="*/ 206528 w 3298501"/>
                <a:gd name="connsiteY32" fmla="*/ 2861633 h 3930846"/>
                <a:gd name="connsiteX33" fmla="*/ 588361 w 3298501"/>
                <a:gd name="connsiteY33" fmla="*/ 3502292 h 3930846"/>
                <a:gd name="connsiteX34" fmla="*/ 1400716 w 3298501"/>
                <a:gd name="connsiteY34" fmla="*/ 3717553 h 3930846"/>
                <a:gd name="connsiteX35" fmla="*/ 2348956 w 3298501"/>
                <a:gd name="connsiteY35" fmla="*/ 3433016 h 3930846"/>
                <a:gd name="connsiteX36" fmla="*/ 1035318 w 3298501"/>
                <a:gd name="connsiteY36" fmla="*/ 1258914 h 3930846"/>
                <a:gd name="connsiteX37" fmla="*/ 433011 w 3298501"/>
                <a:gd name="connsiteY37" fmla="*/ 773622 h 3930846"/>
                <a:gd name="connsiteX0" fmla="*/ 543248 w 3298501"/>
                <a:gd name="connsiteY0" fmla="*/ 706252 h 3930225"/>
                <a:gd name="connsiteX1" fmla="*/ 898342 w 3298501"/>
                <a:gd name="connsiteY1" fmla="*/ 254 h 3930225"/>
                <a:gd name="connsiteX2" fmla="*/ 831811 w 3298501"/>
                <a:gd name="connsiteY2" fmla="*/ 631520 h 3930225"/>
                <a:gd name="connsiteX3" fmla="*/ 1328433 w 3298501"/>
                <a:gd name="connsiteY3" fmla="*/ 1172894 h 3930225"/>
                <a:gd name="connsiteX4" fmla="*/ 2741251 w 3298501"/>
                <a:gd name="connsiteY4" fmla="*/ 1879983 h 3930225"/>
                <a:gd name="connsiteX5" fmla="*/ 3289512 w 3298501"/>
                <a:gd name="connsiteY5" fmla="*/ 2931002 h 3930225"/>
                <a:gd name="connsiteX6" fmla="*/ 2358642 w 3298501"/>
                <a:gd name="connsiteY6" fmla="*/ 3789855 h 3930225"/>
                <a:gd name="connsiteX7" fmla="*/ 1163792 w 3298501"/>
                <a:gd name="connsiteY7" fmla="*/ 3917742 h 3930225"/>
                <a:gd name="connsiteX8" fmla="*/ 440688 w 3298501"/>
                <a:gd name="connsiteY8" fmla="*/ 3667762 h 3930225"/>
                <a:gd name="connsiteX9" fmla="*/ 456 w 3298501"/>
                <a:gd name="connsiteY9" fmla="*/ 2861012 h 3930225"/>
                <a:gd name="connsiteX10" fmla="*/ 371818 w 3298501"/>
                <a:gd name="connsiteY10" fmla="*/ 2267762 h 3930225"/>
                <a:gd name="connsiteX11" fmla="*/ 1052198 w 3298501"/>
                <a:gd name="connsiteY11" fmla="*/ 2020468 h 3930225"/>
                <a:gd name="connsiteX12" fmla="*/ 1680043 w 3298501"/>
                <a:gd name="connsiteY12" fmla="*/ 2169101 h 3930225"/>
                <a:gd name="connsiteX13" fmla="*/ 1949120 w 3298501"/>
                <a:gd name="connsiteY13" fmla="*/ 2640626 h 3930225"/>
                <a:gd name="connsiteX14" fmla="*/ 1768454 w 3298501"/>
                <a:gd name="connsiteY14" fmla="*/ 3010926 h 3930225"/>
                <a:gd name="connsiteX15" fmla="*/ 1349463 w 3298501"/>
                <a:gd name="connsiteY15" fmla="*/ 3158278 h 3930225"/>
                <a:gd name="connsiteX16" fmla="*/ 983007 w 3298501"/>
                <a:gd name="connsiteY16" fmla="*/ 3076273 h 3930225"/>
                <a:gd name="connsiteX17" fmla="*/ 806185 w 3298501"/>
                <a:gd name="connsiteY17" fmla="*/ 2799509 h 3930225"/>
                <a:gd name="connsiteX18" fmla="*/ 895877 w 3298501"/>
                <a:gd name="connsiteY18" fmla="*/ 2620124 h 3930225"/>
                <a:gd name="connsiteX19" fmla="*/ 1018883 w 3298501"/>
                <a:gd name="connsiteY19" fmla="*/ 2556059 h 3930225"/>
                <a:gd name="connsiteX20" fmla="*/ 1077824 w 3298501"/>
                <a:gd name="connsiteY20" fmla="*/ 2548371 h 3930225"/>
                <a:gd name="connsiteX21" fmla="*/ 1098325 w 3298501"/>
                <a:gd name="connsiteY21" fmla="*/ 2563746 h 3930225"/>
                <a:gd name="connsiteX22" fmla="*/ 1088075 w 3298501"/>
                <a:gd name="connsiteY22" fmla="*/ 2594498 h 3930225"/>
                <a:gd name="connsiteX23" fmla="*/ 1077824 w 3298501"/>
                <a:gd name="connsiteY23" fmla="*/ 2625250 h 3930225"/>
                <a:gd name="connsiteX24" fmla="*/ 1062448 w 3298501"/>
                <a:gd name="connsiteY24" fmla="*/ 2738006 h 3930225"/>
                <a:gd name="connsiteX25" fmla="*/ 1143171 w 3298501"/>
                <a:gd name="connsiteY25" fmla="*/ 2875107 h 3930225"/>
                <a:gd name="connsiteX26" fmla="*/ 1318712 w 3298501"/>
                <a:gd name="connsiteY26" fmla="*/ 2932766 h 3930225"/>
                <a:gd name="connsiteX27" fmla="*/ 1582663 w 3298501"/>
                <a:gd name="connsiteY27" fmla="*/ 2835386 h 3930225"/>
                <a:gd name="connsiteX28" fmla="*/ 1687731 w 3298501"/>
                <a:gd name="connsiteY28" fmla="*/ 2594498 h 3930225"/>
                <a:gd name="connsiteX29" fmla="*/ 1475032 w 3298501"/>
                <a:gd name="connsiteY29" fmla="*/ 2258793 h 3930225"/>
                <a:gd name="connsiteX30" fmla="*/ 1031697 w 3298501"/>
                <a:gd name="connsiteY30" fmla="*/ 2153725 h 3930225"/>
                <a:gd name="connsiteX31" fmla="*/ 460229 w 3298501"/>
                <a:gd name="connsiteY31" fmla="*/ 2348485 h 3930225"/>
                <a:gd name="connsiteX32" fmla="*/ 206528 w 3298501"/>
                <a:gd name="connsiteY32" fmla="*/ 2861012 h 3930225"/>
                <a:gd name="connsiteX33" fmla="*/ 588361 w 3298501"/>
                <a:gd name="connsiteY33" fmla="*/ 3501671 h 3930225"/>
                <a:gd name="connsiteX34" fmla="*/ 1400716 w 3298501"/>
                <a:gd name="connsiteY34" fmla="*/ 3716932 h 3930225"/>
                <a:gd name="connsiteX35" fmla="*/ 2348956 w 3298501"/>
                <a:gd name="connsiteY35" fmla="*/ 3432395 h 3930225"/>
                <a:gd name="connsiteX36" fmla="*/ 1035318 w 3298501"/>
                <a:gd name="connsiteY36" fmla="*/ 1258293 h 3930225"/>
                <a:gd name="connsiteX37" fmla="*/ 543248 w 3298501"/>
                <a:gd name="connsiteY37" fmla="*/ 706252 h 3930225"/>
                <a:gd name="connsiteX0" fmla="*/ 543248 w 3212681"/>
                <a:gd name="connsiteY0" fmla="*/ 706252 h 3930225"/>
                <a:gd name="connsiteX1" fmla="*/ 898342 w 3212681"/>
                <a:gd name="connsiteY1" fmla="*/ 254 h 3930225"/>
                <a:gd name="connsiteX2" fmla="*/ 831811 w 3212681"/>
                <a:gd name="connsiteY2" fmla="*/ 631520 h 3930225"/>
                <a:gd name="connsiteX3" fmla="*/ 1328433 w 3212681"/>
                <a:gd name="connsiteY3" fmla="*/ 1172894 h 3930225"/>
                <a:gd name="connsiteX4" fmla="*/ 2741251 w 3212681"/>
                <a:gd name="connsiteY4" fmla="*/ 1879983 h 3930225"/>
                <a:gd name="connsiteX5" fmla="*/ 3201322 w 3212681"/>
                <a:gd name="connsiteY5" fmla="*/ 2931002 h 3930225"/>
                <a:gd name="connsiteX6" fmla="*/ 2358642 w 3212681"/>
                <a:gd name="connsiteY6" fmla="*/ 3789855 h 3930225"/>
                <a:gd name="connsiteX7" fmla="*/ 1163792 w 3212681"/>
                <a:gd name="connsiteY7" fmla="*/ 3917742 h 3930225"/>
                <a:gd name="connsiteX8" fmla="*/ 440688 w 3212681"/>
                <a:gd name="connsiteY8" fmla="*/ 3667762 h 3930225"/>
                <a:gd name="connsiteX9" fmla="*/ 456 w 3212681"/>
                <a:gd name="connsiteY9" fmla="*/ 2861012 h 3930225"/>
                <a:gd name="connsiteX10" fmla="*/ 371818 w 3212681"/>
                <a:gd name="connsiteY10" fmla="*/ 2267762 h 3930225"/>
                <a:gd name="connsiteX11" fmla="*/ 1052198 w 3212681"/>
                <a:gd name="connsiteY11" fmla="*/ 2020468 h 3930225"/>
                <a:gd name="connsiteX12" fmla="*/ 1680043 w 3212681"/>
                <a:gd name="connsiteY12" fmla="*/ 2169101 h 3930225"/>
                <a:gd name="connsiteX13" fmla="*/ 1949120 w 3212681"/>
                <a:gd name="connsiteY13" fmla="*/ 2640626 h 3930225"/>
                <a:gd name="connsiteX14" fmla="*/ 1768454 w 3212681"/>
                <a:gd name="connsiteY14" fmla="*/ 3010926 h 3930225"/>
                <a:gd name="connsiteX15" fmla="*/ 1349463 w 3212681"/>
                <a:gd name="connsiteY15" fmla="*/ 3158278 h 3930225"/>
                <a:gd name="connsiteX16" fmla="*/ 983007 w 3212681"/>
                <a:gd name="connsiteY16" fmla="*/ 3076273 h 3930225"/>
                <a:gd name="connsiteX17" fmla="*/ 806185 w 3212681"/>
                <a:gd name="connsiteY17" fmla="*/ 2799509 h 3930225"/>
                <a:gd name="connsiteX18" fmla="*/ 895877 w 3212681"/>
                <a:gd name="connsiteY18" fmla="*/ 2620124 h 3930225"/>
                <a:gd name="connsiteX19" fmla="*/ 1018883 w 3212681"/>
                <a:gd name="connsiteY19" fmla="*/ 2556059 h 3930225"/>
                <a:gd name="connsiteX20" fmla="*/ 1077824 w 3212681"/>
                <a:gd name="connsiteY20" fmla="*/ 2548371 h 3930225"/>
                <a:gd name="connsiteX21" fmla="*/ 1098325 w 3212681"/>
                <a:gd name="connsiteY21" fmla="*/ 2563746 h 3930225"/>
                <a:gd name="connsiteX22" fmla="*/ 1088075 w 3212681"/>
                <a:gd name="connsiteY22" fmla="*/ 2594498 h 3930225"/>
                <a:gd name="connsiteX23" fmla="*/ 1077824 w 3212681"/>
                <a:gd name="connsiteY23" fmla="*/ 2625250 h 3930225"/>
                <a:gd name="connsiteX24" fmla="*/ 1062448 w 3212681"/>
                <a:gd name="connsiteY24" fmla="*/ 2738006 h 3930225"/>
                <a:gd name="connsiteX25" fmla="*/ 1143171 w 3212681"/>
                <a:gd name="connsiteY25" fmla="*/ 2875107 h 3930225"/>
                <a:gd name="connsiteX26" fmla="*/ 1318712 w 3212681"/>
                <a:gd name="connsiteY26" fmla="*/ 2932766 h 3930225"/>
                <a:gd name="connsiteX27" fmla="*/ 1582663 w 3212681"/>
                <a:gd name="connsiteY27" fmla="*/ 2835386 h 3930225"/>
                <a:gd name="connsiteX28" fmla="*/ 1687731 w 3212681"/>
                <a:gd name="connsiteY28" fmla="*/ 2594498 h 3930225"/>
                <a:gd name="connsiteX29" fmla="*/ 1475032 w 3212681"/>
                <a:gd name="connsiteY29" fmla="*/ 2258793 h 3930225"/>
                <a:gd name="connsiteX30" fmla="*/ 1031697 w 3212681"/>
                <a:gd name="connsiteY30" fmla="*/ 2153725 h 3930225"/>
                <a:gd name="connsiteX31" fmla="*/ 460229 w 3212681"/>
                <a:gd name="connsiteY31" fmla="*/ 2348485 h 3930225"/>
                <a:gd name="connsiteX32" fmla="*/ 206528 w 3212681"/>
                <a:gd name="connsiteY32" fmla="*/ 2861012 h 3930225"/>
                <a:gd name="connsiteX33" fmla="*/ 588361 w 3212681"/>
                <a:gd name="connsiteY33" fmla="*/ 3501671 h 3930225"/>
                <a:gd name="connsiteX34" fmla="*/ 1400716 w 3212681"/>
                <a:gd name="connsiteY34" fmla="*/ 3716932 h 3930225"/>
                <a:gd name="connsiteX35" fmla="*/ 2348956 w 3212681"/>
                <a:gd name="connsiteY35" fmla="*/ 3432395 h 3930225"/>
                <a:gd name="connsiteX36" fmla="*/ 1035318 w 3212681"/>
                <a:gd name="connsiteY36" fmla="*/ 1258293 h 3930225"/>
                <a:gd name="connsiteX37" fmla="*/ 543248 w 3212681"/>
                <a:gd name="connsiteY37" fmla="*/ 706252 h 3930225"/>
                <a:gd name="connsiteX0" fmla="*/ 366867 w 3212681"/>
                <a:gd name="connsiteY0" fmla="*/ 679406 h 3930078"/>
                <a:gd name="connsiteX1" fmla="*/ 898342 w 3212681"/>
                <a:gd name="connsiteY1" fmla="*/ 107 h 3930078"/>
                <a:gd name="connsiteX2" fmla="*/ 831811 w 3212681"/>
                <a:gd name="connsiteY2" fmla="*/ 631373 h 3930078"/>
                <a:gd name="connsiteX3" fmla="*/ 1328433 w 3212681"/>
                <a:gd name="connsiteY3" fmla="*/ 1172747 h 3930078"/>
                <a:gd name="connsiteX4" fmla="*/ 2741251 w 3212681"/>
                <a:gd name="connsiteY4" fmla="*/ 1879836 h 3930078"/>
                <a:gd name="connsiteX5" fmla="*/ 3201322 w 3212681"/>
                <a:gd name="connsiteY5" fmla="*/ 2930855 h 3930078"/>
                <a:gd name="connsiteX6" fmla="*/ 2358642 w 3212681"/>
                <a:gd name="connsiteY6" fmla="*/ 3789708 h 3930078"/>
                <a:gd name="connsiteX7" fmla="*/ 1163792 w 3212681"/>
                <a:gd name="connsiteY7" fmla="*/ 3917595 h 3930078"/>
                <a:gd name="connsiteX8" fmla="*/ 440688 w 3212681"/>
                <a:gd name="connsiteY8" fmla="*/ 3667615 h 3930078"/>
                <a:gd name="connsiteX9" fmla="*/ 456 w 3212681"/>
                <a:gd name="connsiteY9" fmla="*/ 2860865 h 3930078"/>
                <a:gd name="connsiteX10" fmla="*/ 371818 w 3212681"/>
                <a:gd name="connsiteY10" fmla="*/ 2267615 h 3930078"/>
                <a:gd name="connsiteX11" fmla="*/ 1052198 w 3212681"/>
                <a:gd name="connsiteY11" fmla="*/ 2020321 h 3930078"/>
                <a:gd name="connsiteX12" fmla="*/ 1680043 w 3212681"/>
                <a:gd name="connsiteY12" fmla="*/ 2168954 h 3930078"/>
                <a:gd name="connsiteX13" fmla="*/ 1949120 w 3212681"/>
                <a:gd name="connsiteY13" fmla="*/ 2640479 h 3930078"/>
                <a:gd name="connsiteX14" fmla="*/ 1768454 w 3212681"/>
                <a:gd name="connsiteY14" fmla="*/ 3010779 h 3930078"/>
                <a:gd name="connsiteX15" fmla="*/ 1349463 w 3212681"/>
                <a:gd name="connsiteY15" fmla="*/ 3158131 h 3930078"/>
                <a:gd name="connsiteX16" fmla="*/ 983007 w 3212681"/>
                <a:gd name="connsiteY16" fmla="*/ 3076126 h 3930078"/>
                <a:gd name="connsiteX17" fmla="*/ 806185 w 3212681"/>
                <a:gd name="connsiteY17" fmla="*/ 2799362 h 3930078"/>
                <a:gd name="connsiteX18" fmla="*/ 895877 w 3212681"/>
                <a:gd name="connsiteY18" fmla="*/ 2619977 h 3930078"/>
                <a:gd name="connsiteX19" fmla="*/ 1018883 w 3212681"/>
                <a:gd name="connsiteY19" fmla="*/ 2555912 h 3930078"/>
                <a:gd name="connsiteX20" fmla="*/ 1077824 w 3212681"/>
                <a:gd name="connsiteY20" fmla="*/ 2548224 h 3930078"/>
                <a:gd name="connsiteX21" fmla="*/ 1098325 w 3212681"/>
                <a:gd name="connsiteY21" fmla="*/ 2563599 h 3930078"/>
                <a:gd name="connsiteX22" fmla="*/ 1088075 w 3212681"/>
                <a:gd name="connsiteY22" fmla="*/ 2594351 h 3930078"/>
                <a:gd name="connsiteX23" fmla="*/ 1077824 w 3212681"/>
                <a:gd name="connsiteY23" fmla="*/ 2625103 h 3930078"/>
                <a:gd name="connsiteX24" fmla="*/ 1062448 w 3212681"/>
                <a:gd name="connsiteY24" fmla="*/ 2737859 h 3930078"/>
                <a:gd name="connsiteX25" fmla="*/ 1143171 w 3212681"/>
                <a:gd name="connsiteY25" fmla="*/ 2874960 h 3930078"/>
                <a:gd name="connsiteX26" fmla="*/ 1318712 w 3212681"/>
                <a:gd name="connsiteY26" fmla="*/ 2932619 h 3930078"/>
                <a:gd name="connsiteX27" fmla="*/ 1582663 w 3212681"/>
                <a:gd name="connsiteY27" fmla="*/ 2835239 h 3930078"/>
                <a:gd name="connsiteX28" fmla="*/ 1687731 w 3212681"/>
                <a:gd name="connsiteY28" fmla="*/ 2594351 h 3930078"/>
                <a:gd name="connsiteX29" fmla="*/ 1475032 w 3212681"/>
                <a:gd name="connsiteY29" fmla="*/ 2258646 h 3930078"/>
                <a:gd name="connsiteX30" fmla="*/ 1031697 w 3212681"/>
                <a:gd name="connsiteY30" fmla="*/ 2153578 h 3930078"/>
                <a:gd name="connsiteX31" fmla="*/ 460229 w 3212681"/>
                <a:gd name="connsiteY31" fmla="*/ 2348338 h 3930078"/>
                <a:gd name="connsiteX32" fmla="*/ 206528 w 3212681"/>
                <a:gd name="connsiteY32" fmla="*/ 2860865 h 3930078"/>
                <a:gd name="connsiteX33" fmla="*/ 588361 w 3212681"/>
                <a:gd name="connsiteY33" fmla="*/ 3501524 h 3930078"/>
                <a:gd name="connsiteX34" fmla="*/ 1400716 w 3212681"/>
                <a:gd name="connsiteY34" fmla="*/ 3716785 h 3930078"/>
                <a:gd name="connsiteX35" fmla="*/ 2348956 w 3212681"/>
                <a:gd name="connsiteY35" fmla="*/ 3432248 h 3930078"/>
                <a:gd name="connsiteX36" fmla="*/ 1035318 w 3212681"/>
                <a:gd name="connsiteY36" fmla="*/ 1258146 h 3930078"/>
                <a:gd name="connsiteX37" fmla="*/ 366867 w 3212681"/>
                <a:gd name="connsiteY37" fmla="*/ 679406 h 3930078"/>
                <a:gd name="connsiteX0" fmla="*/ 366867 w 3212681"/>
                <a:gd name="connsiteY0" fmla="*/ 679319 h 3929991"/>
                <a:gd name="connsiteX1" fmla="*/ 898342 w 3212681"/>
                <a:gd name="connsiteY1" fmla="*/ 20 h 3929991"/>
                <a:gd name="connsiteX2" fmla="*/ 699527 w 3212681"/>
                <a:gd name="connsiteY2" fmla="*/ 657986 h 3929991"/>
                <a:gd name="connsiteX3" fmla="*/ 1328433 w 3212681"/>
                <a:gd name="connsiteY3" fmla="*/ 1172660 h 3929991"/>
                <a:gd name="connsiteX4" fmla="*/ 2741251 w 3212681"/>
                <a:gd name="connsiteY4" fmla="*/ 1879749 h 3929991"/>
                <a:gd name="connsiteX5" fmla="*/ 3201322 w 3212681"/>
                <a:gd name="connsiteY5" fmla="*/ 2930768 h 3929991"/>
                <a:gd name="connsiteX6" fmla="*/ 2358642 w 3212681"/>
                <a:gd name="connsiteY6" fmla="*/ 3789621 h 3929991"/>
                <a:gd name="connsiteX7" fmla="*/ 1163792 w 3212681"/>
                <a:gd name="connsiteY7" fmla="*/ 3917508 h 3929991"/>
                <a:gd name="connsiteX8" fmla="*/ 440688 w 3212681"/>
                <a:gd name="connsiteY8" fmla="*/ 3667528 h 3929991"/>
                <a:gd name="connsiteX9" fmla="*/ 456 w 3212681"/>
                <a:gd name="connsiteY9" fmla="*/ 2860778 h 3929991"/>
                <a:gd name="connsiteX10" fmla="*/ 371818 w 3212681"/>
                <a:gd name="connsiteY10" fmla="*/ 2267528 h 3929991"/>
                <a:gd name="connsiteX11" fmla="*/ 1052198 w 3212681"/>
                <a:gd name="connsiteY11" fmla="*/ 2020234 h 3929991"/>
                <a:gd name="connsiteX12" fmla="*/ 1680043 w 3212681"/>
                <a:gd name="connsiteY12" fmla="*/ 2168867 h 3929991"/>
                <a:gd name="connsiteX13" fmla="*/ 1949120 w 3212681"/>
                <a:gd name="connsiteY13" fmla="*/ 2640392 h 3929991"/>
                <a:gd name="connsiteX14" fmla="*/ 1768454 w 3212681"/>
                <a:gd name="connsiteY14" fmla="*/ 3010692 h 3929991"/>
                <a:gd name="connsiteX15" fmla="*/ 1349463 w 3212681"/>
                <a:gd name="connsiteY15" fmla="*/ 3158044 h 3929991"/>
                <a:gd name="connsiteX16" fmla="*/ 983007 w 3212681"/>
                <a:gd name="connsiteY16" fmla="*/ 3076039 h 3929991"/>
                <a:gd name="connsiteX17" fmla="*/ 806185 w 3212681"/>
                <a:gd name="connsiteY17" fmla="*/ 2799275 h 3929991"/>
                <a:gd name="connsiteX18" fmla="*/ 895877 w 3212681"/>
                <a:gd name="connsiteY18" fmla="*/ 2619890 h 3929991"/>
                <a:gd name="connsiteX19" fmla="*/ 1018883 w 3212681"/>
                <a:gd name="connsiteY19" fmla="*/ 2555825 h 3929991"/>
                <a:gd name="connsiteX20" fmla="*/ 1077824 w 3212681"/>
                <a:gd name="connsiteY20" fmla="*/ 2548137 h 3929991"/>
                <a:gd name="connsiteX21" fmla="*/ 1098325 w 3212681"/>
                <a:gd name="connsiteY21" fmla="*/ 2563512 h 3929991"/>
                <a:gd name="connsiteX22" fmla="*/ 1088075 w 3212681"/>
                <a:gd name="connsiteY22" fmla="*/ 2594264 h 3929991"/>
                <a:gd name="connsiteX23" fmla="*/ 1077824 w 3212681"/>
                <a:gd name="connsiteY23" fmla="*/ 2625016 h 3929991"/>
                <a:gd name="connsiteX24" fmla="*/ 1062448 w 3212681"/>
                <a:gd name="connsiteY24" fmla="*/ 2737772 h 3929991"/>
                <a:gd name="connsiteX25" fmla="*/ 1143171 w 3212681"/>
                <a:gd name="connsiteY25" fmla="*/ 2874873 h 3929991"/>
                <a:gd name="connsiteX26" fmla="*/ 1318712 w 3212681"/>
                <a:gd name="connsiteY26" fmla="*/ 2932532 h 3929991"/>
                <a:gd name="connsiteX27" fmla="*/ 1582663 w 3212681"/>
                <a:gd name="connsiteY27" fmla="*/ 2835152 h 3929991"/>
                <a:gd name="connsiteX28" fmla="*/ 1687731 w 3212681"/>
                <a:gd name="connsiteY28" fmla="*/ 2594264 h 3929991"/>
                <a:gd name="connsiteX29" fmla="*/ 1475032 w 3212681"/>
                <a:gd name="connsiteY29" fmla="*/ 2258559 h 3929991"/>
                <a:gd name="connsiteX30" fmla="*/ 1031697 w 3212681"/>
                <a:gd name="connsiteY30" fmla="*/ 2153491 h 3929991"/>
                <a:gd name="connsiteX31" fmla="*/ 460229 w 3212681"/>
                <a:gd name="connsiteY31" fmla="*/ 2348251 h 3929991"/>
                <a:gd name="connsiteX32" fmla="*/ 206528 w 3212681"/>
                <a:gd name="connsiteY32" fmla="*/ 2860778 h 3929991"/>
                <a:gd name="connsiteX33" fmla="*/ 588361 w 3212681"/>
                <a:gd name="connsiteY33" fmla="*/ 3501437 h 3929991"/>
                <a:gd name="connsiteX34" fmla="*/ 1400716 w 3212681"/>
                <a:gd name="connsiteY34" fmla="*/ 3716698 h 3929991"/>
                <a:gd name="connsiteX35" fmla="*/ 2348956 w 3212681"/>
                <a:gd name="connsiteY35" fmla="*/ 3432161 h 3929991"/>
                <a:gd name="connsiteX36" fmla="*/ 1035318 w 3212681"/>
                <a:gd name="connsiteY36" fmla="*/ 1258059 h 3929991"/>
                <a:gd name="connsiteX37" fmla="*/ 366867 w 3212681"/>
                <a:gd name="connsiteY37" fmla="*/ 679319 h 3929991"/>
                <a:gd name="connsiteX0" fmla="*/ 366867 w 3212681"/>
                <a:gd name="connsiteY0" fmla="*/ 679320 h 3929991"/>
                <a:gd name="connsiteX1" fmla="*/ 898342 w 3212681"/>
                <a:gd name="connsiteY1" fmla="*/ 20 h 3929991"/>
                <a:gd name="connsiteX2" fmla="*/ 699527 w 3212681"/>
                <a:gd name="connsiteY2" fmla="*/ 657986 h 3929991"/>
                <a:gd name="connsiteX3" fmla="*/ 1328433 w 3212681"/>
                <a:gd name="connsiteY3" fmla="*/ 1172660 h 3929991"/>
                <a:gd name="connsiteX4" fmla="*/ 2741251 w 3212681"/>
                <a:gd name="connsiteY4" fmla="*/ 1879749 h 3929991"/>
                <a:gd name="connsiteX5" fmla="*/ 3201322 w 3212681"/>
                <a:gd name="connsiteY5" fmla="*/ 2930768 h 3929991"/>
                <a:gd name="connsiteX6" fmla="*/ 2358642 w 3212681"/>
                <a:gd name="connsiteY6" fmla="*/ 3789621 h 3929991"/>
                <a:gd name="connsiteX7" fmla="*/ 1163792 w 3212681"/>
                <a:gd name="connsiteY7" fmla="*/ 3917508 h 3929991"/>
                <a:gd name="connsiteX8" fmla="*/ 440688 w 3212681"/>
                <a:gd name="connsiteY8" fmla="*/ 3667528 h 3929991"/>
                <a:gd name="connsiteX9" fmla="*/ 456 w 3212681"/>
                <a:gd name="connsiteY9" fmla="*/ 2860778 h 3929991"/>
                <a:gd name="connsiteX10" fmla="*/ 371818 w 3212681"/>
                <a:gd name="connsiteY10" fmla="*/ 2267528 h 3929991"/>
                <a:gd name="connsiteX11" fmla="*/ 1052198 w 3212681"/>
                <a:gd name="connsiteY11" fmla="*/ 2020234 h 3929991"/>
                <a:gd name="connsiteX12" fmla="*/ 1680043 w 3212681"/>
                <a:gd name="connsiteY12" fmla="*/ 2168867 h 3929991"/>
                <a:gd name="connsiteX13" fmla="*/ 1949120 w 3212681"/>
                <a:gd name="connsiteY13" fmla="*/ 2640392 h 3929991"/>
                <a:gd name="connsiteX14" fmla="*/ 1768454 w 3212681"/>
                <a:gd name="connsiteY14" fmla="*/ 3010692 h 3929991"/>
                <a:gd name="connsiteX15" fmla="*/ 1349463 w 3212681"/>
                <a:gd name="connsiteY15" fmla="*/ 3158044 h 3929991"/>
                <a:gd name="connsiteX16" fmla="*/ 983007 w 3212681"/>
                <a:gd name="connsiteY16" fmla="*/ 3076039 h 3929991"/>
                <a:gd name="connsiteX17" fmla="*/ 806185 w 3212681"/>
                <a:gd name="connsiteY17" fmla="*/ 2799275 h 3929991"/>
                <a:gd name="connsiteX18" fmla="*/ 895877 w 3212681"/>
                <a:gd name="connsiteY18" fmla="*/ 2619890 h 3929991"/>
                <a:gd name="connsiteX19" fmla="*/ 1018883 w 3212681"/>
                <a:gd name="connsiteY19" fmla="*/ 2555825 h 3929991"/>
                <a:gd name="connsiteX20" fmla="*/ 1077824 w 3212681"/>
                <a:gd name="connsiteY20" fmla="*/ 2548137 h 3929991"/>
                <a:gd name="connsiteX21" fmla="*/ 1098325 w 3212681"/>
                <a:gd name="connsiteY21" fmla="*/ 2563512 h 3929991"/>
                <a:gd name="connsiteX22" fmla="*/ 1088075 w 3212681"/>
                <a:gd name="connsiteY22" fmla="*/ 2594264 h 3929991"/>
                <a:gd name="connsiteX23" fmla="*/ 1077824 w 3212681"/>
                <a:gd name="connsiteY23" fmla="*/ 2625016 h 3929991"/>
                <a:gd name="connsiteX24" fmla="*/ 1062448 w 3212681"/>
                <a:gd name="connsiteY24" fmla="*/ 2737772 h 3929991"/>
                <a:gd name="connsiteX25" fmla="*/ 1143171 w 3212681"/>
                <a:gd name="connsiteY25" fmla="*/ 2874873 h 3929991"/>
                <a:gd name="connsiteX26" fmla="*/ 1318712 w 3212681"/>
                <a:gd name="connsiteY26" fmla="*/ 2932532 h 3929991"/>
                <a:gd name="connsiteX27" fmla="*/ 1582663 w 3212681"/>
                <a:gd name="connsiteY27" fmla="*/ 2835152 h 3929991"/>
                <a:gd name="connsiteX28" fmla="*/ 1687731 w 3212681"/>
                <a:gd name="connsiteY28" fmla="*/ 2594264 h 3929991"/>
                <a:gd name="connsiteX29" fmla="*/ 1475032 w 3212681"/>
                <a:gd name="connsiteY29" fmla="*/ 2258559 h 3929991"/>
                <a:gd name="connsiteX30" fmla="*/ 1031697 w 3212681"/>
                <a:gd name="connsiteY30" fmla="*/ 2153491 h 3929991"/>
                <a:gd name="connsiteX31" fmla="*/ 460229 w 3212681"/>
                <a:gd name="connsiteY31" fmla="*/ 2348251 h 3929991"/>
                <a:gd name="connsiteX32" fmla="*/ 206528 w 3212681"/>
                <a:gd name="connsiteY32" fmla="*/ 2860778 h 3929991"/>
                <a:gd name="connsiteX33" fmla="*/ 588361 w 3212681"/>
                <a:gd name="connsiteY33" fmla="*/ 3501437 h 3929991"/>
                <a:gd name="connsiteX34" fmla="*/ 1400716 w 3212681"/>
                <a:gd name="connsiteY34" fmla="*/ 3716698 h 3929991"/>
                <a:gd name="connsiteX35" fmla="*/ 2348956 w 3212681"/>
                <a:gd name="connsiteY35" fmla="*/ 3432161 h 3929991"/>
                <a:gd name="connsiteX36" fmla="*/ 1035318 w 3212681"/>
                <a:gd name="connsiteY36" fmla="*/ 1258059 h 3929991"/>
                <a:gd name="connsiteX37" fmla="*/ 366867 w 3212681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99527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11338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11338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11338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3208014" h="3929991">
                  <a:moveTo>
                    <a:pt x="366867" y="679320"/>
                  </a:moveTo>
                  <a:cubicBezTo>
                    <a:pt x="317808" y="427842"/>
                    <a:pt x="857597" y="3576"/>
                    <a:pt x="898342" y="20"/>
                  </a:cubicBezTo>
                  <a:cubicBezTo>
                    <a:pt x="939087" y="-3536"/>
                    <a:pt x="549678" y="459157"/>
                    <a:pt x="611338" y="657986"/>
                  </a:cubicBezTo>
                  <a:cubicBezTo>
                    <a:pt x="705067" y="960224"/>
                    <a:pt x="918328" y="991283"/>
                    <a:pt x="1328433" y="1172660"/>
                  </a:cubicBezTo>
                  <a:cubicBezTo>
                    <a:pt x="1738538" y="1354037"/>
                    <a:pt x="2362961" y="1613432"/>
                    <a:pt x="2675109" y="1906450"/>
                  </a:cubicBezTo>
                  <a:cubicBezTo>
                    <a:pt x="2987257" y="2199468"/>
                    <a:pt x="3254066" y="2616906"/>
                    <a:pt x="3201322" y="2930768"/>
                  </a:cubicBezTo>
                  <a:cubicBezTo>
                    <a:pt x="3148578" y="3244630"/>
                    <a:pt x="2698230" y="3625164"/>
                    <a:pt x="2358642" y="3789621"/>
                  </a:cubicBezTo>
                  <a:cubicBezTo>
                    <a:pt x="2019054" y="3954078"/>
                    <a:pt x="1483451" y="3937857"/>
                    <a:pt x="1163792" y="3917508"/>
                  </a:cubicBezTo>
                  <a:cubicBezTo>
                    <a:pt x="844133" y="3897159"/>
                    <a:pt x="810958" y="3870348"/>
                    <a:pt x="440688" y="3667528"/>
                  </a:cubicBezTo>
                  <a:cubicBezTo>
                    <a:pt x="70418" y="3464708"/>
                    <a:pt x="11934" y="3094111"/>
                    <a:pt x="456" y="2860778"/>
                  </a:cubicBezTo>
                  <a:cubicBezTo>
                    <a:pt x="-11022" y="2627445"/>
                    <a:pt x="196528" y="2407619"/>
                    <a:pt x="371818" y="2267528"/>
                  </a:cubicBezTo>
                  <a:cubicBezTo>
                    <a:pt x="547108" y="2127437"/>
                    <a:pt x="787392" y="2020234"/>
                    <a:pt x="1052198" y="2020234"/>
                  </a:cubicBezTo>
                  <a:cubicBezTo>
                    <a:pt x="1310169" y="2020234"/>
                    <a:pt x="1519451" y="2069778"/>
                    <a:pt x="1680043" y="2168867"/>
                  </a:cubicBezTo>
                  <a:cubicBezTo>
                    <a:pt x="1859427" y="2279914"/>
                    <a:pt x="1949120" y="2437089"/>
                    <a:pt x="1949120" y="2640392"/>
                  </a:cubicBezTo>
                  <a:cubicBezTo>
                    <a:pt x="1949120" y="2789024"/>
                    <a:pt x="1888898" y="2912458"/>
                    <a:pt x="1768454" y="3010692"/>
                  </a:cubicBezTo>
                  <a:cubicBezTo>
                    <a:pt x="1648010" y="3108927"/>
                    <a:pt x="1508347" y="3158044"/>
                    <a:pt x="1349463" y="3158044"/>
                  </a:cubicBezTo>
                  <a:cubicBezTo>
                    <a:pt x="1204247" y="3158044"/>
                    <a:pt x="1082095" y="3130709"/>
                    <a:pt x="983007" y="3076039"/>
                  </a:cubicBezTo>
                  <a:cubicBezTo>
                    <a:pt x="865125" y="3011120"/>
                    <a:pt x="806185" y="2918865"/>
                    <a:pt x="806185" y="2799275"/>
                  </a:cubicBezTo>
                  <a:cubicBezTo>
                    <a:pt x="806185" y="2727521"/>
                    <a:pt x="836082" y="2667726"/>
                    <a:pt x="895877" y="2619890"/>
                  </a:cubicBezTo>
                  <a:cubicBezTo>
                    <a:pt x="942004" y="2582305"/>
                    <a:pt x="983007" y="2560950"/>
                    <a:pt x="1018883" y="2555825"/>
                  </a:cubicBezTo>
                  <a:cubicBezTo>
                    <a:pt x="1054760" y="2550699"/>
                    <a:pt x="1074407" y="2548137"/>
                    <a:pt x="1077824" y="2548137"/>
                  </a:cubicBezTo>
                  <a:cubicBezTo>
                    <a:pt x="1091491" y="2548137"/>
                    <a:pt x="1098325" y="2553262"/>
                    <a:pt x="1098325" y="2563512"/>
                  </a:cubicBezTo>
                  <a:lnTo>
                    <a:pt x="1088075" y="2594264"/>
                  </a:lnTo>
                  <a:cubicBezTo>
                    <a:pt x="1086366" y="2597681"/>
                    <a:pt x="1082949" y="2607932"/>
                    <a:pt x="1077824" y="2625016"/>
                  </a:cubicBezTo>
                  <a:cubicBezTo>
                    <a:pt x="1067573" y="2659184"/>
                    <a:pt x="1062448" y="2696769"/>
                    <a:pt x="1062448" y="2737772"/>
                  </a:cubicBezTo>
                  <a:cubicBezTo>
                    <a:pt x="1062448" y="2790733"/>
                    <a:pt x="1089356" y="2836433"/>
                    <a:pt x="1143171" y="2874873"/>
                  </a:cubicBezTo>
                  <a:cubicBezTo>
                    <a:pt x="1196987" y="2913312"/>
                    <a:pt x="1255500" y="2932532"/>
                    <a:pt x="1318712" y="2932532"/>
                  </a:cubicBezTo>
                  <a:cubicBezTo>
                    <a:pt x="1424634" y="2932532"/>
                    <a:pt x="1512618" y="2900072"/>
                    <a:pt x="1582663" y="2835152"/>
                  </a:cubicBezTo>
                  <a:cubicBezTo>
                    <a:pt x="1652708" y="2770232"/>
                    <a:pt x="1687731" y="2689936"/>
                    <a:pt x="1687731" y="2594264"/>
                  </a:cubicBezTo>
                  <a:cubicBezTo>
                    <a:pt x="1687731" y="2450757"/>
                    <a:pt x="1616831" y="2338855"/>
                    <a:pt x="1475032" y="2258559"/>
                  </a:cubicBezTo>
                  <a:cubicBezTo>
                    <a:pt x="1352026" y="2188514"/>
                    <a:pt x="1204247" y="2153491"/>
                    <a:pt x="1031697" y="2153491"/>
                  </a:cubicBezTo>
                  <a:cubicBezTo>
                    <a:pt x="811310" y="2153491"/>
                    <a:pt x="620821" y="2218411"/>
                    <a:pt x="460229" y="2348251"/>
                  </a:cubicBezTo>
                  <a:cubicBezTo>
                    <a:pt x="291095" y="2484925"/>
                    <a:pt x="206528" y="2655767"/>
                    <a:pt x="206528" y="2860778"/>
                  </a:cubicBezTo>
                  <a:cubicBezTo>
                    <a:pt x="206528" y="3127292"/>
                    <a:pt x="333806" y="3340845"/>
                    <a:pt x="588361" y="3501437"/>
                  </a:cubicBezTo>
                  <a:cubicBezTo>
                    <a:pt x="815581" y="3644944"/>
                    <a:pt x="1107284" y="3728244"/>
                    <a:pt x="1400716" y="3716698"/>
                  </a:cubicBezTo>
                  <a:cubicBezTo>
                    <a:pt x="1694148" y="3705152"/>
                    <a:pt x="1880715" y="3668386"/>
                    <a:pt x="2348956" y="3432161"/>
                  </a:cubicBezTo>
                  <a:cubicBezTo>
                    <a:pt x="2817197" y="3195936"/>
                    <a:pt x="3445477" y="2041712"/>
                    <a:pt x="1035318" y="1258059"/>
                  </a:cubicBezTo>
                  <a:cubicBezTo>
                    <a:pt x="477146" y="968350"/>
                    <a:pt x="415926" y="930798"/>
                    <a:pt x="366867" y="679320"/>
                  </a:cubicBezTo>
                  <a:close/>
                </a:path>
              </a:pathLst>
            </a:custGeom>
            <a:gradFill>
              <a:gsLst>
                <a:gs pos="0">
                  <a:srgbClr val="66FF33"/>
                </a:gs>
                <a:gs pos="30000">
                  <a:schemeClr val="accent3">
                    <a:lumMod val="50000"/>
                  </a:schemeClr>
                </a:gs>
                <a:gs pos="100000">
                  <a:schemeClr val="accent3">
                    <a:lumMod val="11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50800" dir="5400000" algn="ctr" rotWithShape="0">
                <a:schemeClr val="tx2">
                  <a:lumMod val="25000"/>
                </a:schemeClr>
              </a:outerShdw>
            </a:effectLst>
            <a:scene3d>
              <a:camera prst="orthographicFront"/>
              <a:lightRig rig="flat" dir="t">
                <a:rot lat="0" lon="0" rev="13800000"/>
              </a:lightRig>
            </a:scene3d>
            <a:sp3d>
              <a:bevelT w="165100" prst="coolSlant"/>
            </a:sp3d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s-ES" sz="41300" dirty="0">
                <a:latin typeface="Harrington" panose="04040505050A02020702" pitchFamily="82" charset="0"/>
              </a:endParaRPr>
            </a:p>
          </p:txBody>
        </p:sp>
        <p:sp>
          <p:nvSpPr>
            <p:cNvPr id="19" name="CuadroTexto 6"/>
            <p:cNvSpPr txBox="1"/>
            <p:nvPr/>
          </p:nvSpPr>
          <p:spPr>
            <a:xfrm rot="16200000" flipH="1">
              <a:off x="5944109" y="2370300"/>
              <a:ext cx="957153" cy="1954000"/>
            </a:xfrm>
            <a:custGeom>
              <a:avLst/>
              <a:gdLst>
                <a:gd name="connsiteX0" fmla="*/ 1424825 w 3432663"/>
                <a:gd name="connsiteY0" fmla="*/ 0 h 3746571"/>
                <a:gd name="connsiteX1" fmla="*/ 1883536 w 3432663"/>
                <a:gd name="connsiteY1" fmla="*/ 64066 h 3746571"/>
                <a:gd name="connsiteX2" fmla="*/ 2116736 w 3432663"/>
                <a:gd name="connsiteY2" fmla="*/ 353644 h 3746571"/>
                <a:gd name="connsiteX3" fmla="*/ 2051389 w 3432663"/>
                <a:gd name="connsiteY3" fmla="*/ 500995 h 3746571"/>
                <a:gd name="connsiteX4" fmla="*/ 1936070 w 3432663"/>
                <a:gd name="connsiteY4" fmla="*/ 571468 h 3746571"/>
                <a:gd name="connsiteX5" fmla="*/ 1863035 w 3432663"/>
                <a:gd name="connsiteY5" fmla="*/ 576593 h 3746571"/>
                <a:gd name="connsiteX6" fmla="*/ 1768218 w 3432663"/>
                <a:gd name="connsiteY6" fmla="*/ 558654 h 3746571"/>
                <a:gd name="connsiteX7" fmla="*/ 1740029 w 3432663"/>
                <a:gd name="connsiteY7" fmla="*/ 533028 h 3746571"/>
                <a:gd name="connsiteX8" fmla="*/ 1757967 w 3432663"/>
                <a:gd name="connsiteY8" fmla="*/ 502276 h 3746571"/>
                <a:gd name="connsiteX9" fmla="*/ 1809220 w 3432663"/>
                <a:gd name="connsiteY9" fmla="*/ 426679 h 3746571"/>
                <a:gd name="connsiteX10" fmla="*/ 1824596 w 3432663"/>
                <a:gd name="connsiteY10" fmla="*/ 343393 h 3746571"/>
                <a:gd name="connsiteX11" fmla="*/ 1686214 w 3432663"/>
                <a:gd name="connsiteY11" fmla="*/ 153758 h 3746571"/>
                <a:gd name="connsiteX12" fmla="*/ 1409449 w 3432663"/>
                <a:gd name="connsiteY12" fmla="*/ 102506 h 3746571"/>
                <a:gd name="connsiteX13" fmla="*/ 960988 w 3432663"/>
                <a:gd name="connsiteY13" fmla="*/ 187072 h 3746571"/>
                <a:gd name="connsiteX14" fmla="*/ 743164 w 3432663"/>
                <a:gd name="connsiteY14" fmla="*/ 481775 h 3746571"/>
                <a:gd name="connsiteX15" fmla="*/ 899485 w 3432663"/>
                <a:gd name="connsiteY15" fmla="*/ 740602 h 3746571"/>
                <a:gd name="connsiteX16" fmla="*/ 1283880 w 3432663"/>
                <a:gd name="connsiteY16" fmla="*/ 943050 h 3746571"/>
                <a:gd name="connsiteX17" fmla="*/ 1757967 w 3432663"/>
                <a:gd name="connsiteY17" fmla="*/ 1153185 h 3746571"/>
                <a:gd name="connsiteX18" fmla="*/ 2280745 w 3432663"/>
                <a:gd name="connsiteY18" fmla="*/ 1458139 h 3746571"/>
                <a:gd name="connsiteX19" fmla="*/ 2636951 w 3432663"/>
                <a:gd name="connsiteY19" fmla="*/ 1875848 h 3746571"/>
                <a:gd name="connsiteX20" fmla="*/ 3432663 w 3432663"/>
                <a:gd name="connsiteY20" fmla="*/ 2904434 h 3746571"/>
                <a:gd name="connsiteX21" fmla="*/ 2316622 w 3432663"/>
                <a:gd name="connsiteY21" fmla="*/ 3410866 h 3746571"/>
                <a:gd name="connsiteX22" fmla="*/ 1306944 w 3432663"/>
                <a:gd name="connsiteY22" fmla="*/ 3746571 h 3746571"/>
                <a:gd name="connsiteX23" fmla="*/ 407459 w 3432663"/>
                <a:gd name="connsiteY23" fmla="*/ 3490308 h 3746571"/>
                <a:gd name="connsiteX24" fmla="*/ 0 w 3432663"/>
                <a:gd name="connsiteY24" fmla="*/ 2711267 h 3746571"/>
                <a:gd name="connsiteX25" fmla="*/ 283171 w 3432663"/>
                <a:gd name="connsiteY25" fmla="*/ 2118017 h 3746571"/>
                <a:gd name="connsiteX26" fmla="*/ 963551 w 3432663"/>
                <a:gd name="connsiteY26" fmla="*/ 1870723 h 3746571"/>
                <a:gd name="connsiteX27" fmla="*/ 1591396 w 3432663"/>
                <a:gd name="connsiteY27" fmla="*/ 2019356 h 3746571"/>
                <a:gd name="connsiteX28" fmla="*/ 1860473 w 3432663"/>
                <a:gd name="connsiteY28" fmla="*/ 2490881 h 3746571"/>
                <a:gd name="connsiteX29" fmla="*/ 1679807 w 3432663"/>
                <a:gd name="connsiteY29" fmla="*/ 2861181 h 3746571"/>
                <a:gd name="connsiteX30" fmla="*/ 1260816 w 3432663"/>
                <a:gd name="connsiteY30" fmla="*/ 3008533 h 3746571"/>
                <a:gd name="connsiteX31" fmla="*/ 894360 w 3432663"/>
                <a:gd name="connsiteY31" fmla="*/ 2926528 h 3746571"/>
                <a:gd name="connsiteX32" fmla="*/ 717538 w 3432663"/>
                <a:gd name="connsiteY32" fmla="*/ 2649764 h 3746571"/>
                <a:gd name="connsiteX33" fmla="*/ 807230 w 3432663"/>
                <a:gd name="connsiteY33" fmla="*/ 2470379 h 3746571"/>
                <a:gd name="connsiteX34" fmla="*/ 930236 w 3432663"/>
                <a:gd name="connsiteY34" fmla="*/ 2406314 h 3746571"/>
                <a:gd name="connsiteX35" fmla="*/ 989177 w 3432663"/>
                <a:gd name="connsiteY35" fmla="*/ 2398626 h 3746571"/>
                <a:gd name="connsiteX36" fmla="*/ 1009678 w 3432663"/>
                <a:gd name="connsiteY36" fmla="*/ 2414001 h 3746571"/>
                <a:gd name="connsiteX37" fmla="*/ 999428 w 3432663"/>
                <a:gd name="connsiteY37" fmla="*/ 2444753 h 3746571"/>
                <a:gd name="connsiteX38" fmla="*/ 989177 w 3432663"/>
                <a:gd name="connsiteY38" fmla="*/ 2475505 h 3746571"/>
                <a:gd name="connsiteX39" fmla="*/ 973801 w 3432663"/>
                <a:gd name="connsiteY39" fmla="*/ 2588261 h 3746571"/>
                <a:gd name="connsiteX40" fmla="*/ 1054524 w 3432663"/>
                <a:gd name="connsiteY40" fmla="*/ 2725362 h 3746571"/>
                <a:gd name="connsiteX41" fmla="*/ 1230065 w 3432663"/>
                <a:gd name="connsiteY41" fmla="*/ 2783021 h 3746571"/>
                <a:gd name="connsiteX42" fmla="*/ 1494016 w 3432663"/>
                <a:gd name="connsiteY42" fmla="*/ 2685641 h 3746571"/>
                <a:gd name="connsiteX43" fmla="*/ 1599084 w 3432663"/>
                <a:gd name="connsiteY43" fmla="*/ 2444753 h 3746571"/>
                <a:gd name="connsiteX44" fmla="*/ 1386385 w 3432663"/>
                <a:gd name="connsiteY44" fmla="*/ 2109048 h 3746571"/>
                <a:gd name="connsiteX45" fmla="*/ 943050 w 3432663"/>
                <a:gd name="connsiteY45" fmla="*/ 2003980 h 3746571"/>
                <a:gd name="connsiteX46" fmla="*/ 371582 w 3432663"/>
                <a:gd name="connsiteY46" fmla="*/ 2198740 h 3746571"/>
                <a:gd name="connsiteX47" fmla="*/ 117881 w 3432663"/>
                <a:gd name="connsiteY47" fmla="*/ 2711267 h 3746571"/>
                <a:gd name="connsiteX48" fmla="*/ 499714 w 3432663"/>
                <a:gd name="connsiteY48" fmla="*/ 3351926 h 3746571"/>
                <a:gd name="connsiteX49" fmla="*/ 1312069 w 3432663"/>
                <a:gd name="connsiteY49" fmla="*/ 3567187 h 3746571"/>
                <a:gd name="connsiteX50" fmla="*/ 2134674 w 3432663"/>
                <a:gd name="connsiteY50" fmla="*/ 3269921 h 3746571"/>
                <a:gd name="connsiteX51" fmla="*/ 2490881 w 3432663"/>
                <a:gd name="connsiteY51" fmla="*/ 2506256 h 3746571"/>
                <a:gd name="connsiteX52" fmla="*/ 2372999 w 3432663"/>
                <a:gd name="connsiteY52" fmla="*/ 2070608 h 3746571"/>
                <a:gd name="connsiteX53" fmla="*/ 2057795 w 3432663"/>
                <a:gd name="connsiteY53" fmla="*/ 1755405 h 3746571"/>
                <a:gd name="connsiteX54" fmla="*/ 1614460 w 3432663"/>
                <a:gd name="connsiteY54" fmla="*/ 1496578 h 3746571"/>
                <a:gd name="connsiteX55" fmla="*/ 858483 w 3432663"/>
                <a:gd name="connsiteY55" fmla="*/ 1135247 h 3746571"/>
                <a:gd name="connsiteX56" fmla="*/ 476650 w 3432663"/>
                <a:gd name="connsiteY56" fmla="*/ 609907 h 3746571"/>
                <a:gd name="connsiteX57" fmla="*/ 781604 w 3432663"/>
                <a:gd name="connsiteY57" fmla="*/ 143508 h 3746571"/>
                <a:gd name="connsiteX58" fmla="*/ 1424825 w 3432663"/>
                <a:gd name="connsiteY58" fmla="*/ 0 h 3746571"/>
                <a:gd name="connsiteX0" fmla="*/ 1424825 w 3453135"/>
                <a:gd name="connsiteY0" fmla="*/ 0 h 3746571"/>
                <a:gd name="connsiteX1" fmla="*/ 1883536 w 3453135"/>
                <a:gd name="connsiteY1" fmla="*/ 64066 h 3746571"/>
                <a:gd name="connsiteX2" fmla="*/ 2116736 w 3453135"/>
                <a:gd name="connsiteY2" fmla="*/ 353644 h 3746571"/>
                <a:gd name="connsiteX3" fmla="*/ 2051389 w 3453135"/>
                <a:gd name="connsiteY3" fmla="*/ 500995 h 3746571"/>
                <a:gd name="connsiteX4" fmla="*/ 1936070 w 3453135"/>
                <a:gd name="connsiteY4" fmla="*/ 571468 h 3746571"/>
                <a:gd name="connsiteX5" fmla="*/ 1863035 w 3453135"/>
                <a:gd name="connsiteY5" fmla="*/ 576593 h 3746571"/>
                <a:gd name="connsiteX6" fmla="*/ 1768218 w 3453135"/>
                <a:gd name="connsiteY6" fmla="*/ 558654 h 3746571"/>
                <a:gd name="connsiteX7" fmla="*/ 1740029 w 3453135"/>
                <a:gd name="connsiteY7" fmla="*/ 533028 h 3746571"/>
                <a:gd name="connsiteX8" fmla="*/ 1757967 w 3453135"/>
                <a:gd name="connsiteY8" fmla="*/ 502276 h 3746571"/>
                <a:gd name="connsiteX9" fmla="*/ 1809220 w 3453135"/>
                <a:gd name="connsiteY9" fmla="*/ 426679 h 3746571"/>
                <a:gd name="connsiteX10" fmla="*/ 1824596 w 3453135"/>
                <a:gd name="connsiteY10" fmla="*/ 343393 h 3746571"/>
                <a:gd name="connsiteX11" fmla="*/ 1686214 w 3453135"/>
                <a:gd name="connsiteY11" fmla="*/ 153758 h 3746571"/>
                <a:gd name="connsiteX12" fmla="*/ 1409449 w 3453135"/>
                <a:gd name="connsiteY12" fmla="*/ 102506 h 3746571"/>
                <a:gd name="connsiteX13" fmla="*/ 960988 w 3453135"/>
                <a:gd name="connsiteY13" fmla="*/ 187072 h 3746571"/>
                <a:gd name="connsiteX14" fmla="*/ 743164 w 3453135"/>
                <a:gd name="connsiteY14" fmla="*/ 481775 h 3746571"/>
                <a:gd name="connsiteX15" fmla="*/ 899485 w 3453135"/>
                <a:gd name="connsiteY15" fmla="*/ 740602 h 3746571"/>
                <a:gd name="connsiteX16" fmla="*/ 1283880 w 3453135"/>
                <a:gd name="connsiteY16" fmla="*/ 943050 h 3746571"/>
                <a:gd name="connsiteX17" fmla="*/ 1757967 w 3453135"/>
                <a:gd name="connsiteY17" fmla="*/ 1153185 h 3746571"/>
                <a:gd name="connsiteX18" fmla="*/ 2280745 w 3453135"/>
                <a:gd name="connsiteY18" fmla="*/ 1458139 h 3746571"/>
                <a:gd name="connsiteX19" fmla="*/ 2983314 w 3453135"/>
                <a:gd name="connsiteY19" fmla="*/ 1543339 h 3746571"/>
                <a:gd name="connsiteX20" fmla="*/ 3432663 w 3453135"/>
                <a:gd name="connsiteY20" fmla="*/ 2904434 h 3746571"/>
                <a:gd name="connsiteX21" fmla="*/ 2316622 w 3453135"/>
                <a:gd name="connsiteY21" fmla="*/ 3410866 h 3746571"/>
                <a:gd name="connsiteX22" fmla="*/ 1306944 w 3453135"/>
                <a:gd name="connsiteY22" fmla="*/ 3746571 h 3746571"/>
                <a:gd name="connsiteX23" fmla="*/ 407459 w 3453135"/>
                <a:gd name="connsiteY23" fmla="*/ 3490308 h 3746571"/>
                <a:gd name="connsiteX24" fmla="*/ 0 w 3453135"/>
                <a:gd name="connsiteY24" fmla="*/ 2711267 h 3746571"/>
                <a:gd name="connsiteX25" fmla="*/ 283171 w 3453135"/>
                <a:gd name="connsiteY25" fmla="*/ 2118017 h 3746571"/>
                <a:gd name="connsiteX26" fmla="*/ 963551 w 3453135"/>
                <a:gd name="connsiteY26" fmla="*/ 1870723 h 3746571"/>
                <a:gd name="connsiteX27" fmla="*/ 1591396 w 3453135"/>
                <a:gd name="connsiteY27" fmla="*/ 2019356 h 3746571"/>
                <a:gd name="connsiteX28" fmla="*/ 1860473 w 3453135"/>
                <a:gd name="connsiteY28" fmla="*/ 2490881 h 3746571"/>
                <a:gd name="connsiteX29" fmla="*/ 1679807 w 3453135"/>
                <a:gd name="connsiteY29" fmla="*/ 2861181 h 3746571"/>
                <a:gd name="connsiteX30" fmla="*/ 1260816 w 3453135"/>
                <a:gd name="connsiteY30" fmla="*/ 3008533 h 3746571"/>
                <a:gd name="connsiteX31" fmla="*/ 894360 w 3453135"/>
                <a:gd name="connsiteY31" fmla="*/ 2926528 h 3746571"/>
                <a:gd name="connsiteX32" fmla="*/ 717538 w 3453135"/>
                <a:gd name="connsiteY32" fmla="*/ 2649764 h 3746571"/>
                <a:gd name="connsiteX33" fmla="*/ 807230 w 3453135"/>
                <a:gd name="connsiteY33" fmla="*/ 2470379 h 3746571"/>
                <a:gd name="connsiteX34" fmla="*/ 930236 w 3453135"/>
                <a:gd name="connsiteY34" fmla="*/ 2406314 h 3746571"/>
                <a:gd name="connsiteX35" fmla="*/ 989177 w 3453135"/>
                <a:gd name="connsiteY35" fmla="*/ 2398626 h 3746571"/>
                <a:gd name="connsiteX36" fmla="*/ 1009678 w 3453135"/>
                <a:gd name="connsiteY36" fmla="*/ 2414001 h 3746571"/>
                <a:gd name="connsiteX37" fmla="*/ 999428 w 3453135"/>
                <a:gd name="connsiteY37" fmla="*/ 2444753 h 3746571"/>
                <a:gd name="connsiteX38" fmla="*/ 989177 w 3453135"/>
                <a:gd name="connsiteY38" fmla="*/ 2475505 h 3746571"/>
                <a:gd name="connsiteX39" fmla="*/ 973801 w 3453135"/>
                <a:gd name="connsiteY39" fmla="*/ 2588261 h 3746571"/>
                <a:gd name="connsiteX40" fmla="*/ 1054524 w 3453135"/>
                <a:gd name="connsiteY40" fmla="*/ 2725362 h 3746571"/>
                <a:gd name="connsiteX41" fmla="*/ 1230065 w 3453135"/>
                <a:gd name="connsiteY41" fmla="*/ 2783021 h 3746571"/>
                <a:gd name="connsiteX42" fmla="*/ 1494016 w 3453135"/>
                <a:gd name="connsiteY42" fmla="*/ 2685641 h 3746571"/>
                <a:gd name="connsiteX43" fmla="*/ 1599084 w 3453135"/>
                <a:gd name="connsiteY43" fmla="*/ 2444753 h 3746571"/>
                <a:gd name="connsiteX44" fmla="*/ 1386385 w 3453135"/>
                <a:gd name="connsiteY44" fmla="*/ 2109048 h 3746571"/>
                <a:gd name="connsiteX45" fmla="*/ 943050 w 3453135"/>
                <a:gd name="connsiteY45" fmla="*/ 2003980 h 3746571"/>
                <a:gd name="connsiteX46" fmla="*/ 371582 w 3453135"/>
                <a:gd name="connsiteY46" fmla="*/ 2198740 h 3746571"/>
                <a:gd name="connsiteX47" fmla="*/ 117881 w 3453135"/>
                <a:gd name="connsiteY47" fmla="*/ 2711267 h 3746571"/>
                <a:gd name="connsiteX48" fmla="*/ 499714 w 3453135"/>
                <a:gd name="connsiteY48" fmla="*/ 3351926 h 3746571"/>
                <a:gd name="connsiteX49" fmla="*/ 1312069 w 3453135"/>
                <a:gd name="connsiteY49" fmla="*/ 3567187 h 3746571"/>
                <a:gd name="connsiteX50" fmla="*/ 2134674 w 3453135"/>
                <a:gd name="connsiteY50" fmla="*/ 3269921 h 3746571"/>
                <a:gd name="connsiteX51" fmla="*/ 2490881 w 3453135"/>
                <a:gd name="connsiteY51" fmla="*/ 2506256 h 3746571"/>
                <a:gd name="connsiteX52" fmla="*/ 2372999 w 3453135"/>
                <a:gd name="connsiteY52" fmla="*/ 2070608 h 3746571"/>
                <a:gd name="connsiteX53" fmla="*/ 2057795 w 3453135"/>
                <a:gd name="connsiteY53" fmla="*/ 1755405 h 3746571"/>
                <a:gd name="connsiteX54" fmla="*/ 1614460 w 3453135"/>
                <a:gd name="connsiteY54" fmla="*/ 1496578 h 3746571"/>
                <a:gd name="connsiteX55" fmla="*/ 858483 w 3453135"/>
                <a:gd name="connsiteY55" fmla="*/ 1135247 h 3746571"/>
                <a:gd name="connsiteX56" fmla="*/ 476650 w 3453135"/>
                <a:gd name="connsiteY56" fmla="*/ 609907 h 3746571"/>
                <a:gd name="connsiteX57" fmla="*/ 781604 w 3453135"/>
                <a:gd name="connsiteY57" fmla="*/ 143508 h 3746571"/>
                <a:gd name="connsiteX58" fmla="*/ 1424825 w 3453135"/>
                <a:gd name="connsiteY58" fmla="*/ 0 h 3746571"/>
                <a:gd name="connsiteX0" fmla="*/ 1424825 w 3452383"/>
                <a:gd name="connsiteY0" fmla="*/ 0 h 3746571"/>
                <a:gd name="connsiteX1" fmla="*/ 1883536 w 3452383"/>
                <a:gd name="connsiteY1" fmla="*/ 64066 h 3746571"/>
                <a:gd name="connsiteX2" fmla="*/ 2116736 w 3452383"/>
                <a:gd name="connsiteY2" fmla="*/ 353644 h 3746571"/>
                <a:gd name="connsiteX3" fmla="*/ 2051389 w 3452383"/>
                <a:gd name="connsiteY3" fmla="*/ 500995 h 3746571"/>
                <a:gd name="connsiteX4" fmla="*/ 1936070 w 3452383"/>
                <a:gd name="connsiteY4" fmla="*/ 571468 h 3746571"/>
                <a:gd name="connsiteX5" fmla="*/ 1863035 w 3452383"/>
                <a:gd name="connsiteY5" fmla="*/ 576593 h 3746571"/>
                <a:gd name="connsiteX6" fmla="*/ 1768218 w 3452383"/>
                <a:gd name="connsiteY6" fmla="*/ 558654 h 3746571"/>
                <a:gd name="connsiteX7" fmla="*/ 1740029 w 3452383"/>
                <a:gd name="connsiteY7" fmla="*/ 533028 h 3746571"/>
                <a:gd name="connsiteX8" fmla="*/ 1757967 w 3452383"/>
                <a:gd name="connsiteY8" fmla="*/ 502276 h 3746571"/>
                <a:gd name="connsiteX9" fmla="*/ 1809220 w 3452383"/>
                <a:gd name="connsiteY9" fmla="*/ 426679 h 3746571"/>
                <a:gd name="connsiteX10" fmla="*/ 1824596 w 3452383"/>
                <a:gd name="connsiteY10" fmla="*/ 343393 h 3746571"/>
                <a:gd name="connsiteX11" fmla="*/ 1686214 w 3452383"/>
                <a:gd name="connsiteY11" fmla="*/ 153758 h 3746571"/>
                <a:gd name="connsiteX12" fmla="*/ 1409449 w 3452383"/>
                <a:gd name="connsiteY12" fmla="*/ 102506 h 3746571"/>
                <a:gd name="connsiteX13" fmla="*/ 960988 w 3452383"/>
                <a:gd name="connsiteY13" fmla="*/ 187072 h 3746571"/>
                <a:gd name="connsiteX14" fmla="*/ 743164 w 3452383"/>
                <a:gd name="connsiteY14" fmla="*/ 481775 h 3746571"/>
                <a:gd name="connsiteX15" fmla="*/ 899485 w 3452383"/>
                <a:gd name="connsiteY15" fmla="*/ 740602 h 3746571"/>
                <a:gd name="connsiteX16" fmla="*/ 1283880 w 3452383"/>
                <a:gd name="connsiteY16" fmla="*/ 943050 h 3746571"/>
                <a:gd name="connsiteX17" fmla="*/ 1757967 w 3452383"/>
                <a:gd name="connsiteY17" fmla="*/ 1153185 h 3746571"/>
                <a:gd name="connsiteX18" fmla="*/ 2391581 w 3452383"/>
                <a:gd name="connsiteY18" fmla="*/ 1111775 h 3746571"/>
                <a:gd name="connsiteX19" fmla="*/ 2983314 w 3452383"/>
                <a:gd name="connsiteY19" fmla="*/ 1543339 h 3746571"/>
                <a:gd name="connsiteX20" fmla="*/ 3432663 w 3452383"/>
                <a:gd name="connsiteY20" fmla="*/ 2904434 h 3746571"/>
                <a:gd name="connsiteX21" fmla="*/ 2316622 w 3452383"/>
                <a:gd name="connsiteY21" fmla="*/ 3410866 h 3746571"/>
                <a:gd name="connsiteX22" fmla="*/ 1306944 w 3452383"/>
                <a:gd name="connsiteY22" fmla="*/ 3746571 h 3746571"/>
                <a:gd name="connsiteX23" fmla="*/ 407459 w 3452383"/>
                <a:gd name="connsiteY23" fmla="*/ 3490308 h 3746571"/>
                <a:gd name="connsiteX24" fmla="*/ 0 w 3452383"/>
                <a:gd name="connsiteY24" fmla="*/ 2711267 h 3746571"/>
                <a:gd name="connsiteX25" fmla="*/ 283171 w 3452383"/>
                <a:gd name="connsiteY25" fmla="*/ 2118017 h 3746571"/>
                <a:gd name="connsiteX26" fmla="*/ 963551 w 3452383"/>
                <a:gd name="connsiteY26" fmla="*/ 1870723 h 3746571"/>
                <a:gd name="connsiteX27" fmla="*/ 1591396 w 3452383"/>
                <a:gd name="connsiteY27" fmla="*/ 2019356 h 3746571"/>
                <a:gd name="connsiteX28" fmla="*/ 1860473 w 3452383"/>
                <a:gd name="connsiteY28" fmla="*/ 2490881 h 3746571"/>
                <a:gd name="connsiteX29" fmla="*/ 1679807 w 3452383"/>
                <a:gd name="connsiteY29" fmla="*/ 2861181 h 3746571"/>
                <a:gd name="connsiteX30" fmla="*/ 1260816 w 3452383"/>
                <a:gd name="connsiteY30" fmla="*/ 3008533 h 3746571"/>
                <a:gd name="connsiteX31" fmla="*/ 894360 w 3452383"/>
                <a:gd name="connsiteY31" fmla="*/ 2926528 h 3746571"/>
                <a:gd name="connsiteX32" fmla="*/ 717538 w 3452383"/>
                <a:gd name="connsiteY32" fmla="*/ 2649764 h 3746571"/>
                <a:gd name="connsiteX33" fmla="*/ 807230 w 3452383"/>
                <a:gd name="connsiteY33" fmla="*/ 2470379 h 3746571"/>
                <a:gd name="connsiteX34" fmla="*/ 930236 w 3452383"/>
                <a:gd name="connsiteY34" fmla="*/ 2406314 h 3746571"/>
                <a:gd name="connsiteX35" fmla="*/ 989177 w 3452383"/>
                <a:gd name="connsiteY35" fmla="*/ 2398626 h 3746571"/>
                <a:gd name="connsiteX36" fmla="*/ 1009678 w 3452383"/>
                <a:gd name="connsiteY36" fmla="*/ 2414001 h 3746571"/>
                <a:gd name="connsiteX37" fmla="*/ 999428 w 3452383"/>
                <a:gd name="connsiteY37" fmla="*/ 2444753 h 3746571"/>
                <a:gd name="connsiteX38" fmla="*/ 989177 w 3452383"/>
                <a:gd name="connsiteY38" fmla="*/ 2475505 h 3746571"/>
                <a:gd name="connsiteX39" fmla="*/ 973801 w 3452383"/>
                <a:gd name="connsiteY39" fmla="*/ 2588261 h 3746571"/>
                <a:gd name="connsiteX40" fmla="*/ 1054524 w 3452383"/>
                <a:gd name="connsiteY40" fmla="*/ 2725362 h 3746571"/>
                <a:gd name="connsiteX41" fmla="*/ 1230065 w 3452383"/>
                <a:gd name="connsiteY41" fmla="*/ 2783021 h 3746571"/>
                <a:gd name="connsiteX42" fmla="*/ 1494016 w 3452383"/>
                <a:gd name="connsiteY42" fmla="*/ 2685641 h 3746571"/>
                <a:gd name="connsiteX43" fmla="*/ 1599084 w 3452383"/>
                <a:gd name="connsiteY43" fmla="*/ 2444753 h 3746571"/>
                <a:gd name="connsiteX44" fmla="*/ 1386385 w 3452383"/>
                <a:gd name="connsiteY44" fmla="*/ 2109048 h 3746571"/>
                <a:gd name="connsiteX45" fmla="*/ 943050 w 3452383"/>
                <a:gd name="connsiteY45" fmla="*/ 2003980 h 3746571"/>
                <a:gd name="connsiteX46" fmla="*/ 371582 w 3452383"/>
                <a:gd name="connsiteY46" fmla="*/ 2198740 h 3746571"/>
                <a:gd name="connsiteX47" fmla="*/ 117881 w 3452383"/>
                <a:gd name="connsiteY47" fmla="*/ 2711267 h 3746571"/>
                <a:gd name="connsiteX48" fmla="*/ 499714 w 3452383"/>
                <a:gd name="connsiteY48" fmla="*/ 3351926 h 3746571"/>
                <a:gd name="connsiteX49" fmla="*/ 1312069 w 3452383"/>
                <a:gd name="connsiteY49" fmla="*/ 3567187 h 3746571"/>
                <a:gd name="connsiteX50" fmla="*/ 2134674 w 3452383"/>
                <a:gd name="connsiteY50" fmla="*/ 3269921 h 3746571"/>
                <a:gd name="connsiteX51" fmla="*/ 2490881 w 3452383"/>
                <a:gd name="connsiteY51" fmla="*/ 2506256 h 3746571"/>
                <a:gd name="connsiteX52" fmla="*/ 2372999 w 3452383"/>
                <a:gd name="connsiteY52" fmla="*/ 2070608 h 3746571"/>
                <a:gd name="connsiteX53" fmla="*/ 2057795 w 3452383"/>
                <a:gd name="connsiteY53" fmla="*/ 1755405 h 3746571"/>
                <a:gd name="connsiteX54" fmla="*/ 1614460 w 3452383"/>
                <a:gd name="connsiteY54" fmla="*/ 1496578 h 3746571"/>
                <a:gd name="connsiteX55" fmla="*/ 858483 w 3452383"/>
                <a:gd name="connsiteY55" fmla="*/ 1135247 h 3746571"/>
                <a:gd name="connsiteX56" fmla="*/ 476650 w 3452383"/>
                <a:gd name="connsiteY56" fmla="*/ 609907 h 3746571"/>
                <a:gd name="connsiteX57" fmla="*/ 781604 w 3452383"/>
                <a:gd name="connsiteY57" fmla="*/ 143508 h 3746571"/>
                <a:gd name="connsiteX58" fmla="*/ 1424825 w 3452383"/>
                <a:gd name="connsiteY58" fmla="*/ 0 h 3746571"/>
                <a:gd name="connsiteX0" fmla="*/ 1424825 w 3452383"/>
                <a:gd name="connsiteY0" fmla="*/ 0 h 3746571"/>
                <a:gd name="connsiteX1" fmla="*/ 1883536 w 3452383"/>
                <a:gd name="connsiteY1" fmla="*/ 64066 h 3746571"/>
                <a:gd name="connsiteX2" fmla="*/ 2116736 w 3452383"/>
                <a:gd name="connsiteY2" fmla="*/ 353644 h 3746571"/>
                <a:gd name="connsiteX3" fmla="*/ 2051389 w 3452383"/>
                <a:gd name="connsiteY3" fmla="*/ 500995 h 3746571"/>
                <a:gd name="connsiteX4" fmla="*/ 1936070 w 3452383"/>
                <a:gd name="connsiteY4" fmla="*/ 571468 h 3746571"/>
                <a:gd name="connsiteX5" fmla="*/ 1863035 w 3452383"/>
                <a:gd name="connsiteY5" fmla="*/ 576593 h 3746571"/>
                <a:gd name="connsiteX6" fmla="*/ 1768218 w 3452383"/>
                <a:gd name="connsiteY6" fmla="*/ 558654 h 3746571"/>
                <a:gd name="connsiteX7" fmla="*/ 1740029 w 3452383"/>
                <a:gd name="connsiteY7" fmla="*/ 533028 h 3746571"/>
                <a:gd name="connsiteX8" fmla="*/ 1757967 w 3452383"/>
                <a:gd name="connsiteY8" fmla="*/ 502276 h 3746571"/>
                <a:gd name="connsiteX9" fmla="*/ 1809220 w 3452383"/>
                <a:gd name="connsiteY9" fmla="*/ 426679 h 3746571"/>
                <a:gd name="connsiteX10" fmla="*/ 1824596 w 3452383"/>
                <a:gd name="connsiteY10" fmla="*/ 343393 h 3746571"/>
                <a:gd name="connsiteX11" fmla="*/ 1686214 w 3452383"/>
                <a:gd name="connsiteY11" fmla="*/ 153758 h 3746571"/>
                <a:gd name="connsiteX12" fmla="*/ 1409449 w 3452383"/>
                <a:gd name="connsiteY12" fmla="*/ 102506 h 3746571"/>
                <a:gd name="connsiteX13" fmla="*/ 960988 w 3452383"/>
                <a:gd name="connsiteY13" fmla="*/ 187072 h 3746571"/>
                <a:gd name="connsiteX14" fmla="*/ 743164 w 3452383"/>
                <a:gd name="connsiteY14" fmla="*/ 481775 h 3746571"/>
                <a:gd name="connsiteX15" fmla="*/ 899485 w 3452383"/>
                <a:gd name="connsiteY15" fmla="*/ 740602 h 3746571"/>
                <a:gd name="connsiteX16" fmla="*/ 1283880 w 3452383"/>
                <a:gd name="connsiteY16" fmla="*/ 943050 h 3746571"/>
                <a:gd name="connsiteX17" fmla="*/ 1730258 w 3452383"/>
                <a:gd name="connsiteY17" fmla="*/ 1042349 h 3746571"/>
                <a:gd name="connsiteX18" fmla="*/ 2391581 w 3452383"/>
                <a:gd name="connsiteY18" fmla="*/ 1111775 h 3746571"/>
                <a:gd name="connsiteX19" fmla="*/ 2983314 w 3452383"/>
                <a:gd name="connsiteY19" fmla="*/ 1543339 h 3746571"/>
                <a:gd name="connsiteX20" fmla="*/ 3432663 w 3452383"/>
                <a:gd name="connsiteY20" fmla="*/ 2904434 h 3746571"/>
                <a:gd name="connsiteX21" fmla="*/ 2316622 w 3452383"/>
                <a:gd name="connsiteY21" fmla="*/ 3410866 h 3746571"/>
                <a:gd name="connsiteX22" fmla="*/ 1306944 w 3452383"/>
                <a:gd name="connsiteY22" fmla="*/ 3746571 h 3746571"/>
                <a:gd name="connsiteX23" fmla="*/ 407459 w 3452383"/>
                <a:gd name="connsiteY23" fmla="*/ 3490308 h 3746571"/>
                <a:gd name="connsiteX24" fmla="*/ 0 w 3452383"/>
                <a:gd name="connsiteY24" fmla="*/ 2711267 h 3746571"/>
                <a:gd name="connsiteX25" fmla="*/ 283171 w 3452383"/>
                <a:gd name="connsiteY25" fmla="*/ 2118017 h 3746571"/>
                <a:gd name="connsiteX26" fmla="*/ 963551 w 3452383"/>
                <a:gd name="connsiteY26" fmla="*/ 1870723 h 3746571"/>
                <a:gd name="connsiteX27" fmla="*/ 1591396 w 3452383"/>
                <a:gd name="connsiteY27" fmla="*/ 2019356 h 3746571"/>
                <a:gd name="connsiteX28" fmla="*/ 1860473 w 3452383"/>
                <a:gd name="connsiteY28" fmla="*/ 2490881 h 3746571"/>
                <a:gd name="connsiteX29" fmla="*/ 1679807 w 3452383"/>
                <a:gd name="connsiteY29" fmla="*/ 2861181 h 3746571"/>
                <a:gd name="connsiteX30" fmla="*/ 1260816 w 3452383"/>
                <a:gd name="connsiteY30" fmla="*/ 3008533 h 3746571"/>
                <a:gd name="connsiteX31" fmla="*/ 894360 w 3452383"/>
                <a:gd name="connsiteY31" fmla="*/ 2926528 h 3746571"/>
                <a:gd name="connsiteX32" fmla="*/ 717538 w 3452383"/>
                <a:gd name="connsiteY32" fmla="*/ 2649764 h 3746571"/>
                <a:gd name="connsiteX33" fmla="*/ 807230 w 3452383"/>
                <a:gd name="connsiteY33" fmla="*/ 2470379 h 3746571"/>
                <a:gd name="connsiteX34" fmla="*/ 930236 w 3452383"/>
                <a:gd name="connsiteY34" fmla="*/ 2406314 h 3746571"/>
                <a:gd name="connsiteX35" fmla="*/ 989177 w 3452383"/>
                <a:gd name="connsiteY35" fmla="*/ 2398626 h 3746571"/>
                <a:gd name="connsiteX36" fmla="*/ 1009678 w 3452383"/>
                <a:gd name="connsiteY36" fmla="*/ 2414001 h 3746571"/>
                <a:gd name="connsiteX37" fmla="*/ 999428 w 3452383"/>
                <a:gd name="connsiteY37" fmla="*/ 2444753 h 3746571"/>
                <a:gd name="connsiteX38" fmla="*/ 989177 w 3452383"/>
                <a:gd name="connsiteY38" fmla="*/ 2475505 h 3746571"/>
                <a:gd name="connsiteX39" fmla="*/ 973801 w 3452383"/>
                <a:gd name="connsiteY39" fmla="*/ 2588261 h 3746571"/>
                <a:gd name="connsiteX40" fmla="*/ 1054524 w 3452383"/>
                <a:gd name="connsiteY40" fmla="*/ 2725362 h 3746571"/>
                <a:gd name="connsiteX41" fmla="*/ 1230065 w 3452383"/>
                <a:gd name="connsiteY41" fmla="*/ 2783021 h 3746571"/>
                <a:gd name="connsiteX42" fmla="*/ 1494016 w 3452383"/>
                <a:gd name="connsiteY42" fmla="*/ 2685641 h 3746571"/>
                <a:gd name="connsiteX43" fmla="*/ 1599084 w 3452383"/>
                <a:gd name="connsiteY43" fmla="*/ 2444753 h 3746571"/>
                <a:gd name="connsiteX44" fmla="*/ 1386385 w 3452383"/>
                <a:gd name="connsiteY44" fmla="*/ 2109048 h 3746571"/>
                <a:gd name="connsiteX45" fmla="*/ 943050 w 3452383"/>
                <a:gd name="connsiteY45" fmla="*/ 2003980 h 3746571"/>
                <a:gd name="connsiteX46" fmla="*/ 371582 w 3452383"/>
                <a:gd name="connsiteY46" fmla="*/ 2198740 h 3746571"/>
                <a:gd name="connsiteX47" fmla="*/ 117881 w 3452383"/>
                <a:gd name="connsiteY47" fmla="*/ 2711267 h 3746571"/>
                <a:gd name="connsiteX48" fmla="*/ 499714 w 3452383"/>
                <a:gd name="connsiteY48" fmla="*/ 3351926 h 3746571"/>
                <a:gd name="connsiteX49" fmla="*/ 1312069 w 3452383"/>
                <a:gd name="connsiteY49" fmla="*/ 3567187 h 3746571"/>
                <a:gd name="connsiteX50" fmla="*/ 2134674 w 3452383"/>
                <a:gd name="connsiteY50" fmla="*/ 3269921 h 3746571"/>
                <a:gd name="connsiteX51" fmla="*/ 2490881 w 3452383"/>
                <a:gd name="connsiteY51" fmla="*/ 2506256 h 3746571"/>
                <a:gd name="connsiteX52" fmla="*/ 2372999 w 3452383"/>
                <a:gd name="connsiteY52" fmla="*/ 2070608 h 3746571"/>
                <a:gd name="connsiteX53" fmla="*/ 2057795 w 3452383"/>
                <a:gd name="connsiteY53" fmla="*/ 1755405 h 3746571"/>
                <a:gd name="connsiteX54" fmla="*/ 1614460 w 3452383"/>
                <a:gd name="connsiteY54" fmla="*/ 1496578 h 3746571"/>
                <a:gd name="connsiteX55" fmla="*/ 858483 w 3452383"/>
                <a:gd name="connsiteY55" fmla="*/ 1135247 h 3746571"/>
                <a:gd name="connsiteX56" fmla="*/ 476650 w 3452383"/>
                <a:gd name="connsiteY56" fmla="*/ 609907 h 3746571"/>
                <a:gd name="connsiteX57" fmla="*/ 781604 w 3452383"/>
                <a:gd name="connsiteY57" fmla="*/ 143508 h 3746571"/>
                <a:gd name="connsiteX58" fmla="*/ 1424825 w 3452383"/>
                <a:gd name="connsiteY58" fmla="*/ 0 h 3746571"/>
                <a:gd name="connsiteX0" fmla="*/ 1424825 w 3451091"/>
                <a:gd name="connsiteY0" fmla="*/ 0 h 3837621"/>
                <a:gd name="connsiteX1" fmla="*/ 1883536 w 3451091"/>
                <a:gd name="connsiteY1" fmla="*/ 64066 h 3837621"/>
                <a:gd name="connsiteX2" fmla="*/ 2116736 w 3451091"/>
                <a:gd name="connsiteY2" fmla="*/ 353644 h 3837621"/>
                <a:gd name="connsiteX3" fmla="*/ 2051389 w 3451091"/>
                <a:gd name="connsiteY3" fmla="*/ 500995 h 3837621"/>
                <a:gd name="connsiteX4" fmla="*/ 1936070 w 3451091"/>
                <a:gd name="connsiteY4" fmla="*/ 571468 h 3837621"/>
                <a:gd name="connsiteX5" fmla="*/ 1863035 w 3451091"/>
                <a:gd name="connsiteY5" fmla="*/ 576593 h 3837621"/>
                <a:gd name="connsiteX6" fmla="*/ 1768218 w 3451091"/>
                <a:gd name="connsiteY6" fmla="*/ 558654 h 3837621"/>
                <a:gd name="connsiteX7" fmla="*/ 1740029 w 3451091"/>
                <a:gd name="connsiteY7" fmla="*/ 533028 h 3837621"/>
                <a:gd name="connsiteX8" fmla="*/ 1757967 w 3451091"/>
                <a:gd name="connsiteY8" fmla="*/ 502276 h 3837621"/>
                <a:gd name="connsiteX9" fmla="*/ 1809220 w 3451091"/>
                <a:gd name="connsiteY9" fmla="*/ 426679 h 3837621"/>
                <a:gd name="connsiteX10" fmla="*/ 1824596 w 3451091"/>
                <a:gd name="connsiteY10" fmla="*/ 343393 h 3837621"/>
                <a:gd name="connsiteX11" fmla="*/ 1686214 w 3451091"/>
                <a:gd name="connsiteY11" fmla="*/ 153758 h 3837621"/>
                <a:gd name="connsiteX12" fmla="*/ 1409449 w 3451091"/>
                <a:gd name="connsiteY12" fmla="*/ 102506 h 3837621"/>
                <a:gd name="connsiteX13" fmla="*/ 960988 w 3451091"/>
                <a:gd name="connsiteY13" fmla="*/ 187072 h 3837621"/>
                <a:gd name="connsiteX14" fmla="*/ 743164 w 3451091"/>
                <a:gd name="connsiteY14" fmla="*/ 481775 h 3837621"/>
                <a:gd name="connsiteX15" fmla="*/ 899485 w 3451091"/>
                <a:gd name="connsiteY15" fmla="*/ 740602 h 3837621"/>
                <a:gd name="connsiteX16" fmla="*/ 1283880 w 3451091"/>
                <a:gd name="connsiteY16" fmla="*/ 943050 h 3837621"/>
                <a:gd name="connsiteX17" fmla="*/ 1730258 w 3451091"/>
                <a:gd name="connsiteY17" fmla="*/ 1042349 h 3837621"/>
                <a:gd name="connsiteX18" fmla="*/ 2391581 w 3451091"/>
                <a:gd name="connsiteY18" fmla="*/ 1111775 h 3837621"/>
                <a:gd name="connsiteX19" fmla="*/ 2983314 w 3451091"/>
                <a:gd name="connsiteY19" fmla="*/ 1543339 h 3837621"/>
                <a:gd name="connsiteX20" fmla="*/ 3432663 w 3451091"/>
                <a:gd name="connsiteY20" fmla="*/ 2904434 h 3837621"/>
                <a:gd name="connsiteX21" fmla="*/ 2344331 w 3451091"/>
                <a:gd name="connsiteY21" fmla="*/ 3771084 h 3837621"/>
                <a:gd name="connsiteX22" fmla="*/ 1306944 w 3451091"/>
                <a:gd name="connsiteY22" fmla="*/ 3746571 h 3837621"/>
                <a:gd name="connsiteX23" fmla="*/ 407459 w 3451091"/>
                <a:gd name="connsiteY23" fmla="*/ 3490308 h 3837621"/>
                <a:gd name="connsiteX24" fmla="*/ 0 w 3451091"/>
                <a:gd name="connsiteY24" fmla="*/ 2711267 h 3837621"/>
                <a:gd name="connsiteX25" fmla="*/ 283171 w 3451091"/>
                <a:gd name="connsiteY25" fmla="*/ 2118017 h 3837621"/>
                <a:gd name="connsiteX26" fmla="*/ 963551 w 3451091"/>
                <a:gd name="connsiteY26" fmla="*/ 1870723 h 3837621"/>
                <a:gd name="connsiteX27" fmla="*/ 1591396 w 3451091"/>
                <a:gd name="connsiteY27" fmla="*/ 2019356 h 3837621"/>
                <a:gd name="connsiteX28" fmla="*/ 1860473 w 3451091"/>
                <a:gd name="connsiteY28" fmla="*/ 2490881 h 3837621"/>
                <a:gd name="connsiteX29" fmla="*/ 1679807 w 3451091"/>
                <a:gd name="connsiteY29" fmla="*/ 2861181 h 3837621"/>
                <a:gd name="connsiteX30" fmla="*/ 1260816 w 3451091"/>
                <a:gd name="connsiteY30" fmla="*/ 3008533 h 3837621"/>
                <a:gd name="connsiteX31" fmla="*/ 894360 w 3451091"/>
                <a:gd name="connsiteY31" fmla="*/ 2926528 h 3837621"/>
                <a:gd name="connsiteX32" fmla="*/ 717538 w 3451091"/>
                <a:gd name="connsiteY32" fmla="*/ 2649764 h 3837621"/>
                <a:gd name="connsiteX33" fmla="*/ 807230 w 3451091"/>
                <a:gd name="connsiteY33" fmla="*/ 2470379 h 3837621"/>
                <a:gd name="connsiteX34" fmla="*/ 930236 w 3451091"/>
                <a:gd name="connsiteY34" fmla="*/ 2406314 h 3837621"/>
                <a:gd name="connsiteX35" fmla="*/ 989177 w 3451091"/>
                <a:gd name="connsiteY35" fmla="*/ 2398626 h 3837621"/>
                <a:gd name="connsiteX36" fmla="*/ 1009678 w 3451091"/>
                <a:gd name="connsiteY36" fmla="*/ 2414001 h 3837621"/>
                <a:gd name="connsiteX37" fmla="*/ 999428 w 3451091"/>
                <a:gd name="connsiteY37" fmla="*/ 2444753 h 3837621"/>
                <a:gd name="connsiteX38" fmla="*/ 989177 w 3451091"/>
                <a:gd name="connsiteY38" fmla="*/ 2475505 h 3837621"/>
                <a:gd name="connsiteX39" fmla="*/ 973801 w 3451091"/>
                <a:gd name="connsiteY39" fmla="*/ 2588261 h 3837621"/>
                <a:gd name="connsiteX40" fmla="*/ 1054524 w 3451091"/>
                <a:gd name="connsiteY40" fmla="*/ 2725362 h 3837621"/>
                <a:gd name="connsiteX41" fmla="*/ 1230065 w 3451091"/>
                <a:gd name="connsiteY41" fmla="*/ 2783021 h 3837621"/>
                <a:gd name="connsiteX42" fmla="*/ 1494016 w 3451091"/>
                <a:gd name="connsiteY42" fmla="*/ 2685641 h 3837621"/>
                <a:gd name="connsiteX43" fmla="*/ 1599084 w 3451091"/>
                <a:gd name="connsiteY43" fmla="*/ 2444753 h 3837621"/>
                <a:gd name="connsiteX44" fmla="*/ 1386385 w 3451091"/>
                <a:gd name="connsiteY44" fmla="*/ 2109048 h 3837621"/>
                <a:gd name="connsiteX45" fmla="*/ 943050 w 3451091"/>
                <a:gd name="connsiteY45" fmla="*/ 2003980 h 3837621"/>
                <a:gd name="connsiteX46" fmla="*/ 371582 w 3451091"/>
                <a:gd name="connsiteY46" fmla="*/ 2198740 h 3837621"/>
                <a:gd name="connsiteX47" fmla="*/ 117881 w 3451091"/>
                <a:gd name="connsiteY47" fmla="*/ 2711267 h 3837621"/>
                <a:gd name="connsiteX48" fmla="*/ 499714 w 3451091"/>
                <a:gd name="connsiteY48" fmla="*/ 3351926 h 3837621"/>
                <a:gd name="connsiteX49" fmla="*/ 1312069 w 3451091"/>
                <a:gd name="connsiteY49" fmla="*/ 3567187 h 3837621"/>
                <a:gd name="connsiteX50" fmla="*/ 2134674 w 3451091"/>
                <a:gd name="connsiteY50" fmla="*/ 3269921 h 3837621"/>
                <a:gd name="connsiteX51" fmla="*/ 2490881 w 3451091"/>
                <a:gd name="connsiteY51" fmla="*/ 2506256 h 3837621"/>
                <a:gd name="connsiteX52" fmla="*/ 2372999 w 3451091"/>
                <a:gd name="connsiteY52" fmla="*/ 2070608 h 3837621"/>
                <a:gd name="connsiteX53" fmla="*/ 2057795 w 3451091"/>
                <a:gd name="connsiteY53" fmla="*/ 1755405 h 3837621"/>
                <a:gd name="connsiteX54" fmla="*/ 1614460 w 3451091"/>
                <a:gd name="connsiteY54" fmla="*/ 1496578 h 3837621"/>
                <a:gd name="connsiteX55" fmla="*/ 858483 w 3451091"/>
                <a:gd name="connsiteY55" fmla="*/ 1135247 h 3837621"/>
                <a:gd name="connsiteX56" fmla="*/ 476650 w 3451091"/>
                <a:gd name="connsiteY56" fmla="*/ 609907 h 3837621"/>
                <a:gd name="connsiteX57" fmla="*/ 781604 w 3451091"/>
                <a:gd name="connsiteY57" fmla="*/ 143508 h 3837621"/>
                <a:gd name="connsiteX58" fmla="*/ 1424825 w 3451091"/>
                <a:gd name="connsiteY58" fmla="*/ 0 h 3837621"/>
                <a:gd name="connsiteX0" fmla="*/ 1424825 w 3451091"/>
                <a:gd name="connsiteY0" fmla="*/ 0 h 3982745"/>
                <a:gd name="connsiteX1" fmla="*/ 1883536 w 3451091"/>
                <a:gd name="connsiteY1" fmla="*/ 64066 h 3982745"/>
                <a:gd name="connsiteX2" fmla="*/ 2116736 w 3451091"/>
                <a:gd name="connsiteY2" fmla="*/ 353644 h 3982745"/>
                <a:gd name="connsiteX3" fmla="*/ 2051389 w 3451091"/>
                <a:gd name="connsiteY3" fmla="*/ 500995 h 3982745"/>
                <a:gd name="connsiteX4" fmla="*/ 1936070 w 3451091"/>
                <a:gd name="connsiteY4" fmla="*/ 571468 h 3982745"/>
                <a:gd name="connsiteX5" fmla="*/ 1863035 w 3451091"/>
                <a:gd name="connsiteY5" fmla="*/ 576593 h 3982745"/>
                <a:gd name="connsiteX6" fmla="*/ 1768218 w 3451091"/>
                <a:gd name="connsiteY6" fmla="*/ 558654 h 3982745"/>
                <a:gd name="connsiteX7" fmla="*/ 1740029 w 3451091"/>
                <a:gd name="connsiteY7" fmla="*/ 533028 h 3982745"/>
                <a:gd name="connsiteX8" fmla="*/ 1757967 w 3451091"/>
                <a:gd name="connsiteY8" fmla="*/ 502276 h 3982745"/>
                <a:gd name="connsiteX9" fmla="*/ 1809220 w 3451091"/>
                <a:gd name="connsiteY9" fmla="*/ 426679 h 3982745"/>
                <a:gd name="connsiteX10" fmla="*/ 1824596 w 3451091"/>
                <a:gd name="connsiteY10" fmla="*/ 343393 h 3982745"/>
                <a:gd name="connsiteX11" fmla="*/ 1686214 w 3451091"/>
                <a:gd name="connsiteY11" fmla="*/ 153758 h 3982745"/>
                <a:gd name="connsiteX12" fmla="*/ 1409449 w 3451091"/>
                <a:gd name="connsiteY12" fmla="*/ 102506 h 3982745"/>
                <a:gd name="connsiteX13" fmla="*/ 960988 w 3451091"/>
                <a:gd name="connsiteY13" fmla="*/ 187072 h 3982745"/>
                <a:gd name="connsiteX14" fmla="*/ 743164 w 3451091"/>
                <a:gd name="connsiteY14" fmla="*/ 481775 h 3982745"/>
                <a:gd name="connsiteX15" fmla="*/ 899485 w 3451091"/>
                <a:gd name="connsiteY15" fmla="*/ 740602 h 3982745"/>
                <a:gd name="connsiteX16" fmla="*/ 1283880 w 3451091"/>
                <a:gd name="connsiteY16" fmla="*/ 943050 h 3982745"/>
                <a:gd name="connsiteX17" fmla="*/ 1730258 w 3451091"/>
                <a:gd name="connsiteY17" fmla="*/ 1042349 h 3982745"/>
                <a:gd name="connsiteX18" fmla="*/ 2391581 w 3451091"/>
                <a:gd name="connsiteY18" fmla="*/ 1111775 h 3982745"/>
                <a:gd name="connsiteX19" fmla="*/ 2983314 w 3451091"/>
                <a:gd name="connsiteY19" fmla="*/ 1543339 h 3982745"/>
                <a:gd name="connsiteX20" fmla="*/ 3432663 w 3451091"/>
                <a:gd name="connsiteY20" fmla="*/ 2904434 h 3982745"/>
                <a:gd name="connsiteX21" fmla="*/ 2344331 w 3451091"/>
                <a:gd name="connsiteY21" fmla="*/ 3771084 h 3982745"/>
                <a:gd name="connsiteX22" fmla="*/ 1251526 w 3451091"/>
                <a:gd name="connsiteY22" fmla="*/ 3968244 h 3982745"/>
                <a:gd name="connsiteX23" fmla="*/ 407459 w 3451091"/>
                <a:gd name="connsiteY23" fmla="*/ 3490308 h 3982745"/>
                <a:gd name="connsiteX24" fmla="*/ 0 w 3451091"/>
                <a:gd name="connsiteY24" fmla="*/ 2711267 h 3982745"/>
                <a:gd name="connsiteX25" fmla="*/ 283171 w 3451091"/>
                <a:gd name="connsiteY25" fmla="*/ 2118017 h 3982745"/>
                <a:gd name="connsiteX26" fmla="*/ 963551 w 3451091"/>
                <a:gd name="connsiteY26" fmla="*/ 1870723 h 3982745"/>
                <a:gd name="connsiteX27" fmla="*/ 1591396 w 3451091"/>
                <a:gd name="connsiteY27" fmla="*/ 2019356 h 3982745"/>
                <a:gd name="connsiteX28" fmla="*/ 1860473 w 3451091"/>
                <a:gd name="connsiteY28" fmla="*/ 2490881 h 3982745"/>
                <a:gd name="connsiteX29" fmla="*/ 1679807 w 3451091"/>
                <a:gd name="connsiteY29" fmla="*/ 2861181 h 3982745"/>
                <a:gd name="connsiteX30" fmla="*/ 1260816 w 3451091"/>
                <a:gd name="connsiteY30" fmla="*/ 3008533 h 3982745"/>
                <a:gd name="connsiteX31" fmla="*/ 894360 w 3451091"/>
                <a:gd name="connsiteY31" fmla="*/ 2926528 h 3982745"/>
                <a:gd name="connsiteX32" fmla="*/ 717538 w 3451091"/>
                <a:gd name="connsiteY32" fmla="*/ 2649764 h 3982745"/>
                <a:gd name="connsiteX33" fmla="*/ 807230 w 3451091"/>
                <a:gd name="connsiteY33" fmla="*/ 2470379 h 3982745"/>
                <a:gd name="connsiteX34" fmla="*/ 930236 w 3451091"/>
                <a:gd name="connsiteY34" fmla="*/ 2406314 h 3982745"/>
                <a:gd name="connsiteX35" fmla="*/ 989177 w 3451091"/>
                <a:gd name="connsiteY35" fmla="*/ 2398626 h 3982745"/>
                <a:gd name="connsiteX36" fmla="*/ 1009678 w 3451091"/>
                <a:gd name="connsiteY36" fmla="*/ 2414001 h 3982745"/>
                <a:gd name="connsiteX37" fmla="*/ 999428 w 3451091"/>
                <a:gd name="connsiteY37" fmla="*/ 2444753 h 3982745"/>
                <a:gd name="connsiteX38" fmla="*/ 989177 w 3451091"/>
                <a:gd name="connsiteY38" fmla="*/ 2475505 h 3982745"/>
                <a:gd name="connsiteX39" fmla="*/ 973801 w 3451091"/>
                <a:gd name="connsiteY39" fmla="*/ 2588261 h 3982745"/>
                <a:gd name="connsiteX40" fmla="*/ 1054524 w 3451091"/>
                <a:gd name="connsiteY40" fmla="*/ 2725362 h 3982745"/>
                <a:gd name="connsiteX41" fmla="*/ 1230065 w 3451091"/>
                <a:gd name="connsiteY41" fmla="*/ 2783021 h 3982745"/>
                <a:gd name="connsiteX42" fmla="*/ 1494016 w 3451091"/>
                <a:gd name="connsiteY42" fmla="*/ 2685641 h 3982745"/>
                <a:gd name="connsiteX43" fmla="*/ 1599084 w 3451091"/>
                <a:gd name="connsiteY43" fmla="*/ 2444753 h 3982745"/>
                <a:gd name="connsiteX44" fmla="*/ 1386385 w 3451091"/>
                <a:gd name="connsiteY44" fmla="*/ 2109048 h 3982745"/>
                <a:gd name="connsiteX45" fmla="*/ 943050 w 3451091"/>
                <a:gd name="connsiteY45" fmla="*/ 2003980 h 3982745"/>
                <a:gd name="connsiteX46" fmla="*/ 371582 w 3451091"/>
                <a:gd name="connsiteY46" fmla="*/ 2198740 h 3982745"/>
                <a:gd name="connsiteX47" fmla="*/ 117881 w 3451091"/>
                <a:gd name="connsiteY47" fmla="*/ 2711267 h 3982745"/>
                <a:gd name="connsiteX48" fmla="*/ 499714 w 3451091"/>
                <a:gd name="connsiteY48" fmla="*/ 3351926 h 3982745"/>
                <a:gd name="connsiteX49" fmla="*/ 1312069 w 3451091"/>
                <a:gd name="connsiteY49" fmla="*/ 3567187 h 3982745"/>
                <a:gd name="connsiteX50" fmla="*/ 2134674 w 3451091"/>
                <a:gd name="connsiteY50" fmla="*/ 3269921 h 3982745"/>
                <a:gd name="connsiteX51" fmla="*/ 2490881 w 3451091"/>
                <a:gd name="connsiteY51" fmla="*/ 2506256 h 3982745"/>
                <a:gd name="connsiteX52" fmla="*/ 2372999 w 3451091"/>
                <a:gd name="connsiteY52" fmla="*/ 2070608 h 3982745"/>
                <a:gd name="connsiteX53" fmla="*/ 2057795 w 3451091"/>
                <a:gd name="connsiteY53" fmla="*/ 1755405 h 3982745"/>
                <a:gd name="connsiteX54" fmla="*/ 1614460 w 3451091"/>
                <a:gd name="connsiteY54" fmla="*/ 1496578 h 3982745"/>
                <a:gd name="connsiteX55" fmla="*/ 858483 w 3451091"/>
                <a:gd name="connsiteY55" fmla="*/ 1135247 h 3982745"/>
                <a:gd name="connsiteX56" fmla="*/ 476650 w 3451091"/>
                <a:gd name="connsiteY56" fmla="*/ 609907 h 3982745"/>
                <a:gd name="connsiteX57" fmla="*/ 781604 w 3451091"/>
                <a:gd name="connsiteY57" fmla="*/ 143508 h 3982745"/>
                <a:gd name="connsiteX58" fmla="*/ 1424825 w 3451091"/>
                <a:gd name="connsiteY58" fmla="*/ 0 h 3982745"/>
                <a:gd name="connsiteX0" fmla="*/ 1424825 w 3451091"/>
                <a:gd name="connsiteY0" fmla="*/ 0 h 3982745"/>
                <a:gd name="connsiteX1" fmla="*/ 1883536 w 3451091"/>
                <a:gd name="connsiteY1" fmla="*/ 64066 h 3982745"/>
                <a:gd name="connsiteX2" fmla="*/ 2116736 w 3451091"/>
                <a:gd name="connsiteY2" fmla="*/ 353644 h 3982745"/>
                <a:gd name="connsiteX3" fmla="*/ 2051389 w 3451091"/>
                <a:gd name="connsiteY3" fmla="*/ 500995 h 3982745"/>
                <a:gd name="connsiteX4" fmla="*/ 1936070 w 3451091"/>
                <a:gd name="connsiteY4" fmla="*/ 571468 h 3982745"/>
                <a:gd name="connsiteX5" fmla="*/ 1863035 w 3451091"/>
                <a:gd name="connsiteY5" fmla="*/ 576593 h 3982745"/>
                <a:gd name="connsiteX6" fmla="*/ 1768218 w 3451091"/>
                <a:gd name="connsiteY6" fmla="*/ 558654 h 3982745"/>
                <a:gd name="connsiteX7" fmla="*/ 1740029 w 3451091"/>
                <a:gd name="connsiteY7" fmla="*/ 533028 h 3982745"/>
                <a:gd name="connsiteX8" fmla="*/ 1757967 w 3451091"/>
                <a:gd name="connsiteY8" fmla="*/ 502276 h 3982745"/>
                <a:gd name="connsiteX9" fmla="*/ 1809220 w 3451091"/>
                <a:gd name="connsiteY9" fmla="*/ 426679 h 3982745"/>
                <a:gd name="connsiteX10" fmla="*/ 1824596 w 3451091"/>
                <a:gd name="connsiteY10" fmla="*/ 343393 h 3982745"/>
                <a:gd name="connsiteX11" fmla="*/ 1686214 w 3451091"/>
                <a:gd name="connsiteY11" fmla="*/ 153758 h 3982745"/>
                <a:gd name="connsiteX12" fmla="*/ 1409449 w 3451091"/>
                <a:gd name="connsiteY12" fmla="*/ 102506 h 3982745"/>
                <a:gd name="connsiteX13" fmla="*/ 960988 w 3451091"/>
                <a:gd name="connsiteY13" fmla="*/ 187072 h 3982745"/>
                <a:gd name="connsiteX14" fmla="*/ 743164 w 3451091"/>
                <a:gd name="connsiteY14" fmla="*/ 481775 h 3982745"/>
                <a:gd name="connsiteX15" fmla="*/ 899485 w 3451091"/>
                <a:gd name="connsiteY15" fmla="*/ 740602 h 3982745"/>
                <a:gd name="connsiteX16" fmla="*/ 1283880 w 3451091"/>
                <a:gd name="connsiteY16" fmla="*/ 943050 h 3982745"/>
                <a:gd name="connsiteX17" fmla="*/ 1730258 w 3451091"/>
                <a:gd name="connsiteY17" fmla="*/ 1042349 h 3982745"/>
                <a:gd name="connsiteX18" fmla="*/ 2391581 w 3451091"/>
                <a:gd name="connsiteY18" fmla="*/ 1111775 h 3982745"/>
                <a:gd name="connsiteX19" fmla="*/ 2983314 w 3451091"/>
                <a:gd name="connsiteY19" fmla="*/ 1543339 h 3982745"/>
                <a:gd name="connsiteX20" fmla="*/ 3432663 w 3451091"/>
                <a:gd name="connsiteY20" fmla="*/ 2904434 h 3982745"/>
                <a:gd name="connsiteX21" fmla="*/ 2344331 w 3451091"/>
                <a:gd name="connsiteY21" fmla="*/ 3771084 h 3982745"/>
                <a:gd name="connsiteX22" fmla="*/ 1251526 w 3451091"/>
                <a:gd name="connsiteY22" fmla="*/ 3968244 h 3982745"/>
                <a:gd name="connsiteX23" fmla="*/ 407459 w 3451091"/>
                <a:gd name="connsiteY23" fmla="*/ 3490308 h 3982745"/>
                <a:gd name="connsiteX24" fmla="*/ 0 w 3451091"/>
                <a:gd name="connsiteY24" fmla="*/ 2711267 h 3982745"/>
                <a:gd name="connsiteX25" fmla="*/ 283171 w 3451091"/>
                <a:gd name="connsiteY25" fmla="*/ 2118017 h 3982745"/>
                <a:gd name="connsiteX26" fmla="*/ 963551 w 3451091"/>
                <a:gd name="connsiteY26" fmla="*/ 1870723 h 3982745"/>
                <a:gd name="connsiteX27" fmla="*/ 1591396 w 3451091"/>
                <a:gd name="connsiteY27" fmla="*/ 2019356 h 3982745"/>
                <a:gd name="connsiteX28" fmla="*/ 1860473 w 3451091"/>
                <a:gd name="connsiteY28" fmla="*/ 2490881 h 3982745"/>
                <a:gd name="connsiteX29" fmla="*/ 1679807 w 3451091"/>
                <a:gd name="connsiteY29" fmla="*/ 2861181 h 3982745"/>
                <a:gd name="connsiteX30" fmla="*/ 1260816 w 3451091"/>
                <a:gd name="connsiteY30" fmla="*/ 3008533 h 3982745"/>
                <a:gd name="connsiteX31" fmla="*/ 894360 w 3451091"/>
                <a:gd name="connsiteY31" fmla="*/ 2926528 h 3982745"/>
                <a:gd name="connsiteX32" fmla="*/ 717538 w 3451091"/>
                <a:gd name="connsiteY32" fmla="*/ 2649764 h 3982745"/>
                <a:gd name="connsiteX33" fmla="*/ 807230 w 3451091"/>
                <a:gd name="connsiteY33" fmla="*/ 2470379 h 3982745"/>
                <a:gd name="connsiteX34" fmla="*/ 930236 w 3451091"/>
                <a:gd name="connsiteY34" fmla="*/ 2406314 h 3982745"/>
                <a:gd name="connsiteX35" fmla="*/ 989177 w 3451091"/>
                <a:gd name="connsiteY35" fmla="*/ 2398626 h 3982745"/>
                <a:gd name="connsiteX36" fmla="*/ 1009678 w 3451091"/>
                <a:gd name="connsiteY36" fmla="*/ 2414001 h 3982745"/>
                <a:gd name="connsiteX37" fmla="*/ 999428 w 3451091"/>
                <a:gd name="connsiteY37" fmla="*/ 2444753 h 3982745"/>
                <a:gd name="connsiteX38" fmla="*/ 989177 w 3451091"/>
                <a:gd name="connsiteY38" fmla="*/ 2475505 h 3982745"/>
                <a:gd name="connsiteX39" fmla="*/ 973801 w 3451091"/>
                <a:gd name="connsiteY39" fmla="*/ 2588261 h 3982745"/>
                <a:gd name="connsiteX40" fmla="*/ 1054524 w 3451091"/>
                <a:gd name="connsiteY40" fmla="*/ 2725362 h 3982745"/>
                <a:gd name="connsiteX41" fmla="*/ 1230065 w 3451091"/>
                <a:gd name="connsiteY41" fmla="*/ 2783021 h 3982745"/>
                <a:gd name="connsiteX42" fmla="*/ 1494016 w 3451091"/>
                <a:gd name="connsiteY42" fmla="*/ 2685641 h 3982745"/>
                <a:gd name="connsiteX43" fmla="*/ 1599084 w 3451091"/>
                <a:gd name="connsiteY43" fmla="*/ 2444753 h 3982745"/>
                <a:gd name="connsiteX44" fmla="*/ 1386385 w 3451091"/>
                <a:gd name="connsiteY44" fmla="*/ 2109048 h 3982745"/>
                <a:gd name="connsiteX45" fmla="*/ 943050 w 3451091"/>
                <a:gd name="connsiteY45" fmla="*/ 2003980 h 3982745"/>
                <a:gd name="connsiteX46" fmla="*/ 371582 w 3451091"/>
                <a:gd name="connsiteY46" fmla="*/ 2198740 h 3982745"/>
                <a:gd name="connsiteX47" fmla="*/ 117881 w 3451091"/>
                <a:gd name="connsiteY47" fmla="*/ 2711267 h 3982745"/>
                <a:gd name="connsiteX48" fmla="*/ 499714 w 3451091"/>
                <a:gd name="connsiteY48" fmla="*/ 3351926 h 3982745"/>
                <a:gd name="connsiteX49" fmla="*/ 1312069 w 3451091"/>
                <a:gd name="connsiteY49" fmla="*/ 3567187 h 3982745"/>
                <a:gd name="connsiteX50" fmla="*/ 2134674 w 3451091"/>
                <a:gd name="connsiteY50" fmla="*/ 3269921 h 3982745"/>
                <a:gd name="connsiteX51" fmla="*/ 2490881 w 3451091"/>
                <a:gd name="connsiteY51" fmla="*/ 2506256 h 3982745"/>
                <a:gd name="connsiteX52" fmla="*/ 2372999 w 3451091"/>
                <a:gd name="connsiteY52" fmla="*/ 2070608 h 3982745"/>
                <a:gd name="connsiteX53" fmla="*/ 2057795 w 3451091"/>
                <a:gd name="connsiteY53" fmla="*/ 1755405 h 3982745"/>
                <a:gd name="connsiteX54" fmla="*/ 1614460 w 3451091"/>
                <a:gd name="connsiteY54" fmla="*/ 1496578 h 3982745"/>
                <a:gd name="connsiteX55" fmla="*/ 858483 w 3451091"/>
                <a:gd name="connsiteY55" fmla="*/ 1135247 h 3982745"/>
                <a:gd name="connsiteX56" fmla="*/ 476650 w 3451091"/>
                <a:gd name="connsiteY56" fmla="*/ 609907 h 3982745"/>
                <a:gd name="connsiteX57" fmla="*/ 781604 w 3451091"/>
                <a:gd name="connsiteY57" fmla="*/ 143508 h 3982745"/>
                <a:gd name="connsiteX58" fmla="*/ 1424825 w 3451091"/>
                <a:gd name="connsiteY58" fmla="*/ 0 h 3982745"/>
                <a:gd name="connsiteX0" fmla="*/ 1424825 w 3492000"/>
                <a:gd name="connsiteY0" fmla="*/ 0 h 3982745"/>
                <a:gd name="connsiteX1" fmla="*/ 1883536 w 3492000"/>
                <a:gd name="connsiteY1" fmla="*/ 64066 h 3982745"/>
                <a:gd name="connsiteX2" fmla="*/ 2116736 w 3492000"/>
                <a:gd name="connsiteY2" fmla="*/ 353644 h 3982745"/>
                <a:gd name="connsiteX3" fmla="*/ 2051389 w 3492000"/>
                <a:gd name="connsiteY3" fmla="*/ 500995 h 3982745"/>
                <a:gd name="connsiteX4" fmla="*/ 1936070 w 3492000"/>
                <a:gd name="connsiteY4" fmla="*/ 571468 h 3982745"/>
                <a:gd name="connsiteX5" fmla="*/ 1863035 w 3492000"/>
                <a:gd name="connsiteY5" fmla="*/ 576593 h 3982745"/>
                <a:gd name="connsiteX6" fmla="*/ 1768218 w 3492000"/>
                <a:gd name="connsiteY6" fmla="*/ 558654 h 3982745"/>
                <a:gd name="connsiteX7" fmla="*/ 1740029 w 3492000"/>
                <a:gd name="connsiteY7" fmla="*/ 533028 h 3982745"/>
                <a:gd name="connsiteX8" fmla="*/ 1757967 w 3492000"/>
                <a:gd name="connsiteY8" fmla="*/ 502276 h 3982745"/>
                <a:gd name="connsiteX9" fmla="*/ 1809220 w 3492000"/>
                <a:gd name="connsiteY9" fmla="*/ 426679 h 3982745"/>
                <a:gd name="connsiteX10" fmla="*/ 1824596 w 3492000"/>
                <a:gd name="connsiteY10" fmla="*/ 343393 h 3982745"/>
                <a:gd name="connsiteX11" fmla="*/ 1686214 w 3492000"/>
                <a:gd name="connsiteY11" fmla="*/ 153758 h 3982745"/>
                <a:gd name="connsiteX12" fmla="*/ 1409449 w 3492000"/>
                <a:gd name="connsiteY12" fmla="*/ 102506 h 3982745"/>
                <a:gd name="connsiteX13" fmla="*/ 960988 w 3492000"/>
                <a:gd name="connsiteY13" fmla="*/ 187072 h 3982745"/>
                <a:gd name="connsiteX14" fmla="*/ 743164 w 3492000"/>
                <a:gd name="connsiteY14" fmla="*/ 481775 h 3982745"/>
                <a:gd name="connsiteX15" fmla="*/ 899485 w 3492000"/>
                <a:gd name="connsiteY15" fmla="*/ 740602 h 3982745"/>
                <a:gd name="connsiteX16" fmla="*/ 1283880 w 3492000"/>
                <a:gd name="connsiteY16" fmla="*/ 943050 h 3982745"/>
                <a:gd name="connsiteX17" fmla="*/ 1730258 w 3492000"/>
                <a:gd name="connsiteY17" fmla="*/ 1042349 h 3982745"/>
                <a:gd name="connsiteX18" fmla="*/ 2391581 w 3492000"/>
                <a:gd name="connsiteY18" fmla="*/ 1111775 h 3982745"/>
                <a:gd name="connsiteX19" fmla="*/ 2983314 w 3492000"/>
                <a:gd name="connsiteY19" fmla="*/ 1543339 h 3982745"/>
                <a:gd name="connsiteX20" fmla="*/ 3432663 w 3492000"/>
                <a:gd name="connsiteY20" fmla="*/ 2904434 h 3982745"/>
                <a:gd name="connsiteX21" fmla="*/ 2344331 w 3492000"/>
                <a:gd name="connsiteY21" fmla="*/ 3771084 h 3982745"/>
                <a:gd name="connsiteX22" fmla="*/ 1251526 w 3492000"/>
                <a:gd name="connsiteY22" fmla="*/ 3968244 h 3982745"/>
                <a:gd name="connsiteX23" fmla="*/ 407459 w 3492000"/>
                <a:gd name="connsiteY23" fmla="*/ 3490308 h 3982745"/>
                <a:gd name="connsiteX24" fmla="*/ 0 w 3492000"/>
                <a:gd name="connsiteY24" fmla="*/ 2711267 h 3982745"/>
                <a:gd name="connsiteX25" fmla="*/ 283171 w 3492000"/>
                <a:gd name="connsiteY25" fmla="*/ 2118017 h 3982745"/>
                <a:gd name="connsiteX26" fmla="*/ 963551 w 3492000"/>
                <a:gd name="connsiteY26" fmla="*/ 1870723 h 3982745"/>
                <a:gd name="connsiteX27" fmla="*/ 1591396 w 3492000"/>
                <a:gd name="connsiteY27" fmla="*/ 2019356 h 3982745"/>
                <a:gd name="connsiteX28" fmla="*/ 1860473 w 3492000"/>
                <a:gd name="connsiteY28" fmla="*/ 2490881 h 3982745"/>
                <a:gd name="connsiteX29" fmla="*/ 1679807 w 3492000"/>
                <a:gd name="connsiteY29" fmla="*/ 2861181 h 3982745"/>
                <a:gd name="connsiteX30" fmla="*/ 1260816 w 3492000"/>
                <a:gd name="connsiteY30" fmla="*/ 3008533 h 3982745"/>
                <a:gd name="connsiteX31" fmla="*/ 894360 w 3492000"/>
                <a:gd name="connsiteY31" fmla="*/ 2926528 h 3982745"/>
                <a:gd name="connsiteX32" fmla="*/ 717538 w 3492000"/>
                <a:gd name="connsiteY32" fmla="*/ 2649764 h 3982745"/>
                <a:gd name="connsiteX33" fmla="*/ 807230 w 3492000"/>
                <a:gd name="connsiteY33" fmla="*/ 2470379 h 3982745"/>
                <a:gd name="connsiteX34" fmla="*/ 930236 w 3492000"/>
                <a:gd name="connsiteY34" fmla="*/ 2406314 h 3982745"/>
                <a:gd name="connsiteX35" fmla="*/ 989177 w 3492000"/>
                <a:gd name="connsiteY35" fmla="*/ 2398626 h 3982745"/>
                <a:gd name="connsiteX36" fmla="*/ 1009678 w 3492000"/>
                <a:gd name="connsiteY36" fmla="*/ 2414001 h 3982745"/>
                <a:gd name="connsiteX37" fmla="*/ 999428 w 3492000"/>
                <a:gd name="connsiteY37" fmla="*/ 2444753 h 3982745"/>
                <a:gd name="connsiteX38" fmla="*/ 989177 w 3492000"/>
                <a:gd name="connsiteY38" fmla="*/ 2475505 h 3982745"/>
                <a:gd name="connsiteX39" fmla="*/ 973801 w 3492000"/>
                <a:gd name="connsiteY39" fmla="*/ 2588261 h 3982745"/>
                <a:gd name="connsiteX40" fmla="*/ 1054524 w 3492000"/>
                <a:gd name="connsiteY40" fmla="*/ 2725362 h 3982745"/>
                <a:gd name="connsiteX41" fmla="*/ 1230065 w 3492000"/>
                <a:gd name="connsiteY41" fmla="*/ 2783021 h 3982745"/>
                <a:gd name="connsiteX42" fmla="*/ 1494016 w 3492000"/>
                <a:gd name="connsiteY42" fmla="*/ 2685641 h 3982745"/>
                <a:gd name="connsiteX43" fmla="*/ 1599084 w 3492000"/>
                <a:gd name="connsiteY43" fmla="*/ 2444753 h 3982745"/>
                <a:gd name="connsiteX44" fmla="*/ 1386385 w 3492000"/>
                <a:gd name="connsiteY44" fmla="*/ 2109048 h 3982745"/>
                <a:gd name="connsiteX45" fmla="*/ 943050 w 3492000"/>
                <a:gd name="connsiteY45" fmla="*/ 2003980 h 3982745"/>
                <a:gd name="connsiteX46" fmla="*/ 371582 w 3492000"/>
                <a:gd name="connsiteY46" fmla="*/ 2198740 h 3982745"/>
                <a:gd name="connsiteX47" fmla="*/ 117881 w 3492000"/>
                <a:gd name="connsiteY47" fmla="*/ 2711267 h 3982745"/>
                <a:gd name="connsiteX48" fmla="*/ 499714 w 3492000"/>
                <a:gd name="connsiteY48" fmla="*/ 3351926 h 3982745"/>
                <a:gd name="connsiteX49" fmla="*/ 1312069 w 3492000"/>
                <a:gd name="connsiteY49" fmla="*/ 3567187 h 3982745"/>
                <a:gd name="connsiteX50" fmla="*/ 2134674 w 3492000"/>
                <a:gd name="connsiteY50" fmla="*/ 3269921 h 3982745"/>
                <a:gd name="connsiteX51" fmla="*/ 2490881 w 3492000"/>
                <a:gd name="connsiteY51" fmla="*/ 2506256 h 3982745"/>
                <a:gd name="connsiteX52" fmla="*/ 2372999 w 3492000"/>
                <a:gd name="connsiteY52" fmla="*/ 2070608 h 3982745"/>
                <a:gd name="connsiteX53" fmla="*/ 2057795 w 3492000"/>
                <a:gd name="connsiteY53" fmla="*/ 1755405 h 3982745"/>
                <a:gd name="connsiteX54" fmla="*/ 1614460 w 3492000"/>
                <a:gd name="connsiteY54" fmla="*/ 1496578 h 3982745"/>
                <a:gd name="connsiteX55" fmla="*/ 858483 w 3492000"/>
                <a:gd name="connsiteY55" fmla="*/ 1135247 h 3982745"/>
                <a:gd name="connsiteX56" fmla="*/ 476650 w 3492000"/>
                <a:gd name="connsiteY56" fmla="*/ 609907 h 3982745"/>
                <a:gd name="connsiteX57" fmla="*/ 781604 w 3492000"/>
                <a:gd name="connsiteY57" fmla="*/ 143508 h 3982745"/>
                <a:gd name="connsiteX58" fmla="*/ 1424825 w 3492000"/>
                <a:gd name="connsiteY58" fmla="*/ 0 h 3982745"/>
                <a:gd name="connsiteX0" fmla="*/ 1424825 w 3492000"/>
                <a:gd name="connsiteY0" fmla="*/ 0 h 3982745"/>
                <a:gd name="connsiteX1" fmla="*/ 1883536 w 3492000"/>
                <a:gd name="connsiteY1" fmla="*/ 64066 h 3982745"/>
                <a:gd name="connsiteX2" fmla="*/ 2116736 w 3492000"/>
                <a:gd name="connsiteY2" fmla="*/ 353644 h 3982745"/>
                <a:gd name="connsiteX3" fmla="*/ 2051389 w 3492000"/>
                <a:gd name="connsiteY3" fmla="*/ 500995 h 3982745"/>
                <a:gd name="connsiteX4" fmla="*/ 1936070 w 3492000"/>
                <a:gd name="connsiteY4" fmla="*/ 571468 h 3982745"/>
                <a:gd name="connsiteX5" fmla="*/ 1863035 w 3492000"/>
                <a:gd name="connsiteY5" fmla="*/ 576593 h 3982745"/>
                <a:gd name="connsiteX6" fmla="*/ 1768218 w 3492000"/>
                <a:gd name="connsiteY6" fmla="*/ 558654 h 3982745"/>
                <a:gd name="connsiteX7" fmla="*/ 1740029 w 3492000"/>
                <a:gd name="connsiteY7" fmla="*/ 533028 h 3982745"/>
                <a:gd name="connsiteX8" fmla="*/ 1757967 w 3492000"/>
                <a:gd name="connsiteY8" fmla="*/ 502276 h 3982745"/>
                <a:gd name="connsiteX9" fmla="*/ 1809220 w 3492000"/>
                <a:gd name="connsiteY9" fmla="*/ 426679 h 3982745"/>
                <a:gd name="connsiteX10" fmla="*/ 1824596 w 3492000"/>
                <a:gd name="connsiteY10" fmla="*/ 343393 h 3982745"/>
                <a:gd name="connsiteX11" fmla="*/ 1686214 w 3492000"/>
                <a:gd name="connsiteY11" fmla="*/ 153758 h 3982745"/>
                <a:gd name="connsiteX12" fmla="*/ 1409449 w 3492000"/>
                <a:gd name="connsiteY12" fmla="*/ 102506 h 3982745"/>
                <a:gd name="connsiteX13" fmla="*/ 960988 w 3492000"/>
                <a:gd name="connsiteY13" fmla="*/ 187072 h 3982745"/>
                <a:gd name="connsiteX14" fmla="*/ 743164 w 3492000"/>
                <a:gd name="connsiteY14" fmla="*/ 481775 h 3982745"/>
                <a:gd name="connsiteX15" fmla="*/ 899485 w 3492000"/>
                <a:gd name="connsiteY15" fmla="*/ 740602 h 3982745"/>
                <a:gd name="connsiteX16" fmla="*/ 1283880 w 3492000"/>
                <a:gd name="connsiteY16" fmla="*/ 943050 h 3982745"/>
                <a:gd name="connsiteX17" fmla="*/ 1730258 w 3492000"/>
                <a:gd name="connsiteY17" fmla="*/ 1042349 h 3982745"/>
                <a:gd name="connsiteX18" fmla="*/ 2391581 w 3492000"/>
                <a:gd name="connsiteY18" fmla="*/ 1111775 h 3982745"/>
                <a:gd name="connsiteX19" fmla="*/ 2983314 w 3492000"/>
                <a:gd name="connsiteY19" fmla="*/ 1543339 h 3982745"/>
                <a:gd name="connsiteX20" fmla="*/ 3432663 w 3492000"/>
                <a:gd name="connsiteY20" fmla="*/ 2904434 h 3982745"/>
                <a:gd name="connsiteX21" fmla="*/ 2344331 w 3492000"/>
                <a:gd name="connsiteY21" fmla="*/ 3771084 h 3982745"/>
                <a:gd name="connsiteX22" fmla="*/ 1251526 w 3492000"/>
                <a:gd name="connsiteY22" fmla="*/ 3968244 h 3982745"/>
                <a:gd name="connsiteX23" fmla="*/ 407459 w 3492000"/>
                <a:gd name="connsiteY23" fmla="*/ 3490308 h 3982745"/>
                <a:gd name="connsiteX24" fmla="*/ 0 w 3492000"/>
                <a:gd name="connsiteY24" fmla="*/ 2711267 h 3982745"/>
                <a:gd name="connsiteX25" fmla="*/ 283171 w 3492000"/>
                <a:gd name="connsiteY25" fmla="*/ 2118017 h 3982745"/>
                <a:gd name="connsiteX26" fmla="*/ 963551 w 3492000"/>
                <a:gd name="connsiteY26" fmla="*/ 1870723 h 3982745"/>
                <a:gd name="connsiteX27" fmla="*/ 1591396 w 3492000"/>
                <a:gd name="connsiteY27" fmla="*/ 2019356 h 3982745"/>
                <a:gd name="connsiteX28" fmla="*/ 1860473 w 3492000"/>
                <a:gd name="connsiteY28" fmla="*/ 2490881 h 3982745"/>
                <a:gd name="connsiteX29" fmla="*/ 1679807 w 3492000"/>
                <a:gd name="connsiteY29" fmla="*/ 2861181 h 3982745"/>
                <a:gd name="connsiteX30" fmla="*/ 1260816 w 3492000"/>
                <a:gd name="connsiteY30" fmla="*/ 3008533 h 3982745"/>
                <a:gd name="connsiteX31" fmla="*/ 894360 w 3492000"/>
                <a:gd name="connsiteY31" fmla="*/ 2926528 h 3982745"/>
                <a:gd name="connsiteX32" fmla="*/ 717538 w 3492000"/>
                <a:gd name="connsiteY32" fmla="*/ 2649764 h 3982745"/>
                <a:gd name="connsiteX33" fmla="*/ 807230 w 3492000"/>
                <a:gd name="connsiteY33" fmla="*/ 2470379 h 3982745"/>
                <a:gd name="connsiteX34" fmla="*/ 930236 w 3492000"/>
                <a:gd name="connsiteY34" fmla="*/ 2406314 h 3982745"/>
                <a:gd name="connsiteX35" fmla="*/ 989177 w 3492000"/>
                <a:gd name="connsiteY35" fmla="*/ 2398626 h 3982745"/>
                <a:gd name="connsiteX36" fmla="*/ 1009678 w 3492000"/>
                <a:gd name="connsiteY36" fmla="*/ 2414001 h 3982745"/>
                <a:gd name="connsiteX37" fmla="*/ 999428 w 3492000"/>
                <a:gd name="connsiteY37" fmla="*/ 2444753 h 3982745"/>
                <a:gd name="connsiteX38" fmla="*/ 989177 w 3492000"/>
                <a:gd name="connsiteY38" fmla="*/ 2475505 h 3982745"/>
                <a:gd name="connsiteX39" fmla="*/ 973801 w 3492000"/>
                <a:gd name="connsiteY39" fmla="*/ 2588261 h 3982745"/>
                <a:gd name="connsiteX40" fmla="*/ 1054524 w 3492000"/>
                <a:gd name="connsiteY40" fmla="*/ 2725362 h 3982745"/>
                <a:gd name="connsiteX41" fmla="*/ 1230065 w 3492000"/>
                <a:gd name="connsiteY41" fmla="*/ 2783021 h 3982745"/>
                <a:gd name="connsiteX42" fmla="*/ 1494016 w 3492000"/>
                <a:gd name="connsiteY42" fmla="*/ 2685641 h 3982745"/>
                <a:gd name="connsiteX43" fmla="*/ 1599084 w 3492000"/>
                <a:gd name="connsiteY43" fmla="*/ 2444753 h 3982745"/>
                <a:gd name="connsiteX44" fmla="*/ 1386385 w 3492000"/>
                <a:gd name="connsiteY44" fmla="*/ 2109048 h 3982745"/>
                <a:gd name="connsiteX45" fmla="*/ 943050 w 3492000"/>
                <a:gd name="connsiteY45" fmla="*/ 2003980 h 3982745"/>
                <a:gd name="connsiteX46" fmla="*/ 371582 w 3492000"/>
                <a:gd name="connsiteY46" fmla="*/ 2198740 h 3982745"/>
                <a:gd name="connsiteX47" fmla="*/ 117881 w 3492000"/>
                <a:gd name="connsiteY47" fmla="*/ 2711267 h 3982745"/>
                <a:gd name="connsiteX48" fmla="*/ 499714 w 3492000"/>
                <a:gd name="connsiteY48" fmla="*/ 3351926 h 3982745"/>
                <a:gd name="connsiteX49" fmla="*/ 1312069 w 3492000"/>
                <a:gd name="connsiteY49" fmla="*/ 3567187 h 3982745"/>
                <a:gd name="connsiteX50" fmla="*/ 2134674 w 3492000"/>
                <a:gd name="connsiteY50" fmla="*/ 3269921 h 3982745"/>
                <a:gd name="connsiteX51" fmla="*/ 2490881 w 3492000"/>
                <a:gd name="connsiteY51" fmla="*/ 2506256 h 3982745"/>
                <a:gd name="connsiteX52" fmla="*/ 2372999 w 3492000"/>
                <a:gd name="connsiteY52" fmla="*/ 2070608 h 3982745"/>
                <a:gd name="connsiteX53" fmla="*/ 2057795 w 3492000"/>
                <a:gd name="connsiteY53" fmla="*/ 1755405 h 3982745"/>
                <a:gd name="connsiteX54" fmla="*/ 1614460 w 3492000"/>
                <a:gd name="connsiteY54" fmla="*/ 1496578 h 3982745"/>
                <a:gd name="connsiteX55" fmla="*/ 858483 w 3492000"/>
                <a:gd name="connsiteY55" fmla="*/ 1135247 h 3982745"/>
                <a:gd name="connsiteX56" fmla="*/ 476650 w 3492000"/>
                <a:gd name="connsiteY56" fmla="*/ 609907 h 3982745"/>
                <a:gd name="connsiteX57" fmla="*/ 781604 w 3492000"/>
                <a:gd name="connsiteY57" fmla="*/ 143508 h 3982745"/>
                <a:gd name="connsiteX58" fmla="*/ 1424825 w 3492000"/>
                <a:gd name="connsiteY58" fmla="*/ 0 h 3982745"/>
                <a:gd name="connsiteX0" fmla="*/ 1424825 w 3450454"/>
                <a:gd name="connsiteY0" fmla="*/ 0 h 4000455"/>
                <a:gd name="connsiteX1" fmla="*/ 1883536 w 3450454"/>
                <a:gd name="connsiteY1" fmla="*/ 64066 h 4000455"/>
                <a:gd name="connsiteX2" fmla="*/ 2116736 w 3450454"/>
                <a:gd name="connsiteY2" fmla="*/ 353644 h 4000455"/>
                <a:gd name="connsiteX3" fmla="*/ 2051389 w 3450454"/>
                <a:gd name="connsiteY3" fmla="*/ 500995 h 4000455"/>
                <a:gd name="connsiteX4" fmla="*/ 1936070 w 3450454"/>
                <a:gd name="connsiteY4" fmla="*/ 571468 h 4000455"/>
                <a:gd name="connsiteX5" fmla="*/ 1863035 w 3450454"/>
                <a:gd name="connsiteY5" fmla="*/ 576593 h 4000455"/>
                <a:gd name="connsiteX6" fmla="*/ 1768218 w 3450454"/>
                <a:gd name="connsiteY6" fmla="*/ 558654 h 4000455"/>
                <a:gd name="connsiteX7" fmla="*/ 1740029 w 3450454"/>
                <a:gd name="connsiteY7" fmla="*/ 533028 h 4000455"/>
                <a:gd name="connsiteX8" fmla="*/ 1757967 w 3450454"/>
                <a:gd name="connsiteY8" fmla="*/ 502276 h 4000455"/>
                <a:gd name="connsiteX9" fmla="*/ 1809220 w 3450454"/>
                <a:gd name="connsiteY9" fmla="*/ 426679 h 4000455"/>
                <a:gd name="connsiteX10" fmla="*/ 1824596 w 3450454"/>
                <a:gd name="connsiteY10" fmla="*/ 343393 h 4000455"/>
                <a:gd name="connsiteX11" fmla="*/ 1686214 w 3450454"/>
                <a:gd name="connsiteY11" fmla="*/ 153758 h 4000455"/>
                <a:gd name="connsiteX12" fmla="*/ 1409449 w 3450454"/>
                <a:gd name="connsiteY12" fmla="*/ 102506 h 4000455"/>
                <a:gd name="connsiteX13" fmla="*/ 960988 w 3450454"/>
                <a:gd name="connsiteY13" fmla="*/ 187072 h 4000455"/>
                <a:gd name="connsiteX14" fmla="*/ 743164 w 3450454"/>
                <a:gd name="connsiteY14" fmla="*/ 481775 h 4000455"/>
                <a:gd name="connsiteX15" fmla="*/ 899485 w 3450454"/>
                <a:gd name="connsiteY15" fmla="*/ 740602 h 4000455"/>
                <a:gd name="connsiteX16" fmla="*/ 1283880 w 3450454"/>
                <a:gd name="connsiteY16" fmla="*/ 943050 h 4000455"/>
                <a:gd name="connsiteX17" fmla="*/ 1730258 w 3450454"/>
                <a:gd name="connsiteY17" fmla="*/ 1042349 h 4000455"/>
                <a:gd name="connsiteX18" fmla="*/ 2391581 w 3450454"/>
                <a:gd name="connsiteY18" fmla="*/ 1111775 h 4000455"/>
                <a:gd name="connsiteX19" fmla="*/ 2983314 w 3450454"/>
                <a:gd name="connsiteY19" fmla="*/ 1543339 h 4000455"/>
                <a:gd name="connsiteX20" fmla="*/ 3432663 w 3450454"/>
                <a:gd name="connsiteY20" fmla="*/ 2904434 h 4000455"/>
                <a:gd name="connsiteX21" fmla="*/ 2358186 w 3450454"/>
                <a:gd name="connsiteY21" fmla="*/ 3840356 h 4000455"/>
                <a:gd name="connsiteX22" fmla="*/ 1251526 w 3450454"/>
                <a:gd name="connsiteY22" fmla="*/ 3968244 h 4000455"/>
                <a:gd name="connsiteX23" fmla="*/ 407459 w 3450454"/>
                <a:gd name="connsiteY23" fmla="*/ 3490308 h 4000455"/>
                <a:gd name="connsiteX24" fmla="*/ 0 w 3450454"/>
                <a:gd name="connsiteY24" fmla="*/ 2711267 h 4000455"/>
                <a:gd name="connsiteX25" fmla="*/ 283171 w 3450454"/>
                <a:gd name="connsiteY25" fmla="*/ 2118017 h 4000455"/>
                <a:gd name="connsiteX26" fmla="*/ 963551 w 3450454"/>
                <a:gd name="connsiteY26" fmla="*/ 1870723 h 4000455"/>
                <a:gd name="connsiteX27" fmla="*/ 1591396 w 3450454"/>
                <a:gd name="connsiteY27" fmla="*/ 2019356 h 4000455"/>
                <a:gd name="connsiteX28" fmla="*/ 1860473 w 3450454"/>
                <a:gd name="connsiteY28" fmla="*/ 2490881 h 4000455"/>
                <a:gd name="connsiteX29" fmla="*/ 1679807 w 3450454"/>
                <a:gd name="connsiteY29" fmla="*/ 2861181 h 4000455"/>
                <a:gd name="connsiteX30" fmla="*/ 1260816 w 3450454"/>
                <a:gd name="connsiteY30" fmla="*/ 3008533 h 4000455"/>
                <a:gd name="connsiteX31" fmla="*/ 894360 w 3450454"/>
                <a:gd name="connsiteY31" fmla="*/ 2926528 h 4000455"/>
                <a:gd name="connsiteX32" fmla="*/ 717538 w 3450454"/>
                <a:gd name="connsiteY32" fmla="*/ 2649764 h 4000455"/>
                <a:gd name="connsiteX33" fmla="*/ 807230 w 3450454"/>
                <a:gd name="connsiteY33" fmla="*/ 2470379 h 4000455"/>
                <a:gd name="connsiteX34" fmla="*/ 930236 w 3450454"/>
                <a:gd name="connsiteY34" fmla="*/ 2406314 h 4000455"/>
                <a:gd name="connsiteX35" fmla="*/ 989177 w 3450454"/>
                <a:gd name="connsiteY35" fmla="*/ 2398626 h 4000455"/>
                <a:gd name="connsiteX36" fmla="*/ 1009678 w 3450454"/>
                <a:gd name="connsiteY36" fmla="*/ 2414001 h 4000455"/>
                <a:gd name="connsiteX37" fmla="*/ 999428 w 3450454"/>
                <a:gd name="connsiteY37" fmla="*/ 2444753 h 4000455"/>
                <a:gd name="connsiteX38" fmla="*/ 989177 w 3450454"/>
                <a:gd name="connsiteY38" fmla="*/ 2475505 h 4000455"/>
                <a:gd name="connsiteX39" fmla="*/ 973801 w 3450454"/>
                <a:gd name="connsiteY39" fmla="*/ 2588261 h 4000455"/>
                <a:gd name="connsiteX40" fmla="*/ 1054524 w 3450454"/>
                <a:gd name="connsiteY40" fmla="*/ 2725362 h 4000455"/>
                <a:gd name="connsiteX41" fmla="*/ 1230065 w 3450454"/>
                <a:gd name="connsiteY41" fmla="*/ 2783021 h 4000455"/>
                <a:gd name="connsiteX42" fmla="*/ 1494016 w 3450454"/>
                <a:gd name="connsiteY42" fmla="*/ 2685641 h 4000455"/>
                <a:gd name="connsiteX43" fmla="*/ 1599084 w 3450454"/>
                <a:gd name="connsiteY43" fmla="*/ 2444753 h 4000455"/>
                <a:gd name="connsiteX44" fmla="*/ 1386385 w 3450454"/>
                <a:gd name="connsiteY44" fmla="*/ 2109048 h 4000455"/>
                <a:gd name="connsiteX45" fmla="*/ 943050 w 3450454"/>
                <a:gd name="connsiteY45" fmla="*/ 2003980 h 4000455"/>
                <a:gd name="connsiteX46" fmla="*/ 371582 w 3450454"/>
                <a:gd name="connsiteY46" fmla="*/ 2198740 h 4000455"/>
                <a:gd name="connsiteX47" fmla="*/ 117881 w 3450454"/>
                <a:gd name="connsiteY47" fmla="*/ 2711267 h 4000455"/>
                <a:gd name="connsiteX48" fmla="*/ 499714 w 3450454"/>
                <a:gd name="connsiteY48" fmla="*/ 3351926 h 4000455"/>
                <a:gd name="connsiteX49" fmla="*/ 1312069 w 3450454"/>
                <a:gd name="connsiteY49" fmla="*/ 3567187 h 4000455"/>
                <a:gd name="connsiteX50" fmla="*/ 2134674 w 3450454"/>
                <a:gd name="connsiteY50" fmla="*/ 3269921 h 4000455"/>
                <a:gd name="connsiteX51" fmla="*/ 2490881 w 3450454"/>
                <a:gd name="connsiteY51" fmla="*/ 2506256 h 4000455"/>
                <a:gd name="connsiteX52" fmla="*/ 2372999 w 3450454"/>
                <a:gd name="connsiteY52" fmla="*/ 2070608 h 4000455"/>
                <a:gd name="connsiteX53" fmla="*/ 2057795 w 3450454"/>
                <a:gd name="connsiteY53" fmla="*/ 1755405 h 4000455"/>
                <a:gd name="connsiteX54" fmla="*/ 1614460 w 3450454"/>
                <a:gd name="connsiteY54" fmla="*/ 1496578 h 4000455"/>
                <a:gd name="connsiteX55" fmla="*/ 858483 w 3450454"/>
                <a:gd name="connsiteY55" fmla="*/ 1135247 h 4000455"/>
                <a:gd name="connsiteX56" fmla="*/ 476650 w 3450454"/>
                <a:gd name="connsiteY56" fmla="*/ 609907 h 4000455"/>
                <a:gd name="connsiteX57" fmla="*/ 781604 w 3450454"/>
                <a:gd name="connsiteY57" fmla="*/ 143508 h 4000455"/>
                <a:gd name="connsiteX58" fmla="*/ 1424825 w 3450454"/>
                <a:gd name="connsiteY58" fmla="*/ 0 h 4000455"/>
                <a:gd name="connsiteX0" fmla="*/ 1424825 w 3397005"/>
                <a:gd name="connsiteY0" fmla="*/ 0 h 4003842"/>
                <a:gd name="connsiteX1" fmla="*/ 1883536 w 3397005"/>
                <a:gd name="connsiteY1" fmla="*/ 64066 h 4003842"/>
                <a:gd name="connsiteX2" fmla="*/ 2116736 w 3397005"/>
                <a:gd name="connsiteY2" fmla="*/ 353644 h 4003842"/>
                <a:gd name="connsiteX3" fmla="*/ 2051389 w 3397005"/>
                <a:gd name="connsiteY3" fmla="*/ 500995 h 4003842"/>
                <a:gd name="connsiteX4" fmla="*/ 1936070 w 3397005"/>
                <a:gd name="connsiteY4" fmla="*/ 571468 h 4003842"/>
                <a:gd name="connsiteX5" fmla="*/ 1863035 w 3397005"/>
                <a:gd name="connsiteY5" fmla="*/ 576593 h 4003842"/>
                <a:gd name="connsiteX6" fmla="*/ 1768218 w 3397005"/>
                <a:gd name="connsiteY6" fmla="*/ 558654 h 4003842"/>
                <a:gd name="connsiteX7" fmla="*/ 1740029 w 3397005"/>
                <a:gd name="connsiteY7" fmla="*/ 533028 h 4003842"/>
                <a:gd name="connsiteX8" fmla="*/ 1757967 w 3397005"/>
                <a:gd name="connsiteY8" fmla="*/ 502276 h 4003842"/>
                <a:gd name="connsiteX9" fmla="*/ 1809220 w 3397005"/>
                <a:gd name="connsiteY9" fmla="*/ 426679 h 4003842"/>
                <a:gd name="connsiteX10" fmla="*/ 1824596 w 3397005"/>
                <a:gd name="connsiteY10" fmla="*/ 343393 h 4003842"/>
                <a:gd name="connsiteX11" fmla="*/ 1686214 w 3397005"/>
                <a:gd name="connsiteY11" fmla="*/ 153758 h 4003842"/>
                <a:gd name="connsiteX12" fmla="*/ 1409449 w 3397005"/>
                <a:gd name="connsiteY12" fmla="*/ 102506 h 4003842"/>
                <a:gd name="connsiteX13" fmla="*/ 960988 w 3397005"/>
                <a:gd name="connsiteY13" fmla="*/ 187072 h 4003842"/>
                <a:gd name="connsiteX14" fmla="*/ 743164 w 3397005"/>
                <a:gd name="connsiteY14" fmla="*/ 481775 h 4003842"/>
                <a:gd name="connsiteX15" fmla="*/ 899485 w 3397005"/>
                <a:gd name="connsiteY15" fmla="*/ 740602 h 4003842"/>
                <a:gd name="connsiteX16" fmla="*/ 1283880 w 3397005"/>
                <a:gd name="connsiteY16" fmla="*/ 943050 h 4003842"/>
                <a:gd name="connsiteX17" fmla="*/ 1730258 w 3397005"/>
                <a:gd name="connsiteY17" fmla="*/ 1042349 h 4003842"/>
                <a:gd name="connsiteX18" fmla="*/ 2391581 w 3397005"/>
                <a:gd name="connsiteY18" fmla="*/ 1111775 h 4003842"/>
                <a:gd name="connsiteX19" fmla="*/ 2983314 w 3397005"/>
                <a:gd name="connsiteY19" fmla="*/ 1543339 h 4003842"/>
                <a:gd name="connsiteX20" fmla="*/ 3377245 w 3397005"/>
                <a:gd name="connsiteY20" fmla="*/ 2821306 h 4003842"/>
                <a:gd name="connsiteX21" fmla="*/ 2358186 w 3397005"/>
                <a:gd name="connsiteY21" fmla="*/ 3840356 h 4003842"/>
                <a:gd name="connsiteX22" fmla="*/ 1251526 w 3397005"/>
                <a:gd name="connsiteY22" fmla="*/ 3968244 h 4003842"/>
                <a:gd name="connsiteX23" fmla="*/ 407459 w 3397005"/>
                <a:gd name="connsiteY23" fmla="*/ 3490308 h 4003842"/>
                <a:gd name="connsiteX24" fmla="*/ 0 w 3397005"/>
                <a:gd name="connsiteY24" fmla="*/ 2711267 h 4003842"/>
                <a:gd name="connsiteX25" fmla="*/ 283171 w 3397005"/>
                <a:gd name="connsiteY25" fmla="*/ 2118017 h 4003842"/>
                <a:gd name="connsiteX26" fmla="*/ 963551 w 3397005"/>
                <a:gd name="connsiteY26" fmla="*/ 1870723 h 4003842"/>
                <a:gd name="connsiteX27" fmla="*/ 1591396 w 3397005"/>
                <a:gd name="connsiteY27" fmla="*/ 2019356 h 4003842"/>
                <a:gd name="connsiteX28" fmla="*/ 1860473 w 3397005"/>
                <a:gd name="connsiteY28" fmla="*/ 2490881 h 4003842"/>
                <a:gd name="connsiteX29" fmla="*/ 1679807 w 3397005"/>
                <a:gd name="connsiteY29" fmla="*/ 2861181 h 4003842"/>
                <a:gd name="connsiteX30" fmla="*/ 1260816 w 3397005"/>
                <a:gd name="connsiteY30" fmla="*/ 3008533 h 4003842"/>
                <a:gd name="connsiteX31" fmla="*/ 894360 w 3397005"/>
                <a:gd name="connsiteY31" fmla="*/ 2926528 h 4003842"/>
                <a:gd name="connsiteX32" fmla="*/ 717538 w 3397005"/>
                <a:gd name="connsiteY32" fmla="*/ 2649764 h 4003842"/>
                <a:gd name="connsiteX33" fmla="*/ 807230 w 3397005"/>
                <a:gd name="connsiteY33" fmla="*/ 2470379 h 4003842"/>
                <a:gd name="connsiteX34" fmla="*/ 930236 w 3397005"/>
                <a:gd name="connsiteY34" fmla="*/ 2406314 h 4003842"/>
                <a:gd name="connsiteX35" fmla="*/ 989177 w 3397005"/>
                <a:gd name="connsiteY35" fmla="*/ 2398626 h 4003842"/>
                <a:gd name="connsiteX36" fmla="*/ 1009678 w 3397005"/>
                <a:gd name="connsiteY36" fmla="*/ 2414001 h 4003842"/>
                <a:gd name="connsiteX37" fmla="*/ 999428 w 3397005"/>
                <a:gd name="connsiteY37" fmla="*/ 2444753 h 4003842"/>
                <a:gd name="connsiteX38" fmla="*/ 989177 w 3397005"/>
                <a:gd name="connsiteY38" fmla="*/ 2475505 h 4003842"/>
                <a:gd name="connsiteX39" fmla="*/ 973801 w 3397005"/>
                <a:gd name="connsiteY39" fmla="*/ 2588261 h 4003842"/>
                <a:gd name="connsiteX40" fmla="*/ 1054524 w 3397005"/>
                <a:gd name="connsiteY40" fmla="*/ 2725362 h 4003842"/>
                <a:gd name="connsiteX41" fmla="*/ 1230065 w 3397005"/>
                <a:gd name="connsiteY41" fmla="*/ 2783021 h 4003842"/>
                <a:gd name="connsiteX42" fmla="*/ 1494016 w 3397005"/>
                <a:gd name="connsiteY42" fmla="*/ 2685641 h 4003842"/>
                <a:gd name="connsiteX43" fmla="*/ 1599084 w 3397005"/>
                <a:gd name="connsiteY43" fmla="*/ 2444753 h 4003842"/>
                <a:gd name="connsiteX44" fmla="*/ 1386385 w 3397005"/>
                <a:gd name="connsiteY44" fmla="*/ 2109048 h 4003842"/>
                <a:gd name="connsiteX45" fmla="*/ 943050 w 3397005"/>
                <a:gd name="connsiteY45" fmla="*/ 2003980 h 4003842"/>
                <a:gd name="connsiteX46" fmla="*/ 371582 w 3397005"/>
                <a:gd name="connsiteY46" fmla="*/ 2198740 h 4003842"/>
                <a:gd name="connsiteX47" fmla="*/ 117881 w 3397005"/>
                <a:gd name="connsiteY47" fmla="*/ 2711267 h 4003842"/>
                <a:gd name="connsiteX48" fmla="*/ 499714 w 3397005"/>
                <a:gd name="connsiteY48" fmla="*/ 3351926 h 4003842"/>
                <a:gd name="connsiteX49" fmla="*/ 1312069 w 3397005"/>
                <a:gd name="connsiteY49" fmla="*/ 3567187 h 4003842"/>
                <a:gd name="connsiteX50" fmla="*/ 2134674 w 3397005"/>
                <a:gd name="connsiteY50" fmla="*/ 3269921 h 4003842"/>
                <a:gd name="connsiteX51" fmla="*/ 2490881 w 3397005"/>
                <a:gd name="connsiteY51" fmla="*/ 2506256 h 4003842"/>
                <a:gd name="connsiteX52" fmla="*/ 2372999 w 3397005"/>
                <a:gd name="connsiteY52" fmla="*/ 2070608 h 4003842"/>
                <a:gd name="connsiteX53" fmla="*/ 2057795 w 3397005"/>
                <a:gd name="connsiteY53" fmla="*/ 1755405 h 4003842"/>
                <a:gd name="connsiteX54" fmla="*/ 1614460 w 3397005"/>
                <a:gd name="connsiteY54" fmla="*/ 1496578 h 4003842"/>
                <a:gd name="connsiteX55" fmla="*/ 858483 w 3397005"/>
                <a:gd name="connsiteY55" fmla="*/ 1135247 h 4003842"/>
                <a:gd name="connsiteX56" fmla="*/ 476650 w 3397005"/>
                <a:gd name="connsiteY56" fmla="*/ 609907 h 4003842"/>
                <a:gd name="connsiteX57" fmla="*/ 781604 w 3397005"/>
                <a:gd name="connsiteY57" fmla="*/ 143508 h 4003842"/>
                <a:gd name="connsiteX58" fmla="*/ 1424825 w 3397005"/>
                <a:gd name="connsiteY58" fmla="*/ 0 h 4003842"/>
                <a:gd name="connsiteX0" fmla="*/ 1424825 w 3397005"/>
                <a:gd name="connsiteY0" fmla="*/ 0 h 4003842"/>
                <a:gd name="connsiteX1" fmla="*/ 1883536 w 3397005"/>
                <a:gd name="connsiteY1" fmla="*/ 64066 h 4003842"/>
                <a:gd name="connsiteX2" fmla="*/ 2116736 w 3397005"/>
                <a:gd name="connsiteY2" fmla="*/ 353644 h 4003842"/>
                <a:gd name="connsiteX3" fmla="*/ 2051389 w 3397005"/>
                <a:gd name="connsiteY3" fmla="*/ 500995 h 4003842"/>
                <a:gd name="connsiteX4" fmla="*/ 1936070 w 3397005"/>
                <a:gd name="connsiteY4" fmla="*/ 571468 h 4003842"/>
                <a:gd name="connsiteX5" fmla="*/ 1863035 w 3397005"/>
                <a:gd name="connsiteY5" fmla="*/ 576593 h 4003842"/>
                <a:gd name="connsiteX6" fmla="*/ 1768218 w 3397005"/>
                <a:gd name="connsiteY6" fmla="*/ 558654 h 4003842"/>
                <a:gd name="connsiteX7" fmla="*/ 1740029 w 3397005"/>
                <a:gd name="connsiteY7" fmla="*/ 533028 h 4003842"/>
                <a:gd name="connsiteX8" fmla="*/ 1757967 w 3397005"/>
                <a:gd name="connsiteY8" fmla="*/ 502276 h 4003842"/>
                <a:gd name="connsiteX9" fmla="*/ 1809220 w 3397005"/>
                <a:gd name="connsiteY9" fmla="*/ 426679 h 4003842"/>
                <a:gd name="connsiteX10" fmla="*/ 1824596 w 3397005"/>
                <a:gd name="connsiteY10" fmla="*/ 343393 h 4003842"/>
                <a:gd name="connsiteX11" fmla="*/ 1686214 w 3397005"/>
                <a:gd name="connsiteY11" fmla="*/ 153758 h 4003842"/>
                <a:gd name="connsiteX12" fmla="*/ 1409449 w 3397005"/>
                <a:gd name="connsiteY12" fmla="*/ 102506 h 4003842"/>
                <a:gd name="connsiteX13" fmla="*/ 960988 w 3397005"/>
                <a:gd name="connsiteY13" fmla="*/ 187072 h 4003842"/>
                <a:gd name="connsiteX14" fmla="*/ 743164 w 3397005"/>
                <a:gd name="connsiteY14" fmla="*/ 481775 h 4003842"/>
                <a:gd name="connsiteX15" fmla="*/ 899485 w 3397005"/>
                <a:gd name="connsiteY15" fmla="*/ 740602 h 4003842"/>
                <a:gd name="connsiteX16" fmla="*/ 1283880 w 3397005"/>
                <a:gd name="connsiteY16" fmla="*/ 943050 h 4003842"/>
                <a:gd name="connsiteX17" fmla="*/ 1730258 w 3397005"/>
                <a:gd name="connsiteY17" fmla="*/ 1042349 h 4003842"/>
                <a:gd name="connsiteX18" fmla="*/ 2391581 w 3397005"/>
                <a:gd name="connsiteY18" fmla="*/ 1111775 h 4003842"/>
                <a:gd name="connsiteX19" fmla="*/ 2983314 w 3397005"/>
                <a:gd name="connsiteY19" fmla="*/ 1543339 h 4003842"/>
                <a:gd name="connsiteX20" fmla="*/ 3377245 w 3397005"/>
                <a:gd name="connsiteY20" fmla="*/ 2821306 h 4003842"/>
                <a:gd name="connsiteX21" fmla="*/ 2358186 w 3397005"/>
                <a:gd name="connsiteY21" fmla="*/ 3840356 h 4003842"/>
                <a:gd name="connsiteX22" fmla="*/ 1251526 w 3397005"/>
                <a:gd name="connsiteY22" fmla="*/ 3968244 h 4003842"/>
                <a:gd name="connsiteX23" fmla="*/ 407459 w 3397005"/>
                <a:gd name="connsiteY23" fmla="*/ 3490308 h 4003842"/>
                <a:gd name="connsiteX24" fmla="*/ 0 w 3397005"/>
                <a:gd name="connsiteY24" fmla="*/ 2711267 h 4003842"/>
                <a:gd name="connsiteX25" fmla="*/ 283171 w 3397005"/>
                <a:gd name="connsiteY25" fmla="*/ 2118017 h 4003842"/>
                <a:gd name="connsiteX26" fmla="*/ 963551 w 3397005"/>
                <a:gd name="connsiteY26" fmla="*/ 1870723 h 4003842"/>
                <a:gd name="connsiteX27" fmla="*/ 1591396 w 3397005"/>
                <a:gd name="connsiteY27" fmla="*/ 2019356 h 4003842"/>
                <a:gd name="connsiteX28" fmla="*/ 1860473 w 3397005"/>
                <a:gd name="connsiteY28" fmla="*/ 2490881 h 4003842"/>
                <a:gd name="connsiteX29" fmla="*/ 1679807 w 3397005"/>
                <a:gd name="connsiteY29" fmla="*/ 2861181 h 4003842"/>
                <a:gd name="connsiteX30" fmla="*/ 1260816 w 3397005"/>
                <a:gd name="connsiteY30" fmla="*/ 3008533 h 4003842"/>
                <a:gd name="connsiteX31" fmla="*/ 894360 w 3397005"/>
                <a:gd name="connsiteY31" fmla="*/ 2926528 h 4003842"/>
                <a:gd name="connsiteX32" fmla="*/ 717538 w 3397005"/>
                <a:gd name="connsiteY32" fmla="*/ 2649764 h 4003842"/>
                <a:gd name="connsiteX33" fmla="*/ 807230 w 3397005"/>
                <a:gd name="connsiteY33" fmla="*/ 2470379 h 4003842"/>
                <a:gd name="connsiteX34" fmla="*/ 930236 w 3397005"/>
                <a:gd name="connsiteY34" fmla="*/ 2406314 h 4003842"/>
                <a:gd name="connsiteX35" fmla="*/ 989177 w 3397005"/>
                <a:gd name="connsiteY35" fmla="*/ 2398626 h 4003842"/>
                <a:gd name="connsiteX36" fmla="*/ 1009678 w 3397005"/>
                <a:gd name="connsiteY36" fmla="*/ 2414001 h 4003842"/>
                <a:gd name="connsiteX37" fmla="*/ 999428 w 3397005"/>
                <a:gd name="connsiteY37" fmla="*/ 2444753 h 4003842"/>
                <a:gd name="connsiteX38" fmla="*/ 989177 w 3397005"/>
                <a:gd name="connsiteY38" fmla="*/ 2475505 h 4003842"/>
                <a:gd name="connsiteX39" fmla="*/ 973801 w 3397005"/>
                <a:gd name="connsiteY39" fmla="*/ 2588261 h 4003842"/>
                <a:gd name="connsiteX40" fmla="*/ 1054524 w 3397005"/>
                <a:gd name="connsiteY40" fmla="*/ 2725362 h 4003842"/>
                <a:gd name="connsiteX41" fmla="*/ 1230065 w 3397005"/>
                <a:gd name="connsiteY41" fmla="*/ 2783021 h 4003842"/>
                <a:gd name="connsiteX42" fmla="*/ 1494016 w 3397005"/>
                <a:gd name="connsiteY42" fmla="*/ 2685641 h 4003842"/>
                <a:gd name="connsiteX43" fmla="*/ 1599084 w 3397005"/>
                <a:gd name="connsiteY43" fmla="*/ 2444753 h 4003842"/>
                <a:gd name="connsiteX44" fmla="*/ 1386385 w 3397005"/>
                <a:gd name="connsiteY44" fmla="*/ 2109048 h 4003842"/>
                <a:gd name="connsiteX45" fmla="*/ 943050 w 3397005"/>
                <a:gd name="connsiteY45" fmla="*/ 2003980 h 4003842"/>
                <a:gd name="connsiteX46" fmla="*/ 371582 w 3397005"/>
                <a:gd name="connsiteY46" fmla="*/ 2198740 h 4003842"/>
                <a:gd name="connsiteX47" fmla="*/ 117881 w 3397005"/>
                <a:gd name="connsiteY47" fmla="*/ 2711267 h 4003842"/>
                <a:gd name="connsiteX48" fmla="*/ 499714 w 3397005"/>
                <a:gd name="connsiteY48" fmla="*/ 3351926 h 4003842"/>
                <a:gd name="connsiteX49" fmla="*/ 1312069 w 3397005"/>
                <a:gd name="connsiteY49" fmla="*/ 3567187 h 4003842"/>
                <a:gd name="connsiteX50" fmla="*/ 2134674 w 3397005"/>
                <a:gd name="connsiteY50" fmla="*/ 3269921 h 4003842"/>
                <a:gd name="connsiteX51" fmla="*/ 2490881 w 3397005"/>
                <a:gd name="connsiteY51" fmla="*/ 2506256 h 4003842"/>
                <a:gd name="connsiteX52" fmla="*/ 2372999 w 3397005"/>
                <a:gd name="connsiteY52" fmla="*/ 2070608 h 4003842"/>
                <a:gd name="connsiteX53" fmla="*/ 2057795 w 3397005"/>
                <a:gd name="connsiteY53" fmla="*/ 1755405 h 4003842"/>
                <a:gd name="connsiteX54" fmla="*/ 1614460 w 3397005"/>
                <a:gd name="connsiteY54" fmla="*/ 1496578 h 4003842"/>
                <a:gd name="connsiteX55" fmla="*/ 858483 w 3397005"/>
                <a:gd name="connsiteY55" fmla="*/ 1135247 h 4003842"/>
                <a:gd name="connsiteX56" fmla="*/ 476650 w 3397005"/>
                <a:gd name="connsiteY56" fmla="*/ 609907 h 4003842"/>
                <a:gd name="connsiteX57" fmla="*/ 781604 w 3397005"/>
                <a:gd name="connsiteY57" fmla="*/ 143508 h 4003842"/>
                <a:gd name="connsiteX58" fmla="*/ 1424825 w 3397005"/>
                <a:gd name="connsiteY58" fmla="*/ 0 h 4003842"/>
                <a:gd name="connsiteX0" fmla="*/ 1424825 w 3397005"/>
                <a:gd name="connsiteY0" fmla="*/ 0 h 4003842"/>
                <a:gd name="connsiteX1" fmla="*/ 1883536 w 3397005"/>
                <a:gd name="connsiteY1" fmla="*/ 64066 h 4003842"/>
                <a:gd name="connsiteX2" fmla="*/ 2116736 w 3397005"/>
                <a:gd name="connsiteY2" fmla="*/ 353644 h 4003842"/>
                <a:gd name="connsiteX3" fmla="*/ 2051389 w 3397005"/>
                <a:gd name="connsiteY3" fmla="*/ 500995 h 4003842"/>
                <a:gd name="connsiteX4" fmla="*/ 1936070 w 3397005"/>
                <a:gd name="connsiteY4" fmla="*/ 571468 h 4003842"/>
                <a:gd name="connsiteX5" fmla="*/ 1863035 w 3397005"/>
                <a:gd name="connsiteY5" fmla="*/ 576593 h 4003842"/>
                <a:gd name="connsiteX6" fmla="*/ 1768218 w 3397005"/>
                <a:gd name="connsiteY6" fmla="*/ 558654 h 4003842"/>
                <a:gd name="connsiteX7" fmla="*/ 1740029 w 3397005"/>
                <a:gd name="connsiteY7" fmla="*/ 533028 h 4003842"/>
                <a:gd name="connsiteX8" fmla="*/ 1757967 w 3397005"/>
                <a:gd name="connsiteY8" fmla="*/ 502276 h 4003842"/>
                <a:gd name="connsiteX9" fmla="*/ 1809220 w 3397005"/>
                <a:gd name="connsiteY9" fmla="*/ 426679 h 4003842"/>
                <a:gd name="connsiteX10" fmla="*/ 1824596 w 3397005"/>
                <a:gd name="connsiteY10" fmla="*/ 343393 h 4003842"/>
                <a:gd name="connsiteX11" fmla="*/ 1686214 w 3397005"/>
                <a:gd name="connsiteY11" fmla="*/ 153758 h 4003842"/>
                <a:gd name="connsiteX12" fmla="*/ 1409449 w 3397005"/>
                <a:gd name="connsiteY12" fmla="*/ 102506 h 4003842"/>
                <a:gd name="connsiteX13" fmla="*/ 960988 w 3397005"/>
                <a:gd name="connsiteY13" fmla="*/ 187072 h 4003842"/>
                <a:gd name="connsiteX14" fmla="*/ 743164 w 3397005"/>
                <a:gd name="connsiteY14" fmla="*/ 481775 h 4003842"/>
                <a:gd name="connsiteX15" fmla="*/ 899485 w 3397005"/>
                <a:gd name="connsiteY15" fmla="*/ 740602 h 4003842"/>
                <a:gd name="connsiteX16" fmla="*/ 1283880 w 3397005"/>
                <a:gd name="connsiteY16" fmla="*/ 943050 h 4003842"/>
                <a:gd name="connsiteX17" fmla="*/ 1730258 w 3397005"/>
                <a:gd name="connsiteY17" fmla="*/ 1042349 h 4003842"/>
                <a:gd name="connsiteX18" fmla="*/ 2391581 w 3397005"/>
                <a:gd name="connsiteY18" fmla="*/ 1111775 h 4003842"/>
                <a:gd name="connsiteX19" fmla="*/ 2983314 w 3397005"/>
                <a:gd name="connsiteY19" fmla="*/ 1543339 h 4003842"/>
                <a:gd name="connsiteX20" fmla="*/ 3377245 w 3397005"/>
                <a:gd name="connsiteY20" fmla="*/ 2821306 h 4003842"/>
                <a:gd name="connsiteX21" fmla="*/ 2358186 w 3397005"/>
                <a:gd name="connsiteY21" fmla="*/ 3840356 h 4003842"/>
                <a:gd name="connsiteX22" fmla="*/ 1251526 w 3397005"/>
                <a:gd name="connsiteY22" fmla="*/ 3968244 h 4003842"/>
                <a:gd name="connsiteX23" fmla="*/ 407459 w 3397005"/>
                <a:gd name="connsiteY23" fmla="*/ 3490308 h 4003842"/>
                <a:gd name="connsiteX24" fmla="*/ 0 w 3397005"/>
                <a:gd name="connsiteY24" fmla="*/ 2711267 h 4003842"/>
                <a:gd name="connsiteX25" fmla="*/ 283171 w 3397005"/>
                <a:gd name="connsiteY25" fmla="*/ 2118017 h 4003842"/>
                <a:gd name="connsiteX26" fmla="*/ 963551 w 3397005"/>
                <a:gd name="connsiteY26" fmla="*/ 1870723 h 4003842"/>
                <a:gd name="connsiteX27" fmla="*/ 1591396 w 3397005"/>
                <a:gd name="connsiteY27" fmla="*/ 2019356 h 4003842"/>
                <a:gd name="connsiteX28" fmla="*/ 1860473 w 3397005"/>
                <a:gd name="connsiteY28" fmla="*/ 2490881 h 4003842"/>
                <a:gd name="connsiteX29" fmla="*/ 1679807 w 3397005"/>
                <a:gd name="connsiteY29" fmla="*/ 2861181 h 4003842"/>
                <a:gd name="connsiteX30" fmla="*/ 1260816 w 3397005"/>
                <a:gd name="connsiteY30" fmla="*/ 3008533 h 4003842"/>
                <a:gd name="connsiteX31" fmla="*/ 894360 w 3397005"/>
                <a:gd name="connsiteY31" fmla="*/ 2926528 h 4003842"/>
                <a:gd name="connsiteX32" fmla="*/ 717538 w 3397005"/>
                <a:gd name="connsiteY32" fmla="*/ 2649764 h 4003842"/>
                <a:gd name="connsiteX33" fmla="*/ 807230 w 3397005"/>
                <a:gd name="connsiteY33" fmla="*/ 2470379 h 4003842"/>
                <a:gd name="connsiteX34" fmla="*/ 930236 w 3397005"/>
                <a:gd name="connsiteY34" fmla="*/ 2406314 h 4003842"/>
                <a:gd name="connsiteX35" fmla="*/ 989177 w 3397005"/>
                <a:gd name="connsiteY35" fmla="*/ 2398626 h 4003842"/>
                <a:gd name="connsiteX36" fmla="*/ 1009678 w 3397005"/>
                <a:gd name="connsiteY36" fmla="*/ 2414001 h 4003842"/>
                <a:gd name="connsiteX37" fmla="*/ 999428 w 3397005"/>
                <a:gd name="connsiteY37" fmla="*/ 2444753 h 4003842"/>
                <a:gd name="connsiteX38" fmla="*/ 989177 w 3397005"/>
                <a:gd name="connsiteY38" fmla="*/ 2475505 h 4003842"/>
                <a:gd name="connsiteX39" fmla="*/ 973801 w 3397005"/>
                <a:gd name="connsiteY39" fmla="*/ 2588261 h 4003842"/>
                <a:gd name="connsiteX40" fmla="*/ 1054524 w 3397005"/>
                <a:gd name="connsiteY40" fmla="*/ 2725362 h 4003842"/>
                <a:gd name="connsiteX41" fmla="*/ 1230065 w 3397005"/>
                <a:gd name="connsiteY41" fmla="*/ 2783021 h 4003842"/>
                <a:gd name="connsiteX42" fmla="*/ 1494016 w 3397005"/>
                <a:gd name="connsiteY42" fmla="*/ 2685641 h 4003842"/>
                <a:gd name="connsiteX43" fmla="*/ 1599084 w 3397005"/>
                <a:gd name="connsiteY43" fmla="*/ 2444753 h 4003842"/>
                <a:gd name="connsiteX44" fmla="*/ 1386385 w 3397005"/>
                <a:gd name="connsiteY44" fmla="*/ 2109048 h 4003842"/>
                <a:gd name="connsiteX45" fmla="*/ 943050 w 3397005"/>
                <a:gd name="connsiteY45" fmla="*/ 2003980 h 4003842"/>
                <a:gd name="connsiteX46" fmla="*/ 371582 w 3397005"/>
                <a:gd name="connsiteY46" fmla="*/ 2198740 h 4003842"/>
                <a:gd name="connsiteX47" fmla="*/ 117881 w 3397005"/>
                <a:gd name="connsiteY47" fmla="*/ 2711267 h 4003842"/>
                <a:gd name="connsiteX48" fmla="*/ 499714 w 3397005"/>
                <a:gd name="connsiteY48" fmla="*/ 3351926 h 4003842"/>
                <a:gd name="connsiteX49" fmla="*/ 1312069 w 3397005"/>
                <a:gd name="connsiteY49" fmla="*/ 3567187 h 4003842"/>
                <a:gd name="connsiteX50" fmla="*/ 2134674 w 3397005"/>
                <a:gd name="connsiteY50" fmla="*/ 3269921 h 4003842"/>
                <a:gd name="connsiteX51" fmla="*/ 2490881 w 3397005"/>
                <a:gd name="connsiteY51" fmla="*/ 2506256 h 4003842"/>
                <a:gd name="connsiteX52" fmla="*/ 2372999 w 3397005"/>
                <a:gd name="connsiteY52" fmla="*/ 2070608 h 4003842"/>
                <a:gd name="connsiteX53" fmla="*/ 2057795 w 3397005"/>
                <a:gd name="connsiteY53" fmla="*/ 1755405 h 4003842"/>
                <a:gd name="connsiteX54" fmla="*/ 1614460 w 3397005"/>
                <a:gd name="connsiteY54" fmla="*/ 1496578 h 4003842"/>
                <a:gd name="connsiteX55" fmla="*/ 858483 w 3397005"/>
                <a:gd name="connsiteY55" fmla="*/ 1135247 h 4003842"/>
                <a:gd name="connsiteX56" fmla="*/ 476650 w 3397005"/>
                <a:gd name="connsiteY56" fmla="*/ 609907 h 4003842"/>
                <a:gd name="connsiteX57" fmla="*/ 781604 w 3397005"/>
                <a:gd name="connsiteY57" fmla="*/ 143508 h 4003842"/>
                <a:gd name="connsiteX58" fmla="*/ 1424825 w 3397005"/>
                <a:gd name="connsiteY58" fmla="*/ 0 h 4003842"/>
                <a:gd name="connsiteX0" fmla="*/ 1424825 w 3403366"/>
                <a:gd name="connsiteY0" fmla="*/ 0 h 4003842"/>
                <a:gd name="connsiteX1" fmla="*/ 1883536 w 3403366"/>
                <a:gd name="connsiteY1" fmla="*/ 64066 h 4003842"/>
                <a:gd name="connsiteX2" fmla="*/ 2116736 w 3403366"/>
                <a:gd name="connsiteY2" fmla="*/ 353644 h 4003842"/>
                <a:gd name="connsiteX3" fmla="*/ 2051389 w 3403366"/>
                <a:gd name="connsiteY3" fmla="*/ 500995 h 4003842"/>
                <a:gd name="connsiteX4" fmla="*/ 1936070 w 3403366"/>
                <a:gd name="connsiteY4" fmla="*/ 571468 h 4003842"/>
                <a:gd name="connsiteX5" fmla="*/ 1863035 w 3403366"/>
                <a:gd name="connsiteY5" fmla="*/ 576593 h 4003842"/>
                <a:gd name="connsiteX6" fmla="*/ 1768218 w 3403366"/>
                <a:gd name="connsiteY6" fmla="*/ 558654 h 4003842"/>
                <a:gd name="connsiteX7" fmla="*/ 1740029 w 3403366"/>
                <a:gd name="connsiteY7" fmla="*/ 533028 h 4003842"/>
                <a:gd name="connsiteX8" fmla="*/ 1757967 w 3403366"/>
                <a:gd name="connsiteY8" fmla="*/ 502276 h 4003842"/>
                <a:gd name="connsiteX9" fmla="*/ 1809220 w 3403366"/>
                <a:gd name="connsiteY9" fmla="*/ 426679 h 4003842"/>
                <a:gd name="connsiteX10" fmla="*/ 1824596 w 3403366"/>
                <a:gd name="connsiteY10" fmla="*/ 343393 h 4003842"/>
                <a:gd name="connsiteX11" fmla="*/ 1686214 w 3403366"/>
                <a:gd name="connsiteY11" fmla="*/ 153758 h 4003842"/>
                <a:gd name="connsiteX12" fmla="*/ 1409449 w 3403366"/>
                <a:gd name="connsiteY12" fmla="*/ 102506 h 4003842"/>
                <a:gd name="connsiteX13" fmla="*/ 960988 w 3403366"/>
                <a:gd name="connsiteY13" fmla="*/ 187072 h 4003842"/>
                <a:gd name="connsiteX14" fmla="*/ 743164 w 3403366"/>
                <a:gd name="connsiteY14" fmla="*/ 481775 h 4003842"/>
                <a:gd name="connsiteX15" fmla="*/ 899485 w 3403366"/>
                <a:gd name="connsiteY15" fmla="*/ 740602 h 4003842"/>
                <a:gd name="connsiteX16" fmla="*/ 1283880 w 3403366"/>
                <a:gd name="connsiteY16" fmla="*/ 943050 h 4003842"/>
                <a:gd name="connsiteX17" fmla="*/ 1730258 w 3403366"/>
                <a:gd name="connsiteY17" fmla="*/ 1042349 h 4003842"/>
                <a:gd name="connsiteX18" fmla="*/ 2391581 w 3403366"/>
                <a:gd name="connsiteY18" fmla="*/ 1111775 h 4003842"/>
                <a:gd name="connsiteX19" fmla="*/ 2983314 w 3403366"/>
                <a:gd name="connsiteY19" fmla="*/ 1543339 h 4003842"/>
                <a:gd name="connsiteX20" fmla="*/ 3377245 w 3403366"/>
                <a:gd name="connsiteY20" fmla="*/ 2821306 h 4003842"/>
                <a:gd name="connsiteX21" fmla="*/ 2358186 w 3403366"/>
                <a:gd name="connsiteY21" fmla="*/ 3840356 h 4003842"/>
                <a:gd name="connsiteX22" fmla="*/ 1251526 w 3403366"/>
                <a:gd name="connsiteY22" fmla="*/ 3968244 h 4003842"/>
                <a:gd name="connsiteX23" fmla="*/ 407459 w 3403366"/>
                <a:gd name="connsiteY23" fmla="*/ 3490308 h 4003842"/>
                <a:gd name="connsiteX24" fmla="*/ 0 w 3403366"/>
                <a:gd name="connsiteY24" fmla="*/ 2711267 h 4003842"/>
                <a:gd name="connsiteX25" fmla="*/ 283171 w 3403366"/>
                <a:gd name="connsiteY25" fmla="*/ 2118017 h 4003842"/>
                <a:gd name="connsiteX26" fmla="*/ 963551 w 3403366"/>
                <a:gd name="connsiteY26" fmla="*/ 1870723 h 4003842"/>
                <a:gd name="connsiteX27" fmla="*/ 1591396 w 3403366"/>
                <a:gd name="connsiteY27" fmla="*/ 2019356 h 4003842"/>
                <a:gd name="connsiteX28" fmla="*/ 1860473 w 3403366"/>
                <a:gd name="connsiteY28" fmla="*/ 2490881 h 4003842"/>
                <a:gd name="connsiteX29" fmla="*/ 1679807 w 3403366"/>
                <a:gd name="connsiteY29" fmla="*/ 2861181 h 4003842"/>
                <a:gd name="connsiteX30" fmla="*/ 1260816 w 3403366"/>
                <a:gd name="connsiteY30" fmla="*/ 3008533 h 4003842"/>
                <a:gd name="connsiteX31" fmla="*/ 894360 w 3403366"/>
                <a:gd name="connsiteY31" fmla="*/ 2926528 h 4003842"/>
                <a:gd name="connsiteX32" fmla="*/ 717538 w 3403366"/>
                <a:gd name="connsiteY32" fmla="*/ 2649764 h 4003842"/>
                <a:gd name="connsiteX33" fmla="*/ 807230 w 3403366"/>
                <a:gd name="connsiteY33" fmla="*/ 2470379 h 4003842"/>
                <a:gd name="connsiteX34" fmla="*/ 930236 w 3403366"/>
                <a:gd name="connsiteY34" fmla="*/ 2406314 h 4003842"/>
                <a:gd name="connsiteX35" fmla="*/ 989177 w 3403366"/>
                <a:gd name="connsiteY35" fmla="*/ 2398626 h 4003842"/>
                <a:gd name="connsiteX36" fmla="*/ 1009678 w 3403366"/>
                <a:gd name="connsiteY36" fmla="*/ 2414001 h 4003842"/>
                <a:gd name="connsiteX37" fmla="*/ 999428 w 3403366"/>
                <a:gd name="connsiteY37" fmla="*/ 2444753 h 4003842"/>
                <a:gd name="connsiteX38" fmla="*/ 989177 w 3403366"/>
                <a:gd name="connsiteY38" fmla="*/ 2475505 h 4003842"/>
                <a:gd name="connsiteX39" fmla="*/ 973801 w 3403366"/>
                <a:gd name="connsiteY39" fmla="*/ 2588261 h 4003842"/>
                <a:gd name="connsiteX40" fmla="*/ 1054524 w 3403366"/>
                <a:gd name="connsiteY40" fmla="*/ 2725362 h 4003842"/>
                <a:gd name="connsiteX41" fmla="*/ 1230065 w 3403366"/>
                <a:gd name="connsiteY41" fmla="*/ 2783021 h 4003842"/>
                <a:gd name="connsiteX42" fmla="*/ 1494016 w 3403366"/>
                <a:gd name="connsiteY42" fmla="*/ 2685641 h 4003842"/>
                <a:gd name="connsiteX43" fmla="*/ 1599084 w 3403366"/>
                <a:gd name="connsiteY43" fmla="*/ 2444753 h 4003842"/>
                <a:gd name="connsiteX44" fmla="*/ 1386385 w 3403366"/>
                <a:gd name="connsiteY44" fmla="*/ 2109048 h 4003842"/>
                <a:gd name="connsiteX45" fmla="*/ 943050 w 3403366"/>
                <a:gd name="connsiteY45" fmla="*/ 2003980 h 4003842"/>
                <a:gd name="connsiteX46" fmla="*/ 371582 w 3403366"/>
                <a:gd name="connsiteY46" fmla="*/ 2198740 h 4003842"/>
                <a:gd name="connsiteX47" fmla="*/ 117881 w 3403366"/>
                <a:gd name="connsiteY47" fmla="*/ 2711267 h 4003842"/>
                <a:gd name="connsiteX48" fmla="*/ 499714 w 3403366"/>
                <a:gd name="connsiteY48" fmla="*/ 3351926 h 4003842"/>
                <a:gd name="connsiteX49" fmla="*/ 1312069 w 3403366"/>
                <a:gd name="connsiteY49" fmla="*/ 3567187 h 4003842"/>
                <a:gd name="connsiteX50" fmla="*/ 2134674 w 3403366"/>
                <a:gd name="connsiteY50" fmla="*/ 3269921 h 4003842"/>
                <a:gd name="connsiteX51" fmla="*/ 2490881 w 3403366"/>
                <a:gd name="connsiteY51" fmla="*/ 2506256 h 4003842"/>
                <a:gd name="connsiteX52" fmla="*/ 2372999 w 3403366"/>
                <a:gd name="connsiteY52" fmla="*/ 2070608 h 4003842"/>
                <a:gd name="connsiteX53" fmla="*/ 2057795 w 3403366"/>
                <a:gd name="connsiteY53" fmla="*/ 1755405 h 4003842"/>
                <a:gd name="connsiteX54" fmla="*/ 1614460 w 3403366"/>
                <a:gd name="connsiteY54" fmla="*/ 1496578 h 4003842"/>
                <a:gd name="connsiteX55" fmla="*/ 858483 w 3403366"/>
                <a:gd name="connsiteY55" fmla="*/ 1135247 h 4003842"/>
                <a:gd name="connsiteX56" fmla="*/ 476650 w 3403366"/>
                <a:gd name="connsiteY56" fmla="*/ 609907 h 4003842"/>
                <a:gd name="connsiteX57" fmla="*/ 781604 w 3403366"/>
                <a:gd name="connsiteY57" fmla="*/ 143508 h 4003842"/>
                <a:gd name="connsiteX58" fmla="*/ 1424825 w 3403366"/>
                <a:gd name="connsiteY58" fmla="*/ 0 h 4003842"/>
                <a:gd name="connsiteX0" fmla="*/ 1424825 w 3405535"/>
                <a:gd name="connsiteY0" fmla="*/ 0 h 4003842"/>
                <a:gd name="connsiteX1" fmla="*/ 1883536 w 3405535"/>
                <a:gd name="connsiteY1" fmla="*/ 64066 h 4003842"/>
                <a:gd name="connsiteX2" fmla="*/ 2116736 w 3405535"/>
                <a:gd name="connsiteY2" fmla="*/ 353644 h 4003842"/>
                <a:gd name="connsiteX3" fmla="*/ 2051389 w 3405535"/>
                <a:gd name="connsiteY3" fmla="*/ 500995 h 4003842"/>
                <a:gd name="connsiteX4" fmla="*/ 1936070 w 3405535"/>
                <a:gd name="connsiteY4" fmla="*/ 571468 h 4003842"/>
                <a:gd name="connsiteX5" fmla="*/ 1863035 w 3405535"/>
                <a:gd name="connsiteY5" fmla="*/ 576593 h 4003842"/>
                <a:gd name="connsiteX6" fmla="*/ 1768218 w 3405535"/>
                <a:gd name="connsiteY6" fmla="*/ 558654 h 4003842"/>
                <a:gd name="connsiteX7" fmla="*/ 1740029 w 3405535"/>
                <a:gd name="connsiteY7" fmla="*/ 533028 h 4003842"/>
                <a:gd name="connsiteX8" fmla="*/ 1757967 w 3405535"/>
                <a:gd name="connsiteY8" fmla="*/ 502276 h 4003842"/>
                <a:gd name="connsiteX9" fmla="*/ 1809220 w 3405535"/>
                <a:gd name="connsiteY9" fmla="*/ 426679 h 4003842"/>
                <a:gd name="connsiteX10" fmla="*/ 1824596 w 3405535"/>
                <a:gd name="connsiteY10" fmla="*/ 343393 h 4003842"/>
                <a:gd name="connsiteX11" fmla="*/ 1686214 w 3405535"/>
                <a:gd name="connsiteY11" fmla="*/ 153758 h 4003842"/>
                <a:gd name="connsiteX12" fmla="*/ 1409449 w 3405535"/>
                <a:gd name="connsiteY12" fmla="*/ 102506 h 4003842"/>
                <a:gd name="connsiteX13" fmla="*/ 960988 w 3405535"/>
                <a:gd name="connsiteY13" fmla="*/ 187072 h 4003842"/>
                <a:gd name="connsiteX14" fmla="*/ 743164 w 3405535"/>
                <a:gd name="connsiteY14" fmla="*/ 481775 h 4003842"/>
                <a:gd name="connsiteX15" fmla="*/ 899485 w 3405535"/>
                <a:gd name="connsiteY15" fmla="*/ 740602 h 4003842"/>
                <a:gd name="connsiteX16" fmla="*/ 1283880 w 3405535"/>
                <a:gd name="connsiteY16" fmla="*/ 943050 h 4003842"/>
                <a:gd name="connsiteX17" fmla="*/ 1730258 w 3405535"/>
                <a:gd name="connsiteY17" fmla="*/ 1042349 h 4003842"/>
                <a:gd name="connsiteX18" fmla="*/ 2391581 w 3405535"/>
                <a:gd name="connsiteY18" fmla="*/ 1111775 h 4003842"/>
                <a:gd name="connsiteX19" fmla="*/ 2983314 w 3405535"/>
                <a:gd name="connsiteY19" fmla="*/ 1543339 h 4003842"/>
                <a:gd name="connsiteX20" fmla="*/ 3377245 w 3405535"/>
                <a:gd name="connsiteY20" fmla="*/ 2821306 h 4003842"/>
                <a:gd name="connsiteX21" fmla="*/ 2358186 w 3405535"/>
                <a:gd name="connsiteY21" fmla="*/ 3840356 h 4003842"/>
                <a:gd name="connsiteX22" fmla="*/ 1251526 w 3405535"/>
                <a:gd name="connsiteY22" fmla="*/ 3968244 h 4003842"/>
                <a:gd name="connsiteX23" fmla="*/ 407459 w 3405535"/>
                <a:gd name="connsiteY23" fmla="*/ 3490308 h 4003842"/>
                <a:gd name="connsiteX24" fmla="*/ 0 w 3405535"/>
                <a:gd name="connsiteY24" fmla="*/ 2711267 h 4003842"/>
                <a:gd name="connsiteX25" fmla="*/ 283171 w 3405535"/>
                <a:gd name="connsiteY25" fmla="*/ 2118017 h 4003842"/>
                <a:gd name="connsiteX26" fmla="*/ 963551 w 3405535"/>
                <a:gd name="connsiteY26" fmla="*/ 1870723 h 4003842"/>
                <a:gd name="connsiteX27" fmla="*/ 1591396 w 3405535"/>
                <a:gd name="connsiteY27" fmla="*/ 2019356 h 4003842"/>
                <a:gd name="connsiteX28" fmla="*/ 1860473 w 3405535"/>
                <a:gd name="connsiteY28" fmla="*/ 2490881 h 4003842"/>
                <a:gd name="connsiteX29" fmla="*/ 1679807 w 3405535"/>
                <a:gd name="connsiteY29" fmla="*/ 2861181 h 4003842"/>
                <a:gd name="connsiteX30" fmla="*/ 1260816 w 3405535"/>
                <a:gd name="connsiteY30" fmla="*/ 3008533 h 4003842"/>
                <a:gd name="connsiteX31" fmla="*/ 894360 w 3405535"/>
                <a:gd name="connsiteY31" fmla="*/ 2926528 h 4003842"/>
                <a:gd name="connsiteX32" fmla="*/ 717538 w 3405535"/>
                <a:gd name="connsiteY32" fmla="*/ 2649764 h 4003842"/>
                <a:gd name="connsiteX33" fmla="*/ 807230 w 3405535"/>
                <a:gd name="connsiteY33" fmla="*/ 2470379 h 4003842"/>
                <a:gd name="connsiteX34" fmla="*/ 930236 w 3405535"/>
                <a:gd name="connsiteY34" fmla="*/ 2406314 h 4003842"/>
                <a:gd name="connsiteX35" fmla="*/ 989177 w 3405535"/>
                <a:gd name="connsiteY35" fmla="*/ 2398626 h 4003842"/>
                <a:gd name="connsiteX36" fmla="*/ 1009678 w 3405535"/>
                <a:gd name="connsiteY36" fmla="*/ 2414001 h 4003842"/>
                <a:gd name="connsiteX37" fmla="*/ 999428 w 3405535"/>
                <a:gd name="connsiteY37" fmla="*/ 2444753 h 4003842"/>
                <a:gd name="connsiteX38" fmla="*/ 989177 w 3405535"/>
                <a:gd name="connsiteY38" fmla="*/ 2475505 h 4003842"/>
                <a:gd name="connsiteX39" fmla="*/ 973801 w 3405535"/>
                <a:gd name="connsiteY39" fmla="*/ 2588261 h 4003842"/>
                <a:gd name="connsiteX40" fmla="*/ 1054524 w 3405535"/>
                <a:gd name="connsiteY40" fmla="*/ 2725362 h 4003842"/>
                <a:gd name="connsiteX41" fmla="*/ 1230065 w 3405535"/>
                <a:gd name="connsiteY41" fmla="*/ 2783021 h 4003842"/>
                <a:gd name="connsiteX42" fmla="*/ 1494016 w 3405535"/>
                <a:gd name="connsiteY42" fmla="*/ 2685641 h 4003842"/>
                <a:gd name="connsiteX43" fmla="*/ 1599084 w 3405535"/>
                <a:gd name="connsiteY43" fmla="*/ 2444753 h 4003842"/>
                <a:gd name="connsiteX44" fmla="*/ 1386385 w 3405535"/>
                <a:gd name="connsiteY44" fmla="*/ 2109048 h 4003842"/>
                <a:gd name="connsiteX45" fmla="*/ 943050 w 3405535"/>
                <a:gd name="connsiteY45" fmla="*/ 2003980 h 4003842"/>
                <a:gd name="connsiteX46" fmla="*/ 371582 w 3405535"/>
                <a:gd name="connsiteY46" fmla="*/ 2198740 h 4003842"/>
                <a:gd name="connsiteX47" fmla="*/ 117881 w 3405535"/>
                <a:gd name="connsiteY47" fmla="*/ 2711267 h 4003842"/>
                <a:gd name="connsiteX48" fmla="*/ 499714 w 3405535"/>
                <a:gd name="connsiteY48" fmla="*/ 3351926 h 4003842"/>
                <a:gd name="connsiteX49" fmla="*/ 1312069 w 3405535"/>
                <a:gd name="connsiteY49" fmla="*/ 3567187 h 4003842"/>
                <a:gd name="connsiteX50" fmla="*/ 2134674 w 3405535"/>
                <a:gd name="connsiteY50" fmla="*/ 3269921 h 4003842"/>
                <a:gd name="connsiteX51" fmla="*/ 2490881 w 3405535"/>
                <a:gd name="connsiteY51" fmla="*/ 2506256 h 4003842"/>
                <a:gd name="connsiteX52" fmla="*/ 2372999 w 3405535"/>
                <a:gd name="connsiteY52" fmla="*/ 2070608 h 4003842"/>
                <a:gd name="connsiteX53" fmla="*/ 2057795 w 3405535"/>
                <a:gd name="connsiteY53" fmla="*/ 1755405 h 4003842"/>
                <a:gd name="connsiteX54" fmla="*/ 1614460 w 3405535"/>
                <a:gd name="connsiteY54" fmla="*/ 1496578 h 4003842"/>
                <a:gd name="connsiteX55" fmla="*/ 858483 w 3405535"/>
                <a:gd name="connsiteY55" fmla="*/ 1135247 h 4003842"/>
                <a:gd name="connsiteX56" fmla="*/ 476650 w 3405535"/>
                <a:gd name="connsiteY56" fmla="*/ 609907 h 4003842"/>
                <a:gd name="connsiteX57" fmla="*/ 781604 w 3405535"/>
                <a:gd name="connsiteY57" fmla="*/ 143508 h 4003842"/>
                <a:gd name="connsiteX58" fmla="*/ 1424825 w 3405535"/>
                <a:gd name="connsiteY58" fmla="*/ 0 h 4003842"/>
                <a:gd name="connsiteX0" fmla="*/ 1424825 w 3403321"/>
                <a:gd name="connsiteY0" fmla="*/ 0 h 4003842"/>
                <a:gd name="connsiteX1" fmla="*/ 1883536 w 3403321"/>
                <a:gd name="connsiteY1" fmla="*/ 64066 h 4003842"/>
                <a:gd name="connsiteX2" fmla="*/ 2116736 w 3403321"/>
                <a:gd name="connsiteY2" fmla="*/ 353644 h 4003842"/>
                <a:gd name="connsiteX3" fmla="*/ 2051389 w 3403321"/>
                <a:gd name="connsiteY3" fmla="*/ 500995 h 4003842"/>
                <a:gd name="connsiteX4" fmla="*/ 1936070 w 3403321"/>
                <a:gd name="connsiteY4" fmla="*/ 571468 h 4003842"/>
                <a:gd name="connsiteX5" fmla="*/ 1863035 w 3403321"/>
                <a:gd name="connsiteY5" fmla="*/ 576593 h 4003842"/>
                <a:gd name="connsiteX6" fmla="*/ 1768218 w 3403321"/>
                <a:gd name="connsiteY6" fmla="*/ 558654 h 4003842"/>
                <a:gd name="connsiteX7" fmla="*/ 1740029 w 3403321"/>
                <a:gd name="connsiteY7" fmla="*/ 533028 h 4003842"/>
                <a:gd name="connsiteX8" fmla="*/ 1757967 w 3403321"/>
                <a:gd name="connsiteY8" fmla="*/ 502276 h 4003842"/>
                <a:gd name="connsiteX9" fmla="*/ 1809220 w 3403321"/>
                <a:gd name="connsiteY9" fmla="*/ 426679 h 4003842"/>
                <a:gd name="connsiteX10" fmla="*/ 1824596 w 3403321"/>
                <a:gd name="connsiteY10" fmla="*/ 343393 h 4003842"/>
                <a:gd name="connsiteX11" fmla="*/ 1686214 w 3403321"/>
                <a:gd name="connsiteY11" fmla="*/ 153758 h 4003842"/>
                <a:gd name="connsiteX12" fmla="*/ 1409449 w 3403321"/>
                <a:gd name="connsiteY12" fmla="*/ 102506 h 4003842"/>
                <a:gd name="connsiteX13" fmla="*/ 960988 w 3403321"/>
                <a:gd name="connsiteY13" fmla="*/ 187072 h 4003842"/>
                <a:gd name="connsiteX14" fmla="*/ 743164 w 3403321"/>
                <a:gd name="connsiteY14" fmla="*/ 481775 h 4003842"/>
                <a:gd name="connsiteX15" fmla="*/ 899485 w 3403321"/>
                <a:gd name="connsiteY15" fmla="*/ 740602 h 4003842"/>
                <a:gd name="connsiteX16" fmla="*/ 1283880 w 3403321"/>
                <a:gd name="connsiteY16" fmla="*/ 943050 h 4003842"/>
                <a:gd name="connsiteX17" fmla="*/ 1730258 w 3403321"/>
                <a:gd name="connsiteY17" fmla="*/ 1042349 h 4003842"/>
                <a:gd name="connsiteX18" fmla="*/ 2983314 w 3403321"/>
                <a:gd name="connsiteY18" fmla="*/ 1543339 h 4003842"/>
                <a:gd name="connsiteX19" fmla="*/ 3377245 w 3403321"/>
                <a:gd name="connsiteY19" fmla="*/ 2821306 h 4003842"/>
                <a:gd name="connsiteX20" fmla="*/ 2358186 w 3403321"/>
                <a:gd name="connsiteY20" fmla="*/ 3840356 h 4003842"/>
                <a:gd name="connsiteX21" fmla="*/ 1251526 w 3403321"/>
                <a:gd name="connsiteY21" fmla="*/ 3968244 h 4003842"/>
                <a:gd name="connsiteX22" fmla="*/ 407459 w 3403321"/>
                <a:gd name="connsiteY22" fmla="*/ 3490308 h 4003842"/>
                <a:gd name="connsiteX23" fmla="*/ 0 w 3403321"/>
                <a:gd name="connsiteY23" fmla="*/ 2711267 h 4003842"/>
                <a:gd name="connsiteX24" fmla="*/ 283171 w 3403321"/>
                <a:gd name="connsiteY24" fmla="*/ 2118017 h 4003842"/>
                <a:gd name="connsiteX25" fmla="*/ 963551 w 3403321"/>
                <a:gd name="connsiteY25" fmla="*/ 1870723 h 4003842"/>
                <a:gd name="connsiteX26" fmla="*/ 1591396 w 3403321"/>
                <a:gd name="connsiteY26" fmla="*/ 2019356 h 4003842"/>
                <a:gd name="connsiteX27" fmla="*/ 1860473 w 3403321"/>
                <a:gd name="connsiteY27" fmla="*/ 2490881 h 4003842"/>
                <a:gd name="connsiteX28" fmla="*/ 1679807 w 3403321"/>
                <a:gd name="connsiteY28" fmla="*/ 2861181 h 4003842"/>
                <a:gd name="connsiteX29" fmla="*/ 1260816 w 3403321"/>
                <a:gd name="connsiteY29" fmla="*/ 3008533 h 4003842"/>
                <a:gd name="connsiteX30" fmla="*/ 894360 w 3403321"/>
                <a:gd name="connsiteY30" fmla="*/ 2926528 h 4003842"/>
                <a:gd name="connsiteX31" fmla="*/ 717538 w 3403321"/>
                <a:gd name="connsiteY31" fmla="*/ 2649764 h 4003842"/>
                <a:gd name="connsiteX32" fmla="*/ 807230 w 3403321"/>
                <a:gd name="connsiteY32" fmla="*/ 2470379 h 4003842"/>
                <a:gd name="connsiteX33" fmla="*/ 930236 w 3403321"/>
                <a:gd name="connsiteY33" fmla="*/ 2406314 h 4003842"/>
                <a:gd name="connsiteX34" fmla="*/ 989177 w 3403321"/>
                <a:gd name="connsiteY34" fmla="*/ 2398626 h 4003842"/>
                <a:gd name="connsiteX35" fmla="*/ 1009678 w 3403321"/>
                <a:gd name="connsiteY35" fmla="*/ 2414001 h 4003842"/>
                <a:gd name="connsiteX36" fmla="*/ 999428 w 3403321"/>
                <a:gd name="connsiteY36" fmla="*/ 2444753 h 4003842"/>
                <a:gd name="connsiteX37" fmla="*/ 989177 w 3403321"/>
                <a:gd name="connsiteY37" fmla="*/ 2475505 h 4003842"/>
                <a:gd name="connsiteX38" fmla="*/ 973801 w 3403321"/>
                <a:gd name="connsiteY38" fmla="*/ 2588261 h 4003842"/>
                <a:gd name="connsiteX39" fmla="*/ 1054524 w 3403321"/>
                <a:gd name="connsiteY39" fmla="*/ 2725362 h 4003842"/>
                <a:gd name="connsiteX40" fmla="*/ 1230065 w 3403321"/>
                <a:gd name="connsiteY40" fmla="*/ 2783021 h 4003842"/>
                <a:gd name="connsiteX41" fmla="*/ 1494016 w 3403321"/>
                <a:gd name="connsiteY41" fmla="*/ 2685641 h 4003842"/>
                <a:gd name="connsiteX42" fmla="*/ 1599084 w 3403321"/>
                <a:gd name="connsiteY42" fmla="*/ 2444753 h 4003842"/>
                <a:gd name="connsiteX43" fmla="*/ 1386385 w 3403321"/>
                <a:gd name="connsiteY43" fmla="*/ 2109048 h 4003842"/>
                <a:gd name="connsiteX44" fmla="*/ 943050 w 3403321"/>
                <a:gd name="connsiteY44" fmla="*/ 2003980 h 4003842"/>
                <a:gd name="connsiteX45" fmla="*/ 371582 w 3403321"/>
                <a:gd name="connsiteY45" fmla="*/ 2198740 h 4003842"/>
                <a:gd name="connsiteX46" fmla="*/ 117881 w 3403321"/>
                <a:gd name="connsiteY46" fmla="*/ 2711267 h 4003842"/>
                <a:gd name="connsiteX47" fmla="*/ 499714 w 3403321"/>
                <a:gd name="connsiteY47" fmla="*/ 3351926 h 4003842"/>
                <a:gd name="connsiteX48" fmla="*/ 1312069 w 3403321"/>
                <a:gd name="connsiteY48" fmla="*/ 3567187 h 4003842"/>
                <a:gd name="connsiteX49" fmla="*/ 2134674 w 3403321"/>
                <a:gd name="connsiteY49" fmla="*/ 3269921 h 4003842"/>
                <a:gd name="connsiteX50" fmla="*/ 2490881 w 3403321"/>
                <a:gd name="connsiteY50" fmla="*/ 2506256 h 4003842"/>
                <a:gd name="connsiteX51" fmla="*/ 2372999 w 3403321"/>
                <a:gd name="connsiteY51" fmla="*/ 2070608 h 4003842"/>
                <a:gd name="connsiteX52" fmla="*/ 2057795 w 3403321"/>
                <a:gd name="connsiteY52" fmla="*/ 1755405 h 4003842"/>
                <a:gd name="connsiteX53" fmla="*/ 1614460 w 3403321"/>
                <a:gd name="connsiteY53" fmla="*/ 1496578 h 4003842"/>
                <a:gd name="connsiteX54" fmla="*/ 858483 w 3403321"/>
                <a:gd name="connsiteY54" fmla="*/ 1135247 h 4003842"/>
                <a:gd name="connsiteX55" fmla="*/ 476650 w 3403321"/>
                <a:gd name="connsiteY55" fmla="*/ 609907 h 4003842"/>
                <a:gd name="connsiteX56" fmla="*/ 781604 w 3403321"/>
                <a:gd name="connsiteY56" fmla="*/ 143508 h 4003842"/>
                <a:gd name="connsiteX57" fmla="*/ 1424825 w 3403321"/>
                <a:gd name="connsiteY57" fmla="*/ 0 h 4003842"/>
                <a:gd name="connsiteX0" fmla="*/ 1424825 w 3409854"/>
                <a:gd name="connsiteY0" fmla="*/ 0 h 4003842"/>
                <a:gd name="connsiteX1" fmla="*/ 1883536 w 3409854"/>
                <a:gd name="connsiteY1" fmla="*/ 64066 h 4003842"/>
                <a:gd name="connsiteX2" fmla="*/ 2116736 w 3409854"/>
                <a:gd name="connsiteY2" fmla="*/ 353644 h 4003842"/>
                <a:gd name="connsiteX3" fmla="*/ 2051389 w 3409854"/>
                <a:gd name="connsiteY3" fmla="*/ 500995 h 4003842"/>
                <a:gd name="connsiteX4" fmla="*/ 1936070 w 3409854"/>
                <a:gd name="connsiteY4" fmla="*/ 571468 h 4003842"/>
                <a:gd name="connsiteX5" fmla="*/ 1863035 w 3409854"/>
                <a:gd name="connsiteY5" fmla="*/ 576593 h 4003842"/>
                <a:gd name="connsiteX6" fmla="*/ 1768218 w 3409854"/>
                <a:gd name="connsiteY6" fmla="*/ 558654 h 4003842"/>
                <a:gd name="connsiteX7" fmla="*/ 1740029 w 3409854"/>
                <a:gd name="connsiteY7" fmla="*/ 533028 h 4003842"/>
                <a:gd name="connsiteX8" fmla="*/ 1757967 w 3409854"/>
                <a:gd name="connsiteY8" fmla="*/ 502276 h 4003842"/>
                <a:gd name="connsiteX9" fmla="*/ 1809220 w 3409854"/>
                <a:gd name="connsiteY9" fmla="*/ 426679 h 4003842"/>
                <a:gd name="connsiteX10" fmla="*/ 1824596 w 3409854"/>
                <a:gd name="connsiteY10" fmla="*/ 343393 h 4003842"/>
                <a:gd name="connsiteX11" fmla="*/ 1686214 w 3409854"/>
                <a:gd name="connsiteY11" fmla="*/ 153758 h 4003842"/>
                <a:gd name="connsiteX12" fmla="*/ 1409449 w 3409854"/>
                <a:gd name="connsiteY12" fmla="*/ 102506 h 4003842"/>
                <a:gd name="connsiteX13" fmla="*/ 960988 w 3409854"/>
                <a:gd name="connsiteY13" fmla="*/ 187072 h 4003842"/>
                <a:gd name="connsiteX14" fmla="*/ 743164 w 3409854"/>
                <a:gd name="connsiteY14" fmla="*/ 481775 h 4003842"/>
                <a:gd name="connsiteX15" fmla="*/ 899485 w 3409854"/>
                <a:gd name="connsiteY15" fmla="*/ 740602 h 4003842"/>
                <a:gd name="connsiteX16" fmla="*/ 1283880 w 3409854"/>
                <a:gd name="connsiteY16" fmla="*/ 943050 h 4003842"/>
                <a:gd name="connsiteX17" fmla="*/ 2983314 w 3409854"/>
                <a:gd name="connsiteY17" fmla="*/ 1543339 h 4003842"/>
                <a:gd name="connsiteX18" fmla="*/ 3377245 w 3409854"/>
                <a:gd name="connsiteY18" fmla="*/ 2821306 h 4003842"/>
                <a:gd name="connsiteX19" fmla="*/ 2358186 w 3409854"/>
                <a:gd name="connsiteY19" fmla="*/ 3840356 h 4003842"/>
                <a:gd name="connsiteX20" fmla="*/ 1251526 w 3409854"/>
                <a:gd name="connsiteY20" fmla="*/ 3968244 h 4003842"/>
                <a:gd name="connsiteX21" fmla="*/ 407459 w 3409854"/>
                <a:gd name="connsiteY21" fmla="*/ 3490308 h 4003842"/>
                <a:gd name="connsiteX22" fmla="*/ 0 w 3409854"/>
                <a:gd name="connsiteY22" fmla="*/ 2711267 h 4003842"/>
                <a:gd name="connsiteX23" fmla="*/ 283171 w 3409854"/>
                <a:gd name="connsiteY23" fmla="*/ 2118017 h 4003842"/>
                <a:gd name="connsiteX24" fmla="*/ 963551 w 3409854"/>
                <a:gd name="connsiteY24" fmla="*/ 1870723 h 4003842"/>
                <a:gd name="connsiteX25" fmla="*/ 1591396 w 3409854"/>
                <a:gd name="connsiteY25" fmla="*/ 2019356 h 4003842"/>
                <a:gd name="connsiteX26" fmla="*/ 1860473 w 3409854"/>
                <a:gd name="connsiteY26" fmla="*/ 2490881 h 4003842"/>
                <a:gd name="connsiteX27" fmla="*/ 1679807 w 3409854"/>
                <a:gd name="connsiteY27" fmla="*/ 2861181 h 4003842"/>
                <a:gd name="connsiteX28" fmla="*/ 1260816 w 3409854"/>
                <a:gd name="connsiteY28" fmla="*/ 3008533 h 4003842"/>
                <a:gd name="connsiteX29" fmla="*/ 894360 w 3409854"/>
                <a:gd name="connsiteY29" fmla="*/ 2926528 h 4003842"/>
                <a:gd name="connsiteX30" fmla="*/ 717538 w 3409854"/>
                <a:gd name="connsiteY30" fmla="*/ 2649764 h 4003842"/>
                <a:gd name="connsiteX31" fmla="*/ 807230 w 3409854"/>
                <a:gd name="connsiteY31" fmla="*/ 2470379 h 4003842"/>
                <a:gd name="connsiteX32" fmla="*/ 930236 w 3409854"/>
                <a:gd name="connsiteY32" fmla="*/ 2406314 h 4003842"/>
                <a:gd name="connsiteX33" fmla="*/ 989177 w 3409854"/>
                <a:gd name="connsiteY33" fmla="*/ 2398626 h 4003842"/>
                <a:gd name="connsiteX34" fmla="*/ 1009678 w 3409854"/>
                <a:gd name="connsiteY34" fmla="*/ 2414001 h 4003842"/>
                <a:gd name="connsiteX35" fmla="*/ 999428 w 3409854"/>
                <a:gd name="connsiteY35" fmla="*/ 2444753 h 4003842"/>
                <a:gd name="connsiteX36" fmla="*/ 989177 w 3409854"/>
                <a:gd name="connsiteY36" fmla="*/ 2475505 h 4003842"/>
                <a:gd name="connsiteX37" fmla="*/ 973801 w 3409854"/>
                <a:gd name="connsiteY37" fmla="*/ 2588261 h 4003842"/>
                <a:gd name="connsiteX38" fmla="*/ 1054524 w 3409854"/>
                <a:gd name="connsiteY38" fmla="*/ 2725362 h 4003842"/>
                <a:gd name="connsiteX39" fmla="*/ 1230065 w 3409854"/>
                <a:gd name="connsiteY39" fmla="*/ 2783021 h 4003842"/>
                <a:gd name="connsiteX40" fmla="*/ 1494016 w 3409854"/>
                <a:gd name="connsiteY40" fmla="*/ 2685641 h 4003842"/>
                <a:gd name="connsiteX41" fmla="*/ 1599084 w 3409854"/>
                <a:gd name="connsiteY41" fmla="*/ 2444753 h 4003842"/>
                <a:gd name="connsiteX42" fmla="*/ 1386385 w 3409854"/>
                <a:gd name="connsiteY42" fmla="*/ 2109048 h 4003842"/>
                <a:gd name="connsiteX43" fmla="*/ 943050 w 3409854"/>
                <a:gd name="connsiteY43" fmla="*/ 2003980 h 4003842"/>
                <a:gd name="connsiteX44" fmla="*/ 371582 w 3409854"/>
                <a:gd name="connsiteY44" fmla="*/ 2198740 h 4003842"/>
                <a:gd name="connsiteX45" fmla="*/ 117881 w 3409854"/>
                <a:gd name="connsiteY45" fmla="*/ 2711267 h 4003842"/>
                <a:gd name="connsiteX46" fmla="*/ 499714 w 3409854"/>
                <a:gd name="connsiteY46" fmla="*/ 3351926 h 4003842"/>
                <a:gd name="connsiteX47" fmla="*/ 1312069 w 3409854"/>
                <a:gd name="connsiteY47" fmla="*/ 3567187 h 4003842"/>
                <a:gd name="connsiteX48" fmla="*/ 2134674 w 3409854"/>
                <a:gd name="connsiteY48" fmla="*/ 3269921 h 4003842"/>
                <a:gd name="connsiteX49" fmla="*/ 2490881 w 3409854"/>
                <a:gd name="connsiteY49" fmla="*/ 2506256 h 4003842"/>
                <a:gd name="connsiteX50" fmla="*/ 2372999 w 3409854"/>
                <a:gd name="connsiteY50" fmla="*/ 2070608 h 4003842"/>
                <a:gd name="connsiteX51" fmla="*/ 2057795 w 3409854"/>
                <a:gd name="connsiteY51" fmla="*/ 1755405 h 4003842"/>
                <a:gd name="connsiteX52" fmla="*/ 1614460 w 3409854"/>
                <a:gd name="connsiteY52" fmla="*/ 1496578 h 4003842"/>
                <a:gd name="connsiteX53" fmla="*/ 858483 w 3409854"/>
                <a:gd name="connsiteY53" fmla="*/ 1135247 h 4003842"/>
                <a:gd name="connsiteX54" fmla="*/ 476650 w 3409854"/>
                <a:gd name="connsiteY54" fmla="*/ 609907 h 4003842"/>
                <a:gd name="connsiteX55" fmla="*/ 781604 w 3409854"/>
                <a:gd name="connsiteY55" fmla="*/ 143508 h 4003842"/>
                <a:gd name="connsiteX56" fmla="*/ 1424825 w 3409854"/>
                <a:gd name="connsiteY56" fmla="*/ 0 h 4003842"/>
                <a:gd name="connsiteX0" fmla="*/ 1424825 w 3409854"/>
                <a:gd name="connsiteY0" fmla="*/ 0 h 3990022"/>
                <a:gd name="connsiteX1" fmla="*/ 1883536 w 3409854"/>
                <a:gd name="connsiteY1" fmla="*/ 64066 h 3990022"/>
                <a:gd name="connsiteX2" fmla="*/ 2116736 w 3409854"/>
                <a:gd name="connsiteY2" fmla="*/ 353644 h 3990022"/>
                <a:gd name="connsiteX3" fmla="*/ 2051389 w 3409854"/>
                <a:gd name="connsiteY3" fmla="*/ 500995 h 3990022"/>
                <a:gd name="connsiteX4" fmla="*/ 1936070 w 3409854"/>
                <a:gd name="connsiteY4" fmla="*/ 571468 h 3990022"/>
                <a:gd name="connsiteX5" fmla="*/ 1863035 w 3409854"/>
                <a:gd name="connsiteY5" fmla="*/ 576593 h 3990022"/>
                <a:gd name="connsiteX6" fmla="*/ 1768218 w 3409854"/>
                <a:gd name="connsiteY6" fmla="*/ 558654 h 3990022"/>
                <a:gd name="connsiteX7" fmla="*/ 1740029 w 3409854"/>
                <a:gd name="connsiteY7" fmla="*/ 533028 h 3990022"/>
                <a:gd name="connsiteX8" fmla="*/ 1757967 w 3409854"/>
                <a:gd name="connsiteY8" fmla="*/ 502276 h 3990022"/>
                <a:gd name="connsiteX9" fmla="*/ 1809220 w 3409854"/>
                <a:gd name="connsiteY9" fmla="*/ 426679 h 3990022"/>
                <a:gd name="connsiteX10" fmla="*/ 1824596 w 3409854"/>
                <a:gd name="connsiteY10" fmla="*/ 343393 h 3990022"/>
                <a:gd name="connsiteX11" fmla="*/ 1686214 w 3409854"/>
                <a:gd name="connsiteY11" fmla="*/ 153758 h 3990022"/>
                <a:gd name="connsiteX12" fmla="*/ 1409449 w 3409854"/>
                <a:gd name="connsiteY12" fmla="*/ 102506 h 3990022"/>
                <a:gd name="connsiteX13" fmla="*/ 960988 w 3409854"/>
                <a:gd name="connsiteY13" fmla="*/ 187072 h 3990022"/>
                <a:gd name="connsiteX14" fmla="*/ 743164 w 3409854"/>
                <a:gd name="connsiteY14" fmla="*/ 481775 h 3990022"/>
                <a:gd name="connsiteX15" fmla="*/ 899485 w 3409854"/>
                <a:gd name="connsiteY15" fmla="*/ 740602 h 3990022"/>
                <a:gd name="connsiteX16" fmla="*/ 1283880 w 3409854"/>
                <a:gd name="connsiteY16" fmla="*/ 943050 h 3990022"/>
                <a:gd name="connsiteX17" fmla="*/ 2983314 w 3409854"/>
                <a:gd name="connsiteY17" fmla="*/ 1543339 h 3990022"/>
                <a:gd name="connsiteX18" fmla="*/ 3377245 w 3409854"/>
                <a:gd name="connsiteY18" fmla="*/ 2821306 h 3990022"/>
                <a:gd name="connsiteX19" fmla="*/ 2358186 w 3409854"/>
                <a:gd name="connsiteY19" fmla="*/ 3840356 h 3990022"/>
                <a:gd name="connsiteX20" fmla="*/ 1251526 w 3409854"/>
                <a:gd name="connsiteY20" fmla="*/ 3968244 h 3990022"/>
                <a:gd name="connsiteX21" fmla="*/ 407459 w 3409854"/>
                <a:gd name="connsiteY21" fmla="*/ 3490308 h 3990022"/>
                <a:gd name="connsiteX22" fmla="*/ 0 w 3409854"/>
                <a:gd name="connsiteY22" fmla="*/ 2711267 h 3990022"/>
                <a:gd name="connsiteX23" fmla="*/ 283171 w 3409854"/>
                <a:gd name="connsiteY23" fmla="*/ 2118017 h 3990022"/>
                <a:gd name="connsiteX24" fmla="*/ 963551 w 3409854"/>
                <a:gd name="connsiteY24" fmla="*/ 1870723 h 3990022"/>
                <a:gd name="connsiteX25" fmla="*/ 1591396 w 3409854"/>
                <a:gd name="connsiteY25" fmla="*/ 2019356 h 3990022"/>
                <a:gd name="connsiteX26" fmla="*/ 1860473 w 3409854"/>
                <a:gd name="connsiteY26" fmla="*/ 2490881 h 3990022"/>
                <a:gd name="connsiteX27" fmla="*/ 1679807 w 3409854"/>
                <a:gd name="connsiteY27" fmla="*/ 2861181 h 3990022"/>
                <a:gd name="connsiteX28" fmla="*/ 1260816 w 3409854"/>
                <a:gd name="connsiteY28" fmla="*/ 3008533 h 3990022"/>
                <a:gd name="connsiteX29" fmla="*/ 894360 w 3409854"/>
                <a:gd name="connsiteY29" fmla="*/ 2926528 h 3990022"/>
                <a:gd name="connsiteX30" fmla="*/ 717538 w 3409854"/>
                <a:gd name="connsiteY30" fmla="*/ 2649764 h 3990022"/>
                <a:gd name="connsiteX31" fmla="*/ 807230 w 3409854"/>
                <a:gd name="connsiteY31" fmla="*/ 2470379 h 3990022"/>
                <a:gd name="connsiteX32" fmla="*/ 930236 w 3409854"/>
                <a:gd name="connsiteY32" fmla="*/ 2406314 h 3990022"/>
                <a:gd name="connsiteX33" fmla="*/ 989177 w 3409854"/>
                <a:gd name="connsiteY33" fmla="*/ 2398626 h 3990022"/>
                <a:gd name="connsiteX34" fmla="*/ 1009678 w 3409854"/>
                <a:gd name="connsiteY34" fmla="*/ 2414001 h 3990022"/>
                <a:gd name="connsiteX35" fmla="*/ 999428 w 3409854"/>
                <a:gd name="connsiteY35" fmla="*/ 2444753 h 3990022"/>
                <a:gd name="connsiteX36" fmla="*/ 989177 w 3409854"/>
                <a:gd name="connsiteY36" fmla="*/ 2475505 h 3990022"/>
                <a:gd name="connsiteX37" fmla="*/ 973801 w 3409854"/>
                <a:gd name="connsiteY37" fmla="*/ 2588261 h 3990022"/>
                <a:gd name="connsiteX38" fmla="*/ 1054524 w 3409854"/>
                <a:gd name="connsiteY38" fmla="*/ 2725362 h 3990022"/>
                <a:gd name="connsiteX39" fmla="*/ 1230065 w 3409854"/>
                <a:gd name="connsiteY39" fmla="*/ 2783021 h 3990022"/>
                <a:gd name="connsiteX40" fmla="*/ 1494016 w 3409854"/>
                <a:gd name="connsiteY40" fmla="*/ 2685641 h 3990022"/>
                <a:gd name="connsiteX41" fmla="*/ 1599084 w 3409854"/>
                <a:gd name="connsiteY41" fmla="*/ 2444753 h 3990022"/>
                <a:gd name="connsiteX42" fmla="*/ 1386385 w 3409854"/>
                <a:gd name="connsiteY42" fmla="*/ 2109048 h 3990022"/>
                <a:gd name="connsiteX43" fmla="*/ 943050 w 3409854"/>
                <a:gd name="connsiteY43" fmla="*/ 2003980 h 3990022"/>
                <a:gd name="connsiteX44" fmla="*/ 371582 w 3409854"/>
                <a:gd name="connsiteY44" fmla="*/ 2198740 h 3990022"/>
                <a:gd name="connsiteX45" fmla="*/ 117881 w 3409854"/>
                <a:gd name="connsiteY45" fmla="*/ 2711267 h 3990022"/>
                <a:gd name="connsiteX46" fmla="*/ 499714 w 3409854"/>
                <a:gd name="connsiteY46" fmla="*/ 3351926 h 3990022"/>
                <a:gd name="connsiteX47" fmla="*/ 1312069 w 3409854"/>
                <a:gd name="connsiteY47" fmla="*/ 3567187 h 3990022"/>
                <a:gd name="connsiteX48" fmla="*/ 2134674 w 3409854"/>
                <a:gd name="connsiteY48" fmla="*/ 3269921 h 3990022"/>
                <a:gd name="connsiteX49" fmla="*/ 2490881 w 3409854"/>
                <a:gd name="connsiteY49" fmla="*/ 2506256 h 3990022"/>
                <a:gd name="connsiteX50" fmla="*/ 2372999 w 3409854"/>
                <a:gd name="connsiteY50" fmla="*/ 2070608 h 3990022"/>
                <a:gd name="connsiteX51" fmla="*/ 2057795 w 3409854"/>
                <a:gd name="connsiteY51" fmla="*/ 1755405 h 3990022"/>
                <a:gd name="connsiteX52" fmla="*/ 1614460 w 3409854"/>
                <a:gd name="connsiteY52" fmla="*/ 1496578 h 3990022"/>
                <a:gd name="connsiteX53" fmla="*/ 858483 w 3409854"/>
                <a:gd name="connsiteY53" fmla="*/ 1135247 h 3990022"/>
                <a:gd name="connsiteX54" fmla="*/ 476650 w 3409854"/>
                <a:gd name="connsiteY54" fmla="*/ 609907 h 3990022"/>
                <a:gd name="connsiteX55" fmla="*/ 781604 w 3409854"/>
                <a:gd name="connsiteY55" fmla="*/ 143508 h 3990022"/>
                <a:gd name="connsiteX56" fmla="*/ 1424825 w 3409854"/>
                <a:gd name="connsiteY56" fmla="*/ 0 h 3990022"/>
                <a:gd name="connsiteX0" fmla="*/ 1425671 w 3410700"/>
                <a:gd name="connsiteY0" fmla="*/ 0 h 3988066"/>
                <a:gd name="connsiteX1" fmla="*/ 1884382 w 3410700"/>
                <a:gd name="connsiteY1" fmla="*/ 64066 h 3988066"/>
                <a:gd name="connsiteX2" fmla="*/ 2117582 w 3410700"/>
                <a:gd name="connsiteY2" fmla="*/ 353644 h 3988066"/>
                <a:gd name="connsiteX3" fmla="*/ 2052235 w 3410700"/>
                <a:gd name="connsiteY3" fmla="*/ 500995 h 3988066"/>
                <a:gd name="connsiteX4" fmla="*/ 1936916 w 3410700"/>
                <a:gd name="connsiteY4" fmla="*/ 571468 h 3988066"/>
                <a:gd name="connsiteX5" fmla="*/ 1863881 w 3410700"/>
                <a:gd name="connsiteY5" fmla="*/ 576593 h 3988066"/>
                <a:gd name="connsiteX6" fmla="*/ 1769064 w 3410700"/>
                <a:gd name="connsiteY6" fmla="*/ 558654 h 3988066"/>
                <a:gd name="connsiteX7" fmla="*/ 1740875 w 3410700"/>
                <a:gd name="connsiteY7" fmla="*/ 533028 h 3988066"/>
                <a:gd name="connsiteX8" fmla="*/ 1758813 w 3410700"/>
                <a:gd name="connsiteY8" fmla="*/ 502276 h 3988066"/>
                <a:gd name="connsiteX9" fmla="*/ 1810066 w 3410700"/>
                <a:gd name="connsiteY9" fmla="*/ 426679 h 3988066"/>
                <a:gd name="connsiteX10" fmla="*/ 1825442 w 3410700"/>
                <a:gd name="connsiteY10" fmla="*/ 343393 h 3988066"/>
                <a:gd name="connsiteX11" fmla="*/ 1687060 w 3410700"/>
                <a:gd name="connsiteY11" fmla="*/ 153758 h 3988066"/>
                <a:gd name="connsiteX12" fmla="*/ 1410295 w 3410700"/>
                <a:gd name="connsiteY12" fmla="*/ 102506 h 3988066"/>
                <a:gd name="connsiteX13" fmla="*/ 961834 w 3410700"/>
                <a:gd name="connsiteY13" fmla="*/ 187072 h 3988066"/>
                <a:gd name="connsiteX14" fmla="*/ 744010 w 3410700"/>
                <a:gd name="connsiteY14" fmla="*/ 481775 h 3988066"/>
                <a:gd name="connsiteX15" fmla="*/ 900331 w 3410700"/>
                <a:gd name="connsiteY15" fmla="*/ 740602 h 3988066"/>
                <a:gd name="connsiteX16" fmla="*/ 1284726 w 3410700"/>
                <a:gd name="connsiteY16" fmla="*/ 943050 h 3988066"/>
                <a:gd name="connsiteX17" fmla="*/ 2984160 w 3410700"/>
                <a:gd name="connsiteY17" fmla="*/ 1543339 h 3988066"/>
                <a:gd name="connsiteX18" fmla="*/ 3378091 w 3410700"/>
                <a:gd name="connsiteY18" fmla="*/ 2821306 h 3988066"/>
                <a:gd name="connsiteX19" fmla="*/ 2359032 w 3410700"/>
                <a:gd name="connsiteY19" fmla="*/ 3840356 h 3988066"/>
                <a:gd name="connsiteX20" fmla="*/ 1252372 w 3410700"/>
                <a:gd name="connsiteY20" fmla="*/ 3968244 h 3988066"/>
                <a:gd name="connsiteX21" fmla="*/ 352887 w 3410700"/>
                <a:gd name="connsiteY21" fmla="*/ 3518017 h 3988066"/>
                <a:gd name="connsiteX22" fmla="*/ 846 w 3410700"/>
                <a:gd name="connsiteY22" fmla="*/ 2711267 h 3988066"/>
                <a:gd name="connsiteX23" fmla="*/ 284017 w 3410700"/>
                <a:gd name="connsiteY23" fmla="*/ 2118017 h 3988066"/>
                <a:gd name="connsiteX24" fmla="*/ 964397 w 3410700"/>
                <a:gd name="connsiteY24" fmla="*/ 1870723 h 3988066"/>
                <a:gd name="connsiteX25" fmla="*/ 1592242 w 3410700"/>
                <a:gd name="connsiteY25" fmla="*/ 2019356 h 3988066"/>
                <a:gd name="connsiteX26" fmla="*/ 1861319 w 3410700"/>
                <a:gd name="connsiteY26" fmla="*/ 2490881 h 3988066"/>
                <a:gd name="connsiteX27" fmla="*/ 1680653 w 3410700"/>
                <a:gd name="connsiteY27" fmla="*/ 2861181 h 3988066"/>
                <a:gd name="connsiteX28" fmla="*/ 1261662 w 3410700"/>
                <a:gd name="connsiteY28" fmla="*/ 3008533 h 3988066"/>
                <a:gd name="connsiteX29" fmla="*/ 895206 w 3410700"/>
                <a:gd name="connsiteY29" fmla="*/ 2926528 h 3988066"/>
                <a:gd name="connsiteX30" fmla="*/ 718384 w 3410700"/>
                <a:gd name="connsiteY30" fmla="*/ 2649764 h 3988066"/>
                <a:gd name="connsiteX31" fmla="*/ 808076 w 3410700"/>
                <a:gd name="connsiteY31" fmla="*/ 2470379 h 3988066"/>
                <a:gd name="connsiteX32" fmla="*/ 931082 w 3410700"/>
                <a:gd name="connsiteY32" fmla="*/ 2406314 h 3988066"/>
                <a:gd name="connsiteX33" fmla="*/ 990023 w 3410700"/>
                <a:gd name="connsiteY33" fmla="*/ 2398626 h 3988066"/>
                <a:gd name="connsiteX34" fmla="*/ 1010524 w 3410700"/>
                <a:gd name="connsiteY34" fmla="*/ 2414001 h 3988066"/>
                <a:gd name="connsiteX35" fmla="*/ 1000274 w 3410700"/>
                <a:gd name="connsiteY35" fmla="*/ 2444753 h 3988066"/>
                <a:gd name="connsiteX36" fmla="*/ 990023 w 3410700"/>
                <a:gd name="connsiteY36" fmla="*/ 2475505 h 3988066"/>
                <a:gd name="connsiteX37" fmla="*/ 974647 w 3410700"/>
                <a:gd name="connsiteY37" fmla="*/ 2588261 h 3988066"/>
                <a:gd name="connsiteX38" fmla="*/ 1055370 w 3410700"/>
                <a:gd name="connsiteY38" fmla="*/ 2725362 h 3988066"/>
                <a:gd name="connsiteX39" fmla="*/ 1230911 w 3410700"/>
                <a:gd name="connsiteY39" fmla="*/ 2783021 h 3988066"/>
                <a:gd name="connsiteX40" fmla="*/ 1494862 w 3410700"/>
                <a:gd name="connsiteY40" fmla="*/ 2685641 h 3988066"/>
                <a:gd name="connsiteX41" fmla="*/ 1599930 w 3410700"/>
                <a:gd name="connsiteY41" fmla="*/ 2444753 h 3988066"/>
                <a:gd name="connsiteX42" fmla="*/ 1387231 w 3410700"/>
                <a:gd name="connsiteY42" fmla="*/ 2109048 h 3988066"/>
                <a:gd name="connsiteX43" fmla="*/ 943896 w 3410700"/>
                <a:gd name="connsiteY43" fmla="*/ 2003980 h 3988066"/>
                <a:gd name="connsiteX44" fmla="*/ 372428 w 3410700"/>
                <a:gd name="connsiteY44" fmla="*/ 2198740 h 3988066"/>
                <a:gd name="connsiteX45" fmla="*/ 118727 w 3410700"/>
                <a:gd name="connsiteY45" fmla="*/ 2711267 h 3988066"/>
                <a:gd name="connsiteX46" fmla="*/ 500560 w 3410700"/>
                <a:gd name="connsiteY46" fmla="*/ 3351926 h 3988066"/>
                <a:gd name="connsiteX47" fmla="*/ 1312915 w 3410700"/>
                <a:gd name="connsiteY47" fmla="*/ 3567187 h 3988066"/>
                <a:gd name="connsiteX48" fmla="*/ 2135520 w 3410700"/>
                <a:gd name="connsiteY48" fmla="*/ 3269921 h 3988066"/>
                <a:gd name="connsiteX49" fmla="*/ 2491727 w 3410700"/>
                <a:gd name="connsiteY49" fmla="*/ 2506256 h 3988066"/>
                <a:gd name="connsiteX50" fmla="*/ 2373845 w 3410700"/>
                <a:gd name="connsiteY50" fmla="*/ 2070608 h 3988066"/>
                <a:gd name="connsiteX51" fmla="*/ 2058641 w 3410700"/>
                <a:gd name="connsiteY51" fmla="*/ 1755405 h 3988066"/>
                <a:gd name="connsiteX52" fmla="*/ 1615306 w 3410700"/>
                <a:gd name="connsiteY52" fmla="*/ 1496578 h 3988066"/>
                <a:gd name="connsiteX53" fmla="*/ 859329 w 3410700"/>
                <a:gd name="connsiteY53" fmla="*/ 1135247 h 3988066"/>
                <a:gd name="connsiteX54" fmla="*/ 477496 w 3410700"/>
                <a:gd name="connsiteY54" fmla="*/ 609907 h 3988066"/>
                <a:gd name="connsiteX55" fmla="*/ 782450 w 3410700"/>
                <a:gd name="connsiteY55" fmla="*/ 143508 h 3988066"/>
                <a:gd name="connsiteX56" fmla="*/ 1425671 w 3410700"/>
                <a:gd name="connsiteY56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2052235 w 3475899"/>
                <a:gd name="connsiteY3" fmla="*/ 500995 h 3988066"/>
                <a:gd name="connsiteX4" fmla="*/ 1936916 w 3475899"/>
                <a:gd name="connsiteY4" fmla="*/ 571468 h 3988066"/>
                <a:gd name="connsiteX5" fmla="*/ 1863881 w 3475899"/>
                <a:gd name="connsiteY5" fmla="*/ 576593 h 3988066"/>
                <a:gd name="connsiteX6" fmla="*/ 1769064 w 3475899"/>
                <a:gd name="connsiteY6" fmla="*/ 558654 h 3988066"/>
                <a:gd name="connsiteX7" fmla="*/ 1740875 w 3475899"/>
                <a:gd name="connsiteY7" fmla="*/ 533028 h 3988066"/>
                <a:gd name="connsiteX8" fmla="*/ 1758813 w 3475899"/>
                <a:gd name="connsiteY8" fmla="*/ 502276 h 3988066"/>
                <a:gd name="connsiteX9" fmla="*/ 1810066 w 3475899"/>
                <a:gd name="connsiteY9" fmla="*/ 426679 h 3988066"/>
                <a:gd name="connsiteX10" fmla="*/ 1825442 w 3475899"/>
                <a:gd name="connsiteY10" fmla="*/ 343393 h 3988066"/>
                <a:gd name="connsiteX11" fmla="*/ 1687060 w 3475899"/>
                <a:gd name="connsiteY11" fmla="*/ 153758 h 3988066"/>
                <a:gd name="connsiteX12" fmla="*/ 1410295 w 3475899"/>
                <a:gd name="connsiteY12" fmla="*/ 102506 h 3988066"/>
                <a:gd name="connsiteX13" fmla="*/ 961834 w 3475899"/>
                <a:gd name="connsiteY13" fmla="*/ 187072 h 3988066"/>
                <a:gd name="connsiteX14" fmla="*/ 744010 w 3475899"/>
                <a:gd name="connsiteY14" fmla="*/ 481775 h 3988066"/>
                <a:gd name="connsiteX15" fmla="*/ 900331 w 3475899"/>
                <a:gd name="connsiteY15" fmla="*/ 740602 h 3988066"/>
                <a:gd name="connsiteX16" fmla="*/ 1284726 w 3475899"/>
                <a:gd name="connsiteY16" fmla="*/ 943050 h 3988066"/>
                <a:gd name="connsiteX17" fmla="*/ 2984160 w 3475899"/>
                <a:gd name="connsiteY17" fmla="*/ 1543339 h 3988066"/>
                <a:gd name="connsiteX18" fmla="*/ 3378091 w 3475899"/>
                <a:gd name="connsiteY18" fmla="*/ 2821306 h 3988066"/>
                <a:gd name="connsiteX19" fmla="*/ 2359032 w 3475899"/>
                <a:gd name="connsiteY19" fmla="*/ 3840356 h 3988066"/>
                <a:gd name="connsiteX20" fmla="*/ 1252372 w 3475899"/>
                <a:gd name="connsiteY20" fmla="*/ 3968244 h 3988066"/>
                <a:gd name="connsiteX21" fmla="*/ 352887 w 3475899"/>
                <a:gd name="connsiteY21" fmla="*/ 3518017 h 3988066"/>
                <a:gd name="connsiteX22" fmla="*/ 846 w 3475899"/>
                <a:gd name="connsiteY22" fmla="*/ 2711267 h 3988066"/>
                <a:gd name="connsiteX23" fmla="*/ 284017 w 3475899"/>
                <a:gd name="connsiteY23" fmla="*/ 2118017 h 3988066"/>
                <a:gd name="connsiteX24" fmla="*/ 964397 w 3475899"/>
                <a:gd name="connsiteY24" fmla="*/ 1870723 h 3988066"/>
                <a:gd name="connsiteX25" fmla="*/ 1592242 w 3475899"/>
                <a:gd name="connsiteY25" fmla="*/ 2019356 h 3988066"/>
                <a:gd name="connsiteX26" fmla="*/ 1861319 w 3475899"/>
                <a:gd name="connsiteY26" fmla="*/ 2490881 h 3988066"/>
                <a:gd name="connsiteX27" fmla="*/ 1680653 w 3475899"/>
                <a:gd name="connsiteY27" fmla="*/ 2861181 h 3988066"/>
                <a:gd name="connsiteX28" fmla="*/ 1261662 w 3475899"/>
                <a:gd name="connsiteY28" fmla="*/ 3008533 h 3988066"/>
                <a:gd name="connsiteX29" fmla="*/ 895206 w 3475899"/>
                <a:gd name="connsiteY29" fmla="*/ 2926528 h 3988066"/>
                <a:gd name="connsiteX30" fmla="*/ 718384 w 3475899"/>
                <a:gd name="connsiteY30" fmla="*/ 2649764 h 3988066"/>
                <a:gd name="connsiteX31" fmla="*/ 808076 w 3475899"/>
                <a:gd name="connsiteY31" fmla="*/ 2470379 h 3988066"/>
                <a:gd name="connsiteX32" fmla="*/ 931082 w 3475899"/>
                <a:gd name="connsiteY32" fmla="*/ 2406314 h 3988066"/>
                <a:gd name="connsiteX33" fmla="*/ 990023 w 3475899"/>
                <a:gd name="connsiteY33" fmla="*/ 2398626 h 3988066"/>
                <a:gd name="connsiteX34" fmla="*/ 1010524 w 3475899"/>
                <a:gd name="connsiteY34" fmla="*/ 2414001 h 3988066"/>
                <a:gd name="connsiteX35" fmla="*/ 1000274 w 3475899"/>
                <a:gd name="connsiteY35" fmla="*/ 2444753 h 3988066"/>
                <a:gd name="connsiteX36" fmla="*/ 990023 w 3475899"/>
                <a:gd name="connsiteY36" fmla="*/ 2475505 h 3988066"/>
                <a:gd name="connsiteX37" fmla="*/ 974647 w 3475899"/>
                <a:gd name="connsiteY37" fmla="*/ 2588261 h 3988066"/>
                <a:gd name="connsiteX38" fmla="*/ 1055370 w 3475899"/>
                <a:gd name="connsiteY38" fmla="*/ 2725362 h 3988066"/>
                <a:gd name="connsiteX39" fmla="*/ 1230911 w 3475899"/>
                <a:gd name="connsiteY39" fmla="*/ 2783021 h 3988066"/>
                <a:gd name="connsiteX40" fmla="*/ 1494862 w 3475899"/>
                <a:gd name="connsiteY40" fmla="*/ 2685641 h 3988066"/>
                <a:gd name="connsiteX41" fmla="*/ 1599930 w 3475899"/>
                <a:gd name="connsiteY41" fmla="*/ 2444753 h 3988066"/>
                <a:gd name="connsiteX42" fmla="*/ 1387231 w 3475899"/>
                <a:gd name="connsiteY42" fmla="*/ 2109048 h 3988066"/>
                <a:gd name="connsiteX43" fmla="*/ 943896 w 3475899"/>
                <a:gd name="connsiteY43" fmla="*/ 2003980 h 3988066"/>
                <a:gd name="connsiteX44" fmla="*/ 372428 w 3475899"/>
                <a:gd name="connsiteY44" fmla="*/ 2198740 h 3988066"/>
                <a:gd name="connsiteX45" fmla="*/ 118727 w 3475899"/>
                <a:gd name="connsiteY45" fmla="*/ 2711267 h 3988066"/>
                <a:gd name="connsiteX46" fmla="*/ 500560 w 3475899"/>
                <a:gd name="connsiteY46" fmla="*/ 3351926 h 3988066"/>
                <a:gd name="connsiteX47" fmla="*/ 1312915 w 3475899"/>
                <a:gd name="connsiteY47" fmla="*/ 3567187 h 3988066"/>
                <a:gd name="connsiteX48" fmla="*/ 2135520 w 3475899"/>
                <a:gd name="connsiteY48" fmla="*/ 3269921 h 3988066"/>
                <a:gd name="connsiteX49" fmla="*/ 2491727 w 3475899"/>
                <a:gd name="connsiteY49" fmla="*/ 2506256 h 3988066"/>
                <a:gd name="connsiteX50" fmla="*/ 2373845 w 3475899"/>
                <a:gd name="connsiteY50" fmla="*/ 2070608 h 3988066"/>
                <a:gd name="connsiteX51" fmla="*/ 2058641 w 3475899"/>
                <a:gd name="connsiteY51" fmla="*/ 1755405 h 3988066"/>
                <a:gd name="connsiteX52" fmla="*/ 1615306 w 3475899"/>
                <a:gd name="connsiteY52" fmla="*/ 1496578 h 3988066"/>
                <a:gd name="connsiteX53" fmla="*/ 859329 w 3475899"/>
                <a:gd name="connsiteY53" fmla="*/ 1135247 h 3988066"/>
                <a:gd name="connsiteX54" fmla="*/ 477496 w 3475899"/>
                <a:gd name="connsiteY54" fmla="*/ 609907 h 3988066"/>
                <a:gd name="connsiteX55" fmla="*/ 782450 w 3475899"/>
                <a:gd name="connsiteY55" fmla="*/ 143508 h 3988066"/>
                <a:gd name="connsiteX56" fmla="*/ 1425671 w 3475899"/>
                <a:gd name="connsiteY56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2052235 w 3475899"/>
                <a:gd name="connsiteY3" fmla="*/ 500995 h 3988066"/>
                <a:gd name="connsiteX4" fmla="*/ 1863881 w 3475899"/>
                <a:gd name="connsiteY4" fmla="*/ 576593 h 3988066"/>
                <a:gd name="connsiteX5" fmla="*/ 1769064 w 3475899"/>
                <a:gd name="connsiteY5" fmla="*/ 558654 h 3988066"/>
                <a:gd name="connsiteX6" fmla="*/ 1740875 w 3475899"/>
                <a:gd name="connsiteY6" fmla="*/ 533028 h 3988066"/>
                <a:gd name="connsiteX7" fmla="*/ 1758813 w 3475899"/>
                <a:gd name="connsiteY7" fmla="*/ 502276 h 3988066"/>
                <a:gd name="connsiteX8" fmla="*/ 1810066 w 3475899"/>
                <a:gd name="connsiteY8" fmla="*/ 426679 h 3988066"/>
                <a:gd name="connsiteX9" fmla="*/ 1825442 w 3475899"/>
                <a:gd name="connsiteY9" fmla="*/ 343393 h 3988066"/>
                <a:gd name="connsiteX10" fmla="*/ 1687060 w 3475899"/>
                <a:gd name="connsiteY10" fmla="*/ 153758 h 3988066"/>
                <a:gd name="connsiteX11" fmla="*/ 1410295 w 3475899"/>
                <a:gd name="connsiteY11" fmla="*/ 102506 h 3988066"/>
                <a:gd name="connsiteX12" fmla="*/ 961834 w 3475899"/>
                <a:gd name="connsiteY12" fmla="*/ 187072 h 3988066"/>
                <a:gd name="connsiteX13" fmla="*/ 744010 w 3475899"/>
                <a:gd name="connsiteY13" fmla="*/ 481775 h 3988066"/>
                <a:gd name="connsiteX14" fmla="*/ 900331 w 3475899"/>
                <a:gd name="connsiteY14" fmla="*/ 740602 h 3988066"/>
                <a:gd name="connsiteX15" fmla="*/ 1284726 w 3475899"/>
                <a:gd name="connsiteY15" fmla="*/ 943050 h 3988066"/>
                <a:gd name="connsiteX16" fmla="*/ 2984160 w 3475899"/>
                <a:gd name="connsiteY16" fmla="*/ 1543339 h 3988066"/>
                <a:gd name="connsiteX17" fmla="*/ 3378091 w 3475899"/>
                <a:gd name="connsiteY17" fmla="*/ 2821306 h 3988066"/>
                <a:gd name="connsiteX18" fmla="*/ 2359032 w 3475899"/>
                <a:gd name="connsiteY18" fmla="*/ 3840356 h 3988066"/>
                <a:gd name="connsiteX19" fmla="*/ 1252372 w 3475899"/>
                <a:gd name="connsiteY19" fmla="*/ 3968244 h 3988066"/>
                <a:gd name="connsiteX20" fmla="*/ 352887 w 3475899"/>
                <a:gd name="connsiteY20" fmla="*/ 3518017 h 3988066"/>
                <a:gd name="connsiteX21" fmla="*/ 846 w 3475899"/>
                <a:gd name="connsiteY21" fmla="*/ 2711267 h 3988066"/>
                <a:gd name="connsiteX22" fmla="*/ 284017 w 3475899"/>
                <a:gd name="connsiteY22" fmla="*/ 2118017 h 3988066"/>
                <a:gd name="connsiteX23" fmla="*/ 964397 w 3475899"/>
                <a:gd name="connsiteY23" fmla="*/ 1870723 h 3988066"/>
                <a:gd name="connsiteX24" fmla="*/ 1592242 w 3475899"/>
                <a:gd name="connsiteY24" fmla="*/ 2019356 h 3988066"/>
                <a:gd name="connsiteX25" fmla="*/ 1861319 w 3475899"/>
                <a:gd name="connsiteY25" fmla="*/ 2490881 h 3988066"/>
                <a:gd name="connsiteX26" fmla="*/ 1680653 w 3475899"/>
                <a:gd name="connsiteY26" fmla="*/ 2861181 h 3988066"/>
                <a:gd name="connsiteX27" fmla="*/ 1261662 w 3475899"/>
                <a:gd name="connsiteY27" fmla="*/ 3008533 h 3988066"/>
                <a:gd name="connsiteX28" fmla="*/ 895206 w 3475899"/>
                <a:gd name="connsiteY28" fmla="*/ 2926528 h 3988066"/>
                <a:gd name="connsiteX29" fmla="*/ 718384 w 3475899"/>
                <a:gd name="connsiteY29" fmla="*/ 2649764 h 3988066"/>
                <a:gd name="connsiteX30" fmla="*/ 808076 w 3475899"/>
                <a:gd name="connsiteY30" fmla="*/ 2470379 h 3988066"/>
                <a:gd name="connsiteX31" fmla="*/ 931082 w 3475899"/>
                <a:gd name="connsiteY31" fmla="*/ 2406314 h 3988066"/>
                <a:gd name="connsiteX32" fmla="*/ 990023 w 3475899"/>
                <a:gd name="connsiteY32" fmla="*/ 2398626 h 3988066"/>
                <a:gd name="connsiteX33" fmla="*/ 1010524 w 3475899"/>
                <a:gd name="connsiteY33" fmla="*/ 2414001 h 3988066"/>
                <a:gd name="connsiteX34" fmla="*/ 1000274 w 3475899"/>
                <a:gd name="connsiteY34" fmla="*/ 2444753 h 3988066"/>
                <a:gd name="connsiteX35" fmla="*/ 990023 w 3475899"/>
                <a:gd name="connsiteY35" fmla="*/ 2475505 h 3988066"/>
                <a:gd name="connsiteX36" fmla="*/ 974647 w 3475899"/>
                <a:gd name="connsiteY36" fmla="*/ 2588261 h 3988066"/>
                <a:gd name="connsiteX37" fmla="*/ 1055370 w 3475899"/>
                <a:gd name="connsiteY37" fmla="*/ 2725362 h 3988066"/>
                <a:gd name="connsiteX38" fmla="*/ 1230911 w 3475899"/>
                <a:gd name="connsiteY38" fmla="*/ 2783021 h 3988066"/>
                <a:gd name="connsiteX39" fmla="*/ 1494862 w 3475899"/>
                <a:gd name="connsiteY39" fmla="*/ 2685641 h 3988066"/>
                <a:gd name="connsiteX40" fmla="*/ 1599930 w 3475899"/>
                <a:gd name="connsiteY40" fmla="*/ 2444753 h 3988066"/>
                <a:gd name="connsiteX41" fmla="*/ 1387231 w 3475899"/>
                <a:gd name="connsiteY41" fmla="*/ 2109048 h 3988066"/>
                <a:gd name="connsiteX42" fmla="*/ 943896 w 3475899"/>
                <a:gd name="connsiteY42" fmla="*/ 2003980 h 3988066"/>
                <a:gd name="connsiteX43" fmla="*/ 372428 w 3475899"/>
                <a:gd name="connsiteY43" fmla="*/ 2198740 h 3988066"/>
                <a:gd name="connsiteX44" fmla="*/ 118727 w 3475899"/>
                <a:gd name="connsiteY44" fmla="*/ 2711267 h 3988066"/>
                <a:gd name="connsiteX45" fmla="*/ 500560 w 3475899"/>
                <a:gd name="connsiteY45" fmla="*/ 3351926 h 3988066"/>
                <a:gd name="connsiteX46" fmla="*/ 1312915 w 3475899"/>
                <a:gd name="connsiteY46" fmla="*/ 3567187 h 3988066"/>
                <a:gd name="connsiteX47" fmla="*/ 2135520 w 3475899"/>
                <a:gd name="connsiteY47" fmla="*/ 3269921 h 3988066"/>
                <a:gd name="connsiteX48" fmla="*/ 2491727 w 3475899"/>
                <a:gd name="connsiteY48" fmla="*/ 2506256 h 3988066"/>
                <a:gd name="connsiteX49" fmla="*/ 2373845 w 3475899"/>
                <a:gd name="connsiteY49" fmla="*/ 2070608 h 3988066"/>
                <a:gd name="connsiteX50" fmla="*/ 2058641 w 3475899"/>
                <a:gd name="connsiteY50" fmla="*/ 1755405 h 3988066"/>
                <a:gd name="connsiteX51" fmla="*/ 1615306 w 3475899"/>
                <a:gd name="connsiteY51" fmla="*/ 1496578 h 3988066"/>
                <a:gd name="connsiteX52" fmla="*/ 859329 w 3475899"/>
                <a:gd name="connsiteY52" fmla="*/ 1135247 h 3988066"/>
                <a:gd name="connsiteX53" fmla="*/ 477496 w 3475899"/>
                <a:gd name="connsiteY53" fmla="*/ 609907 h 3988066"/>
                <a:gd name="connsiteX54" fmla="*/ 782450 w 3475899"/>
                <a:gd name="connsiteY54" fmla="*/ 143508 h 3988066"/>
                <a:gd name="connsiteX55" fmla="*/ 1425671 w 3475899"/>
                <a:gd name="connsiteY55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2052235 w 3475899"/>
                <a:gd name="connsiteY3" fmla="*/ 500995 h 3988066"/>
                <a:gd name="connsiteX4" fmla="*/ 1863881 w 3475899"/>
                <a:gd name="connsiteY4" fmla="*/ 576593 h 3988066"/>
                <a:gd name="connsiteX5" fmla="*/ 1769064 w 3475899"/>
                <a:gd name="connsiteY5" fmla="*/ 558654 h 3988066"/>
                <a:gd name="connsiteX6" fmla="*/ 1740875 w 3475899"/>
                <a:gd name="connsiteY6" fmla="*/ 533028 h 3988066"/>
                <a:gd name="connsiteX7" fmla="*/ 1758813 w 3475899"/>
                <a:gd name="connsiteY7" fmla="*/ 502276 h 3988066"/>
                <a:gd name="connsiteX8" fmla="*/ 1825442 w 3475899"/>
                <a:gd name="connsiteY8" fmla="*/ 343393 h 3988066"/>
                <a:gd name="connsiteX9" fmla="*/ 1687060 w 3475899"/>
                <a:gd name="connsiteY9" fmla="*/ 153758 h 3988066"/>
                <a:gd name="connsiteX10" fmla="*/ 1410295 w 3475899"/>
                <a:gd name="connsiteY10" fmla="*/ 102506 h 3988066"/>
                <a:gd name="connsiteX11" fmla="*/ 961834 w 3475899"/>
                <a:gd name="connsiteY11" fmla="*/ 187072 h 3988066"/>
                <a:gd name="connsiteX12" fmla="*/ 744010 w 3475899"/>
                <a:gd name="connsiteY12" fmla="*/ 481775 h 3988066"/>
                <a:gd name="connsiteX13" fmla="*/ 900331 w 3475899"/>
                <a:gd name="connsiteY13" fmla="*/ 740602 h 3988066"/>
                <a:gd name="connsiteX14" fmla="*/ 1284726 w 3475899"/>
                <a:gd name="connsiteY14" fmla="*/ 943050 h 3988066"/>
                <a:gd name="connsiteX15" fmla="*/ 2984160 w 3475899"/>
                <a:gd name="connsiteY15" fmla="*/ 1543339 h 3988066"/>
                <a:gd name="connsiteX16" fmla="*/ 3378091 w 3475899"/>
                <a:gd name="connsiteY16" fmla="*/ 2821306 h 3988066"/>
                <a:gd name="connsiteX17" fmla="*/ 2359032 w 3475899"/>
                <a:gd name="connsiteY17" fmla="*/ 3840356 h 3988066"/>
                <a:gd name="connsiteX18" fmla="*/ 1252372 w 3475899"/>
                <a:gd name="connsiteY18" fmla="*/ 3968244 h 3988066"/>
                <a:gd name="connsiteX19" fmla="*/ 352887 w 3475899"/>
                <a:gd name="connsiteY19" fmla="*/ 3518017 h 3988066"/>
                <a:gd name="connsiteX20" fmla="*/ 846 w 3475899"/>
                <a:gd name="connsiteY20" fmla="*/ 2711267 h 3988066"/>
                <a:gd name="connsiteX21" fmla="*/ 284017 w 3475899"/>
                <a:gd name="connsiteY21" fmla="*/ 2118017 h 3988066"/>
                <a:gd name="connsiteX22" fmla="*/ 964397 w 3475899"/>
                <a:gd name="connsiteY22" fmla="*/ 1870723 h 3988066"/>
                <a:gd name="connsiteX23" fmla="*/ 1592242 w 3475899"/>
                <a:gd name="connsiteY23" fmla="*/ 2019356 h 3988066"/>
                <a:gd name="connsiteX24" fmla="*/ 1861319 w 3475899"/>
                <a:gd name="connsiteY24" fmla="*/ 2490881 h 3988066"/>
                <a:gd name="connsiteX25" fmla="*/ 1680653 w 3475899"/>
                <a:gd name="connsiteY25" fmla="*/ 2861181 h 3988066"/>
                <a:gd name="connsiteX26" fmla="*/ 1261662 w 3475899"/>
                <a:gd name="connsiteY26" fmla="*/ 3008533 h 3988066"/>
                <a:gd name="connsiteX27" fmla="*/ 895206 w 3475899"/>
                <a:gd name="connsiteY27" fmla="*/ 2926528 h 3988066"/>
                <a:gd name="connsiteX28" fmla="*/ 718384 w 3475899"/>
                <a:gd name="connsiteY28" fmla="*/ 2649764 h 3988066"/>
                <a:gd name="connsiteX29" fmla="*/ 808076 w 3475899"/>
                <a:gd name="connsiteY29" fmla="*/ 2470379 h 3988066"/>
                <a:gd name="connsiteX30" fmla="*/ 931082 w 3475899"/>
                <a:gd name="connsiteY30" fmla="*/ 2406314 h 3988066"/>
                <a:gd name="connsiteX31" fmla="*/ 990023 w 3475899"/>
                <a:gd name="connsiteY31" fmla="*/ 2398626 h 3988066"/>
                <a:gd name="connsiteX32" fmla="*/ 1010524 w 3475899"/>
                <a:gd name="connsiteY32" fmla="*/ 2414001 h 3988066"/>
                <a:gd name="connsiteX33" fmla="*/ 1000274 w 3475899"/>
                <a:gd name="connsiteY33" fmla="*/ 2444753 h 3988066"/>
                <a:gd name="connsiteX34" fmla="*/ 990023 w 3475899"/>
                <a:gd name="connsiteY34" fmla="*/ 2475505 h 3988066"/>
                <a:gd name="connsiteX35" fmla="*/ 974647 w 3475899"/>
                <a:gd name="connsiteY35" fmla="*/ 2588261 h 3988066"/>
                <a:gd name="connsiteX36" fmla="*/ 1055370 w 3475899"/>
                <a:gd name="connsiteY36" fmla="*/ 2725362 h 3988066"/>
                <a:gd name="connsiteX37" fmla="*/ 1230911 w 3475899"/>
                <a:gd name="connsiteY37" fmla="*/ 2783021 h 3988066"/>
                <a:gd name="connsiteX38" fmla="*/ 1494862 w 3475899"/>
                <a:gd name="connsiteY38" fmla="*/ 2685641 h 3988066"/>
                <a:gd name="connsiteX39" fmla="*/ 1599930 w 3475899"/>
                <a:gd name="connsiteY39" fmla="*/ 2444753 h 3988066"/>
                <a:gd name="connsiteX40" fmla="*/ 1387231 w 3475899"/>
                <a:gd name="connsiteY40" fmla="*/ 2109048 h 3988066"/>
                <a:gd name="connsiteX41" fmla="*/ 943896 w 3475899"/>
                <a:gd name="connsiteY41" fmla="*/ 2003980 h 3988066"/>
                <a:gd name="connsiteX42" fmla="*/ 372428 w 3475899"/>
                <a:gd name="connsiteY42" fmla="*/ 2198740 h 3988066"/>
                <a:gd name="connsiteX43" fmla="*/ 118727 w 3475899"/>
                <a:gd name="connsiteY43" fmla="*/ 2711267 h 3988066"/>
                <a:gd name="connsiteX44" fmla="*/ 500560 w 3475899"/>
                <a:gd name="connsiteY44" fmla="*/ 3351926 h 3988066"/>
                <a:gd name="connsiteX45" fmla="*/ 1312915 w 3475899"/>
                <a:gd name="connsiteY45" fmla="*/ 3567187 h 3988066"/>
                <a:gd name="connsiteX46" fmla="*/ 2135520 w 3475899"/>
                <a:gd name="connsiteY46" fmla="*/ 3269921 h 3988066"/>
                <a:gd name="connsiteX47" fmla="*/ 2491727 w 3475899"/>
                <a:gd name="connsiteY47" fmla="*/ 2506256 h 3988066"/>
                <a:gd name="connsiteX48" fmla="*/ 2373845 w 3475899"/>
                <a:gd name="connsiteY48" fmla="*/ 2070608 h 3988066"/>
                <a:gd name="connsiteX49" fmla="*/ 2058641 w 3475899"/>
                <a:gd name="connsiteY49" fmla="*/ 1755405 h 3988066"/>
                <a:gd name="connsiteX50" fmla="*/ 1615306 w 3475899"/>
                <a:gd name="connsiteY50" fmla="*/ 1496578 h 3988066"/>
                <a:gd name="connsiteX51" fmla="*/ 859329 w 3475899"/>
                <a:gd name="connsiteY51" fmla="*/ 1135247 h 3988066"/>
                <a:gd name="connsiteX52" fmla="*/ 477496 w 3475899"/>
                <a:gd name="connsiteY52" fmla="*/ 609907 h 3988066"/>
                <a:gd name="connsiteX53" fmla="*/ 782450 w 3475899"/>
                <a:gd name="connsiteY53" fmla="*/ 143508 h 3988066"/>
                <a:gd name="connsiteX54" fmla="*/ 1425671 w 3475899"/>
                <a:gd name="connsiteY54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769064 w 3475899"/>
                <a:gd name="connsiteY4" fmla="*/ 558654 h 3988066"/>
                <a:gd name="connsiteX5" fmla="*/ 1740875 w 3475899"/>
                <a:gd name="connsiteY5" fmla="*/ 533028 h 3988066"/>
                <a:gd name="connsiteX6" fmla="*/ 1758813 w 3475899"/>
                <a:gd name="connsiteY6" fmla="*/ 502276 h 3988066"/>
                <a:gd name="connsiteX7" fmla="*/ 1825442 w 3475899"/>
                <a:gd name="connsiteY7" fmla="*/ 343393 h 3988066"/>
                <a:gd name="connsiteX8" fmla="*/ 1687060 w 3475899"/>
                <a:gd name="connsiteY8" fmla="*/ 153758 h 3988066"/>
                <a:gd name="connsiteX9" fmla="*/ 1410295 w 3475899"/>
                <a:gd name="connsiteY9" fmla="*/ 102506 h 3988066"/>
                <a:gd name="connsiteX10" fmla="*/ 961834 w 3475899"/>
                <a:gd name="connsiteY10" fmla="*/ 187072 h 3988066"/>
                <a:gd name="connsiteX11" fmla="*/ 744010 w 3475899"/>
                <a:gd name="connsiteY11" fmla="*/ 481775 h 3988066"/>
                <a:gd name="connsiteX12" fmla="*/ 900331 w 3475899"/>
                <a:gd name="connsiteY12" fmla="*/ 740602 h 3988066"/>
                <a:gd name="connsiteX13" fmla="*/ 1284726 w 3475899"/>
                <a:gd name="connsiteY13" fmla="*/ 943050 h 3988066"/>
                <a:gd name="connsiteX14" fmla="*/ 2984160 w 3475899"/>
                <a:gd name="connsiteY14" fmla="*/ 1543339 h 3988066"/>
                <a:gd name="connsiteX15" fmla="*/ 3378091 w 3475899"/>
                <a:gd name="connsiteY15" fmla="*/ 2821306 h 3988066"/>
                <a:gd name="connsiteX16" fmla="*/ 2359032 w 3475899"/>
                <a:gd name="connsiteY16" fmla="*/ 3840356 h 3988066"/>
                <a:gd name="connsiteX17" fmla="*/ 1252372 w 3475899"/>
                <a:gd name="connsiteY17" fmla="*/ 3968244 h 3988066"/>
                <a:gd name="connsiteX18" fmla="*/ 352887 w 3475899"/>
                <a:gd name="connsiteY18" fmla="*/ 3518017 h 3988066"/>
                <a:gd name="connsiteX19" fmla="*/ 846 w 3475899"/>
                <a:gd name="connsiteY19" fmla="*/ 2711267 h 3988066"/>
                <a:gd name="connsiteX20" fmla="*/ 284017 w 3475899"/>
                <a:gd name="connsiteY20" fmla="*/ 2118017 h 3988066"/>
                <a:gd name="connsiteX21" fmla="*/ 964397 w 3475899"/>
                <a:gd name="connsiteY21" fmla="*/ 1870723 h 3988066"/>
                <a:gd name="connsiteX22" fmla="*/ 1592242 w 3475899"/>
                <a:gd name="connsiteY22" fmla="*/ 2019356 h 3988066"/>
                <a:gd name="connsiteX23" fmla="*/ 1861319 w 3475899"/>
                <a:gd name="connsiteY23" fmla="*/ 2490881 h 3988066"/>
                <a:gd name="connsiteX24" fmla="*/ 1680653 w 3475899"/>
                <a:gd name="connsiteY24" fmla="*/ 2861181 h 3988066"/>
                <a:gd name="connsiteX25" fmla="*/ 1261662 w 3475899"/>
                <a:gd name="connsiteY25" fmla="*/ 3008533 h 3988066"/>
                <a:gd name="connsiteX26" fmla="*/ 895206 w 3475899"/>
                <a:gd name="connsiteY26" fmla="*/ 2926528 h 3988066"/>
                <a:gd name="connsiteX27" fmla="*/ 718384 w 3475899"/>
                <a:gd name="connsiteY27" fmla="*/ 2649764 h 3988066"/>
                <a:gd name="connsiteX28" fmla="*/ 808076 w 3475899"/>
                <a:gd name="connsiteY28" fmla="*/ 2470379 h 3988066"/>
                <a:gd name="connsiteX29" fmla="*/ 931082 w 3475899"/>
                <a:gd name="connsiteY29" fmla="*/ 2406314 h 3988066"/>
                <a:gd name="connsiteX30" fmla="*/ 990023 w 3475899"/>
                <a:gd name="connsiteY30" fmla="*/ 2398626 h 3988066"/>
                <a:gd name="connsiteX31" fmla="*/ 1010524 w 3475899"/>
                <a:gd name="connsiteY31" fmla="*/ 2414001 h 3988066"/>
                <a:gd name="connsiteX32" fmla="*/ 1000274 w 3475899"/>
                <a:gd name="connsiteY32" fmla="*/ 2444753 h 3988066"/>
                <a:gd name="connsiteX33" fmla="*/ 990023 w 3475899"/>
                <a:gd name="connsiteY33" fmla="*/ 2475505 h 3988066"/>
                <a:gd name="connsiteX34" fmla="*/ 974647 w 3475899"/>
                <a:gd name="connsiteY34" fmla="*/ 2588261 h 3988066"/>
                <a:gd name="connsiteX35" fmla="*/ 1055370 w 3475899"/>
                <a:gd name="connsiteY35" fmla="*/ 2725362 h 3988066"/>
                <a:gd name="connsiteX36" fmla="*/ 1230911 w 3475899"/>
                <a:gd name="connsiteY36" fmla="*/ 2783021 h 3988066"/>
                <a:gd name="connsiteX37" fmla="*/ 1494862 w 3475899"/>
                <a:gd name="connsiteY37" fmla="*/ 2685641 h 3988066"/>
                <a:gd name="connsiteX38" fmla="*/ 1599930 w 3475899"/>
                <a:gd name="connsiteY38" fmla="*/ 2444753 h 3988066"/>
                <a:gd name="connsiteX39" fmla="*/ 1387231 w 3475899"/>
                <a:gd name="connsiteY39" fmla="*/ 2109048 h 3988066"/>
                <a:gd name="connsiteX40" fmla="*/ 943896 w 3475899"/>
                <a:gd name="connsiteY40" fmla="*/ 2003980 h 3988066"/>
                <a:gd name="connsiteX41" fmla="*/ 372428 w 3475899"/>
                <a:gd name="connsiteY41" fmla="*/ 2198740 h 3988066"/>
                <a:gd name="connsiteX42" fmla="*/ 118727 w 3475899"/>
                <a:gd name="connsiteY42" fmla="*/ 2711267 h 3988066"/>
                <a:gd name="connsiteX43" fmla="*/ 500560 w 3475899"/>
                <a:gd name="connsiteY43" fmla="*/ 3351926 h 3988066"/>
                <a:gd name="connsiteX44" fmla="*/ 1312915 w 3475899"/>
                <a:gd name="connsiteY44" fmla="*/ 3567187 h 3988066"/>
                <a:gd name="connsiteX45" fmla="*/ 2135520 w 3475899"/>
                <a:gd name="connsiteY45" fmla="*/ 3269921 h 3988066"/>
                <a:gd name="connsiteX46" fmla="*/ 2491727 w 3475899"/>
                <a:gd name="connsiteY46" fmla="*/ 2506256 h 3988066"/>
                <a:gd name="connsiteX47" fmla="*/ 2373845 w 3475899"/>
                <a:gd name="connsiteY47" fmla="*/ 2070608 h 3988066"/>
                <a:gd name="connsiteX48" fmla="*/ 2058641 w 3475899"/>
                <a:gd name="connsiteY48" fmla="*/ 1755405 h 3988066"/>
                <a:gd name="connsiteX49" fmla="*/ 1615306 w 3475899"/>
                <a:gd name="connsiteY49" fmla="*/ 1496578 h 3988066"/>
                <a:gd name="connsiteX50" fmla="*/ 859329 w 3475899"/>
                <a:gd name="connsiteY50" fmla="*/ 1135247 h 3988066"/>
                <a:gd name="connsiteX51" fmla="*/ 477496 w 3475899"/>
                <a:gd name="connsiteY51" fmla="*/ 609907 h 3988066"/>
                <a:gd name="connsiteX52" fmla="*/ 782450 w 3475899"/>
                <a:gd name="connsiteY52" fmla="*/ 143508 h 3988066"/>
                <a:gd name="connsiteX53" fmla="*/ 1425671 w 3475899"/>
                <a:gd name="connsiteY53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769064 w 3475899"/>
                <a:gd name="connsiteY4" fmla="*/ 558654 h 3988066"/>
                <a:gd name="connsiteX5" fmla="*/ 1740875 w 3475899"/>
                <a:gd name="connsiteY5" fmla="*/ 533028 h 3988066"/>
                <a:gd name="connsiteX6" fmla="*/ 1825442 w 3475899"/>
                <a:gd name="connsiteY6" fmla="*/ 343393 h 3988066"/>
                <a:gd name="connsiteX7" fmla="*/ 1687060 w 3475899"/>
                <a:gd name="connsiteY7" fmla="*/ 153758 h 3988066"/>
                <a:gd name="connsiteX8" fmla="*/ 1410295 w 3475899"/>
                <a:gd name="connsiteY8" fmla="*/ 102506 h 3988066"/>
                <a:gd name="connsiteX9" fmla="*/ 961834 w 3475899"/>
                <a:gd name="connsiteY9" fmla="*/ 187072 h 3988066"/>
                <a:gd name="connsiteX10" fmla="*/ 744010 w 3475899"/>
                <a:gd name="connsiteY10" fmla="*/ 481775 h 3988066"/>
                <a:gd name="connsiteX11" fmla="*/ 900331 w 3475899"/>
                <a:gd name="connsiteY11" fmla="*/ 740602 h 3988066"/>
                <a:gd name="connsiteX12" fmla="*/ 1284726 w 3475899"/>
                <a:gd name="connsiteY12" fmla="*/ 943050 h 3988066"/>
                <a:gd name="connsiteX13" fmla="*/ 2984160 w 3475899"/>
                <a:gd name="connsiteY13" fmla="*/ 1543339 h 3988066"/>
                <a:gd name="connsiteX14" fmla="*/ 3378091 w 3475899"/>
                <a:gd name="connsiteY14" fmla="*/ 2821306 h 3988066"/>
                <a:gd name="connsiteX15" fmla="*/ 2359032 w 3475899"/>
                <a:gd name="connsiteY15" fmla="*/ 3840356 h 3988066"/>
                <a:gd name="connsiteX16" fmla="*/ 1252372 w 3475899"/>
                <a:gd name="connsiteY16" fmla="*/ 3968244 h 3988066"/>
                <a:gd name="connsiteX17" fmla="*/ 352887 w 3475899"/>
                <a:gd name="connsiteY17" fmla="*/ 3518017 h 3988066"/>
                <a:gd name="connsiteX18" fmla="*/ 846 w 3475899"/>
                <a:gd name="connsiteY18" fmla="*/ 2711267 h 3988066"/>
                <a:gd name="connsiteX19" fmla="*/ 284017 w 3475899"/>
                <a:gd name="connsiteY19" fmla="*/ 2118017 h 3988066"/>
                <a:gd name="connsiteX20" fmla="*/ 964397 w 3475899"/>
                <a:gd name="connsiteY20" fmla="*/ 1870723 h 3988066"/>
                <a:gd name="connsiteX21" fmla="*/ 1592242 w 3475899"/>
                <a:gd name="connsiteY21" fmla="*/ 2019356 h 3988066"/>
                <a:gd name="connsiteX22" fmla="*/ 1861319 w 3475899"/>
                <a:gd name="connsiteY22" fmla="*/ 2490881 h 3988066"/>
                <a:gd name="connsiteX23" fmla="*/ 1680653 w 3475899"/>
                <a:gd name="connsiteY23" fmla="*/ 2861181 h 3988066"/>
                <a:gd name="connsiteX24" fmla="*/ 1261662 w 3475899"/>
                <a:gd name="connsiteY24" fmla="*/ 3008533 h 3988066"/>
                <a:gd name="connsiteX25" fmla="*/ 895206 w 3475899"/>
                <a:gd name="connsiteY25" fmla="*/ 2926528 h 3988066"/>
                <a:gd name="connsiteX26" fmla="*/ 718384 w 3475899"/>
                <a:gd name="connsiteY26" fmla="*/ 2649764 h 3988066"/>
                <a:gd name="connsiteX27" fmla="*/ 808076 w 3475899"/>
                <a:gd name="connsiteY27" fmla="*/ 2470379 h 3988066"/>
                <a:gd name="connsiteX28" fmla="*/ 931082 w 3475899"/>
                <a:gd name="connsiteY28" fmla="*/ 2406314 h 3988066"/>
                <a:gd name="connsiteX29" fmla="*/ 990023 w 3475899"/>
                <a:gd name="connsiteY29" fmla="*/ 2398626 h 3988066"/>
                <a:gd name="connsiteX30" fmla="*/ 1010524 w 3475899"/>
                <a:gd name="connsiteY30" fmla="*/ 2414001 h 3988066"/>
                <a:gd name="connsiteX31" fmla="*/ 1000274 w 3475899"/>
                <a:gd name="connsiteY31" fmla="*/ 2444753 h 3988066"/>
                <a:gd name="connsiteX32" fmla="*/ 990023 w 3475899"/>
                <a:gd name="connsiteY32" fmla="*/ 2475505 h 3988066"/>
                <a:gd name="connsiteX33" fmla="*/ 974647 w 3475899"/>
                <a:gd name="connsiteY33" fmla="*/ 2588261 h 3988066"/>
                <a:gd name="connsiteX34" fmla="*/ 1055370 w 3475899"/>
                <a:gd name="connsiteY34" fmla="*/ 2725362 h 3988066"/>
                <a:gd name="connsiteX35" fmla="*/ 1230911 w 3475899"/>
                <a:gd name="connsiteY35" fmla="*/ 2783021 h 3988066"/>
                <a:gd name="connsiteX36" fmla="*/ 1494862 w 3475899"/>
                <a:gd name="connsiteY36" fmla="*/ 2685641 h 3988066"/>
                <a:gd name="connsiteX37" fmla="*/ 1599930 w 3475899"/>
                <a:gd name="connsiteY37" fmla="*/ 2444753 h 3988066"/>
                <a:gd name="connsiteX38" fmla="*/ 1387231 w 3475899"/>
                <a:gd name="connsiteY38" fmla="*/ 2109048 h 3988066"/>
                <a:gd name="connsiteX39" fmla="*/ 943896 w 3475899"/>
                <a:gd name="connsiteY39" fmla="*/ 2003980 h 3988066"/>
                <a:gd name="connsiteX40" fmla="*/ 372428 w 3475899"/>
                <a:gd name="connsiteY40" fmla="*/ 2198740 h 3988066"/>
                <a:gd name="connsiteX41" fmla="*/ 118727 w 3475899"/>
                <a:gd name="connsiteY41" fmla="*/ 2711267 h 3988066"/>
                <a:gd name="connsiteX42" fmla="*/ 500560 w 3475899"/>
                <a:gd name="connsiteY42" fmla="*/ 3351926 h 3988066"/>
                <a:gd name="connsiteX43" fmla="*/ 1312915 w 3475899"/>
                <a:gd name="connsiteY43" fmla="*/ 3567187 h 3988066"/>
                <a:gd name="connsiteX44" fmla="*/ 2135520 w 3475899"/>
                <a:gd name="connsiteY44" fmla="*/ 3269921 h 3988066"/>
                <a:gd name="connsiteX45" fmla="*/ 2491727 w 3475899"/>
                <a:gd name="connsiteY45" fmla="*/ 2506256 h 3988066"/>
                <a:gd name="connsiteX46" fmla="*/ 2373845 w 3475899"/>
                <a:gd name="connsiteY46" fmla="*/ 2070608 h 3988066"/>
                <a:gd name="connsiteX47" fmla="*/ 2058641 w 3475899"/>
                <a:gd name="connsiteY47" fmla="*/ 1755405 h 3988066"/>
                <a:gd name="connsiteX48" fmla="*/ 1615306 w 3475899"/>
                <a:gd name="connsiteY48" fmla="*/ 1496578 h 3988066"/>
                <a:gd name="connsiteX49" fmla="*/ 859329 w 3475899"/>
                <a:gd name="connsiteY49" fmla="*/ 1135247 h 3988066"/>
                <a:gd name="connsiteX50" fmla="*/ 477496 w 3475899"/>
                <a:gd name="connsiteY50" fmla="*/ 609907 h 3988066"/>
                <a:gd name="connsiteX51" fmla="*/ 782450 w 3475899"/>
                <a:gd name="connsiteY51" fmla="*/ 143508 h 3988066"/>
                <a:gd name="connsiteX52" fmla="*/ 1425671 w 3475899"/>
                <a:gd name="connsiteY52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769064 w 3475899"/>
                <a:gd name="connsiteY4" fmla="*/ 558654 h 3988066"/>
                <a:gd name="connsiteX5" fmla="*/ 1825442 w 3475899"/>
                <a:gd name="connsiteY5" fmla="*/ 343393 h 3988066"/>
                <a:gd name="connsiteX6" fmla="*/ 1687060 w 3475899"/>
                <a:gd name="connsiteY6" fmla="*/ 153758 h 3988066"/>
                <a:gd name="connsiteX7" fmla="*/ 1410295 w 3475899"/>
                <a:gd name="connsiteY7" fmla="*/ 102506 h 3988066"/>
                <a:gd name="connsiteX8" fmla="*/ 961834 w 3475899"/>
                <a:gd name="connsiteY8" fmla="*/ 187072 h 3988066"/>
                <a:gd name="connsiteX9" fmla="*/ 744010 w 3475899"/>
                <a:gd name="connsiteY9" fmla="*/ 481775 h 3988066"/>
                <a:gd name="connsiteX10" fmla="*/ 900331 w 3475899"/>
                <a:gd name="connsiteY10" fmla="*/ 740602 h 3988066"/>
                <a:gd name="connsiteX11" fmla="*/ 1284726 w 3475899"/>
                <a:gd name="connsiteY11" fmla="*/ 943050 h 3988066"/>
                <a:gd name="connsiteX12" fmla="*/ 2984160 w 3475899"/>
                <a:gd name="connsiteY12" fmla="*/ 1543339 h 3988066"/>
                <a:gd name="connsiteX13" fmla="*/ 3378091 w 3475899"/>
                <a:gd name="connsiteY13" fmla="*/ 2821306 h 3988066"/>
                <a:gd name="connsiteX14" fmla="*/ 2359032 w 3475899"/>
                <a:gd name="connsiteY14" fmla="*/ 3840356 h 3988066"/>
                <a:gd name="connsiteX15" fmla="*/ 1252372 w 3475899"/>
                <a:gd name="connsiteY15" fmla="*/ 3968244 h 3988066"/>
                <a:gd name="connsiteX16" fmla="*/ 352887 w 3475899"/>
                <a:gd name="connsiteY16" fmla="*/ 3518017 h 3988066"/>
                <a:gd name="connsiteX17" fmla="*/ 846 w 3475899"/>
                <a:gd name="connsiteY17" fmla="*/ 2711267 h 3988066"/>
                <a:gd name="connsiteX18" fmla="*/ 284017 w 3475899"/>
                <a:gd name="connsiteY18" fmla="*/ 2118017 h 3988066"/>
                <a:gd name="connsiteX19" fmla="*/ 964397 w 3475899"/>
                <a:gd name="connsiteY19" fmla="*/ 1870723 h 3988066"/>
                <a:gd name="connsiteX20" fmla="*/ 1592242 w 3475899"/>
                <a:gd name="connsiteY20" fmla="*/ 2019356 h 3988066"/>
                <a:gd name="connsiteX21" fmla="*/ 1861319 w 3475899"/>
                <a:gd name="connsiteY21" fmla="*/ 2490881 h 3988066"/>
                <a:gd name="connsiteX22" fmla="*/ 1680653 w 3475899"/>
                <a:gd name="connsiteY22" fmla="*/ 2861181 h 3988066"/>
                <a:gd name="connsiteX23" fmla="*/ 1261662 w 3475899"/>
                <a:gd name="connsiteY23" fmla="*/ 3008533 h 3988066"/>
                <a:gd name="connsiteX24" fmla="*/ 895206 w 3475899"/>
                <a:gd name="connsiteY24" fmla="*/ 2926528 h 3988066"/>
                <a:gd name="connsiteX25" fmla="*/ 718384 w 3475899"/>
                <a:gd name="connsiteY25" fmla="*/ 2649764 h 3988066"/>
                <a:gd name="connsiteX26" fmla="*/ 808076 w 3475899"/>
                <a:gd name="connsiteY26" fmla="*/ 2470379 h 3988066"/>
                <a:gd name="connsiteX27" fmla="*/ 931082 w 3475899"/>
                <a:gd name="connsiteY27" fmla="*/ 2406314 h 3988066"/>
                <a:gd name="connsiteX28" fmla="*/ 990023 w 3475899"/>
                <a:gd name="connsiteY28" fmla="*/ 2398626 h 3988066"/>
                <a:gd name="connsiteX29" fmla="*/ 1010524 w 3475899"/>
                <a:gd name="connsiteY29" fmla="*/ 2414001 h 3988066"/>
                <a:gd name="connsiteX30" fmla="*/ 1000274 w 3475899"/>
                <a:gd name="connsiteY30" fmla="*/ 2444753 h 3988066"/>
                <a:gd name="connsiteX31" fmla="*/ 990023 w 3475899"/>
                <a:gd name="connsiteY31" fmla="*/ 2475505 h 3988066"/>
                <a:gd name="connsiteX32" fmla="*/ 974647 w 3475899"/>
                <a:gd name="connsiteY32" fmla="*/ 2588261 h 3988066"/>
                <a:gd name="connsiteX33" fmla="*/ 1055370 w 3475899"/>
                <a:gd name="connsiteY33" fmla="*/ 2725362 h 3988066"/>
                <a:gd name="connsiteX34" fmla="*/ 1230911 w 3475899"/>
                <a:gd name="connsiteY34" fmla="*/ 2783021 h 3988066"/>
                <a:gd name="connsiteX35" fmla="*/ 1494862 w 3475899"/>
                <a:gd name="connsiteY35" fmla="*/ 2685641 h 3988066"/>
                <a:gd name="connsiteX36" fmla="*/ 1599930 w 3475899"/>
                <a:gd name="connsiteY36" fmla="*/ 2444753 h 3988066"/>
                <a:gd name="connsiteX37" fmla="*/ 1387231 w 3475899"/>
                <a:gd name="connsiteY37" fmla="*/ 2109048 h 3988066"/>
                <a:gd name="connsiteX38" fmla="*/ 943896 w 3475899"/>
                <a:gd name="connsiteY38" fmla="*/ 2003980 h 3988066"/>
                <a:gd name="connsiteX39" fmla="*/ 372428 w 3475899"/>
                <a:gd name="connsiteY39" fmla="*/ 2198740 h 3988066"/>
                <a:gd name="connsiteX40" fmla="*/ 118727 w 3475899"/>
                <a:gd name="connsiteY40" fmla="*/ 2711267 h 3988066"/>
                <a:gd name="connsiteX41" fmla="*/ 500560 w 3475899"/>
                <a:gd name="connsiteY41" fmla="*/ 3351926 h 3988066"/>
                <a:gd name="connsiteX42" fmla="*/ 1312915 w 3475899"/>
                <a:gd name="connsiteY42" fmla="*/ 3567187 h 3988066"/>
                <a:gd name="connsiteX43" fmla="*/ 2135520 w 3475899"/>
                <a:gd name="connsiteY43" fmla="*/ 3269921 h 3988066"/>
                <a:gd name="connsiteX44" fmla="*/ 2491727 w 3475899"/>
                <a:gd name="connsiteY44" fmla="*/ 2506256 h 3988066"/>
                <a:gd name="connsiteX45" fmla="*/ 2373845 w 3475899"/>
                <a:gd name="connsiteY45" fmla="*/ 2070608 h 3988066"/>
                <a:gd name="connsiteX46" fmla="*/ 2058641 w 3475899"/>
                <a:gd name="connsiteY46" fmla="*/ 1755405 h 3988066"/>
                <a:gd name="connsiteX47" fmla="*/ 1615306 w 3475899"/>
                <a:gd name="connsiteY47" fmla="*/ 1496578 h 3988066"/>
                <a:gd name="connsiteX48" fmla="*/ 859329 w 3475899"/>
                <a:gd name="connsiteY48" fmla="*/ 1135247 h 3988066"/>
                <a:gd name="connsiteX49" fmla="*/ 477496 w 3475899"/>
                <a:gd name="connsiteY49" fmla="*/ 609907 h 3988066"/>
                <a:gd name="connsiteX50" fmla="*/ 782450 w 3475899"/>
                <a:gd name="connsiteY50" fmla="*/ 143508 h 3988066"/>
                <a:gd name="connsiteX51" fmla="*/ 1425671 w 3475899"/>
                <a:gd name="connsiteY51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825442 w 3475899"/>
                <a:gd name="connsiteY4" fmla="*/ 343393 h 3988066"/>
                <a:gd name="connsiteX5" fmla="*/ 1687060 w 3475899"/>
                <a:gd name="connsiteY5" fmla="*/ 153758 h 3988066"/>
                <a:gd name="connsiteX6" fmla="*/ 1410295 w 3475899"/>
                <a:gd name="connsiteY6" fmla="*/ 102506 h 3988066"/>
                <a:gd name="connsiteX7" fmla="*/ 961834 w 3475899"/>
                <a:gd name="connsiteY7" fmla="*/ 187072 h 3988066"/>
                <a:gd name="connsiteX8" fmla="*/ 744010 w 3475899"/>
                <a:gd name="connsiteY8" fmla="*/ 481775 h 3988066"/>
                <a:gd name="connsiteX9" fmla="*/ 900331 w 3475899"/>
                <a:gd name="connsiteY9" fmla="*/ 740602 h 3988066"/>
                <a:gd name="connsiteX10" fmla="*/ 1284726 w 3475899"/>
                <a:gd name="connsiteY10" fmla="*/ 943050 h 3988066"/>
                <a:gd name="connsiteX11" fmla="*/ 2984160 w 3475899"/>
                <a:gd name="connsiteY11" fmla="*/ 1543339 h 3988066"/>
                <a:gd name="connsiteX12" fmla="*/ 3378091 w 3475899"/>
                <a:gd name="connsiteY12" fmla="*/ 2821306 h 3988066"/>
                <a:gd name="connsiteX13" fmla="*/ 2359032 w 3475899"/>
                <a:gd name="connsiteY13" fmla="*/ 3840356 h 3988066"/>
                <a:gd name="connsiteX14" fmla="*/ 1252372 w 3475899"/>
                <a:gd name="connsiteY14" fmla="*/ 3968244 h 3988066"/>
                <a:gd name="connsiteX15" fmla="*/ 352887 w 3475899"/>
                <a:gd name="connsiteY15" fmla="*/ 3518017 h 3988066"/>
                <a:gd name="connsiteX16" fmla="*/ 846 w 3475899"/>
                <a:gd name="connsiteY16" fmla="*/ 2711267 h 3988066"/>
                <a:gd name="connsiteX17" fmla="*/ 284017 w 3475899"/>
                <a:gd name="connsiteY17" fmla="*/ 2118017 h 3988066"/>
                <a:gd name="connsiteX18" fmla="*/ 964397 w 3475899"/>
                <a:gd name="connsiteY18" fmla="*/ 1870723 h 3988066"/>
                <a:gd name="connsiteX19" fmla="*/ 1592242 w 3475899"/>
                <a:gd name="connsiteY19" fmla="*/ 2019356 h 3988066"/>
                <a:gd name="connsiteX20" fmla="*/ 1861319 w 3475899"/>
                <a:gd name="connsiteY20" fmla="*/ 2490881 h 3988066"/>
                <a:gd name="connsiteX21" fmla="*/ 1680653 w 3475899"/>
                <a:gd name="connsiteY21" fmla="*/ 2861181 h 3988066"/>
                <a:gd name="connsiteX22" fmla="*/ 1261662 w 3475899"/>
                <a:gd name="connsiteY22" fmla="*/ 3008533 h 3988066"/>
                <a:gd name="connsiteX23" fmla="*/ 895206 w 3475899"/>
                <a:gd name="connsiteY23" fmla="*/ 2926528 h 3988066"/>
                <a:gd name="connsiteX24" fmla="*/ 718384 w 3475899"/>
                <a:gd name="connsiteY24" fmla="*/ 2649764 h 3988066"/>
                <a:gd name="connsiteX25" fmla="*/ 808076 w 3475899"/>
                <a:gd name="connsiteY25" fmla="*/ 2470379 h 3988066"/>
                <a:gd name="connsiteX26" fmla="*/ 931082 w 3475899"/>
                <a:gd name="connsiteY26" fmla="*/ 2406314 h 3988066"/>
                <a:gd name="connsiteX27" fmla="*/ 990023 w 3475899"/>
                <a:gd name="connsiteY27" fmla="*/ 2398626 h 3988066"/>
                <a:gd name="connsiteX28" fmla="*/ 1010524 w 3475899"/>
                <a:gd name="connsiteY28" fmla="*/ 2414001 h 3988066"/>
                <a:gd name="connsiteX29" fmla="*/ 1000274 w 3475899"/>
                <a:gd name="connsiteY29" fmla="*/ 2444753 h 3988066"/>
                <a:gd name="connsiteX30" fmla="*/ 990023 w 3475899"/>
                <a:gd name="connsiteY30" fmla="*/ 2475505 h 3988066"/>
                <a:gd name="connsiteX31" fmla="*/ 974647 w 3475899"/>
                <a:gd name="connsiteY31" fmla="*/ 2588261 h 3988066"/>
                <a:gd name="connsiteX32" fmla="*/ 1055370 w 3475899"/>
                <a:gd name="connsiteY32" fmla="*/ 2725362 h 3988066"/>
                <a:gd name="connsiteX33" fmla="*/ 1230911 w 3475899"/>
                <a:gd name="connsiteY33" fmla="*/ 2783021 h 3988066"/>
                <a:gd name="connsiteX34" fmla="*/ 1494862 w 3475899"/>
                <a:gd name="connsiteY34" fmla="*/ 2685641 h 3988066"/>
                <a:gd name="connsiteX35" fmla="*/ 1599930 w 3475899"/>
                <a:gd name="connsiteY35" fmla="*/ 2444753 h 3988066"/>
                <a:gd name="connsiteX36" fmla="*/ 1387231 w 3475899"/>
                <a:gd name="connsiteY36" fmla="*/ 2109048 h 3988066"/>
                <a:gd name="connsiteX37" fmla="*/ 943896 w 3475899"/>
                <a:gd name="connsiteY37" fmla="*/ 2003980 h 3988066"/>
                <a:gd name="connsiteX38" fmla="*/ 372428 w 3475899"/>
                <a:gd name="connsiteY38" fmla="*/ 2198740 h 3988066"/>
                <a:gd name="connsiteX39" fmla="*/ 118727 w 3475899"/>
                <a:gd name="connsiteY39" fmla="*/ 2711267 h 3988066"/>
                <a:gd name="connsiteX40" fmla="*/ 500560 w 3475899"/>
                <a:gd name="connsiteY40" fmla="*/ 3351926 h 3988066"/>
                <a:gd name="connsiteX41" fmla="*/ 1312915 w 3475899"/>
                <a:gd name="connsiteY41" fmla="*/ 3567187 h 3988066"/>
                <a:gd name="connsiteX42" fmla="*/ 2135520 w 3475899"/>
                <a:gd name="connsiteY42" fmla="*/ 3269921 h 3988066"/>
                <a:gd name="connsiteX43" fmla="*/ 2491727 w 3475899"/>
                <a:gd name="connsiteY43" fmla="*/ 2506256 h 3988066"/>
                <a:gd name="connsiteX44" fmla="*/ 2373845 w 3475899"/>
                <a:gd name="connsiteY44" fmla="*/ 2070608 h 3988066"/>
                <a:gd name="connsiteX45" fmla="*/ 2058641 w 3475899"/>
                <a:gd name="connsiteY45" fmla="*/ 1755405 h 3988066"/>
                <a:gd name="connsiteX46" fmla="*/ 1615306 w 3475899"/>
                <a:gd name="connsiteY46" fmla="*/ 1496578 h 3988066"/>
                <a:gd name="connsiteX47" fmla="*/ 859329 w 3475899"/>
                <a:gd name="connsiteY47" fmla="*/ 1135247 h 3988066"/>
                <a:gd name="connsiteX48" fmla="*/ 477496 w 3475899"/>
                <a:gd name="connsiteY48" fmla="*/ 609907 h 3988066"/>
                <a:gd name="connsiteX49" fmla="*/ 782450 w 3475899"/>
                <a:gd name="connsiteY49" fmla="*/ 143508 h 3988066"/>
                <a:gd name="connsiteX50" fmla="*/ 1425671 w 3475899"/>
                <a:gd name="connsiteY50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25442 w 3475899"/>
                <a:gd name="connsiteY3" fmla="*/ 343393 h 3988066"/>
                <a:gd name="connsiteX4" fmla="*/ 1687060 w 3475899"/>
                <a:gd name="connsiteY4" fmla="*/ 153758 h 3988066"/>
                <a:gd name="connsiteX5" fmla="*/ 1410295 w 3475899"/>
                <a:gd name="connsiteY5" fmla="*/ 102506 h 3988066"/>
                <a:gd name="connsiteX6" fmla="*/ 961834 w 3475899"/>
                <a:gd name="connsiteY6" fmla="*/ 187072 h 3988066"/>
                <a:gd name="connsiteX7" fmla="*/ 744010 w 3475899"/>
                <a:gd name="connsiteY7" fmla="*/ 481775 h 3988066"/>
                <a:gd name="connsiteX8" fmla="*/ 900331 w 3475899"/>
                <a:gd name="connsiteY8" fmla="*/ 740602 h 3988066"/>
                <a:gd name="connsiteX9" fmla="*/ 1284726 w 3475899"/>
                <a:gd name="connsiteY9" fmla="*/ 943050 h 3988066"/>
                <a:gd name="connsiteX10" fmla="*/ 2984160 w 3475899"/>
                <a:gd name="connsiteY10" fmla="*/ 1543339 h 3988066"/>
                <a:gd name="connsiteX11" fmla="*/ 3378091 w 3475899"/>
                <a:gd name="connsiteY11" fmla="*/ 2821306 h 3988066"/>
                <a:gd name="connsiteX12" fmla="*/ 2359032 w 3475899"/>
                <a:gd name="connsiteY12" fmla="*/ 3840356 h 3988066"/>
                <a:gd name="connsiteX13" fmla="*/ 1252372 w 3475899"/>
                <a:gd name="connsiteY13" fmla="*/ 3968244 h 3988066"/>
                <a:gd name="connsiteX14" fmla="*/ 352887 w 3475899"/>
                <a:gd name="connsiteY14" fmla="*/ 3518017 h 3988066"/>
                <a:gd name="connsiteX15" fmla="*/ 846 w 3475899"/>
                <a:gd name="connsiteY15" fmla="*/ 2711267 h 3988066"/>
                <a:gd name="connsiteX16" fmla="*/ 284017 w 3475899"/>
                <a:gd name="connsiteY16" fmla="*/ 2118017 h 3988066"/>
                <a:gd name="connsiteX17" fmla="*/ 964397 w 3475899"/>
                <a:gd name="connsiteY17" fmla="*/ 1870723 h 3988066"/>
                <a:gd name="connsiteX18" fmla="*/ 1592242 w 3475899"/>
                <a:gd name="connsiteY18" fmla="*/ 2019356 h 3988066"/>
                <a:gd name="connsiteX19" fmla="*/ 1861319 w 3475899"/>
                <a:gd name="connsiteY19" fmla="*/ 2490881 h 3988066"/>
                <a:gd name="connsiteX20" fmla="*/ 1680653 w 3475899"/>
                <a:gd name="connsiteY20" fmla="*/ 2861181 h 3988066"/>
                <a:gd name="connsiteX21" fmla="*/ 1261662 w 3475899"/>
                <a:gd name="connsiteY21" fmla="*/ 3008533 h 3988066"/>
                <a:gd name="connsiteX22" fmla="*/ 895206 w 3475899"/>
                <a:gd name="connsiteY22" fmla="*/ 2926528 h 3988066"/>
                <a:gd name="connsiteX23" fmla="*/ 718384 w 3475899"/>
                <a:gd name="connsiteY23" fmla="*/ 2649764 h 3988066"/>
                <a:gd name="connsiteX24" fmla="*/ 808076 w 3475899"/>
                <a:gd name="connsiteY24" fmla="*/ 2470379 h 3988066"/>
                <a:gd name="connsiteX25" fmla="*/ 931082 w 3475899"/>
                <a:gd name="connsiteY25" fmla="*/ 2406314 h 3988066"/>
                <a:gd name="connsiteX26" fmla="*/ 990023 w 3475899"/>
                <a:gd name="connsiteY26" fmla="*/ 2398626 h 3988066"/>
                <a:gd name="connsiteX27" fmla="*/ 1010524 w 3475899"/>
                <a:gd name="connsiteY27" fmla="*/ 2414001 h 3988066"/>
                <a:gd name="connsiteX28" fmla="*/ 1000274 w 3475899"/>
                <a:gd name="connsiteY28" fmla="*/ 2444753 h 3988066"/>
                <a:gd name="connsiteX29" fmla="*/ 990023 w 3475899"/>
                <a:gd name="connsiteY29" fmla="*/ 2475505 h 3988066"/>
                <a:gd name="connsiteX30" fmla="*/ 974647 w 3475899"/>
                <a:gd name="connsiteY30" fmla="*/ 2588261 h 3988066"/>
                <a:gd name="connsiteX31" fmla="*/ 1055370 w 3475899"/>
                <a:gd name="connsiteY31" fmla="*/ 2725362 h 3988066"/>
                <a:gd name="connsiteX32" fmla="*/ 1230911 w 3475899"/>
                <a:gd name="connsiteY32" fmla="*/ 2783021 h 3988066"/>
                <a:gd name="connsiteX33" fmla="*/ 1494862 w 3475899"/>
                <a:gd name="connsiteY33" fmla="*/ 2685641 h 3988066"/>
                <a:gd name="connsiteX34" fmla="*/ 1599930 w 3475899"/>
                <a:gd name="connsiteY34" fmla="*/ 2444753 h 3988066"/>
                <a:gd name="connsiteX35" fmla="*/ 1387231 w 3475899"/>
                <a:gd name="connsiteY35" fmla="*/ 2109048 h 3988066"/>
                <a:gd name="connsiteX36" fmla="*/ 943896 w 3475899"/>
                <a:gd name="connsiteY36" fmla="*/ 2003980 h 3988066"/>
                <a:gd name="connsiteX37" fmla="*/ 372428 w 3475899"/>
                <a:gd name="connsiteY37" fmla="*/ 2198740 h 3988066"/>
                <a:gd name="connsiteX38" fmla="*/ 118727 w 3475899"/>
                <a:gd name="connsiteY38" fmla="*/ 2711267 h 3988066"/>
                <a:gd name="connsiteX39" fmla="*/ 500560 w 3475899"/>
                <a:gd name="connsiteY39" fmla="*/ 3351926 h 3988066"/>
                <a:gd name="connsiteX40" fmla="*/ 1312915 w 3475899"/>
                <a:gd name="connsiteY40" fmla="*/ 3567187 h 3988066"/>
                <a:gd name="connsiteX41" fmla="*/ 2135520 w 3475899"/>
                <a:gd name="connsiteY41" fmla="*/ 3269921 h 3988066"/>
                <a:gd name="connsiteX42" fmla="*/ 2491727 w 3475899"/>
                <a:gd name="connsiteY42" fmla="*/ 2506256 h 3988066"/>
                <a:gd name="connsiteX43" fmla="*/ 2373845 w 3475899"/>
                <a:gd name="connsiteY43" fmla="*/ 2070608 h 3988066"/>
                <a:gd name="connsiteX44" fmla="*/ 2058641 w 3475899"/>
                <a:gd name="connsiteY44" fmla="*/ 1755405 h 3988066"/>
                <a:gd name="connsiteX45" fmla="*/ 1615306 w 3475899"/>
                <a:gd name="connsiteY45" fmla="*/ 1496578 h 3988066"/>
                <a:gd name="connsiteX46" fmla="*/ 859329 w 3475899"/>
                <a:gd name="connsiteY46" fmla="*/ 1135247 h 3988066"/>
                <a:gd name="connsiteX47" fmla="*/ 477496 w 3475899"/>
                <a:gd name="connsiteY47" fmla="*/ 609907 h 3988066"/>
                <a:gd name="connsiteX48" fmla="*/ 782450 w 3475899"/>
                <a:gd name="connsiteY48" fmla="*/ 143508 h 3988066"/>
                <a:gd name="connsiteX49" fmla="*/ 1425671 w 3475899"/>
                <a:gd name="connsiteY49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1825442 w 3475899"/>
                <a:gd name="connsiteY2" fmla="*/ 343393 h 3988066"/>
                <a:gd name="connsiteX3" fmla="*/ 1687060 w 3475899"/>
                <a:gd name="connsiteY3" fmla="*/ 153758 h 3988066"/>
                <a:gd name="connsiteX4" fmla="*/ 1410295 w 3475899"/>
                <a:gd name="connsiteY4" fmla="*/ 102506 h 3988066"/>
                <a:gd name="connsiteX5" fmla="*/ 961834 w 3475899"/>
                <a:gd name="connsiteY5" fmla="*/ 187072 h 3988066"/>
                <a:gd name="connsiteX6" fmla="*/ 744010 w 3475899"/>
                <a:gd name="connsiteY6" fmla="*/ 481775 h 3988066"/>
                <a:gd name="connsiteX7" fmla="*/ 900331 w 3475899"/>
                <a:gd name="connsiteY7" fmla="*/ 740602 h 3988066"/>
                <a:gd name="connsiteX8" fmla="*/ 1284726 w 3475899"/>
                <a:gd name="connsiteY8" fmla="*/ 943050 h 3988066"/>
                <a:gd name="connsiteX9" fmla="*/ 2984160 w 3475899"/>
                <a:gd name="connsiteY9" fmla="*/ 1543339 h 3988066"/>
                <a:gd name="connsiteX10" fmla="*/ 3378091 w 3475899"/>
                <a:gd name="connsiteY10" fmla="*/ 2821306 h 3988066"/>
                <a:gd name="connsiteX11" fmla="*/ 2359032 w 3475899"/>
                <a:gd name="connsiteY11" fmla="*/ 3840356 h 3988066"/>
                <a:gd name="connsiteX12" fmla="*/ 1252372 w 3475899"/>
                <a:gd name="connsiteY12" fmla="*/ 3968244 h 3988066"/>
                <a:gd name="connsiteX13" fmla="*/ 352887 w 3475899"/>
                <a:gd name="connsiteY13" fmla="*/ 3518017 h 3988066"/>
                <a:gd name="connsiteX14" fmla="*/ 846 w 3475899"/>
                <a:gd name="connsiteY14" fmla="*/ 2711267 h 3988066"/>
                <a:gd name="connsiteX15" fmla="*/ 284017 w 3475899"/>
                <a:gd name="connsiteY15" fmla="*/ 2118017 h 3988066"/>
                <a:gd name="connsiteX16" fmla="*/ 964397 w 3475899"/>
                <a:gd name="connsiteY16" fmla="*/ 1870723 h 3988066"/>
                <a:gd name="connsiteX17" fmla="*/ 1592242 w 3475899"/>
                <a:gd name="connsiteY17" fmla="*/ 2019356 h 3988066"/>
                <a:gd name="connsiteX18" fmla="*/ 1861319 w 3475899"/>
                <a:gd name="connsiteY18" fmla="*/ 2490881 h 3988066"/>
                <a:gd name="connsiteX19" fmla="*/ 1680653 w 3475899"/>
                <a:gd name="connsiteY19" fmla="*/ 2861181 h 3988066"/>
                <a:gd name="connsiteX20" fmla="*/ 1261662 w 3475899"/>
                <a:gd name="connsiteY20" fmla="*/ 3008533 h 3988066"/>
                <a:gd name="connsiteX21" fmla="*/ 895206 w 3475899"/>
                <a:gd name="connsiteY21" fmla="*/ 2926528 h 3988066"/>
                <a:gd name="connsiteX22" fmla="*/ 718384 w 3475899"/>
                <a:gd name="connsiteY22" fmla="*/ 2649764 h 3988066"/>
                <a:gd name="connsiteX23" fmla="*/ 808076 w 3475899"/>
                <a:gd name="connsiteY23" fmla="*/ 2470379 h 3988066"/>
                <a:gd name="connsiteX24" fmla="*/ 931082 w 3475899"/>
                <a:gd name="connsiteY24" fmla="*/ 2406314 h 3988066"/>
                <a:gd name="connsiteX25" fmla="*/ 990023 w 3475899"/>
                <a:gd name="connsiteY25" fmla="*/ 2398626 h 3988066"/>
                <a:gd name="connsiteX26" fmla="*/ 1010524 w 3475899"/>
                <a:gd name="connsiteY26" fmla="*/ 2414001 h 3988066"/>
                <a:gd name="connsiteX27" fmla="*/ 1000274 w 3475899"/>
                <a:gd name="connsiteY27" fmla="*/ 2444753 h 3988066"/>
                <a:gd name="connsiteX28" fmla="*/ 990023 w 3475899"/>
                <a:gd name="connsiteY28" fmla="*/ 2475505 h 3988066"/>
                <a:gd name="connsiteX29" fmla="*/ 974647 w 3475899"/>
                <a:gd name="connsiteY29" fmla="*/ 2588261 h 3988066"/>
                <a:gd name="connsiteX30" fmla="*/ 1055370 w 3475899"/>
                <a:gd name="connsiteY30" fmla="*/ 2725362 h 3988066"/>
                <a:gd name="connsiteX31" fmla="*/ 1230911 w 3475899"/>
                <a:gd name="connsiteY31" fmla="*/ 2783021 h 3988066"/>
                <a:gd name="connsiteX32" fmla="*/ 1494862 w 3475899"/>
                <a:gd name="connsiteY32" fmla="*/ 2685641 h 3988066"/>
                <a:gd name="connsiteX33" fmla="*/ 1599930 w 3475899"/>
                <a:gd name="connsiteY33" fmla="*/ 2444753 h 3988066"/>
                <a:gd name="connsiteX34" fmla="*/ 1387231 w 3475899"/>
                <a:gd name="connsiteY34" fmla="*/ 2109048 h 3988066"/>
                <a:gd name="connsiteX35" fmla="*/ 943896 w 3475899"/>
                <a:gd name="connsiteY35" fmla="*/ 2003980 h 3988066"/>
                <a:gd name="connsiteX36" fmla="*/ 372428 w 3475899"/>
                <a:gd name="connsiteY36" fmla="*/ 2198740 h 3988066"/>
                <a:gd name="connsiteX37" fmla="*/ 118727 w 3475899"/>
                <a:gd name="connsiteY37" fmla="*/ 2711267 h 3988066"/>
                <a:gd name="connsiteX38" fmla="*/ 500560 w 3475899"/>
                <a:gd name="connsiteY38" fmla="*/ 3351926 h 3988066"/>
                <a:gd name="connsiteX39" fmla="*/ 1312915 w 3475899"/>
                <a:gd name="connsiteY39" fmla="*/ 3567187 h 3988066"/>
                <a:gd name="connsiteX40" fmla="*/ 2135520 w 3475899"/>
                <a:gd name="connsiteY40" fmla="*/ 3269921 h 3988066"/>
                <a:gd name="connsiteX41" fmla="*/ 2491727 w 3475899"/>
                <a:gd name="connsiteY41" fmla="*/ 2506256 h 3988066"/>
                <a:gd name="connsiteX42" fmla="*/ 2373845 w 3475899"/>
                <a:gd name="connsiteY42" fmla="*/ 2070608 h 3988066"/>
                <a:gd name="connsiteX43" fmla="*/ 2058641 w 3475899"/>
                <a:gd name="connsiteY43" fmla="*/ 1755405 h 3988066"/>
                <a:gd name="connsiteX44" fmla="*/ 1615306 w 3475899"/>
                <a:gd name="connsiteY44" fmla="*/ 1496578 h 3988066"/>
                <a:gd name="connsiteX45" fmla="*/ 859329 w 3475899"/>
                <a:gd name="connsiteY45" fmla="*/ 1135247 h 3988066"/>
                <a:gd name="connsiteX46" fmla="*/ 477496 w 3475899"/>
                <a:gd name="connsiteY46" fmla="*/ 609907 h 3988066"/>
                <a:gd name="connsiteX47" fmla="*/ 782450 w 3475899"/>
                <a:gd name="connsiteY47" fmla="*/ 143508 h 3988066"/>
                <a:gd name="connsiteX48" fmla="*/ 1425671 w 3475899"/>
                <a:gd name="connsiteY48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1687060 w 3475899"/>
                <a:gd name="connsiteY2" fmla="*/ 153758 h 3988066"/>
                <a:gd name="connsiteX3" fmla="*/ 1410295 w 3475899"/>
                <a:gd name="connsiteY3" fmla="*/ 102506 h 3988066"/>
                <a:gd name="connsiteX4" fmla="*/ 961834 w 3475899"/>
                <a:gd name="connsiteY4" fmla="*/ 187072 h 3988066"/>
                <a:gd name="connsiteX5" fmla="*/ 744010 w 3475899"/>
                <a:gd name="connsiteY5" fmla="*/ 481775 h 3988066"/>
                <a:gd name="connsiteX6" fmla="*/ 900331 w 3475899"/>
                <a:gd name="connsiteY6" fmla="*/ 740602 h 3988066"/>
                <a:gd name="connsiteX7" fmla="*/ 1284726 w 3475899"/>
                <a:gd name="connsiteY7" fmla="*/ 943050 h 3988066"/>
                <a:gd name="connsiteX8" fmla="*/ 2984160 w 3475899"/>
                <a:gd name="connsiteY8" fmla="*/ 1543339 h 3988066"/>
                <a:gd name="connsiteX9" fmla="*/ 3378091 w 3475899"/>
                <a:gd name="connsiteY9" fmla="*/ 2821306 h 3988066"/>
                <a:gd name="connsiteX10" fmla="*/ 2359032 w 3475899"/>
                <a:gd name="connsiteY10" fmla="*/ 3840356 h 3988066"/>
                <a:gd name="connsiteX11" fmla="*/ 1252372 w 3475899"/>
                <a:gd name="connsiteY11" fmla="*/ 3968244 h 3988066"/>
                <a:gd name="connsiteX12" fmla="*/ 352887 w 3475899"/>
                <a:gd name="connsiteY12" fmla="*/ 3518017 h 3988066"/>
                <a:gd name="connsiteX13" fmla="*/ 846 w 3475899"/>
                <a:gd name="connsiteY13" fmla="*/ 2711267 h 3988066"/>
                <a:gd name="connsiteX14" fmla="*/ 284017 w 3475899"/>
                <a:gd name="connsiteY14" fmla="*/ 2118017 h 3988066"/>
                <a:gd name="connsiteX15" fmla="*/ 964397 w 3475899"/>
                <a:gd name="connsiteY15" fmla="*/ 1870723 h 3988066"/>
                <a:gd name="connsiteX16" fmla="*/ 1592242 w 3475899"/>
                <a:gd name="connsiteY16" fmla="*/ 2019356 h 3988066"/>
                <a:gd name="connsiteX17" fmla="*/ 1861319 w 3475899"/>
                <a:gd name="connsiteY17" fmla="*/ 2490881 h 3988066"/>
                <a:gd name="connsiteX18" fmla="*/ 1680653 w 3475899"/>
                <a:gd name="connsiteY18" fmla="*/ 2861181 h 3988066"/>
                <a:gd name="connsiteX19" fmla="*/ 1261662 w 3475899"/>
                <a:gd name="connsiteY19" fmla="*/ 3008533 h 3988066"/>
                <a:gd name="connsiteX20" fmla="*/ 895206 w 3475899"/>
                <a:gd name="connsiteY20" fmla="*/ 2926528 h 3988066"/>
                <a:gd name="connsiteX21" fmla="*/ 718384 w 3475899"/>
                <a:gd name="connsiteY21" fmla="*/ 2649764 h 3988066"/>
                <a:gd name="connsiteX22" fmla="*/ 808076 w 3475899"/>
                <a:gd name="connsiteY22" fmla="*/ 2470379 h 3988066"/>
                <a:gd name="connsiteX23" fmla="*/ 931082 w 3475899"/>
                <a:gd name="connsiteY23" fmla="*/ 2406314 h 3988066"/>
                <a:gd name="connsiteX24" fmla="*/ 990023 w 3475899"/>
                <a:gd name="connsiteY24" fmla="*/ 2398626 h 3988066"/>
                <a:gd name="connsiteX25" fmla="*/ 1010524 w 3475899"/>
                <a:gd name="connsiteY25" fmla="*/ 2414001 h 3988066"/>
                <a:gd name="connsiteX26" fmla="*/ 1000274 w 3475899"/>
                <a:gd name="connsiteY26" fmla="*/ 2444753 h 3988066"/>
                <a:gd name="connsiteX27" fmla="*/ 990023 w 3475899"/>
                <a:gd name="connsiteY27" fmla="*/ 2475505 h 3988066"/>
                <a:gd name="connsiteX28" fmla="*/ 974647 w 3475899"/>
                <a:gd name="connsiteY28" fmla="*/ 2588261 h 3988066"/>
                <a:gd name="connsiteX29" fmla="*/ 1055370 w 3475899"/>
                <a:gd name="connsiteY29" fmla="*/ 2725362 h 3988066"/>
                <a:gd name="connsiteX30" fmla="*/ 1230911 w 3475899"/>
                <a:gd name="connsiteY30" fmla="*/ 2783021 h 3988066"/>
                <a:gd name="connsiteX31" fmla="*/ 1494862 w 3475899"/>
                <a:gd name="connsiteY31" fmla="*/ 2685641 h 3988066"/>
                <a:gd name="connsiteX32" fmla="*/ 1599930 w 3475899"/>
                <a:gd name="connsiteY32" fmla="*/ 2444753 h 3988066"/>
                <a:gd name="connsiteX33" fmla="*/ 1387231 w 3475899"/>
                <a:gd name="connsiteY33" fmla="*/ 2109048 h 3988066"/>
                <a:gd name="connsiteX34" fmla="*/ 943896 w 3475899"/>
                <a:gd name="connsiteY34" fmla="*/ 2003980 h 3988066"/>
                <a:gd name="connsiteX35" fmla="*/ 372428 w 3475899"/>
                <a:gd name="connsiteY35" fmla="*/ 2198740 h 3988066"/>
                <a:gd name="connsiteX36" fmla="*/ 118727 w 3475899"/>
                <a:gd name="connsiteY36" fmla="*/ 2711267 h 3988066"/>
                <a:gd name="connsiteX37" fmla="*/ 500560 w 3475899"/>
                <a:gd name="connsiteY37" fmla="*/ 3351926 h 3988066"/>
                <a:gd name="connsiteX38" fmla="*/ 1312915 w 3475899"/>
                <a:gd name="connsiteY38" fmla="*/ 3567187 h 3988066"/>
                <a:gd name="connsiteX39" fmla="*/ 2135520 w 3475899"/>
                <a:gd name="connsiteY39" fmla="*/ 3269921 h 3988066"/>
                <a:gd name="connsiteX40" fmla="*/ 2491727 w 3475899"/>
                <a:gd name="connsiteY40" fmla="*/ 2506256 h 3988066"/>
                <a:gd name="connsiteX41" fmla="*/ 2373845 w 3475899"/>
                <a:gd name="connsiteY41" fmla="*/ 2070608 h 3988066"/>
                <a:gd name="connsiteX42" fmla="*/ 2058641 w 3475899"/>
                <a:gd name="connsiteY42" fmla="*/ 1755405 h 3988066"/>
                <a:gd name="connsiteX43" fmla="*/ 1615306 w 3475899"/>
                <a:gd name="connsiteY43" fmla="*/ 1496578 h 3988066"/>
                <a:gd name="connsiteX44" fmla="*/ 859329 w 3475899"/>
                <a:gd name="connsiteY44" fmla="*/ 1135247 h 3988066"/>
                <a:gd name="connsiteX45" fmla="*/ 477496 w 3475899"/>
                <a:gd name="connsiteY45" fmla="*/ 609907 h 3988066"/>
                <a:gd name="connsiteX46" fmla="*/ 782450 w 3475899"/>
                <a:gd name="connsiteY46" fmla="*/ 143508 h 3988066"/>
                <a:gd name="connsiteX47" fmla="*/ 1425671 w 3475899"/>
                <a:gd name="connsiteY47" fmla="*/ 0 h 3988066"/>
                <a:gd name="connsiteX0" fmla="*/ 1425671 w 3475899"/>
                <a:gd name="connsiteY0" fmla="*/ 0 h 3988066"/>
                <a:gd name="connsiteX1" fmla="*/ 1687060 w 3475899"/>
                <a:gd name="connsiteY1" fmla="*/ 153758 h 3988066"/>
                <a:gd name="connsiteX2" fmla="*/ 1410295 w 3475899"/>
                <a:gd name="connsiteY2" fmla="*/ 102506 h 3988066"/>
                <a:gd name="connsiteX3" fmla="*/ 961834 w 3475899"/>
                <a:gd name="connsiteY3" fmla="*/ 187072 h 3988066"/>
                <a:gd name="connsiteX4" fmla="*/ 744010 w 3475899"/>
                <a:gd name="connsiteY4" fmla="*/ 481775 h 3988066"/>
                <a:gd name="connsiteX5" fmla="*/ 900331 w 3475899"/>
                <a:gd name="connsiteY5" fmla="*/ 740602 h 3988066"/>
                <a:gd name="connsiteX6" fmla="*/ 1284726 w 3475899"/>
                <a:gd name="connsiteY6" fmla="*/ 943050 h 3988066"/>
                <a:gd name="connsiteX7" fmla="*/ 2984160 w 3475899"/>
                <a:gd name="connsiteY7" fmla="*/ 1543339 h 3988066"/>
                <a:gd name="connsiteX8" fmla="*/ 3378091 w 3475899"/>
                <a:gd name="connsiteY8" fmla="*/ 2821306 h 3988066"/>
                <a:gd name="connsiteX9" fmla="*/ 2359032 w 3475899"/>
                <a:gd name="connsiteY9" fmla="*/ 3840356 h 3988066"/>
                <a:gd name="connsiteX10" fmla="*/ 1252372 w 3475899"/>
                <a:gd name="connsiteY10" fmla="*/ 3968244 h 3988066"/>
                <a:gd name="connsiteX11" fmla="*/ 352887 w 3475899"/>
                <a:gd name="connsiteY11" fmla="*/ 3518017 h 3988066"/>
                <a:gd name="connsiteX12" fmla="*/ 846 w 3475899"/>
                <a:gd name="connsiteY12" fmla="*/ 2711267 h 3988066"/>
                <a:gd name="connsiteX13" fmla="*/ 284017 w 3475899"/>
                <a:gd name="connsiteY13" fmla="*/ 2118017 h 3988066"/>
                <a:gd name="connsiteX14" fmla="*/ 964397 w 3475899"/>
                <a:gd name="connsiteY14" fmla="*/ 1870723 h 3988066"/>
                <a:gd name="connsiteX15" fmla="*/ 1592242 w 3475899"/>
                <a:gd name="connsiteY15" fmla="*/ 2019356 h 3988066"/>
                <a:gd name="connsiteX16" fmla="*/ 1861319 w 3475899"/>
                <a:gd name="connsiteY16" fmla="*/ 2490881 h 3988066"/>
                <a:gd name="connsiteX17" fmla="*/ 1680653 w 3475899"/>
                <a:gd name="connsiteY17" fmla="*/ 2861181 h 3988066"/>
                <a:gd name="connsiteX18" fmla="*/ 1261662 w 3475899"/>
                <a:gd name="connsiteY18" fmla="*/ 3008533 h 3988066"/>
                <a:gd name="connsiteX19" fmla="*/ 895206 w 3475899"/>
                <a:gd name="connsiteY19" fmla="*/ 2926528 h 3988066"/>
                <a:gd name="connsiteX20" fmla="*/ 718384 w 3475899"/>
                <a:gd name="connsiteY20" fmla="*/ 2649764 h 3988066"/>
                <a:gd name="connsiteX21" fmla="*/ 808076 w 3475899"/>
                <a:gd name="connsiteY21" fmla="*/ 2470379 h 3988066"/>
                <a:gd name="connsiteX22" fmla="*/ 931082 w 3475899"/>
                <a:gd name="connsiteY22" fmla="*/ 2406314 h 3988066"/>
                <a:gd name="connsiteX23" fmla="*/ 990023 w 3475899"/>
                <a:gd name="connsiteY23" fmla="*/ 2398626 h 3988066"/>
                <a:gd name="connsiteX24" fmla="*/ 1010524 w 3475899"/>
                <a:gd name="connsiteY24" fmla="*/ 2414001 h 3988066"/>
                <a:gd name="connsiteX25" fmla="*/ 1000274 w 3475899"/>
                <a:gd name="connsiteY25" fmla="*/ 2444753 h 3988066"/>
                <a:gd name="connsiteX26" fmla="*/ 990023 w 3475899"/>
                <a:gd name="connsiteY26" fmla="*/ 2475505 h 3988066"/>
                <a:gd name="connsiteX27" fmla="*/ 974647 w 3475899"/>
                <a:gd name="connsiteY27" fmla="*/ 2588261 h 3988066"/>
                <a:gd name="connsiteX28" fmla="*/ 1055370 w 3475899"/>
                <a:gd name="connsiteY28" fmla="*/ 2725362 h 3988066"/>
                <a:gd name="connsiteX29" fmla="*/ 1230911 w 3475899"/>
                <a:gd name="connsiteY29" fmla="*/ 2783021 h 3988066"/>
                <a:gd name="connsiteX30" fmla="*/ 1494862 w 3475899"/>
                <a:gd name="connsiteY30" fmla="*/ 2685641 h 3988066"/>
                <a:gd name="connsiteX31" fmla="*/ 1599930 w 3475899"/>
                <a:gd name="connsiteY31" fmla="*/ 2444753 h 3988066"/>
                <a:gd name="connsiteX32" fmla="*/ 1387231 w 3475899"/>
                <a:gd name="connsiteY32" fmla="*/ 2109048 h 3988066"/>
                <a:gd name="connsiteX33" fmla="*/ 943896 w 3475899"/>
                <a:gd name="connsiteY33" fmla="*/ 2003980 h 3988066"/>
                <a:gd name="connsiteX34" fmla="*/ 372428 w 3475899"/>
                <a:gd name="connsiteY34" fmla="*/ 2198740 h 3988066"/>
                <a:gd name="connsiteX35" fmla="*/ 118727 w 3475899"/>
                <a:gd name="connsiteY35" fmla="*/ 2711267 h 3988066"/>
                <a:gd name="connsiteX36" fmla="*/ 500560 w 3475899"/>
                <a:gd name="connsiteY36" fmla="*/ 3351926 h 3988066"/>
                <a:gd name="connsiteX37" fmla="*/ 1312915 w 3475899"/>
                <a:gd name="connsiteY37" fmla="*/ 3567187 h 3988066"/>
                <a:gd name="connsiteX38" fmla="*/ 2135520 w 3475899"/>
                <a:gd name="connsiteY38" fmla="*/ 3269921 h 3988066"/>
                <a:gd name="connsiteX39" fmla="*/ 2491727 w 3475899"/>
                <a:gd name="connsiteY39" fmla="*/ 2506256 h 3988066"/>
                <a:gd name="connsiteX40" fmla="*/ 2373845 w 3475899"/>
                <a:gd name="connsiteY40" fmla="*/ 2070608 h 3988066"/>
                <a:gd name="connsiteX41" fmla="*/ 2058641 w 3475899"/>
                <a:gd name="connsiteY41" fmla="*/ 1755405 h 3988066"/>
                <a:gd name="connsiteX42" fmla="*/ 1615306 w 3475899"/>
                <a:gd name="connsiteY42" fmla="*/ 1496578 h 3988066"/>
                <a:gd name="connsiteX43" fmla="*/ 859329 w 3475899"/>
                <a:gd name="connsiteY43" fmla="*/ 1135247 h 3988066"/>
                <a:gd name="connsiteX44" fmla="*/ 477496 w 3475899"/>
                <a:gd name="connsiteY44" fmla="*/ 609907 h 3988066"/>
                <a:gd name="connsiteX45" fmla="*/ 782450 w 3475899"/>
                <a:gd name="connsiteY45" fmla="*/ 143508 h 3988066"/>
                <a:gd name="connsiteX46" fmla="*/ 1425671 w 3475899"/>
                <a:gd name="connsiteY46" fmla="*/ 0 h 3988066"/>
                <a:gd name="connsiteX0" fmla="*/ 1425671 w 3475899"/>
                <a:gd name="connsiteY0" fmla="*/ 421 h 3988487"/>
                <a:gd name="connsiteX1" fmla="*/ 1410295 w 3475899"/>
                <a:gd name="connsiteY1" fmla="*/ 102927 h 3988487"/>
                <a:gd name="connsiteX2" fmla="*/ 961834 w 3475899"/>
                <a:gd name="connsiteY2" fmla="*/ 187493 h 3988487"/>
                <a:gd name="connsiteX3" fmla="*/ 744010 w 3475899"/>
                <a:gd name="connsiteY3" fmla="*/ 482196 h 3988487"/>
                <a:gd name="connsiteX4" fmla="*/ 900331 w 3475899"/>
                <a:gd name="connsiteY4" fmla="*/ 741023 h 3988487"/>
                <a:gd name="connsiteX5" fmla="*/ 1284726 w 3475899"/>
                <a:gd name="connsiteY5" fmla="*/ 943471 h 3988487"/>
                <a:gd name="connsiteX6" fmla="*/ 2984160 w 3475899"/>
                <a:gd name="connsiteY6" fmla="*/ 1543760 h 3988487"/>
                <a:gd name="connsiteX7" fmla="*/ 3378091 w 3475899"/>
                <a:gd name="connsiteY7" fmla="*/ 2821727 h 3988487"/>
                <a:gd name="connsiteX8" fmla="*/ 2359032 w 3475899"/>
                <a:gd name="connsiteY8" fmla="*/ 3840777 h 3988487"/>
                <a:gd name="connsiteX9" fmla="*/ 1252372 w 3475899"/>
                <a:gd name="connsiteY9" fmla="*/ 3968665 h 3988487"/>
                <a:gd name="connsiteX10" fmla="*/ 352887 w 3475899"/>
                <a:gd name="connsiteY10" fmla="*/ 3518438 h 3988487"/>
                <a:gd name="connsiteX11" fmla="*/ 846 w 3475899"/>
                <a:gd name="connsiteY11" fmla="*/ 2711688 h 3988487"/>
                <a:gd name="connsiteX12" fmla="*/ 284017 w 3475899"/>
                <a:gd name="connsiteY12" fmla="*/ 2118438 h 3988487"/>
                <a:gd name="connsiteX13" fmla="*/ 964397 w 3475899"/>
                <a:gd name="connsiteY13" fmla="*/ 1871144 h 3988487"/>
                <a:gd name="connsiteX14" fmla="*/ 1592242 w 3475899"/>
                <a:gd name="connsiteY14" fmla="*/ 2019777 h 3988487"/>
                <a:gd name="connsiteX15" fmla="*/ 1861319 w 3475899"/>
                <a:gd name="connsiteY15" fmla="*/ 2491302 h 3988487"/>
                <a:gd name="connsiteX16" fmla="*/ 1680653 w 3475899"/>
                <a:gd name="connsiteY16" fmla="*/ 2861602 h 3988487"/>
                <a:gd name="connsiteX17" fmla="*/ 1261662 w 3475899"/>
                <a:gd name="connsiteY17" fmla="*/ 3008954 h 3988487"/>
                <a:gd name="connsiteX18" fmla="*/ 895206 w 3475899"/>
                <a:gd name="connsiteY18" fmla="*/ 2926949 h 3988487"/>
                <a:gd name="connsiteX19" fmla="*/ 718384 w 3475899"/>
                <a:gd name="connsiteY19" fmla="*/ 2650185 h 3988487"/>
                <a:gd name="connsiteX20" fmla="*/ 808076 w 3475899"/>
                <a:gd name="connsiteY20" fmla="*/ 2470800 h 3988487"/>
                <a:gd name="connsiteX21" fmla="*/ 931082 w 3475899"/>
                <a:gd name="connsiteY21" fmla="*/ 2406735 h 3988487"/>
                <a:gd name="connsiteX22" fmla="*/ 990023 w 3475899"/>
                <a:gd name="connsiteY22" fmla="*/ 2399047 h 3988487"/>
                <a:gd name="connsiteX23" fmla="*/ 1010524 w 3475899"/>
                <a:gd name="connsiteY23" fmla="*/ 2414422 h 3988487"/>
                <a:gd name="connsiteX24" fmla="*/ 1000274 w 3475899"/>
                <a:gd name="connsiteY24" fmla="*/ 2445174 h 3988487"/>
                <a:gd name="connsiteX25" fmla="*/ 990023 w 3475899"/>
                <a:gd name="connsiteY25" fmla="*/ 2475926 h 3988487"/>
                <a:gd name="connsiteX26" fmla="*/ 974647 w 3475899"/>
                <a:gd name="connsiteY26" fmla="*/ 2588682 h 3988487"/>
                <a:gd name="connsiteX27" fmla="*/ 1055370 w 3475899"/>
                <a:gd name="connsiteY27" fmla="*/ 2725783 h 3988487"/>
                <a:gd name="connsiteX28" fmla="*/ 1230911 w 3475899"/>
                <a:gd name="connsiteY28" fmla="*/ 2783442 h 3988487"/>
                <a:gd name="connsiteX29" fmla="*/ 1494862 w 3475899"/>
                <a:gd name="connsiteY29" fmla="*/ 2686062 h 3988487"/>
                <a:gd name="connsiteX30" fmla="*/ 1599930 w 3475899"/>
                <a:gd name="connsiteY30" fmla="*/ 2445174 h 3988487"/>
                <a:gd name="connsiteX31" fmla="*/ 1387231 w 3475899"/>
                <a:gd name="connsiteY31" fmla="*/ 2109469 h 3988487"/>
                <a:gd name="connsiteX32" fmla="*/ 943896 w 3475899"/>
                <a:gd name="connsiteY32" fmla="*/ 2004401 h 3988487"/>
                <a:gd name="connsiteX33" fmla="*/ 372428 w 3475899"/>
                <a:gd name="connsiteY33" fmla="*/ 2199161 h 3988487"/>
                <a:gd name="connsiteX34" fmla="*/ 118727 w 3475899"/>
                <a:gd name="connsiteY34" fmla="*/ 2711688 h 3988487"/>
                <a:gd name="connsiteX35" fmla="*/ 500560 w 3475899"/>
                <a:gd name="connsiteY35" fmla="*/ 3352347 h 3988487"/>
                <a:gd name="connsiteX36" fmla="*/ 1312915 w 3475899"/>
                <a:gd name="connsiteY36" fmla="*/ 3567608 h 3988487"/>
                <a:gd name="connsiteX37" fmla="*/ 2135520 w 3475899"/>
                <a:gd name="connsiteY37" fmla="*/ 3270342 h 3988487"/>
                <a:gd name="connsiteX38" fmla="*/ 2491727 w 3475899"/>
                <a:gd name="connsiteY38" fmla="*/ 2506677 h 3988487"/>
                <a:gd name="connsiteX39" fmla="*/ 2373845 w 3475899"/>
                <a:gd name="connsiteY39" fmla="*/ 2071029 h 3988487"/>
                <a:gd name="connsiteX40" fmla="*/ 2058641 w 3475899"/>
                <a:gd name="connsiteY40" fmla="*/ 1755826 h 3988487"/>
                <a:gd name="connsiteX41" fmla="*/ 1615306 w 3475899"/>
                <a:gd name="connsiteY41" fmla="*/ 1496999 h 3988487"/>
                <a:gd name="connsiteX42" fmla="*/ 859329 w 3475899"/>
                <a:gd name="connsiteY42" fmla="*/ 1135668 h 3988487"/>
                <a:gd name="connsiteX43" fmla="*/ 477496 w 3475899"/>
                <a:gd name="connsiteY43" fmla="*/ 610328 h 3988487"/>
                <a:gd name="connsiteX44" fmla="*/ 782450 w 3475899"/>
                <a:gd name="connsiteY44" fmla="*/ 143929 h 3988487"/>
                <a:gd name="connsiteX45" fmla="*/ 1425671 w 3475899"/>
                <a:gd name="connsiteY45" fmla="*/ 421 h 3988487"/>
                <a:gd name="connsiteX0" fmla="*/ 1425671 w 3475899"/>
                <a:gd name="connsiteY0" fmla="*/ 0 h 3988066"/>
                <a:gd name="connsiteX1" fmla="*/ 961834 w 3475899"/>
                <a:gd name="connsiteY1" fmla="*/ 187072 h 3988066"/>
                <a:gd name="connsiteX2" fmla="*/ 744010 w 3475899"/>
                <a:gd name="connsiteY2" fmla="*/ 481775 h 3988066"/>
                <a:gd name="connsiteX3" fmla="*/ 900331 w 3475899"/>
                <a:gd name="connsiteY3" fmla="*/ 740602 h 3988066"/>
                <a:gd name="connsiteX4" fmla="*/ 1284726 w 3475899"/>
                <a:gd name="connsiteY4" fmla="*/ 943050 h 3988066"/>
                <a:gd name="connsiteX5" fmla="*/ 2984160 w 3475899"/>
                <a:gd name="connsiteY5" fmla="*/ 1543339 h 3988066"/>
                <a:gd name="connsiteX6" fmla="*/ 3378091 w 3475899"/>
                <a:gd name="connsiteY6" fmla="*/ 2821306 h 3988066"/>
                <a:gd name="connsiteX7" fmla="*/ 2359032 w 3475899"/>
                <a:gd name="connsiteY7" fmla="*/ 3840356 h 3988066"/>
                <a:gd name="connsiteX8" fmla="*/ 1252372 w 3475899"/>
                <a:gd name="connsiteY8" fmla="*/ 3968244 h 3988066"/>
                <a:gd name="connsiteX9" fmla="*/ 352887 w 3475899"/>
                <a:gd name="connsiteY9" fmla="*/ 3518017 h 3988066"/>
                <a:gd name="connsiteX10" fmla="*/ 846 w 3475899"/>
                <a:gd name="connsiteY10" fmla="*/ 2711267 h 3988066"/>
                <a:gd name="connsiteX11" fmla="*/ 284017 w 3475899"/>
                <a:gd name="connsiteY11" fmla="*/ 2118017 h 3988066"/>
                <a:gd name="connsiteX12" fmla="*/ 964397 w 3475899"/>
                <a:gd name="connsiteY12" fmla="*/ 1870723 h 3988066"/>
                <a:gd name="connsiteX13" fmla="*/ 1592242 w 3475899"/>
                <a:gd name="connsiteY13" fmla="*/ 2019356 h 3988066"/>
                <a:gd name="connsiteX14" fmla="*/ 1861319 w 3475899"/>
                <a:gd name="connsiteY14" fmla="*/ 2490881 h 3988066"/>
                <a:gd name="connsiteX15" fmla="*/ 1680653 w 3475899"/>
                <a:gd name="connsiteY15" fmla="*/ 2861181 h 3988066"/>
                <a:gd name="connsiteX16" fmla="*/ 1261662 w 3475899"/>
                <a:gd name="connsiteY16" fmla="*/ 3008533 h 3988066"/>
                <a:gd name="connsiteX17" fmla="*/ 895206 w 3475899"/>
                <a:gd name="connsiteY17" fmla="*/ 2926528 h 3988066"/>
                <a:gd name="connsiteX18" fmla="*/ 718384 w 3475899"/>
                <a:gd name="connsiteY18" fmla="*/ 2649764 h 3988066"/>
                <a:gd name="connsiteX19" fmla="*/ 808076 w 3475899"/>
                <a:gd name="connsiteY19" fmla="*/ 2470379 h 3988066"/>
                <a:gd name="connsiteX20" fmla="*/ 931082 w 3475899"/>
                <a:gd name="connsiteY20" fmla="*/ 2406314 h 3988066"/>
                <a:gd name="connsiteX21" fmla="*/ 990023 w 3475899"/>
                <a:gd name="connsiteY21" fmla="*/ 2398626 h 3988066"/>
                <a:gd name="connsiteX22" fmla="*/ 1010524 w 3475899"/>
                <a:gd name="connsiteY22" fmla="*/ 2414001 h 3988066"/>
                <a:gd name="connsiteX23" fmla="*/ 1000274 w 3475899"/>
                <a:gd name="connsiteY23" fmla="*/ 2444753 h 3988066"/>
                <a:gd name="connsiteX24" fmla="*/ 990023 w 3475899"/>
                <a:gd name="connsiteY24" fmla="*/ 2475505 h 3988066"/>
                <a:gd name="connsiteX25" fmla="*/ 974647 w 3475899"/>
                <a:gd name="connsiteY25" fmla="*/ 2588261 h 3988066"/>
                <a:gd name="connsiteX26" fmla="*/ 1055370 w 3475899"/>
                <a:gd name="connsiteY26" fmla="*/ 2725362 h 3988066"/>
                <a:gd name="connsiteX27" fmla="*/ 1230911 w 3475899"/>
                <a:gd name="connsiteY27" fmla="*/ 2783021 h 3988066"/>
                <a:gd name="connsiteX28" fmla="*/ 1494862 w 3475899"/>
                <a:gd name="connsiteY28" fmla="*/ 2685641 h 3988066"/>
                <a:gd name="connsiteX29" fmla="*/ 1599930 w 3475899"/>
                <a:gd name="connsiteY29" fmla="*/ 2444753 h 3988066"/>
                <a:gd name="connsiteX30" fmla="*/ 1387231 w 3475899"/>
                <a:gd name="connsiteY30" fmla="*/ 2109048 h 3988066"/>
                <a:gd name="connsiteX31" fmla="*/ 943896 w 3475899"/>
                <a:gd name="connsiteY31" fmla="*/ 2003980 h 3988066"/>
                <a:gd name="connsiteX32" fmla="*/ 372428 w 3475899"/>
                <a:gd name="connsiteY32" fmla="*/ 2198740 h 3988066"/>
                <a:gd name="connsiteX33" fmla="*/ 118727 w 3475899"/>
                <a:gd name="connsiteY33" fmla="*/ 2711267 h 3988066"/>
                <a:gd name="connsiteX34" fmla="*/ 500560 w 3475899"/>
                <a:gd name="connsiteY34" fmla="*/ 3351926 h 3988066"/>
                <a:gd name="connsiteX35" fmla="*/ 1312915 w 3475899"/>
                <a:gd name="connsiteY35" fmla="*/ 3567187 h 3988066"/>
                <a:gd name="connsiteX36" fmla="*/ 2135520 w 3475899"/>
                <a:gd name="connsiteY36" fmla="*/ 3269921 h 3988066"/>
                <a:gd name="connsiteX37" fmla="*/ 2491727 w 3475899"/>
                <a:gd name="connsiteY37" fmla="*/ 2506256 h 3988066"/>
                <a:gd name="connsiteX38" fmla="*/ 2373845 w 3475899"/>
                <a:gd name="connsiteY38" fmla="*/ 2070608 h 3988066"/>
                <a:gd name="connsiteX39" fmla="*/ 2058641 w 3475899"/>
                <a:gd name="connsiteY39" fmla="*/ 1755405 h 3988066"/>
                <a:gd name="connsiteX40" fmla="*/ 1615306 w 3475899"/>
                <a:gd name="connsiteY40" fmla="*/ 1496578 h 3988066"/>
                <a:gd name="connsiteX41" fmla="*/ 859329 w 3475899"/>
                <a:gd name="connsiteY41" fmla="*/ 1135247 h 3988066"/>
                <a:gd name="connsiteX42" fmla="*/ 477496 w 3475899"/>
                <a:gd name="connsiteY42" fmla="*/ 609907 h 3988066"/>
                <a:gd name="connsiteX43" fmla="*/ 782450 w 3475899"/>
                <a:gd name="connsiteY43" fmla="*/ 143508 h 3988066"/>
                <a:gd name="connsiteX44" fmla="*/ 1425671 w 3475899"/>
                <a:gd name="connsiteY44" fmla="*/ 0 h 3988066"/>
                <a:gd name="connsiteX0" fmla="*/ 782450 w 3475899"/>
                <a:gd name="connsiteY0" fmla="*/ 32557 h 3877115"/>
                <a:gd name="connsiteX1" fmla="*/ 961834 w 3475899"/>
                <a:gd name="connsiteY1" fmla="*/ 76121 h 3877115"/>
                <a:gd name="connsiteX2" fmla="*/ 744010 w 3475899"/>
                <a:gd name="connsiteY2" fmla="*/ 370824 h 3877115"/>
                <a:gd name="connsiteX3" fmla="*/ 900331 w 3475899"/>
                <a:gd name="connsiteY3" fmla="*/ 629651 h 3877115"/>
                <a:gd name="connsiteX4" fmla="*/ 1284726 w 3475899"/>
                <a:gd name="connsiteY4" fmla="*/ 832099 h 3877115"/>
                <a:gd name="connsiteX5" fmla="*/ 2984160 w 3475899"/>
                <a:gd name="connsiteY5" fmla="*/ 1432388 h 3877115"/>
                <a:gd name="connsiteX6" fmla="*/ 3378091 w 3475899"/>
                <a:gd name="connsiteY6" fmla="*/ 2710355 h 3877115"/>
                <a:gd name="connsiteX7" fmla="*/ 2359032 w 3475899"/>
                <a:gd name="connsiteY7" fmla="*/ 3729405 h 3877115"/>
                <a:gd name="connsiteX8" fmla="*/ 1252372 w 3475899"/>
                <a:gd name="connsiteY8" fmla="*/ 3857293 h 3877115"/>
                <a:gd name="connsiteX9" fmla="*/ 352887 w 3475899"/>
                <a:gd name="connsiteY9" fmla="*/ 3407066 h 3877115"/>
                <a:gd name="connsiteX10" fmla="*/ 846 w 3475899"/>
                <a:gd name="connsiteY10" fmla="*/ 2600316 h 3877115"/>
                <a:gd name="connsiteX11" fmla="*/ 284017 w 3475899"/>
                <a:gd name="connsiteY11" fmla="*/ 2007066 h 3877115"/>
                <a:gd name="connsiteX12" fmla="*/ 964397 w 3475899"/>
                <a:gd name="connsiteY12" fmla="*/ 1759772 h 3877115"/>
                <a:gd name="connsiteX13" fmla="*/ 1592242 w 3475899"/>
                <a:gd name="connsiteY13" fmla="*/ 1908405 h 3877115"/>
                <a:gd name="connsiteX14" fmla="*/ 1861319 w 3475899"/>
                <a:gd name="connsiteY14" fmla="*/ 2379930 h 3877115"/>
                <a:gd name="connsiteX15" fmla="*/ 1680653 w 3475899"/>
                <a:gd name="connsiteY15" fmla="*/ 2750230 h 3877115"/>
                <a:gd name="connsiteX16" fmla="*/ 1261662 w 3475899"/>
                <a:gd name="connsiteY16" fmla="*/ 2897582 h 3877115"/>
                <a:gd name="connsiteX17" fmla="*/ 895206 w 3475899"/>
                <a:gd name="connsiteY17" fmla="*/ 2815577 h 3877115"/>
                <a:gd name="connsiteX18" fmla="*/ 718384 w 3475899"/>
                <a:gd name="connsiteY18" fmla="*/ 2538813 h 3877115"/>
                <a:gd name="connsiteX19" fmla="*/ 808076 w 3475899"/>
                <a:gd name="connsiteY19" fmla="*/ 2359428 h 3877115"/>
                <a:gd name="connsiteX20" fmla="*/ 931082 w 3475899"/>
                <a:gd name="connsiteY20" fmla="*/ 2295363 h 3877115"/>
                <a:gd name="connsiteX21" fmla="*/ 990023 w 3475899"/>
                <a:gd name="connsiteY21" fmla="*/ 2287675 h 3877115"/>
                <a:gd name="connsiteX22" fmla="*/ 1010524 w 3475899"/>
                <a:gd name="connsiteY22" fmla="*/ 2303050 h 3877115"/>
                <a:gd name="connsiteX23" fmla="*/ 1000274 w 3475899"/>
                <a:gd name="connsiteY23" fmla="*/ 2333802 h 3877115"/>
                <a:gd name="connsiteX24" fmla="*/ 990023 w 3475899"/>
                <a:gd name="connsiteY24" fmla="*/ 2364554 h 3877115"/>
                <a:gd name="connsiteX25" fmla="*/ 974647 w 3475899"/>
                <a:gd name="connsiteY25" fmla="*/ 2477310 h 3877115"/>
                <a:gd name="connsiteX26" fmla="*/ 1055370 w 3475899"/>
                <a:gd name="connsiteY26" fmla="*/ 2614411 h 3877115"/>
                <a:gd name="connsiteX27" fmla="*/ 1230911 w 3475899"/>
                <a:gd name="connsiteY27" fmla="*/ 2672070 h 3877115"/>
                <a:gd name="connsiteX28" fmla="*/ 1494862 w 3475899"/>
                <a:gd name="connsiteY28" fmla="*/ 2574690 h 3877115"/>
                <a:gd name="connsiteX29" fmla="*/ 1599930 w 3475899"/>
                <a:gd name="connsiteY29" fmla="*/ 2333802 h 3877115"/>
                <a:gd name="connsiteX30" fmla="*/ 1387231 w 3475899"/>
                <a:gd name="connsiteY30" fmla="*/ 1998097 h 3877115"/>
                <a:gd name="connsiteX31" fmla="*/ 943896 w 3475899"/>
                <a:gd name="connsiteY31" fmla="*/ 1893029 h 3877115"/>
                <a:gd name="connsiteX32" fmla="*/ 372428 w 3475899"/>
                <a:gd name="connsiteY32" fmla="*/ 2087789 h 3877115"/>
                <a:gd name="connsiteX33" fmla="*/ 118727 w 3475899"/>
                <a:gd name="connsiteY33" fmla="*/ 2600316 h 3877115"/>
                <a:gd name="connsiteX34" fmla="*/ 500560 w 3475899"/>
                <a:gd name="connsiteY34" fmla="*/ 3240975 h 3877115"/>
                <a:gd name="connsiteX35" fmla="*/ 1312915 w 3475899"/>
                <a:gd name="connsiteY35" fmla="*/ 3456236 h 3877115"/>
                <a:gd name="connsiteX36" fmla="*/ 2135520 w 3475899"/>
                <a:gd name="connsiteY36" fmla="*/ 3158970 h 3877115"/>
                <a:gd name="connsiteX37" fmla="*/ 2491727 w 3475899"/>
                <a:gd name="connsiteY37" fmla="*/ 2395305 h 3877115"/>
                <a:gd name="connsiteX38" fmla="*/ 2373845 w 3475899"/>
                <a:gd name="connsiteY38" fmla="*/ 1959657 h 3877115"/>
                <a:gd name="connsiteX39" fmla="*/ 2058641 w 3475899"/>
                <a:gd name="connsiteY39" fmla="*/ 1644454 h 3877115"/>
                <a:gd name="connsiteX40" fmla="*/ 1615306 w 3475899"/>
                <a:gd name="connsiteY40" fmla="*/ 1385627 h 3877115"/>
                <a:gd name="connsiteX41" fmla="*/ 859329 w 3475899"/>
                <a:gd name="connsiteY41" fmla="*/ 1024296 h 3877115"/>
                <a:gd name="connsiteX42" fmla="*/ 477496 w 3475899"/>
                <a:gd name="connsiteY42" fmla="*/ 498956 h 3877115"/>
                <a:gd name="connsiteX43" fmla="*/ 782450 w 3475899"/>
                <a:gd name="connsiteY43" fmla="*/ 32557 h 3877115"/>
                <a:gd name="connsiteX0" fmla="*/ 477496 w 3475899"/>
                <a:gd name="connsiteY0" fmla="*/ 424506 h 3802665"/>
                <a:gd name="connsiteX1" fmla="*/ 961834 w 3475899"/>
                <a:gd name="connsiteY1" fmla="*/ 1671 h 3802665"/>
                <a:gd name="connsiteX2" fmla="*/ 744010 w 3475899"/>
                <a:gd name="connsiteY2" fmla="*/ 296374 h 3802665"/>
                <a:gd name="connsiteX3" fmla="*/ 900331 w 3475899"/>
                <a:gd name="connsiteY3" fmla="*/ 555201 h 3802665"/>
                <a:gd name="connsiteX4" fmla="*/ 1284726 w 3475899"/>
                <a:gd name="connsiteY4" fmla="*/ 757649 h 3802665"/>
                <a:gd name="connsiteX5" fmla="*/ 2984160 w 3475899"/>
                <a:gd name="connsiteY5" fmla="*/ 1357938 h 3802665"/>
                <a:gd name="connsiteX6" fmla="*/ 3378091 w 3475899"/>
                <a:gd name="connsiteY6" fmla="*/ 2635905 h 3802665"/>
                <a:gd name="connsiteX7" fmla="*/ 2359032 w 3475899"/>
                <a:gd name="connsiteY7" fmla="*/ 3654955 h 3802665"/>
                <a:gd name="connsiteX8" fmla="*/ 1252372 w 3475899"/>
                <a:gd name="connsiteY8" fmla="*/ 3782843 h 3802665"/>
                <a:gd name="connsiteX9" fmla="*/ 352887 w 3475899"/>
                <a:gd name="connsiteY9" fmla="*/ 3332616 h 3802665"/>
                <a:gd name="connsiteX10" fmla="*/ 846 w 3475899"/>
                <a:gd name="connsiteY10" fmla="*/ 2525866 h 3802665"/>
                <a:gd name="connsiteX11" fmla="*/ 284017 w 3475899"/>
                <a:gd name="connsiteY11" fmla="*/ 1932616 h 3802665"/>
                <a:gd name="connsiteX12" fmla="*/ 964397 w 3475899"/>
                <a:gd name="connsiteY12" fmla="*/ 1685322 h 3802665"/>
                <a:gd name="connsiteX13" fmla="*/ 1592242 w 3475899"/>
                <a:gd name="connsiteY13" fmla="*/ 1833955 h 3802665"/>
                <a:gd name="connsiteX14" fmla="*/ 1861319 w 3475899"/>
                <a:gd name="connsiteY14" fmla="*/ 2305480 h 3802665"/>
                <a:gd name="connsiteX15" fmla="*/ 1680653 w 3475899"/>
                <a:gd name="connsiteY15" fmla="*/ 2675780 h 3802665"/>
                <a:gd name="connsiteX16" fmla="*/ 1261662 w 3475899"/>
                <a:gd name="connsiteY16" fmla="*/ 2823132 h 3802665"/>
                <a:gd name="connsiteX17" fmla="*/ 895206 w 3475899"/>
                <a:gd name="connsiteY17" fmla="*/ 2741127 h 3802665"/>
                <a:gd name="connsiteX18" fmla="*/ 718384 w 3475899"/>
                <a:gd name="connsiteY18" fmla="*/ 2464363 h 3802665"/>
                <a:gd name="connsiteX19" fmla="*/ 808076 w 3475899"/>
                <a:gd name="connsiteY19" fmla="*/ 2284978 h 3802665"/>
                <a:gd name="connsiteX20" fmla="*/ 931082 w 3475899"/>
                <a:gd name="connsiteY20" fmla="*/ 2220913 h 3802665"/>
                <a:gd name="connsiteX21" fmla="*/ 990023 w 3475899"/>
                <a:gd name="connsiteY21" fmla="*/ 2213225 h 3802665"/>
                <a:gd name="connsiteX22" fmla="*/ 1010524 w 3475899"/>
                <a:gd name="connsiteY22" fmla="*/ 2228600 h 3802665"/>
                <a:gd name="connsiteX23" fmla="*/ 1000274 w 3475899"/>
                <a:gd name="connsiteY23" fmla="*/ 2259352 h 3802665"/>
                <a:gd name="connsiteX24" fmla="*/ 990023 w 3475899"/>
                <a:gd name="connsiteY24" fmla="*/ 2290104 h 3802665"/>
                <a:gd name="connsiteX25" fmla="*/ 974647 w 3475899"/>
                <a:gd name="connsiteY25" fmla="*/ 2402860 h 3802665"/>
                <a:gd name="connsiteX26" fmla="*/ 1055370 w 3475899"/>
                <a:gd name="connsiteY26" fmla="*/ 2539961 h 3802665"/>
                <a:gd name="connsiteX27" fmla="*/ 1230911 w 3475899"/>
                <a:gd name="connsiteY27" fmla="*/ 2597620 h 3802665"/>
                <a:gd name="connsiteX28" fmla="*/ 1494862 w 3475899"/>
                <a:gd name="connsiteY28" fmla="*/ 2500240 h 3802665"/>
                <a:gd name="connsiteX29" fmla="*/ 1599930 w 3475899"/>
                <a:gd name="connsiteY29" fmla="*/ 2259352 h 3802665"/>
                <a:gd name="connsiteX30" fmla="*/ 1387231 w 3475899"/>
                <a:gd name="connsiteY30" fmla="*/ 1923647 h 3802665"/>
                <a:gd name="connsiteX31" fmla="*/ 943896 w 3475899"/>
                <a:gd name="connsiteY31" fmla="*/ 1818579 h 3802665"/>
                <a:gd name="connsiteX32" fmla="*/ 372428 w 3475899"/>
                <a:gd name="connsiteY32" fmla="*/ 2013339 h 3802665"/>
                <a:gd name="connsiteX33" fmla="*/ 118727 w 3475899"/>
                <a:gd name="connsiteY33" fmla="*/ 2525866 h 3802665"/>
                <a:gd name="connsiteX34" fmla="*/ 500560 w 3475899"/>
                <a:gd name="connsiteY34" fmla="*/ 3166525 h 3802665"/>
                <a:gd name="connsiteX35" fmla="*/ 1312915 w 3475899"/>
                <a:gd name="connsiteY35" fmla="*/ 3381786 h 3802665"/>
                <a:gd name="connsiteX36" fmla="*/ 2135520 w 3475899"/>
                <a:gd name="connsiteY36" fmla="*/ 3084520 h 3802665"/>
                <a:gd name="connsiteX37" fmla="*/ 2491727 w 3475899"/>
                <a:gd name="connsiteY37" fmla="*/ 2320855 h 3802665"/>
                <a:gd name="connsiteX38" fmla="*/ 2373845 w 3475899"/>
                <a:gd name="connsiteY38" fmla="*/ 1885207 h 3802665"/>
                <a:gd name="connsiteX39" fmla="*/ 2058641 w 3475899"/>
                <a:gd name="connsiteY39" fmla="*/ 1570004 h 3802665"/>
                <a:gd name="connsiteX40" fmla="*/ 1615306 w 3475899"/>
                <a:gd name="connsiteY40" fmla="*/ 1311177 h 3802665"/>
                <a:gd name="connsiteX41" fmla="*/ 859329 w 3475899"/>
                <a:gd name="connsiteY41" fmla="*/ 949846 h 3802665"/>
                <a:gd name="connsiteX42" fmla="*/ 477496 w 3475899"/>
                <a:gd name="connsiteY42" fmla="*/ 424506 h 380266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35520 w 3475899"/>
                <a:gd name="connsiteY36" fmla="*/ 3980450 h 4698595"/>
                <a:gd name="connsiteX37" fmla="*/ 2491727 w 3475899"/>
                <a:gd name="connsiteY37" fmla="*/ 3216785 h 4698595"/>
                <a:gd name="connsiteX38" fmla="*/ 2373845 w 3475899"/>
                <a:gd name="connsiteY38" fmla="*/ 278113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35520 w 3475899"/>
                <a:gd name="connsiteY36" fmla="*/ 3980450 h 4698595"/>
                <a:gd name="connsiteX37" fmla="*/ 2705552 w 3475899"/>
                <a:gd name="connsiteY37" fmla="*/ 3234379 h 4698595"/>
                <a:gd name="connsiteX38" fmla="*/ 2373845 w 3475899"/>
                <a:gd name="connsiteY38" fmla="*/ 278113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373845 w 3475899"/>
                <a:gd name="connsiteY38" fmla="*/ 278113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769638 w 3475899"/>
                <a:gd name="connsiteY39" fmla="*/ 2113659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11483"/>
                <a:gd name="connsiteY0" fmla="*/ 1320436 h 4698595"/>
                <a:gd name="connsiteX1" fmla="*/ 391637 w 3411483"/>
                <a:gd name="connsiteY1" fmla="*/ 346 h 4698595"/>
                <a:gd name="connsiteX2" fmla="*/ 744010 w 3411483"/>
                <a:gd name="connsiteY2" fmla="*/ 1192304 h 4698595"/>
                <a:gd name="connsiteX3" fmla="*/ 900331 w 3411483"/>
                <a:gd name="connsiteY3" fmla="*/ 1451131 h 4698595"/>
                <a:gd name="connsiteX4" fmla="*/ 1240632 w 3411483"/>
                <a:gd name="connsiteY4" fmla="*/ 1733678 h 4698595"/>
                <a:gd name="connsiteX5" fmla="*/ 2984160 w 3411483"/>
                <a:gd name="connsiteY5" fmla="*/ 2253868 h 4698595"/>
                <a:gd name="connsiteX6" fmla="*/ 3378091 w 3411483"/>
                <a:gd name="connsiteY6" fmla="*/ 3531835 h 4698595"/>
                <a:gd name="connsiteX7" fmla="*/ 2359032 w 3411483"/>
                <a:gd name="connsiteY7" fmla="*/ 4550885 h 4698595"/>
                <a:gd name="connsiteX8" fmla="*/ 1252372 w 3411483"/>
                <a:gd name="connsiteY8" fmla="*/ 4678773 h 4698595"/>
                <a:gd name="connsiteX9" fmla="*/ 352887 w 3411483"/>
                <a:gd name="connsiteY9" fmla="*/ 4228546 h 4698595"/>
                <a:gd name="connsiteX10" fmla="*/ 846 w 3411483"/>
                <a:gd name="connsiteY10" fmla="*/ 3421796 h 4698595"/>
                <a:gd name="connsiteX11" fmla="*/ 284017 w 3411483"/>
                <a:gd name="connsiteY11" fmla="*/ 2828546 h 4698595"/>
                <a:gd name="connsiteX12" fmla="*/ 964397 w 3411483"/>
                <a:gd name="connsiteY12" fmla="*/ 2581252 h 4698595"/>
                <a:gd name="connsiteX13" fmla="*/ 1592242 w 3411483"/>
                <a:gd name="connsiteY13" fmla="*/ 2729885 h 4698595"/>
                <a:gd name="connsiteX14" fmla="*/ 1861319 w 3411483"/>
                <a:gd name="connsiteY14" fmla="*/ 3201410 h 4698595"/>
                <a:gd name="connsiteX15" fmla="*/ 1680653 w 3411483"/>
                <a:gd name="connsiteY15" fmla="*/ 3571710 h 4698595"/>
                <a:gd name="connsiteX16" fmla="*/ 1261662 w 3411483"/>
                <a:gd name="connsiteY16" fmla="*/ 3719062 h 4698595"/>
                <a:gd name="connsiteX17" fmla="*/ 895206 w 3411483"/>
                <a:gd name="connsiteY17" fmla="*/ 3637057 h 4698595"/>
                <a:gd name="connsiteX18" fmla="*/ 718384 w 3411483"/>
                <a:gd name="connsiteY18" fmla="*/ 3360293 h 4698595"/>
                <a:gd name="connsiteX19" fmla="*/ 808076 w 3411483"/>
                <a:gd name="connsiteY19" fmla="*/ 3180908 h 4698595"/>
                <a:gd name="connsiteX20" fmla="*/ 931082 w 3411483"/>
                <a:gd name="connsiteY20" fmla="*/ 3116843 h 4698595"/>
                <a:gd name="connsiteX21" fmla="*/ 990023 w 3411483"/>
                <a:gd name="connsiteY21" fmla="*/ 3109155 h 4698595"/>
                <a:gd name="connsiteX22" fmla="*/ 1010524 w 3411483"/>
                <a:gd name="connsiteY22" fmla="*/ 3124530 h 4698595"/>
                <a:gd name="connsiteX23" fmla="*/ 1000274 w 3411483"/>
                <a:gd name="connsiteY23" fmla="*/ 3155282 h 4698595"/>
                <a:gd name="connsiteX24" fmla="*/ 990023 w 3411483"/>
                <a:gd name="connsiteY24" fmla="*/ 3186034 h 4698595"/>
                <a:gd name="connsiteX25" fmla="*/ 974647 w 3411483"/>
                <a:gd name="connsiteY25" fmla="*/ 3298790 h 4698595"/>
                <a:gd name="connsiteX26" fmla="*/ 1055370 w 3411483"/>
                <a:gd name="connsiteY26" fmla="*/ 3435891 h 4698595"/>
                <a:gd name="connsiteX27" fmla="*/ 1230911 w 3411483"/>
                <a:gd name="connsiteY27" fmla="*/ 3493550 h 4698595"/>
                <a:gd name="connsiteX28" fmla="*/ 1494862 w 3411483"/>
                <a:gd name="connsiteY28" fmla="*/ 3396170 h 4698595"/>
                <a:gd name="connsiteX29" fmla="*/ 1599930 w 3411483"/>
                <a:gd name="connsiteY29" fmla="*/ 3155282 h 4698595"/>
                <a:gd name="connsiteX30" fmla="*/ 1387231 w 3411483"/>
                <a:gd name="connsiteY30" fmla="*/ 2819577 h 4698595"/>
                <a:gd name="connsiteX31" fmla="*/ 943896 w 3411483"/>
                <a:gd name="connsiteY31" fmla="*/ 2714509 h 4698595"/>
                <a:gd name="connsiteX32" fmla="*/ 372428 w 3411483"/>
                <a:gd name="connsiteY32" fmla="*/ 2909269 h 4698595"/>
                <a:gd name="connsiteX33" fmla="*/ 118727 w 3411483"/>
                <a:gd name="connsiteY33" fmla="*/ 3421796 h 4698595"/>
                <a:gd name="connsiteX34" fmla="*/ 500560 w 3411483"/>
                <a:gd name="connsiteY34" fmla="*/ 4062455 h 4698595"/>
                <a:gd name="connsiteX35" fmla="*/ 1312915 w 3411483"/>
                <a:gd name="connsiteY35" fmla="*/ 4277716 h 4698595"/>
                <a:gd name="connsiteX36" fmla="*/ 2195013 w 3411483"/>
                <a:gd name="connsiteY36" fmla="*/ 3993179 h 4698595"/>
                <a:gd name="connsiteX37" fmla="*/ 2705552 w 3411483"/>
                <a:gd name="connsiteY37" fmla="*/ 3234379 h 4698595"/>
                <a:gd name="connsiteX38" fmla="*/ 2587666 w 3411483"/>
                <a:gd name="connsiteY38" fmla="*/ 2728357 h 4698595"/>
                <a:gd name="connsiteX39" fmla="*/ 1769638 w 3411483"/>
                <a:gd name="connsiteY39" fmla="*/ 2113659 h 4698595"/>
                <a:gd name="connsiteX40" fmla="*/ 859329 w 3411483"/>
                <a:gd name="connsiteY40" fmla="*/ 1845776 h 4698595"/>
                <a:gd name="connsiteX41" fmla="*/ 477496 w 3411483"/>
                <a:gd name="connsiteY41" fmla="*/ 1320436 h 4698595"/>
                <a:gd name="connsiteX0" fmla="*/ 477496 w 3411485"/>
                <a:gd name="connsiteY0" fmla="*/ 760057 h 4138216"/>
                <a:gd name="connsiteX1" fmla="*/ 810541 w 3411485"/>
                <a:gd name="connsiteY1" fmla="*/ 659 h 4138216"/>
                <a:gd name="connsiteX2" fmla="*/ 744010 w 3411485"/>
                <a:gd name="connsiteY2" fmla="*/ 631925 h 4138216"/>
                <a:gd name="connsiteX3" fmla="*/ 900331 w 3411485"/>
                <a:gd name="connsiteY3" fmla="*/ 890752 h 4138216"/>
                <a:gd name="connsiteX4" fmla="*/ 1240632 w 3411485"/>
                <a:gd name="connsiteY4" fmla="*/ 1173299 h 4138216"/>
                <a:gd name="connsiteX5" fmla="*/ 2984160 w 3411485"/>
                <a:gd name="connsiteY5" fmla="*/ 1693489 h 4138216"/>
                <a:gd name="connsiteX6" fmla="*/ 3378091 w 3411485"/>
                <a:gd name="connsiteY6" fmla="*/ 2971456 h 4138216"/>
                <a:gd name="connsiteX7" fmla="*/ 2359032 w 3411485"/>
                <a:gd name="connsiteY7" fmla="*/ 3990506 h 4138216"/>
                <a:gd name="connsiteX8" fmla="*/ 1252372 w 3411485"/>
                <a:gd name="connsiteY8" fmla="*/ 4118394 h 4138216"/>
                <a:gd name="connsiteX9" fmla="*/ 352887 w 3411485"/>
                <a:gd name="connsiteY9" fmla="*/ 3668167 h 4138216"/>
                <a:gd name="connsiteX10" fmla="*/ 846 w 3411485"/>
                <a:gd name="connsiteY10" fmla="*/ 2861417 h 4138216"/>
                <a:gd name="connsiteX11" fmla="*/ 284017 w 3411485"/>
                <a:gd name="connsiteY11" fmla="*/ 2268167 h 4138216"/>
                <a:gd name="connsiteX12" fmla="*/ 964397 w 3411485"/>
                <a:gd name="connsiteY12" fmla="*/ 2020873 h 4138216"/>
                <a:gd name="connsiteX13" fmla="*/ 1592242 w 3411485"/>
                <a:gd name="connsiteY13" fmla="*/ 2169506 h 4138216"/>
                <a:gd name="connsiteX14" fmla="*/ 1861319 w 3411485"/>
                <a:gd name="connsiteY14" fmla="*/ 2641031 h 4138216"/>
                <a:gd name="connsiteX15" fmla="*/ 1680653 w 3411485"/>
                <a:gd name="connsiteY15" fmla="*/ 3011331 h 4138216"/>
                <a:gd name="connsiteX16" fmla="*/ 1261662 w 3411485"/>
                <a:gd name="connsiteY16" fmla="*/ 3158683 h 4138216"/>
                <a:gd name="connsiteX17" fmla="*/ 895206 w 3411485"/>
                <a:gd name="connsiteY17" fmla="*/ 3076678 h 4138216"/>
                <a:gd name="connsiteX18" fmla="*/ 718384 w 3411485"/>
                <a:gd name="connsiteY18" fmla="*/ 2799914 h 4138216"/>
                <a:gd name="connsiteX19" fmla="*/ 808076 w 3411485"/>
                <a:gd name="connsiteY19" fmla="*/ 2620529 h 4138216"/>
                <a:gd name="connsiteX20" fmla="*/ 931082 w 3411485"/>
                <a:gd name="connsiteY20" fmla="*/ 2556464 h 4138216"/>
                <a:gd name="connsiteX21" fmla="*/ 990023 w 3411485"/>
                <a:gd name="connsiteY21" fmla="*/ 2548776 h 4138216"/>
                <a:gd name="connsiteX22" fmla="*/ 1010524 w 3411485"/>
                <a:gd name="connsiteY22" fmla="*/ 2564151 h 4138216"/>
                <a:gd name="connsiteX23" fmla="*/ 1000274 w 3411485"/>
                <a:gd name="connsiteY23" fmla="*/ 2594903 h 4138216"/>
                <a:gd name="connsiteX24" fmla="*/ 990023 w 3411485"/>
                <a:gd name="connsiteY24" fmla="*/ 2625655 h 4138216"/>
                <a:gd name="connsiteX25" fmla="*/ 974647 w 3411485"/>
                <a:gd name="connsiteY25" fmla="*/ 2738411 h 4138216"/>
                <a:gd name="connsiteX26" fmla="*/ 1055370 w 3411485"/>
                <a:gd name="connsiteY26" fmla="*/ 2875512 h 4138216"/>
                <a:gd name="connsiteX27" fmla="*/ 1230911 w 3411485"/>
                <a:gd name="connsiteY27" fmla="*/ 2933171 h 4138216"/>
                <a:gd name="connsiteX28" fmla="*/ 1494862 w 3411485"/>
                <a:gd name="connsiteY28" fmla="*/ 2835791 h 4138216"/>
                <a:gd name="connsiteX29" fmla="*/ 1599930 w 3411485"/>
                <a:gd name="connsiteY29" fmla="*/ 2594903 h 4138216"/>
                <a:gd name="connsiteX30" fmla="*/ 1387231 w 3411485"/>
                <a:gd name="connsiteY30" fmla="*/ 2259198 h 4138216"/>
                <a:gd name="connsiteX31" fmla="*/ 943896 w 3411485"/>
                <a:gd name="connsiteY31" fmla="*/ 2154130 h 4138216"/>
                <a:gd name="connsiteX32" fmla="*/ 372428 w 3411485"/>
                <a:gd name="connsiteY32" fmla="*/ 2348890 h 4138216"/>
                <a:gd name="connsiteX33" fmla="*/ 118727 w 3411485"/>
                <a:gd name="connsiteY33" fmla="*/ 2861417 h 4138216"/>
                <a:gd name="connsiteX34" fmla="*/ 500560 w 3411485"/>
                <a:gd name="connsiteY34" fmla="*/ 3502076 h 4138216"/>
                <a:gd name="connsiteX35" fmla="*/ 1312915 w 3411485"/>
                <a:gd name="connsiteY35" fmla="*/ 3717337 h 4138216"/>
                <a:gd name="connsiteX36" fmla="*/ 2195013 w 3411485"/>
                <a:gd name="connsiteY36" fmla="*/ 3432800 h 4138216"/>
                <a:gd name="connsiteX37" fmla="*/ 2705552 w 3411485"/>
                <a:gd name="connsiteY37" fmla="*/ 2674000 h 4138216"/>
                <a:gd name="connsiteX38" fmla="*/ 2587666 w 3411485"/>
                <a:gd name="connsiteY38" fmla="*/ 2167978 h 4138216"/>
                <a:gd name="connsiteX39" fmla="*/ 1769638 w 3411485"/>
                <a:gd name="connsiteY39" fmla="*/ 1553280 h 4138216"/>
                <a:gd name="connsiteX40" fmla="*/ 859329 w 3411485"/>
                <a:gd name="connsiteY40" fmla="*/ 1285397 h 4138216"/>
                <a:gd name="connsiteX41" fmla="*/ 477496 w 3411485"/>
                <a:gd name="connsiteY41" fmla="*/ 760057 h 4138216"/>
                <a:gd name="connsiteX0" fmla="*/ 477496 w 3415891"/>
                <a:gd name="connsiteY0" fmla="*/ 760057 h 4122191"/>
                <a:gd name="connsiteX1" fmla="*/ 810541 w 3415891"/>
                <a:gd name="connsiteY1" fmla="*/ 659 h 4122191"/>
                <a:gd name="connsiteX2" fmla="*/ 744010 w 3415891"/>
                <a:gd name="connsiteY2" fmla="*/ 631925 h 4122191"/>
                <a:gd name="connsiteX3" fmla="*/ 900331 w 3415891"/>
                <a:gd name="connsiteY3" fmla="*/ 890752 h 4122191"/>
                <a:gd name="connsiteX4" fmla="*/ 1240632 w 3415891"/>
                <a:gd name="connsiteY4" fmla="*/ 1173299 h 4122191"/>
                <a:gd name="connsiteX5" fmla="*/ 2984160 w 3415891"/>
                <a:gd name="connsiteY5" fmla="*/ 1693489 h 4122191"/>
                <a:gd name="connsiteX6" fmla="*/ 3378091 w 3415891"/>
                <a:gd name="connsiteY6" fmla="*/ 2971456 h 4122191"/>
                <a:gd name="connsiteX7" fmla="*/ 2292890 w 3415891"/>
                <a:gd name="connsiteY7" fmla="*/ 3857009 h 4122191"/>
                <a:gd name="connsiteX8" fmla="*/ 1252372 w 3415891"/>
                <a:gd name="connsiteY8" fmla="*/ 4118394 h 4122191"/>
                <a:gd name="connsiteX9" fmla="*/ 352887 w 3415891"/>
                <a:gd name="connsiteY9" fmla="*/ 3668167 h 4122191"/>
                <a:gd name="connsiteX10" fmla="*/ 846 w 3415891"/>
                <a:gd name="connsiteY10" fmla="*/ 2861417 h 4122191"/>
                <a:gd name="connsiteX11" fmla="*/ 284017 w 3415891"/>
                <a:gd name="connsiteY11" fmla="*/ 2268167 h 4122191"/>
                <a:gd name="connsiteX12" fmla="*/ 964397 w 3415891"/>
                <a:gd name="connsiteY12" fmla="*/ 2020873 h 4122191"/>
                <a:gd name="connsiteX13" fmla="*/ 1592242 w 3415891"/>
                <a:gd name="connsiteY13" fmla="*/ 2169506 h 4122191"/>
                <a:gd name="connsiteX14" fmla="*/ 1861319 w 3415891"/>
                <a:gd name="connsiteY14" fmla="*/ 2641031 h 4122191"/>
                <a:gd name="connsiteX15" fmla="*/ 1680653 w 3415891"/>
                <a:gd name="connsiteY15" fmla="*/ 3011331 h 4122191"/>
                <a:gd name="connsiteX16" fmla="*/ 1261662 w 3415891"/>
                <a:gd name="connsiteY16" fmla="*/ 3158683 h 4122191"/>
                <a:gd name="connsiteX17" fmla="*/ 895206 w 3415891"/>
                <a:gd name="connsiteY17" fmla="*/ 3076678 h 4122191"/>
                <a:gd name="connsiteX18" fmla="*/ 718384 w 3415891"/>
                <a:gd name="connsiteY18" fmla="*/ 2799914 h 4122191"/>
                <a:gd name="connsiteX19" fmla="*/ 808076 w 3415891"/>
                <a:gd name="connsiteY19" fmla="*/ 2620529 h 4122191"/>
                <a:gd name="connsiteX20" fmla="*/ 931082 w 3415891"/>
                <a:gd name="connsiteY20" fmla="*/ 2556464 h 4122191"/>
                <a:gd name="connsiteX21" fmla="*/ 990023 w 3415891"/>
                <a:gd name="connsiteY21" fmla="*/ 2548776 h 4122191"/>
                <a:gd name="connsiteX22" fmla="*/ 1010524 w 3415891"/>
                <a:gd name="connsiteY22" fmla="*/ 2564151 h 4122191"/>
                <a:gd name="connsiteX23" fmla="*/ 1000274 w 3415891"/>
                <a:gd name="connsiteY23" fmla="*/ 2594903 h 4122191"/>
                <a:gd name="connsiteX24" fmla="*/ 990023 w 3415891"/>
                <a:gd name="connsiteY24" fmla="*/ 2625655 h 4122191"/>
                <a:gd name="connsiteX25" fmla="*/ 974647 w 3415891"/>
                <a:gd name="connsiteY25" fmla="*/ 2738411 h 4122191"/>
                <a:gd name="connsiteX26" fmla="*/ 1055370 w 3415891"/>
                <a:gd name="connsiteY26" fmla="*/ 2875512 h 4122191"/>
                <a:gd name="connsiteX27" fmla="*/ 1230911 w 3415891"/>
                <a:gd name="connsiteY27" fmla="*/ 2933171 h 4122191"/>
                <a:gd name="connsiteX28" fmla="*/ 1494862 w 3415891"/>
                <a:gd name="connsiteY28" fmla="*/ 2835791 h 4122191"/>
                <a:gd name="connsiteX29" fmla="*/ 1599930 w 3415891"/>
                <a:gd name="connsiteY29" fmla="*/ 2594903 h 4122191"/>
                <a:gd name="connsiteX30" fmla="*/ 1387231 w 3415891"/>
                <a:gd name="connsiteY30" fmla="*/ 2259198 h 4122191"/>
                <a:gd name="connsiteX31" fmla="*/ 943896 w 3415891"/>
                <a:gd name="connsiteY31" fmla="*/ 2154130 h 4122191"/>
                <a:gd name="connsiteX32" fmla="*/ 372428 w 3415891"/>
                <a:gd name="connsiteY32" fmla="*/ 2348890 h 4122191"/>
                <a:gd name="connsiteX33" fmla="*/ 118727 w 3415891"/>
                <a:gd name="connsiteY33" fmla="*/ 2861417 h 4122191"/>
                <a:gd name="connsiteX34" fmla="*/ 500560 w 3415891"/>
                <a:gd name="connsiteY34" fmla="*/ 3502076 h 4122191"/>
                <a:gd name="connsiteX35" fmla="*/ 1312915 w 3415891"/>
                <a:gd name="connsiteY35" fmla="*/ 3717337 h 4122191"/>
                <a:gd name="connsiteX36" fmla="*/ 2195013 w 3415891"/>
                <a:gd name="connsiteY36" fmla="*/ 3432800 h 4122191"/>
                <a:gd name="connsiteX37" fmla="*/ 2705552 w 3415891"/>
                <a:gd name="connsiteY37" fmla="*/ 2674000 h 4122191"/>
                <a:gd name="connsiteX38" fmla="*/ 2587666 w 3415891"/>
                <a:gd name="connsiteY38" fmla="*/ 2167978 h 4122191"/>
                <a:gd name="connsiteX39" fmla="*/ 1769638 w 3415891"/>
                <a:gd name="connsiteY39" fmla="*/ 1553280 h 4122191"/>
                <a:gd name="connsiteX40" fmla="*/ 859329 w 3415891"/>
                <a:gd name="connsiteY40" fmla="*/ 1285397 h 4122191"/>
                <a:gd name="connsiteX41" fmla="*/ 477496 w 3415891"/>
                <a:gd name="connsiteY41" fmla="*/ 760057 h 4122191"/>
                <a:gd name="connsiteX0" fmla="*/ 477496 w 3415891"/>
                <a:gd name="connsiteY0" fmla="*/ 760057 h 4122191"/>
                <a:gd name="connsiteX1" fmla="*/ 810541 w 3415891"/>
                <a:gd name="connsiteY1" fmla="*/ 659 h 4122191"/>
                <a:gd name="connsiteX2" fmla="*/ 744010 w 3415891"/>
                <a:gd name="connsiteY2" fmla="*/ 631925 h 4122191"/>
                <a:gd name="connsiteX3" fmla="*/ 900331 w 3415891"/>
                <a:gd name="connsiteY3" fmla="*/ 890752 h 4122191"/>
                <a:gd name="connsiteX4" fmla="*/ 1240632 w 3415891"/>
                <a:gd name="connsiteY4" fmla="*/ 1173299 h 4122191"/>
                <a:gd name="connsiteX5" fmla="*/ 2984160 w 3415891"/>
                <a:gd name="connsiteY5" fmla="*/ 1693489 h 4122191"/>
                <a:gd name="connsiteX6" fmla="*/ 3378091 w 3415891"/>
                <a:gd name="connsiteY6" fmla="*/ 2971456 h 4122191"/>
                <a:gd name="connsiteX7" fmla="*/ 2292890 w 3415891"/>
                <a:gd name="connsiteY7" fmla="*/ 3857009 h 4122191"/>
                <a:gd name="connsiteX8" fmla="*/ 1252372 w 3415891"/>
                <a:gd name="connsiteY8" fmla="*/ 4118394 h 4122191"/>
                <a:gd name="connsiteX9" fmla="*/ 352887 w 3415891"/>
                <a:gd name="connsiteY9" fmla="*/ 3668167 h 4122191"/>
                <a:gd name="connsiteX10" fmla="*/ 846 w 3415891"/>
                <a:gd name="connsiteY10" fmla="*/ 2861417 h 4122191"/>
                <a:gd name="connsiteX11" fmla="*/ 284017 w 3415891"/>
                <a:gd name="connsiteY11" fmla="*/ 2268167 h 4122191"/>
                <a:gd name="connsiteX12" fmla="*/ 964397 w 3415891"/>
                <a:gd name="connsiteY12" fmla="*/ 2020873 h 4122191"/>
                <a:gd name="connsiteX13" fmla="*/ 1592242 w 3415891"/>
                <a:gd name="connsiteY13" fmla="*/ 2169506 h 4122191"/>
                <a:gd name="connsiteX14" fmla="*/ 1861319 w 3415891"/>
                <a:gd name="connsiteY14" fmla="*/ 2641031 h 4122191"/>
                <a:gd name="connsiteX15" fmla="*/ 1680653 w 3415891"/>
                <a:gd name="connsiteY15" fmla="*/ 3011331 h 4122191"/>
                <a:gd name="connsiteX16" fmla="*/ 1261662 w 3415891"/>
                <a:gd name="connsiteY16" fmla="*/ 3158683 h 4122191"/>
                <a:gd name="connsiteX17" fmla="*/ 895206 w 3415891"/>
                <a:gd name="connsiteY17" fmla="*/ 3076678 h 4122191"/>
                <a:gd name="connsiteX18" fmla="*/ 718384 w 3415891"/>
                <a:gd name="connsiteY18" fmla="*/ 2799914 h 4122191"/>
                <a:gd name="connsiteX19" fmla="*/ 808076 w 3415891"/>
                <a:gd name="connsiteY19" fmla="*/ 2620529 h 4122191"/>
                <a:gd name="connsiteX20" fmla="*/ 931082 w 3415891"/>
                <a:gd name="connsiteY20" fmla="*/ 2556464 h 4122191"/>
                <a:gd name="connsiteX21" fmla="*/ 990023 w 3415891"/>
                <a:gd name="connsiteY21" fmla="*/ 2548776 h 4122191"/>
                <a:gd name="connsiteX22" fmla="*/ 1010524 w 3415891"/>
                <a:gd name="connsiteY22" fmla="*/ 2564151 h 4122191"/>
                <a:gd name="connsiteX23" fmla="*/ 1000274 w 3415891"/>
                <a:gd name="connsiteY23" fmla="*/ 2594903 h 4122191"/>
                <a:gd name="connsiteX24" fmla="*/ 990023 w 3415891"/>
                <a:gd name="connsiteY24" fmla="*/ 2625655 h 4122191"/>
                <a:gd name="connsiteX25" fmla="*/ 974647 w 3415891"/>
                <a:gd name="connsiteY25" fmla="*/ 2738411 h 4122191"/>
                <a:gd name="connsiteX26" fmla="*/ 1055370 w 3415891"/>
                <a:gd name="connsiteY26" fmla="*/ 2875512 h 4122191"/>
                <a:gd name="connsiteX27" fmla="*/ 1230911 w 3415891"/>
                <a:gd name="connsiteY27" fmla="*/ 2933171 h 4122191"/>
                <a:gd name="connsiteX28" fmla="*/ 1494862 w 3415891"/>
                <a:gd name="connsiteY28" fmla="*/ 2835791 h 4122191"/>
                <a:gd name="connsiteX29" fmla="*/ 1599930 w 3415891"/>
                <a:gd name="connsiteY29" fmla="*/ 2594903 h 4122191"/>
                <a:gd name="connsiteX30" fmla="*/ 1387231 w 3415891"/>
                <a:gd name="connsiteY30" fmla="*/ 2259198 h 4122191"/>
                <a:gd name="connsiteX31" fmla="*/ 943896 w 3415891"/>
                <a:gd name="connsiteY31" fmla="*/ 2154130 h 4122191"/>
                <a:gd name="connsiteX32" fmla="*/ 372428 w 3415891"/>
                <a:gd name="connsiteY32" fmla="*/ 2348890 h 4122191"/>
                <a:gd name="connsiteX33" fmla="*/ 118727 w 3415891"/>
                <a:gd name="connsiteY33" fmla="*/ 2861417 h 4122191"/>
                <a:gd name="connsiteX34" fmla="*/ 500560 w 3415891"/>
                <a:gd name="connsiteY34" fmla="*/ 3502076 h 4122191"/>
                <a:gd name="connsiteX35" fmla="*/ 1312915 w 3415891"/>
                <a:gd name="connsiteY35" fmla="*/ 3717337 h 4122191"/>
                <a:gd name="connsiteX36" fmla="*/ 2195013 w 3415891"/>
                <a:gd name="connsiteY36" fmla="*/ 3432800 h 4122191"/>
                <a:gd name="connsiteX37" fmla="*/ 2705552 w 3415891"/>
                <a:gd name="connsiteY37" fmla="*/ 2674000 h 4122191"/>
                <a:gd name="connsiteX38" fmla="*/ 2587666 w 3415891"/>
                <a:gd name="connsiteY38" fmla="*/ 2167978 h 4122191"/>
                <a:gd name="connsiteX39" fmla="*/ 1769638 w 3415891"/>
                <a:gd name="connsiteY39" fmla="*/ 1553280 h 4122191"/>
                <a:gd name="connsiteX40" fmla="*/ 859329 w 3415891"/>
                <a:gd name="connsiteY40" fmla="*/ 1285397 h 4122191"/>
                <a:gd name="connsiteX41" fmla="*/ 477496 w 3415891"/>
                <a:gd name="connsiteY41" fmla="*/ 760057 h 4122191"/>
                <a:gd name="connsiteX0" fmla="*/ 477496 w 3415891"/>
                <a:gd name="connsiteY0" fmla="*/ 760057 h 3958557"/>
                <a:gd name="connsiteX1" fmla="*/ 810541 w 3415891"/>
                <a:gd name="connsiteY1" fmla="*/ 659 h 3958557"/>
                <a:gd name="connsiteX2" fmla="*/ 744010 w 3415891"/>
                <a:gd name="connsiteY2" fmla="*/ 631925 h 3958557"/>
                <a:gd name="connsiteX3" fmla="*/ 900331 w 3415891"/>
                <a:gd name="connsiteY3" fmla="*/ 890752 h 3958557"/>
                <a:gd name="connsiteX4" fmla="*/ 1240632 w 3415891"/>
                <a:gd name="connsiteY4" fmla="*/ 1173299 h 3958557"/>
                <a:gd name="connsiteX5" fmla="*/ 2984160 w 3415891"/>
                <a:gd name="connsiteY5" fmla="*/ 1693489 h 3958557"/>
                <a:gd name="connsiteX6" fmla="*/ 3378091 w 3415891"/>
                <a:gd name="connsiteY6" fmla="*/ 2971456 h 3958557"/>
                <a:gd name="connsiteX7" fmla="*/ 2292890 w 3415891"/>
                <a:gd name="connsiteY7" fmla="*/ 3857009 h 3958557"/>
                <a:gd name="connsiteX8" fmla="*/ 1075991 w 3415891"/>
                <a:gd name="connsiteY8" fmla="*/ 3918147 h 3958557"/>
                <a:gd name="connsiteX9" fmla="*/ 352887 w 3415891"/>
                <a:gd name="connsiteY9" fmla="*/ 3668167 h 3958557"/>
                <a:gd name="connsiteX10" fmla="*/ 846 w 3415891"/>
                <a:gd name="connsiteY10" fmla="*/ 2861417 h 3958557"/>
                <a:gd name="connsiteX11" fmla="*/ 284017 w 3415891"/>
                <a:gd name="connsiteY11" fmla="*/ 2268167 h 3958557"/>
                <a:gd name="connsiteX12" fmla="*/ 964397 w 3415891"/>
                <a:gd name="connsiteY12" fmla="*/ 2020873 h 3958557"/>
                <a:gd name="connsiteX13" fmla="*/ 1592242 w 3415891"/>
                <a:gd name="connsiteY13" fmla="*/ 2169506 h 3958557"/>
                <a:gd name="connsiteX14" fmla="*/ 1861319 w 3415891"/>
                <a:gd name="connsiteY14" fmla="*/ 2641031 h 3958557"/>
                <a:gd name="connsiteX15" fmla="*/ 1680653 w 3415891"/>
                <a:gd name="connsiteY15" fmla="*/ 3011331 h 3958557"/>
                <a:gd name="connsiteX16" fmla="*/ 1261662 w 3415891"/>
                <a:gd name="connsiteY16" fmla="*/ 3158683 h 3958557"/>
                <a:gd name="connsiteX17" fmla="*/ 895206 w 3415891"/>
                <a:gd name="connsiteY17" fmla="*/ 3076678 h 3958557"/>
                <a:gd name="connsiteX18" fmla="*/ 718384 w 3415891"/>
                <a:gd name="connsiteY18" fmla="*/ 2799914 h 3958557"/>
                <a:gd name="connsiteX19" fmla="*/ 808076 w 3415891"/>
                <a:gd name="connsiteY19" fmla="*/ 2620529 h 3958557"/>
                <a:gd name="connsiteX20" fmla="*/ 931082 w 3415891"/>
                <a:gd name="connsiteY20" fmla="*/ 2556464 h 3958557"/>
                <a:gd name="connsiteX21" fmla="*/ 990023 w 3415891"/>
                <a:gd name="connsiteY21" fmla="*/ 2548776 h 3958557"/>
                <a:gd name="connsiteX22" fmla="*/ 1010524 w 3415891"/>
                <a:gd name="connsiteY22" fmla="*/ 2564151 h 3958557"/>
                <a:gd name="connsiteX23" fmla="*/ 1000274 w 3415891"/>
                <a:gd name="connsiteY23" fmla="*/ 2594903 h 3958557"/>
                <a:gd name="connsiteX24" fmla="*/ 990023 w 3415891"/>
                <a:gd name="connsiteY24" fmla="*/ 2625655 h 3958557"/>
                <a:gd name="connsiteX25" fmla="*/ 974647 w 3415891"/>
                <a:gd name="connsiteY25" fmla="*/ 2738411 h 3958557"/>
                <a:gd name="connsiteX26" fmla="*/ 1055370 w 3415891"/>
                <a:gd name="connsiteY26" fmla="*/ 2875512 h 3958557"/>
                <a:gd name="connsiteX27" fmla="*/ 1230911 w 3415891"/>
                <a:gd name="connsiteY27" fmla="*/ 2933171 h 3958557"/>
                <a:gd name="connsiteX28" fmla="*/ 1494862 w 3415891"/>
                <a:gd name="connsiteY28" fmla="*/ 2835791 h 3958557"/>
                <a:gd name="connsiteX29" fmla="*/ 1599930 w 3415891"/>
                <a:gd name="connsiteY29" fmla="*/ 2594903 h 3958557"/>
                <a:gd name="connsiteX30" fmla="*/ 1387231 w 3415891"/>
                <a:gd name="connsiteY30" fmla="*/ 2259198 h 3958557"/>
                <a:gd name="connsiteX31" fmla="*/ 943896 w 3415891"/>
                <a:gd name="connsiteY31" fmla="*/ 2154130 h 3958557"/>
                <a:gd name="connsiteX32" fmla="*/ 372428 w 3415891"/>
                <a:gd name="connsiteY32" fmla="*/ 2348890 h 3958557"/>
                <a:gd name="connsiteX33" fmla="*/ 118727 w 3415891"/>
                <a:gd name="connsiteY33" fmla="*/ 2861417 h 3958557"/>
                <a:gd name="connsiteX34" fmla="*/ 500560 w 3415891"/>
                <a:gd name="connsiteY34" fmla="*/ 3502076 h 3958557"/>
                <a:gd name="connsiteX35" fmla="*/ 1312915 w 3415891"/>
                <a:gd name="connsiteY35" fmla="*/ 3717337 h 3958557"/>
                <a:gd name="connsiteX36" fmla="*/ 2195013 w 3415891"/>
                <a:gd name="connsiteY36" fmla="*/ 3432800 h 3958557"/>
                <a:gd name="connsiteX37" fmla="*/ 2705552 w 3415891"/>
                <a:gd name="connsiteY37" fmla="*/ 2674000 h 3958557"/>
                <a:gd name="connsiteX38" fmla="*/ 2587666 w 3415891"/>
                <a:gd name="connsiteY38" fmla="*/ 2167978 h 3958557"/>
                <a:gd name="connsiteX39" fmla="*/ 1769638 w 3415891"/>
                <a:gd name="connsiteY39" fmla="*/ 1553280 h 3958557"/>
                <a:gd name="connsiteX40" fmla="*/ 859329 w 3415891"/>
                <a:gd name="connsiteY40" fmla="*/ 1285397 h 3958557"/>
                <a:gd name="connsiteX41" fmla="*/ 477496 w 3415891"/>
                <a:gd name="connsiteY41" fmla="*/ 760057 h 3958557"/>
                <a:gd name="connsiteX0" fmla="*/ 565295 w 3503690"/>
                <a:gd name="connsiteY0" fmla="*/ 760057 h 3958557"/>
                <a:gd name="connsiteX1" fmla="*/ 898340 w 3503690"/>
                <a:gd name="connsiteY1" fmla="*/ 659 h 3958557"/>
                <a:gd name="connsiteX2" fmla="*/ 831809 w 3503690"/>
                <a:gd name="connsiteY2" fmla="*/ 631925 h 3958557"/>
                <a:gd name="connsiteX3" fmla="*/ 988130 w 3503690"/>
                <a:gd name="connsiteY3" fmla="*/ 890752 h 3958557"/>
                <a:gd name="connsiteX4" fmla="*/ 1328431 w 3503690"/>
                <a:gd name="connsiteY4" fmla="*/ 1173299 h 3958557"/>
                <a:gd name="connsiteX5" fmla="*/ 3071959 w 3503690"/>
                <a:gd name="connsiteY5" fmla="*/ 1693489 h 3958557"/>
                <a:gd name="connsiteX6" fmla="*/ 3465890 w 3503690"/>
                <a:gd name="connsiteY6" fmla="*/ 2971456 h 3958557"/>
                <a:gd name="connsiteX7" fmla="*/ 2380689 w 3503690"/>
                <a:gd name="connsiteY7" fmla="*/ 3857009 h 3958557"/>
                <a:gd name="connsiteX8" fmla="*/ 1163790 w 3503690"/>
                <a:gd name="connsiteY8" fmla="*/ 3918147 h 3958557"/>
                <a:gd name="connsiteX9" fmla="*/ 440686 w 3503690"/>
                <a:gd name="connsiteY9" fmla="*/ 3668167 h 3958557"/>
                <a:gd name="connsiteX10" fmla="*/ 454 w 3503690"/>
                <a:gd name="connsiteY10" fmla="*/ 2861417 h 3958557"/>
                <a:gd name="connsiteX11" fmla="*/ 371816 w 3503690"/>
                <a:gd name="connsiteY11" fmla="*/ 2268167 h 3958557"/>
                <a:gd name="connsiteX12" fmla="*/ 1052196 w 3503690"/>
                <a:gd name="connsiteY12" fmla="*/ 2020873 h 3958557"/>
                <a:gd name="connsiteX13" fmla="*/ 1680041 w 3503690"/>
                <a:gd name="connsiteY13" fmla="*/ 2169506 h 3958557"/>
                <a:gd name="connsiteX14" fmla="*/ 1949118 w 3503690"/>
                <a:gd name="connsiteY14" fmla="*/ 2641031 h 3958557"/>
                <a:gd name="connsiteX15" fmla="*/ 1768452 w 3503690"/>
                <a:gd name="connsiteY15" fmla="*/ 3011331 h 3958557"/>
                <a:gd name="connsiteX16" fmla="*/ 1349461 w 3503690"/>
                <a:gd name="connsiteY16" fmla="*/ 3158683 h 3958557"/>
                <a:gd name="connsiteX17" fmla="*/ 983005 w 3503690"/>
                <a:gd name="connsiteY17" fmla="*/ 3076678 h 3958557"/>
                <a:gd name="connsiteX18" fmla="*/ 806183 w 3503690"/>
                <a:gd name="connsiteY18" fmla="*/ 2799914 h 3958557"/>
                <a:gd name="connsiteX19" fmla="*/ 895875 w 3503690"/>
                <a:gd name="connsiteY19" fmla="*/ 2620529 h 3958557"/>
                <a:gd name="connsiteX20" fmla="*/ 1018881 w 3503690"/>
                <a:gd name="connsiteY20" fmla="*/ 2556464 h 3958557"/>
                <a:gd name="connsiteX21" fmla="*/ 1077822 w 3503690"/>
                <a:gd name="connsiteY21" fmla="*/ 2548776 h 3958557"/>
                <a:gd name="connsiteX22" fmla="*/ 1098323 w 3503690"/>
                <a:gd name="connsiteY22" fmla="*/ 2564151 h 3958557"/>
                <a:gd name="connsiteX23" fmla="*/ 1088073 w 3503690"/>
                <a:gd name="connsiteY23" fmla="*/ 2594903 h 3958557"/>
                <a:gd name="connsiteX24" fmla="*/ 1077822 w 3503690"/>
                <a:gd name="connsiteY24" fmla="*/ 2625655 h 3958557"/>
                <a:gd name="connsiteX25" fmla="*/ 1062446 w 3503690"/>
                <a:gd name="connsiteY25" fmla="*/ 2738411 h 3958557"/>
                <a:gd name="connsiteX26" fmla="*/ 1143169 w 3503690"/>
                <a:gd name="connsiteY26" fmla="*/ 2875512 h 3958557"/>
                <a:gd name="connsiteX27" fmla="*/ 1318710 w 3503690"/>
                <a:gd name="connsiteY27" fmla="*/ 2933171 h 3958557"/>
                <a:gd name="connsiteX28" fmla="*/ 1582661 w 3503690"/>
                <a:gd name="connsiteY28" fmla="*/ 2835791 h 3958557"/>
                <a:gd name="connsiteX29" fmla="*/ 1687729 w 3503690"/>
                <a:gd name="connsiteY29" fmla="*/ 2594903 h 3958557"/>
                <a:gd name="connsiteX30" fmla="*/ 1475030 w 3503690"/>
                <a:gd name="connsiteY30" fmla="*/ 2259198 h 3958557"/>
                <a:gd name="connsiteX31" fmla="*/ 1031695 w 3503690"/>
                <a:gd name="connsiteY31" fmla="*/ 2154130 h 3958557"/>
                <a:gd name="connsiteX32" fmla="*/ 460227 w 3503690"/>
                <a:gd name="connsiteY32" fmla="*/ 2348890 h 3958557"/>
                <a:gd name="connsiteX33" fmla="*/ 206526 w 3503690"/>
                <a:gd name="connsiteY33" fmla="*/ 2861417 h 3958557"/>
                <a:gd name="connsiteX34" fmla="*/ 588359 w 3503690"/>
                <a:gd name="connsiteY34" fmla="*/ 3502076 h 3958557"/>
                <a:gd name="connsiteX35" fmla="*/ 1400714 w 3503690"/>
                <a:gd name="connsiteY35" fmla="*/ 3717337 h 3958557"/>
                <a:gd name="connsiteX36" fmla="*/ 2282812 w 3503690"/>
                <a:gd name="connsiteY36" fmla="*/ 3432800 h 3958557"/>
                <a:gd name="connsiteX37" fmla="*/ 2793351 w 3503690"/>
                <a:gd name="connsiteY37" fmla="*/ 2674000 h 3958557"/>
                <a:gd name="connsiteX38" fmla="*/ 2675465 w 3503690"/>
                <a:gd name="connsiteY38" fmla="*/ 2167978 h 3958557"/>
                <a:gd name="connsiteX39" fmla="*/ 1857437 w 3503690"/>
                <a:gd name="connsiteY39" fmla="*/ 1553280 h 3958557"/>
                <a:gd name="connsiteX40" fmla="*/ 947128 w 3503690"/>
                <a:gd name="connsiteY40" fmla="*/ 1285397 h 3958557"/>
                <a:gd name="connsiteX41" fmla="*/ 565295 w 3503690"/>
                <a:gd name="connsiteY41" fmla="*/ 760057 h 3958557"/>
                <a:gd name="connsiteX0" fmla="*/ 565297 w 3505172"/>
                <a:gd name="connsiteY0" fmla="*/ 760057 h 3929318"/>
                <a:gd name="connsiteX1" fmla="*/ 898342 w 3505172"/>
                <a:gd name="connsiteY1" fmla="*/ 659 h 3929318"/>
                <a:gd name="connsiteX2" fmla="*/ 831811 w 3505172"/>
                <a:gd name="connsiteY2" fmla="*/ 631925 h 3929318"/>
                <a:gd name="connsiteX3" fmla="*/ 988132 w 3505172"/>
                <a:gd name="connsiteY3" fmla="*/ 890752 h 3929318"/>
                <a:gd name="connsiteX4" fmla="*/ 1328433 w 3505172"/>
                <a:gd name="connsiteY4" fmla="*/ 1173299 h 3929318"/>
                <a:gd name="connsiteX5" fmla="*/ 3071961 w 3505172"/>
                <a:gd name="connsiteY5" fmla="*/ 1693489 h 3929318"/>
                <a:gd name="connsiteX6" fmla="*/ 3465892 w 3505172"/>
                <a:gd name="connsiteY6" fmla="*/ 2971456 h 3929318"/>
                <a:gd name="connsiteX7" fmla="*/ 2358642 w 3505172"/>
                <a:gd name="connsiteY7" fmla="*/ 3790260 h 3929318"/>
                <a:gd name="connsiteX8" fmla="*/ 1163792 w 3505172"/>
                <a:gd name="connsiteY8" fmla="*/ 3918147 h 3929318"/>
                <a:gd name="connsiteX9" fmla="*/ 440688 w 3505172"/>
                <a:gd name="connsiteY9" fmla="*/ 3668167 h 3929318"/>
                <a:gd name="connsiteX10" fmla="*/ 456 w 3505172"/>
                <a:gd name="connsiteY10" fmla="*/ 2861417 h 3929318"/>
                <a:gd name="connsiteX11" fmla="*/ 371818 w 3505172"/>
                <a:gd name="connsiteY11" fmla="*/ 2268167 h 3929318"/>
                <a:gd name="connsiteX12" fmla="*/ 1052198 w 3505172"/>
                <a:gd name="connsiteY12" fmla="*/ 2020873 h 3929318"/>
                <a:gd name="connsiteX13" fmla="*/ 1680043 w 3505172"/>
                <a:gd name="connsiteY13" fmla="*/ 2169506 h 3929318"/>
                <a:gd name="connsiteX14" fmla="*/ 1949120 w 3505172"/>
                <a:gd name="connsiteY14" fmla="*/ 2641031 h 3929318"/>
                <a:gd name="connsiteX15" fmla="*/ 1768454 w 3505172"/>
                <a:gd name="connsiteY15" fmla="*/ 3011331 h 3929318"/>
                <a:gd name="connsiteX16" fmla="*/ 1349463 w 3505172"/>
                <a:gd name="connsiteY16" fmla="*/ 3158683 h 3929318"/>
                <a:gd name="connsiteX17" fmla="*/ 983007 w 3505172"/>
                <a:gd name="connsiteY17" fmla="*/ 3076678 h 3929318"/>
                <a:gd name="connsiteX18" fmla="*/ 806185 w 3505172"/>
                <a:gd name="connsiteY18" fmla="*/ 2799914 h 3929318"/>
                <a:gd name="connsiteX19" fmla="*/ 895877 w 3505172"/>
                <a:gd name="connsiteY19" fmla="*/ 2620529 h 3929318"/>
                <a:gd name="connsiteX20" fmla="*/ 1018883 w 3505172"/>
                <a:gd name="connsiteY20" fmla="*/ 2556464 h 3929318"/>
                <a:gd name="connsiteX21" fmla="*/ 1077824 w 3505172"/>
                <a:gd name="connsiteY21" fmla="*/ 2548776 h 3929318"/>
                <a:gd name="connsiteX22" fmla="*/ 1098325 w 3505172"/>
                <a:gd name="connsiteY22" fmla="*/ 2564151 h 3929318"/>
                <a:gd name="connsiteX23" fmla="*/ 1088075 w 3505172"/>
                <a:gd name="connsiteY23" fmla="*/ 2594903 h 3929318"/>
                <a:gd name="connsiteX24" fmla="*/ 1077824 w 3505172"/>
                <a:gd name="connsiteY24" fmla="*/ 2625655 h 3929318"/>
                <a:gd name="connsiteX25" fmla="*/ 1062448 w 3505172"/>
                <a:gd name="connsiteY25" fmla="*/ 2738411 h 3929318"/>
                <a:gd name="connsiteX26" fmla="*/ 1143171 w 3505172"/>
                <a:gd name="connsiteY26" fmla="*/ 2875512 h 3929318"/>
                <a:gd name="connsiteX27" fmla="*/ 1318712 w 3505172"/>
                <a:gd name="connsiteY27" fmla="*/ 2933171 h 3929318"/>
                <a:gd name="connsiteX28" fmla="*/ 1582663 w 3505172"/>
                <a:gd name="connsiteY28" fmla="*/ 2835791 h 3929318"/>
                <a:gd name="connsiteX29" fmla="*/ 1687731 w 3505172"/>
                <a:gd name="connsiteY29" fmla="*/ 2594903 h 3929318"/>
                <a:gd name="connsiteX30" fmla="*/ 1475032 w 3505172"/>
                <a:gd name="connsiteY30" fmla="*/ 2259198 h 3929318"/>
                <a:gd name="connsiteX31" fmla="*/ 1031697 w 3505172"/>
                <a:gd name="connsiteY31" fmla="*/ 2154130 h 3929318"/>
                <a:gd name="connsiteX32" fmla="*/ 460229 w 3505172"/>
                <a:gd name="connsiteY32" fmla="*/ 2348890 h 3929318"/>
                <a:gd name="connsiteX33" fmla="*/ 206528 w 3505172"/>
                <a:gd name="connsiteY33" fmla="*/ 2861417 h 3929318"/>
                <a:gd name="connsiteX34" fmla="*/ 588361 w 3505172"/>
                <a:gd name="connsiteY34" fmla="*/ 3502076 h 3929318"/>
                <a:gd name="connsiteX35" fmla="*/ 1400716 w 3505172"/>
                <a:gd name="connsiteY35" fmla="*/ 3717337 h 3929318"/>
                <a:gd name="connsiteX36" fmla="*/ 2282814 w 3505172"/>
                <a:gd name="connsiteY36" fmla="*/ 3432800 h 3929318"/>
                <a:gd name="connsiteX37" fmla="*/ 2793353 w 3505172"/>
                <a:gd name="connsiteY37" fmla="*/ 2674000 h 3929318"/>
                <a:gd name="connsiteX38" fmla="*/ 2675467 w 3505172"/>
                <a:gd name="connsiteY38" fmla="*/ 2167978 h 3929318"/>
                <a:gd name="connsiteX39" fmla="*/ 1857439 w 3505172"/>
                <a:gd name="connsiteY39" fmla="*/ 1553280 h 3929318"/>
                <a:gd name="connsiteX40" fmla="*/ 947130 w 3505172"/>
                <a:gd name="connsiteY40" fmla="*/ 1285397 h 3929318"/>
                <a:gd name="connsiteX41" fmla="*/ 565297 w 3505172"/>
                <a:gd name="connsiteY41" fmla="*/ 760057 h 3929318"/>
                <a:gd name="connsiteX0" fmla="*/ 565297 w 3359163"/>
                <a:gd name="connsiteY0" fmla="*/ 760057 h 3930630"/>
                <a:gd name="connsiteX1" fmla="*/ 898342 w 3359163"/>
                <a:gd name="connsiteY1" fmla="*/ 659 h 3930630"/>
                <a:gd name="connsiteX2" fmla="*/ 831811 w 3359163"/>
                <a:gd name="connsiteY2" fmla="*/ 631925 h 3930630"/>
                <a:gd name="connsiteX3" fmla="*/ 988132 w 3359163"/>
                <a:gd name="connsiteY3" fmla="*/ 890752 h 3930630"/>
                <a:gd name="connsiteX4" fmla="*/ 1328433 w 3359163"/>
                <a:gd name="connsiteY4" fmla="*/ 1173299 h 3930630"/>
                <a:gd name="connsiteX5" fmla="*/ 3071961 w 3359163"/>
                <a:gd name="connsiteY5" fmla="*/ 1693489 h 3930630"/>
                <a:gd name="connsiteX6" fmla="*/ 3289512 w 3359163"/>
                <a:gd name="connsiteY6" fmla="*/ 2931407 h 3930630"/>
                <a:gd name="connsiteX7" fmla="*/ 2358642 w 3359163"/>
                <a:gd name="connsiteY7" fmla="*/ 3790260 h 3930630"/>
                <a:gd name="connsiteX8" fmla="*/ 1163792 w 3359163"/>
                <a:gd name="connsiteY8" fmla="*/ 3918147 h 3930630"/>
                <a:gd name="connsiteX9" fmla="*/ 440688 w 3359163"/>
                <a:gd name="connsiteY9" fmla="*/ 3668167 h 3930630"/>
                <a:gd name="connsiteX10" fmla="*/ 456 w 3359163"/>
                <a:gd name="connsiteY10" fmla="*/ 2861417 h 3930630"/>
                <a:gd name="connsiteX11" fmla="*/ 371818 w 3359163"/>
                <a:gd name="connsiteY11" fmla="*/ 2268167 h 3930630"/>
                <a:gd name="connsiteX12" fmla="*/ 1052198 w 3359163"/>
                <a:gd name="connsiteY12" fmla="*/ 2020873 h 3930630"/>
                <a:gd name="connsiteX13" fmla="*/ 1680043 w 3359163"/>
                <a:gd name="connsiteY13" fmla="*/ 2169506 h 3930630"/>
                <a:gd name="connsiteX14" fmla="*/ 1949120 w 3359163"/>
                <a:gd name="connsiteY14" fmla="*/ 2641031 h 3930630"/>
                <a:gd name="connsiteX15" fmla="*/ 1768454 w 3359163"/>
                <a:gd name="connsiteY15" fmla="*/ 3011331 h 3930630"/>
                <a:gd name="connsiteX16" fmla="*/ 1349463 w 3359163"/>
                <a:gd name="connsiteY16" fmla="*/ 3158683 h 3930630"/>
                <a:gd name="connsiteX17" fmla="*/ 983007 w 3359163"/>
                <a:gd name="connsiteY17" fmla="*/ 3076678 h 3930630"/>
                <a:gd name="connsiteX18" fmla="*/ 806185 w 3359163"/>
                <a:gd name="connsiteY18" fmla="*/ 2799914 h 3930630"/>
                <a:gd name="connsiteX19" fmla="*/ 895877 w 3359163"/>
                <a:gd name="connsiteY19" fmla="*/ 2620529 h 3930630"/>
                <a:gd name="connsiteX20" fmla="*/ 1018883 w 3359163"/>
                <a:gd name="connsiteY20" fmla="*/ 2556464 h 3930630"/>
                <a:gd name="connsiteX21" fmla="*/ 1077824 w 3359163"/>
                <a:gd name="connsiteY21" fmla="*/ 2548776 h 3930630"/>
                <a:gd name="connsiteX22" fmla="*/ 1098325 w 3359163"/>
                <a:gd name="connsiteY22" fmla="*/ 2564151 h 3930630"/>
                <a:gd name="connsiteX23" fmla="*/ 1088075 w 3359163"/>
                <a:gd name="connsiteY23" fmla="*/ 2594903 h 3930630"/>
                <a:gd name="connsiteX24" fmla="*/ 1077824 w 3359163"/>
                <a:gd name="connsiteY24" fmla="*/ 2625655 h 3930630"/>
                <a:gd name="connsiteX25" fmla="*/ 1062448 w 3359163"/>
                <a:gd name="connsiteY25" fmla="*/ 2738411 h 3930630"/>
                <a:gd name="connsiteX26" fmla="*/ 1143171 w 3359163"/>
                <a:gd name="connsiteY26" fmla="*/ 2875512 h 3930630"/>
                <a:gd name="connsiteX27" fmla="*/ 1318712 w 3359163"/>
                <a:gd name="connsiteY27" fmla="*/ 2933171 h 3930630"/>
                <a:gd name="connsiteX28" fmla="*/ 1582663 w 3359163"/>
                <a:gd name="connsiteY28" fmla="*/ 2835791 h 3930630"/>
                <a:gd name="connsiteX29" fmla="*/ 1687731 w 3359163"/>
                <a:gd name="connsiteY29" fmla="*/ 2594903 h 3930630"/>
                <a:gd name="connsiteX30" fmla="*/ 1475032 w 3359163"/>
                <a:gd name="connsiteY30" fmla="*/ 2259198 h 3930630"/>
                <a:gd name="connsiteX31" fmla="*/ 1031697 w 3359163"/>
                <a:gd name="connsiteY31" fmla="*/ 2154130 h 3930630"/>
                <a:gd name="connsiteX32" fmla="*/ 460229 w 3359163"/>
                <a:gd name="connsiteY32" fmla="*/ 2348890 h 3930630"/>
                <a:gd name="connsiteX33" fmla="*/ 206528 w 3359163"/>
                <a:gd name="connsiteY33" fmla="*/ 2861417 h 3930630"/>
                <a:gd name="connsiteX34" fmla="*/ 588361 w 3359163"/>
                <a:gd name="connsiteY34" fmla="*/ 3502076 h 3930630"/>
                <a:gd name="connsiteX35" fmla="*/ 1400716 w 3359163"/>
                <a:gd name="connsiteY35" fmla="*/ 3717337 h 3930630"/>
                <a:gd name="connsiteX36" fmla="*/ 2282814 w 3359163"/>
                <a:gd name="connsiteY36" fmla="*/ 3432800 h 3930630"/>
                <a:gd name="connsiteX37" fmla="*/ 2793353 w 3359163"/>
                <a:gd name="connsiteY37" fmla="*/ 2674000 h 3930630"/>
                <a:gd name="connsiteX38" fmla="*/ 2675467 w 3359163"/>
                <a:gd name="connsiteY38" fmla="*/ 2167978 h 3930630"/>
                <a:gd name="connsiteX39" fmla="*/ 1857439 w 3359163"/>
                <a:gd name="connsiteY39" fmla="*/ 1553280 h 3930630"/>
                <a:gd name="connsiteX40" fmla="*/ 947130 w 3359163"/>
                <a:gd name="connsiteY40" fmla="*/ 1285397 h 3930630"/>
                <a:gd name="connsiteX41" fmla="*/ 565297 w 3359163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947130 w 3314397"/>
                <a:gd name="connsiteY40" fmla="*/ 1285397 h 3930630"/>
                <a:gd name="connsiteX41" fmla="*/ 565297 w 3314397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1035318 w 3314397"/>
                <a:gd name="connsiteY40" fmla="*/ 1258698 h 3930630"/>
                <a:gd name="connsiteX41" fmla="*/ 565297 w 3314397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1035318 w 3314397"/>
                <a:gd name="connsiteY40" fmla="*/ 1258698 h 3930630"/>
                <a:gd name="connsiteX41" fmla="*/ 565297 w 3314397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1035318 w 3314397"/>
                <a:gd name="connsiteY40" fmla="*/ 1258698 h 3930630"/>
                <a:gd name="connsiteX41" fmla="*/ 565297 w 3314397"/>
                <a:gd name="connsiteY41" fmla="*/ 760057 h 3930630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2675467 w 3314397"/>
                <a:gd name="connsiteY38" fmla="*/ 2168602 h 3931254"/>
                <a:gd name="connsiteX39" fmla="*/ 1857439 w 3314397"/>
                <a:gd name="connsiteY39" fmla="*/ 1553904 h 3931254"/>
                <a:gd name="connsiteX40" fmla="*/ 1035318 w 3314397"/>
                <a:gd name="connsiteY40" fmla="*/ 1259322 h 3931254"/>
                <a:gd name="connsiteX41" fmla="*/ 587343 w 3314397"/>
                <a:gd name="connsiteY41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2675467 w 3314397"/>
                <a:gd name="connsiteY38" fmla="*/ 2168602 h 3931254"/>
                <a:gd name="connsiteX39" fmla="*/ 1857439 w 3314397"/>
                <a:gd name="connsiteY39" fmla="*/ 1553904 h 3931254"/>
                <a:gd name="connsiteX40" fmla="*/ 1035318 w 3314397"/>
                <a:gd name="connsiteY40" fmla="*/ 1259322 h 3931254"/>
                <a:gd name="connsiteX41" fmla="*/ 587343 w 3314397"/>
                <a:gd name="connsiteY41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857439 w 3314397"/>
                <a:gd name="connsiteY37" fmla="*/ 1554027 h 3931377"/>
                <a:gd name="connsiteX38" fmla="*/ 1035318 w 3314397"/>
                <a:gd name="connsiteY38" fmla="*/ 1259445 h 3931377"/>
                <a:gd name="connsiteX39" fmla="*/ 587343 w 3314397"/>
                <a:gd name="connsiteY39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4170059"/>
                <a:gd name="connsiteX1" fmla="*/ 898342 w 3314397"/>
                <a:gd name="connsiteY1" fmla="*/ 1406 h 4170059"/>
                <a:gd name="connsiteX2" fmla="*/ 831811 w 3314397"/>
                <a:gd name="connsiteY2" fmla="*/ 632672 h 4170059"/>
                <a:gd name="connsiteX3" fmla="*/ 1328433 w 3314397"/>
                <a:gd name="connsiteY3" fmla="*/ 1174046 h 4170059"/>
                <a:gd name="connsiteX4" fmla="*/ 2895583 w 3314397"/>
                <a:gd name="connsiteY4" fmla="*/ 1827735 h 4170059"/>
                <a:gd name="connsiteX5" fmla="*/ 3289512 w 3314397"/>
                <a:gd name="connsiteY5" fmla="*/ 2932154 h 4170059"/>
                <a:gd name="connsiteX6" fmla="*/ 2358642 w 3314397"/>
                <a:gd name="connsiteY6" fmla="*/ 3791007 h 4170059"/>
                <a:gd name="connsiteX7" fmla="*/ 1163792 w 3314397"/>
                <a:gd name="connsiteY7" fmla="*/ 3918894 h 4170059"/>
                <a:gd name="connsiteX8" fmla="*/ 440688 w 3314397"/>
                <a:gd name="connsiteY8" fmla="*/ 3668914 h 4170059"/>
                <a:gd name="connsiteX9" fmla="*/ 456 w 3314397"/>
                <a:gd name="connsiteY9" fmla="*/ 2862164 h 4170059"/>
                <a:gd name="connsiteX10" fmla="*/ 371818 w 3314397"/>
                <a:gd name="connsiteY10" fmla="*/ 2268914 h 4170059"/>
                <a:gd name="connsiteX11" fmla="*/ 1052198 w 3314397"/>
                <a:gd name="connsiteY11" fmla="*/ 2021620 h 4170059"/>
                <a:gd name="connsiteX12" fmla="*/ 1680043 w 3314397"/>
                <a:gd name="connsiteY12" fmla="*/ 2170253 h 4170059"/>
                <a:gd name="connsiteX13" fmla="*/ 1949120 w 3314397"/>
                <a:gd name="connsiteY13" fmla="*/ 2641778 h 4170059"/>
                <a:gd name="connsiteX14" fmla="*/ 1768454 w 3314397"/>
                <a:gd name="connsiteY14" fmla="*/ 3012078 h 4170059"/>
                <a:gd name="connsiteX15" fmla="*/ 1349463 w 3314397"/>
                <a:gd name="connsiteY15" fmla="*/ 3159430 h 4170059"/>
                <a:gd name="connsiteX16" fmla="*/ 983007 w 3314397"/>
                <a:gd name="connsiteY16" fmla="*/ 3077425 h 4170059"/>
                <a:gd name="connsiteX17" fmla="*/ 806185 w 3314397"/>
                <a:gd name="connsiteY17" fmla="*/ 2800661 h 4170059"/>
                <a:gd name="connsiteX18" fmla="*/ 895877 w 3314397"/>
                <a:gd name="connsiteY18" fmla="*/ 2621276 h 4170059"/>
                <a:gd name="connsiteX19" fmla="*/ 1018883 w 3314397"/>
                <a:gd name="connsiteY19" fmla="*/ 2557211 h 4170059"/>
                <a:gd name="connsiteX20" fmla="*/ 1077824 w 3314397"/>
                <a:gd name="connsiteY20" fmla="*/ 2549523 h 4170059"/>
                <a:gd name="connsiteX21" fmla="*/ 1098325 w 3314397"/>
                <a:gd name="connsiteY21" fmla="*/ 2564898 h 4170059"/>
                <a:gd name="connsiteX22" fmla="*/ 1088075 w 3314397"/>
                <a:gd name="connsiteY22" fmla="*/ 2595650 h 4170059"/>
                <a:gd name="connsiteX23" fmla="*/ 1077824 w 3314397"/>
                <a:gd name="connsiteY23" fmla="*/ 2626402 h 4170059"/>
                <a:gd name="connsiteX24" fmla="*/ 1062448 w 3314397"/>
                <a:gd name="connsiteY24" fmla="*/ 2739158 h 4170059"/>
                <a:gd name="connsiteX25" fmla="*/ 1143171 w 3314397"/>
                <a:gd name="connsiteY25" fmla="*/ 2876259 h 4170059"/>
                <a:gd name="connsiteX26" fmla="*/ 1318712 w 3314397"/>
                <a:gd name="connsiteY26" fmla="*/ 2933918 h 4170059"/>
                <a:gd name="connsiteX27" fmla="*/ 1582663 w 3314397"/>
                <a:gd name="connsiteY27" fmla="*/ 2836538 h 4170059"/>
                <a:gd name="connsiteX28" fmla="*/ 1687731 w 3314397"/>
                <a:gd name="connsiteY28" fmla="*/ 2595650 h 4170059"/>
                <a:gd name="connsiteX29" fmla="*/ 1475032 w 3314397"/>
                <a:gd name="connsiteY29" fmla="*/ 2259945 h 4170059"/>
                <a:gd name="connsiteX30" fmla="*/ 1031697 w 3314397"/>
                <a:gd name="connsiteY30" fmla="*/ 2154877 h 4170059"/>
                <a:gd name="connsiteX31" fmla="*/ 460229 w 3314397"/>
                <a:gd name="connsiteY31" fmla="*/ 2349637 h 4170059"/>
                <a:gd name="connsiteX32" fmla="*/ 206528 w 3314397"/>
                <a:gd name="connsiteY32" fmla="*/ 2862164 h 4170059"/>
                <a:gd name="connsiteX33" fmla="*/ 588361 w 3314397"/>
                <a:gd name="connsiteY33" fmla="*/ 3502823 h 4170059"/>
                <a:gd name="connsiteX34" fmla="*/ 1400716 w 3314397"/>
                <a:gd name="connsiteY34" fmla="*/ 3718084 h 4170059"/>
                <a:gd name="connsiteX35" fmla="*/ 2348956 w 3314397"/>
                <a:gd name="connsiteY35" fmla="*/ 3433547 h 4170059"/>
                <a:gd name="connsiteX36" fmla="*/ 1035318 w 3314397"/>
                <a:gd name="connsiteY36" fmla="*/ 1259445 h 4170059"/>
                <a:gd name="connsiteX37" fmla="*/ 587343 w 3314397"/>
                <a:gd name="connsiteY37" fmla="*/ 814203 h 4170059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499154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99154 w 3314397"/>
                <a:gd name="connsiteY37" fmla="*/ 773622 h 3930846"/>
                <a:gd name="connsiteX0" fmla="*/ 499154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99154 w 3314397"/>
                <a:gd name="connsiteY37" fmla="*/ 773622 h 3930846"/>
                <a:gd name="connsiteX0" fmla="*/ 433011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33011 w 3314397"/>
                <a:gd name="connsiteY37" fmla="*/ 773622 h 3930846"/>
                <a:gd name="connsiteX0" fmla="*/ 433011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33011 w 3314397"/>
                <a:gd name="connsiteY37" fmla="*/ 773622 h 3930846"/>
                <a:gd name="connsiteX0" fmla="*/ 433011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33011 w 3314397"/>
                <a:gd name="connsiteY37" fmla="*/ 773622 h 3930846"/>
                <a:gd name="connsiteX0" fmla="*/ 433011 w 3298501"/>
                <a:gd name="connsiteY0" fmla="*/ 773622 h 3930846"/>
                <a:gd name="connsiteX1" fmla="*/ 898342 w 3298501"/>
                <a:gd name="connsiteY1" fmla="*/ 875 h 3930846"/>
                <a:gd name="connsiteX2" fmla="*/ 831811 w 3298501"/>
                <a:gd name="connsiteY2" fmla="*/ 632141 h 3930846"/>
                <a:gd name="connsiteX3" fmla="*/ 1328433 w 3298501"/>
                <a:gd name="connsiteY3" fmla="*/ 1173515 h 3930846"/>
                <a:gd name="connsiteX4" fmla="*/ 2741251 w 3298501"/>
                <a:gd name="connsiteY4" fmla="*/ 1880604 h 3930846"/>
                <a:gd name="connsiteX5" fmla="*/ 3289512 w 3298501"/>
                <a:gd name="connsiteY5" fmla="*/ 2931623 h 3930846"/>
                <a:gd name="connsiteX6" fmla="*/ 2358642 w 3298501"/>
                <a:gd name="connsiteY6" fmla="*/ 3790476 h 3930846"/>
                <a:gd name="connsiteX7" fmla="*/ 1163792 w 3298501"/>
                <a:gd name="connsiteY7" fmla="*/ 3918363 h 3930846"/>
                <a:gd name="connsiteX8" fmla="*/ 440688 w 3298501"/>
                <a:gd name="connsiteY8" fmla="*/ 3668383 h 3930846"/>
                <a:gd name="connsiteX9" fmla="*/ 456 w 3298501"/>
                <a:gd name="connsiteY9" fmla="*/ 2861633 h 3930846"/>
                <a:gd name="connsiteX10" fmla="*/ 371818 w 3298501"/>
                <a:gd name="connsiteY10" fmla="*/ 2268383 h 3930846"/>
                <a:gd name="connsiteX11" fmla="*/ 1052198 w 3298501"/>
                <a:gd name="connsiteY11" fmla="*/ 2021089 h 3930846"/>
                <a:gd name="connsiteX12" fmla="*/ 1680043 w 3298501"/>
                <a:gd name="connsiteY12" fmla="*/ 2169722 h 3930846"/>
                <a:gd name="connsiteX13" fmla="*/ 1949120 w 3298501"/>
                <a:gd name="connsiteY13" fmla="*/ 2641247 h 3930846"/>
                <a:gd name="connsiteX14" fmla="*/ 1768454 w 3298501"/>
                <a:gd name="connsiteY14" fmla="*/ 3011547 h 3930846"/>
                <a:gd name="connsiteX15" fmla="*/ 1349463 w 3298501"/>
                <a:gd name="connsiteY15" fmla="*/ 3158899 h 3930846"/>
                <a:gd name="connsiteX16" fmla="*/ 983007 w 3298501"/>
                <a:gd name="connsiteY16" fmla="*/ 3076894 h 3930846"/>
                <a:gd name="connsiteX17" fmla="*/ 806185 w 3298501"/>
                <a:gd name="connsiteY17" fmla="*/ 2800130 h 3930846"/>
                <a:gd name="connsiteX18" fmla="*/ 895877 w 3298501"/>
                <a:gd name="connsiteY18" fmla="*/ 2620745 h 3930846"/>
                <a:gd name="connsiteX19" fmla="*/ 1018883 w 3298501"/>
                <a:gd name="connsiteY19" fmla="*/ 2556680 h 3930846"/>
                <a:gd name="connsiteX20" fmla="*/ 1077824 w 3298501"/>
                <a:gd name="connsiteY20" fmla="*/ 2548992 h 3930846"/>
                <a:gd name="connsiteX21" fmla="*/ 1098325 w 3298501"/>
                <a:gd name="connsiteY21" fmla="*/ 2564367 h 3930846"/>
                <a:gd name="connsiteX22" fmla="*/ 1088075 w 3298501"/>
                <a:gd name="connsiteY22" fmla="*/ 2595119 h 3930846"/>
                <a:gd name="connsiteX23" fmla="*/ 1077824 w 3298501"/>
                <a:gd name="connsiteY23" fmla="*/ 2625871 h 3930846"/>
                <a:gd name="connsiteX24" fmla="*/ 1062448 w 3298501"/>
                <a:gd name="connsiteY24" fmla="*/ 2738627 h 3930846"/>
                <a:gd name="connsiteX25" fmla="*/ 1143171 w 3298501"/>
                <a:gd name="connsiteY25" fmla="*/ 2875728 h 3930846"/>
                <a:gd name="connsiteX26" fmla="*/ 1318712 w 3298501"/>
                <a:gd name="connsiteY26" fmla="*/ 2933387 h 3930846"/>
                <a:gd name="connsiteX27" fmla="*/ 1582663 w 3298501"/>
                <a:gd name="connsiteY27" fmla="*/ 2836007 h 3930846"/>
                <a:gd name="connsiteX28" fmla="*/ 1687731 w 3298501"/>
                <a:gd name="connsiteY28" fmla="*/ 2595119 h 3930846"/>
                <a:gd name="connsiteX29" fmla="*/ 1475032 w 3298501"/>
                <a:gd name="connsiteY29" fmla="*/ 2259414 h 3930846"/>
                <a:gd name="connsiteX30" fmla="*/ 1031697 w 3298501"/>
                <a:gd name="connsiteY30" fmla="*/ 2154346 h 3930846"/>
                <a:gd name="connsiteX31" fmla="*/ 460229 w 3298501"/>
                <a:gd name="connsiteY31" fmla="*/ 2349106 h 3930846"/>
                <a:gd name="connsiteX32" fmla="*/ 206528 w 3298501"/>
                <a:gd name="connsiteY32" fmla="*/ 2861633 h 3930846"/>
                <a:gd name="connsiteX33" fmla="*/ 588361 w 3298501"/>
                <a:gd name="connsiteY33" fmla="*/ 3502292 h 3930846"/>
                <a:gd name="connsiteX34" fmla="*/ 1400716 w 3298501"/>
                <a:gd name="connsiteY34" fmla="*/ 3717553 h 3930846"/>
                <a:gd name="connsiteX35" fmla="*/ 2348956 w 3298501"/>
                <a:gd name="connsiteY35" fmla="*/ 3433016 h 3930846"/>
                <a:gd name="connsiteX36" fmla="*/ 1035318 w 3298501"/>
                <a:gd name="connsiteY36" fmla="*/ 1258914 h 3930846"/>
                <a:gd name="connsiteX37" fmla="*/ 433011 w 3298501"/>
                <a:gd name="connsiteY37" fmla="*/ 773622 h 3930846"/>
                <a:gd name="connsiteX0" fmla="*/ 543248 w 3298501"/>
                <a:gd name="connsiteY0" fmla="*/ 706252 h 3930225"/>
                <a:gd name="connsiteX1" fmla="*/ 898342 w 3298501"/>
                <a:gd name="connsiteY1" fmla="*/ 254 h 3930225"/>
                <a:gd name="connsiteX2" fmla="*/ 831811 w 3298501"/>
                <a:gd name="connsiteY2" fmla="*/ 631520 h 3930225"/>
                <a:gd name="connsiteX3" fmla="*/ 1328433 w 3298501"/>
                <a:gd name="connsiteY3" fmla="*/ 1172894 h 3930225"/>
                <a:gd name="connsiteX4" fmla="*/ 2741251 w 3298501"/>
                <a:gd name="connsiteY4" fmla="*/ 1879983 h 3930225"/>
                <a:gd name="connsiteX5" fmla="*/ 3289512 w 3298501"/>
                <a:gd name="connsiteY5" fmla="*/ 2931002 h 3930225"/>
                <a:gd name="connsiteX6" fmla="*/ 2358642 w 3298501"/>
                <a:gd name="connsiteY6" fmla="*/ 3789855 h 3930225"/>
                <a:gd name="connsiteX7" fmla="*/ 1163792 w 3298501"/>
                <a:gd name="connsiteY7" fmla="*/ 3917742 h 3930225"/>
                <a:gd name="connsiteX8" fmla="*/ 440688 w 3298501"/>
                <a:gd name="connsiteY8" fmla="*/ 3667762 h 3930225"/>
                <a:gd name="connsiteX9" fmla="*/ 456 w 3298501"/>
                <a:gd name="connsiteY9" fmla="*/ 2861012 h 3930225"/>
                <a:gd name="connsiteX10" fmla="*/ 371818 w 3298501"/>
                <a:gd name="connsiteY10" fmla="*/ 2267762 h 3930225"/>
                <a:gd name="connsiteX11" fmla="*/ 1052198 w 3298501"/>
                <a:gd name="connsiteY11" fmla="*/ 2020468 h 3930225"/>
                <a:gd name="connsiteX12" fmla="*/ 1680043 w 3298501"/>
                <a:gd name="connsiteY12" fmla="*/ 2169101 h 3930225"/>
                <a:gd name="connsiteX13" fmla="*/ 1949120 w 3298501"/>
                <a:gd name="connsiteY13" fmla="*/ 2640626 h 3930225"/>
                <a:gd name="connsiteX14" fmla="*/ 1768454 w 3298501"/>
                <a:gd name="connsiteY14" fmla="*/ 3010926 h 3930225"/>
                <a:gd name="connsiteX15" fmla="*/ 1349463 w 3298501"/>
                <a:gd name="connsiteY15" fmla="*/ 3158278 h 3930225"/>
                <a:gd name="connsiteX16" fmla="*/ 983007 w 3298501"/>
                <a:gd name="connsiteY16" fmla="*/ 3076273 h 3930225"/>
                <a:gd name="connsiteX17" fmla="*/ 806185 w 3298501"/>
                <a:gd name="connsiteY17" fmla="*/ 2799509 h 3930225"/>
                <a:gd name="connsiteX18" fmla="*/ 895877 w 3298501"/>
                <a:gd name="connsiteY18" fmla="*/ 2620124 h 3930225"/>
                <a:gd name="connsiteX19" fmla="*/ 1018883 w 3298501"/>
                <a:gd name="connsiteY19" fmla="*/ 2556059 h 3930225"/>
                <a:gd name="connsiteX20" fmla="*/ 1077824 w 3298501"/>
                <a:gd name="connsiteY20" fmla="*/ 2548371 h 3930225"/>
                <a:gd name="connsiteX21" fmla="*/ 1098325 w 3298501"/>
                <a:gd name="connsiteY21" fmla="*/ 2563746 h 3930225"/>
                <a:gd name="connsiteX22" fmla="*/ 1088075 w 3298501"/>
                <a:gd name="connsiteY22" fmla="*/ 2594498 h 3930225"/>
                <a:gd name="connsiteX23" fmla="*/ 1077824 w 3298501"/>
                <a:gd name="connsiteY23" fmla="*/ 2625250 h 3930225"/>
                <a:gd name="connsiteX24" fmla="*/ 1062448 w 3298501"/>
                <a:gd name="connsiteY24" fmla="*/ 2738006 h 3930225"/>
                <a:gd name="connsiteX25" fmla="*/ 1143171 w 3298501"/>
                <a:gd name="connsiteY25" fmla="*/ 2875107 h 3930225"/>
                <a:gd name="connsiteX26" fmla="*/ 1318712 w 3298501"/>
                <a:gd name="connsiteY26" fmla="*/ 2932766 h 3930225"/>
                <a:gd name="connsiteX27" fmla="*/ 1582663 w 3298501"/>
                <a:gd name="connsiteY27" fmla="*/ 2835386 h 3930225"/>
                <a:gd name="connsiteX28" fmla="*/ 1687731 w 3298501"/>
                <a:gd name="connsiteY28" fmla="*/ 2594498 h 3930225"/>
                <a:gd name="connsiteX29" fmla="*/ 1475032 w 3298501"/>
                <a:gd name="connsiteY29" fmla="*/ 2258793 h 3930225"/>
                <a:gd name="connsiteX30" fmla="*/ 1031697 w 3298501"/>
                <a:gd name="connsiteY30" fmla="*/ 2153725 h 3930225"/>
                <a:gd name="connsiteX31" fmla="*/ 460229 w 3298501"/>
                <a:gd name="connsiteY31" fmla="*/ 2348485 h 3930225"/>
                <a:gd name="connsiteX32" fmla="*/ 206528 w 3298501"/>
                <a:gd name="connsiteY32" fmla="*/ 2861012 h 3930225"/>
                <a:gd name="connsiteX33" fmla="*/ 588361 w 3298501"/>
                <a:gd name="connsiteY33" fmla="*/ 3501671 h 3930225"/>
                <a:gd name="connsiteX34" fmla="*/ 1400716 w 3298501"/>
                <a:gd name="connsiteY34" fmla="*/ 3716932 h 3930225"/>
                <a:gd name="connsiteX35" fmla="*/ 2348956 w 3298501"/>
                <a:gd name="connsiteY35" fmla="*/ 3432395 h 3930225"/>
                <a:gd name="connsiteX36" fmla="*/ 1035318 w 3298501"/>
                <a:gd name="connsiteY36" fmla="*/ 1258293 h 3930225"/>
                <a:gd name="connsiteX37" fmla="*/ 543248 w 3298501"/>
                <a:gd name="connsiteY37" fmla="*/ 706252 h 3930225"/>
                <a:gd name="connsiteX0" fmla="*/ 543248 w 3212681"/>
                <a:gd name="connsiteY0" fmla="*/ 706252 h 3930225"/>
                <a:gd name="connsiteX1" fmla="*/ 898342 w 3212681"/>
                <a:gd name="connsiteY1" fmla="*/ 254 h 3930225"/>
                <a:gd name="connsiteX2" fmla="*/ 831811 w 3212681"/>
                <a:gd name="connsiteY2" fmla="*/ 631520 h 3930225"/>
                <a:gd name="connsiteX3" fmla="*/ 1328433 w 3212681"/>
                <a:gd name="connsiteY3" fmla="*/ 1172894 h 3930225"/>
                <a:gd name="connsiteX4" fmla="*/ 2741251 w 3212681"/>
                <a:gd name="connsiteY4" fmla="*/ 1879983 h 3930225"/>
                <a:gd name="connsiteX5" fmla="*/ 3201322 w 3212681"/>
                <a:gd name="connsiteY5" fmla="*/ 2931002 h 3930225"/>
                <a:gd name="connsiteX6" fmla="*/ 2358642 w 3212681"/>
                <a:gd name="connsiteY6" fmla="*/ 3789855 h 3930225"/>
                <a:gd name="connsiteX7" fmla="*/ 1163792 w 3212681"/>
                <a:gd name="connsiteY7" fmla="*/ 3917742 h 3930225"/>
                <a:gd name="connsiteX8" fmla="*/ 440688 w 3212681"/>
                <a:gd name="connsiteY8" fmla="*/ 3667762 h 3930225"/>
                <a:gd name="connsiteX9" fmla="*/ 456 w 3212681"/>
                <a:gd name="connsiteY9" fmla="*/ 2861012 h 3930225"/>
                <a:gd name="connsiteX10" fmla="*/ 371818 w 3212681"/>
                <a:gd name="connsiteY10" fmla="*/ 2267762 h 3930225"/>
                <a:gd name="connsiteX11" fmla="*/ 1052198 w 3212681"/>
                <a:gd name="connsiteY11" fmla="*/ 2020468 h 3930225"/>
                <a:gd name="connsiteX12" fmla="*/ 1680043 w 3212681"/>
                <a:gd name="connsiteY12" fmla="*/ 2169101 h 3930225"/>
                <a:gd name="connsiteX13" fmla="*/ 1949120 w 3212681"/>
                <a:gd name="connsiteY13" fmla="*/ 2640626 h 3930225"/>
                <a:gd name="connsiteX14" fmla="*/ 1768454 w 3212681"/>
                <a:gd name="connsiteY14" fmla="*/ 3010926 h 3930225"/>
                <a:gd name="connsiteX15" fmla="*/ 1349463 w 3212681"/>
                <a:gd name="connsiteY15" fmla="*/ 3158278 h 3930225"/>
                <a:gd name="connsiteX16" fmla="*/ 983007 w 3212681"/>
                <a:gd name="connsiteY16" fmla="*/ 3076273 h 3930225"/>
                <a:gd name="connsiteX17" fmla="*/ 806185 w 3212681"/>
                <a:gd name="connsiteY17" fmla="*/ 2799509 h 3930225"/>
                <a:gd name="connsiteX18" fmla="*/ 895877 w 3212681"/>
                <a:gd name="connsiteY18" fmla="*/ 2620124 h 3930225"/>
                <a:gd name="connsiteX19" fmla="*/ 1018883 w 3212681"/>
                <a:gd name="connsiteY19" fmla="*/ 2556059 h 3930225"/>
                <a:gd name="connsiteX20" fmla="*/ 1077824 w 3212681"/>
                <a:gd name="connsiteY20" fmla="*/ 2548371 h 3930225"/>
                <a:gd name="connsiteX21" fmla="*/ 1098325 w 3212681"/>
                <a:gd name="connsiteY21" fmla="*/ 2563746 h 3930225"/>
                <a:gd name="connsiteX22" fmla="*/ 1088075 w 3212681"/>
                <a:gd name="connsiteY22" fmla="*/ 2594498 h 3930225"/>
                <a:gd name="connsiteX23" fmla="*/ 1077824 w 3212681"/>
                <a:gd name="connsiteY23" fmla="*/ 2625250 h 3930225"/>
                <a:gd name="connsiteX24" fmla="*/ 1062448 w 3212681"/>
                <a:gd name="connsiteY24" fmla="*/ 2738006 h 3930225"/>
                <a:gd name="connsiteX25" fmla="*/ 1143171 w 3212681"/>
                <a:gd name="connsiteY25" fmla="*/ 2875107 h 3930225"/>
                <a:gd name="connsiteX26" fmla="*/ 1318712 w 3212681"/>
                <a:gd name="connsiteY26" fmla="*/ 2932766 h 3930225"/>
                <a:gd name="connsiteX27" fmla="*/ 1582663 w 3212681"/>
                <a:gd name="connsiteY27" fmla="*/ 2835386 h 3930225"/>
                <a:gd name="connsiteX28" fmla="*/ 1687731 w 3212681"/>
                <a:gd name="connsiteY28" fmla="*/ 2594498 h 3930225"/>
                <a:gd name="connsiteX29" fmla="*/ 1475032 w 3212681"/>
                <a:gd name="connsiteY29" fmla="*/ 2258793 h 3930225"/>
                <a:gd name="connsiteX30" fmla="*/ 1031697 w 3212681"/>
                <a:gd name="connsiteY30" fmla="*/ 2153725 h 3930225"/>
                <a:gd name="connsiteX31" fmla="*/ 460229 w 3212681"/>
                <a:gd name="connsiteY31" fmla="*/ 2348485 h 3930225"/>
                <a:gd name="connsiteX32" fmla="*/ 206528 w 3212681"/>
                <a:gd name="connsiteY32" fmla="*/ 2861012 h 3930225"/>
                <a:gd name="connsiteX33" fmla="*/ 588361 w 3212681"/>
                <a:gd name="connsiteY33" fmla="*/ 3501671 h 3930225"/>
                <a:gd name="connsiteX34" fmla="*/ 1400716 w 3212681"/>
                <a:gd name="connsiteY34" fmla="*/ 3716932 h 3930225"/>
                <a:gd name="connsiteX35" fmla="*/ 2348956 w 3212681"/>
                <a:gd name="connsiteY35" fmla="*/ 3432395 h 3930225"/>
                <a:gd name="connsiteX36" fmla="*/ 1035318 w 3212681"/>
                <a:gd name="connsiteY36" fmla="*/ 1258293 h 3930225"/>
                <a:gd name="connsiteX37" fmla="*/ 543248 w 3212681"/>
                <a:gd name="connsiteY37" fmla="*/ 706252 h 3930225"/>
                <a:gd name="connsiteX0" fmla="*/ 366867 w 3212681"/>
                <a:gd name="connsiteY0" fmla="*/ 679406 h 3930078"/>
                <a:gd name="connsiteX1" fmla="*/ 898342 w 3212681"/>
                <a:gd name="connsiteY1" fmla="*/ 107 h 3930078"/>
                <a:gd name="connsiteX2" fmla="*/ 831811 w 3212681"/>
                <a:gd name="connsiteY2" fmla="*/ 631373 h 3930078"/>
                <a:gd name="connsiteX3" fmla="*/ 1328433 w 3212681"/>
                <a:gd name="connsiteY3" fmla="*/ 1172747 h 3930078"/>
                <a:gd name="connsiteX4" fmla="*/ 2741251 w 3212681"/>
                <a:gd name="connsiteY4" fmla="*/ 1879836 h 3930078"/>
                <a:gd name="connsiteX5" fmla="*/ 3201322 w 3212681"/>
                <a:gd name="connsiteY5" fmla="*/ 2930855 h 3930078"/>
                <a:gd name="connsiteX6" fmla="*/ 2358642 w 3212681"/>
                <a:gd name="connsiteY6" fmla="*/ 3789708 h 3930078"/>
                <a:gd name="connsiteX7" fmla="*/ 1163792 w 3212681"/>
                <a:gd name="connsiteY7" fmla="*/ 3917595 h 3930078"/>
                <a:gd name="connsiteX8" fmla="*/ 440688 w 3212681"/>
                <a:gd name="connsiteY8" fmla="*/ 3667615 h 3930078"/>
                <a:gd name="connsiteX9" fmla="*/ 456 w 3212681"/>
                <a:gd name="connsiteY9" fmla="*/ 2860865 h 3930078"/>
                <a:gd name="connsiteX10" fmla="*/ 371818 w 3212681"/>
                <a:gd name="connsiteY10" fmla="*/ 2267615 h 3930078"/>
                <a:gd name="connsiteX11" fmla="*/ 1052198 w 3212681"/>
                <a:gd name="connsiteY11" fmla="*/ 2020321 h 3930078"/>
                <a:gd name="connsiteX12" fmla="*/ 1680043 w 3212681"/>
                <a:gd name="connsiteY12" fmla="*/ 2168954 h 3930078"/>
                <a:gd name="connsiteX13" fmla="*/ 1949120 w 3212681"/>
                <a:gd name="connsiteY13" fmla="*/ 2640479 h 3930078"/>
                <a:gd name="connsiteX14" fmla="*/ 1768454 w 3212681"/>
                <a:gd name="connsiteY14" fmla="*/ 3010779 h 3930078"/>
                <a:gd name="connsiteX15" fmla="*/ 1349463 w 3212681"/>
                <a:gd name="connsiteY15" fmla="*/ 3158131 h 3930078"/>
                <a:gd name="connsiteX16" fmla="*/ 983007 w 3212681"/>
                <a:gd name="connsiteY16" fmla="*/ 3076126 h 3930078"/>
                <a:gd name="connsiteX17" fmla="*/ 806185 w 3212681"/>
                <a:gd name="connsiteY17" fmla="*/ 2799362 h 3930078"/>
                <a:gd name="connsiteX18" fmla="*/ 895877 w 3212681"/>
                <a:gd name="connsiteY18" fmla="*/ 2619977 h 3930078"/>
                <a:gd name="connsiteX19" fmla="*/ 1018883 w 3212681"/>
                <a:gd name="connsiteY19" fmla="*/ 2555912 h 3930078"/>
                <a:gd name="connsiteX20" fmla="*/ 1077824 w 3212681"/>
                <a:gd name="connsiteY20" fmla="*/ 2548224 h 3930078"/>
                <a:gd name="connsiteX21" fmla="*/ 1098325 w 3212681"/>
                <a:gd name="connsiteY21" fmla="*/ 2563599 h 3930078"/>
                <a:gd name="connsiteX22" fmla="*/ 1088075 w 3212681"/>
                <a:gd name="connsiteY22" fmla="*/ 2594351 h 3930078"/>
                <a:gd name="connsiteX23" fmla="*/ 1077824 w 3212681"/>
                <a:gd name="connsiteY23" fmla="*/ 2625103 h 3930078"/>
                <a:gd name="connsiteX24" fmla="*/ 1062448 w 3212681"/>
                <a:gd name="connsiteY24" fmla="*/ 2737859 h 3930078"/>
                <a:gd name="connsiteX25" fmla="*/ 1143171 w 3212681"/>
                <a:gd name="connsiteY25" fmla="*/ 2874960 h 3930078"/>
                <a:gd name="connsiteX26" fmla="*/ 1318712 w 3212681"/>
                <a:gd name="connsiteY26" fmla="*/ 2932619 h 3930078"/>
                <a:gd name="connsiteX27" fmla="*/ 1582663 w 3212681"/>
                <a:gd name="connsiteY27" fmla="*/ 2835239 h 3930078"/>
                <a:gd name="connsiteX28" fmla="*/ 1687731 w 3212681"/>
                <a:gd name="connsiteY28" fmla="*/ 2594351 h 3930078"/>
                <a:gd name="connsiteX29" fmla="*/ 1475032 w 3212681"/>
                <a:gd name="connsiteY29" fmla="*/ 2258646 h 3930078"/>
                <a:gd name="connsiteX30" fmla="*/ 1031697 w 3212681"/>
                <a:gd name="connsiteY30" fmla="*/ 2153578 h 3930078"/>
                <a:gd name="connsiteX31" fmla="*/ 460229 w 3212681"/>
                <a:gd name="connsiteY31" fmla="*/ 2348338 h 3930078"/>
                <a:gd name="connsiteX32" fmla="*/ 206528 w 3212681"/>
                <a:gd name="connsiteY32" fmla="*/ 2860865 h 3930078"/>
                <a:gd name="connsiteX33" fmla="*/ 588361 w 3212681"/>
                <a:gd name="connsiteY33" fmla="*/ 3501524 h 3930078"/>
                <a:gd name="connsiteX34" fmla="*/ 1400716 w 3212681"/>
                <a:gd name="connsiteY34" fmla="*/ 3716785 h 3930078"/>
                <a:gd name="connsiteX35" fmla="*/ 2348956 w 3212681"/>
                <a:gd name="connsiteY35" fmla="*/ 3432248 h 3930078"/>
                <a:gd name="connsiteX36" fmla="*/ 1035318 w 3212681"/>
                <a:gd name="connsiteY36" fmla="*/ 1258146 h 3930078"/>
                <a:gd name="connsiteX37" fmla="*/ 366867 w 3212681"/>
                <a:gd name="connsiteY37" fmla="*/ 679406 h 3930078"/>
                <a:gd name="connsiteX0" fmla="*/ 366867 w 3212681"/>
                <a:gd name="connsiteY0" fmla="*/ 679319 h 3929991"/>
                <a:gd name="connsiteX1" fmla="*/ 898342 w 3212681"/>
                <a:gd name="connsiteY1" fmla="*/ 20 h 3929991"/>
                <a:gd name="connsiteX2" fmla="*/ 699527 w 3212681"/>
                <a:gd name="connsiteY2" fmla="*/ 657986 h 3929991"/>
                <a:gd name="connsiteX3" fmla="*/ 1328433 w 3212681"/>
                <a:gd name="connsiteY3" fmla="*/ 1172660 h 3929991"/>
                <a:gd name="connsiteX4" fmla="*/ 2741251 w 3212681"/>
                <a:gd name="connsiteY4" fmla="*/ 1879749 h 3929991"/>
                <a:gd name="connsiteX5" fmla="*/ 3201322 w 3212681"/>
                <a:gd name="connsiteY5" fmla="*/ 2930768 h 3929991"/>
                <a:gd name="connsiteX6" fmla="*/ 2358642 w 3212681"/>
                <a:gd name="connsiteY6" fmla="*/ 3789621 h 3929991"/>
                <a:gd name="connsiteX7" fmla="*/ 1163792 w 3212681"/>
                <a:gd name="connsiteY7" fmla="*/ 3917508 h 3929991"/>
                <a:gd name="connsiteX8" fmla="*/ 440688 w 3212681"/>
                <a:gd name="connsiteY8" fmla="*/ 3667528 h 3929991"/>
                <a:gd name="connsiteX9" fmla="*/ 456 w 3212681"/>
                <a:gd name="connsiteY9" fmla="*/ 2860778 h 3929991"/>
                <a:gd name="connsiteX10" fmla="*/ 371818 w 3212681"/>
                <a:gd name="connsiteY10" fmla="*/ 2267528 h 3929991"/>
                <a:gd name="connsiteX11" fmla="*/ 1052198 w 3212681"/>
                <a:gd name="connsiteY11" fmla="*/ 2020234 h 3929991"/>
                <a:gd name="connsiteX12" fmla="*/ 1680043 w 3212681"/>
                <a:gd name="connsiteY12" fmla="*/ 2168867 h 3929991"/>
                <a:gd name="connsiteX13" fmla="*/ 1949120 w 3212681"/>
                <a:gd name="connsiteY13" fmla="*/ 2640392 h 3929991"/>
                <a:gd name="connsiteX14" fmla="*/ 1768454 w 3212681"/>
                <a:gd name="connsiteY14" fmla="*/ 3010692 h 3929991"/>
                <a:gd name="connsiteX15" fmla="*/ 1349463 w 3212681"/>
                <a:gd name="connsiteY15" fmla="*/ 3158044 h 3929991"/>
                <a:gd name="connsiteX16" fmla="*/ 983007 w 3212681"/>
                <a:gd name="connsiteY16" fmla="*/ 3076039 h 3929991"/>
                <a:gd name="connsiteX17" fmla="*/ 806185 w 3212681"/>
                <a:gd name="connsiteY17" fmla="*/ 2799275 h 3929991"/>
                <a:gd name="connsiteX18" fmla="*/ 895877 w 3212681"/>
                <a:gd name="connsiteY18" fmla="*/ 2619890 h 3929991"/>
                <a:gd name="connsiteX19" fmla="*/ 1018883 w 3212681"/>
                <a:gd name="connsiteY19" fmla="*/ 2555825 h 3929991"/>
                <a:gd name="connsiteX20" fmla="*/ 1077824 w 3212681"/>
                <a:gd name="connsiteY20" fmla="*/ 2548137 h 3929991"/>
                <a:gd name="connsiteX21" fmla="*/ 1098325 w 3212681"/>
                <a:gd name="connsiteY21" fmla="*/ 2563512 h 3929991"/>
                <a:gd name="connsiteX22" fmla="*/ 1088075 w 3212681"/>
                <a:gd name="connsiteY22" fmla="*/ 2594264 h 3929991"/>
                <a:gd name="connsiteX23" fmla="*/ 1077824 w 3212681"/>
                <a:gd name="connsiteY23" fmla="*/ 2625016 h 3929991"/>
                <a:gd name="connsiteX24" fmla="*/ 1062448 w 3212681"/>
                <a:gd name="connsiteY24" fmla="*/ 2737772 h 3929991"/>
                <a:gd name="connsiteX25" fmla="*/ 1143171 w 3212681"/>
                <a:gd name="connsiteY25" fmla="*/ 2874873 h 3929991"/>
                <a:gd name="connsiteX26" fmla="*/ 1318712 w 3212681"/>
                <a:gd name="connsiteY26" fmla="*/ 2932532 h 3929991"/>
                <a:gd name="connsiteX27" fmla="*/ 1582663 w 3212681"/>
                <a:gd name="connsiteY27" fmla="*/ 2835152 h 3929991"/>
                <a:gd name="connsiteX28" fmla="*/ 1687731 w 3212681"/>
                <a:gd name="connsiteY28" fmla="*/ 2594264 h 3929991"/>
                <a:gd name="connsiteX29" fmla="*/ 1475032 w 3212681"/>
                <a:gd name="connsiteY29" fmla="*/ 2258559 h 3929991"/>
                <a:gd name="connsiteX30" fmla="*/ 1031697 w 3212681"/>
                <a:gd name="connsiteY30" fmla="*/ 2153491 h 3929991"/>
                <a:gd name="connsiteX31" fmla="*/ 460229 w 3212681"/>
                <a:gd name="connsiteY31" fmla="*/ 2348251 h 3929991"/>
                <a:gd name="connsiteX32" fmla="*/ 206528 w 3212681"/>
                <a:gd name="connsiteY32" fmla="*/ 2860778 h 3929991"/>
                <a:gd name="connsiteX33" fmla="*/ 588361 w 3212681"/>
                <a:gd name="connsiteY33" fmla="*/ 3501437 h 3929991"/>
                <a:gd name="connsiteX34" fmla="*/ 1400716 w 3212681"/>
                <a:gd name="connsiteY34" fmla="*/ 3716698 h 3929991"/>
                <a:gd name="connsiteX35" fmla="*/ 2348956 w 3212681"/>
                <a:gd name="connsiteY35" fmla="*/ 3432161 h 3929991"/>
                <a:gd name="connsiteX36" fmla="*/ 1035318 w 3212681"/>
                <a:gd name="connsiteY36" fmla="*/ 1258059 h 3929991"/>
                <a:gd name="connsiteX37" fmla="*/ 366867 w 3212681"/>
                <a:gd name="connsiteY37" fmla="*/ 679319 h 3929991"/>
                <a:gd name="connsiteX0" fmla="*/ 366867 w 3212681"/>
                <a:gd name="connsiteY0" fmla="*/ 679320 h 3929991"/>
                <a:gd name="connsiteX1" fmla="*/ 898342 w 3212681"/>
                <a:gd name="connsiteY1" fmla="*/ 20 h 3929991"/>
                <a:gd name="connsiteX2" fmla="*/ 699527 w 3212681"/>
                <a:gd name="connsiteY2" fmla="*/ 657986 h 3929991"/>
                <a:gd name="connsiteX3" fmla="*/ 1328433 w 3212681"/>
                <a:gd name="connsiteY3" fmla="*/ 1172660 h 3929991"/>
                <a:gd name="connsiteX4" fmla="*/ 2741251 w 3212681"/>
                <a:gd name="connsiteY4" fmla="*/ 1879749 h 3929991"/>
                <a:gd name="connsiteX5" fmla="*/ 3201322 w 3212681"/>
                <a:gd name="connsiteY5" fmla="*/ 2930768 h 3929991"/>
                <a:gd name="connsiteX6" fmla="*/ 2358642 w 3212681"/>
                <a:gd name="connsiteY6" fmla="*/ 3789621 h 3929991"/>
                <a:gd name="connsiteX7" fmla="*/ 1163792 w 3212681"/>
                <a:gd name="connsiteY7" fmla="*/ 3917508 h 3929991"/>
                <a:gd name="connsiteX8" fmla="*/ 440688 w 3212681"/>
                <a:gd name="connsiteY8" fmla="*/ 3667528 h 3929991"/>
                <a:gd name="connsiteX9" fmla="*/ 456 w 3212681"/>
                <a:gd name="connsiteY9" fmla="*/ 2860778 h 3929991"/>
                <a:gd name="connsiteX10" fmla="*/ 371818 w 3212681"/>
                <a:gd name="connsiteY10" fmla="*/ 2267528 h 3929991"/>
                <a:gd name="connsiteX11" fmla="*/ 1052198 w 3212681"/>
                <a:gd name="connsiteY11" fmla="*/ 2020234 h 3929991"/>
                <a:gd name="connsiteX12" fmla="*/ 1680043 w 3212681"/>
                <a:gd name="connsiteY12" fmla="*/ 2168867 h 3929991"/>
                <a:gd name="connsiteX13" fmla="*/ 1949120 w 3212681"/>
                <a:gd name="connsiteY13" fmla="*/ 2640392 h 3929991"/>
                <a:gd name="connsiteX14" fmla="*/ 1768454 w 3212681"/>
                <a:gd name="connsiteY14" fmla="*/ 3010692 h 3929991"/>
                <a:gd name="connsiteX15" fmla="*/ 1349463 w 3212681"/>
                <a:gd name="connsiteY15" fmla="*/ 3158044 h 3929991"/>
                <a:gd name="connsiteX16" fmla="*/ 983007 w 3212681"/>
                <a:gd name="connsiteY16" fmla="*/ 3076039 h 3929991"/>
                <a:gd name="connsiteX17" fmla="*/ 806185 w 3212681"/>
                <a:gd name="connsiteY17" fmla="*/ 2799275 h 3929991"/>
                <a:gd name="connsiteX18" fmla="*/ 895877 w 3212681"/>
                <a:gd name="connsiteY18" fmla="*/ 2619890 h 3929991"/>
                <a:gd name="connsiteX19" fmla="*/ 1018883 w 3212681"/>
                <a:gd name="connsiteY19" fmla="*/ 2555825 h 3929991"/>
                <a:gd name="connsiteX20" fmla="*/ 1077824 w 3212681"/>
                <a:gd name="connsiteY20" fmla="*/ 2548137 h 3929991"/>
                <a:gd name="connsiteX21" fmla="*/ 1098325 w 3212681"/>
                <a:gd name="connsiteY21" fmla="*/ 2563512 h 3929991"/>
                <a:gd name="connsiteX22" fmla="*/ 1088075 w 3212681"/>
                <a:gd name="connsiteY22" fmla="*/ 2594264 h 3929991"/>
                <a:gd name="connsiteX23" fmla="*/ 1077824 w 3212681"/>
                <a:gd name="connsiteY23" fmla="*/ 2625016 h 3929991"/>
                <a:gd name="connsiteX24" fmla="*/ 1062448 w 3212681"/>
                <a:gd name="connsiteY24" fmla="*/ 2737772 h 3929991"/>
                <a:gd name="connsiteX25" fmla="*/ 1143171 w 3212681"/>
                <a:gd name="connsiteY25" fmla="*/ 2874873 h 3929991"/>
                <a:gd name="connsiteX26" fmla="*/ 1318712 w 3212681"/>
                <a:gd name="connsiteY26" fmla="*/ 2932532 h 3929991"/>
                <a:gd name="connsiteX27" fmla="*/ 1582663 w 3212681"/>
                <a:gd name="connsiteY27" fmla="*/ 2835152 h 3929991"/>
                <a:gd name="connsiteX28" fmla="*/ 1687731 w 3212681"/>
                <a:gd name="connsiteY28" fmla="*/ 2594264 h 3929991"/>
                <a:gd name="connsiteX29" fmla="*/ 1475032 w 3212681"/>
                <a:gd name="connsiteY29" fmla="*/ 2258559 h 3929991"/>
                <a:gd name="connsiteX30" fmla="*/ 1031697 w 3212681"/>
                <a:gd name="connsiteY30" fmla="*/ 2153491 h 3929991"/>
                <a:gd name="connsiteX31" fmla="*/ 460229 w 3212681"/>
                <a:gd name="connsiteY31" fmla="*/ 2348251 h 3929991"/>
                <a:gd name="connsiteX32" fmla="*/ 206528 w 3212681"/>
                <a:gd name="connsiteY32" fmla="*/ 2860778 h 3929991"/>
                <a:gd name="connsiteX33" fmla="*/ 588361 w 3212681"/>
                <a:gd name="connsiteY33" fmla="*/ 3501437 h 3929991"/>
                <a:gd name="connsiteX34" fmla="*/ 1400716 w 3212681"/>
                <a:gd name="connsiteY34" fmla="*/ 3716698 h 3929991"/>
                <a:gd name="connsiteX35" fmla="*/ 2348956 w 3212681"/>
                <a:gd name="connsiteY35" fmla="*/ 3432161 h 3929991"/>
                <a:gd name="connsiteX36" fmla="*/ 1035318 w 3212681"/>
                <a:gd name="connsiteY36" fmla="*/ 1258059 h 3929991"/>
                <a:gd name="connsiteX37" fmla="*/ 366867 w 3212681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99527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11338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11338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11338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3208014" h="3929991">
                  <a:moveTo>
                    <a:pt x="366867" y="679320"/>
                  </a:moveTo>
                  <a:cubicBezTo>
                    <a:pt x="317808" y="427842"/>
                    <a:pt x="857597" y="3576"/>
                    <a:pt x="898342" y="20"/>
                  </a:cubicBezTo>
                  <a:cubicBezTo>
                    <a:pt x="939087" y="-3536"/>
                    <a:pt x="549678" y="459157"/>
                    <a:pt x="611338" y="657986"/>
                  </a:cubicBezTo>
                  <a:cubicBezTo>
                    <a:pt x="705067" y="960224"/>
                    <a:pt x="918328" y="991283"/>
                    <a:pt x="1328433" y="1172660"/>
                  </a:cubicBezTo>
                  <a:cubicBezTo>
                    <a:pt x="1738538" y="1354037"/>
                    <a:pt x="2362961" y="1613432"/>
                    <a:pt x="2675109" y="1906450"/>
                  </a:cubicBezTo>
                  <a:cubicBezTo>
                    <a:pt x="2987257" y="2199468"/>
                    <a:pt x="3254066" y="2616906"/>
                    <a:pt x="3201322" y="2930768"/>
                  </a:cubicBezTo>
                  <a:cubicBezTo>
                    <a:pt x="3148578" y="3244630"/>
                    <a:pt x="2698230" y="3625164"/>
                    <a:pt x="2358642" y="3789621"/>
                  </a:cubicBezTo>
                  <a:cubicBezTo>
                    <a:pt x="2019054" y="3954078"/>
                    <a:pt x="1483451" y="3937857"/>
                    <a:pt x="1163792" y="3917508"/>
                  </a:cubicBezTo>
                  <a:cubicBezTo>
                    <a:pt x="844133" y="3897159"/>
                    <a:pt x="810958" y="3870348"/>
                    <a:pt x="440688" y="3667528"/>
                  </a:cubicBezTo>
                  <a:cubicBezTo>
                    <a:pt x="70418" y="3464708"/>
                    <a:pt x="11934" y="3094111"/>
                    <a:pt x="456" y="2860778"/>
                  </a:cubicBezTo>
                  <a:cubicBezTo>
                    <a:pt x="-11022" y="2627445"/>
                    <a:pt x="196528" y="2407619"/>
                    <a:pt x="371818" y="2267528"/>
                  </a:cubicBezTo>
                  <a:cubicBezTo>
                    <a:pt x="547108" y="2127437"/>
                    <a:pt x="787392" y="2020234"/>
                    <a:pt x="1052198" y="2020234"/>
                  </a:cubicBezTo>
                  <a:cubicBezTo>
                    <a:pt x="1310169" y="2020234"/>
                    <a:pt x="1519451" y="2069778"/>
                    <a:pt x="1680043" y="2168867"/>
                  </a:cubicBezTo>
                  <a:cubicBezTo>
                    <a:pt x="1859427" y="2279914"/>
                    <a:pt x="1949120" y="2437089"/>
                    <a:pt x="1949120" y="2640392"/>
                  </a:cubicBezTo>
                  <a:cubicBezTo>
                    <a:pt x="1949120" y="2789024"/>
                    <a:pt x="1888898" y="2912458"/>
                    <a:pt x="1768454" y="3010692"/>
                  </a:cubicBezTo>
                  <a:cubicBezTo>
                    <a:pt x="1648010" y="3108927"/>
                    <a:pt x="1508347" y="3158044"/>
                    <a:pt x="1349463" y="3158044"/>
                  </a:cubicBezTo>
                  <a:cubicBezTo>
                    <a:pt x="1204247" y="3158044"/>
                    <a:pt x="1082095" y="3130709"/>
                    <a:pt x="983007" y="3076039"/>
                  </a:cubicBezTo>
                  <a:cubicBezTo>
                    <a:pt x="865125" y="3011120"/>
                    <a:pt x="806185" y="2918865"/>
                    <a:pt x="806185" y="2799275"/>
                  </a:cubicBezTo>
                  <a:cubicBezTo>
                    <a:pt x="806185" y="2727521"/>
                    <a:pt x="836082" y="2667726"/>
                    <a:pt x="895877" y="2619890"/>
                  </a:cubicBezTo>
                  <a:cubicBezTo>
                    <a:pt x="942004" y="2582305"/>
                    <a:pt x="983007" y="2560950"/>
                    <a:pt x="1018883" y="2555825"/>
                  </a:cubicBezTo>
                  <a:cubicBezTo>
                    <a:pt x="1054760" y="2550699"/>
                    <a:pt x="1074407" y="2548137"/>
                    <a:pt x="1077824" y="2548137"/>
                  </a:cubicBezTo>
                  <a:cubicBezTo>
                    <a:pt x="1091491" y="2548137"/>
                    <a:pt x="1098325" y="2553262"/>
                    <a:pt x="1098325" y="2563512"/>
                  </a:cubicBezTo>
                  <a:lnTo>
                    <a:pt x="1088075" y="2594264"/>
                  </a:lnTo>
                  <a:cubicBezTo>
                    <a:pt x="1086366" y="2597681"/>
                    <a:pt x="1082949" y="2607932"/>
                    <a:pt x="1077824" y="2625016"/>
                  </a:cubicBezTo>
                  <a:cubicBezTo>
                    <a:pt x="1067573" y="2659184"/>
                    <a:pt x="1062448" y="2696769"/>
                    <a:pt x="1062448" y="2737772"/>
                  </a:cubicBezTo>
                  <a:cubicBezTo>
                    <a:pt x="1062448" y="2790733"/>
                    <a:pt x="1089356" y="2836433"/>
                    <a:pt x="1143171" y="2874873"/>
                  </a:cubicBezTo>
                  <a:cubicBezTo>
                    <a:pt x="1196987" y="2913312"/>
                    <a:pt x="1255500" y="2932532"/>
                    <a:pt x="1318712" y="2932532"/>
                  </a:cubicBezTo>
                  <a:cubicBezTo>
                    <a:pt x="1424634" y="2932532"/>
                    <a:pt x="1512618" y="2900072"/>
                    <a:pt x="1582663" y="2835152"/>
                  </a:cubicBezTo>
                  <a:cubicBezTo>
                    <a:pt x="1652708" y="2770232"/>
                    <a:pt x="1687731" y="2689936"/>
                    <a:pt x="1687731" y="2594264"/>
                  </a:cubicBezTo>
                  <a:cubicBezTo>
                    <a:pt x="1687731" y="2450757"/>
                    <a:pt x="1616831" y="2338855"/>
                    <a:pt x="1475032" y="2258559"/>
                  </a:cubicBezTo>
                  <a:cubicBezTo>
                    <a:pt x="1352026" y="2188514"/>
                    <a:pt x="1204247" y="2153491"/>
                    <a:pt x="1031697" y="2153491"/>
                  </a:cubicBezTo>
                  <a:cubicBezTo>
                    <a:pt x="811310" y="2153491"/>
                    <a:pt x="620821" y="2218411"/>
                    <a:pt x="460229" y="2348251"/>
                  </a:cubicBezTo>
                  <a:cubicBezTo>
                    <a:pt x="291095" y="2484925"/>
                    <a:pt x="206528" y="2655767"/>
                    <a:pt x="206528" y="2860778"/>
                  </a:cubicBezTo>
                  <a:cubicBezTo>
                    <a:pt x="206528" y="3127292"/>
                    <a:pt x="333806" y="3340845"/>
                    <a:pt x="588361" y="3501437"/>
                  </a:cubicBezTo>
                  <a:cubicBezTo>
                    <a:pt x="815581" y="3644944"/>
                    <a:pt x="1107284" y="3728244"/>
                    <a:pt x="1400716" y="3716698"/>
                  </a:cubicBezTo>
                  <a:cubicBezTo>
                    <a:pt x="1694148" y="3705152"/>
                    <a:pt x="1880715" y="3668386"/>
                    <a:pt x="2348956" y="3432161"/>
                  </a:cubicBezTo>
                  <a:cubicBezTo>
                    <a:pt x="2817197" y="3195936"/>
                    <a:pt x="3445477" y="2041712"/>
                    <a:pt x="1035318" y="1258059"/>
                  </a:cubicBezTo>
                  <a:cubicBezTo>
                    <a:pt x="477146" y="968350"/>
                    <a:pt x="415926" y="930798"/>
                    <a:pt x="366867" y="679320"/>
                  </a:cubicBezTo>
                  <a:close/>
                </a:path>
              </a:pathLst>
            </a:custGeom>
            <a:gradFill>
              <a:gsLst>
                <a:gs pos="0">
                  <a:srgbClr val="66FF33"/>
                </a:gs>
                <a:gs pos="30000">
                  <a:schemeClr val="accent3">
                    <a:lumMod val="50000"/>
                  </a:schemeClr>
                </a:gs>
                <a:gs pos="100000">
                  <a:schemeClr val="accent3">
                    <a:lumMod val="11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50800" dir="5400000" algn="ctr" rotWithShape="0">
                <a:schemeClr val="tx2">
                  <a:lumMod val="25000"/>
                </a:schemeClr>
              </a:outerShdw>
            </a:effectLst>
            <a:scene3d>
              <a:camera prst="orthographicFront"/>
              <a:lightRig rig="flat" dir="t">
                <a:rot lat="0" lon="0" rev="13800000"/>
              </a:lightRig>
            </a:scene3d>
            <a:sp3d>
              <a:bevelT w="165100" prst="coolSlant"/>
            </a:sp3d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s-ES" sz="41300" dirty="0">
                <a:latin typeface="Harrington" panose="04040505050A02020702" pitchFamily="82" charset="0"/>
              </a:endParaRPr>
            </a:p>
          </p:txBody>
        </p:sp>
        <p:sp>
          <p:nvSpPr>
            <p:cNvPr id="20" name="CuadroTexto 6"/>
            <p:cNvSpPr txBox="1"/>
            <p:nvPr/>
          </p:nvSpPr>
          <p:spPr>
            <a:xfrm rot="16200000">
              <a:off x="7365574" y="2910375"/>
              <a:ext cx="809792" cy="1610013"/>
            </a:xfrm>
            <a:custGeom>
              <a:avLst/>
              <a:gdLst>
                <a:gd name="connsiteX0" fmla="*/ 1424825 w 3432663"/>
                <a:gd name="connsiteY0" fmla="*/ 0 h 3746571"/>
                <a:gd name="connsiteX1" fmla="*/ 1883536 w 3432663"/>
                <a:gd name="connsiteY1" fmla="*/ 64066 h 3746571"/>
                <a:gd name="connsiteX2" fmla="*/ 2116736 w 3432663"/>
                <a:gd name="connsiteY2" fmla="*/ 353644 h 3746571"/>
                <a:gd name="connsiteX3" fmla="*/ 2051389 w 3432663"/>
                <a:gd name="connsiteY3" fmla="*/ 500995 h 3746571"/>
                <a:gd name="connsiteX4" fmla="*/ 1936070 w 3432663"/>
                <a:gd name="connsiteY4" fmla="*/ 571468 h 3746571"/>
                <a:gd name="connsiteX5" fmla="*/ 1863035 w 3432663"/>
                <a:gd name="connsiteY5" fmla="*/ 576593 h 3746571"/>
                <a:gd name="connsiteX6" fmla="*/ 1768218 w 3432663"/>
                <a:gd name="connsiteY6" fmla="*/ 558654 h 3746571"/>
                <a:gd name="connsiteX7" fmla="*/ 1740029 w 3432663"/>
                <a:gd name="connsiteY7" fmla="*/ 533028 h 3746571"/>
                <a:gd name="connsiteX8" fmla="*/ 1757967 w 3432663"/>
                <a:gd name="connsiteY8" fmla="*/ 502276 h 3746571"/>
                <a:gd name="connsiteX9" fmla="*/ 1809220 w 3432663"/>
                <a:gd name="connsiteY9" fmla="*/ 426679 h 3746571"/>
                <a:gd name="connsiteX10" fmla="*/ 1824596 w 3432663"/>
                <a:gd name="connsiteY10" fmla="*/ 343393 h 3746571"/>
                <a:gd name="connsiteX11" fmla="*/ 1686214 w 3432663"/>
                <a:gd name="connsiteY11" fmla="*/ 153758 h 3746571"/>
                <a:gd name="connsiteX12" fmla="*/ 1409449 w 3432663"/>
                <a:gd name="connsiteY12" fmla="*/ 102506 h 3746571"/>
                <a:gd name="connsiteX13" fmla="*/ 960988 w 3432663"/>
                <a:gd name="connsiteY13" fmla="*/ 187072 h 3746571"/>
                <a:gd name="connsiteX14" fmla="*/ 743164 w 3432663"/>
                <a:gd name="connsiteY14" fmla="*/ 481775 h 3746571"/>
                <a:gd name="connsiteX15" fmla="*/ 899485 w 3432663"/>
                <a:gd name="connsiteY15" fmla="*/ 740602 h 3746571"/>
                <a:gd name="connsiteX16" fmla="*/ 1283880 w 3432663"/>
                <a:gd name="connsiteY16" fmla="*/ 943050 h 3746571"/>
                <a:gd name="connsiteX17" fmla="*/ 1757967 w 3432663"/>
                <a:gd name="connsiteY17" fmla="*/ 1153185 h 3746571"/>
                <a:gd name="connsiteX18" fmla="*/ 2280745 w 3432663"/>
                <a:gd name="connsiteY18" fmla="*/ 1458139 h 3746571"/>
                <a:gd name="connsiteX19" fmla="*/ 2636951 w 3432663"/>
                <a:gd name="connsiteY19" fmla="*/ 1875848 h 3746571"/>
                <a:gd name="connsiteX20" fmla="*/ 3432663 w 3432663"/>
                <a:gd name="connsiteY20" fmla="*/ 2904434 h 3746571"/>
                <a:gd name="connsiteX21" fmla="*/ 2316622 w 3432663"/>
                <a:gd name="connsiteY21" fmla="*/ 3410866 h 3746571"/>
                <a:gd name="connsiteX22" fmla="*/ 1306944 w 3432663"/>
                <a:gd name="connsiteY22" fmla="*/ 3746571 h 3746571"/>
                <a:gd name="connsiteX23" fmla="*/ 407459 w 3432663"/>
                <a:gd name="connsiteY23" fmla="*/ 3490308 h 3746571"/>
                <a:gd name="connsiteX24" fmla="*/ 0 w 3432663"/>
                <a:gd name="connsiteY24" fmla="*/ 2711267 h 3746571"/>
                <a:gd name="connsiteX25" fmla="*/ 283171 w 3432663"/>
                <a:gd name="connsiteY25" fmla="*/ 2118017 h 3746571"/>
                <a:gd name="connsiteX26" fmla="*/ 963551 w 3432663"/>
                <a:gd name="connsiteY26" fmla="*/ 1870723 h 3746571"/>
                <a:gd name="connsiteX27" fmla="*/ 1591396 w 3432663"/>
                <a:gd name="connsiteY27" fmla="*/ 2019356 h 3746571"/>
                <a:gd name="connsiteX28" fmla="*/ 1860473 w 3432663"/>
                <a:gd name="connsiteY28" fmla="*/ 2490881 h 3746571"/>
                <a:gd name="connsiteX29" fmla="*/ 1679807 w 3432663"/>
                <a:gd name="connsiteY29" fmla="*/ 2861181 h 3746571"/>
                <a:gd name="connsiteX30" fmla="*/ 1260816 w 3432663"/>
                <a:gd name="connsiteY30" fmla="*/ 3008533 h 3746571"/>
                <a:gd name="connsiteX31" fmla="*/ 894360 w 3432663"/>
                <a:gd name="connsiteY31" fmla="*/ 2926528 h 3746571"/>
                <a:gd name="connsiteX32" fmla="*/ 717538 w 3432663"/>
                <a:gd name="connsiteY32" fmla="*/ 2649764 h 3746571"/>
                <a:gd name="connsiteX33" fmla="*/ 807230 w 3432663"/>
                <a:gd name="connsiteY33" fmla="*/ 2470379 h 3746571"/>
                <a:gd name="connsiteX34" fmla="*/ 930236 w 3432663"/>
                <a:gd name="connsiteY34" fmla="*/ 2406314 h 3746571"/>
                <a:gd name="connsiteX35" fmla="*/ 989177 w 3432663"/>
                <a:gd name="connsiteY35" fmla="*/ 2398626 h 3746571"/>
                <a:gd name="connsiteX36" fmla="*/ 1009678 w 3432663"/>
                <a:gd name="connsiteY36" fmla="*/ 2414001 h 3746571"/>
                <a:gd name="connsiteX37" fmla="*/ 999428 w 3432663"/>
                <a:gd name="connsiteY37" fmla="*/ 2444753 h 3746571"/>
                <a:gd name="connsiteX38" fmla="*/ 989177 w 3432663"/>
                <a:gd name="connsiteY38" fmla="*/ 2475505 h 3746571"/>
                <a:gd name="connsiteX39" fmla="*/ 973801 w 3432663"/>
                <a:gd name="connsiteY39" fmla="*/ 2588261 h 3746571"/>
                <a:gd name="connsiteX40" fmla="*/ 1054524 w 3432663"/>
                <a:gd name="connsiteY40" fmla="*/ 2725362 h 3746571"/>
                <a:gd name="connsiteX41" fmla="*/ 1230065 w 3432663"/>
                <a:gd name="connsiteY41" fmla="*/ 2783021 h 3746571"/>
                <a:gd name="connsiteX42" fmla="*/ 1494016 w 3432663"/>
                <a:gd name="connsiteY42" fmla="*/ 2685641 h 3746571"/>
                <a:gd name="connsiteX43" fmla="*/ 1599084 w 3432663"/>
                <a:gd name="connsiteY43" fmla="*/ 2444753 h 3746571"/>
                <a:gd name="connsiteX44" fmla="*/ 1386385 w 3432663"/>
                <a:gd name="connsiteY44" fmla="*/ 2109048 h 3746571"/>
                <a:gd name="connsiteX45" fmla="*/ 943050 w 3432663"/>
                <a:gd name="connsiteY45" fmla="*/ 2003980 h 3746571"/>
                <a:gd name="connsiteX46" fmla="*/ 371582 w 3432663"/>
                <a:gd name="connsiteY46" fmla="*/ 2198740 h 3746571"/>
                <a:gd name="connsiteX47" fmla="*/ 117881 w 3432663"/>
                <a:gd name="connsiteY47" fmla="*/ 2711267 h 3746571"/>
                <a:gd name="connsiteX48" fmla="*/ 499714 w 3432663"/>
                <a:gd name="connsiteY48" fmla="*/ 3351926 h 3746571"/>
                <a:gd name="connsiteX49" fmla="*/ 1312069 w 3432663"/>
                <a:gd name="connsiteY49" fmla="*/ 3567187 h 3746571"/>
                <a:gd name="connsiteX50" fmla="*/ 2134674 w 3432663"/>
                <a:gd name="connsiteY50" fmla="*/ 3269921 h 3746571"/>
                <a:gd name="connsiteX51" fmla="*/ 2490881 w 3432663"/>
                <a:gd name="connsiteY51" fmla="*/ 2506256 h 3746571"/>
                <a:gd name="connsiteX52" fmla="*/ 2372999 w 3432663"/>
                <a:gd name="connsiteY52" fmla="*/ 2070608 h 3746571"/>
                <a:gd name="connsiteX53" fmla="*/ 2057795 w 3432663"/>
                <a:gd name="connsiteY53" fmla="*/ 1755405 h 3746571"/>
                <a:gd name="connsiteX54" fmla="*/ 1614460 w 3432663"/>
                <a:gd name="connsiteY54" fmla="*/ 1496578 h 3746571"/>
                <a:gd name="connsiteX55" fmla="*/ 858483 w 3432663"/>
                <a:gd name="connsiteY55" fmla="*/ 1135247 h 3746571"/>
                <a:gd name="connsiteX56" fmla="*/ 476650 w 3432663"/>
                <a:gd name="connsiteY56" fmla="*/ 609907 h 3746571"/>
                <a:gd name="connsiteX57" fmla="*/ 781604 w 3432663"/>
                <a:gd name="connsiteY57" fmla="*/ 143508 h 3746571"/>
                <a:gd name="connsiteX58" fmla="*/ 1424825 w 3432663"/>
                <a:gd name="connsiteY58" fmla="*/ 0 h 3746571"/>
                <a:gd name="connsiteX0" fmla="*/ 1424825 w 3453135"/>
                <a:gd name="connsiteY0" fmla="*/ 0 h 3746571"/>
                <a:gd name="connsiteX1" fmla="*/ 1883536 w 3453135"/>
                <a:gd name="connsiteY1" fmla="*/ 64066 h 3746571"/>
                <a:gd name="connsiteX2" fmla="*/ 2116736 w 3453135"/>
                <a:gd name="connsiteY2" fmla="*/ 353644 h 3746571"/>
                <a:gd name="connsiteX3" fmla="*/ 2051389 w 3453135"/>
                <a:gd name="connsiteY3" fmla="*/ 500995 h 3746571"/>
                <a:gd name="connsiteX4" fmla="*/ 1936070 w 3453135"/>
                <a:gd name="connsiteY4" fmla="*/ 571468 h 3746571"/>
                <a:gd name="connsiteX5" fmla="*/ 1863035 w 3453135"/>
                <a:gd name="connsiteY5" fmla="*/ 576593 h 3746571"/>
                <a:gd name="connsiteX6" fmla="*/ 1768218 w 3453135"/>
                <a:gd name="connsiteY6" fmla="*/ 558654 h 3746571"/>
                <a:gd name="connsiteX7" fmla="*/ 1740029 w 3453135"/>
                <a:gd name="connsiteY7" fmla="*/ 533028 h 3746571"/>
                <a:gd name="connsiteX8" fmla="*/ 1757967 w 3453135"/>
                <a:gd name="connsiteY8" fmla="*/ 502276 h 3746571"/>
                <a:gd name="connsiteX9" fmla="*/ 1809220 w 3453135"/>
                <a:gd name="connsiteY9" fmla="*/ 426679 h 3746571"/>
                <a:gd name="connsiteX10" fmla="*/ 1824596 w 3453135"/>
                <a:gd name="connsiteY10" fmla="*/ 343393 h 3746571"/>
                <a:gd name="connsiteX11" fmla="*/ 1686214 w 3453135"/>
                <a:gd name="connsiteY11" fmla="*/ 153758 h 3746571"/>
                <a:gd name="connsiteX12" fmla="*/ 1409449 w 3453135"/>
                <a:gd name="connsiteY12" fmla="*/ 102506 h 3746571"/>
                <a:gd name="connsiteX13" fmla="*/ 960988 w 3453135"/>
                <a:gd name="connsiteY13" fmla="*/ 187072 h 3746571"/>
                <a:gd name="connsiteX14" fmla="*/ 743164 w 3453135"/>
                <a:gd name="connsiteY14" fmla="*/ 481775 h 3746571"/>
                <a:gd name="connsiteX15" fmla="*/ 899485 w 3453135"/>
                <a:gd name="connsiteY15" fmla="*/ 740602 h 3746571"/>
                <a:gd name="connsiteX16" fmla="*/ 1283880 w 3453135"/>
                <a:gd name="connsiteY16" fmla="*/ 943050 h 3746571"/>
                <a:gd name="connsiteX17" fmla="*/ 1757967 w 3453135"/>
                <a:gd name="connsiteY17" fmla="*/ 1153185 h 3746571"/>
                <a:gd name="connsiteX18" fmla="*/ 2280745 w 3453135"/>
                <a:gd name="connsiteY18" fmla="*/ 1458139 h 3746571"/>
                <a:gd name="connsiteX19" fmla="*/ 2983314 w 3453135"/>
                <a:gd name="connsiteY19" fmla="*/ 1543339 h 3746571"/>
                <a:gd name="connsiteX20" fmla="*/ 3432663 w 3453135"/>
                <a:gd name="connsiteY20" fmla="*/ 2904434 h 3746571"/>
                <a:gd name="connsiteX21" fmla="*/ 2316622 w 3453135"/>
                <a:gd name="connsiteY21" fmla="*/ 3410866 h 3746571"/>
                <a:gd name="connsiteX22" fmla="*/ 1306944 w 3453135"/>
                <a:gd name="connsiteY22" fmla="*/ 3746571 h 3746571"/>
                <a:gd name="connsiteX23" fmla="*/ 407459 w 3453135"/>
                <a:gd name="connsiteY23" fmla="*/ 3490308 h 3746571"/>
                <a:gd name="connsiteX24" fmla="*/ 0 w 3453135"/>
                <a:gd name="connsiteY24" fmla="*/ 2711267 h 3746571"/>
                <a:gd name="connsiteX25" fmla="*/ 283171 w 3453135"/>
                <a:gd name="connsiteY25" fmla="*/ 2118017 h 3746571"/>
                <a:gd name="connsiteX26" fmla="*/ 963551 w 3453135"/>
                <a:gd name="connsiteY26" fmla="*/ 1870723 h 3746571"/>
                <a:gd name="connsiteX27" fmla="*/ 1591396 w 3453135"/>
                <a:gd name="connsiteY27" fmla="*/ 2019356 h 3746571"/>
                <a:gd name="connsiteX28" fmla="*/ 1860473 w 3453135"/>
                <a:gd name="connsiteY28" fmla="*/ 2490881 h 3746571"/>
                <a:gd name="connsiteX29" fmla="*/ 1679807 w 3453135"/>
                <a:gd name="connsiteY29" fmla="*/ 2861181 h 3746571"/>
                <a:gd name="connsiteX30" fmla="*/ 1260816 w 3453135"/>
                <a:gd name="connsiteY30" fmla="*/ 3008533 h 3746571"/>
                <a:gd name="connsiteX31" fmla="*/ 894360 w 3453135"/>
                <a:gd name="connsiteY31" fmla="*/ 2926528 h 3746571"/>
                <a:gd name="connsiteX32" fmla="*/ 717538 w 3453135"/>
                <a:gd name="connsiteY32" fmla="*/ 2649764 h 3746571"/>
                <a:gd name="connsiteX33" fmla="*/ 807230 w 3453135"/>
                <a:gd name="connsiteY33" fmla="*/ 2470379 h 3746571"/>
                <a:gd name="connsiteX34" fmla="*/ 930236 w 3453135"/>
                <a:gd name="connsiteY34" fmla="*/ 2406314 h 3746571"/>
                <a:gd name="connsiteX35" fmla="*/ 989177 w 3453135"/>
                <a:gd name="connsiteY35" fmla="*/ 2398626 h 3746571"/>
                <a:gd name="connsiteX36" fmla="*/ 1009678 w 3453135"/>
                <a:gd name="connsiteY36" fmla="*/ 2414001 h 3746571"/>
                <a:gd name="connsiteX37" fmla="*/ 999428 w 3453135"/>
                <a:gd name="connsiteY37" fmla="*/ 2444753 h 3746571"/>
                <a:gd name="connsiteX38" fmla="*/ 989177 w 3453135"/>
                <a:gd name="connsiteY38" fmla="*/ 2475505 h 3746571"/>
                <a:gd name="connsiteX39" fmla="*/ 973801 w 3453135"/>
                <a:gd name="connsiteY39" fmla="*/ 2588261 h 3746571"/>
                <a:gd name="connsiteX40" fmla="*/ 1054524 w 3453135"/>
                <a:gd name="connsiteY40" fmla="*/ 2725362 h 3746571"/>
                <a:gd name="connsiteX41" fmla="*/ 1230065 w 3453135"/>
                <a:gd name="connsiteY41" fmla="*/ 2783021 h 3746571"/>
                <a:gd name="connsiteX42" fmla="*/ 1494016 w 3453135"/>
                <a:gd name="connsiteY42" fmla="*/ 2685641 h 3746571"/>
                <a:gd name="connsiteX43" fmla="*/ 1599084 w 3453135"/>
                <a:gd name="connsiteY43" fmla="*/ 2444753 h 3746571"/>
                <a:gd name="connsiteX44" fmla="*/ 1386385 w 3453135"/>
                <a:gd name="connsiteY44" fmla="*/ 2109048 h 3746571"/>
                <a:gd name="connsiteX45" fmla="*/ 943050 w 3453135"/>
                <a:gd name="connsiteY45" fmla="*/ 2003980 h 3746571"/>
                <a:gd name="connsiteX46" fmla="*/ 371582 w 3453135"/>
                <a:gd name="connsiteY46" fmla="*/ 2198740 h 3746571"/>
                <a:gd name="connsiteX47" fmla="*/ 117881 w 3453135"/>
                <a:gd name="connsiteY47" fmla="*/ 2711267 h 3746571"/>
                <a:gd name="connsiteX48" fmla="*/ 499714 w 3453135"/>
                <a:gd name="connsiteY48" fmla="*/ 3351926 h 3746571"/>
                <a:gd name="connsiteX49" fmla="*/ 1312069 w 3453135"/>
                <a:gd name="connsiteY49" fmla="*/ 3567187 h 3746571"/>
                <a:gd name="connsiteX50" fmla="*/ 2134674 w 3453135"/>
                <a:gd name="connsiteY50" fmla="*/ 3269921 h 3746571"/>
                <a:gd name="connsiteX51" fmla="*/ 2490881 w 3453135"/>
                <a:gd name="connsiteY51" fmla="*/ 2506256 h 3746571"/>
                <a:gd name="connsiteX52" fmla="*/ 2372999 w 3453135"/>
                <a:gd name="connsiteY52" fmla="*/ 2070608 h 3746571"/>
                <a:gd name="connsiteX53" fmla="*/ 2057795 w 3453135"/>
                <a:gd name="connsiteY53" fmla="*/ 1755405 h 3746571"/>
                <a:gd name="connsiteX54" fmla="*/ 1614460 w 3453135"/>
                <a:gd name="connsiteY54" fmla="*/ 1496578 h 3746571"/>
                <a:gd name="connsiteX55" fmla="*/ 858483 w 3453135"/>
                <a:gd name="connsiteY55" fmla="*/ 1135247 h 3746571"/>
                <a:gd name="connsiteX56" fmla="*/ 476650 w 3453135"/>
                <a:gd name="connsiteY56" fmla="*/ 609907 h 3746571"/>
                <a:gd name="connsiteX57" fmla="*/ 781604 w 3453135"/>
                <a:gd name="connsiteY57" fmla="*/ 143508 h 3746571"/>
                <a:gd name="connsiteX58" fmla="*/ 1424825 w 3453135"/>
                <a:gd name="connsiteY58" fmla="*/ 0 h 3746571"/>
                <a:gd name="connsiteX0" fmla="*/ 1424825 w 3452383"/>
                <a:gd name="connsiteY0" fmla="*/ 0 h 3746571"/>
                <a:gd name="connsiteX1" fmla="*/ 1883536 w 3452383"/>
                <a:gd name="connsiteY1" fmla="*/ 64066 h 3746571"/>
                <a:gd name="connsiteX2" fmla="*/ 2116736 w 3452383"/>
                <a:gd name="connsiteY2" fmla="*/ 353644 h 3746571"/>
                <a:gd name="connsiteX3" fmla="*/ 2051389 w 3452383"/>
                <a:gd name="connsiteY3" fmla="*/ 500995 h 3746571"/>
                <a:gd name="connsiteX4" fmla="*/ 1936070 w 3452383"/>
                <a:gd name="connsiteY4" fmla="*/ 571468 h 3746571"/>
                <a:gd name="connsiteX5" fmla="*/ 1863035 w 3452383"/>
                <a:gd name="connsiteY5" fmla="*/ 576593 h 3746571"/>
                <a:gd name="connsiteX6" fmla="*/ 1768218 w 3452383"/>
                <a:gd name="connsiteY6" fmla="*/ 558654 h 3746571"/>
                <a:gd name="connsiteX7" fmla="*/ 1740029 w 3452383"/>
                <a:gd name="connsiteY7" fmla="*/ 533028 h 3746571"/>
                <a:gd name="connsiteX8" fmla="*/ 1757967 w 3452383"/>
                <a:gd name="connsiteY8" fmla="*/ 502276 h 3746571"/>
                <a:gd name="connsiteX9" fmla="*/ 1809220 w 3452383"/>
                <a:gd name="connsiteY9" fmla="*/ 426679 h 3746571"/>
                <a:gd name="connsiteX10" fmla="*/ 1824596 w 3452383"/>
                <a:gd name="connsiteY10" fmla="*/ 343393 h 3746571"/>
                <a:gd name="connsiteX11" fmla="*/ 1686214 w 3452383"/>
                <a:gd name="connsiteY11" fmla="*/ 153758 h 3746571"/>
                <a:gd name="connsiteX12" fmla="*/ 1409449 w 3452383"/>
                <a:gd name="connsiteY12" fmla="*/ 102506 h 3746571"/>
                <a:gd name="connsiteX13" fmla="*/ 960988 w 3452383"/>
                <a:gd name="connsiteY13" fmla="*/ 187072 h 3746571"/>
                <a:gd name="connsiteX14" fmla="*/ 743164 w 3452383"/>
                <a:gd name="connsiteY14" fmla="*/ 481775 h 3746571"/>
                <a:gd name="connsiteX15" fmla="*/ 899485 w 3452383"/>
                <a:gd name="connsiteY15" fmla="*/ 740602 h 3746571"/>
                <a:gd name="connsiteX16" fmla="*/ 1283880 w 3452383"/>
                <a:gd name="connsiteY16" fmla="*/ 943050 h 3746571"/>
                <a:gd name="connsiteX17" fmla="*/ 1757967 w 3452383"/>
                <a:gd name="connsiteY17" fmla="*/ 1153185 h 3746571"/>
                <a:gd name="connsiteX18" fmla="*/ 2391581 w 3452383"/>
                <a:gd name="connsiteY18" fmla="*/ 1111775 h 3746571"/>
                <a:gd name="connsiteX19" fmla="*/ 2983314 w 3452383"/>
                <a:gd name="connsiteY19" fmla="*/ 1543339 h 3746571"/>
                <a:gd name="connsiteX20" fmla="*/ 3432663 w 3452383"/>
                <a:gd name="connsiteY20" fmla="*/ 2904434 h 3746571"/>
                <a:gd name="connsiteX21" fmla="*/ 2316622 w 3452383"/>
                <a:gd name="connsiteY21" fmla="*/ 3410866 h 3746571"/>
                <a:gd name="connsiteX22" fmla="*/ 1306944 w 3452383"/>
                <a:gd name="connsiteY22" fmla="*/ 3746571 h 3746571"/>
                <a:gd name="connsiteX23" fmla="*/ 407459 w 3452383"/>
                <a:gd name="connsiteY23" fmla="*/ 3490308 h 3746571"/>
                <a:gd name="connsiteX24" fmla="*/ 0 w 3452383"/>
                <a:gd name="connsiteY24" fmla="*/ 2711267 h 3746571"/>
                <a:gd name="connsiteX25" fmla="*/ 283171 w 3452383"/>
                <a:gd name="connsiteY25" fmla="*/ 2118017 h 3746571"/>
                <a:gd name="connsiteX26" fmla="*/ 963551 w 3452383"/>
                <a:gd name="connsiteY26" fmla="*/ 1870723 h 3746571"/>
                <a:gd name="connsiteX27" fmla="*/ 1591396 w 3452383"/>
                <a:gd name="connsiteY27" fmla="*/ 2019356 h 3746571"/>
                <a:gd name="connsiteX28" fmla="*/ 1860473 w 3452383"/>
                <a:gd name="connsiteY28" fmla="*/ 2490881 h 3746571"/>
                <a:gd name="connsiteX29" fmla="*/ 1679807 w 3452383"/>
                <a:gd name="connsiteY29" fmla="*/ 2861181 h 3746571"/>
                <a:gd name="connsiteX30" fmla="*/ 1260816 w 3452383"/>
                <a:gd name="connsiteY30" fmla="*/ 3008533 h 3746571"/>
                <a:gd name="connsiteX31" fmla="*/ 894360 w 3452383"/>
                <a:gd name="connsiteY31" fmla="*/ 2926528 h 3746571"/>
                <a:gd name="connsiteX32" fmla="*/ 717538 w 3452383"/>
                <a:gd name="connsiteY32" fmla="*/ 2649764 h 3746571"/>
                <a:gd name="connsiteX33" fmla="*/ 807230 w 3452383"/>
                <a:gd name="connsiteY33" fmla="*/ 2470379 h 3746571"/>
                <a:gd name="connsiteX34" fmla="*/ 930236 w 3452383"/>
                <a:gd name="connsiteY34" fmla="*/ 2406314 h 3746571"/>
                <a:gd name="connsiteX35" fmla="*/ 989177 w 3452383"/>
                <a:gd name="connsiteY35" fmla="*/ 2398626 h 3746571"/>
                <a:gd name="connsiteX36" fmla="*/ 1009678 w 3452383"/>
                <a:gd name="connsiteY36" fmla="*/ 2414001 h 3746571"/>
                <a:gd name="connsiteX37" fmla="*/ 999428 w 3452383"/>
                <a:gd name="connsiteY37" fmla="*/ 2444753 h 3746571"/>
                <a:gd name="connsiteX38" fmla="*/ 989177 w 3452383"/>
                <a:gd name="connsiteY38" fmla="*/ 2475505 h 3746571"/>
                <a:gd name="connsiteX39" fmla="*/ 973801 w 3452383"/>
                <a:gd name="connsiteY39" fmla="*/ 2588261 h 3746571"/>
                <a:gd name="connsiteX40" fmla="*/ 1054524 w 3452383"/>
                <a:gd name="connsiteY40" fmla="*/ 2725362 h 3746571"/>
                <a:gd name="connsiteX41" fmla="*/ 1230065 w 3452383"/>
                <a:gd name="connsiteY41" fmla="*/ 2783021 h 3746571"/>
                <a:gd name="connsiteX42" fmla="*/ 1494016 w 3452383"/>
                <a:gd name="connsiteY42" fmla="*/ 2685641 h 3746571"/>
                <a:gd name="connsiteX43" fmla="*/ 1599084 w 3452383"/>
                <a:gd name="connsiteY43" fmla="*/ 2444753 h 3746571"/>
                <a:gd name="connsiteX44" fmla="*/ 1386385 w 3452383"/>
                <a:gd name="connsiteY44" fmla="*/ 2109048 h 3746571"/>
                <a:gd name="connsiteX45" fmla="*/ 943050 w 3452383"/>
                <a:gd name="connsiteY45" fmla="*/ 2003980 h 3746571"/>
                <a:gd name="connsiteX46" fmla="*/ 371582 w 3452383"/>
                <a:gd name="connsiteY46" fmla="*/ 2198740 h 3746571"/>
                <a:gd name="connsiteX47" fmla="*/ 117881 w 3452383"/>
                <a:gd name="connsiteY47" fmla="*/ 2711267 h 3746571"/>
                <a:gd name="connsiteX48" fmla="*/ 499714 w 3452383"/>
                <a:gd name="connsiteY48" fmla="*/ 3351926 h 3746571"/>
                <a:gd name="connsiteX49" fmla="*/ 1312069 w 3452383"/>
                <a:gd name="connsiteY49" fmla="*/ 3567187 h 3746571"/>
                <a:gd name="connsiteX50" fmla="*/ 2134674 w 3452383"/>
                <a:gd name="connsiteY50" fmla="*/ 3269921 h 3746571"/>
                <a:gd name="connsiteX51" fmla="*/ 2490881 w 3452383"/>
                <a:gd name="connsiteY51" fmla="*/ 2506256 h 3746571"/>
                <a:gd name="connsiteX52" fmla="*/ 2372999 w 3452383"/>
                <a:gd name="connsiteY52" fmla="*/ 2070608 h 3746571"/>
                <a:gd name="connsiteX53" fmla="*/ 2057795 w 3452383"/>
                <a:gd name="connsiteY53" fmla="*/ 1755405 h 3746571"/>
                <a:gd name="connsiteX54" fmla="*/ 1614460 w 3452383"/>
                <a:gd name="connsiteY54" fmla="*/ 1496578 h 3746571"/>
                <a:gd name="connsiteX55" fmla="*/ 858483 w 3452383"/>
                <a:gd name="connsiteY55" fmla="*/ 1135247 h 3746571"/>
                <a:gd name="connsiteX56" fmla="*/ 476650 w 3452383"/>
                <a:gd name="connsiteY56" fmla="*/ 609907 h 3746571"/>
                <a:gd name="connsiteX57" fmla="*/ 781604 w 3452383"/>
                <a:gd name="connsiteY57" fmla="*/ 143508 h 3746571"/>
                <a:gd name="connsiteX58" fmla="*/ 1424825 w 3452383"/>
                <a:gd name="connsiteY58" fmla="*/ 0 h 3746571"/>
                <a:gd name="connsiteX0" fmla="*/ 1424825 w 3452383"/>
                <a:gd name="connsiteY0" fmla="*/ 0 h 3746571"/>
                <a:gd name="connsiteX1" fmla="*/ 1883536 w 3452383"/>
                <a:gd name="connsiteY1" fmla="*/ 64066 h 3746571"/>
                <a:gd name="connsiteX2" fmla="*/ 2116736 w 3452383"/>
                <a:gd name="connsiteY2" fmla="*/ 353644 h 3746571"/>
                <a:gd name="connsiteX3" fmla="*/ 2051389 w 3452383"/>
                <a:gd name="connsiteY3" fmla="*/ 500995 h 3746571"/>
                <a:gd name="connsiteX4" fmla="*/ 1936070 w 3452383"/>
                <a:gd name="connsiteY4" fmla="*/ 571468 h 3746571"/>
                <a:gd name="connsiteX5" fmla="*/ 1863035 w 3452383"/>
                <a:gd name="connsiteY5" fmla="*/ 576593 h 3746571"/>
                <a:gd name="connsiteX6" fmla="*/ 1768218 w 3452383"/>
                <a:gd name="connsiteY6" fmla="*/ 558654 h 3746571"/>
                <a:gd name="connsiteX7" fmla="*/ 1740029 w 3452383"/>
                <a:gd name="connsiteY7" fmla="*/ 533028 h 3746571"/>
                <a:gd name="connsiteX8" fmla="*/ 1757967 w 3452383"/>
                <a:gd name="connsiteY8" fmla="*/ 502276 h 3746571"/>
                <a:gd name="connsiteX9" fmla="*/ 1809220 w 3452383"/>
                <a:gd name="connsiteY9" fmla="*/ 426679 h 3746571"/>
                <a:gd name="connsiteX10" fmla="*/ 1824596 w 3452383"/>
                <a:gd name="connsiteY10" fmla="*/ 343393 h 3746571"/>
                <a:gd name="connsiteX11" fmla="*/ 1686214 w 3452383"/>
                <a:gd name="connsiteY11" fmla="*/ 153758 h 3746571"/>
                <a:gd name="connsiteX12" fmla="*/ 1409449 w 3452383"/>
                <a:gd name="connsiteY12" fmla="*/ 102506 h 3746571"/>
                <a:gd name="connsiteX13" fmla="*/ 960988 w 3452383"/>
                <a:gd name="connsiteY13" fmla="*/ 187072 h 3746571"/>
                <a:gd name="connsiteX14" fmla="*/ 743164 w 3452383"/>
                <a:gd name="connsiteY14" fmla="*/ 481775 h 3746571"/>
                <a:gd name="connsiteX15" fmla="*/ 899485 w 3452383"/>
                <a:gd name="connsiteY15" fmla="*/ 740602 h 3746571"/>
                <a:gd name="connsiteX16" fmla="*/ 1283880 w 3452383"/>
                <a:gd name="connsiteY16" fmla="*/ 943050 h 3746571"/>
                <a:gd name="connsiteX17" fmla="*/ 1730258 w 3452383"/>
                <a:gd name="connsiteY17" fmla="*/ 1042349 h 3746571"/>
                <a:gd name="connsiteX18" fmla="*/ 2391581 w 3452383"/>
                <a:gd name="connsiteY18" fmla="*/ 1111775 h 3746571"/>
                <a:gd name="connsiteX19" fmla="*/ 2983314 w 3452383"/>
                <a:gd name="connsiteY19" fmla="*/ 1543339 h 3746571"/>
                <a:gd name="connsiteX20" fmla="*/ 3432663 w 3452383"/>
                <a:gd name="connsiteY20" fmla="*/ 2904434 h 3746571"/>
                <a:gd name="connsiteX21" fmla="*/ 2316622 w 3452383"/>
                <a:gd name="connsiteY21" fmla="*/ 3410866 h 3746571"/>
                <a:gd name="connsiteX22" fmla="*/ 1306944 w 3452383"/>
                <a:gd name="connsiteY22" fmla="*/ 3746571 h 3746571"/>
                <a:gd name="connsiteX23" fmla="*/ 407459 w 3452383"/>
                <a:gd name="connsiteY23" fmla="*/ 3490308 h 3746571"/>
                <a:gd name="connsiteX24" fmla="*/ 0 w 3452383"/>
                <a:gd name="connsiteY24" fmla="*/ 2711267 h 3746571"/>
                <a:gd name="connsiteX25" fmla="*/ 283171 w 3452383"/>
                <a:gd name="connsiteY25" fmla="*/ 2118017 h 3746571"/>
                <a:gd name="connsiteX26" fmla="*/ 963551 w 3452383"/>
                <a:gd name="connsiteY26" fmla="*/ 1870723 h 3746571"/>
                <a:gd name="connsiteX27" fmla="*/ 1591396 w 3452383"/>
                <a:gd name="connsiteY27" fmla="*/ 2019356 h 3746571"/>
                <a:gd name="connsiteX28" fmla="*/ 1860473 w 3452383"/>
                <a:gd name="connsiteY28" fmla="*/ 2490881 h 3746571"/>
                <a:gd name="connsiteX29" fmla="*/ 1679807 w 3452383"/>
                <a:gd name="connsiteY29" fmla="*/ 2861181 h 3746571"/>
                <a:gd name="connsiteX30" fmla="*/ 1260816 w 3452383"/>
                <a:gd name="connsiteY30" fmla="*/ 3008533 h 3746571"/>
                <a:gd name="connsiteX31" fmla="*/ 894360 w 3452383"/>
                <a:gd name="connsiteY31" fmla="*/ 2926528 h 3746571"/>
                <a:gd name="connsiteX32" fmla="*/ 717538 w 3452383"/>
                <a:gd name="connsiteY32" fmla="*/ 2649764 h 3746571"/>
                <a:gd name="connsiteX33" fmla="*/ 807230 w 3452383"/>
                <a:gd name="connsiteY33" fmla="*/ 2470379 h 3746571"/>
                <a:gd name="connsiteX34" fmla="*/ 930236 w 3452383"/>
                <a:gd name="connsiteY34" fmla="*/ 2406314 h 3746571"/>
                <a:gd name="connsiteX35" fmla="*/ 989177 w 3452383"/>
                <a:gd name="connsiteY35" fmla="*/ 2398626 h 3746571"/>
                <a:gd name="connsiteX36" fmla="*/ 1009678 w 3452383"/>
                <a:gd name="connsiteY36" fmla="*/ 2414001 h 3746571"/>
                <a:gd name="connsiteX37" fmla="*/ 999428 w 3452383"/>
                <a:gd name="connsiteY37" fmla="*/ 2444753 h 3746571"/>
                <a:gd name="connsiteX38" fmla="*/ 989177 w 3452383"/>
                <a:gd name="connsiteY38" fmla="*/ 2475505 h 3746571"/>
                <a:gd name="connsiteX39" fmla="*/ 973801 w 3452383"/>
                <a:gd name="connsiteY39" fmla="*/ 2588261 h 3746571"/>
                <a:gd name="connsiteX40" fmla="*/ 1054524 w 3452383"/>
                <a:gd name="connsiteY40" fmla="*/ 2725362 h 3746571"/>
                <a:gd name="connsiteX41" fmla="*/ 1230065 w 3452383"/>
                <a:gd name="connsiteY41" fmla="*/ 2783021 h 3746571"/>
                <a:gd name="connsiteX42" fmla="*/ 1494016 w 3452383"/>
                <a:gd name="connsiteY42" fmla="*/ 2685641 h 3746571"/>
                <a:gd name="connsiteX43" fmla="*/ 1599084 w 3452383"/>
                <a:gd name="connsiteY43" fmla="*/ 2444753 h 3746571"/>
                <a:gd name="connsiteX44" fmla="*/ 1386385 w 3452383"/>
                <a:gd name="connsiteY44" fmla="*/ 2109048 h 3746571"/>
                <a:gd name="connsiteX45" fmla="*/ 943050 w 3452383"/>
                <a:gd name="connsiteY45" fmla="*/ 2003980 h 3746571"/>
                <a:gd name="connsiteX46" fmla="*/ 371582 w 3452383"/>
                <a:gd name="connsiteY46" fmla="*/ 2198740 h 3746571"/>
                <a:gd name="connsiteX47" fmla="*/ 117881 w 3452383"/>
                <a:gd name="connsiteY47" fmla="*/ 2711267 h 3746571"/>
                <a:gd name="connsiteX48" fmla="*/ 499714 w 3452383"/>
                <a:gd name="connsiteY48" fmla="*/ 3351926 h 3746571"/>
                <a:gd name="connsiteX49" fmla="*/ 1312069 w 3452383"/>
                <a:gd name="connsiteY49" fmla="*/ 3567187 h 3746571"/>
                <a:gd name="connsiteX50" fmla="*/ 2134674 w 3452383"/>
                <a:gd name="connsiteY50" fmla="*/ 3269921 h 3746571"/>
                <a:gd name="connsiteX51" fmla="*/ 2490881 w 3452383"/>
                <a:gd name="connsiteY51" fmla="*/ 2506256 h 3746571"/>
                <a:gd name="connsiteX52" fmla="*/ 2372999 w 3452383"/>
                <a:gd name="connsiteY52" fmla="*/ 2070608 h 3746571"/>
                <a:gd name="connsiteX53" fmla="*/ 2057795 w 3452383"/>
                <a:gd name="connsiteY53" fmla="*/ 1755405 h 3746571"/>
                <a:gd name="connsiteX54" fmla="*/ 1614460 w 3452383"/>
                <a:gd name="connsiteY54" fmla="*/ 1496578 h 3746571"/>
                <a:gd name="connsiteX55" fmla="*/ 858483 w 3452383"/>
                <a:gd name="connsiteY55" fmla="*/ 1135247 h 3746571"/>
                <a:gd name="connsiteX56" fmla="*/ 476650 w 3452383"/>
                <a:gd name="connsiteY56" fmla="*/ 609907 h 3746571"/>
                <a:gd name="connsiteX57" fmla="*/ 781604 w 3452383"/>
                <a:gd name="connsiteY57" fmla="*/ 143508 h 3746571"/>
                <a:gd name="connsiteX58" fmla="*/ 1424825 w 3452383"/>
                <a:gd name="connsiteY58" fmla="*/ 0 h 3746571"/>
                <a:gd name="connsiteX0" fmla="*/ 1424825 w 3451091"/>
                <a:gd name="connsiteY0" fmla="*/ 0 h 3837621"/>
                <a:gd name="connsiteX1" fmla="*/ 1883536 w 3451091"/>
                <a:gd name="connsiteY1" fmla="*/ 64066 h 3837621"/>
                <a:gd name="connsiteX2" fmla="*/ 2116736 w 3451091"/>
                <a:gd name="connsiteY2" fmla="*/ 353644 h 3837621"/>
                <a:gd name="connsiteX3" fmla="*/ 2051389 w 3451091"/>
                <a:gd name="connsiteY3" fmla="*/ 500995 h 3837621"/>
                <a:gd name="connsiteX4" fmla="*/ 1936070 w 3451091"/>
                <a:gd name="connsiteY4" fmla="*/ 571468 h 3837621"/>
                <a:gd name="connsiteX5" fmla="*/ 1863035 w 3451091"/>
                <a:gd name="connsiteY5" fmla="*/ 576593 h 3837621"/>
                <a:gd name="connsiteX6" fmla="*/ 1768218 w 3451091"/>
                <a:gd name="connsiteY6" fmla="*/ 558654 h 3837621"/>
                <a:gd name="connsiteX7" fmla="*/ 1740029 w 3451091"/>
                <a:gd name="connsiteY7" fmla="*/ 533028 h 3837621"/>
                <a:gd name="connsiteX8" fmla="*/ 1757967 w 3451091"/>
                <a:gd name="connsiteY8" fmla="*/ 502276 h 3837621"/>
                <a:gd name="connsiteX9" fmla="*/ 1809220 w 3451091"/>
                <a:gd name="connsiteY9" fmla="*/ 426679 h 3837621"/>
                <a:gd name="connsiteX10" fmla="*/ 1824596 w 3451091"/>
                <a:gd name="connsiteY10" fmla="*/ 343393 h 3837621"/>
                <a:gd name="connsiteX11" fmla="*/ 1686214 w 3451091"/>
                <a:gd name="connsiteY11" fmla="*/ 153758 h 3837621"/>
                <a:gd name="connsiteX12" fmla="*/ 1409449 w 3451091"/>
                <a:gd name="connsiteY12" fmla="*/ 102506 h 3837621"/>
                <a:gd name="connsiteX13" fmla="*/ 960988 w 3451091"/>
                <a:gd name="connsiteY13" fmla="*/ 187072 h 3837621"/>
                <a:gd name="connsiteX14" fmla="*/ 743164 w 3451091"/>
                <a:gd name="connsiteY14" fmla="*/ 481775 h 3837621"/>
                <a:gd name="connsiteX15" fmla="*/ 899485 w 3451091"/>
                <a:gd name="connsiteY15" fmla="*/ 740602 h 3837621"/>
                <a:gd name="connsiteX16" fmla="*/ 1283880 w 3451091"/>
                <a:gd name="connsiteY16" fmla="*/ 943050 h 3837621"/>
                <a:gd name="connsiteX17" fmla="*/ 1730258 w 3451091"/>
                <a:gd name="connsiteY17" fmla="*/ 1042349 h 3837621"/>
                <a:gd name="connsiteX18" fmla="*/ 2391581 w 3451091"/>
                <a:gd name="connsiteY18" fmla="*/ 1111775 h 3837621"/>
                <a:gd name="connsiteX19" fmla="*/ 2983314 w 3451091"/>
                <a:gd name="connsiteY19" fmla="*/ 1543339 h 3837621"/>
                <a:gd name="connsiteX20" fmla="*/ 3432663 w 3451091"/>
                <a:gd name="connsiteY20" fmla="*/ 2904434 h 3837621"/>
                <a:gd name="connsiteX21" fmla="*/ 2344331 w 3451091"/>
                <a:gd name="connsiteY21" fmla="*/ 3771084 h 3837621"/>
                <a:gd name="connsiteX22" fmla="*/ 1306944 w 3451091"/>
                <a:gd name="connsiteY22" fmla="*/ 3746571 h 3837621"/>
                <a:gd name="connsiteX23" fmla="*/ 407459 w 3451091"/>
                <a:gd name="connsiteY23" fmla="*/ 3490308 h 3837621"/>
                <a:gd name="connsiteX24" fmla="*/ 0 w 3451091"/>
                <a:gd name="connsiteY24" fmla="*/ 2711267 h 3837621"/>
                <a:gd name="connsiteX25" fmla="*/ 283171 w 3451091"/>
                <a:gd name="connsiteY25" fmla="*/ 2118017 h 3837621"/>
                <a:gd name="connsiteX26" fmla="*/ 963551 w 3451091"/>
                <a:gd name="connsiteY26" fmla="*/ 1870723 h 3837621"/>
                <a:gd name="connsiteX27" fmla="*/ 1591396 w 3451091"/>
                <a:gd name="connsiteY27" fmla="*/ 2019356 h 3837621"/>
                <a:gd name="connsiteX28" fmla="*/ 1860473 w 3451091"/>
                <a:gd name="connsiteY28" fmla="*/ 2490881 h 3837621"/>
                <a:gd name="connsiteX29" fmla="*/ 1679807 w 3451091"/>
                <a:gd name="connsiteY29" fmla="*/ 2861181 h 3837621"/>
                <a:gd name="connsiteX30" fmla="*/ 1260816 w 3451091"/>
                <a:gd name="connsiteY30" fmla="*/ 3008533 h 3837621"/>
                <a:gd name="connsiteX31" fmla="*/ 894360 w 3451091"/>
                <a:gd name="connsiteY31" fmla="*/ 2926528 h 3837621"/>
                <a:gd name="connsiteX32" fmla="*/ 717538 w 3451091"/>
                <a:gd name="connsiteY32" fmla="*/ 2649764 h 3837621"/>
                <a:gd name="connsiteX33" fmla="*/ 807230 w 3451091"/>
                <a:gd name="connsiteY33" fmla="*/ 2470379 h 3837621"/>
                <a:gd name="connsiteX34" fmla="*/ 930236 w 3451091"/>
                <a:gd name="connsiteY34" fmla="*/ 2406314 h 3837621"/>
                <a:gd name="connsiteX35" fmla="*/ 989177 w 3451091"/>
                <a:gd name="connsiteY35" fmla="*/ 2398626 h 3837621"/>
                <a:gd name="connsiteX36" fmla="*/ 1009678 w 3451091"/>
                <a:gd name="connsiteY36" fmla="*/ 2414001 h 3837621"/>
                <a:gd name="connsiteX37" fmla="*/ 999428 w 3451091"/>
                <a:gd name="connsiteY37" fmla="*/ 2444753 h 3837621"/>
                <a:gd name="connsiteX38" fmla="*/ 989177 w 3451091"/>
                <a:gd name="connsiteY38" fmla="*/ 2475505 h 3837621"/>
                <a:gd name="connsiteX39" fmla="*/ 973801 w 3451091"/>
                <a:gd name="connsiteY39" fmla="*/ 2588261 h 3837621"/>
                <a:gd name="connsiteX40" fmla="*/ 1054524 w 3451091"/>
                <a:gd name="connsiteY40" fmla="*/ 2725362 h 3837621"/>
                <a:gd name="connsiteX41" fmla="*/ 1230065 w 3451091"/>
                <a:gd name="connsiteY41" fmla="*/ 2783021 h 3837621"/>
                <a:gd name="connsiteX42" fmla="*/ 1494016 w 3451091"/>
                <a:gd name="connsiteY42" fmla="*/ 2685641 h 3837621"/>
                <a:gd name="connsiteX43" fmla="*/ 1599084 w 3451091"/>
                <a:gd name="connsiteY43" fmla="*/ 2444753 h 3837621"/>
                <a:gd name="connsiteX44" fmla="*/ 1386385 w 3451091"/>
                <a:gd name="connsiteY44" fmla="*/ 2109048 h 3837621"/>
                <a:gd name="connsiteX45" fmla="*/ 943050 w 3451091"/>
                <a:gd name="connsiteY45" fmla="*/ 2003980 h 3837621"/>
                <a:gd name="connsiteX46" fmla="*/ 371582 w 3451091"/>
                <a:gd name="connsiteY46" fmla="*/ 2198740 h 3837621"/>
                <a:gd name="connsiteX47" fmla="*/ 117881 w 3451091"/>
                <a:gd name="connsiteY47" fmla="*/ 2711267 h 3837621"/>
                <a:gd name="connsiteX48" fmla="*/ 499714 w 3451091"/>
                <a:gd name="connsiteY48" fmla="*/ 3351926 h 3837621"/>
                <a:gd name="connsiteX49" fmla="*/ 1312069 w 3451091"/>
                <a:gd name="connsiteY49" fmla="*/ 3567187 h 3837621"/>
                <a:gd name="connsiteX50" fmla="*/ 2134674 w 3451091"/>
                <a:gd name="connsiteY50" fmla="*/ 3269921 h 3837621"/>
                <a:gd name="connsiteX51" fmla="*/ 2490881 w 3451091"/>
                <a:gd name="connsiteY51" fmla="*/ 2506256 h 3837621"/>
                <a:gd name="connsiteX52" fmla="*/ 2372999 w 3451091"/>
                <a:gd name="connsiteY52" fmla="*/ 2070608 h 3837621"/>
                <a:gd name="connsiteX53" fmla="*/ 2057795 w 3451091"/>
                <a:gd name="connsiteY53" fmla="*/ 1755405 h 3837621"/>
                <a:gd name="connsiteX54" fmla="*/ 1614460 w 3451091"/>
                <a:gd name="connsiteY54" fmla="*/ 1496578 h 3837621"/>
                <a:gd name="connsiteX55" fmla="*/ 858483 w 3451091"/>
                <a:gd name="connsiteY55" fmla="*/ 1135247 h 3837621"/>
                <a:gd name="connsiteX56" fmla="*/ 476650 w 3451091"/>
                <a:gd name="connsiteY56" fmla="*/ 609907 h 3837621"/>
                <a:gd name="connsiteX57" fmla="*/ 781604 w 3451091"/>
                <a:gd name="connsiteY57" fmla="*/ 143508 h 3837621"/>
                <a:gd name="connsiteX58" fmla="*/ 1424825 w 3451091"/>
                <a:gd name="connsiteY58" fmla="*/ 0 h 3837621"/>
                <a:gd name="connsiteX0" fmla="*/ 1424825 w 3451091"/>
                <a:gd name="connsiteY0" fmla="*/ 0 h 3982745"/>
                <a:gd name="connsiteX1" fmla="*/ 1883536 w 3451091"/>
                <a:gd name="connsiteY1" fmla="*/ 64066 h 3982745"/>
                <a:gd name="connsiteX2" fmla="*/ 2116736 w 3451091"/>
                <a:gd name="connsiteY2" fmla="*/ 353644 h 3982745"/>
                <a:gd name="connsiteX3" fmla="*/ 2051389 w 3451091"/>
                <a:gd name="connsiteY3" fmla="*/ 500995 h 3982745"/>
                <a:gd name="connsiteX4" fmla="*/ 1936070 w 3451091"/>
                <a:gd name="connsiteY4" fmla="*/ 571468 h 3982745"/>
                <a:gd name="connsiteX5" fmla="*/ 1863035 w 3451091"/>
                <a:gd name="connsiteY5" fmla="*/ 576593 h 3982745"/>
                <a:gd name="connsiteX6" fmla="*/ 1768218 w 3451091"/>
                <a:gd name="connsiteY6" fmla="*/ 558654 h 3982745"/>
                <a:gd name="connsiteX7" fmla="*/ 1740029 w 3451091"/>
                <a:gd name="connsiteY7" fmla="*/ 533028 h 3982745"/>
                <a:gd name="connsiteX8" fmla="*/ 1757967 w 3451091"/>
                <a:gd name="connsiteY8" fmla="*/ 502276 h 3982745"/>
                <a:gd name="connsiteX9" fmla="*/ 1809220 w 3451091"/>
                <a:gd name="connsiteY9" fmla="*/ 426679 h 3982745"/>
                <a:gd name="connsiteX10" fmla="*/ 1824596 w 3451091"/>
                <a:gd name="connsiteY10" fmla="*/ 343393 h 3982745"/>
                <a:gd name="connsiteX11" fmla="*/ 1686214 w 3451091"/>
                <a:gd name="connsiteY11" fmla="*/ 153758 h 3982745"/>
                <a:gd name="connsiteX12" fmla="*/ 1409449 w 3451091"/>
                <a:gd name="connsiteY12" fmla="*/ 102506 h 3982745"/>
                <a:gd name="connsiteX13" fmla="*/ 960988 w 3451091"/>
                <a:gd name="connsiteY13" fmla="*/ 187072 h 3982745"/>
                <a:gd name="connsiteX14" fmla="*/ 743164 w 3451091"/>
                <a:gd name="connsiteY14" fmla="*/ 481775 h 3982745"/>
                <a:gd name="connsiteX15" fmla="*/ 899485 w 3451091"/>
                <a:gd name="connsiteY15" fmla="*/ 740602 h 3982745"/>
                <a:gd name="connsiteX16" fmla="*/ 1283880 w 3451091"/>
                <a:gd name="connsiteY16" fmla="*/ 943050 h 3982745"/>
                <a:gd name="connsiteX17" fmla="*/ 1730258 w 3451091"/>
                <a:gd name="connsiteY17" fmla="*/ 1042349 h 3982745"/>
                <a:gd name="connsiteX18" fmla="*/ 2391581 w 3451091"/>
                <a:gd name="connsiteY18" fmla="*/ 1111775 h 3982745"/>
                <a:gd name="connsiteX19" fmla="*/ 2983314 w 3451091"/>
                <a:gd name="connsiteY19" fmla="*/ 1543339 h 3982745"/>
                <a:gd name="connsiteX20" fmla="*/ 3432663 w 3451091"/>
                <a:gd name="connsiteY20" fmla="*/ 2904434 h 3982745"/>
                <a:gd name="connsiteX21" fmla="*/ 2344331 w 3451091"/>
                <a:gd name="connsiteY21" fmla="*/ 3771084 h 3982745"/>
                <a:gd name="connsiteX22" fmla="*/ 1251526 w 3451091"/>
                <a:gd name="connsiteY22" fmla="*/ 3968244 h 3982745"/>
                <a:gd name="connsiteX23" fmla="*/ 407459 w 3451091"/>
                <a:gd name="connsiteY23" fmla="*/ 3490308 h 3982745"/>
                <a:gd name="connsiteX24" fmla="*/ 0 w 3451091"/>
                <a:gd name="connsiteY24" fmla="*/ 2711267 h 3982745"/>
                <a:gd name="connsiteX25" fmla="*/ 283171 w 3451091"/>
                <a:gd name="connsiteY25" fmla="*/ 2118017 h 3982745"/>
                <a:gd name="connsiteX26" fmla="*/ 963551 w 3451091"/>
                <a:gd name="connsiteY26" fmla="*/ 1870723 h 3982745"/>
                <a:gd name="connsiteX27" fmla="*/ 1591396 w 3451091"/>
                <a:gd name="connsiteY27" fmla="*/ 2019356 h 3982745"/>
                <a:gd name="connsiteX28" fmla="*/ 1860473 w 3451091"/>
                <a:gd name="connsiteY28" fmla="*/ 2490881 h 3982745"/>
                <a:gd name="connsiteX29" fmla="*/ 1679807 w 3451091"/>
                <a:gd name="connsiteY29" fmla="*/ 2861181 h 3982745"/>
                <a:gd name="connsiteX30" fmla="*/ 1260816 w 3451091"/>
                <a:gd name="connsiteY30" fmla="*/ 3008533 h 3982745"/>
                <a:gd name="connsiteX31" fmla="*/ 894360 w 3451091"/>
                <a:gd name="connsiteY31" fmla="*/ 2926528 h 3982745"/>
                <a:gd name="connsiteX32" fmla="*/ 717538 w 3451091"/>
                <a:gd name="connsiteY32" fmla="*/ 2649764 h 3982745"/>
                <a:gd name="connsiteX33" fmla="*/ 807230 w 3451091"/>
                <a:gd name="connsiteY33" fmla="*/ 2470379 h 3982745"/>
                <a:gd name="connsiteX34" fmla="*/ 930236 w 3451091"/>
                <a:gd name="connsiteY34" fmla="*/ 2406314 h 3982745"/>
                <a:gd name="connsiteX35" fmla="*/ 989177 w 3451091"/>
                <a:gd name="connsiteY35" fmla="*/ 2398626 h 3982745"/>
                <a:gd name="connsiteX36" fmla="*/ 1009678 w 3451091"/>
                <a:gd name="connsiteY36" fmla="*/ 2414001 h 3982745"/>
                <a:gd name="connsiteX37" fmla="*/ 999428 w 3451091"/>
                <a:gd name="connsiteY37" fmla="*/ 2444753 h 3982745"/>
                <a:gd name="connsiteX38" fmla="*/ 989177 w 3451091"/>
                <a:gd name="connsiteY38" fmla="*/ 2475505 h 3982745"/>
                <a:gd name="connsiteX39" fmla="*/ 973801 w 3451091"/>
                <a:gd name="connsiteY39" fmla="*/ 2588261 h 3982745"/>
                <a:gd name="connsiteX40" fmla="*/ 1054524 w 3451091"/>
                <a:gd name="connsiteY40" fmla="*/ 2725362 h 3982745"/>
                <a:gd name="connsiteX41" fmla="*/ 1230065 w 3451091"/>
                <a:gd name="connsiteY41" fmla="*/ 2783021 h 3982745"/>
                <a:gd name="connsiteX42" fmla="*/ 1494016 w 3451091"/>
                <a:gd name="connsiteY42" fmla="*/ 2685641 h 3982745"/>
                <a:gd name="connsiteX43" fmla="*/ 1599084 w 3451091"/>
                <a:gd name="connsiteY43" fmla="*/ 2444753 h 3982745"/>
                <a:gd name="connsiteX44" fmla="*/ 1386385 w 3451091"/>
                <a:gd name="connsiteY44" fmla="*/ 2109048 h 3982745"/>
                <a:gd name="connsiteX45" fmla="*/ 943050 w 3451091"/>
                <a:gd name="connsiteY45" fmla="*/ 2003980 h 3982745"/>
                <a:gd name="connsiteX46" fmla="*/ 371582 w 3451091"/>
                <a:gd name="connsiteY46" fmla="*/ 2198740 h 3982745"/>
                <a:gd name="connsiteX47" fmla="*/ 117881 w 3451091"/>
                <a:gd name="connsiteY47" fmla="*/ 2711267 h 3982745"/>
                <a:gd name="connsiteX48" fmla="*/ 499714 w 3451091"/>
                <a:gd name="connsiteY48" fmla="*/ 3351926 h 3982745"/>
                <a:gd name="connsiteX49" fmla="*/ 1312069 w 3451091"/>
                <a:gd name="connsiteY49" fmla="*/ 3567187 h 3982745"/>
                <a:gd name="connsiteX50" fmla="*/ 2134674 w 3451091"/>
                <a:gd name="connsiteY50" fmla="*/ 3269921 h 3982745"/>
                <a:gd name="connsiteX51" fmla="*/ 2490881 w 3451091"/>
                <a:gd name="connsiteY51" fmla="*/ 2506256 h 3982745"/>
                <a:gd name="connsiteX52" fmla="*/ 2372999 w 3451091"/>
                <a:gd name="connsiteY52" fmla="*/ 2070608 h 3982745"/>
                <a:gd name="connsiteX53" fmla="*/ 2057795 w 3451091"/>
                <a:gd name="connsiteY53" fmla="*/ 1755405 h 3982745"/>
                <a:gd name="connsiteX54" fmla="*/ 1614460 w 3451091"/>
                <a:gd name="connsiteY54" fmla="*/ 1496578 h 3982745"/>
                <a:gd name="connsiteX55" fmla="*/ 858483 w 3451091"/>
                <a:gd name="connsiteY55" fmla="*/ 1135247 h 3982745"/>
                <a:gd name="connsiteX56" fmla="*/ 476650 w 3451091"/>
                <a:gd name="connsiteY56" fmla="*/ 609907 h 3982745"/>
                <a:gd name="connsiteX57" fmla="*/ 781604 w 3451091"/>
                <a:gd name="connsiteY57" fmla="*/ 143508 h 3982745"/>
                <a:gd name="connsiteX58" fmla="*/ 1424825 w 3451091"/>
                <a:gd name="connsiteY58" fmla="*/ 0 h 3982745"/>
                <a:gd name="connsiteX0" fmla="*/ 1424825 w 3451091"/>
                <a:gd name="connsiteY0" fmla="*/ 0 h 3982745"/>
                <a:gd name="connsiteX1" fmla="*/ 1883536 w 3451091"/>
                <a:gd name="connsiteY1" fmla="*/ 64066 h 3982745"/>
                <a:gd name="connsiteX2" fmla="*/ 2116736 w 3451091"/>
                <a:gd name="connsiteY2" fmla="*/ 353644 h 3982745"/>
                <a:gd name="connsiteX3" fmla="*/ 2051389 w 3451091"/>
                <a:gd name="connsiteY3" fmla="*/ 500995 h 3982745"/>
                <a:gd name="connsiteX4" fmla="*/ 1936070 w 3451091"/>
                <a:gd name="connsiteY4" fmla="*/ 571468 h 3982745"/>
                <a:gd name="connsiteX5" fmla="*/ 1863035 w 3451091"/>
                <a:gd name="connsiteY5" fmla="*/ 576593 h 3982745"/>
                <a:gd name="connsiteX6" fmla="*/ 1768218 w 3451091"/>
                <a:gd name="connsiteY6" fmla="*/ 558654 h 3982745"/>
                <a:gd name="connsiteX7" fmla="*/ 1740029 w 3451091"/>
                <a:gd name="connsiteY7" fmla="*/ 533028 h 3982745"/>
                <a:gd name="connsiteX8" fmla="*/ 1757967 w 3451091"/>
                <a:gd name="connsiteY8" fmla="*/ 502276 h 3982745"/>
                <a:gd name="connsiteX9" fmla="*/ 1809220 w 3451091"/>
                <a:gd name="connsiteY9" fmla="*/ 426679 h 3982745"/>
                <a:gd name="connsiteX10" fmla="*/ 1824596 w 3451091"/>
                <a:gd name="connsiteY10" fmla="*/ 343393 h 3982745"/>
                <a:gd name="connsiteX11" fmla="*/ 1686214 w 3451091"/>
                <a:gd name="connsiteY11" fmla="*/ 153758 h 3982745"/>
                <a:gd name="connsiteX12" fmla="*/ 1409449 w 3451091"/>
                <a:gd name="connsiteY12" fmla="*/ 102506 h 3982745"/>
                <a:gd name="connsiteX13" fmla="*/ 960988 w 3451091"/>
                <a:gd name="connsiteY13" fmla="*/ 187072 h 3982745"/>
                <a:gd name="connsiteX14" fmla="*/ 743164 w 3451091"/>
                <a:gd name="connsiteY14" fmla="*/ 481775 h 3982745"/>
                <a:gd name="connsiteX15" fmla="*/ 899485 w 3451091"/>
                <a:gd name="connsiteY15" fmla="*/ 740602 h 3982745"/>
                <a:gd name="connsiteX16" fmla="*/ 1283880 w 3451091"/>
                <a:gd name="connsiteY16" fmla="*/ 943050 h 3982745"/>
                <a:gd name="connsiteX17" fmla="*/ 1730258 w 3451091"/>
                <a:gd name="connsiteY17" fmla="*/ 1042349 h 3982745"/>
                <a:gd name="connsiteX18" fmla="*/ 2391581 w 3451091"/>
                <a:gd name="connsiteY18" fmla="*/ 1111775 h 3982745"/>
                <a:gd name="connsiteX19" fmla="*/ 2983314 w 3451091"/>
                <a:gd name="connsiteY19" fmla="*/ 1543339 h 3982745"/>
                <a:gd name="connsiteX20" fmla="*/ 3432663 w 3451091"/>
                <a:gd name="connsiteY20" fmla="*/ 2904434 h 3982745"/>
                <a:gd name="connsiteX21" fmla="*/ 2344331 w 3451091"/>
                <a:gd name="connsiteY21" fmla="*/ 3771084 h 3982745"/>
                <a:gd name="connsiteX22" fmla="*/ 1251526 w 3451091"/>
                <a:gd name="connsiteY22" fmla="*/ 3968244 h 3982745"/>
                <a:gd name="connsiteX23" fmla="*/ 407459 w 3451091"/>
                <a:gd name="connsiteY23" fmla="*/ 3490308 h 3982745"/>
                <a:gd name="connsiteX24" fmla="*/ 0 w 3451091"/>
                <a:gd name="connsiteY24" fmla="*/ 2711267 h 3982745"/>
                <a:gd name="connsiteX25" fmla="*/ 283171 w 3451091"/>
                <a:gd name="connsiteY25" fmla="*/ 2118017 h 3982745"/>
                <a:gd name="connsiteX26" fmla="*/ 963551 w 3451091"/>
                <a:gd name="connsiteY26" fmla="*/ 1870723 h 3982745"/>
                <a:gd name="connsiteX27" fmla="*/ 1591396 w 3451091"/>
                <a:gd name="connsiteY27" fmla="*/ 2019356 h 3982745"/>
                <a:gd name="connsiteX28" fmla="*/ 1860473 w 3451091"/>
                <a:gd name="connsiteY28" fmla="*/ 2490881 h 3982745"/>
                <a:gd name="connsiteX29" fmla="*/ 1679807 w 3451091"/>
                <a:gd name="connsiteY29" fmla="*/ 2861181 h 3982745"/>
                <a:gd name="connsiteX30" fmla="*/ 1260816 w 3451091"/>
                <a:gd name="connsiteY30" fmla="*/ 3008533 h 3982745"/>
                <a:gd name="connsiteX31" fmla="*/ 894360 w 3451091"/>
                <a:gd name="connsiteY31" fmla="*/ 2926528 h 3982745"/>
                <a:gd name="connsiteX32" fmla="*/ 717538 w 3451091"/>
                <a:gd name="connsiteY32" fmla="*/ 2649764 h 3982745"/>
                <a:gd name="connsiteX33" fmla="*/ 807230 w 3451091"/>
                <a:gd name="connsiteY33" fmla="*/ 2470379 h 3982745"/>
                <a:gd name="connsiteX34" fmla="*/ 930236 w 3451091"/>
                <a:gd name="connsiteY34" fmla="*/ 2406314 h 3982745"/>
                <a:gd name="connsiteX35" fmla="*/ 989177 w 3451091"/>
                <a:gd name="connsiteY35" fmla="*/ 2398626 h 3982745"/>
                <a:gd name="connsiteX36" fmla="*/ 1009678 w 3451091"/>
                <a:gd name="connsiteY36" fmla="*/ 2414001 h 3982745"/>
                <a:gd name="connsiteX37" fmla="*/ 999428 w 3451091"/>
                <a:gd name="connsiteY37" fmla="*/ 2444753 h 3982745"/>
                <a:gd name="connsiteX38" fmla="*/ 989177 w 3451091"/>
                <a:gd name="connsiteY38" fmla="*/ 2475505 h 3982745"/>
                <a:gd name="connsiteX39" fmla="*/ 973801 w 3451091"/>
                <a:gd name="connsiteY39" fmla="*/ 2588261 h 3982745"/>
                <a:gd name="connsiteX40" fmla="*/ 1054524 w 3451091"/>
                <a:gd name="connsiteY40" fmla="*/ 2725362 h 3982745"/>
                <a:gd name="connsiteX41" fmla="*/ 1230065 w 3451091"/>
                <a:gd name="connsiteY41" fmla="*/ 2783021 h 3982745"/>
                <a:gd name="connsiteX42" fmla="*/ 1494016 w 3451091"/>
                <a:gd name="connsiteY42" fmla="*/ 2685641 h 3982745"/>
                <a:gd name="connsiteX43" fmla="*/ 1599084 w 3451091"/>
                <a:gd name="connsiteY43" fmla="*/ 2444753 h 3982745"/>
                <a:gd name="connsiteX44" fmla="*/ 1386385 w 3451091"/>
                <a:gd name="connsiteY44" fmla="*/ 2109048 h 3982745"/>
                <a:gd name="connsiteX45" fmla="*/ 943050 w 3451091"/>
                <a:gd name="connsiteY45" fmla="*/ 2003980 h 3982745"/>
                <a:gd name="connsiteX46" fmla="*/ 371582 w 3451091"/>
                <a:gd name="connsiteY46" fmla="*/ 2198740 h 3982745"/>
                <a:gd name="connsiteX47" fmla="*/ 117881 w 3451091"/>
                <a:gd name="connsiteY47" fmla="*/ 2711267 h 3982745"/>
                <a:gd name="connsiteX48" fmla="*/ 499714 w 3451091"/>
                <a:gd name="connsiteY48" fmla="*/ 3351926 h 3982745"/>
                <a:gd name="connsiteX49" fmla="*/ 1312069 w 3451091"/>
                <a:gd name="connsiteY49" fmla="*/ 3567187 h 3982745"/>
                <a:gd name="connsiteX50" fmla="*/ 2134674 w 3451091"/>
                <a:gd name="connsiteY50" fmla="*/ 3269921 h 3982745"/>
                <a:gd name="connsiteX51" fmla="*/ 2490881 w 3451091"/>
                <a:gd name="connsiteY51" fmla="*/ 2506256 h 3982745"/>
                <a:gd name="connsiteX52" fmla="*/ 2372999 w 3451091"/>
                <a:gd name="connsiteY52" fmla="*/ 2070608 h 3982745"/>
                <a:gd name="connsiteX53" fmla="*/ 2057795 w 3451091"/>
                <a:gd name="connsiteY53" fmla="*/ 1755405 h 3982745"/>
                <a:gd name="connsiteX54" fmla="*/ 1614460 w 3451091"/>
                <a:gd name="connsiteY54" fmla="*/ 1496578 h 3982745"/>
                <a:gd name="connsiteX55" fmla="*/ 858483 w 3451091"/>
                <a:gd name="connsiteY55" fmla="*/ 1135247 h 3982745"/>
                <a:gd name="connsiteX56" fmla="*/ 476650 w 3451091"/>
                <a:gd name="connsiteY56" fmla="*/ 609907 h 3982745"/>
                <a:gd name="connsiteX57" fmla="*/ 781604 w 3451091"/>
                <a:gd name="connsiteY57" fmla="*/ 143508 h 3982745"/>
                <a:gd name="connsiteX58" fmla="*/ 1424825 w 3451091"/>
                <a:gd name="connsiteY58" fmla="*/ 0 h 3982745"/>
                <a:gd name="connsiteX0" fmla="*/ 1424825 w 3492000"/>
                <a:gd name="connsiteY0" fmla="*/ 0 h 3982745"/>
                <a:gd name="connsiteX1" fmla="*/ 1883536 w 3492000"/>
                <a:gd name="connsiteY1" fmla="*/ 64066 h 3982745"/>
                <a:gd name="connsiteX2" fmla="*/ 2116736 w 3492000"/>
                <a:gd name="connsiteY2" fmla="*/ 353644 h 3982745"/>
                <a:gd name="connsiteX3" fmla="*/ 2051389 w 3492000"/>
                <a:gd name="connsiteY3" fmla="*/ 500995 h 3982745"/>
                <a:gd name="connsiteX4" fmla="*/ 1936070 w 3492000"/>
                <a:gd name="connsiteY4" fmla="*/ 571468 h 3982745"/>
                <a:gd name="connsiteX5" fmla="*/ 1863035 w 3492000"/>
                <a:gd name="connsiteY5" fmla="*/ 576593 h 3982745"/>
                <a:gd name="connsiteX6" fmla="*/ 1768218 w 3492000"/>
                <a:gd name="connsiteY6" fmla="*/ 558654 h 3982745"/>
                <a:gd name="connsiteX7" fmla="*/ 1740029 w 3492000"/>
                <a:gd name="connsiteY7" fmla="*/ 533028 h 3982745"/>
                <a:gd name="connsiteX8" fmla="*/ 1757967 w 3492000"/>
                <a:gd name="connsiteY8" fmla="*/ 502276 h 3982745"/>
                <a:gd name="connsiteX9" fmla="*/ 1809220 w 3492000"/>
                <a:gd name="connsiteY9" fmla="*/ 426679 h 3982745"/>
                <a:gd name="connsiteX10" fmla="*/ 1824596 w 3492000"/>
                <a:gd name="connsiteY10" fmla="*/ 343393 h 3982745"/>
                <a:gd name="connsiteX11" fmla="*/ 1686214 w 3492000"/>
                <a:gd name="connsiteY11" fmla="*/ 153758 h 3982745"/>
                <a:gd name="connsiteX12" fmla="*/ 1409449 w 3492000"/>
                <a:gd name="connsiteY12" fmla="*/ 102506 h 3982745"/>
                <a:gd name="connsiteX13" fmla="*/ 960988 w 3492000"/>
                <a:gd name="connsiteY13" fmla="*/ 187072 h 3982745"/>
                <a:gd name="connsiteX14" fmla="*/ 743164 w 3492000"/>
                <a:gd name="connsiteY14" fmla="*/ 481775 h 3982745"/>
                <a:gd name="connsiteX15" fmla="*/ 899485 w 3492000"/>
                <a:gd name="connsiteY15" fmla="*/ 740602 h 3982745"/>
                <a:gd name="connsiteX16" fmla="*/ 1283880 w 3492000"/>
                <a:gd name="connsiteY16" fmla="*/ 943050 h 3982745"/>
                <a:gd name="connsiteX17" fmla="*/ 1730258 w 3492000"/>
                <a:gd name="connsiteY17" fmla="*/ 1042349 h 3982745"/>
                <a:gd name="connsiteX18" fmla="*/ 2391581 w 3492000"/>
                <a:gd name="connsiteY18" fmla="*/ 1111775 h 3982745"/>
                <a:gd name="connsiteX19" fmla="*/ 2983314 w 3492000"/>
                <a:gd name="connsiteY19" fmla="*/ 1543339 h 3982745"/>
                <a:gd name="connsiteX20" fmla="*/ 3432663 w 3492000"/>
                <a:gd name="connsiteY20" fmla="*/ 2904434 h 3982745"/>
                <a:gd name="connsiteX21" fmla="*/ 2344331 w 3492000"/>
                <a:gd name="connsiteY21" fmla="*/ 3771084 h 3982745"/>
                <a:gd name="connsiteX22" fmla="*/ 1251526 w 3492000"/>
                <a:gd name="connsiteY22" fmla="*/ 3968244 h 3982745"/>
                <a:gd name="connsiteX23" fmla="*/ 407459 w 3492000"/>
                <a:gd name="connsiteY23" fmla="*/ 3490308 h 3982745"/>
                <a:gd name="connsiteX24" fmla="*/ 0 w 3492000"/>
                <a:gd name="connsiteY24" fmla="*/ 2711267 h 3982745"/>
                <a:gd name="connsiteX25" fmla="*/ 283171 w 3492000"/>
                <a:gd name="connsiteY25" fmla="*/ 2118017 h 3982745"/>
                <a:gd name="connsiteX26" fmla="*/ 963551 w 3492000"/>
                <a:gd name="connsiteY26" fmla="*/ 1870723 h 3982745"/>
                <a:gd name="connsiteX27" fmla="*/ 1591396 w 3492000"/>
                <a:gd name="connsiteY27" fmla="*/ 2019356 h 3982745"/>
                <a:gd name="connsiteX28" fmla="*/ 1860473 w 3492000"/>
                <a:gd name="connsiteY28" fmla="*/ 2490881 h 3982745"/>
                <a:gd name="connsiteX29" fmla="*/ 1679807 w 3492000"/>
                <a:gd name="connsiteY29" fmla="*/ 2861181 h 3982745"/>
                <a:gd name="connsiteX30" fmla="*/ 1260816 w 3492000"/>
                <a:gd name="connsiteY30" fmla="*/ 3008533 h 3982745"/>
                <a:gd name="connsiteX31" fmla="*/ 894360 w 3492000"/>
                <a:gd name="connsiteY31" fmla="*/ 2926528 h 3982745"/>
                <a:gd name="connsiteX32" fmla="*/ 717538 w 3492000"/>
                <a:gd name="connsiteY32" fmla="*/ 2649764 h 3982745"/>
                <a:gd name="connsiteX33" fmla="*/ 807230 w 3492000"/>
                <a:gd name="connsiteY33" fmla="*/ 2470379 h 3982745"/>
                <a:gd name="connsiteX34" fmla="*/ 930236 w 3492000"/>
                <a:gd name="connsiteY34" fmla="*/ 2406314 h 3982745"/>
                <a:gd name="connsiteX35" fmla="*/ 989177 w 3492000"/>
                <a:gd name="connsiteY35" fmla="*/ 2398626 h 3982745"/>
                <a:gd name="connsiteX36" fmla="*/ 1009678 w 3492000"/>
                <a:gd name="connsiteY36" fmla="*/ 2414001 h 3982745"/>
                <a:gd name="connsiteX37" fmla="*/ 999428 w 3492000"/>
                <a:gd name="connsiteY37" fmla="*/ 2444753 h 3982745"/>
                <a:gd name="connsiteX38" fmla="*/ 989177 w 3492000"/>
                <a:gd name="connsiteY38" fmla="*/ 2475505 h 3982745"/>
                <a:gd name="connsiteX39" fmla="*/ 973801 w 3492000"/>
                <a:gd name="connsiteY39" fmla="*/ 2588261 h 3982745"/>
                <a:gd name="connsiteX40" fmla="*/ 1054524 w 3492000"/>
                <a:gd name="connsiteY40" fmla="*/ 2725362 h 3982745"/>
                <a:gd name="connsiteX41" fmla="*/ 1230065 w 3492000"/>
                <a:gd name="connsiteY41" fmla="*/ 2783021 h 3982745"/>
                <a:gd name="connsiteX42" fmla="*/ 1494016 w 3492000"/>
                <a:gd name="connsiteY42" fmla="*/ 2685641 h 3982745"/>
                <a:gd name="connsiteX43" fmla="*/ 1599084 w 3492000"/>
                <a:gd name="connsiteY43" fmla="*/ 2444753 h 3982745"/>
                <a:gd name="connsiteX44" fmla="*/ 1386385 w 3492000"/>
                <a:gd name="connsiteY44" fmla="*/ 2109048 h 3982745"/>
                <a:gd name="connsiteX45" fmla="*/ 943050 w 3492000"/>
                <a:gd name="connsiteY45" fmla="*/ 2003980 h 3982745"/>
                <a:gd name="connsiteX46" fmla="*/ 371582 w 3492000"/>
                <a:gd name="connsiteY46" fmla="*/ 2198740 h 3982745"/>
                <a:gd name="connsiteX47" fmla="*/ 117881 w 3492000"/>
                <a:gd name="connsiteY47" fmla="*/ 2711267 h 3982745"/>
                <a:gd name="connsiteX48" fmla="*/ 499714 w 3492000"/>
                <a:gd name="connsiteY48" fmla="*/ 3351926 h 3982745"/>
                <a:gd name="connsiteX49" fmla="*/ 1312069 w 3492000"/>
                <a:gd name="connsiteY49" fmla="*/ 3567187 h 3982745"/>
                <a:gd name="connsiteX50" fmla="*/ 2134674 w 3492000"/>
                <a:gd name="connsiteY50" fmla="*/ 3269921 h 3982745"/>
                <a:gd name="connsiteX51" fmla="*/ 2490881 w 3492000"/>
                <a:gd name="connsiteY51" fmla="*/ 2506256 h 3982745"/>
                <a:gd name="connsiteX52" fmla="*/ 2372999 w 3492000"/>
                <a:gd name="connsiteY52" fmla="*/ 2070608 h 3982745"/>
                <a:gd name="connsiteX53" fmla="*/ 2057795 w 3492000"/>
                <a:gd name="connsiteY53" fmla="*/ 1755405 h 3982745"/>
                <a:gd name="connsiteX54" fmla="*/ 1614460 w 3492000"/>
                <a:gd name="connsiteY54" fmla="*/ 1496578 h 3982745"/>
                <a:gd name="connsiteX55" fmla="*/ 858483 w 3492000"/>
                <a:gd name="connsiteY55" fmla="*/ 1135247 h 3982745"/>
                <a:gd name="connsiteX56" fmla="*/ 476650 w 3492000"/>
                <a:gd name="connsiteY56" fmla="*/ 609907 h 3982745"/>
                <a:gd name="connsiteX57" fmla="*/ 781604 w 3492000"/>
                <a:gd name="connsiteY57" fmla="*/ 143508 h 3982745"/>
                <a:gd name="connsiteX58" fmla="*/ 1424825 w 3492000"/>
                <a:gd name="connsiteY58" fmla="*/ 0 h 3982745"/>
                <a:gd name="connsiteX0" fmla="*/ 1424825 w 3492000"/>
                <a:gd name="connsiteY0" fmla="*/ 0 h 3982745"/>
                <a:gd name="connsiteX1" fmla="*/ 1883536 w 3492000"/>
                <a:gd name="connsiteY1" fmla="*/ 64066 h 3982745"/>
                <a:gd name="connsiteX2" fmla="*/ 2116736 w 3492000"/>
                <a:gd name="connsiteY2" fmla="*/ 353644 h 3982745"/>
                <a:gd name="connsiteX3" fmla="*/ 2051389 w 3492000"/>
                <a:gd name="connsiteY3" fmla="*/ 500995 h 3982745"/>
                <a:gd name="connsiteX4" fmla="*/ 1936070 w 3492000"/>
                <a:gd name="connsiteY4" fmla="*/ 571468 h 3982745"/>
                <a:gd name="connsiteX5" fmla="*/ 1863035 w 3492000"/>
                <a:gd name="connsiteY5" fmla="*/ 576593 h 3982745"/>
                <a:gd name="connsiteX6" fmla="*/ 1768218 w 3492000"/>
                <a:gd name="connsiteY6" fmla="*/ 558654 h 3982745"/>
                <a:gd name="connsiteX7" fmla="*/ 1740029 w 3492000"/>
                <a:gd name="connsiteY7" fmla="*/ 533028 h 3982745"/>
                <a:gd name="connsiteX8" fmla="*/ 1757967 w 3492000"/>
                <a:gd name="connsiteY8" fmla="*/ 502276 h 3982745"/>
                <a:gd name="connsiteX9" fmla="*/ 1809220 w 3492000"/>
                <a:gd name="connsiteY9" fmla="*/ 426679 h 3982745"/>
                <a:gd name="connsiteX10" fmla="*/ 1824596 w 3492000"/>
                <a:gd name="connsiteY10" fmla="*/ 343393 h 3982745"/>
                <a:gd name="connsiteX11" fmla="*/ 1686214 w 3492000"/>
                <a:gd name="connsiteY11" fmla="*/ 153758 h 3982745"/>
                <a:gd name="connsiteX12" fmla="*/ 1409449 w 3492000"/>
                <a:gd name="connsiteY12" fmla="*/ 102506 h 3982745"/>
                <a:gd name="connsiteX13" fmla="*/ 960988 w 3492000"/>
                <a:gd name="connsiteY13" fmla="*/ 187072 h 3982745"/>
                <a:gd name="connsiteX14" fmla="*/ 743164 w 3492000"/>
                <a:gd name="connsiteY14" fmla="*/ 481775 h 3982745"/>
                <a:gd name="connsiteX15" fmla="*/ 899485 w 3492000"/>
                <a:gd name="connsiteY15" fmla="*/ 740602 h 3982745"/>
                <a:gd name="connsiteX16" fmla="*/ 1283880 w 3492000"/>
                <a:gd name="connsiteY16" fmla="*/ 943050 h 3982745"/>
                <a:gd name="connsiteX17" fmla="*/ 1730258 w 3492000"/>
                <a:gd name="connsiteY17" fmla="*/ 1042349 h 3982745"/>
                <a:gd name="connsiteX18" fmla="*/ 2391581 w 3492000"/>
                <a:gd name="connsiteY18" fmla="*/ 1111775 h 3982745"/>
                <a:gd name="connsiteX19" fmla="*/ 2983314 w 3492000"/>
                <a:gd name="connsiteY19" fmla="*/ 1543339 h 3982745"/>
                <a:gd name="connsiteX20" fmla="*/ 3432663 w 3492000"/>
                <a:gd name="connsiteY20" fmla="*/ 2904434 h 3982745"/>
                <a:gd name="connsiteX21" fmla="*/ 2344331 w 3492000"/>
                <a:gd name="connsiteY21" fmla="*/ 3771084 h 3982745"/>
                <a:gd name="connsiteX22" fmla="*/ 1251526 w 3492000"/>
                <a:gd name="connsiteY22" fmla="*/ 3968244 h 3982745"/>
                <a:gd name="connsiteX23" fmla="*/ 407459 w 3492000"/>
                <a:gd name="connsiteY23" fmla="*/ 3490308 h 3982745"/>
                <a:gd name="connsiteX24" fmla="*/ 0 w 3492000"/>
                <a:gd name="connsiteY24" fmla="*/ 2711267 h 3982745"/>
                <a:gd name="connsiteX25" fmla="*/ 283171 w 3492000"/>
                <a:gd name="connsiteY25" fmla="*/ 2118017 h 3982745"/>
                <a:gd name="connsiteX26" fmla="*/ 963551 w 3492000"/>
                <a:gd name="connsiteY26" fmla="*/ 1870723 h 3982745"/>
                <a:gd name="connsiteX27" fmla="*/ 1591396 w 3492000"/>
                <a:gd name="connsiteY27" fmla="*/ 2019356 h 3982745"/>
                <a:gd name="connsiteX28" fmla="*/ 1860473 w 3492000"/>
                <a:gd name="connsiteY28" fmla="*/ 2490881 h 3982745"/>
                <a:gd name="connsiteX29" fmla="*/ 1679807 w 3492000"/>
                <a:gd name="connsiteY29" fmla="*/ 2861181 h 3982745"/>
                <a:gd name="connsiteX30" fmla="*/ 1260816 w 3492000"/>
                <a:gd name="connsiteY30" fmla="*/ 3008533 h 3982745"/>
                <a:gd name="connsiteX31" fmla="*/ 894360 w 3492000"/>
                <a:gd name="connsiteY31" fmla="*/ 2926528 h 3982745"/>
                <a:gd name="connsiteX32" fmla="*/ 717538 w 3492000"/>
                <a:gd name="connsiteY32" fmla="*/ 2649764 h 3982745"/>
                <a:gd name="connsiteX33" fmla="*/ 807230 w 3492000"/>
                <a:gd name="connsiteY33" fmla="*/ 2470379 h 3982745"/>
                <a:gd name="connsiteX34" fmla="*/ 930236 w 3492000"/>
                <a:gd name="connsiteY34" fmla="*/ 2406314 h 3982745"/>
                <a:gd name="connsiteX35" fmla="*/ 989177 w 3492000"/>
                <a:gd name="connsiteY35" fmla="*/ 2398626 h 3982745"/>
                <a:gd name="connsiteX36" fmla="*/ 1009678 w 3492000"/>
                <a:gd name="connsiteY36" fmla="*/ 2414001 h 3982745"/>
                <a:gd name="connsiteX37" fmla="*/ 999428 w 3492000"/>
                <a:gd name="connsiteY37" fmla="*/ 2444753 h 3982745"/>
                <a:gd name="connsiteX38" fmla="*/ 989177 w 3492000"/>
                <a:gd name="connsiteY38" fmla="*/ 2475505 h 3982745"/>
                <a:gd name="connsiteX39" fmla="*/ 973801 w 3492000"/>
                <a:gd name="connsiteY39" fmla="*/ 2588261 h 3982745"/>
                <a:gd name="connsiteX40" fmla="*/ 1054524 w 3492000"/>
                <a:gd name="connsiteY40" fmla="*/ 2725362 h 3982745"/>
                <a:gd name="connsiteX41" fmla="*/ 1230065 w 3492000"/>
                <a:gd name="connsiteY41" fmla="*/ 2783021 h 3982745"/>
                <a:gd name="connsiteX42" fmla="*/ 1494016 w 3492000"/>
                <a:gd name="connsiteY42" fmla="*/ 2685641 h 3982745"/>
                <a:gd name="connsiteX43" fmla="*/ 1599084 w 3492000"/>
                <a:gd name="connsiteY43" fmla="*/ 2444753 h 3982745"/>
                <a:gd name="connsiteX44" fmla="*/ 1386385 w 3492000"/>
                <a:gd name="connsiteY44" fmla="*/ 2109048 h 3982745"/>
                <a:gd name="connsiteX45" fmla="*/ 943050 w 3492000"/>
                <a:gd name="connsiteY45" fmla="*/ 2003980 h 3982745"/>
                <a:gd name="connsiteX46" fmla="*/ 371582 w 3492000"/>
                <a:gd name="connsiteY46" fmla="*/ 2198740 h 3982745"/>
                <a:gd name="connsiteX47" fmla="*/ 117881 w 3492000"/>
                <a:gd name="connsiteY47" fmla="*/ 2711267 h 3982745"/>
                <a:gd name="connsiteX48" fmla="*/ 499714 w 3492000"/>
                <a:gd name="connsiteY48" fmla="*/ 3351926 h 3982745"/>
                <a:gd name="connsiteX49" fmla="*/ 1312069 w 3492000"/>
                <a:gd name="connsiteY49" fmla="*/ 3567187 h 3982745"/>
                <a:gd name="connsiteX50" fmla="*/ 2134674 w 3492000"/>
                <a:gd name="connsiteY50" fmla="*/ 3269921 h 3982745"/>
                <a:gd name="connsiteX51" fmla="*/ 2490881 w 3492000"/>
                <a:gd name="connsiteY51" fmla="*/ 2506256 h 3982745"/>
                <a:gd name="connsiteX52" fmla="*/ 2372999 w 3492000"/>
                <a:gd name="connsiteY52" fmla="*/ 2070608 h 3982745"/>
                <a:gd name="connsiteX53" fmla="*/ 2057795 w 3492000"/>
                <a:gd name="connsiteY53" fmla="*/ 1755405 h 3982745"/>
                <a:gd name="connsiteX54" fmla="*/ 1614460 w 3492000"/>
                <a:gd name="connsiteY54" fmla="*/ 1496578 h 3982745"/>
                <a:gd name="connsiteX55" fmla="*/ 858483 w 3492000"/>
                <a:gd name="connsiteY55" fmla="*/ 1135247 h 3982745"/>
                <a:gd name="connsiteX56" fmla="*/ 476650 w 3492000"/>
                <a:gd name="connsiteY56" fmla="*/ 609907 h 3982745"/>
                <a:gd name="connsiteX57" fmla="*/ 781604 w 3492000"/>
                <a:gd name="connsiteY57" fmla="*/ 143508 h 3982745"/>
                <a:gd name="connsiteX58" fmla="*/ 1424825 w 3492000"/>
                <a:gd name="connsiteY58" fmla="*/ 0 h 3982745"/>
                <a:gd name="connsiteX0" fmla="*/ 1424825 w 3450454"/>
                <a:gd name="connsiteY0" fmla="*/ 0 h 4000455"/>
                <a:gd name="connsiteX1" fmla="*/ 1883536 w 3450454"/>
                <a:gd name="connsiteY1" fmla="*/ 64066 h 4000455"/>
                <a:gd name="connsiteX2" fmla="*/ 2116736 w 3450454"/>
                <a:gd name="connsiteY2" fmla="*/ 353644 h 4000455"/>
                <a:gd name="connsiteX3" fmla="*/ 2051389 w 3450454"/>
                <a:gd name="connsiteY3" fmla="*/ 500995 h 4000455"/>
                <a:gd name="connsiteX4" fmla="*/ 1936070 w 3450454"/>
                <a:gd name="connsiteY4" fmla="*/ 571468 h 4000455"/>
                <a:gd name="connsiteX5" fmla="*/ 1863035 w 3450454"/>
                <a:gd name="connsiteY5" fmla="*/ 576593 h 4000455"/>
                <a:gd name="connsiteX6" fmla="*/ 1768218 w 3450454"/>
                <a:gd name="connsiteY6" fmla="*/ 558654 h 4000455"/>
                <a:gd name="connsiteX7" fmla="*/ 1740029 w 3450454"/>
                <a:gd name="connsiteY7" fmla="*/ 533028 h 4000455"/>
                <a:gd name="connsiteX8" fmla="*/ 1757967 w 3450454"/>
                <a:gd name="connsiteY8" fmla="*/ 502276 h 4000455"/>
                <a:gd name="connsiteX9" fmla="*/ 1809220 w 3450454"/>
                <a:gd name="connsiteY9" fmla="*/ 426679 h 4000455"/>
                <a:gd name="connsiteX10" fmla="*/ 1824596 w 3450454"/>
                <a:gd name="connsiteY10" fmla="*/ 343393 h 4000455"/>
                <a:gd name="connsiteX11" fmla="*/ 1686214 w 3450454"/>
                <a:gd name="connsiteY11" fmla="*/ 153758 h 4000455"/>
                <a:gd name="connsiteX12" fmla="*/ 1409449 w 3450454"/>
                <a:gd name="connsiteY12" fmla="*/ 102506 h 4000455"/>
                <a:gd name="connsiteX13" fmla="*/ 960988 w 3450454"/>
                <a:gd name="connsiteY13" fmla="*/ 187072 h 4000455"/>
                <a:gd name="connsiteX14" fmla="*/ 743164 w 3450454"/>
                <a:gd name="connsiteY14" fmla="*/ 481775 h 4000455"/>
                <a:gd name="connsiteX15" fmla="*/ 899485 w 3450454"/>
                <a:gd name="connsiteY15" fmla="*/ 740602 h 4000455"/>
                <a:gd name="connsiteX16" fmla="*/ 1283880 w 3450454"/>
                <a:gd name="connsiteY16" fmla="*/ 943050 h 4000455"/>
                <a:gd name="connsiteX17" fmla="*/ 1730258 w 3450454"/>
                <a:gd name="connsiteY17" fmla="*/ 1042349 h 4000455"/>
                <a:gd name="connsiteX18" fmla="*/ 2391581 w 3450454"/>
                <a:gd name="connsiteY18" fmla="*/ 1111775 h 4000455"/>
                <a:gd name="connsiteX19" fmla="*/ 2983314 w 3450454"/>
                <a:gd name="connsiteY19" fmla="*/ 1543339 h 4000455"/>
                <a:gd name="connsiteX20" fmla="*/ 3432663 w 3450454"/>
                <a:gd name="connsiteY20" fmla="*/ 2904434 h 4000455"/>
                <a:gd name="connsiteX21" fmla="*/ 2358186 w 3450454"/>
                <a:gd name="connsiteY21" fmla="*/ 3840356 h 4000455"/>
                <a:gd name="connsiteX22" fmla="*/ 1251526 w 3450454"/>
                <a:gd name="connsiteY22" fmla="*/ 3968244 h 4000455"/>
                <a:gd name="connsiteX23" fmla="*/ 407459 w 3450454"/>
                <a:gd name="connsiteY23" fmla="*/ 3490308 h 4000455"/>
                <a:gd name="connsiteX24" fmla="*/ 0 w 3450454"/>
                <a:gd name="connsiteY24" fmla="*/ 2711267 h 4000455"/>
                <a:gd name="connsiteX25" fmla="*/ 283171 w 3450454"/>
                <a:gd name="connsiteY25" fmla="*/ 2118017 h 4000455"/>
                <a:gd name="connsiteX26" fmla="*/ 963551 w 3450454"/>
                <a:gd name="connsiteY26" fmla="*/ 1870723 h 4000455"/>
                <a:gd name="connsiteX27" fmla="*/ 1591396 w 3450454"/>
                <a:gd name="connsiteY27" fmla="*/ 2019356 h 4000455"/>
                <a:gd name="connsiteX28" fmla="*/ 1860473 w 3450454"/>
                <a:gd name="connsiteY28" fmla="*/ 2490881 h 4000455"/>
                <a:gd name="connsiteX29" fmla="*/ 1679807 w 3450454"/>
                <a:gd name="connsiteY29" fmla="*/ 2861181 h 4000455"/>
                <a:gd name="connsiteX30" fmla="*/ 1260816 w 3450454"/>
                <a:gd name="connsiteY30" fmla="*/ 3008533 h 4000455"/>
                <a:gd name="connsiteX31" fmla="*/ 894360 w 3450454"/>
                <a:gd name="connsiteY31" fmla="*/ 2926528 h 4000455"/>
                <a:gd name="connsiteX32" fmla="*/ 717538 w 3450454"/>
                <a:gd name="connsiteY32" fmla="*/ 2649764 h 4000455"/>
                <a:gd name="connsiteX33" fmla="*/ 807230 w 3450454"/>
                <a:gd name="connsiteY33" fmla="*/ 2470379 h 4000455"/>
                <a:gd name="connsiteX34" fmla="*/ 930236 w 3450454"/>
                <a:gd name="connsiteY34" fmla="*/ 2406314 h 4000455"/>
                <a:gd name="connsiteX35" fmla="*/ 989177 w 3450454"/>
                <a:gd name="connsiteY35" fmla="*/ 2398626 h 4000455"/>
                <a:gd name="connsiteX36" fmla="*/ 1009678 w 3450454"/>
                <a:gd name="connsiteY36" fmla="*/ 2414001 h 4000455"/>
                <a:gd name="connsiteX37" fmla="*/ 999428 w 3450454"/>
                <a:gd name="connsiteY37" fmla="*/ 2444753 h 4000455"/>
                <a:gd name="connsiteX38" fmla="*/ 989177 w 3450454"/>
                <a:gd name="connsiteY38" fmla="*/ 2475505 h 4000455"/>
                <a:gd name="connsiteX39" fmla="*/ 973801 w 3450454"/>
                <a:gd name="connsiteY39" fmla="*/ 2588261 h 4000455"/>
                <a:gd name="connsiteX40" fmla="*/ 1054524 w 3450454"/>
                <a:gd name="connsiteY40" fmla="*/ 2725362 h 4000455"/>
                <a:gd name="connsiteX41" fmla="*/ 1230065 w 3450454"/>
                <a:gd name="connsiteY41" fmla="*/ 2783021 h 4000455"/>
                <a:gd name="connsiteX42" fmla="*/ 1494016 w 3450454"/>
                <a:gd name="connsiteY42" fmla="*/ 2685641 h 4000455"/>
                <a:gd name="connsiteX43" fmla="*/ 1599084 w 3450454"/>
                <a:gd name="connsiteY43" fmla="*/ 2444753 h 4000455"/>
                <a:gd name="connsiteX44" fmla="*/ 1386385 w 3450454"/>
                <a:gd name="connsiteY44" fmla="*/ 2109048 h 4000455"/>
                <a:gd name="connsiteX45" fmla="*/ 943050 w 3450454"/>
                <a:gd name="connsiteY45" fmla="*/ 2003980 h 4000455"/>
                <a:gd name="connsiteX46" fmla="*/ 371582 w 3450454"/>
                <a:gd name="connsiteY46" fmla="*/ 2198740 h 4000455"/>
                <a:gd name="connsiteX47" fmla="*/ 117881 w 3450454"/>
                <a:gd name="connsiteY47" fmla="*/ 2711267 h 4000455"/>
                <a:gd name="connsiteX48" fmla="*/ 499714 w 3450454"/>
                <a:gd name="connsiteY48" fmla="*/ 3351926 h 4000455"/>
                <a:gd name="connsiteX49" fmla="*/ 1312069 w 3450454"/>
                <a:gd name="connsiteY49" fmla="*/ 3567187 h 4000455"/>
                <a:gd name="connsiteX50" fmla="*/ 2134674 w 3450454"/>
                <a:gd name="connsiteY50" fmla="*/ 3269921 h 4000455"/>
                <a:gd name="connsiteX51" fmla="*/ 2490881 w 3450454"/>
                <a:gd name="connsiteY51" fmla="*/ 2506256 h 4000455"/>
                <a:gd name="connsiteX52" fmla="*/ 2372999 w 3450454"/>
                <a:gd name="connsiteY52" fmla="*/ 2070608 h 4000455"/>
                <a:gd name="connsiteX53" fmla="*/ 2057795 w 3450454"/>
                <a:gd name="connsiteY53" fmla="*/ 1755405 h 4000455"/>
                <a:gd name="connsiteX54" fmla="*/ 1614460 w 3450454"/>
                <a:gd name="connsiteY54" fmla="*/ 1496578 h 4000455"/>
                <a:gd name="connsiteX55" fmla="*/ 858483 w 3450454"/>
                <a:gd name="connsiteY55" fmla="*/ 1135247 h 4000455"/>
                <a:gd name="connsiteX56" fmla="*/ 476650 w 3450454"/>
                <a:gd name="connsiteY56" fmla="*/ 609907 h 4000455"/>
                <a:gd name="connsiteX57" fmla="*/ 781604 w 3450454"/>
                <a:gd name="connsiteY57" fmla="*/ 143508 h 4000455"/>
                <a:gd name="connsiteX58" fmla="*/ 1424825 w 3450454"/>
                <a:gd name="connsiteY58" fmla="*/ 0 h 4000455"/>
                <a:gd name="connsiteX0" fmla="*/ 1424825 w 3397005"/>
                <a:gd name="connsiteY0" fmla="*/ 0 h 4003842"/>
                <a:gd name="connsiteX1" fmla="*/ 1883536 w 3397005"/>
                <a:gd name="connsiteY1" fmla="*/ 64066 h 4003842"/>
                <a:gd name="connsiteX2" fmla="*/ 2116736 w 3397005"/>
                <a:gd name="connsiteY2" fmla="*/ 353644 h 4003842"/>
                <a:gd name="connsiteX3" fmla="*/ 2051389 w 3397005"/>
                <a:gd name="connsiteY3" fmla="*/ 500995 h 4003842"/>
                <a:gd name="connsiteX4" fmla="*/ 1936070 w 3397005"/>
                <a:gd name="connsiteY4" fmla="*/ 571468 h 4003842"/>
                <a:gd name="connsiteX5" fmla="*/ 1863035 w 3397005"/>
                <a:gd name="connsiteY5" fmla="*/ 576593 h 4003842"/>
                <a:gd name="connsiteX6" fmla="*/ 1768218 w 3397005"/>
                <a:gd name="connsiteY6" fmla="*/ 558654 h 4003842"/>
                <a:gd name="connsiteX7" fmla="*/ 1740029 w 3397005"/>
                <a:gd name="connsiteY7" fmla="*/ 533028 h 4003842"/>
                <a:gd name="connsiteX8" fmla="*/ 1757967 w 3397005"/>
                <a:gd name="connsiteY8" fmla="*/ 502276 h 4003842"/>
                <a:gd name="connsiteX9" fmla="*/ 1809220 w 3397005"/>
                <a:gd name="connsiteY9" fmla="*/ 426679 h 4003842"/>
                <a:gd name="connsiteX10" fmla="*/ 1824596 w 3397005"/>
                <a:gd name="connsiteY10" fmla="*/ 343393 h 4003842"/>
                <a:gd name="connsiteX11" fmla="*/ 1686214 w 3397005"/>
                <a:gd name="connsiteY11" fmla="*/ 153758 h 4003842"/>
                <a:gd name="connsiteX12" fmla="*/ 1409449 w 3397005"/>
                <a:gd name="connsiteY12" fmla="*/ 102506 h 4003842"/>
                <a:gd name="connsiteX13" fmla="*/ 960988 w 3397005"/>
                <a:gd name="connsiteY13" fmla="*/ 187072 h 4003842"/>
                <a:gd name="connsiteX14" fmla="*/ 743164 w 3397005"/>
                <a:gd name="connsiteY14" fmla="*/ 481775 h 4003842"/>
                <a:gd name="connsiteX15" fmla="*/ 899485 w 3397005"/>
                <a:gd name="connsiteY15" fmla="*/ 740602 h 4003842"/>
                <a:gd name="connsiteX16" fmla="*/ 1283880 w 3397005"/>
                <a:gd name="connsiteY16" fmla="*/ 943050 h 4003842"/>
                <a:gd name="connsiteX17" fmla="*/ 1730258 w 3397005"/>
                <a:gd name="connsiteY17" fmla="*/ 1042349 h 4003842"/>
                <a:gd name="connsiteX18" fmla="*/ 2391581 w 3397005"/>
                <a:gd name="connsiteY18" fmla="*/ 1111775 h 4003842"/>
                <a:gd name="connsiteX19" fmla="*/ 2983314 w 3397005"/>
                <a:gd name="connsiteY19" fmla="*/ 1543339 h 4003842"/>
                <a:gd name="connsiteX20" fmla="*/ 3377245 w 3397005"/>
                <a:gd name="connsiteY20" fmla="*/ 2821306 h 4003842"/>
                <a:gd name="connsiteX21" fmla="*/ 2358186 w 3397005"/>
                <a:gd name="connsiteY21" fmla="*/ 3840356 h 4003842"/>
                <a:gd name="connsiteX22" fmla="*/ 1251526 w 3397005"/>
                <a:gd name="connsiteY22" fmla="*/ 3968244 h 4003842"/>
                <a:gd name="connsiteX23" fmla="*/ 407459 w 3397005"/>
                <a:gd name="connsiteY23" fmla="*/ 3490308 h 4003842"/>
                <a:gd name="connsiteX24" fmla="*/ 0 w 3397005"/>
                <a:gd name="connsiteY24" fmla="*/ 2711267 h 4003842"/>
                <a:gd name="connsiteX25" fmla="*/ 283171 w 3397005"/>
                <a:gd name="connsiteY25" fmla="*/ 2118017 h 4003842"/>
                <a:gd name="connsiteX26" fmla="*/ 963551 w 3397005"/>
                <a:gd name="connsiteY26" fmla="*/ 1870723 h 4003842"/>
                <a:gd name="connsiteX27" fmla="*/ 1591396 w 3397005"/>
                <a:gd name="connsiteY27" fmla="*/ 2019356 h 4003842"/>
                <a:gd name="connsiteX28" fmla="*/ 1860473 w 3397005"/>
                <a:gd name="connsiteY28" fmla="*/ 2490881 h 4003842"/>
                <a:gd name="connsiteX29" fmla="*/ 1679807 w 3397005"/>
                <a:gd name="connsiteY29" fmla="*/ 2861181 h 4003842"/>
                <a:gd name="connsiteX30" fmla="*/ 1260816 w 3397005"/>
                <a:gd name="connsiteY30" fmla="*/ 3008533 h 4003842"/>
                <a:gd name="connsiteX31" fmla="*/ 894360 w 3397005"/>
                <a:gd name="connsiteY31" fmla="*/ 2926528 h 4003842"/>
                <a:gd name="connsiteX32" fmla="*/ 717538 w 3397005"/>
                <a:gd name="connsiteY32" fmla="*/ 2649764 h 4003842"/>
                <a:gd name="connsiteX33" fmla="*/ 807230 w 3397005"/>
                <a:gd name="connsiteY33" fmla="*/ 2470379 h 4003842"/>
                <a:gd name="connsiteX34" fmla="*/ 930236 w 3397005"/>
                <a:gd name="connsiteY34" fmla="*/ 2406314 h 4003842"/>
                <a:gd name="connsiteX35" fmla="*/ 989177 w 3397005"/>
                <a:gd name="connsiteY35" fmla="*/ 2398626 h 4003842"/>
                <a:gd name="connsiteX36" fmla="*/ 1009678 w 3397005"/>
                <a:gd name="connsiteY36" fmla="*/ 2414001 h 4003842"/>
                <a:gd name="connsiteX37" fmla="*/ 999428 w 3397005"/>
                <a:gd name="connsiteY37" fmla="*/ 2444753 h 4003842"/>
                <a:gd name="connsiteX38" fmla="*/ 989177 w 3397005"/>
                <a:gd name="connsiteY38" fmla="*/ 2475505 h 4003842"/>
                <a:gd name="connsiteX39" fmla="*/ 973801 w 3397005"/>
                <a:gd name="connsiteY39" fmla="*/ 2588261 h 4003842"/>
                <a:gd name="connsiteX40" fmla="*/ 1054524 w 3397005"/>
                <a:gd name="connsiteY40" fmla="*/ 2725362 h 4003842"/>
                <a:gd name="connsiteX41" fmla="*/ 1230065 w 3397005"/>
                <a:gd name="connsiteY41" fmla="*/ 2783021 h 4003842"/>
                <a:gd name="connsiteX42" fmla="*/ 1494016 w 3397005"/>
                <a:gd name="connsiteY42" fmla="*/ 2685641 h 4003842"/>
                <a:gd name="connsiteX43" fmla="*/ 1599084 w 3397005"/>
                <a:gd name="connsiteY43" fmla="*/ 2444753 h 4003842"/>
                <a:gd name="connsiteX44" fmla="*/ 1386385 w 3397005"/>
                <a:gd name="connsiteY44" fmla="*/ 2109048 h 4003842"/>
                <a:gd name="connsiteX45" fmla="*/ 943050 w 3397005"/>
                <a:gd name="connsiteY45" fmla="*/ 2003980 h 4003842"/>
                <a:gd name="connsiteX46" fmla="*/ 371582 w 3397005"/>
                <a:gd name="connsiteY46" fmla="*/ 2198740 h 4003842"/>
                <a:gd name="connsiteX47" fmla="*/ 117881 w 3397005"/>
                <a:gd name="connsiteY47" fmla="*/ 2711267 h 4003842"/>
                <a:gd name="connsiteX48" fmla="*/ 499714 w 3397005"/>
                <a:gd name="connsiteY48" fmla="*/ 3351926 h 4003842"/>
                <a:gd name="connsiteX49" fmla="*/ 1312069 w 3397005"/>
                <a:gd name="connsiteY49" fmla="*/ 3567187 h 4003842"/>
                <a:gd name="connsiteX50" fmla="*/ 2134674 w 3397005"/>
                <a:gd name="connsiteY50" fmla="*/ 3269921 h 4003842"/>
                <a:gd name="connsiteX51" fmla="*/ 2490881 w 3397005"/>
                <a:gd name="connsiteY51" fmla="*/ 2506256 h 4003842"/>
                <a:gd name="connsiteX52" fmla="*/ 2372999 w 3397005"/>
                <a:gd name="connsiteY52" fmla="*/ 2070608 h 4003842"/>
                <a:gd name="connsiteX53" fmla="*/ 2057795 w 3397005"/>
                <a:gd name="connsiteY53" fmla="*/ 1755405 h 4003842"/>
                <a:gd name="connsiteX54" fmla="*/ 1614460 w 3397005"/>
                <a:gd name="connsiteY54" fmla="*/ 1496578 h 4003842"/>
                <a:gd name="connsiteX55" fmla="*/ 858483 w 3397005"/>
                <a:gd name="connsiteY55" fmla="*/ 1135247 h 4003842"/>
                <a:gd name="connsiteX56" fmla="*/ 476650 w 3397005"/>
                <a:gd name="connsiteY56" fmla="*/ 609907 h 4003842"/>
                <a:gd name="connsiteX57" fmla="*/ 781604 w 3397005"/>
                <a:gd name="connsiteY57" fmla="*/ 143508 h 4003842"/>
                <a:gd name="connsiteX58" fmla="*/ 1424825 w 3397005"/>
                <a:gd name="connsiteY58" fmla="*/ 0 h 4003842"/>
                <a:gd name="connsiteX0" fmla="*/ 1424825 w 3397005"/>
                <a:gd name="connsiteY0" fmla="*/ 0 h 4003842"/>
                <a:gd name="connsiteX1" fmla="*/ 1883536 w 3397005"/>
                <a:gd name="connsiteY1" fmla="*/ 64066 h 4003842"/>
                <a:gd name="connsiteX2" fmla="*/ 2116736 w 3397005"/>
                <a:gd name="connsiteY2" fmla="*/ 353644 h 4003842"/>
                <a:gd name="connsiteX3" fmla="*/ 2051389 w 3397005"/>
                <a:gd name="connsiteY3" fmla="*/ 500995 h 4003842"/>
                <a:gd name="connsiteX4" fmla="*/ 1936070 w 3397005"/>
                <a:gd name="connsiteY4" fmla="*/ 571468 h 4003842"/>
                <a:gd name="connsiteX5" fmla="*/ 1863035 w 3397005"/>
                <a:gd name="connsiteY5" fmla="*/ 576593 h 4003842"/>
                <a:gd name="connsiteX6" fmla="*/ 1768218 w 3397005"/>
                <a:gd name="connsiteY6" fmla="*/ 558654 h 4003842"/>
                <a:gd name="connsiteX7" fmla="*/ 1740029 w 3397005"/>
                <a:gd name="connsiteY7" fmla="*/ 533028 h 4003842"/>
                <a:gd name="connsiteX8" fmla="*/ 1757967 w 3397005"/>
                <a:gd name="connsiteY8" fmla="*/ 502276 h 4003842"/>
                <a:gd name="connsiteX9" fmla="*/ 1809220 w 3397005"/>
                <a:gd name="connsiteY9" fmla="*/ 426679 h 4003842"/>
                <a:gd name="connsiteX10" fmla="*/ 1824596 w 3397005"/>
                <a:gd name="connsiteY10" fmla="*/ 343393 h 4003842"/>
                <a:gd name="connsiteX11" fmla="*/ 1686214 w 3397005"/>
                <a:gd name="connsiteY11" fmla="*/ 153758 h 4003842"/>
                <a:gd name="connsiteX12" fmla="*/ 1409449 w 3397005"/>
                <a:gd name="connsiteY12" fmla="*/ 102506 h 4003842"/>
                <a:gd name="connsiteX13" fmla="*/ 960988 w 3397005"/>
                <a:gd name="connsiteY13" fmla="*/ 187072 h 4003842"/>
                <a:gd name="connsiteX14" fmla="*/ 743164 w 3397005"/>
                <a:gd name="connsiteY14" fmla="*/ 481775 h 4003842"/>
                <a:gd name="connsiteX15" fmla="*/ 899485 w 3397005"/>
                <a:gd name="connsiteY15" fmla="*/ 740602 h 4003842"/>
                <a:gd name="connsiteX16" fmla="*/ 1283880 w 3397005"/>
                <a:gd name="connsiteY16" fmla="*/ 943050 h 4003842"/>
                <a:gd name="connsiteX17" fmla="*/ 1730258 w 3397005"/>
                <a:gd name="connsiteY17" fmla="*/ 1042349 h 4003842"/>
                <a:gd name="connsiteX18" fmla="*/ 2391581 w 3397005"/>
                <a:gd name="connsiteY18" fmla="*/ 1111775 h 4003842"/>
                <a:gd name="connsiteX19" fmla="*/ 2983314 w 3397005"/>
                <a:gd name="connsiteY19" fmla="*/ 1543339 h 4003842"/>
                <a:gd name="connsiteX20" fmla="*/ 3377245 w 3397005"/>
                <a:gd name="connsiteY20" fmla="*/ 2821306 h 4003842"/>
                <a:gd name="connsiteX21" fmla="*/ 2358186 w 3397005"/>
                <a:gd name="connsiteY21" fmla="*/ 3840356 h 4003842"/>
                <a:gd name="connsiteX22" fmla="*/ 1251526 w 3397005"/>
                <a:gd name="connsiteY22" fmla="*/ 3968244 h 4003842"/>
                <a:gd name="connsiteX23" fmla="*/ 407459 w 3397005"/>
                <a:gd name="connsiteY23" fmla="*/ 3490308 h 4003842"/>
                <a:gd name="connsiteX24" fmla="*/ 0 w 3397005"/>
                <a:gd name="connsiteY24" fmla="*/ 2711267 h 4003842"/>
                <a:gd name="connsiteX25" fmla="*/ 283171 w 3397005"/>
                <a:gd name="connsiteY25" fmla="*/ 2118017 h 4003842"/>
                <a:gd name="connsiteX26" fmla="*/ 963551 w 3397005"/>
                <a:gd name="connsiteY26" fmla="*/ 1870723 h 4003842"/>
                <a:gd name="connsiteX27" fmla="*/ 1591396 w 3397005"/>
                <a:gd name="connsiteY27" fmla="*/ 2019356 h 4003842"/>
                <a:gd name="connsiteX28" fmla="*/ 1860473 w 3397005"/>
                <a:gd name="connsiteY28" fmla="*/ 2490881 h 4003842"/>
                <a:gd name="connsiteX29" fmla="*/ 1679807 w 3397005"/>
                <a:gd name="connsiteY29" fmla="*/ 2861181 h 4003842"/>
                <a:gd name="connsiteX30" fmla="*/ 1260816 w 3397005"/>
                <a:gd name="connsiteY30" fmla="*/ 3008533 h 4003842"/>
                <a:gd name="connsiteX31" fmla="*/ 894360 w 3397005"/>
                <a:gd name="connsiteY31" fmla="*/ 2926528 h 4003842"/>
                <a:gd name="connsiteX32" fmla="*/ 717538 w 3397005"/>
                <a:gd name="connsiteY32" fmla="*/ 2649764 h 4003842"/>
                <a:gd name="connsiteX33" fmla="*/ 807230 w 3397005"/>
                <a:gd name="connsiteY33" fmla="*/ 2470379 h 4003842"/>
                <a:gd name="connsiteX34" fmla="*/ 930236 w 3397005"/>
                <a:gd name="connsiteY34" fmla="*/ 2406314 h 4003842"/>
                <a:gd name="connsiteX35" fmla="*/ 989177 w 3397005"/>
                <a:gd name="connsiteY35" fmla="*/ 2398626 h 4003842"/>
                <a:gd name="connsiteX36" fmla="*/ 1009678 w 3397005"/>
                <a:gd name="connsiteY36" fmla="*/ 2414001 h 4003842"/>
                <a:gd name="connsiteX37" fmla="*/ 999428 w 3397005"/>
                <a:gd name="connsiteY37" fmla="*/ 2444753 h 4003842"/>
                <a:gd name="connsiteX38" fmla="*/ 989177 w 3397005"/>
                <a:gd name="connsiteY38" fmla="*/ 2475505 h 4003842"/>
                <a:gd name="connsiteX39" fmla="*/ 973801 w 3397005"/>
                <a:gd name="connsiteY39" fmla="*/ 2588261 h 4003842"/>
                <a:gd name="connsiteX40" fmla="*/ 1054524 w 3397005"/>
                <a:gd name="connsiteY40" fmla="*/ 2725362 h 4003842"/>
                <a:gd name="connsiteX41" fmla="*/ 1230065 w 3397005"/>
                <a:gd name="connsiteY41" fmla="*/ 2783021 h 4003842"/>
                <a:gd name="connsiteX42" fmla="*/ 1494016 w 3397005"/>
                <a:gd name="connsiteY42" fmla="*/ 2685641 h 4003842"/>
                <a:gd name="connsiteX43" fmla="*/ 1599084 w 3397005"/>
                <a:gd name="connsiteY43" fmla="*/ 2444753 h 4003842"/>
                <a:gd name="connsiteX44" fmla="*/ 1386385 w 3397005"/>
                <a:gd name="connsiteY44" fmla="*/ 2109048 h 4003842"/>
                <a:gd name="connsiteX45" fmla="*/ 943050 w 3397005"/>
                <a:gd name="connsiteY45" fmla="*/ 2003980 h 4003842"/>
                <a:gd name="connsiteX46" fmla="*/ 371582 w 3397005"/>
                <a:gd name="connsiteY46" fmla="*/ 2198740 h 4003842"/>
                <a:gd name="connsiteX47" fmla="*/ 117881 w 3397005"/>
                <a:gd name="connsiteY47" fmla="*/ 2711267 h 4003842"/>
                <a:gd name="connsiteX48" fmla="*/ 499714 w 3397005"/>
                <a:gd name="connsiteY48" fmla="*/ 3351926 h 4003842"/>
                <a:gd name="connsiteX49" fmla="*/ 1312069 w 3397005"/>
                <a:gd name="connsiteY49" fmla="*/ 3567187 h 4003842"/>
                <a:gd name="connsiteX50" fmla="*/ 2134674 w 3397005"/>
                <a:gd name="connsiteY50" fmla="*/ 3269921 h 4003842"/>
                <a:gd name="connsiteX51" fmla="*/ 2490881 w 3397005"/>
                <a:gd name="connsiteY51" fmla="*/ 2506256 h 4003842"/>
                <a:gd name="connsiteX52" fmla="*/ 2372999 w 3397005"/>
                <a:gd name="connsiteY52" fmla="*/ 2070608 h 4003842"/>
                <a:gd name="connsiteX53" fmla="*/ 2057795 w 3397005"/>
                <a:gd name="connsiteY53" fmla="*/ 1755405 h 4003842"/>
                <a:gd name="connsiteX54" fmla="*/ 1614460 w 3397005"/>
                <a:gd name="connsiteY54" fmla="*/ 1496578 h 4003842"/>
                <a:gd name="connsiteX55" fmla="*/ 858483 w 3397005"/>
                <a:gd name="connsiteY55" fmla="*/ 1135247 h 4003842"/>
                <a:gd name="connsiteX56" fmla="*/ 476650 w 3397005"/>
                <a:gd name="connsiteY56" fmla="*/ 609907 h 4003842"/>
                <a:gd name="connsiteX57" fmla="*/ 781604 w 3397005"/>
                <a:gd name="connsiteY57" fmla="*/ 143508 h 4003842"/>
                <a:gd name="connsiteX58" fmla="*/ 1424825 w 3397005"/>
                <a:gd name="connsiteY58" fmla="*/ 0 h 4003842"/>
                <a:gd name="connsiteX0" fmla="*/ 1424825 w 3397005"/>
                <a:gd name="connsiteY0" fmla="*/ 0 h 4003842"/>
                <a:gd name="connsiteX1" fmla="*/ 1883536 w 3397005"/>
                <a:gd name="connsiteY1" fmla="*/ 64066 h 4003842"/>
                <a:gd name="connsiteX2" fmla="*/ 2116736 w 3397005"/>
                <a:gd name="connsiteY2" fmla="*/ 353644 h 4003842"/>
                <a:gd name="connsiteX3" fmla="*/ 2051389 w 3397005"/>
                <a:gd name="connsiteY3" fmla="*/ 500995 h 4003842"/>
                <a:gd name="connsiteX4" fmla="*/ 1936070 w 3397005"/>
                <a:gd name="connsiteY4" fmla="*/ 571468 h 4003842"/>
                <a:gd name="connsiteX5" fmla="*/ 1863035 w 3397005"/>
                <a:gd name="connsiteY5" fmla="*/ 576593 h 4003842"/>
                <a:gd name="connsiteX6" fmla="*/ 1768218 w 3397005"/>
                <a:gd name="connsiteY6" fmla="*/ 558654 h 4003842"/>
                <a:gd name="connsiteX7" fmla="*/ 1740029 w 3397005"/>
                <a:gd name="connsiteY7" fmla="*/ 533028 h 4003842"/>
                <a:gd name="connsiteX8" fmla="*/ 1757967 w 3397005"/>
                <a:gd name="connsiteY8" fmla="*/ 502276 h 4003842"/>
                <a:gd name="connsiteX9" fmla="*/ 1809220 w 3397005"/>
                <a:gd name="connsiteY9" fmla="*/ 426679 h 4003842"/>
                <a:gd name="connsiteX10" fmla="*/ 1824596 w 3397005"/>
                <a:gd name="connsiteY10" fmla="*/ 343393 h 4003842"/>
                <a:gd name="connsiteX11" fmla="*/ 1686214 w 3397005"/>
                <a:gd name="connsiteY11" fmla="*/ 153758 h 4003842"/>
                <a:gd name="connsiteX12" fmla="*/ 1409449 w 3397005"/>
                <a:gd name="connsiteY12" fmla="*/ 102506 h 4003842"/>
                <a:gd name="connsiteX13" fmla="*/ 960988 w 3397005"/>
                <a:gd name="connsiteY13" fmla="*/ 187072 h 4003842"/>
                <a:gd name="connsiteX14" fmla="*/ 743164 w 3397005"/>
                <a:gd name="connsiteY14" fmla="*/ 481775 h 4003842"/>
                <a:gd name="connsiteX15" fmla="*/ 899485 w 3397005"/>
                <a:gd name="connsiteY15" fmla="*/ 740602 h 4003842"/>
                <a:gd name="connsiteX16" fmla="*/ 1283880 w 3397005"/>
                <a:gd name="connsiteY16" fmla="*/ 943050 h 4003842"/>
                <a:gd name="connsiteX17" fmla="*/ 1730258 w 3397005"/>
                <a:gd name="connsiteY17" fmla="*/ 1042349 h 4003842"/>
                <a:gd name="connsiteX18" fmla="*/ 2391581 w 3397005"/>
                <a:gd name="connsiteY18" fmla="*/ 1111775 h 4003842"/>
                <a:gd name="connsiteX19" fmla="*/ 2983314 w 3397005"/>
                <a:gd name="connsiteY19" fmla="*/ 1543339 h 4003842"/>
                <a:gd name="connsiteX20" fmla="*/ 3377245 w 3397005"/>
                <a:gd name="connsiteY20" fmla="*/ 2821306 h 4003842"/>
                <a:gd name="connsiteX21" fmla="*/ 2358186 w 3397005"/>
                <a:gd name="connsiteY21" fmla="*/ 3840356 h 4003842"/>
                <a:gd name="connsiteX22" fmla="*/ 1251526 w 3397005"/>
                <a:gd name="connsiteY22" fmla="*/ 3968244 h 4003842"/>
                <a:gd name="connsiteX23" fmla="*/ 407459 w 3397005"/>
                <a:gd name="connsiteY23" fmla="*/ 3490308 h 4003842"/>
                <a:gd name="connsiteX24" fmla="*/ 0 w 3397005"/>
                <a:gd name="connsiteY24" fmla="*/ 2711267 h 4003842"/>
                <a:gd name="connsiteX25" fmla="*/ 283171 w 3397005"/>
                <a:gd name="connsiteY25" fmla="*/ 2118017 h 4003842"/>
                <a:gd name="connsiteX26" fmla="*/ 963551 w 3397005"/>
                <a:gd name="connsiteY26" fmla="*/ 1870723 h 4003842"/>
                <a:gd name="connsiteX27" fmla="*/ 1591396 w 3397005"/>
                <a:gd name="connsiteY27" fmla="*/ 2019356 h 4003842"/>
                <a:gd name="connsiteX28" fmla="*/ 1860473 w 3397005"/>
                <a:gd name="connsiteY28" fmla="*/ 2490881 h 4003842"/>
                <a:gd name="connsiteX29" fmla="*/ 1679807 w 3397005"/>
                <a:gd name="connsiteY29" fmla="*/ 2861181 h 4003842"/>
                <a:gd name="connsiteX30" fmla="*/ 1260816 w 3397005"/>
                <a:gd name="connsiteY30" fmla="*/ 3008533 h 4003842"/>
                <a:gd name="connsiteX31" fmla="*/ 894360 w 3397005"/>
                <a:gd name="connsiteY31" fmla="*/ 2926528 h 4003842"/>
                <a:gd name="connsiteX32" fmla="*/ 717538 w 3397005"/>
                <a:gd name="connsiteY32" fmla="*/ 2649764 h 4003842"/>
                <a:gd name="connsiteX33" fmla="*/ 807230 w 3397005"/>
                <a:gd name="connsiteY33" fmla="*/ 2470379 h 4003842"/>
                <a:gd name="connsiteX34" fmla="*/ 930236 w 3397005"/>
                <a:gd name="connsiteY34" fmla="*/ 2406314 h 4003842"/>
                <a:gd name="connsiteX35" fmla="*/ 989177 w 3397005"/>
                <a:gd name="connsiteY35" fmla="*/ 2398626 h 4003842"/>
                <a:gd name="connsiteX36" fmla="*/ 1009678 w 3397005"/>
                <a:gd name="connsiteY36" fmla="*/ 2414001 h 4003842"/>
                <a:gd name="connsiteX37" fmla="*/ 999428 w 3397005"/>
                <a:gd name="connsiteY37" fmla="*/ 2444753 h 4003842"/>
                <a:gd name="connsiteX38" fmla="*/ 989177 w 3397005"/>
                <a:gd name="connsiteY38" fmla="*/ 2475505 h 4003842"/>
                <a:gd name="connsiteX39" fmla="*/ 973801 w 3397005"/>
                <a:gd name="connsiteY39" fmla="*/ 2588261 h 4003842"/>
                <a:gd name="connsiteX40" fmla="*/ 1054524 w 3397005"/>
                <a:gd name="connsiteY40" fmla="*/ 2725362 h 4003842"/>
                <a:gd name="connsiteX41" fmla="*/ 1230065 w 3397005"/>
                <a:gd name="connsiteY41" fmla="*/ 2783021 h 4003842"/>
                <a:gd name="connsiteX42" fmla="*/ 1494016 w 3397005"/>
                <a:gd name="connsiteY42" fmla="*/ 2685641 h 4003842"/>
                <a:gd name="connsiteX43" fmla="*/ 1599084 w 3397005"/>
                <a:gd name="connsiteY43" fmla="*/ 2444753 h 4003842"/>
                <a:gd name="connsiteX44" fmla="*/ 1386385 w 3397005"/>
                <a:gd name="connsiteY44" fmla="*/ 2109048 h 4003842"/>
                <a:gd name="connsiteX45" fmla="*/ 943050 w 3397005"/>
                <a:gd name="connsiteY45" fmla="*/ 2003980 h 4003842"/>
                <a:gd name="connsiteX46" fmla="*/ 371582 w 3397005"/>
                <a:gd name="connsiteY46" fmla="*/ 2198740 h 4003842"/>
                <a:gd name="connsiteX47" fmla="*/ 117881 w 3397005"/>
                <a:gd name="connsiteY47" fmla="*/ 2711267 h 4003842"/>
                <a:gd name="connsiteX48" fmla="*/ 499714 w 3397005"/>
                <a:gd name="connsiteY48" fmla="*/ 3351926 h 4003842"/>
                <a:gd name="connsiteX49" fmla="*/ 1312069 w 3397005"/>
                <a:gd name="connsiteY49" fmla="*/ 3567187 h 4003842"/>
                <a:gd name="connsiteX50" fmla="*/ 2134674 w 3397005"/>
                <a:gd name="connsiteY50" fmla="*/ 3269921 h 4003842"/>
                <a:gd name="connsiteX51" fmla="*/ 2490881 w 3397005"/>
                <a:gd name="connsiteY51" fmla="*/ 2506256 h 4003842"/>
                <a:gd name="connsiteX52" fmla="*/ 2372999 w 3397005"/>
                <a:gd name="connsiteY52" fmla="*/ 2070608 h 4003842"/>
                <a:gd name="connsiteX53" fmla="*/ 2057795 w 3397005"/>
                <a:gd name="connsiteY53" fmla="*/ 1755405 h 4003842"/>
                <a:gd name="connsiteX54" fmla="*/ 1614460 w 3397005"/>
                <a:gd name="connsiteY54" fmla="*/ 1496578 h 4003842"/>
                <a:gd name="connsiteX55" fmla="*/ 858483 w 3397005"/>
                <a:gd name="connsiteY55" fmla="*/ 1135247 h 4003842"/>
                <a:gd name="connsiteX56" fmla="*/ 476650 w 3397005"/>
                <a:gd name="connsiteY56" fmla="*/ 609907 h 4003842"/>
                <a:gd name="connsiteX57" fmla="*/ 781604 w 3397005"/>
                <a:gd name="connsiteY57" fmla="*/ 143508 h 4003842"/>
                <a:gd name="connsiteX58" fmla="*/ 1424825 w 3397005"/>
                <a:gd name="connsiteY58" fmla="*/ 0 h 4003842"/>
                <a:gd name="connsiteX0" fmla="*/ 1424825 w 3403366"/>
                <a:gd name="connsiteY0" fmla="*/ 0 h 4003842"/>
                <a:gd name="connsiteX1" fmla="*/ 1883536 w 3403366"/>
                <a:gd name="connsiteY1" fmla="*/ 64066 h 4003842"/>
                <a:gd name="connsiteX2" fmla="*/ 2116736 w 3403366"/>
                <a:gd name="connsiteY2" fmla="*/ 353644 h 4003842"/>
                <a:gd name="connsiteX3" fmla="*/ 2051389 w 3403366"/>
                <a:gd name="connsiteY3" fmla="*/ 500995 h 4003842"/>
                <a:gd name="connsiteX4" fmla="*/ 1936070 w 3403366"/>
                <a:gd name="connsiteY4" fmla="*/ 571468 h 4003842"/>
                <a:gd name="connsiteX5" fmla="*/ 1863035 w 3403366"/>
                <a:gd name="connsiteY5" fmla="*/ 576593 h 4003842"/>
                <a:gd name="connsiteX6" fmla="*/ 1768218 w 3403366"/>
                <a:gd name="connsiteY6" fmla="*/ 558654 h 4003842"/>
                <a:gd name="connsiteX7" fmla="*/ 1740029 w 3403366"/>
                <a:gd name="connsiteY7" fmla="*/ 533028 h 4003842"/>
                <a:gd name="connsiteX8" fmla="*/ 1757967 w 3403366"/>
                <a:gd name="connsiteY8" fmla="*/ 502276 h 4003842"/>
                <a:gd name="connsiteX9" fmla="*/ 1809220 w 3403366"/>
                <a:gd name="connsiteY9" fmla="*/ 426679 h 4003842"/>
                <a:gd name="connsiteX10" fmla="*/ 1824596 w 3403366"/>
                <a:gd name="connsiteY10" fmla="*/ 343393 h 4003842"/>
                <a:gd name="connsiteX11" fmla="*/ 1686214 w 3403366"/>
                <a:gd name="connsiteY11" fmla="*/ 153758 h 4003842"/>
                <a:gd name="connsiteX12" fmla="*/ 1409449 w 3403366"/>
                <a:gd name="connsiteY12" fmla="*/ 102506 h 4003842"/>
                <a:gd name="connsiteX13" fmla="*/ 960988 w 3403366"/>
                <a:gd name="connsiteY13" fmla="*/ 187072 h 4003842"/>
                <a:gd name="connsiteX14" fmla="*/ 743164 w 3403366"/>
                <a:gd name="connsiteY14" fmla="*/ 481775 h 4003842"/>
                <a:gd name="connsiteX15" fmla="*/ 899485 w 3403366"/>
                <a:gd name="connsiteY15" fmla="*/ 740602 h 4003842"/>
                <a:gd name="connsiteX16" fmla="*/ 1283880 w 3403366"/>
                <a:gd name="connsiteY16" fmla="*/ 943050 h 4003842"/>
                <a:gd name="connsiteX17" fmla="*/ 1730258 w 3403366"/>
                <a:gd name="connsiteY17" fmla="*/ 1042349 h 4003842"/>
                <a:gd name="connsiteX18" fmla="*/ 2391581 w 3403366"/>
                <a:gd name="connsiteY18" fmla="*/ 1111775 h 4003842"/>
                <a:gd name="connsiteX19" fmla="*/ 2983314 w 3403366"/>
                <a:gd name="connsiteY19" fmla="*/ 1543339 h 4003842"/>
                <a:gd name="connsiteX20" fmla="*/ 3377245 w 3403366"/>
                <a:gd name="connsiteY20" fmla="*/ 2821306 h 4003842"/>
                <a:gd name="connsiteX21" fmla="*/ 2358186 w 3403366"/>
                <a:gd name="connsiteY21" fmla="*/ 3840356 h 4003842"/>
                <a:gd name="connsiteX22" fmla="*/ 1251526 w 3403366"/>
                <a:gd name="connsiteY22" fmla="*/ 3968244 h 4003842"/>
                <a:gd name="connsiteX23" fmla="*/ 407459 w 3403366"/>
                <a:gd name="connsiteY23" fmla="*/ 3490308 h 4003842"/>
                <a:gd name="connsiteX24" fmla="*/ 0 w 3403366"/>
                <a:gd name="connsiteY24" fmla="*/ 2711267 h 4003842"/>
                <a:gd name="connsiteX25" fmla="*/ 283171 w 3403366"/>
                <a:gd name="connsiteY25" fmla="*/ 2118017 h 4003842"/>
                <a:gd name="connsiteX26" fmla="*/ 963551 w 3403366"/>
                <a:gd name="connsiteY26" fmla="*/ 1870723 h 4003842"/>
                <a:gd name="connsiteX27" fmla="*/ 1591396 w 3403366"/>
                <a:gd name="connsiteY27" fmla="*/ 2019356 h 4003842"/>
                <a:gd name="connsiteX28" fmla="*/ 1860473 w 3403366"/>
                <a:gd name="connsiteY28" fmla="*/ 2490881 h 4003842"/>
                <a:gd name="connsiteX29" fmla="*/ 1679807 w 3403366"/>
                <a:gd name="connsiteY29" fmla="*/ 2861181 h 4003842"/>
                <a:gd name="connsiteX30" fmla="*/ 1260816 w 3403366"/>
                <a:gd name="connsiteY30" fmla="*/ 3008533 h 4003842"/>
                <a:gd name="connsiteX31" fmla="*/ 894360 w 3403366"/>
                <a:gd name="connsiteY31" fmla="*/ 2926528 h 4003842"/>
                <a:gd name="connsiteX32" fmla="*/ 717538 w 3403366"/>
                <a:gd name="connsiteY32" fmla="*/ 2649764 h 4003842"/>
                <a:gd name="connsiteX33" fmla="*/ 807230 w 3403366"/>
                <a:gd name="connsiteY33" fmla="*/ 2470379 h 4003842"/>
                <a:gd name="connsiteX34" fmla="*/ 930236 w 3403366"/>
                <a:gd name="connsiteY34" fmla="*/ 2406314 h 4003842"/>
                <a:gd name="connsiteX35" fmla="*/ 989177 w 3403366"/>
                <a:gd name="connsiteY35" fmla="*/ 2398626 h 4003842"/>
                <a:gd name="connsiteX36" fmla="*/ 1009678 w 3403366"/>
                <a:gd name="connsiteY36" fmla="*/ 2414001 h 4003842"/>
                <a:gd name="connsiteX37" fmla="*/ 999428 w 3403366"/>
                <a:gd name="connsiteY37" fmla="*/ 2444753 h 4003842"/>
                <a:gd name="connsiteX38" fmla="*/ 989177 w 3403366"/>
                <a:gd name="connsiteY38" fmla="*/ 2475505 h 4003842"/>
                <a:gd name="connsiteX39" fmla="*/ 973801 w 3403366"/>
                <a:gd name="connsiteY39" fmla="*/ 2588261 h 4003842"/>
                <a:gd name="connsiteX40" fmla="*/ 1054524 w 3403366"/>
                <a:gd name="connsiteY40" fmla="*/ 2725362 h 4003842"/>
                <a:gd name="connsiteX41" fmla="*/ 1230065 w 3403366"/>
                <a:gd name="connsiteY41" fmla="*/ 2783021 h 4003842"/>
                <a:gd name="connsiteX42" fmla="*/ 1494016 w 3403366"/>
                <a:gd name="connsiteY42" fmla="*/ 2685641 h 4003842"/>
                <a:gd name="connsiteX43" fmla="*/ 1599084 w 3403366"/>
                <a:gd name="connsiteY43" fmla="*/ 2444753 h 4003842"/>
                <a:gd name="connsiteX44" fmla="*/ 1386385 w 3403366"/>
                <a:gd name="connsiteY44" fmla="*/ 2109048 h 4003842"/>
                <a:gd name="connsiteX45" fmla="*/ 943050 w 3403366"/>
                <a:gd name="connsiteY45" fmla="*/ 2003980 h 4003842"/>
                <a:gd name="connsiteX46" fmla="*/ 371582 w 3403366"/>
                <a:gd name="connsiteY46" fmla="*/ 2198740 h 4003842"/>
                <a:gd name="connsiteX47" fmla="*/ 117881 w 3403366"/>
                <a:gd name="connsiteY47" fmla="*/ 2711267 h 4003842"/>
                <a:gd name="connsiteX48" fmla="*/ 499714 w 3403366"/>
                <a:gd name="connsiteY48" fmla="*/ 3351926 h 4003842"/>
                <a:gd name="connsiteX49" fmla="*/ 1312069 w 3403366"/>
                <a:gd name="connsiteY49" fmla="*/ 3567187 h 4003842"/>
                <a:gd name="connsiteX50" fmla="*/ 2134674 w 3403366"/>
                <a:gd name="connsiteY50" fmla="*/ 3269921 h 4003842"/>
                <a:gd name="connsiteX51" fmla="*/ 2490881 w 3403366"/>
                <a:gd name="connsiteY51" fmla="*/ 2506256 h 4003842"/>
                <a:gd name="connsiteX52" fmla="*/ 2372999 w 3403366"/>
                <a:gd name="connsiteY52" fmla="*/ 2070608 h 4003842"/>
                <a:gd name="connsiteX53" fmla="*/ 2057795 w 3403366"/>
                <a:gd name="connsiteY53" fmla="*/ 1755405 h 4003842"/>
                <a:gd name="connsiteX54" fmla="*/ 1614460 w 3403366"/>
                <a:gd name="connsiteY54" fmla="*/ 1496578 h 4003842"/>
                <a:gd name="connsiteX55" fmla="*/ 858483 w 3403366"/>
                <a:gd name="connsiteY55" fmla="*/ 1135247 h 4003842"/>
                <a:gd name="connsiteX56" fmla="*/ 476650 w 3403366"/>
                <a:gd name="connsiteY56" fmla="*/ 609907 h 4003842"/>
                <a:gd name="connsiteX57" fmla="*/ 781604 w 3403366"/>
                <a:gd name="connsiteY57" fmla="*/ 143508 h 4003842"/>
                <a:gd name="connsiteX58" fmla="*/ 1424825 w 3403366"/>
                <a:gd name="connsiteY58" fmla="*/ 0 h 4003842"/>
                <a:gd name="connsiteX0" fmla="*/ 1424825 w 3405535"/>
                <a:gd name="connsiteY0" fmla="*/ 0 h 4003842"/>
                <a:gd name="connsiteX1" fmla="*/ 1883536 w 3405535"/>
                <a:gd name="connsiteY1" fmla="*/ 64066 h 4003842"/>
                <a:gd name="connsiteX2" fmla="*/ 2116736 w 3405535"/>
                <a:gd name="connsiteY2" fmla="*/ 353644 h 4003842"/>
                <a:gd name="connsiteX3" fmla="*/ 2051389 w 3405535"/>
                <a:gd name="connsiteY3" fmla="*/ 500995 h 4003842"/>
                <a:gd name="connsiteX4" fmla="*/ 1936070 w 3405535"/>
                <a:gd name="connsiteY4" fmla="*/ 571468 h 4003842"/>
                <a:gd name="connsiteX5" fmla="*/ 1863035 w 3405535"/>
                <a:gd name="connsiteY5" fmla="*/ 576593 h 4003842"/>
                <a:gd name="connsiteX6" fmla="*/ 1768218 w 3405535"/>
                <a:gd name="connsiteY6" fmla="*/ 558654 h 4003842"/>
                <a:gd name="connsiteX7" fmla="*/ 1740029 w 3405535"/>
                <a:gd name="connsiteY7" fmla="*/ 533028 h 4003842"/>
                <a:gd name="connsiteX8" fmla="*/ 1757967 w 3405535"/>
                <a:gd name="connsiteY8" fmla="*/ 502276 h 4003842"/>
                <a:gd name="connsiteX9" fmla="*/ 1809220 w 3405535"/>
                <a:gd name="connsiteY9" fmla="*/ 426679 h 4003842"/>
                <a:gd name="connsiteX10" fmla="*/ 1824596 w 3405535"/>
                <a:gd name="connsiteY10" fmla="*/ 343393 h 4003842"/>
                <a:gd name="connsiteX11" fmla="*/ 1686214 w 3405535"/>
                <a:gd name="connsiteY11" fmla="*/ 153758 h 4003842"/>
                <a:gd name="connsiteX12" fmla="*/ 1409449 w 3405535"/>
                <a:gd name="connsiteY12" fmla="*/ 102506 h 4003842"/>
                <a:gd name="connsiteX13" fmla="*/ 960988 w 3405535"/>
                <a:gd name="connsiteY13" fmla="*/ 187072 h 4003842"/>
                <a:gd name="connsiteX14" fmla="*/ 743164 w 3405535"/>
                <a:gd name="connsiteY14" fmla="*/ 481775 h 4003842"/>
                <a:gd name="connsiteX15" fmla="*/ 899485 w 3405535"/>
                <a:gd name="connsiteY15" fmla="*/ 740602 h 4003842"/>
                <a:gd name="connsiteX16" fmla="*/ 1283880 w 3405535"/>
                <a:gd name="connsiteY16" fmla="*/ 943050 h 4003842"/>
                <a:gd name="connsiteX17" fmla="*/ 1730258 w 3405535"/>
                <a:gd name="connsiteY17" fmla="*/ 1042349 h 4003842"/>
                <a:gd name="connsiteX18" fmla="*/ 2391581 w 3405535"/>
                <a:gd name="connsiteY18" fmla="*/ 1111775 h 4003842"/>
                <a:gd name="connsiteX19" fmla="*/ 2983314 w 3405535"/>
                <a:gd name="connsiteY19" fmla="*/ 1543339 h 4003842"/>
                <a:gd name="connsiteX20" fmla="*/ 3377245 w 3405535"/>
                <a:gd name="connsiteY20" fmla="*/ 2821306 h 4003842"/>
                <a:gd name="connsiteX21" fmla="*/ 2358186 w 3405535"/>
                <a:gd name="connsiteY21" fmla="*/ 3840356 h 4003842"/>
                <a:gd name="connsiteX22" fmla="*/ 1251526 w 3405535"/>
                <a:gd name="connsiteY22" fmla="*/ 3968244 h 4003842"/>
                <a:gd name="connsiteX23" fmla="*/ 407459 w 3405535"/>
                <a:gd name="connsiteY23" fmla="*/ 3490308 h 4003842"/>
                <a:gd name="connsiteX24" fmla="*/ 0 w 3405535"/>
                <a:gd name="connsiteY24" fmla="*/ 2711267 h 4003842"/>
                <a:gd name="connsiteX25" fmla="*/ 283171 w 3405535"/>
                <a:gd name="connsiteY25" fmla="*/ 2118017 h 4003842"/>
                <a:gd name="connsiteX26" fmla="*/ 963551 w 3405535"/>
                <a:gd name="connsiteY26" fmla="*/ 1870723 h 4003842"/>
                <a:gd name="connsiteX27" fmla="*/ 1591396 w 3405535"/>
                <a:gd name="connsiteY27" fmla="*/ 2019356 h 4003842"/>
                <a:gd name="connsiteX28" fmla="*/ 1860473 w 3405535"/>
                <a:gd name="connsiteY28" fmla="*/ 2490881 h 4003842"/>
                <a:gd name="connsiteX29" fmla="*/ 1679807 w 3405535"/>
                <a:gd name="connsiteY29" fmla="*/ 2861181 h 4003842"/>
                <a:gd name="connsiteX30" fmla="*/ 1260816 w 3405535"/>
                <a:gd name="connsiteY30" fmla="*/ 3008533 h 4003842"/>
                <a:gd name="connsiteX31" fmla="*/ 894360 w 3405535"/>
                <a:gd name="connsiteY31" fmla="*/ 2926528 h 4003842"/>
                <a:gd name="connsiteX32" fmla="*/ 717538 w 3405535"/>
                <a:gd name="connsiteY32" fmla="*/ 2649764 h 4003842"/>
                <a:gd name="connsiteX33" fmla="*/ 807230 w 3405535"/>
                <a:gd name="connsiteY33" fmla="*/ 2470379 h 4003842"/>
                <a:gd name="connsiteX34" fmla="*/ 930236 w 3405535"/>
                <a:gd name="connsiteY34" fmla="*/ 2406314 h 4003842"/>
                <a:gd name="connsiteX35" fmla="*/ 989177 w 3405535"/>
                <a:gd name="connsiteY35" fmla="*/ 2398626 h 4003842"/>
                <a:gd name="connsiteX36" fmla="*/ 1009678 w 3405535"/>
                <a:gd name="connsiteY36" fmla="*/ 2414001 h 4003842"/>
                <a:gd name="connsiteX37" fmla="*/ 999428 w 3405535"/>
                <a:gd name="connsiteY37" fmla="*/ 2444753 h 4003842"/>
                <a:gd name="connsiteX38" fmla="*/ 989177 w 3405535"/>
                <a:gd name="connsiteY38" fmla="*/ 2475505 h 4003842"/>
                <a:gd name="connsiteX39" fmla="*/ 973801 w 3405535"/>
                <a:gd name="connsiteY39" fmla="*/ 2588261 h 4003842"/>
                <a:gd name="connsiteX40" fmla="*/ 1054524 w 3405535"/>
                <a:gd name="connsiteY40" fmla="*/ 2725362 h 4003842"/>
                <a:gd name="connsiteX41" fmla="*/ 1230065 w 3405535"/>
                <a:gd name="connsiteY41" fmla="*/ 2783021 h 4003842"/>
                <a:gd name="connsiteX42" fmla="*/ 1494016 w 3405535"/>
                <a:gd name="connsiteY42" fmla="*/ 2685641 h 4003842"/>
                <a:gd name="connsiteX43" fmla="*/ 1599084 w 3405535"/>
                <a:gd name="connsiteY43" fmla="*/ 2444753 h 4003842"/>
                <a:gd name="connsiteX44" fmla="*/ 1386385 w 3405535"/>
                <a:gd name="connsiteY44" fmla="*/ 2109048 h 4003842"/>
                <a:gd name="connsiteX45" fmla="*/ 943050 w 3405535"/>
                <a:gd name="connsiteY45" fmla="*/ 2003980 h 4003842"/>
                <a:gd name="connsiteX46" fmla="*/ 371582 w 3405535"/>
                <a:gd name="connsiteY46" fmla="*/ 2198740 h 4003842"/>
                <a:gd name="connsiteX47" fmla="*/ 117881 w 3405535"/>
                <a:gd name="connsiteY47" fmla="*/ 2711267 h 4003842"/>
                <a:gd name="connsiteX48" fmla="*/ 499714 w 3405535"/>
                <a:gd name="connsiteY48" fmla="*/ 3351926 h 4003842"/>
                <a:gd name="connsiteX49" fmla="*/ 1312069 w 3405535"/>
                <a:gd name="connsiteY49" fmla="*/ 3567187 h 4003842"/>
                <a:gd name="connsiteX50" fmla="*/ 2134674 w 3405535"/>
                <a:gd name="connsiteY50" fmla="*/ 3269921 h 4003842"/>
                <a:gd name="connsiteX51" fmla="*/ 2490881 w 3405535"/>
                <a:gd name="connsiteY51" fmla="*/ 2506256 h 4003842"/>
                <a:gd name="connsiteX52" fmla="*/ 2372999 w 3405535"/>
                <a:gd name="connsiteY52" fmla="*/ 2070608 h 4003842"/>
                <a:gd name="connsiteX53" fmla="*/ 2057795 w 3405535"/>
                <a:gd name="connsiteY53" fmla="*/ 1755405 h 4003842"/>
                <a:gd name="connsiteX54" fmla="*/ 1614460 w 3405535"/>
                <a:gd name="connsiteY54" fmla="*/ 1496578 h 4003842"/>
                <a:gd name="connsiteX55" fmla="*/ 858483 w 3405535"/>
                <a:gd name="connsiteY55" fmla="*/ 1135247 h 4003842"/>
                <a:gd name="connsiteX56" fmla="*/ 476650 w 3405535"/>
                <a:gd name="connsiteY56" fmla="*/ 609907 h 4003842"/>
                <a:gd name="connsiteX57" fmla="*/ 781604 w 3405535"/>
                <a:gd name="connsiteY57" fmla="*/ 143508 h 4003842"/>
                <a:gd name="connsiteX58" fmla="*/ 1424825 w 3405535"/>
                <a:gd name="connsiteY58" fmla="*/ 0 h 4003842"/>
                <a:gd name="connsiteX0" fmla="*/ 1424825 w 3403321"/>
                <a:gd name="connsiteY0" fmla="*/ 0 h 4003842"/>
                <a:gd name="connsiteX1" fmla="*/ 1883536 w 3403321"/>
                <a:gd name="connsiteY1" fmla="*/ 64066 h 4003842"/>
                <a:gd name="connsiteX2" fmla="*/ 2116736 w 3403321"/>
                <a:gd name="connsiteY2" fmla="*/ 353644 h 4003842"/>
                <a:gd name="connsiteX3" fmla="*/ 2051389 w 3403321"/>
                <a:gd name="connsiteY3" fmla="*/ 500995 h 4003842"/>
                <a:gd name="connsiteX4" fmla="*/ 1936070 w 3403321"/>
                <a:gd name="connsiteY4" fmla="*/ 571468 h 4003842"/>
                <a:gd name="connsiteX5" fmla="*/ 1863035 w 3403321"/>
                <a:gd name="connsiteY5" fmla="*/ 576593 h 4003842"/>
                <a:gd name="connsiteX6" fmla="*/ 1768218 w 3403321"/>
                <a:gd name="connsiteY6" fmla="*/ 558654 h 4003842"/>
                <a:gd name="connsiteX7" fmla="*/ 1740029 w 3403321"/>
                <a:gd name="connsiteY7" fmla="*/ 533028 h 4003842"/>
                <a:gd name="connsiteX8" fmla="*/ 1757967 w 3403321"/>
                <a:gd name="connsiteY8" fmla="*/ 502276 h 4003842"/>
                <a:gd name="connsiteX9" fmla="*/ 1809220 w 3403321"/>
                <a:gd name="connsiteY9" fmla="*/ 426679 h 4003842"/>
                <a:gd name="connsiteX10" fmla="*/ 1824596 w 3403321"/>
                <a:gd name="connsiteY10" fmla="*/ 343393 h 4003842"/>
                <a:gd name="connsiteX11" fmla="*/ 1686214 w 3403321"/>
                <a:gd name="connsiteY11" fmla="*/ 153758 h 4003842"/>
                <a:gd name="connsiteX12" fmla="*/ 1409449 w 3403321"/>
                <a:gd name="connsiteY12" fmla="*/ 102506 h 4003842"/>
                <a:gd name="connsiteX13" fmla="*/ 960988 w 3403321"/>
                <a:gd name="connsiteY13" fmla="*/ 187072 h 4003842"/>
                <a:gd name="connsiteX14" fmla="*/ 743164 w 3403321"/>
                <a:gd name="connsiteY14" fmla="*/ 481775 h 4003842"/>
                <a:gd name="connsiteX15" fmla="*/ 899485 w 3403321"/>
                <a:gd name="connsiteY15" fmla="*/ 740602 h 4003842"/>
                <a:gd name="connsiteX16" fmla="*/ 1283880 w 3403321"/>
                <a:gd name="connsiteY16" fmla="*/ 943050 h 4003842"/>
                <a:gd name="connsiteX17" fmla="*/ 1730258 w 3403321"/>
                <a:gd name="connsiteY17" fmla="*/ 1042349 h 4003842"/>
                <a:gd name="connsiteX18" fmla="*/ 2983314 w 3403321"/>
                <a:gd name="connsiteY18" fmla="*/ 1543339 h 4003842"/>
                <a:gd name="connsiteX19" fmla="*/ 3377245 w 3403321"/>
                <a:gd name="connsiteY19" fmla="*/ 2821306 h 4003842"/>
                <a:gd name="connsiteX20" fmla="*/ 2358186 w 3403321"/>
                <a:gd name="connsiteY20" fmla="*/ 3840356 h 4003842"/>
                <a:gd name="connsiteX21" fmla="*/ 1251526 w 3403321"/>
                <a:gd name="connsiteY21" fmla="*/ 3968244 h 4003842"/>
                <a:gd name="connsiteX22" fmla="*/ 407459 w 3403321"/>
                <a:gd name="connsiteY22" fmla="*/ 3490308 h 4003842"/>
                <a:gd name="connsiteX23" fmla="*/ 0 w 3403321"/>
                <a:gd name="connsiteY23" fmla="*/ 2711267 h 4003842"/>
                <a:gd name="connsiteX24" fmla="*/ 283171 w 3403321"/>
                <a:gd name="connsiteY24" fmla="*/ 2118017 h 4003842"/>
                <a:gd name="connsiteX25" fmla="*/ 963551 w 3403321"/>
                <a:gd name="connsiteY25" fmla="*/ 1870723 h 4003842"/>
                <a:gd name="connsiteX26" fmla="*/ 1591396 w 3403321"/>
                <a:gd name="connsiteY26" fmla="*/ 2019356 h 4003842"/>
                <a:gd name="connsiteX27" fmla="*/ 1860473 w 3403321"/>
                <a:gd name="connsiteY27" fmla="*/ 2490881 h 4003842"/>
                <a:gd name="connsiteX28" fmla="*/ 1679807 w 3403321"/>
                <a:gd name="connsiteY28" fmla="*/ 2861181 h 4003842"/>
                <a:gd name="connsiteX29" fmla="*/ 1260816 w 3403321"/>
                <a:gd name="connsiteY29" fmla="*/ 3008533 h 4003842"/>
                <a:gd name="connsiteX30" fmla="*/ 894360 w 3403321"/>
                <a:gd name="connsiteY30" fmla="*/ 2926528 h 4003842"/>
                <a:gd name="connsiteX31" fmla="*/ 717538 w 3403321"/>
                <a:gd name="connsiteY31" fmla="*/ 2649764 h 4003842"/>
                <a:gd name="connsiteX32" fmla="*/ 807230 w 3403321"/>
                <a:gd name="connsiteY32" fmla="*/ 2470379 h 4003842"/>
                <a:gd name="connsiteX33" fmla="*/ 930236 w 3403321"/>
                <a:gd name="connsiteY33" fmla="*/ 2406314 h 4003842"/>
                <a:gd name="connsiteX34" fmla="*/ 989177 w 3403321"/>
                <a:gd name="connsiteY34" fmla="*/ 2398626 h 4003842"/>
                <a:gd name="connsiteX35" fmla="*/ 1009678 w 3403321"/>
                <a:gd name="connsiteY35" fmla="*/ 2414001 h 4003842"/>
                <a:gd name="connsiteX36" fmla="*/ 999428 w 3403321"/>
                <a:gd name="connsiteY36" fmla="*/ 2444753 h 4003842"/>
                <a:gd name="connsiteX37" fmla="*/ 989177 w 3403321"/>
                <a:gd name="connsiteY37" fmla="*/ 2475505 h 4003842"/>
                <a:gd name="connsiteX38" fmla="*/ 973801 w 3403321"/>
                <a:gd name="connsiteY38" fmla="*/ 2588261 h 4003842"/>
                <a:gd name="connsiteX39" fmla="*/ 1054524 w 3403321"/>
                <a:gd name="connsiteY39" fmla="*/ 2725362 h 4003842"/>
                <a:gd name="connsiteX40" fmla="*/ 1230065 w 3403321"/>
                <a:gd name="connsiteY40" fmla="*/ 2783021 h 4003842"/>
                <a:gd name="connsiteX41" fmla="*/ 1494016 w 3403321"/>
                <a:gd name="connsiteY41" fmla="*/ 2685641 h 4003842"/>
                <a:gd name="connsiteX42" fmla="*/ 1599084 w 3403321"/>
                <a:gd name="connsiteY42" fmla="*/ 2444753 h 4003842"/>
                <a:gd name="connsiteX43" fmla="*/ 1386385 w 3403321"/>
                <a:gd name="connsiteY43" fmla="*/ 2109048 h 4003842"/>
                <a:gd name="connsiteX44" fmla="*/ 943050 w 3403321"/>
                <a:gd name="connsiteY44" fmla="*/ 2003980 h 4003842"/>
                <a:gd name="connsiteX45" fmla="*/ 371582 w 3403321"/>
                <a:gd name="connsiteY45" fmla="*/ 2198740 h 4003842"/>
                <a:gd name="connsiteX46" fmla="*/ 117881 w 3403321"/>
                <a:gd name="connsiteY46" fmla="*/ 2711267 h 4003842"/>
                <a:gd name="connsiteX47" fmla="*/ 499714 w 3403321"/>
                <a:gd name="connsiteY47" fmla="*/ 3351926 h 4003842"/>
                <a:gd name="connsiteX48" fmla="*/ 1312069 w 3403321"/>
                <a:gd name="connsiteY48" fmla="*/ 3567187 h 4003842"/>
                <a:gd name="connsiteX49" fmla="*/ 2134674 w 3403321"/>
                <a:gd name="connsiteY49" fmla="*/ 3269921 h 4003842"/>
                <a:gd name="connsiteX50" fmla="*/ 2490881 w 3403321"/>
                <a:gd name="connsiteY50" fmla="*/ 2506256 h 4003842"/>
                <a:gd name="connsiteX51" fmla="*/ 2372999 w 3403321"/>
                <a:gd name="connsiteY51" fmla="*/ 2070608 h 4003842"/>
                <a:gd name="connsiteX52" fmla="*/ 2057795 w 3403321"/>
                <a:gd name="connsiteY52" fmla="*/ 1755405 h 4003842"/>
                <a:gd name="connsiteX53" fmla="*/ 1614460 w 3403321"/>
                <a:gd name="connsiteY53" fmla="*/ 1496578 h 4003842"/>
                <a:gd name="connsiteX54" fmla="*/ 858483 w 3403321"/>
                <a:gd name="connsiteY54" fmla="*/ 1135247 h 4003842"/>
                <a:gd name="connsiteX55" fmla="*/ 476650 w 3403321"/>
                <a:gd name="connsiteY55" fmla="*/ 609907 h 4003842"/>
                <a:gd name="connsiteX56" fmla="*/ 781604 w 3403321"/>
                <a:gd name="connsiteY56" fmla="*/ 143508 h 4003842"/>
                <a:gd name="connsiteX57" fmla="*/ 1424825 w 3403321"/>
                <a:gd name="connsiteY57" fmla="*/ 0 h 4003842"/>
                <a:gd name="connsiteX0" fmla="*/ 1424825 w 3409854"/>
                <a:gd name="connsiteY0" fmla="*/ 0 h 4003842"/>
                <a:gd name="connsiteX1" fmla="*/ 1883536 w 3409854"/>
                <a:gd name="connsiteY1" fmla="*/ 64066 h 4003842"/>
                <a:gd name="connsiteX2" fmla="*/ 2116736 w 3409854"/>
                <a:gd name="connsiteY2" fmla="*/ 353644 h 4003842"/>
                <a:gd name="connsiteX3" fmla="*/ 2051389 w 3409854"/>
                <a:gd name="connsiteY3" fmla="*/ 500995 h 4003842"/>
                <a:gd name="connsiteX4" fmla="*/ 1936070 w 3409854"/>
                <a:gd name="connsiteY4" fmla="*/ 571468 h 4003842"/>
                <a:gd name="connsiteX5" fmla="*/ 1863035 w 3409854"/>
                <a:gd name="connsiteY5" fmla="*/ 576593 h 4003842"/>
                <a:gd name="connsiteX6" fmla="*/ 1768218 w 3409854"/>
                <a:gd name="connsiteY6" fmla="*/ 558654 h 4003842"/>
                <a:gd name="connsiteX7" fmla="*/ 1740029 w 3409854"/>
                <a:gd name="connsiteY7" fmla="*/ 533028 h 4003842"/>
                <a:gd name="connsiteX8" fmla="*/ 1757967 w 3409854"/>
                <a:gd name="connsiteY8" fmla="*/ 502276 h 4003842"/>
                <a:gd name="connsiteX9" fmla="*/ 1809220 w 3409854"/>
                <a:gd name="connsiteY9" fmla="*/ 426679 h 4003842"/>
                <a:gd name="connsiteX10" fmla="*/ 1824596 w 3409854"/>
                <a:gd name="connsiteY10" fmla="*/ 343393 h 4003842"/>
                <a:gd name="connsiteX11" fmla="*/ 1686214 w 3409854"/>
                <a:gd name="connsiteY11" fmla="*/ 153758 h 4003842"/>
                <a:gd name="connsiteX12" fmla="*/ 1409449 w 3409854"/>
                <a:gd name="connsiteY12" fmla="*/ 102506 h 4003842"/>
                <a:gd name="connsiteX13" fmla="*/ 960988 w 3409854"/>
                <a:gd name="connsiteY13" fmla="*/ 187072 h 4003842"/>
                <a:gd name="connsiteX14" fmla="*/ 743164 w 3409854"/>
                <a:gd name="connsiteY14" fmla="*/ 481775 h 4003842"/>
                <a:gd name="connsiteX15" fmla="*/ 899485 w 3409854"/>
                <a:gd name="connsiteY15" fmla="*/ 740602 h 4003842"/>
                <a:gd name="connsiteX16" fmla="*/ 1283880 w 3409854"/>
                <a:gd name="connsiteY16" fmla="*/ 943050 h 4003842"/>
                <a:gd name="connsiteX17" fmla="*/ 2983314 w 3409854"/>
                <a:gd name="connsiteY17" fmla="*/ 1543339 h 4003842"/>
                <a:gd name="connsiteX18" fmla="*/ 3377245 w 3409854"/>
                <a:gd name="connsiteY18" fmla="*/ 2821306 h 4003842"/>
                <a:gd name="connsiteX19" fmla="*/ 2358186 w 3409854"/>
                <a:gd name="connsiteY19" fmla="*/ 3840356 h 4003842"/>
                <a:gd name="connsiteX20" fmla="*/ 1251526 w 3409854"/>
                <a:gd name="connsiteY20" fmla="*/ 3968244 h 4003842"/>
                <a:gd name="connsiteX21" fmla="*/ 407459 w 3409854"/>
                <a:gd name="connsiteY21" fmla="*/ 3490308 h 4003842"/>
                <a:gd name="connsiteX22" fmla="*/ 0 w 3409854"/>
                <a:gd name="connsiteY22" fmla="*/ 2711267 h 4003842"/>
                <a:gd name="connsiteX23" fmla="*/ 283171 w 3409854"/>
                <a:gd name="connsiteY23" fmla="*/ 2118017 h 4003842"/>
                <a:gd name="connsiteX24" fmla="*/ 963551 w 3409854"/>
                <a:gd name="connsiteY24" fmla="*/ 1870723 h 4003842"/>
                <a:gd name="connsiteX25" fmla="*/ 1591396 w 3409854"/>
                <a:gd name="connsiteY25" fmla="*/ 2019356 h 4003842"/>
                <a:gd name="connsiteX26" fmla="*/ 1860473 w 3409854"/>
                <a:gd name="connsiteY26" fmla="*/ 2490881 h 4003842"/>
                <a:gd name="connsiteX27" fmla="*/ 1679807 w 3409854"/>
                <a:gd name="connsiteY27" fmla="*/ 2861181 h 4003842"/>
                <a:gd name="connsiteX28" fmla="*/ 1260816 w 3409854"/>
                <a:gd name="connsiteY28" fmla="*/ 3008533 h 4003842"/>
                <a:gd name="connsiteX29" fmla="*/ 894360 w 3409854"/>
                <a:gd name="connsiteY29" fmla="*/ 2926528 h 4003842"/>
                <a:gd name="connsiteX30" fmla="*/ 717538 w 3409854"/>
                <a:gd name="connsiteY30" fmla="*/ 2649764 h 4003842"/>
                <a:gd name="connsiteX31" fmla="*/ 807230 w 3409854"/>
                <a:gd name="connsiteY31" fmla="*/ 2470379 h 4003842"/>
                <a:gd name="connsiteX32" fmla="*/ 930236 w 3409854"/>
                <a:gd name="connsiteY32" fmla="*/ 2406314 h 4003842"/>
                <a:gd name="connsiteX33" fmla="*/ 989177 w 3409854"/>
                <a:gd name="connsiteY33" fmla="*/ 2398626 h 4003842"/>
                <a:gd name="connsiteX34" fmla="*/ 1009678 w 3409854"/>
                <a:gd name="connsiteY34" fmla="*/ 2414001 h 4003842"/>
                <a:gd name="connsiteX35" fmla="*/ 999428 w 3409854"/>
                <a:gd name="connsiteY35" fmla="*/ 2444753 h 4003842"/>
                <a:gd name="connsiteX36" fmla="*/ 989177 w 3409854"/>
                <a:gd name="connsiteY36" fmla="*/ 2475505 h 4003842"/>
                <a:gd name="connsiteX37" fmla="*/ 973801 w 3409854"/>
                <a:gd name="connsiteY37" fmla="*/ 2588261 h 4003842"/>
                <a:gd name="connsiteX38" fmla="*/ 1054524 w 3409854"/>
                <a:gd name="connsiteY38" fmla="*/ 2725362 h 4003842"/>
                <a:gd name="connsiteX39" fmla="*/ 1230065 w 3409854"/>
                <a:gd name="connsiteY39" fmla="*/ 2783021 h 4003842"/>
                <a:gd name="connsiteX40" fmla="*/ 1494016 w 3409854"/>
                <a:gd name="connsiteY40" fmla="*/ 2685641 h 4003842"/>
                <a:gd name="connsiteX41" fmla="*/ 1599084 w 3409854"/>
                <a:gd name="connsiteY41" fmla="*/ 2444753 h 4003842"/>
                <a:gd name="connsiteX42" fmla="*/ 1386385 w 3409854"/>
                <a:gd name="connsiteY42" fmla="*/ 2109048 h 4003842"/>
                <a:gd name="connsiteX43" fmla="*/ 943050 w 3409854"/>
                <a:gd name="connsiteY43" fmla="*/ 2003980 h 4003842"/>
                <a:gd name="connsiteX44" fmla="*/ 371582 w 3409854"/>
                <a:gd name="connsiteY44" fmla="*/ 2198740 h 4003842"/>
                <a:gd name="connsiteX45" fmla="*/ 117881 w 3409854"/>
                <a:gd name="connsiteY45" fmla="*/ 2711267 h 4003842"/>
                <a:gd name="connsiteX46" fmla="*/ 499714 w 3409854"/>
                <a:gd name="connsiteY46" fmla="*/ 3351926 h 4003842"/>
                <a:gd name="connsiteX47" fmla="*/ 1312069 w 3409854"/>
                <a:gd name="connsiteY47" fmla="*/ 3567187 h 4003842"/>
                <a:gd name="connsiteX48" fmla="*/ 2134674 w 3409854"/>
                <a:gd name="connsiteY48" fmla="*/ 3269921 h 4003842"/>
                <a:gd name="connsiteX49" fmla="*/ 2490881 w 3409854"/>
                <a:gd name="connsiteY49" fmla="*/ 2506256 h 4003842"/>
                <a:gd name="connsiteX50" fmla="*/ 2372999 w 3409854"/>
                <a:gd name="connsiteY50" fmla="*/ 2070608 h 4003842"/>
                <a:gd name="connsiteX51" fmla="*/ 2057795 w 3409854"/>
                <a:gd name="connsiteY51" fmla="*/ 1755405 h 4003842"/>
                <a:gd name="connsiteX52" fmla="*/ 1614460 w 3409854"/>
                <a:gd name="connsiteY52" fmla="*/ 1496578 h 4003842"/>
                <a:gd name="connsiteX53" fmla="*/ 858483 w 3409854"/>
                <a:gd name="connsiteY53" fmla="*/ 1135247 h 4003842"/>
                <a:gd name="connsiteX54" fmla="*/ 476650 w 3409854"/>
                <a:gd name="connsiteY54" fmla="*/ 609907 h 4003842"/>
                <a:gd name="connsiteX55" fmla="*/ 781604 w 3409854"/>
                <a:gd name="connsiteY55" fmla="*/ 143508 h 4003842"/>
                <a:gd name="connsiteX56" fmla="*/ 1424825 w 3409854"/>
                <a:gd name="connsiteY56" fmla="*/ 0 h 4003842"/>
                <a:gd name="connsiteX0" fmla="*/ 1424825 w 3409854"/>
                <a:gd name="connsiteY0" fmla="*/ 0 h 3990022"/>
                <a:gd name="connsiteX1" fmla="*/ 1883536 w 3409854"/>
                <a:gd name="connsiteY1" fmla="*/ 64066 h 3990022"/>
                <a:gd name="connsiteX2" fmla="*/ 2116736 w 3409854"/>
                <a:gd name="connsiteY2" fmla="*/ 353644 h 3990022"/>
                <a:gd name="connsiteX3" fmla="*/ 2051389 w 3409854"/>
                <a:gd name="connsiteY3" fmla="*/ 500995 h 3990022"/>
                <a:gd name="connsiteX4" fmla="*/ 1936070 w 3409854"/>
                <a:gd name="connsiteY4" fmla="*/ 571468 h 3990022"/>
                <a:gd name="connsiteX5" fmla="*/ 1863035 w 3409854"/>
                <a:gd name="connsiteY5" fmla="*/ 576593 h 3990022"/>
                <a:gd name="connsiteX6" fmla="*/ 1768218 w 3409854"/>
                <a:gd name="connsiteY6" fmla="*/ 558654 h 3990022"/>
                <a:gd name="connsiteX7" fmla="*/ 1740029 w 3409854"/>
                <a:gd name="connsiteY7" fmla="*/ 533028 h 3990022"/>
                <a:gd name="connsiteX8" fmla="*/ 1757967 w 3409854"/>
                <a:gd name="connsiteY8" fmla="*/ 502276 h 3990022"/>
                <a:gd name="connsiteX9" fmla="*/ 1809220 w 3409854"/>
                <a:gd name="connsiteY9" fmla="*/ 426679 h 3990022"/>
                <a:gd name="connsiteX10" fmla="*/ 1824596 w 3409854"/>
                <a:gd name="connsiteY10" fmla="*/ 343393 h 3990022"/>
                <a:gd name="connsiteX11" fmla="*/ 1686214 w 3409854"/>
                <a:gd name="connsiteY11" fmla="*/ 153758 h 3990022"/>
                <a:gd name="connsiteX12" fmla="*/ 1409449 w 3409854"/>
                <a:gd name="connsiteY12" fmla="*/ 102506 h 3990022"/>
                <a:gd name="connsiteX13" fmla="*/ 960988 w 3409854"/>
                <a:gd name="connsiteY13" fmla="*/ 187072 h 3990022"/>
                <a:gd name="connsiteX14" fmla="*/ 743164 w 3409854"/>
                <a:gd name="connsiteY14" fmla="*/ 481775 h 3990022"/>
                <a:gd name="connsiteX15" fmla="*/ 899485 w 3409854"/>
                <a:gd name="connsiteY15" fmla="*/ 740602 h 3990022"/>
                <a:gd name="connsiteX16" fmla="*/ 1283880 w 3409854"/>
                <a:gd name="connsiteY16" fmla="*/ 943050 h 3990022"/>
                <a:gd name="connsiteX17" fmla="*/ 2983314 w 3409854"/>
                <a:gd name="connsiteY17" fmla="*/ 1543339 h 3990022"/>
                <a:gd name="connsiteX18" fmla="*/ 3377245 w 3409854"/>
                <a:gd name="connsiteY18" fmla="*/ 2821306 h 3990022"/>
                <a:gd name="connsiteX19" fmla="*/ 2358186 w 3409854"/>
                <a:gd name="connsiteY19" fmla="*/ 3840356 h 3990022"/>
                <a:gd name="connsiteX20" fmla="*/ 1251526 w 3409854"/>
                <a:gd name="connsiteY20" fmla="*/ 3968244 h 3990022"/>
                <a:gd name="connsiteX21" fmla="*/ 407459 w 3409854"/>
                <a:gd name="connsiteY21" fmla="*/ 3490308 h 3990022"/>
                <a:gd name="connsiteX22" fmla="*/ 0 w 3409854"/>
                <a:gd name="connsiteY22" fmla="*/ 2711267 h 3990022"/>
                <a:gd name="connsiteX23" fmla="*/ 283171 w 3409854"/>
                <a:gd name="connsiteY23" fmla="*/ 2118017 h 3990022"/>
                <a:gd name="connsiteX24" fmla="*/ 963551 w 3409854"/>
                <a:gd name="connsiteY24" fmla="*/ 1870723 h 3990022"/>
                <a:gd name="connsiteX25" fmla="*/ 1591396 w 3409854"/>
                <a:gd name="connsiteY25" fmla="*/ 2019356 h 3990022"/>
                <a:gd name="connsiteX26" fmla="*/ 1860473 w 3409854"/>
                <a:gd name="connsiteY26" fmla="*/ 2490881 h 3990022"/>
                <a:gd name="connsiteX27" fmla="*/ 1679807 w 3409854"/>
                <a:gd name="connsiteY27" fmla="*/ 2861181 h 3990022"/>
                <a:gd name="connsiteX28" fmla="*/ 1260816 w 3409854"/>
                <a:gd name="connsiteY28" fmla="*/ 3008533 h 3990022"/>
                <a:gd name="connsiteX29" fmla="*/ 894360 w 3409854"/>
                <a:gd name="connsiteY29" fmla="*/ 2926528 h 3990022"/>
                <a:gd name="connsiteX30" fmla="*/ 717538 w 3409854"/>
                <a:gd name="connsiteY30" fmla="*/ 2649764 h 3990022"/>
                <a:gd name="connsiteX31" fmla="*/ 807230 w 3409854"/>
                <a:gd name="connsiteY31" fmla="*/ 2470379 h 3990022"/>
                <a:gd name="connsiteX32" fmla="*/ 930236 w 3409854"/>
                <a:gd name="connsiteY32" fmla="*/ 2406314 h 3990022"/>
                <a:gd name="connsiteX33" fmla="*/ 989177 w 3409854"/>
                <a:gd name="connsiteY33" fmla="*/ 2398626 h 3990022"/>
                <a:gd name="connsiteX34" fmla="*/ 1009678 w 3409854"/>
                <a:gd name="connsiteY34" fmla="*/ 2414001 h 3990022"/>
                <a:gd name="connsiteX35" fmla="*/ 999428 w 3409854"/>
                <a:gd name="connsiteY35" fmla="*/ 2444753 h 3990022"/>
                <a:gd name="connsiteX36" fmla="*/ 989177 w 3409854"/>
                <a:gd name="connsiteY36" fmla="*/ 2475505 h 3990022"/>
                <a:gd name="connsiteX37" fmla="*/ 973801 w 3409854"/>
                <a:gd name="connsiteY37" fmla="*/ 2588261 h 3990022"/>
                <a:gd name="connsiteX38" fmla="*/ 1054524 w 3409854"/>
                <a:gd name="connsiteY38" fmla="*/ 2725362 h 3990022"/>
                <a:gd name="connsiteX39" fmla="*/ 1230065 w 3409854"/>
                <a:gd name="connsiteY39" fmla="*/ 2783021 h 3990022"/>
                <a:gd name="connsiteX40" fmla="*/ 1494016 w 3409854"/>
                <a:gd name="connsiteY40" fmla="*/ 2685641 h 3990022"/>
                <a:gd name="connsiteX41" fmla="*/ 1599084 w 3409854"/>
                <a:gd name="connsiteY41" fmla="*/ 2444753 h 3990022"/>
                <a:gd name="connsiteX42" fmla="*/ 1386385 w 3409854"/>
                <a:gd name="connsiteY42" fmla="*/ 2109048 h 3990022"/>
                <a:gd name="connsiteX43" fmla="*/ 943050 w 3409854"/>
                <a:gd name="connsiteY43" fmla="*/ 2003980 h 3990022"/>
                <a:gd name="connsiteX44" fmla="*/ 371582 w 3409854"/>
                <a:gd name="connsiteY44" fmla="*/ 2198740 h 3990022"/>
                <a:gd name="connsiteX45" fmla="*/ 117881 w 3409854"/>
                <a:gd name="connsiteY45" fmla="*/ 2711267 h 3990022"/>
                <a:gd name="connsiteX46" fmla="*/ 499714 w 3409854"/>
                <a:gd name="connsiteY46" fmla="*/ 3351926 h 3990022"/>
                <a:gd name="connsiteX47" fmla="*/ 1312069 w 3409854"/>
                <a:gd name="connsiteY47" fmla="*/ 3567187 h 3990022"/>
                <a:gd name="connsiteX48" fmla="*/ 2134674 w 3409854"/>
                <a:gd name="connsiteY48" fmla="*/ 3269921 h 3990022"/>
                <a:gd name="connsiteX49" fmla="*/ 2490881 w 3409854"/>
                <a:gd name="connsiteY49" fmla="*/ 2506256 h 3990022"/>
                <a:gd name="connsiteX50" fmla="*/ 2372999 w 3409854"/>
                <a:gd name="connsiteY50" fmla="*/ 2070608 h 3990022"/>
                <a:gd name="connsiteX51" fmla="*/ 2057795 w 3409854"/>
                <a:gd name="connsiteY51" fmla="*/ 1755405 h 3990022"/>
                <a:gd name="connsiteX52" fmla="*/ 1614460 w 3409854"/>
                <a:gd name="connsiteY52" fmla="*/ 1496578 h 3990022"/>
                <a:gd name="connsiteX53" fmla="*/ 858483 w 3409854"/>
                <a:gd name="connsiteY53" fmla="*/ 1135247 h 3990022"/>
                <a:gd name="connsiteX54" fmla="*/ 476650 w 3409854"/>
                <a:gd name="connsiteY54" fmla="*/ 609907 h 3990022"/>
                <a:gd name="connsiteX55" fmla="*/ 781604 w 3409854"/>
                <a:gd name="connsiteY55" fmla="*/ 143508 h 3990022"/>
                <a:gd name="connsiteX56" fmla="*/ 1424825 w 3409854"/>
                <a:gd name="connsiteY56" fmla="*/ 0 h 3990022"/>
                <a:gd name="connsiteX0" fmla="*/ 1425671 w 3410700"/>
                <a:gd name="connsiteY0" fmla="*/ 0 h 3988066"/>
                <a:gd name="connsiteX1" fmla="*/ 1884382 w 3410700"/>
                <a:gd name="connsiteY1" fmla="*/ 64066 h 3988066"/>
                <a:gd name="connsiteX2" fmla="*/ 2117582 w 3410700"/>
                <a:gd name="connsiteY2" fmla="*/ 353644 h 3988066"/>
                <a:gd name="connsiteX3" fmla="*/ 2052235 w 3410700"/>
                <a:gd name="connsiteY3" fmla="*/ 500995 h 3988066"/>
                <a:gd name="connsiteX4" fmla="*/ 1936916 w 3410700"/>
                <a:gd name="connsiteY4" fmla="*/ 571468 h 3988066"/>
                <a:gd name="connsiteX5" fmla="*/ 1863881 w 3410700"/>
                <a:gd name="connsiteY5" fmla="*/ 576593 h 3988066"/>
                <a:gd name="connsiteX6" fmla="*/ 1769064 w 3410700"/>
                <a:gd name="connsiteY6" fmla="*/ 558654 h 3988066"/>
                <a:gd name="connsiteX7" fmla="*/ 1740875 w 3410700"/>
                <a:gd name="connsiteY7" fmla="*/ 533028 h 3988066"/>
                <a:gd name="connsiteX8" fmla="*/ 1758813 w 3410700"/>
                <a:gd name="connsiteY8" fmla="*/ 502276 h 3988066"/>
                <a:gd name="connsiteX9" fmla="*/ 1810066 w 3410700"/>
                <a:gd name="connsiteY9" fmla="*/ 426679 h 3988066"/>
                <a:gd name="connsiteX10" fmla="*/ 1825442 w 3410700"/>
                <a:gd name="connsiteY10" fmla="*/ 343393 h 3988066"/>
                <a:gd name="connsiteX11" fmla="*/ 1687060 w 3410700"/>
                <a:gd name="connsiteY11" fmla="*/ 153758 h 3988066"/>
                <a:gd name="connsiteX12" fmla="*/ 1410295 w 3410700"/>
                <a:gd name="connsiteY12" fmla="*/ 102506 h 3988066"/>
                <a:gd name="connsiteX13" fmla="*/ 961834 w 3410700"/>
                <a:gd name="connsiteY13" fmla="*/ 187072 h 3988066"/>
                <a:gd name="connsiteX14" fmla="*/ 744010 w 3410700"/>
                <a:gd name="connsiteY14" fmla="*/ 481775 h 3988066"/>
                <a:gd name="connsiteX15" fmla="*/ 900331 w 3410700"/>
                <a:gd name="connsiteY15" fmla="*/ 740602 h 3988066"/>
                <a:gd name="connsiteX16" fmla="*/ 1284726 w 3410700"/>
                <a:gd name="connsiteY16" fmla="*/ 943050 h 3988066"/>
                <a:gd name="connsiteX17" fmla="*/ 2984160 w 3410700"/>
                <a:gd name="connsiteY17" fmla="*/ 1543339 h 3988066"/>
                <a:gd name="connsiteX18" fmla="*/ 3378091 w 3410700"/>
                <a:gd name="connsiteY18" fmla="*/ 2821306 h 3988066"/>
                <a:gd name="connsiteX19" fmla="*/ 2359032 w 3410700"/>
                <a:gd name="connsiteY19" fmla="*/ 3840356 h 3988066"/>
                <a:gd name="connsiteX20" fmla="*/ 1252372 w 3410700"/>
                <a:gd name="connsiteY20" fmla="*/ 3968244 h 3988066"/>
                <a:gd name="connsiteX21" fmla="*/ 352887 w 3410700"/>
                <a:gd name="connsiteY21" fmla="*/ 3518017 h 3988066"/>
                <a:gd name="connsiteX22" fmla="*/ 846 w 3410700"/>
                <a:gd name="connsiteY22" fmla="*/ 2711267 h 3988066"/>
                <a:gd name="connsiteX23" fmla="*/ 284017 w 3410700"/>
                <a:gd name="connsiteY23" fmla="*/ 2118017 h 3988066"/>
                <a:gd name="connsiteX24" fmla="*/ 964397 w 3410700"/>
                <a:gd name="connsiteY24" fmla="*/ 1870723 h 3988066"/>
                <a:gd name="connsiteX25" fmla="*/ 1592242 w 3410700"/>
                <a:gd name="connsiteY25" fmla="*/ 2019356 h 3988066"/>
                <a:gd name="connsiteX26" fmla="*/ 1861319 w 3410700"/>
                <a:gd name="connsiteY26" fmla="*/ 2490881 h 3988066"/>
                <a:gd name="connsiteX27" fmla="*/ 1680653 w 3410700"/>
                <a:gd name="connsiteY27" fmla="*/ 2861181 h 3988066"/>
                <a:gd name="connsiteX28" fmla="*/ 1261662 w 3410700"/>
                <a:gd name="connsiteY28" fmla="*/ 3008533 h 3988066"/>
                <a:gd name="connsiteX29" fmla="*/ 895206 w 3410700"/>
                <a:gd name="connsiteY29" fmla="*/ 2926528 h 3988066"/>
                <a:gd name="connsiteX30" fmla="*/ 718384 w 3410700"/>
                <a:gd name="connsiteY30" fmla="*/ 2649764 h 3988066"/>
                <a:gd name="connsiteX31" fmla="*/ 808076 w 3410700"/>
                <a:gd name="connsiteY31" fmla="*/ 2470379 h 3988066"/>
                <a:gd name="connsiteX32" fmla="*/ 931082 w 3410700"/>
                <a:gd name="connsiteY32" fmla="*/ 2406314 h 3988066"/>
                <a:gd name="connsiteX33" fmla="*/ 990023 w 3410700"/>
                <a:gd name="connsiteY33" fmla="*/ 2398626 h 3988066"/>
                <a:gd name="connsiteX34" fmla="*/ 1010524 w 3410700"/>
                <a:gd name="connsiteY34" fmla="*/ 2414001 h 3988066"/>
                <a:gd name="connsiteX35" fmla="*/ 1000274 w 3410700"/>
                <a:gd name="connsiteY35" fmla="*/ 2444753 h 3988066"/>
                <a:gd name="connsiteX36" fmla="*/ 990023 w 3410700"/>
                <a:gd name="connsiteY36" fmla="*/ 2475505 h 3988066"/>
                <a:gd name="connsiteX37" fmla="*/ 974647 w 3410700"/>
                <a:gd name="connsiteY37" fmla="*/ 2588261 h 3988066"/>
                <a:gd name="connsiteX38" fmla="*/ 1055370 w 3410700"/>
                <a:gd name="connsiteY38" fmla="*/ 2725362 h 3988066"/>
                <a:gd name="connsiteX39" fmla="*/ 1230911 w 3410700"/>
                <a:gd name="connsiteY39" fmla="*/ 2783021 h 3988066"/>
                <a:gd name="connsiteX40" fmla="*/ 1494862 w 3410700"/>
                <a:gd name="connsiteY40" fmla="*/ 2685641 h 3988066"/>
                <a:gd name="connsiteX41" fmla="*/ 1599930 w 3410700"/>
                <a:gd name="connsiteY41" fmla="*/ 2444753 h 3988066"/>
                <a:gd name="connsiteX42" fmla="*/ 1387231 w 3410700"/>
                <a:gd name="connsiteY42" fmla="*/ 2109048 h 3988066"/>
                <a:gd name="connsiteX43" fmla="*/ 943896 w 3410700"/>
                <a:gd name="connsiteY43" fmla="*/ 2003980 h 3988066"/>
                <a:gd name="connsiteX44" fmla="*/ 372428 w 3410700"/>
                <a:gd name="connsiteY44" fmla="*/ 2198740 h 3988066"/>
                <a:gd name="connsiteX45" fmla="*/ 118727 w 3410700"/>
                <a:gd name="connsiteY45" fmla="*/ 2711267 h 3988066"/>
                <a:gd name="connsiteX46" fmla="*/ 500560 w 3410700"/>
                <a:gd name="connsiteY46" fmla="*/ 3351926 h 3988066"/>
                <a:gd name="connsiteX47" fmla="*/ 1312915 w 3410700"/>
                <a:gd name="connsiteY47" fmla="*/ 3567187 h 3988066"/>
                <a:gd name="connsiteX48" fmla="*/ 2135520 w 3410700"/>
                <a:gd name="connsiteY48" fmla="*/ 3269921 h 3988066"/>
                <a:gd name="connsiteX49" fmla="*/ 2491727 w 3410700"/>
                <a:gd name="connsiteY49" fmla="*/ 2506256 h 3988066"/>
                <a:gd name="connsiteX50" fmla="*/ 2373845 w 3410700"/>
                <a:gd name="connsiteY50" fmla="*/ 2070608 h 3988066"/>
                <a:gd name="connsiteX51" fmla="*/ 2058641 w 3410700"/>
                <a:gd name="connsiteY51" fmla="*/ 1755405 h 3988066"/>
                <a:gd name="connsiteX52" fmla="*/ 1615306 w 3410700"/>
                <a:gd name="connsiteY52" fmla="*/ 1496578 h 3988066"/>
                <a:gd name="connsiteX53" fmla="*/ 859329 w 3410700"/>
                <a:gd name="connsiteY53" fmla="*/ 1135247 h 3988066"/>
                <a:gd name="connsiteX54" fmla="*/ 477496 w 3410700"/>
                <a:gd name="connsiteY54" fmla="*/ 609907 h 3988066"/>
                <a:gd name="connsiteX55" fmla="*/ 782450 w 3410700"/>
                <a:gd name="connsiteY55" fmla="*/ 143508 h 3988066"/>
                <a:gd name="connsiteX56" fmla="*/ 1425671 w 3410700"/>
                <a:gd name="connsiteY56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2052235 w 3475899"/>
                <a:gd name="connsiteY3" fmla="*/ 500995 h 3988066"/>
                <a:gd name="connsiteX4" fmla="*/ 1936916 w 3475899"/>
                <a:gd name="connsiteY4" fmla="*/ 571468 h 3988066"/>
                <a:gd name="connsiteX5" fmla="*/ 1863881 w 3475899"/>
                <a:gd name="connsiteY5" fmla="*/ 576593 h 3988066"/>
                <a:gd name="connsiteX6" fmla="*/ 1769064 w 3475899"/>
                <a:gd name="connsiteY6" fmla="*/ 558654 h 3988066"/>
                <a:gd name="connsiteX7" fmla="*/ 1740875 w 3475899"/>
                <a:gd name="connsiteY7" fmla="*/ 533028 h 3988066"/>
                <a:gd name="connsiteX8" fmla="*/ 1758813 w 3475899"/>
                <a:gd name="connsiteY8" fmla="*/ 502276 h 3988066"/>
                <a:gd name="connsiteX9" fmla="*/ 1810066 w 3475899"/>
                <a:gd name="connsiteY9" fmla="*/ 426679 h 3988066"/>
                <a:gd name="connsiteX10" fmla="*/ 1825442 w 3475899"/>
                <a:gd name="connsiteY10" fmla="*/ 343393 h 3988066"/>
                <a:gd name="connsiteX11" fmla="*/ 1687060 w 3475899"/>
                <a:gd name="connsiteY11" fmla="*/ 153758 h 3988066"/>
                <a:gd name="connsiteX12" fmla="*/ 1410295 w 3475899"/>
                <a:gd name="connsiteY12" fmla="*/ 102506 h 3988066"/>
                <a:gd name="connsiteX13" fmla="*/ 961834 w 3475899"/>
                <a:gd name="connsiteY13" fmla="*/ 187072 h 3988066"/>
                <a:gd name="connsiteX14" fmla="*/ 744010 w 3475899"/>
                <a:gd name="connsiteY14" fmla="*/ 481775 h 3988066"/>
                <a:gd name="connsiteX15" fmla="*/ 900331 w 3475899"/>
                <a:gd name="connsiteY15" fmla="*/ 740602 h 3988066"/>
                <a:gd name="connsiteX16" fmla="*/ 1284726 w 3475899"/>
                <a:gd name="connsiteY16" fmla="*/ 943050 h 3988066"/>
                <a:gd name="connsiteX17" fmla="*/ 2984160 w 3475899"/>
                <a:gd name="connsiteY17" fmla="*/ 1543339 h 3988066"/>
                <a:gd name="connsiteX18" fmla="*/ 3378091 w 3475899"/>
                <a:gd name="connsiteY18" fmla="*/ 2821306 h 3988066"/>
                <a:gd name="connsiteX19" fmla="*/ 2359032 w 3475899"/>
                <a:gd name="connsiteY19" fmla="*/ 3840356 h 3988066"/>
                <a:gd name="connsiteX20" fmla="*/ 1252372 w 3475899"/>
                <a:gd name="connsiteY20" fmla="*/ 3968244 h 3988066"/>
                <a:gd name="connsiteX21" fmla="*/ 352887 w 3475899"/>
                <a:gd name="connsiteY21" fmla="*/ 3518017 h 3988066"/>
                <a:gd name="connsiteX22" fmla="*/ 846 w 3475899"/>
                <a:gd name="connsiteY22" fmla="*/ 2711267 h 3988066"/>
                <a:gd name="connsiteX23" fmla="*/ 284017 w 3475899"/>
                <a:gd name="connsiteY23" fmla="*/ 2118017 h 3988066"/>
                <a:gd name="connsiteX24" fmla="*/ 964397 w 3475899"/>
                <a:gd name="connsiteY24" fmla="*/ 1870723 h 3988066"/>
                <a:gd name="connsiteX25" fmla="*/ 1592242 w 3475899"/>
                <a:gd name="connsiteY25" fmla="*/ 2019356 h 3988066"/>
                <a:gd name="connsiteX26" fmla="*/ 1861319 w 3475899"/>
                <a:gd name="connsiteY26" fmla="*/ 2490881 h 3988066"/>
                <a:gd name="connsiteX27" fmla="*/ 1680653 w 3475899"/>
                <a:gd name="connsiteY27" fmla="*/ 2861181 h 3988066"/>
                <a:gd name="connsiteX28" fmla="*/ 1261662 w 3475899"/>
                <a:gd name="connsiteY28" fmla="*/ 3008533 h 3988066"/>
                <a:gd name="connsiteX29" fmla="*/ 895206 w 3475899"/>
                <a:gd name="connsiteY29" fmla="*/ 2926528 h 3988066"/>
                <a:gd name="connsiteX30" fmla="*/ 718384 w 3475899"/>
                <a:gd name="connsiteY30" fmla="*/ 2649764 h 3988066"/>
                <a:gd name="connsiteX31" fmla="*/ 808076 w 3475899"/>
                <a:gd name="connsiteY31" fmla="*/ 2470379 h 3988066"/>
                <a:gd name="connsiteX32" fmla="*/ 931082 w 3475899"/>
                <a:gd name="connsiteY32" fmla="*/ 2406314 h 3988066"/>
                <a:gd name="connsiteX33" fmla="*/ 990023 w 3475899"/>
                <a:gd name="connsiteY33" fmla="*/ 2398626 h 3988066"/>
                <a:gd name="connsiteX34" fmla="*/ 1010524 w 3475899"/>
                <a:gd name="connsiteY34" fmla="*/ 2414001 h 3988066"/>
                <a:gd name="connsiteX35" fmla="*/ 1000274 w 3475899"/>
                <a:gd name="connsiteY35" fmla="*/ 2444753 h 3988066"/>
                <a:gd name="connsiteX36" fmla="*/ 990023 w 3475899"/>
                <a:gd name="connsiteY36" fmla="*/ 2475505 h 3988066"/>
                <a:gd name="connsiteX37" fmla="*/ 974647 w 3475899"/>
                <a:gd name="connsiteY37" fmla="*/ 2588261 h 3988066"/>
                <a:gd name="connsiteX38" fmla="*/ 1055370 w 3475899"/>
                <a:gd name="connsiteY38" fmla="*/ 2725362 h 3988066"/>
                <a:gd name="connsiteX39" fmla="*/ 1230911 w 3475899"/>
                <a:gd name="connsiteY39" fmla="*/ 2783021 h 3988066"/>
                <a:gd name="connsiteX40" fmla="*/ 1494862 w 3475899"/>
                <a:gd name="connsiteY40" fmla="*/ 2685641 h 3988066"/>
                <a:gd name="connsiteX41" fmla="*/ 1599930 w 3475899"/>
                <a:gd name="connsiteY41" fmla="*/ 2444753 h 3988066"/>
                <a:gd name="connsiteX42" fmla="*/ 1387231 w 3475899"/>
                <a:gd name="connsiteY42" fmla="*/ 2109048 h 3988066"/>
                <a:gd name="connsiteX43" fmla="*/ 943896 w 3475899"/>
                <a:gd name="connsiteY43" fmla="*/ 2003980 h 3988066"/>
                <a:gd name="connsiteX44" fmla="*/ 372428 w 3475899"/>
                <a:gd name="connsiteY44" fmla="*/ 2198740 h 3988066"/>
                <a:gd name="connsiteX45" fmla="*/ 118727 w 3475899"/>
                <a:gd name="connsiteY45" fmla="*/ 2711267 h 3988066"/>
                <a:gd name="connsiteX46" fmla="*/ 500560 w 3475899"/>
                <a:gd name="connsiteY46" fmla="*/ 3351926 h 3988066"/>
                <a:gd name="connsiteX47" fmla="*/ 1312915 w 3475899"/>
                <a:gd name="connsiteY47" fmla="*/ 3567187 h 3988066"/>
                <a:gd name="connsiteX48" fmla="*/ 2135520 w 3475899"/>
                <a:gd name="connsiteY48" fmla="*/ 3269921 h 3988066"/>
                <a:gd name="connsiteX49" fmla="*/ 2491727 w 3475899"/>
                <a:gd name="connsiteY49" fmla="*/ 2506256 h 3988066"/>
                <a:gd name="connsiteX50" fmla="*/ 2373845 w 3475899"/>
                <a:gd name="connsiteY50" fmla="*/ 2070608 h 3988066"/>
                <a:gd name="connsiteX51" fmla="*/ 2058641 w 3475899"/>
                <a:gd name="connsiteY51" fmla="*/ 1755405 h 3988066"/>
                <a:gd name="connsiteX52" fmla="*/ 1615306 w 3475899"/>
                <a:gd name="connsiteY52" fmla="*/ 1496578 h 3988066"/>
                <a:gd name="connsiteX53" fmla="*/ 859329 w 3475899"/>
                <a:gd name="connsiteY53" fmla="*/ 1135247 h 3988066"/>
                <a:gd name="connsiteX54" fmla="*/ 477496 w 3475899"/>
                <a:gd name="connsiteY54" fmla="*/ 609907 h 3988066"/>
                <a:gd name="connsiteX55" fmla="*/ 782450 w 3475899"/>
                <a:gd name="connsiteY55" fmla="*/ 143508 h 3988066"/>
                <a:gd name="connsiteX56" fmla="*/ 1425671 w 3475899"/>
                <a:gd name="connsiteY56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2052235 w 3475899"/>
                <a:gd name="connsiteY3" fmla="*/ 500995 h 3988066"/>
                <a:gd name="connsiteX4" fmla="*/ 1863881 w 3475899"/>
                <a:gd name="connsiteY4" fmla="*/ 576593 h 3988066"/>
                <a:gd name="connsiteX5" fmla="*/ 1769064 w 3475899"/>
                <a:gd name="connsiteY5" fmla="*/ 558654 h 3988066"/>
                <a:gd name="connsiteX6" fmla="*/ 1740875 w 3475899"/>
                <a:gd name="connsiteY6" fmla="*/ 533028 h 3988066"/>
                <a:gd name="connsiteX7" fmla="*/ 1758813 w 3475899"/>
                <a:gd name="connsiteY7" fmla="*/ 502276 h 3988066"/>
                <a:gd name="connsiteX8" fmla="*/ 1810066 w 3475899"/>
                <a:gd name="connsiteY8" fmla="*/ 426679 h 3988066"/>
                <a:gd name="connsiteX9" fmla="*/ 1825442 w 3475899"/>
                <a:gd name="connsiteY9" fmla="*/ 343393 h 3988066"/>
                <a:gd name="connsiteX10" fmla="*/ 1687060 w 3475899"/>
                <a:gd name="connsiteY10" fmla="*/ 153758 h 3988066"/>
                <a:gd name="connsiteX11" fmla="*/ 1410295 w 3475899"/>
                <a:gd name="connsiteY11" fmla="*/ 102506 h 3988066"/>
                <a:gd name="connsiteX12" fmla="*/ 961834 w 3475899"/>
                <a:gd name="connsiteY12" fmla="*/ 187072 h 3988066"/>
                <a:gd name="connsiteX13" fmla="*/ 744010 w 3475899"/>
                <a:gd name="connsiteY13" fmla="*/ 481775 h 3988066"/>
                <a:gd name="connsiteX14" fmla="*/ 900331 w 3475899"/>
                <a:gd name="connsiteY14" fmla="*/ 740602 h 3988066"/>
                <a:gd name="connsiteX15" fmla="*/ 1284726 w 3475899"/>
                <a:gd name="connsiteY15" fmla="*/ 943050 h 3988066"/>
                <a:gd name="connsiteX16" fmla="*/ 2984160 w 3475899"/>
                <a:gd name="connsiteY16" fmla="*/ 1543339 h 3988066"/>
                <a:gd name="connsiteX17" fmla="*/ 3378091 w 3475899"/>
                <a:gd name="connsiteY17" fmla="*/ 2821306 h 3988066"/>
                <a:gd name="connsiteX18" fmla="*/ 2359032 w 3475899"/>
                <a:gd name="connsiteY18" fmla="*/ 3840356 h 3988066"/>
                <a:gd name="connsiteX19" fmla="*/ 1252372 w 3475899"/>
                <a:gd name="connsiteY19" fmla="*/ 3968244 h 3988066"/>
                <a:gd name="connsiteX20" fmla="*/ 352887 w 3475899"/>
                <a:gd name="connsiteY20" fmla="*/ 3518017 h 3988066"/>
                <a:gd name="connsiteX21" fmla="*/ 846 w 3475899"/>
                <a:gd name="connsiteY21" fmla="*/ 2711267 h 3988066"/>
                <a:gd name="connsiteX22" fmla="*/ 284017 w 3475899"/>
                <a:gd name="connsiteY22" fmla="*/ 2118017 h 3988066"/>
                <a:gd name="connsiteX23" fmla="*/ 964397 w 3475899"/>
                <a:gd name="connsiteY23" fmla="*/ 1870723 h 3988066"/>
                <a:gd name="connsiteX24" fmla="*/ 1592242 w 3475899"/>
                <a:gd name="connsiteY24" fmla="*/ 2019356 h 3988066"/>
                <a:gd name="connsiteX25" fmla="*/ 1861319 w 3475899"/>
                <a:gd name="connsiteY25" fmla="*/ 2490881 h 3988066"/>
                <a:gd name="connsiteX26" fmla="*/ 1680653 w 3475899"/>
                <a:gd name="connsiteY26" fmla="*/ 2861181 h 3988066"/>
                <a:gd name="connsiteX27" fmla="*/ 1261662 w 3475899"/>
                <a:gd name="connsiteY27" fmla="*/ 3008533 h 3988066"/>
                <a:gd name="connsiteX28" fmla="*/ 895206 w 3475899"/>
                <a:gd name="connsiteY28" fmla="*/ 2926528 h 3988066"/>
                <a:gd name="connsiteX29" fmla="*/ 718384 w 3475899"/>
                <a:gd name="connsiteY29" fmla="*/ 2649764 h 3988066"/>
                <a:gd name="connsiteX30" fmla="*/ 808076 w 3475899"/>
                <a:gd name="connsiteY30" fmla="*/ 2470379 h 3988066"/>
                <a:gd name="connsiteX31" fmla="*/ 931082 w 3475899"/>
                <a:gd name="connsiteY31" fmla="*/ 2406314 h 3988066"/>
                <a:gd name="connsiteX32" fmla="*/ 990023 w 3475899"/>
                <a:gd name="connsiteY32" fmla="*/ 2398626 h 3988066"/>
                <a:gd name="connsiteX33" fmla="*/ 1010524 w 3475899"/>
                <a:gd name="connsiteY33" fmla="*/ 2414001 h 3988066"/>
                <a:gd name="connsiteX34" fmla="*/ 1000274 w 3475899"/>
                <a:gd name="connsiteY34" fmla="*/ 2444753 h 3988066"/>
                <a:gd name="connsiteX35" fmla="*/ 990023 w 3475899"/>
                <a:gd name="connsiteY35" fmla="*/ 2475505 h 3988066"/>
                <a:gd name="connsiteX36" fmla="*/ 974647 w 3475899"/>
                <a:gd name="connsiteY36" fmla="*/ 2588261 h 3988066"/>
                <a:gd name="connsiteX37" fmla="*/ 1055370 w 3475899"/>
                <a:gd name="connsiteY37" fmla="*/ 2725362 h 3988066"/>
                <a:gd name="connsiteX38" fmla="*/ 1230911 w 3475899"/>
                <a:gd name="connsiteY38" fmla="*/ 2783021 h 3988066"/>
                <a:gd name="connsiteX39" fmla="*/ 1494862 w 3475899"/>
                <a:gd name="connsiteY39" fmla="*/ 2685641 h 3988066"/>
                <a:gd name="connsiteX40" fmla="*/ 1599930 w 3475899"/>
                <a:gd name="connsiteY40" fmla="*/ 2444753 h 3988066"/>
                <a:gd name="connsiteX41" fmla="*/ 1387231 w 3475899"/>
                <a:gd name="connsiteY41" fmla="*/ 2109048 h 3988066"/>
                <a:gd name="connsiteX42" fmla="*/ 943896 w 3475899"/>
                <a:gd name="connsiteY42" fmla="*/ 2003980 h 3988066"/>
                <a:gd name="connsiteX43" fmla="*/ 372428 w 3475899"/>
                <a:gd name="connsiteY43" fmla="*/ 2198740 h 3988066"/>
                <a:gd name="connsiteX44" fmla="*/ 118727 w 3475899"/>
                <a:gd name="connsiteY44" fmla="*/ 2711267 h 3988066"/>
                <a:gd name="connsiteX45" fmla="*/ 500560 w 3475899"/>
                <a:gd name="connsiteY45" fmla="*/ 3351926 h 3988066"/>
                <a:gd name="connsiteX46" fmla="*/ 1312915 w 3475899"/>
                <a:gd name="connsiteY46" fmla="*/ 3567187 h 3988066"/>
                <a:gd name="connsiteX47" fmla="*/ 2135520 w 3475899"/>
                <a:gd name="connsiteY47" fmla="*/ 3269921 h 3988066"/>
                <a:gd name="connsiteX48" fmla="*/ 2491727 w 3475899"/>
                <a:gd name="connsiteY48" fmla="*/ 2506256 h 3988066"/>
                <a:gd name="connsiteX49" fmla="*/ 2373845 w 3475899"/>
                <a:gd name="connsiteY49" fmla="*/ 2070608 h 3988066"/>
                <a:gd name="connsiteX50" fmla="*/ 2058641 w 3475899"/>
                <a:gd name="connsiteY50" fmla="*/ 1755405 h 3988066"/>
                <a:gd name="connsiteX51" fmla="*/ 1615306 w 3475899"/>
                <a:gd name="connsiteY51" fmla="*/ 1496578 h 3988066"/>
                <a:gd name="connsiteX52" fmla="*/ 859329 w 3475899"/>
                <a:gd name="connsiteY52" fmla="*/ 1135247 h 3988066"/>
                <a:gd name="connsiteX53" fmla="*/ 477496 w 3475899"/>
                <a:gd name="connsiteY53" fmla="*/ 609907 h 3988066"/>
                <a:gd name="connsiteX54" fmla="*/ 782450 w 3475899"/>
                <a:gd name="connsiteY54" fmla="*/ 143508 h 3988066"/>
                <a:gd name="connsiteX55" fmla="*/ 1425671 w 3475899"/>
                <a:gd name="connsiteY55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2052235 w 3475899"/>
                <a:gd name="connsiteY3" fmla="*/ 500995 h 3988066"/>
                <a:gd name="connsiteX4" fmla="*/ 1863881 w 3475899"/>
                <a:gd name="connsiteY4" fmla="*/ 576593 h 3988066"/>
                <a:gd name="connsiteX5" fmla="*/ 1769064 w 3475899"/>
                <a:gd name="connsiteY5" fmla="*/ 558654 h 3988066"/>
                <a:gd name="connsiteX6" fmla="*/ 1740875 w 3475899"/>
                <a:gd name="connsiteY6" fmla="*/ 533028 h 3988066"/>
                <a:gd name="connsiteX7" fmla="*/ 1758813 w 3475899"/>
                <a:gd name="connsiteY7" fmla="*/ 502276 h 3988066"/>
                <a:gd name="connsiteX8" fmla="*/ 1825442 w 3475899"/>
                <a:gd name="connsiteY8" fmla="*/ 343393 h 3988066"/>
                <a:gd name="connsiteX9" fmla="*/ 1687060 w 3475899"/>
                <a:gd name="connsiteY9" fmla="*/ 153758 h 3988066"/>
                <a:gd name="connsiteX10" fmla="*/ 1410295 w 3475899"/>
                <a:gd name="connsiteY10" fmla="*/ 102506 h 3988066"/>
                <a:gd name="connsiteX11" fmla="*/ 961834 w 3475899"/>
                <a:gd name="connsiteY11" fmla="*/ 187072 h 3988066"/>
                <a:gd name="connsiteX12" fmla="*/ 744010 w 3475899"/>
                <a:gd name="connsiteY12" fmla="*/ 481775 h 3988066"/>
                <a:gd name="connsiteX13" fmla="*/ 900331 w 3475899"/>
                <a:gd name="connsiteY13" fmla="*/ 740602 h 3988066"/>
                <a:gd name="connsiteX14" fmla="*/ 1284726 w 3475899"/>
                <a:gd name="connsiteY14" fmla="*/ 943050 h 3988066"/>
                <a:gd name="connsiteX15" fmla="*/ 2984160 w 3475899"/>
                <a:gd name="connsiteY15" fmla="*/ 1543339 h 3988066"/>
                <a:gd name="connsiteX16" fmla="*/ 3378091 w 3475899"/>
                <a:gd name="connsiteY16" fmla="*/ 2821306 h 3988066"/>
                <a:gd name="connsiteX17" fmla="*/ 2359032 w 3475899"/>
                <a:gd name="connsiteY17" fmla="*/ 3840356 h 3988066"/>
                <a:gd name="connsiteX18" fmla="*/ 1252372 w 3475899"/>
                <a:gd name="connsiteY18" fmla="*/ 3968244 h 3988066"/>
                <a:gd name="connsiteX19" fmla="*/ 352887 w 3475899"/>
                <a:gd name="connsiteY19" fmla="*/ 3518017 h 3988066"/>
                <a:gd name="connsiteX20" fmla="*/ 846 w 3475899"/>
                <a:gd name="connsiteY20" fmla="*/ 2711267 h 3988066"/>
                <a:gd name="connsiteX21" fmla="*/ 284017 w 3475899"/>
                <a:gd name="connsiteY21" fmla="*/ 2118017 h 3988066"/>
                <a:gd name="connsiteX22" fmla="*/ 964397 w 3475899"/>
                <a:gd name="connsiteY22" fmla="*/ 1870723 h 3988066"/>
                <a:gd name="connsiteX23" fmla="*/ 1592242 w 3475899"/>
                <a:gd name="connsiteY23" fmla="*/ 2019356 h 3988066"/>
                <a:gd name="connsiteX24" fmla="*/ 1861319 w 3475899"/>
                <a:gd name="connsiteY24" fmla="*/ 2490881 h 3988066"/>
                <a:gd name="connsiteX25" fmla="*/ 1680653 w 3475899"/>
                <a:gd name="connsiteY25" fmla="*/ 2861181 h 3988066"/>
                <a:gd name="connsiteX26" fmla="*/ 1261662 w 3475899"/>
                <a:gd name="connsiteY26" fmla="*/ 3008533 h 3988066"/>
                <a:gd name="connsiteX27" fmla="*/ 895206 w 3475899"/>
                <a:gd name="connsiteY27" fmla="*/ 2926528 h 3988066"/>
                <a:gd name="connsiteX28" fmla="*/ 718384 w 3475899"/>
                <a:gd name="connsiteY28" fmla="*/ 2649764 h 3988066"/>
                <a:gd name="connsiteX29" fmla="*/ 808076 w 3475899"/>
                <a:gd name="connsiteY29" fmla="*/ 2470379 h 3988066"/>
                <a:gd name="connsiteX30" fmla="*/ 931082 w 3475899"/>
                <a:gd name="connsiteY30" fmla="*/ 2406314 h 3988066"/>
                <a:gd name="connsiteX31" fmla="*/ 990023 w 3475899"/>
                <a:gd name="connsiteY31" fmla="*/ 2398626 h 3988066"/>
                <a:gd name="connsiteX32" fmla="*/ 1010524 w 3475899"/>
                <a:gd name="connsiteY32" fmla="*/ 2414001 h 3988066"/>
                <a:gd name="connsiteX33" fmla="*/ 1000274 w 3475899"/>
                <a:gd name="connsiteY33" fmla="*/ 2444753 h 3988066"/>
                <a:gd name="connsiteX34" fmla="*/ 990023 w 3475899"/>
                <a:gd name="connsiteY34" fmla="*/ 2475505 h 3988066"/>
                <a:gd name="connsiteX35" fmla="*/ 974647 w 3475899"/>
                <a:gd name="connsiteY35" fmla="*/ 2588261 h 3988066"/>
                <a:gd name="connsiteX36" fmla="*/ 1055370 w 3475899"/>
                <a:gd name="connsiteY36" fmla="*/ 2725362 h 3988066"/>
                <a:gd name="connsiteX37" fmla="*/ 1230911 w 3475899"/>
                <a:gd name="connsiteY37" fmla="*/ 2783021 h 3988066"/>
                <a:gd name="connsiteX38" fmla="*/ 1494862 w 3475899"/>
                <a:gd name="connsiteY38" fmla="*/ 2685641 h 3988066"/>
                <a:gd name="connsiteX39" fmla="*/ 1599930 w 3475899"/>
                <a:gd name="connsiteY39" fmla="*/ 2444753 h 3988066"/>
                <a:gd name="connsiteX40" fmla="*/ 1387231 w 3475899"/>
                <a:gd name="connsiteY40" fmla="*/ 2109048 h 3988066"/>
                <a:gd name="connsiteX41" fmla="*/ 943896 w 3475899"/>
                <a:gd name="connsiteY41" fmla="*/ 2003980 h 3988066"/>
                <a:gd name="connsiteX42" fmla="*/ 372428 w 3475899"/>
                <a:gd name="connsiteY42" fmla="*/ 2198740 h 3988066"/>
                <a:gd name="connsiteX43" fmla="*/ 118727 w 3475899"/>
                <a:gd name="connsiteY43" fmla="*/ 2711267 h 3988066"/>
                <a:gd name="connsiteX44" fmla="*/ 500560 w 3475899"/>
                <a:gd name="connsiteY44" fmla="*/ 3351926 h 3988066"/>
                <a:gd name="connsiteX45" fmla="*/ 1312915 w 3475899"/>
                <a:gd name="connsiteY45" fmla="*/ 3567187 h 3988066"/>
                <a:gd name="connsiteX46" fmla="*/ 2135520 w 3475899"/>
                <a:gd name="connsiteY46" fmla="*/ 3269921 h 3988066"/>
                <a:gd name="connsiteX47" fmla="*/ 2491727 w 3475899"/>
                <a:gd name="connsiteY47" fmla="*/ 2506256 h 3988066"/>
                <a:gd name="connsiteX48" fmla="*/ 2373845 w 3475899"/>
                <a:gd name="connsiteY48" fmla="*/ 2070608 h 3988066"/>
                <a:gd name="connsiteX49" fmla="*/ 2058641 w 3475899"/>
                <a:gd name="connsiteY49" fmla="*/ 1755405 h 3988066"/>
                <a:gd name="connsiteX50" fmla="*/ 1615306 w 3475899"/>
                <a:gd name="connsiteY50" fmla="*/ 1496578 h 3988066"/>
                <a:gd name="connsiteX51" fmla="*/ 859329 w 3475899"/>
                <a:gd name="connsiteY51" fmla="*/ 1135247 h 3988066"/>
                <a:gd name="connsiteX52" fmla="*/ 477496 w 3475899"/>
                <a:gd name="connsiteY52" fmla="*/ 609907 h 3988066"/>
                <a:gd name="connsiteX53" fmla="*/ 782450 w 3475899"/>
                <a:gd name="connsiteY53" fmla="*/ 143508 h 3988066"/>
                <a:gd name="connsiteX54" fmla="*/ 1425671 w 3475899"/>
                <a:gd name="connsiteY54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769064 w 3475899"/>
                <a:gd name="connsiteY4" fmla="*/ 558654 h 3988066"/>
                <a:gd name="connsiteX5" fmla="*/ 1740875 w 3475899"/>
                <a:gd name="connsiteY5" fmla="*/ 533028 h 3988066"/>
                <a:gd name="connsiteX6" fmla="*/ 1758813 w 3475899"/>
                <a:gd name="connsiteY6" fmla="*/ 502276 h 3988066"/>
                <a:gd name="connsiteX7" fmla="*/ 1825442 w 3475899"/>
                <a:gd name="connsiteY7" fmla="*/ 343393 h 3988066"/>
                <a:gd name="connsiteX8" fmla="*/ 1687060 w 3475899"/>
                <a:gd name="connsiteY8" fmla="*/ 153758 h 3988066"/>
                <a:gd name="connsiteX9" fmla="*/ 1410295 w 3475899"/>
                <a:gd name="connsiteY9" fmla="*/ 102506 h 3988066"/>
                <a:gd name="connsiteX10" fmla="*/ 961834 w 3475899"/>
                <a:gd name="connsiteY10" fmla="*/ 187072 h 3988066"/>
                <a:gd name="connsiteX11" fmla="*/ 744010 w 3475899"/>
                <a:gd name="connsiteY11" fmla="*/ 481775 h 3988066"/>
                <a:gd name="connsiteX12" fmla="*/ 900331 w 3475899"/>
                <a:gd name="connsiteY12" fmla="*/ 740602 h 3988066"/>
                <a:gd name="connsiteX13" fmla="*/ 1284726 w 3475899"/>
                <a:gd name="connsiteY13" fmla="*/ 943050 h 3988066"/>
                <a:gd name="connsiteX14" fmla="*/ 2984160 w 3475899"/>
                <a:gd name="connsiteY14" fmla="*/ 1543339 h 3988066"/>
                <a:gd name="connsiteX15" fmla="*/ 3378091 w 3475899"/>
                <a:gd name="connsiteY15" fmla="*/ 2821306 h 3988066"/>
                <a:gd name="connsiteX16" fmla="*/ 2359032 w 3475899"/>
                <a:gd name="connsiteY16" fmla="*/ 3840356 h 3988066"/>
                <a:gd name="connsiteX17" fmla="*/ 1252372 w 3475899"/>
                <a:gd name="connsiteY17" fmla="*/ 3968244 h 3988066"/>
                <a:gd name="connsiteX18" fmla="*/ 352887 w 3475899"/>
                <a:gd name="connsiteY18" fmla="*/ 3518017 h 3988066"/>
                <a:gd name="connsiteX19" fmla="*/ 846 w 3475899"/>
                <a:gd name="connsiteY19" fmla="*/ 2711267 h 3988066"/>
                <a:gd name="connsiteX20" fmla="*/ 284017 w 3475899"/>
                <a:gd name="connsiteY20" fmla="*/ 2118017 h 3988066"/>
                <a:gd name="connsiteX21" fmla="*/ 964397 w 3475899"/>
                <a:gd name="connsiteY21" fmla="*/ 1870723 h 3988066"/>
                <a:gd name="connsiteX22" fmla="*/ 1592242 w 3475899"/>
                <a:gd name="connsiteY22" fmla="*/ 2019356 h 3988066"/>
                <a:gd name="connsiteX23" fmla="*/ 1861319 w 3475899"/>
                <a:gd name="connsiteY23" fmla="*/ 2490881 h 3988066"/>
                <a:gd name="connsiteX24" fmla="*/ 1680653 w 3475899"/>
                <a:gd name="connsiteY24" fmla="*/ 2861181 h 3988066"/>
                <a:gd name="connsiteX25" fmla="*/ 1261662 w 3475899"/>
                <a:gd name="connsiteY25" fmla="*/ 3008533 h 3988066"/>
                <a:gd name="connsiteX26" fmla="*/ 895206 w 3475899"/>
                <a:gd name="connsiteY26" fmla="*/ 2926528 h 3988066"/>
                <a:gd name="connsiteX27" fmla="*/ 718384 w 3475899"/>
                <a:gd name="connsiteY27" fmla="*/ 2649764 h 3988066"/>
                <a:gd name="connsiteX28" fmla="*/ 808076 w 3475899"/>
                <a:gd name="connsiteY28" fmla="*/ 2470379 h 3988066"/>
                <a:gd name="connsiteX29" fmla="*/ 931082 w 3475899"/>
                <a:gd name="connsiteY29" fmla="*/ 2406314 h 3988066"/>
                <a:gd name="connsiteX30" fmla="*/ 990023 w 3475899"/>
                <a:gd name="connsiteY30" fmla="*/ 2398626 h 3988066"/>
                <a:gd name="connsiteX31" fmla="*/ 1010524 w 3475899"/>
                <a:gd name="connsiteY31" fmla="*/ 2414001 h 3988066"/>
                <a:gd name="connsiteX32" fmla="*/ 1000274 w 3475899"/>
                <a:gd name="connsiteY32" fmla="*/ 2444753 h 3988066"/>
                <a:gd name="connsiteX33" fmla="*/ 990023 w 3475899"/>
                <a:gd name="connsiteY33" fmla="*/ 2475505 h 3988066"/>
                <a:gd name="connsiteX34" fmla="*/ 974647 w 3475899"/>
                <a:gd name="connsiteY34" fmla="*/ 2588261 h 3988066"/>
                <a:gd name="connsiteX35" fmla="*/ 1055370 w 3475899"/>
                <a:gd name="connsiteY35" fmla="*/ 2725362 h 3988066"/>
                <a:gd name="connsiteX36" fmla="*/ 1230911 w 3475899"/>
                <a:gd name="connsiteY36" fmla="*/ 2783021 h 3988066"/>
                <a:gd name="connsiteX37" fmla="*/ 1494862 w 3475899"/>
                <a:gd name="connsiteY37" fmla="*/ 2685641 h 3988066"/>
                <a:gd name="connsiteX38" fmla="*/ 1599930 w 3475899"/>
                <a:gd name="connsiteY38" fmla="*/ 2444753 h 3988066"/>
                <a:gd name="connsiteX39" fmla="*/ 1387231 w 3475899"/>
                <a:gd name="connsiteY39" fmla="*/ 2109048 h 3988066"/>
                <a:gd name="connsiteX40" fmla="*/ 943896 w 3475899"/>
                <a:gd name="connsiteY40" fmla="*/ 2003980 h 3988066"/>
                <a:gd name="connsiteX41" fmla="*/ 372428 w 3475899"/>
                <a:gd name="connsiteY41" fmla="*/ 2198740 h 3988066"/>
                <a:gd name="connsiteX42" fmla="*/ 118727 w 3475899"/>
                <a:gd name="connsiteY42" fmla="*/ 2711267 h 3988066"/>
                <a:gd name="connsiteX43" fmla="*/ 500560 w 3475899"/>
                <a:gd name="connsiteY43" fmla="*/ 3351926 h 3988066"/>
                <a:gd name="connsiteX44" fmla="*/ 1312915 w 3475899"/>
                <a:gd name="connsiteY44" fmla="*/ 3567187 h 3988066"/>
                <a:gd name="connsiteX45" fmla="*/ 2135520 w 3475899"/>
                <a:gd name="connsiteY45" fmla="*/ 3269921 h 3988066"/>
                <a:gd name="connsiteX46" fmla="*/ 2491727 w 3475899"/>
                <a:gd name="connsiteY46" fmla="*/ 2506256 h 3988066"/>
                <a:gd name="connsiteX47" fmla="*/ 2373845 w 3475899"/>
                <a:gd name="connsiteY47" fmla="*/ 2070608 h 3988066"/>
                <a:gd name="connsiteX48" fmla="*/ 2058641 w 3475899"/>
                <a:gd name="connsiteY48" fmla="*/ 1755405 h 3988066"/>
                <a:gd name="connsiteX49" fmla="*/ 1615306 w 3475899"/>
                <a:gd name="connsiteY49" fmla="*/ 1496578 h 3988066"/>
                <a:gd name="connsiteX50" fmla="*/ 859329 w 3475899"/>
                <a:gd name="connsiteY50" fmla="*/ 1135247 h 3988066"/>
                <a:gd name="connsiteX51" fmla="*/ 477496 w 3475899"/>
                <a:gd name="connsiteY51" fmla="*/ 609907 h 3988066"/>
                <a:gd name="connsiteX52" fmla="*/ 782450 w 3475899"/>
                <a:gd name="connsiteY52" fmla="*/ 143508 h 3988066"/>
                <a:gd name="connsiteX53" fmla="*/ 1425671 w 3475899"/>
                <a:gd name="connsiteY53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769064 w 3475899"/>
                <a:gd name="connsiteY4" fmla="*/ 558654 h 3988066"/>
                <a:gd name="connsiteX5" fmla="*/ 1740875 w 3475899"/>
                <a:gd name="connsiteY5" fmla="*/ 533028 h 3988066"/>
                <a:gd name="connsiteX6" fmla="*/ 1825442 w 3475899"/>
                <a:gd name="connsiteY6" fmla="*/ 343393 h 3988066"/>
                <a:gd name="connsiteX7" fmla="*/ 1687060 w 3475899"/>
                <a:gd name="connsiteY7" fmla="*/ 153758 h 3988066"/>
                <a:gd name="connsiteX8" fmla="*/ 1410295 w 3475899"/>
                <a:gd name="connsiteY8" fmla="*/ 102506 h 3988066"/>
                <a:gd name="connsiteX9" fmla="*/ 961834 w 3475899"/>
                <a:gd name="connsiteY9" fmla="*/ 187072 h 3988066"/>
                <a:gd name="connsiteX10" fmla="*/ 744010 w 3475899"/>
                <a:gd name="connsiteY10" fmla="*/ 481775 h 3988066"/>
                <a:gd name="connsiteX11" fmla="*/ 900331 w 3475899"/>
                <a:gd name="connsiteY11" fmla="*/ 740602 h 3988066"/>
                <a:gd name="connsiteX12" fmla="*/ 1284726 w 3475899"/>
                <a:gd name="connsiteY12" fmla="*/ 943050 h 3988066"/>
                <a:gd name="connsiteX13" fmla="*/ 2984160 w 3475899"/>
                <a:gd name="connsiteY13" fmla="*/ 1543339 h 3988066"/>
                <a:gd name="connsiteX14" fmla="*/ 3378091 w 3475899"/>
                <a:gd name="connsiteY14" fmla="*/ 2821306 h 3988066"/>
                <a:gd name="connsiteX15" fmla="*/ 2359032 w 3475899"/>
                <a:gd name="connsiteY15" fmla="*/ 3840356 h 3988066"/>
                <a:gd name="connsiteX16" fmla="*/ 1252372 w 3475899"/>
                <a:gd name="connsiteY16" fmla="*/ 3968244 h 3988066"/>
                <a:gd name="connsiteX17" fmla="*/ 352887 w 3475899"/>
                <a:gd name="connsiteY17" fmla="*/ 3518017 h 3988066"/>
                <a:gd name="connsiteX18" fmla="*/ 846 w 3475899"/>
                <a:gd name="connsiteY18" fmla="*/ 2711267 h 3988066"/>
                <a:gd name="connsiteX19" fmla="*/ 284017 w 3475899"/>
                <a:gd name="connsiteY19" fmla="*/ 2118017 h 3988066"/>
                <a:gd name="connsiteX20" fmla="*/ 964397 w 3475899"/>
                <a:gd name="connsiteY20" fmla="*/ 1870723 h 3988066"/>
                <a:gd name="connsiteX21" fmla="*/ 1592242 w 3475899"/>
                <a:gd name="connsiteY21" fmla="*/ 2019356 h 3988066"/>
                <a:gd name="connsiteX22" fmla="*/ 1861319 w 3475899"/>
                <a:gd name="connsiteY22" fmla="*/ 2490881 h 3988066"/>
                <a:gd name="connsiteX23" fmla="*/ 1680653 w 3475899"/>
                <a:gd name="connsiteY23" fmla="*/ 2861181 h 3988066"/>
                <a:gd name="connsiteX24" fmla="*/ 1261662 w 3475899"/>
                <a:gd name="connsiteY24" fmla="*/ 3008533 h 3988066"/>
                <a:gd name="connsiteX25" fmla="*/ 895206 w 3475899"/>
                <a:gd name="connsiteY25" fmla="*/ 2926528 h 3988066"/>
                <a:gd name="connsiteX26" fmla="*/ 718384 w 3475899"/>
                <a:gd name="connsiteY26" fmla="*/ 2649764 h 3988066"/>
                <a:gd name="connsiteX27" fmla="*/ 808076 w 3475899"/>
                <a:gd name="connsiteY27" fmla="*/ 2470379 h 3988066"/>
                <a:gd name="connsiteX28" fmla="*/ 931082 w 3475899"/>
                <a:gd name="connsiteY28" fmla="*/ 2406314 h 3988066"/>
                <a:gd name="connsiteX29" fmla="*/ 990023 w 3475899"/>
                <a:gd name="connsiteY29" fmla="*/ 2398626 h 3988066"/>
                <a:gd name="connsiteX30" fmla="*/ 1010524 w 3475899"/>
                <a:gd name="connsiteY30" fmla="*/ 2414001 h 3988066"/>
                <a:gd name="connsiteX31" fmla="*/ 1000274 w 3475899"/>
                <a:gd name="connsiteY31" fmla="*/ 2444753 h 3988066"/>
                <a:gd name="connsiteX32" fmla="*/ 990023 w 3475899"/>
                <a:gd name="connsiteY32" fmla="*/ 2475505 h 3988066"/>
                <a:gd name="connsiteX33" fmla="*/ 974647 w 3475899"/>
                <a:gd name="connsiteY33" fmla="*/ 2588261 h 3988066"/>
                <a:gd name="connsiteX34" fmla="*/ 1055370 w 3475899"/>
                <a:gd name="connsiteY34" fmla="*/ 2725362 h 3988066"/>
                <a:gd name="connsiteX35" fmla="*/ 1230911 w 3475899"/>
                <a:gd name="connsiteY35" fmla="*/ 2783021 h 3988066"/>
                <a:gd name="connsiteX36" fmla="*/ 1494862 w 3475899"/>
                <a:gd name="connsiteY36" fmla="*/ 2685641 h 3988066"/>
                <a:gd name="connsiteX37" fmla="*/ 1599930 w 3475899"/>
                <a:gd name="connsiteY37" fmla="*/ 2444753 h 3988066"/>
                <a:gd name="connsiteX38" fmla="*/ 1387231 w 3475899"/>
                <a:gd name="connsiteY38" fmla="*/ 2109048 h 3988066"/>
                <a:gd name="connsiteX39" fmla="*/ 943896 w 3475899"/>
                <a:gd name="connsiteY39" fmla="*/ 2003980 h 3988066"/>
                <a:gd name="connsiteX40" fmla="*/ 372428 w 3475899"/>
                <a:gd name="connsiteY40" fmla="*/ 2198740 h 3988066"/>
                <a:gd name="connsiteX41" fmla="*/ 118727 w 3475899"/>
                <a:gd name="connsiteY41" fmla="*/ 2711267 h 3988066"/>
                <a:gd name="connsiteX42" fmla="*/ 500560 w 3475899"/>
                <a:gd name="connsiteY42" fmla="*/ 3351926 h 3988066"/>
                <a:gd name="connsiteX43" fmla="*/ 1312915 w 3475899"/>
                <a:gd name="connsiteY43" fmla="*/ 3567187 h 3988066"/>
                <a:gd name="connsiteX44" fmla="*/ 2135520 w 3475899"/>
                <a:gd name="connsiteY44" fmla="*/ 3269921 h 3988066"/>
                <a:gd name="connsiteX45" fmla="*/ 2491727 w 3475899"/>
                <a:gd name="connsiteY45" fmla="*/ 2506256 h 3988066"/>
                <a:gd name="connsiteX46" fmla="*/ 2373845 w 3475899"/>
                <a:gd name="connsiteY46" fmla="*/ 2070608 h 3988066"/>
                <a:gd name="connsiteX47" fmla="*/ 2058641 w 3475899"/>
                <a:gd name="connsiteY47" fmla="*/ 1755405 h 3988066"/>
                <a:gd name="connsiteX48" fmla="*/ 1615306 w 3475899"/>
                <a:gd name="connsiteY48" fmla="*/ 1496578 h 3988066"/>
                <a:gd name="connsiteX49" fmla="*/ 859329 w 3475899"/>
                <a:gd name="connsiteY49" fmla="*/ 1135247 h 3988066"/>
                <a:gd name="connsiteX50" fmla="*/ 477496 w 3475899"/>
                <a:gd name="connsiteY50" fmla="*/ 609907 h 3988066"/>
                <a:gd name="connsiteX51" fmla="*/ 782450 w 3475899"/>
                <a:gd name="connsiteY51" fmla="*/ 143508 h 3988066"/>
                <a:gd name="connsiteX52" fmla="*/ 1425671 w 3475899"/>
                <a:gd name="connsiteY52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769064 w 3475899"/>
                <a:gd name="connsiteY4" fmla="*/ 558654 h 3988066"/>
                <a:gd name="connsiteX5" fmla="*/ 1825442 w 3475899"/>
                <a:gd name="connsiteY5" fmla="*/ 343393 h 3988066"/>
                <a:gd name="connsiteX6" fmla="*/ 1687060 w 3475899"/>
                <a:gd name="connsiteY6" fmla="*/ 153758 h 3988066"/>
                <a:gd name="connsiteX7" fmla="*/ 1410295 w 3475899"/>
                <a:gd name="connsiteY7" fmla="*/ 102506 h 3988066"/>
                <a:gd name="connsiteX8" fmla="*/ 961834 w 3475899"/>
                <a:gd name="connsiteY8" fmla="*/ 187072 h 3988066"/>
                <a:gd name="connsiteX9" fmla="*/ 744010 w 3475899"/>
                <a:gd name="connsiteY9" fmla="*/ 481775 h 3988066"/>
                <a:gd name="connsiteX10" fmla="*/ 900331 w 3475899"/>
                <a:gd name="connsiteY10" fmla="*/ 740602 h 3988066"/>
                <a:gd name="connsiteX11" fmla="*/ 1284726 w 3475899"/>
                <a:gd name="connsiteY11" fmla="*/ 943050 h 3988066"/>
                <a:gd name="connsiteX12" fmla="*/ 2984160 w 3475899"/>
                <a:gd name="connsiteY12" fmla="*/ 1543339 h 3988066"/>
                <a:gd name="connsiteX13" fmla="*/ 3378091 w 3475899"/>
                <a:gd name="connsiteY13" fmla="*/ 2821306 h 3988066"/>
                <a:gd name="connsiteX14" fmla="*/ 2359032 w 3475899"/>
                <a:gd name="connsiteY14" fmla="*/ 3840356 h 3988066"/>
                <a:gd name="connsiteX15" fmla="*/ 1252372 w 3475899"/>
                <a:gd name="connsiteY15" fmla="*/ 3968244 h 3988066"/>
                <a:gd name="connsiteX16" fmla="*/ 352887 w 3475899"/>
                <a:gd name="connsiteY16" fmla="*/ 3518017 h 3988066"/>
                <a:gd name="connsiteX17" fmla="*/ 846 w 3475899"/>
                <a:gd name="connsiteY17" fmla="*/ 2711267 h 3988066"/>
                <a:gd name="connsiteX18" fmla="*/ 284017 w 3475899"/>
                <a:gd name="connsiteY18" fmla="*/ 2118017 h 3988066"/>
                <a:gd name="connsiteX19" fmla="*/ 964397 w 3475899"/>
                <a:gd name="connsiteY19" fmla="*/ 1870723 h 3988066"/>
                <a:gd name="connsiteX20" fmla="*/ 1592242 w 3475899"/>
                <a:gd name="connsiteY20" fmla="*/ 2019356 h 3988066"/>
                <a:gd name="connsiteX21" fmla="*/ 1861319 w 3475899"/>
                <a:gd name="connsiteY21" fmla="*/ 2490881 h 3988066"/>
                <a:gd name="connsiteX22" fmla="*/ 1680653 w 3475899"/>
                <a:gd name="connsiteY22" fmla="*/ 2861181 h 3988066"/>
                <a:gd name="connsiteX23" fmla="*/ 1261662 w 3475899"/>
                <a:gd name="connsiteY23" fmla="*/ 3008533 h 3988066"/>
                <a:gd name="connsiteX24" fmla="*/ 895206 w 3475899"/>
                <a:gd name="connsiteY24" fmla="*/ 2926528 h 3988066"/>
                <a:gd name="connsiteX25" fmla="*/ 718384 w 3475899"/>
                <a:gd name="connsiteY25" fmla="*/ 2649764 h 3988066"/>
                <a:gd name="connsiteX26" fmla="*/ 808076 w 3475899"/>
                <a:gd name="connsiteY26" fmla="*/ 2470379 h 3988066"/>
                <a:gd name="connsiteX27" fmla="*/ 931082 w 3475899"/>
                <a:gd name="connsiteY27" fmla="*/ 2406314 h 3988066"/>
                <a:gd name="connsiteX28" fmla="*/ 990023 w 3475899"/>
                <a:gd name="connsiteY28" fmla="*/ 2398626 h 3988066"/>
                <a:gd name="connsiteX29" fmla="*/ 1010524 w 3475899"/>
                <a:gd name="connsiteY29" fmla="*/ 2414001 h 3988066"/>
                <a:gd name="connsiteX30" fmla="*/ 1000274 w 3475899"/>
                <a:gd name="connsiteY30" fmla="*/ 2444753 h 3988066"/>
                <a:gd name="connsiteX31" fmla="*/ 990023 w 3475899"/>
                <a:gd name="connsiteY31" fmla="*/ 2475505 h 3988066"/>
                <a:gd name="connsiteX32" fmla="*/ 974647 w 3475899"/>
                <a:gd name="connsiteY32" fmla="*/ 2588261 h 3988066"/>
                <a:gd name="connsiteX33" fmla="*/ 1055370 w 3475899"/>
                <a:gd name="connsiteY33" fmla="*/ 2725362 h 3988066"/>
                <a:gd name="connsiteX34" fmla="*/ 1230911 w 3475899"/>
                <a:gd name="connsiteY34" fmla="*/ 2783021 h 3988066"/>
                <a:gd name="connsiteX35" fmla="*/ 1494862 w 3475899"/>
                <a:gd name="connsiteY35" fmla="*/ 2685641 h 3988066"/>
                <a:gd name="connsiteX36" fmla="*/ 1599930 w 3475899"/>
                <a:gd name="connsiteY36" fmla="*/ 2444753 h 3988066"/>
                <a:gd name="connsiteX37" fmla="*/ 1387231 w 3475899"/>
                <a:gd name="connsiteY37" fmla="*/ 2109048 h 3988066"/>
                <a:gd name="connsiteX38" fmla="*/ 943896 w 3475899"/>
                <a:gd name="connsiteY38" fmla="*/ 2003980 h 3988066"/>
                <a:gd name="connsiteX39" fmla="*/ 372428 w 3475899"/>
                <a:gd name="connsiteY39" fmla="*/ 2198740 h 3988066"/>
                <a:gd name="connsiteX40" fmla="*/ 118727 w 3475899"/>
                <a:gd name="connsiteY40" fmla="*/ 2711267 h 3988066"/>
                <a:gd name="connsiteX41" fmla="*/ 500560 w 3475899"/>
                <a:gd name="connsiteY41" fmla="*/ 3351926 h 3988066"/>
                <a:gd name="connsiteX42" fmla="*/ 1312915 w 3475899"/>
                <a:gd name="connsiteY42" fmla="*/ 3567187 h 3988066"/>
                <a:gd name="connsiteX43" fmla="*/ 2135520 w 3475899"/>
                <a:gd name="connsiteY43" fmla="*/ 3269921 h 3988066"/>
                <a:gd name="connsiteX44" fmla="*/ 2491727 w 3475899"/>
                <a:gd name="connsiteY44" fmla="*/ 2506256 h 3988066"/>
                <a:gd name="connsiteX45" fmla="*/ 2373845 w 3475899"/>
                <a:gd name="connsiteY45" fmla="*/ 2070608 h 3988066"/>
                <a:gd name="connsiteX46" fmla="*/ 2058641 w 3475899"/>
                <a:gd name="connsiteY46" fmla="*/ 1755405 h 3988066"/>
                <a:gd name="connsiteX47" fmla="*/ 1615306 w 3475899"/>
                <a:gd name="connsiteY47" fmla="*/ 1496578 h 3988066"/>
                <a:gd name="connsiteX48" fmla="*/ 859329 w 3475899"/>
                <a:gd name="connsiteY48" fmla="*/ 1135247 h 3988066"/>
                <a:gd name="connsiteX49" fmla="*/ 477496 w 3475899"/>
                <a:gd name="connsiteY49" fmla="*/ 609907 h 3988066"/>
                <a:gd name="connsiteX50" fmla="*/ 782450 w 3475899"/>
                <a:gd name="connsiteY50" fmla="*/ 143508 h 3988066"/>
                <a:gd name="connsiteX51" fmla="*/ 1425671 w 3475899"/>
                <a:gd name="connsiteY51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63881 w 3475899"/>
                <a:gd name="connsiteY3" fmla="*/ 576593 h 3988066"/>
                <a:gd name="connsiteX4" fmla="*/ 1825442 w 3475899"/>
                <a:gd name="connsiteY4" fmla="*/ 343393 h 3988066"/>
                <a:gd name="connsiteX5" fmla="*/ 1687060 w 3475899"/>
                <a:gd name="connsiteY5" fmla="*/ 153758 h 3988066"/>
                <a:gd name="connsiteX6" fmla="*/ 1410295 w 3475899"/>
                <a:gd name="connsiteY6" fmla="*/ 102506 h 3988066"/>
                <a:gd name="connsiteX7" fmla="*/ 961834 w 3475899"/>
                <a:gd name="connsiteY7" fmla="*/ 187072 h 3988066"/>
                <a:gd name="connsiteX8" fmla="*/ 744010 w 3475899"/>
                <a:gd name="connsiteY8" fmla="*/ 481775 h 3988066"/>
                <a:gd name="connsiteX9" fmla="*/ 900331 w 3475899"/>
                <a:gd name="connsiteY9" fmla="*/ 740602 h 3988066"/>
                <a:gd name="connsiteX10" fmla="*/ 1284726 w 3475899"/>
                <a:gd name="connsiteY10" fmla="*/ 943050 h 3988066"/>
                <a:gd name="connsiteX11" fmla="*/ 2984160 w 3475899"/>
                <a:gd name="connsiteY11" fmla="*/ 1543339 h 3988066"/>
                <a:gd name="connsiteX12" fmla="*/ 3378091 w 3475899"/>
                <a:gd name="connsiteY12" fmla="*/ 2821306 h 3988066"/>
                <a:gd name="connsiteX13" fmla="*/ 2359032 w 3475899"/>
                <a:gd name="connsiteY13" fmla="*/ 3840356 h 3988066"/>
                <a:gd name="connsiteX14" fmla="*/ 1252372 w 3475899"/>
                <a:gd name="connsiteY14" fmla="*/ 3968244 h 3988066"/>
                <a:gd name="connsiteX15" fmla="*/ 352887 w 3475899"/>
                <a:gd name="connsiteY15" fmla="*/ 3518017 h 3988066"/>
                <a:gd name="connsiteX16" fmla="*/ 846 w 3475899"/>
                <a:gd name="connsiteY16" fmla="*/ 2711267 h 3988066"/>
                <a:gd name="connsiteX17" fmla="*/ 284017 w 3475899"/>
                <a:gd name="connsiteY17" fmla="*/ 2118017 h 3988066"/>
                <a:gd name="connsiteX18" fmla="*/ 964397 w 3475899"/>
                <a:gd name="connsiteY18" fmla="*/ 1870723 h 3988066"/>
                <a:gd name="connsiteX19" fmla="*/ 1592242 w 3475899"/>
                <a:gd name="connsiteY19" fmla="*/ 2019356 h 3988066"/>
                <a:gd name="connsiteX20" fmla="*/ 1861319 w 3475899"/>
                <a:gd name="connsiteY20" fmla="*/ 2490881 h 3988066"/>
                <a:gd name="connsiteX21" fmla="*/ 1680653 w 3475899"/>
                <a:gd name="connsiteY21" fmla="*/ 2861181 h 3988066"/>
                <a:gd name="connsiteX22" fmla="*/ 1261662 w 3475899"/>
                <a:gd name="connsiteY22" fmla="*/ 3008533 h 3988066"/>
                <a:gd name="connsiteX23" fmla="*/ 895206 w 3475899"/>
                <a:gd name="connsiteY23" fmla="*/ 2926528 h 3988066"/>
                <a:gd name="connsiteX24" fmla="*/ 718384 w 3475899"/>
                <a:gd name="connsiteY24" fmla="*/ 2649764 h 3988066"/>
                <a:gd name="connsiteX25" fmla="*/ 808076 w 3475899"/>
                <a:gd name="connsiteY25" fmla="*/ 2470379 h 3988066"/>
                <a:gd name="connsiteX26" fmla="*/ 931082 w 3475899"/>
                <a:gd name="connsiteY26" fmla="*/ 2406314 h 3988066"/>
                <a:gd name="connsiteX27" fmla="*/ 990023 w 3475899"/>
                <a:gd name="connsiteY27" fmla="*/ 2398626 h 3988066"/>
                <a:gd name="connsiteX28" fmla="*/ 1010524 w 3475899"/>
                <a:gd name="connsiteY28" fmla="*/ 2414001 h 3988066"/>
                <a:gd name="connsiteX29" fmla="*/ 1000274 w 3475899"/>
                <a:gd name="connsiteY29" fmla="*/ 2444753 h 3988066"/>
                <a:gd name="connsiteX30" fmla="*/ 990023 w 3475899"/>
                <a:gd name="connsiteY30" fmla="*/ 2475505 h 3988066"/>
                <a:gd name="connsiteX31" fmla="*/ 974647 w 3475899"/>
                <a:gd name="connsiteY31" fmla="*/ 2588261 h 3988066"/>
                <a:gd name="connsiteX32" fmla="*/ 1055370 w 3475899"/>
                <a:gd name="connsiteY32" fmla="*/ 2725362 h 3988066"/>
                <a:gd name="connsiteX33" fmla="*/ 1230911 w 3475899"/>
                <a:gd name="connsiteY33" fmla="*/ 2783021 h 3988066"/>
                <a:gd name="connsiteX34" fmla="*/ 1494862 w 3475899"/>
                <a:gd name="connsiteY34" fmla="*/ 2685641 h 3988066"/>
                <a:gd name="connsiteX35" fmla="*/ 1599930 w 3475899"/>
                <a:gd name="connsiteY35" fmla="*/ 2444753 h 3988066"/>
                <a:gd name="connsiteX36" fmla="*/ 1387231 w 3475899"/>
                <a:gd name="connsiteY36" fmla="*/ 2109048 h 3988066"/>
                <a:gd name="connsiteX37" fmla="*/ 943896 w 3475899"/>
                <a:gd name="connsiteY37" fmla="*/ 2003980 h 3988066"/>
                <a:gd name="connsiteX38" fmla="*/ 372428 w 3475899"/>
                <a:gd name="connsiteY38" fmla="*/ 2198740 h 3988066"/>
                <a:gd name="connsiteX39" fmla="*/ 118727 w 3475899"/>
                <a:gd name="connsiteY39" fmla="*/ 2711267 h 3988066"/>
                <a:gd name="connsiteX40" fmla="*/ 500560 w 3475899"/>
                <a:gd name="connsiteY40" fmla="*/ 3351926 h 3988066"/>
                <a:gd name="connsiteX41" fmla="*/ 1312915 w 3475899"/>
                <a:gd name="connsiteY41" fmla="*/ 3567187 h 3988066"/>
                <a:gd name="connsiteX42" fmla="*/ 2135520 w 3475899"/>
                <a:gd name="connsiteY42" fmla="*/ 3269921 h 3988066"/>
                <a:gd name="connsiteX43" fmla="*/ 2491727 w 3475899"/>
                <a:gd name="connsiteY43" fmla="*/ 2506256 h 3988066"/>
                <a:gd name="connsiteX44" fmla="*/ 2373845 w 3475899"/>
                <a:gd name="connsiteY44" fmla="*/ 2070608 h 3988066"/>
                <a:gd name="connsiteX45" fmla="*/ 2058641 w 3475899"/>
                <a:gd name="connsiteY45" fmla="*/ 1755405 h 3988066"/>
                <a:gd name="connsiteX46" fmla="*/ 1615306 w 3475899"/>
                <a:gd name="connsiteY46" fmla="*/ 1496578 h 3988066"/>
                <a:gd name="connsiteX47" fmla="*/ 859329 w 3475899"/>
                <a:gd name="connsiteY47" fmla="*/ 1135247 h 3988066"/>
                <a:gd name="connsiteX48" fmla="*/ 477496 w 3475899"/>
                <a:gd name="connsiteY48" fmla="*/ 609907 h 3988066"/>
                <a:gd name="connsiteX49" fmla="*/ 782450 w 3475899"/>
                <a:gd name="connsiteY49" fmla="*/ 143508 h 3988066"/>
                <a:gd name="connsiteX50" fmla="*/ 1425671 w 3475899"/>
                <a:gd name="connsiteY50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2117582 w 3475899"/>
                <a:gd name="connsiteY2" fmla="*/ 353644 h 3988066"/>
                <a:gd name="connsiteX3" fmla="*/ 1825442 w 3475899"/>
                <a:gd name="connsiteY3" fmla="*/ 343393 h 3988066"/>
                <a:gd name="connsiteX4" fmla="*/ 1687060 w 3475899"/>
                <a:gd name="connsiteY4" fmla="*/ 153758 h 3988066"/>
                <a:gd name="connsiteX5" fmla="*/ 1410295 w 3475899"/>
                <a:gd name="connsiteY5" fmla="*/ 102506 h 3988066"/>
                <a:gd name="connsiteX6" fmla="*/ 961834 w 3475899"/>
                <a:gd name="connsiteY6" fmla="*/ 187072 h 3988066"/>
                <a:gd name="connsiteX7" fmla="*/ 744010 w 3475899"/>
                <a:gd name="connsiteY7" fmla="*/ 481775 h 3988066"/>
                <a:gd name="connsiteX8" fmla="*/ 900331 w 3475899"/>
                <a:gd name="connsiteY8" fmla="*/ 740602 h 3988066"/>
                <a:gd name="connsiteX9" fmla="*/ 1284726 w 3475899"/>
                <a:gd name="connsiteY9" fmla="*/ 943050 h 3988066"/>
                <a:gd name="connsiteX10" fmla="*/ 2984160 w 3475899"/>
                <a:gd name="connsiteY10" fmla="*/ 1543339 h 3988066"/>
                <a:gd name="connsiteX11" fmla="*/ 3378091 w 3475899"/>
                <a:gd name="connsiteY11" fmla="*/ 2821306 h 3988066"/>
                <a:gd name="connsiteX12" fmla="*/ 2359032 w 3475899"/>
                <a:gd name="connsiteY12" fmla="*/ 3840356 h 3988066"/>
                <a:gd name="connsiteX13" fmla="*/ 1252372 w 3475899"/>
                <a:gd name="connsiteY13" fmla="*/ 3968244 h 3988066"/>
                <a:gd name="connsiteX14" fmla="*/ 352887 w 3475899"/>
                <a:gd name="connsiteY14" fmla="*/ 3518017 h 3988066"/>
                <a:gd name="connsiteX15" fmla="*/ 846 w 3475899"/>
                <a:gd name="connsiteY15" fmla="*/ 2711267 h 3988066"/>
                <a:gd name="connsiteX16" fmla="*/ 284017 w 3475899"/>
                <a:gd name="connsiteY16" fmla="*/ 2118017 h 3988066"/>
                <a:gd name="connsiteX17" fmla="*/ 964397 w 3475899"/>
                <a:gd name="connsiteY17" fmla="*/ 1870723 h 3988066"/>
                <a:gd name="connsiteX18" fmla="*/ 1592242 w 3475899"/>
                <a:gd name="connsiteY18" fmla="*/ 2019356 h 3988066"/>
                <a:gd name="connsiteX19" fmla="*/ 1861319 w 3475899"/>
                <a:gd name="connsiteY19" fmla="*/ 2490881 h 3988066"/>
                <a:gd name="connsiteX20" fmla="*/ 1680653 w 3475899"/>
                <a:gd name="connsiteY20" fmla="*/ 2861181 h 3988066"/>
                <a:gd name="connsiteX21" fmla="*/ 1261662 w 3475899"/>
                <a:gd name="connsiteY21" fmla="*/ 3008533 h 3988066"/>
                <a:gd name="connsiteX22" fmla="*/ 895206 w 3475899"/>
                <a:gd name="connsiteY22" fmla="*/ 2926528 h 3988066"/>
                <a:gd name="connsiteX23" fmla="*/ 718384 w 3475899"/>
                <a:gd name="connsiteY23" fmla="*/ 2649764 h 3988066"/>
                <a:gd name="connsiteX24" fmla="*/ 808076 w 3475899"/>
                <a:gd name="connsiteY24" fmla="*/ 2470379 h 3988066"/>
                <a:gd name="connsiteX25" fmla="*/ 931082 w 3475899"/>
                <a:gd name="connsiteY25" fmla="*/ 2406314 h 3988066"/>
                <a:gd name="connsiteX26" fmla="*/ 990023 w 3475899"/>
                <a:gd name="connsiteY26" fmla="*/ 2398626 h 3988066"/>
                <a:gd name="connsiteX27" fmla="*/ 1010524 w 3475899"/>
                <a:gd name="connsiteY27" fmla="*/ 2414001 h 3988066"/>
                <a:gd name="connsiteX28" fmla="*/ 1000274 w 3475899"/>
                <a:gd name="connsiteY28" fmla="*/ 2444753 h 3988066"/>
                <a:gd name="connsiteX29" fmla="*/ 990023 w 3475899"/>
                <a:gd name="connsiteY29" fmla="*/ 2475505 h 3988066"/>
                <a:gd name="connsiteX30" fmla="*/ 974647 w 3475899"/>
                <a:gd name="connsiteY30" fmla="*/ 2588261 h 3988066"/>
                <a:gd name="connsiteX31" fmla="*/ 1055370 w 3475899"/>
                <a:gd name="connsiteY31" fmla="*/ 2725362 h 3988066"/>
                <a:gd name="connsiteX32" fmla="*/ 1230911 w 3475899"/>
                <a:gd name="connsiteY32" fmla="*/ 2783021 h 3988066"/>
                <a:gd name="connsiteX33" fmla="*/ 1494862 w 3475899"/>
                <a:gd name="connsiteY33" fmla="*/ 2685641 h 3988066"/>
                <a:gd name="connsiteX34" fmla="*/ 1599930 w 3475899"/>
                <a:gd name="connsiteY34" fmla="*/ 2444753 h 3988066"/>
                <a:gd name="connsiteX35" fmla="*/ 1387231 w 3475899"/>
                <a:gd name="connsiteY35" fmla="*/ 2109048 h 3988066"/>
                <a:gd name="connsiteX36" fmla="*/ 943896 w 3475899"/>
                <a:gd name="connsiteY36" fmla="*/ 2003980 h 3988066"/>
                <a:gd name="connsiteX37" fmla="*/ 372428 w 3475899"/>
                <a:gd name="connsiteY37" fmla="*/ 2198740 h 3988066"/>
                <a:gd name="connsiteX38" fmla="*/ 118727 w 3475899"/>
                <a:gd name="connsiteY38" fmla="*/ 2711267 h 3988066"/>
                <a:gd name="connsiteX39" fmla="*/ 500560 w 3475899"/>
                <a:gd name="connsiteY39" fmla="*/ 3351926 h 3988066"/>
                <a:gd name="connsiteX40" fmla="*/ 1312915 w 3475899"/>
                <a:gd name="connsiteY40" fmla="*/ 3567187 h 3988066"/>
                <a:gd name="connsiteX41" fmla="*/ 2135520 w 3475899"/>
                <a:gd name="connsiteY41" fmla="*/ 3269921 h 3988066"/>
                <a:gd name="connsiteX42" fmla="*/ 2491727 w 3475899"/>
                <a:gd name="connsiteY42" fmla="*/ 2506256 h 3988066"/>
                <a:gd name="connsiteX43" fmla="*/ 2373845 w 3475899"/>
                <a:gd name="connsiteY43" fmla="*/ 2070608 h 3988066"/>
                <a:gd name="connsiteX44" fmla="*/ 2058641 w 3475899"/>
                <a:gd name="connsiteY44" fmla="*/ 1755405 h 3988066"/>
                <a:gd name="connsiteX45" fmla="*/ 1615306 w 3475899"/>
                <a:gd name="connsiteY45" fmla="*/ 1496578 h 3988066"/>
                <a:gd name="connsiteX46" fmla="*/ 859329 w 3475899"/>
                <a:gd name="connsiteY46" fmla="*/ 1135247 h 3988066"/>
                <a:gd name="connsiteX47" fmla="*/ 477496 w 3475899"/>
                <a:gd name="connsiteY47" fmla="*/ 609907 h 3988066"/>
                <a:gd name="connsiteX48" fmla="*/ 782450 w 3475899"/>
                <a:gd name="connsiteY48" fmla="*/ 143508 h 3988066"/>
                <a:gd name="connsiteX49" fmla="*/ 1425671 w 3475899"/>
                <a:gd name="connsiteY49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1825442 w 3475899"/>
                <a:gd name="connsiteY2" fmla="*/ 343393 h 3988066"/>
                <a:gd name="connsiteX3" fmla="*/ 1687060 w 3475899"/>
                <a:gd name="connsiteY3" fmla="*/ 153758 h 3988066"/>
                <a:gd name="connsiteX4" fmla="*/ 1410295 w 3475899"/>
                <a:gd name="connsiteY4" fmla="*/ 102506 h 3988066"/>
                <a:gd name="connsiteX5" fmla="*/ 961834 w 3475899"/>
                <a:gd name="connsiteY5" fmla="*/ 187072 h 3988066"/>
                <a:gd name="connsiteX6" fmla="*/ 744010 w 3475899"/>
                <a:gd name="connsiteY6" fmla="*/ 481775 h 3988066"/>
                <a:gd name="connsiteX7" fmla="*/ 900331 w 3475899"/>
                <a:gd name="connsiteY7" fmla="*/ 740602 h 3988066"/>
                <a:gd name="connsiteX8" fmla="*/ 1284726 w 3475899"/>
                <a:gd name="connsiteY8" fmla="*/ 943050 h 3988066"/>
                <a:gd name="connsiteX9" fmla="*/ 2984160 w 3475899"/>
                <a:gd name="connsiteY9" fmla="*/ 1543339 h 3988066"/>
                <a:gd name="connsiteX10" fmla="*/ 3378091 w 3475899"/>
                <a:gd name="connsiteY10" fmla="*/ 2821306 h 3988066"/>
                <a:gd name="connsiteX11" fmla="*/ 2359032 w 3475899"/>
                <a:gd name="connsiteY11" fmla="*/ 3840356 h 3988066"/>
                <a:gd name="connsiteX12" fmla="*/ 1252372 w 3475899"/>
                <a:gd name="connsiteY12" fmla="*/ 3968244 h 3988066"/>
                <a:gd name="connsiteX13" fmla="*/ 352887 w 3475899"/>
                <a:gd name="connsiteY13" fmla="*/ 3518017 h 3988066"/>
                <a:gd name="connsiteX14" fmla="*/ 846 w 3475899"/>
                <a:gd name="connsiteY14" fmla="*/ 2711267 h 3988066"/>
                <a:gd name="connsiteX15" fmla="*/ 284017 w 3475899"/>
                <a:gd name="connsiteY15" fmla="*/ 2118017 h 3988066"/>
                <a:gd name="connsiteX16" fmla="*/ 964397 w 3475899"/>
                <a:gd name="connsiteY16" fmla="*/ 1870723 h 3988066"/>
                <a:gd name="connsiteX17" fmla="*/ 1592242 w 3475899"/>
                <a:gd name="connsiteY17" fmla="*/ 2019356 h 3988066"/>
                <a:gd name="connsiteX18" fmla="*/ 1861319 w 3475899"/>
                <a:gd name="connsiteY18" fmla="*/ 2490881 h 3988066"/>
                <a:gd name="connsiteX19" fmla="*/ 1680653 w 3475899"/>
                <a:gd name="connsiteY19" fmla="*/ 2861181 h 3988066"/>
                <a:gd name="connsiteX20" fmla="*/ 1261662 w 3475899"/>
                <a:gd name="connsiteY20" fmla="*/ 3008533 h 3988066"/>
                <a:gd name="connsiteX21" fmla="*/ 895206 w 3475899"/>
                <a:gd name="connsiteY21" fmla="*/ 2926528 h 3988066"/>
                <a:gd name="connsiteX22" fmla="*/ 718384 w 3475899"/>
                <a:gd name="connsiteY22" fmla="*/ 2649764 h 3988066"/>
                <a:gd name="connsiteX23" fmla="*/ 808076 w 3475899"/>
                <a:gd name="connsiteY23" fmla="*/ 2470379 h 3988066"/>
                <a:gd name="connsiteX24" fmla="*/ 931082 w 3475899"/>
                <a:gd name="connsiteY24" fmla="*/ 2406314 h 3988066"/>
                <a:gd name="connsiteX25" fmla="*/ 990023 w 3475899"/>
                <a:gd name="connsiteY25" fmla="*/ 2398626 h 3988066"/>
                <a:gd name="connsiteX26" fmla="*/ 1010524 w 3475899"/>
                <a:gd name="connsiteY26" fmla="*/ 2414001 h 3988066"/>
                <a:gd name="connsiteX27" fmla="*/ 1000274 w 3475899"/>
                <a:gd name="connsiteY27" fmla="*/ 2444753 h 3988066"/>
                <a:gd name="connsiteX28" fmla="*/ 990023 w 3475899"/>
                <a:gd name="connsiteY28" fmla="*/ 2475505 h 3988066"/>
                <a:gd name="connsiteX29" fmla="*/ 974647 w 3475899"/>
                <a:gd name="connsiteY29" fmla="*/ 2588261 h 3988066"/>
                <a:gd name="connsiteX30" fmla="*/ 1055370 w 3475899"/>
                <a:gd name="connsiteY30" fmla="*/ 2725362 h 3988066"/>
                <a:gd name="connsiteX31" fmla="*/ 1230911 w 3475899"/>
                <a:gd name="connsiteY31" fmla="*/ 2783021 h 3988066"/>
                <a:gd name="connsiteX32" fmla="*/ 1494862 w 3475899"/>
                <a:gd name="connsiteY32" fmla="*/ 2685641 h 3988066"/>
                <a:gd name="connsiteX33" fmla="*/ 1599930 w 3475899"/>
                <a:gd name="connsiteY33" fmla="*/ 2444753 h 3988066"/>
                <a:gd name="connsiteX34" fmla="*/ 1387231 w 3475899"/>
                <a:gd name="connsiteY34" fmla="*/ 2109048 h 3988066"/>
                <a:gd name="connsiteX35" fmla="*/ 943896 w 3475899"/>
                <a:gd name="connsiteY35" fmla="*/ 2003980 h 3988066"/>
                <a:gd name="connsiteX36" fmla="*/ 372428 w 3475899"/>
                <a:gd name="connsiteY36" fmla="*/ 2198740 h 3988066"/>
                <a:gd name="connsiteX37" fmla="*/ 118727 w 3475899"/>
                <a:gd name="connsiteY37" fmla="*/ 2711267 h 3988066"/>
                <a:gd name="connsiteX38" fmla="*/ 500560 w 3475899"/>
                <a:gd name="connsiteY38" fmla="*/ 3351926 h 3988066"/>
                <a:gd name="connsiteX39" fmla="*/ 1312915 w 3475899"/>
                <a:gd name="connsiteY39" fmla="*/ 3567187 h 3988066"/>
                <a:gd name="connsiteX40" fmla="*/ 2135520 w 3475899"/>
                <a:gd name="connsiteY40" fmla="*/ 3269921 h 3988066"/>
                <a:gd name="connsiteX41" fmla="*/ 2491727 w 3475899"/>
                <a:gd name="connsiteY41" fmla="*/ 2506256 h 3988066"/>
                <a:gd name="connsiteX42" fmla="*/ 2373845 w 3475899"/>
                <a:gd name="connsiteY42" fmla="*/ 2070608 h 3988066"/>
                <a:gd name="connsiteX43" fmla="*/ 2058641 w 3475899"/>
                <a:gd name="connsiteY43" fmla="*/ 1755405 h 3988066"/>
                <a:gd name="connsiteX44" fmla="*/ 1615306 w 3475899"/>
                <a:gd name="connsiteY44" fmla="*/ 1496578 h 3988066"/>
                <a:gd name="connsiteX45" fmla="*/ 859329 w 3475899"/>
                <a:gd name="connsiteY45" fmla="*/ 1135247 h 3988066"/>
                <a:gd name="connsiteX46" fmla="*/ 477496 w 3475899"/>
                <a:gd name="connsiteY46" fmla="*/ 609907 h 3988066"/>
                <a:gd name="connsiteX47" fmla="*/ 782450 w 3475899"/>
                <a:gd name="connsiteY47" fmla="*/ 143508 h 3988066"/>
                <a:gd name="connsiteX48" fmla="*/ 1425671 w 3475899"/>
                <a:gd name="connsiteY48" fmla="*/ 0 h 3988066"/>
                <a:gd name="connsiteX0" fmla="*/ 1425671 w 3475899"/>
                <a:gd name="connsiteY0" fmla="*/ 0 h 3988066"/>
                <a:gd name="connsiteX1" fmla="*/ 1884382 w 3475899"/>
                <a:gd name="connsiteY1" fmla="*/ 64066 h 3988066"/>
                <a:gd name="connsiteX2" fmla="*/ 1687060 w 3475899"/>
                <a:gd name="connsiteY2" fmla="*/ 153758 h 3988066"/>
                <a:gd name="connsiteX3" fmla="*/ 1410295 w 3475899"/>
                <a:gd name="connsiteY3" fmla="*/ 102506 h 3988066"/>
                <a:gd name="connsiteX4" fmla="*/ 961834 w 3475899"/>
                <a:gd name="connsiteY4" fmla="*/ 187072 h 3988066"/>
                <a:gd name="connsiteX5" fmla="*/ 744010 w 3475899"/>
                <a:gd name="connsiteY5" fmla="*/ 481775 h 3988066"/>
                <a:gd name="connsiteX6" fmla="*/ 900331 w 3475899"/>
                <a:gd name="connsiteY6" fmla="*/ 740602 h 3988066"/>
                <a:gd name="connsiteX7" fmla="*/ 1284726 w 3475899"/>
                <a:gd name="connsiteY7" fmla="*/ 943050 h 3988066"/>
                <a:gd name="connsiteX8" fmla="*/ 2984160 w 3475899"/>
                <a:gd name="connsiteY8" fmla="*/ 1543339 h 3988066"/>
                <a:gd name="connsiteX9" fmla="*/ 3378091 w 3475899"/>
                <a:gd name="connsiteY9" fmla="*/ 2821306 h 3988066"/>
                <a:gd name="connsiteX10" fmla="*/ 2359032 w 3475899"/>
                <a:gd name="connsiteY10" fmla="*/ 3840356 h 3988066"/>
                <a:gd name="connsiteX11" fmla="*/ 1252372 w 3475899"/>
                <a:gd name="connsiteY11" fmla="*/ 3968244 h 3988066"/>
                <a:gd name="connsiteX12" fmla="*/ 352887 w 3475899"/>
                <a:gd name="connsiteY12" fmla="*/ 3518017 h 3988066"/>
                <a:gd name="connsiteX13" fmla="*/ 846 w 3475899"/>
                <a:gd name="connsiteY13" fmla="*/ 2711267 h 3988066"/>
                <a:gd name="connsiteX14" fmla="*/ 284017 w 3475899"/>
                <a:gd name="connsiteY14" fmla="*/ 2118017 h 3988066"/>
                <a:gd name="connsiteX15" fmla="*/ 964397 w 3475899"/>
                <a:gd name="connsiteY15" fmla="*/ 1870723 h 3988066"/>
                <a:gd name="connsiteX16" fmla="*/ 1592242 w 3475899"/>
                <a:gd name="connsiteY16" fmla="*/ 2019356 h 3988066"/>
                <a:gd name="connsiteX17" fmla="*/ 1861319 w 3475899"/>
                <a:gd name="connsiteY17" fmla="*/ 2490881 h 3988066"/>
                <a:gd name="connsiteX18" fmla="*/ 1680653 w 3475899"/>
                <a:gd name="connsiteY18" fmla="*/ 2861181 h 3988066"/>
                <a:gd name="connsiteX19" fmla="*/ 1261662 w 3475899"/>
                <a:gd name="connsiteY19" fmla="*/ 3008533 h 3988066"/>
                <a:gd name="connsiteX20" fmla="*/ 895206 w 3475899"/>
                <a:gd name="connsiteY20" fmla="*/ 2926528 h 3988066"/>
                <a:gd name="connsiteX21" fmla="*/ 718384 w 3475899"/>
                <a:gd name="connsiteY21" fmla="*/ 2649764 h 3988066"/>
                <a:gd name="connsiteX22" fmla="*/ 808076 w 3475899"/>
                <a:gd name="connsiteY22" fmla="*/ 2470379 h 3988066"/>
                <a:gd name="connsiteX23" fmla="*/ 931082 w 3475899"/>
                <a:gd name="connsiteY23" fmla="*/ 2406314 h 3988066"/>
                <a:gd name="connsiteX24" fmla="*/ 990023 w 3475899"/>
                <a:gd name="connsiteY24" fmla="*/ 2398626 h 3988066"/>
                <a:gd name="connsiteX25" fmla="*/ 1010524 w 3475899"/>
                <a:gd name="connsiteY25" fmla="*/ 2414001 h 3988066"/>
                <a:gd name="connsiteX26" fmla="*/ 1000274 w 3475899"/>
                <a:gd name="connsiteY26" fmla="*/ 2444753 h 3988066"/>
                <a:gd name="connsiteX27" fmla="*/ 990023 w 3475899"/>
                <a:gd name="connsiteY27" fmla="*/ 2475505 h 3988066"/>
                <a:gd name="connsiteX28" fmla="*/ 974647 w 3475899"/>
                <a:gd name="connsiteY28" fmla="*/ 2588261 h 3988066"/>
                <a:gd name="connsiteX29" fmla="*/ 1055370 w 3475899"/>
                <a:gd name="connsiteY29" fmla="*/ 2725362 h 3988066"/>
                <a:gd name="connsiteX30" fmla="*/ 1230911 w 3475899"/>
                <a:gd name="connsiteY30" fmla="*/ 2783021 h 3988066"/>
                <a:gd name="connsiteX31" fmla="*/ 1494862 w 3475899"/>
                <a:gd name="connsiteY31" fmla="*/ 2685641 h 3988066"/>
                <a:gd name="connsiteX32" fmla="*/ 1599930 w 3475899"/>
                <a:gd name="connsiteY32" fmla="*/ 2444753 h 3988066"/>
                <a:gd name="connsiteX33" fmla="*/ 1387231 w 3475899"/>
                <a:gd name="connsiteY33" fmla="*/ 2109048 h 3988066"/>
                <a:gd name="connsiteX34" fmla="*/ 943896 w 3475899"/>
                <a:gd name="connsiteY34" fmla="*/ 2003980 h 3988066"/>
                <a:gd name="connsiteX35" fmla="*/ 372428 w 3475899"/>
                <a:gd name="connsiteY35" fmla="*/ 2198740 h 3988066"/>
                <a:gd name="connsiteX36" fmla="*/ 118727 w 3475899"/>
                <a:gd name="connsiteY36" fmla="*/ 2711267 h 3988066"/>
                <a:gd name="connsiteX37" fmla="*/ 500560 w 3475899"/>
                <a:gd name="connsiteY37" fmla="*/ 3351926 h 3988066"/>
                <a:gd name="connsiteX38" fmla="*/ 1312915 w 3475899"/>
                <a:gd name="connsiteY38" fmla="*/ 3567187 h 3988066"/>
                <a:gd name="connsiteX39" fmla="*/ 2135520 w 3475899"/>
                <a:gd name="connsiteY39" fmla="*/ 3269921 h 3988066"/>
                <a:gd name="connsiteX40" fmla="*/ 2491727 w 3475899"/>
                <a:gd name="connsiteY40" fmla="*/ 2506256 h 3988066"/>
                <a:gd name="connsiteX41" fmla="*/ 2373845 w 3475899"/>
                <a:gd name="connsiteY41" fmla="*/ 2070608 h 3988066"/>
                <a:gd name="connsiteX42" fmla="*/ 2058641 w 3475899"/>
                <a:gd name="connsiteY42" fmla="*/ 1755405 h 3988066"/>
                <a:gd name="connsiteX43" fmla="*/ 1615306 w 3475899"/>
                <a:gd name="connsiteY43" fmla="*/ 1496578 h 3988066"/>
                <a:gd name="connsiteX44" fmla="*/ 859329 w 3475899"/>
                <a:gd name="connsiteY44" fmla="*/ 1135247 h 3988066"/>
                <a:gd name="connsiteX45" fmla="*/ 477496 w 3475899"/>
                <a:gd name="connsiteY45" fmla="*/ 609907 h 3988066"/>
                <a:gd name="connsiteX46" fmla="*/ 782450 w 3475899"/>
                <a:gd name="connsiteY46" fmla="*/ 143508 h 3988066"/>
                <a:gd name="connsiteX47" fmla="*/ 1425671 w 3475899"/>
                <a:gd name="connsiteY47" fmla="*/ 0 h 3988066"/>
                <a:gd name="connsiteX0" fmla="*/ 1425671 w 3475899"/>
                <a:gd name="connsiteY0" fmla="*/ 0 h 3988066"/>
                <a:gd name="connsiteX1" fmla="*/ 1687060 w 3475899"/>
                <a:gd name="connsiteY1" fmla="*/ 153758 h 3988066"/>
                <a:gd name="connsiteX2" fmla="*/ 1410295 w 3475899"/>
                <a:gd name="connsiteY2" fmla="*/ 102506 h 3988066"/>
                <a:gd name="connsiteX3" fmla="*/ 961834 w 3475899"/>
                <a:gd name="connsiteY3" fmla="*/ 187072 h 3988066"/>
                <a:gd name="connsiteX4" fmla="*/ 744010 w 3475899"/>
                <a:gd name="connsiteY4" fmla="*/ 481775 h 3988066"/>
                <a:gd name="connsiteX5" fmla="*/ 900331 w 3475899"/>
                <a:gd name="connsiteY5" fmla="*/ 740602 h 3988066"/>
                <a:gd name="connsiteX6" fmla="*/ 1284726 w 3475899"/>
                <a:gd name="connsiteY6" fmla="*/ 943050 h 3988066"/>
                <a:gd name="connsiteX7" fmla="*/ 2984160 w 3475899"/>
                <a:gd name="connsiteY7" fmla="*/ 1543339 h 3988066"/>
                <a:gd name="connsiteX8" fmla="*/ 3378091 w 3475899"/>
                <a:gd name="connsiteY8" fmla="*/ 2821306 h 3988066"/>
                <a:gd name="connsiteX9" fmla="*/ 2359032 w 3475899"/>
                <a:gd name="connsiteY9" fmla="*/ 3840356 h 3988066"/>
                <a:gd name="connsiteX10" fmla="*/ 1252372 w 3475899"/>
                <a:gd name="connsiteY10" fmla="*/ 3968244 h 3988066"/>
                <a:gd name="connsiteX11" fmla="*/ 352887 w 3475899"/>
                <a:gd name="connsiteY11" fmla="*/ 3518017 h 3988066"/>
                <a:gd name="connsiteX12" fmla="*/ 846 w 3475899"/>
                <a:gd name="connsiteY12" fmla="*/ 2711267 h 3988066"/>
                <a:gd name="connsiteX13" fmla="*/ 284017 w 3475899"/>
                <a:gd name="connsiteY13" fmla="*/ 2118017 h 3988066"/>
                <a:gd name="connsiteX14" fmla="*/ 964397 w 3475899"/>
                <a:gd name="connsiteY14" fmla="*/ 1870723 h 3988066"/>
                <a:gd name="connsiteX15" fmla="*/ 1592242 w 3475899"/>
                <a:gd name="connsiteY15" fmla="*/ 2019356 h 3988066"/>
                <a:gd name="connsiteX16" fmla="*/ 1861319 w 3475899"/>
                <a:gd name="connsiteY16" fmla="*/ 2490881 h 3988066"/>
                <a:gd name="connsiteX17" fmla="*/ 1680653 w 3475899"/>
                <a:gd name="connsiteY17" fmla="*/ 2861181 h 3988066"/>
                <a:gd name="connsiteX18" fmla="*/ 1261662 w 3475899"/>
                <a:gd name="connsiteY18" fmla="*/ 3008533 h 3988066"/>
                <a:gd name="connsiteX19" fmla="*/ 895206 w 3475899"/>
                <a:gd name="connsiteY19" fmla="*/ 2926528 h 3988066"/>
                <a:gd name="connsiteX20" fmla="*/ 718384 w 3475899"/>
                <a:gd name="connsiteY20" fmla="*/ 2649764 h 3988066"/>
                <a:gd name="connsiteX21" fmla="*/ 808076 w 3475899"/>
                <a:gd name="connsiteY21" fmla="*/ 2470379 h 3988066"/>
                <a:gd name="connsiteX22" fmla="*/ 931082 w 3475899"/>
                <a:gd name="connsiteY22" fmla="*/ 2406314 h 3988066"/>
                <a:gd name="connsiteX23" fmla="*/ 990023 w 3475899"/>
                <a:gd name="connsiteY23" fmla="*/ 2398626 h 3988066"/>
                <a:gd name="connsiteX24" fmla="*/ 1010524 w 3475899"/>
                <a:gd name="connsiteY24" fmla="*/ 2414001 h 3988066"/>
                <a:gd name="connsiteX25" fmla="*/ 1000274 w 3475899"/>
                <a:gd name="connsiteY25" fmla="*/ 2444753 h 3988066"/>
                <a:gd name="connsiteX26" fmla="*/ 990023 w 3475899"/>
                <a:gd name="connsiteY26" fmla="*/ 2475505 h 3988066"/>
                <a:gd name="connsiteX27" fmla="*/ 974647 w 3475899"/>
                <a:gd name="connsiteY27" fmla="*/ 2588261 h 3988066"/>
                <a:gd name="connsiteX28" fmla="*/ 1055370 w 3475899"/>
                <a:gd name="connsiteY28" fmla="*/ 2725362 h 3988066"/>
                <a:gd name="connsiteX29" fmla="*/ 1230911 w 3475899"/>
                <a:gd name="connsiteY29" fmla="*/ 2783021 h 3988066"/>
                <a:gd name="connsiteX30" fmla="*/ 1494862 w 3475899"/>
                <a:gd name="connsiteY30" fmla="*/ 2685641 h 3988066"/>
                <a:gd name="connsiteX31" fmla="*/ 1599930 w 3475899"/>
                <a:gd name="connsiteY31" fmla="*/ 2444753 h 3988066"/>
                <a:gd name="connsiteX32" fmla="*/ 1387231 w 3475899"/>
                <a:gd name="connsiteY32" fmla="*/ 2109048 h 3988066"/>
                <a:gd name="connsiteX33" fmla="*/ 943896 w 3475899"/>
                <a:gd name="connsiteY33" fmla="*/ 2003980 h 3988066"/>
                <a:gd name="connsiteX34" fmla="*/ 372428 w 3475899"/>
                <a:gd name="connsiteY34" fmla="*/ 2198740 h 3988066"/>
                <a:gd name="connsiteX35" fmla="*/ 118727 w 3475899"/>
                <a:gd name="connsiteY35" fmla="*/ 2711267 h 3988066"/>
                <a:gd name="connsiteX36" fmla="*/ 500560 w 3475899"/>
                <a:gd name="connsiteY36" fmla="*/ 3351926 h 3988066"/>
                <a:gd name="connsiteX37" fmla="*/ 1312915 w 3475899"/>
                <a:gd name="connsiteY37" fmla="*/ 3567187 h 3988066"/>
                <a:gd name="connsiteX38" fmla="*/ 2135520 w 3475899"/>
                <a:gd name="connsiteY38" fmla="*/ 3269921 h 3988066"/>
                <a:gd name="connsiteX39" fmla="*/ 2491727 w 3475899"/>
                <a:gd name="connsiteY39" fmla="*/ 2506256 h 3988066"/>
                <a:gd name="connsiteX40" fmla="*/ 2373845 w 3475899"/>
                <a:gd name="connsiteY40" fmla="*/ 2070608 h 3988066"/>
                <a:gd name="connsiteX41" fmla="*/ 2058641 w 3475899"/>
                <a:gd name="connsiteY41" fmla="*/ 1755405 h 3988066"/>
                <a:gd name="connsiteX42" fmla="*/ 1615306 w 3475899"/>
                <a:gd name="connsiteY42" fmla="*/ 1496578 h 3988066"/>
                <a:gd name="connsiteX43" fmla="*/ 859329 w 3475899"/>
                <a:gd name="connsiteY43" fmla="*/ 1135247 h 3988066"/>
                <a:gd name="connsiteX44" fmla="*/ 477496 w 3475899"/>
                <a:gd name="connsiteY44" fmla="*/ 609907 h 3988066"/>
                <a:gd name="connsiteX45" fmla="*/ 782450 w 3475899"/>
                <a:gd name="connsiteY45" fmla="*/ 143508 h 3988066"/>
                <a:gd name="connsiteX46" fmla="*/ 1425671 w 3475899"/>
                <a:gd name="connsiteY46" fmla="*/ 0 h 3988066"/>
                <a:gd name="connsiteX0" fmla="*/ 1425671 w 3475899"/>
                <a:gd name="connsiteY0" fmla="*/ 421 h 3988487"/>
                <a:gd name="connsiteX1" fmla="*/ 1410295 w 3475899"/>
                <a:gd name="connsiteY1" fmla="*/ 102927 h 3988487"/>
                <a:gd name="connsiteX2" fmla="*/ 961834 w 3475899"/>
                <a:gd name="connsiteY2" fmla="*/ 187493 h 3988487"/>
                <a:gd name="connsiteX3" fmla="*/ 744010 w 3475899"/>
                <a:gd name="connsiteY3" fmla="*/ 482196 h 3988487"/>
                <a:gd name="connsiteX4" fmla="*/ 900331 w 3475899"/>
                <a:gd name="connsiteY4" fmla="*/ 741023 h 3988487"/>
                <a:gd name="connsiteX5" fmla="*/ 1284726 w 3475899"/>
                <a:gd name="connsiteY5" fmla="*/ 943471 h 3988487"/>
                <a:gd name="connsiteX6" fmla="*/ 2984160 w 3475899"/>
                <a:gd name="connsiteY6" fmla="*/ 1543760 h 3988487"/>
                <a:gd name="connsiteX7" fmla="*/ 3378091 w 3475899"/>
                <a:gd name="connsiteY7" fmla="*/ 2821727 h 3988487"/>
                <a:gd name="connsiteX8" fmla="*/ 2359032 w 3475899"/>
                <a:gd name="connsiteY8" fmla="*/ 3840777 h 3988487"/>
                <a:gd name="connsiteX9" fmla="*/ 1252372 w 3475899"/>
                <a:gd name="connsiteY9" fmla="*/ 3968665 h 3988487"/>
                <a:gd name="connsiteX10" fmla="*/ 352887 w 3475899"/>
                <a:gd name="connsiteY10" fmla="*/ 3518438 h 3988487"/>
                <a:gd name="connsiteX11" fmla="*/ 846 w 3475899"/>
                <a:gd name="connsiteY11" fmla="*/ 2711688 h 3988487"/>
                <a:gd name="connsiteX12" fmla="*/ 284017 w 3475899"/>
                <a:gd name="connsiteY12" fmla="*/ 2118438 h 3988487"/>
                <a:gd name="connsiteX13" fmla="*/ 964397 w 3475899"/>
                <a:gd name="connsiteY13" fmla="*/ 1871144 h 3988487"/>
                <a:gd name="connsiteX14" fmla="*/ 1592242 w 3475899"/>
                <a:gd name="connsiteY14" fmla="*/ 2019777 h 3988487"/>
                <a:gd name="connsiteX15" fmla="*/ 1861319 w 3475899"/>
                <a:gd name="connsiteY15" fmla="*/ 2491302 h 3988487"/>
                <a:gd name="connsiteX16" fmla="*/ 1680653 w 3475899"/>
                <a:gd name="connsiteY16" fmla="*/ 2861602 h 3988487"/>
                <a:gd name="connsiteX17" fmla="*/ 1261662 w 3475899"/>
                <a:gd name="connsiteY17" fmla="*/ 3008954 h 3988487"/>
                <a:gd name="connsiteX18" fmla="*/ 895206 w 3475899"/>
                <a:gd name="connsiteY18" fmla="*/ 2926949 h 3988487"/>
                <a:gd name="connsiteX19" fmla="*/ 718384 w 3475899"/>
                <a:gd name="connsiteY19" fmla="*/ 2650185 h 3988487"/>
                <a:gd name="connsiteX20" fmla="*/ 808076 w 3475899"/>
                <a:gd name="connsiteY20" fmla="*/ 2470800 h 3988487"/>
                <a:gd name="connsiteX21" fmla="*/ 931082 w 3475899"/>
                <a:gd name="connsiteY21" fmla="*/ 2406735 h 3988487"/>
                <a:gd name="connsiteX22" fmla="*/ 990023 w 3475899"/>
                <a:gd name="connsiteY22" fmla="*/ 2399047 h 3988487"/>
                <a:gd name="connsiteX23" fmla="*/ 1010524 w 3475899"/>
                <a:gd name="connsiteY23" fmla="*/ 2414422 h 3988487"/>
                <a:gd name="connsiteX24" fmla="*/ 1000274 w 3475899"/>
                <a:gd name="connsiteY24" fmla="*/ 2445174 h 3988487"/>
                <a:gd name="connsiteX25" fmla="*/ 990023 w 3475899"/>
                <a:gd name="connsiteY25" fmla="*/ 2475926 h 3988487"/>
                <a:gd name="connsiteX26" fmla="*/ 974647 w 3475899"/>
                <a:gd name="connsiteY26" fmla="*/ 2588682 h 3988487"/>
                <a:gd name="connsiteX27" fmla="*/ 1055370 w 3475899"/>
                <a:gd name="connsiteY27" fmla="*/ 2725783 h 3988487"/>
                <a:gd name="connsiteX28" fmla="*/ 1230911 w 3475899"/>
                <a:gd name="connsiteY28" fmla="*/ 2783442 h 3988487"/>
                <a:gd name="connsiteX29" fmla="*/ 1494862 w 3475899"/>
                <a:gd name="connsiteY29" fmla="*/ 2686062 h 3988487"/>
                <a:gd name="connsiteX30" fmla="*/ 1599930 w 3475899"/>
                <a:gd name="connsiteY30" fmla="*/ 2445174 h 3988487"/>
                <a:gd name="connsiteX31" fmla="*/ 1387231 w 3475899"/>
                <a:gd name="connsiteY31" fmla="*/ 2109469 h 3988487"/>
                <a:gd name="connsiteX32" fmla="*/ 943896 w 3475899"/>
                <a:gd name="connsiteY32" fmla="*/ 2004401 h 3988487"/>
                <a:gd name="connsiteX33" fmla="*/ 372428 w 3475899"/>
                <a:gd name="connsiteY33" fmla="*/ 2199161 h 3988487"/>
                <a:gd name="connsiteX34" fmla="*/ 118727 w 3475899"/>
                <a:gd name="connsiteY34" fmla="*/ 2711688 h 3988487"/>
                <a:gd name="connsiteX35" fmla="*/ 500560 w 3475899"/>
                <a:gd name="connsiteY35" fmla="*/ 3352347 h 3988487"/>
                <a:gd name="connsiteX36" fmla="*/ 1312915 w 3475899"/>
                <a:gd name="connsiteY36" fmla="*/ 3567608 h 3988487"/>
                <a:gd name="connsiteX37" fmla="*/ 2135520 w 3475899"/>
                <a:gd name="connsiteY37" fmla="*/ 3270342 h 3988487"/>
                <a:gd name="connsiteX38" fmla="*/ 2491727 w 3475899"/>
                <a:gd name="connsiteY38" fmla="*/ 2506677 h 3988487"/>
                <a:gd name="connsiteX39" fmla="*/ 2373845 w 3475899"/>
                <a:gd name="connsiteY39" fmla="*/ 2071029 h 3988487"/>
                <a:gd name="connsiteX40" fmla="*/ 2058641 w 3475899"/>
                <a:gd name="connsiteY40" fmla="*/ 1755826 h 3988487"/>
                <a:gd name="connsiteX41" fmla="*/ 1615306 w 3475899"/>
                <a:gd name="connsiteY41" fmla="*/ 1496999 h 3988487"/>
                <a:gd name="connsiteX42" fmla="*/ 859329 w 3475899"/>
                <a:gd name="connsiteY42" fmla="*/ 1135668 h 3988487"/>
                <a:gd name="connsiteX43" fmla="*/ 477496 w 3475899"/>
                <a:gd name="connsiteY43" fmla="*/ 610328 h 3988487"/>
                <a:gd name="connsiteX44" fmla="*/ 782450 w 3475899"/>
                <a:gd name="connsiteY44" fmla="*/ 143929 h 3988487"/>
                <a:gd name="connsiteX45" fmla="*/ 1425671 w 3475899"/>
                <a:gd name="connsiteY45" fmla="*/ 421 h 3988487"/>
                <a:gd name="connsiteX0" fmla="*/ 1425671 w 3475899"/>
                <a:gd name="connsiteY0" fmla="*/ 0 h 3988066"/>
                <a:gd name="connsiteX1" fmla="*/ 961834 w 3475899"/>
                <a:gd name="connsiteY1" fmla="*/ 187072 h 3988066"/>
                <a:gd name="connsiteX2" fmla="*/ 744010 w 3475899"/>
                <a:gd name="connsiteY2" fmla="*/ 481775 h 3988066"/>
                <a:gd name="connsiteX3" fmla="*/ 900331 w 3475899"/>
                <a:gd name="connsiteY3" fmla="*/ 740602 h 3988066"/>
                <a:gd name="connsiteX4" fmla="*/ 1284726 w 3475899"/>
                <a:gd name="connsiteY4" fmla="*/ 943050 h 3988066"/>
                <a:gd name="connsiteX5" fmla="*/ 2984160 w 3475899"/>
                <a:gd name="connsiteY5" fmla="*/ 1543339 h 3988066"/>
                <a:gd name="connsiteX6" fmla="*/ 3378091 w 3475899"/>
                <a:gd name="connsiteY6" fmla="*/ 2821306 h 3988066"/>
                <a:gd name="connsiteX7" fmla="*/ 2359032 w 3475899"/>
                <a:gd name="connsiteY7" fmla="*/ 3840356 h 3988066"/>
                <a:gd name="connsiteX8" fmla="*/ 1252372 w 3475899"/>
                <a:gd name="connsiteY8" fmla="*/ 3968244 h 3988066"/>
                <a:gd name="connsiteX9" fmla="*/ 352887 w 3475899"/>
                <a:gd name="connsiteY9" fmla="*/ 3518017 h 3988066"/>
                <a:gd name="connsiteX10" fmla="*/ 846 w 3475899"/>
                <a:gd name="connsiteY10" fmla="*/ 2711267 h 3988066"/>
                <a:gd name="connsiteX11" fmla="*/ 284017 w 3475899"/>
                <a:gd name="connsiteY11" fmla="*/ 2118017 h 3988066"/>
                <a:gd name="connsiteX12" fmla="*/ 964397 w 3475899"/>
                <a:gd name="connsiteY12" fmla="*/ 1870723 h 3988066"/>
                <a:gd name="connsiteX13" fmla="*/ 1592242 w 3475899"/>
                <a:gd name="connsiteY13" fmla="*/ 2019356 h 3988066"/>
                <a:gd name="connsiteX14" fmla="*/ 1861319 w 3475899"/>
                <a:gd name="connsiteY14" fmla="*/ 2490881 h 3988066"/>
                <a:gd name="connsiteX15" fmla="*/ 1680653 w 3475899"/>
                <a:gd name="connsiteY15" fmla="*/ 2861181 h 3988066"/>
                <a:gd name="connsiteX16" fmla="*/ 1261662 w 3475899"/>
                <a:gd name="connsiteY16" fmla="*/ 3008533 h 3988066"/>
                <a:gd name="connsiteX17" fmla="*/ 895206 w 3475899"/>
                <a:gd name="connsiteY17" fmla="*/ 2926528 h 3988066"/>
                <a:gd name="connsiteX18" fmla="*/ 718384 w 3475899"/>
                <a:gd name="connsiteY18" fmla="*/ 2649764 h 3988066"/>
                <a:gd name="connsiteX19" fmla="*/ 808076 w 3475899"/>
                <a:gd name="connsiteY19" fmla="*/ 2470379 h 3988066"/>
                <a:gd name="connsiteX20" fmla="*/ 931082 w 3475899"/>
                <a:gd name="connsiteY20" fmla="*/ 2406314 h 3988066"/>
                <a:gd name="connsiteX21" fmla="*/ 990023 w 3475899"/>
                <a:gd name="connsiteY21" fmla="*/ 2398626 h 3988066"/>
                <a:gd name="connsiteX22" fmla="*/ 1010524 w 3475899"/>
                <a:gd name="connsiteY22" fmla="*/ 2414001 h 3988066"/>
                <a:gd name="connsiteX23" fmla="*/ 1000274 w 3475899"/>
                <a:gd name="connsiteY23" fmla="*/ 2444753 h 3988066"/>
                <a:gd name="connsiteX24" fmla="*/ 990023 w 3475899"/>
                <a:gd name="connsiteY24" fmla="*/ 2475505 h 3988066"/>
                <a:gd name="connsiteX25" fmla="*/ 974647 w 3475899"/>
                <a:gd name="connsiteY25" fmla="*/ 2588261 h 3988066"/>
                <a:gd name="connsiteX26" fmla="*/ 1055370 w 3475899"/>
                <a:gd name="connsiteY26" fmla="*/ 2725362 h 3988066"/>
                <a:gd name="connsiteX27" fmla="*/ 1230911 w 3475899"/>
                <a:gd name="connsiteY27" fmla="*/ 2783021 h 3988066"/>
                <a:gd name="connsiteX28" fmla="*/ 1494862 w 3475899"/>
                <a:gd name="connsiteY28" fmla="*/ 2685641 h 3988066"/>
                <a:gd name="connsiteX29" fmla="*/ 1599930 w 3475899"/>
                <a:gd name="connsiteY29" fmla="*/ 2444753 h 3988066"/>
                <a:gd name="connsiteX30" fmla="*/ 1387231 w 3475899"/>
                <a:gd name="connsiteY30" fmla="*/ 2109048 h 3988066"/>
                <a:gd name="connsiteX31" fmla="*/ 943896 w 3475899"/>
                <a:gd name="connsiteY31" fmla="*/ 2003980 h 3988066"/>
                <a:gd name="connsiteX32" fmla="*/ 372428 w 3475899"/>
                <a:gd name="connsiteY32" fmla="*/ 2198740 h 3988066"/>
                <a:gd name="connsiteX33" fmla="*/ 118727 w 3475899"/>
                <a:gd name="connsiteY33" fmla="*/ 2711267 h 3988066"/>
                <a:gd name="connsiteX34" fmla="*/ 500560 w 3475899"/>
                <a:gd name="connsiteY34" fmla="*/ 3351926 h 3988066"/>
                <a:gd name="connsiteX35" fmla="*/ 1312915 w 3475899"/>
                <a:gd name="connsiteY35" fmla="*/ 3567187 h 3988066"/>
                <a:gd name="connsiteX36" fmla="*/ 2135520 w 3475899"/>
                <a:gd name="connsiteY36" fmla="*/ 3269921 h 3988066"/>
                <a:gd name="connsiteX37" fmla="*/ 2491727 w 3475899"/>
                <a:gd name="connsiteY37" fmla="*/ 2506256 h 3988066"/>
                <a:gd name="connsiteX38" fmla="*/ 2373845 w 3475899"/>
                <a:gd name="connsiteY38" fmla="*/ 2070608 h 3988066"/>
                <a:gd name="connsiteX39" fmla="*/ 2058641 w 3475899"/>
                <a:gd name="connsiteY39" fmla="*/ 1755405 h 3988066"/>
                <a:gd name="connsiteX40" fmla="*/ 1615306 w 3475899"/>
                <a:gd name="connsiteY40" fmla="*/ 1496578 h 3988066"/>
                <a:gd name="connsiteX41" fmla="*/ 859329 w 3475899"/>
                <a:gd name="connsiteY41" fmla="*/ 1135247 h 3988066"/>
                <a:gd name="connsiteX42" fmla="*/ 477496 w 3475899"/>
                <a:gd name="connsiteY42" fmla="*/ 609907 h 3988066"/>
                <a:gd name="connsiteX43" fmla="*/ 782450 w 3475899"/>
                <a:gd name="connsiteY43" fmla="*/ 143508 h 3988066"/>
                <a:gd name="connsiteX44" fmla="*/ 1425671 w 3475899"/>
                <a:gd name="connsiteY44" fmla="*/ 0 h 3988066"/>
                <a:gd name="connsiteX0" fmla="*/ 782450 w 3475899"/>
                <a:gd name="connsiteY0" fmla="*/ 32557 h 3877115"/>
                <a:gd name="connsiteX1" fmla="*/ 961834 w 3475899"/>
                <a:gd name="connsiteY1" fmla="*/ 76121 h 3877115"/>
                <a:gd name="connsiteX2" fmla="*/ 744010 w 3475899"/>
                <a:gd name="connsiteY2" fmla="*/ 370824 h 3877115"/>
                <a:gd name="connsiteX3" fmla="*/ 900331 w 3475899"/>
                <a:gd name="connsiteY3" fmla="*/ 629651 h 3877115"/>
                <a:gd name="connsiteX4" fmla="*/ 1284726 w 3475899"/>
                <a:gd name="connsiteY4" fmla="*/ 832099 h 3877115"/>
                <a:gd name="connsiteX5" fmla="*/ 2984160 w 3475899"/>
                <a:gd name="connsiteY5" fmla="*/ 1432388 h 3877115"/>
                <a:gd name="connsiteX6" fmla="*/ 3378091 w 3475899"/>
                <a:gd name="connsiteY6" fmla="*/ 2710355 h 3877115"/>
                <a:gd name="connsiteX7" fmla="*/ 2359032 w 3475899"/>
                <a:gd name="connsiteY7" fmla="*/ 3729405 h 3877115"/>
                <a:gd name="connsiteX8" fmla="*/ 1252372 w 3475899"/>
                <a:gd name="connsiteY8" fmla="*/ 3857293 h 3877115"/>
                <a:gd name="connsiteX9" fmla="*/ 352887 w 3475899"/>
                <a:gd name="connsiteY9" fmla="*/ 3407066 h 3877115"/>
                <a:gd name="connsiteX10" fmla="*/ 846 w 3475899"/>
                <a:gd name="connsiteY10" fmla="*/ 2600316 h 3877115"/>
                <a:gd name="connsiteX11" fmla="*/ 284017 w 3475899"/>
                <a:gd name="connsiteY11" fmla="*/ 2007066 h 3877115"/>
                <a:gd name="connsiteX12" fmla="*/ 964397 w 3475899"/>
                <a:gd name="connsiteY12" fmla="*/ 1759772 h 3877115"/>
                <a:gd name="connsiteX13" fmla="*/ 1592242 w 3475899"/>
                <a:gd name="connsiteY13" fmla="*/ 1908405 h 3877115"/>
                <a:gd name="connsiteX14" fmla="*/ 1861319 w 3475899"/>
                <a:gd name="connsiteY14" fmla="*/ 2379930 h 3877115"/>
                <a:gd name="connsiteX15" fmla="*/ 1680653 w 3475899"/>
                <a:gd name="connsiteY15" fmla="*/ 2750230 h 3877115"/>
                <a:gd name="connsiteX16" fmla="*/ 1261662 w 3475899"/>
                <a:gd name="connsiteY16" fmla="*/ 2897582 h 3877115"/>
                <a:gd name="connsiteX17" fmla="*/ 895206 w 3475899"/>
                <a:gd name="connsiteY17" fmla="*/ 2815577 h 3877115"/>
                <a:gd name="connsiteX18" fmla="*/ 718384 w 3475899"/>
                <a:gd name="connsiteY18" fmla="*/ 2538813 h 3877115"/>
                <a:gd name="connsiteX19" fmla="*/ 808076 w 3475899"/>
                <a:gd name="connsiteY19" fmla="*/ 2359428 h 3877115"/>
                <a:gd name="connsiteX20" fmla="*/ 931082 w 3475899"/>
                <a:gd name="connsiteY20" fmla="*/ 2295363 h 3877115"/>
                <a:gd name="connsiteX21" fmla="*/ 990023 w 3475899"/>
                <a:gd name="connsiteY21" fmla="*/ 2287675 h 3877115"/>
                <a:gd name="connsiteX22" fmla="*/ 1010524 w 3475899"/>
                <a:gd name="connsiteY22" fmla="*/ 2303050 h 3877115"/>
                <a:gd name="connsiteX23" fmla="*/ 1000274 w 3475899"/>
                <a:gd name="connsiteY23" fmla="*/ 2333802 h 3877115"/>
                <a:gd name="connsiteX24" fmla="*/ 990023 w 3475899"/>
                <a:gd name="connsiteY24" fmla="*/ 2364554 h 3877115"/>
                <a:gd name="connsiteX25" fmla="*/ 974647 w 3475899"/>
                <a:gd name="connsiteY25" fmla="*/ 2477310 h 3877115"/>
                <a:gd name="connsiteX26" fmla="*/ 1055370 w 3475899"/>
                <a:gd name="connsiteY26" fmla="*/ 2614411 h 3877115"/>
                <a:gd name="connsiteX27" fmla="*/ 1230911 w 3475899"/>
                <a:gd name="connsiteY27" fmla="*/ 2672070 h 3877115"/>
                <a:gd name="connsiteX28" fmla="*/ 1494862 w 3475899"/>
                <a:gd name="connsiteY28" fmla="*/ 2574690 h 3877115"/>
                <a:gd name="connsiteX29" fmla="*/ 1599930 w 3475899"/>
                <a:gd name="connsiteY29" fmla="*/ 2333802 h 3877115"/>
                <a:gd name="connsiteX30" fmla="*/ 1387231 w 3475899"/>
                <a:gd name="connsiteY30" fmla="*/ 1998097 h 3877115"/>
                <a:gd name="connsiteX31" fmla="*/ 943896 w 3475899"/>
                <a:gd name="connsiteY31" fmla="*/ 1893029 h 3877115"/>
                <a:gd name="connsiteX32" fmla="*/ 372428 w 3475899"/>
                <a:gd name="connsiteY32" fmla="*/ 2087789 h 3877115"/>
                <a:gd name="connsiteX33" fmla="*/ 118727 w 3475899"/>
                <a:gd name="connsiteY33" fmla="*/ 2600316 h 3877115"/>
                <a:gd name="connsiteX34" fmla="*/ 500560 w 3475899"/>
                <a:gd name="connsiteY34" fmla="*/ 3240975 h 3877115"/>
                <a:gd name="connsiteX35" fmla="*/ 1312915 w 3475899"/>
                <a:gd name="connsiteY35" fmla="*/ 3456236 h 3877115"/>
                <a:gd name="connsiteX36" fmla="*/ 2135520 w 3475899"/>
                <a:gd name="connsiteY36" fmla="*/ 3158970 h 3877115"/>
                <a:gd name="connsiteX37" fmla="*/ 2491727 w 3475899"/>
                <a:gd name="connsiteY37" fmla="*/ 2395305 h 3877115"/>
                <a:gd name="connsiteX38" fmla="*/ 2373845 w 3475899"/>
                <a:gd name="connsiteY38" fmla="*/ 1959657 h 3877115"/>
                <a:gd name="connsiteX39" fmla="*/ 2058641 w 3475899"/>
                <a:gd name="connsiteY39" fmla="*/ 1644454 h 3877115"/>
                <a:gd name="connsiteX40" fmla="*/ 1615306 w 3475899"/>
                <a:gd name="connsiteY40" fmla="*/ 1385627 h 3877115"/>
                <a:gd name="connsiteX41" fmla="*/ 859329 w 3475899"/>
                <a:gd name="connsiteY41" fmla="*/ 1024296 h 3877115"/>
                <a:gd name="connsiteX42" fmla="*/ 477496 w 3475899"/>
                <a:gd name="connsiteY42" fmla="*/ 498956 h 3877115"/>
                <a:gd name="connsiteX43" fmla="*/ 782450 w 3475899"/>
                <a:gd name="connsiteY43" fmla="*/ 32557 h 3877115"/>
                <a:gd name="connsiteX0" fmla="*/ 477496 w 3475899"/>
                <a:gd name="connsiteY0" fmla="*/ 424506 h 3802665"/>
                <a:gd name="connsiteX1" fmla="*/ 961834 w 3475899"/>
                <a:gd name="connsiteY1" fmla="*/ 1671 h 3802665"/>
                <a:gd name="connsiteX2" fmla="*/ 744010 w 3475899"/>
                <a:gd name="connsiteY2" fmla="*/ 296374 h 3802665"/>
                <a:gd name="connsiteX3" fmla="*/ 900331 w 3475899"/>
                <a:gd name="connsiteY3" fmla="*/ 555201 h 3802665"/>
                <a:gd name="connsiteX4" fmla="*/ 1284726 w 3475899"/>
                <a:gd name="connsiteY4" fmla="*/ 757649 h 3802665"/>
                <a:gd name="connsiteX5" fmla="*/ 2984160 w 3475899"/>
                <a:gd name="connsiteY5" fmla="*/ 1357938 h 3802665"/>
                <a:gd name="connsiteX6" fmla="*/ 3378091 w 3475899"/>
                <a:gd name="connsiteY6" fmla="*/ 2635905 h 3802665"/>
                <a:gd name="connsiteX7" fmla="*/ 2359032 w 3475899"/>
                <a:gd name="connsiteY7" fmla="*/ 3654955 h 3802665"/>
                <a:gd name="connsiteX8" fmla="*/ 1252372 w 3475899"/>
                <a:gd name="connsiteY8" fmla="*/ 3782843 h 3802665"/>
                <a:gd name="connsiteX9" fmla="*/ 352887 w 3475899"/>
                <a:gd name="connsiteY9" fmla="*/ 3332616 h 3802665"/>
                <a:gd name="connsiteX10" fmla="*/ 846 w 3475899"/>
                <a:gd name="connsiteY10" fmla="*/ 2525866 h 3802665"/>
                <a:gd name="connsiteX11" fmla="*/ 284017 w 3475899"/>
                <a:gd name="connsiteY11" fmla="*/ 1932616 h 3802665"/>
                <a:gd name="connsiteX12" fmla="*/ 964397 w 3475899"/>
                <a:gd name="connsiteY12" fmla="*/ 1685322 h 3802665"/>
                <a:gd name="connsiteX13" fmla="*/ 1592242 w 3475899"/>
                <a:gd name="connsiteY13" fmla="*/ 1833955 h 3802665"/>
                <a:gd name="connsiteX14" fmla="*/ 1861319 w 3475899"/>
                <a:gd name="connsiteY14" fmla="*/ 2305480 h 3802665"/>
                <a:gd name="connsiteX15" fmla="*/ 1680653 w 3475899"/>
                <a:gd name="connsiteY15" fmla="*/ 2675780 h 3802665"/>
                <a:gd name="connsiteX16" fmla="*/ 1261662 w 3475899"/>
                <a:gd name="connsiteY16" fmla="*/ 2823132 h 3802665"/>
                <a:gd name="connsiteX17" fmla="*/ 895206 w 3475899"/>
                <a:gd name="connsiteY17" fmla="*/ 2741127 h 3802665"/>
                <a:gd name="connsiteX18" fmla="*/ 718384 w 3475899"/>
                <a:gd name="connsiteY18" fmla="*/ 2464363 h 3802665"/>
                <a:gd name="connsiteX19" fmla="*/ 808076 w 3475899"/>
                <a:gd name="connsiteY19" fmla="*/ 2284978 h 3802665"/>
                <a:gd name="connsiteX20" fmla="*/ 931082 w 3475899"/>
                <a:gd name="connsiteY20" fmla="*/ 2220913 h 3802665"/>
                <a:gd name="connsiteX21" fmla="*/ 990023 w 3475899"/>
                <a:gd name="connsiteY21" fmla="*/ 2213225 h 3802665"/>
                <a:gd name="connsiteX22" fmla="*/ 1010524 w 3475899"/>
                <a:gd name="connsiteY22" fmla="*/ 2228600 h 3802665"/>
                <a:gd name="connsiteX23" fmla="*/ 1000274 w 3475899"/>
                <a:gd name="connsiteY23" fmla="*/ 2259352 h 3802665"/>
                <a:gd name="connsiteX24" fmla="*/ 990023 w 3475899"/>
                <a:gd name="connsiteY24" fmla="*/ 2290104 h 3802665"/>
                <a:gd name="connsiteX25" fmla="*/ 974647 w 3475899"/>
                <a:gd name="connsiteY25" fmla="*/ 2402860 h 3802665"/>
                <a:gd name="connsiteX26" fmla="*/ 1055370 w 3475899"/>
                <a:gd name="connsiteY26" fmla="*/ 2539961 h 3802665"/>
                <a:gd name="connsiteX27" fmla="*/ 1230911 w 3475899"/>
                <a:gd name="connsiteY27" fmla="*/ 2597620 h 3802665"/>
                <a:gd name="connsiteX28" fmla="*/ 1494862 w 3475899"/>
                <a:gd name="connsiteY28" fmla="*/ 2500240 h 3802665"/>
                <a:gd name="connsiteX29" fmla="*/ 1599930 w 3475899"/>
                <a:gd name="connsiteY29" fmla="*/ 2259352 h 3802665"/>
                <a:gd name="connsiteX30" fmla="*/ 1387231 w 3475899"/>
                <a:gd name="connsiteY30" fmla="*/ 1923647 h 3802665"/>
                <a:gd name="connsiteX31" fmla="*/ 943896 w 3475899"/>
                <a:gd name="connsiteY31" fmla="*/ 1818579 h 3802665"/>
                <a:gd name="connsiteX32" fmla="*/ 372428 w 3475899"/>
                <a:gd name="connsiteY32" fmla="*/ 2013339 h 3802665"/>
                <a:gd name="connsiteX33" fmla="*/ 118727 w 3475899"/>
                <a:gd name="connsiteY33" fmla="*/ 2525866 h 3802665"/>
                <a:gd name="connsiteX34" fmla="*/ 500560 w 3475899"/>
                <a:gd name="connsiteY34" fmla="*/ 3166525 h 3802665"/>
                <a:gd name="connsiteX35" fmla="*/ 1312915 w 3475899"/>
                <a:gd name="connsiteY35" fmla="*/ 3381786 h 3802665"/>
                <a:gd name="connsiteX36" fmla="*/ 2135520 w 3475899"/>
                <a:gd name="connsiteY36" fmla="*/ 3084520 h 3802665"/>
                <a:gd name="connsiteX37" fmla="*/ 2491727 w 3475899"/>
                <a:gd name="connsiteY37" fmla="*/ 2320855 h 3802665"/>
                <a:gd name="connsiteX38" fmla="*/ 2373845 w 3475899"/>
                <a:gd name="connsiteY38" fmla="*/ 1885207 h 3802665"/>
                <a:gd name="connsiteX39" fmla="*/ 2058641 w 3475899"/>
                <a:gd name="connsiteY39" fmla="*/ 1570004 h 3802665"/>
                <a:gd name="connsiteX40" fmla="*/ 1615306 w 3475899"/>
                <a:gd name="connsiteY40" fmla="*/ 1311177 h 3802665"/>
                <a:gd name="connsiteX41" fmla="*/ 859329 w 3475899"/>
                <a:gd name="connsiteY41" fmla="*/ 949846 h 3802665"/>
                <a:gd name="connsiteX42" fmla="*/ 477496 w 3475899"/>
                <a:gd name="connsiteY42" fmla="*/ 424506 h 380266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35520 w 3475899"/>
                <a:gd name="connsiteY36" fmla="*/ 3980450 h 4698595"/>
                <a:gd name="connsiteX37" fmla="*/ 2491727 w 3475899"/>
                <a:gd name="connsiteY37" fmla="*/ 3216785 h 4698595"/>
                <a:gd name="connsiteX38" fmla="*/ 2373845 w 3475899"/>
                <a:gd name="connsiteY38" fmla="*/ 278113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35520 w 3475899"/>
                <a:gd name="connsiteY36" fmla="*/ 3980450 h 4698595"/>
                <a:gd name="connsiteX37" fmla="*/ 2705552 w 3475899"/>
                <a:gd name="connsiteY37" fmla="*/ 3234379 h 4698595"/>
                <a:gd name="connsiteX38" fmla="*/ 2373845 w 3475899"/>
                <a:gd name="connsiteY38" fmla="*/ 278113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373845 w 3475899"/>
                <a:gd name="connsiteY38" fmla="*/ 278113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2058641 w 3475899"/>
                <a:gd name="connsiteY39" fmla="*/ 2465934 h 4698595"/>
                <a:gd name="connsiteX40" fmla="*/ 1615306 w 3475899"/>
                <a:gd name="connsiteY40" fmla="*/ 2207107 h 4698595"/>
                <a:gd name="connsiteX41" fmla="*/ 859329 w 3475899"/>
                <a:gd name="connsiteY41" fmla="*/ 1845776 h 4698595"/>
                <a:gd name="connsiteX42" fmla="*/ 477496 w 3475899"/>
                <a:gd name="connsiteY42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349344 w 3475899"/>
                <a:gd name="connsiteY36" fmla="*/ 4033228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615306 w 3475899"/>
                <a:gd name="connsiteY39" fmla="*/ 2207107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75899"/>
                <a:gd name="connsiteY0" fmla="*/ 1320436 h 4698595"/>
                <a:gd name="connsiteX1" fmla="*/ 391637 w 3475899"/>
                <a:gd name="connsiteY1" fmla="*/ 346 h 4698595"/>
                <a:gd name="connsiteX2" fmla="*/ 744010 w 3475899"/>
                <a:gd name="connsiteY2" fmla="*/ 1192304 h 4698595"/>
                <a:gd name="connsiteX3" fmla="*/ 900331 w 3475899"/>
                <a:gd name="connsiteY3" fmla="*/ 1451131 h 4698595"/>
                <a:gd name="connsiteX4" fmla="*/ 1284726 w 3475899"/>
                <a:gd name="connsiteY4" fmla="*/ 1653579 h 4698595"/>
                <a:gd name="connsiteX5" fmla="*/ 2984160 w 3475899"/>
                <a:gd name="connsiteY5" fmla="*/ 2253868 h 4698595"/>
                <a:gd name="connsiteX6" fmla="*/ 3378091 w 3475899"/>
                <a:gd name="connsiteY6" fmla="*/ 3531835 h 4698595"/>
                <a:gd name="connsiteX7" fmla="*/ 2359032 w 3475899"/>
                <a:gd name="connsiteY7" fmla="*/ 4550885 h 4698595"/>
                <a:gd name="connsiteX8" fmla="*/ 1252372 w 3475899"/>
                <a:gd name="connsiteY8" fmla="*/ 4678773 h 4698595"/>
                <a:gd name="connsiteX9" fmla="*/ 352887 w 3475899"/>
                <a:gd name="connsiteY9" fmla="*/ 4228546 h 4698595"/>
                <a:gd name="connsiteX10" fmla="*/ 846 w 3475899"/>
                <a:gd name="connsiteY10" fmla="*/ 3421796 h 4698595"/>
                <a:gd name="connsiteX11" fmla="*/ 284017 w 3475899"/>
                <a:gd name="connsiteY11" fmla="*/ 2828546 h 4698595"/>
                <a:gd name="connsiteX12" fmla="*/ 964397 w 3475899"/>
                <a:gd name="connsiteY12" fmla="*/ 2581252 h 4698595"/>
                <a:gd name="connsiteX13" fmla="*/ 1592242 w 3475899"/>
                <a:gd name="connsiteY13" fmla="*/ 2729885 h 4698595"/>
                <a:gd name="connsiteX14" fmla="*/ 1861319 w 3475899"/>
                <a:gd name="connsiteY14" fmla="*/ 3201410 h 4698595"/>
                <a:gd name="connsiteX15" fmla="*/ 1680653 w 3475899"/>
                <a:gd name="connsiteY15" fmla="*/ 3571710 h 4698595"/>
                <a:gd name="connsiteX16" fmla="*/ 1261662 w 3475899"/>
                <a:gd name="connsiteY16" fmla="*/ 3719062 h 4698595"/>
                <a:gd name="connsiteX17" fmla="*/ 895206 w 3475899"/>
                <a:gd name="connsiteY17" fmla="*/ 3637057 h 4698595"/>
                <a:gd name="connsiteX18" fmla="*/ 718384 w 3475899"/>
                <a:gd name="connsiteY18" fmla="*/ 3360293 h 4698595"/>
                <a:gd name="connsiteX19" fmla="*/ 808076 w 3475899"/>
                <a:gd name="connsiteY19" fmla="*/ 3180908 h 4698595"/>
                <a:gd name="connsiteX20" fmla="*/ 931082 w 3475899"/>
                <a:gd name="connsiteY20" fmla="*/ 3116843 h 4698595"/>
                <a:gd name="connsiteX21" fmla="*/ 990023 w 3475899"/>
                <a:gd name="connsiteY21" fmla="*/ 3109155 h 4698595"/>
                <a:gd name="connsiteX22" fmla="*/ 1010524 w 3475899"/>
                <a:gd name="connsiteY22" fmla="*/ 3124530 h 4698595"/>
                <a:gd name="connsiteX23" fmla="*/ 1000274 w 3475899"/>
                <a:gd name="connsiteY23" fmla="*/ 3155282 h 4698595"/>
                <a:gd name="connsiteX24" fmla="*/ 990023 w 3475899"/>
                <a:gd name="connsiteY24" fmla="*/ 3186034 h 4698595"/>
                <a:gd name="connsiteX25" fmla="*/ 974647 w 3475899"/>
                <a:gd name="connsiteY25" fmla="*/ 3298790 h 4698595"/>
                <a:gd name="connsiteX26" fmla="*/ 1055370 w 3475899"/>
                <a:gd name="connsiteY26" fmla="*/ 3435891 h 4698595"/>
                <a:gd name="connsiteX27" fmla="*/ 1230911 w 3475899"/>
                <a:gd name="connsiteY27" fmla="*/ 3493550 h 4698595"/>
                <a:gd name="connsiteX28" fmla="*/ 1494862 w 3475899"/>
                <a:gd name="connsiteY28" fmla="*/ 3396170 h 4698595"/>
                <a:gd name="connsiteX29" fmla="*/ 1599930 w 3475899"/>
                <a:gd name="connsiteY29" fmla="*/ 3155282 h 4698595"/>
                <a:gd name="connsiteX30" fmla="*/ 1387231 w 3475899"/>
                <a:gd name="connsiteY30" fmla="*/ 2819577 h 4698595"/>
                <a:gd name="connsiteX31" fmla="*/ 943896 w 3475899"/>
                <a:gd name="connsiteY31" fmla="*/ 2714509 h 4698595"/>
                <a:gd name="connsiteX32" fmla="*/ 372428 w 3475899"/>
                <a:gd name="connsiteY32" fmla="*/ 2909269 h 4698595"/>
                <a:gd name="connsiteX33" fmla="*/ 118727 w 3475899"/>
                <a:gd name="connsiteY33" fmla="*/ 3421796 h 4698595"/>
                <a:gd name="connsiteX34" fmla="*/ 500560 w 3475899"/>
                <a:gd name="connsiteY34" fmla="*/ 4062455 h 4698595"/>
                <a:gd name="connsiteX35" fmla="*/ 1312915 w 3475899"/>
                <a:gd name="connsiteY35" fmla="*/ 4277716 h 4698595"/>
                <a:gd name="connsiteX36" fmla="*/ 2195013 w 3475899"/>
                <a:gd name="connsiteY36" fmla="*/ 3993179 h 4698595"/>
                <a:gd name="connsiteX37" fmla="*/ 2705552 w 3475899"/>
                <a:gd name="connsiteY37" fmla="*/ 3234379 h 4698595"/>
                <a:gd name="connsiteX38" fmla="*/ 2587666 w 3475899"/>
                <a:gd name="connsiteY38" fmla="*/ 2728357 h 4698595"/>
                <a:gd name="connsiteX39" fmla="*/ 1769638 w 3475899"/>
                <a:gd name="connsiteY39" fmla="*/ 2113659 h 4698595"/>
                <a:gd name="connsiteX40" fmla="*/ 859329 w 3475899"/>
                <a:gd name="connsiteY40" fmla="*/ 1845776 h 4698595"/>
                <a:gd name="connsiteX41" fmla="*/ 477496 w 3475899"/>
                <a:gd name="connsiteY41" fmla="*/ 1320436 h 4698595"/>
                <a:gd name="connsiteX0" fmla="*/ 477496 w 3411483"/>
                <a:gd name="connsiteY0" fmla="*/ 1320436 h 4698595"/>
                <a:gd name="connsiteX1" fmla="*/ 391637 w 3411483"/>
                <a:gd name="connsiteY1" fmla="*/ 346 h 4698595"/>
                <a:gd name="connsiteX2" fmla="*/ 744010 w 3411483"/>
                <a:gd name="connsiteY2" fmla="*/ 1192304 h 4698595"/>
                <a:gd name="connsiteX3" fmla="*/ 900331 w 3411483"/>
                <a:gd name="connsiteY3" fmla="*/ 1451131 h 4698595"/>
                <a:gd name="connsiteX4" fmla="*/ 1240632 w 3411483"/>
                <a:gd name="connsiteY4" fmla="*/ 1733678 h 4698595"/>
                <a:gd name="connsiteX5" fmla="*/ 2984160 w 3411483"/>
                <a:gd name="connsiteY5" fmla="*/ 2253868 h 4698595"/>
                <a:gd name="connsiteX6" fmla="*/ 3378091 w 3411483"/>
                <a:gd name="connsiteY6" fmla="*/ 3531835 h 4698595"/>
                <a:gd name="connsiteX7" fmla="*/ 2359032 w 3411483"/>
                <a:gd name="connsiteY7" fmla="*/ 4550885 h 4698595"/>
                <a:gd name="connsiteX8" fmla="*/ 1252372 w 3411483"/>
                <a:gd name="connsiteY8" fmla="*/ 4678773 h 4698595"/>
                <a:gd name="connsiteX9" fmla="*/ 352887 w 3411483"/>
                <a:gd name="connsiteY9" fmla="*/ 4228546 h 4698595"/>
                <a:gd name="connsiteX10" fmla="*/ 846 w 3411483"/>
                <a:gd name="connsiteY10" fmla="*/ 3421796 h 4698595"/>
                <a:gd name="connsiteX11" fmla="*/ 284017 w 3411483"/>
                <a:gd name="connsiteY11" fmla="*/ 2828546 h 4698595"/>
                <a:gd name="connsiteX12" fmla="*/ 964397 w 3411483"/>
                <a:gd name="connsiteY12" fmla="*/ 2581252 h 4698595"/>
                <a:gd name="connsiteX13" fmla="*/ 1592242 w 3411483"/>
                <a:gd name="connsiteY13" fmla="*/ 2729885 h 4698595"/>
                <a:gd name="connsiteX14" fmla="*/ 1861319 w 3411483"/>
                <a:gd name="connsiteY14" fmla="*/ 3201410 h 4698595"/>
                <a:gd name="connsiteX15" fmla="*/ 1680653 w 3411483"/>
                <a:gd name="connsiteY15" fmla="*/ 3571710 h 4698595"/>
                <a:gd name="connsiteX16" fmla="*/ 1261662 w 3411483"/>
                <a:gd name="connsiteY16" fmla="*/ 3719062 h 4698595"/>
                <a:gd name="connsiteX17" fmla="*/ 895206 w 3411483"/>
                <a:gd name="connsiteY17" fmla="*/ 3637057 h 4698595"/>
                <a:gd name="connsiteX18" fmla="*/ 718384 w 3411483"/>
                <a:gd name="connsiteY18" fmla="*/ 3360293 h 4698595"/>
                <a:gd name="connsiteX19" fmla="*/ 808076 w 3411483"/>
                <a:gd name="connsiteY19" fmla="*/ 3180908 h 4698595"/>
                <a:gd name="connsiteX20" fmla="*/ 931082 w 3411483"/>
                <a:gd name="connsiteY20" fmla="*/ 3116843 h 4698595"/>
                <a:gd name="connsiteX21" fmla="*/ 990023 w 3411483"/>
                <a:gd name="connsiteY21" fmla="*/ 3109155 h 4698595"/>
                <a:gd name="connsiteX22" fmla="*/ 1010524 w 3411483"/>
                <a:gd name="connsiteY22" fmla="*/ 3124530 h 4698595"/>
                <a:gd name="connsiteX23" fmla="*/ 1000274 w 3411483"/>
                <a:gd name="connsiteY23" fmla="*/ 3155282 h 4698595"/>
                <a:gd name="connsiteX24" fmla="*/ 990023 w 3411483"/>
                <a:gd name="connsiteY24" fmla="*/ 3186034 h 4698595"/>
                <a:gd name="connsiteX25" fmla="*/ 974647 w 3411483"/>
                <a:gd name="connsiteY25" fmla="*/ 3298790 h 4698595"/>
                <a:gd name="connsiteX26" fmla="*/ 1055370 w 3411483"/>
                <a:gd name="connsiteY26" fmla="*/ 3435891 h 4698595"/>
                <a:gd name="connsiteX27" fmla="*/ 1230911 w 3411483"/>
                <a:gd name="connsiteY27" fmla="*/ 3493550 h 4698595"/>
                <a:gd name="connsiteX28" fmla="*/ 1494862 w 3411483"/>
                <a:gd name="connsiteY28" fmla="*/ 3396170 h 4698595"/>
                <a:gd name="connsiteX29" fmla="*/ 1599930 w 3411483"/>
                <a:gd name="connsiteY29" fmla="*/ 3155282 h 4698595"/>
                <a:gd name="connsiteX30" fmla="*/ 1387231 w 3411483"/>
                <a:gd name="connsiteY30" fmla="*/ 2819577 h 4698595"/>
                <a:gd name="connsiteX31" fmla="*/ 943896 w 3411483"/>
                <a:gd name="connsiteY31" fmla="*/ 2714509 h 4698595"/>
                <a:gd name="connsiteX32" fmla="*/ 372428 w 3411483"/>
                <a:gd name="connsiteY32" fmla="*/ 2909269 h 4698595"/>
                <a:gd name="connsiteX33" fmla="*/ 118727 w 3411483"/>
                <a:gd name="connsiteY33" fmla="*/ 3421796 h 4698595"/>
                <a:gd name="connsiteX34" fmla="*/ 500560 w 3411483"/>
                <a:gd name="connsiteY34" fmla="*/ 4062455 h 4698595"/>
                <a:gd name="connsiteX35" fmla="*/ 1312915 w 3411483"/>
                <a:gd name="connsiteY35" fmla="*/ 4277716 h 4698595"/>
                <a:gd name="connsiteX36" fmla="*/ 2195013 w 3411483"/>
                <a:gd name="connsiteY36" fmla="*/ 3993179 h 4698595"/>
                <a:gd name="connsiteX37" fmla="*/ 2705552 w 3411483"/>
                <a:gd name="connsiteY37" fmla="*/ 3234379 h 4698595"/>
                <a:gd name="connsiteX38" fmla="*/ 2587666 w 3411483"/>
                <a:gd name="connsiteY38" fmla="*/ 2728357 h 4698595"/>
                <a:gd name="connsiteX39" fmla="*/ 1769638 w 3411483"/>
                <a:gd name="connsiteY39" fmla="*/ 2113659 h 4698595"/>
                <a:gd name="connsiteX40" fmla="*/ 859329 w 3411483"/>
                <a:gd name="connsiteY40" fmla="*/ 1845776 h 4698595"/>
                <a:gd name="connsiteX41" fmla="*/ 477496 w 3411483"/>
                <a:gd name="connsiteY41" fmla="*/ 1320436 h 4698595"/>
                <a:gd name="connsiteX0" fmla="*/ 477496 w 3411485"/>
                <a:gd name="connsiteY0" fmla="*/ 760057 h 4138216"/>
                <a:gd name="connsiteX1" fmla="*/ 810541 w 3411485"/>
                <a:gd name="connsiteY1" fmla="*/ 659 h 4138216"/>
                <a:gd name="connsiteX2" fmla="*/ 744010 w 3411485"/>
                <a:gd name="connsiteY2" fmla="*/ 631925 h 4138216"/>
                <a:gd name="connsiteX3" fmla="*/ 900331 w 3411485"/>
                <a:gd name="connsiteY3" fmla="*/ 890752 h 4138216"/>
                <a:gd name="connsiteX4" fmla="*/ 1240632 w 3411485"/>
                <a:gd name="connsiteY4" fmla="*/ 1173299 h 4138216"/>
                <a:gd name="connsiteX5" fmla="*/ 2984160 w 3411485"/>
                <a:gd name="connsiteY5" fmla="*/ 1693489 h 4138216"/>
                <a:gd name="connsiteX6" fmla="*/ 3378091 w 3411485"/>
                <a:gd name="connsiteY6" fmla="*/ 2971456 h 4138216"/>
                <a:gd name="connsiteX7" fmla="*/ 2359032 w 3411485"/>
                <a:gd name="connsiteY7" fmla="*/ 3990506 h 4138216"/>
                <a:gd name="connsiteX8" fmla="*/ 1252372 w 3411485"/>
                <a:gd name="connsiteY8" fmla="*/ 4118394 h 4138216"/>
                <a:gd name="connsiteX9" fmla="*/ 352887 w 3411485"/>
                <a:gd name="connsiteY9" fmla="*/ 3668167 h 4138216"/>
                <a:gd name="connsiteX10" fmla="*/ 846 w 3411485"/>
                <a:gd name="connsiteY10" fmla="*/ 2861417 h 4138216"/>
                <a:gd name="connsiteX11" fmla="*/ 284017 w 3411485"/>
                <a:gd name="connsiteY11" fmla="*/ 2268167 h 4138216"/>
                <a:gd name="connsiteX12" fmla="*/ 964397 w 3411485"/>
                <a:gd name="connsiteY12" fmla="*/ 2020873 h 4138216"/>
                <a:gd name="connsiteX13" fmla="*/ 1592242 w 3411485"/>
                <a:gd name="connsiteY13" fmla="*/ 2169506 h 4138216"/>
                <a:gd name="connsiteX14" fmla="*/ 1861319 w 3411485"/>
                <a:gd name="connsiteY14" fmla="*/ 2641031 h 4138216"/>
                <a:gd name="connsiteX15" fmla="*/ 1680653 w 3411485"/>
                <a:gd name="connsiteY15" fmla="*/ 3011331 h 4138216"/>
                <a:gd name="connsiteX16" fmla="*/ 1261662 w 3411485"/>
                <a:gd name="connsiteY16" fmla="*/ 3158683 h 4138216"/>
                <a:gd name="connsiteX17" fmla="*/ 895206 w 3411485"/>
                <a:gd name="connsiteY17" fmla="*/ 3076678 h 4138216"/>
                <a:gd name="connsiteX18" fmla="*/ 718384 w 3411485"/>
                <a:gd name="connsiteY18" fmla="*/ 2799914 h 4138216"/>
                <a:gd name="connsiteX19" fmla="*/ 808076 w 3411485"/>
                <a:gd name="connsiteY19" fmla="*/ 2620529 h 4138216"/>
                <a:gd name="connsiteX20" fmla="*/ 931082 w 3411485"/>
                <a:gd name="connsiteY20" fmla="*/ 2556464 h 4138216"/>
                <a:gd name="connsiteX21" fmla="*/ 990023 w 3411485"/>
                <a:gd name="connsiteY21" fmla="*/ 2548776 h 4138216"/>
                <a:gd name="connsiteX22" fmla="*/ 1010524 w 3411485"/>
                <a:gd name="connsiteY22" fmla="*/ 2564151 h 4138216"/>
                <a:gd name="connsiteX23" fmla="*/ 1000274 w 3411485"/>
                <a:gd name="connsiteY23" fmla="*/ 2594903 h 4138216"/>
                <a:gd name="connsiteX24" fmla="*/ 990023 w 3411485"/>
                <a:gd name="connsiteY24" fmla="*/ 2625655 h 4138216"/>
                <a:gd name="connsiteX25" fmla="*/ 974647 w 3411485"/>
                <a:gd name="connsiteY25" fmla="*/ 2738411 h 4138216"/>
                <a:gd name="connsiteX26" fmla="*/ 1055370 w 3411485"/>
                <a:gd name="connsiteY26" fmla="*/ 2875512 h 4138216"/>
                <a:gd name="connsiteX27" fmla="*/ 1230911 w 3411485"/>
                <a:gd name="connsiteY27" fmla="*/ 2933171 h 4138216"/>
                <a:gd name="connsiteX28" fmla="*/ 1494862 w 3411485"/>
                <a:gd name="connsiteY28" fmla="*/ 2835791 h 4138216"/>
                <a:gd name="connsiteX29" fmla="*/ 1599930 w 3411485"/>
                <a:gd name="connsiteY29" fmla="*/ 2594903 h 4138216"/>
                <a:gd name="connsiteX30" fmla="*/ 1387231 w 3411485"/>
                <a:gd name="connsiteY30" fmla="*/ 2259198 h 4138216"/>
                <a:gd name="connsiteX31" fmla="*/ 943896 w 3411485"/>
                <a:gd name="connsiteY31" fmla="*/ 2154130 h 4138216"/>
                <a:gd name="connsiteX32" fmla="*/ 372428 w 3411485"/>
                <a:gd name="connsiteY32" fmla="*/ 2348890 h 4138216"/>
                <a:gd name="connsiteX33" fmla="*/ 118727 w 3411485"/>
                <a:gd name="connsiteY33" fmla="*/ 2861417 h 4138216"/>
                <a:gd name="connsiteX34" fmla="*/ 500560 w 3411485"/>
                <a:gd name="connsiteY34" fmla="*/ 3502076 h 4138216"/>
                <a:gd name="connsiteX35" fmla="*/ 1312915 w 3411485"/>
                <a:gd name="connsiteY35" fmla="*/ 3717337 h 4138216"/>
                <a:gd name="connsiteX36" fmla="*/ 2195013 w 3411485"/>
                <a:gd name="connsiteY36" fmla="*/ 3432800 h 4138216"/>
                <a:gd name="connsiteX37" fmla="*/ 2705552 w 3411485"/>
                <a:gd name="connsiteY37" fmla="*/ 2674000 h 4138216"/>
                <a:gd name="connsiteX38" fmla="*/ 2587666 w 3411485"/>
                <a:gd name="connsiteY38" fmla="*/ 2167978 h 4138216"/>
                <a:gd name="connsiteX39" fmla="*/ 1769638 w 3411485"/>
                <a:gd name="connsiteY39" fmla="*/ 1553280 h 4138216"/>
                <a:gd name="connsiteX40" fmla="*/ 859329 w 3411485"/>
                <a:gd name="connsiteY40" fmla="*/ 1285397 h 4138216"/>
                <a:gd name="connsiteX41" fmla="*/ 477496 w 3411485"/>
                <a:gd name="connsiteY41" fmla="*/ 760057 h 4138216"/>
                <a:gd name="connsiteX0" fmla="*/ 477496 w 3415891"/>
                <a:gd name="connsiteY0" fmla="*/ 760057 h 4122191"/>
                <a:gd name="connsiteX1" fmla="*/ 810541 w 3415891"/>
                <a:gd name="connsiteY1" fmla="*/ 659 h 4122191"/>
                <a:gd name="connsiteX2" fmla="*/ 744010 w 3415891"/>
                <a:gd name="connsiteY2" fmla="*/ 631925 h 4122191"/>
                <a:gd name="connsiteX3" fmla="*/ 900331 w 3415891"/>
                <a:gd name="connsiteY3" fmla="*/ 890752 h 4122191"/>
                <a:gd name="connsiteX4" fmla="*/ 1240632 w 3415891"/>
                <a:gd name="connsiteY4" fmla="*/ 1173299 h 4122191"/>
                <a:gd name="connsiteX5" fmla="*/ 2984160 w 3415891"/>
                <a:gd name="connsiteY5" fmla="*/ 1693489 h 4122191"/>
                <a:gd name="connsiteX6" fmla="*/ 3378091 w 3415891"/>
                <a:gd name="connsiteY6" fmla="*/ 2971456 h 4122191"/>
                <a:gd name="connsiteX7" fmla="*/ 2292890 w 3415891"/>
                <a:gd name="connsiteY7" fmla="*/ 3857009 h 4122191"/>
                <a:gd name="connsiteX8" fmla="*/ 1252372 w 3415891"/>
                <a:gd name="connsiteY8" fmla="*/ 4118394 h 4122191"/>
                <a:gd name="connsiteX9" fmla="*/ 352887 w 3415891"/>
                <a:gd name="connsiteY9" fmla="*/ 3668167 h 4122191"/>
                <a:gd name="connsiteX10" fmla="*/ 846 w 3415891"/>
                <a:gd name="connsiteY10" fmla="*/ 2861417 h 4122191"/>
                <a:gd name="connsiteX11" fmla="*/ 284017 w 3415891"/>
                <a:gd name="connsiteY11" fmla="*/ 2268167 h 4122191"/>
                <a:gd name="connsiteX12" fmla="*/ 964397 w 3415891"/>
                <a:gd name="connsiteY12" fmla="*/ 2020873 h 4122191"/>
                <a:gd name="connsiteX13" fmla="*/ 1592242 w 3415891"/>
                <a:gd name="connsiteY13" fmla="*/ 2169506 h 4122191"/>
                <a:gd name="connsiteX14" fmla="*/ 1861319 w 3415891"/>
                <a:gd name="connsiteY14" fmla="*/ 2641031 h 4122191"/>
                <a:gd name="connsiteX15" fmla="*/ 1680653 w 3415891"/>
                <a:gd name="connsiteY15" fmla="*/ 3011331 h 4122191"/>
                <a:gd name="connsiteX16" fmla="*/ 1261662 w 3415891"/>
                <a:gd name="connsiteY16" fmla="*/ 3158683 h 4122191"/>
                <a:gd name="connsiteX17" fmla="*/ 895206 w 3415891"/>
                <a:gd name="connsiteY17" fmla="*/ 3076678 h 4122191"/>
                <a:gd name="connsiteX18" fmla="*/ 718384 w 3415891"/>
                <a:gd name="connsiteY18" fmla="*/ 2799914 h 4122191"/>
                <a:gd name="connsiteX19" fmla="*/ 808076 w 3415891"/>
                <a:gd name="connsiteY19" fmla="*/ 2620529 h 4122191"/>
                <a:gd name="connsiteX20" fmla="*/ 931082 w 3415891"/>
                <a:gd name="connsiteY20" fmla="*/ 2556464 h 4122191"/>
                <a:gd name="connsiteX21" fmla="*/ 990023 w 3415891"/>
                <a:gd name="connsiteY21" fmla="*/ 2548776 h 4122191"/>
                <a:gd name="connsiteX22" fmla="*/ 1010524 w 3415891"/>
                <a:gd name="connsiteY22" fmla="*/ 2564151 h 4122191"/>
                <a:gd name="connsiteX23" fmla="*/ 1000274 w 3415891"/>
                <a:gd name="connsiteY23" fmla="*/ 2594903 h 4122191"/>
                <a:gd name="connsiteX24" fmla="*/ 990023 w 3415891"/>
                <a:gd name="connsiteY24" fmla="*/ 2625655 h 4122191"/>
                <a:gd name="connsiteX25" fmla="*/ 974647 w 3415891"/>
                <a:gd name="connsiteY25" fmla="*/ 2738411 h 4122191"/>
                <a:gd name="connsiteX26" fmla="*/ 1055370 w 3415891"/>
                <a:gd name="connsiteY26" fmla="*/ 2875512 h 4122191"/>
                <a:gd name="connsiteX27" fmla="*/ 1230911 w 3415891"/>
                <a:gd name="connsiteY27" fmla="*/ 2933171 h 4122191"/>
                <a:gd name="connsiteX28" fmla="*/ 1494862 w 3415891"/>
                <a:gd name="connsiteY28" fmla="*/ 2835791 h 4122191"/>
                <a:gd name="connsiteX29" fmla="*/ 1599930 w 3415891"/>
                <a:gd name="connsiteY29" fmla="*/ 2594903 h 4122191"/>
                <a:gd name="connsiteX30" fmla="*/ 1387231 w 3415891"/>
                <a:gd name="connsiteY30" fmla="*/ 2259198 h 4122191"/>
                <a:gd name="connsiteX31" fmla="*/ 943896 w 3415891"/>
                <a:gd name="connsiteY31" fmla="*/ 2154130 h 4122191"/>
                <a:gd name="connsiteX32" fmla="*/ 372428 w 3415891"/>
                <a:gd name="connsiteY32" fmla="*/ 2348890 h 4122191"/>
                <a:gd name="connsiteX33" fmla="*/ 118727 w 3415891"/>
                <a:gd name="connsiteY33" fmla="*/ 2861417 h 4122191"/>
                <a:gd name="connsiteX34" fmla="*/ 500560 w 3415891"/>
                <a:gd name="connsiteY34" fmla="*/ 3502076 h 4122191"/>
                <a:gd name="connsiteX35" fmla="*/ 1312915 w 3415891"/>
                <a:gd name="connsiteY35" fmla="*/ 3717337 h 4122191"/>
                <a:gd name="connsiteX36" fmla="*/ 2195013 w 3415891"/>
                <a:gd name="connsiteY36" fmla="*/ 3432800 h 4122191"/>
                <a:gd name="connsiteX37" fmla="*/ 2705552 w 3415891"/>
                <a:gd name="connsiteY37" fmla="*/ 2674000 h 4122191"/>
                <a:gd name="connsiteX38" fmla="*/ 2587666 w 3415891"/>
                <a:gd name="connsiteY38" fmla="*/ 2167978 h 4122191"/>
                <a:gd name="connsiteX39" fmla="*/ 1769638 w 3415891"/>
                <a:gd name="connsiteY39" fmla="*/ 1553280 h 4122191"/>
                <a:gd name="connsiteX40" fmla="*/ 859329 w 3415891"/>
                <a:gd name="connsiteY40" fmla="*/ 1285397 h 4122191"/>
                <a:gd name="connsiteX41" fmla="*/ 477496 w 3415891"/>
                <a:gd name="connsiteY41" fmla="*/ 760057 h 4122191"/>
                <a:gd name="connsiteX0" fmla="*/ 477496 w 3415891"/>
                <a:gd name="connsiteY0" fmla="*/ 760057 h 4122191"/>
                <a:gd name="connsiteX1" fmla="*/ 810541 w 3415891"/>
                <a:gd name="connsiteY1" fmla="*/ 659 h 4122191"/>
                <a:gd name="connsiteX2" fmla="*/ 744010 w 3415891"/>
                <a:gd name="connsiteY2" fmla="*/ 631925 h 4122191"/>
                <a:gd name="connsiteX3" fmla="*/ 900331 w 3415891"/>
                <a:gd name="connsiteY3" fmla="*/ 890752 h 4122191"/>
                <a:gd name="connsiteX4" fmla="*/ 1240632 w 3415891"/>
                <a:gd name="connsiteY4" fmla="*/ 1173299 h 4122191"/>
                <a:gd name="connsiteX5" fmla="*/ 2984160 w 3415891"/>
                <a:gd name="connsiteY5" fmla="*/ 1693489 h 4122191"/>
                <a:gd name="connsiteX6" fmla="*/ 3378091 w 3415891"/>
                <a:gd name="connsiteY6" fmla="*/ 2971456 h 4122191"/>
                <a:gd name="connsiteX7" fmla="*/ 2292890 w 3415891"/>
                <a:gd name="connsiteY7" fmla="*/ 3857009 h 4122191"/>
                <a:gd name="connsiteX8" fmla="*/ 1252372 w 3415891"/>
                <a:gd name="connsiteY8" fmla="*/ 4118394 h 4122191"/>
                <a:gd name="connsiteX9" fmla="*/ 352887 w 3415891"/>
                <a:gd name="connsiteY9" fmla="*/ 3668167 h 4122191"/>
                <a:gd name="connsiteX10" fmla="*/ 846 w 3415891"/>
                <a:gd name="connsiteY10" fmla="*/ 2861417 h 4122191"/>
                <a:gd name="connsiteX11" fmla="*/ 284017 w 3415891"/>
                <a:gd name="connsiteY11" fmla="*/ 2268167 h 4122191"/>
                <a:gd name="connsiteX12" fmla="*/ 964397 w 3415891"/>
                <a:gd name="connsiteY12" fmla="*/ 2020873 h 4122191"/>
                <a:gd name="connsiteX13" fmla="*/ 1592242 w 3415891"/>
                <a:gd name="connsiteY13" fmla="*/ 2169506 h 4122191"/>
                <a:gd name="connsiteX14" fmla="*/ 1861319 w 3415891"/>
                <a:gd name="connsiteY14" fmla="*/ 2641031 h 4122191"/>
                <a:gd name="connsiteX15" fmla="*/ 1680653 w 3415891"/>
                <a:gd name="connsiteY15" fmla="*/ 3011331 h 4122191"/>
                <a:gd name="connsiteX16" fmla="*/ 1261662 w 3415891"/>
                <a:gd name="connsiteY16" fmla="*/ 3158683 h 4122191"/>
                <a:gd name="connsiteX17" fmla="*/ 895206 w 3415891"/>
                <a:gd name="connsiteY17" fmla="*/ 3076678 h 4122191"/>
                <a:gd name="connsiteX18" fmla="*/ 718384 w 3415891"/>
                <a:gd name="connsiteY18" fmla="*/ 2799914 h 4122191"/>
                <a:gd name="connsiteX19" fmla="*/ 808076 w 3415891"/>
                <a:gd name="connsiteY19" fmla="*/ 2620529 h 4122191"/>
                <a:gd name="connsiteX20" fmla="*/ 931082 w 3415891"/>
                <a:gd name="connsiteY20" fmla="*/ 2556464 h 4122191"/>
                <a:gd name="connsiteX21" fmla="*/ 990023 w 3415891"/>
                <a:gd name="connsiteY21" fmla="*/ 2548776 h 4122191"/>
                <a:gd name="connsiteX22" fmla="*/ 1010524 w 3415891"/>
                <a:gd name="connsiteY22" fmla="*/ 2564151 h 4122191"/>
                <a:gd name="connsiteX23" fmla="*/ 1000274 w 3415891"/>
                <a:gd name="connsiteY23" fmla="*/ 2594903 h 4122191"/>
                <a:gd name="connsiteX24" fmla="*/ 990023 w 3415891"/>
                <a:gd name="connsiteY24" fmla="*/ 2625655 h 4122191"/>
                <a:gd name="connsiteX25" fmla="*/ 974647 w 3415891"/>
                <a:gd name="connsiteY25" fmla="*/ 2738411 h 4122191"/>
                <a:gd name="connsiteX26" fmla="*/ 1055370 w 3415891"/>
                <a:gd name="connsiteY26" fmla="*/ 2875512 h 4122191"/>
                <a:gd name="connsiteX27" fmla="*/ 1230911 w 3415891"/>
                <a:gd name="connsiteY27" fmla="*/ 2933171 h 4122191"/>
                <a:gd name="connsiteX28" fmla="*/ 1494862 w 3415891"/>
                <a:gd name="connsiteY28" fmla="*/ 2835791 h 4122191"/>
                <a:gd name="connsiteX29" fmla="*/ 1599930 w 3415891"/>
                <a:gd name="connsiteY29" fmla="*/ 2594903 h 4122191"/>
                <a:gd name="connsiteX30" fmla="*/ 1387231 w 3415891"/>
                <a:gd name="connsiteY30" fmla="*/ 2259198 h 4122191"/>
                <a:gd name="connsiteX31" fmla="*/ 943896 w 3415891"/>
                <a:gd name="connsiteY31" fmla="*/ 2154130 h 4122191"/>
                <a:gd name="connsiteX32" fmla="*/ 372428 w 3415891"/>
                <a:gd name="connsiteY32" fmla="*/ 2348890 h 4122191"/>
                <a:gd name="connsiteX33" fmla="*/ 118727 w 3415891"/>
                <a:gd name="connsiteY33" fmla="*/ 2861417 h 4122191"/>
                <a:gd name="connsiteX34" fmla="*/ 500560 w 3415891"/>
                <a:gd name="connsiteY34" fmla="*/ 3502076 h 4122191"/>
                <a:gd name="connsiteX35" fmla="*/ 1312915 w 3415891"/>
                <a:gd name="connsiteY35" fmla="*/ 3717337 h 4122191"/>
                <a:gd name="connsiteX36" fmla="*/ 2195013 w 3415891"/>
                <a:gd name="connsiteY36" fmla="*/ 3432800 h 4122191"/>
                <a:gd name="connsiteX37" fmla="*/ 2705552 w 3415891"/>
                <a:gd name="connsiteY37" fmla="*/ 2674000 h 4122191"/>
                <a:gd name="connsiteX38" fmla="*/ 2587666 w 3415891"/>
                <a:gd name="connsiteY38" fmla="*/ 2167978 h 4122191"/>
                <a:gd name="connsiteX39" fmla="*/ 1769638 w 3415891"/>
                <a:gd name="connsiteY39" fmla="*/ 1553280 h 4122191"/>
                <a:gd name="connsiteX40" fmla="*/ 859329 w 3415891"/>
                <a:gd name="connsiteY40" fmla="*/ 1285397 h 4122191"/>
                <a:gd name="connsiteX41" fmla="*/ 477496 w 3415891"/>
                <a:gd name="connsiteY41" fmla="*/ 760057 h 4122191"/>
                <a:gd name="connsiteX0" fmla="*/ 477496 w 3415891"/>
                <a:gd name="connsiteY0" fmla="*/ 760057 h 3958557"/>
                <a:gd name="connsiteX1" fmla="*/ 810541 w 3415891"/>
                <a:gd name="connsiteY1" fmla="*/ 659 h 3958557"/>
                <a:gd name="connsiteX2" fmla="*/ 744010 w 3415891"/>
                <a:gd name="connsiteY2" fmla="*/ 631925 h 3958557"/>
                <a:gd name="connsiteX3" fmla="*/ 900331 w 3415891"/>
                <a:gd name="connsiteY3" fmla="*/ 890752 h 3958557"/>
                <a:gd name="connsiteX4" fmla="*/ 1240632 w 3415891"/>
                <a:gd name="connsiteY4" fmla="*/ 1173299 h 3958557"/>
                <a:gd name="connsiteX5" fmla="*/ 2984160 w 3415891"/>
                <a:gd name="connsiteY5" fmla="*/ 1693489 h 3958557"/>
                <a:gd name="connsiteX6" fmla="*/ 3378091 w 3415891"/>
                <a:gd name="connsiteY6" fmla="*/ 2971456 h 3958557"/>
                <a:gd name="connsiteX7" fmla="*/ 2292890 w 3415891"/>
                <a:gd name="connsiteY7" fmla="*/ 3857009 h 3958557"/>
                <a:gd name="connsiteX8" fmla="*/ 1075991 w 3415891"/>
                <a:gd name="connsiteY8" fmla="*/ 3918147 h 3958557"/>
                <a:gd name="connsiteX9" fmla="*/ 352887 w 3415891"/>
                <a:gd name="connsiteY9" fmla="*/ 3668167 h 3958557"/>
                <a:gd name="connsiteX10" fmla="*/ 846 w 3415891"/>
                <a:gd name="connsiteY10" fmla="*/ 2861417 h 3958557"/>
                <a:gd name="connsiteX11" fmla="*/ 284017 w 3415891"/>
                <a:gd name="connsiteY11" fmla="*/ 2268167 h 3958557"/>
                <a:gd name="connsiteX12" fmla="*/ 964397 w 3415891"/>
                <a:gd name="connsiteY12" fmla="*/ 2020873 h 3958557"/>
                <a:gd name="connsiteX13" fmla="*/ 1592242 w 3415891"/>
                <a:gd name="connsiteY13" fmla="*/ 2169506 h 3958557"/>
                <a:gd name="connsiteX14" fmla="*/ 1861319 w 3415891"/>
                <a:gd name="connsiteY14" fmla="*/ 2641031 h 3958557"/>
                <a:gd name="connsiteX15" fmla="*/ 1680653 w 3415891"/>
                <a:gd name="connsiteY15" fmla="*/ 3011331 h 3958557"/>
                <a:gd name="connsiteX16" fmla="*/ 1261662 w 3415891"/>
                <a:gd name="connsiteY16" fmla="*/ 3158683 h 3958557"/>
                <a:gd name="connsiteX17" fmla="*/ 895206 w 3415891"/>
                <a:gd name="connsiteY17" fmla="*/ 3076678 h 3958557"/>
                <a:gd name="connsiteX18" fmla="*/ 718384 w 3415891"/>
                <a:gd name="connsiteY18" fmla="*/ 2799914 h 3958557"/>
                <a:gd name="connsiteX19" fmla="*/ 808076 w 3415891"/>
                <a:gd name="connsiteY19" fmla="*/ 2620529 h 3958557"/>
                <a:gd name="connsiteX20" fmla="*/ 931082 w 3415891"/>
                <a:gd name="connsiteY20" fmla="*/ 2556464 h 3958557"/>
                <a:gd name="connsiteX21" fmla="*/ 990023 w 3415891"/>
                <a:gd name="connsiteY21" fmla="*/ 2548776 h 3958557"/>
                <a:gd name="connsiteX22" fmla="*/ 1010524 w 3415891"/>
                <a:gd name="connsiteY22" fmla="*/ 2564151 h 3958557"/>
                <a:gd name="connsiteX23" fmla="*/ 1000274 w 3415891"/>
                <a:gd name="connsiteY23" fmla="*/ 2594903 h 3958557"/>
                <a:gd name="connsiteX24" fmla="*/ 990023 w 3415891"/>
                <a:gd name="connsiteY24" fmla="*/ 2625655 h 3958557"/>
                <a:gd name="connsiteX25" fmla="*/ 974647 w 3415891"/>
                <a:gd name="connsiteY25" fmla="*/ 2738411 h 3958557"/>
                <a:gd name="connsiteX26" fmla="*/ 1055370 w 3415891"/>
                <a:gd name="connsiteY26" fmla="*/ 2875512 h 3958557"/>
                <a:gd name="connsiteX27" fmla="*/ 1230911 w 3415891"/>
                <a:gd name="connsiteY27" fmla="*/ 2933171 h 3958557"/>
                <a:gd name="connsiteX28" fmla="*/ 1494862 w 3415891"/>
                <a:gd name="connsiteY28" fmla="*/ 2835791 h 3958557"/>
                <a:gd name="connsiteX29" fmla="*/ 1599930 w 3415891"/>
                <a:gd name="connsiteY29" fmla="*/ 2594903 h 3958557"/>
                <a:gd name="connsiteX30" fmla="*/ 1387231 w 3415891"/>
                <a:gd name="connsiteY30" fmla="*/ 2259198 h 3958557"/>
                <a:gd name="connsiteX31" fmla="*/ 943896 w 3415891"/>
                <a:gd name="connsiteY31" fmla="*/ 2154130 h 3958557"/>
                <a:gd name="connsiteX32" fmla="*/ 372428 w 3415891"/>
                <a:gd name="connsiteY32" fmla="*/ 2348890 h 3958557"/>
                <a:gd name="connsiteX33" fmla="*/ 118727 w 3415891"/>
                <a:gd name="connsiteY33" fmla="*/ 2861417 h 3958557"/>
                <a:gd name="connsiteX34" fmla="*/ 500560 w 3415891"/>
                <a:gd name="connsiteY34" fmla="*/ 3502076 h 3958557"/>
                <a:gd name="connsiteX35" fmla="*/ 1312915 w 3415891"/>
                <a:gd name="connsiteY35" fmla="*/ 3717337 h 3958557"/>
                <a:gd name="connsiteX36" fmla="*/ 2195013 w 3415891"/>
                <a:gd name="connsiteY36" fmla="*/ 3432800 h 3958557"/>
                <a:gd name="connsiteX37" fmla="*/ 2705552 w 3415891"/>
                <a:gd name="connsiteY37" fmla="*/ 2674000 h 3958557"/>
                <a:gd name="connsiteX38" fmla="*/ 2587666 w 3415891"/>
                <a:gd name="connsiteY38" fmla="*/ 2167978 h 3958557"/>
                <a:gd name="connsiteX39" fmla="*/ 1769638 w 3415891"/>
                <a:gd name="connsiteY39" fmla="*/ 1553280 h 3958557"/>
                <a:gd name="connsiteX40" fmla="*/ 859329 w 3415891"/>
                <a:gd name="connsiteY40" fmla="*/ 1285397 h 3958557"/>
                <a:gd name="connsiteX41" fmla="*/ 477496 w 3415891"/>
                <a:gd name="connsiteY41" fmla="*/ 760057 h 3958557"/>
                <a:gd name="connsiteX0" fmla="*/ 565295 w 3503690"/>
                <a:gd name="connsiteY0" fmla="*/ 760057 h 3958557"/>
                <a:gd name="connsiteX1" fmla="*/ 898340 w 3503690"/>
                <a:gd name="connsiteY1" fmla="*/ 659 h 3958557"/>
                <a:gd name="connsiteX2" fmla="*/ 831809 w 3503690"/>
                <a:gd name="connsiteY2" fmla="*/ 631925 h 3958557"/>
                <a:gd name="connsiteX3" fmla="*/ 988130 w 3503690"/>
                <a:gd name="connsiteY3" fmla="*/ 890752 h 3958557"/>
                <a:gd name="connsiteX4" fmla="*/ 1328431 w 3503690"/>
                <a:gd name="connsiteY4" fmla="*/ 1173299 h 3958557"/>
                <a:gd name="connsiteX5" fmla="*/ 3071959 w 3503690"/>
                <a:gd name="connsiteY5" fmla="*/ 1693489 h 3958557"/>
                <a:gd name="connsiteX6" fmla="*/ 3465890 w 3503690"/>
                <a:gd name="connsiteY6" fmla="*/ 2971456 h 3958557"/>
                <a:gd name="connsiteX7" fmla="*/ 2380689 w 3503690"/>
                <a:gd name="connsiteY7" fmla="*/ 3857009 h 3958557"/>
                <a:gd name="connsiteX8" fmla="*/ 1163790 w 3503690"/>
                <a:gd name="connsiteY8" fmla="*/ 3918147 h 3958557"/>
                <a:gd name="connsiteX9" fmla="*/ 440686 w 3503690"/>
                <a:gd name="connsiteY9" fmla="*/ 3668167 h 3958557"/>
                <a:gd name="connsiteX10" fmla="*/ 454 w 3503690"/>
                <a:gd name="connsiteY10" fmla="*/ 2861417 h 3958557"/>
                <a:gd name="connsiteX11" fmla="*/ 371816 w 3503690"/>
                <a:gd name="connsiteY11" fmla="*/ 2268167 h 3958557"/>
                <a:gd name="connsiteX12" fmla="*/ 1052196 w 3503690"/>
                <a:gd name="connsiteY12" fmla="*/ 2020873 h 3958557"/>
                <a:gd name="connsiteX13" fmla="*/ 1680041 w 3503690"/>
                <a:gd name="connsiteY13" fmla="*/ 2169506 h 3958557"/>
                <a:gd name="connsiteX14" fmla="*/ 1949118 w 3503690"/>
                <a:gd name="connsiteY14" fmla="*/ 2641031 h 3958557"/>
                <a:gd name="connsiteX15" fmla="*/ 1768452 w 3503690"/>
                <a:gd name="connsiteY15" fmla="*/ 3011331 h 3958557"/>
                <a:gd name="connsiteX16" fmla="*/ 1349461 w 3503690"/>
                <a:gd name="connsiteY16" fmla="*/ 3158683 h 3958557"/>
                <a:gd name="connsiteX17" fmla="*/ 983005 w 3503690"/>
                <a:gd name="connsiteY17" fmla="*/ 3076678 h 3958557"/>
                <a:gd name="connsiteX18" fmla="*/ 806183 w 3503690"/>
                <a:gd name="connsiteY18" fmla="*/ 2799914 h 3958557"/>
                <a:gd name="connsiteX19" fmla="*/ 895875 w 3503690"/>
                <a:gd name="connsiteY19" fmla="*/ 2620529 h 3958557"/>
                <a:gd name="connsiteX20" fmla="*/ 1018881 w 3503690"/>
                <a:gd name="connsiteY20" fmla="*/ 2556464 h 3958557"/>
                <a:gd name="connsiteX21" fmla="*/ 1077822 w 3503690"/>
                <a:gd name="connsiteY21" fmla="*/ 2548776 h 3958557"/>
                <a:gd name="connsiteX22" fmla="*/ 1098323 w 3503690"/>
                <a:gd name="connsiteY22" fmla="*/ 2564151 h 3958557"/>
                <a:gd name="connsiteX23" fmla="*/ 1088073 w 3503690"/>
                <a:gd name="connsiteY23" fmla="*/ 2594903 h 3958557"/>
                <a:gd name="connsiteX24" fmla="*/ 1077822 w 3503690"/>
                <a:gd name="connsiteY24" fmla="*/ 2625655 h 3958557"/>
                <a:gd name="connsiteX25" fmla="*/ 1062446 w 3503690"/>
                <a:gd name="connsiteY25" fmla="*/ 2738411 h 3958557"/>
                <a:gd name="connsiteX26" fmla="*/ 1143169 w 3503690"/>
                <a:gd name="connsiteY26" fmla="*/ 2875512 h 3958557"/>
                <a:gd name="connsiteX27" fmla="*/ 1318710 w 3503690"/>
                <a:gd name="connsiteY27" fmla="*/ 2933171 h 3958557"/>
                <a:gd name="connsiteX28" fmla="*/ 1582661 w 3503690"/>
                <a:gd name="connsiteY28" fmla="*/ 2835791 h 3958557"/>
                <a:gd name="connsiteX29" fmla="*/ 1687729 w 3503690"/>
                <a:gd name="connsiteY29" fmla="*/ 2594903 h 3958557"/>
                <a:gd name="connsiteX30" fmla="*/ 1475030 w 3503690"/>
                <a:gd name="connsiteY30" fmla="*/ 2259198 h 3958557"/>
                <a:gd name="connsiteX31" fmla="*/ 1031695 w 3503690"/>
                <a:gd name="connsiteY31" fmla="*/ 2154130 h 3958557"/>
                <a:gd name="connsiteX32" fmla="*/ 460227 w 3503690"/>
                <a:gd name="connsiteY32" fmla="*/ 2348890 h 3958557"/>
                <a:gd name="connsiteX33" fmla="*/ 206526 w 3503690"/>
                <a:gd name="connsiteY33" fmla="*/ 2861417 h 3958557"/>
                <a:gd name="connsiteX34" fmla="*/ 588359 w 3503690"/>
                <a:gd name="connsiteY34" fmla="*/ 3502076 h 3958557"/>
                <a:gd name="connsiteX35" fmla="*/ 1400714 w 3503690"/>
                <a:gd name="connsiteY35" fmla="*/ 3717337 h 3958557"/>
                <a:gd name="connsiteX36" fmla="*/ 2282812 w 3503690"/>
                <a:gd name="connsiteY36" fmla="*/ 3432800 h 3958557"/>
                <a:gd name="connsiteX37" fmla="*/ 2793351 w 3503690"/>
                <a:gd name="connsiteY37" fmla="*/ 2674000 h 3958557"/>
                <a:gd name="connsiteX38" fmla="*/ 2675465 w 3503690"/>
                <a:gd name="connsiteY38" fmla="*/ 2167978 h 3958557"/>
                <a:gd name="connsiteX39" fmla="*/ 1857437 w 3503690"/>
                <a:gd name="connsiteY39" fmla="*/ 1553280 h 3958557"/>
                <a:gd name="connsiteX40" fmla="*/ 947128 w 3503690"/>
                <a:gd name="connsiteY40" fmla="*/ 1285397 h 3958557"/>
                <a:gd name="connsiteX41" fmla="*/ 565295 w 3503690"/>
                <a:gd name="connsiteY41" fmla="*/ 760057 h 3958557"/>
                <a:gd name="connsiteX0" fmla="*/ 565297 w 3505172"/>
                <a:gd name="connsiteY0" fmla="*/ 760057 h 3929318"/>
                <a:gd name="connsiteX1" fmla="*/ 898342 w 3505172"/>
                <a:gd name="connsiteY1" fmla="*/ 659 h 3929318"/>
                <a:gd name="connsiteX2" fmla="*/ 831811 w 3505172"/>
                <a:gd name="connsiteY2" fmla="*/ 631925 h 3929318"/>
                <a:gd name="connsiteX3" fmla="*/ 988132 w 3505172"/>
                <a:gd name="connsiteY3" fmla="*/ 890752 h 3929318"/>
                <a:gd name="connsiteX4" fmla="*/ 1328433 w 3505172"/>
                <a:gd name="connsiteY4" fmla="*/ 1173299 h 3929318"/>
                <a:gd name="connsiteX5" fmla="*/ 3071961 w 3505172"/>
                <a:gd name="connsiteY5" fmla="*/ 1693489 h 3929318"/>
                <a:gd name="connsiteX6" fmla="*/ 3465892 w 3505172"/>
                <a:gd name="connsiteY6" fmla="*/ 2971456 h 3929318"/>
                <a:gd name="connsiteX7" fmla="*/ 2358642 w 3505172"/>
                <a:gd name="connsiteY7" fmla="*/ 3790260 h 3929318"/>
                <a:gd name="connsiteX8" fmla="*/ 1163792 w 3505172"/>
                <a:gd name="connsiteY8" fmla="*/ 3918147 h 3929318"/>
                <a:gd name="connsiteX9" fmla="*/ 440688 w 3505172"/>
                <a:gd name="connsiteY9" fmla="*/ 3668167 h 3929318"/>
                <a:gd name="connsiteX10" fmla="*/ 456 w 3505172"/>
                <a:gd name="connsiteY10" fmla="*/ 2861417 h 3929318"/>
                <a:gd name="connsiteX11" fmla="*/ 371818 w 3505172"/>
                <a:gd name="connsiteY11" fmla="*/ 2268167 h 3929318"/>
                <a:gd name="connsiteX12" fmla="*/ 1052198 w 3505172"/>
                <a:gd name="connsiteY12" fmla="*/ 2020873 h 3929318"/>
                <a:gd name="connsiteX13" fmla="*/ 1680043 w 3505172"/>
                <a:gd name="connsiteY13" fmla="*/ 2169506 h 3929318"/>
                <a:gd name="connsiteX14" fmla="*/ 1949120 w 3505172"/>
                <a:gd name="connsiteY14" fmla="*/ 2641031 h 3929318"/>
                <a:gd name="connsiteX15" fmla="*/ 1768454 w 3505172"/>
                <a:gd name="connsiteY15" fmla="*/ 3011331 h 3929318"/>
                <a:gd name="connsiteX16" fmla="*/ 1349463 w 3505172"/>
                <a:gd name="connsiteY16" fmla="*/ 3158683 h 3929318"/>
                <a:gd name="connsiteX17" fmla="*/ 983007 w 3505172"/>
                <a:gd name="connsiteY17" fmla="*/ 3076678 h 3929318"/>
                <a:gd name="connsiteX18" fmla="*/ 806185 w 3505172"/>
                <a:gd name="connsiteY18" fmla="*/ 2799914 h 3929318"/>
                <a:gd name="connsiteX19" fmla="*/ 895877 w 3505172"/>
                <a:gd name="connsiteY19" fmla="*/ 2620529 h 3929318"/>
                <a:gd name="connsiteX20" fmla="*/ 1018883 w 3505172"/>
                <a:gd name="connsiteY20" fmla="*/ 2556464 h 3929318"/>
                <a:gd name="connsiteX21" fmla="*/ 1077824 w 3505172"/>
                <a:gd name="connsiteY21" fmla="*/ 2548776 h 3929318"/>
                <a:gd name="connsiteX22" fmla="*/ 1098325 w 3505172"/>
                <a:gd name="connsiteY22" fmla="*/ 2564151 h 3929318"/>
                <a:gd name="connsiteX23" fmla="*/ 1088075 w 3505172"/>
                <a:gd name="connsiteY23" fmla="*/ 2594903 h 3929318"/>
                <a:gd name="connsiteX24" fmla="*/ 1077824 w 3505172"/>
                <a:gd name="connsiteY24" fmla="*/ 2625655 h 3929318"/>
                <a:gd name="connsiteX25" fmla="*/ 1062448 w 3505172"/>
                <a:gd name="connsiteY25" fmla="*/ 2738411 h 3929318"/>
                <a:gd name="connsiteX26" fmla="*/ 1143171 w 3505172"/>
                <a:gd name="connsiteY26" fmla="*/ 2875512 h 3929318"/>
                <a:gd name="connsiteX27" fmla="*/ 1318712 w 3505172"/>
                <a:gd name="connsiteY27" fmla="*/ 2933171 h 3929318"/>
                <a:gd name="connsiteX28" fmla="*/ 1582663 w 3505172"/>
                <a:gd name="connsiteY28" fmla="*/ 2835791 h 3929318"/>
                <a:gd name="connsiteX29" fmla="*/ 1687731 w 3505172"/>
                <a:gd name="connsiteY29" fmla="*/ 2594903 h 3929318"/>
                <a:gd name="connsiteX30" fmla="*/ 1475032 w 3505172"/>
                <a:gd name="connsiteY30" fmla="*/ 2259198 h 3929318"/>
                <a:gd name="connsiteX31" fmla="*/ 1031697 w 3505172"/>
                <a:gd name="connsiteY31" fmla="*/ 2154130 h 3929318"/>
                <a:gd name="connsiteX32" fmla="*/ 460229 w 3505172"/>
                <a:gd name="connsiteY32" fmla="*/ 2348890 h 3929318"/>
                <a:gd name="connsiteX33" fmla="*/ 206528 w 3505172"/>
                <a:gd name="connsiteY33" fmla="*/ 2861417 h 3929318"/>
                <a:gd name="connsiteX34" fmla="*/ 588361 w 3505172"/>
                <a:gd name="connsiteY34" fmla="*/ 3502076 h 3929318"/>
                <a:gd name="connsiteX35" fmla="*/ 1400716 w 3505172"/>
                <a:gd name="connsiteY35" fmla="*/ 3717337 h 3929318"/>
                <a:gd name="connsiteX36" fmla="*/ 2282814 w 3505172"/>
                <a:gd name="connsiteY36" fmla="*/ 3432800 h 3929318"/>
                <a:gd name="connsiteX37" fmla="*/ 2793353 w 3505172"/>
                <a:gd name="connsiteY37" fmla="*/ 2674000 h 3929318"/>
                <a:gd name="connsiteX38" fmla="*/ 2675467 w 3505172"/>
                <a:gd name="connsiteY38" fmla="*/ 2167978 h 3929318"/>
                <a:gd name="connsiteX39" fmla="*/ 1857439 w 3505172"/>
                <a:gd name="connsiteY39" fmla="*/ 1553280 h 3929318"/>
                <a:gd name="connsiteX40" fmla="*/ 947130 w 3505172"/>
                <a:gd name="connsiteY40" fmla="*/ 1285397 h 3929318"/>
                <a:gd name="connsiteX41" fmla="*/ 565297 w 3505172"/>
                <a:gd name="connsiteY41" fmla="*/ 760057 h 3929318"/>
                <a:gd name="connsiteX0" fmla="*/ 565297 w 3359163"/>
                <a:gd name="connsiteY0" fmla="*/ 760057 h 3930630"/>
                <a:gd name="connsiteX1" fmla="*/ 898342 w 3359163"/>
                <a:gd name="connsiteY1" fmla="*/ 659 h 3930630"/>
                <a:gd name="connsiteX2" fmla="*/ 831811 w 3359163"/>
                <a:gd name="connsiteY2" fmla="*/ 631925 h 3930630"/>
                <a:gd name="connsiteX3" fmla="*/ 988132 w 3359163"/>
                <a:gd name="connsiteY3" fmla="*/ 890752 h 3930630"/>
                <a:gd name="connsiteX4" fmla="*/ 1328433 w 3359163"/>
                <a:gd name="connsiteY4" fmla="*/ 1173299 h 3930630"/>
                <a:gd name="connsiteX5" fmla="*/ 3071961 w 3359163"/>
                <a:gd name="connsiteY5" fmla="*/ 1693489 h 3930630"/>
                <a:gd name="connsiteX6" fmla="*/ 3289512 w 3359163"/>
                <a:gd name="connsiteY6" fmla="*/ 2931407 h 3930630"/>
                <a:gd name="connsiteX7" fmla="*/ 2358642 w 3359163"/>
                <a:gd name="connsiteY7" fmla="*/ 3790260 h 3930630"/>
                <a:gd name="connsiteX8" fmla="*/ 1163792 w 3359163"/>
                <a:gd name="connsiteY8" fmla="*/ 3918147 h 3930630"/>
                <a:gd name="connsiteX9" fmla="*/ 440688 w 3359163"/>
                <a:gd name="connsiteY9" fmla="*/ 3668167 h 3930630"/>
                <a:gd name="connsiteX10" fmla="*/ 456 w 3359163"/>
                <a:gd name="connsiteY10" fmla="*/ 2861417 h 3930630"/>
                <a:gd name="connsiteX11" fmla="*/ 371818 w 3359163"/>
                <a:gd name="connsiteY11" fmla="*/ 2268167 h 3930630"/>
                <a:gd name="connsiteX12" fmla="*/ 1052198 w 3359163"/>
                <a:gd name="connsiteY12" fmla="*/ 2020873 h 3930630"/>
                <a:gd name="connsiteX13" fmla="*/ 1680043 w 3359163"/>
                <a:gd name="connsiteY13" fmla="*/ 2169506 h 3930630"/>
                <a:gd name="connsiteX14" fmla="*/ 1949120 w 3359163"/>
                <a:gd name="connsiteY14" fmla="*/ 2641031 h 3930630"/>
                <a:gd name="connsiteX15" fmla="*/ 1768454 w 3359163"/>
                <a:gd name="connsiteY15" fmla="*/ 3011331 h 3930630"/>
                <a:gd name="connsiteX16" fmla="*/ 1349463 w 3359163"/>
                <a:gd name="connsiteY16" fmla="*/ 3158683 h 3930630"/>
                <a:gd name="connsiteX17" fmla="*/ 983007 w 3359163"/>
                <a:gd name="connsiteY17" fmla="*/ 3076678 h 3930630"/>
                <a:gd name="connsiteX18" fmla="*/ 806185 w 3359163"/>
                <a:gd name="connsiteY18" fmla="*/ 2799914 h 3930630"/>
                <a:gd name="connsiteX19" fmla="*/ 895877 w 3359163"/>
                <a:gd name="connsiteY19" fmla="*/ 2620529 h 3930630"/>
                <a:gd name="connsiteX20" fmla="*/ 1018883 w 3359163"/>
                <a:gd name="connsiteY20" fmla="*/ 2556464 h 3930630"/>
                <a:gd name="connsiteX21" fmla="*/ 1077824 w 3359163"/>
                <a:gd name="connsiteY21" fmla="*/ 2548776 h 3930630"/>
                <a:gd name="connsiteX22" fmla="*/ 1098325 w 3359163"/>
                <a:gd name="connsiteY22" fmla="*/ 2564151 h 3930630"/>
                <a:gd name="connsiteX23" fmla="*/ 1088075 w 3359163"/>
                <a:gd name="connsiteY23" fmla="*/ 2594903 h 3930630"/>
                <a:gd name="connsiteX24" fmla="*/ 1077824 w 3359163"/>
                <a:gd name="connsiteY24" fmla="*/ 2625655 h 3930630"/>
                <a:gd name="connsiteX25" fmla="*/ 1062448 w 3359163"/>
                <a:gd name="connsiteY25" fmla="*/ 2738411 h 3930630"/>
                <a:gd name="connsiteX26" fmla="*/ 1143171 w 3359163"/>
                <a:gd name="connsiteY26" fmla="*/ 2875512 h 3930630"/>
                <a:gd name="connsiteX27" fmla="*/ 1318712 w 3359163"/>
                <a:gd name="connsiteY27" fmla="*/ 2933171 h 3930630"/>
                <a:gd name="connsiteX28" fmla="*/ 1582663 w 3359163"/>
                <a:gd name="connsiteY28" fmla="*/ 2835791 h 3930630"/>
                <a:gd name="connsiteX29" fmla="*/ 1687731 w 3359163"/>
                <a:gd name="connsiteY29" fmla="*/ 2594903 h 3930630"/>
                <a:gd name="connsiteX30" fmla="*/ 1475032 w 3359163"/>
                <a:gd name="connsiteY30" fmla="*/ 2259198 h 3930630"/>
                <a:gd name="connsiteX31" fmla="*/ 1031697 w 3359163"/>
                <a:gd name="connsiteY31" fmla="*/ 2154130 h 3930630"/>
                <a:gd name="connsiteX32" fmla="*/ 460229 w 3359163"/>
                <a:gd name="connsiteY32" fmla="*/ 2348890 h 3930630"/>
                <a:gd name="connsiteX33" fmla="*/ 206528 w 3359163"/>
                <a:gd name="connsiteY33" fmla="*/ 2861417 h 3930630"/>
                <a:gd name="connsiteX34" fmla="*/ 588361 w 3359163"/>
                <a:gd name="connsiteY34" fmla="*/ 3502076 h 3930630"/>
                <a:gd name="connsiteX35" fmla="*/ 1400716 w 3359163"/>
                <a:gd name="connsiteY35" fmla="*/ 3717337 h 3930630"/>
                <a:gd name="connsiteX36" fmla="*/ 2282814 w 3359163"/>
                <a:gd name="connsiteY36" fmla="*/ 3432800 h 3930630"/>
                <a:gd name="connsiteX37" fmla="*/ 2793353 w 3359163"/>
                <a:gd name="connsiteY37" fmla="*/ 2674000 h 3930630"/>
                <a:gd name="connsiteX38" fmla="*/ 2675467 w 3359163"/>
                <a:gd name="connsiteY38" fmla="*/ 2167978 h 3930630"/>
                <a:gd name="connsiteX39" fmla="*/ 1857439 w 3359163"/>
                <a:gd name="connsiteY39" fmla="*/ 1553280 h 3930630"/>
                <a:gd name="connsiteX40" fmla="*/ 947130 w 3359163"/>
                <a:gd name="connsiteY40" fmla="*/ 1285397 h 3930630"/>
                <a:gd name="connsiteX41" fmla="*/ 565297 w 3359163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947130 w 3314397"/>
                <a:gd name="connsiteY40" fmla="*/ 1285397 h 3930630"/>
                <a:gd name="connsiteX41" fmla="*/ 565297 w 3314397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1035318 w 3314397"/>
                <a:gd name="connsiteY40" fmla="*/ 1258698 h 3930630"/>
                <a:gd name="connsiteX41" fmla="*/ 565297 w 3314397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1035318 w 3314397"/>
                <a:gd name="connsiteY40" fmla="*/ 1258698 h 3930630"/>
                <a:gd name="connsiteX41" fmla="*/ 565297 w 3314397"/>
                <a:gd name="connsiteY41" fmla="*/ 760057 h 3930630"/>
                <a:gd name="connsiteX0" fmla="*/ 565297 w 3314397"/>
                <a:gd name="connsiteY0" fmla="*/ 760057 h 3930630"/>
                <a:gd name="connsiteX1" fmla="*/ 898342 w 3314397"/>
                <a:gd name="connsiteY1" fmla="*/ 659 h 3930630"/>
                <a:gd name="connsiteX2" fmla="*/ 831811 w 3314397"/>
                <a:gd name="connsiteY2" fmla="*/ 631925 h 3930630"/>
                <a:gd name="connsiteX3" fmla="*/ 988132 w 3314397"/>
                <a:gd name="connsiteY3" fmla="*/ 890752 h 3930630"/>
                <a:gd name="connsiteX4" fmla="*/ 1328433 w 3314397"/>
                <a:gd name="connsiteY4" fmla="*/ 1173299 h 3930630"/>
                <a:gd name="connsiteX5" fmla="*/ 2895583 w 3314397"/>
                <a:gd name="connsiteY5" fmla="*/ 1826988 h 3930630"/>
                <a:gd name="connsiteX6" fmla="*/ 3289512 w 3314397"/>
                <a:gd name="connsiteY6" fmla="*/ 2931407 h 3930630"/>
                <a:gd name="connsiteX7" fmla="*/ 2358642 w 3314397"/>
                <a:gd name="connsiteY7" fmla="*/ 3790260 h 3930630"/>
                <a:gd name="connsiteX8" fmla="*/ 1163792 w 3314397"/>
                <a:gd name="connsiteY8" fmla="*/ 3918147 h 3930630"/>
                <a:gd name="connsiteX9" fmla="*/ 440688 w 3314397"/>
                <a:gd name="connsiteY9" fmla="*/ 3668167 h 3930630"/>
                <a:gd name="connsiteX10" fmla="*/ 456 w 3314397"/>
                <a:gd name="connsiteY10" fmla="*/ 2861417 h 3930630"/>
                <a:gd name="connsiteX11" fmla="*/ 371818 w 3314397"/>
                <a:gd name="connsiteY11" fmla="*/ 2268167 h 3930630"/>
                <a:gd name="connsiteX12" fmla="*/ 1052198 w 3314397"/>
                <a:gd name="connsiteY12" fmla="*/ 2020873 h 3930630"/>
                <a:gd name="connsiteX13" fmla="*/ 1680043 w 3314397"/>
                <a:gd name="connsiteY13" fmla="*/ 2169506 h 3930630"/>
                <a:gd name="connsiteX14" fmla="*/ 1949120 w 3314397"/>
                <a:gd name="connsiteY14" fmla="*/ 2641031 h 3930630"/>
                <a:gd name="connsiteX15" fmla="*/ 1768454 w 3314397"/>
                <a:gd name="connsiteY15" fmla="*/ 3011331 h 3930630"/>
                <a:gd name="connsiteX16" fmla="*/ 1349463 w 3314397"/>
                <a:gd name="connsiteY16" fmla="*/ 3158683 h 3930630"/>
                <a:gd name="connsiteX17" fmla="*/ 983007 w 3314397"/>
                <a:gd name="connsiteY17" fmla="*/ 3076678 h 3930630"/>
                <a:gd name="connsiteX18" fmla="*/ 806185 w 3314397"/>
                <a:gd name="connsiteY18" fmla="*/ 2799914 h 3930630"/>
                <a:gd name="connsiteX19" fmla="*/ 895877 w 3314397"/>
                <a:gd name="connsiteY19" fmla="*/ 2620529 h 3930630"/>
                <a:gd name="connsiteX20" fmla="*/ 1018883 w 3314397"/>
                <a:gd name="connsiteY20" fmla="*/ 2556464 h 3930630"/>
                <a:gd name="connsiteX21" fmla="*/ 1077824 w 3314397"/>
                <a:gd name="connsiteY21" fmla="*/ 2548776 h 3930630"/>
                <a:gd name="connsiteX22" fmla="*/ 1098325 w 3314397"/>
                <a:gd name="connsiteY22" fmla="*/ 2564151 h 3930630"/>
                <a:gd name="connsiteX23" fmla="*/ 1088075 w 3314397"/>
                <a:gd name="connsiteY23" fmla="*/ 2594903 h 3930630"/>
                <a:gd name="connsiteX24" fmla="*/ 1077824 w 3314397"/>
                <a:gd name="connsiteY24" fmla="*/ 2625655 h 3930630"/>
                <a:gd name="connsiteX25" fmla="*/ 1062448 w 3314397"/>
                <a:gd name="connsiteY25" fmla="*/ 2738411 h 3930630"/>
                <a:gd name="connsiteX26" fmla="*/ 1143171 w 3314397"/>
                <a:gd name="connsiteY26" fmla="*/ 2875512 h 3930630"/>
                <a:gd name="connsiteX27" fmla="*/ 1318712 w 3314397"/>
                <a:gd name="connsiteY27" fmla="*/ 2933171 h 3930630"/>
                <a:gd name="connsiteX28" fmla="*/ 1582663 w 3314397"/>
                <a:gd name="connsiteY28" fmla="*/ 2835791 h 3930630"/>
                <a:gd name="connsiteX29" fmla="*/ 1687731 w 3314397"/>
                <a:gd name="connsiteY29" fmla="*/ 2594903 h 3930630"/>
                <a:gd name="connsiteX30" fmla="*/ 1475032 w 3314397"/>
                <a:gd name="connsiteY30" fmla="*/ 2259198 h 3930630"/>
                <a:gd name="connsiteX31" fmla="*/ 1031697 w 3314397"/>
                <a:gd name="connsiteY31" fmla="*/ 2154130 h 3930630"/>
                <a:gd name="connsiteX32" fmla="*/ 460229 w 3314397"/>
                <a:gd name="connsiteY32" fmla="*/ 2348890 h 3930630"/>
                <a:gd name="connsiteX33" fmla="*/ 206528 w 3314397"/>
                <a:gd name="connsiteY33" fmla="*/ 2861417 h 3930630"/>
                <a:gd name="connsiteX34" fmla="*/ 588361 w 3314397"/>
                <a:gd name="connsiteY34" fmla="*/ 3502076 h 3930630"/>
                <a:gd name="connsiteX35" fmla="*/ 1400716 w 3314397"/>
                <a:gd name="connsiteY35" fmla="*/ 3717337 h 3930630"/>
                <a:gd name="connsiteX36" fmla="*/ 2282814 w 3314397"/>
                <a:gd name="connsiteY36" fmla="*/ 3432800 h 3930630"/>
                <a:gd name="connsiteX37" fmla="*/ 2793353 w 3314397"/>
                <a:gd name="connsiteY37" fmla="*/ 2674000 h 3930630"/>
                <a:gd name="connsiteX38" fmla="*/ 2675467 w 3314397"/>
                <a:gd name="connsiteY38" fmla="*/ 2167978 h 3930630"/>
                <a:gd name="connsiteX39" fmla="*/ 1857439 w 3314397"/>
                <a:gd name="connsiteY39" fmla="*/ 1553280 h 3930630"/>
                <a:gd name="connsiteX40" fmla="*/ 1035318 w 3314397"/>
                <a:gd name="connsiteY40" fmla="*/ 1258698 h 3930630"/>
                <a:gd name="connsiteX41" fmla="*/ 565297 w 3314397"/>
                <a:gd name="connsiteY41" fmla="*/ 760057 h 3930630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2675467 w 3314397"/>
                <a:gd name="connsiteY38" fmla="*/ 2168602 h 3931254"/>
                <a:gd name="connsiteX39" fmla="*/ 1857439 w 3314397"/>
                <a:gd name="connsiteY39" fmla="*/ 1553904 h 3931254"/>
                <a:gd name="connsiteX40" fmla="*/ 1035318 w 3314397"/>
                <a:gd name="connsiteY40" fmla="*/ 1259322 h 3931254"/>
                <a:gd name="connsiteX41" fmla="*/ 587343 w 3314397"/>
                <a:gd name="connsiteY41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2675467 w 3314397"/>
                <a:gd name="connsiteY38" fmla="*/ 2168602 h 3931254"/>
                <a:gd name="connsiteX39" fmla="*/ 1857439 w 3314397"/>
                <a:gd name="connsiteY39" fmla="*/ 1553904 h 3931254"/>
                <a:gd name="connsiteX40" fmla="*/ 1035318 w 3314397"/>
                <a:gd name="connsiteY40" fmla="*/ 1259322 h 3931254"/>
                <a:gd name="connsiteX41" fmla="*/ 587343 w 3314397"/>
                <a:gd name="connsiteY41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080 h 3931254"/>
                <a:gd name="connsiteX1" fmla="*/ 898342 w 3314397"/>
                <a:gd name="connsiteY1" fmla="*/ 1283 h 3931254"/>
                <a:gd name="connsiteX2" fmla="*/ 831811 w 3314397"/>
                <a:gd name="connsiteY2" fmla="*/ 632549 h 3931254"/>
                <a:gd name="connsiteX3" fmla="*/ 988132 w 3314397"/>
                <a:gd name="connsiteY3" fmla="*/ 891376 h 3931254"/>
                <a:gd name="connsiteX4" fmla="*/ 1328433 w 3314397"/>
                <a:gd name="connsiteY4" fmla="*/ 1173923 h 3931254"/>
                <a:gd name="connsiteX5" fmla="*/ 2895583 w 3314397"/>
                <a:gd name="connsiteY5" fmla="*/ 1827612 h 3931254"/>
                <a:gd name="connsiteX6" fmla="*/ 3289512 w 3314397"/>
                <a:gd name="connsiteY6" fmla="*/ 2932031 h 3931254"/>
                <a:gd name="connsiteX7" fmla="*/ 2358642 w 3314397"/>
                <a:gd name="connsiteY7" fmla="*/ 3790884 h 3931254"/>
                <a:gd name="connsiteX8" fmla="*/ 1163792 w 3314397"/>
                <a:gd name="connsiteY8" fmla="*/ 3918771 h 3931254"/>
                <a:gd name="connsiteX9" fmla="*/ 440688 w 3314397"/>
                <a:gd name="connsiteY9" fmla="*/ 3668791 h 3931254"/>
                <a:gd name="connsiteX10" fmla="*/ 456 w 3314397"/>
                <a:gd name="connsiteY10" fmla="*/ 2862041 h 3931254"/>
                <a:gd name="connsiteX11" fmla="*/ 371818 w 3314397"/>
                <a:gd name="connsiteY11" fmla="*/ 2268791 h 3931254"/>
                <a:gd name="connsiteX12" fmla="*/ 1052198 w 3314397"/>
                <a:gd name="connsiteY12" fmla="*/ 2021497 h 3931254"/>
                <a:gd name="connsiteX13" fmla="*/ 1680043 w 3314397"/>
                <a:gd name="connsiteY13" fmla="*/ 2170130 h 3931254"/>
                <a:gd name="connsiteX14" fmla="*/ 1949120 w 3314397"/>
                <a:gd name="connsiteY14" fmla="*/ 2641655 h 3931254"/>
                <a:gd name="connsiteX15" fmla="*/ 1768454 w 3314397"/>
                <a:gd name="connsiteY15" fmla="*/ 3011955 h 3931254"/>
                <a:gd name="connsiteX16" fmla="*/ 1349463 w 3314397"/>
                <a:gd name="connsiteY16" fmla="*/ 3159307 h 3931254"/>
                <a:gd name="connsiteX17" fmla="*/ 983007 w 3314397"/>
                <a:gd name="connsiteY17" fmla="*/ 3077302 h 3931254"/>
                <a:gd name="connsiteX18" fmla="*/ 806185 w 3314397"/>
                <a:gd name="connsiteY18" fmla="*/ 2800538 h 3931254"/>
                <a:gd name="connsiteX19" fmla="*/ 895877 w 3314397"/>
                <a:gd name="connsiteY19" fmla="*/ 2621153 h 3931254"/>
                <a:gd name="connsiteX20" fmla="*/ 1018883 w 3314397"/>
                <a:gd name="connsiteY20" fmla="*/ 2557088 h 3931254"/>
                <a:gd name="connsiteX21" fmla="*/ 1077824 w 3314397"/>
                <a:gd name="connsiteY21" fmla="*/ 2549400 h 3931254"/>
                <a:gd name="connsiteX22" fmla="*/ 1098325 w 3314397"/>
                <a:gd name="connsiteY22" fmla="*/ 2564775 h 3931254"/>
                <a:gd name="connsiteX23" fmla="*/ 1088075 w 3314397"/>
                <a:gd name="connsiteY23" fmla="*/ 2595527 h 3931254"/>
                <a:gd name="connsiteX24" fmla="*/ 1077824 w 3314397"/>
                <a:gd name="connsiteY24" fmla="*/ 2626279 h 3931254"/>
                <a:gd name="connsiteX25" fmla="*/ 1062448 w 3314397"/>
                <a:gd name="connsiteY25" fmla="*/ 2739035 h 3931254"/>
                <a:gd name="connsiteX26" fmla="*/ 1143171 w 3314397"/>
                <a:gd name="connsiteY26" fmla="*/ 2876136 h 3931254"/>
                <a:gd name="connsiteX27" fmla="*/ 1318712 w 3314397"/>
                <a:gd name="connsiteY27" fmla="*/ 2933795 h 3931254"/>
                <a:gd name="connsiteX28" fmla="*/ 1582663 w 3314397"/>
                <a:gd name="connsiteY28" fmla="*/ 2836415 h 3931254"/>
                <a:gd name="connsiteX29" fmla="*/ 1687731 w 3314397"/>
                <a:gd name="connsiteY29" fmla="*/ 2595527 h 3931254"/>
                <a:gd name="connsiteX30" fmla="*/ 1475032 w 3314397"/>
                <a:gd name="connsiteY30" fmla="*/ 2259822 h 3931254"/>
                <a:gd name="connsiteX31" fmla="*/ 1031697 w 3314397"/>
                <a:gd name="connsiteY31" fmla="*/ 2154754 h 3931254"/>
                <a:gd name="connsiteX32" fmla="*/ 460229 w 3314397"/>
                <a:gd name="connsiteY32" fmla="*/ 2349514 h 3931254"/>
                <a:gd name="connsiteX33" fmla="*/ 206528 w 3314397"/>
                <a:gd name="connsiteY33" fmla="*/ 2862041 h 3931254"/>
                <a:gd name="connsiteX34" fmla="*/ 588361 w 3314397"/>
                <a:gd name="connsiteY34" fmla="*/ 3502700 h 3931254"/>
                <a:gd name="connsiteX35" fmla="*/ 1400716 w 3314397"/>
                <a:gd name="connsiteY35" fmla="*/ 3717961 h 3931254"/>
                <a:gd name="connsiteX36" fmla="*/ 2282814 w 3314397"/>
                <a:gd name="connsiteY36" fmla="*/ 3433424 h 3931254"/>
                <a:gd name="connsiteX37" fmla="*/ 2793353 w 3314397"/>
                <a:gd name="connsiteY37" fmla="*/ 2674624 h 3931254"/>
                <a:gd name="connsiteX38" fmla="*/ 1857439 w 3314397"/>
                <a:gd name="connsiteY38" fmla="*/ 1553904 h 3931254"/>
                <a:gd name="connsiteX39" fmla="*/ 1035318 w 3314397"/>
                <a:gd name="connsiteY39" fmla="*/ 1259322 h 3931254"/>
                <a:gd name="connsiteX40" fmla="*/ 587343 w 3314397"/>
                <a:gd name="connsiteY40" fmla="*/ 814080 h 3931254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857439 w 3314397"/>
                <a:gd name="connsiteY37" fmla="*/ 1554027 h 3931377"/>
                <a:gd name="connsiteX38" fmla="*/ 1035318 w 3314397"/>
                <a:gd name="connsiteY38" fmla="*/ 1259445 h 3931377"/>
                <a:gd name="connsiteX39" fmla="*/ 587343 w 3314397"/>
                <a:gd name="connsiteY39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793353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282814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59495 w 3314397"/>
                <a:gd name="connsiteY36" fmla="*/ 2674747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2881543 w 3314397"/>
                <a:gd name="connsiteY36" fmla="*/ 2567950 h 3931377"/>
                <a:gd name="connsiteX37" fmla="*/ 1035318 w 3314397"/>
                <a:gd name="connsiteY37" fmla="*/ 1259445 h 3931377"/>
                <a:gd name="connsiteX38" fmla="*/ 587343 w 3314397"/>
                <a:gd name="connsiteY38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4170059"/>
                <a:gd name="connsiteX1" fmla="*/ 898342 w 3314397"/>
                <a:gd name="connsiteY1" fmla="*/ 1406 h 4170059"/>
                <a:gd name="connsiteX2" fmla="*/ 831811 w 3314397"/>
                <a:gd name="connsiteY2" fmla="*/ 632672 h 4170059"/>
                <a:gd name="connsiteX3" fmla="*/ 1328433 w 3314397"/>
                <a:gd name="connsiteY3" fmla="*/ 1174046 h 4170059"/>
                <a:gd name="connsiteX4" fmla="*/ 2895583 w 3314397"/>
                <a:gd name="connsiteY4" fmla="*/ 1827735 h 4170059"/>
                <a:gd name="connsiteX5" fmla="*/ 3289512 w 3314397"/>
                <a:gd name="connsiteY5" fmla="*/ 2932154 h 4170059"/>
                <a:gd name="connsiteX6" fmla="*/ 2358642 w 3314397"/>
                <a:gd name="connsiteY6" fmla="*/ 3791007 h 4170059"/>
                <a:gd name="connsiteX7" fmla="*/ 1163792 w 3314397"/>
                <a:gd name="connsiteY7" fmla="*/ 3918894 h 4170059"/>
                <a:gd name="connsiteX8" fmla="*/ 440688 w 3314397"/>
                <a:gd name="connsiteY8" fmla="*/ 3668914 h 4170059"/>
                <a:gd name="connsiteX9" fmla="*/ 456 w 3314397"/>
                <a:gd name="connsiteY9" fmla="*/ 2862164 h 4170059"/>
                <a:gd name="connsiteX10" fmla="*/ 371818 w 3314397"/>
                <a:gd name="connsiteY10" fmla="*/ 2268914 h 4170059"/>
                <a:gd name="connsiteX11" fmla="*/ 1052198 w 3314397"/>
                <a:gd name="connsiteY11" fmla="*/ 2021620 h 4170059"/>
                <a:gd name="connsiteX12" fmla="*/ 1680043 w 3314397"/>
                <a:gd name="connsiteY12" fmla="*/ 2170253 h 4170059"/>
                <a:gd name="connsiteX13" fmla="*/ 1949120 w 3314397"/>
                <a:gd name="connsiteY13" fmla="*/ 2641778 h 4170059"/>
                <a:gd name="connsiteX14" fmla="*/ 1768454 w 3314397"/>
                <a:gd name="connsiteY14" fmla="*/ 3012078 h 4170059"/>
                <a:gd name="connsiteX15" fmla="*/ 1349463 w 3314397"/>
                <a:gd name="connsiteY15" fmla="*/ 3159430 h 4170059"/>
                <a:gd name="connsiteX16" fmla="*/ 983007 w 3314397"/>
                <a:gd name="connsiteY16" fmla="*/ 3077425 h 4170059"/>
                <a:gd name="connsiteX17" fmla="*/ 806185 w 3314397"/>
                <a:gd name="connsiteY17" fmla="*/ 2800661 h 4170059"/>
                <a:gd name="connsiteX18" fmla="*/ 895877 w 3314397"/>
                <a:gd name="connsiteY18" fmla="*/ 2621276 h 4170059"/>
                <a:gd name="connsiteX19" fmla="*/ 1018883 w 3314397"/>
                <a:gd name="connsiteY19" fmla="*/ 2557211 h 4170059"/>
                <a:gd name="connsiteX20" fmla="*/ 1077824 w 3314397"/>
                <a:gd name="connsiteY20" fmla="*/ 2549523 h 4170059"/>
                <a:gd name="connsiteX21" fmla="*/ 1098325 w 3314397"/>
                <a:gd name="connsiteY21" fmla="*/ 2564898 h 4170059"/>
                <a:gd name="connsiteX22" fmla="*/ 1088075 w 3314397"/>
                <a:gd name="connsiteY22" fmla="*/ 2595650 h 4170059"/>
                <a:gd name="connsiteX23" fmla="*/ 1077824 w 3314397"/>
                <a:gd name="connsiteY23" fmla="*/ 2626402 h 4170059"/>
                <a:gd name="connsiteX24" fmla="*/ 1062448 w 3314397"/>
                <a:gd name="connsiteY24" fmla="*/ 2739158 h 4170059"/>
                <a:gd name="connsiteX25" fmla="*/ 1143171 w 3314397"/>
                <a:gd name="connsiteY25" fmla="*/ 2876259 h 4170059"/>
                <a:gd name="connsiteX26" fmla="*/ 1318712 w 3314397"/>
                <a:gd name="connsiteY26" fmla="*/ 2933918 h 4170059"/>
                <a:gd name="connsiteX27" fmla="*/ 1582663 w 3314397"/>
                <a:gd name="connsiteY27" fmla="*/ 2836538 h 4170059"/>
                <a:gd name="connsiteX28" fmla="*/ 1687731 w 3314397"/>
                <a:gd name="connsiteY28" fmla="*/ 2595650 h 4170059"/>
                <a:gd name="connsiteX29" fmla="*/ 1475032 w 3314397"/>
                <a:gd name="connsiteY29" fmla="*/ 2259945 h 4170059"/>
                <a:gd name="connsiteX30" fmla="*/ 1031697 w 3314397"/>
                <a:gd name="connsiteY30" fmla="*/ 2154877 h 4170059"/>
                <a:gd name="connsiteX31" fmla="*/ 460229 w 3314397"/>
                <a:gd name="connsiteY31" fmla="*/ 2349637 h 4170059"/>
                <a:gd name="connsiteX32" fmla="*/ 206528 w 3314397"/>
                <a:gd name="connsiteY32" fmla="*/ 2862164 h 4170059"/>
                <a:gd name="connsiteX33" fmla="*/ 588361 w 3314397"/>
                <a:gd name="connsiteY33" fmla="*/ 3502823 h 4170059"/>
                <a:gd name="connsiteX34" fmla="*/ 1400716 w 3314397"/>
                <a:gd name="connsiteY34" fmla="*/ 3718084 h 4170059"/>
                <a:gd name="connsiteX35" fmla="*/ 2348956 w 3314397"/>
                <a:gd name="connsiteY35" fmla="*/ 3433547 h 4170059"/>
                <a:gd name="connsiteX36" fmla="*/ 1035318 w 3314397"/>
                <a:gd name="connsiteY36" fmla="*/ 1259445 h 4170059"/>
                <a:gd name="connsiteX37" fmla="*/ 587343 w 3314397"/>
                <a:gd name="connsiteY37" fmla="*/ 814203 h 4170059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587343 w 3314397"/>
                <a:gd name="connsiteY0" fmla="*/ 814203 h 3931377"/>
                <a:gd name="connsiteX1" fmla="*/ 898342 w 3314397"/>
                <a:gd name="connsiteY1" fmla="*/ 1406 h 3931377"/>
                <a:gd name="connsiteX2" fmla="*/ 831811 w 3314397"/>
                <a:gd name="connsiteY2" fmla="*/ 632672 h 3931377"/>
                <a:gd name="connsiteX3" fmla="*/ 1328433 w 3314397"/>
                <a:gd name="connsiteY3" fmla="*/ 1174046 h 3931377"/>
                <a:gd name="connsiteX4" fmla="*/ 2895583 w 3314397"/>
                <a:gd name="connsiteY4" fmla="*/ 1827735 h 3931377"/>
                <a:gd name="connsiteX5" fmla="*/ 3289512 w 3314397"/>
                <a:gd name="connsiteY5" fmla="*/ 2932154 h 3931377"/>
                <a:gd name="connsiteX6" fmla="*/ 2358642 w 3314397"/>
                <a:gd name="connsiteY6" fmla="*/ 3791007 h 3931377"/>
                <a:gd name="connsiteX7" fmla="*/ 1163792 w 3314397"/>
                <a:gd name="connsiteY7" fmla="*/ 3918894 h 3931377"/>
                <a:gd name="connsiteX8" fmla="*/ 440688 w 3314397"/>
                <a:gd name="connsiteY8" fmla="*/ 3668914 h 3931377"/>
                <a:gd name="connsiteX9" fmla="*/ 456 w 3314397"/>
                <a:gd name="connsiteY9" fmla="*/ 2862164 h 3931377"/>
                <a:gd name="connsiteX10" fmla="*/ 371818 w 3314397"/>
                <a:gd name="connsiteY10" fmla="*/ 2268914 h 3931377"/>
                <a:gd name="connsiteX11" fmla="*/ 1052198 w 3314397"/>
                <a:gd name="connsiteY11" fmla="*/ 2021620 h 3931377"/>
                <a:gd name="connsiteX12" fmla="*/ 1680043 w 3314397"/>
                <a:gd name="connsiteY12" fmla="*/ 2170253 h 3931377"/>
                <a:gd name="connsiteX13" fmla="*/ 1949120 w 3314397"/>
                <a:gd name="connsiteY13" fmla="*/ 2641778 h 3931377"/>
                <a:gd name="connsiteX14" fmla="*/ 1768454 w 3314397"/>
                <a:gd name="connsiteY14" fmla="*/ 3012078 h 3931377"/>
                <a:gd name="connsiteX15" fmla="*/ 1349463 w 3314397"/>
                <a:gd name="connsiteY15" fmla="*/ 3159430 h 3931377"/>
                <a:gd name="connsiteX16" fmla="*/ 983007 w 3314397"/>
                <a:gd name="connsiteY16" fmla="*/ 3077425 h 3931377"/>
                <a:gd name="connsiteX17" fmla="*/ 806185 w 3314397"/>
                <a:gd name="connsiteY17" fmla="*/ 2800661 h 3931377"/>
                <a:gd name="connsiteX18" fmla="*/ 895877 w 3314397"/>
                <a:gd name="connsiteY18" fmla="*/ 2621276 h 3931377"/>
                <a:gd name="connsiteX19" fmla="*/ 1018883 w 3314397"/>
                <a:gd name="connsiteY19" fmla="*/ 2557211 h 3931377"/>
                <a:gd name="connsiteX20" fmla="*/ 1077824 w 3314397"/>
                <a:gd name="connsiteY20" fmla="*/ 2549523 h 3931377"/>
                <a:gd name="connsiteX21" fmla="*/ 1098325 w 3314397"/>
                <a:gd name="connsiteY21" fmla="*/ 2564898 h 3931377"/>
                <a:gd name="connsiteX22" fmla="*/ 1088075 w 3314397"/>
                <a:gd name="connsiteY22" fmla="*/ 2595650 h 3931377"/>
                <a:gd name="connsiteX23" fmla="*/ 1077824 w 3314397"/>
                <a:gd name="connsiteY23" fmla="*/ 2626402 h 3931377"/>
                <a:gd name="connsiteX24" fmla="*/ 1062448 w 3314397"/>
                <a:gd name="connsiteY24" fmla="*/ 2739158 h 3931377"/>
                <a:gd name="connsiteX25" fmla="*/ 1143171 w 3314397"/>
                <a:gd name="connsiteY25" fmla="*/ 2876259 h 3931377"/>
                <a:gd name="connsiteX26" fmla="*/ 1318712 w 3314397"/>
                <a:gd name="connsiteY26" fmla="*/ 2933918 h 3931377"/>
                <a:gd name="connsiteX27" fmla="*/ 1582663 w 3314397"/>
                <a:gd name="connsiteY27" fmla="*/ 2836538 h 3931377"/>
                <a:gd name="connsiteX28" fmla="*/ 1687731 w 3314397"/>
                <a:gd name="connsiteY28" fmla="*/ 2595650 h 3931377"/>
                <a:gd name="connsiteX29" fmla="*/ 1475032 w 3314397"/>
                <a:gd name="connsiteY29" fmla="*/ 2259945 h 3931377"/>
                <a:gd name="connsiteX30" fmla="*/ 1031697 w 3314397"/>
                <a:gd name="connsiteY30" fmla="*/ 2154877 h 3931377"/>
                <a:gd name="connsiteX31" fmla="*/ 460229 w 3314397"/>
                <a:gd name="connsiteY31" fmla="*/ 2349637 h 3931377"/>
                <a:gd name="connsiteX32" fmla="*/ 206528 w 3314397"/>
                <a:gd name="connsiteY32" fmla="*/ 2862164 h 3931377"/>
                <a:gd name="connsiteX33" fmla="*/ 588361 w 3314397"/>
                <a:gd name="connsiteY33" fmla="*/ 3502823 h 3931377"/>
                <a:gd name="connsiteX34" fmla="*/ 1400716 w 3314397"/>
                <a:gd name="connsiteY34" fmla="*/ 3718084 h 3931377"/>
                <a:gd name="connsiteX35" fmla="*/ 2348956 w 3314397"/>
                <a:gd name="connsiteY35" fmla="*/ 3433547 h 3931377"/>
                <a:gd name="connsiteX36" fmla="*/ 1035318 w 3314397"/>
                <a:gd name="connsiteY36" fmla="*/ 1259445 h 3931377"/>
                <a:gd name="connsiteX37" fmla="*/ 587343 w 3314397"/>
                <a:gd name="connsiteY37" fmla="*/ 814203 h 3931377"/>
                <a:gd name="connsiteX0" fmla="*/ 499154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99154 w 3314397"/>
                <a:gd name="connsiteY37" fmla="*/ 773622 h 3930846"/>
                <a:gd name="connsiteX0" fmla="*/ 499154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99154 w 3314397"/>
                <a:gd name="connsiteY37" fmla="*/ 773622 h 3930846"/>
                <a:gd name="connsiteX0" fmla="*/ 433011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33011 w 3314397"/>
                <a:gd name="connsiteY37" fmla="*/ 773622 h 3930846"/>
                <a:gd name="connsiteX0" fmla="*/ 433011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33011 w 3314397"/>
                <a:gd name="connsiteY37" fmla="*/ 773622 h 3930846"/>
                <a:gd name="connsiteX0" fmla="*/ 433011 w 3314397"/>
                <a:gd name="connsiteY0" fmla="*/ 773622 h 3930846"/>
                <a:gd name="connsiteX1" fmla="*/ 898342 w 3314397"/>
                <a:gd name="connsiteY1" fmla="*/ 875 h 3930846"/>
                <a:gd name="connsiteX2" fmla="*/ 831811 w 3314397"/>
                <a:gd name="connsiteY2" fmla="*/ 632141 h 3930846"/>
                <a:gd name="connsiteX3" fmla="*/ 1328433 w 3314397"/>
                <a:gd name="connsiteY3" fmla="*/ 1173515 h 3930846"/>
                <a:gd name="connsiteX4" fmla="*/ 2895583 w 3314397"/>
                <a:gd name="connsiteY4" fmla="*/ 1827204 h 3930846"/>
                <a:gd name="connsiteX5" fmla="*/ 3289512 w 3314397"/>
                <a:gd name="connsiteY5" fmla="*/ 2931623 h 3930846"/>
                <a:gd name="connsiteX6" fmla="*/ 2358642 w 3314397"/>
                <a:gd name="connsiteY6" fmla="*/ 3790476 h 3930846"/>
                <a:gd name="connsiteX7" fmla="*/ 1163792 w 3314397"/>
                <a:gd name="connsiteY7" fmla="*/ 3918363 h 3930846"/>
                <a:gd name="connsiteX8" fmla="*/ 440688 w 3314397"/>
                <a:gd name="connsiteY8" fmla="*/ 3668383 h 3930846"/>
                <a:gd name="connsiteX9" fmla="*/ 456 w 3314397"/>
                <a:gd name="connsiteY9" fmla="*/ 2861633 h 3930846"/>
                <a:gd name="connsiteX10" fmla="*/ 371818 w 3314397"/>
                <a:gd name="connsiteY10" fmla="*/ 2268383 h 3930846"/>
                <a:gd name="connsiteX11" fmla="*/ 1052198 w 3314397"/>
                <a:gd name="connsiteY11" fmla="*/ 2021089 h 3930846"/>
                <a:gd name="connsiteX12" fmla="*/ 1680043 w 3314397"/>
                <a:gd name="connsiteY12" fmla="*/ 2169722 h 3930846"/>
                <a:gd name="connsiteX13" fmla="*/ 1949120 w 3314397"/>
                <a:gd name="connsiteY13" fmla="*/ 2641247 h 3930846"/>
                <a:gd name="connsiteX14" fmla="*/ 1768454 w 3314397"/>
                <a:gd name="connsiteY14" fmla="*/ 3011547 h 3930846"/>
                <a:gd name="connsiteX15" fmla="*/ 1349463 w 3314397"/>
                <a:gd name="connsiteY15" fmla="*/ 3158899 h 3930846"/>
                <a:gd name="connsiteX16" fmla="*/ 983007 w 3314397"/>
                <a:gd name="connsiteY16" fmla="*/ 3076894 h 3930846"/>
                <a:gd name="connsiteX17" fmla="*/ 806185 w 3314397"/>
                <a:gd name="connsiteY17" fmla="*/ 2800130 h 3930846"/>
                <a:gd name="connsiteX18" fmla="*/ 895877 w 3314397"/>
                <a:gd name="connsiteY18" fmla="*/ 2620745 h 3930846"/>
                <a:gd name="connsiteX19" fmla="*/ 1018883 w 3314397"/>
                <a:gd name="connsiteY19" fmla="*/ 2556680 h 3930846"/>
                <a:gd name="connsiteX20" fmla="*/ 1077824 w 3314397"/>
                <a:gd name="connsiteY20" fmla="*/ 2548992 h 3930846"/>
                <a:gd name="connsiteX21" fmla="*/ 1098325 w 3314397"/>
                <a:gd name="connsiteY21" fmla="*/ 2564367 h 3930846"/>
                <a:gd name="connsiteX22" fmla="*/ 1088075 w 3314397"/>
                <a:gd name="connsiteY22" fmla="*/ 2595119 h 3930846"/>
                <a:gd name="connsiteX23" fmla="*/ 1077824 w 3314397"/>
                <a:gd name="connsiteY23" fmla="*/ 2625871 h 3930846"/>
                <a:gd name="connsiteX24" fmla="*/ 1062448 w 3314397"/>
                <a:gd name="connsiteY24" fmla="*/ 2738627 h 3930846"/>
                <a:gd name="connsiteX25" fmla="*/ 1143171 w 3314397"/>
                <a:gd name="connsiteY25" fmla="*/ 2875728 h 3930846"/>
                <a:gd name="connsiteX26" fmla="*/ 1318712 w 3314397"/>
                <a:gd name="connsiteY26" fmla="*/ 2933387 h 3930846"/>
                <a:gd name="connsiteX27" fmla="*/ 1582663 w 3314397"/>
                <a:gd name="connsiteY27" fmla="*/ 2836007 h 3930846"/>
                <a:gd name="connsiteX28" fmla="*/ 1687731 w 3314397"/>
                <a:gd name="connsiteY28" fmla="*/ 2595119 h 3930846"/>
                <a:gd name="connsiteX29" fmla="*/ 1475032 w 3314397"/>
                <a:gd name="connsiteY29" fmla="*/ 2259414 h 3930846"/>
                <a:gd name="connsiteX30" fmla="*/ 1031697 w 3314397"/>
                <a:gd name="connsiteY30" fmla="*/ 2154346 h 3930846"/>
                <a:gd name="connsiteX31" fmla="*/ 460229 w 3314397"/>
                <a:gd name="connsiteY31" fmla="*/ 2349106 h 3930846"/>
                <a:gd name="connsiteX32" fmla="*/ 206528 w 3314397"/>
                <a:gd name="connsiteY32" fmla="*/ 2861633 h 3930846"/>
                <a:gd name="connsiteX33" fmla="*/ 588361 w 3314397"/>
                <a:gd name="connsiteY33" fmla="*/ 3502292 h 3930846"/>
                <a:gd name="connsiteX34" fmla="*/ 1400716 w 3314397"/>
                <a:gd name="connsiteY34" fmla="*/ 3717553 h 3930846"/>
                <a:gd name="connsiteX35" fmla="*/ 2348956 w 3314397"/>
                <a:gd name="connsiteY35" fmla="*/ 3433016 h 3930846"/>
                <a:gd name="connsiteX36" fmla="*/ 1035318 w 3314397"/>
                <a:gd name="connsiteY36" fmla="*/ 1258914 h 3930846"/>
                <a:gd name="connsiteX37" fmla="*/ 433011 w 3314397"/>
                <a:gd name="connsiteY37" fmla="*/ 773622 h 3930846"/>
                <a:gd name="connsiteX0" fmla="*/ 433011 w 3298501"/>
                <a:gd name="connsiteY0" fmla="*/ 773622 h 3930846"/>
                <a:gd name="connsiteX1" fmla="*/ 898342 w 3298501"/>
                <a:gd name="connsiteY1" fmla="*/ 875 h 3930846"/>
                <a:gd name="connsiteX2" fmla="*/ 831811 w 3298501"/>
                <a:gd name="connsiteY2" fmla="*/ 632141 h 3930846"/>
                <a:gd name="connsiteX3" fmla="*/ 1328433 w 3298501"/>
                <a:gd name="connsiteY3" fmla="*/ 1173515 h 3930846"/>
                <a:gd name="connsiteX4" fmla="*/ 2741251 w 3298501"/>
                <a:gd name="connsiteY4" fmla="*/ 1880604 h 3930846"/>
                <a:gd name="connsiteX5" fmla="*/ 3289512 w 3298501"/>
                <a:gd name="connsiteY5" fmla="*/ 2931623 h 3930846"/>
                <a:gd name="connsiteX6" fmla="*/ 2358642 w 3298501"/>
                <a:gd name="connsiteY6" fmla="*/ 3790476 h 3930846"/>
                <a:gd name="connsiteX7" fmla="*/ 1163792 w 3298501"/>
                <a:gd name="connsiteY7" fmla="*/ 3918363 h 3930846"/>
                <a:gd name="connsiteX8" fmla="*/ 440688 w 3298501"/>
                <a:gd name="connsiteY8" fmla="*/ 3668383 h 3930846"/>
                <a:gd name="connsiteX9" fmla="*/ 456 w 3298501"/>
                <a:gd name="connsiteY9" fmla="*/ 2861633 h 3930846"/>
                <a:gd name="connsiteX10" fmla="*/ 371818 w 3298501"/>
                <a:gd name="connsiteY10" fmla="*/ 2268383 h 3930846"/>
                <a:gd name="connsiteX11" fmla="*/ 1052198 w 3298501"/>
                <a:gd name="connsiteY11" fmla="*/ 2021089 h 3930846"/>
                <a:gd name="connsiteX12" fmla="*/ 1680043 w 3298501"/>
                <a:gd name="connsiteY12" fmla="*/ 2169722 h 3930846"/>
                <a:gd name="connsiteX13" fmla="*/ 1949120 w 3298501"/>
                <a:gd name="connsiteY13" fmla="*/ 2641247 h 3930846"/>
                <a:gd name="connsiteX14" fmla="*/ 1768454 w 3298501"/>
                <a:gd name="connsiteY14" fmla="*/ 3011547 h 3930846"/>
                <a:gd name="connsiteX15" fmla="*/ 1349463 w 3298501"/>
                <a:gd name="connsiteY15" fmla="*/ 3158899 h 3930846"/>
                <a:gd name="connsiteX16" fmla="*/ 983007 w 3298501"/>
                <a:gd name="connsiteY16" fmla="*/ 3076894 h 3930846"/>
                <a:gd name="connsiteX17" fmla="*/ 806185 w 3298501"/>
                <a:gd name="connsiteY17" fmla="*/ 2800130 h 3930846"/>
                <a:gd name="connsiteX18" fmla="*/ 895877 w 3298501"/>
                <a:gd name="connsiteY18" fmla="*/ 2620745 h 3930846"/>
                <a:gd name="connsiteX19" fmla="*/ 1018883 w 3298501"/>
                <a:gd name="connsiteY19" fmla="*/ 2556680 h 3930846"/>
                <a:gd name="connsiteX20" fmla="*/ 1077824 w 3298501"/>
                <a:gd name="connsiteY20" fmla="*/ 2548992 h 3930846"/>
                <a:gd name="connsiteX21" fmla="*/ 1098325 w 3298501"/>
                <a:gd name="connsiteY21" fmla="*/ 2564367 h 3930846"/>
                <a:gd name="connsiteX22" fmla="*/ 1088075 w 3298501"/>
                <a:gd name="connsiteY22" fmla="*/ 2595119 h 3930846"/>
                <a:gd name="connsiteX23" fmla="*/ 1077824 w 3298501"/>
                <a:gd name="connsiteY23" fmla="*/ 2625871 h 3930846"/>
                <a:gd name="connsiteX24" fmla="*/ 1062448 w 3298501"/>
                <a:gd name="connsiteY24" fmla="*/ 2738627 h 3930846"/>
                <a:gd name="connsiteX25" fmla="*/ 1143171 w 3298501"/>
                <a:gd name="connsiteY25" fmla="*/ 2875728 h 3930846"/>
                <a:gd name="connsiteX26" fmla="*/ 1318712 w 3298501"/>
                <a:gd name="connsiteY26" fmla="*/ 2933387 h 3930846"/>
                <a:gd name="connsiteX27" fmla="*/ 1582663 w 3298501"/>
                <a:gd name="connsiteY27" fmla="*/ 2836007 h 3930846"/>
                <a:gd name="connsiteX28" fmla="*/ 1687731 w 3298501"/>
                <a:gd name="connsiteY28" fmla="*/ 2595119 h 3930846"/>
                <a:gd name="connsiteX29" fmla="*/ 1475032 w 3298501"/>
                <a:gd name="connsiteY29" fmla="*/ 2259414 h 3930846"/>
                <a:gd name="connsiteX30" fmla="*/ 1031697 w 3298501"/>
                <a:gd name="connsiteY30" fmla="*/ 2154346 h 3930846"/>
                <a:gd name="connsiteX31" fmla="*/ 460229 w 3298501"/>
                <a:gd name="connsiteY31" fmla="*/ 2349106 h 3930846"/>
                <a:gd name="connsiteX32" fmla="*/ 206528 w 3298501"/>
                <a:gd name="connsiteY32" fmla="*/ 2861633 h 3930846"/>
                <a:gd name="connsiteX33" fmla="*/ 588361 w 3298501"/>
                <a:gd name="connsiteY33" fmla="*/ 3502292 h 3930846"/>
                <a:gd name="connsiteX34" fmla="*/ 1400716 w 3298501"/>
                <a:gd name="connsiteY34" fmla="*/ 3717553 h 3930846"/>
                <a:gd name="connsiteX35" fmla="*/ 2348956 w 3298501"/>
                <a:gd name="connsiteY35" fmla="*/ 3433016 h 3930846"/>
                <a:gd name="connsiteX36" fmla="*/ 1035318 w 3298501"/>
                <a:gd name="connsiteY36" fmla="*/ 1258914 h 3930846"/>
                <a:gd name="connsiteX37" fmla="*/ 433011 w 3298501"/>
                <a:gd name="connsiteY37" fmla="*/ 773622 h 3930846"/>
                <a:gd name="connsiteX0" fmla="*/ 543248 w 3298501"/>
                <a:gd name="connsiteY0" fmla="*/ 706252 h 3930225"/>
                <a:gd name="connsiteX1" fmla="*/ 898342 w 3298501"/>
                <a:gd name="connsiteY1" fmla="*/ 254 h 3930225"/>
                <a:gd name="connsiteX2" fmla="*/ 831811 w 3298501"/>
                <a:gd name="connsiteY2" fmla="*/ 631520 h 3930225"/>
                <a:gd name="connsiteX3" fmla="*/ 1328433 w 3298501"/>
                <a:gd name="connsiteY3" fmla="*/ 1172894 h 3930225"/>
                <a:gd name="connsiteX4" fmla="*/ 2741251 w 3298501"/>
                <a:gd name="connsiteY4" fmla="*/ 1879983 h 3930225"/>
                <a:gd name="connsiteX5" fmla="*/ 3289512 w 3298501"/>
                <a:gd name="connsiteY5" fmla="*/ 2931002 h 3930225"/>
                <a:gd name="connsiteX6" fmla="*/ 2358642 w 3298501"/>
                <a:gd name="connsiteY6" fmla="*/ 3789855 h 3930225"/>
                <a:gd name="connsiteX7" fmla="*/ 1163792 w 3298501"/>
                <a:gd name="connsiteY7" fmla="*/ 3917742 h 3930225"/>
                <a:gd name="connsiteX8" fmla="*/ 440688 w 3298501"/>
                <a:gd name="connsiteY8" fmla="*/ 3667762 h 3930225"/>
                <a:gd name="connsiteX9" fmla="*/ 456 w 3298501"/>
                <a:gd name="connsiteY9" fmla="*/ 2861012 h 3930225"/>
                <a:gd name="connsiteX10" fmla="*/ 371818 w 3298501"/>
                <a:gd name="connsiteY10" fmla="*/ 2267762 h 3930225"/>
                <a:gd name="connsiteX11" fmla="*/ 1052198 w 3298501"/>
                <a:gd name="connsiteY11" fmla="*/ 2020468 h 3930225"/>
                <a:gd name="connsiteX12" fmla="*/ 1680043 w 3298501"/>
                <a:gd name="connsiteY12" fmla="*/ 2169101 h 3930225"/>
                <a:gd name="connsiteX13" fmla="*/ 1949120 w 3298501"/>
                <a:gd name="connsiteY13" fmla="*/ 2640626 h 3930225"/>
                <a:gd name="connsiteX14" fmla="*/ 1768454 w 3298501"/>
                <a:gd name="connsiteY14" fmla="*/ 3010926 h 3930225"/>
                <a:gd name="connsiteX15" fmla="*/ 1349463 w 3298501"/>
                <a:gd name="connsiteY15" fmla="*/ 3158278 h 3930225"/>
                <a:gd name="connsiteX16" fmla="*/ 983007 w 3298501"/>
                <a:gd name="connsiteY16" fmla="*/ 3076273 h 3930225"/>
                <a:gd name="connsiteX17" fmla="*/ 806185 w 3298501"/>
                <a:gd name="connsiteY17" fmla="*/ 2799509 h 3930225"/>
                <a:gd name="connsiteX18" fmla="*/ 895877 w 3298501"/>
                <a:gd name="connsiteY18" fmla="*/ 2620124 h 3930225"/>
                <a:gd name="connsiteX19" fmla="*/ 1018883 w 3298501"/>
                <a:gd name="connsiteY19" fmla="*/ 2556059 h 3930225"/>
                <a:gd name="connsiteX20" fmla="*/ 1077824 w 3298501"/>
                <a:gd name="connsiteY20" fmla="*/ 2548371 h 3930225"/>
                <a:gd name="connsiteX21" fmla="*/ 1098325 w 3298501"/>
                <a:gd name="connsiteY21" fmla="*/ 2563746 h 3930225"/>
                <a:gd name="connsiteX22" fmla="*/ 1088075 w 3298501"/>
                <a:gd name="connsiteY22" fmla="*/ 2594498 h 3930225"/>
                <a:gd name="connsiteX23" fmla="*/ 1077824 w 3298501"/>
                <a:gd name="connsiteY23" fmla="*/ 2625250 h 3930225"/>
                <a:gd name="connsiteX24" fmla="*/ 1062448 w 3298501"/>
                <a:gd name="connsiteY24" fmla="*/ 2738006 h 3930225"/>
                <a:gd name="connsiteX25" fmla="*/ 1143171 w 3298501"/>
                <a:gd name="connsiteY25" fmla="*/ 2875107 h 3930225"/>
                <a:gd name="connsiteX26" fmla="*/ 1318712 w 3298501"/>
                <a:gd name="connsiteY26" fmla="*/ 2932766 h 3930225"/>
                <a:gd name="connsiteX27" fmla="*/ 1582663 w 3298501"/>
                <a:gd name="connsiteY27" fmla="*/ 2835386 h 3930225"/>
                <a:gd name="connsiteX28" fmla="*/ 1687731 w 3298501"/>
                <a:gd name="connsiteY28" fmla="*/ 2594498 h 3930225"/>
                <a:gd name="connsiteX29" fmla="*/ 1475032 w 3298501"/>
                <a:gd name="connsiteY29" fmla="*/ 2258793 h 3930225"/>
                <a:gd name="connsiteX30" fmla="*/ 1031697 w 3298501"/>
                <a:gd name="connsiteY30" fmla="*/ 2153725 h 3930225"/>
                <a:gd name="connsiteX31" fmla="*/ 460229 w 3298501"/>
                <a:gd name="connsiteY31" fmla="*/ 2348485 h 3930225"/>
                <a:gd name="connsiteX32" fmla="*/ 206528 w 3298501"/>
                <a:gd name="connsiteY32" fmla="*/ 2861012 h 3930225"/>
                <a:gd name="connsiteX33" fmla="*/ 588361 w 3298501"/>
                <a:gd name="connsiteY33" fmla="*/ 3501671 h 3930225"/>
                <a:gd name="connsiteX34" fmla="*/ 1400716 w 3298501"/>
                <a:gd name="connsiteY34" fmla="*/ 3716932 h 3930225"/>
                <a:gd name="connsiteX35" fmla="*/ 2348956 w 3298501"/>
                <a:gd name="connsiteY35" fmla="*/ 3432395 h 3930225"/>
                <a:gd name="connsiteX36" fmla="*/ 1035318 w 3298501"/>
                <a:gd name="connsiteY36" fmla="*/ 1258293 h 3930225"/>
                <a:gd name="connsiteX37" fmla="*/ 543248 w 3298501"/>
                <a:gd name="connsiteY37" fmla="*/ 706252 h 3930225"/>
                <a:gd name="connsiteX0" fmla="*/ 543248 w 3212681"/>
                <a:gd name="connsiteY0" fmla="*/ 706252 h 3930225"/>
                <a:gd name="connsiteX1" fmla="*/ 898342 w 3212681"/>
                <a:gd name="connsiteY1" fmla="*/ 254 h 3930225"/>
                <a:gd name="connsiteX2" fmla="*/ 831811 w 3212681"/>
                <a:gd name="connsiteY2" fmla="*/ 631520 h 3930225"/>
                <a:gd name="connsiteX3" fmla="*/ 1328433 w 3212681"/>
                <a:gd name="connsiteY3" fmla="*/ 1172894 h 3930225"/>
                <a:gd name="connsiteX4" fmla="*/ 2741251 w 3212681"/>
                <a:gd name="connsiteY4" fmla="*/ 1879983 h 3930225"/>
                <a:gd name="connsiteX5" fmla="*/ 3201322 w 3212681"/>
                <a:gd name="connsiteY5" fmla="*/ 2931002 h 3930225"/>
                <a:gd name="connsiteX6" fmla="*/ 2358642 w 3212681"/>
                <a:gd name="connsiteY6" fmla="*/ 3789855 h 3930225"/>
                <a:gd name="connsiteX7" fmla="*/ 1163792 w 3212681"/>
                <a:gd name="connsiteY7" fmla="*/ 3917742 h 3930225"/>
                <a:gd name="connsiteX8" fmla="*/ 440688 w 3212681"/>
                <a:gd name="connsiteY8" fmla="*/ 3667762 h 3930225"/>
                <a:gd name="connsiteX9" fmla="*/ 456 w 3212681"/>
                <a:gd name="connsiteY9" fmla="*/ 2861012 h 3930225"/>
                <a:gd name="connsiteX10" fmla="*/ 371818 w 3212681"/>
                <a:gd name="connsiteY10" fmla="*/ 2267762 h 3930225"/>
                <a:gd name="connsiteX11" fmla="*/ 1052198 w 3212681"/>
                <a:gd name="connsiteY11" fmla="*/ 2020468 h 3930225"/>
                <a:gd name="connsiteX12" fmla="*/ 1680043 w 3212681"/>
                <a:gd name="connsiteY12" fmla="*/ 2169101 h 3930225"/>
                <a:gd name="connsiteX13" fmla="*/ 1949120 w 3212681"/>
                <a:gd name="connsiteY13" fmla="*/ 2640626 h 3930225"/>
                <a:gd name="connsiteX14" fmla="*/ 1768454 w 3212681"/>
                <a:gd name="connsiteY14" fmla="*/ 3010926 h 3930225"/>
                <a:gd name="connsiteX15" fmla="*/ 1349463 w 3212681"/>
                <a:gd name="connsiteY15" fmla="*/ 3158278 h 3930225"/>
                <a:gd name="connsiteX16" fmla="*/ 983007 w 3212681"/>
                <a:gd name="connsiteY16" fmla="*/ 3076273 h 3930225"/>
                <a:gd name="connsiteX17" fmla="*/ 806185 w 3212681"/>
                <a:gd name="connsiteY17" fmla="*/ 2799509 h 3930225"/>
                <a:gd name="connsiteX18" fmla="*/ 895877 w 3212681"/>
                <a:gd name="connsiteY18" fmla="*/ 2620124 h 3930225"/>
                <a:gd name="connsiteX19" fmla="*/ 1018883 w 3212681"/>
                <a:gd name="connsiteY19" fmla="*/ 2556059 h 3930225"/>
                <a:gd name="connsiteX20" fmla="*/ 1077824 w 3212681"/>
                <a:gd name="connsiteY20" fmla="*/ 2548371 h 3930225"/>
                <a:gd name="connsiteX21" fmla="*/ 1098325 w 3212681"/>
                <a:gd name="connsiteY21" fmla="*/ 2563746 h 3930225"/>
                <a:gd name="connsiteX22" fmla="*/ 1088075 w 3212681"/>
                <a:gd name="connsiteY22" fmla="*/ 2594498 h 3930225"/>
                <a:gd name="connsiteX23" fmla="*/ 1077824 w 3212681"/>
                <a:gd name="connsiteY23" fmla="*/ 2625250 h 3930225"/>
                <a:gd name="connsiteX24" fmla="*/ 1062448 w 3212681"/>
                <a:gd name="connsiteY24" fmla="*/ 2738006 h 3930225"/>
                <a:gd name="connsiteX25" fmla="*/ 1143171 w 3212681"/>
                <a:gd name="connsiteY25" fmla="*/ 2875107 h 3930225"/>
                <a:gd name="connsiteX26" fmla="*/ 1318712 w 3212681"/>
                <a:gd name="connsiteY26" fmla="*/ 2932766 h 3930225"/>
                <a:gd name="connsiteX27" fmla="*/ 1582663 w 3212681"/>
                <a:gd name="connsiteY27" fmla="*/ 2835386 h 3930225"/>
                <a:gd name="connsiteX28" fmla="*/ 1687731 w 3212681"/>
                <a:gd name="connsiteY28" fmla="*/ 2594498 h 3930225"/>
                <a:gd name="connsiteX29" fmla="*/ 1475032 w 3212681"/>
                <a:gd name="connsiteY29" fmla="*/ 2258793 h 3930225"/>
                <a:gd name="connsiteX30" fmla="*/ 1031697 w 3212681"/>
                <a:gd name="connsiteY30" fmla="*/ 2153725 h 3930225"/>
                <a:gd name="connsiteX31" fmla="*/ 460229 w 3212681"/>
                <a:gd name="connsiteY31" fmla="*/ 2348485 h 3930225"/>
                <a:gd name="connsiteX32" fmla="*/ 206528 w 3212681"/>
                <a:gd name="connsiteY32" fmla="*/ 2861012 h 3930225"/>
                <a:gd name="connsiteX33" fmla="*/ 588361 w 3212681"/>
                <a:gd name="connsiteY33" fmla="*/ 3501671 h 3930225"/>
                <a:gd name="connsiteX34" fmla="*/ 1400716 w 3212681"/>
                <a:gd name="connsiteY34" fmla="*/ 3716932 h 3930225"/>
                <a:gd name="connsiteX35" fmla="*/ 2348956 w 3212681"/>
                <a:gd name="connsiteY35" fmla="*/ 3432395 h 3930225"/>
                <a:gd name="connsiteX36" fmla="*/ 1035318 w 3212681"/>
                <a:gd name="connsiteY36" fmla="*/ 1258293 h 3930225"/>
                <a:gd name="connsiteX37" fmla="*/ 543248 w 3212681"/>
                <a:gd name="connsiteY37" fmla="*/ 706252 h 3930225"/>
                <a:gd name="connsiteX0" fmla="*/ 366867 w 3212681"/>
                <a:gd name="connsiteY0" fmla="*/ 679406 h 3930078"/>
                <a:gd name="connsiteX1" fmla="*/ 898342 w 3212681"/>
                <a:gd name="connsiteY1" fmla="*/ 107 h 3930078"/>
                <a:gd name="connsiteX2" fmla="*/ 831811 w 3212681"/>
                <a:gd name="connsiteY2" fmla="*/ 631373 h 3930078"/>
                <a:gd name="connsiteX3" fmla="*/ 1328433 w 3212681"/>
                <a:gd name="connsiteY3" fmla="*/ 1172747 h 3930078"/>
                <a:gd name="connsiteX4" fmla="*/ 2741251 w 3212681"/>
                <a:gd name="connsiteY4" fmla="*/ 1879836 h 3930078"/>
                <a:gd name="connsiteX5" fmla="*/ 3201322 w 3212681"/>
                <a:gd name="connsiteY5" fmla="*/ 2930855 h 3930078"/>
                <a:gd name="connsiteX6" fmla="*/ 2358642 w 3212681"/>
                <a:gd name="connsiteY6" fmla="*/ 3789708 h 3930078"/>
                <a:gd name="connsiteX7" fmla="*/ 1163792 w 3212681"/>
                <a:gd name="connsiteY7" fmla="*/ 3917595 h 3930078"/>
                <a:gd name="connsiteX8" fmla="*/ 440688 w 3212681"/>
                <a:gd name="connsiteY8" fmla="*/ 3667615 h 3930078"/>
                <a:gd name="connsiteX9" fmla="*/ 456 w 3212681"/>
                <a:gd name="connsiteY9" fmla="*/ 2860865 h 3930078"/>
                <a:gd name="connsiteX10" fmla="*/ 371818 w 3212681"/>
                <a:gd name="connsiteY10" fmla="*/ 2267615 h 3930078"/>
                <a:gd name="connsiteX11" fmla="*/ 1052198 w 3212681"/>
                <a:gd name="connsiteY11" fmla="*/ 2020321 h 3930078"/>
                <a:gd name="connsiteX12" fmla="*/ 1680043 w 3212681"/>
                <a:gd name="connsiteY12" fmla="*/ 2168954 h 3930078"/>
                <a:gd name="connsiteX13" fmla="*/ 1949120 w 3212681"/>
                <a:gd name="connsiteY13" fmla="*/ 2640479 h 3930078"/>
                <a:gd name="connsiteX14" fmla="*/ 1768454 w 3212681"/>
                <a:gd name="connsiteY14" fmla="*/ 3010779 h 3930078"/>
                <a:gd name="connsiteX15" fmla="*/ 1349463 w 3212681"/>
                <a:gd name="connsiteY15" fmla="*/ 3158131 h 3930078"/>
                <a:gd name="connsiteX16" fmla="*/ 983007 w 3212681"/>
                <a:gd name="connsiteY16" fmla="*/ 3076126 h 3930078"/>
                <a:gd name="connsiteX17" fmla="*/ 806185 w 3212681"/>
                <a:gd name="connsiteY17" fmla="*/ 2799362 h 3930078"/>
                <a:gd name="connsiteX18" fmla="*/ 895877 w 3212681"/>
                <a:gd name="connsiteY18" fmla="*/ 2619977 h 3930078"/>
                <a:gd name="connsiteX19" fmla="*/ 1018883 w 3212681"/>
                <a:gd name="connsiteY19" fmla="*/ 2555912 h 3930078"/>
                <a:gd name="connsiteX20" fmla="*/ 1077824 w 3212681"/>
                <a:gd name="connsiteY20" fmla="*/ 2548224 h 3930078"/>
                <a:gd name="connsiteX21" fmla="*/ 1098325 w 3212681"/>
                <a:gd name="connsiteY21" fmla="*/ 2563599 h 3930078"/>
                <a:gd name="connsiteX22" fmla="*/ 1088075 w 3212681"/>
                <a:gd name="connsiteY22" fmla="*/ 2594351 h 3930078"/>
                <a:gd name="connsiteX23" fmla="*/ 1077824 w 3212681"/>
                <a:gd name="connsiteY23" fmla="*/ 2625103 h 3930078"/>
                <a:gd name="connsiteX24" fmla="*/ 1062448 w 3212681"/>
                <a:gd name="connsiteY24" fmla="*/ 2737859 h 3930078"/>
                <a:gd name="connsiteX25" fmla="*/ 1143171 w 3212681"/>
                <a:gd name="connsiteY25" fmla="*/ 2874960 h 3930078"/>
                <a:gd name="connsiteX26" fmla="*/ 1318712 w 3212681"/>
                <a:gd name="connsiteY26" fmla="*/ 2932619 h 3930078"/>
                <a:gd name="connsiteX27" fmla="*/ 1582663 w 3212681"/>
                <a:gd name="connsiteY27" fmla="*/ 2835239 h 3930078"/>
                <a:gd name="connsiteX28" fmla="*/ 1687731 w 3212681"/>
                <a:gd name="connsiteY28" fmla="*/ 2594351 h 3930078"/>
                <a:gd name="connsiteX29" fmla="*/ 1475032 w 3212681"/>
                <a:gd name="connsiteY29" fmla="*/ 2258646 h 3930078"/>
                <a:gd name="connsiteX30" fmla="*/ 1031697 w 3212681"/>
                <a:gd name="connsiteY30" fmla="*/ 2153578 h 3930078"/>
                <a:gd name="connsiteX31" fmla="*/ 460229 w 3212681"/>
                <a:gd name="connsiteY31" fmla="*/ 2348338 h 3930078"/>
                <a:gd name="connsiteX32" fmla="*/ 206528 w 3212681"/>
                <a:gd name="connsiteY32" fmla="*/ 2860865 h 3930078"/>
                <a:gd name="connsiteX33" fmla="*/ 588361 w 3212681"/>
                <a:gd name="connsiteY33" fmla="*/ 3501524 h 3930078"/>
                <a:gd name="connsiteX34" fmla="*/ 1400716 w 3212681"/>
                <a:gd name="connsiteY34" fmla="*/ 3716785 h 3930078"/>
                <a:gd name="connsiteX35" fmla="*/ 2348956 w 3212681"/>
                <a:gd name="connsiteY35" fmla="*/ 3432248 h 3930078"/>
                <a:gd name="connsiteX36" fmla="*/ 1035318 w 3212681"/>
                <a:gd name="connsiteY36" fmla="*/ 1258146 h 3930078"/>
                <a:gd name="connsiteX37" fmla="*/ 366867 w 3212681"/>
                <a:gd name="connsiteY37" fmla="*/ 679406 h 3930078"/>
                <a:gd name="connsiteX0" fmla="*/ 366867 w 3212681"/>
                <a:gd name="connsiteY0" fmla="*/ 679319 h 3929991"/>
                <a:gd name="connsiteX1" fmla="*/ 898342 w 3212681"/>
                <a:gd name="connsiteY1" fmla="*/ 20 h 3929991"/>
                <a:gd name="connsiteX2" fmla="*/ 699527 w 3212681"/>
                <a:gd name="connsiteY2" fmla="*/ 657986 h 3929991"/>
                <a:gd name="connsiteX3" fmla="*/ 1328433 w 3212681"/>
                <a:gd name="connsiteY3" fmla="*/ 1172660 h 3929991"/>
                <a:gd name="connsiteX4" fmla="*/ 2741251 w 3212681"/>
                <a:gd name="connsiteY4" fmla="*/ 1879749 h 3929991"/>
                <a:gd name="connsiteX5" fmla="*/ 3201322 w 3212681"/>
                <a:gd name="connsiteY5" fmla="*/ 2930768 h 3929991"/>
                <a:gd name="connsiteX6" fmla="*/ 2358642 w 3212681"/>
                <a:gd name="connsiteY6" fmla="*/ 3789621 h 3929991"/>
                <a:gd name="connsiteX7" fmla="*/ 1163792 w 3212681"/>
                <a:gd name="connsiteY7" fmla="*/ 3917508 h 3929991"/>
                <a:gd name="connsiteX8" fmla="*/ 440688 w 3212681"/>
                <a:gd name="connsiteY8" fmla="*/ 3667528 h 3929991"/>
                <a:gd name="connsiteX9" fmla="*/ 456 w 3212681"/>
                <a:gd name="connsiteY9" fmla="*/ 2860778 h 3929991"/>
                <a:gd name="connsiteX10" fmla="*/ 371818 w 3212681"/>
                <a:gd name="connsiteY10" fmla="*/ 2267528 h 3929991"/>
                <a:gd name="connsiteX11" fmla="*/ 1052198 w 3212681"/>
                <a:gd name="connsiteY11" fmla="*/ 2020234 h 3929991"/>
                <a:gd name="connsiteX12" fmla="*/ 1680043 w 3212681"/>
                <a:gd name="connsiteY12" fmla="*/ 2168867 h 3929991"/>
                <a:gd name="connsiteX13" fmla="*/ 1949120 w 3212681"/>
                <a:gd name="connsiteY13" fmla="*/ 2640392 h 3929991"/>
                <a:gd name="connsiteX14" fmla="*/ 1768454 w 3212681"/>
                <a:gd name="connsiteY14" fmla="*/ 3010692 h 3929991"/>
                <a:gd name="connsiteX15" fmla="*/ 1349463 w 3212681"/>
                <a:gd name="connsiteY15" fmla="*/ 3158044 h 3929991"/>
                <a:gd name="connsiteX16" fmla="*/ 983007 w 3212681"/>
                <a:gd name="connsiteY16" fmla="*/ 3076039 h 3929991"/>
                <a:gd name="connsiteX17" fmla="*/ 806185 w 3212681"/>
                <a:gd name="connsiteY17" fmla="*/ 2799275 h 3929991"/>
                <a:gd name="connsiteX18" fmla="*/ 895877 w 3212681"/>
                <a:gd name="connsiteY18" fmla="*/ 2619890 h 3929991"/>
                <a:gd name="connsiteX19" fmla="*/ 1018883 w 3212681"/>
                <a:gd name="connsiteY19" fmla="*/ 2555825 h 3929991"/>
                <a:gd name="connsiteX20" fmla="*/ 1077824 w 3212681"/>
                <a:gd name="connsiteY20" fmla="*/ 2548137 h 3929991"/>
                <a:gd name="connsiteX21" fmla="*/ 1098325 w 3212681"/>
                <a:gd name="connsiteY21" fmla="*/ 2563512 h 3929991"/>
                <a:gd name="connsiteX22" fmla="*/ 1088075 w 3212681"/>
                <a:gd name="connsiteY22" fmla="*/ 2594264 h 3929991"/>
                <a:gd name="connsiteX23" fmla="*/ 1077824 w 3212681"/>
                <a:gd name="connsiteY23" fmla="*/ 2625016 h 3929991"/>
                <a:gd name="connsiteX24" fmla="*/ 1062448 w 3212681"/>
                <a:gd name="connsiteY24" fmla="*/ 2737772 h 3929991"/>
                <a:gd name="connsiteX25" fmla="*/ 1143171 w 3212681"/>
                <a:gd name="connsiteY25" fmla="*/ 2874873 h 3929991"/>
                <a:gd name="connsiteX26" fmla="*/ 1318712 w 3212681"/>
                <a:gd name="connsiteY26" fmla="*/ 2932532 h 3929991"/>
                <a:gd name="connsiteX27" fmla="*/ 1582663 w 3212681"/>
                <a:gd name="connsiteY27" fmla="*/ 2835152 h 3929991"/>
                <a:gd name="connsiteX28" fmla="*/ 1687731 w 3212681"/>
                <a:gd name="connsiteY28" fmla="*/ 2594264 h 3929991"/>
                <a:gd name="connsiteX29" fmla="*/ 1475032 w 3212681"/>
                <a:gd name="connsiteY29" fmla="*/ 2258559 h 3929991"/>
                <a:gd name="connsiteX30" fmla="*/ 1031697 w 3212681"/>
                <a:gd name="connsiteY30" fmla="*/ 2153491 h 3929991"/>
                <a:gd name="connsiteX31" fmla="*/ 460229 w 3212681"/>
                <a:gd name="connsiteY31" fmla="*/ 2348251 h 3929991"/>
                <a:gd name="connsiteX32" fmla="*/ 206528 w 3212681"/>
                <a:gd name="connsiteY32" fmla="*/ 2860778 h 3929991"/>
                <a:gd name="connsiteX33" fmla="*/ 588361 w 3212681"/>
                <a:gd name="connsiteY33" fmla="*/ 3501437 h 3929991"/>
                <a:gd name="connsiteX34" fmla="*/ 1400716 w 3212681"/>
                <a:gd name="connsiteY34" fmla="*/ 3716698 h 3929991"/>
                <a:gd name="connsiteX35" fmla="*/ 2348956 w 3212681"/>
                <a:gd name="connsiteY35" fmla="*/ 3432161 h 3929991"/>
                <a:gd name="connsiteX36" fmla="*/ 1035318 w 3212681"/>
                <a:gd name="connsiteY36" fmla="*/ 1258059 h 3929991"/>
                <a:gd name="connsiteX37" fmla="*/ 366867 w 3212681"/>
                <a:gd name="connsiteY37" fmla="*/ 679319 h 3929991"/>
                <a:gd name="connsiteX0" fmla="*/ 366867 w 3212681"/>
                <a:gd name="connsiteY0" fmla="*/ 679320 h 3929991"/>
                <a:gd name="connsiteX1" fmla="*/ 898342 w 3212681"/>
                <a:gd name="connsiteY1" fmla="*/ 20 h 3929991"/>
                <a:gd name="connsiteX2" fmla="*/ 699527 w 3212681"/>
                <a:gd name="connsiteY2" fmla="*/ 657986 h 3929991"/>
                <a:gd name="connsiteX3" fmla="*/ 1328433 w 3212681"/>
                <a:gd name="connsiteY3" fmla="*/ 1172660 h 3929991"/>
                <a:gd name="connsiteX4" fmla="*/ 2741251 w 3212681"/>
                <a:gd name="connsiteY4" fmla="*/ 1879749 h 3929991"/>
                <a:gd name="connsiteX5" fmla="*/ 3201322 w 3212681"/>
                <a:gd name="connsiteY5" fmla="*/ 2930768 h 3929991"/>
                <a:gd name="connsiteX6" fmla="*/ 2358642 w 3212681"/>
                <a:gd name="connsiteY6" fmla="*/ 3789621 h 3929991"/>
                <a:gd name="connsiteX7" fmla="*/ 1163792 w 3212681"/>
                <a:gd name="connsiteY7" fmla="*/ 3917508 h 3929991"/>
                <a:gd name="connsiteX8" fmla="*/ 440688 w 3212681"/>
                <a:gd name="connsiteY8" fmla="*/ 3667528 h 3929991"/>
                <a:gd name="connsiteX9" fmla="*/ 456 w 3212681"/>
                <a:gd name="connsiteY9" fmla="*/ 2860778 h 3929991"/>
                <a:gd name="connsiteX10" fmla="*/ 371818 w 3212681"/>
                <a:gd name="connsiteY10" fmla="*/ 2267528 h 3929991"/>
                <a:gd name="connsiteX11" fmla="*/ 1052198 w 3212681"/>
                <a:gd name="connsiteY11" fmla="*/ 2020234 h 3929991"/>
                <a:gd name="connsiteX12" fmla="*/ 1680043 w 3212681"/>
                <a:gd name="connsiteY12" fmla="*/ 2168867 h 3929991"/>
                <a:gd name="connsiteX13" fmla="*/ 1949120 w 3212681"/>
                <a:gd name="connsiteY13" fmla="*/ 2640392 h 3929991"/>
                <a:gd name="connsiteX14" fmla="*/ 1768454 w 3212681"/>
                <a:gd name="connsiteY14" fmla="*/ 3010692 h 3929991"/>
                <a:gd name="connsiteX15" fmla="*/ 1349463 w 3212681"/>
                <a:gd name="connsiteY15" fmla="*/ 3158044 h 3929991"/>
                <a:gd name="connsiteX16" fmla="*/ 983007 w 3212681"/>
                <a:gd name="connsiteY16" fmla="*/ 3076039 h 3929991"/>
                <a:gd name="connsiteX17" fmla="*/ 806185 w 3212681"/>
                <a:gd name="connsiteY17" fmla="*/ 2799275 h 3929991"/>
                <a:gd name="connsiteX18" fmla="*/ 895877 w 3212681"/>
                <a:gd name="connsiteY18" fmla="*/ 2619890 h 3929991"/>
                <a:gd name="connsiteX19" fmla="*/ 1018883 w 3212681"/>
                <a:gd name="connsiteY19" fmla="*/ 2555825 h 3929991"/>
                <a:gd name="connsiteX20" fmla="*/ 1077824 w 3212681"/>
                <a:gd name="connsiteY20" fmla="*/ 2548137 h 3929991"/>
                <a:gd name="connsiteX21" fmla="*/ 1098325 w 3212681"/>
                <a:gd name="connsiteY21" fmla="*/ 2563512 h 3929991"/>
                <a:gd name="connsiteX22" fmla="*/ 1088075 w 3212681"/>
                <a:gd name="connsiteY22" fmla="*/ 2594264 h 3929991"/>
                <a:gd name="connsiteX23" fmla="*/ 1077824 w 3212681"/>
                <a:gd name="connsiteY23" fmla="*/ 2625016 h 3929991"/>
                <a:gd name="connsiteX24" fmla="*/ 1062448 w 3212681"/>
                <a:gd name="connsiteY24" fmla="*/ 2737772 h 3929991"/>
                <a:gd name="connsiteX25" fmla="*/ 1143171 w 3212681"/>
                <a:gd name="connsiteY25" fmla="*/ 2874873 h 3929991"/>
                <a:gd name="connsiteX26" fmla="*/ 1318712 w 3212681"/>
                <a:gd name="connsiteY26" fmla="*/ 2932532 h 3929991"/>
                <a:gd name="connsiteX27" fmla="*/ 1582663 w 3212681"/>
                <a:gd name="connsiteY27" fmla="*/ 2835152 h 3929991"/>
                <a:gd name="connsiteX28" fmla="*/ 1687731 w 3212681"/>
                <a:gd name="connsiteY28" fmla="*/ 2594264 h 3929991"/>
                <a:gd name="connsiteX29" fmla="*/ 1475032 w 3212681"/>
                <a:gd name="connsiteY29" fmla="*/ 2258559 h 3929991"/>
                <a:gd name="connsiteX30" fmla="*/ 1031697 w 3212681"/>
                <a:gd name="connsiteY30" fmla="*/ 2153491 h 3929991"/>
                <a:gd name="connsiteX31" fmla="*/ 460229 w 3212681"/>
                <a:gd name="connsiteY31" fmla="*/ 2348251 h 3929991"/>
                <a:gd name="connsiteX32" fmla="*/ 206528 w 3212681"/>
                <a:gd name="connsiteY32" fmla="*/ 2860778 h 3929991"/>
                <a:gd name="connsiteX33" fmla="*/ 588361 w 3212681"/>
                <a:gd name="connsiteY33" fmla="*/ 3501437 h 3929991"/>
                <a:gd name="connsiteX34" fmla="*/ 1400716 w 3212681"/>
                <a:gd name="connsiteY34" fmla="*/ 3716698 h 3929991"/>
                <a:gd name="connsiteX35" fmla="*/ 2348956 w 3212681"/>
                <a:gd name="connsiteY35" fmla="*/ 3432161 h 3929991"/>
                <a:gd name="connsiteX36" fmla="*/ 1035318 w 3212681"/>
                <a:gd name="connsiteY36" fmla="*/ 1258059 h 3929991"/>
                <a:gd name="connsiteX37" fmla="*/ 366867 w 3212681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99527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11338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11338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  <a:gd name="connsiteX0" fmla="*/ 366867 w 3208014"/>
                <a:gd name="connsiteY0" fmla="*/ 679320 h 3929991"/>
                <a:gd name="connsiteX1" fmla="*/ 898342 w 3208014"/>
                <a:gd name="connsiteY1" fmla="*/ 20 h 3929991"/>
                <a:gd name="connsiteX2" fmla="*/ 611338 w 3208014"/>
                <a:gd name="connsiteY2" fmla="*/ 657986 h 3929991"/>
                <a:gd name="connsiteX3" fmla="*/ 1328433 w 3208014"/>
                <a:gd name="connsiteY3" fmla="*/ 1172660 h 3929991"/>
                <a:gd name="connsiteX4" fmla="*/ 2675109 w 3208014"/>
                <a:gd name="connsiteY4" fmla="*/ 1906450 h 3929991"/>
                <a:gd name="connsiteX5" fmla="*/ 3201322 w 3208014"/>
                <a:gd name="connsiteY5" fmla="*/ 2930768 h 3929991"/>
                <a:gd name="connsiteX6" fmla="*/ 2358642 w 3208014"/>
                <a:gd name="connsiteY6" fmla="*/ 3789621 h 3929991"/>
                <a:gd name="connsiteX7" fmla="*/ 1163792 w 3208014"/>
                <a:gd name="connsiteY7" fmla="*/ 3917508 h 3929991"/>
                <a:gd name="connsiteX8" fmla="*/ 440688 w 3208014"/>
                <a:gd name="connsiteY8" fmla="*/ 3667528 h 3929991"/>
                <a:gd name="connsiteX9" fmla="*/ 456 w 3208014"/>
                <a:gd name="connsiteY9" fmla="*/ 2860778 h 3929991"/>
                <a:gd name="connsiteX10" fmla="*/ 371818 w 3208014"/>
                <a:gd name="connsiteY10" fmla="*/ 2267528 h 3929991"/>
                <a:gd name="connsiteX11" fmla="*/ 1052198 w 3208014"/>
                <a:gd name="connsiteY11" fmla="*/ 2020234 h 3929991"/>
                <a:gd name="connsiteX12" fmla="*/ 1680043 w 3208014"/>
                <a:gd name="connsiteY12" fmla="*/ 2168867 h 3929991"/>
                <a:gd name="connsiteX13" fmla="*/ 1949120 w 3208014"/>
                <a:gd name="connsiteY13" fmla="*/ 2640392 h 3929991"/>
                <a:gd name="connsiteX14" fmla="*/ 1768454 w 3208014"/>
                <a:gd name="connsiteY14" fmla="*/ 3010692 h 3929991"/>
                <a:gd name="connsiteX15" fmla="*/ 1349463 w 3208014"/>
                <a:gd name="connsiteY15" fmla="*/ 3158044 h 3929991"/>
                <a:gd name="connsiteX16" fmla="*/ 983007 w 3208014"/>
                <a:gd name="connsiteY16" fmla="*/ 3076039 h 3929991"/>
                <a:gd name="connsiteX17" fmla="*/ 806185 w 3208014"/>
                <a:gd name="connsiteY17" fmla="*/ 2799275 h 3929991"/>
                <a:gd name="connsiteX18" fmla="*/ 895877 w 3208014"/>
                <a:gd name="connsiteY18" fmla="*/ 2619890 h 3929991"/>
                <a:gd name="connsiteX19" fmla="*/ 1018883 w 3208014"/>
                <a:gd name="connsiteY19" fmla="*/ 2555825 h 3929991"/>
                <a:gd name="connsiteX20" fmla="*/ 1077824 w 3208014"/>
                <a:gd name="connsiteY20" fmla="*/ 2548137 h 3929991"/>
                <a:gd name="connsiteX21" fmla="*/ 1098325 w 3208014"/>
                <a:gd name="connsiteY21" fmla="*/ 2563512 h 3929991"/>
                <a:gd name="connsiteX22" fmla="*/ 1088075 w 3208014"/>
                <a:gd name="connsiteY22" fmla="*/ 2594264 h 3929991"/>
                <a:gd name="connsiteX23" fmla="*/ 1077824 w 3208014"/>
                <a:gd name="connsiteY23" fmla="*/ 2625016 h 3929991"/>
                <a:gd name="connsiteX24" fmla="*/ 1062448 w 3208014"/>
                <a:gd name="connsiteY24" fmla="*/ 2737772 h 3929991"/>
                <a:gd name="connsiteX25" fmla="*/ 1143171 w 3208014"/>
                <a:gd name="connsiteY25" fmla="*/ 2874873 h 3929991"/>
                <a:gd name="connsiteX26" fmla="*/ 1318712 w 3208014"/>
                <a:gd name="connsiteY26" fmla="*/ 2932532 h 3929991"/>
                <a:gd name="connsiteX27" fmla="*/ 1582663 w 3208014"/>
                <a:gd name="connsiteY27" fmla="*/ 2835152 h 3929991"/>
                <a:gd name="connsiteX28" fmla="*/ 1687731 w 3208014"/>
                <a:gd name="connsiteY28" fmla="*/ 2594264 h 3929991"/>
                <a:gd name="connsiteX29" fmla="*/ 1475032 w 3208014"/>
                <a:gd name="connsiteY29" fmla="*/ 2258559 h 3929991"/>
                <a:gd name="connsiteX30" fmla="*/ 1031697 w 3208014"/>
                <a:gd name="connsiteY30" fmla="*/ 2153491 h 3929991"/>
                <a:gd name="connsiteX31" fmla="*/ 460229 w 3208014"/>
                <a:gd name="connsiteY31" fmla="*/ 2348251 h 3929991"/>
                <a:gd name="connsiteX32" fmla="*/ 206528 w 3208014"/>
                <a:gd name="connsiteY32" fmla="*/ 2860778 h 3929991"/>
                <a:gd name="connsiteX33" fmla="*/ 588361 w 3208014"/>
                <a:gd name="connsiteY33" fmla="*/ 3501437 h 3929991"/>
                <a:gd name="connsiteX34" fmla="*/ 1400716 w 3208014"/>
                <a:gd name="connsiteY34" fmla="*/ 3716698 h 3929991"/>
                <a:gd name="connsiteX35" fmla="*/ 2348956 w 3208014"/>
                <a:gd name="connsiteY35" fmla="*/ 3432161 h 3929991"/>
                <a:gd name="connsiteX36" fmla="*/ 1035318 w 3208014"/>
                <a:gd name="connsiteY36" fmla="*/ 1258059 h 3929991"/>
                <a:gd name="connsiteX37" fmla="*/ 366867 w 3208014"/>
                <a:gd name="connsiteY37" fmla="*/ 679320 h 3929991"/>
                <a:gd name="connsiteX0" fmla="*/ 366867 w 3208014"/>
                <a:gd name="connsiteY0" fmla="*/ 679320 h 3976149"/>
                <a:gd name="connsiteX1" fmla="*/ 898342 w 3208014"/>
                <a:gd name="connsiteY1" fmla="*/ 20 h 3976149"/>
                <a:gd name="connsiteX2" fmla="*/ 611338 w 3208014"/>
                <a:gd name="connsiteY2" fmla="*/ 657986 h 3976149"/>
                <a:gd name="connsiteX3" fmla="*/ 1328433 w 3208014"/>
                <a:gd name="connsiteY3" fmla="*/ 1172660 h 3976149"/>
                <a:gd name="connsiteX4" fmla="*/ 2675109 w 3208014"/>
                <a:gd name="connsiteY4" fmla="*/ 1906450 h 3976149"/>
                <a:gd name="connsiteX5" fmla="*/ 3201322 w 3208014"/>
                <a:gd name="connsiteY5" fmla="*/ 2930768 h 3976149"/>
                <a:gd name="connsiteX6" fmla="*/ 2358642 w 3208014"/>
                <a:gd name="connsiteY6" fmla="*/ 3789621 h 3976149"/>
                <a:gd name="connsiteX7" fmla="*/ 1144938 w 3208014"/>
                <a:gd name="connsiteY7" fmla="*/ 3970414 h 3976149"/>
                <a:gd name="connsiteX8" fmla="*/ 440688 w 3208014"/>
                <a:gd name="connsiteY8" fmla="*/ 3667528 h 3976149"/>
                <a:gd name="connsiteX9" fmla="*/ 456 w 3208014"/>
                <a:gd name="connsiteY9" fmla="*/ 2860778 h 3976149"/>
                <a:gd name="connsiteX10" fmla="*/ 371818 w 3208014"/>
                <a:gd name="connsiteY10" fmla="*/ 2267528 h 3976149"/>
                <a:gd name="connsiteX11" fmla="*/ 1052198 w 3208014"/>
                <a:gd name="connsiteY11" fmla="*/ 2020234 h 3976149"/>
                <a:gd name="connsiteX12" fmla="*/ 1680043 w 3208014"/>
                <a:gd name="connsiteY12" fmla="*/ 2168867 h 3976149"/>
                <a:gd name="connsiteX13" fmla="*/ 1949120 w 3208014"/>
                <a:gd name="connsiteY13" fmla="*/ 2640392 h 3976149"/>
                <a:gd name="connsiteX14" fmla="*/ 1768454 w 3208014"/>
                <a:gd name="connsiteY14" fmla="*/ 3010692 h 3976149"/>
                <a:gd name="connsiteX15" fmla="*/ 1349463 w 3208014"/>
                <a:gd name="connsiteY15" fmla="*/ 3158044 h 3976149"/>
                <a:gd name="connsiteX16" fmla="*/ 983007 w 3208014"/>
                <a:gd name="connsiteY16" fmla="*/ 3076039 h 3976149"/>
                <a:gd name="connsiteX17" fmla="*/ 806185 w 3208014"/>
                <a:gd name="connsiteY17" fmla="*/ 2799275 h 3976149"/>
                <a:gd name="connsiteX18" fmla="*/ 895877 w 3208014"/>
                <a:gd name="connsiteY18" fmla="*/ 2619890 h 3976149"/>
                <a:gd name="connsiteX19" fmla="*/ 1018883 w 3208014"/>
                <a:gd name="connsiteY19" fmla="*/ 2555825 h 3976149"/>
                <a:gd name="connsiteX20" fmla="*/ 1077824 w 3208014"/>
                <a:gd name="connsiteY20" fmla="*/ 2548137 h 3976149"/>
                <a:gd name="connsiteX21" fmla="*/ 1098325 w 3208014"/>
                <a:gd name="connsiteY21" fmla="*/ 2563512 h 3976149"/>
                <a:gd name="connsiteX22" fmla="*/ 1088075 w 3208014"/>
                <a:gd name="connsiteY22" fmla="*/ 2594264 h 3976149"/>
                <a:gd name="connsiteX23" fmla="*/ 1077824 w 3208014"/>
                <a:gd name="connsiteY23" fmla="*/ 2625016 h 3976149"/>
                <a:gd name="connsiteX24" fmla="*/ 1062448 w 3208014"/>
                <a:gd name="connsiteY24" fmla="*/ 2737772 h 3976149"/>
                <a:gd name="connsiteX25" fmla="*/ 1143171 w 3208014"/>
                <a:gd name="connsiteY25" fmla="*/ 2874873 h 3976149"/>
                <a:gd name="connsiteX26" fmla="*/ 1318712 w 3208014"/>
                <a:gd name="connsiteY26" fmla="*/ 2932532 h 3976149"/>
                <a:gd name="connsiteX27" fmla="*/ 1582663 w 3208014"/>
                <a:gd name="connsiteY27" fmla="*/ 2835152 h 3976149"/>
                <a:gd name="connsiteX28" fmla="*/ 1687731 w 3208014"/>
                <a:gd name="connsiteY28" fmla="*/ 2594264 h 3976149"/>
                <a:gd name="connsiteX29" fmla="*/ 1475032 w 3208014"/>
                <a:gd name="connsiteY29" fmla="*/ 2258559 h 3976149"/>
                <a:gd name="connsiteX30" fmla="*/ 1031697 w 3208014"/>
                <a:gd name="connsiteY30" fmla="*/ 2153491 h 3976149"/>
                <a:gd name="connsiteX31" fmla="*/ 460229 w 3208014"/>
                <a:gd name="connsiteY31" fmla="*/ 2348251 h 3976149"/>
                <a:gd name="connsiteX32" fmla="*/ 206528 w 3208014"/>
                <a:gd name="connsiteY32" fmla="*/ 2860778 h 3976149"/>
                <a:gd name="connsiteX33" fmla="*/ 588361 w 3208014"/>
                <a:gd name="connsiteY33" fmla="*/ 3501437 h 3976149"/>
                <a:gd name="connsiteX34" fmla="*/ 1400716 w 3208014"/>
                <a:gd name="connsiteY34" fmla="*/ 3716698 h 3976149"/>
                <a:gd name="connsiteX35" fmla="*/ 2348956 w 3208014"/>
                <a:gd name="connsiteY35" fmla="*/ 3432161 h 3976149"/>
                <a:gd name="connsiteX36" fmla="*/ 1035318 w 3208014"/>
                <a:gd name="connsiteY36" fmla="*/ 1258059 h 3976149"/>
                <a:gd name="connsiteX37" fmla="*/ 366867 w 3208014"/>
                <a:gd name="connsiteY37" fmla="*/ 679320 h 3976149"/>
                <a:gd name="connsiteX0" fmla="*/ 366443 w 3207590"/>
                <a:gd name="connsiteY0" fmla="*/ 679320 h 3974088"/>
                <a:gd name="connsiteX1" fmla="*/ 897918 w 3207590"/>
                <a:gd name="connsiteY1" fmla="*/ 20 h 3974088"/>
                <a:gd name="connsiteX2" fmla="*/ 610914 w 3207590"/>
                <a:gd name="connsiteY2" fmla="*/ 657986 h 3974088"/>
                <a:gd name="connsiteX3" fmla="*/ 1328009 w 3207590"/>
                <a:gd name="connsiteY3" fmla="*/ 1172660 h 3974088"/>
                <a:gd name="connsiteX4" fmla="*/ 2674685 w 3207590"/>
                <a:gd name="connsiteY4" fmla="*/ 1906450 h 3974088"/>
                <a:gd name="connsiteX5" fmla="*/ 3200898 w 3207590"/>
                <a:gd name="connsiteY5" fmla="*/ 2930768 h 3974088"/>
                <a:gd name="connsiteX6" fmla="*/ 2358218 w 3207590"/>
                <a:gd name="connsiteY6" fmla="*/ 3789621 h 3974088"/>
                <a:gd name="connsiteX7" fmla="*/ 1144514 w 3207590"/>
                <a:gd name="connsiteY7" fmla="*/ 3970414 h 3974088"/>
                <a:gd name="connsiteX8" fmla="*/ 355387 w 3207590"/>
                <a:gd name="connsiteY8" fmla="*/ 3702802 h 3974088"/>
                <a:gd name="connsiteX9" fmla="*/ 32 w 3207590"/>
                <a:gd name="connsiteY9" fmla="*/ 2860778 h 3974088"/>
                <a:gd name="connsiteX10" fmla="*/ 371394 w 3207590"/>
                <a:gd name="connsiteY10" fmla="*/ 2267528 h 3974088"/>
                <a:gd name="connsiteX11" fmla="*/ 1051774 w 3207590"/>
                <a:gd name="connsiteY11" fmla="*/ 2020234 h 3974088"/>
                <a:gd name="connsiteX12" fmla="*/ 1679619 w 3207590"/>
                <a:gd name="connsiteY12" fmla="*/ 2168867 h 3974088"/>
                <a:gd name="connsiteX13" fmla="*/ 1948696 w 3207590"/>
                <a:gd name="connsiteY13" fmla="*/ 2640392 h 3974088"/>
                <a:gd name="connsiteX14" fmla="*/ 1768030 w 3207590"/>
                <a:gd name="connsiteY14" fmla="*/ 3010692 h 3974088"/>
                <a:gd name="connsiteX15" fmla="*/ 1349039 w 3207590"/>
                <a:gd name="connsiteY15" fmla="*/ 3158044 h 3974088"/>
                <a:gd name="connsiteX16" fmla="*/ 982583 w 3207590"/>
                <a:gd name="connsiteY16" fmla="*/ 3076039 h 3974088"/>
                <a:gd name="connsiteX17" fmla="*/ 805761 w 3207590"/>
                <a:gd name="connsiteY17" fmla="*/ 2799275 h 3974088"/>
                <a:gd name="connsiteX18" fmla="*/ 895453 w 3207590"/>
                <a:gd name="connsiteY18" fmla="*/ 2619890 h 3974088"/>
                <a:gd name="connsiteX19" fmla="*/ 1018459 w 3207590"/>
                <a:gd name="connsiteY19" fmla="*/ 2555825 h 3974088"/>
                <a:gd name="connsiteX20" fmla="*/ 1077400 w 3207590"/>
                <a:gd name="connsiteY20" fmla="*/ 2548137 h 3974088"/>
                <a:gd name="connsiteX21" fmla="*/ 1097901 w 3207590"/>
                <a:gd name="connsiteY21" fmla="*/ 2563512 h 3974088"/>
                <a:gd name="connsiteX22" fmla="*/ 1087651 w 3207590"/>
                <a:gd name="connsiteY22" fmla="*/ 2594264 h 3974088"/>
                <a:gd name="connsiteX23" fmla="*/ 1077400 w 3207590"/>
                <a:gd name="connsiteY23" fmla="*/ 2625016 h 3974088"/>
                <a:gd name="connsiteX24" fmla="*/ 1062024 w 3207590"/>
                <a:gd name="connsiteY24" fmla="*/ 2737772 h 3974088"/>
                <a:gd name="connsiteX25" fmla="*/ 1142747 w 3207590"/>
                <a:gd name="connsiteY25" fmla="*/ 2874873 h 3974088"/>
                <a:gd name="connsiteX26" fmla="*/ 1318288 w 3207590"/>
                <a:gd name="connsiteY26" fmla="*/ 2932532 h 3974088"/>
                <a:gd name="connsiteX27" fmla="*/ 1582239 w 3207590"/>
                <a:gd name="connsiteY27" fmla="*/ 2835152 h 3974088"/>
                <a:gd name="connsiteX28" fmla="*/ 1687307 w 3207590"/>
                <a:gd name="connsiteY28" fmla="*/ 2594264 h 3974088"/>
                <a:gd name="connsiteX29" fmla="*/ 1474608 w 3207590"/>
                <a:gd name="connsiteY29" fmla="*/ 2258559 h 3974088"/>
                <a:gd name="connsiteX30" fmla="*/ 1031273 w 3207590"/>
                <a:gd name="connsiteY30" fmla="*/ 2153491 h 3974088"/>
                <a:gd name="connsiteX31" fmla="*/ 459805 w 3207590"/>
                <a:gd name="connsiteY31" fmla="*/ 2348251 h 3974088"/>
                <a:gd name="connsiteX32" fmla="*/ 206104 w 3207590"/>
                <a:gd name="connsiteY32" fmla="*/ 2860778 h 3974088"/>
                <a:gd name="connsiteX33" fmla="*/ 587937 w 3207590"/>
                <a:gd name="connsiteY33" fmla="*/ 3501437 h 3974088"/>
                <a:gd name="connsiteX34" fmla="*/ 1400292 w 3207590"/>
                <a:gd name="connsiteY34" fmla="*/ 3716698 h 3974088"/>
                <a:gd name="connsiteX35" fmla="*/ 2348532 w 3207590"/>
                <a:gd name="connsiteY35" fmla="*/ 3432161 h 3974088"/>
                <a:gd name="connsiteX36" fmla="*/ 1034894 w 3207590"/>
                <a:gd name="connsiteY36" fmla="*/ 1258059 h 3974088"/>
                <a:gd name="connsiteX37" fmla="*/ 366443 w 3207590"/>
                <a:gd name="connsiteY37" fmla="*/ 679320 h 3974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3207590" h="3974088">
                  <a:moveTo>
                    <a:pt x="366443" y="679320"/>
                  </a:moveTo>
                  <a:cubicBezTo>
                    <a:pt x="317384" y="427842"/>
                    <a:pt x="857173" y="3576"/>
                    <a:pt x="897918" y="20"/>
                  </a:cubicBezTo>
                  <a:cubicBezTo>
                    <a:pt x="938663" y="-3536"/>
                    <a:pt x="549254" y="459157"/>
                    <a:pt x="610914" y="657986"/>
                  </a:cubicBezTo>
                  <a:cubicBezTo>
                    <a:pt x="704643" y="960224"/>
                    <a:pt x="917904" y="991283"/>
                    <a:pt x="1328009" y="1172660"/>
                  </a:cubicBezTo>
                  <a:cubicBezTo>
                    <a:pt x="1738114" y="1354037"/>
                    <a:pt x="2362537" y="1613432"/>
                    <a:pt x="2674685" y="1906450"/>
                  </a:cubicBezTo>
                  <a:cubicBezTo>
                    <a:pt x="2986833" y="2199468"/>
                    <a:pt x="3253642" y="2616906"/>
                    <a:pt x="3200898" y="2930768"/>
                  </a:cubicBezTo>
                  <a:cubicBezTo>
                    <a:pt x="3148154" y="3244630"/>
                    <a:pt x="2700949" y="3616347"/>
                    <a:pt x="2358218" y="3789621"/>
                  </a:cubicBezTo>
                  <a:cubicBezTo>
                    <a:pt x="2015487" y="3962895"/>
                    <a:pt x="1478319" y="3984884"/>
                    <a:pt x="1144514" y="3970414"/>
                  </a:cubicBezTo>
                  <a:cubicBezTo>
                    <a:pt x="810709" y="3955944"/>
                    <a:pt x="546134" y="3887741"/>
                    <a:pt x="355387" y="3702802"/>
                  </a:cubicBezTo>
                  <a:cubicBezTo>
                    <a:pt x="164640" y="3517863"/>
                    <a:pt x="-2636" y="3099990"/>
                    <a:pt x="32" y="2860778"/>
                  </a:cubicBezTo>
                  <a:cubicBezTo>
                    <a:pt x="2700" y="2621566"/>
                    <a:pt x="196104" y="2407619"/>
                    <a:pt x="371394" y="2267528"/>
                  </a:cubicBezTo>
                  <a:cubicBezTo>
                    <a:pt x="546684" y="2127437"/>
                    <a:pt x="786968" y="2020234"/>
                    <a:pt x="1051774" y="2020234"/>
                  </a:cubicBezTo>
                  <a:cubicBezTo>
                    <a:pt x="1309745" y="2020234"/>
                    <a:pt x="1519027" y="2069778"/>
                    <a:pt x="1679619" y="2168867"/>
                  </a:cubicBezTo>
                  <a:cubicBezTo>
                    <a:pt x="1859003" y="2279914"/>
                    <a:pt x="1948696" y="2437089"/>
                    <a:pt x="1948696" y="2640392"/>
                  </a:cubicBezTo>
                  <a:cubicBezTo>
                    <a:pt x="1948696" y="2789024"/>
                    <a:pt x="1888474" y="2912458"/>
                    <a:pt x="1768030" y="3010692"/>
                  </a:cubicBezTo>
                  <a:cubicBezTo>
                    <a:pt x="1647586" y="3108927"/>
                    <a:pt x="1507923" y="3158044"/>
                    <a:pt x="1349039" y="3158044"/>
                  </a:cubicBezTo>
                  <a:cubicBezTo>
                    <a:pt x="1203823" y="3158044"/>
                    <a:pt x="1081671" y="3130709"/>
                    <a:pt x="982583" y="3076039"/>
                  </a:cubicBezTo>
                  <a:cubicBezTo>
                    <a:pt x="864701" y="3011120"/>
                    <a:pt x="805761" y="2918865"/>
                    <a:pt x="805761" y="2799275"/>
                  </a:cubicBezTo>
                  <a:cubicBezTo>
                    <a:pt x="805761" y="2727521"/>
                    <a:pt x="835658" y="2667726"/>
                    <a:pt x="895453" y="2619890"/>
                  </a:cubicBezTo>
                  <a:cubicBezTo>
                    <a:pt x="941580" y="2582305"/>
                    <a:pt x="982583" y="2560950"/>
                    <a:pt x="1018459" y="2555825"/>
                  </a:cubicBezTo>
                  <a:cubicBezTo>
                    <a:pt x="1054336" y="2550699"/>
                    <a:pt x="1073983" y="2548137"/>
                    <a:pt x="1077400" y="2548137"/>
                  </a:cubicBezTo>
                  <a:cubicBezTo>
                    <a:pt x="1091067" y="2548137"/>
                    <a:pt x="1097901" y="2553262"/>
                    <a:pt x="1097901" y="2563512"/>
                  </a:cubicBezTo>
                  <a:lnTo>
                    <a:pt x="1087651" y="2594264"/>
                  </a:lnTo>
                  <a:cubicBezTo>
                    <a:pt x="1085942" y="2597681"/>
                    <a:pt x="1082525" y="2607932"/>
                    <a:pt x="1077400" y="2625016"/>
                  </a:cubicBezTo>
                  <a:cubicBezTo>
                    <a:pt x="1067149" y="2659184"/>
                    <a:pt x="1062024" y="2696769"/>
                    <a:pt x="1062024" y="2737772"/>
                  </a:cubicBezTo>
                  <a:cubicBezTo>
                    <a:pt x="1062024" y="2790733"/>
                    <a:pt x="1088932" y="2836433"/>
                    <a:pt x="1142747" y="2874873"/>
                  </a:cubicBezTo>
                  <a:cubicBezTo>
                    <a:pt x="1196563" y="2913312"/>
                    <a:pt x="1255076" y="2932532"/>
                    <a:pt x="1318288" y="2932532"/>
                  </a:cubicBezTo>
                  <a:cubicBezTo>
                    <a:pt x="1424210" y="2932532"/>
                    <a:pt x="1512194" y="2900072"/>
                    <a:pt x="1582239" y="2835152"/>
                  </a:cubicBezTo>
                  <a:cubicBezTo>
                    <a:pt x="1652284" y="2770232"/>
                    <a:pt x="1687307" y="2689936"/>
                    <a:pt x="1687307" y="2594264"/>
                  </a:cubicBezTo>
                  <a:cubicBezTo>
                    <a:pt x="1687307" y="2450757"/>
                    <a:pt x="1616407" y="2338855"/>
                    <a:pt x="1474608" y="2258559"/>
                  </a:cubicBezTo>
                  <a:cubicBezTo>
                    <a:pt x="1351602" y="2188514"/>
                    <a:pt x="1203823" y="2153491"/>
                    <a:pt x="1031273" y="2153491"/>
                  </a:cubicBezTo>
                  <a:cubicBezTo>
                    <a:pt x="810886" y="2153491"/>
                    <a:pt x="620397" y="2218411"/>
                    <a:pt x="459805" y="2348251"/>
                  </a:cubicBezTo>
                  <a:cubicBezTo>
                    <a:pt x="290671" y="2484925"/>
                    <a:pt x="206104" y="2655767"/>
                    <a:pt x="206104" y="2860778"/>
                  </a:cubicBezTo>
                  <a:cubicBezTo>
                    <a:pt x="206104" y="3127292"/>
                    <a:pt x="333382" y="3340845"/>
                    <a:pt x="587937" y="3501437"/>
                  </a:cubicBezTo>
                  <a:cubicBezTo>
                    <a:pt x="815157" y="3644944"/>
                    <a:pt x="1106860" y="3728244"/>
                    <a:pt x="1400292" y="3716698"/>
                  </a:cubicBezTo>
                  <a:cubicBezTo>
                    <a:pt x="1693724" y="3705152"/>
                    <a:pt x="1880291" y="3668386"/>
                    <a:pt x="2348532" y="3432161"/>
                  </a:cubicBezTo>
                  <a:cubicBezTo>
                    <a:pt x="2816773" y="3195936"/>
                    <a:pt x="3445053" y="2041712"/>
                    <a:pt x="1034894" y="1258059"/>
                  </a:cubicBezTo>
                  <a:cubicBezTo>
                    <a:pt x="476722" y="968350"/>
                    <a:pt x="415502" y="930798"/>
                    <a:pt x="366443" y="679320"/>
                  </a:cubicBezTo>
                  <a:close/>
                </a:path>
              </a:pathLst>
            </a:custGeom>
            <a:gradFill>
              <a:gsLst>
                <a:gs pos="0">
                  <a:srgbClr val="66FF33"/>
                </a:gs>
                <a:gs pos="30000">
                  <a:schemeClr val="accent3">
                    <a:lumMod val="50000"/>
                  </a:schemeClr>
                </a:gs>
                <a:gs pos="100000">
                  <a:schemeClr val="accent3">
                    <a:lumMod val="11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50800" dir="5400000" algn="ctr" rotWithShape="0">
                <a:schemeClr val="tx2">
                  <a:lumMod val="50000"/>
                </a:schemeClr>
              </a:outerShdw>
            </a:effectLst>
            <a:scene3d>
              <a:camera prst="orthographicFront"/>
              <a:lightRig rig="flat" dir="t">
                <a:rot lat="0" lon="0" rev="13800000"/>
              </a:lightRig>
            </a:scene3d>
            <a:sp3d>
              <a:bevelT w="165100" prst="coolSlant"/>
            </a:sp3d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s-ES" sz="41300" dirty="0">
                <a:latin typeface="Harrington" panose="04040505050A02020702" pitchFamily="82" charset="0"/>
              </a:endParaRPr>
            </a:p>
          </p:txBody>
        </p:sp>
        <p:sp>
          <p:nvSpPr>
            <p:cNvPr id="21" name="20 Elipse"/>
            <p:cNvSpPr/>
            <p:nvPr/>
          </p:nvSpPr>
          <p:spPr>
            <a:xfrm>
              <a:off x="5222776" y="3845423"/>
              <a:ext cx="146363" cy="131592"/>
            </a:xfrm>
            <a:prstGeom prst="ellipse">
              <a:avLst/>
            </a:prstGeom>
            <a:solidFill>
              <a:srgbClr val="FFC1FF"/>
            </a:solidFill>
            <a:ln>
              <a:noFill/>
            </a:ln>
            <a:effectLst/>
            <a:scene3d>
              <a:camera prst="orthographicFront"/>
              <a:lightRig rig="sunse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2" name="21 Elipse"/>
            <p:cNvSpPr/>
            <p:nvPr/>
          </p:nvSpPr>
          <p:spPr>
            <a:xfrm>
              <a:off x="6662936" y="3169247"/>
              <a:ext cx="146363" cy="131592"/>
            </a:xfrm>
            <a:prstGeom prst="ellipse">
              <a:avLst/>
            </a:prstGeom>
            <a:solidFill>
              <a:srgbClr val="FFC1FF"/>
            </a:solidFill>
            <a:ln>
              <a:noFill/>
            </a:ln>
            <a:effectLst/>
            <a:scene3d>
              <a:camera prst="orthographicFront"/>
              <a:lightRig rig="sunse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3" name="22 Elipse"/>
            <p:cNvSpPr/>
            <p:nvPr/>
          </p:nvSpPr>
          <p:spPr>
            <a:xfrm>
              <a:off x="6374904" y="4248000"/>
              <a:ext cx="146363" cy="131592"/>
            </a:xfrm>
            <a:prstGeom prst="ellipse">
              <a:avLst/>
            </a:prstGeom>
            <a:solidFill>
              <a:srgbClr val="FFC1FF"/>
            </a:solidFill>
            <a:ln>
              <a:noFill/>
            </a:ln>
            <a:effectLst/>
            <a:scene3d>
              <a:camera prst="orthographicFront"/>
              <a:lightRig rig="sunse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4" name="23 Elipse"/>
            <p:cNvSpPr/>
            <p:nvPr/>
          </p:nvSpPr>
          <p:spPr>
            <a:xfrm>
              <a:off x="7959080" y="3845423"/>
              <a:ext cx="146363" cy="131592"/>
            </a:xfrm>
            <a:prstGeom prst="ellipse">
              <a:avLst/>
            </a:prstGeom>
            <a:solidFill>
              <a:srgbClr val="FFC1FF"/>
            </a:solidFill>
            <a:ln>
              <a:noFill/>
            </a:ln>
            <a:effectLst/>
            <a:scene3d>
              <a:camera prst="orthographicFront"/>
              <a:lightRig rig="sunse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4" name="13 Rectángulo"/>
          <p:cNvSpPr/>
          <p:nvPr/>
        </p:nvSpPr>
        <p:spPr>
          <a:xfrm flipH="1">
            <a:off x="-165842" y="-164554"/>
            <a:ext cx="9324528" cy="5305778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4326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436096" y="843558"/>
            <a:ext cx="3275856" cy="2677656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rgbClr val="FF579B"/>
              </a:extrusionClr>
            </a:sp3d>
          </a:bodyPr>
          <a:lstStyle/>
          <a:p>
            <a:pPr algn="ctr"/>
            <a:r>
              <a:rPr lang="es-ES" sz="2400" b="1" dirty="0">
                <a:gradFill>
                  <a:gsLst>
                    <a:gs pos="3333">
                      <a:srgbClr val="FF0000"/>
                    </a:gs>
                    <a:gs pos="27000">
                      <a:srgbClr val="FF0066"/>
                    </a:gs>
                    <a:gs pos="100000">
                      <a:srgbClr val="FF6600">
                        <a:lumMod val="42000"/>
                        <a:lumOff val="58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40. Se estima que el 93 % de las personas que reciban este mensaje no lo van a difundir.</a:t>
            </a:r>
            <a:br>
              <a:rPr lang="es-ES" sz="2400" b="1" dirty="0">
                <a:gradFill>
                  <a:gsLst>
                    <a:gs pos="3333">
                      <a:srgbClr val="FF0000"/>
                    </a:gs>
                    <a:gs pos="27000">
                      <a:srgbClr val="FF0066"/>
                    </a:gs>
                    <a:gs pos="100000">
                      <a:srgbClr val="FF6600">
                        <a:lumMod val="42000"/>
                        <a:lumOff val="58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</a:br>
            <a:r>
              <a:rPr lang="es-ES" sz="2400" b="1" dirty="0">
                <a:gradFill>
                  <a:gsLst>
                    <a:gs pos="3333">
                      <a:srgbClr val="FF0000"/>
                    </a:gs>
                    <a:gs pos="27000">
                      <a:srgbClr val="FF0066"/>
                    </a:gs>
                    <a:gs pos="100000">
                      <a:srgbClr val="FF6600">
                        <a:lumMod val="42000"/>
                        <a:lumOff val="58000"/>
                      </a:srgbClr>
                    </a:gs>
                  </a:gsLst>
                  <a:lin ang="16200000" scaled="1"/>
                </a:gradFill>
                <a:latin typeface="Exotc350 DmBd BT" panose="04030705050B02020A03" pitchFamily="82" charset="0"/>
              </a:rPr>
              <a:t>Si eres uno del 7 % que sí lo va a difundir, pues hazlo ahora! </a:t>
            </a:r>
          </a:p>
        </p:txBody>
      </p:sp>
      <p:grpSp>
        <p:nvGrpSpPr>
          <p:cNvPr id="7" name="6 Grupo"/>
          <p:cNvGrpSpPr/>
          <p:nvPr/>
        </p:nvGrpSpPr>
        <p:grpSpPr>
          <a:xfrm>
            <a:off x="-3529" y="14676"/>
            <a:ext cx="9147529" cy="4699913"/>
            <a:chOff x="-3529" y="0"/>
            <a:chExt cx="9147529" cy="4699913"/>
          </a:xfrm>
        </p:grpSpPr>
        <p:grpSp>
          <p:nvGrpSpPr>
            <p:cNvPr id="8" name="7 Grupo"/>
            <p:cNvGrpSpPr/>
            <p:nvPr/>
          </p:nvGrpSpPr>
          <p:grpSpPr>
            <a:xfrm>
              <a:off x="-3529" y="0"/>
              <a:ext cx="9147529" cy="4699913"/>
              <a:chOff x="-3529" y="31781"/>
              <a:chExt cx="9147529" cy="4699913"/>
            </a:xfrm>
          </p:grpSpPr>
          <p:sp>
            <p:nvSpPr>
              <p:cNvPr id="12" name="1 Rectángulo"/>
              <p:cNvSpPr/>
              <p:nvPr/>
            </p:nvSpPr>
            <p:spPr>
              <a:xfrm>
                <a:off x="-3529" y="31781"/>
                <a:ext cx="9147529" cy="4699913"/>
              </a:xfrm>
              <a:custGeom>
                <a:avLst/>
                <a:gdLst>
                  <a:gd name="connsiteX0" fmla="*/ 0 w 9252520"/>
                  <a:gd name="connsiteY0" fmla="*/ 0 h 4371950"/>
                  <a:gd name="connsiteX1" fmla="*/ 9252520 w 9252520"/>
                  <a:gd name="connsiteY1" fmla="*/ 0 h 4371950"/>
                  <a:gd name="connsiteX2" fmla="*/ 9252520 w 9252520"/>
                  <a:gd name="connsiteY2" fmla="*/ 4371950 h 4371950"/>
                  <a:gd name="connsiteX3" fmla="*/ 0 w 9252520"/>
                  <a:gd name="connsiteY3" fmla="*/ 4371950 h 4371950"/>
                  <a:gd name="connsiteX4" fmla="*/ 0 w 9252520"/>
                  <a:gd name="connsiteY4" fmla="*/ 0 h 4371950"/>
                  <a:gd name="connsiteX0" fmla="*/ 0 w 9252520"/>
                  <a:gd name="connsiteY0" fmla="*/ 0 h 4700940"/>
                  <a:gd name="connsiteX1" fmla="*/ 9252520 w 9252520"/>
                  <a:gd name="connsiteY1" fmla="*/ 0 h 4700940"/>
                  <a:gd name="connsiteX2" fmla="*/ 9252520 w 9252520"/>
                  <a:gd name="connsiteY2" fmla="*/ 4371950 h 4700940"/>
                  <a:gd name="connsiteX3" fmla="*/ 0 w 9252520"/>
                  <a:gd name="connsiteY3" fmla="*/ 4371950 h 4700940"/>
                  <a:gd name="connsiteX4" fmla="*/ 0 w 9252520"/>
                  <a:gd name="connsiteY4" fmla="*/ 0 h 4700940"/>
                  <a:gd name="connsiteX0" fmla="*/ 0 w 9252520"/>
                  <a:gd name="connsiteY0" fmla="*/ 0 h 4741826"/>
                  <a:gd name="connsiteX1" fmla="*/ 9252520 w 9252520"/>
                  <a:gd name="connsiteY1" fmla="*/ 0 h 4741826"/>
                  <a:gd name="connsiteX2" fmla="*/ 9252520 w 9252520"/>
                  <a:gd name="connsiteY2" fmla="*/ 4426378 h 4741826"/>
                  <a:gd name="connsiteX3" fmla="*/ 0 w 9252520"/>
                  <a:gd name="connsiteY3" fmla="*/ 4371950 h 4741826"/>
                  <a:gd name="connsiteX4" fmla="*/ 0 w 9252520"/>
                  <a:gd name="connsiteY4" fmla="*/ 0 h 4741826"/>
                  <a:gd name="connsiteX0" fmla="*/ 0 w 9252520"/>
                  <a:gd name="connsiteY0" fmla="*/ 0 h 4703194"/>
                  <a:gd name="connsiteX1" fmla="*/ 9252520 w 9252520"/>
                  <a:gd name="connsiteY1" fmla="*/ 0 h 4703194"/>
                  <a:gd name="connsiteX2" fmla="*/ 9252520 w 9252520"/>
                  <a:gd name="connsiteY2" fmla="*/ 4426378 h 4703194"/>
                  <a:gd name="connsiteX3" fmla="*/ 0 w 9252520"/>
                  <a:gd name="connsiteY3" fmla="*/ 4371950 h 4703194"/>
                  <a:gd name="connsiteX4" fmla="*/ 0 w 9252520"/>
                  <a:gd name="connsiteY4" fmla="*/ 0 h 4703194"/>
                  <a:gd name="connsiteX0" fmla="*/ 0 w 9252520"/>
                  <a:gd name="connsiteY0" fmla="*/ 0 h 4719513"/>
                  <a:gd name="connsiteX1" fmla="*/ 9252520 w 9252520"/>
                  <a:gd name="connsiteY1" fmla="*/ 0 h 4719513"/>
                  <a:gd name="connsiteX2" fmla="*/ 9252520 w 9252520"/>
                  <a:gd name="connsiteY2" fmla="*/ 4426378 h 4719513"/>
                  <a:gd name="connsiteX3" fmla="*/ 0 w 9252520"/>
                  <a:gd name="connsiteY3" fmla="*/ 4437265 h 4719513"/>
                  <a:gd name="connsiteX4" fmla="*/ 0 w 9252520"/>
                  <a:gd name="connsiteY4" fmla="*/ 0 h 4719513"/>
                  <a:gd name="connsiteX0" fmla="*/ 0 w 9252520"/>
                  <a:gd name="connsiteY0" fmla="*/ 0 h 4694255"/>
                  <a:gd name="connsiteX1" fmla="*/ 9252520 w 9252520"/>
                  <a:gd name="connsiteY1" fmla="*/ 0 h 4694255"/>
                  <a:gd name="connsiteX2" fmla="*/ 9252520 w 9252520"/>
                  <a:gd name="connsiteY2" fmla="*/ 4426378 h 4694255"/>
                  <a:gd name="connsiteX3" fmla="*/ 0 w 9252520"/>
                  <a:gd name="connsiteY3" fmla="*/ 4437265 h 4694255"/>
                  <a:gd name="connsiteX4" fmla="*/ 0 w 9252520"/>
                  <a:gd name="connsiteY4" fmla="*/ 0 h 4694255"/>
                  <a:gd name="connsiteX0" fmla="*/ 0 w 9252520"/>
                  <a:gd name="connsiteY0" fmla="*/ 0 h 4672323"/>
                  <a:gd name="connsiteX1" fmla="*/ 9252520 w 9252520"/>
                  <a:gd name="connsiteY1" fmla="*/ 0 h 4672323"/>
                  <a:gd name="connsiteX2" fmla="*/ 9252520 w 9252520"/>
                  <a:gd name="connsiteY2" fmla="*/ 4426378 h 4672323"/>
                  <a:gd name="connsiteX3" fmla="*/ 0 w 9252520"/>
                  <a:gd name="connsiteY3" fmla="*/ 4437265 h 4672323"/>
                  <a:gd name="connsiteX4" fmla="*/ 0 w 9252520"/>
                  <a:gd name="connsiteY4" fmla="*/ 0 h 4672323"/>
                  <a:gd name="connsiteX0" fmla="*/ 0 w 9252520"/>
                  <a:gd name="connsiteY0" fmla="*/ 0 h 4685917"/>
                  <a:gd name="connsiteX1" fmla="*/ 9252520 w 9252520"/>
                  <a:gd name="connsiteY1" fmla="*/ 0 h 4685917"/>
                  <a:gd name="connsiteX2" fmla="*/ 9252520 w 9252520"/>
                  <a:gd name="connsiteY2" fmla="*/ 4426378 h 4685917"/>
                  <a:gd name="connsiteX3" fmla="*/ 0 w 9252520"/>
                  <a:gd name="connsiteY3" fmla="*/ 4437265 h 4685917"/>
                  <a:gd name="connsiteX4" fmla="*/ 0 w 9252520"/>
                  <a:gd name="connsiteY4" fmla="*/ 0 h 4685917"/>
                  <a:gd name="connsiteX0" fmla="*/ 0 w 9252520"/>
                  <a:gd name="connsiteY0" fmla="*/ 0 h 4676083"/>
                  <a:gd name="connsiteX1" fmla="*/ 9252520 w 9252520"/>
                  <a:gd name="connsiteY1" fmla="*/ 0 h 4676083"/>
                  <a:gd name="connsiteX2" fmla="*/ 9252520 w 9252520"/>
                  <a:gd name="connsiteY2" fmla="*/ 4426378 h 4676083"/>
                  <a:gd name="connsiteX3" fmla="*/ 0 w 9252520"/>
                  <a:gd name="connsiteY3" fmla="*/ 4437265 h 4676083"/>
                  <a:gd name="connsiteX4" fmla="*/ 0 w 9252520"/>
                  <a:gd name="connsiteY4" fmla="*/ 0 h 4676083"/>
                  <a:gd name="connsiteX0" fmla="*/ 0 w 9252520"/>
                  <a:gd name="connsiteY0" fmla="*/ 0 h 4699913"/>
                  <a:gd name="connsiteX1" fmla="*/ 9252520 w 9252520"/>
                  <a:gd name="connsiteY1" fmla="*/ 0 h 4699913"/>
                  <a:gd name="connsiteX2" fmla="*/ 9252520 w 9252520"/>
                  <a:gd name="connsiteY2" fmla="*/ 4426378 h 4699913"/>
                  <a:gd name="connsiteX3" fmla="*/ 0 w 9252520"/>
                  <a:gd name="connsiteY3" fmla="*/ 4437265 h 4699913"/>
                  <a:gd name="connsiteX4" fmla="*/ 0 w 9252520"/>
                  <a:gd name="connsiteY4" fmla="*/ 0 h 4699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52520" h="4699913">
                    <a:moveTo>
                      <a:pt x="0" y="0"/>
                    </a:moveTo>
                    <a:lnTo>
                      <a:pt x="9252520" y="0"/>
                    </a:lnTo>
                    <a:lnTo>
                      <a:pt x="9252520" y="4426378"/>
                    </a:lnTo>
                    <a:cubicBezTo>
                      <a:pt x="4328661" y="5133950"/>
                      <a:pt x="2964429" y="4219550"/>
                      <a:pt x="0" y="4437265"/>
                    </a:cubicBez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97917">
                    <a:srgbClr val="8C053B">
                      <a:lumMod val="2000"/>
                      <a:alpha val="38000"/>
                    </a:srgbClr>
                  </a:gs>
                  <a:gs pos="0">
                    <a:schemeClr val="accent6">
                      <a:lumMod val="20000"/>
                      <a:lumOff val="80000"/>
                    </a:schemeClr>
                  </a:gs>
                  <a:gs pos="50000">
                    <a:srgbClr val="FF0066">
                      <a:lumMod val="51000"/>
                      <a:lumOff val="49000"/>
                      <a:alpha val="51000"/>
                    </a:srgbClr>
                  </a:gs>
                  <a:gs pos="79000">
                    <a:srgbClr val="8C053B">
                      <a:alpha val="45000"/>
                    </a:srgbClr>
                  </a:gs>
                </a:gsLst>
                <a:path path="rect">
                  <a:fillToRect l="100000" t="10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3" name="Forma libre 19"/>
              <p:cNvSpPr/>
              <p:nvPr/>
            </p:nvSpPr>
            <p:spPr>
              <a:xfrm rot="10800000">
                <a:off x="7524328" y="3251602"/>
                <a:ext cx="1366674" cy="1120349"/>
              </a:xfrm>
              <a:custGeom>
                <a:avLst/>
                <a:gdLst>
                  <a:gd name="connsiteX0" fmla="*/ 1541216 w 3146620"/>
                  <a:gd name="connsiteY0" fmla="*/ 1657815 h 2758642"/>
                  <a:gd name="connsiteX1" fmla="*/ 1772249 w 3146620"/>
                  <a:gd name="connsiteY1" fmla="*/ 1396539 h 2758642"/>
                  <a:gd name="connsiteX2" fmla="*/ 1587777 w 3146620"/>
                  <a:gd name="connsiteY2" fmla="*/ 1140571 h 2758642"/>
                  <a:gd name="connsiteX3" fmla="*/ 1576347 w 3146620"/>
                  <a:gd name="connsiteY3" fmla="*/ 1138598 h 2758642"/>
                  <a:gd name="connsiteX4" fmla="*/ 1593509 w 3146620"/>
                  <a:gd name="connsiteY4" fmla="*/ 1137669 h 2758642"/>
                  <a:gd name="connsiteX5" fmla="*/ 1764328 w 3146620"/>
                  <a:gd name="connsiteY5" fmla="*/ 1203416 h 2758642"/>
                  <a:gd name="connsiteX6" fmla="*/ 1777708 w 3146620"/>
                  <a:gd name="connsiteY6" fmla="*/ 1216454 h 2758642"/>
                  <a:gd name="connsiteX7" fmla="*/ 1771569 w 3146620"/>
                  <a:gd name="connsiteY7" fmla="*/ 1206196 h 2758642"/>
                  <a:gd name="connsiteX8" fmla="*/ 1596357 w 3146620"/>
                  <a:gd name="connsiteY8" fmla="*/ 1102959 h 2758642"/>
                  <a:gd name="connsiteX9" fmla="*/ 1352229 w 3146620"/>
                  <a:gd name="connsiteY9" fmla="*/ 1364506 h 2758642"/>
                  <a:gd name="connsiteX10" fmla="*/ 1523668 w 3146620"/>
                  <a:gd name="connsiteY10" fmla="*/ 1628929 h 2758642"/>
                  <a:gd name="connsiteX11" fmla="*/ 1534993 w 3146620"/>
                  <a:gd name="connsiteY11" fmla="*/ 1631167 h 2758642"/>
                  <a:gd name="connsiteX12" fmla="*/ 1517792 w 3146620"/>
                  <a:gd name="connsiteY12" fmla="*/ 1631771 h 2758642"/>
                  <a:gd name="connsiteX13" fmla="*/ 1391608 w 3146620"/>
                  <a:gd name="connsiteY13" fmla="*/ 1593820 h 2758642"/>
                  <a:gd name="connsiteX14" fmla="*/ 1385744 w 3146620"/>
                  <a:gd name="connsiteY14" fmla="*/ 1589673 h 2758642"/>
                  <a:gd name="connsiteX15" fmla="*/ 1388977 w 3146620"/>
                  <a:gd name="connsiteY15" fmla="*/ 1593072 h 2758642"/>
                  <a:gd name="connsiteX16" fmla="*/ 1541216 w 3146620"/>
                  <a:gd name="connsiteY16" fmla="*/ 1657815 h 2758642"/>
                  <a:gd name="connsiteX17" fmla="*/ 1593509 w 3146620"/>
                  <a:gd name="connsiteY17" fmla="*/ 1713511 h 2758642"/>
                  <a:gd name="connsiteX18" fmla="*/ 1371509 w 3146620"/>
                  <a:gd name="connsiteY18" fmla="*/ 1587645 h 2758642"/>
                  <a:gd name="connsiteX19" fmla="*/ 1361983 w 3146620"/>
                  <a:gd name="connsiteY19" fmla="*/ 1571512 h 2758642"/>
                  <a:gd name="connsiteX20" fmla="*/ 1350382 w 3146620"/>
                  <a:gd name="connsiteY20" fmla="*/ 1561391 h 2758642"/>
                  <a:gd name="connsiteX21" fmla="*/ 1263938 w 3146620"/>
                  <a:gd name="connsiteY21" fmla="*/ 1333122 h 2758642"/>
                  <a:gd name="connsiteX22" fmla="*/ 1546906 w 3146620"/>
                  <a:gd name="connsiteY22" fmla="*/ 1045181 h 2758642"/>
                  <a:gd name="connsiteX23" fmla="*/ 1779330 w 3146620"/>
                  <a:gd name="connsiteY23" fmla="*/ 1212923 h 2758642"/>
                  <a:gd name="connsiteX24" fmla="*/ 1781655 w 3146620"/>
                  <a:gd name="connsiteY24" fmla="*/ 1220300 h 2758642"/>
                  <a:gd name="connsiteX25" fmla="*/ 1783398 w 3146620"/>
                  <a:gd name="connsiteY25" fmla="*/ 1221999 h 2758642"/>
                  <a:gd name="connsiteX26" fmla="*/ 1858959 w 3146620"/>
                  <a:gd name="connsiteY26" fmla="*/ 1381743 h 2758642"/>
                  <a:gd name="connsiteX27" fmla="*/ 1862053 w 3146620"/>
                  <a:gd name="connsiteY27" fmla="*/ 1425590 h 2758642"/>
                  <a:gd name="connsiteX28" fmla="*/ 1593509 w 3146620"/>
                  <a:gd name="connsiteY28" fmla="*/ 1713511 h 2758642"/>
                  <a:gd name="connsiteX29" fmla="*/ 1594962 w 3146620"/>
                  <a:gd name="connsiteY29" fmla="*/ 1878090 h 2758642"/>
                  <a:gd name="connsiteX30" fmla="*/ 1902115 w 3146620"/>
                  <a:gd name="connsiteY30" fmla="*/ 1762139 h 2758642"/>
                  <a:gd name="connsiteX31" fmla="*/ 1908639 w 3146620"/>
                  <a:gd name="connsiteY31" fmla="*/ 1756051 h 2758642"/>
                  <a:gd name="connsiteX32" fmla="*/ 1896806 w 3146620"/>
                  <a:gd name="connsiteY32" fmla="*/ 1763478 h 2758642"/>
                  <a:gd name="connsiteX33" fmla="*/ 1642222 w 3146620"/>
                  <a:gd name="connsiteY33" fmla="*/ 1831446 h 2758642"/>
                  <a:gd name="connsiteX34" fmla="*/ 1607518 w 3146620"/>
                  <a:gd name="connsiteY34" fmla="*/ 1830364 h 2758642"/>
                  <a:gd name="connsiteX35" fmla="*/ 1630367 w 3146620"/>
                  <a:gd name="connsiteY35" fmla="*/ 1826357 h 2758642"/>
                  <a:gd name="connsiteX36" fmla="*/ 1976258 w 3146620"/>
                  <a:gd name="connsiteY36" fmla="*/ 1352787 h 2758642"/>
                  <a:gd name="connsiteX37" fmla="*/ 1483712 w 3146620"/>
                  <a:gd name="connsiteY37" fmla="*/ 884370 h 2758642"/>
                  <a:gd name="connsiteX38" fmla="*/ 1130210 w 3146620"/>
                  <a:gd name="connsiteY38" fmla="*/ 1069263 h 2758642"/>
                  <a:gd name="connsiteX39" fmla="*/ 1117824 w 3146620"/>
                  <a:gd name="connsiteY39" fmla="*/ 1087635 h 2758642"/>
                  <a:gd name="connsiteX40" fmla="*/ 1144818 w 3146620"/>
                  <a:gd name="connsiteY40" fmla="*/ 1064285 h 2758642"/>
                  <a:gd name="connsiteX41" fmla="*/ 1489458 w 3146620"/>
                  <a:gd name="connsiteY41" fmla="*/ 946535 h 2758642"/>
                  <a:gd name="connsiteX42" fmla="*/ 1524084 w 3146620"/>
                  <a:gd name="connsiteY42" fmla="*/ 948199 h 2758642"/>
                  <a:gd name="connsiteX43" fmla="*/ 1501022 w 3146620"/>
                  <a:gd name="connsiteY43" fmla="*/ 951733 h 2758642"/>
                  <a:gd name="connsiteX44" fmla="*/ 1128838 w 3146620"/>
                  <a:gd name="connsiteY44" fmla="*/ 1410158 h 2758642"/>
                  <a:gd name="connsiteX45" fmla="*/ 1594962 w 3146620"/>
                  <a:gd name="connsiteY45" fmla="*/ 1878090 h 2758642"/>
                  <a:gd name="connsiteX46" fmla="*/ 1489458 w 3146620"/>
                  <a:gd name="connsiteY46" fmla="*/ 1977838 h 2758642"/>
                  <a:gd name="connsiteX47" fmla="*/ 947651 w 3146620"/>
                  <a:gd name="connsiteY47" fmla="*/ 1462187 h 2758642"/>
                  <a:gd name="connsiteX48" fmla="*/ 953894 w 3146620"/>
                  <a:gd name="connsiteY48" fmla="*/ 1383658 h 2758642"/>
                  <a:gd name="connsiteX49" fmla="*/ 1106343 w 3146620"/>
                  <a:gd name="connsiteY49" fmla="*/ 1097566 h 2758642"/>
                  <a:gd name="connsiteX50" fmla="*/ 1109860 w 3146620"/>
                  <a:gd name="connsiteY50" fmla="*/ 1094523 h 2758642"/>
                  <a:gd name="connsiteX51" fmla="*/ 1114550 w 3146620"/>
                  <a:gd name="connsiteY51" fmla="*/ 1081311 h 2758642"/>
                  <a:gd name="connsiteX52" fmla="*/ 1583484 w 3146620"/>
                  <a:gd name="connsiteY52" fmla="*/ 780893 h 2758642"/>
                  <a:gd name="connsiteX53" fmla="*/ 2154391 w 3146620"/>
                  <a:gd name="connsiteY53" fmla="*/ 1296581 h 2758642"/>
                  <a:gd name="connsiteX54" fmla="*/ 1979984 w 3146620"/>
                  <a:gd name="connsiteY54" fmla="*/ 1705399 h 2758642"/>
                  <a:gd name="connsiteX55" fmla="*/ 1956579 w 3146620"/>
                  <a:gd name="connsiteY55" fmla="*/ 1723525 h 2758642"/>
                  <a:gd name="connsiteX56" fmla="*/ 1937358 w 3146620"/>
                  <a:gd name="connsiteY56" fmla="*/ 1752418 h 2758642"/>
                  <a:gd name="connsiteX57" fmla="*/ 1489458 w 3146620"/>
                  <a:gd name="connsiteY57" fmla="*/ 1977838 h 2758642"/>
                  <a:gd name="connsiteX58" fmla="*/ 1682525 w 3146620"/>
                  <a:gd name="connsiteY58" fmla="*/ 2200108 h 2758642"/>
                  <a:gd name="connsiteX59" fmla="*/ 2312388 w 3146620"/>
                  <a:gd name="connsiteY59" fmla="*/ 1901179 h 2758642"/>
                  <a:gd name="connsiteX60" fmla="*/ 2334458 w 3146620"/>
                  <a:gd name="connsiteY60" fmla="*/ 1871476 h 2758642"/>
                  <a:gd name="connsiteX61" fmla="*/ 2286359 w 3146620"/>
                  <a:gd name="connsiteY61" fmla="*/ 1909228 h 2758642"/>
                  <a:gd name="connsiteX62" fmla="*/ 1672289 w 3146620"/>
                  <a:gd name="connsiteY62" fmla="*/ 2099603 h 2758642"/>
                  <a:gd name="connsiteX63" fmla="*/ 1610592 w 3146620"/>
                  <a:gd name="connsiteY63" fmla="*/ 2096912 h 2758642"/>
                  <a:gd name="connsiteX64" fmla="*/ 1651684 w 3146620"/>
                  <a:gd name="connsiteY64" fmla="*/ 2091199 h 2758642"/>
                  <a:gd name="connsiteX65" fmla="*/ 2314834 w 3146620"/>
                  <a:gd name="connsiteY65" fmla="*/ 1350031 h 2758642"/>
                  <a:gd name="connsiteX66" fmla="*/ 1484303 w 3146620"/>
                  <a:gd name="connsiteY66" fmla="*/ 593492 h 2758642"/>
                  <a:gd name="connsiteX67" fmla="*/ 937025 w 3146620"/>
                  <a:gd name="connsiteY67" fmla="*/ 780959 h 2758642"/>
                  <a:gd name="connsiteX68" fmla="*/ 925401 w 3146620"/>
                  <a:gd name="connsiteY68" fmla="*/ 790801 h 2758642"/>
                  <a:gd name="connsiteX69" fmla="*/ 946483 w 3146620"/>
                  <a:gd name="connsiteY69" fmla="*/ 778794 h 2758642"/>
                  <a:gd name="connsiteX70" fmla="*/ 1400097 w 3146620"/>
                  <a:gd name="connsiteY70" fmla="*/ 668904 h 2758642"/>
                  <a:gd name="connsiteX71" fmla="*/ 1461932 w 3146620"/>
                  <a:gd name="connsiteY71" fmla="*/ 670654 h 2758642"/>
                  <a:gd name="connsiteX72" fmla="*/ 1421219 w 3146620"/>
                  <a:gd name="connsiteY72" fmla="*/ 677133 h 2758642"/>
                  <a:gd name="connsiteX73" fmla="*/ 804919 w 3146620"/>
                  <a:gd name="connsiteY73" fmla="*/ 1442786 h 2758642"/>
                  <a:gd name="connsiteX74" fmla="*/ 1682525 w 3146620"/>
                  <a:gd name="connsiteY74" fmla="*/ 2200108 h 2758642"/>
                  <a:gd name="connsiteX75" fmla="*/ 1504755 w 3146620"/>
                  <a:gd name="connsiteY75" fmla="*/ 2367407 h 2758642"/>
                  <a:gd name="connsiteX76" fmla="*/ 487525 w 3146620"/>
                  <a:gd name="connsiteY76" fmla="*/ 1533659 h 2758642"/>
                  <a:gd name="connsiteX77" fmla="*/ 798279 w 3146620"/>
                  <a:gd name="connsiteY77" fmla="*/ 872693 h 2758642"/>
                  <a:gd name="connsiteX78" fmla="*/ 839982 w 3146620"/>
                  <a:gd name="connsiteY78" fmla="*/ 843388 h 2758642"/>
                  <a:gd name="connsiteX79" fmla="*/ 874229 w 3146620"/>
                  <a:gd name="connsiteY79" fmla="*/ 796675 h 2758642"/>
                  <a:gd name="connsiteX80" fmla="*/ 1672289 w 3146620"/>
                  <a:gd name="connsiteY80" fmla="*/ 432222 h 2758642"/>
                  <a:gd name="connsiteX81" fmla="*/ 2637668 w 3146620"/>
                  <a:gd name="connsiteY81" fmla="*/ 1265912 h 2758642"/>
                  <a:gd name="connsiteX82" fmla="*/ 2626544 w 3146620"/>
                  <a:gd name="connsiteY82" fmla="*/ 1392875 h 2758642"/>
                  <a:gd name="connsiteX83" fmla="*/ 2532056 w 3146620"/>
                  <a:gd name="connsiteY83" fmla="*/ 1645451 h 2758642"/>
                  <a:gd name="connsiteX84" fmla="*/ 2354915 w 3146620"/>
                  <a:gd name="connsiteY84" fmla="*/ 1855420 h 2758642"/>
                  <a:gd name="connsiteX85" fmla="*/ 2348647 w 3146620"/>
                  <a:gd name="connsiteY85" fmla="*/ 1860340 h 2758642"/>
                  <a:gd name="connsiteX86" fmla="*/ 2340290 w 3146620"/>
                  <a:gd name="connsiteY86" fmla="*/ 1881700 h 2758642"/>
                  <a:gd name="connsiteX87" fmla="*/ 1504755 w 3146620"/>
                  <a:gd name="connsiteY87" fmla="*/ 2367407 h 2758642"/>
                  <a:gd name="connsiteX88" fmla="*/ 1397545 w 3146620"/>
                  <a:gd name="connsiteY88" fmla="*/ 2709204 h 2758642"/>
                  <a:gd name="connsiteX89" fmla="*/ 1313564 w 3146620"/>
                  <a:gd name="connsiteY89" fmla="*/ 2683625 h 2758642"/>
                  <a:gd name="connsiteX90" fmla="*/ 650749 w 3146620"/>
                  <a:gd name="connsiteY90" fmla="*/ 2114015 h 2758642"/>
                  <a:gd name="connsiteX91" fmla="*/ 614783 w 3146620"/>
                  <a:gd name="connsiteY91" fmla="*/ 2038601 h 2758642"/>
                  <a:gd name="connsiteX92" fmla="*/ 649272 w 3146620"/>
                  <a:gd name="connsiteY92" fmla="*/ 2082574 h 2758642"/>
                  <a:gd name="connsiteX93" fmla="*/ 2116901 w 3146620"/>
                  <a:gd name="connsiteY93" fmla="*/ 2251331 h 2758642"/>
                  <a:gd name="connsiteX94" fmla="*/ 2619314 w 3146620"/>
                  <a:gd name="connsiteY94" fmla="*/ 1730569 h 2758642"/>
                  <a:gd name="connsiteX95" fmla="*/ 2643909 w 3146620"/>
                  <a:gd name="connsiteY95" fmla="*/ 635797 h 2758642"/>
                  <a:gd name="connsiteX96" fmla="*/ 2028202 w 3146620"/>
                  <a:gd name="connsiteY96" fmla="*/ 142980 h 2758642"/>
                  <a:gd name="connsiteX97" fmla="*/ 2006897 w 3146620"/>
                  <a:gd name="connsiteY97" fmla="*/ 137397 h 2758642"/>
                  <a:gd name="connsiteX98" fmla="*/ 2037333 w 3146620"/>
                  <a:gd name="connsiteY98" fmla="*/ 152393 h 2758642"/>
                  <a:gd name="connsiteX99" fmla="*/ 2483804 w 3146620"/>
                  <a:gd name="connsiteY99" fmla="*/ 598783 h 2758642"/>
                  <a:gd name="connsiteX100" fmla="*/ 2521179 w 3146620"/>
                  <a:gd name="connsiteY100" fmla="*/ 673576 h 2758642"/>
                  <a:gd name="connsiteX101" fmla="*/ 2485857 w 3146620"/>
                  <a:gd name="connsiteY101" fmla="*/ 630692 h 2758642"/>
                  <a:gd name="connsiteX102" fmla="*/ 1014038 w 3146620"/>
                  <a:gd name="connsiteY102" fmla="*/ 537905 h 2758642"/>
                  <a:gd name="connsiteX103" fmla="*/ 516254 w 3146620"/>
                  <a:gd name="connsiteY103" fmla="*/ 2209923 h 2758642"/>
                  <a:gd name="connsiteX104" fmla="*/ 1341630 w 3146620"/>
                  <a:gd name="connsiteY104" fmla="*/ 2707786 h 2758642"/>
                  <a:gd name="connsiteX105" fmla="*/ 1738084 w 3146620"/>
                  <a:gd name="connsiteY105" fmla="*/ 2758614 h 2758642"/>
                  <a:gd name="connsiteX106" fmla="*/ 1433261 w 3146620"/>
                  <a:gd name="connsiteY106" fmla="*/ 2720084 h 2758642"/>
                  <a:gd name="connsiteX107" fmla="*/ 1422318 w 3146620"/>
                  <a:gd name="connsiteY107" fmla="*/ 2716750 h 2758642"/>
                  <a:gd name="connsiteX108" fmla="*/ 1386949 w 3146620"/>
                  <a:gd name="connsiteY108" fmla="*/ 2724643 h 2758642"/>
                  <a:gd name="connsiteX109" fmla="*/ 166887 w 3146620"/>
                  <a:gd name="connsiteY109" fmla="*/ 2138525 h 2758642"/>
                  <a:gd name="connsiteX110" fmla="*/ 682014 w 3146620"/>
                  <a:gd name="connsiteY110" fmla="*/ 237219 h 2758642"/>
                  <a:gd name="connsiteX111" fmla="*/ 1810049 w 3146620"/>
                  <a:gd name="connsiteY111" fmla="*/ 54886 h 2758642"/>
                  <a:gd name="connsiteX112" fmla="*/ 1878052 w 3146620"/>
                  <a:gd name="connsiteY112" fmla="*/ 79920 h 2758642"/>
                  <a:gd name="connsiteX113" fmla="*/ 1965689 w 3146620"/>
                  <a:gd name="connsiteY113" fmla="*/ 81604 h 2758642"/>
                  <a:gd name="connsiteX114" fmla="*/ 2991394 w 3146620"/>
                  <a:gd name="connsiteY114" fmla="*/ 724335 h 2758642"/>
                  <a:gd name="connsiteX115" fmla="*/ 2925735 w 3146620"/>
                  <a:gd name="connsiteY115" fmla="*/ 2094710 h 2758642"/>
                  <a:gd name="connsiteX116" fmla="*/ 2442947 w 3146620"/>
                  <a:gd name="connsiteY116" fmla="*/ 2564098 h 2758642"/>
                  <a:gd name="connsiteX117" fmla="*/ 2257553 w 3146620"/>
                  <a:gd name="connsiteY117" fmla="*/ 2656723 h 2758642"/>
                  <a:gd name="connsiteX118" fmla="*/ 1738084 w 3146620"/>
                  <a:gd name="connsiteY118" fmla="*/ 2758614 h 2758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</a:cxnLst>
                <a:rect l="l" t="t" r="r" b="b"/>
                <a:pathLst>
                  <a:path w="3146620" h="2758642">
                    <a:moveTo>
                      <a:pt x="1541216" y="1657815"/>
                    </a:moveTo>
                    <a:cubicBezTo>
                      <a:pt x="1668812" y="1657815"/>
                      <a:pt x="1772249" y="1540838"/>
                      <a:pt x="1772249" y="1396539"/>
                    </a:cubicBezTo>
                    <a:cubicBezTo>
                      <a:pt x="1772249" y="1270278"/>
                      <a:pt x="1693055" y="1164934"/>
                      <a:pt x="1587777" y="1140571"/>
                    </a:cubicBezTo>
                    <a:lnTo>
                      <a:pt x="1576347" y="1138598"/>
                    </a:lnTo>
                    <a:lnTo>
                      <a:pt x="1593509" y="1137669"/>
                    </a:lnTo>
                    <a:cubicBezTo>
                      <a:pt x="1658396" y="1137669"/>
                      <a:pt x="1717908" y="1162343"/>
                      <a:pt x="1764328" y="1203416"/>
                    </a:cubicBezTo>
                    <a:lnTo>
                      <a:pt x="1777708" y="1216454"/>
                    </a:lnTo>
                    <a:lnTo>
                      <a:pt x="1771569" y="1206196"/>
                    </a:lnTo>
                    <a:cubicBezTo>
                      <a:pt x="1732262" y="1144599"/>
                      <a:pt x="1669215" y="1104412"/>
                      <a:pt x="1596357" y="1102959"/>
                    </a:cubicBezTo>
                    <a:cubicBezTo>
                      <a:pt x="1468824" y="1100415"/>
                      <a:pt x="1359524" y="1217513"/>
                      <a:pt x="1352229" y="1364506"/>
                    </a:cubicBezTo>
                    <a:cubicBezTo>
                      <a:pt x="1345845" y="1493124"/>
                      <a:pt x="1419674" y="1602013"/>
                      <a:pt x="1523668" y="1628929"/>
                    </a:cubicBezTo>
                    <a:lnTo>
                      <a:pt x="1534993" y="1631167"/>
                    </a:lnTo>
                    <a:lnTo>
                      <a:pt x="1517792" y="1631771"/>
                    </a:lnTo>
                    <a:cubicBezTo>
                      <a:pt x="1471467" y="1630847"/>
                      <a:pt x="1428520" y="1617154"/>
                      <a:pt x="1391608" y="1593820"/>
                    </a:cubicBezTo>
                    <a:lnTo>
                      <a:pt x="1385744" y="1589673"/>
                    </a:lnTo>
                    <a:lnTo>
                      <a:pt x="1388977" y="1593072"/>
                    </a:lnTo>
                    <a:cubicBezTo>
                      <a:pt x="1429632" y="1633381"/>
                      <a:pt x="1482901" y="1657815"/>
                      <a:pt x="1541216" y="1657815"/>
                    </a:cubicBezTo>
                    <a:close/>
                    <a:moveTo>
                      <a:pt x="1593509" y="1713511"/>
                    </a:moveTo>
                    <a:cubicBezTo>
                      <a:pt x="1501248" y="1713511"/>
                      <a:pt x="1419854" y="1663628"/>
                      <a:pt x="1371509" y="1587645"/>
                    </a:cubicBezTo>
                    <a:lnTo>
                      <a:pt x="1361983" y="1571512"/>
                    </a:lnTo>
                    <a:lnTo>
                      <a:pt x="1350382" y="1561391"/>
                    </a:lnTo>
                    <a:cubicBezTo>
                      <a:pt x="1293398" y="1506407"/>
                      <a:pt x="1259416" y="1424237"/>
                      <a:pt x="1263938" y="1333122"/>
                    </a:cubicBezTo>
                    <a:cubicBezTo>
                      <a:pt x="1271977" y="1171140"/>
                      <a:pt x="1398666" y="1042224"/>
                      <a:pt x="1546906" y="1045181"/>
                    </a:cubicBezTo>
                    <a:cubicBezTo>
                      <a:pt x="1652294" y="1047283"/>
                      <a:pt x="1740203" y="1115472"/>
                      <a:pt x="1779330" y="1212923"/>
                    </a:cubicBezTo>
                    <a:lnTo>
                      <a:pt x="1781655" y="1220300"/>
                    </a:lnTo>
                    <a:lnTo>
                      <a:pt x="1783398" y="1221999"/>
                    </a:lnTo>
                    <a:cubicBezTo>
                      <a:pt x="1822883" y="1264333"/>
                      <a:pt x="1850130" y="1319789"/>
                      <a:pt x="1858959" y="1381743"/>
                    </a:cubicBezTo>
                    <a:cubicBezTo>
                      <a:pt x="1860996" y="1396040"/>
                      <a:pt x="1862053" y="1410682"/>
                      <a:pt x="1862053" y="1425590"/>
                    </a:cubicBezTo>
                    <a:cubicBezTo>
                      <a:pt x="1862053" y="1584604"/>
                      <a:pt x="1741822" y="1713511"/>
                      <a:pt x="1593509" y="1713511"/>
                    </a:cubicBezTo>
                    <a:close/>
                    <a:moveTo>
                      <a:pt x="1594962" y="1878090"/>
                    </a:moveTo>
                    <a:cubicBezTo>
                      <a:pt x="1712617" y="1878090"/>
                      <a:pt x="1820091" y="1834330"/>
                      <a:pt x="1902115" y="1762139"/>
                    </a:cubicBezTo>
                    <a:lnTo>
                      <a:pt x="1908639" y="1756051"/>
                    </a:lnTo>
                    <a:lnTo>
                      <a:pt x="1896806" y="1763478"/>
                    </a:lnTo>
                    <a:cubicBezTo>
                      <a:pt x="1822334" y="1805268"/>
                      <a:pt x="1735685" y="1829792"/>
                      <a:pt x="1642222" y="1831446"/>
                    </a:cubicBezTo>
                    <a:lnTo>
                      <a:pt x="1607518" y="1830364"/>
                    </a:lnTo>
                    <a:lnTo>
                      <a:pt x="1630367" y="1826357"/>
                    </a:lnTo>
                    <a:cubicBezTo>
                      <a:pt x="1840183" y="1778150"/>
                      <a:pt x="1989137" y="1583136"/>
                      <a:pt x="1976258" y="1352787"/>
                    </a:cubicBezTo>
                    <a:cubicBezTo>
                      <a:pt x="1961539" y="1089531"/>
                      <a:pt x="1741019" y="879814"/>
                      <a:pt x="1483712" y="884370"/>
                    </a:cubicBezTo>
                    <a:cubicBezTo>
                      <a:pt x="1336717" y="886973"/>
                      <a:pt x="1209515" y="958946"/>
                      <a:pt x="1130210" y="1069263"/>
                    </a:cubicBezTo>
                    <a:lnTo>
                      <a:pt x="1117824" y="1087635"/>
                    </a:lnTo>
                    <a:lnTo>
                      <a:pt x="1144818" y="1064285"/>
                    </a:lnTo>
                    <a:cubicBezTo>
                      <a:pt x="1238475" y="990724"/>
                      <a:pt x="1358544" y="946535"/>
                      <a:pt x="1489458" y="946535"/>
                    </a:cubicBezTo>
                    <a:lnTo>
                      <a:pt x="1524084" y="948199"/>
                    </a:lnTo>
                    <a:lnTo>
                      <a:pt x="1501022" y="951733"/>
                    </a:lnTo>
                    <a:cubicBezTo>
                      <a:pt x="1288616" y="995365"/>
                      <a:pt x="1128838" y="1184031"/>
                      <a:pt x="1128838" y="1410158"/>
                    </a:cubicBezTo>
                    <a:cubicBezTo>
                      <a:pt x="1128838" y="1668590"/>
                      <a:pt x="1337529" y="1878090"/>
                      <a:pt x="1594962" y="1878090"/>
                    </a:cubicBezTo>
                    <a:close/>
                    <a:moveTo>
                      <a:pt x="1489458" y="1977838"/>
                    </a:moveTo>
                    <a:cubicBezTo>
                      <a:pt x="1190226" y="1977838"/>
                      <a:pt x="947651" y="1746973"/>
                      <a:pt x="947651" y="1462187"/>
                    </a:cubicBezTo>
                    <a:cubicBezTo>
                      <a:pt x="947651" y="1435488"/>
                      <a:pt x="949783" y="1409263"/>
                      <a:pt x="953894" y="1383658"/>
                    </a:cubicBezTo>
                    <a:cubicBezTo>
                      <a:pt x="971708" y="1272703"/>
                      <a:pt x="1026679" y="1173384"/>
                      <a:pt x="1106343" y="1097566"/>
                    </a:cubicBezTo>
                    <a:lnTo>
                      <a:pt x="1109860" y="1094523"/>
                    </a:lnTo>
                    <a:lnTo>
                      <a:pt x="1114550" y="1081311"/>
                    </a:lnTo>
                    <a:cubicBezTo>
                      <a:pt x="1193492" y="906781"/>
                      <a:pt x="1370854" y="784658"/>
                      <a:pt x="1583484" y="780893"/>
                    </a:cubicBezTo>
                    <a:cubicBezTo>
                      <a:pt x="1882567" y="775598"/>
                      <a:pt x="2138171" y="1006479"/>
                      <a:pt x="2154391" y="1296581"/>
                    </a:cubicBezTo>
                    <a:cubicBezTo>
                      <a:pt x="2163515" y="1459763"/>
                      <a:pt x="2094953" y="1606925"/>
                      <a:pt x="1979984" y="1705399"/>
                    </a:cubicBezTo>
                    <a:lnTo>
                      <a:pt x="1956579" y="1723525"/>
                    </a:lnTo>
                    <a:lnTo>
                      <a:pt x="1937358" y="1752418"/>
                    </a:lnTo>
                    <a:cubicBezTo>
                      <a:pt x="1839819" y="1888500"/>
                      <a:pt x="1675600" y="1977838"/>
                      <a:pt x="1489458" y="1977838"/>
                    </a:cubicBezTo>
                    <a:close/>
                    <a:moveTo>
                      <a:pt x="1682525" y="2200108"/>
                    </a:moveTo>
                    <a:cubicBezTo>
                      <a:pt x="1944439" y="2195900"/>
                      <a:pt x="2171085" y="2079537"/>
                      <a:pt x="2312388" y="1901179"/>
                    </a:cubicBezTo>
                    <a:lnTo>
                      <a:pt x="2334458" y="1871476"/>
                    </a:lnTo>
                    <a:lnTo>
                      <a:pt x="2286359" y="1909228"/>
                    </a:lnTo>
                    <a:cubicBezTo>
                      <a:pt x="2119485" y="2028159"/>
                      <a:pt x="1905548" y="2099603"/>
                      <a:pt x="1672289" y="2099603"/>
                    </a:cubicBezTo>
                    <a:lnTo>
                      <a:pt x="1610592" y="2096912"/>
                    </a:lnTo>
                    <a:lnTo>
                      <a:pt x="1651684" y="2091199"/>
                    </a:lnTo>
                    <a:cubicBezTo>
                      <a:pt x="2030143" y="2020655"/>
                      <a:pt x="2314834" y="1715627"/>
                      <a:pt x="2314834" y="1350031"/>
                    </a:cubicBezTo>
                    <a:cubicBezTo>
                      <a:pt x="2314834" y="932206"/>
                      <a:pt x="1942993" y="593492"/>
                      <a:pt x="1484303" y="593492"/>
                    </a:cubicBezTo>
                    <a:cubicBezTo>
                      <a:pt x="1274668" y="593492"/>
                      <a:pt x="1083173" y="664242"/>
                      <a:pt x="937025" y="780959"/>
                    </a:cubicBezTo>
                    <a:lnTo>
                      <a:pt x="925401" y="790801"/>
                    </a:lnTo>
                    <a:lnTo>
                      <a:pt x="946483" y="778794"/>
                    </a:lnTo>
                    <a:cubicBezTo>
                      <a:pt x="1079176" y="711228"/>
                      <a:pt x="1233565" y="671580"/>
                      <a:pt x="1400097" y="668904"/>
                    </a:cubicBezTo>
                    <a:lnTo>
                      <a:pt x="1461932" y="670654"/>
                    </a:lnTo>
                    <a:lnTo>
                      <a:pt x="1421219" y="677133"/>
                    </a:lnTo>
                    <a:cubicBezTo>
                      <a:pt x="1047374" y="755072"/>
                      <a:pt x="781971" y="1070365"/>
                      <a:pt x="804919" y="1442786"/>
                    </a:cubicBezTo>
                    <a:cubicBezTo>
                      <a:pt x="831145" y="1868410"/>
                      <a:pt x="1224063" y="2207475"/>
                      <a:pt x="1682525" y="2200108"/>
                    </a:cubicBezTo>
                    <a:close/>
                    <a:moveTo>
                      <a:pt x="1504755" y="2367407"/>
                    </a:moveTo>
                    <a:cubicBezTo>
                      <a:pt x="971855" y="2375969"/>
                      <a:pt x="516425" y="2002688"/>
                      <a:pt x="487525" y="1533659"/>
                    </a:cubicBezTo>
                    <a:cubicBezTo>
                      <a:pt x="471267" y="1269830"/>
                      <a:pt x="593430" y="1031904"/>
                      <a:pt x="798279" y="872693"/>
                    </a:cubicBezTo>
                    <a:lnTo>
                      <a:pt x="839982" y="843388"/>
                    </a:lnTo>
                    <a:lnTo>
                      <a:pt x="874229" y="796675"/>
                    </a:lnTo>
                    <a:cubicBezTo>
                      <a:pt x="1048022" y="576661"/>
                      <a:pt x="1340623" y="432222"/>
                      <a:pt x="1672289" y="432222"/>
                    </a:cubicBezTo>
                    <a:cubicBezTo>
                      <a:pt x="2205452" y="432222"/>
                      <a:pt x="2637668" y="805478"/>
                      <a:pt x="2637668" y="1265912"/>
                    </a:cubicBezTo>
                    <a:cubicBezTo>
                      <a:pt x="2637668" y="1309078"/>
                      <a:pt x="2633869" y="1351477"/>
                      <a:pt x="2626544" y="1392875"/>
                    </a:cubicBezTo>
                    <a:cubicBezTo>
                      <a:pt x="2610674" y="1482570"/>
                      <a:pt x="2578252" y="1567561"/>
                      <a:pt x="2532056" y="1645451"/>
                    </a:cubicBezTo>
                    <a:cubicBezTo>
                      <a:pt x="2485859" y="1723341"/>
                      <a:pt x="2425886" y="1794130"/>
                      <a:pt x="2354915" y="1855420"/>
                    </a:cubicBezTo>
                    <a:lnTo>
                      <a:pt x="2348647" y="1860340"/>
                    </a:lnTo>
                    <a:lnTo>
                      <a:pt x="2340290" y="1881700"/>
                    </a:lnTo>
                    <a:cubicBezTo>
                      <a:pt x="2199633" y="2163876"/>
                      <a:pt x="1883614" y="2361320"/>
                      <a:pt x="1504755" y="2367407"/>
                    </a:cubicBezTo>
                    <a:close/>
                    <a:moveTo>
                      <a:pt x="1397545" y="2709204"/>
                    </a:moveTo>
                    <a:lnTo>
                      <a:pt x="1313564" y="2683625"/>
                    </a:lnTo>
                    <a:cubicBezTo>
                      <a:pt x="1039114" y="2584837"/>
                      <a:pt x="801010" y="2390656"/>
                      <a:pt x="650749" y="2114015"/>
                    </a:cubicBezTo>
                    <a:lnTo>
                      <a:pt x="614783" y="2038601"/>
                    </a:lnTo>
                    <a:lnTo>
                      <a:pt x="649272" y="2082574"/>
                    </a:lnTo>
                    <a:cubicBezTo>
                      <a:pt x="992096" y="2472625"/>
                      <a:pt x="1603682" y="2556037"/>
                      <a:pt x="2116901" y="2251331"/>
                    </a:cubicBezTo>
                    <a:cubicBezTo>
                      <a:pt x="2336852" y="2120742"/>
                      <a:pt x="2507502" y="1937409"/>
                      <a:pt x="2619314" y="1730569"/>
                    </a:cubicBezTo>
                    <a:cubicBezTo>
                      <a:pt x="2805668" y="1385834"/>
                      <a:pt x="2828583" y="975796"/>
                      <a:pt x="2643909" y="635797"/>
                    </a:cubicBezTo>
                    <a:cubicBezTo>
                      <a:pt x="2508867" y="387174"/>
                      <a:pt x="2286192" y="219031"/>
                      <a:pt x="2028202" y="142980"/>
                    </a:cubicBezTo>
                    <a:lnTo>
                      <a:pt x="2006897" y="137397"/>
                    </a:lnTo>
                    <a:lnTo>
                      <a:pt x="2037333" y="152393"/>
                    </a:lnTo>
                    <a:cubicBezTo>
                      <a:pt x="2217659" y="253452"/>
                      <a:pt x="2372771" y="403509"/>
                      <a:pt x="2483804" y="598783"/>
                    </a:cubicBezTo>
                    <a:lnTo>
                      <a:pt x="2521179" y="673576"/>
                    </a:lnTo>
                    <a:lnTo>
                      <a:pt x="2485857" y="630692"/>
                    </a:lnTo>
                    <a:cubicBezTo>
                      <a:pt x="2135626" y="252277"/>
                      <a:pt x="1522054" y="200295"/>
                      <a:pt x="1014038" y="537905"/>
                    </a:cubicBezTo>
                    <a:cubicBezTo>
                      <a:pt x="433447" y="923746"/>
                      <a:pt x="210582" y="1672333"/>
                      <a:pt x="516254" y="2209923"/>
                    </a:cubicBezTo>
                    <a:cubicBezTo>
                      <a:pt x="690881" y="2517041"/>
                      <a:pt x="1000230" y="2688855"/>
                      <a:pt x="1341630" y="2707786"/>
                    </a:cubicBezTo>
                    <a:close/>
                    <a:moveTo>
                      <a:pt x="1738084" y="2758614"/>
                    </a:moveTo>
                    <a:cubicBezTo>
                      <a:pt x="1634411" y="2757926"/>
                      <a:pt x="1532079" y="2744900"/>
                      <a:pt x="1433261" y="2720084"/>
                    </a:cubicBezTo>
                    <a:lnTo>
                      <a:pt x="1422318" y="2716750"/>
                    </a:lnTo>
                    <a:lnTo>
                      <a:pt x="1386949" y="2724643"/>
                    </a:lnTo>
                    <a:cubicBezTo>
                      <a:pt x="900227" y="2793005"/>
                      <a:pt x="419484" y="2582771"/>
                      <a:pt x="166887" y="2138525"/>
                    </a:cubicBezTo>
                    <a:cubicBezTo>
                      <a:pt x="-188415" y="1513651"/>
                      <a:pt x="42216" y="662407"/>
                      <a:pt x="682014" y="237219"/>
                    </a:cubicBezTo>
                    <a:cubicBezTo>
                      <a:pt x="1041900" y="-1950"/>
                      <a:pt x="1454592" y="-55367"/>
                      <a:pt x="1810049" y="54886"/>
                    </a:cubicBezTo>
                    <a:lnTo>
                      <a:pt x="1878052" y="79920"/>
                    </a:lnTo>
                    <a:lnTo>
                      <a:pt x="1965689" y="81604"/>
                    </a:lnTo>
                    <a:cubicBezTo>
                      <a:pt x="2386494" y="104349"/>
                      <a:pt x="2777742" y="330986"/>
                      <a:pt x="2991394" y="724335"/>
                    </a:cubicBezTo>
                    <a:cubicBezTo>
                      <a:pt x="3227517" y="1159057"/>
                      <a:pt x="3185246" y="1684230"/>
                      <a:pt x="2925735" y="2094710"/>
                    </a:cubicBezTo>
                    <a:cubicBezTo>
                      <a:pt x="2807775" y="2281291"/>
                      <a:pt x="2644932" y="2444176"/>
                      <a:pt x="2442947" y="2564098"/>
                    </a:cubicBezTo>
                    <a:cubicBezTo>
                      <a:pt x="2382352" y="2600074"/>
                      <a:pt x="2320385" y="2630907"/>
                      <a:pt x="2257553" y="2656723"/>
                    </a:cubicBezTo>
                    <a:cubicBezTo>
                      <a:pt x="2087384" y="2726641"/>
                      <a:pt x="1910872" y="2759762"/>
                      <a:pt x="1738084" y="2758614"/>
                    </a:cubicBezTo>
                    <a:close/>
                  </a:path>
                </a:pathLst>
              </a:custGeom>
              <a:solidFill>
                <a:srgbClr val="C00000"/>
              </a:solidFill>
              <a:ln w="6350">
                <a:noFill/>
              </a:ln>
              <a:effectLst>
                <a:outerShdw blurRad="50800" dist="50800" dir="5400000" algn="ctr" rotWithShape="0">
                  <a:schemeClr val="bg1"/>
                </a:outerShdw>
              </a:effectLst>
              <a:scene3d>
                <a:camera prst="orthographicFront"/>
                <a:lightRig rig="flat" dir="t"/>
              </a:scene3d>
              <a:sp3d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/>
              </a:p>
            </p:txBody>
          </p:sp>
          <p:sp>
            <p:nvSpPr>
              <p:cNvPr id="14" name="Forma libre 19"/>
              <p:cNvSpPr/>
              <p:nvPr/>
            </p:nvSpPr>
            <p:spPr>
              <a:xfrm rot="9566719">
                <a:off x="4320000" y="3657819"/>
                <a:ext cx="804610" cy="724610"/>
              </a:xfrm>
              <a:custGeom>
                <a:avLst/>
                <a:gdLst>
                  <a:gd name="connsiteX0" fmla="*/ 1541216 w 3146620"/>
                  <a:gd name="connsiteY0" fmla="*/ 1657815 h 2758642"/>
                  <a:gd name="connsiteX1" fmla="*/ 1772249 w 3146620"/>
                  <a:gd name="connsiteY1" fmla="*/ 1396539 h 2758642"/>
                  <a:gd name="connsiteX2" fmla="*/ 1587777 w 3146620"/>
                  <a:gd name="connsiteY2" fmla="*/ 1140571 h 2758642"/>
                  <a:gd name="connsiteX3" fmla="*/ 1576347 w 3146620"/>
                  <a:gd name="connsiteY3" fmla="*/ 1138598 h 2758642"/>
                  <a:gd name="connsiteX4" fmla="*/ 1593509 w 3146620"/>
                  <a:gd name="connsiteY4" fmla="*/ 1137669 h 2758642"/>
                  <a:gd name="connsiteX5" fmla="*/ 1764328 w 3146620"/>
                  <a:gd name="connsiteY5" fmla="*/ 1203416 h 2758642"/>
                  <a:gd name="connsiteX6" fmla="*/ 1777708 w 3146620"/>
                  <a:gd name="connsiteY6" fmla="*/ 1216454 h 2758642"/>
                  <a:gd name="connsiteX7" fmla="*/ 1771569 w 3146620"/>
                  <a:gd name="connsiteY7" fmla="*/ 1206196 h 2758642"/>
                  <a:gd name="connsiteX8" fmla="*/ 1596357 w 3146620"/>
                  <a:gd name="connsiteY8" fmla="*/ 1102959 h 2758642"/>
                  <a:gd name="connsiteX9" fmla="*/ 1352229 w 3146620"/>
                  <a:gd name="connsiteY9" fmla="*/ 1364506 h 2758642"/>
                  <a:gd name="connsiteX10" fmla="*/ 1523668 w 3146620"/>
                  <a:gd name="connsiteY10" fmla="*/ 1628929 h 2758642"/>
                  <a:gd name="connsiteX11" fmla="*/ 1534993 w 3146620"/>
                  <a:gd name="connsiteY11" fmla="*/ 1631167 h 2758642"/>
                  <a:gd name="connsiteX12" fmla="*/ 1517792 w 3146620"/>
                  <a:gd name="connsiteY12" fmla="*/ 1631771 h 2758642"/>
                  <a:gd name="connsiteX13" fmla="*/ 1391608 w 3146620"/>
                  <a:gd name="connsiteY13" fmla="*/ 1593820 h 2758642"/>
                  <a:gd name="connsiteX14" fmla="*/ 1385744 w 3146620"/>
                  <a:gd name="connsiteY14" fmla="*/ 1589673 h 2758642"/>
                  <a:gd name="connsiteX15" fmla="*/ 1388977 w 3146620"/>
                  <a:gd name="connsiteY15" fmla="*/ 1593072 h 2758642"/>
                  <a:gd name="connsiteX16" fmla="*/ 1541216 w 3146620"/>
                  <a:gd name="connsiteY16" fmla="*/ 1657815 h 2758642"/>
                  <a:gd name="connsiteX17" fmla="*/ 1593509 w 3146620"/>
                  <a:gd name="connsiteY17" fmla="*/ 1713511 h 2758642"/>
                  <a:gd name="connsiteX18" fmla="*/ 1371509 w 3146620"/>
                  <a:gd name="connsiteY18" fmla="*/ 1587645 h 2758642"/>
                  <a:gd name="connsiteX19" fmla="*/ 1361983 w 3146620"/>
                  <a:gd name="connsiteY19" fmla="*/ 1571512 h 2758642"/>
                  <a:gd name="connsiteX20" fmla="*/ 1350382 w 3146620"/>
                  <a:gd name="connsiteY20" fmla="*/ 1561391 h 2758642"/>
                  <a:gd name="connsiteX21" fmla="*/ 1263938 w 3146620"/>
                  <a:gd name="connsiteY21" fmla="*/ 1333122 h 2758642"/>
                  <a:gd name="connsiteX22" fmla="*/ 1546906 w 3146620"/>
                  <a:gd name="connsiteY22" fmla="*/ 1045181 h 2758642"/>
                  <a:gd name="connsiteX23" fmla="*/ 1779330 w 3146620"/>
                  <a:gd name="connsiteY23" fmla="*/ 1212923 h 2758642"/>
                  <a:gd name="connsiteX24" fmla="*/ 1781655 w 3146620"/>
                  <a:gd name="connsiteY24" fmla="*/ 1220300 h 2758642"/>
                  <a:gd name="connsiteX25" fmla="*/ 1783398 w 3146620"/>
                  <a:gd name="connsiteY25" fmla="*/ 1221999 h 2758642"/>
                  <a:gd name="connsiteX26" fmla="*/ 1858959 w 3146620"/>
                  <a:gd name="connsiteY26" fmla="*/ 1381743 h 2758642"/>
                  <a:gd name="connsiteX27" fmla="*/ 1862053 w 3146620"/>
                  <a:gd name="connsiteY27" fmla="*/ 1425590 h 2758642"/>
                  <a:gd name="connsiteX28" fmla="*/ 1593509 w 3146620"/>
                  <a:gd name="connsiteY28" fmla="*/ 1713511 h 2758642"/>
                  <a:gd name="connsiteX29" fmla="*/ 1594962 w 3146620"/>
                  <a:gd name="connsiteY29" fmla="*/ 1878090 h 2758642"/>
                  <a:gd name="connsiteX30" fmla="*/ 1902115 w 3146620"/>
                  <a:gd name="connsiteY30" fmla="*/ 1762139 h 2758642"/>
                  <a:gd name="connsiteX31" fmla="*/ 1908639 w 3146620"/>
                  <a:gd name="connsiteY31" fmla="*/ 1756051 h 2758642"/>
                  <a:gd name="connsiteX32" fmla="*/ 1896806 w 3146620"/>
                  <a:gd name="connsiteY32" fmla="*/ 1763478 h 2758642"/>
                  <a:gd name="connsiteX33" fmla="*/ 1642222 w 3146620"/>
                  <a:gd name="connsiteY33" fmla="*/ 1831446 h 2758642"/>
                  <a:gd name="connsiteX34" fmla="*/ 1607518 w 3146620"/>
                  <a:gd name="connsiteY34" fmla="*/ 1830364 h 2758642"/>
                  <a:gd name="connsiteX35" fmla="*/ 1630367 w 3146620"/>
                  <a:gd name="connsiteY35" fmla="*/ 1826357 h 2758642"/>
                  <a:gd name="connsiteX36" fmla="*/ 1976258 w 3146620"/>
                  <a:gd name="connsiteY36" fmla="*/ 1352787 h 2758642"/>
                  <a:gd name="connsiteX37" fmla="*/ 1483712 w 3146620"/>
                  <a:gd name="connsiteY37" fmla="*/ 884370 h 2758642"/>
                  <a:gd name="connsiteX38" fmla="*/ 1130210 w 3146620"/>
                  <a:gd name="connsiteY38" fmla="*/ 1069263 h 2758642"/>
                  <a:gd name="connsiteX39" fmla="*/ 1117824 w 3146620"/>
                  <a:gd name="connsiteY39" fmla="*/ 1087635 h 2758642"/>
                  <a:gd name="connsiteX40" fmla="*/ 1144818 w 3146620"/>
                  <a:gd name="connsiteY40" fmla="*/ 1064285 h 2758642"/>
                  <a:gd name="connsiteX41" fmla="*/ 1489458 w 3146620"/>
                  <a:gd name="connsiteY41" fmla="*/ 946535 h 2758642"/>
                  <a:gd name="connsiteX42" fmla="*/ 1524084 w 3146620"/>
                  <a:gd name="connsiteY42" fmla="*/ 948199 h 2758642"/>
                  <a:gd name="connsiteX43" fmla="*/ 1501022 w 3146620"/>
                  <a:gd name="connsiteY43" fmla="*/ 951733 h 2758642"/>
                  <a:gd name="connsiteX44" fmla="*/ 1128838 w 3146620"/>
                  <a:gd name="connsiteY44" fmla="*/ 1410158 h 2758642"/>
                  <a:gd name="connsiteX45" fmla="*/ 1594962 w 3146620"/>
                  <a:gd name="connsiteY45" fmla="*/ 1878090 h 2758642"/>
                  <a:gd name="connsiteX46" fmla="*/ 1489458 w 3146620"/>
                  <a:gd name="connsiteY46" fmla="*/ 1977838 h 2758642"/>
                  <a:gd name="connsiteX47" fmla="*/ 947651 w 3146620"/>
                  <a:gd name="connsiteY47" fmla="*/ 1462187 h 2758642"/>
                  <a:gd name="connsiteX48" fmla="*/ 953894 w 3146620"/>
                  <a:gd name="connsiteY48" fmla="*/ 1383658 h 2758642"/>
                  <a:gd name="connsiteX49" fmla="*/ 1106343 w 3146620"/>
                  <a:gd name="connsiteY49" fmla="*/ 1097566 h 2758642"/>
                  <a:gd name="connsiteX50" fmla="*/ 1109860 w 3146620"/>
                  <a:gd name="connsiteY50" fmla="*/ 1094523 h 2758642"/>
                  <a:gd name="connsiteX51" fmla="*/ 1114550 w 3146620"/>
                  <a:gd name="connsiteY51" fmla="*/ 1081311 h 2758642"/>
                  <a:gd name="connsiteX52" fmla="*/ 1583484 w 3146620"/>
                  <a:gd name="connsiteY52" fmla="*/ 780893 h 2758642"/>
                  <a:gd name="connsiteX53" fmla="*/ 2154391 w 3146620"/>
                  <a:gd name="connsiteY53" fmla="*/ 1296581 h 2758642"/>
                  <a:gd name="connsiteX54" fmla="*/ 1979984 w 3146620"/>
                  <a:gd name="connsiteY54" fmla="*/ 1705399 h 2758642"/>
                  <a:gd name="connsiteX55" fmla="*/ 1956579 w 3146620"/>
                  <a:gd name="connsiteY55" fmla="*/ 1723525 h 2758642"/>
                  <a:gd name="connsiteX56" fmla="*/ 1937358 w 3146620"/>
                  <a:gd name="connsiteY56" fmla="*/ 1752418 h 2758642"/>
                  <a:gd name="connsiteX57" fmla="*/ 1489458 w 3146620"/>
                  <a:gd name="connsiteY57" fmla="*/ 1977838 h 2758642"/>
                  <a:gd name="connsiteX58" fmla="*/ 1682525 w 3146620"/>
                  <a:gd name="connsiteY58" fmla="*/ 2200108 h 2758642"/>
                  <a:gd name="connsiteX59" fmla="*/ 2312388 w 3146620"/>
                  <a:gd name="connsiteY59" fmla="*/ 1901179 h 2758642"/>
                  <a:gd name="connsiteX60" fmla="*/ 2334458 w 3146620"/>
                  <a:gd name="connsiteY60" fmla="*/ 1871476 h 2758642"/>
                  <a:gd name="connsiteX61" fmla="*/ 2286359 w 3146620"/>
                  <a:gd name="connsiteY61" fmla="*/ 1909228 h 2758642"/>
                  <a:gd name="connsiteX62" fmla="*/ 1672289 w 3146620"/>
                  <a:gd name="connsiteY62" fmla="*/ 2099603 h 2758642"/>
                  <a:gd name="connsiteX63" fmla="*/ 1610592 w 3146620"/>
                  <a:gd name="connsiteY63" fmla="*/ 2096912 h 2758642"/>
                  <a:gd name="connsiteX64" fmla="*/ 1651684 w 3146620"/>
                  <a:gd name="connsiteY64" fmla="*/ 2091199 h 2758642"/>
                  <a:gd name="connsiteX65" fmla="*/ 2314834 w 3146620"/>
                  <a:gd name="connsiteY65" fmla="*/ 1350031 h 2758642"/>
                  <a:gd name="connsiteX66" fmla="*/ 1484303 w 3146620"/>
                  <a:gd name="connsiteY66" fmla="*/ 593492 h 2758642"/>
                  <a:gd name="connsiteX67" fmla="*/ 937025 w 3146620"/>
                  <a:gd name="connsiteY67" fmla="*/ 780959 h 2758642"/>
                  <a:gd name="connsiteX68" fmla="*/ 925401 w 3146620"/>
                  <a:gd name="connsiteY68" fmla="*/ 790801 h 2758642"/>
                  <a:gd name="connsiteX69" fmla="*/ 946483 w 3146620"/>
                  <a:gd name="connsiteY69" fmla="*/ 778794 h 2758642"/>
                  <a:gd name="connsiteX70" fmla="*/ 1400097 w 3146620"/>
                  <a:gd name="connsiteY70" fmla="*/ 668904 h 2758642"/>
                  <a:gd name="connsiteX71" fmla="*/ 1461932 w 3146620"/>
                  <a:gd name="connsiteY71" fmla="*/ 670654 h 2758642"/>
                  <a:gd name="connsiteX72" fmla="*/ 1421219 w 3146620"/>
                  <a:gd name="connsiteY72" fmla="*/ 677133 h 2758642"/>
                  <a:gd name="connsiteX73" fmla="*/ 804919 w 3146620"/>
                  <a:gd name="connsiteY73" fmla="*/ 1442786 h 2758642"/>
                  <a:gd name="connsiteX74" fmla="*/ 1682525 w 3146620"/>
                  <a:gd name="connsiteY74" fmla="*/ 2200108 h 2758642"/>
                  <a:gd name="connsiteX75" fmla="*/ 1504755 w 3146620"/>
                  <a:gd name="connsiteY75" fmla="*/ 2367407 h 2758642"/>
                  <a:gd name="connsiteX76" fmla="*/ 487525 w 3146620"/>
                  <a:gd name="connsiteY76" fmla="*/ 1533659 h 2758642"/>
                  <a:gd name="connsiteX77" fmla="*/ 798279 w 3146620"/>
                  <a:gd name="connsiteY77" fmla="*/ 872693 h 2758642"/>
                  <a:gd name="connsiteX78" fmla="*/ 839982 w 3146620"/>
                  <a:gd name="connsiteY78" fmla="*/ 843388 h 2758642"/>
                  <a:gd name="connsiteX79" fmla="*/ 874229 w 3146620"/>
                  <a:gd name="connsiteY79" fmla="*/ 796675 h 2758642"/>
                  <a:gd name="connsiteX80" fmla="*/ 1672289 w 3146620"/>
                  <a:gd name="connsiteY80" fmla="*/ 432222 h 2758642"/>
                  <a:gd name="connsiteX81" fmla="*/ 2637668 w 3146620"/>
                  <a:gd name="connsiteY81" fmla="*/ 1265912 h 2758642"/>
                  <a:gd name="connsiteX82" fmla="*/ 2626544 w 3146620"/>
                  <a:gd name="connsiteY82" fmla="*/ 1392875 h 2758642"/>
                  <a:gd name="connsiteX83" fmla="*/ 2532056 w 3146620"/>
                  <a:gd name="connsiteY83" fmla="*/ 1645451 h 2758642"/>
                  <a:gd name="connsiteX84" fmla="*/ 2354915 w 3146620"/>
                  <a:gd name="connsiteY84" fmla="*/ 1855420 h 2758642"/>
                  <a:gd name="connsiteX85" fmla="*/ 2348647 w 3146620"/>
                  <a:gd name="connsiteY85" fmla="*/ 1860340 h 2758642"/>
                  <a:gd name="connsiteX86" fmla="*/ 2340290 w 3146620"/>
                  <a:gd name="connsiteY86" fmla="*/ 1881700 h 2758642"/>
                  <a:gd name="connsiteX87" fmla="*/ 1504755 w 3146620"/>
                  <a:gd name="connsiteY87" fmla="*/ 2367407 h 2758642"/>
                  <a:gd name="connsiteX88" fmla="*/ 1397545 w 3146620"/>
                  <a:gd name="connsiteY88" fmla="*/ 2709204 h 2758642"/>
                  <a:gd name="connsiteX89" fmla="*/ 1313564 w 3146620"/>
                  <a:gd name="connsiteY89" fmla="*/ 2683625 h 2758642"/>
                  <a:gd name="connsiteX90" fmla="*/ 650749 w 3146620"/>
                  <a:gd name="connsiteY90" fmla="*/ 2114015 h 2758642"/>
                  <a:gd name="connsiteX91" fmla="*/ 614783 w 3146620"/>
                  <a:gd name="connsiteY91" fmla="*/ 2038601 h 2758642"/>
                  <a:gd name="connsiteX92" fmla="*/ 649272 w 3146620"/>
                  <a:gd name="connsiteY92" fmla="*/ 2082574 h 2758642"/>
                  <a:gd name="connsiteX93" fmla="*/ 2116901 w 3146620"/>
                  <a:gd name="connsiteY93" fmla="*/ 2251331 h 2758642"/>
                  <a:gd name="connsiteX94" fmla="*/ 2619314 w 3146620"/>
                  <a:gd name="connsiteY94" fmla="*/ 1730569 h 2758642"/>
                  <a:gd name="connsiteX95" fmla="*/ 2643909 w 3146620"/>
                  <a:gd name="connsiteY95" fmla="*/ 635797 h 2758642"/>
                  <a:gd name="connsiteX96" fmla="*/ 2028202 w 3146620"/>
                  <a:gd name="connsiteY96" fmla="*/ 142980 h 2758642"/>
                  <a:gd name="connsiteX97" fmla="*/ 2006897 w 3146620"/>
                  <a:gd name="connsiteY97" fmla="*/ 137397 h 2758642"/>
                  <a:gd name="connsiteX98" fmla="*/ 2037333 w 3146620"/>
                  <a:gd name="connsiteY98" fmla="*/ 152393 h 2758642"/>
                  <a:gd name="connsiteX99" fmla="*/ 2483804 w 3146620"/>
                  <a:gd name="connsiteY99" fmla="*/ 598783 h 2758642"/>
                  <a:gd name="connsiteX100" fmla="*/ 2521179 w 3146620"/>
                  <a:gd name="connsiteY100" fmla="*/ 673576 h 2758642"/>
                  <a:gd name="connsiteX101" fmla="*/ 2485857 w 3146620"/>
                  <a:gd name="connsiteY101" fmla="*/ 630692 h 2758642"/>
                  <a:gd name="connsiteX102" fmla="*/ 1014038 w 3146620"/>
                  <a:gd name="connsiteY102" fmla="*/ 537905 h 2758642"/>
                  <a:gd name="connsiteX103" fmla="*/ 516254 w 3146620"/>
                  <a:gd name="connsiteY103" fmla="*/ 2209923 h 2758642"/>
                  <a:gd name="connsiteX104" fmla="*/ 1341630 w 3146620"/>
                  <a:gd name="connsiteY104" fmla="*/ 2707786 h 2758642"/>
                  <a:gd name="connsiteX105" fmla="*/ 1738084 w 3146620"/>
                  <a:gd name="connsiteY105" fmla="*/ 2758614 h 2758642"/>
                  <a:gd name="connsiteX106" fmla="*/ 1433261 w 3146620"/>
                  <a:gd name="connsiteY106" fmla="*/ 2720084 h 2758642"/>
                  <a:gd name="connsiteX107" fmla="*/ 1422318 w 3146620"/>
                  <a:gd name="connsiteY107" fmla="*/ 2716750 h 2758642"/>
                  <a:gd name="connsiteX108" fmla="*/ 1386949 w 3146620"/>
                  <a:gd name="connsiteY108" fmla="*/ 2724643 h 2758642"/>
                  <a:gd name="connsiteX109" fmla="*/ 166887 w 3146620"/>
                  <a:gd name="connsiteY109" fmla="*/ 2138525 h 2758642"/>
                  <a:gd name="connsiteX110" fmla="*/ 682014 w 3146620"/>
                  <a:gd name="connsiteY110" fmla="*/ 237219 h 2758642"/>
                  <a:gd name="connsiteX111" fmla="*/ 1810049 w 3146620"/>
                  <a:gd name="connsiteY111" fmla="*/ 54886 h 2758642"/>
                  <a:gd name="connsiteX112" fmla="*/ 1878052 w 3146620"/>
                  <a:gd name="connsiteY112" fmla="*/ 79920 h 2758642"/>
                  <a:gd name="connsiteX113" fmla="*/ 1965689 w 3146620"/>
                  <a:gd name="connsiteY113" fmla="*/ 81604 h 2758642"/>
                  <a:gd name="connsiteX114" fmla="*/ 2991394 w 3146620"/>
                  <a:gd name="connsiteY114" fmla="*/ 724335 h 2758642"/>
                  <a:gd name="connsiteX115" fmla="*/ 2925735 w 3146620"/>
                  <a:gd name="connsiteY115" fmla="*/ 2094710 h 2758642"/>
                  <a:gd name="connsiteX116" fmla="*/ 2442947 w 3146620"/>
                  <a:gd name="connsiteY116" fmla="*/ 2564098 h 2758642"/>
                  <a:gd name="connsiteX117" fmla="*/ 2257553 w 3146620"/>
                  <a:gd name="connsiteY117" fmla="*/ 2656723 h 2758642"/>
                  <a:gd name="connsiteX118" fmla="*/ 1738084 w 3146620"/>
                  <a:gd name="connsiteY118" fmla="*/ 2758614 h 2758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</a:cxnLst>
                <a:rect l="l" t="t" r="r" b="b"/>
                <a:pathLst>
                  <a:path w="3146620" h="2758642">
                    <a:moveTo>
                      <a:pt x="1541216" y="1657815"/>
                    </a:moveTo>
                    <a:cubicBezTo>
                      <a:pt x="1668812" y="1657815"/>
                      <a:pt x="1772249" y="1540838"/>
                      <a:pt x="1772249" y="1396539"/>
                    </a:cubicBezTo>
                    <a:cubicBezTo>
                      <a:pt x="1772249" y="1270278"/>
                      <a:pt x="1693055" y="1164934"/>
                      <a:pt x="1587777" y="1140571"/>
                    </a:cubicBezTo>
                    <a:lnTo>
                      <a:pt x="1576347" y="1138598"/>
                    </a:lnTo>
                    <a:lnTo>
                      <a:pt x="1593509" y="1137669"/>
                    </a:lnTo>
                    <a:cubicBezTo>
                      <a:pt x="1658396" y="1137669"/>
                      <a:pt x="1717908" y="1162343"/>
                      <a:pt x="1764328" y="1203416"/>
                    </a:cubicBezTo>
                    <a:lnTo>
                      <a:pt x="1777708" y="1216454"/>
                    </a:lnTo>
                    <a:lnTo>
                      <a:pt x="1771569" y="1206196"/>
                    </a:lnTo>
                    <a:cubicBezTo>
                      <a:pt x="1732262" y="1144599"/>
                      <a:pt x="1669215" y="1104412"/>
                      <a:pt x="1596357" y="1102959"/>
                    </a:cubicBezTo>
                    <a:cubicBezTo>
                      <a:pt x="1468824" y="1100415"/>
                      <a:pt x="1359524" y="1217513"/>
                      <a:pt x="1352229" y="1364506"/>
                    </a:cubicBezTo>
                    <a:cubicBezTo>
                      <a:pt x="1345845" y="1493124"/>
                      <a:pt x="1419674" y="1602013"/>
                      <a:pt x="1523668" y="1628929"/>
                    </a:cubicBezTo>
                    <a:lnTo>
                      <a:pt x="1534993" y="1631167"/>
                    </a:lnTo>
                    <a:lnTo>
                      <a:pt x="1517792" y="1631771"/>
                    </a:lnTo>
                    <a:cubicBezTo>
                      <a:pt x="1471467" y="1630847"/>
                      <a:pt x="1428520" y="1617154"/>
                      <a:pt x="1391608" y="1593820"/>
                    </a:cubicBezTo>
                    <a:lnTo>
                      <a:pt x="1385744" y="1589673"/>
                    </a:lnTo>
                    <a:lnTo>
                      <a:pt x="1388977" y="1593072"/>
                    </a:lnTo>
                    <a:cubicBezTo>
                      <a:pt x="1429632" y="1633381"/>
                      <a:pt x="1482901" y="1657815"/>
                      <a:pt x="1541216" y="1657815"/>
                    </a:cubicBezTo>
                    <a:close/>
                    <a:moveTo>
                      <a:pt x="1593509" y="1713511"/>
                    </a:moveTo>
                    <a:cubicBezTo>
                      <a:pt x="1501248" y="1713511"/>
                      <a:pt x="1419854" y="1663628"/>
                      <a:pt x="1371509" y="1587645"/>
                    </a:cubicBezTo>
                    <a:lnTo>
                      <a:pt x="1361983" y="1571512"/>
                    </a:lnTo>
                    <a:lnTo>
                      <a:pt x="1350382" y="1561391"/>
                    </a:lnTo>
                    <a:cubicBezTo>
                      <a:pt x="1293398" y="1506407"/>
                      <a:pt x="1259416" y="1424237"/>
                      <a:pt x="1263938" y="1333122"/>
                    </a:cubicBezTo>
                    <a:cubicBezTo>
                      <a:pt x="1271977" y="1171140"/>
                      <a:pt x="1398666" y="1042224"/>
                      <a:pt x="1546906" y="1045181"/>
                    </a:cubicBezTo>
                    <a:cubicBezTo>
                      <a:pt x="1652294" y="1047283"/>
                      <a:pt x="1740203" y="1115472"/>
                      <a:pt x="1779330" y="1212923"/>
                    </a:cubicBezTo>
                    <a:lnTo>
                      <a:pt x="1781655" y="1220300"/>
                    </a:lnTo>
                    <a:lnTo>
                      <a:pt x="1783398" y="1221999"/>
                    </a:lnTo>
                    <a:cubicBezTo>
                      <a:pt x="1822883" y="1264333"/>
                      <a:pt x="1850130" y="1319789"/>
                      <a:pt x="1858959" y="1381743"/>
                    </a:cubicBezTo>
                    <a:cubicBezTo>
                      <a:pt x="1860996" y="1396040"/>
                      <a:pt x="1862053" y="1410682"/>
                      <a:pt x="1862053" y="1425590"/>
                    </a:cubicBezTo>
                    <a:cubicBezTo>
                      <a:pt x="1862053" y="1584604"/>
                      <a:pt x="1741822" y="1713511"/>
                      <a:pt x="1593509" y="1713511"/>
                    </a:cubicBezTo>
                    <a:close/>
                    <a:moveTo>
                      <a:pt x="1594962" y="1878090"/>
                    </a:moveTo>
                    <a:cubicBezTo>
                      <a:pt x="1712617" y="1878090"/>
                      <a:pt x="1820091" y="1834330"/>
                      <a:pt x="1902115" y="1762139"/>
                    </a:cubicBezTo>
                    <a:lnTo>
                      <a:pt x="1908639" y="1756051"/>
                    </a:lnTo>
                    <a:lnTo>
                      <a:pt x="1896806" y="1763478"/>
                    </a:lnTo>
                    <a:cubicBezTo>
                      <a:pt x="1822334" y="1805268"/>
                      <a:pt x="1735685" y="1829792"/>
                      <a:pt x="1642222" y="1831446"/>
                    </a:cubicBezTo>
                    <a:lnTo>
                      <a:pt x="1607518" y="1830364"/>
                    </a:lnTo>
                    <a:lnTo>
                      <a:pt x="1630367" y="1826357"/>
                    </a:lnTo>
                    <a:cubicBezTo>
                      <a:pt x="1840183" y="1778150"/>
                      <a:pt x="1989137" y="1583136"/>
                      <a:pt x="1976258" y="1352787"/>
                    </a:cubicBezTo>
                    <a:cubicBezTo>
                      <a:pt x="1961539" y="1089531"/>
                      <a:pt x="1741019" y="879814"/>
                      <a:pt x="1483712" y="884370"/>
                    </a:cubicBezTo>
                    <a:cubicBezTo>
                      <a:pt x="1336717" y="886973"/>
                      <a:pt x="1209515" y="958946"/>
                      <a:pt x="1130210" y="1069263"/>
                    </a:cubicBezTo>
                    <a:lnTo>
                      <a:pt x="1117824" y="1087635"/>
                    </a:lnTo>
                    <a:lnTo>
                      <a:pt x="1144818" y="1064285"/>
                    </a:lnTo>
                    <a:cubicBezTo>
                      <a:pt x="1238475" y="990724"/>
                      <a:pt x="1358544" y="946535"/>
                      <a:pt x="1489458" y="946535"/>
                    </a:cubicBezTo>
                    <a:lnTo>
                      <a:pt x="1524084" y="948199"/>
                    </a:lnTo>
                    <a:lnTo>
                      <a:pt x="1501022" y="951733"/>
                    </a:lnTo>
                    <a:cubicBezTo>
                      <a:pt x="1288616" y="995365"/>
                      <a:pt x="1128838" y="1184031"/>
                      <a:pt x="1128838" y="1410158"/>
                    </a:cubicBezTo>
                    <a:cubicBezTo>
                      <a:pt x="1128838" y="1668590"/>
                      <a:pt x="1337529" y="1878090"/>
                      <a:pt x="1594962" y="1878090"/>
                    </a:cubicBezTo>
                    <a:close/>
                    <a:moveTo>
                      <a:pt x="1489458" y="1977838"/>
                    </a:moveTo>
                    <a:cubicBezTo>
                      <a:pt x="1190226" y="1977838"/>
                      <a:pt x="947651" y="1746973"/>
                      <a:pt x="947651" y="1462187"/>
                    </a:cubicBezTo>
                    <a:cubicBezTo>
                      <a:pt x="947651" y="1435488"/>
                      <a:pt x="949783" y="1409263"/>
                      <a:pt x="953894" y="1383658"/>
                    </a:cubicBezTo>
                    <a:cubicBezTo>
                      <a:pt x="971708" y="1272703"/>
                      <a:pt x="1026679" y="1173384"/>
                      <a:pt x="1106343" y="1097566"/>
                    </a:cubicBezTo>
                    <a:lnTo>
                      <a:pt x="1109860" y="1094523"/>
                    </a:lnTo>
                    <a:lnTo>
                      <a:pt x="1114550" y="1081311"/>
                    </a:lnTo>
                    <a:cubicBezTo>
                      <a:pt x="1193492" y="906781"/>
                      <a:pt x="1370854" y="784658"/>
                      <a:pt x="1583484" y="780893"/>
                    </a:cubicBezTo>
                    <a:cubicBezTo>
                      <a:pt x="1882567" y="775598"/>
                      <a:pt x="2138171" y="1006479"/>
                      <a:pt x="2154391" y="1296581"/>
                    </a:cubicBezTo>
                    <a:cubicBezTo>
                      <a:pt x="2163515" y="1459763"/>
                      <a:pt x="2094953" y="1606925"/>
                      <a:pt x="1979984" y="1705399"/>
                    </a:cubicBezTo>
                    <a:lnTo>
                      <a:pt x="1956579" y="1723525"/>
                    </a:lnTo>
                    <a:lnTo>
                      <a:pt x="1937358" y="1752418"/>
                    </a:lnTo>
                    <a:cubicBezTo>
                      <a:pt x="1839819" y="1888500"/>
                      <a:pt x="1675600" y="1977838"/>
                      <a:pt x="1489458" y="1977838"/>
                    </a:cubicBezTo>
                    <a:close/>
                    <a:moveTo>
                      <a:pt x="1682525" y="2200108"/>
                    </a:moveTo>
                    <a:cubicBezTo>
                      <a:pt x="1944439" y="2195900"/>
                      <a:pt x="2171085" y="2079537"/>
                      <a:pt x="2312388" y="1901179"/>
                    </a:cubicBezTo>
                    <a:lnTo>
                      <a:pt x="2334458" y="1871476"/>
                    </a:lnTo>
                    <a:lnTo>
                      <a:pt x="2286359" y="1909228"/>
                    </a:lnTo>
                    <a:cubicBezTo>
                      <a:pt x="2119485" y="2028159"/>
                      <a:pt x="1905548" y="2099603"/>
                      <a:pt x="1672289" y="2099603"/>
                    </a:cubicBezTo>
                    <a:lnTo>
                      <a:pt x="1610592" y="2096912"/>
                    </a:lnTo>
                    <a:lnTo>
                      <a:pt x="1651684" y="2091199"/>
                    </a:lnTo>
                    <a:cubicBezTo>
                      <a:pt x="2030143" y="2020655"/>
                      <a:pt x="2314834" y="1715627"/>
                      <a:pt x="2314834" y="1350031"/>
                    </a:cubicBezTo>
                    <a:cubicBezTo>
                      <a:pt x="2314834" y="932206"/>
                      <a:pt x="1942993" y="593492"/>
                      <a:pt x="1484303" y="593492"/>
                    </a:cubicBezTo>
                    <a:cubicBezTo>
                      <a:pt x="1274668" y="593492"/>
                      <a:pt x="1083173" y="664242"/>
                      <a:pt x="937025" y="780959"/>
                    </a:cubicBezTo>
                    <a:lnTo>
                      <a:pt x="925401" y="790801"/>
                    </a:lnTo>
                    <a:lnTo>
                      <a:pt x="946483" y="778794"/>
                    </a:lnTo>
                    <a:cubicBezTo>
                      <a:pt x="1079176" y="711228"/>
                      <a:pt x="1233565" y="671580"/>
                      <a:pt x="1400097" y="668904"/>
                    </a:cubicBezTo>
                    <a:lnTo>
                      <a:pt x="1461932" y="670654"/>
                    </a:lnTo>
                    <a:lnTo>
                      <a:pt x="1421219" y="677133"/>
                    </a:lnTo>
                    <a:cubicBezTo>
                      <a:pt x="1047374" y="755072"/>
                      <a:pt x="781971" y="1070365"/>
                      <a:pt x="804919" y="1442786"/>
                    </a:cubicBezTo>
                    <a:cubicBezTo>
                      <a:pt x="831145" y="1868410"/>
                      <a:pt x="1224063" y="2207475"/>
                      <a:pt x="1682525" y="2200108"/>
                    </a:cubicBezTo>
                    <a:close/>
                    <a:moveTo>
                      <a:pt x="1504755" y="2367407"/>
                    </a:moveTo>
                    <a:cubicBezTo>
                      <a:pt x="971855" y="2375969"/>
                      <a:pt x="516425" y="2002688"/>
                      <a:pt x="487525" y="1533659"/>
                    </a:cubicBezTo>
                    <a:cubicBezTo>
                      <a:pt x="471267" y="1269830"/>
                      <a:pt x="593430" y="1031904"/>
                      <a:pt x="798279" y="872693"/>
                    </a:cubicBezTo>
                    <a:lnTo>
                      <a:pt x="839982" y="843388"/>
                    </a:lnTo>
                    <a:lnTo>
                      <a:pt x="874229" y="796675"/>
                    </a:lnTo>
                    <a:cubicBezTo>
                      <a:pt x="1048022" y="576661"/>
                      <a:pt x="1340623" y="432222"/>
                      <a:pt x="1672289" y="432222"/>
                    </a:cubicBezTo>
                    <a:cubicBezTo>
                      <a:pt x="2205452" y="432222"/>
                      <a:pt x="2637668" y="805478"/>
                      <a:pt x="2637668" y="1265912"/>
                    </a:cubicBezTo>
                    <a:cubicBezTo>
                      <a:pt x="2637668" y="1309078"/>
                      <a:pt x="2633869" y="1351477"/>
                      <a:pt x="2626544" y="1392875"/>
                    </a:cubicBezTo>
                    <a:cubicBezTo>
                      <a:pt x="2610674" y="1482570"/>
                      <a:pt x="2578252" y="1567561"/>
                      <a:pt x="2532056" y="1645451"/>
                    </a:cubicBezTo>
                    <a:cubicBezTo>
                      <a:pt x="2485859" y="1723341"/>
                      <a:pt x="2425886" y="1794130"/>
                      <a:pt x="2354915" y="1855420"/>
                    </a:cubicBezTo>
                    <a:lnTo>
                      <a:pt x="2348647" y="1860340"/>
                    </a:lnTo>
                    <a:lnTo>
                      <a:pt x="2340290" y="1881700"/>
                    </a:lnTo>
                    <a:cubicBezTo>
                      <a:pt x="2199633" y="2163876"/>
                      <a:pt x="1883614" y="2361320"/>
                      <a:pt x="1504755" y="2367407"/>
                    </a:cubicBezTo>
                    <a:close/>
                    <a:moveTo>
                      <a:pt x="1397545" y="2709204"/>
                    </a:moveTo>
                    <a:lnTo>
                      <a:pt x="1313564" y="2683625"/>
                    </a:lnTo>
                    <a:cubicBezTo>
                      <a:pt x="1039114" y="2584837"/>
                      <a:pt x="801010" y="2390656"/>
                      <a:pt x="650749" y="2114015"/>
                    </a:cubicBezTo>
                    <a:lnTo>
                      <a:pt x="614783" y="2038601"/>
                    </a:lnTo>
                    <a:lnTo>
                      <a:pt x="649272" y="2082574"/>
                    </a:lnTo>
                    <a:cubicBezTo>
                      <a:pt x="992096" y="2472625"/>
                      <a:pt x="1603682" y="2556037"/>
                      <a:pt x="2116901" y="2251331"/>
                    </a:cubicBezTo>
                    <a:cubicBezTo>
                      <a:pt x="2336852" y="2120742"/>
                      <a:pt x="2507502" y="1937409"/>
                      <a:pt x="2619314" y="1730569"/>
                    </a:cubicBezTo>
                    <a:cubicBezTo>
                      <a:pt x="2805668" y="1385834"/>
                      <a:pt x="2828583" y="975796"/>
                      <a:pt x="2643909" y="635797"/>
                    </a:cubicBezTo>
                    <a:cubicBezTo>
                      <a:pt x="2508867" y="387174"/>
                      <a:pt x="2286192" y="219031"/>
                      <a:pt x="2028202" y="142980"/>
                    </a:cubicBezTo>
                    <a:lnTo>
                      <a:pt x="2006897" y="137397"/>
                    </a:lnTo>
                    <a:lnTo>
                      <a:pt x="2037333" y="152393"/>
                    </a:lnTo>
                    <a:cubicBezTo>
                      <a:pt x="2217659" y="253452"/>
                      <a:pt x="2372771" y="403509"/>
                      <a:pt x="2483804" y="598783"/>
                    </a:cubicBezTo>
                    <a:lnTo>
                      <a:pt x="2521179" y="673576"/>
                    </a:lnTo>
                    <a:lnTo>
                      <a:pt x="2485857" y="630692"/>
                    </a:lnTo>
                    <a:cubicBezTo>
                      <a:pt x="2135626" y="252277"/>
                      <a:pt x="1522054" y="200295"/>
                      <a:pt x="1014038" y="537905"/>
                    </a:cubicBezTo>
                    <a:cubicBezTo>
                      <a:pt x="433447" y="923746"/>
                      <a:pt x="210582" y="1672333"/>
                      <a:pt x="516254" y="2209923"/>
                    </a:cubicBezTo>
                    <a:cubicBezTo>
                      <a:pt x="690881" y="2517041"/>
                      <a:pt x="1000230" y="2688855"/>
                      <a:pt x="1341630" y="2707786"/>
                    </a:cubicBezTo>
                    <a:close/>
                    <a:moveTo>
                      <a:pt x="1738084" y="2758614"/>
                    </a:moveTo>
                    <a:cubicBezTo>
                      <a:pt x="1634411" y="2757926"/>
                      <a:pt x="1532079" y="2744900"/>
                      <a:pt x="1433261" y="2720084"/>
                    </a:cubicBezTo>
                    <a:lnTo>
                      <a:pt x="1422318" y="2716750"/>
                    </a:lnTo>
                    <a:lnTo>
                      <a:pt x="1386949" y="2724643"/>
                    </a:lnTo>
                    <a:cubicBezTo>
                      <a:pt x="900227" y="2793005"/>
                      <a:pt x="419484" y="2582771"/>
                      <a:pt x="166887" y="2138525"/>
                    </a:cubicBezTo>
                    <a:cubicBezTo>
                      <a:pt x="-188415" y="1513651"/>
                      <a:pt x="42216" y="662407"/>
                      <a:pt x="682014" y="237219"/>
                    </a:cubicBezTo>
                    <a:cubicBezTo>
                      <a:pt x="1041900" y="-1950"/>
                      <a:pt x="1454592" y="-55367"/>
                      <a:pt x="1810049" y="54886"/>
                    </a:cubicBezTo>
                    <a:lnTo>
                      <a:pt x="1878052" y="79920"/>
                    </a:lnTo>
                    <a:lnTo>
                      <a:pt x="1965689" y="81604"/>
                    </a:lnTo>
                    <a:cubicBezTo>
                      <a:pt x="2386494" y="104349"/>
                      <a:pt x="2777742" y="330986"/>
                      <a:pt x="2991394" y="724335"/>
                    </a:cubicBezTo>
                    <a:cubicBezTo>
                      <a:pt x="3227517" y="1159057"/>
                      <a:pt x="3185246" y="1684230"/>
                      <a:pt x="2925735" y="2094710"/>
                    </a:cubicBezTo>
                    <a:cubicBezTo>
                      <a:pt x="2807775" y="2281291"/>
                      <a:pt x="2644932" y="2444176"/>
                      <a:pt x="2442947" y="2564098"/>
                    </a:cubicBezTo>
                    <a:cubicBezTo>
                      <a:pt x="2382352" y="2600074"/>
                      <a:pt x="2320385" y="2630907"/>
                      <a:pt x="2257553" y="2656723"/>
                    </a:cubicBezTo>
                    <a:cubicBezTo>
                      <a:pt x="2087384" y="2726641"/>
                      <a:pt x="1910872" y="2759762"/>
                      <a:pt x="1738084" y="2758614"/>
                    </a:cubicBezTo>
                    <a:close/>
                  </a:path>
                </a:pathLst>
              </a:custGeom>
              <a:solidFill>
                <a:srgbClr val="C00000"/>
              </a:solidFill>
              <a:ln w="6350">
                <a:noFill/>
              </a:ln>
              <a:effectLst>
                <a:outerShdw blurRad="50800" dist="50800" dir="5400000" algn="ctr" rotWithShape="0">
                  <a:schemeClr val="bg1"/>
                </a:outerShdw>
              </a:effectLst>
              <a:scene3d>
                <a:camera prst="orthographicFront"/>
                <a:lightRig rig="flat" dir="t"/>
              </a:scene3d>
              <a:sp3d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/>
              </a:p>
            </p:txBody>
          </p:sp>
          <p:sp>
            <p:nvSpPr>
              <p:cNvPr id="15" name="Forma libre 19"/>
              <p:cNvSpPr/>
              <p:nvPr/>
            </p:nvSpPr>
            <p:spPr>
              <a:xfrm rot="9566719">
                <a:off x="5854688" y="3476234"/>
                <a:ext cx="1038388" cy="931996"/>
              </a:xfrm>
              <a:custGeom>
                <a:avLst/>
                <a:gdLst>
                  <a:gd name="connsiteX0" fmla="*/ 1541216 w 3146620"/>
                  <a:gd name="connsiteY0" fmla="*/ 1657815 h 2758642"/>
                  <a:gd name="connsiteX1" fmla="*/ 1772249 w 3146620"/>
                  <a:gd name="connsiteY1" fmla="*/ 1396539 h 2758642"/>
                  <a:gd name="connsiteX2" fmla="*/ 1587777 w 3146620"/>
                  <a:gd name="connsiteY2" fmla="*/ 1140571 h 2758642"/>
                  <a:gd name="connsiteX3" fmla="*/ 1576347 w 3146620"/>
                  <a:gd name="connsiteY3" fmla="*/ 1138598 h 2758642"/>
                  <a:gd name="connsiteX4" fmla="*/ 1593509 w 3146620"/>
                  <a:gd name="connsiteY4" fmla="*/ 1137669 h 2758642"/>
                  <a:gd name="connsiteX5" fmla="*/ 1764328 w 3146620"/>
                  <a:gd name="connsiteY5" fmla="*/ 1203416 h 2758642"/>
                  <a:gd name="connsiteX6" fmla="*/ 1777708 w 3146620"/>
                  <a:gd name="connsiteY6" fmla="*/ 1216454 h 2758642"/>
                  <a:gd name="connsiteX7" fmla="*/ 1771569 w 3146620"/>
                  <a:gd name="connsiteY7" fmla="*/ 1206196 h 2758642"/>
                  <a:gd name="connsiteX8" fmla="*/ 1596357 w 3146620"/>
                  <a:gd name="connsiteY8" fmla="*/ 1102959 h 2758642"/>
                  <a:gd name="connsiteX9" fmla="*/ 1352229 w 3146620"/>
                  <a:gd name="connsiteY9" fmla="*/ 1364506 h 2758642"/>
                  <a:gd name="connsiteX10" fmla="*/ 1523668 w 3146620"/>
                  <a:gd name="connsiteY10" fmla="*/ 1628929 h 2758642"/>
                  <a:gd name="connsiteX11" fmla="*/ 1534993 w 3146620"/>
                  <a:gd name="connsiteY11" fmla="*/ 1631167 h 2758642"/>
                  <a:gd name="connsiteX12" fmla="*/ 1517792 w 3146620"/>
                  <a:gd name="connsiteY12" fmla="*/ 1631771 h 2758642"/>
                  <a:gd name="connsiteX13" fmla="*/ 1391608 w 3146620"/>
                  <a:gd name="connsiteY13" fmla="*/ 1593820 h 2758642"/>
                  <a:gd name="connsiteX14" fmla="*/ 1385744 w 3146620"/>
                  <a:gd name="connsiteY14" fmla="*/ 1589673 h 2758642"/>
                  <a:gd name="connsiteX15" fmla="*/ 1388977 w 3146620"/>
                  <a:gd name="connsiteY15" fmla="*/ 1593072 h 2758642"/>
                  <a:gd name="connsiteX16" fmla="*/ 1541216 w 3146620"/>
                  <a:gd name="connsiteY16" fmla="*/ 1657815 h 2758642"/>
                  <a:gd name="connsiteX17" fmla="*/ 1593509 w 3146620"/>
                  <a:gd name="connsiteY17" fmla="*/ 1713511 h 2758642"/>
                  <a:gd name="connsiteX18" fmla="*/ 1371509 w 3146620"/>
                  <a:gd name="connsiteY18" fmla="*/ 1587645 h 2758642"/>
                  <a:gd name="connsiteX19" fmla="*/ 1361983 w 3146620"/>
                  <a:gd name="connsiteY19" fmla="*/ 1571512 h 2758642"/>
                  <a:gd name="connsiteX20" fmla="*/ 1350382 w 3146620"/>
                  <a:gd name="connsiteY20" fmla="*/ 1561391 h 2758642"/>
                  <a:gd name="connsiteX21" fmla="*/ 1263938 w 3146620"/>
                  <a:gd name="connsiteY21" fmla="*/ 1333122 h 2758642"/>
                  <a:gd name="connsiteX22" fmla="*/ 1546906 w 3146620"/>
                  <a:gd name="connsiteY22" fmla="*/ 1045181 h 2758642"/>
                  <a:gd name="connsiteX23" fmla="*/ 1779330 w 3146620"/>
                  <a:gd name="connsiteY23" fmla="*/ 1212923 h 2758642"/>
                  <a:gd name="connsiteX24" fmla="*/ 1781655 w 3146620"/>
                  <a:gd name="connsiteY24" fmla="*/ 1220300 h 2758642"/>
                  <a:gd name="connsiteX25" fmla="*/ 1783398 w 3146620"/>
                  <a:gd name="connsiteY25" fmla="*/ 1221999 h 2758642"/>
                  <a:gd name="connsiteX26" fmla="*/ 1858959 w 3146620"/>
                  <a:gd name="connsiteY26" fmla="*/ 1381743 h 2758642"/>
                  <a:gd name="connsiteX27" fmla="*/ 1862053 w 3146620"/>
                  <a:gd name="connsiteY27" fmla="*/ 1425590 h 2758642"/>
                  <a:gd name="connsiteX28" fmla="*/ 1593509 w 3146620"/>
                  <a:gd name="connsiteY28" fmla="*/ 1713511 h 2758642"/>
                  <a:gd name="connsiteX29" fmla="*/ 1594962 w 3146620"/>
                  <a:gd name="connsiteY29" fmla="*/ 1878090 h 2758642"/>
                  <a:gd name="connsiteX30" fmla="*/ 1902115 w 3146620"/>
                  <a:gd name="connsiteY30" fmla="*/ 1762139 h 2758642"/>
                  <a:gd name="connsiteX31" fmla="*/ 1908639 w 3146620"/>
                  <a:gd name="connsiteY31" fmla="*/ 1756051 h 2758642"/>
                  <a:gd name="connsiteX32" fmla="*/ 1896806 w 3146620"/>
                  <a:gd name="connsiteY32" fmla="*/ 1763478 h 2758642"/>
                  <a:gd name="connsiteX33" fmla="*/ 1642222 w 3146620"/>
                  <a:gd name="connsiteY33" fmla="*/ 1831446 h 2758642"/>
                  <a:gd name="connsiteX34" fmla="*/ 1607518 w 3146620"/>
                  <a:gd name="connsiteY34" fmla="*/ 1830364 h 2758642"/>
                  <a:gd name="connsiteX35" fmla="*/ 1630367 w 3146620"/>
                  <a:gd name="connsiteY35" fmla="*/ 1826357 h 2758642"/>
                  <a:gd name="connsiteX36" fmla="*/ 1976258 w 3146620"/>
                  <a:gd name="connsiteY36" fmla="*/ 1352787 h 2758642"/>
                  <a:gd name="connsiteX37" fmla="*/ 1483712 w 3146620"/>
                  <a:gd name="connsiteY37" fmla="*/ 884370 h 2758642"/>
                  <a:gd name="connsiteX38" fmla="*/ 1130210 w 3146620"/>
                  <a:gd name="connsiteY38" fmla="*/ 1069263 h 2758642"/>
                  <a:gd name="connsiteX39" fmla="*/ 1117824 w 3146620"/>
                  <a:gd name="connsiteY39" fmla="*/ 1087635 h 2758642"/>
                  <a:gd name="connsiteX40" fmla="*/ 1144818 w 3146620"/>
                  <a:gd name="connsiteY40" fmla="*/ 1064285 h 2758642"/>
                  <a:gd name="connsiteX41" fmla="*/ 1489458 w 3146620"/>
                  <a:gd name="connsiteY41" fmla="*/ 946535 h 2758642"/>
                  <a:gd name="connsiteX42" fmla="*/ 1524084 w 3146620"/>
                  <a:gd name="connsiteY42" fmla="*/ 948199 h 2758642"/>
                  <a:gd name="connsiteX43" fmla="*/ 1501022 w 3146620"/>
                  <a:gd name="connsiteY43" fmla="*/ 951733 h 2758642"/>
                  <a:gd name="connsiteX44" fmla="*/ 1128838 w 3146620"/>
                  <a:gd name="connsiteY44" fmla="*/ 1410158 h 2758642"/>
                  <a:gd name="connsiteX45" fmla="*/ 1594962 w 3146620"/>
                  <a:gd name="connsiteY45" fmla="*/ 1878090 h 2758642"/>
                  <a:gd name="connsiteX46" fmla="*/ 1489458 w 3146620"/>
                  <a:gd name="connsiteY46" fmla="*/ 1977838 h 2758642"/>
                  <a:gd name="connsiteX47" fmla="*/ 947651 w 3146620"/>
                  <a:gd name="connsiteY47" fmla="*/ 1462187 h 2758642"/>
                  <a:gd name="connsiteX48" fmla="*/ 953894 w 3146620"/>
                  <a:gd name="connsiteY48" fmla="*/ 1383658 h 2758642"/>
                  <a:gd name="connsiteX49" fmla="*/ 1106343 w 3146620"/>
                  <a:gd name="connsiteY49" fmla="*/ 1097566 h 2758642"/>
                  <a:gd name="connsiteX50" fmla="*/ 1109860 w 3146620"/>
                  <a:gd name="connsiteY50" fmla="*/ 1094523 h 2758642"/>
                  <a:gd name="connsiteX51" fmla="*/ 1114550 w 3146620"/>
                  <a:gd name="connsiteY51" fmla="*/ 1081311 h 2758642"/>
                  <a:gd name="connsiteX52" fmla="*/ 1583484 w 3146620"/>
                  <a:gd name="connsiteY52" fmla="*/ 780893 h 2758642"/>
                  <a:gd name="connsiteX53" fmla="*/ 2154391 w 3146620"/>
                  <a:gd name="connsiteY53" fmla="*/ 1296581 h 2758642"/>
                  <a:gd name="connsiteX54" fmla="*/ 1979984 w 3146620"/>
                  <a:gd name="connsiteY54" fmla="*/ 1705399 h 2758642"/>
                  <a:gd name="connsiteX55" fmla="*/ 1956579 w 3146620"/>
                  <a:gd name="connsiteY55" fmla="*/ 1723525 h 2758642"/>
                  <a:gd name="connsiteX56" fmla="*/ 1937358 w 3146620"/>
                  <a:gd name="connsiteY56" fmla="*/ 1752418 h 2758642"/>
                  <a:gd name="connsiteX57" fmla="*/ 1489458 w 3146620"/>
                  <a:gd name="connsiteY57" fmla="*/ 1977838 h 2758642"/>
                  <a:gd name="connsiteX58" fmla="*/ 1682525 w 3146620"/>
                  <a:gd name="connsiteY58" fmla="*/ 2200108 h 2758642"/>
                  <a:gd name="connsiteX59" fmla="*/ 2312388 w 3146620"/>
                  <a:gd name="connsiteY59" fmla="*/ 1901179 h 2758642"/>
                  <a:gd name="connsiteX60" fmla="*/ 2334458 w 3146620"/>
                  <a:gd name="connsiteY60" fmla="*/ 1871476 h 2758642"/>
                  <a:gd name="connsiteX61" fmla="*/ 2286359 w 3146620"/>
                  <a:gd name="connsiteY61" fmla="*/ 1909228 h 2758642"/>
                  <a:gd name="connsiteX62" fmla="*/ 1672289 w 3146620"/>
                  <a:gd name="connsiteY62" fmla="*/ 2099603 h 2758642"/>
                  <a:gd name="connsiteX63" fmla="*/ 1610592 w 3146620"/>
                  <a:gd name="connsiteY63" fmla="*/ 2096912 h 2758642"/>
                  <a:gd name="connsiteX64" fmla="*/ 1651684 w 3146620"/>
                  <a:gd name="connsiteY64" fmla="*/ 2091199 h 2758642"/>
                  <a:gd name="connsiteX65" fmla="*/ 2314834 w 3146620"/>
                  <a:gd name="connsiteY65" fmla="*/ 1350031 h 2758642"/>
                  <a:gd name="connsiteX66" fmla="*/ 1484303 w 3146620"/>
                  <a:gd name="connsiteY66" fmla="*/ 593492 h 2758642"/>
                  <a:gd name="connsiteX67" fmla="*/ 937025 w 3146620"/>
                  <a:gd name="connsiteY67" fmla="*/ 780959 h 2758642"/>
                  <a:gd name="connsiteX68" fmla="*/ 925401 w 3146620"/>
                  <a:gd name="connsiteY68" fmla="*/ 790801 h 2758642"/>
                  <a:gd name="connsiteX69" fmla="*/ 946483 w 3146620"/>
                  <a:gd name="connsiteY69" fmla="*/ 778794 h 2758642"/>
                  <a:gd name="connsiteX70" fmla="*/ 1400097 w 3146620"/>
                  <a:gd name="connsiteY70" fmla="*/ 668904 h 2758642"/>
                  <a:gd name="connsiteX71" fmla="*/ 1461932 w 3146620"/>
                  <a:gd name="connsiteY71" fmla="*/ 670654 h 2758642"/>
                  <a:gd name="connsiteX72" fmla="*/ 1421219 w 3146620"/>
                  <a:gd name="connsiteY72" fmla="*/ 677133 h 2758642"/>
                  <a:gd name="connsiteX73" fmla="*/ 804919 w 3146620"/>
                  <a:gd name="connsiteY73" fmla="*/ 1442786 h 2758642"/>
                  <a:gd name="connsiteX74" fmla="*/ 1682525 w 3146620"/>
                  <a:gd name="connsiteY74" fmla="*/ 2200108 h 2758642"/>
                  <a:gd name="connsiteX75" fmla="*/ 1504755 w 3146620"/>
                  <a:gd name="connsiteY75" fmla="*/ 2367407 h 2758642"/>
                  <a:gd name="connsiteX76" fmla="*/ 487525 w 3146620"/>
                  <a:gd name="connsiteY76" fmla="*/ 1533659 h 2758642"/>
                  <a:gd name="connsiteX77" fmla="*/ 798279 w 3146620"/>
                  <a:gd name="connsiteY77" fmla="*/ 872693 h 2758642"/>
                  <a:gd name="connsiteX78" fmla="*/ 839982 w 3146620"/>
                  <a:gd name="connsiteY78" fmla="*/ 843388 h 2758642"/>
                  <a:gd name="connsiteX79" fmla="*/ 874229 w 3146620"/>
                  <a:gd name="connsiteY79" fmla="*/ 796675 h 2758642"/>
                  <a:gd name="connsiteX80" fmla="*/ 1672289 w 3146620"/>
                  <a:gd name="connsiteY80" fmla="*/ 432222 h 2758642"/>
                  <a:gd name="connsiteX81" fmla="*/ 2637668 w 3146620"/>
                  <a:gd name="connsiteY81" fmla="*/ 1265912 h 2758642"/>
                  <a:gd name="connsiteX82" fmla="*/ 2626544 w 3146620"/>
                  <a:gd name="connsiteY82" fmla="*/ 1392875 h 2758642"/>
                  <a:gd name="connsiteX83" fmla="*/ 2532056 w 3146620"/>
                  <a:gd name="connsiteY83" fmla="*/ 1645451 h 2758642"/>
                  <a:gd name="connsiteX84" fmla="*/ 2354915 w 3146620"/>
                  <a:gd name="connsiteY84" fmla="*/ 1855420 h 2758642"/>
                  <a:gd name="connsiteX85" fmla="*/ 2348647 w 3146620"/>
                  <a:gd name="connsiteY85" fmla="*/ 1860340 h 2758642"/>
                  <a:gd name="connsiteX86" fmla="*/ 2340290 w 3146620"/>
                  <a:gd name="connsiteY86" fmla="*/ 1881700 h 2758642"/>
                  <a:gd name="connsiteX87" fmla="*/ 1504755 w 3146620"/>
                  <a:gd name="connsiteY87" fmla="*/ 2367407 h 2758642"/>
                  <a:gd name="connsiteX88" fmla="*/ 1397545 w 3146620"/>
                  <a:gd name="connsiteY88" fmla="*/ 2709204 h 2758642"/>
                  <a:gd name="connsiteX89" fmla="*/ 1313564 w 3146620"/>
                  <a:gd name="connsiteY89" fmla="*/ 2683625 h 2758642"/>
                  <a:gd name="connsiteX90" fmla="*/ 650749 w 3146620"/>
                  <a:gd name="connsiteY90" fmla="*/ 2114015 h 2758642"/>
                  <a:gd name="connsiteX91" fmla="*/ 614783 w 3146620"/>
                  <a:gd name="connsiteY91" fmla="*/ 2038601 h 2758642"/>
                  <a:gd name="connsiteX92" fmla="*/ 649272 w 3146620"/>
                  <a:gd name="connsiteY92" fmla="*/ 2082574 h 2758642"/>
                  <a:gd name="connsiteX93" fmla="*/ 2116901 w 3146620"/>
                  <a:gd name="connsiteY93" fmla="*/ 2251331 h 2758642"/>
                  <a:gd name="connsiteX94" fmla="*/ 2619314 w 3146620"/>
                  <a:gd name="connsiteY94" fmla="*/ 1730569 h 2758642"/>
                  <a:gd name="connsiteX95" fmla="*/ 2643909 w 3146620"/>
                  <a:gd name="connsiteY95" fmla="*/ 635797 h 2758642"/>
                  <a:gd name="connsiteX96" fmla="*/ 2028202 w 3146620"/>
                  <a:gd name="connsiteY96" fmla="*/ 142980 h 2758642"/>
                  <a:gd name="connsiteX97" fmla="*/ 2006897 w 3146620"/>
                  <a:gd name="connsiteY97" fmla="*/ 137397 h 2758642"/>
                  <a:gd name="connsiteX98" fmla="*/ 2037333 w 3146620"/>
                  <a:gd name="connsiteY98" fmla="*/ 152393 h 2758642"/>
                  <a:gd name="connsiteX99" fmla="*/ 2483804 w 3146620"/>
                  <a:gd name="connsiteY99" fmla="*/ 598783 h 2758642"/>
                  <a:gd name="connsiteX100" fmla="*/ 2521179 w 3146620"/>
                  <a:gd name="connsiteY100" fmla="*/ 673576 h 2758642"/>
                  <a:gd name="connsiteX101" fmla="*/ 2485857 w 3146620"/>
                  <a:gd name="connsiteY101" fmla="*/ 630692 h 2758642"/>
                  <a:gd name="connsiteX102" fmla="*/ 1014038 w 3146620"/>
                  <a:gd name="connsiteY102" fmla="*/ 537905 h 2758642"/>
                  <a:gd name="connsiteX103" fmla="*/ 516254 w 3146620"/>
                  <a:gd name="connsiteY103" fmla="*/ 2209923 h 2758642"/>
                  <a:gd name="connsiteX104" fmla="*/ 1341630 w 3146620"/>
                  <a:gd name="connsiteY104" fmla="*/ 2707786 h 2758642"/>
                  <a:gd name="connsiteX105" fmla="*/ 1738084 w 3146620"/>
                  <a:gd name="connsiteY105" fmla="*/ 2758614 h 2758642"/>
                  <a:gd name="connsiteX106" fmla="*/ 1433261 w 3146620"/>
                  <a:gd name="connsiteY106" fmla="*/ 2720084 h 2758642"/>
                  <a:gd name="connsiteX107" fmla="*/ 1422318 w 3146620"/>
                  <a:gd name="connsiteY107" fmla="*/ 2716750 h 2758642"/>
                  <a:gd name="connsiteX108" fmla="*/ 1386949 w 3146620"/>
                  <a:gd name="connsiteY108" fmla="*/ 2724643 h 2758642"/>
                  <a:gd name="connsiteX109" fmla="*/ 166887 w 3146620"/>
                  <a:gd name="connsiteY109" fmla="*/ 2138525 h 2758642"/>
                  <a:gd name="connsiteX110" fmla="*/ 682014 w 3146620"/>
                  <a:gd name="connsiteY110" fmla="*/ 237219 h 2758642"/>
                  <a:gd name="connsiteX111" fmla="*/ 1810049 w 3146620"/>
                  <a:gd name="connsiteY111" fmla="*/ 54886 h 2758642"/>
                  <a:gd name="connsiteX112" fmla="*/ 1878052 w 3146620"/>
                  <a:gd name="connsiteY112" fmla="*/ 79920 h 2758642"/>
                  <a:gd name="connsiteX113" fmla="*/ 1965689 w 3146620"/>
                  <a:gd name="connsiteY113" fmla="*/ 81604 h 2758642"/>
                  <a:gd name="connsiteX114" fmla="*/ 2991394 w 3146620"/>
                  <a:gd name="connsiteY114" fmla="*/ 724335 h 2758642"/>
                  <a:gd name="connsiteX115" fmla="*/ 2925735 w 3146620"/>
                  <a:gd name="connsiteY115" fmla="*/ 2094710 h 2758642"/>
                  <a:gd name="connsiteX116" fmla="*/ 2442947 w 3146620"/>
                  <a:gd name="connsiteY116" fmla="*/ 2564098 h 2758642"/>
                  <a:gd name="connsiteX117" fmla="*/ 2257553 w 3146620"/>
                  <a:gd name="connsiteY117" fmla="*/ 2656723 h 2758642"/>
                  <a:gd name="connsiteX118" fmla="*/ 1738084 w 3146620"/>
                  <a:gd name="connsiteY118" fmla="*/ 2758614 h 2758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</a:cxnLst>
                <a:rect l="l" t="t" r="r" b="b"/>
                <a:pathLst>
                  <a:path w="3146620" h="2758642">
                    <a:moveTo>
                      <a:pt x="1541216" y="1657815"/>
                    </a:moveTo>
                    <a:cubicBezTo>
                      <a:pt x="1668812" y="1657815"/>
                      <a:pt x="1772249" y="1540838"/>
                      <a:pt x="1772249" y="1396539"/>
                    </a:cubicBezTo>
                    <a:cubicBezTo>
                      <a:pt x="1772249" y="1270278"/>
                      <a:pt x="1693055" y="1164934"/>
                      <a:pt x="1587777" y="1140571"/>
                    </a:cubicBezTo>
                    <a:lnTo>
                      <a:pt x="1576347" y="1138598"/>
                    </a:lnTo>
                    <a:lnTo>
                      <a:pt x="1593509" y="1137669"/>
                    </a:lnTo>
                    <a:cubicBezTo>
                      <a:pt x="1658396" y="1137669"/>
                      <a:pt x="1717908" y="1162343"/>
                      <a:pt x="1764328" y="1203416"/>
                    </a:cubicBezTo>
                    <a:lnTo>
                      <a:pt x="1777708" y="1216454"/>
                    </a:lnTo>
                    <a:lnTo>
                      <a:pt x="1771569" y="1206196"/>
                    </a:lnTo>
                    <a:cubicBezTo>
                      <a:pt x="1732262" y="1144599"/>
                      <a:pt x="1669215" y="1104412"/>
                      <a:pt x="1596357" y="1102959"/>
                    </a:cubicBezTo>
                    <a:cubicBezTo>
                      <a:pt x="1468824" y="1100415"/>
                      <a:pt x="1359524" y="1217513"/>
                      <a:pt x="1352229" y="1364506"/>
                    </a:cubicBezTo>
                    <a:cubicBezTo>
                      <a:pt x="1345845" y="1493124"/>
                      <a:pt x="1419674" y="1602013"/>
                      <a:pt x="1523668" y="1628929"/>
                    </a:cubicBezTo>
                    <a:lnTo>
                      <a:pt x="1534993" y="1631167"/>
                    </a:lnTo>
                    <a:lnTo>
                      <a:pt x="1517792" y="1631771"/>
                    </a:lnTo>
                    <a:cubicBezTo>
                      <a:pt x="1471467" y="1630847"/>
                      <a:pt x="1428520" y="1617154"/>
                      <a:pt x="1391608" y="1593820"/>
                    </a:cubicBezTo>
                    <a:lnTo>
                      <a:pt x="1385744" y="1589673"/>
                    </a:lnTo>
                    <a:lnTo>
                      <a:pt x="1388977" y="1593072"/>
                    </a:lnTo>
                    <a:cubicBezTo>
                      <a:pt x="1429632" y="1633381"/>
                      <a:pt x="1482901" y="1657815"/>
                      <a:pt x="1541216" y="1657815"/>
                    </a:cubicBezTo>
                    <a:close/>
                    <a:moveTo>
                      <a:pt x="1593509" y="1713511"/>
                    </a:moveTo>
                    <a:cubicBezTo>
                      <a:pt x="1501248" y="1713511"/>
                      <a:pt x="1419854" y="1663628"/>
                      <a:pt x="1371509" y="1587645"/>
                    </a:cubicBezTo>
                    <a:lnTo>
                      <a:pt x="1361983" y="1571512"/>
                    </a:lnTo>
                    <a:lnTo>
                      <a:pt x="1350382" y="1561391"/>
                    </a:lnTo>
                    <a:cubicBezTo>
                      <a:pt x="1293398" y="1506407"/>
                      <a:pt x="1259416" y="1424237"/>
                      <a:pt x="1263938" y="1333122"/>
                    </a:cubicBezTo>
                    <a:cubicBezTo>
                      <a:pt x="1271977" y="1171140"/>
                      <a:pt x="1398666" y="1042224"/>
                      <a:pt x="1546906" y="1045181"/>
                    </a:cubicBezTo>
                    <a:cubicBezTo>
                      <a:pt x="1652294" y="1047283"/>
                      <a:pt x="1740203" y="1115472"/>
                      <a:pt x="1779330" y="1212923"/>
                    </a:cubicBezTo>
                    <a:lnTo>
                      <a:pt x="1781655" y="1220300"/>
                    </a:lnTo>
                    <a:lnTo>
                      <a:pt x="1783398" y="1221999"/>
                    </a:lnTo>
                    <a:cubicBezTo>
                      <a:pt x="1822883" y="1264333"/>
                      <a:pt x="1850130" y="1319789"/>
                      <a:pt x="1858959" y="1381743"/>
                    </a:cubicBezTo>
                    <a:cubicBezTo>
                      <a:pt x="1860996" y="1396040"/>
                      <a:pt x="1862053" y="1410682"/>
                      <a:pt x="1862053" y="1425590"/>
                    </a:cubicBezTo>
                    <a:cubicBezTo>
                      <a:pt x="1862053" y="1584604"/>
                      <a:pt x="1741822" y="1713511"/>
                      <a:pt x="1593509" y="1713511"/>
                    </a:cubicBezTo>
                    <a:close/>
                    <a:moveTo>
                      <a:pt x="1594962" y="1878090"/>
                    </a:moveTo>
                    <a:cubicBezTo>
                      <a:pt x="1712617" y="1878090"/>
                      <a:pt x="1820091" y="1834330"/>
                      <a:pt x="1902115" y="1762139"/>
                    </a:cubicBezTo>
                    <a:lnTo>
                      <a:pt x="1908639" y="1756051"/>
                    </a:lnTo>
                    <a:lnTo>
                      <a:pt x="1896806" y="1763478"/>
                    </a:lnTo>
                    <a:cubicBezTo>
                      <a:pt x="1822334" y="1805268"/>
                      <a:pt x="1735685" y="1829792"/>
                      <a:pt x="1642222" y="1831446"/>
                    </a:cubicBezTo>
                    <a:lnTo>
                      <a:pt x="1607518" y="1830364"/>
                    </a:lnTo>
                    <a:lnTo>
                      <a:pt x="1630367" y="1826357"/>
                    </a:lnTo>
                    <a:cubicBezTo>
                      <a:pt x="1840183" y="1778150"/>
                      <a:pt x="1989137" y="1583136"/>
                      <a:pt x="1976258" y="1352787"/>
                    </a:cubicBezTo>
                    <a:cubicBezTo>
                      <a:pt x="1961539" y="1089531"/>
                      <a:pt x="1741019" y="879814"/>
                      <a:pt x="1483712" y="884370"/>
                    </a:cubicBezTo>
                    <a:cubicBezTo>
                      <a:pt x="1336717" y="886973"/>
                      <a:pt x="1209515" y="958946"/>
                      <a:pt x="1130210" y="1069263"/>
                    </a:cubicBezTo>
                    <a:lnTo>
                      <a:pt x="1117824" y="1087635"/>
                    </a:lnTo>
                    <a:lnTo>
                      <a:pt x="1144818" y="1064285"/>
                    </a:lnTo>
                    <a:cubicBezTo>
                      <a:pt x="1238475" y="990724"/>
                      <a:pt x="1358544" y="946535"/>
                      <a:pt x="1489458" y="946535"/>
                    </a:cubicBezTo>
                    <a:lnTo>
                      <a:pt x="1524084" y="948199"/>
                    </a:lnTo>
                    <a:lnTo>
                      <a:pt x="1501022" y="951733"/>
                    </a:lnTo>
                    <a:cubicBezTo>
                      <a:pt x="1288616" y="995365"/>
                      <a:pt x="1128838" y="1184031"/>
                      <a:pt x="1128838" y="1410158"/>
                    </a:cubicBezTo>
                    <a:cubicBezTo>
                      <a:pt x="1128838" y="1668590"/>
                      <a:pt x="1337529" y="1878090"/>
                      <a:pt x="1594962" y="1878090"/>
                    </a:cubicBezTo>
                    <a:close/>
                    <a:moveTo>
                      <a:pt x="1489458" y="1977838"/>
                    </a:moveTo>
                    <a:cubicBezTo>
                      <a:pt x="1190226" y="1977838"/>
                      <a:pt x="947651" y="1746973"/>
                      <a:pt x="947651" y="1462187"/>
                    </a:cubicBezTo>
                    <a:cubicBezTo>
                      <a:pt x="947651" y="1435488"/>
                      <a:pt x="949783" y="1409263"/>
                      <a:pt x="953894" y="1383658"/>
                    </a:cubicBezTo>
                    <a:cubicBezTo>
                      <a:pt x="971708" y="1272703"/>
                      <a:pt x="1026679" y="1173384"/>
                      <a:pt x="1106343" y="1097566"/>
                    </a:cubicBezTo>
                    <a:lnTo>
                      <a:pt x="1109860" y="1094523"/>
                    </a:lnTo>
                    <a:lnTo>
                      <a:pt x="1114550" y="1081311"/>
                    </a:lnTo>
                    <a:cubicBezTo>
                      <a:pt x="1193492" y="906781"/>
                      <a:pt x="1370854" y="784658"/>
                      <a:pt x="1583484" y="780893"/>
                    </a:cubicBezTo>
                    <a:cubicBezTo>
                      <a:pt x="1882567" y="775598"/>
                      <a:pt x="2138171" y="1006479"/>
                      <a:pt x="2154391" y="1296581"/>
                    </a:cubicBezTo>
                    <a:cubicBezTo>
                      <a:pt x="2163515" y="1459763"/>
                      <a:pt x="2094953" y="1606925"/>
                      <a:pt x="1979984" y="1705399"/>
                    </a:cubicBezTo>
                    <a:lnTo>
                      <a:pt x="1956579" y="1723525"/>
                    </a:lnTo>
                    <a:lnTo>
                      <a:pt x="1937358" y="1752418"/>
                    </a:lnTo>
                    <a:cubicBezTo>
                      <a:pt x="1839819" y="1888500"/>
                      <a:pt x="1675600" y="1977838"/>
                      <a:pt x="1489458" y="1977838"/>
                    </a:cubicBezTo>
                    <a:close/>
                    <a:moveTo>
                      <a:pt x="1682525" y="2200108"/>
                    </a:moveTo>
                    <a:cubicBezTo>
                      <a:pt x="1944439" y="2195900"/>
                      <a:pt x="2171085" y="2079537"/>
                      <a:pt x="2312388" y="1901179"/>
                    </a:cubicBezTo>
                    <a:lnTo>
                      <a:pt x="2334458" y="1871476"/>
                    </a:lnTo>
                    <a:lnTo>
                      <a:pt x="2286359" y="1909228"/>
                    </a:lnTo>
                    <a:cubicBezTo>
                      <a:pt x="2119485" y="2028159"/>
                      <a:pt x="1905548" y="2099603"/>
                      <a:pt x="1672289" y="2099603"/>
                    </a:cubicBezTo>
                    <a:lnTo>
                      <a:pt x="1610592" y="2096912"/>
                    </a:lnTo>
                    <a:lnTo>
                      <a:pt x="1651684" y="2091199"/>
                    </a:lnTo>
                    <a:cubicBezTo>
                      <a:pt x="2030143" y="2020655"/>
                      <a:pt x="2314834" y="1715627"/>
                      <a:pt x="2314834" y="1350031"/>
                    </a:cubicBezTo>
                    <a:cubicBezTo>
                      <a:pt x="2314834" y="932206"/>
                      <a:pt x="1942993" y="593492"/>
                      <a:pt x="1484303" y="593492"/>
                    </a:cubicBezTo>
                    <a:cubicBezTo>
                      <a:pt x="1274668" y="593492"/>
                      <a:pt x="1083173" y="664242"/>
                      <a:pt x="937025" y="780959"/>
                    </a:cubicBezTo>
                    <a:lnTo>
                      <a:pt x="925401" y="790801"/>
                    </a:lnTo>
                    <a:lnTo>
                      <a:pt x="946483" y="778794"/>
                    </a:lnTo>
                    <a:cubicBezTo>
                      <a:pt x="1079176" y="711228"/>
                      <a:pt x="1233565" y="671580"/>
                      <a:pt x="1400097" y="668904"/>
                    </a:cubicBezTo>
                    <a:lnTo>
                      <a:pt x="1461932" y="670654"/>
                    </a:lnTo>
                    <a:lnTo>
                      <a:pt x="1421219" y="677133"/>
                    </a:lnTo>
                    <a:cubicBezTo>
                      <a:pt x="1047374" y="755072"/>
                      <a:pt x="781971" y="1070365"/>
                      <a:pt x="804919" y="1442786"/>
                    </a:cubicBezTo>
                    <a:cubicBezTo>
                      <a:pt x="831145" y="1868410"/>
                      <a:pt x="1224063" y="2207475"/>
                      <a:pt x="1682525" y="2200108"/>
                    </a:cubicBezTo>
                    <a:close/>
                    <a:moveTo>
                      <a:pt x="1504755" y="2367407"/>
                    </a:moveTo>
                    <a:cubicBezTo>
                      <a:pt x="971855" y="2375969"/>
                      <a:pt x="516425" y="2002688"/>
                      <a:pt x="487525" y="1533659"/>
                    </a:cubicBezTo>
                    <a:cubicBezTo>
                      <a:pt x="471267" y="1269830"/>
                      <a:pt x="593430" y="1031904"/>
                      <a:pt x="798279" y="872693"/>
                    </a:cubicBezTo>
                    <a:lnTo>
                      <a:pt x="839982" y="843388"/>
                    </a:lnTo>
                    <a:lnTo>
                      <a:pt x="874229" y="796675"/>
                    </a:lnTo>
                    <a:cubicBezTo>
                      <a:pt x="1048022" y="576661"/>
                      <a:pt x="1340623" y="432222"/>
                      <a:pt x="1672289" y="432222"/>
                    </a:cubicBezTo>
                    <a:cubicBezTo>
                      <a:pt x="2205452" y="432222"/>
                      <a:pt x="2637668" y="805478"/>
                      <a:pt x="2637668" y="1265912"/>
                    </a:cubicBezTo>
                    <a:cubicBezTo>
                      <a:pt x="2637668" y="1309078"/>
                      <a:pt x="2633869" y="1351477"/>
                      <a:pt x="2626544" y="1392875"/>
                    </a:cubicBezTo>
                    <a:cubicBezTo>
                      <a:pt x="2610674" y="1482570"/>
                      <a:pt x="2578252" y="1567561"/>
                      <a:pt x="2532056" y="1645451"/>
                    </a:cubicBezTo>
                    <a:cubicBezTo>
                      <a:pt x="2485859" y="1723341"/>
                      <a:pt x="2425886" y="1794130"/>
                      <a:pt x="2354915" y="1855420"/>
                    </a:cubicBezTo>
                    <a:lnTo>
                      <a:pt x="2348647" y="1860340"/>
                    </a:lnTo>
                    <a:lnTo>
                      <a:pt x="2340290" y="1881700"/>
                    </a:lnTo>
                    <a:cubicBezTo>
                      <a:pt x="2199633" y="2163876"/>
                      <a:pt x="1883614" y="2361320"/>
                      <a:pt x="1504755" y="2367407"/>
                    </a:cubicBezTo>
                    <a:close/>
                    <a:moveTo>
                      <a:pt x="1397545" y="2709204"/>
                    </a:moveTo>
                    <a:lnTo>
                      <a:pt x="1313564" y="2683625"/>
                    </a:lnTo>
                    <a:cubicBezTo>
                      <a:pt x="1039114" y="2584837"/>
                      <a:pt x="801010" y="2390656"/>
                      <a:pt x="650749" y="2114015"/>
                    </a:cubicBezTo>
                    <a:lnTo>
                      <a:pt x="614783" y="2038601"/>
                    </a:lnTo>
                    <a:lnTo>
                      <a:pt x="649272" y="2082574"/>
                    </a:lnTo>
                    <a:cubicBezTo>
                      <a:pt x="992096" y="2472625"/>
                      <a:pt x="1603682" y="2556037"/>
                      <a:pt x="2116901" y="2251331"/>
                    </a:cubicBezTo>
                    <a:cubicBezTo>
                      <a:pt x="2336852" y="2120742"/>
                      <a:pt x="2507502" y="1937409"/>
                      <a:pt x="2619314" y="1730569"/>
                    </a:cubicBezTo>
                    <a:cubicBezTo>
                      <a:pt x="2805668" y="1385834"/>
                      <a:pt x="2828583" y="975796"/>
                      <a:pt x="2643909" y="635797"/>
                    </a:cubicBezTo>
                    <a:cubicBezTo>
                      <a:pt x="2508867" y="387174"/>
                      <a:pt x="2286192" y="219031"/>
                      <a:pt x="2028202" y="142980"/>
                    </a:cubicBezTo>
                    <a:lnTo>
                      <a:pt x="2006897" y="137397"/>
                    </a:lnTo>
                    <a:lnTo>
                      <a:pt x="2037333" y="152393"/>
                    </a:lnTo>
                    <a:cubicBezTo>
                      <a:pt x="2217659" y="253452"/>
                      <a:pt x="2372771" y="403509"/>
                      <a:pt x="2483804" y="598783"/>
                    </a:cubicBezTo>
                    <a:lnTo>
                      <a:pt x="2521179" y="673576"/>
                    </a:lnTo>
                    <a:lnTo>
                      <a:pt x="2485857" y="630692"/>
                    </a:lnTo>
                    <a:cubicBezTo>
                      <a:pt x="2135626" y="252277"/>
                      <a:pt x="1522054" y="200295"/>
                      <a:pt x="1014038" y="537905"/>
                    </a:cubicBezTo>
                    <a:cubicBezTo>
                      <a:pt x="433447" y="923746"/>
                      <a:pt x="210582" y="1672333"/>
                      <a:pt x="516254" y="2209923"/>
                    </a:cubicBezTo>
                    <a:cubicBezTo>
                      <a:pt x="690881" y="2517041"/>
                      <a:pt x="1000230" y="2688855"/>
                      <a:pt x="1341630" y="2707786"/>
                    </a:cubicBezTo>
                    <a:close/>
                    <a:moveTo>
                      <a:pt x="1738084" y="2758614"/>
                    </a:moveTo>
                    <a:cubicBezTo>
                      <a:pt x="1634411" y="2757926"/>
                      <a:pt x="1532079" y="2744900"/>
                      <a:pt x="1433261" y="2720084"/>
                    </a:cubicBezTo>
                    <a:lnTo>
                      <a:pt x="1422318" y="2716750"/>
                    </a:lnTo>
                    <a:lnTo>
                      <a:pt x="1386949" y="2724643"/>
                    </a:lnTo>
                    <a:cubicBezTo>
                      <a:pt x="900227" y="2793005"/>
                      <a:pt x="419484" y="2582771"/>
                      <a:pt x="166887" y="2138525"/>
                    </a:cubicBezTo>
                    <a:cubicBezTo>
                      <a:pt x="-188415" y="1513651"/>
                      <a:pt x="42216" y="662407"/>
                      <a:pt x="682014" y="237219"/>
                    </a:cubicBezTo>
                    <a:cubicBezTo>
                      <a:pt x="1041900" y="-1950"/>
                      <a:pt x="1454592" y="-55367"/>
                      <a:pt x="1810049" y="54886"/>
                    </a:cubicBezTo>
                    <a:lnTo>
                      <a:pt x="1878052" y="79920"/>
                    </a:lnTo>
                    <a:lnTo>
                      <a:pt x="1965689" y="81604"/>
                    </a:lnTo>
                    <a:cubicBezTo>
                      <a:pt x="2386494" y="104349"/>
                      <a:pt x="2777742" y="330986"/>
                      <a:pt x="2991394" y="724335"/>
                    </a:cubicBezTo>
                    <a:cubicBezTo>
                      <a:pt x="3227517" y="1159057"/>
                      <a:pt x="3185246" y="1684230"/>
                      <a:pt x="2925735" y="2094710"/>
                    </a:cubicBezTo>
                    <a:cubicBezTo>
                      <a:pt x="2807775" y="2281291"/>
                      <a:pt x="2644932" y="2444176"/>
                      <a:pt x="2442947" y="2564098"/>
                    </a:cubicBezTo>
                    <a:cubicBezTo>
                      <a:pt x="2382352" y="2600074"/>
                      <a:pt x="2320385" y="2630907"/>
                      <a:pt x="2257553" y="2656723"/>
                    </a:cubicBezTo>
                    <a:cubicBezTo>
                      <a:pt x="2087384" y="2726641"/>
                      <a:pt x="1910872" y="2759762"/>
                      <a:pt x="1738084" y="2758614"/>
                    </a:cubicBezTo>
                    <a:close/>
                  </a:path>
                </a:pathLst>
              </a:custGeom>
              <a:solidFill>
                <a:srgbClr val="C00000"/>
              </a:solidFill>
              <a:ln w="6350">
                <a:noFill/>
              </a:ln>
              <a:effectLst>
                <a:outerShdw blurRad="50800" dist="50800" dir="5400000" algn="ctr" rotWithShape="0">
                  <a:schemeClr val="bg1"/>
                </a:outerShdw>
              </a:effectLst>
              <a:scene3d>
                <a:camera prst="orthographicFront"/>
                <a:lightRig rig="flat" dir="t"/>
              </a:scene3d>
              <a:sp3d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s-ES"/>
              </a:p>
            </p:txBody>
          </p:sp>
        </p:grpSp>
        <p:sp>
          <p:nvSpPr>
            <p:cNvPr id="9" name="Forma libre 19"/>
            <p:cNvSpPr/>
            <p:nvPr/>
          </p:nvSpPr>
          <p:spPr>
            <a:xfrm rot="9566719">
              <a:off x="1656000" y="3656608"/>
              <a:ext cx="524279" cy="480389"/>
            </a:xfrm>
            <a:custGeom>
              <a:avLst/>
              <a:gdLst>
                <a:gd name="connsiteX0" fmla="*/ 1541216 w 3146620"/>
                <a:gd name="connsiteY0" fmla="*/ 1657815 h 2758642"/>
                <a:gd name="connsiteX1" fmla="*/ 1772249 w 3146620"/>
                <a:gd name="connsiteY1" fmla="*/ 1396539 h 2758642"/>
                <a:gd name="connsiteX2" fmla="*/ 1587777 w 3146620"/>
                <a:gd name="connsiteY2" fmla="*/ 1140571 h 2758642"/>
                <a:gd name="connsiteX3" fmla="*/ 1576347 w 3146620"/>
                <a:gd name="connsiteY3" fmla="*/ 1138598 h 2758642"/>
                <a:gd name="connsiteX4" fmla="*/ 1593509 w 3146620"/>
                <a:gd name="connsiteY4" fmla="*/ 1137669 h 2758642"/>
                <a:gd name="connsiteX5" fmla="*/ 1764328 w 3146620"/>
                <a:gd name="connsiteY5" fmla="*/ 1203416 h 2758642"/>
                <a:gd name="connsiteX6" fmla="*/ 1777708 w 3146620"/>
                <a:gd name="connsiteY6" fmla="*/ 1216454 h 2758642"/>
                <a:gd name="connsiteX7" fmla="*/ 1771569 w 3146620"/>
                <a:gd name="connsiteY7" fmla="*/ 1206196 h 2758642"/>
                <a:gd name="connsiteX8" fmla="*/ 1596357 w 3146620"/>
                <a:gd name="connsiteY8" fmla="*/ 1102959 h 2758642"/>
                <a:gd name="connsiteX9" fmla="*/ 1352229 w 3146620"/>
                <a:gd name="connsiteY9" fmla="*/ 1364506 h 2758642"/>
                <a:gd name="connsiteX10" fmla="*/ 1523668 w 3146620"/>
                <a:gd name="connsiteY10" fmla="*/ 1628929 h 2758642"/>
                <a:gd name="connsiteX11" fmla="*/ 1534993 w 3146620"/>
                <a:gd name="connsiteY11" fmla="*/ 1631167 h 2758642"/>
                <a:gd name="connsiteX12" fmla="*/ 1517792 w 3146620"/>
                <a:gd name="connsiteY12" fmla="*/ 1631771 h 2758642"/>
                <a:gd name="connsiteX13" fmla="*/ 1391608 w 3146620"/>
                <a:gd name="connsiteY13" fmla="*/ 1593820 h 2758642"/>
                <a:gd name="connsiteX14" fmla="*/ 1385744 w 3146620"/>
                <a:gd name="connsiteY14" fmla="*/ 1589673 h 2758642"/>
                <a:gd name="connsiteX15" fmla="*/ 1388977 w 3146620"/>
                <a:gd name="connsiteY15" fmla="*/ 1593072 h 2758642"/>
                <a:gd name="connsiteX16" fmla="*/ 1541216 w 3146620"/>
                <a:gd name="connsiteY16" fmla="*/ 1657815 h 2758642"/>
                <a:gd name="connsiteX17" fmla="*/ 1593509 w 3146620"/>
                <a:gd name="connsiteY17" fmla="*/ 1713511 h 2758642"/>
                <a:gd name="connsiteX18" fmla="*/ 1371509 w 3146620"/>
                <a:gd name="connsiteY18" fmla="*/ 1587645 h 2758642"/>
                <a:gd name="connsiteX19" fmla="*/ 1361983 w 3146620"/>
                <a:gd name="connsiteY19" fmla="*/ 1571512 h 2758642"/>
                <a:gd name="connsiteX20" fmla="*/ 1350382 w 3146620"/>
                <a:gd name="connsiteY20" fmla="*/ 1561391 h 2758642"/>
                <a:gd name="connsiteX21" fmla="*/ 1263938 w 3146620"/>
                <a:gd name="connsiteY21" fmla="*/ 1333122 h 2758642"/>
                <a:gd name="connsiteX22" fmla="*/ 1546906 w 3146620"/>
                <a:gd name="connsiteY22" fmla="*/ 1045181 h 2758642"/>
                <a:gd name="connsiteX23" fmla="*/ 1779330 w 3146620"/>
                <a:gd name="connsiteY23" fmla="*/ 1212923 h 2758642"/>
                <a:gd name="connsiteX24" fmla="*/ 1781655 w 3146620"/>
                <a:gd name="connsiteY24" fmla="*/ 1220300 h 2758642"/>
                <a:gd name="connsiteX25" fmla="*/ 1783398 w 3146620"/>
                <a:gd name="connsiteY25" fmla="*/ 1221999 h 2758642"/>
                <a:gd name="connsiteX26" fmla="*/ 1858959 w 3146620"/>
                <a:gd name="connsiteY26" fmla="*/ 1381743 h 2758642"/>
                <a:gd name="connsiteX27" fmla="*/ 1862053 w 3146620"/>
                <a:gd name="connsiteY27" fmla="*/ 1425590 h 2758642"/>
                <a:gd name="connsiteX28" fmla="*/ 1593509 w 3146620"/>
                <a:gd name="connsiteY28" fmla="*/ 1713511 h 2758642"/>
                <a:gd name="connsiteX29" fmla="*/ 1594962 w 3146620"/>
                <a:gd name="connsiteY29" fmla="*/ 1878090 h 2758642"/>
                <a:gd name="connsiteX30" fmla="*/ 1902115 w 3146620"/>
                <a:gd name="connsiteY30" fmla="*/ 1762139 h 2758642"/>
                <a:gd name="connsiteX31" fmla="*/ 1908639 w 3146620"/>
                <a:gd name="connsiteY31" fmla="*/ 1756051 h 2758642"/>
                <a:gd name="connsiteX32" fmla="*/ 1896806 w 3146620"/>
                <a:gd name="connsiteY32" fmla="*/ 1763478 h 2758642"/>
                <a:gd name="connsiteX33" fmla="*/ 1642222 w 3146620"/>
                <a:gd name="connsiteY33" fmla="*/ 1831446 h 2758642"/>
                <a:gd name="connsiteX34" fmla="*/ 1607518 w 3146620"/>
                <a:gd name="connsiteY34" fmla="*/ 1830364 h 2758642"/>
                <a:gd name="connsiteX35" fmla="*/ 1630367 w 3146620"/>
                <a:gd name="connsiteY35" fmla="*/ 1826357 h 2758642"/>
                <a:gd name="connsiteX36" fmla="*/ 1976258 w 3146620"/>
                <a:gd name="connsiteY36" fmla="*/ 1352787 h 2758642"/>
                <a:gd name="connsiteX37" fmla="*/ 1483712 w 3146620"/>
                <a:gd name="connsiteY37" fmla="*/ 884370 h 2758642"/>
                <a:gd name="connsiteX38" fmla="*/ 1130210 w 3146620"/>
                <a:gd name="connsiteY38" fmla="*/ 1069263 h 2758642"/>
                <a:gd name="connsiteX39" fmla="*/ 1117824 w 3146620"/>
                <a:gd name="connsiteY39" fmla="*/ 1087635 h 2758642"/>
                <a:gd name="connsiteX40" fmla="*/ 1144818 w 3146620"/>
                <a:gd name="connsiteY40" fmla="*/ 1064285 h 2758642"/>
                <a:gd name="connsiteX41" fmla="*/ 1489458 w 3146620"/>
                <a:gd name="connsiteY41" fmla="*/ 946535 h 2758642"/>
                <a:gd name="connsiteX42" fmla="*/ 1524084 w 3146620"/>
                <a:gd name="connsiteY42" fmla="*/ 948199 h 2758642"/>
                <a:gd name="connsiteX43" fmla="*/ 1501022 w 3146620"/>
                <a:gd name="connsiteY43" fmla="*/ 951733 h 2758642"/>
                <a:gd name="connsiteX44" fmla="*/ 1128838 w 3146620"/>
                <a:gd name="connsiteY44" fmla="*/ 1410158 h 2758642"/>
                <a:gd name="connsiteX45" fmla="*/ 1594962 w 3146620"/>
                <a:gd name="connsiteY45" fmla="*/ 1878090 h 2758642"/>
                <a:gd name="connsiteX46" fmla="*/ 1489458 w 3146620"/>
                <a:gd name="connsiteY46" fmla="*/ 1977838 h 2758642"/>
                <a:gd name="connsiteX47" fmla="*/ 947651 w 3146620"/>
                <a:gd name="connsiteY47" fmla="*/ 1462187 h 2758642"/>
                <a:gd name="connsiteX48" fmla="*/ 953894 w 3146620"/>
                <a:gd name="connsiteY48" fmla="*/ 1383658 h 2758642"/>
                <a:gd name="connsiteX49" fmla="*/ 1106343 w 3146620"/>
                <a:gd name="connsiteY49" fmla="*/ 1097566 h 2758642"/>
                <a:gd name="connsiteX50" fmla="*/ 1109860 w 3146620"/>
                <a:gd name="connsiteY50" fmla="*/ 1094523 h 2758642"/>
                <a:gd name="connsiteX51" fmla="*/ 1114550 w 3146620"/>
                <a:gd name="connsiteY51" fmla="*/ 1081311 h 2758642"/>
                <a:gd name="connsiteX52" fmla="*/ 1583484 w 3146620"/>
                <a:gd name="connsiteY52" fmla="*/ 780893 h 2758642"/>
                <a:gd name="connsiteX53" fmla="*/ 2154391 w 3146620"/>
                <a:gd name="connsiteY53" fmla="*/ 1296581 h 2758642"/>
                <a:gd name="connsiteX54" fmla="*/ 1979984 w 3146620"/>
                <a:gd name="connsiteY54" fmla="*/ 1705399 h 2758642"/>
                <a:gd name="connsiteX55" fmla="*/ 1956579 w 3146620"/>
                <a:gd name="connsiteY55" fmla="*/ 1723525 h 2758642"/>
                <a:gd name="connsiteX56" fmla="*/ 1937358 w 3146620"/>
                <a:gd name="connsiteY56" fmla="*/ 1752418 h 2758642"/>
                <a:gd name="connsiteX57" fmla="*/ 1489458 w 3146620"/>
                <a:gd name="connsiteY57" fmla="*/ 1977838 h 2758642"/>
                <a:gd name="connsiteX58" fmla="*/ 1682525 w 3146620"/>
                <a:gd name="connsiteY58" fmla="*/ 2200108 h 2758642"/>
                <a:gd name="connsiteX59" fmla="*/ 2312388 w 3146620"/>
                <a:gd name="connsiteY59" fmla="*/ 1901179 h 2758642"/>
                <a:gd name="connsiteX60" fmla="*/ 2334458 w 3146620"/>
                <a:gd name="connsiteY60" fmla="*/ 1871476 h 2758642"/>
                <a:gd name="connsiteX61" fmla="*/ 2286359 w 3146620"/>
                <a:gd name="connsiteY61" fmla="*/ 1909228 h 2758642"/>
                <a:gd name="connsiteX62" fmla="*/ 1672289 w 3146620"/>
                <a:gd name="connsiteY62" fmla="*/ 2099603 h 2758642"/>
                <a:gd name="connsiteX63" fmla="*/ 1610592 w 3146620"/>
                <a:gd name="connsiteY63" fmla="*/ 2096912 h 2758642"/>
                <a:gd name="connsiteX64" fmla="*/ 1651684 w 3146620"/>
                <a:gd name="connsiteY64" fmla="*/ 2091199 h 2758642"/>
                <a:gd name="connsiteX65" fmla="*/ 2314834 w 3146620"/>
                <a:gd name="connsiteY65" fmla="*/ 1350031 h 2758642"/>
                <a:gd name="connsiteX66" fmla="*/ 1484303 w 3146620"/>
                <a:gd name="connsiteY66" fmla="*/ 593492 h 2758642"/>
                <a:gd name="connsiteX67" fmla="*/ 937025 w 3146620"/>
                <a:gd name="connsiteY67" fmla="*/ 780959 h 2758642"/>
                <a:gd name="connsiteX68" fmla="*/ 925401 w 3146620"/>
                <a:gd name="connsiteY68" fmla="*/ 790801 h 2758642"/>
                <a:gd name="connsiteX69" fmla="*/ 946483 w 3146620"/>
                <a:gd name="connsiteY69" fmla="*/ 778794 h 2758642"/>
                <a:gd name="connsiteX70" fmla="*/ 1400097 w 3146620"/>
                <a:gd name="connsiteY70" fmla="*/ 668904 h 2758642"/>
                <a:gd name="connsiteX71" fmla="*/ 1461932 w 3146620"/>
                <a:gd name="connsiteY71" fmla="*/ 670654 h 2758642"/>
                <a:gd name="connsiteX72" fmla="*/ 1421219 w 3146620"/>
                <a:gd name="connsiteY72" fmla="*/ 677133 h 2758642"/>
                <a:gd name="connsiteX73" fmla="*/ 804919 w 3146620"/>
                <a:gd name="connsiteY73" fmla="*/ 1442786 h 2758642"/>
                <a:gd name="connsiteX74" fmla="*/ 1682525 w 3146620"/>
                <a:gd name="connsiteY74" fmla="*/ 2200108 h 2758642"/>
                <a:gd name="connsiteX75" fmla="*/ 1504755 w 3146620"/>
                <a:gd name="connsiteY75" fmla="*/ 2367407 h 2758642"/>
                <a:gd name="connsiteX76" fmla="*/ 487525 w 3146620"/>
                <a:gd name="connsiteY76" fmla="*/ 1533659 h 2758642"/>
                <a:gd name="connsiteX77" fmla="*/ 798279 w 3146620"/>
                <a:gd name="connsiteY77" fmla="*/ 872693 h 2758642"/>
                <a:gd name="connsiteX78" fmla="*/ 839982 w 3146620"/>
                <a:gd name="connsiteY78" fmla="*/ 843388 h 2758642"/>
                <a:gd name="connsiteX79" fmla="*/ 874229 w 3146620"/>
                <a:gd name="connsiteY79" fmla="*/ 796675 h 2758642"/>
                <a:gd name="connsiteX80" fmla="*/ 1672289 w 3146620"/>
                <a:gd name="connsiteY80" fmla="*/ 432222 h 2758642"/>
                <a:gd name="connsiteX81" fmla="*/ 2637668 w 3146620"/>
                <a:gd name="connsiteY81" fmla="*/ 1265912 h 2758642"/>
                <a:gd name="connsiteX82" fmla="*/ 2626544 w 3146620"/>
                <a:gd name="connsiteY82" fmla="*/ 1392875 h 2758642"/>
                <a:gd name="connsiteX83" fmla="*/ 2532056 w 3146620"/>
                <a:gd name="connsiteY83" fmla="*/ 1645451 h 2758642"/>
                <a:gd name="connsiteX84" fmla="*/ 2354915 w 3146620"/>
                <a:gd name="connsiteY84" fmla="*/ 1855420 h 2758642"/>
                <a:gd name="connsiteX85" fmla="*/ 2348647 w 3146620"/>
                <a:gd name="connsiteY85" fmla="*/ 1860340 h 2758642"/>
                <a:gd name="connsiteX86" fmla="*/ 2340290 w 3146620"/>
                <a:gd name="connsiteY86" fmla="*/ 1881700 h 2758642"/>
                <a:gd name="connsiteX87" fmla="*/ 1504755 w 3146620"/>
                <a:gd name="connsiteY87" fmla="*/ 2367407 h 2758642"/>
                <a:gd name="connsiteX88" fmla="*/ 1397545 w 3146620"/>
                <a:gd name="connsiteY88" fmla="*/ 2709204 h 2758642"/>
                <a:gd name="connsiteX89" fmla="*/ 1313564 w 3146620"/>
                <a:gd name="connsiteY89" fmla="*/ 2683625 h 2758642"/>
                <a:gd name="connsiteX90" fmla="*/ 650749 w 3146620"/>
                <a:gd name="connsiteY90" fmla="*/ 2114015 h 2758642"/>
                <a:gd name="connsiteX91" fmla="*/ 614783 w 3146620"/>
                <a:gd name="connsiteY91" fmla="*/ 2038601 h 2758642"/>
                <a:gd name="connsiteX92" fmla="*/ 649272 w 3146620"/>
                <a:gd name="connsiteY92" fmla="*/ 2082574 h 2758642"/>
                <a:gd name="connsiteX93" fmla="*/ 2116901 w 3146620"/>
                <a:gd name="connsiteY93" fmla="*/ 2251331 h 2758642"/>
                <a:gd name="connsiteX94" fmla="*/ 2619314 w 3146620"/>
                <a:gd name="connsiteY94" fmla="*/ 1730569 h 2758642"/>
                <a:gd name="connsiteX95" fmla="*/ 2643909 w 3146620"/>
                <a:gd name="connsiteY95" fmla="*/ 635797 h 2758642"/>
                <a:gd name="connsiteX96" fmla="*/ 2028202 w 3146620"/>
                <a:gd name="connsiteY96" fmla="*/ 142980 h 2758642"/>
                <a:gd name="connsiteX97" fmla="*/ 2006897 w 3146620"/>
                <a:gd name="connsiteY97" fmla="*/ 137397 h 2758642"/>
                <a:gd name="connsiteX98" fmla="*/ 2037333 w 3146620"/>
                <a:gd name="connsiteY98" fmla="*/ 152393 h 2758642"/>
                <a:gd name="connsiteX99" fmla="*/ 2483804 w 3146620"/>
                <a:gd name="connsiteY99" fmla="*/ 598783 h 2758642"/>
                <a:gd name="connsiteX100" fmla="*/ 2521179 w 3146620"/>
                <a:gd name="connsiteY100" fmla="*/ 673576 h 2758642"/>
                <a:gd name="connsiteX101" fmla="*/ 2485857 w 3146620"/>
                <a:gd name="connsiteY101" fmla="*/ 630692 h 2758642"/>
                <a:gd name="connsiteX102" fmla="*/ 1014038 w 3146620"/>
                <a:gd name="connsiteY102" fmla="*/ 537905 h 2758642"/>
                <a:gd name="connsiteX103" fmla="*/ 516254 w 3146620"/>
                <a:gd name="connsiteY103" fmla="*/ 2209923 h 2758642"/>
                <a:gd name="connsiteX104" fmla="*/ 1341630 w 3146620"/>
                <a:gd name="connsiteY104" fmla="*/ 2707786 h 2758642"/>
                <a:gd name="connsiteX105" fmla="*/ 1738084 w 3146620"/>
                <a:gd name="connsiteY105" fmla="*/ 2758614 h 2758642"/>
                <a:gd name="connsiteX106" fmla="*/ 1433261 w 3146620"/>
                <a:gd name="connsiteY106" fmla="*/ 2720084 h 2758642"/>
                <a:gd name="connsiteX107" fmla="*/ 1422318 w 3146620"/>
                <a:gd name="connsiteY107" fmla="*/ 2716750 h 2758642"/>
                <a:gd name="connsiteX108" fmla="*/ 1386949 w 3146620"/>
                <a:gd name="connsiteY108" fmla="*/ 2724643 h 2758642"/>
                <a:gd name="connsiteX109" fmla="*/ 166887 w 3146620"/>
                <a:gd name="connsiteY109" fmla="*/ 2138525 h 2758642"/>
                <a:gd name="connsiteX110" fmla="*/ 682014 w 3146620"/>
                <a:gd name="connsiteY110" fmla="*/ 237219 h 2758642"/>
                <a:gd name="connsiteX111" fmla="*/ 1810049 w 3146620"/>
                <a:gd name="connsiteY111" fmla="*/ 54886 h 2758642"/>
                <a:gd name="connsiteX112" fmla="*/ 1878052 w 3146620"/>
                <a:gd name="connsiteY112" fmla="*/ 79920 h 2758642"/>
                <a:gd name="connsiteX113" fmla="*/ 1965689 w 3146620"/>
                <a:gd name="connsiteY113" fmla="*/ 81604 h 2758642"/>
                <a:gd name="connsiteX114" fmla="*/ 2991394 w 3146620"/>
                <a:gd name="connsiteY114" fmla="*/ 724335 h 2758642"/>
                <a:gd name="connsiteX115" fmla="*/ 2925735 w 3146620"/>
                <a:gd name="connsiteY115" fmla="*/ 2094710 h 2758642"/>
                <a:gd name="connsiteX116" fmla="*/ 2442947 w 3146620"/>
                <a:gd name="connsiteY116" fmla="*/ 2564098 h 2758642"/>
                <a:gd name="connsiteX117" fmla="*/ 2257553 w 3146620"/>
                <a:gd name="connsiteY117" fmla="*/ 2656723 h 2758642"/>
                <a:gd name="connsiteX118" fmla="*/ 1738084 w 3146620"/>
                <a:gd name="connsiteY118" fmla="*/ 2758614 h 2758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146620" h="2758642">
                  <a:moveTo>
                    <a:pt x="1541216" y="1657815"/>
                  </a:moveTo>
                  <a:cubicBezTo>
                    <a:pt x="1668812" y="1657815"/>
                    <a:pt x="1772249" y="1540838"/>
                    <a:pt x="1772249" y="1396539"/>
                  </a:cubicBezTo>
                  <a:cubicBezTo>
                    <a:pt x="1772249" y="1270278"/>
                    <a:pt x="1693055" y="1164934"/>
                    <a:pt x="1587777" y="1140571"/>
                  </a:cubicBezTo>
                  <a:lnTo>
                    <a:pt x="1576347" y="1138598"/>
                  </a:lnTo>
                  <a:lnTo>
                    <a:pt x="1593509" y="1137669"/>
                  </a:lnTo>
                  <a:cubicBezTo>
                    <a:pt x="1658396" y="1137669"/>
                    <a:pt x="1717908" y="1162343"/>
                    <a:pt x="1764328" y="1203416"/>
                  </a:cubicBezTo>
                  <a:lnTo>
                    <a:pt x="1777708" y="1216454"/>
                  </a:lnTo>
                  <a:lnTo>
                    <a:pt x="1771569" y="1206196"/>
                  </a:lnTo>
                  <a:cubicBezTo>
                    <a:pt x="1732262" y="1144599"/>
                    <a:pt x="1669215" y="1104412"/>
                    <a:pt x="1596357" y="1102959"/>
                  </a:cubicBezTo>
                  <a:cubicBezTo>
                    <a:pt x="1468824" y="1100415"/>
                    <a:pt x="1359524" y="1217513"/>
                    <a:pt x="1352229" y="1364506"/>
                  </a:cubicBezTo>
                  <a:cubicBezTo>
                    <a:pt x="1345845" y="1493124"/>
                    <a:pt x="1419674" y="1602013"/>
                    <a:pt x="1523668" y="1628929"/>
                  </a:cubicBezTo>
                  <a:lnTo>
                    <a:pt x="1534993" y="1631167"/>
                  </a:lnTo>
                  <a:lnTo>
                    <a:pt x="1517792" y="1631771"/>
                  </a:lnTo>
                  <a:cubicBezTo>
                    <a:pt x="1471467" y="1630847"/>
                    <a:pt x="1428520" y="1617154"/>
                    <a:pt x="1391608" y="1593820"/>
                  </a:cubicBezTo>
                  <a:lnTo>
                    <a:pt x="1385744" y="1589673"/>
                  </a:lnTo>
                  <a:lnTo>
                    <a:pt x="1388977" y="1593072"/>
                  </a:lnTo>
                  <a:cubicBezTo>
                    <a:pt x="1429632" y="1633381"/>
                    <a:pt x="1482901" y="1657815"/>
                    <a:pt x="1541216" y="1657815"/>
                  </a:cubicBezTo>
                  <a:close/>
                  <a:moveTo>
                    <a:pt x="1593509" y="1713511"/>
                  </a:moveTo>
                  <a:cubicBezTo>
                    <a:pt x="1501248" y="1713511"/>
                    <a:pt x="1419854" y="1663628"/>
                    <a:pt x="1371509" y="1587645"/>
                  </a:cubicBezTo>
                  <a:lnTo>
                    <a:pt x="1361983" y="1571512"/>
                  </a:lnTo>
                  <a:lnTo>
                    <a:pt x="1350382" y="1561391"/>
                  </a:lnTo>
                  <a:cubicBezTo>
                    <a:pt x="1293398" y="1506407"/>
                    <a:pt x="1259416" y="1424237"/>
                    <a:pt x="1263938" y="1333122"/>
                  </a:cubicBezTo>
                  <a:cubicBezTo>
                    <a:pt x="1271977" y="1171140"/>
                    <a:pt x="1398666" y="1042224"/>
                    <a:pt x="1546906" y="1045181"/>
                  </a:cubicBezTo>
                  <a:cubicBezTo>
                    <a:pt x="1652294" y="1047283"/>
                    <a:pt x="1740203" y="1115472"/>
                    <a:pt x="1779330" y="1212923"/>
                  </a:cubicBezTo>
                  <a:lnTo>
                    <a:pt x="1781655" y="1220300"/>
                  </a:lnTo>
                  <a:lnTo>
                    <a:pt x="1783398" y="1221999"/>
                  </a:lnTo>
                  <a:cubicBezTo>
                    <a:pt x="1822883" y="1264333"/>
                    <a:pt x="1850130" y="1319789"/>
                    <a:pt x="1858959" y="1381743"/>
                  </a:cubicBezTo>
                  <a:cubicBezTo>
                    <a:pt x="1860996" y="1396040"/>
                    <a:pt x="1862053" y="1410682"/>
                    <a:pt x="1862053" y="1425590"/>
                  </a:cubicBezTo>
                  <a:cubicBezTo>
                    <a:pt x="1862053" y="1584604"/>
                    <a:pt x="1741822" y="1713511"/>
                    <a:pt x="1593509" y="1713511"/>
                  </a:cubicBezTo>
                  <a:close/>
                  <a:moveTo>
                    <a:pt x="1594962" y="1878090"/>
                  </a:moveTo>
                  <a:cubicBezTo>
                    <a:pt x="1712617" y="1878090"/>
                    <a:pt x="1820091" y="1834330"/>
                    <a:pt x="1902115" y="1762139"/>
                  </a:cubicBezTo>
                  <a:lnTo>
                    <a:pt x="1908639" y="1756051"/>
                  </a:lnTo>
                  <a:lnTo>
                    <a:pt x="1896806" y="1763478"/>
                  </a:lnTo>
                  <a:cubicBezTo>
                    <a:pt x="1822334" y="1805268"/>
                    <a:pt x="1735685" y="1829792"/>
                    <a:pt x="1642222" y="1831446"/>
                  </a:cubicBezTo>
                  <a:lnTo>
                    <a:pt x="1607518" y="1830364"/>
                  </a:lnTo>
                  <a:lnTo>
                    <a:pt x="1630367" y="1826357"/>
                  </a:lnTo>
                  <a:cubicBezTo>
                    <a:pt x="1840183" y="1778150"/>
                    <a:pt x="1989137" y="1583136"/>
                    <a:pt x="1976258" y="1352787"/>
                  </a:cubicBezTo>
                  <a:cubicBezTo>
                    <a:pt x="1961539" y="1089531"/>
                    <a:pt x="1741019" y="879814"/>
                    <a:pt x="1483712" y="884370"/>
                  </a:cubicBezTo>
                  <a:cubicBezTo>
                    <a:pt x="1336717" y="886973"/>
                    <a:pt x="1209515" y="958946"/>
                    <a:pt x="1130210" y="1069263"/>
                  </a:cubicBezTo>
                  <a:lnTo>
                    <a:pt x="1117824" y="1087635"/>
                  </a:lnTo>
                  <a:lnTo>
                    <a:pt x="1144818" y="1064285"/>
                  </a:lnTo>
                  <a:cubicBezTo>
                    <a:pt x="1238475" y="990724"/>
                    <a:pt x="1358544" y="946535"/>
                    <a:pt x="1489458" y="946535"/>
                  </a:cubicBezTo>
                  <a:lnTo>
                    <a:pt x="1524084" y="948199"/>
                  </a:lnTo>
                  <a:lnTo>
                    <a:pt x="1501022" y="951733"/>
                  </a:lnTo>
                  <a:cubicBezTo>
                    <a:pt x="1288616" y="995365"/>
                    <a:pt x="1128838" y="1184031"/>
                    <a:pt x="1128838" y="1410158"/>
                  </a:cubicBezTo>
                  <a:cubicBezTo>
                    <a:pt x="1128838" y="1668590"/>
                    <a:pt x="1337529" y="1878090"/>
                    <a:pt x="1594962" y="1878090"/>
                  </a:cubicBezTo>
                  <a:close/>
                  <a:moveTo>
                    <a:pt x="1489458" y="1977838"/>
                  </a:moveTo>
                  <a:cubicBezTo>
                    <a:pt x="1190226" y="1977838"/>
                    <a:pt x="947651" y="1746973"/>
                    <a:pt x="947651" y="1462187"/>
                  </a:cubicBezTo>
                  <a:cubicBezTo>
                    <a:pt x="947651" y="1435488"/>
                    <a:pt x="949783" y="1409263"/>
                    <a:pt x="953894" y="1383658"/>
                  </a:cubicBezTo>
                  <a:cubicBezTo>
                    <a:pt x="971708" y="1272703"/>
                    <a:pt x="1026679" y="1173384"/>
                    <a:pt x="1106343" y="1097566"/>
                  </a:cubicBezTo>
                  <a:lnTo>
                    <a:pt x="1109860" y="1094523"/>
                  </a:lnTo>
                  <a:lnTo>
                    <a:pt x="1114550" y="1081311"/>
                  </a:lnTo>
                  <a:cubicBezTo>
                    <a:pt x="1193492" y="906781"/>
                    <a:pt x="1370854" y="784658"/>
                    <a:pt x="1583484" y="780893"/>
                  </a:cubicBezTo>
                  <a:cubicBezTo>
                    <a:pt x="1882567" y="775598"/>
                    <a:pt x="2138171" y="1006479"/>
                    <a:pt x="2154391" y="1296581"/>
                  </a:cubicBezTo>
                  <a:cubicBezTo>
                    <a:pt x="2163515" y="1459763"/>
                    <a:pt x="2094953" y="1606925"/>
                    <a:pt x="1979984" y="1705399"/>
                  </a:cubicBezTo>
                  <a:lnTo>
                    <a:pt x="1956579" y="1723525"/>
                  </a:lnTo>
                  <a:lnTo>
                    <a:pt x="1937358" y="1752418"/>
                  </a:lnTo>
                  <a:cubicBezTo>
                    <a:pt x="1839819" y="1888500"/>
                    <a:pt x="1675600" y="1977838"/>
                    <a:pt x="1489458" y="1977838"/>
                  </a:cubicBezTo>
                  <a:close/>
                  <a:moveTo>
                    <a:pt x="1682525" y="2200108"/>
                  </a:moveTo>
                  <a:cubicBezTo>
                    <a:pt x="1944439" y="2195900"/>
                    <a:pt x="2171085" y="2079537"/>
                    <a:pt x="2312388" y="1901179"/>
                  </a:cubicBezTo>
                  <a:lnTo>
                    <a:pt x="2334458" y="1871476"/>
                  </a:lnTo>
                  <a:lnTo>
                    <a:pt x="2286359" y="1909228"/>
                  </a:lnTo>
                  <a:cubicBezTo>
                    <a:pt x="2119485" y="2028159"/>
                    <a:pt x="1905548" y="2099603"/>
                    <a:pt x="1672289" y="2099603"/>
                  </a:cubicBezTo>
                  <a:lnTo>
                    <a:pt x="1610592" y="2096912"/>
                  </a:lnTo>
                  <a:lnTo>
                    <a:pt x="1651684" y="2091199"/>
                  </a:lnTo>
                  <a:cubicBezTo>
                    <a:pt x="2030143" y="2020655"/>
                    <a:pt x="2314834" y="1715627"/>
                    <a:pt x="2314834" y="1350031"/>
                  </a:cubicBezTo>
                  <a:cubicBezTo>
                    <a:pt x="2314834" y="932206"/>
                    <a:pt x="1942993" y="593492"/>
                    <a:pt x="1484303" y="593492"/>
                  </a:cubicBezTo>
                  <a:cubicBezTo>
                    <a:pt x="1274668" y="593492"/>
                    <a:pt x="1083173" y="664242"/>
                    <a:pt x="937025" y="780959"/>
                  </a:cubicBezTo>
                  <a:lnTo>
                    <a:pt x="925401" y="790801"/>
                  </a:lnTo>
                  <a:lnTo>
                    <a:pt x="946483" y="778794"/>
                  </a:lnTo>
                  <a:cubicBezTo>
                    <a:pt x="1079176" y="711228"/>
                    <a:pt x="1233565" y="671580"/>
                    <a:pt x="1400097" y="668904"/>
                  </a:cubicBezTo>
                  <a:lnTo>
                    <a:pt x="1461932" y="670654"/>
                  </a:lnTo>
                  <a:lnTo>
                    <a:pt x="1421219" y="677133"/>
                  </a:lnTo>
                  <a:cubicBezTo>
                    <a:pt x="1047374" y="755072"/>
                    <a:pt x="781971" y="1070365"/>
                    <a:pt x="804919" y="1442786"/>
                  </a:cubicBezTo>
                  <a:cubicBezTo>
                    <a:pt x="831145" y="1868410"/>
                    <a:pt x="1224063" y="2207475"/>
                    <a:pt x="1682525" y="2200108"/>
                  </a:cubicBezTo>
                  <a:close/>
                  <a:moveTo>
                    <a:pt x="1504755" y="2367407"/>
                  </a:moveTo>
                  <a:cubicBezTo>
                    <a:pt x="971855" y="2375969"/>
                    <a:pt x="516425" y="2002688"/>
                    <a:pt x="487525" y="1533659"/>
                  </a:cubicBezTo>
                  <a:cubicBezTo>
                    <a:pt x="471267" y="1269830"/>
                    <a:pt x="593430" y="1031904"/>
                    <a:pt x="798279" y="872693"/>
                  </a:cubicBezTo>
                  <a:lnTo>
                    <a:pt x="839982" y="843388"/>
                  </a:lnTo>
                  <a:lnTo>
                    <a:pt x="874229" y="796675"/>
                  </a:lnTo>
                  <a:cubicBezTo>
                    <a:pt x="1048022" y="576661"/>
                    <a:pt x="1340623" y="432222"/>
                    <a:pt x="1672289" y="432222"/>
                  </a:cubicBezTo>
                  <a:cubicBezTo>
                    <a:pt x="2205452" y="432222"/>
                    <a:pt x="2637668" y="805478"/>
                    <a:pt x="2637668" y="1265912"/>
                  </a:cubicBezTo>
                  <a:cubicBezTo>
                    <a:pt x="2637668" y="1309078"/>
                    <a:pt x="2633869" y="1351477"/>
                    <a:pt x="2626544" y="1392875"/>
                  </a:cubicBezTo>
                  <a:cubicBezTo>
                    <a:pt x="2610674" y="1482570"/>
                    <a:pt x="2578252" y="1567561"/>
                    <a:pt x="2532056" y="1645451"/>
                  </a:cubicBezTo>
                  <a:cubicBezTo>
                    <a:pt x="2485859" y="1723341"/>
                    <a:pt x="2425886" y="1794130"/>
                    <a:pt x="2354915" y="1855420"/>
                  </a:cubicBezTo>
                  <a:lnTo>
                    <a:pt x="2348647" y="1860340"/>
                  </a:lnTo>
                  <a:lnTo>
                    <a:pt x="2340290" y="1881700"/>
                  </a:lnTo>
                  <a:cubicBezTo>
                    <a:pt x="2199633" y="2163876"/>
                    <a:pt x="1883614" y="2361320"/>
                    <a:pt x="1504755" y="2367407"/>
                  </a:cubicBezTo>
                  <a:close/>
                  <a:moveTo>
                    <a:pt x="1397545" y="2709204"/>
                  </a:moveTo>
                  <a:lnTo>
                    <a:pt x="1313564" y="2683625"/>
                  </a:lnTo>
                  <a:cubicBezTo>
                    <a:pt x="1039114" y="2584837"/>
                    <a:pt x="801010" y="2390656"/>
                    <a:pt x="650749" y="2114015"/>
                  </a:cubicBezTo>
                  <a:lnTo>
                    <a:pt x="614783" y="2038601"/>
                  </a:lnTo>
                  <a:lnTo>
                    <a:pt x="649272" y="2082574"/>
                  </a:lnTo>
                  <a:cubicBezTo>
                    <a:pt x="992096" y="2472625"/>
                    <a:pt x="1603682" y="2556037"/>
                    <a:pt x="2116901" y="2251331"/>
                  </a:cubicBezTo>
                  <a:cubicBezTo>
                    <a:pt x="2336852" y="2120742"/>
                    <a:pt x="2507502" y="1937409"/>
                    <a:pt x="2619314" y="1730569"/>
                  </a:cubicBezTo>
                  <a:cubicBezTo>
                    <a:pt x="2805668" y="1385834"/>
                    <a:pt x="2828583" y="975796"/>
                    <a:pt x="2643909" y="635797"/>
                  </a:cubicBezTo>
                  <a:cubicBezTo>
                    <a:pt x="2508867" y="387174"/>
                    <a:pt x="2286192" y="219031"/>
                    <a:pt x="2028202" y="142980"/>
                  </a:cubicBezTo>
                  <a:lnTo>
                    <a:pt x="2006897" y="137397"/>
                  </a:lnTo>
                  <a:lnTo>
                    <a:pt x="2037333" y="152393"/>
                  </a:lnTo>
                  <a:cubicBezTo>
                    <a:pt x="2217659" y="253452"/>
                    <a:pt x="2372771" y="403509"/>
                    <a:pt x="2483804" y="598783"/>
                  </a:cubicBezTo>
                  <a:lnTo>
                    <a:pt x="2521179" y="673576"/>
                  </a:lnTo>
                  <a:lnTo>
                    <a:pt x="2485857" y="630692"/>
                  </a:lnTo>
                  <a:cubicBezTo>
                    <a:pt x="2135626" y="252277"/>
                    <a:pt x="1522054" y="200295"/>
                    <a:pt x="1014038" y="537905"/>
                  </a:cubicBezTo>
                  <a:cubicBezTo>
                    <a:pt x="433447" y="923746"/>
                    <a:pt x="210582" y="1672333"/>
                    <a:pt x="516254" y="2209923"/>
                  </a:cubicBezTo>
                  <a:cubicBezTo>
                    <a:pt x="690881" y="2517041"/>
                    <a:pt x="1000230" y="2688855"/>
                    <a:pt x="1341630" y="2707786"/>
                  </a:cubicBezTo>
                  <a:close/>
                  <a:moveTo>
                    <a:pt x="1738084" y="2758614"/>
                  </a:moveTo>
                  <a:cubicBezTo>
                    <a:pt x="1634411" y="2757926"/>
                    <a:pt x="1532079" y="2744900"/>
                    <a:pt x="1433261" y="2720084"/>
                  </a:cubicBezTo>
                  <a:lnTo>
                    <a:pt x="1422318" y="2716750"/>
                  </a:lnTo>
                  <a:lnTo>
                    <a:pt x="1386949" y="2724643"/>
                  </a:lnTo>
                  <a:cubicBezTo>
                    <a:pt x="900227" y="2793005"/>
                    <a:pt x="419484" y="2582771"/>
                    <a:pt x="166887" y="2138525"/>
                  </a:cubicBezTo>
                  <a:cubicBezTo>
                    <a:pt x="-188415" y="1513651"/>
                    <a:pt x="42216" y="662407"/>
                    <a:pt x="682014" y="237219"/>
                  </a:cubicBezTo>
                  <a:cubicBezTo>
                    <a:pt x="1041900" y="-1950"/>
                    <a:pt x="1454592" y="-55367"/>
                    <a:pt x="1810049" y="54886"/>
                  </a:cubicBezTo>
                  <a:lnTo>
                    <a:pt x="1878052" y="79920"/>
                  </a:lnTo>
                  <a:lnTo>
                    <a:pt x="1965689" y="81604"/>
                  </a:lnTo>
                  <a:cubicBezTo>
                    <a:pt x="2386494" y="104349"/>
                    <a:pt x="2777742" y="330986"/>
                    <a:pt x="2991394" y="724335"/>
                  </a:cubicBezTo>
                  <a:cubicBezTo>
                    <a:pt x="3227517" y="1159057"/>
                    <a:pt x="3185246" y="1684230"/>
                    <a:pt x="2925735" y="2094710"/>
                  </a:cubicBezTo>
                  <a:cubicBezTo>
                    <a:pt x="2807775" y="2281291"/>
                    <a:pt x="2644932" y="2444176"/>
                    <a:pt x="2442947" y="2564098"/>
                  </a:cubicBezTo>
                  <a:cubicBezTo>
                    <a:pt x="2382352" y="2600074"/>
                    <a:pt x="2320385" y="2630907"/>
                    <a:pt x="2257553" y="2656723"/>
                  </a:cubicBezTo>
                  <a:cubicBezTo>
                    <a:pt x="2087384" y="2726641"/>
                    <a:pt x="1910872" y="2759762"/>
                    <a:pt x="1738084" y="2758614"/>
                  </a:cubicBezTo>
                  <a:close/>
                </a:path>
              </a:pathLst>
            </a:custGeom>
            <a:solidFill>
              <a:srgbClr val="C00000"/>
            </a:solidFill>
            <a:ln w="6350">
              <a:noFill/>
            </a:ln>
            <a:effectLst>
              <a:outerShdw blurRad="50800" dist="50800" dir="5400000" algn="ctr" rotWithShape="0">
                <a:schemeClr val="bg1"/>
              </a:outerShdw>
            </a:effectLst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/>
            </a:p>
          </p:txBody>
        </p:sp>
        <p:sp>
          <p:nvSpPr>
            <p:cNvPr id="10" name="Forma libre 19"/>
            <p:cNvSpPr/>
            <p:nvPr/>
          </p:nvSpPr>
          <p:spPr>
            <a:xfrm rot="9566719">
              <a:off x="2932409" y="3669208"/>
              <a:ext cx="620170" cy="613395"/>
            </a:xfrm>
            <a:custGeom>
              <a:avLst/>
              <a:gdLst>
                <a:gd name="connsiteX0" fmla="*/ 1541216 w 3146620"/>
                <a:gd name="connsiteY0" fmla="*/ 1657815 h 2758642"/>
                <a:gd name="connsiteX1" fmla="*/ 1772249 w 3146620"/>
                <a:gd name="connsiteY1" fmla="*/ 1396539 h 2758642"/>
                <a:gd name="connsiteX2" fmla="*/ 1587777 w 3146620"/>
                <a:gd name="connsiteY2" fmla="*/ 1140571 h 2758642"/>
                <a:gd name="connsiteX3" fmla="*/ 1576347 w 3146620"/>
                <a:gd name="connsiteY3" fmla="*/ 1138598 h 2758642"/>
                <a:gd name="connsiteX4" fmla="*/ 1593509 w 3146620"/>
                <a:gd name="connsiteY4" fmla="*/ 1137669 h 2758642"/>
                <a:gd name="connsiteX5" fmla="*/ 1764328 w 3146620"/>
                <a:gd name="connsiteY5" fmla="*/ 1203416 h 2758642"/>
                <a:gd name="connsiteX6" fmla="*/ 1777708 w 3146620"/>
                <a:gd name="connsiteY6" fmla="*/ 1216454 h 2758642"/>
                <a:gd name="connsiteX7" fmla="*/ 1771569 w 3146620"/>
                <a:gd name="connsiteY7" fmla="*/ 1206196 h 2758642"/>
                <a:gd name="connsiteX8" fmla="*/ 1596357 w 3146620"/>
                <a:gd name="connsiteY8" fmla="*/ 1102959 h 2758642"/>
                <a:gd name="connsiteX9" fmla="*/ 1352229 w 3146620"/>
                <a:gd name="connsiteY9" fmla="*/ 1364506 h 2758642"/>
                <a:gd name="connsiteX10" fmla="*/ 1523668 w 3146620"/>
                <a:gd name="connsiteY10" fmla="*/ 1628929 h 2758642"/>
                <a:gd name="connsiteX11" fmla="*/ 1534993 w 3146620"/>
                <a:gd name="connsiteY11" fmla="*/ 1631167 h 2758642"/>
                <a:gd name="connsiteX12" fmla="*/ 1517792 w 3146620"/>
                <a:gd name="connsiteY12" fmla="*/ 1631771 h 2758642"/>
                <a:gd name="connsiteX13" fmla="*/ 1391608 w 3146620"/>
                <a:gd name="connsiteY13" fmla="*/ 1593820 h 2758642"/>
                <a:gd name="connsiteX14" fmla="*/ 1385744 w 3146620"/>
                <a:gd name="connsiteY14" fmla="*/ 1589673 h 2758642"/>
                <a:gd name="connsiteX15" fmla="*/ 1388977 w 3146620"/>
                <a:gd name="connsiteY15" fmla="*/ 1593072 h 2758642"/>
                <a:gd name="connsiteX16" fmla="*/ 1541216 w 3146620"/>
                <a:gd name="connsiteY16" fmla="*/ 1657815 h 2758642"/>
                <a:gd name="connsiteX17" fmla="*/ 1593509 w 3146620"/>
                <a:gd name="connsiteY17" fmla="*/ 1713511 h 2758642"/>
                <a:gd name="connsiteX18" fmla="*/ 1371509 w 3146620"/>
                <a:gd name="connsiteY18" fmla="*/ 1587645 h 2758642"/>
                <a:gd name="connsiteX19" fmla="*/ 1361983 w 3146620"/>
                <a:gd name="connsiteY19" fmla="*/ 1571512 h 2758642"/>
                <a:gd name="connsiteX20" fmla="*/ 1350382 w 3146620"/>
                <a:gd name="connsiteY20" fmla="*/ 1561391 h 2758642"/>
                <a:gd name="connsiteX21" fmla="*/ 1263938 w 3146620"/>
                <a:gd name="connsiteY21" fmla="*/ 1333122 h 2758642"/>
                <a:gd name="connsiteX22" fmla="*/ 1546906 w 3146620"/>
                <a:gd name="connsiteY22" fmla="*/ 1045181 h 2758642"/>
                <a:gd name="connsiteX23" fmla="*/ 1779330 w 3146620"/>
                <a:gd name="connsiteY23" fmla="*/ 1212923 h 2758642"/>
                <a:gd name="connsiteX24" fmla="*/ 1781655 w 3146620"/>
                <a:gd name="connsiteY24" fmla="*/ 1220300 h 2758642"/>
                <a:gd name="connsiteX25" fmla="*/ 1783398 w 3146620"/>
                <a:gd name="connsiteY25" fmla="*/ 1221999 h 2758642"/>
                <a:gd name="connsiteX26" fmla="*/ 1858959 w 3146620"/>
                <a:gd name="connsiteY26" fmla="*/ 1381743 h 2758642"/>
                <a:gd name="connsiteX27" fmla="*/ 1862053 w 3146620"/>
                <a:gd name="connsiteY27" fmla="*/ 1425590 h 2758642"/>
                <a:gd name="connsiteX28" fmla="*/ 1593509 w 3146620"/>
                <a:gd name="connsiteY28" fmla="*/ 1713511 h 2758642"/>
                <a:gd name="connsiteX29" fmla="*/ 1594962 w 3146620"/>
                <a:gd name="connsiteY29" fmla="*/ 1878090 h 2758642"/>
                <a:gd name="connsiteX30" fmla="*/ 1902115 w 3146620"/>
                <a:gd name="connsiteY30" fmla="*/ 1762139 h 2758642"/>
                <a:gd name="connsiteX31" fmla="*/ 1908639 w 3146620"/>
                <a:gd name="connsiteY31" fmla="*/ 1756051 h 2758642"/>
                <a:gd name="connsiteX32" fmla="*/ 1896806 w 3146620"/>
                <a:gd name="connsiteY32" fmla="*/ 1763478 h 2758642"/>
                <a:gd name="connsiteX33" fmla="*/ 1642222 w 3146620"/>
                <a:gd name="connsiteY33" fmla="*/ 1831446 h 2758642"/>
                <a:gd name="connsiteX34" fmla="*/ 1607518 w 3146620"/>
                <a:gd name="connsiteY34" fmla="*/ 1830364 h 2758642"/>
                <a:gd name="connsiteX35" fmla="*/ 1630367 w 3146620"/>
                <a:gd name="connsiteY35" fmla="*/ 1826357 h 2758642"/>
                <a:gd name="connsiteX36" fmla="*/ 1976258 w 3146620"/>
                <a:gd name="connsiteY36" fmla="*/ 1352787 h 2758642"/>
                <a:gd name="connsiteX37" fmla="*/ 1483712 w 3146620"/>
                <a:gd name="connsiteY37" fmla="*/ 884370 h 2758642"/>
                <a:gd name="connsiteX38" fmla="*/ 1130210 w 3146620"/>
                <a:gd name="connsiteY38" fmla="*/ 1069263 h 2758642"/>
                <a:gd name="connsiteX39" fmla="*/ 1117824 w 3146620"/>
                <a:gd name="connsiteY39" fmla="*/ 1087635 h 2758642"/>
                <a:gd name="connsiteX40" fmla="*/ 1144818 w 3146620"/>
                <a:gd name="connsiteY40" fmla="*/ 1064285 h 2758642"/>
                <a:gd name="connsiteX41" fmla="*/ 1489458 w 3146620"/>
                <a:gd name="connsiteY41" fmla="*/ 946535 h 2758642"/>
                <a:gd name="connsiteX42" fmla="*/ 1524084 w 3146620"/>
                <a:gd name="connsiteY42" fmla="*/ 948199 h 2758642"/>
                <a:gd name="connsiteX43" fmla="*/ 1501022 w 3146620"/>
                <a:gd name="connsiteY43" fmla="*/ 951733 h 2758642"/>
                <a:gd name="connsiteX44" fmla="*/ 1128838 w 3146620"/>
                <a:gd name="connsiteY44" fmla="*/ 1410158 h 2758642"/>
                <a:gd name="connsiteX45" fmla="*/ 1594962 w 3146620"/>
                <a:gd name="connsiteY45" fmla="*/ 1878090 h 2758642"/>
                <a:gd name="connsiteX46" fmla="*/ 1489458 w 3146620"/>
                <a:gd name="connsiteY46" fmla="*/ 1977838 h 2758642"/>
                <a:gd name="connsiteX47" fmla="*/ 947651 w 3146620"/>
                <a:gd name="connsiteY47" fmla="*/ 1462187 h 2758642"/>
                <a:gd name="connsiteX48" fmla="*/ 953894 w 3146620"/>
                <a:gd name="connsiteY48" fmla="*/ 1383658 h 2758642"/>
                <a:gd name="connsiteX49" fmla="*/ 1106343 w 3146620"/>
                <a:gd name="connsiteY49" fmla="*/ 1097566 h 2758642"/>
                <a:gd name="connsiteX50" fmla="*/ 1109860 w 3146620"/>
                <a:gd name="connsiteY50" fmla="*/ 1094523 h 2758642"/>
                <a:gd name="connsiteX51" fmla="*/ 1114550 w 3146620"/>
                <a:gd name="connsiteY51" fmla="*/ 1081311 h 2758642"/>
                <a:gd name="connsiteX52" fmla="*/ 1583484 w 3146620"/>
                <a:gd name="connsiteY52" fmla="*/ 780893 h 2758642"/>
                <a:gd name="connsiteX53" fmla="*/ 2154391 w 3146620"/>
                <a:gd name="connsiteY53" fmla="*/ 1296581 h 2758642"/>
                <a:gd name="connsiteX54" fmla="*/ 1979984 w 3146620"/>
                <a:gd name="connsiteY54" fmla="*/ 1705399 h 2758642"/>
                <a:gd name="connsiteX55" fmla="*/ 1956579 w 3146620"/>
                <a:gd name="connsiteY55" fmla="*/ 1723525 h 2758642"/>
                <a:gd name="connsiteX56" fmla="*/ 1937358 w 3146620"/>
                <a:gd name="connsiteY56" fmla="*/ 1752418 h 2758642"/>
                <a:gd name="connsiteX57" fmla="*/ 1489458 w 3146620"/>
                <a:gd name="connsiteY57" fmla="*/ 1977838 h 2758642"/>
                <a:gd name="connsiteX58" fmla="*/ 1682525 w 3146620"/>
                <a:gd name="connsiteY58" fmla="*/ 2200108 h 2758642"/>
                <a:gd name="connsiteX59" fmla="*/ 2312388 w 3146620"/>
                <a:gd name="connsiteY59" fmla="*/ 1901179 h 2758642"/>
                <a:gd name="connsiteX60" fmla="*/ 2334458 w 3146620"/>
                <a:gd name="connsiteY60" fmla="*/ 1871476 h 2758642"/>
                <a:gd name="connsiteX61" fmla="*/ 2286359 w 3146620"/>
                <a:gd name="connsiteY61" fmla="*/ 1909228 h 2758642"/>
                <a:gd name="connsiteX62" fmla="*/ 1672289 w 3146620"/>
                <a:gd name="connsiteY62" fmla="*/ 2099603 h 2758642"/>
                <a:gd name="connsiteX63" fmla="*/ 1610592 w 3146620"/>
                <a:gd name="connsiteY63" fmla="*/ 2096912 h 2758642"/>
                <a:gd name="connsiteX64" fmla="*/ 1651684 w 3146620"/>
                <a:gd name="connsiteY64" fmla="*/ 2091199 h 2758642"/>
                <a:gd name="connsiteX65" fmla="*/ 2314834 w 3146620"/>
                <a:gd name="connsiteY65" fmla="*/ 1350031 h 2758642"/>
                <a:gd name="connsiteX66" fmla="*/ 1484303 w 3146620"/>
                <a:gd name="connsiteY66" fmla="*/ 593492 h 2758642"/>
                <a:gd name="connsiteX67" fmla="*/ 937025 w 3146620"/>
                <a:gd name="connsiteY67" fmla="*/ 780959 h 2758642"/>
                <a:gd name="connsiteX68" fmla="*/ 925401 w 3146620"/>
                <a:gd name="connsiteY68" fmla="*/ 790801 h 2758642"/>
                <a:gd name="connsiteX69" fmla="*/ 946483 w 3146620"/>
                <a:gd name="connsiteY69" fmla="*/ 778794 h 2758642"/>
                <a:gd name="connsiteX70" fmla="*/ 1400097 w 3146620"/>
                <a:gd name="connsiteY70" fmla="*/ 668904 h 2758642"/>
                <a:gd name="connsiteX71" fmla="*/ 1461932 w 3146620"/>
                <a:gd name="connsiteY71" fmla="*/ 670654 h 2758642"/>
                <a:gd name="connsiteX72" fmla="*/ 1421219 w 3146620"/>
                <a:gd name="connsiteY72" fmla="*/ 677133 h 2758642"/>
                <a:gd name="connsiteX73" fmla="*/ 804919 w 3146620"/>
                <a:gd name="connsiteY73" fmla="*/ 1442786 h 2758642"/>
                <a:gd name="connsiteX74" fmla="*/ 1682525 w 3146620"/>
                <a:gd name="connsiteY74" fmla="*/ 2200108 h 2758642"/>
                <a:gd name="connsiteX75" fmla="*/ 1504755 w 3146620"/>
                <a:gd name="connsiteY75" fmla="*/ 2367407 h 2758642"/>
                <a:gd name="connsiteX76" fmla="*/ 487525 w 3146620"/>
                <a:gd name="connsiteY76" fmla="*/ 1533659 h 2758642"/>
                <a:gd name="connsiteX77" fmla="*/ 798279 w 3146620"/>
                <a:gd name="connsiteY77" fmla="*/ 872693 h 2758642"/>
                <a:gd name="connsiteX78" fmla="*/ 839982 w 3146620"/>
                <a:gd name="connsiteY78" fmla="*/ 843388 h 2758642"/>
                <a:gd name="connsiteX79" fmla="*/ 874229 w 3146620"/>
                <a:gd name="connsiteY79" fmla="*/ 796675 h 2758642"/>
                <a:gd name="connsiteX80" fmla="*/ 1672289 w 3146620"/>
                <a:gd name="connsiteY80" fmla="*/ 432222 h 2758642"/>
                <a:gd name="connsiteX81" fmla="*/ 2637668 w 3146620"/>
                <a:gd name="connsiteY81" fmla="*/ 1265912 h 2758642"/>
                <a:gd name="connsiteX82" fmla="*/ 2626544 w 3146620"/>
                <a:gd name="connsiteY82" fmla="*/ 1392875 h 2758642"/>
                <a:gd name="connsiteX83" fmla="*/ 2532056 w 3146620"/>
                <a:gd name="connsiteY83" fmla="*/ 1645451 h 2758642"/>
                <a:gd name="connsiteX84" fmla="*/ 2354915 w 3146620"/>
                <a:gd name="connsiteY84" fmla="*/ 1855420 h 2758642"/>
                <a:gd name="connsiteX85" fmla="*/ 2348647 w 3146620"/>
                <a:gd name="connsiteY85" fmla="*/ 1860340 h 2758642"/>
                <a:gd name="connsiteX86" fmla="*/ 2340290 w 3146620"/>
                <a:gd name="connsiteY86" fmla="*/ 1881700 h 2758642"/>
                <a:gd name="connsiteX87" fmla="*/ 1504755 w 3146620"/>
                <a:gd name="connsiteY87" fmla="*/ 2367407 h 2758642"/>
                <a:gd name="connsiteX88" fmla="*/ 1397545 w 3146620"/>
                <a:gd name="connsiteY88" fmla="*/ 2709204 h 2758642"/>
                <a:gd name="connsiteX89" fmla="*/ 1313564 w 3146620"/>
                <a:gd name="connsiteY89" fmla="*/ 2683625 h 2758642"/>
                <a:gd name="connsiteX90" fmla="*/ 650749 w 3146620"/>
                <a:gd name="connsiteY90" fmla="*/ 2114015 h 2758642"/>
                <a:gd name="connsiteX91" fmla="*/ 614783 w 3146620"/>
                <a:gd name="connsiteY91" fmla="*/ 2038601 h 2758642"/>
                <a:gd name="connsiteX92" fmla="*/ 649272 w 3146620"/>
                <a:gd name="connsiteY92" fmla="*/ 2082574 h 2758642"/>
                <a:gd name="connsiteX93" fmla="*/ 2116901 w 3146620"/>
                <a:gd name="connsiteY93" fmla="*/ 2251331 h 2758642"/>
                <a:gd name="connsiteX94" fmla="*/ 2619314 w 3146620"/>
                <a:gd name="connsiteY94" fmla="*/ 1730569 h 2758642"/>
                <a:gd name="connsiteX95" fmla="*/ 2643909 w 3146620"/>
                <a:gd name="connsiteY95" fmla="*/ 635797 h 2758642"/>
                <a:gd name="connsiteX96" fmla="*/ 2028202 w 3146620"/>
                <a:gd name="connsiteY96" fmla="*/ 142980 h 2758642"/>
                <a:gd name="connsiteX97" fmla="*/ 2006897 w 3146620"/>
                <a:gd name="connsiteY97" fmla="*/ 137397 h 2758642"/>
                <a:gd name="connsiteX98" fmla="*/ 2037333 w 3146620"/>
                <a:gd name="connsiteY98" fmla="*/ 152393 h 2758642"/>
                <a:gd name="connsiteX99" fmla="*/ 2483804 w 3146620"/>
                <a:gd name="connsiteY99" fmla="*/ 598783 h 2758642"/>
                <a:gd name="connsiteX100" fmla="*/ 2521179 w 3146620"/>
                <a:gd name="connsiteY100" fmla="*/ 673576 h 2758642"/>
                <a:gd name="connsiteX101" fmla="*/ 2485857 w 3146620"/>
                <a:gd name="connsiteY101" fmla="*/ 630692 h 2758642"/>
                <a:gd name="connsiteX102" fmla="*/ 1014038 w 3146620"/>
                <a:gd name="connsiteY102" fmla="*/ 537905 h 2758642"/>
                <a:gd name="connsiteX103" fmla="*/ 516254 w 3146620"/>
                <a:gd name="connsiteY103" fmla="*/ 2209923 h 2758642"/>
                <a:gd name="connsiteX104" fmla="*/ 1341630 w 3146620"/>
                <a:gd name="connsiteY104" fmla="*/ 2707786 h 2758642"/>
                <a:gd name="connsiteX105" fmla="*/ 1738084 w 3146620"/>
                <a:gd name="connsiteY105" fmla="*/ 2758614 h 2758642"/>
                <a:gd name="connsiteX106" fmla="*/ 1433261 w 3146620"/>
                <a:gd name="connsiteY106" fmla="*/ 2720084 h 2758642"/>
                <a:gd name="connsiteX107" fmla="*/ 1422318 w 3146620"/>
                <a:gd name="connsiteY107" fmla="*/ 2716750 h 2758642"/>
                <a:gd name="connsiteX108" fmla="*/ 1386949 w 3146620"/>
                <a:gd name="connsiteY108" fmla="*/ 2724643 h 2758642"/>
                <a:gd name="connsiteX109" fmla="*/ 166887 w 3146620"/>
                <a:gd name="connsiteY109" fmla="*/ 2138525 h 2758642"/>
                <a:gd name="connsiteX110" fmla="*/ 682014 w 3146620"/>
                <a:gd name="connsiteY110" fmla="*/ 237219 h 2758642"/>
                <a:gd name="connsiteX111" fmla="*/ 1810049 w 3146620"/>
                <a:gd name="connsiteY111" fmla="*/ 54886 h 2758642"/>
                <a:gd name="connsiteX112" fmla="*/ 1878052 w 3146620"/>
                <a:gd name="connsiteY112" fmla="*/ 79920 h 2758642"/>
                <a:gd name="connsiteX113" fmla="*/ 1965689 w 3146620"/>
                <a:gd name="connsiteY113" fmla="*/ 81604 h 2758642"/>
                <a:gd name="connsiteX114" fmla="*/ 2991394 w 3146620"/>
                <a:gd name="connsiteY114" fmla="*/ 724335 h 2758642"/>
                <a:gd name="connsiteX115" fmla="*/ 2925735 w 3146620"/>
                <a:gd name="connsiteY115" fmla="*/ 2094710 h 2758642"/>
                <a:gd name="connsiteX116" fmla="*/ 2442947 w 3146620"/>
                <a:gd name="connsiteY116" fmla="*/ 2564098 h 2758642"/>
                <a:gd name="connsiteX117" fmla="*/ 2257553 w 3146620"/>
                <a:gd name="connsiteY117" fmla="*/ 2656723 h 2758642"/>
                <a:gd name="connsiteX118" fmla="*/ 1738084 w 3146620"/>
                <a:gd name="connsiteY118" fmla="*/ 2758614 h 2758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146620" h="2758642">
                  <a:moveTo>
                    <a:pt x="1541216" y="1657815"/>
                  </a:moveTo>
                  <a:cubicBezTo>
                    <a:pt x="1668812" y="1657815"/>
                    <a:pt x="1772249" y="1540838"/>
                    <a:pt x="1772249" y="1396539"/>
                  </a:cubicBezTo>
                  <a:cubicBezTo>
                    <a:pt x="1772249" y="1270278"/>
                    <a:pt x="1693055" y="1164934"/>
                    <a:pt x="1587777" y="1140571"/>
                  </a:cubicBezTo>
                  <a:lnTo>
                    <a:pt x="1576347" y="1138598"/>
                  </a:lnTo>
                  <a:lnTo>
                    <a:pt x="1593509" y="1137669"/>
                  </a:lnTo>
                  <a:cubicBezTo>
                    <a:pt x="1658396" y="1137669"/>
                    <a:pt x="1717908" y="1162343"/>
                    <a:pt x="1764328" y="1203416"/>
                  </a:cubicBezTo>
                  <a:lnTo>
                    <a:pt x="1777708" y="1216454"/>
                  </a:lnTo>
                  <a:lnTo>
                    <a:pt x="1771569" y="1206196"/>
                  </a:lnTo>
                  <a:cubicBezTo>
                    <a:pt x="1732262" y="1144599"/>
                    <a:pt x="1669215" y="1104412"/>
                    <a:pt x="1596357" y="1102959"/>
                  </a:cubicBezTo>
                  <a:cubicBezTo>
                    <a:pt x="1468824" y="1100415"/>
                    <a:pt x="1359524" y="1217513"/>
                    <a:pt x="1352229" y="1364506"/>
                  </a:cubicBezTo>
                  <a:cubicBezTo>
                    <a:pt x="1345845" y="1493124"/>
                    <a:pt x="1419674" y="1602013"/>
                    <a:pt x="1523668" y="1628929"/>
                  </a:cubicBezTo>
                  <a:lnTo>
                    <a:pt x="1534993" y="1631167"/>
                  </a:lnTo>
                  <a:lnTo>
                    <a:pt x="1517792" y="1631771"/>
                  </a:lnTo>
                  <a:cubicBezTo>
                    <a:pt x="1471467" y="1630847"/>
                    <a:pt x="1428520" y="1617154"/>
                    <a:pt x="1391608" y="1593820"/>
                  </a:cubicBezTo>
                  <a:lnTo>
                    <a:pt x="1385744" y="1589673"/>
                  </a:lnTo>
                  <a:lnTo>
                    <a:pt x="1388977" y="1593072"/>
                  </a:lnTo>
                  <a:cubicBezTo>
                    <a:pt x="1429632" y="1633381"/>
                    <a:pt x="1482901" y="1657815"/>
                    <a:pt x="1541216" y="1657815"/>
                  </a:cubicBezTo>
                  <a:close/>
                  <a:moveTo>
                    <a:pt x="1593509" y="1713511"/>
                  </a:moveTo>
                  <a:cubicBezTo>
                    <a:pt x="1501248" y="1713511"/>
                    <a:pt x="1419854" y="1663628"/>
                    <a:pt x="1371509" y="1587645"/>
                  </a:cubicBezTo>
                  <a:lnTo>
                    <a:pt x="1361983" y="1571512"/>
                  </a:lnTo>
                  <a:lnTo>
                    <a:pt x="1350382" y="1561391"/>
                  </a:lnTo>
                  <a:cubicBezTo>
                    <a:pt x="1293398" y="1506407"/>
                    <a:pt x="1259416" y="1424237"/>
                    <a:pt x="1263938" y="1333122"/>
                  </a:cubicBezTo>
                  <a:cubicBezTo>
                    <a:pt x="1271977" y="1171140"/>
                    <a:pt x="1398666" y="1042224"/>
                    <a:pt x="1546906" y="1045181"/>
                  </a:cubicBezTo>
                  <a:cubicBezTo>
                    <a:pt x="1652294" y="1047283"/>
                    <a:pt x="1740203" y="1115472"/>
                    <a:pt x="1779330" y="1212923"/>
                  </a:cubicBezTo>
                  <a:lnTo>
                    <a:pt x="1781655" y="1220300"/>
                  </a:lnTo>
                  <a:lnTo>
                    <a:pt x="1783398" y="1221999"/>
                  </a:lnTo>
                  <a:cubicBezTo>
                    <a:pt x="1822883" y="1264333"/>
                    <a:pt x="1850130" y="1319789"/>
                    <a:pt x="1858959" y="1381743"/>
                  </a:cubicBezTo>
                  <a:cubicBezTo>
                    <a:pt x="1860996" y="1396040"/>
                    <a:pt x="1862053" y="1410682"/>
                    <a:pt x="1862053" y="1425590"/>
                  </a:cubicBezTo>
                  <a:cubicBezTo>
                    <a:pt x="1862053" y="1584604"/>
                    <a:pt x="1741822" y="1713511"/>
                    <a:pt x="1593509" y="1713511"/>
                  </a:cubicBezTo>
                  <a:close/>
                  <a:moveTo>
                    <a:pt x="1594962" y="1878090"/>
                  </a:moveTo>
                  <a:cubicBezTo>
                    <a:pt x="1712617" y="1878090"/>
                    <a:pt x="1820091" y="1834330"/>
                    <a:pt x="1902115" y="1762139"/>
                  </a:cubicBezTo>
                  <a:lnTo>
                    <a:pt x="1908639" y="1756051"/>
                  </a:lnTo>
                  <a:lnTo>
                    <a:pt x="1896806" y="1763478"/>
                  </a:lnTo>
                  <a:cubicBezTo>
                    <a:pt x="1822334" y="1805268"/>
                    <a:pt x="1735685" y="1829792"/>
                    <a:pt x="1642222" y="1831446"/>
                  </a:cubicBezTo>
                  <a:lnTo>
                    <a:pt x="1607518" y="1830364"/>
                  </a:lnTo>
                  <a:lnTo>
                    <a:pt x="1630367" y="1826357"/>
                  </a:lnTo>
                  <a:cubicBezTo>
                    <a:pt x="1840183" y="1778150"/>
                    <a:pt x="1989137" y="1583136"/>
                    <a:pt x="1976258" y="1352787"/>
                  </a:cubicBezTo>
                  <a:cubicBezTo>
                    <a:pt x="1961539" y="1089531"/>
                    <a:pt x="1741019" y="879814"/>
                    <a:pt x="1483712" y="884370"/>
                  </a:cubicBezTo>
                  <a:cubicBezTo>
                    <a:pt x="1336717" y="886973"/>
                    <a:pt x="1209515" y="958946"/>
                    <a:pt x="1130210" y="1069263"/>
                  </a:cubicBezTo>
                  <a:lnTo>
                    <a:pt x="1117824" y="1087635"/>
                  </a:lnTo>
                  <a:lnTo>
                    <a:pt x="1144818" y="1064285"/>
                  </a:lnTo>
                  <a:cubicBezTo>
                    <a:pt x="1238475" y="990724"/>
                    <a:pt x="1358544" y="946535"/>
                    <a:pt x="1489458" y="946535"/>
                  </a:cubicBezTo>
                  <a:lnTo>
                    <a:pt x="1524084" y="948199"/>
                  </a:lnTo>
                  <a:lnTo>
                    <a:pt x="1501022" y="951733"/>
                  </a:lnTo>
                  <a:cubicBezTo>
                    <a:pt x="1288616" y="995365"/>
                    <a:pt x="1128838" y="1184031"/>
                    <a:pt x="1128838" y="1410158"/>
                  </a:cubicBezTo>
                  <a:cubicBezTo>
                    <a:pt x="1128838" y="1668590"/>
                    <a:pt x="1337529" y="1878090"/>
                    <a:pt x="1594962" y="1878090"/>
                  </a:cubicBezTo>
                  <a:close/>
                  <a:moveTo>
                    <a:pt x="1489458" y="1977838"/>
                  </a:moveTo>
                  <a:cubicBezTo>
                    <a:pt x="1190226" y="1977838"/>
                    <a:pt x="947651" y="1746973"/>
                    <a:pt x="947651" y="1462187"/>
                  </a:cubicBezTo>
                  <a:cubicBezTo>
                    <a:pt x="947651" y="1435488"/>
                    <a:pt x="949783" y="1409263"/>
                    <a:pt x="953894" y="1383658"/>
                  </a:cubicBezTo>
                  <a:cubicBezTo>
                    <a:pt x="971708" y="1272703"/>
                    <a:pt x="1026679" y="1173384"/>
                    <a:pt x="1106343" y="1097566"/>
                  </a:cubicBezTo>
                  <a:lnTo>
                    <a:pt x="1109860" y="1094523"/>
                  </a:lnTo>
                  <a:lnTo>
                    <a:pt x="1114550" y="1081311"/>
                  </a:lnTo>
                  <a:cubicBezTo>
                    <a:pt x="1193492" y="906781"/>
                    <a:pt x="1370854" y="784658"/>
                    <a:pt x="1583484" y="780893"/>
                  </a:cubicBezTo>
                  <a:cubicBezTo>
                    <a:pt x="1882567" y="775598"/>
                    <a:pt x="2138171" y="1006479"/>
                    <a:pt x="2154391" y="1296581"/>
                  </a:cubicBezTo>
                  <a:cubicBezTo>
                    <a:pt x="2163515" y="1459763"/>
                    <a:pt x="2094953" y="1606925"/>
                    <a:pt x="1979984" y="1705399"/>
                  </a:cubicBezTo>
                  <a:lnTo>
                    <a:pt x="1956579" y="1723525"/>
                  </a:lnTo>
                  <a:lnTo>
                    <a:pt x="1937358" y="1752418"/>
                  </a:lnTo>
                  <a:cubicBezTo>
                    <a:pt x="1839819" y="1888500"/>
                    <a:pt x="1675600" y="1977838"/>
                    <a:pt x="1489458" y="1977838"/>
                  </a:cubicBezTo>
                  <a:close/>
                  <a:moveTo>
                    <a:pt x="1682525" y="2200108"/>
                  </a:moveTo>
                  <a:cubicBezTo>
                    <a:pt x="1944439" y="2195900"/>
                    <a:pt x="2171085" y="2079537"/>
                    <a:pt x="2312388" y="1901179"/>
                  </a:cubicBezTo>
                  <a:lnTo>
                    <a:pt x="2334458" y="1871476"/>
                  </a:lnTo>
                  <a:lnTo>
                    <a:pt x="2286359" y="1909228"/>
                  </a:lnTo>
                  <a:cubicBezTo>
                    <a:pt x="2119485" y="2028159"/>
                    <a:pt x="1905548" y="2099603"/>
                    <a:pt x="1672289" y="2099603"/>
                  </a:cubicBezTo>
                  <a:lnTo>
                    <a:pt x="1610592" y="2096912"/>
                  </a:lnTo>
                  <a:lnTo>
                    <a:pt x="1651684" y="2091199"/>
                  </a:lnTo>
                  <a:cubicBezTo>
                    <a:pt x="2030143" y="2020655"/>
                    <a:pt x="2314834" y="1715627"/>
                    <a:pt x="2314834" y="1350031"/>
                  </a:cubicBezTo>
                  <a:cubicBezTo>
                    <a:pt x="2314834" y="932206"/>
                    <a:pt x="1942993" y="593492"/>
                    <a:pt x="1484303" y="593492"/>
                  </a:cubicBezTo>
                  <a:cubicBezTo>
                    <a:pt x="1274668" y="593492"/>
                    <a:pt x="1083173" y="664242"/>
                    <a:pt x="937025" y="780959"/>
                  </a:cubicBezTo>
                  <a:lnTo>
                    <a:pt x="925401" y="790801"/>
                  </a:lnTo>
                  <a:lnTo>
                    <a:pt x="946483" y="778794"/>
                  </a:lnTo>
                  <a:cubicBezTo>
                    <a:pt x="1079176" y="711228"/>
                    <a:pt x="1233565" y="671580"/>
                    <a:pt x="1400097" y="668904"/>
                  </a:cubicBezTo>
                  <a:lnTo>
                    <a:pt x="1461932" y="670654"/>
                  </a:lnTo>
                  <a:lnTo>
                    <a:pt x="1421219" y="677133"/>
                  </a:lnTo>
                  <a:cubicBezTo>
                    <a:pt x="1047374" y="755072"/>
                    <a:pt x="781971" y="1070365"/>
                    <a:pt x="804919" y="1442786"/>
                  </a:cubicBezTo>
                  <a:cubicBezTo>
                    <a:pt x="831145" y="1868410"/>
                    <a:pt x="1224063" y="2207475"/>
                    <a:pt x="1682525" y="2200108"/>
                  </a:cubicBezTo>
                  <a:close/>
                  <a:moveTo>
                    <a:pt x="1504755" y="2367407"/>
                  </a:moveTo>
                  <a:cubicBezTo>
                    <a:pt x="971855" y="2375969"/>
                    <a:pt x="516425" y="2002688"/>
                    <a:pt x="487525" y="1533659"/>
                  </a:cubicBezTo>
                  <a:cubicBezTo>
                    <a:pt x="471267" y="1269830"/>
                    <a:pt x="593430" y="1031904"/>
                    <a:pt x="798279" y="872693"/>
                  </a:cubicBezTo>
                  <a:lnTo>
                    <a:pt x="839982" y="843388"/>
                  </a:lnTo>
                  <a:lnTo>
                    <a:pt x="874229" y="796675"/>
                  </a:lnTo>
                  <a:cubicBezTo>
                    <a:pt x="1048022" y="576661"/>
                    <a:pt x="1340623" y="432222"/>
                    <a:pt x="1672289" y="432222"/>
                  </a:cubicBezTo>
                  <a:cubicBezTo>
                    <a:pt x="2205452" y="432222"/>
                    <a:pt x="2637668" y="805478"/>
                    <a:pt x="2637668" y="1265912"/>
                  </a:cubicBezTo>
                  <a:cubicBezTo>
                    <a:pt x="2637668" y="1309078"/>
                    <a:pt x="2633869" y="1351477"/>
                    <a:pt x="2626544" y="1392875"/>
                  </a:cubicBezTo>
                  <a:cubicBezTo>
                    <a:pt x="2610674" y="1482570"/>
                    <a:pt x="2578252" y="1567561"/>
                    <a:pt x="2532056" y="1645451"/>
                  </a:cubicBezTo>
                  <a:cubicBezTo>
                    <a:pt x="2485859" y="1723341"/>
                    <a:pt x="2425886" y="1794130"/>
                    <a:pt x="2354915" y="1855420"/>
                  </a:cubicBezTo>
                  <a:lnTo>
                    <a:pt x="2348647" y="1860340"/>
                  </a:lnTo>
                  <a:lnTo>
                    <a:pt x="2340290" y="1881700"/>
                  </a:lnTo>
                  <a:cubicBezTo>
                    <a:pt x="2199633" y="2163876"/>
                    <a:pt x="1883614" y="2361320"/>
                    <a:pt x="1504755" y="2367407"/>
                  </a:cubicBezTo>
                  <a:close/>
                  <a:moveTo>
                    <a:pt x="1397545" y="2709204"/>
                  </a:moveTo>
                  <a:lnTo>
                    <a:pt x="1313564" y="2683625"/>
                  </a:lnTo>
                  <a:cubicBezTo>
                    <a:pt x="1039114" y="2584837"/>
                    <a:pt x="801010" y="2390656"/>
                    <a:pt x="650749" y="2114015"/>
                  </a:cubicBezTo>
                  <a:lnTo>
                    <a:pt x="614783" y="2038601"/>
                  </a:lnTo>
                  <a:lnTo>
                    <a:pt x="649272" y="2082574"/>
                  </a:lnTo>
                  <a:cubicBezTo>
                    <a:pt x="992096" y="2472625"/>
                    <a:pt x="1603682" y="2556037"/>
                    <a:pt x="2116901" y="2251331"/>
                  </a:cubicBezTo>
                  <a:cubicBezTo>
                    <a:pt x="2336852" y="2120742"/>
                    <a:pt x="2507502" y="1937409"/>
                    <a:pt x="2619314" y="1730569"/>
                  </a:cubicBezTo>
                  <a:cubicBezTo>
                    <a:pt x="2805668" y="1385834"/>
                    <a:pt x="2828583" y="975796"/>
                    <a:pt x="2643909" y="635797"/>
                  </a:cubicBezTo>
                  <a:cubicBezTo>
                    <a:pt x="2508867" y="387174"/>
                    <a:pt x="2286192" y="219031"/>
                    <a:pt x="2028202" y="142980"/>
                  </a:cubicBezTo>
                  <a:lnTo>
                    <a:pt x="2006897" y="137397"/>
                  </a:lnTo>
                  <a:lnTo>
                    <a:pt x="2037333" y="152393"/>
                  </a:lnTo>
                  <a:cubicBezTo>
                    <a:pt x="2217659" y="253452"/>
                    <a:pt x="2372771" y="403509"/>
                    <a:pt x="2483804" y="598783"/>
                  </a:cubicBezTo>
                  <a:lnTo>
                    <a:pt x="2521179" y="673576"/>
                  </a:lnTo>
                  <a:lnTo>
                    <a:pt x="2485857" y="630692"/>
                  </a:lnTo>
                  <a:cubicBezTo>
                    <a:pt x="2135626" y="252277"/>
                    <a:pt x="1522054" y="200295"/>
                    <a:pt x="1014038" y="537905"/>
                  </a:cubicBezTo>
                  <a:cubicBezTo>
                    <a:pt x="433447" y="923746"/>
                    <a:pt x="210582" y="1672333"/>
                    <a:pt x="516254" y="2209923"/>
                  </a:cubicBezTo>
                  <a:cubicBezTo>
                    <a:pt x="690881" y="2517041"/>
                    <a:pt x="1000230" y="2688855"/>
                    <a:pt x="1341630" y="2707786"/>
                  </a:cubicBezTo>
                  <a:close/>
                  <a:moveTo>
                    <a:pt x="1738084" y="2758614"/>
                  </a:moveTo>
                  <a:cubicBezTo>
                    <a:pt x="1634411" y="2757926"/>
                    <a:pt x="1532079" y="2744900"/>
                    <a:pt x="1433261" y="2720084"/>
                  </a:cubicBezTo>
                  <a:lnTo>
                    <a:pt x="1422318" y="2716750"/>
                  </a:lnTo>
                  <a:lnTo>
                    <a:pt x="1386949" y="2724643"/>
                  </a:lnTo>
                  <a:cubicBezTo>
                    <a:pt x="900227" y="2793005"/>
                    <a:pt x="419484" y="2582771"/>
                    <a:pt x="166887" y="2138525"/>
                  </a:cubicBezTo>
                  <a:cubicBezTo>
                    <a:pt x="-188415" y="1513651"/>
                    <a:pt x="42216" y="662407"/>
                    <a:pt x="682014" y="237219"/>
                  </a:cubicBezTo>
                  <a:cubicBezTo>
                    <a:pt x="1041900" y="-1950"/>
                    <a:pt x="1454592" y="-55367"/>
                    <a:pt x="1810049" y="54886"/>
                  </a:cubicBezTo>
                  <a:lnTo>
                    <a:pt x="1878052" y="79920"/>
                  </a:lnTo>
                  <a:lnTo>
                    <a:pt x="1965689" y="81604"/>
                  </a:lnTo>
                  <a:cubicBezTo>
                    <a:pt x="2386494" y="104349"/>
                    <a:pt x="2777742" y="330986"/>
                    <a:pt x="2991394" y="724335"/>
                  </a:cubicBezTo>
                  <a:cubicBezTo>
                    <a:pt x="3227517" y="1159057"/>
                    <a:pt x="3185246" y="1684230"/>
                    <a:pt x="2925735" y="2094710"/>
                  </a:cubicBezTo>
                  <a:cubicBezTo>
                    <a:pt x="2807775" y="2281291"/>
                    <a:pt x="2644932" y="2444176"/>
                    <a:pt x="2442947" y="2564098"/>
                  </a:cubicBezTo>
                  <a:cubicBezTo>
                    <a:pt x="2382352" y="2600074"/>
                    <a:pt x="2320385" y="2630907"/>
                    <a:pt x="2257553" y="2656723"/>
                  </a:cubicBezTo>
                  <a:cubicBezTo>
                    <a:pt x="2087384" y="2726641"/>
                    <a:pt x="1910872" y="2759762"/>
                    <a:pt x="1738084" y="2758614"/>
                  </a:cubicBezTo>
                  <a:close/>
                </a:path>
              </a:pathLst>
            </a:custGeom>
            <a:solidFill>
              <a:srgbClr val="C00000"/>
            </a:solidFill>
            <a:ln w="6350">
              <a:noFill/>
            </a:ln>
            <a:effectLst>
              <a:outerShdw blurRad="50800" dist="50800" dir="5400000" algn="ctr" rotWithShape="0">
                <a:schemeClr val="bg1"/>
              </a:outerShdw>
            </a:effectLst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/>
            </a:p>
          </p:txBody>
        </p:sp>
        <p:sp>
          <p:nvSpPr>
            <p:cNvPr id="11" name="Forma libre 19"/>
            <p:cNvSpPr/>
            <p:nvPr/>
          </p:nvSpPr>
          <p:spPr>
            <a:xfrm rot="9566719">
              <a:off x="446271" y="3779838"/>
              <a:ext cx="383788" cy="358597"/>
            </a:xfrm>
            <a:custGeom>
              <a:avLst/>
              <a:gdLst>
                <a:gd name="connsiteX0" fmla="*/ 1541216 w 3146620"/>
                <a:gd name="connsiteY0" fmla="*/ 1657815 h 2758642"/>
                <a:gd name="connsiteX1" fmla="*/ 1772249 w 3146620"/>
                <a:gd name="connsiteY1" fmla="*/ 1396539 h 2758642"/>
                <a:gd name="connsiteX2" fmla="*/ 1587777 w 3146620"/>
                <a:gd name="connsiteY2" fmla="*/ 1140571 h 2758642"/>
                <a:gd name="connsiteX3" fmla="*/ 1576347 w 3146620"/>
                <a:gd name="connsiteY3" fmla="*/ 1138598 h 2758642"/>
                <a:gd name="connsiteX4" fmla="*/ 1593509 w 3146620"/>
                <a:gd name="connsiteY4" fmla="*/ 1137669 h 2758642"/>
                <a:gd name="connsiteX5" fmla="*/ 1764328 w 3146620"/>
                <a:gd name="connsiteY5" fmla="*/ 1203416 h 2758642"/>
                <a:gd name="connsiteX6" fmla="*/ 1777708 w 3146620"/>
                <a:gd name="connsiteY6" fmla="*/ 1216454 h 2758642"/>
                <a:gd name="connsiteX7" fmla="*/ 1771569 w 3146620"/>
                <a:gd name="connsiteY7" fmla="*/ 1206196 h 2758642"/>
                <a:gd name="connsiteX8" fmla="*/ 1596357 w 3146620"/>
                <a:gd name="connsiteY8" fmla="*/ 1102959 h 2758642"/>
                <a:gd name="connsiteX9" fmla="*/ 1352229 w 3146620"/>
                <a:gd name="connsiteY9" fmla="*/ 1364506 h 2758642"/>
                <a:gd name="connsiteX10" fmla="*/ 1523668 w 3146620"/>
                <a:gd name="connsiteY10" fmla="*/ 1628929 h 2758642"/>
                <a:gd name="connsiteX11" fmla="*/ 1534993 w 3146620"/>
                <a:gd name="connsiteY11" fmla="*/ 1631167 h 2758642"/>
                <a:gd name="connsiteX12" fmla="*/ 1517792 w 3146620"/>
                <a:gd name="connsiteY12" fmla="*/ 1631771 h 2758642"/>
                <a:gd name="connsiteX13" fmla="*/ 1391608 w 3146620"/>
                <a:gd name="connsiteY13" fmla="*/ 1593820 h 2758642"/>
                <a:gd name="connsiteX14" fmla="*/ 1385744 w 3146620"/>
                <a:gd name="connsiteY14" fmla="*/ 1589673 h 2758642"/>
                <a:gd name="connsiteX15" fmla="*/ 1388977 w 3146620"/>
                <a:gd name="connsiteY15" fmla="*/ 1593072 h 2758642"/>
                <a:gd name="connsiteX16" fmla="*/ 1541216 w 3146620"/>
                <a:gd name="connsiteY16" fmla="*/ 1657815 h 2758642"/>
                <a:gd name="connsiteX17" fmla="*/ 1593509 w 3146620"/>
                <a:gd name="connsiteY17" fmla="*/ 1713511 h 2758642"/>
                <a:gd name="connsiteX18" fmla="*/ 1371509 w 3146620"/>
                <a:gd name="connsiteY18" fmla="*/ 1587645 h 2758642"/>
                <a:gd name="connsiteX19" fmla="*/ 1361983 w 3146620"/>
                <a:gd name="connsiteY19" fmla="*/ 1571512 h 2758642"/>
                <a:gd name="connsiteX20" fmla="*/ 1350382 w 3146620"/>
                <a:gd name="connsiteY20" fmla="*/ 1561391 h 2758642"/>
                <a:gd name="connsiteX21" fmla="*/ 1263938 w 3146620"/>
                <a:gd name="connsiteY21" fmla="*/ 1333122 h 2758642"/>
                <a:gd name="connsiteX22" fmla="*/ 1546906 w 3146620"/>
                <a:gd name="connsiteY22" fmla="*/ 1045181 h 2758642"/>
                <a:gd name="connsiteX23" fmla="*/ 1779330 w 3146620"/>
                <a:gd name="connsiteY23" fmla="*/ 1212923 h 2758642"/>
                <a:gd name="connsiteX24" fmla="*/ 1781655 w 3146620"/>
                <a:gd name="connsiteY24" fmla="*/ 1220300 h 2758642"/>
                <a:gd name="connsiteX25" fmla="*/ 1783398 w 3146620"/>
                <a:gd name="connsiteY25" fmla="*/ 1221999 h 2758642"/>
                <a:gd name="connsiteX26" fmla="*/ 1858959 w 3146620"/>
                <a:gd name="connsiteY26" fmla="*/ 1381743 h 2758642"/>
                <a:gd name="connsiteX27" fmla="*/ 1862053 w 3146620"/>
                <a:gd name="connsiteY27" fmla="*/ 1425590 h 2758642"/>
                <a:gd name="connsiteX28" fmla="*/ 1593509 w 3146620"/>
                <a:gd name="connsiteY28" fmla="*/ 1713511 h 2758642"/>
                <a:gd name="connsiteX29" fmla="*/ 1594962 w 3146620"/>
                <a:gd name="connsiteY29" fmla="*/ 1878090 h 2758642"/>
                <a:gd name="connsiteX30" fmla="*/ 1902115 w 3146620"/>
                <a:gd name="connsiteY30" fmla="*/ 1762139 h 2758642"/>
                <a:gd name="connsiteX31" fmla="*/ 1908639 w 3146620"/>
                <a:gd name="connsiteY31" fmla="*/ 1756051 h 2758642"/>
                <a:gd name="connsiteX32" fmla="*/ 1896806 w 3146620"/>
                <a:gd name="connsiteY32" fmla="*/ 1763478 h 2758642"/>
                <a:gd name="connsiteX33" fmla="*/ 1642222 w 3146620"/>
                <a:gd name="connsiteY33" fmla="*/ 1831446 h 2758642"/>
                <a:gd name="connsiteX34" fmla="*/ 1607518 w 3146620"/>
                <a:gd name="connsiteY34" fmla="*/ 1830364 h 2758642"/>
                <a:gd name="connsiteX35" fmla="*/ 1630367 w 3146620"/>
                <a:gd name="connsiteY35" fmla="*/ 1826357 h 2758642"/>
                <a:gd name="connsiteX36" fmla="*/ 1976258 w 3146620"/>
                <a:gd name="connsiteY36" fmla="*/ 1352787 h 2758642"/>
                <a:gd name="connsiteX37" fmla="*/ 1483712 w 3146620"/>
                <a:gd name="connsiteY37" fmla="*/ 884370 h 2758642"/>
                <a:gd name="connsiteX38" fmla="*/ 1130210 w 3146620"/>
                <a:gd name="connsiteY38" fmla="*/ 1069263 h 2758642"/>
                <a:gd name="connsiteX39" fmla="*/ 1117824 w 3146620"/>
                <a:gd name="connsiteY39" fmla="*/ 1087635 h 2758642"/>
                <a:gd name="connsiteX40" fmla="*/ 1144818 w 3146620"/>
                <a:gd name="connsiteY40" fmla="*/ 1064285 h 2758642"/>
                <a:gd name="connsiteX41" fmla="*/ 1489458 w 3146620"/>
                <a:gd name="connsiteY41" fmla="*/ 946535 h 2758642"/>
                <a:gd name="connsiteX42" fmla="*/ 1524084 w 3146620"/>
                <a:gd name="connsiteY42" fmla="*/ 948199 h 2758642"/>
                <a:gd name="connsiteX43" fmla="*/ 1501022 w 3146620"/>
                <a:gd name="connsiteY43" fmla="*/ 951733 h 2758642"/>
                <a:gd name="connsiteX44" fmla="*/ 1128838 w 3146620"/>
                <a:gd name="connsiteY44" fmla="*/ 1410158 h 2758642"/>
                <a:gd name="connsiteX45" fmla="*/ 1594962 w 3146620"/>
                <a:gd name="connsiteY45" fmla="*/ 1878090 h 2758642"/>
                <a:gd name="connsiteX46" fmla="*/ 1489458 w 3146620"/>
                <a:gd name="connsiteY46" fmla="*/ 1977838 h 2758642"/>
                <a:gd name="connsiteX47" fmla="*/ 947651 w 3146620"/>
                <a:gd name="connsiteY47" fmla="*/ 1462187 h 2758642"/>
                <a:gd name="connsiteX48" fmla="*/ 953894 w 3146620"/>
                <a:gd name="connsiteY48" fmla="*/ 1383658 h 2758642"/>
                <a:gd name="connsiteX49" fmla="*/ 1106343 w 3146620"/>
                <a:gd name="connsiteY49" fmla="*/ 1097566 h 2758642"/>
                <a:gd name="connsiteX50" fmla="*/ 1109860 w 3146620"/>
                <a:gd name="connsiteY50" fmla="*/ 1094523 h 2758642"/>
                <a:gd name="connsiteX51" fmla="*/ 1114550 w 3146620"/>
                <a:gd name="connsiteY51" fmla="*/ 1081311 h 2758642"/>
                <a:gd name="connsiteX52" fmla="*/ 1583484 w 3146620"/>
                <a:gd name="connsiteY52" fmla="*/ 780893 h 2758642"/>
                <a:gd name="connsiteX53" fmla="*/ 2154391 w 3146620"/>
                <a:gd name="connsiteY53" fmla="*/ 1296581 h 2758642"/>
                <a:gd name="connsiteX54" fmla="*/ 1979984 w 3146620"/>
                <a:gd name="connsiteY54" fmla="*/ 1705399 h 2758642"/>
                <a:gd name="connsiteX55" fmla="*/ 1956579 w 3146620"/>
                <a:gd name="connsiteY55" fmla="*/ 1723525 h 2758642"/>
                <a:gd name="connsiteX56" fmla="*/ 1937358 w 3146620"/>
                <a:gd name="connsiteY56" fmla="*/ 1752418 h 2758642"/>
                <a:gd name="connsiteX57" fmla="*/ 1489458 w 3146620"/>
                <a:gd name="connsiteY57" fmla="*/ 1977838 h 2758642"/>
                <a:gd name="connsiteX58" fmla="*/ 1682525 w 3146620"/>
                <a:gd name="connsiteY58" fmla="*/ 2200108 h 2758642"/>
                <a:gd name="connsiteX59" fmla="*/ 2312388 w 3146620"/>
                <a:gd name="connsiteY59" fmla="*/ 1901179 h 2758642"/>
                <a:gd name="connsiteX60" fmla="*/ 2334458 w 3146620"/>
                <a:gd name="connsiteY60" fmla="*/ 1871476 h 2758642"/>
                <a:gd name="connsiteX61" fmla="*/ 2286359 w 3146620"/>
                <a:gd name="connsiteY61" fmla="*/ 1909228 h 2758642"/>
                <a:gd name="connsiteX62" fmla="*/ 1672289 w 3146620"/>
                <a:gd name="connsiteY62" fmla="*/ 2099603 h 2758642"/>
                <a:gd name="connsiteX63" fmla="*/ 1610592 w 3146620"/>
                <a:gd name="connsiteY63" fmla="*/ 2096912 h 2758642"/>
                <a:gd name="connsiteX64" fmla="*/ 1651684 w 3146620"/>
                <a:gd name="connsiteY64" fmla="*/ 2091199 h 2758642"/>
                <a:gd name="connsiteX65" fmla="*/ 2314834 w 3146620"/>
                <a:gd name="connsiteY65" fmla="*/ 1350031 h 2758642"/>
                <a:gd name="connsiteX66" fmla="*/ 1484303 w 3146620"/>
                <a:gd name="connsiteY66" fmla="*/ 593492 h 2758642"/>
                <a:gd name="connsiteX67" fmla="*/ 937025 w 3146620"/>
                <a:gd name="connsiteY67" fmla="*/ 780959 h 2758642"/>
                <a:gd name="connsiteX68" fmla="*/ 925401 w 3146620"/>
                <a:gd name="connsiteY68" fmla="*/ 790801 h 2758642"/>
                <a:gd name="connsiteX69" fmla="*/ 946483 w 3146620"/>
                <a:gd name="connsiteY69" fmla="*/ 778794 h 2758642"/>
                <a:gd name="connsiteX70" fmla="*/ 1400097 w 3146620"/>
                <a:gd name="connsiteY70" fmla="*/ 668904 h 2758642"/>
                <a:gd name="connsiteX71" fmla="*/ 1461932 w 3146620"/>
                <a:gd name="connsiteY71" fmla="*/ 670654 h 2758642"/>
                <a:gd name="connsiteX72" fmla="*/ 1421219 w 3146620"/>
                <a:gd name="connsiteY72" fmla="*/ 677133 h 2758642"/>
                <a:gd name="connsiteX73" fmla="*/ 804919 w 3146620"/>
                <a:gd name="connsiteY73" fmla="*/ 1442786 h 2758642"/>
                <a:gd name="connsiteX74" fmla="*/ 1682525 w 3146620"/>
                <a:gd name="connsiteY74" fmla="*/ 2200108 h 2758642"/>
                <a:gd name="connsiteX75" fmla="*/ 1504755 w 3146620"/>
                <a:gd name="connsiteY75" fmla="*/ 2367407 h 2758642"/>
                <a:gd name="connsiteX76" fmla="*/ 487525 w 3146620"/>
                <a:gd name="connsiteY76" fmla="*/ 1533659 h 2758642"/>
                <a:gd name="connsiteX77" fmla="*/ 798279 w 3146620"/>
                <a:gd name="connsiteY77" fmla="*/ 872693 h 2758642"/>
                <a:gd name="connsiteX78" fmla="*/ 839982 w 3146620"/>
                <a:gd name="connsiteY78" fmla="*/ 843388 h 2758642"/>
                <a:gd name="connsiteX79" fmla="*/ 874229 w 3146620"/>
                <a:gd name="connsiteY79" fmla="*/ 796675 h 2758642"/>
                <a:gd name="connsiteX80" fmla="*/ 1672289 w 3146620"/>
                <a:gd name="connsiteY80" fmla="*/ 432222 h 2758642"/>
                <a:gd name="connsiteX81" fmla="*/ 2637668 w 3146620"/>
                <a:gd name="connsiteY81" fmla="*/ 1265912 h 2758642"/>
                <a:gd name="connsiteX82" fmla="*/ 2626544 w 3146620"/>
                <a:gd name="connsiteY82" fmla="*/ 1392875 h 2758642"/>
                <a:gd name="connsiteX83" fmla="*/ 2532056 w 3146620"/>
                <a:gd name="connsiteY83" fmla="*/ 1645451 h 2758642"/>
                <a:gd name="connsiteX84" fmla="*/ 2354915 w 3146620"/>
                <a:gd name="connsiteY84" fmla="*/ 1855420 h 2758642"/>
                <a:gd name="connsiteX85" fmla="*/ 2348647 w 3146620"/>
                <a:gd name="connsiteY85" fmla="*/ 1860340 h 2758642"/>
                <a:gd name="connsiteX86" fmla="*/ 2340290 w 3146620"/>
                <a:gd name="connsiteY86" fmla="*/ 1881700 h 2758642"/>
                <a:gd name="connsiteX87" fmla="*/ 1504755 w 3146620"/>
                <a:gd name="connsiteY87" fmla="*/ 2367407 h 2758642"/>
                <a:gd name="connsiteX88" fmla="*/ 1397545 w 3146620"/>
                <a:gd name="connsiteY88" fmla="*/ 2709204 h 2758642"/>
                <a:gd name="connsiteX89" fmla="*/ 1313564 w 3146620"/>
                <a:gd name="connsiteY89" fmla="*/ 2683625 h 2758642"/>
                <a:gd name="connsiteX90" fmla="*/ 650749 w 3146620"/>
                <a:gd name="connsiteY90" fmla="*/ 2114015 h 2758642"/>
                <a:gd name="connsiteX91" fmla="*/ 614783 w 3146620"/>
                <a:gd name="connsiteY91" fmla="*/ 2038601 h 2758642"/>
                <a:gd name="connsiteX92" fmla="*/ 649272 w 3146620"/>
                <a:gd name="connsiteY92" fmla="*/ 2082574 h 2758642"/>
                <a:gd name="connsiteX93" fmla="*/ 2116901 w 3146620"/>
                <a:gd name="connsiteY93" fmla="*/ 2251331 h 2758642"/>
                <a:gd name="connsiteX94" fmla="*/ 2619314 w 3146620"/>
                <a:gd name="connsiteY94" fmla="*/ 1730569 h 2758642"/>
                <a:gd name="connsiteX95" fmla="*/ 2643909 w 3146620"/>
                <a:gd name="connsiteY95" fmla="*/ 635797 h 2758642"/>
                <a:gd name="connsiteX96" fmla="*/ 2028202 w 3146620"/>
                <a:gd name="connsiteY96" fmla="*/ 142980 h 2758642"/>
                <a:gd name="connsiteX97" fmla="*/ 2006897 w 3146620"/>
                <a:gd name="connsiteY97" fmla="*/ 137397 h 2758642"/>
                <a:gd name="connsiteX98" fmla="*/ 2037333 w 3146620"/>
                <a:gd name="connsiteY98" fmla="*/ 152393 h 2758642"/>
                <a:gd name="connsiteX99" fmla="*/ 2483804 w 3146620"/>
                <a:gd name="connsiteY99" fmla="*/ 598783 h 2758642"/>
                <a:gd name="connsiteX100" fmla="*/ 2521179 w 3146620"/>
                <a:gd name="connsiteY100" fmla="*/ 673576 h 2758642"/>
                <a:gd name="connsiteX101" fmla="*/ 2485857 w 3146620"/>
                <a:gd name="connsiteY101" fmla="*/ 630692 h 2758642"/>
                <a:gd name="connsiteX102" fmla="*/ 1014038 w 3146620"/>
                <a:gd name="connsiteY102" fmla="*/ 537905 h 2758642"/>
                <a:gd name="connsiteX103" fmla="*/ 516254 w 3146620"/>
                <a:gd name="connsiteY103" fmla="*/ 2209923 h 2758642"/>
                <a:gd name="connsiteX104" fmla="*/ 1341630 w 3146620"/>
                <a:gd name="connsiteY104" fmla="*/ 2707786 h 2758642"/>
                <a:gd name="connsiteX105" fmla="*/ 1738084 w 3146620"/>
                <a:gd name="connsiteY105" fmla="*/ 2758614 h 2758642"/>
                <a:gd name="connsiteX106" fmla="*/ 1433261 w 3146620"/>
                <a:gd name="connsiteY106" fmla="*/ 2720084 h 2758642"/>
                <a:gd name="connsiteX107" fmla="*/ 1422318 w 3146620"/>
                <a:gd name="connsiteY107" fmla="*/ 2716750 h 2758642"/>
                <a:gd name="connsiteX108" fmla="*/ 1386949 w 3146620"/>
                <a:gd name="connsiteY108" fmla="*/ 2724643 h 2758642"/>
                <a:gd name="connsiteX109" fmla="*/ 166887 w 3146620"/>
                <a:gd name="connsiteY109" fmla="*/ 2138525 h 2758642"/>
                <a:gd name="connsiteX110" fmla="*/ 682014 w 3146620"/>
                <a:gd name="connsiteY110" fmla="*/ 237219 h 2758642"/>
                <a:gd name="connsiteX111" fmla="*/ 1810049 w 3146620"/>
                <a:gd name="connsiteY111" fmla="*/ 54886 h 2758642"/>
                <a:gd name="connsiteX112" fmla="*/ 1878052 w 3146620"/>
                <a:gd name="connsiteY112" fmla="*/ 79920 h 2758642"/>
                <a:gd name="connsiteX113" fmla="*/ 1965689 w 3146620"/>
                <a:gd name="connsiteY113" fmla="*/ 81604 h 2758642"/>
                <a:gd name="connsiteX114" fmla="*/ 2991394 w 3146620"/>
                <a:gd name="connsiteY114" fmla="*/ 724335 h 2758642"/>
                <a:gd name="connsiteX115" fmla="*/ 2925735 w 3146620"/>
                <a:gd name="connsiteY115" fmla="*/ 2094710 h 2758642"/>
                <a:gd name="connsiteX116" fmla="*/ 2442947 w 3146620"/>
                <a:gd name="connsiteY116" fmla="*/ 2564098 h 2758642"/>
                <a:gd name="connsiteX117" fmla="*/ 2257553 w 3146620"/>
                <a:gd name="connsiteY117" fmla="*/ 2656723 h 2758642"/>
                <a:gd name="connsiteX118" fmla="*/ 1738084 w 3146620"/>
                <a:gd name="connsiteY118" fmla="*/ 2758614 h 2758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146620" h="2758642">
                  <a:moveTo>
                    <a:pt x="1541216" y="1657815"/>
                  </a:moveTo>
                  <a:cubicBezTo>
                    <a:pt x="1668812" y="1657815"/>
                    <a:pt x="1772249" y="1540838"/>
                    <a:pt x="1772249" y="1396539"/>
                  </a:cubicBezTo>
                  <a:cubicBezTo>
                    <a:pt x="1772249" y="1270278"/>
                    <a:pt x="1693055" y="1164934"/>
                    <a:pt x="1587777" y="1140571"/>
                  </a:cubicBezTo>
                  <a:lnTo>
                    <a:pt x="1576347" y="1138598"/>
                  </a:lnTo>
                  <a:lnTo>
                    <a:pt x="1593509" y="1137669"/>
                  </a:lnTo>
                  <a:cubicBezTo>
                    <a:pt x="1658396" y="1137669"/>
                    <a:pt x="1717908" y="1162343"/>
                    <a:pt x="1764328" y="1203416"/>
                  </a:cubicBezTo>
                  <a:lnTo>
                    <a:pt x="1777708" y="1216454"/>
                  </a:lnTo>
                  <a:lnTo>
                    <a:pt x="1771569" y="1206196"/>
                  </a:lnTo>
                  <a:cubicBezTo>
                    <a:pt x="1732262" y="1144599"/>
                    <a:pt x="1669215" y="1104412"/>
                    <a:pt x="1596357" y="1102959"/>
                  </a:cubicBezTo>
                  <a:cubicBezTo>
                    <a:pt x="1468824" y="1100415"/>
                    <a:pt x="1359524" y="1217513"/>
                    <a:pt x="1352229" y="1364506"/>
                  </a:cubicBezTo>
                  <a:cubicBezTo>
                    <a:pt x="1345845" y="1493124"/>
                    <a:pt x="1419674" y="1602013"/>
                    <a:pt x="1523668" y="1628929"/>
                  </a:cubicBezTo>
                  <a:lnTo>
                    <a:pt x="1534993" y="1631167"/>
                  </a:lnTo>
                  <a:lnTo>
                    <a:pt x="1517792" y="1631771"/>
                  </a:lnTo>
                  <a:cubicBezTo>
                    <a:pt x="1471467" y="1630847"/>
                    <a:pt x="1428520" y="1617154"/>
                    <a:pt x="1391608" y="1593820"/>
                  </a:cubicBezTo>
                  <a:lnTo>
                    <a:pt x="1385744" y="1589673"/>
                  </a:lnTo>
                  <a:lnTo>
                    <a:pt x="1388977" y="1593072"/>
                  </a:lnTo>
                  <a:cubicBezTo>
                    <a:pt x="1429632" y="1633381"/>
                    <a:pt x="1482901" y="1657815"/>
                    <a:pt x="1541216" y="1657815"/>
                  </a:cubicBezTo>
                  <a:close/>
                  <a:moveTo>
                    <a:pt x="1593509" y="1713511"/>
                  </a:moveTo>
                  <a:cubicBezTo>
                    <a:pt x="1501248" y="1713511"/>
                    <a:pt x="1419854" y="1663628"/>
                    <a:pt x="1371509" y="1587645"/>
                  </a:cubicBezTo>
                  <a:lnTo>
                    <a:pt x="1361983" y="1571512"/>
                  </a:lnTo>
                  <a:lnTo>
                    <a:pt x="1350382" y="1561391"/>
                  </a:lnTo>
                  <a:cubicBezTo>
                    <a:pt x="1293398" y="1506407"/>
                    <a:pt x="1259416" y="1424237"/>
                    <a:pt x="1263938" y="1333122"/>
                  </a:cubicBezTo>
                  <a:cubicBezTo>
                    <a:pt x="1271977" y="1171140"/>
                    <a:pt x="1398666" y="1042224"/>
                    <a:pt x="1546906" y="1045181"/>
                  </a:cubicBezTo>
                  <a:cubicBezTo>
                    <a:pt x="1652294" y="1047283"/>
                    <a:pt x="1740203" y="1115472"/>
                    <a:pt x="1779330" y="1212923"/>
                  </a:cubicBezTo>
                  <a:lnTo>
                    <a:pt x="1781655" y="1220300"/>
                  </a:lnTo>
                  <a:lnTo>
                    <a:pt x="1783398" y="1221999"/>
                  </a:lnTo>
                  <a:cubicBezTo>
                    <a:pt x="1822883" y="1264333"/>
                    <a:pt x="1850130" y="1319789"/>
                    <a:pt x="1858959" y="1381743"/>
                  </a:cubicBezTo>
                  <a:cubicBezTo>
                    <a:pt x="1860996" y="1396040"/>
                    <a:pt x="1862053" y="1410682"/>
                    <a:pt x="1862053" y="1425590"/>
                  </a:cubicBezTo>
                  <a:cubicBezTo>
                    <a:pt x="1862053" y="1584604"/>
                    <a:pt x="1741822" y="1713511"/>
                    <a:pt x="1593509" y="1713511"/>
                  </a:cubicBezTo>
                  <a:close/>
                  <a:moveTo>
                    <a:pt x="1594962" y="1878090"/>
                  </a:moveTo>
                  <a:cubicBezTo>
                    <a:pt x="1712617" y="1878090"/>
                    <a:pt x="1820091" y="1834330"/>
                    <a:pt x="1902115" y="1762139"/>
                  </a:cubicBezTo>
                  <a:lnTo>
                    <a:pt x="1908639" y="1756051"/>
                  </a:lnTo>
                  <a:lnTo>
                    <a:pt x="1896806" y="1763478"/>
                  </a:lnTo>
                  <a:cubicBezTo>
                    <a:pt x="1822334" y="1805268"/>
                    <a:pt x="1735685" y="1829792"/>
                    <a:pt x="1642222" y="1831446"/>
                  </a:cubicBezTo>
                  <a:lnTo>
                    <a:pt x="1607518" y="1830364"/>
                  </a:lnTo>
                  <a:lnTo>
                    <a:pt x="1630367" y="1826357"/>
                  </a:lnTo>
                  <a:cubicBezTo>
                    <a:pt x="1840183" y="1778150"/>
                    <a:pt x="1989137" y="1583136"/>
                    <a:pt x="1976258" y="1352787"/>
                  </a:cubicBezTo>
                  <a:cubicBezTo>
                    <a:pt x="1961539" y="1089531"/>
                    <a:pt x="1741019" y="879814"/>
                    <a:pt x="1483712" y="884370"/>
                  </a:cubicBezTo>
                  <a:cubicBezTo>
                    <a:pt x="1336717" y="886973"/>
                    <a:pt x="1209515" y="958946"/>
                    <a:pt x="1130210" y="1069263"/>
                  </a:cubicBezTo>
                  <a:lnTo>
                    <a:pt x="1117824" y="1087635"/>
                  </a:lnTo>
                  <a:lnTo>
                    <a:pt x="1144818" y="1064285"/>
                  </a:lnTo>
                  <a:cubicBezTo>
                    <a:pt x="1238475" y="990724"/>
                    <a:pt x="1358544" y="946535"/>
                    <a:pt x="1489458" y="946535"/>
                  </a:cubicBezTo>
                  <a:lnTo>
                    <a:pt x="1524084" y="948199"/>
                  </a:lnTo>
                  <a:lnTo>
                    <a:pt x="1501022" y="951733"/>
                  </a:lnTo>
                  <a:cubicBezTo>
                    <a:pt x="1288616" y="995365"/>
                    <a:pt x="1128838" y="1184031"/>
                    <a:pt x="1128838" y="1410158"/>
                  </a:cubicBezTo>
                  <a:cubicBezTo>
                    <a:pt x="1128838" y="1668590"/>
                    <a:pt x="1337529" y="1878090"/>
                    <a:pt x="1594962" y="1878090"/>
                  </a:cubicBezTo>
                  <a:close/>
                  <a:moveTo>
                    <a:pt x="1489458" y="1977838"/>
                  </a:moveTo>
                  <a:cubicBezTo>
                    <a:pt x="1190226" y="1977838"/>
                    <a:pt x="947651" y="1746973"/>
                    <a:pt x="947651" y="1462187"/>
                  </a:cubicBezTo>
                  <a:cubicBezTo>
                    <a:pt x="947651" y="1435488"/>
                    <a:pt x="949783" y="1409263"/>
                    <a:pt x="953894" y="1383658"/>
                  </a:cubicBezTo>
                  <a:cubicBezTo>
                    <a:pt x="971708" y="1272703"/>
                    <a:pt x="1026679" y="1173384"/>
                    <a:pt x="1106343" y="1097566"/>
                  </a:cubicBezTo>
                  <a:lnTo>
                    <a:pt x="1109860" y="1094523"/>
                  </a:lnTo>
                  <a:lnTo>
                    <a:pt x="1114550" y="1081311"/>
                  </a:lnTo>
                  <a:cubicBezTo>
                    <a:pt x="1193492" y="906781"/>
                    <a:pt x="1370854" y="784658"/>
                    <a:pt x="1583484" y="780893"/>
                  </a:cubicBezTo>
                  <a:cubicBezTo>
                    <a:pt x="1882567" y="775598"/>
                    <a:pt x="2138171" y="1006479"/>
                    <a:pt x="2154391" y="1296581"/>
                  </a:cubicBezTo>
                  <a:cubicBezTo>
                    <a:pt x="2163515" y="1459763"/>
                    <a:pt x="2094953" y="1606925"/>
                    <a:pt x="1979984" y="1705399"/>
                  </a:cubicBezTo>
                  <a:lnTo>
                    <a:pt x="1956579" y="1723525"/>
                  </a:lnTo>
                  <a:lnTo>
                    <a:pt x="1937358" y="1752418"/>
                  </a:lnTo>
                  <a:cubicBezTo>
                    <a:pt x="1839819" y="1888500"/>
                    <a:pt x="1675600" y="1977838"/>
                    <a:pt x="1489458" y="1977838"/>
                  </a:cubicBezTo>
                  <a:close/>
                  <a:moveTo>
                    <a:pt x="1682525" y="2200108"/>
                  </a:moveTo>
                  <a:cubicBezTo>
                    <a:pt x="1944439" y="2195900"/>
                    <a:pt x="2171085" y="2079537"/>
                    <a:pt x="2312388" y="1901179"/>
                  </a:cubicBezTo>
                  <a:lnTo>
                    <a:pt x="2334458" y="1871476"/>
                  </a:lnTo>
                  <a:lnTo>
                    <a:pt x="2286359" y="1909228"/>
                  </a:lnTo>
                  <a:cubicBezTo>
                    <a:pt x="2119485" y="2028159"/>
                    <a:pt x="1905548" y="2099603"/>
                    <a:pt x="1672289" y="2099603"/>
                  </a:cubicBezTo>
                  <a:lnTo>
                    <a:pt x="1610592" y="2096912"/>
                  </a:lnTo>
                  <a:lnTo>
                    <a:pt x="1651684" y="2091199"/>
                  </a:lnTo>
                  <a:cubicBezTo>
                    <a:pt x="2030143" y="2020655"/>
                    <a:pt x="2314834" y="1715627"/>
                    <a:pt x="2314834" y="1350031"/>
                  </a:cubicBezTo>
                  <a:cubicBezTo>
                    <a:pt x="2314834" y="932206"/>
                    <a:pt x="1942993" y="593492"/>
                    <a:pt x="1484303" y="593492"/>
                  </a:cubicBezTo>
                  <a:cubicBezTo>
                    <a:pt x="1274668" y="593492"/>
                    <a:pt x="1083173" y="664242"/>
                    <a:pt x="937025" y="780959"/>
                  </a:cubicBezTo>
                  <a:lnTo>
                    <a:pt x="925401" y="790801"/>
                  </a:lnTo>
                  <a:lnTo>
                    <a:pt x="946483" y="778794"/>
                  </a:lnTo>
                  <a:cubicBezTo>
                    <a:pt x="1079176" y="711228"/>
                    <a:pt x="1233565" y="671580"/>
                    <a:pt x="1400097" y="668904"/>
                  </a:cubicBezTo>
                  <a:lnTo>
                    <a:pt x="1461932" y="670654"/>
                  </a:lnTo>
                  <a:lnTo>
                    <a:pt x="1421219" y="677133"/>
                  </a:lnTo>
                  <a:cubicBezTo>
                    <a:pt x="1047374" y="755072"/>
                    <a:pt x="781971" y="1070365"/>
                    <a:pt x="804919" y="1442786"/>
                  </a:cubicBezTo>
                  <a:cubicBezTo>
                    <a:pt x="831145" y="1868410"/>
                    <a:pt x="1224063" y="2207475"/>
                    <a:pt x="1682525" y="2200108"/>
                  </a:cubicBezTo>
                  <a:close/>
                  <a:moveTo>
                    <a:pt x="1504755" y="2367407"/>
                  </a:moveTo>
                  <a:cubicBezTo>
                    <a:pt x="971855" y="2375969"/>
                    <a:pt x="516425" y="2002688"/>
                    <a:pt x="487525" y="1533659"/>
                  </a:cubicBezTo>
                  <a:cubicBezTo>
                    <a:pt x="471267" y="1269830"/>
                    <a:pt x="593430" y="1031904"/>
                    <a:pt x="798279" y="872693"/>
                  </a:cubicBezTo>
                  <a:lnTo>
                    <a:pt x="839982" y="843388"/>
                  </a:lnTo>
                  <a:lnTo>
                    <a:pt x="874229" y="796675"/>
                  </a:lnTo>
                  <a:cubicBezTo>
                    <a:pt x="1048022" y="576661"/>
                    <a:pt x="1340623" y="432222"/>
                    <a:pt x="1672289" y="432222"/>
                  </a:cubicBezTo>
                  <a:cubicBezTo>
                    <a:pt x="2205452" y="432222"/>
                    <a:pt x="2637668" y="805478"/>
                    <a:pt x="2637668" y="1265912"/>
                  </a:cubicBezTo>
                  <a:cubicBezTo>
                    <a:pt x="2637668" y="1309078"/>
                    <a:pt x="2633869" y="1351477"/>
                    <a:pt x="2626544" y="1392875"/>
                  </a:cubicBezTo>
                  <a:cubicBezTo>
                    <a:pt x="2610674" y="1482570"/>
                    <a:pt x="2578252" y="1567561"/>
                    <a:pt x="2532056" y="1645451"/>
                  </a:cubicBezTo>
                  <a:cubicBezTo>
                    <a:pt x="2485859" y="1723341"/>
                    <a:pt x="2425886" y="1794130"/>
                    <a:pt x="2354915" y="1855420"/>
                  </a:cubicBezTo>
                  <a:lnTo>
                    <a:pt x="2348647" y="1860340"/>
                  </a:lnTo>
                  <a:lnTo>
                    <a:pt x="2340290" y="1881700"/>
                  </a:lnTo>
                  <a:cubicBezTo>
                    <a:pt x="2199633" y="2163876"/>
                    <a:pt x="1883614" y="2361320"/>
                    <a:pt x="1504755" y="2367407"/>
                  </a:cubicBezTo>
                  <a:close/>
                  <a:moveTo>
                    <a:pt x="1397545" y="2709204"/>
                  </a:moveTo>
                  <a:lnTo>
                    <a:pt x="1313564" y="2683625"/>
                  </a:lnTo>
                  <a:cubicBezTo>
                    <a:pt x="1039114" y="2584837"/>
                    <a:pt x="801010" y="2390656"/>
                    <a:pt x="650749" y="2114015"/>
                  </a:cubicBezTo>
                  <a:lnTo>
                    <a:pt x="614783" y="2038601"/>
                  </a:lnTo>
                  <a:lnTo>
                    <a:pt x="649272" y="2082574"/>
                  </a:lnTo>
                  <a:cubicBezTo>
                    <a:pt x="992096" y="2472625"/>
                    <a:pt x="1603682" y="2556037"/>
                    <a:pt x="2116901" y="2251331"/>
                  </a:cubicBezTo>
                  <a:cubicBezTo>
                    <a:pt x="2336852" y="2120742"/>
                    <a:pt x="2507502" y="1937409"/>
                    <a:pt x="2619314" y="1730569"/>
                  </a:cubicBezTo>
                  <a:cubicBezTo>
                    <a:pt x="2805668" y="1385834"/>
                    <a:pt x="2828583" y="975796"/>
                    <a:pt x="2643909" y="635797"/>
                  </a:cubicBezTo>
                  <a:cubicBezTo>
                    <a:pt x="2508867" y="387174"/>
                    <a:pt x="2286192" y="219031"/>
                    <a:pt x="2028202" y="142980"/>
                  </a:cubicBezTo>
                  <a:lnTo>
                    <a:pt x="2006897" y="137397"/>
                  </a:lnTo>
                  <a:lnTo>
                    <a:pt x="2037333" y="152393"/>
                  </a:lnTo>
                  <a:cubicBezTo>
                    <a:pt x="2217659" y="253452"/>
                    <a:pt x="2372771" y="403509"/>
                    <a:pt x="2483804" y="598783"/>
                  </a:cubicBezTo>
                  <a:lnTo>
                    <a:pt x="2521179" y="673576"/>
                  </a:lnTo>
                  <a:lnTo>
                    <a:pt x="2485857" y="630692"/>
                  </a:lnTo>
                  <a:cubicBezTo>
                    <a:pt x="2135626" y="252277"/>
                    <a:pt x="1522054" y="200295"/>
                    <a:pt x="1014038" y="537905"/>
                  </a:cubicBezTo>
                  <a:cubicBezTo>
                    <a:pt x="433447" y="923746"/>
                    <a:pt x="210582" y="1672333"/>
                    <a:pt x="516254" y="2209923"/>
                  </a:cubicBezTo>
                  <a:cubicBezTo>
                    <a:pt x="690881" y="2517041"/>
                    <a:pt x="1000230" y="2688855"/>
                    <a:pt x="1341630" y="2707786"/>
                  </a:cubicBezTo>
                  <a:close/>
                  <a:moveTo>
                    <a:pt x="1738084" y="2758614"/>
                  </a:moveTo>
                  <a:cubicBezTo>
                    <a:pt x="1634411" y="2757926"/>
                    <a:pt x="1532079" y="2744900"/>
                    <a:pt x="1433261" y="2720084"/>
                  </a:cubicBezTo>
                  <a:lnTo>
                    <a:pt x="1422318" y="2716750"/>
                  </a:lnTo>
                  <a:lnTo>
                    <a:pt x="1386949" y="2724643"/>
                  </a:lnTo>
                  <a:cubicBezTo>
                    <a:pt x="900227" y="2793005"/>
                    <a:pt x="419484" y="2582771"/>
                    <a:pt x="166887" y="2138525"/>
                  </a:cubicBezTo>
                  <a:cubicBezTo>
                    <a:pt x="-188415" y="1513651"/>
                    <a:pt x="42216" y="662407"/>
                    <a:pt x="682014" y="237219"/>
                  </a:cubicBezTo>
                  <a:cubicBezTo>
                    <a:pt x="1041900" y="-1950"/>
                    <a:pt x="1454592" y="-55367"/>
                    <a:pt x="1810049" y="54886"/>
                  </a:cubicBezTo>
                  <a:lnTo>
                    <a:pt x="1878052" y="79920"/>
                  </a:lnTo>
                  <a:lnTo>
                    <a:pt x="1965689" y="81604"/>
                  </a:lnTo>
                  <a:cubicBezTo>
                    <a:pt x="2386494" y="104349"/>
                    <a:pt x="2777742" y="330986"/>
                    <a:pt x="2991394" y="724335"/>
                  </a:cubicBezTo>
                  <a:cubicBezTo>
                    <a:pt x="3227517" y="1159057"/>
                    <a:pt x="3185246" y="1684230"/>
                    <a:pt x="2925735" y="2094710"/>
                  </a:cubicBezTo>
                  <a:cubicBezTo>
                    <a:pt x="2807775" y="2281291"/>
                    <a:pt x="2644932" y="2444176"/>
                    <a:pt x="2442947" y="2564098"/>
                  </a:cubicBezTo>
                  <a:cubicBezTo>
                    <a:pt x="2382352" y="2600074"/>
                    <a:pt x="2320385" y="2630907"/>
                    <a:pt x="2257553" y="2656723"/>
                  </a:cubicBezTo>
                  <a:cubicBezTo>
                    <a:pt x="2087384" y="2726641"/>
                    <a:pt x="1910872" y="2759762"/>
                    <a:pt x="1738084" y="2758614"/>
                  </a:cubicBezTo>
                  <a:close/>
                </a:path>
              </a:pathLst>
            </a:custGeom>
            <a:solidFill>
              <a:srgbClr val="C00000"/>
            </a:solidFill>
            <a:ln w="6350">
              <a:noFill/>
            </a:ln>
            <a:effectLst>
              <a:outerShdw blurRad="50800" dist="50800" dir="5400000" algn="ctr" rotWithShape="0">
                <a:schemeClr val="bg1"/>
              </a:outerShdw>
            </a:effectLst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/>
            </a:p>
          </p:txBody>
        </p:sp>
      </p:grpSp>
      <p:sp>
        <p:nvSpPr>
          <p:cNvPr id="16" name="15 Rectángulo"/>
          <p:cNvSpPr/>
          <p:nvPr/>
        </p:nvSpPr>
        <p:spPr>
          <a:xfrm flipH="1">
            <a:off x="-180528" y="0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709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8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5796136" y="1059582"/>
            <a:ext cx="3024336" cy="2523768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2400" b="1" dirty="0" smtClean="0">
                <a:gradFill>
                  <a:gsLst>
                    <a:gs pos="7000">
                      <a:srgbClr val="7030A0"/>
                    </a:gs>
                    <a:gs pos="62000">
                      <a:srgbClr val="FFB3FF"/>
                    </a:gs>
                  </a:gsLst>
                  <a:lin ang="16200000" scaled="1"/>
                </a:gradFill>
                <a:latin typeface="MV Boli" panose="02000500030200090000" pitchFamily="2" charset="0"/>
                <a:cs typeface="MV Boli" panose="02000500030200090000" pitchFamily="2" charset="0"/>
              </a:rPr>
              <a:t>No </a:t>
            </a:r>
            <a:r>
              <a:rPr lang="es-ES" sz="2400" b="1" dirty="0">
                <a:gradFill>
                  <a:gsLst>
                    <a:gs pos="7000">
                      <a:srgbClr val="7030A0"/>
                    </a:gs>
                    <a:gs pos="62000">
                      <a:srgbClr val="FFB3FF"/>
                    </a:gs>
                  </a:gsLst>
                  <a:lin ang="16200000" scaled="1"/>
                </a:gradFill>
                <a:latin typeface="MV Boli" panose="02000500030200090000" pitchFamily="2" charset="0"/>
                <a:cs typeface="MV Boli" panose="02000500030200090000" pitchFamily="2" charset="0"/>
              </a:rPr>
              <a:t>os engañéis; Dios no puede ser burlado: pues todo lo que el hombre sembrare, eso también </a:t>
            </a:r>
            <a:r>
              <a:rPr lang="es-ES" sz="2400" b="1" dirty="0" smtClean="0">
                <a:gradFill>
                  <a:gsLst>
                    <a:gs pos="7000">
                      <a:srgbClr val="7030A0"/>
                    </a:gs>
                    <a:gs pos="62000">
                      <a:srgbClr val="FFB3FF"/>
                    </a:gs>
                  </a:gsLst>
                  <a:lin ang="16200000" scaled="1"/>
                </a:gradFill>
                <a:latin typeface="MV Boli" panose="02000500030200090000" pitchFamily="2" charset="0"/>
                <a:cs typeface="MV Boli" panose="02000500030200090000" pitchFamily="2" charset="0"/>
              </a:rPr>
              <a:t>segará.</a:t>
            </a:r>
          </a:p>
          <a:p>
            <a:pPr algn="ctr"/>
            <a:r>
              <a:rPr lang="es-ES" sz="1400" b="1" dirty="0" smtClean="0">
                <a:gradFill>
                  <a:gsLst>
                    <a:gs pos="7000">
                      <a:srgbClr val="7030A0"/>
                    </a:gs>
                    <a:gs pos="62000">
                      <a:srgbClr val="FFB3FF"/>
                    </a:gs>
                  </a:gsLst>
                  <a:lin ang="16200000" scaled="1"/>
                </a:gradFill>
                <a:latin typeface="MV Boli" panose="02000500030200090000" pitchFamily="2" charset="0"/>
                <a:cs typeface="MV Boli" panose="02000500030200090000" pitchFamily="2" charset="0"/>
              </a:rPr>
              <a:t>Gálatas 6:7</a:t>
            </a:r>
          </a:p>
        </p:txBody>
      </p:sp>
      <p:grpSp>
        <p:nvGrpSpPr>
          <p:cNvPr id="5" name="4 Grupo"/>
          <p:cNvGrpSpPr/>
          <p:nvPr/>
        </p:nvGrpSpPr>
        <p:grpSpPr>
          <a:xfrm>
            <a:off x="0" y="-15143"/>
            <a:ext cx="9176107" cy="4753524"/>
            <a:chOff x="-118432" y="-111410"/>
            <a:chExt cx="9249756" cy="4753524"/>
          </a:xfrm>
        </p:grpSpPr>
        <p:sp>
          <p:nvSpPr>
            <p:cNvPr id="6" name="Forma libre 11"/>
            <p:cNvSpPr/>
            <p:nvPr/>
          </p:nvSpPr>
          <p:spPr>
            <a:xfrm>
              <a:off x="-118432" y="-111410"/>
              <a:ext cx="9249756" cy="4753524"/>
            </a:xfrm>
            <a:custGeom>
              <a:avLst/>
              <a:gdLst>
                <a:gd name="connsiteX0" fmla="*/ 0 w 9195059"/>
                <a:gd name="connsiteY0" fmla="*/ 0 h 5689397"/>
                <a:gd name="connsiteX1" fmla="*/ 9195059 w 9195059"/>
                <a:gd name="connsiteY1" fmla="*/ 0 h 5689397"/>
                <a:gd name="connsiteX2" fmla="*/ 9185408 w 9195059"/>
                <a:gd name="connsiteY2" fmla="*/ 5484188 h 5689397"/>
                <a:gd name="connsiteX3" fmla="*/ 19301 w 9195059"/>
                <a:gd name="connsiteY3" fmla="*/ 5453793 h 5689397"/>
                <a:gd name="connsiteX4" fmla="*/ 0 w 9195059"/>
                <a:gd name="connsiteY4" fmla="*/ 0 h 5689397"/>
                <a:gd name="connsiteX5" fmla="*/ 5202855 w 9195059"/>
                <a:gd name="connsiteY5" fmla="*/ 4437153 h 5689397"/>
                <a:gd name="connsiteX6" fmla="*/ 4712468 w 9195059"/>
                <a:gd name="connsiteY6" fmla="*/ 4478422 h 5689397"/>
                <a:gd name="connsiteX7" fmla="*/ 4712468 w 9195059"/>
                <a:gd name="connsiteY7" fmla="*/ 4736003 h 5689397"/>
                <a:gd name="connsiteX8" fmla="*/ 5693242 w 9195059"/>
                <a:gd name="connsiteY8" fmla="*/ 4722797 h 5689397"/>
                <a:gd name="connsiteX9" fmla="*/ 5829748 w 9195059"/>
                <a:gd name="connsiteY9" fmla="*/ 4735664 h 5689397"/>
                <a:gd name="connsiteX10" fmla="*/ 5770636 w 9195059"/>
                <a:gd name="connsiteY10" fmla="*/ 4742098 h 5689397"/>
                <a:gd name="connsiteX11" fmla="*/ 5630526 w 9195059"/>
                <a:gd name="connsiteY11" fmla="*/ 4764108 h 5689397"/>
                <a:gd name="connsiteX12" fmla="*/ 5630526 w 9195059"/>
                <a:gd name="connsiteY12" fmla="*/ 5021689 h 5689397"/>
                <a:gd name="connsiteX13" fmla="*/ 6471189 w 9195059"/>
                <a:gd name="connsiteY13" fmla="*/ 4996535 h 5689397"/>
                <a:gd name="connsiteX14" fmla="*/ 6531914 w 9195059"/>
                <a:gd name="connsiteY14" fmla="*/ 5001714 h 5689397"/>
                <a:gd name="connsiteX15" fmla="*/ 6474525 w 9195059"/>
                <a:gd name="connsiteY15" fmla="*/ 5009763 h 5689397"/>
                <a:gd name="connsiteX16" fmla="*/ 6404469 w 9195059"/>
                <a:gd name="connsiteY16" fmla="*/ 5021947 h 5689397"/>
                <a:gd name="connsiteX17" fmla="*/ 6404469 w 9195059"/>
                <a:gd name="connsiteY17" fmla="*/ 5279529 h 5689397"/>
                <a:gd name="connsiteX18" fmla="*/ 8646237 w 9195059"/>
                <a:gd name="connsiteY18" fmla="*/ 5279529 h 5689397"/>
                <a:gd name="connsiteX19" fmla="*/ 8646237 w 9195059"/>
                <a:gd name="connsiteY19" fmla="*/ 5021947 h 5689397"/>
                <a:gd name="connsiteX20" fmla="*/ 7805574 w 9195059"/>
                <a:gd name="connsiteY20" fmla="*/ 5047101 h 5689397"/>
                <a:gd name="connsiteX21" fmla="*/ 7744850 w 9195059"/>
                <a:gd name="connsiteY21" fmla="*/ 5041923 h 5689397"/>
                <a:gd name="connsiteX22" fmla="*/ 7802238 w 9195059"/>
                <a:gd name="connsiteY22" fmla="*/ 5033874 h 5689397"/>
                <a:gd name="connsiteX23" fmla="*/ 7872293 w 9195059"/>
                <a:gd name="connsiteY23" fmla="*/ 5021689 h 5689397"/>
                <a:gd name="connsiteX24" fmla="*/ 7872293 w 9195059"/>
                <a:gd name="connsiteY24" fmla="*/ 4764108 h 5689397"/>
                <a:gd name="connsiteX25" fmla="*/ 6891520 w 9195059"/>
                <a:gd name="connsiteY25" fmla="*/ 4777314 h 5689397"/>
                <a:gd name="connsiteX26" fmla="*/ 6755014 w 9195059"/>
                <a:gd name="connsiteY26" fmla="*/ 4764448 h 5689397"/>
                <a:gd name="connsiteX27" fmla="*/ 6814125 w 9195059"/>
                <a:gd name="connsiteY27" fmla="*/ 4758014 h 5689397"/>
                <a:gd name="connsiteX28" fmla="*/ 6954236 w 9195059"/>
                <a:gd name="connsiteY28" fmla="*/ 4736003 h 5689397"/>
                <a:gd name="connsiteX29" fmla="*/ 6954236 w 9195059"/>
                <a:gd name="connsiteY29" fmla="*/ 4478422 h 5689397"/>
                <a:gd name="connsiteX30" fmla="*/ 5202855 w 9195059"/>
                <a:gd name="connsiteY30" fmla="*/ 4437153 h 5689397"/>
                <a:gd name="connsiteX0" fmla="*/ 0 w 9195059"/>
                <a:gd name="connsiteY0" fmla="*/ 0 h 5669589"/>
                <a:gd name="connsiteX1" fmla="*/ 9195059 w 9195059"/>
                <a:gd name="connsiteY1" fmla="*/ 0 h 5669589"/>
                <a:gd name="connsiteX2" fmla="*/ 9185408 w 9195059"/>
                <a:gd name="connsiteY2" fmla="*/ 5484188 h 5669589"/>
                <a:gd name="connsiteX3" fmla="*/ 5854 w 9195059"/>
                <a:gd name="connsiteY3" fmla="*/ 5280038 h 5669589"/>
                <a:gd name="connsiteX4" fmla="*/ 0 w 9195059"/>
                <a:gd name="connsiteY4" fmla="*/ 0 h 5669589"/>
                <a:gd name="connsiteX5" fmla="*/ 5202855 w 9195059"/>
                <a:gd name="connsiteY5" fmla="*/ 4437153 h 5669589"/>
                <a:gd name="connsiteX6" fmla="*/ 4712468 w 9195059"/>
                <a:gd name="connsiteY6" fmla="*/ 4478422 h 5669589"/>
                <a:gd name="connsiteX7" fmla="*/ 4712468 w 9195059"/>
                <a:gd name="connsiteY7" fmla="*/ 4736003 h 5669589"/>
                <a:gd name="connsiteX8" fmla="*/ 5693242 w 9195059"/>
                <a:gd name="connsiteY8" fmla="*/ 4722797 h 5669589"/>
                <a:gd name="connsiteX9" fmla="*/ 5829748 w 9195059"/>
                <a:gd name="connsiteY9" fmla="*/ 4735664 h 5669589"/>
                <a:gd name="connsiteX10" fmla="*/ 5770636 w 9195059"/>
                <a:gd name="connsiteY10" fmla="*/ 4742098 h 5669589"/>
                <a:gd name="connsiteX11" fmla="*/ 5630526 w 9195059"/>
                <a:gd name="connsiteY11" fmla="*/ 4764108 h 5669589"/>
                <a:gd name="connsiteX12" fmla="*/ 5630526 w 9195059"/>
                <a:gd name="connsiteY12" fmla="*/ 5021689 h 5669589"/>
                <a:gd name="connsiteX13" fmla="*/ 6471189 w 9195059"/>
                <a:gd name="connsiteY13" fmla="*/ 4996535 h 5669589"/>
                <a:gd name="connsiteX14" fmla="*/ 6531914 w 9195059"/>
                <a:gd name="connsiteY14" fmla="*/ 5001714 h 5669589"/>
                <a:gd name="connsiteX15" fmla="*/ 6474525 w 9195059"/>
                <a:gd name="connsiteY15" fmla="*/ 5009763 h 5669589"/>
                <a:gd name="connsiteX16" fmla="*/ 6404469 w 9195059"/>
                <a:gd name="connsiteY16" fmla="*/ 5021947 h 5669589"/>
                <a:gd name="connsiteX17" fmla="*/ 6404469 w 9195059"/>
                <a:gd name="connsiteY17" fmla="*/ 5279529 h 5669589"/>
                <a:gd name="connsiteX18" fmla="*/ 8646237 w 9195059"/>
                <a:gd name="connsiteY18" fmla="*/ 5279529 h 5669589"/>
                <a:gd name="connsiteX19" fmla="*/ 8646237 w 9195059"/>
                <a:gd name="connsiteY19" fmla="*/ 5021947 h 5669589"/>
                <a:gd name="connsiteX20" fmla="*/ 7805574 w 9195059"/>
                <a:gd name="connsiteY20" fmla="*/ 5047101 h 5669589"/>
                <a:gd name="connsiteX21" fmla="*/ 7744850 w 9195059"/>
                <a:gd name="connsiteY21" fmla="*/ 5041923 h 5669589"/>
                <a:gd name="connsiteX22" fmla="*/ 7802238 w 9195059"/>
                <a:gd name="connsiteY22" fmla="*/ 5033874 h 5669589"/>
                <a:gd name="connsiteX23" fmla="*/ 7872293 w 9195059"/>
                <a:gd name="connsiteY23" fmla="*/ 5021689 h 5669589"/>
                <a:gd name="connsiteX24" fmla="*/ 7872293 w 9195059"/>
                <a:gd name="connsiteY24" fmla="*/ 4764108 h 5669589"/>
                <a:gd name="connsiteX25" fmla="*/ 6891520 w 9195059"/>
                <a:gd name="connsiteY25" fmla="*/ 4777314 h 5669589"/>
                <a:gd name="connsiteX26" fmla="*/ 6755014 w 9195059"/>
                <a:gd name="connsiteY26" fmla="*/ 4764448 h 5669589"/>
                <a:gd name="connsiteX27" fmla="*/ 6814125 w 9195059"/>
                <a:gd name="connsiteY27" fmla="*/ 4758014 h 5669589"/>
                <a:gd name="connsiteX28" fmla="*/ 6954236 w 9195059"/>
                <a:gd name="connsiteY28" fmla="*/ 4736003 h 5669589"/>
                <a:gd name="connsiteX29" fmla="*/ 6954236 w 9195059"/>
                <a:gd name="connsiteY29" fmla="*/ 4478422 h 5669589"/>
                <a:gd name="connsiteX30" fmla="*/ 5202855 w 9195059"/>
                <a:gd name="connsiteY30" fmla="*/ 4437153 h 5669589"/>
                <a:gd name="connsiteX0" fmla="*/ 0 w 9195059"/>
                <a:gd name="connsiteY0" fmla="*/ 0 h 5722249"/>
                <a:gd name="connsiteX1" fmla="*/ 9195059 w 9195059"/>
                <a:gd name="connsiteY1" fmla="*/ 0 h 5722249"/>
                <a:gd name="connsiteX2" fmla="*/ 9185408 w 9195059"/>
                <a:gd name="connsiteY2" fmla="*/ 5484188 h 5722249"/>
                <a:gd name="connsiteX3" fmla="*/ 5854 w 9195059"/>
                <a:gd name="connsiteY3" fmla="*/ 5280038 h 5722249"/>
                <a:gd name="connsiteX4" fmla="*/ 0 w 9195059"/>
                <a:gd name="connsiteY4" fmla="*/ 0 h 5722249"/>
                <a:gd name="connsiteX5" fmla="*/ 5202855 w 9195059"/>
                <a:gd name="connsiteY5" fmla="*/ 4437153 h 5722249"/>
                <a:gd name="connsiteX6" fmla="*/ 4712468 w 9195059"/>
                <a:gd name="connsiteY6" fmla="*/ 4478422 h 5722249"/>
                <a:gd name="connsiteX7" fmla="*/ 4712468 w 9195059"/>
                <a:gd name="connsiteY7" fmla="*/ 4736003 h 5722249"/>
                <a:gd name="connsiteX8" fmla="*/ 5693242 w 9195059"/>
                <a:gd name="connsiteY8" fmla="*/ 4722797 h 5722249"/>
                <a:gd name="connsiteX9" fmla="*/ 5829748 w 9195059"/>
                <a:gd name="connsiteY9" fmla="*/ 4735664 h 5722249"/>
                <a:gd name="connsiteX10" fmla="*/ 5770636 w 9195059"/>
                <a:gd name="connsiteY10" fmla="*/ 4742098 h 5722249"/>
                <a:gd name="connsiteX11" fmla="*/ 5630526 w 9195059"/>
                <a:gd name="connsiteY11" fmla="*/ 4764108 h 5722249"/>
                <a:gd name="connsiteX12" fmla="*/ 5630526 w 9195059"/>
                <a:gd name="connsiteY12" fmla="*/ 5021689 h 5722249"/>
                <a:gd name="connsiteX13" fmla="*/ 6471189 w 9195059"/>
                <a:gd name="connsiteY13" fmla="*/ 4996535 h 5722249"/>
                <a:gd name="connsiteX14" fmla="*/ 6531914 w 9195059"/>
                <a:gd name="connsiteY14" fmla="*/ 5001714 h 5722249"/>
                <a:gd name="connsiteX15" fmla="*/ 6474525 w 9195059"/>
                <a:gd name="connsiteY15" fmla="*/ 5009763 h 5722249"/>
                <a:gd name="connsiteX16" fmla="*/ 6404469 w 9195059"/>
                <a:gd name="connsiteY16" fmla="*/ 5021947 h 5722249"/>
                <a:gd name="connsiteX17" fmla="*/ 6404469 w 9195059"/>
                <a:gd name="connsiteY17" fmla="*/ 5279529 h 5722249"/>
                <a:gd name="connsiteX18" fmla="*/ 8646237 w 9195059"/>
                <a:gd name="connsiteY18" fmla="*/ 5279529 h 5722249"/>
                <a:gd name="connsiteX19" fmla="*/ 8646237 w 9195059"/>
                <a:gd name="connsiteY19" fmla="*/ 5021947 h 5722249"/>
                <a:gd name="connsiteX20" fmla="*/ 7805574 w 9195059"/>
                <a:gd name="connsiteY20" fmla="*/ 5047101 h 5722249"/>
                <a:gd name="connsiteX21" fmla="*/ 7744850 w 9195059"/>
                <a:gd name="connsiteY21" fmla="*/ 5041923 h 5722249"/>
                <a:gd name="connsiteX22" fmla="*/ 7802238 w 9195059"/>
                <a:gd name="connsiteY22" fmla="*/ 5033874 h 5722249"/>
                <a:gd name="connsiteX23" fmla="*/ 7872293 w 9195059"/>
                <a:gd name="connsiteY23" fmla="*/ 5021689 h 5722249"/>
                <a:gd name="connsiteX24" fmla="*/ 7872293 w 9195059"/>
                <a:gd name="connsiteY24" fmla="*/ 4764108 h 5722249"/>
                <a:gd name="connsiteX25" fmla="*/ 6891520 w 9195059"/>
                <a:gd name="connsiteY25" fmla="*/ 4777314 h 5722249"/>
                <a:gd name="connsiteX26" fmla="*/ 6755014 w 9195059"/>
                <a:gd name="connsiteY26" fmla="*/ 4764448 h 5722249"/>
                <a:gd name="connsiteX27" fmla="*/ 6814125 w 9195059"/>
                <a:gd name="connsiteY27" fmla="*/ 4758014 h 5722249"/>
                <a:gd name="connsiteX28" fmla="*/ 6954236 w 9195059"/>
                <a:gd name="connsiteY28" fmla="*/ 4736003 h 5722249"/>
                <a:gd name="connsiteX29" fmla="*/ 6954236 w 9195059"/>
                <a:gd name="connsiteY29" fmla="*/ 4478422 h 5722249"/>
                <a:gd name="connsiteX30" fmla="*/ 5202855 w 9195059"/>
                <a:gd name="connsiteY30" fmla="*/ 4437153 h 5722249"/>
                <a:gd name="connsiteX0" fmla="*/ 0 w 9195059"/>
                <a:gd name="connsiteY0" fmla="*/ 0 h 5722250"/>
                <a:gd name="connsiteX1" fmla="*/ 9195059 w 9195059"/>
                <a:gd name="connsiteY1" fmla="*/ 0 h 5722250"/>
                <a:gd name="connsiteX2" fmla="*/ 9185408 w 9195059"/>
                <a:gd name="connsiteY2" fmla="*/ 5484188 h 5722250"/>
                <a:gd name="connsiteX3" fmla="*/ 5854 w 9195059"/>
                <a:gd name="connsiteY3" fmla="*/ 5280038 h 5722250"/>
                <a:gd name="connsiteX4" fmla="*/ 0 w 9195059"/>
                <a:gd name="connsiteY4" fmla="*/ 0 h 5722250"/>
                <a:gd name="connsiteX5" fmla="*/ 5202855 w 9195059"/>
                <a:gd name="connsiteY5" fmla="*/ 4437153 h 5722250"/>
                <a:gd name="connsiteX6" fmla="*/ 4712468 w 9195059"/>
                <a:gd name="connsiteY6" fmla="*/ 4478422 h 5722250"/>
                <a:gd name="connsiteX7" fmla="*/ 4712468 w 9195059"/>
                <a:gd name="connsiteY7" fmla="*/ 4736003 h 5722250"/>
                <a:gd name="connsiteX8" fmla="*/ 5693242 w 9195059"/>
                <a:gd name="connsiteY8" fmla="*/ 4722797 h 5722250"/>
                <a:gd name="connsiteX9" fmla="*/ 5829748 w 9195059"/>
                <a:gd name="connsiteY9" fmla="*/ 4735664 h 5722250"/>
                <a:gd name="connsiteX10" fmla="*/ 5770636 w 9195059"/>
                <a:gd name="connsiteY10" fmla="*/ 4742098 h 5722250"/>
                <a:gd name="connsiteX11" fmla="*/ 5630526 w 9195059"/>
                <a:gd name="connsiteY11" fmla="*/ 4764108 h 5722250"/>
                <a:gd name="connsiteX12" fmla="*/ 5630526 w 9195059"/>
                <a:gd name="connsiteY12" fmla="*/ 5021689 h 5722250"/>
                <a:gd name="connsiteX13" fmla="*/ 6471189 w 9195059"/>
                <a:gd name="connsiteY13" fmla="*/ 4996535 h 5722250"/>
                <a:gd name="connsiteX14" fmla="*/ 6531914 w 9195059"/>
                <a:gd name="connsiteY14" fmla="*/ 5001714 h 5722250"/>
                <a:gd name="connsiteX15" fmla="*/ 6474525 w 9195059"/>
                <a:gd name="connsiteY15" fmla="*/ 5009763 h 5722250"/>
                <a:gd name="connsiteX16" fmla="*/ 6404469 w 9195059"/>
                <a:gd name="connsiteY16" fmla="*/ 5021947 h 5722250"/>
                <a:gd name="connsiteX17" fmla="*/ 6404469 w 9195059"/>
                <a:gd name="connsiteY17" fmla="*/ 5279529 h 5722250"/>
                <a:gd name="connsiteX18" fmla="*/ 8646237 w 9195059"/>
                <a:gd name="connsiteY18" fmla="*/ 5279529 h 5722250"/>
                <a:gd name="connsiteX19" fmla="*/ 8646237 w 9195059"/>
                <a:gd name="connsiteY19" fmla="*/ 5021947 h 5722250"/>
                <a:gd name="connsiteX20" fmla="*/ 7805574 w 9195059"/>
                <a:gd name="connsiteY20" fmla="*/ 5047101 h 5722250"/>
                <a:gd name="connsiteX21" fmla="*/ 7744850 w 9195059"/>
                <a:gd name="connsiteY21" fmla="*/ 5041923 h 5722250"/>
                <a:gd name="connsiteX22" fmla="*/ 7802238 w 9195059"/>
                <a:gd name="connsiteY22" fmla="*/ 5033874 h 5722250"/>
                <a:gd name="connsiteX23" fmla="*/ 7872293 w 9195059"/>
                <a:gd name="connsiteY23" fmla="*/ 5021689 h 5722250"/>
                <a:gd name="connsiteX24" fmla="*/ 7872293 w 9195059"/>
                <a:gd name="connsiteY24" fmla="*/ 4764108 h 5722250"/>
                <a:gd name="connsiteX25" fmla="*/ 6891520 w 9195059"/>
                <a:gd name="connsiteY25" fmla="*/ 4777314 h 5722250"/>
                <a:gd name="connsiteX26" fmla="*/ 6755014 w 9195059"/>
                <a:gd name="connsiteY26" fmla="*/ 4764448 h 5722250"/>
                <a:gd name="connsiteX27" fmla="*/ 6814125 w 9195059"/>
                <a:gd name="connsiteY27" fmla="*/ 4758014 h 5722250"/>
                <a:gd name="connsiteX28" fmla="*/ 6954236 w 9195059"/>
                <a:gd name="connsiteY28" fmla="*/ 4736003 h 5722250"/>
                <a:gd name="connsiteX29" fmla="*/ 6954236 w 9195059"/>
                <a:gd name="connsiteY29" fmla="*/ 4478422 h 5722250"/>
                <a:gd name="connsiteX30" fmla="*/ 5202855 w 9195059"/>
                <a:gd name="connsiteY30" fmla="*/ 4437153 h 5722250"/>
                <a:gd name="connsiteX0" fmla="*/ 0 w 9195059"/>
                <a:gd name="connsiteY0" fmla="*/ 0 h 5675434"/>
                <a:gd name="connsiteX1" fmla="*/ 9195059 w 9195059"/>
                <a:gd name="connsiteY1" fmla="*/ 0 h 5675434"/>
                <a:gd name="connsiteX2" fmla="*/ 9185408 w 9195059"/>
                <a:gd name="connsiteY2" fmla="*/ 5484188 h 5675434"/>
                <a:gd name="connsiteX3" fmla="*/ 5854 w 9195059"/>
                <a:gd name="connsiteY3" fmla="*/ 5280038 h 5675434"/>
                <a:gd name="connsiteX4" fmla="*/ 0 w 9195059"/>
                <a:gd name="connsiteY4" fmla="*/ 0 h 5675434"/>
                <a:gd name="connsiteX5" fmla="*/ 5202855 w 9195059"/>
                <a:gd name="connsiteY5" fmla="*/ 4437153 h 5675434"/>
                <a:gd name="connsiteX6" fmla="*/ 4712468 w 9195059"/>
                <a:gd name="connsiteY6" fmla="*/ 4478422 h 5675434"/>
                <a:gd name="connsiteX7" fmla="*/ 4712468 w 9195059"/>
                <a:gd name="connsiteY7" fmla="*/ 4736003 h 5675434"/>
                <a:gd name="connsiteX8" fmla="*/ 5693242 w 9195059"/>
                <a:gd name="connsiteY8" fmla="*/ 4722797 h 5675434"/>
                <a:gd name="connsiteX9" fmla="*/ 5829748 w 9195059"/>
                <a:gd name="connsiteY9" fmla="*/ 4735664 h 5675434"/>
                <a:gd name="connsiteX10" fmla="*/ 5770636 w 9195059"/>
                <a:gd name="connsiteY10" fmla="*/ 4742098 h 5675434"/>
                <a:gd name="connsiteX11" fmla="*/ 5630526 w 9195059"/>
                <a:gd name="connsiteY11" fmla="*/ 4764108 h 5675434"/>
                <a:gd name="connsiteX12" fmla="*/ 5630526 w 9195059"/>
                <a:gd name="connsiteY12" fmla="*/ 5021689 h 5675434"/>
                <a:gd name="connsiteX13" fmla="*/ 6471189 w 9195059"/>
                <a:gd name="connsiteY13" fmla="*/ 4996535 h 5675434"/>
                <a:gd name="connsiteX14" fmla="*/ 6531914 w 9195059"/>
                <a:gd name="connsiteY14" fmla="*/ 5001714 h 5675434"/>
                <a:gd name="connsiteX15" fmla="*/ 6474525 w 9195059"/>
                <a:gd name="connsiteY15" fmla="*/ 5009763 h 5675434"/>
                <a:gd name="connsiteX16" fmla="*/ 6404469 w 9195059"/>
                <a:gd name="connsiteY16" fmla="*/ 5021947 h 5675434"/>
                <a:gd name="connsiteX17" fmla="*/ 6404469 w 9195059"/>
                <a:gd name="connsiteY17" fmla="*/ 5279529 h 5675434"/>
                <a:gd name="connsiteX18" fmla="*/ 8646237 w 9195059"/>
                <a:gd name="connsiteY18" fmla="*/ 5279529 h 5675434"/>
                <a:gd name="connsiteX19" fmla="*/ 8646237 w 9195059"/>
                <a:gd name="connsiteY19" fmla="*/ 5021947 h 5675434"/>
                <a:gd name="connsiteX20" fmla="*/ 7805574 w 9195059"/>
                <a:gd name="connsiteY20" fmla="*/ 5047101 h 5675434"/>
                <a:gd name="connsiteX21" fmla="*/ 7744850 w 9195059"/>
                <a:gd name="connsiteY21" fmla="*/ 5041923 h 5675434"/>
                <a:gd name="connsiteX22" fmla="*/ 7802238 w 9195059"/>
                <a:gd name="connsiteY22" fmla="*/ 5033874 h 5675434"/>
                <a:gd name="connsiteX23" fmla="*/ 7872293 w 9195059"/>
                <a:gd name="connsiteY23" fmla="*/ 5021689 h 5675434"/>
                <a:gd name="connsiteX24" fmla="*/ 7872293 w 9195059"/>
                <a:gd name="connsiteY24" fmla="*/ 4764108 h 5675434"/>
                <a:gd name="connsiteX25" fmla="*/ 6891520 w 9195059"/>
                <a:gd name="connsiteY25" fmla="*/ 4777314 h 5675434"/>
                <a:gd name="connsiteX26" fmla="*/ 6755014 w 9195059"/>
                <a:gd name="connsiteY26" fmla="*/ 4764448 h 5675434"/>
                <a:gd name="connsiteX27" fmla="*/ 6814125 w 9195059"/>
                <a:gd name="connsiteY27" fmla="*/ 4758014 h 5675434"/>
                <a:gd name="connsiteX28" fmla="*/ 6954236 w 9195059"/>
                <a:gd name="connsiteY28" fmla="*/ 4736003 h 5675434"/>
                <a:gd name="connsiteX29" fmla="*/ 6954236 w 9195059"/>
                <a:gd name="connsiteY29" fmla="*/ 4478422 h 5675434"/>
                <a:gd name="connsiteX30" fmla="*/ 5202855 w 9195059"/>
                <a:gd name="connsiteY30" fmla="*/ 4437153 h 5675434"/>
                <a:gd name="connsiteX0" fmla="*/ 8861 w 9203920"/>
                <a:gd name="connsiteY0" fmla="*/ 0 h 5682966"/>
                <a:gd name="connsiteX1" fmla="*/ 9203920 w 9203920"/>
                <a:gd name="connsiteY1" fmla="*/ 0 h 5682966"/>
                <a:gd name="connsiteX2" fmla="*/ 9194269 w 9203920"/>
                <a:gd name="connsiteY2" fmla="*/ 5484188 h 5682966"/>
                <a:gd name="connsiteX3" fmla="*/ 1268 w 9203920"/>
                <a:gd name="connsiteY3" fmla="*/ 5327425 h 5682966"/>
                <a:gd name="connsiteX4" fmla="*/ 8861 w 9203920"/>
                <a:gd name="connsiteY4" fmla="*/ 0 h 5682966"/>
                <a:gd name="connsiteX5" fmla="*/ 5211716 w 9203920"/>
                <a:gd name="connsiteY5" fmla="*/ 4437153 h 5682966"/>
                <a:gd name="connsiteX6" fmla="*/ 4721329 w 9203920"/>
                <a:gd name="connsiteY6" fmla="*/ 4478422 h 5682966"/>
                <a:gd name="connsiteX7" fmla="*/ 4721329 w 9203920"/>
                <a:gd name="connsiteY7" fmla="*/ 4736003 h 5682966"/>
                <a:gd name="connsiteX8" fmla="*/ 5702103 w 9203920"/>
                <a:gd name="connsiteY8" fmla="*/ 4722797 h 5682966"/>
                <a:gd name="connsiteX9" fmla="*/ 5838609 w 9203920"/>
                <a:gd name="connsiteY9" fmla="*/ 4735664 h 5682966"/>
                <a:gd name="connsiteX10" fmla="*/ 5779497 w 9203920"/>
                <a:gd name="connsiteY10" fmla="*/ 4742098 h 5682966"/>
                <a:gd name="connsiteX11" fmla="*/ 5639387 w 9203920"/>
                <a:gd name="connsiteY11" fmla="*/ 4764108 h 5682966"/>
                <a:gd name="connsiteX12" fmla="*/ 5639387 w 9203920"/>
                <a:gd name="connsiteY12" fmla="*/ 5021689 h 5682966"/>
                <a:gd name="connsiteX13" fmla="*/ 6480050 w 9203920"/>
                <a:gd name="connsiteY13" fmla="*/ 4996535 h 5682966"/>
                <a:gd name="connsiteX14" fmla="*/ 6540775 w 9203920"/>
                <a:gd name="connsiteY14" fmla="*/ 5001714 h 5682966"/>
                <a:gd name="connsiteX15" fmla="*/ 6483386 w 9203920"/>
                <a:gd name="connsiteY15" fmla="*/ 5009763 h 5682966"/>
                <a:gd name="connsiteX16" fmla="*/ 6413330 w 9203920"/>
                <a:gd name="connsiteY16" fmla="*/ 5021947 h 5682966"/>
                <a:gd name="connsiteX17" fmla="*/ 6413330 w 9203920"/>
                <a:gd name="connsiteY17" fmla="*/ 5279529 h 5682966"/>
                <a:gd name="connsiteX18" fmla="*/ 8655098 w 9203920"/>
                <a:gd name="connsiteY18" fmla="*/ 5279529 h 5682966"/>
                <a:gd name="connsiteX19" fmla="*/ 8655098 w 9203920"/>
                <a:gd name="connsiteY19" fmla="*/ 5021947 h 5682966"/>
                <a:gd name="connsiteX20" fmla="*/ 7814435 w 9203920"/>
                <a:gd name="connsiteY20" fmla="*/ 5047101 h 5682966"/>
                <a:gd name="connsiteX21" fmla="*/ 7753711 w 9203920"/>
                <a:gd name="connsiteY21" fmla="*/ 5041923 h 5682966"/>
                <a:gd name="connsiteX22" fmla="*/ 7811099 w 9203920"/>
                <a:gd name="connsiteY22" fmla="*/ 5033874 h 5682966"/>
                <a:gd name="connsiteX23" fmla="*/ 7881154 w 9203920"/>
                <a:gd name="connsiteY23" fmla="*/ 5021689 h 5682966"/>
                <a:gd name="connsiteX24" fmla="*/ 7881154 w 9203920"/>
                <a:gd name="connsiteY24" fmla="*/ 4764108 h 5682966"/>
                <a:gd name="connsiteX25" fmla="*/ 6900381 w 9203920"/>
                <a:gd name="connsiteY25" fmla="*/ 4777314 h 5682966"/>
                <a:gd name="connsiteX26" fmla="*/ 6763875 w 9203920"/>
                <a:gd name="connsiteY26" fmla="*/ 4764448 h 5682966"/>
                <a:gd name="connsiteX27" fmla="*/ 6822986 w 9203920"/>
                <a:gd name="connsiteY27" fmla="*/ 4758014 h 5682966"/>
                <a:gd name="connsiteX28" fmla="*/ 6963097 w 9203920"/>
                <a:gd name="connsiteY28" fmla="*/ 4736003 h 5682966"/>
                <a:gd name="connsiteX29" fmla="*/ 6963097 w 9203920"/>
                <a:gd name="connsiteY29" fmla="*/ 4478422 h 5682966"/>
                <a:gd name="connsiteX30" fmla="*/ 5211716 w 9203920"/>
                <a:gd name="connsiteY30" fmla="*/ 4437153 h 5682966"/>
                <a:gd name="connsiteX0" fmla="*/ 8861 w 9203920"/>
                <a:gd name="connsiteY0" fmla="*/ 0 h 5669739"/>
                <a:gd name="connsiteX1" fmla="*/ 9203920 w 9203920"/>
                <a:gd name="connsiteY1" fmla="*/ 0 h 5669739"/>
                <a:gd name="connsiteX2" fmla="*/ 9194269 w 9203920"/>
                <a:gd name="connsiteY2" fmla="*/ 5484188 h 5669739"/>
                <a:gd name="connsiteX3" fmla="*/ 1268 w 9203920"/>
                <a:gd name="connsiteY3" fmla="*/ 5327425 h 5669739"/>
                <a:gd name="connsiteX4" fmla="*/ 8861 w 9203920"/>
                <a:gd name="connsiteY4" fmla="*/ 0 h 5669739"/>
                <a:gd name="connsiteX5" fmla="*/ 5211716 w 9203920"/>
                <a:gd name="connsiteY5" fmla="*/ 4437153 h 5669739"/>
                <a:gd name="connsiteX6" fmla="*/ 4721329 w 9203920"/>
                <a:gd name="connsiteY6" fmla="*/ 4478422 h 5669739"/>
                <a:gd name="connsiteX7" fmla="*/ 4721329 w 9203920"/>
                <a:gd name="connsiteY7" fmla="*/ 4736003 h 5669739"/>
                <a:gd name="connsiteX8" fmla="*/ 5702103 w 9203920"/>
                <a:gd name="connsiteY8" fmla="*/ 4722797 h 5669739"/>
                <a:gd name="connsiteX9" fmla="*/ 5838609 w 9203920"/>
                <a:gd name="connsiteY9" fmla="*/ 4735664 h 5669739"/>
                <a:gd name="connsiteX10" fmla="*/ 5779497 w 9203920"/>
                <a:gd name="connsiteY10" fmla="*/ 4742098 h 5669739"/>
                <a:gd name="connsiteX11" fmla="*/ 5639387 w 9203920"/>
                <a:gd name="connsiteY11" fmla="*/ 4764108 h 5669739"/>
                <a:gd name="connsiteX12" fmla="*/ 5639387 w 9203920"/>
                <a:gd name="connsiteY12" fmla="*/ 5021689 h 5669739"/>
                <a:gd name="connsiteX13" fmla="*/ 6480050 w 9203920"/>
                <a:gd name="connsiteY13" fmla="*/ 4996535 h 5669739"/>
                <a:gd name="connsiteX14" fmla="*/ 6540775 w 9203920"/>
                <a:gd name="connsiteY14" fmla="*/ 5001714 h 5669739"/>
                <a:gd name="connsiteX15" fmla="*/ 6483386 w 9203920"/>
                <a:gd name="connsiteY15" fmla="*/ 5009763 h 5669739"/>
                <a:gd name="connsiteX16" fmla="*/ 6413330 w 9203920"/>
                <a:gd name="connsiteY16" fmla="*/ 5021947 h 5669739"/>
                <a:gd name="connsiteX17" fmla="*/ 6413330 w 9203920"/>
                <a:gd name="connsiteY17" fmla="*/ 5279529 h 5669739"/>
                <a:gd name="connsiteX18" fmla="*/ 8655098 w 9203920"/>
                <a:gd name="connsiteY18" fmla="*/ 5279529 h 5669739"/>
                <a:gd name="connsiteX19" fmla="*/ 8655098 w 9203920"/>
                <a:gd name="connsiteY19" fmla="*/ 5021947 h 5669739"/>
                <a:gd name="connsiteX20" fmla="*/ 7814435 w 9203920"/>
                <a:gd name="connsiteY20" fmla="*/ 5047101 h 5669739"/>
                <a:gd name="connsiteX21" fmla="*/ 7753711 w 9203920"/>
                <a:gd name="connsiteY21" fmla="*/ 5041923 h 5669739"/>
                <a:gd name="connsiteX22" fmla="*/ 7811099 w 9203920"/>
                <a:gd name="connsiteY22" fmla="*/ 5033874 h 5669739"/>
                <a:gd name="connsiteX23" fmla="*/ 7881154 w 9203920"/>
                <a:gd name="connsiteY23" fmla="*/ 5021689 h 5669739"/>
                <a:gd name="connsiteX24" fmla="*/ 7881154 w 9203920"/>
                <a:gd name="connsiteY24" fmla="*/ 4764108 h 5669739"/>
                <a:gd name="connsiteX25" fmla="*/ 6900381 w 9203920"/>
                <a:gd name="connsiteY25" fmla="*/ 4777314 h 5669739"/>
                <a:gd name="connsiteX26" fmla="*/ 6763875 w 9203920"/>
                <a:gd name="connsiteY26" fmla="*/ 4764448 h 5669739"/>
                <a:gd name="connsiteX27" fmla="*/ 6822986 w 9203920"/>
                <a:gd name="connsiteY27" fmla="*/ 4758014 h 5669739"/>
                <a:gd name="connsiteX28" fmla="*/ 6963097 w 9203920"/>
                <a:gd name="connsiteY28" fmla="*/ 4736003 h 5669739"/>
                <a:gd name="connsiteX29" fmla="*/ 6963097 w 9203920"/>
                <a:gd name="connsiteY29" fmla="*/ 4478422 h 5669739"/>
                <a:gd name="connsiteX30" fmla="*/ 5211716 w 9203920"/>
                <a:gd name="connsiteY30" fmla="*/ 4437153 h 5669739"/>
                <a:gd name="connsiteX0" fmla="*/ 8861 w 9203920"/>
                <a:gd name="connsiteY0" fmla="*/ 0 h 5663178"/>
                <a:gd name="connsiteX1" fmla="*/ 9203920 w 9203920"/>
                <a:gd name="connsiteY1" fmla="*/ 0 h 5663178"/>
                <a:gd name="connsiteX2" fmla="*/ 9194269 w 9203920"/>
                <a:gd name="connsiteY2" fmla="*/ 5484188 h 5663178"/>
                <a:gd name="connsiteX3" fmla="*/ 1268 w 9203920"/>
                <a:gd name="connsiteY3" fmla="*/ 5327425 h 5663178"/>
                <a:gd name="connsiteX4" fmla="*/ 8861 w 9203920"/>
                <a:gd name="connsiteY4" fmla="*/ 0 h 5663178"/>
                <a:gd name="connsiteX5" fmla="*/ 5211716 w 9203920"/>
                <a:gd name="connsiteY5" fmla="*/ 4437153 h 5663178"/>
                <a:gd name="connsiteX6" fmla="*/ 4721329 w 9203920"/>
                <a:gd name="connsiteY6" fmla="*/ 4478422 h 5663178"/>
                <a:gd name="connsiteX7" fmla="*/ 4721329 w 9203920"/>
                <a:gd name="connsiteY7" fmla="*/ 4736003 h 5663178"/>
                <a:gd name="connsiteX8" fmla="*/ 5702103 w 9203920"/>
                <a:gd name="connsiteY8" fmla="*/ 4722797 h 5663178"/>
                <a:gd name="connsiteX9" fmla="*/ 5838609 w 9203920"/>
                <a:gd name="connsiteY9" fmla="*/ 4735664 h 5663178"/>
                <a:gd name="connsiteX10" fmla="*/ 5779497 w 9203920"/>
                <a:gd name="connsiteY10" fmla="*/ 4742098 h 5663178"/>
                <a:gd name="connsiteX11" fmla="*/ 5639387 w 9203920"/>
                <a:gd name="connsiteY11" fmla="*/ 4764108 h 5663178"/>
                <a:gd name="connsiteX12" fmla="*/ 5639387 w 9203920"/>
                <a:gd name="connsiteY12" fmla="*/ 5021689 h 5663178"/>
                <a:gd name="connsiteX13" fmla="*/ 6480050 w 9203920"/>
                <a:gd name="connsiteY13" fmla="*/ 4996535 h 5663178"/>
                <a:gd name="connsiteX14" fmla="*/ 6540775 w 9203920"/>
                <a:gd name="connsiteY14" fmla="*/ 5001714 h 5663178"/>
                <a:gd name="connsiteX15" fmla="*/ 6483386 w 9203920"/>
                <a:gd name="connsiteY15" fmla="*/ 5009763 h 5663178"/>
                <a:gd name="connsiteX16" fmla="*/ 6413330 w 9203920"/>
                <a:gd name="connsiteY16" fmla="*/ 5021947 h 5663178"/>
                <a:gd name="connsiteX17" fmla="*/ 6413330 w 9203920"/>
                <a:gd name="connsiteY17" fmla="*/ 5279529 h 5663178"/>
                <a:gd name="connsiteX18" fmla="*/ 8655098 w 9203920"/>
                <a:gd name="connsiteY18" fmla="*/ 5279529 h 5663178"/>
                <a:gd name="connsiteX19" fmla="*/ 8655098 w 9203920"/>
                <a:gd name="connsiteY19" fmla="*/ 5021947 h 5663178"/>
                <a:gd name="connsiteX20" fmla="*/ 7814435 w 9203920"/>
                <a:gd name="connsiteY20" fmla="*/ 5047101 h 5663178"/>
                <a:gd name="connsiteX21" fmla="*/ 7753711 w 9203920"/>
                <a:gd name="connsiteY21" fmla="*/ 5041923 h 5663178"/>
                <a:gd name="connsiteX22" fmla="*/ 7811099 w 9203920"/>
                <a:gd name="connsiteY22" fmla="*/ 5033874 h 5663178"/>
                <a:gd name="connsiteX23" fmla="*/ 7881154 w 9203920"/>
                <a:gd name="connsiteY23" fmla="*/ 5021689 h 5663178"/>
                <a:gd name="connsiteX24" fmla="*/ 7881154 w 9203920"/>
                <a:gd name="connsiteY24" fmla="*/ 4764108 h 5663178"/>
                <a:gd name="connsiteX25" fmla="*/ 6900381 w 9203920"/>
                <a:gd name="connsiteY25" fmla="*/ 4777314 h 5663178"/>
                <a:gd name="connsiteX26" fmla="*/ 6763875 w 9203920"/>
                <a:gd name="connsiteY26" fmla="*/ 4764448 h 5663178"/>
                <a:gd name="connsiteX27" fmla="*/ 6822986 w 9203920"/>
                <a:gd name="connsiteY27" fmla="*/ 4758014 h 5663178"/>
                <a:gd name="connsiteX28" fmla="*/ 6963097 w 9203920"/>
                <a:gd name="connsiteY28" fmla="*/ 4736003 h 5663178"/>
                <a:gd name="connsiteX29" fmla="*/ 6963097 w 9203920"/>
                <a:gd name="connsiteY29" fmla="*/ 4478422 h 5663178"/>
                <a:gd name="connsiteX30" fmla="*/ 5211716 w 9203920"/>
                <a:gd name="connsiteY30" fmla="*/ 4437153 h 5663178"/>
                <a:gd name="connsiteX0" fmla="*/ 8861 w 9203920"/>
                <a:gd name="connsiteY0" fmla="*/ 0 h 5696163"/>
                <a:gd name="connsiteX1" fmla="*/ 9203920 w 9203920"/>
                <a:gd name="connsiteY1" fmla="*/ 0 h 5696163"/>
                <a:gd name="connsiteX2" fmla="*/ 9194269 w 9203920"/>
                <a:gd name="connsiteY2" fmla="*/ 5484188 h 5696163"/>
                <a:gd name="connsiteX3" fmla="*/ 1268 w 9203920"/>
                <a:gd name="connsiteY3" fmla="*/ 5327425 h 5696163"/>
                <a:gd name="connsiteX4" fmla="*/ 8861 w 9203920"/>
                <a:gd name="connsiteY4" fmla="*/ 0 h 5696163"/>
                <a:gd name="connsiteX5" fmla="*/ 5211716 w 9203920"/>
                <a:gd name="connsiteY5" fmla="*/ 4437153 h 5696163"/>
                <a:gd name="connsiteX6" fmla="*/ 4721329 w 9203920"/>
                <a:gd name="connsiteY6" fmla="*/ 4478422 h 5696163"/>
                <a:gd name="connsiteX7" fmla="*/ 4721329 w 9203920"/>
                <a:gd name="connsiteY7" fmla="*/ 4736003 h 5696163"/>
                <a:gd name="connsiteX8" fmla="*/ 5702103 w 9203920"/>
                <a:gd name="connsiteY8" fmla="*/ 4722797 h 5696163"/>
                <a:gd name="connsiteX9" fmla="*/ 5838609 w 9203920"/>
                <a:gd name="connsiteY9" fmla="*/ 4735664 h 5696163"/>
                <a:gd name="connsiteX10" fmla="*/ 5779497 w 9203920"/>
                <a:gd name="connsiteY10" fmla="*/ 4742098 h 5696163"/>
                <a:gd name="connsiteX11" fmla="*/ 5639387 w 9203920"/>
                <a:gd name="connsiteY11" fmla="*/ 4764108 h 5696163"/>
                <a:gd name="connsiteX12" fmla="*/ 5639387 w 9203920"/>
                <a:gd name="connsiteY12" fmla="*/ 5021689 h 5696163"/>
                <a:gd name="connsiteX13" fmla="*/ 6480050 w 9203920"/>
                <a:gd name="connsiteY13" fmla="*/ 4996535 h 5696163"/>
                <a:gd name="connsiteX14" fmla="*/ 6540775 w 9203920"/>
                <a:gd name="connsiteY14" fmla="*/ 5001714 h 5696163"/>
                <a:gd name="connsiteX15" fmla="*/ 6483386 w 9203920"/>
                <a:gd name="connsiteY15" fmla="*/ 5009763 h 5696163"/>
                <a:gd name="connsiteX16" fmla="*/ 6413330 w 9203920"/>
                <a:gd name="connsiteY16" fmla="*/ 5021947 h 5696163"/>
                <a:gd name="connsiteX17" fmla="*/ 6413330 w 9203920"/>
                <a:gd name="connsiteY17" fmla="*/ 5279529 h 5696163"/>
                <a:gd name="connsiteX18" fmla="*/ 8655098 w 9203920"/>
                <a:gd name="connsiteY18" fmla="*/ 5279529 h 5696163"/>
                <a:gd name="connsiteX19" fmla="*/ 8655098 w 9203920"/>
                <a:gd name="connsiteY19" fmla="*/ 5021947 h 5696163"/>
                <a:gd name="connsiteX20" fmla="*/ 7814435 w 9203920"/>
                <a:gd name="connsiteY20" fmla="*/ 5047101 h 5696163"/>
                <a:gd name="connsiteX21" fmla="*/ 7753711 w 9203920"/>
                <a:gd name="connsiteY21" fmla="*/ 5041923 h 5696163"/>
                <a:gd name="connsiteX22" fmla="*/ 7811099 w 9203920"/>
                <a:gd name="connsiteY22" fmla="*/ 5033874 h 5696163"/>
                <a:gd name="connsiteX23" fmla="*/ 7881154 w 9203920"/>
                <a:gd name="connsiteY23" fmla="*/ 5021689 h 5696163"/>
                <a:gd name="connsiteX24" fmla="*/ 7881154 w 9203920"/>
                <a:gd name="connsiteY24" fmla="*/ 4764108 h 5696163"/>
                <a:gd name="connsiteX25" fmla="*/ 6900381 w 9203920"/>
                <a:gd name="connsiteY25" fmla="*/ 4777314 h 5696163"/>
                <a:gd name="connsiteX26" fmla="*/ 6763875 w 9203920"/>
                <a:gd name="connsiteY26" fmla="*/ 4764448 h 5696163"/>
                <a:gd name="connsiteX27" fmla="*/ 6822986 w 9203920"/>
                <a:gd name="connsiteY27" fmla="*/ 4758014 h 5696163"/>
                <a:gd name="connsiteX28" fmla="*/ 6963097 w 9203920"/>
                <a:gd name="connsiteY28" fmla="*/ 4736003 h 5696163"/>
                <a:gd name="connsiteX29" fmla="*/ 6963097 w 9203920"/>
                <a:gd name="connsiteY29" fmla="*/ 4478422 h 5696163"/>
                <a:gd name="connsiteX30" fmla="*/ 5211716 w 9203920"/>
                <a:gd name="connsiteY30" fmla="*/ 4437153 h 5696163"/>
                <a:gd name="connsiteX0" fmla="*/ 8861 w 9203920"/>
                <a:gd name="connsiteY0" fmla="*/ 0 h 5674265"/>
                <a:gd name="connsiteX1" fmla="*/ 9203920 w 9203920"/>
                <a:gd name="connsiteY1" fmla="*/ 0 h 5674265"/>
                <a:gd name="connsiteX2" fmla="*/ 9194269 w 9203920"/>
                <a:gd name="connsiteY2" fmla="*/ 5484188 h 5674265"/>
                <a:gd name="connsiteX3" fmla="*/ 1268 w 9203920"/>
                <a:gd name="connsiteY3" fmla="*/ 5167759 h 5674265"/>
                <a:gd name="connsiteX4" fmla="*/ 8861 w 9203920"/>
                <a:gd name="connsiteY4" fmla="*/ 0 h 5674265"/>
                <a:gd name="connsiteX5" fmla="*/ 5211716 w 9203920"/>
                <a:gd name="connsiteY5" fmla="*/ 4437153 h 5674265"/>
                <a:gd name="connsiteX6" fmla="*/ 4721329 w 9203920"/>
                <a:gd name="connsiteY6" fmla="*/ 4478422 h 5674265"/>
                <a:gd name="connsiteX7" fmla="*/ 4721329 w 9203920"/>
                <a:gd name="connsiteY7" fmla="*/ 4736003 h 5674265"/>
                <a:gd name="connsiteX8" fmla="*/ 5702103 w 9203920"/>
                <a:gd name="connsiteY8" fmla="*/ 4722797 h 5674265"/>
                <a:gd name="connsiteX9" fmla="*/ 5838609 w 9203920"/>
                <a:gd name="connsiteY9" fmla="*/ 4735664 h 5674265"/>
                <a:gd name="connsiteX10" fmla="*/ 5779497 w 9203920"/>
                <a:gd name="connsiteY10" fmla="*/ 4742098 h 5674265"/>
                <a:gd name="connsiteX11" fmla="*/ 5639387 w 9203920"/>
                <a:gd name="connsiteY11" fmla="*/ 4764108 h 5674265"/>
                <a:gd name="connsiteX12" fmla="*/ 5639387 w 9203920"/>
                <a:gd name="connsiteY12" fmla="*/ 5021689 h 5674265"/>
                <a:gd name="connsiteX13" fmla="*/ 6480050 w 9203920"/>
                <a:gd name="connsiteY13" fmla="*/ 4996535 h 5674265"/>
                <a:gd name="connsiteX14" fmla="*/ 6540775 w 9203920"/>
                <a:gd name="connsiteY14" fmla="*/ 5001714 h 5674265"/>
                <a:gd name="connsiteX15" fmla="*/ 6483386 w 9203920"/>
                <a:gd name="connsiteY15" fmla="*/ 5009763 h 5674265"/>
                <a:gd name="connsiteX16" fmla="*/ 6413330 w 9203920"/>
                <a:gd name="connsiteY16" fmla="*/ 5021947 h 5674265"/>
                <a:gd name="connsiteX17" fmla="*/ 6413330 w 9203920"/>
                <a:gd name="connsiteY17" fmla="*/ 5279529 h 5674265"/>
                <a:gd name="connsiteX18" fmla="*/ 8655098 w 9203920"/>
                <a:gd name="connsiteY18" fmla="*/ 5279529 h 5674265"/>
                <a:gd name="connsiteX19" fmla="*/ 8655098 w 9203920"/>
                <a:gd name="connsiteY19" fmla="*/ 5021947 h 5674265"/>
                <a:gd name="connsiteX20" fmla="*/ 7814435 w 9203920"/>
                <a:gd name="connsiteY20" fmla="*/ 5047101 h 5674265"/>
                <a:gd name="connsiteX21" fmla="*/ 7753711 w 9203920"/>
                <a:gd name="connsiteY21" fmla="*/ 5041923 h 5674265"/>
                <a:gd name="connsiteX22" fmla="*/ 7811099 w 9203920"/>
                <a:gd name="connsiteY22" fmla="*/ 5033874 h 5674265"/>
                <a:gd name="connsiteX23" fmla="*/ 7881154 w 9203920"/>
                <a:gd name="connsiteY23" fmla="*/ 5021689 h 5674265"/>
                <a:gd name="connsiteX24" fmla="*/ 7881154 w 9203920"/>
                <a:gd name="connsiteY24" fmla="*/ 4764108 h 5674265"/>
                <a:gd name="connsiteX25" fmla="*/ 6900381 w 9203920"/>
                <a:gd name="connsiteY25" fmla="*/ 4777314 h 5674265"/>
                <a:gd name="connsiteX26" fmla="*/ 6763875 w 9203920"/>
                <a:gd name="connsiteY26" fmla="*/ 4764448 h 5674265"/>
                <a:gd name="connsiteX27" fmla="*/ 6822986 w 9203920"/>
                <a:gd name="connsiteY27" fmla="*/ 4758014 h 5674265"/>
                <a:gd name="connsiteX28" fmla="*/ 6963097 w 9203920"/>
                <a:gd name="connsiteY28" fmla="*/ 4736003 h 5674265"/>
                <a:gd name="connsiteX29" fmla="*/ 6963097 w 9203920"/>
                <a:gd name="connsiteY29" fmla="*/ 4478422 h 5674265"/>
                <a:gd name="connsiteX30" fmla="*/ 5211716 w 9203920"/>
                <a:gd name="connsiteY30" fmla="*/ 4437153 h 5674265"/>
                <a:gd name="connsiteX0" fmla="*/ 54697 w 9249756"/>
                <a:gd name="connsiteY0" fmla="*/ 0 h 5677664"/>
                <a:gd name="connsiteX1" fmla="*/ 9249756 w 9249756"/>
                <a:gd name="connsiteY1" fmla="*/ 0 h 5677664"/>
                <a:gd name="connsiteX2" fmla="*/ 9240105 w 9249756"/>
                <a:gd name="connsiteY2" fmla="*/ 5484188 h 5677664"/>
                <a:gd name="connsiteX3" fmla="*/ 435 w 9249756"/>
                <a:gd name="connsiteY3" fmla="*/ 5194953 h 5677664"/>
                <a:gd name="connsiteX4" fmla="*/ 54697 w 9249756"/>
                <a:gd name="connsiteY4" fmla="*/ 0 h 5677664"/>
                <a:gd name="connsiteX5" fmla="*/ 5257552 w 9249756"/>
                <a:gd name="connsiteY5" fmla="*/ 4437153 h 5677664"/>
                <a:gd name="connsiteX6" fmla="*/ 4767165 w 9249756"/>
                <a:gd name="connsiteY6" fmla="*/ 4478422 h 5677664"/>
                <a:gd name="connsiteX7" fmla="*/ 4767165 w 9249756"/>
                <a:gd name="connsiteY7" fmla="*/ 4736003 h 5677664"/>
                <a:gd name="connsiteX8" fmla="*/ 5747939 w 9249756"/>
                <a:gd name="connsiteY8" fmla="*/ 4722797 h 5677664"/>
                <a:gd name="connsiteX9" fmla="*/ 5884445 w 9249756"/>
                <a:gd name="connsiteY9" fmla="*/ 4735664 h 5677664"/>
                <a:gd name="connsiteX10" fmla="*/ 5825333 w 9249756"/>
                <a:gd name="connsiteY10" fmla="*/ 4742098 h 5677664"/>
                <a:gd name="connsiteX11" fmla="*/ 5685223 w 9249756"/>
                <a:gd name="connsiteY11" fmla="*/ 4764108 h 5677664"/>
                <a:gd name="connsiteX12" fmla="*/ 5685223 w 9249756"/>
                <a:gd name="connsiteY12" fmla="*/ 5021689 h 5677664"/>
                <a:gd name="connsiteX13" fmla="*/ 6525886 w 9249756"/>
                <a:gd name="connsiteY13" fmla="*/ 4996535 h 5677664"/>
                <a:gd name="connsiteX14" fmla="*/ 6586611 w 9249756"/>
                <a:gd name="connsiteY14" fmla="*/ 5001714 h 5677664"/>
                <a:gd name="connsiteX15" fmla="*/ 6529222 w 9249756"/>
                <a:gd name="connsiteY15" fmla="*/ 5009763 h 5677664"/>
                <a:gd name="connsiteX16" fmla="*/ 6459166 w 9249756"/>
                <a:gd name="connsiteY16" fmla="*/ 5021947 h 5677664"/>
                <a:gd name="connsiteX17" fmla="*/ 6459166 w 9249756"/>
                <a:gd name="connsiteY17" fmla="*/ 5279529 h 5677664"/>
                <a:gd name="connsiteX18" fmla="*/ 8700934 w 9249756"/>
                <a:gd name="connsiteY18" fmla="*/ 5279529 h 5677664"/>
                <a:gd name="connsiteX19" fmla="*/ 8700934 w 9249756"/>
                <a:gd name="connsiteY19" fmla="*/ 5021947 h 5677664"/>
                <a:gd name="connsiteX20" fmla="*/ 7860271 w 9249756"/>
                <a:gd name="connsiteY20" fmla="*/ 5047101 h 5677664"/>
                <a:gd name="connsiteX21" fmla="*/ 7799547 w 9249756"/>
                <a:gd name="connsiteY21" fmla="*/ 5041923 h 5677664"/>
                <a:gd name="connsiteX22" fmla="*/ 7856935 w 9249756"/>
                <a:gd name="connsiteY22" fmla="*/ 5033874 h 5677664"/>
                <a:gd name="connsiteX23" fmla="*/ 7926990 w 9249756"/>
                <a:gd name="connsiteY23" fmla="*/ 5021689 h 5677664"/>
                <a:gd name="connsiteX24" fmla="*/ 7926990 w 9249756"/>
                <a:gd name="connsiteY24" fmla="*/ 4764108 h 5677664"/>
                <a:gd name="connsiteX25" fmla="*/ 6946217 w 9249756"/>
                <a:gd name="connsiteY25" fmla="*/ 4777314 h 5677664"/>
                <a:gd name="connsiteX26" fmla="*/ 6809711 w 9249756"/>
                <a:gd name="connsiteY26" fmla="*/ 4764448 h 5677664"/>
                <a:gd name="connsiteX27" fmla="*/ 6868822 w 9249756"/>
                <a:gd name="connsiteY27" fmla="*/ 4758014 h 5677664"/>
                <a:gd name="connsiteX28" fmla="*/ 7008933 w 9249756"/>
                <a:gd name="connsiteY28" fmla="*/ 4736003 h 5677664"/>
                <a:gd name="connsiteX29" fmla="*/ 7008933 w 9249756"/>
                <a:gd name="connsiteY29" fmla="*/ 4478422 h 5677664"/>
                <a:gd name="connsiteX30" fmla="*/ 5257552 w 9249756"/>
                <a:gd name="connsiteY30" fmla="*/ 4437153 h 5677664"/>
                <a:gd name="connsiteX0" fmla="*/ 54697 w 9249756"/>
                <a:gd name="connsiteY0" fmla="*/ 0 h 5618748"/>
                <a:gd name="connsiteX1" fmla="*/ 9249756 w 9249756"/>
                <a:gd name="connsiteY1" fmla="*/ 0 h 5618748"/>
                <a:gd name="connsiteX2" fmla="*/ 9193435 w 9249756"/>
                <a:gd name="connsiteY2" fmla="*/ 5416207 h 5618748"/>
                <a:gd name="connsiteX3" fmla="*/ 435 w 9249756"/>
                <a:gd name="connsiteY3" fmla="*/ 5194953 h 5618748"/>
                <a:gd name="connsiteX4" fmla="*/ 54697 w 9249756"/>
                <a:gd name="connsiteY4" fmla="*/ 0 h 5618748"/>
                <a:gd name="connsiteX5" fmla="*/ 5257552 w 9249756"/>
                <a:gd name="connsiteY5" fmla="*/ 4437153 h 5618748"/>
                <a:gd name="connsiteX6" fmla="*/ 4767165 w 9249756"/>
                <a:gd name="connsiteY6" fmla="*/ 4478422 h 5618748"/>
                <a:gd name="connsiteX7" fmla="*/ 4767165 w 9249756"/>
                <a:gd name="connsiteY7" fmla="*/ 4736003 h 5618748"/>
                <a:gd name="connsiteX8" fmla="*/ 5747939 w 9249756"/>
                <a:gd name="connsiteY8" fmla="*/ 4722797 h 5618748"/>
                <a:gd name="connsiteX9" fmla="*/ 5884445 w 9249756"/>
                <a:gd name="connsiteY9" fmla="*/ 4735664 h 5618748"/>
                <a:gd name="connsiteX10" fmla="*/ 5825333 w 9249756"/>
                <a:gd name="connsiteY10" fmla="*/ 4742098 h 5618748"/>
                <a:gd name="connsiteX11" fmla="*/ 5685223 w 9249756"/>
                <a:gd name="connsiteY11" fmla="*/ 4764108 h 5618748"/>
                <a:gd name="connsiteX12" fmla="*/ 5685223 w 9249756"/>
                <a:gd name="connsiteY12" fmla="*/ 5021689 h 5618748"/>
                <a:gd name="connsiteX13" fmla="*/ 6525886 w 9249756"/>
                <a:gd name="connsiteY13" fmla="*/ 4996535 h 5618748"/>
                <a:gd name="connsiteX14" fmla="*/ 6586611 w 9249756"/>
                <a:gd name="connsiteY14" fmla="*/ 5001714 h 5618748"/>
                <a:gd name="connsiteX15" fmla="*/ 6529222 w 9249756"/>
                <a:gd name="connsiteY15" fmla="*/ 5009763 h 5618748"/>
                <a:gd name="connsiteX16" fmla="*/ 6459166 w 9249756"/>
                <a:gd name="connsiteY16" fmla="*/ 5021947 h 5618748"/>
                <a:gd name="connsiteX17" fmla="*/ 6459166 w 9249756"/>
                <a:gd name="connsiteY17" fmla="*/ 5279529 h 5618748"/>
                <a:gd name="connsiteX18" fmla="*/ 8700934 w 9249756"/>
                <a:gd name="connsiteY18" fmla="*/ 5279529 h 5618748"/>
                <a:gd name="connsiteX19" fmla="*/ 8700934 w 9249756"/>
                <a:gd name="connsiteY19" fmla="*/ 5021947 h 5618748"/>
                <a:gd name="connsiteX20" fmla="*/ 7860271 w 9249756"/>
                <a:gd name="connsiteY20" fmla="*/ 5047101 h 5618748"/>
                <a:gd name="connsiteX21" fmla="*/ 7799547 w 9249756"/>
                <a:gd name="connsiteY21" fmla="*/ 5041923 h 5618748"/>
                <a:gd name="connsiteX22" fmla="*/ 7856935 w 9249756"/>
                <a:gd name="connsiteY22" fmla="*/ 5033874 h 5618748"/>
                <a:gd name="connsiteX23" fmla="*/ 7926990 w 9249756"/>
                <a:gd name="connsiteY23" fmla="*/ 5021689 h 5618748"/>
                <a:gd name="connsiteX24" fmla="*/ 7926990 w 9249756"/>
                <a:gd name="connsiteY24" fmla="*/ 4764108 h 5618748"/>
                <a:gd name="connsiteX25" fmla="*/ 6946217 w 9249756"/>
                <a:gd name="connsiteY25" fmla="*/ 4777314 h 5618748"/>
                <a:gd name="connsiteX26" fmla="*/ 6809711 w 9249756"/>
                <a:gd name="connsiteY26" fmla="*/ 4764448 h 5618748"/>
                <a:gd name="connsiteX27" fmla="*/ 6868822 w 9249756"/>
                <a:gd name="connsiteY27" fmla="*/ 4758014 h 5618748"/>
                <a:gd name="connsiteX28" fmla="*/ 7008933 w 9249756"/>
                <a:gd name="connsiteY28" fmla="*/ 4736003 h 5618748"/>
                <a:gd name="connsiteX29" fmla="*/ 7008933 w 9249756"/>
                <a:gd name="connsiteY29" fmla="*/ 4478422 h 5618748"/>
                <a:gd name="connsiteX30" fmla="*/ 5257552 w 9249756"/>
                <a:gd name="connsiteY30" fmla="*/ 4437153 h 5618748"/>
                <a:gd name="connsiteX0" fmla="*/ 54697 w 9249756"/>
                <a:gd name="connsiteY0" fmla="*/ 0 h 5583823"/>
                <a:gd name="connsiteX1" fmla="*/ 9249756 w 9249756"/>
                <a:gd name="connsiteY1" fmla="*/ 0 h 5583823"/>
                <a:gd name="connsiteX2" fmla="*/ 9240104 w 9249756"/>
                <a:gd name="connsiteY2" fmla="*/ 5375417 h 5583823"/>
                <a:gd name="connsiteX3" fmla="*/ 435 w 9249756"/>
                <a:gd name="connsiteY3" fmla="*/ 5194953 h 5583823"/>
                <a:gd name="connsiteX4" fmla="*/ 54697 w 9249756"/>
                <a:gd name="connsiteY4" fmla="*/ 0 h 5583823"/>
                <a:gd name="connsiteX5" fmla="*/ 5257552 w 9249756"/>
                <a:gd name="connsiteY5" fmla="*/ 4437153 h 5583823"/>
                <a:gd name="connsiteX6" fmla="*/ 4767165 w 9249756"/>
                <a:gd name="connsiteY6" fmla="*/ 4478422 h 5583823"/>
                <a:gd name="connsiteX7" fmla="*/ 4767165 w 9249756"/>
                <a:gd name="connsiteY7" fmla="*/ 4736003 h 5583823"/>
                <a:gd name="connsiteX8" fmla="*/ 5747939 w 9249756"/>
                <a:gd name="connsiteY8" fmla="*/ 4722797 h 5583823"/>
                <a:gd name="connsiteX9" fmla="*/ 5884445 w 9249756"/>
                <a:gd name="connsiteY9" fmla="*/ 4735664 h 5583823"/>
                <a:gd name="connsiteX10" fmla="*/ 5825333 w 9249756"/>
                <a:gd name="connsiteY10" fmla="*/ 4742098 h 5583823"/>
                <a:gd name="connsiteX11" fmla="*/ 5685223 w 9249756"/>
                <a:gd name="connsiteY11" fmla="*/ 4764108 h 5583823"/>
                <a:gd name="connsiteX12" fmla="*/ 5685223 w 9249756"/>
                <a:gd name="connsiteY12" fmla="*/ 5021689 h 5583823"/>
                <a:gd name="connsiteX13" fmla="*/ 6525886 w 9249756"/>
                <a:gd name="connsiteY13" fmla="*/ 4996535 h 5583823"/>
                <a:gd name="connsiteX14" fmla="*/ 6586611 w 9249756"/>
                <a:gd name="connsiteY14" fmla="*/ 5001714 h 5583823"/>
                <a:gd name="connsiteX15" fmla="*/ 6529222 w 9249756"/>
                <a:gd name="connsiteY15" fmla="*/ 5009763 h 5583823"/>
                <a:gd name="connsiteX16" fmla="*/ 6459166 w 9249756"/>
                <a:gd name="connsiteY16" fmla="*/ 5021947 h 5583823"/>
                <a:gd name="connsiteX17" fmla="*/ 6459166 w 9249756"/>
                <a:gd name="connsiteY17" fmla="*/ 5279529 h 5583823"/>
                <a:gd name="connsiteX18" fmla="*/ 8700934 w 9249756"/>
                <a:gd name="connsiteY18" fmla="*/ 5279529 h 5583823"/>
                <a:gd name="connsiteX19" fmla="*/ 8700934 w 9249756"/>
                <a:gd name="connsiteY19" fmla="*/ 5021947 h 5583823"/>
                <a:gd name="connsiteX20" fmla="*/ 7860271 w 9249756"/>
                <a:gd name="connsiteY20" fmla="*/ 5047101 h 5583823"/>
                <a:gd name="connsiteX21" fmla="*/ 7799547 w 9249756"/>
                <a:gd name="connsiteY21" fmla="*/ 5041923 h 5583823"/>
                <a:gd name="connsiteX22" fmla="*/ 7856935 w 9249756"/>
                <a:gd name="connsiteY22" fmla="*/ 5033874 h 5583823"/>
                <a:gd name="connsiteX23" fmla="*/ 7926990 w 9249756"/>
                <a:gd name="connsiteY23" fmla="*/ 5021689 h 5583823"/>
                <a:gd name="connsiteX24" fmla="*/ 7926990 w 9249756"/>
                <a:gd name="connsiteY24" fmla="*/ 4764108 h 5583823"/>
                <a:gd name="connsiteX25" fmla="*/ 6946217 w 9249756"/>
                <a:gd name="connsiteY25" fmla="*/ 4777314 h 5583823"/>
                <a:gd name="connsiteX26" fmla="*/ 6809711 w 9249756"/>
                <a:gd name="connsiteY26" fmla="*/ 4764448 h 5583823"/>
                <a:gd name="connsiteX27" fmla="*/ 6868822 w 9249756"/>
                <a:gd name="connsiteY27" fmla="*/ 4758014 h 5583823"/>
                <a:gd name="connsiteX28" fmla="*/ 7008933 w 9249756"/>
                <a:gd name="connsiteY28" fmla="*/ 4736003 h 5583823"/>
                <a:gd name="connsiteX29" fmla="*/ 7008933 w 9249756"/>
                <a:gd name="connsiteY29" fmla="*/ 4478422 h 5583823"/>
                <a:gd name="connsiteX30" fmla="*/ 5257552 w 9249756"/>
                <a:gd name="connsiteY30" fmla="*/ 4437153 h 55838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249756" h="5583823">
                  <a:moveTo>
                    <a:pt x="54697" y="0"/>
                  </a:moveTo>
                  <a:lnTo>
                    <a:pt x="9249756" y="0"/>
                  </a:lnTo>
                  <a:cubicBezTo>
                    <a:pt x="9246539" y="1791806"/>
                    <a:pt x="9243321" y="3583611"/>
                    <a:pt x="9240104" y="5375417"/>
                  </a:cubicBezTo>
                  <a:cubicBezTo>
                    <a:pt x="4007345" y="6004300"/>
                    <a:pt x="3324110" y="4989722"/>
                    <a:pt x="435" y="5194953"/>
                  </a:cubicBezTo>
                  <a:cubicBezTo>
                    <a:pt x="-5999" y="3377022"/>
                    <a:pt x="61131" y="1817931"/>
                    <a:pt x="54697" y="0"/>
                  </a:cubicBezTo>
                  <a:close/>
                  <a:moveTo>
                    <a:pt x="5257552" y="4437153"/>
                  </a:moveTo>
                  <a:cubicBezTo>
                    <a:pt x="5094090" y="4436358"/>
                    <a:pt x="4930628" y="4447119"/>
                    <a:pt x="4767165" y="4478422"/>
                  </a:cubicBezTo>
                  <a:lnTo>
                    <a:pt x="4767165" y="4736003"/>
                  </a:lnTo>
                  <a:cubicBezTo>
                    <a:pt x="5094090" y="4673397"/>
                    <a:pt x="5421014" y="4692961"/>
                    <a:pt x="5747939" y="4722797"/>
                  </a:cubicBezTo>
                  <a:lnTo>
                    <a:pt x="5884445" y="4735664"/>
                  </a:lnTo>
                  <a:lnTo>
                    <a:pt x="5825333" y="4742098"/>
                  </a:lnTo>
                  <a:cubicBezTo>
                    <a:pt x="5778630" y="4747897"/>
                    <a:pt x="5731926" y="4755164"/>
                    <a:pt x="5685223" y="4764108"/>
                  </a:cubicBezTo>
                  <a:lnTo>
                    <a:pt x="5685223" y="5021689"/>
                  </a:lnTo>
                  <a:cubicBezTo>
                    <a:pt x="5965444" y="4968027"/>
                    <a:pt x="6245665" y="4974735"/>
                    <a:pt x="6525886" y="4996535"/>
                  </a:cubicBezTo>
                  <a:lnTo>
                    <a:pt x="6586611" y="5001714"/>
                  </a:lnTo>
                  <a:lnTo>
                    <a:pt x="6529222" y="5009763"/>
                  </a:lnTo>
                  <a:cubicBezTo>
                    <a:pt x="6505870" y="5013422"/>
                    <a:pt x="6482518" y="5017475"/>
                    <a:pt x="6459166" y="5021947"/>
                  </a:cubicBezTo>
                  <a:lnTo>
                    <a:pt x="6459166" y="5279529"/>
                  </a:lnTo>
                  <a:cubicBezTo>
                    <a:pt x="7206422" y="5136428"/>
                    <a:pt x="7953678" y="5422629"/>
                    <a:pt x="8700934" y="5279529"/>
                  </a:cubicBezTo>
                  <a:lnTo>
                    <a:pt x="8700934" y="5021947"/>
                  </a:lnTo>
                  <a:cubicBezTo>
                    <a:pt x="8420713" y="5075610"/>
                    <a:pt x="8140492" y="5068902"/>
                    <a:pt x="7860271" y="5047101"/>
                  </a:cubicBezTo>
                  <a:lnTo>
                    <a:pt x="7799547" y="5041923"/>
                  </a:lnTo>
                  <a:lnTo>
                    <a:pt x="7856935" y="5033874"/>
                  </a:lnTo>
                  <a:cubicBezTo>
                    <a:pt x="7880287" y="5030214"/>
                    <a:pt x="7903639" y="5026161"/>
                    <a:pt x="7926990" y="5021689"/>
                  </a:cubicBezTo>
                  <a:lnTo>
                    <a:pt x="7926990" y="4764108"/>
                  </a:lnTo>
                  <a:cubicBezTo>
                    <a:pt x="7600066" y="4826715"/>
                    <a:pt x="7273142" y="4807150"/>
                    <a:pt x="6946217" y="4777314"/>
                  </a:cubicBezTo>
                  <a:lnTo>
                    <a:pt x="6809711" y="4764448"/>
                  </a:lnTo>
                  <a:lnTo>
                    <a:pt x="6868822" y="4758014"/>
                  </a:lnTo>
                  <a:cubicBezTo>
                    <a:pt x="6915526" y="4752214"/>
                    <a:pt x="6962229" y="4744947"/>
                    <a:pt x="7008933" y="4736003"/>
                  </a:cubicBezTo>
                  <a:lnTo>
                    <a:pt x="7008933" y="4478422"/>
                  </a:lnTo>
                  <a:cubicBezTo>
                    <a:pt x="6425139" y="4590220"/>
                    <a:pt x="5841346" y="4439991"/>
                    <a:pt x="5257552" y="4437153"/>
                  </a:cubicBezTo>
                  <a:close/>
                </a:path>
              </a:pathLst>
            </a:custGeom>
            <a:gradFill>
              <a:gsLst>
                <a:gs pos="0">
                  <a:schemeClr val="accent6">
                    <a:lumMod val="20000"/>
                    <a:lumOff val="80000"/>
                  </a:schemeClr>
                </a:gs>
                <a:gs pos="59000">
                  <a:srgbClr val="C0C2BF">
                    <a:alpha val="40000"/>
                  </a:srgbClr>
                </a:gs>
                <a:gs pos="93000">
                  <a:schemeClr val="tx2">
                    <a:lumMod val="10000"/>
                  </a:scheme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  <p:sp>
          <p:nvSpPr>
            <p:cNvPr id="7" name="Forma libre 10"/>
            <p:cNvSpPr/>
            <p:nvPr/>
          </p:nvSpPr>
          <p:spPr>
            <a:xfrm>
              <a:off x="4648734" y="3665916"/>
              <a:ext cx="3933769" cy="752318"/>
            </a:xfrm>
            <a:custGeom>
              <a:avLst/>
              <a:gdLst>
                <a:gd name="connsiteX0" fmla="*/ 490387 w 3933769"/>
                <a:gd name="connsiteY0" fmla="*/ 41 h 883726"/>
                <a:gd name="connsiteX1" fmla="*/ 2241768 w 3933769"/>
                <a:gd name="connsiteY1" fmla="*/ 41310 h 883726"/>
                <a:gd name="connsiteX2" fmla="*/ 2241768 w 3933769"/>
                <a:gd name="connsiteY2" fmla="*/ 298891 h 883726"/>
                <a:gd name="connsiteX3" fmla="*/ 2101657 w 3933769"/>
                <a:gd name="connsiteY3" fmla="*/ 320902 h 883726"/>
                <a:gd name="connsiteX4" fmla="*/ 2042546 w 3933769"/>
                <a:gd name="connsiteY4" fmla="*/ 327336 h 883726"/>
                <a:gd name="connsiteX5" fmla="*/ 2179052 w 3933769"/>
                <a:gd name="connsiteY5" fmla="*/ 340202 h 883726"/>
                <a:gd name="connsiteX6" fmla="*/ 3159825 w 3933769"/>
                <a:gd name="connsiteY6" fmla="*/ 326996 h 883726"/>
                <a:gd name="connsiteX7" fmla="*/ 3159825 w 3933769"/>
                <a:gd name="connsiteY7" fmla="*/ 584577 h 883726"/>
                <a:gd name="connsiteX8" fmla="*/ 3089770 w 3933769"/>
                <a:gd name="connsiteY8" fmla="*/ 596762 h 883726"/>
                <a:gd name="connsiteX9" fmla="*/ 3032382 w 3933769"/>
                <a:gd name="connsiteY9" fmla="*/ 604811 h 883726"/>
                <a:gd name="connsiteX10" fmla="*/ 3093106 w 3933769"/>
                <a:gd name="connsiteY10" fmla="*/ 609989 h 883726"/>
                <a:gd name="connsiteX11" fmla="*/ 3933769 w 3933769"/>
                <a:gd name="connsiteY11" fmla="*/ 584835 h 883726"/>
                <a:gd name="connsiteX12" fmla="*/ 3933769 w 3933769"/>
                <a:gd name="connsiteY12" fmla="*/ 842417 h 883726"/>
                <a:gd name="connsiteX13" fmla="*/ 1692001 w 3933769"/>
                <a:gd name="connsiteY13" fmla="*/ 842417 h 883726"/>
                <a:gd name="connsiteX14" fmla="*/ 1692001 w 3933769"/>
                <a:gd name="connsiteY14" fmla="*/ 584835 h 883726"/>
                <a:gd name="connsiteX15" fmla="*/ 1762057 w 3933769"/>
                <a:gd name="connsiteY15" fmla="*/ 572651 h 883726"/>
                <a:gd name="connsiteX16" fmla="*/ 1819446 w 3933769"/>
                <a:gd name="connsiteY16" fmla="*/ 564602 h 883726"/>
                <a:gd name="connsiteX17" fmla="*/ 1758721 w 3933769"/>
                <a:gd name="connsiteY17" fmla="*/ 559423 h 883726"/>
                <a:gd name="connsiteX18" fmla="*/ 918058 w 3933769"/>
                <a:gd name="connsiteY18" fmla="*/ 584577 h 883726"/>
                <a:gd name="connsiteX19" fmla="*/ 918058 w 3933769"/>
                <a:gd name="connsiteY19" fmla="*/ 326996 h 883726"/>
                <a:gd name="connsiteX20" fmla="*/ 1058168 w 3933769"/>
                <a:gd name="connsiteY20" fmla="*/ 304986 h 883726"/>
                <a:gd name="connsiteX21" fmla="*/ 1117280 w 3933769"/>
                <a:gd name="connsiteY21" fmla="*/ 298552 h 883726"/>
                <a:gd name="connsiteX22" fmla="*/ 980774 w 3933769"/>
                <a:gd name="connsiteY22" fmla="*/ 285685 h 883726"/>
                <a:gd name="connsiteX23" fmla="*/ 0 w 3933769"/>
                <a:gd name="connsiteY23" fmla="*/ 298891 h 883726"/>
                <a:gd name="connsiteX24" fmla="*/ 0 w 3933769"/>
                <a:gd name="connsiteY24" fmla="*/ 41310 h 883726"/>
                <a:gd name="connsiteX25" fmla="*/ 490387 w 3933769"/>
                <a:gd name="connsiteY25" fmla="*/ 41 h 8837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3933769" h="883726">
                  <a:moveTo>
                    <a:pt x="490387" y="41"/>
                  </a:moveTo>
                  <a:cubicBezTo>
                    <a:pt x="1074181" y="2879"/>
                    <a:pt x="1657974" y="153108"/>
                    <a:pt x="2241768" y="41310"/>
                  </a:cubicBezTo>
                  <a:lnTo>
                    <a:pt x="2241768" y="298891"/>
                  </a:lnTo>
                  <a:cubicBezTo>
                    <a:pt x="2195064" y="307835"/>
                    <a:pt x="2148361" y="315102"/>
                    <a:pt x="2101657" y="320902"/>
                  </a:cubicBezTo>
                  <a:lnTo>
                    <a:pt x="2042546" y="327336"/>
                  </a:lnTo>
                  <a:lnTo>
                    <a:pt x="2179052" y="340202"/>
                  </a:lnTo>
                  <a:cubicBezTo>
                    <a:pt x="2505977" y="370038"/>
                    <a:pt x="2832901" y="389603"/>
                    <a:pt x="3159825" y="326996"/>
                  </a:cubicBezTo>
                  <a:lnTo>
                    <a:pt x="3159825" y="584577"/>
                  </a:lnTo>
                  <a:cubicBezTo>
                    <a:pt x="3136474" y="589049"/>
                    <a:pt x="3113122" y="593102"/>
                    <a:pt x="3089770" y="596762"/>
                  </a:cubicBezTo>
                  <a:lnTo>
                    <a:pt x="3032382" y="604811"/>
                  </a:lnTo>
                  <a:lnTo>
                    <a:pt x="3093106" y="609989"/>
                  </a:lnTo>
                  <a:cubicBezTo>
                    <a:pt x="3373327" y="631790"/>
                    <a:pt x="3653548" y="638498"/>
                    <a:pt x="3933769" y="584835"/>
                  </a:cubicBezTo>
                  <a:lnTo>
                    <a:pt x="3933769" y="842417"/>
                  </a:lnTo>
                  <a:cubicBezTo>
                    <a:pt x="3186513" y="985517"/>
                    <a:pt x="2439257" y="699316"/>
                    <a:pt x="1692001" y="842417"/>
                  </a:cubicBezTo>
                  <a:lnTo>
                    <a:pt x="1692001" y="584835"/>
                  </a:lnTo>
                  <a:cubicBezTo>
                    <a:pt x="1715353" y="580363"/>
                    <a:pt x="1738705" y="576310"/>
                    <a:pt x="1762057" y="572651"/>
                  </a:cubicBezTo>
                  <a:lnTo>
                    <a:pt x="1819446" y="564602"/>
                  </a:lnTo>
                  <a:lnTo>
                    <a:pt x="1758721" y="559423"/>
                  </a:lnTo>
                  <a:cubicBezTo>
                    <a:pt x="1478500" y="537623"/>
                    <a:pt x="1198279" y="530915"/>
                    <a:pt x="918058" y="584577"/>
                  </a:cubicBezTo>
                  <a:lnTo>
                    <a:pt x="918058" y="326996"/>
                  </a:lnTo>
                  <a:cubicBezTo>
                    <a:pt x="964761" y="318052"/>
                    <a:pt x="1011465" y="310785"/>
                    <a:pt x="1058168" y="304986"/>
                  </a:cubicBezTo>
                  <a:lnTo>
                    <a:pt x="1117280" y="298552"/>
                  </a:lnTo>
                  <a:lnTo>
                    <a:pt x="980774" y="285685"/>
                  </a:lnTo>
                  <a:cubicBezTo>
                    <a:pt x="653849" y="255849"/>
                    <a:pt x="326925" y="236285"/>
                    <a:pt x="0" y="298891"/>
                  </a:cubicBezTo>
                  <a:lnTo>
                    <a:pt x="0" y="41310"/>
                  </a:lnTo>
                  <a:cubicBezTo>
                    <a:pt x="163463" y="10007"/>
                    <a:pt x="326925" y="-754"/>
                    <a:pt x="490387" y="41"/>
                  </a:cubicBezTo>
                  <a:close/>
                </a:path>
              </a:pathLst>
            </a:custGeom>
            <a:gradFill>
              <a:gsLst>
                <a:gs pos="83000">
                  <a:srgbClr val="FFC1FF">
                    <a:lumMod val="41000"/>
                    <a:lumOff val="59000"/>
                  </a:srgbClr>
                </a:gs>
                <a:gs pos="27000">
                  <a:srgbClr val="7030A0"/>
                </a:gs>
                <a:gs pos="54000">
                  <a:srgbClr val="E5A2FA"/>
                </a:gs>
              </a:gsLst>
              <a:lin ang="5400000" scaled="0"/>
            </a:gradFill>
            <a:ln>
              <a:noFill/>
            </a:ln>
            <a:scene3d>
              <a:camera prst="orthographicFront"/>
              <a:lightRig rig="flood" dir="t"/>
            </a:scene3d>
            <a:sp3d>
              <a:bevelT w="222250"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</p:grpSp>
      <p:sp>
        <p:nvSpPr>
          <p:cNvPr id="8" name="7 Rectángulo"/>
          <p:cNvSpPr/>
          <p:nvPr/>
        </p:nvSpPr>
        <p:spPr>
          <a:xfrm flipH="1">
            <a:off x="-13712" y="0"/>
            <a:ext cx="9324528" cy="5143500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1216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0"/>
            <a:ext cx="2378075" cy="177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13000" contrast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471155"/>
            <a:ext cx="1522214" cy="746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8 Grupo"/>
          <p:cNvGrpSpPr/>
          <p:nvPr/>
        </p:nvGrpSpPr>
        <p:grpSpPr>
          <a:xfrm>
            <a:off x="20920" y="-92546"/>
            <a:ext cx="9179120" cy="4831721"/>
            <a:chOff x="23149" y="1166"/>
            <a:chExt cx="9179120" cy="4831721"/>
          </a:xfrm>
        </p:grpSpPr>
        <p:sp>
          <p:nvSpPr>
            <p:cNvPr id="10" name="1 Rectángulo"/>
            <p:cNvSpPr/>
            <p:nvPr/>
          </p:nvSpPr>
          <p:spPr>
            <a:xfrm>
              <a:off x="23149" y="1166"/>
              <a:ext cx="9179120" cy="4831721"/>
            </a:xfrm>
            <a:custGeom>
              <a:avLst/>
              <a:gdLst>
                <a:gd name="connsiteX0" fmla="*/ 0 w 9252520"/>
                <a:gd name="connsiteY0" fmla="*/ 0 h 4371950"/>
                <a:gd name="connsiteX1" fmla="*/ 9252520 w 9252520"/>
                <a:gd name="connsiteY1" fmla="*/ 0 h 4371950"/>
                <a:gd name="connsiteX2" fmla="*/ 9252520 w 9252520"/>
                <a:gd name="connsiteY2" fmla="*/ 4371950 h 4371950"/>
                <a:gd name="connsiteX3" fmla="*/ 0 w 9252520"/>
                <a:gd name="connsiteY3" fmla="*/ 4371950 h 4371950"/>
                <a:gd name="connsiteX4" fmla="*/ 0 w 9252520"/>
                <a:gd name="connsiteY4" fmla="*/ 0 h 4371950"/>
                <a:gd name="connsiteX0" fmla="*/ 0 w 9252520"/>
                <a:gd name="connsiteY0" fmla="*/ 0 h 4700940"/>
                <a:gd name="connsiteX1" fmla="*/ 9252520 w 9252520"/>
                <a:gd name="connsiteY1" fmla="*/ 0 h 4700940"/>
                <a:gd name="connsiteX2" fmla="*/ 9252520 w 9252520"/>
                <a:gd name="connsiteY2" fmla="*/ 4371950 h 4700940"/>
                <a:gd name="connsiteX3" fmla="*/ 0 w 9252520"/>
                <a:gd name="connsiteY3" fmla="*/ 4371950 h 4700940"/>
                <a:gd name="connsiteX4" fmla="*/ 0 w 9252520"/>
                <a:gd name="connsiteY4" fmla="*/ 0 h 4700940"/>
                <a:gd name="connsiteX0" fmla="*/ 0 w 9252520"/>
                <a:gd name="connsiteY0" fmla="*/ 0 h 4741826"/>
                <a:gd name="connsiteX1" fmla="*/ 9252520 w 9252520"/>
                <a:gd name="connsiteY1" fmla="*/ 0 h 4741826"/>
                <a:gd name="connsiteX2" fmla="*/ 9252520 w 9252520"/>
                <a:gd name="connsiteY2" fmla="*/ 4426378 h 4741826"/>
                <a:gd name="connsiteX3" fmla="*/ 0 w 9252520"/>
                <a:gd name="connsiteY3" fmla="*/ 4371950 h 4741826"/>
                <a:gd name="connsiteX4" fmla="*/ 0 w 9252520"/>
                <a:gd name="connsiteY4" fmla="*/ 0 h 4741826"/>
                <a:gd name="connsiteX0" fmla="*/ 0 w 9252520"/>
                <a:gd name="connsiteY0" fmla="*/ 0 h 4703194"/>
                <a:gd name="connsiteX1" fmla="*/ 9252520 w 9252520"/>
                <a:gd name="connsiteY1" fmla="*/ 0 h 4703194"/>
                <a:gd name="connsiteX2" fmla="*/ 9252520 w 9252520"/>
                <a:gd name="connsiteY2" fmla="*/ 4426378 h 4703194"/>
                <a:gd name="connsiteX3" fmla="*/ 0 w 9252520"/>
                <a:gd name="connsiteY3" fmla="*/ 4371950 h 4703194"/>
                <a:gd name="connsiteX4" fmla="*/ 0 w 9252520"/>
                <a:gd name="connsiteY4" fmla="*/ 0 h 4703194"/>
                <a:gd name="connsiteX0" fmla="*/ 0 w 9252520"/>
                <a:gd name="connsiteY0" fmla="*/ 0 h 4719513"/>
                <a:gd name="connsiteX1" fmla="*/ 9252520 w 9252520"/>
                <a:gd name="connsiteY1" fmla="*/ 0 h 4719513"/>
                <a:gd name="connsiteX2" fmla="*/ 9252520 w 9252520"/>
                <a:gd name="connsiteY2" fmla="*/ 4426378 h 4719513"/>
                <a:gd name="connsiteX3" fmla="*/ 0 w 9252520"/>
                <a:gd name="connsiteY3" fmla="*/ 4437265 h 4719513"/>
                <a:gd name="connsiteX4" fmla="*/ 0 w 9252520"/>
                <a:gd name="connsiteY4" fmla="*/ 0 h 4719513"/>
                <a:gd name="connsiteX0" fmla="*/ 0 w 9252520"/>
                <a:gd name="connsiteY0" fmla="*/ 0 h 4694255"/>
                <a:gd name="connsiteX1" fmla="*/ 9252520 w 9252520"/>
                <a:gd name="connsiteY1" fmla="*/ 0 h 4694255"/>
                <a:gd name="connsiteX2" fmla="*/ 9252520 w 9252520"/>
                <a:gd name="connsiteY2" fmla="*/ 4426378 h 4694255"/>
                <a:gd name="connsiteX3" fmla="*/ 0 w 9252520"/>
                <a:gd name="connsiteY3" fmla="*/ 4437265 h 4694255"/>
                <a:gd name="connsiteX4" fmla="*/ 0 w 9252520"/>
                <a:gd name="connsiteY4" fmla="*/ 0 h 4694255"/>
                <a:gd name="connsiteX0" fmla="*/ 0 w 9252520"/>
                <a:gd name="connsiteY0" fmla="*/ 0 h 4672323"/>
                <a:gd name="connsiteX1" fmla="*/ 9252520 w 9252520"/>
                <a:gd name="connsiteY1" fmla="*/ 0 h 4672323"/>
                <a:gd name="connsiteX2" fmla="*/ 9252520 w 9252520"/>
                <a:gd name="connsiteY2" fmla="*/ 4426378 h 4672323"/>
                <a:gd name="connsiteX3" fmla="*/ 0 w 9252520"/>
                <a:gd name="connsiteY3" fmla="*/ 4437265 h 4672323"/>
                <a:gd name="connsiteX4" fmla="*/ 0 w 9252520"/>
                <a:gd name="connsiteY4" fmla="*/ 0 h 4672323"/>
                <a:gd name="connsiteX0" fmla="*/ 0 w 9252520"/>
                <a:gd name="connsiteY0" fmla="*/ 0 h 4685917"/>
                <a:gd name="connsiteX1" fmla="*/ 9252520 w 9252520"/>
                <a:gd name="connsiteY1" fmla="*/ 0 h 4685917"/>
                <a:gd name="connsiteX2" fmla="*/ 9252520 w 9252520"/>
                <a:gd name="connsiteY2" fmla="*/ 4426378 h 4685917"/>
                <a:gd name="connsiteX3" fmla="*/ 0 w 9252520"/>
                <a:gd name="connsiteY3" fmla="*/ 4437265 h 4685917"/>
                <a:gd name="connsiteX4" fmla="*/ 0 w 9252520"/>
                <a:gd name="connsiteY4" fmla="*/ 0 h 4685917"/>
                <a:gd name="connsiteX0" fmla="*/ 0 w 9252520"/>
                <a:gd name="connsiteY0" fmla="*/ 0 h 4676083"/>
                <a:gd name="connsiteX1" fmla="*/ 9252520 w 9252520"/>
                <a:gd name="connsiteY1" fmla="*/ 0 h 4676083"/>
                <a:gd name="connsiteX2" fmla="*/ 9252520 w 9252520"/>
                <a:gd name="connsiteY2" fmla="*/ 4426378 h 4676083"/>
                <a:gd name="connsiteX3" fmla="*/ 0 w 9252520"/>
                <a:gd name="connsiteY3" fmla="*/ 4437265 h 4676083"/>
                <a:gd name="connsiteX4" fmla="*/ 0 w 9252520"/>
                <a:gd name="connsiteY4" fmla="*/ 0 h 4676083"/>
                <a:gd name="connsiteX0" fmla="*/ 0 w 9252520"/>
                <a:gd name="connsiteY0" fmla="*/ 0 h 4699913"/>
                <a:gd name="connsiteX1" fmla="*/ 9252520 w 9252520"/>
                <a:gd name="connsiteY1" fmla="*/ 0 h 4699913"/>
                <a:gd name="connsiteX2" fmla="*/ 9252520 w 9252520"/>
                <a:gd name="connsiteY2" fmla="*/ 4426378 h 4699913"/>
                <a:gd name="connsiteX3" fmla="*/ 0 w 9252520"/>
                <a:gd name="connsiteY3" fmla="*/ 4437265 h 4699913"/>
                <a:gd name="connsiteX4" fmla="*/ 0 w 9252520"/>
                <a:gd name="connsiteY4" fmla="*/ 0 h 4699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52520" h="4699913">
                  <a:moveTo>
                    <a:pt x="0" y="0"/>
                  </a:moveTo>
                  <a:lnTo>
                    <a:pt x="9252520" y="0"/>
                  </a:lnTo>
                  <a:lnTo>
                    <a:pt x="9252520" y="4426378"/>
                  </a:lnTo>
                  <a:cubicBezTo>
                    <a:pt x="4328661" y="5133950"/>
                    <a:pt x="2964429" y="4219550"/>
                    <a:pt x="0" y="4437265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99167">
                  <a:srgbClr val="7030A0">
                    <a:alpha val="50000"/>
                    <a:lumMod val="46000"/>
                  </a:srgbClr>
                </a:gs>
                <a:gs pos="0">
                  <a:schemeClr val="accent6">
                    <a:lumMod val="20000"/>
                    <a:lumOff val="80000"/>
                    <a:alpha val="74000"/>
                  </a:schemeClr>
                </a:gs>
                <a:gs pos="64000">
                  <a:srgbClr val="6600FF">
                    <a:alpha val="33000"/>
                  </a:srgbClr>
                </a:gs>
                <a:gs pos="87000">
                  <a:srgbClr val="7030A0">
                    <a:alpha val="50000"/>
                    <a:lumMod val="90000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" name="10 Forma libre"/>
            <p:cNvSpPr/>
            <p:nvPr/>
          </p:nvSpPr>
          <p:spPr>
            <a:xfrm>
              <a:off x="72590" y="3867894"/>
              <a:ext cx="9093114" cy="735908"/>
            </a:xfrm>
            <a:custGeom>
              <a:avLst/>
              <a:gdLst>
                <a:gd name="connsiteX0" fmla="*/ 97985 w 8991614"/>
                <a:gd name="connsiteY0" fmla="*/ 228600 h 827314"/>
                <a:gd name="connsiteX1" fmla="*/ 152414 w 8991614"/>
                <a:gd name="connsiteY1" fmla="*/ 239485 h 827314"/>
                <a:gd name="connsiteX2" fmla="*/ 185071 w 8991614"/>
                <a:gd name="connsiteY2" fmla="*/ 261257 h 827314"/>
                <a:gd name="connsiteX3" fmla="*/ 217728 w 8991614"/>
                <a:gd name="connsiteY3" fmla="*/ 272142 h 827314"/>
                <a:gd name="connsiteX4" fmla="*/ 304814 w 8991614"/>
                <a:gd name="connsiteY4" fmla="*/ 315685 h 827314"/>
                <a:gd name="connsiteX5" fmla="*/ 337471 w 8991614"/>
                <a:gd name="connsiteY5" fmla="*/ 326571 h 827314"/>
                <a:gd name="connsiteX6" fmla="*/ 413671 w 8991614"/>
                <a:gd name="connsiteY6" fmla="*/ 315685 h 827314"/>
                <a:gd name="connsiteX7" fmla="*/ 446328 w 8991614"/>
                <a:gd name="connsiteY7" fmla="*/ 228600 h 827314"/>
                <a:gd name="connsiteX8" fmla="*/ 402785 w 8991614"/>
                <a:gd name="connsiteY8" fmla="*/ 97971 h 827314"/>
                <a:gd name="connsiteX9" fmla="*/ 337471 w 8991614"/>
                <a:gd name="connsiteY9" fmla="*/ 108857 h 827314"/>
                <a:gd name="connsiteX10" fmla="*/ 315699 w 8991614"/>
                <a:gd name="connsiteY10" fmla="*/ 130628 h 827314"/>
                <a:gd name="connsiteX11" fmla="*/ 272156 w 8991614"/>
                <a:gd name="connsiteY11" fmla="*/ 141514 h 827314"/>
                <a:gd name="connsiteX12" fmla="*/ 261271 w 8991614"/>
                <a:gd name="connsiteY12" fmla="*/ 174171 h 827314"/>
                <a:gd name="connsiteX13" fmla="*/ 272156 w 8991614"/>
                <a:gd name="connsiteY13" fmla="*/ 261257 h 827314"/>
                <a:gd name="connsiteX14" fmla="*/ 315699 w 8991614"/>
                <a:gd name="connsiteY14" fmla="*/ 326571 h 827314"/>
                <a:gd name="connsiteX15" fmla="*/ 391899 w 8991614"/>
                <a:gd name="connsiteY15" fmla="*/ 391885 h 827314"/>
                <a:gd name="connsiteX16" fmla="*/ 544299 w 8991614"/>
                <a:gd name="connsiteY16" fmla="*/ 435428 h 827314"/>
                <a:gd name="connsiteX17" fmla="*/ 653156 w 8991614"/>
                <a:gd name="connsiteY17" fmla="*/ 446314 h 827314"/>
                <a:gd name="connsiteX18" fmla="*/ 696699 w 8991614"/>
                <a:gd name="connsiteY18" fmla="*/ 457200 h 827314"/>
                <a:gd name="connsiteX19" fmla="*/ 794671 w 8991614"/>
                <a:gd name="connsiteY19" fmla="*/ 478971 h 827314"/>
                <a:gd name="connsiteX20" fmla="*/ 849099 w 8991614"/>
                <a:gd name="connsiteY20" fmla="*/ 500742 h 827314"/>
                <a:gd name="connsiteX21" fmla="*/ 914414 w 8991614"/>
                <a:gd name="connsiteY21" fmla="*/ 522514 h 827314"/>
                <a:gd name="connsiteX22" fmla="*/ 1012385 w 8991614"/>
                <a:gd name="connsiteY22" fmla="*/ 566057 h 827314"/>
                <a:gd name="connsiteX23" fmla="*/ 1099471 w 8991614"/>
                <a:gd name="connsiteY23" fmla="*/ 576942 h 827314"/>
                <a:gd name="connsiteX24" fmla="*/ 1230099 w 8991614"/>
                <a:gd name="connsiteY24" fmla="*/ 576942 h 827314"/>
                <a:gd name="connsiteX25" fmla="*/ 1251871 w 8991614"/>
                <a:gd name="connsiteY25" fmla="*/ 544285 h 827314"/>
                <a:gd name="connsiteX26" fmla="*/ 1284528 w 8991614"/>
                <a:gd name="connsiteY26" fmla="*/ 424542 h 827314"/>
                <a:gd name="connsiteX27" fmla="*/ 1262756 w 8991614"/>
                <a:gd name="connsiteY27" fmla="*/ 304800 h 827314"/>
                <a:gd name="connsiteX28" fmla="*/ 1197442 w 8991614"/>
                <a:gd name="connsiteY28" fmla="*/ 283028 h 827314"/>
                <a:gd name="connsiteX29" fmla="*/ 1164785 w 8991614"/>
                <a:gd name="connsiteY29" fmla="*/ 261257 h 827314"/>
                <a:gd name="connsiteX30" fmla="*/ 1132128 w 8991614"/>
                <a:gd name="connsiteY30" fmla="*/ 272142 h 827314"/>
                <a:gd name="connsiteX31" fmla="*/ 1153899 w 8991614"/>
                <a:gd name="connsiteY31" fmla="*/ 304800 h 827314"/>
                <a:gd name="connsiteX32" fmla="*/ 1219214 w 8991614"/>
                <a:gd name="connsiteY32" fmla="*/ 326571 h 827314"/>
                <a:gd name="connsiteX33" fmla="*/ 1295414 w 8991614"/>
                <a:gd name="connsiteY33" fmla="*/ 359228 h 827314"/>
                <a:gd name="connsiteX34" fmla="*/ 1741728 w 8991614"/>
                <a:gd name="connsiteY34" fmla="*/ 348342 h 827314"/>
                <a:gd name="connsiteX35" fmla="*/ 1752614 w 8991614"/>
                <a:gd name="connsiteY35" fmla="*/ 315685 h 827314"/>
                <a:gd name="connsiteX36" fmla="*/ 1719956 w 8991614"/>
                <a:gd name="connsiteY36" fmla="*/ 185057 h 827314"/>
                <a:gd name="connsiteX37" fmla="*/ 1698185 w 8991614"/>
                <a:gd name="connsiteY37" fmla="*/ 163285 h 827314"/>
                <a:gd name="connsiteX38" fmla="*/ 1665528 w 8991614"/>
                <a:gd name="connsiteY38" fmla="*/ 119742 h 827314"/>
                <a:gd name="connsiteX39" fmla="*/ 1621985 w 8991614"/>
                <a:gd name="connsiteY39" fmla="*/ 108857 h 827314"/>
                <a:gd name="connsiteX40" fmla="*/ 1589328 w 8991614"/>
                <a:gd name="connsiteY40" fmla="*/ 97971 h 827314"/>
                <a:gd name="connsiteX41" fmla="*/ 1491356 w 8991614"/>
                <a:gd name="connsiteY41" fmla="*/ 76200 h 827314"/>
                <a:gd name="connsiteX42" fmla="*/ 1393385 w 8991614"/>
                <a:gd name="connsiteY42" fmla="*/ 65314 h 827314"/>
                <a:gd name="connsiteX43" fmla="*/ 1349842 w 8991614"/>
                <a:gd name="connsiteY43" fmla="*/ 54428 h 827314"/>
                <a:gd name="connsiteX44" fmla="*/ 903528 w 8991614"/>
                <a:gd name="connsiteY44" fmla="*/ 65314 h 827314"/>
                <a:gd name="connsiteX45" fmla="*/ 914414 w 8991614"/>
                <a:gd name="connsiteY45" fmla="*/ 130628 h 827314"/>
                <a:gd name="connsiteX46" fmla="*/ 968842 w 8991614"/>
                <a:gd name="connsiteY46" fmla="*/ 174171 h 827314"/>
                <a:gd name="connsiteX47" fmla="*/ 1034156 w 8991614"/>
                <a:gd name="connsiteY47" fmla="*/ 185057 h 827314"/>
                <a:gd name="connsiteX48" fmla="*/ 1197442 w 8991614"/>
                <a:gd name="connsiteY48" fmla="*/ 217714 h 827314"/>
                <a:gd name="connsiteX49" fmla="*/ 1306299 w 8991614"/>
                <a:gd name="connsiteY49" fmla="*/ 239485 h 827314"/>
                <a:gd name="connsiteX50" fmla="*/ 1654642 w 8991614"/>
                <a:gd name="connsiteY50" fmla="*/ 228600 h 827314"/>
                <a:gd name="connsiteX51" fmla="*/ 1687299 w 8991614"/>
                <a:gd name="connsiteY51" fmla="*/ 217714 h 827314"/>
                <a:gd name="connsiteX52" fmla="*/ 1709071 w 8991614"/>
                <a:gd name="connsiteY52" fmla="*/ 195942 h 827314"/>
                <a:gd name="connsiteX53" fmla="*/ 1861471 w 8991614"/>
                <a:gd name="connsiteY53" fmla="*/ 206828 h 827314"/>
                <a:gd name="connsiteX54" fmla="*/ 1894128 w 8991614"/>
                <a:gd name="connsiteY54" fmla="*/ 217714 h 827314"/>
                <a:gd name="connsiteX55" fmla="*/ 1937671 w 8991614"/>
                <a:gd name="connsiteY55" fmla="*/ 293914 h 827314"/>
                <a:gd name="connsiteX56" fmla="*/ 1926785 w 8991614"/>
                <a:gd name="connsiteY56" fmla="*/ 500742 h 827314"/>
                <a:gd name="connsiteX57" fmla="*/ 1915899 w 8991614"/>
                <a:gd name="connsiteY57" fmla="*/ 544285 h 827314"/>
                <a:gd name="connsiteX58" fmla="*/ 1861471 w 8991614"/>
                <a:gd name="connsiteY58" fmla="*/ 533400 h 827314"/>
                <a:gd name="connsiteX59" fmla="*/ 1807042 w 8991614"/>
                <a:gd name="connsiteY59" fmla="*/ 500742 h 827314"/>
                <a:gd name="connsiteX60" fmla="*/ 1774385 w 8991614"/>
                <a:gd name="connsiteY60" fmla="*/ 468085 h 827314"/>
                <a:gd name="connsiteX61" fmla="*/ 1730842 w 8991614"/>
                <a:gd name="connsiteY61" fmla="*/ 446314 h 827314"/>
                <a:gd name="connsiteX62" fmla="*/ 1665528 w 8991614"/>
                <a:gd name="connsiteY62" fmla="*/ 402771 h 827314"/>
                <a:gd name="connsiteX63" fmla="*/ 1687299 w 8991614"/>
                <a:gd name="connsiteY63" fmla="*/ 359228 h 827314"/>
                <a:gd name="connsiteX64" fmla="*/ 1709071 w 8991614"/>
                <a:gd name="connsiteY64" fmla="*/ 337457 h 827314"/>
                <a:gd name="connsiteX65" fmla="*/ 1741728 w 8991614"/>
                <a:gd name="connsiteY65" fmla="*/ 283028 h 827314"/>
                <a:gd name="connsiteX66" fmla="*/ 1785271 w 8991614"/>
                <a:gd name="connsiteY66" fmla="*/ 304800 h 827314"/>
                <a:gd name="connsiteX67" fmla="*/ 1817928 w 8991614"/>
                <a:gd name="connsiteY67" fmla="*/ 348342 h 827314"/>
                <a:gd name="connsiteX68" fmla="*/ 1850585 w 8991614"/>
                <a:gd name="connsiteY68" fmla="*/ 381000 h 827314"/>
                <a:gd name="connsiteX69" fmla="*/ 1872356 w 8991614"/>
                <a:gd name="connsiteY69" fmla="*/ 413657 h 827314"/>
                <a:gd name="connsiteX70" fmla="*/ 1915899 w 8991614"/>
                <a:gd name="connsiteY70" fmla="*/ 457200 h 827314"/>
                <a:gd name="connsiteX71" fmla="*/ 2013871 w 8991614"/>
                <a:gd name="connsiteY71" fmla="*/ 424542 h 827314"/>
                <a:gd name="connsiteX72" fmla="*/ 2024756 w 8991614"/>
                <a:gd name="connsiteY72" fmla="*/ 391885 h 827314"/>
                <a:gd name="connsiteX73" fmla="*/ 2068299 w 8991614"/>
                <a:gd name="connsiteY73" fmla="*/ 326571 h 827314"/>
                <a:gd name="connsiteX74" fmla="*/ 2090071 w 8991614"/>
                <a:gd name="connsiteY74" fmla="*/ 250371 h 827314"/>
                <a:gd name="connsiteX75" fmla="*/ 2111842 w 8991614"/>
                <a:gd name="connsiteY75" fmla="*/ 206828 h 827314"/>
                <a:gd name="connsiteX76" fmla="*/ 2122728 w 8991614"/>
                <a:gd name="connsiteY76" fmla="*/ 163285 h 827314"/>
                <a:gd name="connsiteX77" fmla="*/ 2144499 w 8991614"/>
                <a:gd name="connsiteY77" fmla="*/ 97971 h 827314"/>
                <a:gd name="connsiteX78" fmla="*/ 2133614 w 8991614"/>
                <a:gd name="connsiteY78" fmla="*/ 54428 h 827314"/>
                <a:gd name="connsiteX79" fmla="*/ 2100956 w 8991614"/>
                <a:gd name="connsiteY79" fmla="*/ 43542 h 827314"/>
                <a:gd name="connsiteX80" fmla="*/ 2024756 w 8991614"/>
                <a:gd name="connsiteY80" fmla="*/ 32657 h 827314"/>
                <a:gd name="connsiteX81" fmla="*/ 1948556 w 8991614"/>
                <a:gd name="connsiteY81" fmla="*/ 0 h 827314"/>
                <a:gd name="connsiteX82" fmla="*/ 1905014 w 8991614"/>
                <a:gd name="connsiteY82" fmla="*/ 10885 h 827314"/>
                <a:gd name="connsiteX83" fmla="*/ 1905014 w 8991614"/>
                <a:gd name="connsiteY83" fmla="*/ 119742 h 827314"/>
                <a:gd name="connsiteX84" fmla="*/ 1948556 w 8991614"/>
                <a:gd name="connsiteY84" fmla="*/ 141514 h 827314"/>
                <a:gd name="connsiteX85" fmla="*/ 2057414 w 8991614"/>
                <a:gd name="connsiteY85" fmla="*/ 174171 h 827314"/>
                <a:gd name="connsiteX86" fmla="*/ 2198928 w 8991614"/>
                <a:gd name="connsiteY86" fmla="*/ 185057 h 827314"/>
                <a:gd name="connsiteX87" fmla="*/ 2231585 w 8991614"/>
                <a:gd name="connsiteY87" fmla="*/ 217714 h 827314"/>
                <a:gd name="connsiteX88" fmla="*/ 2264242 w 8991614"/>
                <a:gd name="connsiteY88" fmla="*/ 239485 h 827314"/>
                <a:gd name="connsiteX89" fmla="*/ 2286014 w 8991614"/>
                <a:gd name="connsiteY89" fmla="*/ 272142 h 827314"/>
                <a:gd name="connsiteX90" fmla="*/ 2307785 w 8991614"/>
                <a:gd name="connsiteY90" fmla="*/ 293914 h 827314"/>
                <a:gd name="connsiteX91" fmla="*/ 2351328 w 8991614"/>
                <a:gd name="connsiteY91" fmla="*/ 348342 h 827314"/>
                <a:gd name="connsiteX92" fmla="*/ 2362214 w 8991614"/>
                <a:gd name="connsiteY92" fmla="*/ 446314 h 827314"/>
                <a:gd name="connsiteX93" fmla="*/ 2340442 w 8991614"/>
                <a:gd name="connsiteY93" fmla="*/ 478971 h 827314"/>
                <a:gd name="connsiteX94" fmla="*/ 2307785 w 8991614"/>
                <a:gd name="connsiteY94" fmla="*/ 489857 h 827314"/>
                <a:gd name="connsiteX95" fmla="*/ 2275128 w 8991614"/>
                <a:gd name="connsiteY95" fmla="*/ 478971 h 827314"/>
                <a:gd name="connsiteX96" fmla="*/ 2242471 w 8991614"/>
                <a:gd name="connsiteY96" fmla="*/ 391885 h 827314"/>
                <a:gd name="connsiteX97" fmla="*/ 2351328 w 8991614"/>
                <a:gd name="connsiteY97" fmla="*/ 326571 h 827314"/>
                <a:gd name="connsiteX98" fmla="*/ 2394871 w 8991614"/>
                <a:gd name="connsiteY98" fmla="*/ 359228 h 827314"/>
                <a:gd name="connsiteX99" fmla="*/ 2438414 w 8991614"/>
                <a:gd name="connsiteY99" fmla="*/ 402771 h 827314"/>
                <a:gd name="connsiteX100" fmla="*/ 2449299 w 8991614"/>
                <a:gd name="connsiteY100" fmla="*/ 435428 h 827314"/>
                <a:gd name="connsiteX101" fmla="*/ 2460185 w 8991614"/>
                <a:gd name="connsiteY101" fmla="*/ 522514 h 827314"/>
                <a:gd name="connsiteX102" fmla="*/ 2503728 w 8991614"/>
                <a:gd name="connsiteY102" fmla="*/ 478971 h 827314"/>
                <a:gd name="connsiteX103" fmla="*/ 2514614 w 8991614"/>
                <a:gd name="connsiteY103" fmla="*/ 435428 h 827314"/>
                <a:gd name="connsiteX104" fmla="*/ 2547271 w 8991614"/>
                <a:gd name="connsiteY104" fmla="*/ 391885 h 827314"/>
                <a:gd name="connsiteX105" fmla="*/ 2569042 w 8991614"/>
                <a:gd name="connsiteY105" fmla="*/ 348342 h 827314"/>
                <a:gd name="connsiteX106" fmla="*/ 2536385 w 8991614"/>
                <a:gd name="connsiteY106" fmla="*/ 239485 h 827314"/>
                <a:gd name="connsiteX107" fmla="*/ 2503728 w 8991614"/>
                <a:gd name="connsiteY107" fmla="*/ 228600 h 827314"/>
                <a:gd name="connsiteX108" fmla="*/ 2481956 w 8991614"/>
                <a:gd name="connsiteY108" fmla="*/ 206828 h 827314"/>
                <a:gd name="connsiteX109" fmla="*/ 2503728 w 8991614"/>
                <a:gd name="connsiteY109" fmla="*/ 174171 h 827314"/>
                <a:gd name="connsiteX110" fmla="*/ 2569042 w 8991614"/>
                <a:gd name="connsiteY110" fmla="*/ 141514 h 827314"/>
                <a:gd name="connsiteX111" fmla="*/ 2656128 w 8991614"/>
                <a:gd name="connsiteY111" fmla="*/ 108857 h 827314"/>
                <a:gd name="connsiteX112" fmla="*/ 2688785 w 8991614"/>
                <a:gd name="connsiteY112" fmla="*/ 130628 h 827314"/>
                <a:gd name="connsiteX113" fmla="*/ 2710556 w 8991614"/>
                <a:gd name="connsiteY113" fmla="*/ 185057 h 827314"/>
                <a:gd name="connsiteX114" fmla="*/ 2721442 w 8991614"/>
                <a:gd name="connsiteY114" fmla="*/ 457200 h 827314"/>
                <a:gd name="connsiteX115" fmla="*/ 2786756 w 8991614"/>
                <a:gd name="connsiteY115" fmla="*/ 500742 h 827314"/>
                <a:gd name="connsiteX116" fmla="*/ 2906499 w 8991614"/>
                <a:gd name="connsiteY116" fmla="*/ 522514 h 827314"/>
                <a:gd name="connsiteX117" fmla="*/ 2960928 w 8991614"/>
                <a:gd name="connsiteY117" fmla="*/ 533400 h 827314"/>
                <a:gd name="connsiteX118" fmla="*/ 2993585 w 8991614"/>
                <a:gd name="connsiteY118" fmla="*/ 544285 h 827314"/>
                <a:gd name="connsiteX119" fmla="*/ 3069785 w 8991614"/>
                <a:gd name="connsiteY119" fmla="*/ 555171 h 827314"/>
                <a:gd name="connsiteX120" fmla="*/ 3037128 w 8991614"/>
                <a:gd name="connsiteY120" fmla="*/ 664028 h 827314"/>
                <a:gd name="connsiteX121" fmla="*/ 3004471 w 8991614"/>
                <a:gd name="connsiteY121" fmla="*/ 653142 h 827314"/>
                <a:gd name="connsiteX122" fmla="*/ 2982699 w 8991614"/>
                <a:gd name="connsiteY122" fmla="*/ 587828 h 827314"/>
                <a:gd name="connsiteX123" fmla="*/ 3015356 w 8991614"/>
                <a:gd name="connsiteY123" fmla="*/ 489857 h 827314"/>
                <a:gd name="connsiteX124" fmla="*/ 3026242 w 8991614"/>
                <a:gd name="connsiteY124" fmla="*/ 457200 h 827314"/>
                <a:gd name="connsiteX125" fmla="*/ 3048014 w 8991614"/>
                <a:gd name="connsiteY125" fmla="*/ 435428 h 827314"/>
                <a:gd name="connsiteX126" fmla="*/ 3058899 w 8991614"/>
                <a:gd name="connsiteY126" fmla="*/ 391885 h 827314"/>
                <a:gd name="connsiteX127" fmla="*/ 3080671 w 8991614"/>
                <a:gd name="connsiteY127" fmla="*/ 370114 h 827314"/>
                <a:gd name="connsiteX128" fmla="*/ 3091556 w 8991614"/>
                <a:gd name="connsiteY128" fmla="*/ 337457 h 827314"/>
                <a:gd name="connsiteX129" fmla="*/ 3222185 w 8991614"/>
                <a:gd name="connsiteY129" fmla="*/ 359228 h 827314"/>
                <a:gd name="connsiteX130" fmla="*/ 3243956 w 8991614"/>
                <a:gd name="connsiteY130" fmla="*/ 381000 h 827314"/>
                <a:gd name="connsiteX131" fmla="*/ 3254842 w 8991614"/>
                <a:gd name="connsiteY131" fmla="*/ 413657 h 827314"/>
                <a:gd name="connsiteX132" fmla="*/ 3243956 w 8991614"/>
                <a:gd name="connsiteY132" fmla="*/ 587828 h 827314"/>
                <a:gd name="connsiteX133" fmla="*/ 3254842 w 8991614"/>
                <a:gd name="connsiteY133" fmla="*/ 446314 h 827314"/>
                <a:gd name="connsiteX134" fmla="*/ 3298385 w 8991614"/>
                <a:gd name="connsiteY134" fmla="*/ 435428 h 827314"/>
                <a:gd name="connsiteX135" fmla="*/ 3548756 w 8991614"/>
                <a:gd name="connsiteY135" fmla="*/ 446314 h 827314"/>
                <a:gd name="connsiteX136" fmla="*/ 3592299 w 8991614"/>
                <a:gd name="connsiteY136" fmla="*/ 457200 h 827314"/>
                <a:gd name="connsiteX137" fmla="*/ 3614071 w 8991614"/>
                <a:gd name="connsiteY137" fmla="*/ 478971 h 827314"/>
                <a:gd name="connsiteX138" fmla="*/ 3624956 w 8991614"/>
                <a:gd name="connsiteY138" fmla="*/ 511628 h 827314"/>
                <a:gd name="connsiteX139" fmla="*/ 3635842 w 8991614"/>
                <a:gd name="connsiteY139" fmla="*/ 555171 h 827314"/>
                <a:gd name="connsiteX140" fmla="*/ 3657614 w 8991614"/>
                <a:gd name="connsiteY140" fmla="*/ 522514 h 827314"/>
                <a:gd name="connsiteX141" fmla="*/ 3668499 w 8991614"/>
                <a:gd name="connsiteY141" fmla="*/ 489857 h 827314"/>
                <a:gd name="connsiteX142" fmla="*/ 3701156 w 8991614"/>
                <a:gd name="connsiteY142" fmla="*/ 478971 h 827314"/>
                <a:gd name="connsiteX143" fmla="*/ 3722928 w 8991614"/>
                <a:gd name="connsiteY143" fmla="*/ 457200 h 827314"/>
                <a:gd name="connsiteX144" fmla="*/ 3755585 w 8991614"/>
                <a:gd name="connsiteY144" fmla="*/ 446314 h 827314"/>
                <a:gd name="connsiteX145" fmla="*/ 3788242 w 8991614"/>
                <a:gd name="connsiteY145" fmla="*/ 424542 h 827314"/>
                <a:gd name="connsiteX146" fmla="*/ 3875328 w 8991614"/>
                <a:gd name="connsiteY146" fmla="*/ 402771 h 827314"/>
                <a:gd name="connsiteX147" fmla="*/ 4038614 w 8991614"/>
                <a:gd name="connsiteY147" fmla="*/ 413657 h 827314"/>
                <a:gd name="connsiteX148" fmla="*/ 4071271 w 8991614"/>
                <a:gd name="connsiteY148" fmla="*/ 435428 h 827314"/>
                <a:gd name="connsiteX149" fmla="*/ 4093042 w 8991614"/>
                <a:gd name="connsiteY149" fmla="*/ 489857 h 827314"/>
                <a:gd name="connsiteX150" fmla="*/ 4114814 w 8991614"/>
                <a:gd name="connsiteY150" fmla="*/ 609600 h 827314"/>
                <a:gd name="connsiteX151" fmla="*/ 4103928 w 8991614"/>
                <a:gd name="connsiteY151" fmla="*/ 696685 h 827314"/>
                <a:gd name="connsiteX152" fmla="*/ 4082156 w 8991614"/>
                <a:gd name="connsiteY152" fmla="*/ 718457 h 827314"/>
                <a:gd name="connsiteX153" fmla="*/ 3864442 w 8991614"/>
                <a:gd name="connsiteY153" fmla="*/ 707571 h 827314"/>
                <a:gd name="connsiteX154" fmla="*/ 3733814 w 8991614"/>
                <a:gd name="connsiteY154" fmla="*/ 685800 h 827314"/>
                <a:gd name="connsiteX155" fmla="*/ 3657614 w 8991614"/>
                <a:gd name="connsiteY155" fmla="*/ 664028 h 827314"/>
                <a:gd name="connsiteX156" fmla="*/ 3603185 w 8991614"/>
                <a:gd name="connsiteY156" fmla="*/ 620485 h 827314"/>
                <a:gd name="connsiteX157" fmla="*/ 3592299 w 8991614"/>
                <a:gd name="connsiteY157" fmla="*/ 587828 h 827314"/>
                <a:gd name="connsiteX158" fmla="*/ 3635842 w 8991614"/>
                <a:gd name="connsiteY158" fmla="*/ 576942 h 827314"/>
                <a:gd name="connsiteX159" fmla="*/ 3853556 w 8991614"/>
                <a:gd name="connsiteY159" fmla="*/ 598714 h 827314"/>
                <a:gd name="connsiteX160" fmla="*/ 3886214 w 8991614"/>
                <a:gd name="connsiteY160" fmla="*/ 620485 h 827314"/>
                <a:gd name="connsiteX161" fmla="*/ 3907985 w 8991614"/>
                <a:gd name="connsiteY161" fmla="*/ 642257 h 827314"/>
                <a:gd name="connsiteX162" fmla="*/ 3951528 w 8991614"/>
                <a:gd name="connsiteY162" fmla="*/ 653142 h 827314"/>
                <a:gd name="connsiteX163" fmla="*/ 4060385 w 8991614"/>
                <a:gd name="connsiteY163" fmla="*/ 707571 h 827314"/>
                <a:gd name="connsiteX164" fmla="*/ 4147471 w 8991614"/>
                <a:gd name="connsiteY164" fmla="*/ 729342 h 827314"/>
                <a:gd name="connsiteX165" fmla="*/ 4332528 w 8991614"/>
                <a:gd name="connsiteY165" fmla="*/ 718457 h 827314"/>
                <a:gd name="connsiteX166" fmla="*/ 4354299 w 8991614"/>
                <a:gd name="connsiteY166" fmla="*/ 696685 h 827314"/>
                <a:gd name="connsiteX167" fmla="*/ 4397842 w 8991614"/>
                <a:gd name="connsiteY167" fmla="*/ 631371 h 827314"/>
                <a:gd name="connsiteX168" fmla="*/ 4474042 w 8991614"/>
                <a:gd name="connsiteY168" fmla="*/ 566057 h 827314"/>
                <a:gd name="connsiteX169" fmla="*/ 4506699 w 8991614"/>
                <a:gd name="connsiteY169" fmla="*/ 533400 h 827314"/>
                <a:gd name="connsiteX170" fmla="*/ 4561128 w 8991614"/>
                <a:gd name="connsiteY170" fmla="*/ 500742 h 827314"/>
                <a:gd name="connsiteX171" fmla="*/ 4637328 w 8991614"/>
                <a:gd name="connsiteY171" fmla="*/ 457200 h 827314"/>
                <a:gd name="connsiteX172" fmla="*/ 4669985 w 8991614"/>
                <a:gd name="connsiteY172" fmla="*/ 435428 h 827314"/>
                <a:gd name="connsiteX173" fmla="*/ 4735299 w 8991614"/>
                <a:gd name="connsiteY173" fmla="*/ 402771 h 827314"/>
                <a:gd name="connsiteX174" fmla="*/ 4800614 w 8991614"/>
                <a:gd name="connsiteY174" fmla="*/ 489857 h 827314"/>
                <a:gd name="connsiteX175" fmla="*/ 4822385 w 8991614"/>
                <a:gd name="connsiteY175" fmla="*/ 576942 h 827314"/>
                <a:gd name="connsiteX176" fmla="*/ 4735299 w 8991614"/>
                <a:gd name="connsiteY176" fmla="*/ 609600 h 827314"/>
                <a:gd name="connsiteX177" fmla="*/ 4702642 w 8991614"/>
                <a:gd name="connsiteY177" fmla="*/ 620485 h 827314"/>
                <a:gd name="connsiteX178" fmla="*/ 4659099 w 8991614"/>
                <a:gd name="connsiteY178" fmla="*/ 631371 h 827314"/>
                <a:gd name="connsiteX179" fmla="*/ 4572014 w 8991614"/>
                <a:gd name="connsiteY179" fmla="*/ 620485 h 827314"/>
                <a:gd name="connsiteX180" fmla="*/ 4506699 w 8991614"/>
                <a:gd name="connsiteY180" fmla="*/ 555171 h 827314"/>
                <a:gd name="connsiteX181" fmla="*/ 4463156 w 8991614"/>
                <a:gd name="connsiteY181" fmla="*/ 511628 h 827314"/>
                <a:gd name="connsiteX182" fmla="*/ 4397842 w 8991614"/>
                <a:gd name="connsiteY182" fmla="*/ 424542 h 827314"/>
                <a:gd name="connsiteX183" fmla="*/ 4354299 w 8991614"/>
                <a:gd name="connsiteY183" fmla="*/ 359228 h 827314"/>
                <a:gd name="connsiteX184" fmla="*/ 4332528 w 8991614"/>
                <a:gd name="connsiteY184" fmla="*/ 381000 h 827314"/>
                <a:gd name="connsiteX185" fmla="*/ 4321642 w 8991614"/>
                <a:gd name="connsiteY185" fmla="*/ 468085 h 827314"/>
                <a:gd name="connsiteX186" fmla="*/ 4310756 w 8991614"/>
                <a:gd name="connsiteY186" fmla="*/ 500742 h 827314"/>
                <a:gd name="connsiteX187" fmla="*/ 4299871 w 8991614"/>
                <a:gd name="connsiteY187" fmla="*/ 544285 h 827314"/>
                <a:gd name="connsiteX188" fmla="*/ 4310756 w 8991614"/>
                <a:gd name="connsiteY188" fmla="*/ 609600 h 827314"/>
                <a:gd name="connsiteX189" fmla="*/ 4343414 w 8991614"/>
                <a:gd name="connsiteY189" fmla="*/ 620485 h 827314"/>
                <a:gd name="connsiteX190" fmla="*/ 4441385 w 8991614"/>
                <a:gd name="connsiteY190" fmla="*/ 631371 h 827314"/>
                <a:gd name="connsiteX191" fmla="*/ 4767956 w 8991614"/>
                <a:gd name="connsiteY191" fmla="*/ 642257 h 827314"/>
                <a:gd name="connsiteX192" fmla="*/ 4822385 w 8991614"/>
                <a:gd name="connsiteY192" fmla="*/ 674914 h 827314"/>
                <a:gd name="connsiteX193" fmla="*/ 4855042 w 8991614"/>
                <a:gd name="connsiteY193" fmla="*/ 653142 h 827314"/>
                <a:gd name="connsiteX194" fmla="*/ 4898585 w 8991614"/>
                <a:gd name="connsiteY194" fmla="*/ 642257 h 827314"/>
                <a:gd name="connsiteX195" fmla="*/ 4920356 w 8991614"/>
                <a:gd name="connsiteY195" fmla="*/ 620485 h 827314"/>
                <a:gd name="connsiteX196" fmla="*/ 5007442 w 8991614"/>
                <a:gd name="connsiteY196" fmla="*/ 587828 h 827314"/>
                <a:gd name="connsiteX197" fmla="*/ 5072756 w 8991614"/>
                <a:gd name="connsiteY197" fmla="*/ 555171 h 827314"/>
                <a:gd name="connsiteX198" fmla="*/ 5138071 w 8991614"/>
                <a:gd name="connsiteY198" fmla="*/ 642257 h 827314"/>
                <a:gd name="connsiteX199" fmla="*/ 5181614 w 8991614"/>
                <a:gd name="connsiteY199" fmla="*/ 696685 h 827314"/>
                <a:gd name="connsiteX200" fmla="*/ 5170728 w 8991614"/>
                <a:gd name="connsiteY200" fmla="*/ 729342 h 827314"/>
                <a:gd name="connsiteX201" fmla="*/ 4963899 w 8991614"/>
                <a:gd name="connsiteY201" fmla="*/ 696685 h 827314"/>
                <a:gd name="connsiteX202" fmla="*/ 4876814 w 8991614"/>
                <a:gd name="connsiteY202" fmla="*/ 674914 h 827314"/>
                <a:gd name="connsiteX203" fmla="*/ 4811499 w 8991614"/>
                <a:gd name="connsiteY203" fmla="*/ 718457 h 827314"/>
                <a:gd name="connsiteX204" fmla="*/ 4833271 w 8991614"/>
                <a:gd name="connsiteY204" fmla="*/ 740228 h 827314"/>
                <a:gd name="connsiteX205" fmla="*/ 4931242 w 8991614"/>
                <a:gd name="connsiteY205" fmla="*/ 729342 h 827314"/>
                <a:gd name="connsiteX206" fmla="*/ 4985671 w 8991614"/>
                <a:gd name="connsiteY206" fmla="*/ 696685 h 827314"/>
                <a:gd name="connsiteX207" fmla="*/ 5061871 w 8991614"/>
                <a:gd name="connsiteY207" fmla="*/ 653142 h 827314"/>
                <a:gd name="connsiteX208" fmla="*/ 5094528 w 8991614"/>
                <a:gd name="connsiteY208" fmla="*/ 620485 h 827314"/>
                <a:gd name="connsiteX209" fmla="*/ 5127185 w 8991614"/>
                <a:gd name="connsiteY209" fmla="*/ 598714 h 827314"/>
                <a:gd name="connsiteX210" fmla="*/ 5170728 w 8991614"/>
                <a:gd name="connsiteY210" fmla="*/ 566057 h 827314"/>
                <a:gd name="connsiteX211" fmla="*/ 5181614 w 8991614"/>
                <a:gd name="connsiteY211" fmla="*/ 533400 h 827314"/>
                <a:gd name="connsiteX212" fmla="*/ 5214271 w 8991614"/>
                <a:gd name="connsiteY212" fmla="*/ 500742 h 827314"/>
                <a:gd name="connsiteX213" fmla="*/ 5236042 w 8991614"/>
                <a:gd name="connsiteY213" fmla="*/ 468085 h 827314"/>
                <a:gd name="connsiteX214" fmla="*/ 5268699 w 8991614"/>
                <a:gd name="connsiteY214" fmla="*/ 489857 h 827314"/>
                <a:gd name="connsiteX215" fmla="*/ 5279585 w 8991614"/>
                <a:gd name="connsiteY215" fmla="*/ 522514 h 827314"/>
                <a:gd name="connsiteX216" fmla="*/ 5334014 w 8991614"/>
                <a:gd name="connsiteY216" fmla="*/ 642257 h 827314"/>
                <a:gd name="connsiteX217" fmla="*/ 5366671 w 8991614"/>
                <a:gd name="connsiteY217" fmla="*/ 620485 h 827314"/>
                <a:gd name="connsiteX218" fmla="*/ 5410214 w 8991614"/>
                <a:gd name="connsiteY218" fmla="*/ 555171 h 827314"/>
                <a:gd name="connsiteX219" fmla="*/ 5442871 w 8991614"/>
                <a:gd name="connsiteY219" fmla="*/ 544285 h 827314"/>
                <a:gd name="connsiteX220" fmla="*/ 5529956 w 8991614"/>
                <a:gd name="connsiteY220" fmla="*/ 555171 h 827314"/>
                <a:gd name="connsiteX221" fmla="*/ 5595271 w 8991614"/>
                <a:gd name="connsiteY221" fmla="*/ 598714 h 827314"/>
                <a:gd name="connsiteX222" fmla="*/ 5606156 w 8991614"/>
                <a:gd name="connsiteY222" fmla="*/ 631371 h 827314"/>
                <a:gd name="connsiteX223" fmla="*/ 5627928 w 8991614"/>
                <a:gd name="connsiteY223" fmla="*/ 664028 h 827314"/>
                <a:gd name="connsiteX224" fmla="*/ 5638814 w 8991614"/>
                <a:gd name="connsiteY224" fmla="*/ 707571 h 827314"/>
                <a:gd name="connsiteX225" fmla="*/ 5812985 w 8991614"/>
                <a:gd name="connsiteY225" fmla="*/ 685800 h 827314"/>
                <a:gd name="connsiteX226" fmla="*/ 5910956 w 8991614"/>
                <a:gd name="connsiteY226" fmla="*/ 664028 h 827314"/>
                <a:gd name="connsiteX227" fmla="*/ 5943614 w 8991614"/>
                <a:gd name="connsiteY227" fmla="*/ 555171 h 827314"/>
                <a:gd name="connsiteX228" fmla="*/ 5954499 w 8991614"/>
                <a:gd name="connsiteY228" fmla="*/ 489857 h 827314"/>
                <a:gd name="connsiteX229" fmla="*/ 5921842 w 8991614"/>
                <a:gd name="connsiteY229" fmla="*/ 391885 h 827314"/>
                <a:gd name="connsiteX230" fmla="*/ 5856528 w 8991614"/>
                <a:gd name="connsiteY230" fmla="*/ 370114 h 827314"/>
                <a:gd name="connsiteX231" fmla="*/ 5791214 w 8991614"/>
                <a:gd name="connsiteY231" fmla="*/ 381000 h 827314"/>
                <a:gd name="connsiteX232" fmla="*/ 5780328 w 8991614"/>
                <a:gd name="connsiteY232" fmla="*/ 413657 h 827314"/>
                <a:gd name="connsiteX233" fmla="*/ 5823871 w 8991614"/>
                <a:gd name="connsiteY233" fmla="*/ 435428 h 827314"/>
                <a:gd name="connsiteX234" fmla="*/ 5856528 w 8991614"/>
                <a:gd name="connsiteY234" fmla="*/ 457200 h 827314"/>
                <a:gd name="connsiteX235" fmla="*/ 5943614 w 8991614"/>
                <a:gd name="connsiteY235" fmla="*/ 478971 h 827314"/>
                <a:gd name="connsiteX236" fmla="*/ 6008928 w 8991614"/>
                <a:gd name="connsiteY236" fmla="*/ 511628 h 827314"/>
                <a:gd name="connsiteX237" fmla="*/ 6052471 w 8991614"/>
                <a:gd name="connsiteY237" fmla="*/ 522514 h 827314"/>
                <a:gd name="connsiteX238" fmla="*/ 6128671 w 8991614"/>
                <a:gd name="connsiteY238" fmla="*/ 555171 h 827314"/>
                <a:gd name="connsiteX239" fmla="*/ 6150442 w 8991614"/>
                <a:gd name="connsiteY239" fmla="*/ 587828 h 827314"/>
                <a:gd name="connsiteX240" fmla="*/ 6128671 w 8991614"/>
                <a:gd name="connsiteY240" fmla="*/ 783771 h 827314"/>
                <a:gd name="connsiteX241" fmla="*/ 5791214 w 8991614"/>
                <a:gd name="connsiteY241" fmla="*/ 772885 h 827314"/>
                <a:gd name="connsiteX242" fmla="*/ 5758556 w 8991614"/>
                <a:gd name="connsiteY242" fmla="*/ 762000 h 827314"/>
                <a:gd name="connsiteX243" fmla="*/ 5595271 w 8991614"/>
                <a:gd name="connsiteY243" fmla="*/ 772885 h 827314"/>
                <a:gd name="connsiteX244" fmla="*/ 5562614 w 8991614"/>
                <a:gd name="connsiteY244" fmla="*/ 794657 h 827314"/>
                <a:gd name="connsiteX245" fmla="*/ 5497299 w 8991614"/>
                <a:gd name="connsiteY245" fmla="*/ 816428 h 827314"/>
                <a:gd name="connsiteX246" fmla="*/ 5486414 w 8991614"/>
                <a:gd name="connsiteY246" fmla="*/ 772885 h 827314"/>
                <a:gd name="connsiteX247" fmla="*/ 5508185 w 8991614"/>
                <a:gd name="connsiteY247" fmla="*/ 555171 h 827314"/>
                <a:gd name="connsiteX248" fmla="*/ 5540842 w 8991614"/>
                <a:gd name="connsiteY248" fmla="*/ 576942 h 827314"/>
                <a:gd name="connsiteX249" fmla="*/ 5627928 w 8991614"/>
                <a:gd name="connsiteY249" fmla="*/ 609600 h 827314"/>
                <a:gd name="connsiteX250" fmla="*/ 5693242 w 8991614"/>
                <a:gd name="connsiteY250" fmla="*/ 620485 h 827314"/>
                <a:gd name="connsiteX251" fmla="*/ 5725899 w 8991614"/>
                <a:gd name="connsiteY251" fmla="*/ 631371 h 827314"/>
                <a:gd name="connsiteX252" fmla="*/ 5943614 w 8991614"/>
                <a:gd name="connsiteY252" fmla="*/ 653142 h 827314"/>
                <a:gd name="connsiteX253" fmla="*/ 5976271 w 8991614"/>
                <a:gd name="connsiteY253" fmla="*/ 674914 h 827314"/>
                <a:gd name="connsiteX254" fmla="*/ 6041585 w 8991614"/>
                <a:gd name="connsiteY254" fmla="*/ 707571 h 827314"/>
                <a:gd name="connsiteX255" fmla="*/ 6259299 w 8991614"/>
                <a:gd name="connsiteY255" fmla="*/ 696685 h 827314"/>
                <a:gd name="connsiteX256" fmla="*/ 6324614 w 8991614"/>
                <a:gd name="connsiteY256" fmla="*/ 674914 h 827314"/>
                <a:gd name="connsiteX257" fmla="*/ 6389928 w 8991614"/>
                <a:gd name="connsiteY257" fmla="*/ 718457 h 827314"/>
                <a:gd name="connsiteX258" fmla="*/ 6455242 w 8991614"/>
                <a:gd name="connsiteY258" fmla="*/ 740228 h 827314"/>
                <a:gd name="connsiteX259" fmla="*/ 6487899 w 8991614"/>
                <a:gd name="connsiteY259" fmla="*/ 729342 h 827314"/>
                <a:gd name="connsiteX260" fmla="*/ 6542328 w 8991614"/>
                <a:gd name="connsiteY260" fmla="*/ 674914 h 827314"/>
                <a:gd name="connsiteX261" fmla="*/ 6629414 w 8991614"/>
                <a:gd name="connsiteY261" fmla="*/ 587828 h 827314"/>
                <a:gd name="connsiteX262" fmla="*/ 6672956 w 8991614"/>
                <a:gd name="connsiteY262" fmla="*/ 544285 h 827314"/>
                <a:gd name="connsiteX263" fmla="*/ 6694728 w 8991614"/>
                <a:gd name="connsiteY263" fmla="*/ 522514 h 827314"/>
                <a:gd name="connsiteX264" fmla="*/ 6683842 w 8991614"/>
                <a:gd name="connsiteY264" fmla="*/ 609600 h 827314"/>
                <a:gd name="connsiteX265" fmla="*/ 6662071 w 8991614"/>
                <a:gd name="connsiteY265" fmla="*/ 642257 h 827314"/>
                <a:gd name="connsiteX266" fmla="*/ 6651185 w 8991614"/>
                <a:gd name="connsiteY266" fmla="*/ 674914 h 827314"/>
                <a:gd name="connsiteX267" fmla="*/ 6607642 w 8991614"/>
                <a:gd name="connsiteY267" fmla="*/ 620485 h 827314"/>
                <a:gd name="connsiteX268" fmla="*/ 6574985 w 8991614"/>
                <a:gd name="connsiteY268" fmla="*/ 587828 h 827314"/>
                <a:gd name="connsiteX269" fmla="*/ 6553214 w 8991614"/>
                <a:gd name="connsiteY269" fmla="*/ 555171 h 827314"/>
                <a:gd name="connsiteX270" fmla="*/ 6455242 w 8991614"/>
                <a:gd name="connsiteY270" fmla="*/ 468085 h 827314"/>
                <a:gd name="connsiteX271" fmla="*/ 6411699 w 8991614"/>
                <a:gd name="connsiteY271" fmla="*/ 446314 h 827314"/>
                <a:gd name="connsiteX272" fmla="*/ 6357271 w 8991614"/>
                <a:gd name="connsiteY272" fmla="*/ 457200 h 827314"/>
                <a:gd name="connsiteX273" fmla="*/ 6324614 w 8991614"/>
                <a:gd name="connsiteY273" fmla="*/ 642257 h 827314"/>
                <a:gd name="connsiteX274" fmla="*/ 6313728 w 8991614"/>
                <a:gd name="connsiteY274" fmla="*/ 674914 h 827314"/>
                <a:gd name="connsiteX275" fmla="*/ 6281071 w 8991614"/>
                <a:gd name="connsiteY275" fmla="*/ 685800 h 827314"/>
                <a:gd name="connsiteX276" fmla="*/ 6237528 w 8991614"/>
                <a:gd name="connsiteY276" fmla="*/ 707571 h 827314"/>
                <a:gd name="connsiteX277" fmla="*/ 6270185 w 8991614"/>
                <a:gd name="connsiteY277" fmla="*/ 783771 h 827314"/>
                <a:gd name="connsiteX278" fmla="*/ 6302842 w 8991614"/>
                <a:gd name="connsiteY278" fmla="*/ 794657 h 827314"/>
                <a:gd name="connsiteX279" fmla="*/ 6694728 w 8991614"/>
                <a:gd name="connsiteY279" fmla="*/ 805542 h 827314"/>
                <a:gd name="connsiteX280" fmla="*/ 6792699 w 8991614"/>
                <a:gd name="connsiteY280" fmla="*/ 827314 h 827314"/>
                <a:gd name="connsiteX281" fmla="*/ 6858014 w 8991614"/>
                <a:gd name="connsiteY281" fmla="*/ 816428 h 827314"/>
                <a:gd name="connsiteX282" fmla="*/ 6868899 w 8991614"/>
                <a:gd name="connsiteY282" fmla="*/ 783771 h 827314"/>
                <a:gd name="connsiteX283" fmla="*/ 6890671 w 8991614"/>
                <a:gd name="connsiteY283" fmla="*/ 762000 h 827314"/>
                <a:gd name="connsiteX284" fmla="*/ 6934214 w 8991614"/>
                <a:gd name="connsiteY284" fmla="*/ 707571 h 827314"/>
                <a:gd name="connsiteX285" fmla="*/ 6966871 w 8991614"/>
                <a:gd name="connsiteY285" fmla="*/ 653142 h 827314"/>
                <a:gd name="connsiteX286" fmla="*/ 6977756 w 8991614"/>
                <a:gd name="connsiteY286" fmla="*/ 620485 h 827314"/>
                <a:gd name="connsiteX287" fmla="*/ 6999528 w 8991614"/>
                <a:gd name="connsiteY287" fmla="*/ 598714 h 827314"/>
                <a:gd name="connsiteX288" fmla="*/ 7064842 w 8991614"/>
                <a:gd name="connsiteY288" fmla="*/ 511628 h 827314"/>
                <a:gd name="connsiteX289" fmla="*/ 7086614 w 8991614"/>
                <a:gd name="connsiteY289" fmla="*/ 576942 h 827314"/>
                <a:gd name="connsiteX290" fmla="*/ 7043071 w 8991614"/>
                <a:gd name="connsiteY290" fmla="*/ 566057 h 827314"/>
                <a:gd name="connsiteX291" fmla="*/ 6966871 w 8991614"/>
                <a:gd name="connsiteY291" fmla="*/ 533400 h 827314"/>
                <a:gd name="connsiteX292" fmla="*/ 6836242 w 8991614"/>
                <a:gd name="connsiteY292" fmla="*/ 511628 h 827314"/>
                <a:gd name="connsiteX293" fmla="*/ 6727385 w 8991614"/>
                <a:gd name="connsiteY293" fmla="*/ 478971 h 827314"/>
                <a:gd name="connsiteX294" fmla="*/ 6694728 w 8991614"/>
                <a:gd name="connsiteY294" fmla="*/ 457200 h 827314"/>
                <a:gd name="connsiteX295" fmla="*/ 6683842 w 8991614"/>
                <a:gd name="connsiteY295" fmla="*/ 424542 h 827314"/>
                <a:gd name="connsiteX296" fmla="*/ 6705614 w 8991614"/>
                <a:gd name="connsiteY296" fmla="*/ 359228 h 827314"/>
                <a:gd name="connsiteX297" fmla="*/ 6760042 w 8991614"/>
                <a:gd name="connsiteY297" fmla="*/ 370114 h 827314"/>
                <a:gd name="connsiteX298" fmla="*/ 6770928 w 8991614"/>
                <a:gd name="connsiteY298" fmla="*/ 402771 h 827314"/>
                <a:gd name="connsiteX299" fmla="*/ 6836242 w 8991614"/>
                <a:gd name="connsiteY299" fmla="*/ 511628 h 827314"/>
                <a:gd name="connsiteX300" fmla="*/ 6879785 w 8991614"/>
                <a:gd name="connsiteY300" fmla="*/ 587828 h 827314"/>
                <a:gd name="connsiteX301" fmla="*/ 6901556 w 8991614"/>
                <a:gd name="connsiteY301" fmla="*/ 631371 h 827314"/>
                <a:gd name="connsiteX302" fmla="*/ 6934214 w 8991614"/>
                <a:gd name="connsiteY302" fmla="*/ 598714 h 827314"/>
                <a:gd name="connsiteX303" fmla="*/ 6945099 w 8991614"/>
                <a:gd name="connsiteY303" fmla="*/ 555171 h 827314"/>
                <a:gd name="connsiteX304" fmla="*/ 6999528 w 8991614"/>
                <a:gd name="connsiteY304" fmla="*/ 522514 h 827314"/>
                <a:gd name="connsiteX305" fmla="*/ 7064842 w 8991614"/>
                <a:gd name="connsiteY305" fmla="*/ 566057 h 827314"/>
                <a:gd name="connsiteX306" fmla="*/ 7108385 w 8991614"/>
                <a:gd name="connsiteY306" fmla="*/ 631371 h 827314"/>
                <a:gd name="connsiteX307" fmla="*/ 7162814 w 8991614"/>
                <a:gd name="connsiteY307" fmla="*/ 544285 h 827314"/>
                <a:gd name="connsiteX308" fmla="*/ 7195471 w 8991614"/>
                <a:gd name="connsiteY308" fmla="*/ 511628 h 827314"/>
                <a:gd name="connsiteX309" fmla="*/ 7228128 w 8991614"/>
                <a:gd name="connsiteY309" fmla="*/ 435428 h 827314"/>
                <a:gd name="connsiteX310" fmla="*/ 7260785 w 8991614"/>
                <a:gd name="connsiteY310" fmla="*/ 424542 h 827314"/>
                <a:gd name="connsiteX311" fmla="*/ 7282556 w 8991614"/>
                <a:gd name="connsiteY311" fmla="*/ 457200 h 827314"/>
                <a:gd name="connsiteX312" fmla="*/ 7304328 w 8991614"/>
                <a:gd name="connsiteY312" fmla="*/ 478971 h 827314"/>
                <a:gd name="connsiteX313" fmla="*/ 7315214 w 8991614"/>
                <a:gd name="connsiteY313" fmla="*/ 511628 h 827314"/>
                <a:gd name="connsiteX314" fmla="*/ 7347871 w 8991614"/>
                <a:gd name="connsiteY314" fmla="*/ 544285 h 827314"/>
                <a:gd name="connsiteX315" fmla="*/ 7369642 w 8991614"/>
                <a:gd name="connsiteY315" fmla="*/ 576942 h 827314"/>
                <a:gd name="connsiteX316" fmla="*/ 7413185 w 8991614"/>
                <a:gd name="connsiteY316" fmla="*/ 631371 h 827314"/>
                <a:gd name="connsiteX317" fmla="*/ 7478499 w 8991614"/>
                <a:gd name="connsiteY317" fmla="*/ 555171 h 827314"/>
                <a:gd name="connsiteX318" fmla="*/ 7489385 w 8991614"/>
                <a:gd name="connsiteY318" fmla="*/ 522514 h 827314"/>
                <a:gd name="connsiteX319" fmla="*/ 7532928 w 8991614"/>
                <a:gd name="connsiteY319" fmla="*/ 457200 h 827314"/>
                <a:gd name="connsiteX320" fmla="*/ 7554699 w 8991614"/>
                <a:gd name="connsiteY320" fmla="*/ 413657 h 827314"/>
                <a:gd name="connsiteX321" fmla="*/ 7609128 w 8991614"/>
                <a:gd name="connsiteY321" fmla="*/ 359228 h 827314"/>
                <a:gd name="connsiteX322" fmla="*/ 7543814 w 8991614"/>
                <a:gd name="connsiteY322" fmla="*/ 326571 h 827314"/>
                <a:gd name="connsiteX323" fmla="*/ 7511156 w 8991614"/>
                <a:gd name="connsiteY323" fmla="*/ 304800 h 827314"/>
                <a:gd name="connsiteX324" fmla="*/ 7456728 w 8991614"/>
                <a:gd name="connsiteY324" fmla="*/ 283028 h 827314"/>
                <a:gd name="connsiteX325" fmla="*/ 7402299 w 8991614"/>
                <a:gd name="connsiteY325" fmla="*/ 250371 h 827314"/>
                <a:gd name="connsiteX326" fmla="*/ 7369642 w 8991614"/>
                <a:gd name="connsiteY326" fmla="*/ 228600 h 827314"/>
                <a:gd name="connsiteX327" fmla="*/ 7336985 w 8991614"/>
                <a:gd name="connsiteY327" fmla="*/ 217714 h 827314"/>
                <a:gd name="connsiteX328" fmla="*/ 7369642 w 8991614"/>
                <a:gd name="connsiteY328" fmla="*/ 206828 h 827314"/>
                <a:gd name="connsiteX329" fmla="*/ 7489385 w 8991614"/>
                <a:gd name="connsiteY329" fmla="*/ 250371 h 827314"/>
                <a:gd name="connsiteX330" fmla="*/ 7576471 w 8991614"/>
                <a:gd name="connsiteY330" fmla="*/ 272142 h 827314"/>
                <a:gd name="connsiteX331" fmla="*/ 7717985 w 8991614"/>
                <a:gd name="connsiteY331" fmla="*/ 293914 h 827314"/>
                <a:gd name="connsiteX332" fmla="*/ 7772414 w 8991614"/>
                <a:gd name="connsiteY332" fmla="*/ 337457 h 827314"/>
                <a:gd name="connsiteX333" fmla="*/ 7815956 w 8991614"/>
                <a:gd name="connsiteY333" fmla="*/ 348342 h 827314"/>
                <a:gd name="connsiteX334" fmla="*/ 7903042 w 8991614"/>
                <a:gd name="connsiteY334" fmla="*/ 381000 h 827314"/>
                <a:gd name="connsiteX335" fmla="*/ 7881271 w 8991614"/>
                <a:gd name="connsiteY335" fmla="*/ 457200 h 827314"/>
                <a:gd name="connsiteX336" fmla="*/ 7859499 w 8991614"/>
                <a:gd name="connsiteY336" fmla="*/ 478971 h 827314"/>
                <a:gd name="connsiteX337" fmla="*/ 7815956 w 8991614"/>
                <a:gd name="connsiteY337" fmla="*/ 555171 h 827314"/>
                <a:gd name="connsiteX338" fmla="*/ 7794185 w 8991614"/>
                <a:gd name="connsiteY338" fmla="*/ 598714 h 827314"/>
                <a:gd name="connsiteX339" fmla="*/ 7772414 w 8991614"/>
                <a:gd name="connsiteY339" fmla="*/ 631371 h 827314"/>
                <a:gd name="connsiteX340" fmla="*/ 7739756 w 8991614"/>
                <a:gd name="connsiteY340" fmla="*/ 696685 h 827314"/>
                <a:gd name="connsiteX341" fmla="*/ 7587356 w 8991614"/>
                <a:gd name="connsiteY341" fmla="*/ 685800 h 827314"/>
                <a:gd name="connsiteX342" fmla="*/ 7543814 w 8991614"/>
                <a:gd name="connsiteY342" fmla="*/ 674914 h 827314"/>
                <a:gd name="connsiteX343" fmla="*/ 7478499 w 8991614"/>
                <a:gd name="connsiteY343" fmla="*/ 631371 h 827314"/>
                <a:gd name="connsiteX344" fmla="*/ 7424071 w 8991614"/>
                <a:gd name="connsiteY344" fmla="*/ 674914 h 827314"/>
                <a:gd name="connsiteX345" fmla="*/ 7369642 w 8991614"/>
                <a:gd name="connsiteY345" fmla="*/ 740228 h 827314"/>
                <a:gd name="connsiteX346" fmla="*/ 7304328 w 8991614"/>
                <a:gd name="connsiteY346" fmla="*/ 762000 h 827314"/>
                <a:gd name="connsiteX347" fmla="*/ 7184585 w 8991614"/>
                <a:gd name="connsiteY347" fmla="*/ 751114 h 827314"/>
                <a:gd name="connsiteX348" fmla="*/ 7119271 w 8991614"/>
                <a:gd name="connsiteY348" fmla="*/ 685800 h 827314"/>
                <a:gd name="connsiteX349" fmla="*/ 7075728 w 8991614"/>
                <a:gd name="connsiteY349" fmla="*/ 653142 h 827314"/>
                <a:gd name="connsiteX350" fmla="*/ 7053956 w 8991614"/>
                <a:gd name="connsiteY350" fmla="*/ 620485 h 827314"/>
                <a:gd name="connsiteX351" fmla="*/ 7010414 w 8991614"/>
                <a:gd name="connsiteY351" fmla="*/ 576942 h 827314"/>
                <a:gd name="connsiteX352" fmla="*/ 6999528 w 8991614"/>
                <a:gd name="connsiteY352" fmla="*/ 544285 h 827314"/>
                <a:gd name="connsiteX353" fmla="*/ 6977756 w 8991614"/>
                <a:gd name="connsiteY353" fmla="*/ 522514 h 827314"/>
                <a:gd name="connsiteX354" fmla="*/ 6966871 w 8991614"/>
                <a:gd name="connsiteY354" fmla="*/ 468085 h 827314"/>
                <a:gd name="connsiteX355" fmla="*/ 6955985 w 8991614"/>
                <a:gd name="connsiteY355" fmla="*/ 435428 h 827314"/>
                <a:gd name="connsiteX356" fmla="*/ 6977756 w 8991614"/>
                <a:gd name="connsiteY356" fmla="*/ 381000 h 827314"/>
                <a:gd name="connsiteX357" fmla="*/ 6988642 w 8991614"/>
                <a:gd name="connsiteY357" fmla="*/ 413657 h 827314"/>
                <a:gd name="connsiteX358" fmla="*/ 7010414 w 8991614"/>
                <a:gd name="connsiteY358" fmla="*/ 446314 h 827314"/>
                <a:gd name="connsiteX359" fmla="*/ 7043071 w 8991614"/>
                <a:gd name="connsiteY359" fmla="*/ 489857 h 827314"/>
                <a:gd name="connsiteX360" fmla="*/ 7064842 w 8991614"/>
                <a:gd name="connsiteY360" fmla="*/ 522514 h 827314"/>
                <a:gd name="connsiteX361" fmla="*/ 7086614 w 8991614"/>
                <a:gd name="connsiteY361" fmla="*/ 544285 h 827314"/>
                <a:gd name="connsiteX362" fmla="*/ 7173699 w 8991614"/>
                <a:gd name="connsiteY362" fmla="*/ 522514 h 827314"/>
                <a:gd name="connsiteX363" fmla="*/ 7206356 w 8991614"/>
                <a:gd name="connsiteY363" fmla="*/ 511628 h 827314"/>
                <a:gd name="connsiteX364" fmla="*/ 7326099 w 8991614"/>
                <a:gd name="connsiteY364" fmla="*/ 424542 h 827314"/>
                <a:gd name="connsiteX365" fmla="*/ 7380528 w 8991614"/>
                <a:gd name="connsiteY365" fmla="*/ 402771 h 827314"/>
                <a:gd name="connsiteX366" fmla="*/ 7511156 w 8991614"/>
                <a:gd name="connsiteY366" fmla="*/ 337457 h 827314"/>
                <a:gd name="connsiteX367" fmla="*/ 7565585 w 8991614"/>
                <a:gd name="connsiteY367" fmla="*/ 315685 h 827314"/>
                <a:gd name="connsiteX368" fmla="*/ 7641785 w 8991614"/>
                <a:gd name="connsiteY368" fmla="*/ 272142 h 827314"/>
                <a:gd name="connsiteX369" fmla="*/ 7674442 w 8991614"/>
                <a:gd name="connsiteY369" fmla="*/ 261257 h 827314"/>
                <a:gd name="connsiteX370" fmla="*/ 7685328 w 8991614"/>
                <a:gd name="connsiteY370" fmla="*/ 304800 h 827314"/>
                <a:gd name="connsiteX371" fmla="*/ 7696214 w 8991614"/>
                <a:gd name="connsiteY371" fmla="*/ 478971 h 827314"/>
                <a:gd name="connsiteX372" fmla="*/ 7717985 w 8991614"/>
                <a:gd name="connsiteY372" fmla="*/ 435428 h 827314"/>
                <a:gd name="connsiteX373" fmla="*/ 7728871 w 8991614"/>
                <a:gd name="connsiteY373" fmla="*/ 402771 h 827314"/>
                <a:gd name="connsiteX374" fmla="*/ 7750642 w 8991614"/>
                <a:gd name="connsiteY374" fmla="*/ 370114 h 827314"/>
                <a:gd name="connsiteX375" fmla="*/ 7772414 w 8991614"/>
                <a:gd name="connsiteY375" fmla="*/ 326571 h 827314"/>
                <a:gd name="connsiteX376" fmla="*/ 7783299 w 8991614"/>
                <a:gd name="connsiteY376" fmla="*/ 293914 h 827314"/>
                <a:gd name="connsiteX377" fmla="*/ 7837728 w 8991614"/>
                <a:gd name="connsiteY377" fmla="*/ 228600 h 827314"/>
                <a:gd name="connsiteX378" fmla="*/ 7881271 w 8991614"/>
                <a:gd name="connsiteY378" fmla="*/ 239485 h 827314"/>
                <a:gd name="connsiteX379" fmla="*/ 7957471 w 8991614"/>
                <a:gd name="connsiteY379" fmla="*/ 293914 h 827314"/>
                <a:gd name="connsiteX380" fmla="*/ 8022785 w 8991614"/>
                <a:gd name="connsiteY380" fmla="*/ 315685 h 827314"/>
                <a:gd name="connsiteX381" fmla="*/ 8066328 w 8991614"/>
                <a:gd name="connsiteY381" fmla="*/ 293914 h 827314"/>
                <a:gd name="connsiteX382" fmla="*/ 8088099 w 8991614"/>
                <a:gd name="connsiteY382" fmla="*/ 217714 h 827314"/>
                <a:gd name="connsiteX383" fmla="*/ 8109871 w 8991614"/>
                <a:gd name="connsiteY383" fmla="*/ 195942 h 827314"/>
                <a:gd name="connsiteX384" fmla="*/ 8120756 w 8991614"/>
                <a:gd name="connsiteY384" fmla="*/ 163285 h 827314"/>
                <a:gd name="connsiteX385" fmla="*/ 8131642 w 8991614"/>
                <a:gd name="connsiteY385" fmla="*/ 206828 h 827314"/>
                <a:gd name="connsiteX386" fmla="*/ 8142528 w 8991614"/>
                <a:gd name="connsiteY386" fmla="*/ 239485 h 827314"/>
                <a:gd name="connsiteX387" fmla="*/ 8164299 w 8991614"/>
                <a:gd name="connsiteY387" fmla="*/ 337457 h 827314"/>
                <a:gd name="connsiteX388" fmla="*/ 8175185 w 8991614"/>
                <a:gd name="connsiteY388" fmla="*/ 381000 h 827314"/>
                <a:gd name="connsiteX389" fmla="*/ 8153414 w 8991614"/>
                <a:gd name="connsiteY389" fmla="*/ 424542 h 827314"/>
                <a:gd name="connsiteX390" fmla="*/ 8120756 w 8991614"/>
                <a:gd name="connsiteY390" fmla="*/ 446314 h 827314"/>
                <a:gd name="connsiteX391" fmla="*/ 7815956 w 8991614"/>
                <a:gd name="connsiteY391" fmla="*/ 435428 h 827314"/>
                <a:gd name="connsiteX392" fmla="*/ 7717985 w 8991614"/>
                <a:gd name="connsiteY392" fmla="*/ 446314 h 827314"/>
                <a:gd name="connsiteX393" fmla="*/ 7674442 w 8991614"/>
                <a:gd name="connsiteY393" fmla="*/ 511628 h 827314"/>
                <a:gd name="connsiteX394" fmla="*/ 7630899 w 8991614"/>
                <a:gd name="connsiteY394" fmla="*/ 555171 h 827314"/>
                <a:gd name="connsiteX395" fmla="*/ 8066328 w 8991614"/>
                <a:gd name="connsiteY395" fmla="*/ 587828 h 827314"/>
                <a:gd name="connsiteX396" fmla="*/ 8077214 w 8991614"/>
                <a:gd name="connsiteY396" fmla="*/ 620485 h 827314"/>
                <a:gd name="connsiteX397" fmla="*/ 8120756 w 8991614"/>
                <a:gd name="connsiteY397" fmla="*/ 674914 h 827314"/>
                <a:gd name="connsiteX398" fmla="*/ 8142528 w 8991614"/>
                <a:gd name="connsiteY398" fmla="*/ 631371 h 827314"/>
                <a:gd name="connsiteX399" fmla="*/ 8175185 w 8991614"/>
                <a:gd name="connsiteY399" fmla="*/ 598714 h 827314"/>
                <a:gd name="connsiteX400" fmla="*/ 8196956 w 8991614"/>
                <a:gd name="connsiteY400" fmla="*/ 544285 h 827314"/>
                <a:gd name="connsiteX401" fmla="*/ 8262271 w 8991614"/>
                <a:gd name="connsiteY401" fmla="*/ 489857 h 827314"/>
                <a:gd name="connsiteX402" fmla="*/ 8327585 w 8991614"/>
                <a:gd name="connsiteY402" fmla="*/ 435428 h 827314"/>
                <a:gd name="connsiteX403" fmla="*/ 8371128 w 8991614"/>
                <a:gd name="connsiteY403" fmla="*/ 413657 h 827314"/>
                <a:gd name="connsiteX404" fmla="*/ 8382014 w 8991614"/>
                <a:gd name="connsiteY404" fmla="*/ 152400 h 827314"/>
                <a:gd name="connsiteX405" fmla="*/ 8371128 w 8991614"/>
                <a:gd name="connsiteY405" fmla="*/ 228600 h 827314"/>
                <a:gd name="connsiteX406" fmla="*/ 8403785 w 8991614"/>
                <a:gd name="connsiteY406" fmla="*/ 195942 h 827314"/>
                <a:gd name="connsiteX407" fmla="*/ 8490871 w 8991614"/>
                <a:gd name="connsiteY407" fmla="*/ 174171 h 827314"/>
                <a:gd name="connsiteX408" fmla="*/ 8556185 w 8991614"/>
                <a:gd name="connsiteY408" fmla="*/ 130628 h 827314"/>
                <a:gd name="connsiteX409" fmla="*/ 8610614 w 8991614"/>
                <a:gd name="connsiteY409" fmla="*/ 97971 h 827314"/>
                <a:gd name="connsiteX410" fmla="*/ 8643271 w 8991614"/>
                <a:gd name="connsiteY410" fmla="*/ 65314 h 827314"/>
                <a:gd name="connsiteX411" fmla="*/ 8675928 w 8991614"/>
                <a:gd name="connsiteY411" fmla="*/ 43542 h 827314"/>
                <a:gd name="connsiteX412" fmla="*/ 8752128 w 8991614"/>
                <a:gd name="connsiteY412" fmla="*/ 0 h 827314"/>
                <a:gd name="connsiteX413" fmla="*/ 8773899 w 8991614"/>
                <a:gd name="connsiteY413" fmla="*/ 43542 h 827314"/>
                <a:gd name="connsiteX414" fmla="*/ 8795671 w 8991614"/>
                <a:gd name="connsiteY414" fmla="*/ 76200 h 827314"/>
                <a:gd name="connsiteX415" fmla="*/ 8817442 w 8991614"/>
                <a:gd name="connsiteY415" fmla="*/ 185057 h 827314"/>
                <a:gd name="connsiteX416" fmla="*/ 8752128 w 8991614"/>
                <a:gd name="connsiteY416" fmla="*/ 348342 h 827314"/>
                <a:gd name="connsiteX417" fmla="*/ 8719471 w 8991614"/>
                <a:gd name="connsiteY417" fmla="*/ 337457 h 827314"/>
                <a:gd name="connsiteX418" fmla="*/ 8654156 w 8991614"/>
                <a:gd name="connsiteY418" fmla="*/ 261257 h 827314"/>
                <a:gd name="connsiteX419" fmla="*/ 8621499 w 8991614"/>
                <a:gd name="connsiteY419" fmla="*/ 250371 h 827314"/>
                <a:gd name="connsiteX420" fmla="*/ 8697699 w 8991614"/>
                <a:gd name="connsiteY420" fmla="*/ 261257 h 827314"/>
                <a:gd name="connsiteX421" fmla="*/ 8763014 w 8991614"/>
                <a:gd name="connsiteY421" fmla="*/ 283028 h 827314"/>
                <a:gd name="connsiteX422" fmla="*/ 8828328 w 8991614"/>
                <a:gd name="connsiteY422" fmla="*/ 315685 h 827314"/>
                <a:gd name="connsiteX423" fmla="*/ 8882756 w 8991614"/>
                <a:gd name="connsiteY423" fmla="*/ 370114 h 827314"/>
                <a:gd name="connsiteX424" fmla="*/ 8817442 w 8991614"/>
                <a:gd name="connsiteY424" fmla="*/ 489857 h 827314"/>
                <a:gd name="connsiteX425" fmla="*/ 8784785 w 8991614"/>
                <a:gd name="connsiteY425" fmla="*/ 522514 h 827314"/>
                <a:gd name="connsiteX426" fmla="*/ 8719471 w 8991614"/>
                <a:gd name="connsiteY426" fmla="*/ 576942 h 827314"/>
                <a:gd name="connsiteX427" fmla="*/ 8686814 w 8991614"/>
                <a:gd name="connsiteY427" fmla="*/ 587828 h 827314"/>
                <a:gd name="connsiteX428" fmla="*/ 8610614 w 8991614"/>
                <a:gd name="connsiteY428" fmla="*/ 576942 h 827314"/>
                <a:gd name="connsiteX429" fmla="*/ 8545299 w 8991614"/>
                <a:gd name="connsiteY429" fmla="*/ 555171 h 827314"/>
                <a:gd name="connsiteX430" fmla="*/ 8501756 w 8991614"/>
                <a:gd name="connsiteY430" fmla="*/ 511628 h 827314"/>
                <a:gd name="connsiteX431" fmla="*/ 8469099 w 8991614"/>
                <a:gd name="connsiteY431" fmla="*/ 500742 h 827314"/>
                <a:gd name="connsiteX432" fmla="*/ 8436442 w 8991614"/>
                <a:gd name="connsiteY432" fmla="*/ 478971 h 827314"/>
                <a:gd name="connsiteX433" fmla="*/ 8414671 w 8991614"/>
                <a:gd name="connsiteY433" fmla="*/ 511628 h 827314"/>
                <a:gd name="connsiteX434" fmla="*/ 8403785 w 8991614"/>
                <a:gd name="connsiteY434" fmla="*/ 598714 h 827314"/>
                <a:gd name="connsiteX435" fmla="*/ 8338471 w 8991614"/>
                <a:gd name="connsiteY435" fmla="*/ 587828 h 827314"/>
                <a:gd name="connsiteX436" fmla="*/ 8316699 w 8991614"/>
                <a:gd name="connsiteY436" fmla="*/ 555171 h 827314"/>
                <a:gd name="connsiteX437" fmla="*/ 8294928 w 8991614"/>
                <a:gd name="connsiteY437" fmla="*/ 500742 h 827314"/>
                <a:gd name="connsiteX438" fmla="*/ 8273156 w 8991614"/>
                <a:gd name="connsiteY438" fmla="*/ 457200 h 827314"/>
                <a:gd name="connsiteX439" fmla="*/ 8251385 w 8991614"/>
                <a:gd name="connsiteY439" fmla="*/ 337457 h 827314"/>
                <a:gd name="connsiteX440" fmla="*/ 8229614 w 8991614"/>
                <a:gd name="connsiteY440" fmla="*/ 261257 h 827314"/>
                <a:gd name="connsiteX441" fmla="*/ 8207842 w 8991614"/>
                <a:gd name="connsiteY441" fmla="*/ 152400 h 827314"/>
                <a:gd name="connsiteX442" fmla="*/ 8186071 w 8991614"/>
                <a:gd name="connsiteY442" fmla="*/ 130628 h 827314"/>
                <a:gd name="connsiteX443" fmla="*/ 8175185 w 8991614"/>
                <a:gd name="connsiteY443" fmla="*/ 87085 h 827314"/>
                <a:gd name="connsiteX444" fmla="*/ 8371128 w 8991614"/>
                <a:gd name="connsiteY444" fmla="*/ 76200 h 827314"/>
                <a:gd name="connsiteX445" fmla="*/ 8425556 w 8991614"/>
                <a:gd name="connsiteY445" fmla="*/ 65314 h 827314"/>
                <a:gd name="connsiteX446" fmla="*/ 8501756 w 8991614"/>
                <a:gd name="connsiteY446" fmla="*/ 43542 h 827314"/>
                <a:gd name="connsiteX447" fmla="*/ 8577956 w 8991614"/>
                <a:gd name="connsiteY447" fmla="*/ 10885 h 827314"/>
                <a:gd name="connsiteX448" fmla="*/ 8588842 w 8991614"/>
                <a:gd name="connsiteY448" fmla="*/ 43542 h 827314"/>
                <a:gd name="connsiteX449" fmla="*/ 8567071 w 8991614"/>
                <a:gd name="connsiteY449" fmla="*/ 174171 h 827314"/>
                <a:gd name="connsiteX450" fmla="*/ 8556185 w 8991614"/>
                <a:gd name="connsiteY450" fmla="*/ 206828 h 827314"/>
                <a:gd name="connsiteX451" fmla="*/ 8567071 w 8991614"/>
                <a:gd name="connsiteY451" fmla="*/ 293914 h 827314"/>
                <a:gd name="connsiteX452" fmla="*/ 8610614 w 8991614"/>
                <a:gd name="connsiteY452" fmla="*/ 315685 h 827314"/>
                <a:gd name="connsiteX453" fmla="*/ 8567071 w 8991614"/>
                <a:gd name="connsiteY453" fmla="*/ 478971 h 827314"/>
                <a:gd name="connsiteX454" fmla="*/ 8523528 w 8991614"/>
                <a:gd name="connsiteY454" fmla="*/ 544285 h 827314"/>
                <a:gd name="connsiteX455" fmla="*/ 8490871 w 8991614"/>
                <a:gd name="connsiteY455" fmla="*/ 533400 h 827314"/>
                <a:gd name="connsiteX456" fmla="*/ 8273156 w 8991614"/>
                <a:gd name="connsiteY456" fmla="*/ 544285 h 827314"/>
                <a:gd name="connsiteX457" fmla="*/ 8251385 w 8991614"/>
                <a:gd name="connsiteY457" fmla="*/ 566057 h 827314"/>
                <a:gd name="connsiteX458" fmla="*/ 8207842 w 8991614"/>
                <a:gd name="connsiteY458" fmla="*/ 631371 h 827314"/>
                <a:gd name="connsiteX459" fmla="*/ 8175185 w 8991614"/>
                <a:gd name="connsiteY459" fmla="*/ 642257 h 827314"/>
                <a:gd name="connsiteX460" fmla="*/ 8077214 w 8991614"/>
                <a:gd name="connsiteY460" fmla="*/ 587828 h 827314"/>
                <a:gd name="connsiteX461" fmla="*/ 8055442 w 8991614"/>
                <a:gd name="connsiteY461" fmla="*/ 566057 h 827314"/>
                <a:gd name="connsiteX462" fmla="*/ 8022785 w 8991614"/>
                <a:gd name="connsiteY462" fmla="*/ 555171 h 827314"/>
                <a:gd name="connsiteX463" fmla="*/ 7957471 w 8991614"/>
                <a:gd name="connsiteY463" fmla="*/ 522514 h 827314"/>
                <a:gd name="connsiteX464" fmla="*/ 7924814 w 8991614"/>
                <a:gd name="connsiteY464" fmla="*/ 533400 h 827314"/>
                <a:gd name="connsiteX465" fmla="*/ 7881271 w 8991614"/>
                <a:gd name="connsiteY465" fmla="*/ 587828 h 827314"/>
                <a:gd name="connsiteX466" fmla="*/ 7707099 w 8991614"/>
                <a:gd name="connsiteY466" fmla="*/ 576942 h 827314"/>
                <a:gd name="connsiteX467" fmla="*/ 7641785 w 8991614"/>
                <a:gd name="connsiteY467" fmla="*/ 544285 h 827314"/>
                <a:gd name="connsiteX468" fmla="*/ 7609128 w 8991614"/>
                <a:gd name="connsiteY468" fmla="*/ 511628 h 827314"/>
                <a:gd name="connsiteX469" fmla="*/ 7565585 w 8991614"/>
                <a:gd name="connsiteY469" fmla="*/ 500742 h 827314"/>
                <a:gd name="connsiteX470" fmla="*/ 7489385 w 8991614"/>
                <a:gd name="connsiteY470" fmla="*/ 435428 h 827314"/>
                <a:gd name="connsiteX471" fmla="*/ 7424071 w 8991614"/>
                <a:gd name="connsiteY471" fmla="*/ 391885 h 827314"/>
                <a:gd name="connsiteX472" fmla="*/ 7391414 w 8991614"/>
                <a:gd name="connsiteY472" fmla="*/ 359228 h 827314"/>
                <a:gd name="connsiteX473" fmla="*/ 7347871 w 8991614"/>
                <a:gd name="connsiteY473" fmla="*/ 348342 h 827314"/>
                <a:gd name="connsiteX474" fmla="*/ 7315214 w 8991614"/>
                <a:gd name="connsiteY474" fmla="*/ 337457 h 827314"/>
                <a:gd name="connsiteX475" fmla="*/ 7304328 w 8991614"/>
                <a:gd name="connsiteY475" fmla="*/ 370114 h 827314"/>
                <a:gd name="connsiteX476" fmla="*/ 7195471 w 8991614"/>
                <a:gd name="connsiteY476" fmla="*/ 370114 h 827314"/>
                <a:gd name="connsiteX477" fmla="*/ 7151928 w 8991614"/>
                <a:gd name="connsiteY477" fmla="*/ 348342 h 827314"/>
                <a:gd name="connsiteX478" fmla="*/ 7108385 w 8991614"/>
                <a:gd name="connsiteY478" fmla="*/ 337457 h 827314"/>
                <a:gd name="connsiteX479" fmla="*/ 7075728 w 8991614"/>
                <a:gd name="connsiteY479" fmla="*/ 326571 h 827314"/>
                <a:gd name="connsiteX480" fmla="*/ 6977756 w 8991614"/>
                <a:gd name="connsiteY480" fmla="*/ 370114 h 827314"/>
                <a:gd name="connsiteX481" fmla="*/ 6912442 w 8991614"/>
                <a:gd name="connsiteY481" fmla="*/ 435428 h 827314"/>
                <a:gd name="connsiteX482" fmla="*/ 6890671 w 8991614"/>
                <a:gd name="connsiteY482" fmla="*/ 457200 h 827314"/>
                <a:gd name="connsiteX483" fmla="*/ 6727385 w 8991614"/>
                <a:gd name="connsiteY483" fmla="*/ 435428 h 827314"/>
                <a:gd name="connsiteX484" fmla="*/ 6640299 w 8991614"/>
                <a:gd name="connsiteY484" fmla="*/ 402771 h 827314"/>
                <a:gd name="connsiteX485" fmla="*/ 6607642 w 8991614"/>
                <a:gd name="connsiteY485" fmla="*/ 381000 h 827314"/>
                <a:gd name="connsiteX486" fmla="*/ 6498785 w 8991614"/>
                <a:gd name="connsiteY486" fmla="*/ 348342 h 827314"/>
                <a:gd name="connsiteX487" fmla="*/ 6455242 w 8991614"/>
                <a:gd name="connsiteY487" fmla="*/ 326571 h 827314"/>
                <a:gd name="connsiteX488" fmla="*/ 6368156 w 8991614"/>
                <a:gd name="connsiteY488" fmla="*/ 293914 h 827314"/>
                <a:gd name="connsiteX489" fmla="*/ 6346385 w 8991614"/>
                <a:gd name="connsiteY489" fmla="*/ 326571 h 827314"/>
                <a:gd name="connsiteX490" fmla="*/ 6335499 w 8991614"/>
                <a:gd name="connsiteY490" fmla="*/ 359228 h 827314"/>
                <a:gd name="connsiteX491" fmla="*/ 6313728 w 8991614"/>
                <a:gd name="connsiteY491" fmla="*/ 381000 h 827314"/>
                <a:gd name="connsiteX492" fmla="*/ 6281071 w 8991614"/>
                <a:gd name="connsiteY492" fmla="*/ 457200 h 827314"/>
                <a:gd name="connsiteX493" fmla="*/ 6226642 w 8991614"/>
                <a:gd name="connsiteY493" fmla="*/ 511628 h 827314"/>
                <a:gd name="connsiteX494" fmla="*/ 6183099 w 8991614"/>
                <a:gd name="connsiteY494" fmla="*/ 500742 h 827314"/>
                <a:gd name="connsiteX495" fmla="*/ 6117785 w 8991614"/>
                <a:gd name="connsiteY495" fmla="*/ 446314 h 827314"/>
                <a:gd name="connsiteX496" fmla="*/ 6008928 w 8991614"/>
                <a:gd name="connsiteY496" fmla="*/ 402771 h 827314"/>
                <a:gd name="connsiteX497" fmla="*/ 5976271 w 8991614"/>
                <a:gd name="connsiteY497" fmla="*/ 391885 h 827314"/>
                <a:gd name="connsiteX498" fmla="*/ 5867414 w 8991614"/>
                <a:gd name="connsiteY498" fmla="*/ 337457 h 827314"/>
                <a:gd name="connsiteX499" fmla="*/ 5693242 w 8991614"/>
                <a:gd name="connsiteY499" fmla="*/ 348342 h 827314"/>
                <a:gd name="connsiteX500" fmla="*/ 5584385 w 8991614"/>
                <a:gd name="connsiteY500" fmla="*/ 359228 h 827314"/>
                <a:gd name="connsiteX501" fmla="*/ 5573499 w 8991614"/>
                <a:gd name="connsiteY501" fmla="*/ 391885 h 827314"/>
                <a:gd name="connsiteX502" fmla="*/ 5551728 w 8991614"/>
                <a:gd name="connsiteY502" fmla="*/ 424542 h 827314"/>
                <a:gd name="connsiteX503" fmla="*/ 5540842 w 8991614"/>
                <a:gd name="connsiteY503" fmla="*/ 457200 h 827314"/>
                <a:gd name="connsiteX504" fmla="*/ 5508185 w 8991614"/>
                <a:gd name="connsiteY504" fmla="*/ 489857 h 827314"/>
                <a:gd name="connsiteX505" fmla="*/ 5486414 w 8991614"/>
                <a:gd name="connsiteY505" fmla="*/ 522514 h 827314"/>
                <a:gd name="connsiteX506" fmla="*/ 5421099 w 8991614"/>
                <a:gd name="connsiteY506" fmla="*/ 566057 h 827314"/>
                <a:gd name="connsiteX507" fmla="*/ 5388442 w 8991614"/>
                <a:gd name="connsiteY507" fmla="*/ 511628 h 827314"/>
                <a:gd name="connsiteX508" fmla="*/ 5366671 w 8991614"/>
                <a:gd name="connsiteY508" fmla="*/ 468085 h 827314"/>
                <a:gd name="connsiteX509" fmla="*/ 5323128 w 8991614"/>
                <a:gd name="connsiteY509" fmla="*/ 457200 h 827314"/>
                <a:gd name="connsiteX510" fmla="*/ 5290471 w 8991614"/>
                <a:gd name="connsiteY510" fmla="*/ 468085 h 827314"/>
                <a:gd name="connsiteX511" fmla="*/ 5236042 w 8991614"/>
                <a:gd name="connsiteY511" fmla="*/ 511628 h 827314"/>
                <a:gd name="connsiteX512" fmla="*/ 5170728 w 8991614"/>
                <a:gd name="connsiteY512" fmla="*/ 522514 h 827314"/>
                <a:gd name="connsiteX513" fmla="*/ 5127185 w 8991614"/>
                <a:gd name="connsiteY513" fmla="*/ 544285 h 827314"/>
                <a:gd name="connsiteX514" fmla="*/ 5072756 w 8991614"/>
                <a:gd name="connsiteY514" fmla="*/ 533400 h 827314"/>
                <a:gd name="connsiteX515" fmla="*/ 4996556 w 8991614"/>
                <a:gd name="connsiteY515" fmla="*/ 489857 h 827314"/>
                <a:gd name="connsiteX516" fmla="*/ 4974785 w 8991614"/>
                <a:gd name="connsiteY516" fmla="*/ 468085 h 827314"/>
                <a:gd name="connsiteX517" fmla="*/ 4909471 w 8991614"/>
                <a:gd name="connsiteY517" fmla="*/ 435428 h 827314"/>
                <a:gd name="connsiteX518" fmla="*/ 4887699 w 8991614"/>
                <a:gd name="connsiteY518" fmla="*/ 413657 h 827314"/>
                <a:gd name="connsiteX519" fmla="*/ 4778842 w 8991614"/>
                <a:gd name="connsiteY519" fmla="*/ 391885 h 827314"/>
                <a:gd name="connsiteX520" fmla="*/ 4713528 w 8991614"/>
                <a:gd name="connsiteY520" fmla="*/ 359228 h 827314"/>
                <a:gd name="connsiteX521" fmla="*/ 4615556 w 8991614"/>
                <a:gd name="connsiteY521" fmla="*/ 370114 h 827314"/>
                <a:gd name="connsiteX522" fmla="*/ 4582899 w 8991614"/>
                <a:gd name="connsiteY522" fmla="*/ 391885 h 827314"/>
                <a:gd name="connsiteX523" fmla="*/ 4550242 w 8991614"/>
                <a:gd name="connsiteY523" fmla="*/ 402771 h 827314"/>
                <a:gd name="connsiteX524" fmla="*/ 4495814 w 8991614"/>
                <a:gd name="connsiteY524" fmla="*/ 424542 h 827314"/>
                <a:gd name="connsiteX525" fmla="*/ 4474042 w 8991614"/>
                <a:gd name="connsiteY525" fmla="*/ 446314 h 827314"/>
                <a:gd name="connsiteX526" fmla="*/ 4386956 w 8991614"/>
                <a:gd name="connsiteY526" fmla="*/ 446314 h 827314"/>
                <a:gd name="connsiteX527" fmla="*/ 4267214 w 8991614"/>
                <a:gd name="connsiteY527" fmla="*/ 402771 h 827314"/>
                <a:gd name="connsiteX528" fmla="*/ 4234556 w 8991614"/>
                <a:gd name="connsiteY528" fmla="*/ 391885 h 827314"/>
                <a:gd name="connsiteX529" fmla="*/ 4169242 w 8991614"/>
                <a:gd name="connsiteY529" fmla="*/ 359228 h 827314"/>
                <a:gd name="connsiteX530" fmla="*/ 4103928 w 8991614"/>
                <a:gd name="connsiteY530" fmla="*/ 391885 h 827314"/>
                <a:gd name="connsiteX531" fmla="*/ 4060385 w 8991614"/>
                <a:gd name="connsiteY531" fmla="*/ 381000 h 827314"/>
                <a:gd name="connsiteX532" fmla="*/ 4005956 w 8991614"/>
                <a:gd name="connsiteY532" fmla="*/ 315685 h 827314"/>
                <a:gd name="connsiteX533" fmla="*/ 3940642 w 8991614"/>
                <a:gd name="connsiteY533" fmla="*/ 293914 h 827314"/>
                <a:gd name="connsiteX534" fmla="*/ 3831785 w 8991614"/>
                <a:gd name="connsiteY534" fmla="*/ 304800 h 827314"/>
                <a:gd name="connsiteX535" fmla="*/ 3766471 w 8991614"/>
                <a:gd name="connsiteY535" fmla="*/ 348342 h 827314"/>
                <a:gd name="connsiteX536" fmla="*/ 3733814 w 8991614"/>
                <a:gd name="connsiteY536" fmla="*/ 370114 h 827314"/>
                <a:gd name="connsiteX537" fmla="*/ 3701156 w 8991614"/>
                <a:gd name="connsiteY537" fmla="*/ 359228 h 827314"/>
                <a:gd name="connsiteX538" fmla="*/ 3635842 w 8991614"/>
                <a:gd name="connsiteY538" fmla="*/ 315685 h 827314"/>
                <a:gd name="connsiteX539" fmla="*/ 3570528 w 8991614"/>
                <a:gd name="connsiteY539" fmla="*/ 326571 h 827314"/>
                <a:gd name="connsiteX540" fmla="*/ 3526985 w 8991614"/>
                <a:gd name="connsiteY540" fmla="*/ 337457 h 827314"/>
                <a:gd name="connsiteX541" fmla="*/ 3483442 w 8991614"/>
                <a:gd name="connsiteY541" fmla="*/ 293914 h 827314"/>
                <a:gd name="connsiteX542" fmla="*/ 3418128 w 8991614"/>
                <a:gd name="connsiteY542" fmla="*/ 250371 h 827314"/>
                <a:gd name="connsiteX543" fmla="*/ 3385471 w 8991614"/>
                <a:gd name="connsiteY543" fmla="*/ 228600 h 827314"/>
                <a:gd name="connsiteX544" fmla="*/ 3352814 w 8991614"/>
                <a:gd name="connsiteY544" fmla="*/ 250371 h 827314"/>
                <a:gd name="connsiteX545" fmla="*/ 3309271 w 8991614"/>
                <a:gd name="connsiteY545" fmla="*/ 304800 h 827314"/>
                <a:gd name="connsiteX546" fmla="*/ 3254842 w 8991614"/>
                <a:gd name="connsiteY546" fmla="*/ 272142 h 827314"/>
                <a:gd name="connsiteX547" fmla="*/ 3222185 w 8991614"/>
                <a:gd name="connsiteY547" fmla="*/ 261257 h 827314"/>
                <a:gd name="connsiteX548" fmla="*/ 3200414 w 8991614"/>
                <a:gd name="connsiteY548" fmla="*/ 228600 h 827314"/>
                <a:gd name="connsiteX549" fmla="*/ 3167756 w 8991614"/>
                <a:gd name="connsiteY549" fmla="*/ 206828 h 827314"/>
                <a:gd name="connsiteX550" fmla="*/ 3156871 w 8991614"/>
                <a:gd name="connsiteY550" fmla="*/ 152400 h 827314"/>
                <a:gd name="connsiteX551" fmla="*/ 3058899 w 8991614"/>
                <a:gd name="connsiteY551" fmla="*/ 163285 h 827314"/>
                <a:gd name="connsiteX552" fmla="*/ 3015356 w 8991614"/>
                <a:gd name="connsiteY552" fmla="*/ 185057 h 827314"/>
                <a:gd name="connsiteX553" fmla="*/ 2982699 w 8991614"/>
                <a:gd name="connsiteY553" fmla="*/ 206828 h 827314"/>
                <a:gd name="connsiteX554" fmla="*/ 2939156 w 8991614"/>
                <a:gd name="connsiteY554" fmla="*/ 239485 h 827314"/>
                <a:gd name="connsiteX555" fmla="*/ 2906499 w 8991614"/>
                <a:gd name="connsiteY555" fmla="*/ 250371 h 827314"/>
                <a:gd name="connsiteX556" fmla="*/ 2841185 w 8991614"/>
                <a:gd name="connsiteY556" fmla="*/ 283028 h 827314"/>
                <a:gd name="connsiteX557" fmla="*/ 2797642 w 8991614"/>
                <a:gd name="connsiteY557" fmla="*/ 272142 h 827314"/>
                <a:gd name="connsiteX558" fmla="*/ 2764985 w 8991614"/>
                <a:gd name="connsiteY558" fmla="*/ 239485 h 827314"/>
                <a:gd name="connsiteX559" fmla="*/ 2732328 w 8991614"/>
                <a:gd name="connsiteY559" fmla="*/ 217714 h 827314"/>
                <a:gd name="connsiteX560" fmla="*/ 2710556 w 8991614"/>
                <a:gd name="connsiteY560" fmla="*/ 185057 h 827314"/>
                <a:gd name="connsiteX561" fmla="*/ 2677899 w 8991614"/>
                <a:gd name="connsiteY561" fmla="*/ 195942 h 827314"/>
                <a:gd name="connsiteX562" fmla="*/ 2656128 w 8991614"/>
                <a:gd name="connsiteY562" fmla="*/ 217714 h 827314"/>
                <a:gd name="connsiteX563" fmla="*/ 2590814 w 8991614"/>
                <a:gd name="connsiteY563" fmla="*/ 250371 h 827314"/>
                <a:gd name="connsiteX564" fmla="*/ 2558156 w 8991614"/>
                <a:gd name="connsiteY564" fmla="*/ 239485 h 827314"/>
                <a:gd name="connsiteX565" fmla="*/ 2525499 w 8991614"/>
                <a:gd name="connsiteY565" fmla="*/ 206828 h 827314"/>
                <a:gd name="connsiteX566" fmla="*/ 2492842 w 8991614"/>
                <a:gd name="connsiteY566" fmla="*/ 185057 h 827314"/>
                <a:gd name="connsiteX567" fmla="*/ 2351328 w 8991614"/>
                <a:gd name="connsiteY567" fmla="*/ 283028 h 827314"/>
                <a:gd name="connsiteX568" fmla="*/ 2220699 w 8991614"/>
                <a:gd name="connsiteY568" fmla="*/ 326571 h 827314"/>
                <a:gd name="connsiteX569" fmla="*/ 2090071 w 8991614"/>
                <a:gd name="connsiteY569" fmla="*/ 370114 h 827314"/>
                <a:gd name="connsiteX570" fmla="*/ 2024756 w 8991614"/>
                <a:gd name="connsiteY570" fmla="*/ 359228 h 827314"/>
                <a:gd name="connsiteX571" fmla="*/ 1992099 w 8991614"/>
                <a:gd name="connsiteY571" fmla="*/ 326571 h 827314"/>
                <a:gd name="connsiteX572" fmla="*/ 1959442 w 8991614"/>
                <a:gd name="connsiteY572" fmla="*/ 304800 h 827314"/>
                <a:gd name="connsiteX573" fmla="*/ 1937671 w 8991614"/>
                <a:gd name="connsiteY573" fmla="*/ 283028 h 827314"/>
                <a:gd name="connsiteX574" fmla="*/ 1839699 w 8991614"/>
                <a:gd name="connsiteY574" fmla="*/ 228600 h 827314"/>
                <a:gd name="connsiteX575" fmla="*/ 1807042 w 8991614"/>
                <a:gd name="connsiteY575" fmla="*/ 206828 h 827314"/>
                <a:gd name="connsiteX576" fmla="*/ 1774385 w 8991614"/>
                <a:gd name="connsiteY576" fmla="*/ 195942 h 827314"/>
                <a:gd name="connsiteX577" fmla="*/ 1730842 w 8991614"/>
                <a:gd name="connsiteY577" fmla="*/ 174171 h 827314"/>
                <a:gd name="connsiteX578" fmla="*/ 1676414 w 8991614"/>
                <a:gd name="connsiteY578" fmla="*/ 141514 h 827314"/>
                <a:gd name="connsiteX579" fmla="*/ 1611099 w 8991614"/>
                <a:gd name="connsiteY579" fmla="*/ 108857 h 827314"/>
                <a:gd name="connsiteX580" fmla="*/ 1578442 w 8991614"/>
                <a:gd name="connsiteY580" fmla="*/ 87085 h 827314"/>
                <a:gd name="connsiteX581" fmla="*/ 1524014 w 8991614"/>
                <a:gd name="connsiteY581" fmla="*/ 76200 h 827314"/>
                <a:gd name="connsiteX582" fmla="*/ 1426042 w 8991614"/>
                <a:gd name="connsiteY582" fmla="*/ 43542 h 827314"/>
                <a:gd name="connsiteX583" fmla="*/ 1295414 w 8991614"/>
                <a:gd name="connsiteY583" fmla="*/ 54428 h 827314"/>
                <a:gd name="connsiteX584" fmla="*/ 1262756 w 8991614"/>
                <a:gd name="connsiteY584" fmla="*/ 65314 h 827314"/>
                <a:gd name="connsiteX585" fmla="*/ 1219214 w 8991614"/>
                <a:gd name="connsiteY585" fmla="*/ 130628 h 827314"/>
                <a:gd name="connsiteX586" fmla="*/ 1186556 w 8991614"/>
                <a:gd name="connsiteY586" fmla="*/ 119742 h 827314"/>
                <a:gd name="connsiteX587" fmla="*/ 1143014 w 8991614"/>
                <a:gd name="connsiteY587" fmla="*/ 76200 h 827314"/>
                <a:gd name="connsiteX588" fmla="*/ 1110356 w 8991614"/>
                <a:gd name="connsiteY588" fmla="*/ 108857 h 827314"/>
                <a:gd name="connsiteX589" fmla="*/ 1088585 w 8991614"/>
                <a:gd name="connsiteY589" fmla="*/ 152400 h 827314"/>
                <a:gd name="connsiteX590" fmla="*/ 1045042 w 8991614"/>
                <a:gd name="connsiteY590" fmla="*/ 185057 h 827314"/>
                <a:gd name="connsiteX591" fmla="*/ 990614 w 8991614"/>
                <a:gd name="connsiteY591" fmla="*/ 206828 h 827314"/>
                <a:gd name="connsiteX592" fmla="*/ 859985 w 8991614"/>
                <a:gd name="connsiteY592" fmla="*/ 130628 h 827314"/>
                <a:gd name="connsiteX593" fmla="*/ 816442 w 8991614"/>
                <a:gd name="connsiteY593" fmla="*/ 87085 h 827314"/>
                <a:gd name="connsiteX594" fmla="*/ 729356 w 8991614"/>
                <a:gd name="connsiteY594" fmla="*/ 43542 h 827314"/>
                <a:gd name="connsiteX595" fmla="*/ 685814 w 8991614"/>
                <a:gd name="connsiteY595" fmla="*/ 119742 h 827314"/>
                <a:gd name="connsiteX596" fmla="*/ 631385 w 8991614"/>
                <a:gd name="connsiteY596" fmla="*/ 195942 h 827314"/>
                <a:gd name="connsiteX597" fmla="*/ 609614 w 8991614"/>
                <a:gd name="connsiteY597" fmla="*/ 217714 h 827314"/>
                <a:gd name="connsiteX598" fmla="*/ 598728 w 8991614"/>
                <a:gd name="connsiteY598" fmla="*/ 261257 h 827314"/>
                <a:gd name="connsiteX599" fmla="*/ 566071 w 8991614"/>
                <a:gd name="connsiteY599" fmla="*/ 250371 h 827314"/>
                <a:gd name="connsiteX600" fmla="*/ 544299 w 8991614"/>
                <a:gd name="connsiteY600" fmla="*/ 217714 h 827314"/>
                <a:gd name="connsiteX601" fmla="*/ 522528 w 8991614"/>
                <a:gd name="connsiteY601" fmla="*/ 195942 h 827314"/>
                <a:gd name="connsiteX602" fmla="*/ 424556 w 8991614"/>
                <a:gd name="connsiteY602" fmla="*/ 206828 h 827314"/>
                <a:gd name="connsiteX603" fmla="*/ 370128 w 8991614"/>
                <a:gd name="connsiteY603" fmla="*/ 261257 h 827314"/>
                <a:gd name="connsiteX604" fmla="*/ 337471 w 8991614"/>
                <a:gd name="connsiteY604" fmla="*/ 272142 h 827314"/>
                <a:gd name="connsiteX605" fmla="*/ 293928 w 8991614"/>
                <a:gd name="connsiteY605" fmla="*/ 217714 h 827314"/>
                <a:gd name="connsiteX606" fmla="*/ 217728 w 8991614"/>
                <a:gd name="connsiteY606" fmla="*/ 130628 h 827314"/>
                <a:gd name="connsiteX607" fmla="*/ 174185 w 8991614"/>
                <a:gd name="connsiteY607" fmla="*/ 43542 h 827314"/>
                <a:gd name="connsiteX608" fmla="*/ 152414 w 8991614"/>
                <a:gd name="connsiteY608" fmla="*/ 10885 h 827314"/>
                <a:gd name="connsiteX609" fmla="*/ 119756 w 8991614"/>
                <a:gd name="connsiteY609" fmla="*/ 0 h 827314"/>
                <a:gd name="connsiteX610" fmla="*/ 65328 w 8991614"/>
                <a:gd name="connsiteY610" fmla="*/ 54428 h 827314"/>
                <a:gd name="connsiteX611" fmla="*/ 10899 w 8991614"/>
                <a:gd name="connsiteY611" fmla="*/ 108857 h 827314"/>
                <a:gd name="connsiteX612" fmla="*/ 14 w 8991614"/>
                <a:gd name="connsiteY612" fmla="*/ 141514 h 827314"/>
                <a:gd name="connsiteX613" fmla="*/ 185071 w 8991614"/>
                <a:gd name="connsiteY613" fmla="*/ 283028 h 827314"/>
                <a:gd name="connsiteX614" fmla="*/ 206842 w 8991614"/>
                <a:gd name="connsiteY614" fmla="*/ 348342 h 827314"/>
                <a:gd name="connsiteX615" fmla="*/ 217728 w 8991614"/>
                <a:gd name="connsiteY615" fmla="*/ 381000 h 827314"/>
                <a:gd name="connsiteX616" fmla="*/ 228614 w 8991614"/>
                <a:gd name="connsiteY616" fmla="*/ 283028 h 827314"/>
                <a:gd name="connsiteX617" fmla="*/ 239499 w 8991614"/>
                <a:gd name="connsiteY617" fmla="*/ 250371 h 827314"/>
                <a:gd name="connsiteX618" fmla="*/ 185071 w 8991614"/>
                <a:gd name="connsiteY618" fmla="*/ 304800 h 827314"/>
                <a:gd name="connsiteX619" fmla="*/ 152414 w 8991614"/>
                <a:gd name="connsiteY619" fmla="*/ 326571 h 827314"/>
                <a:gd name="connsiteX620" fmla="*/ 108871 w 8991614"/>
                <a:gd name="connsiteY620" fmla="*/ 337457 h 827314"/>
                <a:gd name="connsiteX621" fmla="*/ 76214 w 8991614"/>
                <a:gd name="connsiteY621" fmla="*/ 348342 h 827314"/>
                <a:gd name="connsiteX622" fmla="*/ 21785 w 8991614"/>
                <a:gd name="connsiteY622" fmla="*/ 402771 h 827314"/>
                <a:gd name="connsiteX623" fmla="*/ 10899 w 8991614"/>
                <a:gd name="connsiteY623" fmla="*/ 435428 h 827314"/>
                <a:gd name="connsiteX624" fmla="*/ 315699 w 8991614"/>
                <a:gd name="connsiteY624" fmla="*/ 424542 h 827314"/>
                <a:gd name="connsiteX625" fmla="*/ 348356 w 8991614"/>
                <a:gd name="connsiteY625" fmla="*/ 402771 h 827314"/>
                <a:gd name="connsiteX626" fmla="*/ 370128 w 8991614"/>
                <a:gd name="connsiteY626" fmla="*/ 381000 h 827314"/>
                <a:gd name="connsiteX627" fmla="*/ 435442 w 8991614"/>
                <a:gd name="connsiteY627" fmla="*/ 326571 h 827314"/>
                <a:gd name="connsiteX628" fmla="*/ 511642 w 8991614"/>
                <a:gd name="connsiteY628" fmla="*/ 272142 h 827314"/>
                <a:gd name="connsiteX629" fmla="*/ 533414 w 8991614"/>
                <a:gd name="connsiteY629" fmla="*/ 304800 h 827314"/>
                <a:gd name="connsiteX630" fmla="*/ 544299 w 8991614"/>
                <a:gd name="connsiteY630" fmla="*/ 359228 h 827314"/>
                <a:gd name="connsiteX631" fmla="*/ 566071 w 8991614"/>
                <a:gd name="connsiteY631" fmla="*/ 413657 h 827314"/>
                <a:gd name="connsiteX632" fmla="*/ 609614 w 8991614"/>
                <a:gd name="connsiteY632" fmla="*/ 391885 h 827314"/>
                <a:gd name="connsiteX633" fmla="*/ 620499 w 8991614"/>
                <a:gd name="connsiteY633" fmla="*/ 348342 h 827314"/>
                <a:gd name="connsiteX634" fmla="*/ 642271 w 8991614"/>
                <a:gd name="connsiteY634" fmla="*/ 315685 h 827314"/>
                <a:gd name="connsiteX635" fmla="*/ 653156 w 8991614"/>
                <a:gd name="connsiteY635" fmla="*/ 283028 h 827314"/>
                <a:gd name="connsiteX636" fmla="*/ 729356 w 8991614"/>
                <a:gd name="connsiteY636" fmla="*/ 206828 h 827314"/>
                <a:gd name="connsiteX637" fmla="*/ 740242 w 8991614"/>
                <a:gd name="connsiteY637" fmla="*/ 174171 h 827314"/>
                <a:gd name="connsiteX638" fmla="*/ 772899 w 8991614"/>
                <a:gd name="connsiteY638" fmla="*/ 152400 h 827314"/>
                <a:gd name="connsiteX639" fmla="*/ 794671 w 8991614"/>
                <a:gd name="connsiteY639" fmla="*/ 119742 h 827314"/>
                <a:gd name="connsiteX640" fmla="*/ 827328 w 8991614"/>
                <a:gd name="connsiteY640" fmla="*/ 141514 h 827314"/>
                <a:gd name="connsiteX641" fmla="*/ 838214 w 8991614"/>
                <a:gd name="connsiteY641" fmla="*/ 206828 h 827314"/>
                <a:gd name="connsiteX642" fmla="*/ 849099 w 8991614"/>
                <a:gd name="connsiteY642" fmla="*/ 250371 h 827314"/>
                <a:gd name="connsiteX643" fmla="*/ 859985 w 8991614"/>
                <a:gd name="connsiteY643" fmla="*/ 304800 h 827314"/>
                <a:gd name="connsiteX644" fmla="*/ 870871 w 8991614"/>
                <a:gd name="connsiteY644" fmla="*/ 348342 h 827314"/>
                <a:gd name="connsiteX645" fmla="*/ 881756 w 8991614"/>
                <a:gd name="connsiteY645" fmla="*/ 381000 h 827314"/>
                <a:gd name="connsiteX646" fmla="*/ 925299 w 8991614"/>
                <a:gd name="connsiteY646" fmla="*/ 391885 h 827314"/>
                <a:gd name="connsiteX647" fmla="*/ 1034156 w 8991614"/>
                <a:gd name="connsiteY647" fmla="*/ 381000 h 827314"/>
                <a:gd name="connsiteX648" fmla="*/ 1077699 w 8991614"/>
                <a:gd name="connsiteY648" fmla="*/ 370114 h 827314"/>
                <a:gd name="connsiteX649" fmla="*/ 1230099 w 8991614"/>
                <a:gd name="connsiteY649" fmla="*/ 348342 h 827314"/>
                <a:gd name="connsiteX650" fmla="*/ 1295414 w 8991614"/>
                <a:gd name="connsiteY650" fmla="*/ 315685 h 827314"/>
                <a:gd name="connsiteX651" fmla="*/ 1360728 w 8991614"/>
                <a:gd name="connsiteY651" fmla="*/ 544285 h 827314"/>
                <a:gd name="connsiteX652" fmla="*/ 1382499 w 8991614"/>
                <a:gd name="connsiteY652" fmla="*/ 587828 h 827314"/>
                <a:gd name="connsiteX653" fmla="*/ 1415156 w 8991614"/>
                <a:gd name="connsiteY653" fmla="*/ 555171 h 827314"/>
                <a:gd name="connsiteX654" fmla="*/ 1447814 w 8991614"/>
                <a:gd name="connsiteY654" fmla="*/ 489857 h 827314"/>
                <a:gd name="connsiteX655" fmla="*/ 1491356 w 8991614"/>
                <a:gd name="connsiteY655" fmla="*/ 402771 h 827314"/>
                <a:gd name="connsiteX656" fmla="*/ 1524014 w 8991614"/>
                <a:gd name="connsiteY656" fmla="*/ 391885 h 827314"/>
                <a:gd name="connsiteX657" fmla="*/ 1589328 w 8991614"/>
                <a:gd name="connsiteY657" fmla="*/ 337457 h 827314"/>
                <a:gd name="connsiteX658" fmla="*/ 1643756 w 8991614"/>
                <a:gd name="connsiteY658" fmla="*/ 326571 h 827314"/>
                <a:gd name="connsiteX659" fmla="*/ 1752614 w 8991614"/>
                <a:gd name="connsiteY659" fmla="*/ 283028 h 827314"/>
                <a:gd name="connsiteX660" fmla="*/ 1817928 w 8991614"/>
                <a:gd name="connsiteY660" fmla="*/ 293914 h 827314"/>
                <a:gd name="connsiteX661" fmla="*/ 1828814 w 8991614"/>
                <a:gd name="connsiteY661" fmla="*/ 326571 h 827314"/>
                <a:gd name="connsiteX662" fmla="*/ 1850585 w 8991614"/>
                <a:gd name="connsiteY662" fmla="*/ 511628 h 827314"/>
                <a:gd name="connsiteX663" fmla="*/ 1883242 w 8991614"/>
                <a:gd name="connsiteY663" fmla="*/ 468085 h 827314"/>
                <a:gd name="connsiteX664" fmla="*/ 1926785 w 8991614"/>
                <a:gd name="connsiteY664" fmla="*/ 402771 h 827314"/>
                <a:gd name="connsiteX665" fmla="*/ 2035642 w 8991614"/>
                <a:gd name="connsiteY665" fmla="*/ 304800 h 827314"/>
                <a:gd name="connsiteX666" fmla="*/ 2100956 w 8991614"/>
                <a:gd name="connsiteY666" fmla="*/ 250371 h 827314"/>
                <a:gd name="connsiteX667" fmla="*/ 2155385 w 8991614"/>
                <a:gd name="connsiteY667" fmla="*/ 337457 h 827314"/>
                <a:gd name="connsiteX668" fmla="*/ 2188042 w 8991614"/>
                <a:gd name="connsiteY668" fmla="*/ 381000 h 827314"/>
                <a:gd name="connsiteX669" fmla="*/ 2220699 w 8991614"/>
                <a:gd name="connsiteY669" fmla="*/ 468085 h 827314"/>
                <a:gd name="connsiteX670" fmla="*/ 2286014 w 8991614"/>
                <a:gd name="connsiteY670" fmla="*/ 587828 h 827314"/>
                <a:gd name="connsiteX671" fmla="*/ 2340442 w 8991614"/>
                <a:gd name="connsiteY671" fmla="*/ 522514 h 827314"/>
                <a:gd name="connsiteX672" fmla="*/ 2351328 w 8991614"/>
                <a:gd name="connsiteY672" fmla="*/ 489857 h 827314"/>
                <a:gd name="connsiteX673" fmla="*/ 2394871 w 8991614"/>
                <a:gd name="connsiteY673" fmla="*/ 446314 h 827314"/>
                <a:gd name="connsiteX674" fmla="*/ 2416642 w 8991614"/>
                <a:gd name="connsiteY674" fmla="*/ 424542 h 827314"/>
                <a:gd name="connsiteX675" fmla="*/ 2438414 w 8991614"/>
                <a:gd name="connsiteY675" fmla="*/ 391885 h 827314"/>
                <a:gd name="connsiteX676" fmla="*/ 2481956 w 8991614"/>
                <a:gd name="connsiteY676" fmla="*/ 381000 h 827314"/>
                <a:gd name="connsiteX677" fmla="*/ 2547271 w 8991614"/>
                <a:gd name="connsiteY677" fmla="*/ 413657 h 827314"/>
                <a:gd name="connsiteX678" fmla="*/ 2579928 w 8991614"/>
                <a:gd name="connsiteY678" fmla="*/ 468085 h 827314"/>
                <a:gd name="connsiteX679" fmla="*/ 2612585 w 8991614"/>
                <a:gd name="connsiteY679" fmla="*/ 533400 h 827314"/>
                <a:gd name="connsiteX680" fmla="*/ 2645242 w 8991614"/>
                <a:gd name="connsiteY680" fmla="*/ 522514 h 827314"/>
                <a:gd name="connsiteX681" fmla="*/ 2667014 w 8991614"/>
                <a:gd name="connsiteY681" fmla="*/ 500742 h 827314"/>
                <a:gd name="connsiteX682" fmla="*/ 2699671 w 8991614"/>
                <a:gd name="connsiteY682" fmla="*/ 446314 h 827314"/>
                <a:gd name="connsiteX683" fmla="*/ 2764985 w 8991614"/>
                <a:gd name="connsiteY683" fmla="*/ 391885 h 827314"/>
                <a:gd name="connsiteX684" fmla="*/ 2852071 w 8991614"/>
                <a:gd name="connsiteY684" fmla="*/ 337457 h 827314"/>
                <a:gd name="connsiteX685" fmla="*/ 2873842 w 8991614"/>
                <a:gd name="connsiteY685" fmla="*/ 315685 h 827314"/>
                <a:gd name="connsiteX686" fmla="*/ 2906499 w 8991614"/>
                <a:gd name="connsiteY686" fmla="*/ 337457 h 827314"/>
                <a:gd name="connsiteX687" fmla="*/ 2917385 w 8991614"/>
                <a:gd name="connsiteY687" fmla="*/ 381000 h 827314"/>
                <a:gd name="connsiteX688" fmla="*/ 2971814 w 8991614"/>
                <a:gd name="connsiteY688" fmla="*/ 489857 h 827314"/>
                <a:gd name="connsiteX689" fmla="*/ 3080671 w 8991614"/>
                <a:gd name="connsiteY689" fmla="*/ 598714 h 827314"/>
                <a:gd name="connsiteX690" fmla="*/ 3113328 w 8991614"/>
                <a:gd name="connsiteY690" fmla="*/ 609600 h 827314"/>
                <a:gd name="connsiteX691" fmla="*/ 3124214 w 8991614"/>
                <a:gd name="connsiteY691" fmla="*/ 576942 h 827314"/>
                <a:gd name="connsiteX692" fmla="*/ 3156871 w 8991614"/>
                <a:gd name="connsiteY692" fmla="*/ 544285 h 827314"/>
                <a:gd name="connsiteX693" fmla="*/ 3265728 w 8991614"/>
                <a:gd name="connsiteY693" fmla="*/ 468085 h 827314"/>
                <a:gd name="connsiteX694" fmla="*/ 3298385 w 8991614"/>
                <a:gd name="connsiteY694" fmla="*/ 446314 h 827314"/>
                <a:gd name="connsiteX695" fmla="*/ 3385471 w 8991614"/>
                <a:gd name="connsiteY695" fmla="*/ 381000 h 827314"/>
                <a:gd name="connsiteX696" fmla="*/ 3407242 w 8991614"/>
                <a:gd name="connsiteY696" fmla="*/ 413657 h 827314"/>
                <a:gd name="connsiteX697" fmla="*/ 3418128 w 8991614"/>
                <a:gd name="connsiteY697" fmla="*/ 446314 h 827314"/>
                <a:gd name="connsiteX698" fmla="*/ 3461671 w 8991614"/>
                <a:gd name="connsiteY698" fmla="*/ 631371 h 827314"/>
                <a:gd name="connsiteX699" fmla="*/ 3494328 w 8991614"/>
                <a:gd name="connsiteY699" fmla="*/ 609600 h 827314"/>
                <a:gd name="connsiteX700" fmla="*/ 3516099 w 8991614"/>
                <a:gd name="connsiteY700" fmla="*/ 576942 h 827314"/>
                <a:gd name="connsiteX701" fmla="*/ 3548756 w 8991614"/>
                <a:gd name="connsiteY701" fmla="*/ 566057 h 827314"/>
                <a:gd name="connsiteX702" fmla="*/ 3657614 w 8991614"/>
                <a:gd name="connsiteY702" fmla="*/ 489857 h 827314"/>
                <a:gd name="connsiteX703" fmla="*/ 3690271 w 8991614"/>
                <a:gd name="connsiteY703" fmla="*/ 468085 h 827314"/>
                <a:gd name="connsiteX704" fmla="*/ 3733814 w 8991614"/>
                <a:gd name="connsiteY704" fmla="*/ 457200 h 827314"/>
                <a:gd name="connsiteX705" fmla="*/ 3766471 w 8991614"/>
                <a:gd name="connsiteY705" fmla="*/ 446314 h 827314"/>
                <a:gd name="connsiteX706" fmla="*/ 3842671 w 8991614"/>
                <a:gd name="connsiteY706" fmla="*/ 500742 h 827314"/>
                <a:gd name="connsiteX707" fmla="*/ 3886214 w 8991614"/>
                <a:gd name="connsiteY707" fmla="*/ 468085 h 827314"/>
                <a:gd name="connsiteX708" fmla="*/ 3984185 w 8991614"/>
                <a:gd name="connsiteY708" fmla="*/ 413657 h 827314"/>
                <a:gd name="connsiteX709" fmla="*/ 4016842 w 8991614"/>
                <a:gd name="connsiteY709" fmla="*/ 402771 h 827314"/>
                <a:gd name="connsiteX710" fmla="*/ 4103928 w 8991614"/>
                <a:gd name="connsiteY710" fmla="*/ 370114 h 827314"/>
                <a:gd name="connsiteX711" fmla="*/ 4158356 w 8991614"/>
                <a:gd name="connsiteY711" fmla="*/ 381000 h 827314"/>
                <a:gd name="connsiteX712" fmla="*/ 4191014 w 8991614"/>
                <a:gd name="connsiteY712" fmla="*/ 500742 h 827314"/>
                <a:gd name="connsiteX713" fmla="*/ 4212785 w 8991614"/>
                <a:gd name="connsiteY713" fmla="*/ 533400 h 827314"/>
                <a:gd name="connsiteX714" fmla="*/ 4256328 w 8991614"/>
                <a:gd name="connsiteY714" fmla="*/ 478971 h 827314"/>
                <a:gd name="connsiteX715" fmla="*/ 4310756 w 8991614"/>
                <a:gd name="connsiteY715" fmla="*/ 424542 h 827314"/>
                <a:gd name="connsiteX716" fmla="*/ 4365185 w 8991614"/>
                <a:gd name="connsiteY716" fmla="*/ 359228 h 827314"/>
                <a:gd name="connsiteX717" fmla="*/ 4397842 w 8991614"/>
                <a:gd name="connsiteY717" fmla="*/ 435428 h 827314"/>
                <a:gd name="connsiteX718" fmla="*/ 4419614 w 8991614"/>
                <a:gd name="connsiteY718" fmla="*/ 468085 h 827314"/>
                <a:gd name="connsiteX719" fmla="*/ 4441385 w 8991614"/>
                <a:gd name="connsiteY719" fmla="*/ 511628 h 827314"/>
                <a:gd name="connsiteX720" fmla="*/ 4452271 w 8991614"/>
                <a:gd name="connsiteY720" fmla="*/ 544285 h 827314"/>
                <a:gd name="connsiteX721" fmla="*/ 4517585 w 8991614"/>
                <a:gd name="connsiteY721" fmla="*/ 576942 h 827314"/>
                <a:gd name="connsiteX722" fmla="*/ 4626442 w 8991614"/>
                <a:gd name="connsiteY722" fmla="*/ 522514 h 827314"/>
                <a:gd name="connsiteX723" fmla="*/ 4746185 w 8991614"/>
                <a:gd name="connsiteY723" fmla="*/ 468085 h 827314"/>
                <a:gd name="connsiteX724" fmla="*/ 4811499 w 8991614"/>
                <a:gd name="connsiteY724" fmla="*/ 435428 h 827314"/>
                <a:gd name="connsiteX725" fmla="*/ 4985671 w 8991614"/>
                <a:gd name="connsiteY725" fmla="*/ 337457 h 827314"/>
                <a:gd name="connsiteX726" fmla="*/ 5029214 w 8991614"/>
                <a:gd name="connsiteY726" fmla="*/ 348342 h 827314"/>
                <a:gd name="connsiteX727" fmla="*/ 5040099 w 8991614"/>
                <a:gd name="connsiteY727" fmla="*/ 609600 h 827314"/>
                <a:gd name="connsiteX728" fmla="*/ 5072756 w 8991614"/>
                <a:gd name="connsiteY728" fmla="*/ 533400 h 827314"/>
                <a:gd name="connsiteX729" fmla="*/ 5094528 w 8991614"/>
                <a:gd name="connsiteY729" fmla="*/ 511628 h 827314"/>
                <a:gd name="connsiteX730" fmla="*/ 5138071 w 8991614"/>
                <a:gd name="connsiteY730" fmla="*/ 587828 h 827314"/>
                <a:gd name="connsiteX731" fmla="*/ 5170728 w 8991614"/>
                <a:gd name="connsiteY731" fmla="*/ 653142 h 827314"/>
                <a:gd name="connsiteX732" fmla="*/ 5268699 w 8991614"/>
                <a:gd name="connsiteY732" fmla="*/ 653142 h 827314"/>
                <a:gd name="connsiteX733" fmla="*/ 5290471 w 8991614"/>
                <a:gd name="connsiteY733" fmla="*/ 718457 h 827314"/>
                <a:gd name="connsiteX734" fmla="*/ 5301356 w 8991614"/>
                <a:gd name="connsiteY734" fmla="*/ 751114 h 827314"/>
                <a:gd name="connsiteX735" fmla="*/ 5334014 w 8991614"/>
                <a:gd name="connsiteY735" fmla="*/ 762000 h 827314"/>
                <a:gd name="connsiteX736" fmla="*/ 5410214 w 8991614"/>
                <a:gd name="connsiteY736" fmla="*/ 642257 h 827314"/>
                <a:gd name="connsiteX737" fmla="*/ 5475528 w 8991614"/>
                <a:gd name="connsiteY737" fmla="*/ 544285 h 827314"/>
                <a:gd name="connsiteX738" fmla="*/ 5486414 w 8991614"/>
                <a:gd name="connsiteY738" fmla="*/ 489857 h 827314"/>
                <a:gd name="connsiteX739" fmla="*/ 5519071 w 8991614"/>
                <a:gd name="connsiteY739" fmla="*/ 446314 h 827314"/>
                <a:gd name="connsiteX740" fmla="*/ 5551728 w 8991614"/>
                <a:gd name="connsiteY740" fmla="*/ 391885 h 827314"/>
                <a:gd name="connsiteX741" fmla="*/ 5573499 w 8991614"/>
                <a:gd name="connsiteY741" fmla="*/ 587828 h 827314"/>
                <a:gd name="connsiteX742" fmla="*/ 5519071 w 8991614"/>
                <a:gd name="connsiteY742" fmla="*/ 609600 h 827314"/>
                <a:gd name="connsiteX743" fmla="*/ 5464642 w 8991614"/>
                <a:gd name="connsiteY743" fmla="*/ 576942 h 827314"/>
                <a:gd name="connsiteX744" fmla="*/ 5377556 w 8991614"/>
                <a:gd name="connsiteY744" fmla="*/ 522514 h 827314"/>
                <a:gd name="connsiteX745" fmla="*/ 5279585 w 8991614"/>
                <a:gd name="connsiteY745" fmla="*/ 468085 h 827314"/>
                <a:gd name="connsiteX746" fmla="*/ 5246928 w 8991614"/>
                <a:gd name="connsiteY746" fmla="*/ 446314 h 827314"/>
                <a:gd name="connsiteX747" fmla="*/ 5192499 w 8991614"/>
                <a:gd name="connsiteY747" fmla="*/ 424542 h 827314"/>
                <a:gd name="connsiteX748" fmla="*/ 5083642 w 8991614"/>
                <a:gd name="connsiteY748" fmla="*/ 381000 h 827314"/>
                <a:gd name="connsiteX749" fmla="*/ 5061871 w 8991614"/>
                <a:gd name="connsiteY749" fmla="*/ 359228 h 827314"/>
                <a:gd name="connsiteX750" fmla="*/ 5083642 w 8991614"/>
                <a:gd name="connsiteY750" fmla="*/ 391885 h 827314"/>
                <a:gd name="connsiteX751" fmla="*/ 5127185 w 8991614"/>
                <a:gd name="connsiteY751" fmla="*/ 402771 h 827314"/>
                <a:gd name="connsiteX752" fmla="*/ 5192499 w 8991614"/>
                <a:gd name="connsiteY752" fmla="*/ 424542 h 827314"/>
                <a:gd name="connsiteX753" fmla="*/ 5312242 w 8991614"/>
                <a:gd name="connsiteY753" fmla="*/ 457200 h 827314"/>
                <a:gd name="connsiteX754" fmla="*/ 5508185 w 8991614"/>
                <a:gd name="connsiteY754" fmla="*/ 489857 h 827314"/>
                <a:gd name="connsiteX755" fmla="*/ 5540842 w 8991614"/>
                <a:gd name="connsiteY755" fmla="*/ 500742 h 827314"/>
                <a:gd name="connsiteX756" fmla="*/ 5595271 w 8991614"/>
                <a:gd name="connsiteY756" fmla="*/ 511628 h 827314"/>
                <a:gd name="connsiteX757" fmla="*/ 5660585 w 8991614"/>
                <a:gd name="connsiteY757" fmla="*/ 533400 h 827314"/>
                <a:gd name="connsiteX758" fmla="*/ 5693242 w 8991614"/>
                <a:gd name="connsiteY758" fmla="*/ 544285 h 827314"/>
                <a:gd name="connsiteX759" fmla="*/ 5715014 w 8991614"/>
                <a:gd name="connsiteY759" fmla="*/ 522514 h 827314"/>
                <a:gd name="connsiteX760" fmla="*/ 5725899 w 8991614"/>
                <a:gd name="connsiteY760" fmla="*/ 457200 h 827314"/>
                <a:gd name="connsiteX761" fmla="*/ 5747671 w 8991614"/>
                <a:gd name="connsiteY761" fmla="*/ 500742 h 827314"/>
                <a:gd name="connsiteX762" fmla="*/ 5791214 w 8991614"/>
                <a:gd name="connsiteY762" fmla="*/ 609600 h 827314"/>
                <a:gd name="connsiteX763" fmla="*/ 5823871 w 8991614"/>
                <a:gd name="connsiteY763" fmla="*/ 685800 h 827314"/>
                <a:gd name="connsiteX764" fmla="*/ 5856528 w 8991614"/>
                <a:gd name="connsiteY764" fmla="*/ 696685 h 827314"/>
                <a:gd name="connsiteX765" fmla="*/ 5932728 w 8991614"/>
                <a:gd name="connsiteY765" fmla="*/ 653142 h 827314"/>
                <a:gd name="connsiteX766" fmla="*/ 6041585 w 8991614"/>
                <a:gd name="connsiteY766" fmla="*/ 609600 h 827314"/>
                <a:gd name="connsiteX767" fmla="*/ 6150442 w 8991614"/>
                <a:gd name="connsiteY767" fmla="*/ 566057 h 827314"/>
                <a:gd name="connsiteX768" fmla="*/ 6291956 w 8991614"/>
                <a:gd name="connsiteY768" fmla="*/ 489857 h 827314"/>
                <a:gd name="connsiteX769" fmla="*/ 6357271 w 8991614"/>
                <a:gd name="connsiteY769" fmla="*/ 457200 h 827314"/>
                <a:gd name="connsiteX770" fmla="*/ 6379042 w 8991614"/>
                <a:gd name="connsiteY770" fmla="*/ 489857 h 827314"/>
                <a:gd name="connsiteX771" fmla="*/ 6389928 w 8991614"/>
                <a:gd name="connsiteY771" fmla="*/ 522514 h 827314"/>
                <a:gd name="connsiteX772" fmla="*/ 6422585 w 8991614"/>
                <a:gd name="connsiteY772" fmla="*/ 566057 h 827314"/>
                <a:gd name="connsiteX773" fmla="*/ 6444356 w 8991614"/>
                <a:gd name="connsiteY773" fmla="*/ 598714 h 827314"/>
                <a:gd name="connsiteX774" fmla="*/ 6487899 w 8991614"/>
                <a:gd name="connsiteY774" fmla="*/ 609600 h 827314"/>
                <a:gd name="connsiteX775" fmla="*/ 6531442 w 8991614"/>
                <a:gd name="connsiteY775" fmla="*/ 533400 h 827314"/>
                <a:gd name="connsiteX776" fmla="*/ 6574985 w 8991614"/>
                <a:gd name="connsiteY776" fmla="*/ 435428 h 827314"/>
                <a:gd name="connsiteX777" fmla="*/ 6607642 w 8991614"/>
                <a:gd name="connsiteY777" fmla="*/ 489857 h 827314"/>
                <a:gd name="connsiteX778" fmla="*/ 6640299 w 8991614"/>
                <a:gd name="connsiteY778" fmla="*/ 566057 h 827314"/>
                <a:gd name="connsiteX779" fmla="*/ 6694728 w 8991614"/>
                <a:gd name="connsiteY779" fmla="*/ 620485 h 827314"/>
                <a:gd name="connsiteX780" fmla="*/ 6716499 w 8991614"/>
                <a:gd name="connsiteY780" fmla="*/ 587828 h 827314"/>
                <a:gd name="connsiteX781" fmla="*/ 6727385 w 8991614"/>
                <a:gd name="connsiteY781" fmla="*/ 555171 h 827314"/>
                <a:gd name="connsiteX782" fmla="*/ 6901556 w 8991614"/>
                <a:gd name="connsiteY782" fmla="*/ 576942 h 827314"/>
                <a:gd name="connsiteX783" fmla="*/ 6934214 w 8991614"/>
                <a:gd name="connsiteY783" fmla="*/ 587828 h 827314"/>
                <a:gd name="connsiteX784" fmla="*/ 6966871 w 8991614"/>
                <a:gd name="connsiteY784" fmla="*/ 555171 h 827314"/>
                <a:gd name="connsiteX785" fmla="*/ 7064842 w 8991614"/>
                <a:gd name="connsiteY785" fmla="*/ 500742 h 827314"/>
                <a:gd name="connsiteX786" fmla="*/ 7130156 w 8991614"/>
                <a:gd name="connsiteY786" fmla="*/ 576942 h 827314"/>
                <a:gd name="connsiteX787" fmla="*/ 7141042 w 8991614"/>
                <a:gd name="connsiteY787" fmla="*/ 544285 h 827314"/>
                <a:gd name="connsiteX788" fmla="*/ 7173699 w 8991614"/>
                <a:gd name="connsiteY788" fmla="*/ 500742 h 827314"/>
                <a:gd name="connsiteX789" fmla="*/ 7239014 w 8991614"/>
                <a:gd name="connsiteY789" fmla="*/ 631371 h 827314"/>
                <a:gd name="connsiteX790" fmla="*/ 7249899 w 8991614"/>
                <a:gd name="connsiteY790" fmla="*/ 664028 h 827314"/>
                <a:gd name="connsiteX791" fmla="*/ 7293442 w 8991614"/>
                <a:gd name="connsiteY791" fmla="*/ 696685 h 827314"/>
                <a:gd name="connsiteX792" fmla="*/ 7347871 w 8991614"/>
                <a:gd name="connsiteY792" fmla="*/ 576942 h 827314"/>
                <a:gd name="connsiteX793" fmla="*/ 7402299 w 8991614"/>
                <a:gd name="connsiteY793" fmla="*/ 500742 h 827314"/>
                <a:gd name="connsiteX794" fmla="*/ 7467614 w 8991614"/>
                <a:gd name="connsiteY794" fmla="*/ 489857 h 827314"/>
                <a:gd name="connsiteX795" fmla="*/ 7500271 w 8991614"/>
                <a:gd name="connsiteY795" fmla="*/ 500742 h 827314"/>
                <a:gd name="connsiteX796" fmla="*/ 7576471 w 8991614"/>
                <a:gd name="connsiteY796" fmla="*/ 598714 h 827314"/>
                <a:gd name="connsiteX797" fmla="*/ 7663556 w 8991614"/>
                <a:gd name="connsiteY797" fmla="*/ 664028 h 827314"/>
                <a:gd name="connsiteX798" fmla="*/ 7707099 w 8991614"/>
                <a:gd name="connsiteY798" fmla="*/ 653142 h 827314"/>
                <a:gd name="connsiteX799" fmla="*/ 7717985 w 8991614"/>
                <a:gd name="connsiteY799" fmla="*/ 598714 h 827314"/>
                <a:gd name="connsiteX800" fmla="*/ 7739756 w 8991614"/>
                <a:gd name="connsiteY800" fmla="*/ 555171 h 827314"/>
                <a:gd name="connsiteX801" fmla="*/ 7837728 w 8991614"/>
                <a:gd name="connsiteY801" fmla="*/ 413657 h 827314"/>
                <a:gd name="connsiteX802" fmla="*/ 7859499 w 8991614"/>
                <a:gd name="connsiteY802" fmla="*/ 381000 h 827314"/>
                <a:gd name="connsiteX803" fmla="*/ 7903042 w 8991614"/>
                <a:gd name="connsiteY803" fmla="*/ 402771 h 827314"/>
                <a:gd name="connsiteX804" fmla="*/ 7924814 w 8991614"/>
                <a:gd name="connsiteY804" fmla="*/ 424542 h 827314"/>
                <a:gd name="connsiteX805" fmla="*/ 8033671 w 8991614"/>
                <a:gd name="connsiteY805" fmla="*/ 446314 h 827314"/>
                <a:gd name="connsiteX806" fmla="*/ 8098985 w 8991614"/>
                <a:gd name="connsiteY806" fmla="*/ 435428 h 827314"/>
                <a:gd name="connsiteX807" fmla="*/ 8229614 w 8991614"/>
                <a:gd name="connsiteY807" fmla="*/ 370114 h 827314"/>
                <a:gd name="connsiteX808" fmla="*/ 8273156 w 8991614"/>
                <a:gd name="connsiteY808" fmla="*/ 315685 h 827314"/>
                <a:gd name="connsiteX809" fmla="*/ 8305814 w 8991614"/>
                <a:gd name="connsiteY809" fmla="*/ 326571 h 827314"/>
                <a:gd name="connsiteX810" fmla="*/ 8316699 w 8991614"/>
                <a:gd name="connsiteY810" fmla="*/ 370114 h 827314"/>
                <a:gd name="connsiteX811" fmla="*/ 8338471 w 8991614"/>
                <a:gd name="connsiteY811" fmla="*/ 391885 h 827314"/>
                <a:gd name="connsiteX812" fmla="*/ 8382014 w 8991614"/>
                <a:gd name="connsiteY812" fmla="*/ 446314 h 827314"/>
                <a:gd name="connsiteX813" fmla="*/ 8425556 w 8991614"/>
                <a:gd name="connsiteY813" fmla="*/ 468085 h 827314"/>
                <a:gd name="connsiteX814" fmla="*/ 8479985 w 8991614"/>
                <a:gd name="connsiteY814" fmla="*/ 500742 h 827314"/>
                <a:gd name="connsiteX815" fmla="*/ 8545299 w 8991614"/>
                <a:gd name="connsiteY815" fmla="*/ 522514 h 827314"/>
                <a:gd name="connsiteX816" fmla="*/ 8588842 w 8991614"/>
                <a:gd name="connsiteY816" fmla="*/ 446314 h 827314"/>
                <a:gd name="connsiteX817" fmla="*/ 8610614 w 8991614"/>
                <a:gd name="connsiteY817" fmla="*/ 402771 h 827314"/>
                <a:gd name="connsiteX818" fmla="*/ 8643271 w 8991614"/>
                <a:gd name="connsiteY818" fmla="*/ 348342 h 827314"/>
                <a:gd name="connsiteX819" fmla="*/ 8654156 w 8991614"/>
                <a:gd name="connsiteY819" fmla="*/ 315685 h 827314"/>
                <a:gd name="connsiteX820" fmla="*/ 8708585 w 8991614"/>
                <a:gd name="connsiteY820" fmla="*/ 261257 h 827314"/>
                <a:gd name="connsiteX821" fmla="*/ 8741242 w 8991614"/>
                <a:gd name="connsiteY821" fmla="*/ 228600 h 827314"/>
                <a:gd name="connsiteX822" fmla="*/ 8773899 w 8991614"/>
                <a:gd name="connsiteY822" fmla="*/ 152400 h 827314"/>
                <a:gd name="connsiteX823" fmla="*/ 8828328 w 8991614"/>
                <a:gd name="connsiteY823" fmla="*/ 206828 h 827314"/>
                <a:gd name="connsiteX824" fmla="*/ 8850099 w 8991614"/>
                <a:gd name="connsiteY824" fmla="*/ 228600 h 827314"/>
                <a:gd name="connsiteX825" fmla="*/ 8860985 w 8991614"/>
                <a:gd name="connsiteY825" fmla="*/ 261257 h 827314"/>
                <a:gd name="connsiteX826" fmla="*/ 8893642 w 8991614"/>
                <a:gd name="connsiteY826" fmla="*/ 21771 h 827314"/>
                <a:gd name="connsiteX827" fmla="*/ 8958956 w 8991614"/>
                <a:gd name="connsiteY827" fmla="*/ 76200 h 827314"/>
                <a:gd name="connsiteX828" fmla="*/ 8980728 w 8991614"/>
                <a:gd name="connsiteY828" fmla="*/ 195942 h 827314"/>
                <a:gd name="connsiteX829" fmla="*/ 8969842 w 8991614"/>
                <a:gd name="connsiteY829" fmla="*/ 304800 h 827314"/>
                <a:gd name="connsiteX830" fmla="*/ 8991614 w 8991614"/>
                <a:gd name="connsiteY830" fmla="*/ 489857 h 827314"/>
                <a:gd name="connsiteX831" fmla="*/ 8980728 w 8991614"/>
                <a:gd name="connsiteY831" fmla="*/ 544285 h 827314"/>
                <a:gd name="connsiteX832" fmla="*/ 8915414 w 8991614"/>
                <a:gd name="connsiteY832" fmla="*/ 566057 h 827314"/>
                <a:gd name="connsiteX833" fmla="*/ 8871871 w 8991614"/>
                <a:gd name="connsiteY833" fmla="*/ 555171 h 827314"/>
                <a:gd name="connsiteX834" fmla="*/ 8795671 w 8991614"/>
                <a:gd name="connsiteY834" fmla="*/ 587828 h 827314"/>
                <a:gd name="connsiteX835" fmla="*/ 8763014 w 8991614"/>
                <a:gd name="connsiteY835" fmla="*/ 598714 h 827314"/>
                <a:gd name="connsiteX836" fmla="*/ 8665042 w 8991614"/>
                <a:gd name="connsiteY836" fmla="*/ 587828 h 827314"/>
                <a:gd name="connsiteX837" fmla="*/ 8556185 w 8991614"/>
                <a:gd name="connsiteY837" fmla="*/ 566057 h 827314"/>
                <a:gd name="connsiteX838" fmla="*/ 8229614 w 8991614"/>
                <a:gd name="connsiteY838" fmla="*/ 544285 h 827314"/>
                <a:gd name="connsiteX0" fmla="*/ 97985 w 8991614"/>
                <a:gd name="connsiteY0" fmla="*/ 228600 h 827314"/>
                <a:gd name="connsiteX1" fmla="*/ 152414 w 8991614"/>
                <a:gd name="connsiteY1" fmla="*/ 239485 h 827314"/>
                <a:gd name="connsiteX2" fmla="*/ 185071 w 8991614"/>
                <a:gd name="connsiteY2" fmla="*/ 261257 h 827314"/>
                <a:gd name="connsiteX3" fmla="*/ 217728 w 8991614"/>
                <a:gd name="connsiteY3" fmla="*/ 272142 h 827314"/>
                <a:gd name="connsiteX4" fmla="*/ 304814 w 8991614"/>
                <a:gd name="connsiteY4" fmla="*/ 315685 h 827314"/>
                <a:gd name="connsiteX5" fmla="*/ 337471 w 8991614"/>
                <a:gd name="connsiteY5" fmla="*/ 326571 h 827314"/>
                <a:gd name="connsiteX6" fmla="*/ 413671 w 8991614"/>
                <a:gd name="connsiteY6" fmla="*/ 315685 h 827314"/>
                <a:gd name="connsiteX7" fmla="*/ 446328 w 8991614"/>
                <a:gd name="connsiteY7" fmla="*/ 228600 h 827314"/>
                <a:gd name="connsiteX8" fmla="*/ 402785 w 8991614"/>
                <a:gd name="connsiteY8" fmla="*/ 97971 h 827314"/>
                <a:gd name="connsiteX9" fmla="*/ 337471 w 8991614"/>
                <a:gd name="connsiteY9" fmla="*/ 108857 h 827314"/>
                <a:gd name="connsiteX10" fmla="*/ 315699 w 8991614"/>
                <a:gd name="connsiteY10" fmla="*/ 130628 h 827314"/>
                <a:gd name="connsiteX11" fmla="*/ 272156 w 8991614"/>
                <a:gd name="connsiteY11" fmla="*/ 141514 h 827314"/>
                <a:gd name="connsiteX12" fmla="*/ 261271 w 8991614"/>
                <a:gd name="connsiteY12" fmla="*/ 174171 h 827314"/>
                <a:gd name="connsiteX13" fmla="*/ 272156 w 8991614"/>
                <a:gd name="connsiteY13" fmla="*/ 261257 h 827314"/>
                <a:gd name="connsiteX14" fmla="*/ 315699 w 8991614"/>
                <a:gd name="connsiteY14" fmla="*/ 326571 h 827314"/>
                <a:gd name="connsiteX15" fmla="*/ 391899 w 8991614"/>
                <a:gd name="connsiteY15" fmla="*/ 391885 h 827314"/>
                <a:gd name="connsiteX16" fmla="*/ 544299 w 8991614"/>
                <a:gd name="connsiteY16" fmla="*/ 435428 h 827314"/>
                <a:gd name="connsiteX17" fmla="*/ 653156 w 8991614"/>
                <a:gd name="connsiteY17" fmla="*/ 446314 h 827314"/>
                <a:gd name="connsiteX18" fmla="*/ 696699 w 8991614"/>
                <a:gd name="connsiteY18" fmla="*/ 457200 h 827314"/>
                <a:gd name="connsiteX19" fmla="*/ 794671 w 8991614"/>
                <a:gd name="connsiteY19" fmla="*/ 478971 h 827314"/>
                <a:gd name="connsiteX20" fmla="*/ 849099 w 8991614"/>
                <a:gd name="connsiteY20" fmla="*/ 500742 h 827314"/>
                <a:gd name="connsiteX21" fmla="*/ 914414 w 8991614"/>
                <a:gd name="connsiteY21" fmla="*/ 522514 h 827314"/>
                <a:gd name="connsiteX22" fmla="*/ 1012385 w 8991614"/>
                <a:gd name="connsiteY22" fmla="*/ 461957 h 827314"/>
                <a:gd name="connsiteX23" fmla="*/ 1099471 w 8991614"/>
                <a:gd name="connsiteY23" fmla="*/ 576942 h 827314"/>
                <a:gd name="connsiteX24" fmla="*/ 1230099 w 8991614"/>
                <a:gd name="connsiteY24" fmla="*/ 576942 h 827314"/>
                <a:gd name="connsiteX25" fmla="*/ 1251871 w 8991614"/>
                <a:gd name="connsiteY25" fmla="*/ 544285 h 827314"/>
                <a:gd name="connsiteX26" fmla="*/ 1284528 w 8991614"/>
                <a:gd name="connsiteY26" fmla="*/ 424542 h 827314"/>
                <a:gd name="connsiteX27" fmla="*/ 1262756 w 8991614"/>
                <a:gd name="connsiteY27" fmla="*/ 304800 h 827314"/>
                <a:gd name="connsiteX28" fmla="*/ 1197442 w 8991614"/>
                <a:gd name="connsiteY28" fmla="*/ 283028 h 827314"/>
                <a:gd name="connsiteX29" fmla="*/ 1164785 w 8991614"/>
                <a:gd name="connsiteY29" fmla="*/ 261257 h 827314"/>
                <a:gd name="connsiteX30" fmla="*/ 1132128 w 8991614"/>
                <a:gd name="connsiteY30" fmla="*/ 272142 h 827314"/>
                <a:gd name="connsiteX31" fmla="*/ 1153899 w 8991614"/>
                <a:gd name="connsiteY31" fmla="*/ 304800 h 827314"/>
                <a:gd name="connsiteX32" fmla="*/ 1219214 w 8991614"/>
                <a:gd name="connsiteY32" fmla="*/ 326571 h 827314"/>
                <a:gd name="connsiteX33" fmla="*/ 1295414 w 8991614"/>
                <a:gd name="connsiteY33" fmla="*/ 359228 h 827314"/>
                <a:gd name="connsiteX34" fmla="*/ 1741728 w 8991614"/>
                <a:gd name="connsiteY34" fmla="*/ 348342 h 827314"/>
                <a:gd name="connsiteX35" fmla="*/ 1752614 w 8991614"/>
                <a:gd name="connsiteY35" fmla="*/ 315685 h 827314"/>
                <a:gd name="connsiteX36" fmla="*/ 1719956 w 8991614"/>
                <a:gd name="connsiteY36" fmla="*/ 185057 h 827314"/>
                <a:gd name="connsiteX37" fmla="*/ 1698185 w 8991614"/>
                <a:gd name="connsiteY37" fmla="*/ 163285 h 827314"/>
                <a:gd name="connsiteX38" fmla="*/ 1665528 w 8991614"/>
                <a:gd name="connsiteY38" fmla="*/ 119742 h 827314"/>
                <a:gd name="connsiteX39" fmla="*/ 1621985 w 8991614"/>
                <a:gd name="connsiteY39" fmla="*/ 108857 h 827314"/>
                <a:gd name="connsiteX40" fmla="*/ 1589328 w 8991614"/>
                <a:gd name="connsiteY40" fmla="*/ 97971 h 827314"/>
                <a:gd name="connsiteX41" fmla="*/ 1491356 w 8991614"/>
                <a:gd name="connsiteY41" fmla="*/ 76200 h 827314"/>
                <a:gd name="connsiteX42" fmla="*/ 1393385 w 8991614"/>
                <a:gd name="connsiteY42" fmla="*/ 65314 h 827314"/>
                <a:gd name="connsiteX43" fmla="*/ 1349842 w 8991614"/>
                <a:gd name="connsiteY43" fmla="*/ 54428 h 827314"/>
                <a:gd name="connsiteX44" fmla="*/ 903528 w 8991614"/>
                <a:gd name="connsiteY44" fmla="*/ 65314 h 827314"/>
                <a:gd name="connsiteX45" fmla="*/ 914414 w 8991614"/>
                <a:gd name="connsiteY45" fmla="*/ 130628 h 827314"/>
                <a:gd name="connsiteX46" fmla="*/ 968842 w 8991614"/>
                <a:gd name="connsiteY46" fmla="*/ 174171 h 827314"/>
                <a:gd name="connsiteX47" fmla="*/ 1034156 w 8991614"/>
                <a:gd name="connsiteY47" fmla="*/ 185057 h 827314"/>
                <a:gd name="connsiteX48" fmla="*/ 1197442 w 8991614"/>
                <a:gd name="connsiteY48" fmla="*/ 217714 h 827314"/>
                <a:gd name="connsiteX49" fmla="*/ 1306299 w 8991614"/>
                <a:gd name="connsiteY49" fmla="*/ 239485 h 827314"/>
                <a:gd name="connsiteX50" fmla="*/ 1654642 w 8991614"/>
                <a:gd name="connsiteY50" fmla="*/ 228600 h 827314"/>
                <a:gd name="connsiteX51" fmla="*/ 1687299 w 8991614"/>
                <a:gd name="connsiteY51" fmla="*/ 217714 h 827314"/>
                <a:gd name="connsiteX52" fmla="*/ 1709071 w 8991614"/>
                <a:gd name="connsiteY52" fmla="*/ 195942 h 827314"/>
                <a:gd name="connsiteX53" fmla="*/ 1861471 w 8991614"/>
                <a:gd name="connsiteY53" fmla="*/ 206828 h 827314"/>
                <a:gd name="connsiteX54" fmla="*/ 1894128 w 8991614"/>
                <a:gd name="connsiteY54" fmla="*/ 217714 h 827314"/>
                <a:gd name="connsiteX55" fmla="*/ 1937671 w 8991614"/>
                <a:gd name="connsiteY55" fmla="*/ 293914 h 827314"/>
                <a:gd name="connsiteX56" fmla="*/ 1926785 w 8991614"/>
                <a:gd name="connsiteY56" fmla="*/ 500742 h 827314"/>
                <a:gd name="connsiteX57" fmla="*/ 1915899 w 8991614"/>
                <a:gd name="connsiteY57" fmla="*/ 544285 h 827314"/>
                <a:gd name="connsiteX58" fmla="*/ 1861471 w 8991614"/>
                <a:gd name="connsiteY58" fmla="*/ 533400 h 827314"/>
                <a:gd name="connsiteX59" fmla="*/ 1807042 w 8991614"/>
                <a:gd name="connsiteY59" fmla="*/ 500742 h 827314"/>
                <a:gd name="connsiteX60" fmla="*/ 1774385 w 8991614"/>
                <a:gd name="connsiteY60" fmla="*/ 468085 h 827314"/>
                <a:gd name="connsiteX61" fmla="*/ 1730842 w 8991614"/>
                <a:gd name="connsiteY61" fmla="*/ 446314 h 827314"/>
                <a:gd name="connsiteX62" fmla="*/ 1665528 w 8991614"/>
                <a:gd name="connsiteY62" fmla="*/ 402771 h 827314"/>
                <a:gd name="connsiteX63" fmla="*/ 1687299 w 8991614"/>
                <a:gd name="connsiteY63" fmla="*/ 359228 h 827314"/>
                <a:gd name="connsiteX64" fmla="*/ 1709071 w 8991614"/>
                <a:gd name="connsiteY64" fmla="*/ 337457 h 827314"/>
                <a:gd name="connsiteX65" fmla="*/ 1741728 w 8991614"/>
                <a:gd name="connsiteY65" fmla="*/ 283028 h 827314"/>
                <a:gd name="connsiteX66" fmla="*/ 1785271 w 8991614"/>
                <a:gd name="connsiteY66" fmla="*/ 304800 h 827314"/>
                <a:gd name="connsiteX67" fmla="*/ 1817928 w 8991614"/>
                <a:gd name="connsiteY67" fmla="*/ 348342 h 827314"/>
                <a:gd name="connsiteX68" fmla="*/ 1850585 w 8991614"/>
                <a:gd name="connsiteY68" fmla="*/ 381000 h 827314"/>
                <a:gd name="connsiteX69" fmla="*/ 1872356 w 8991614"/>
                <a:gd name="connsiteY69" fmla="*/ 413657 h 827314"/>
                <a:gd name="connsiteX70" fmla="*/ 1915899 w 8991614"/>
                <a:gd name="connsiteY70" fmla="*/ 457200 h 827314"/>
                <a:gd name="connsiteX71" fmla="*/ 2013871 w 8991614"/>
                <a:gd name="connsiteY71" fmla="*/ 424542 h 827314"/>
                <a:gd name="connsiteX72" fmla="*/ 2024756 w 8991614"/>
                <a:gd name="connsiteY72" fmla="*/ 391885 h 827314"/>
                <a:gd name="connsiteX73" fmla="*/ 2068299 w 8991614"/>
                <a:gd name="connsiteY73" fmla="*/ 326571 h 827314"/>
                <a:gd name="connsiteX74" fmla="*/ 2090071 w 8991614"/>
                <a:gd name="connsiteY74" fmla="*/ 250371 h 827314"/>
                <a:gd name="connsiteX75" fmla="*/ 2111842 w 8991614"/>
                <a:gd name="connsiteY75" fmla="*/ 206828 h 827314"/>
                <a:gd name="connsiteX76" fmla="*/ 2122728 w 8991614"/>
                <a:gd name="connsiteY76" fmla="*/ 163285 h 827314"/>
                <a:gd name="connsiteX77" fmla="*/ 2144499 w 8991614"/>
                <a:gd name="connsiteY77" fmla="*/ 97971 h 827314"/>
                <a:gd name="connsiteX78" fmla="*/ 2133614 w 8991614"/>
                <a:gd name="connsiteY78" fmla="*/ 54428 h 827314"/>
                <a:gd name="connsiteX79" fmla="*/ 2100956 w 8991614"/>
                <a:gd name="connsiteY79" fmla="*/ 43542 h 827314"/>
                <a:gd name="connsiteX80" fmla="*/ 2024756 w 8991614"/>
                <a:gd name="connsiteY80" fmla="*/ 32657 h 827314"/>
                <a:gd name="connsiteX81" fmla="*/ 1948556 w 8991614"/>
                <a:gd name="connsiteY81" fmla="*/ 0 h 827314"/>
                <a:gd name="connsiteX82" fmla="*/ 1905014 w 8991614"/>
                <a:gd name="connsiteY82" fmla="*/ 10885 h 827314"/>
                <a:gd name="connsiteX83" fmla="*/ 1905014 w 8991614"/>
                <a:gd name="connsiteY83" fmla="*/ 119742 h 827314"/>
                <a:gd name="connsiteX84" fmla="*/ 1948556 w 8991614"/>
                <a:gd name="connsiteY84" fmla="*/ 141514 h 827314"/>
                <a:gd name="connsiteX85" fmla="*/ 2057414 w 8991614"/>
                <a:gd name="connsiteY85" fmla="*/ 174171 h 827314"/>
                <a:gd name="connsiteX86" fmla="*/ 2198928 w 8991614"/>
                <a:gd name="connsiteY86" fmla="*/ 185057 h 827314"/>
                <a:gd name="connsiteX87" fmla="*/ 2231585 w 8991614"/>
                <a:gd name="connsiteY87" fmla="*/ 217714 h 827314"/>
                <a:gd name="connsiteX88" fmla="*/ 2264242 w 8991614"/>
                <a:gd name="connsiteY88" fmla="*/ 239485 h 827314"/>
                <a:gd name="connsiteX89" fmla="*/ 2286014 w 8991614"/>
                <a:gd name="connsiteY89" fmla="*/ 272142 h 827314"/>
                <a:gd name="connsiteX90" fmla="*/ 2307785 w 8991614"/>
                <a:gd name="connsiteY90" fmla="*/ 293914 h 827314"/>
                <a:gd name="connsiteX91" fmla="*/ 2351328 w 8991614"/>
                <a:gd name="connsiteY91" fmla="*/ 348342 h 827314"/>
                <a:gd name="connsiteX92" fmla="*/ 2362214 w 8991614"/>
                <a:gd name="connsiteY92" fmla="*/ 446314 h 827314"/>
                <a:gd name="connsiteX93" fmla="*/ 2340442 w 8991614"/>
                <a:gd name="connsiteY93" fmla="*/ 478971 h 827314"/>
                <a:gd name="connsiteX94" fmla="*/ 2307785 w 8991614"/>
                <a:gd name="connsiteY94" fmla="*/ 489857 h 827314"/>
                <a:gd name="connsiteX95" fmla="*/ 2275128 w 8991614"/>
                <a:gd name="connsiteY95" fmla="*/ 478971 h 827314"/>
                <a:gd name="connsiteX96" fmla="*/ 2242471 w 8991614"/>
                <a:gd name="connsiteY96" fmla="*/ 391885 h 827314"/>
                <a:gd name="connsiteX97" fmla="*/ 2351328 w 8991614"/>
                <a:gd name="connsiteY97" fmla="*/ 326571 h 827314"/>
                <a:gd name="connsiteX98" fmla="*/ 2394871 w 8991614"/>
                <a:gd name="connsiteY98" fmla="*/ 359228 h 827314"/>
                <a:gd name="connsiteX99" fmla="*/ 2438414 w 8991614"/>
                <a:gd name="connsiteY99" fmla="*/ 402771 h 827314"/>
                <a:gd name="connsiteX100" fmla="*/ 2449299 w 8991614"/>
                <a:gd name="connsiteY100" fmla="*/ 435428 h 827314"/>
                <a:gd name="connsiteX101" fmla="*/ 2460185 w 8991614"/>
                <a:gd name="connsiteY101" fmla="*/ 522514 h 827314"/>
                <a:gd name="connsiteX102" fmla="*/ 2503728 w 8991614"/>
                <a:gd name="connsiteY102" fmla="*/ 478971 h 827314"/>
                <a:gd name="connsiteX103" fmla="*/ 2514614 w 8991614"/>
                <a:gd name="connsiteY103" fmla="*/ 435428 h 827314"/>
                <a:gd name="connsiteX104" fmla="*/ 2547271 w 8991614"/>
                <a:gd name="connsiteY104" fmla="*/ 391885 h 827314"/>
                <a:gd name="connsiteX105" fmla="*/ 2569042 w 8991614"/>
                <a:gd name="connsiteY105" fmla="*/ 348342 h 827314"/>
                <a:gd name="connsiteX106" fmla="*/ 2536385 w 8991614"/>
                <a:gd name="connsiteY106" fmla="*/ 239485 h 827314"/>
                <a:gd name="connsiteX107" fmla="*/ 2503728 w 8991614"/>
                <a:gd name="connsiteY107" fmla="*/ 228600 h 827314"/>
                <a:gd name="connsiteX108" fmla="*/ 2481956 w 8991614"/>
                <a:gd name="connsiteY108" fmla="*/ 206828 h 827314"/>
                <a:gd name="connsiteX109" fmla="*/ 2503728 w 8991614"/>
                <a:gd name="connsiteY109" fmla="*/ 174171 h 827314"/>
                <a:gd name="connsiteX110" fmla="*/ 2569042 w 8991614"/>
                <a:gd name="connsiteY110" fmla="*/ 141514 h 827314"/>
                <a:gd name="connsiteX111" fmla="*/ 2656128 w 8991614"/>
                <a:gd name="connsiteY111" fmla="*/ 108857 h 827314"/>
                <a:gd name="connsiteX112" fmla="*/ 2688785 w 8991614"/>
                <a:gd name="connsiteY112" fmla="*/ 130628 h 827314"/>
                <a:gd name="connsiteX113" fmla="*/ 2710556 w 8991614"/>
                <a:gd name="connsiteY113" fmla="*/ 185057 h 827314"/>
                <a:gd name="connsiteX114" fmla="*/ 2721442 w 8991614"/>
                <a:gd name="connsiteY114" fmla="*/ 457200 h 827314"/>
                <a:gd name="connsiteX115" fmla="*/ 2786756 w 8991614"/>
                <a:gd name="connsiteY115" fmla="*/ 500742 h 827314"/>
                <a:gd name="connsiteX116" fmla="*/ 2906499 w 8991614"/>
                <a:gd name="connsiteY116" fmla="*/ 522514 h 827314"/>
                <a:gd name="connsiteX117" fmla="*/ 2960928 w 8991614"/>
                <a:gd name="connsiteY117" fmla="*/ 533400 h 827314"/>
                <a:gd name="connsiteX118" fmla="*/ 2993585 w 8991614"/>
                <a:gd name="connsiteY118" fmla="*/ 544285 h 827314"/>
                <a:gd name="connsiteX119" fmla="*/ 3069785 w 8991614"/>
                <a:gd name="connsiteY119" fmla="*/ 555171 h 827314"/>
                <a:gd name="connsiteX120" fmla="*/ 3037128 w 8991614"/>
                <a:gd name="connsiteY120" fmla="*/ 664028 h 827314"/>
                <a:gd name="connsiteX121" fmla="*/ 3004471 w 8991614"/>
                <a:gd name="connsiteY121" fmla="*/ 653142 h 827314"/>
                <a:gd name="connsiteX122" fmla="*/ 2982699 w 8991614"/>
                <a:gd name="connsiteY122" fmla="*/ 587828 h 827314"/>
                <a:gd name="connsiteX123" fmla="*/ 3015356 w 8991614"/>
                <a:gd name="connsiteY123" fmla="*/ 489857 h 827314"/>
                <a:gd name="connsiteX124" fmla="*/ 3026242 w 8991614"/>
                <a:gd name="connsiteY124" fmla="*/ 457200 h 827314"/>
                <a:gd name="connsiteX125" fmla="*/ 3048014 w 8991614"/>
                <a:gd name="connsiteY125" fmla="*/ 435428 h 827314"/>
                <a:gd name="connsiteX126" fmla="*/ 3058899 w 8991614"/>
                <a:gd name="connsiteY126" fmla="*/ 391885 h 827314"/>
                <a:gd name="connsiteX127" fmla="*/ 3080671 w 8991614"/>
                <a:gd name="connsiteY127" fmla="*/ 370114 h 827314"/>
                <a:gd name="connsiteX128" fmla="*/ 3091556 w 8991614"/>
                <a:gd name="connsiteY128" fmla="*/ 337457 h 827314"/>
                <a:gd name="connsiteX129" fmla="*/ 3222185 w 8991614"/>
                <a:gd name="connsiteY129" fmla="*/ 359228 h 827314"/>
                <a:gd name="connsiteX130" fmla="*/ 3243956 w 8991614"/>
                <a:gd name="connsiteY130" fmla="*/ 381000 h 827314"/>
                <a:gd name="connsiteX131" fmla="*/ 3254842 w 8991614"/>
                <a:gd name="connsiteY131" fmla="*/ 413657 h 827314"/>
                <a:gd name="connsiteX132" fmla="*/ 3243956 w 8991614"/>
                <a:gd name="connsiteY132" fmla="*/ 587828 h 827314"/>
                <a:gd name="connsiteX133" fmla="*/ 3254842 w 8991614"/>
                <a:gd name="connsiteY133" fmla="*/ 446314 h 827314"/>
                <a:gd name="connsiteX134" fmla="*/ 3298385 w 8991614"/>
                <a:gd name="connsiteY134" fmla="*/ 435428 h 827314"/>
                <a:gd name="connsiteX135" fmla="*/ 3548756 w 8991614"/>
                <a:gd name="connsiteY135" fmla="*/ 446314 h 827314"/>
                <a:gd name="connsiteX136" fmla="*/ 3592299 w 8991614"/>
                <a:gd name="connsiteY136" fmla="*/ 457200 h 827314"/>
                <a:gd name="connsiteX137" fmla="*/ 3614071 w 8991614"/>
                <a:gd name="connsiteY137" fmla="*/ 478971 h 827314"/>
                <a:gd name="connsiteX138" fmla="*/ 3624956 w 8991614"/>
                <a:gd name="connsiteY138" fmla="*/ 511628 h 827314"/>
                <a:gd name="connsiteX139" fmla="*/ 3635842 w 8991614"/>
                <a:gd name="connsiteY139" fmla="*/ 555171 h 827314"/>
                <a:gd name="connsiteX140" fmla="*/ 3657614 w 8991614"/>
                <a:gd name="connsiteY140" fmla="*/ 522514 h 827314"/>
                <a:gd name="connsiteX141" fmla="*/ 3668499 w 8991614"/>
                <a:gd name="connsiteY141" fmla="*/ 489857 h 827314"/>
                <a:gd name="connsiteX142" fmla="*/ 3701156 w 8991614"/>
                <a:gd name="connsiteY142" fmla="*/ 478971 h 827314"/>
                <a:gd name="connsiteX143" fmla="*/ 3722928 w 8991614"/>
                <a:gd name="connsiteY143" fmla="*/ 457200 h 827314"/>
                <a:gd name="connsiteX144" fmla="*/ 3755585 w 8991614"/>
                <a:gd name="connsiteY144" fmla="*/ 446314 h 827314"/>
                <a:gd name="connsiteX145" fmla="*/ 3788242 w 8991614"/>
                <a:gd name="connsiteY145" fmla="*/ 424542 h 827314"/>
                <a:gd name="connsiteX146" fmla="*/ 3875328 w 8991614"/>
                <a:gd name="connsiteY146" fmla="*/ 402771 h 827314"/>
                <a:gd name="connsiteX147" fmla="*/ 4038614 w 8991614"/>
                <a:gd name="connsiteY147" fmla="*/ 413657 h 827314"/>
                <a:gd name="connsiteX148" fmla="*/ 4071271 w 8991614"/>
                <a:gd name="connsiteY148" fmla="*/ 435428 h 827314"/>
                <a:gd name="connsiteX149" fmla="*/ 4093042 w 8991614"/>
                <a:gd name="connsiteY149" fmla="*/ 489857 h 827314"/>
                <a:gd name="connsiteX150" fmla="*/ 4114814 w 8991614"/>
                <a:gd name="connsiteY150" fmla="*/ 609600 h 827314"/>
                <a:gd name="connsiteX151" fmla="*/ 4103928 w 8991614"/>
                <a:gd name="connsiteY151" fmla="*/ 696685 h 827314"/>
                <a:gd name="connsiteX152" fmla="*/ 4082156 w 8991614"/>
                <a:gd name="connsiteY152" fmla="*/ 718457 h 827314"/>
                <a:gd name="connsiteX153" fmla="*/ 3864442 w 8991614"/>
                <a:gd name="connsiteY153" fmla="*/ 707571 h 827314"/>
                <a:gd name="connsiteX154" fmla="*/ 3733814 w 8991614"/>
                <a:gd name="connsiteY154" fmla="*/ 685800 h 827314"/>
                <a:gd name="connsiteX155" fmla="*/ 3657614 w 8991614"/>
                <a:gd name="connsiteY155" fmla="*/ 664028 h 827314"/>
                <a:gd name="connsiteX156" fmla="*/ 3603185 w 8991614"/>
                <a:gd name="connsiteY156" fmla="*/ 620485 h 827314"/>
                <a:gd name="connsiteX157" fmla="*/ 3592299 w 8991614"/>
                <a:gd name="connsiteY157" fmla="*/ 587828 h 827314"/>
                <a:gd name="connsiteX158" fmla="*/ 3635842 w 8991614"/>
                <a:gd name="connsiteY158" fmla="*/ 576942 h 827314"/>
                <a:gd name="connsiteX159" fmla="*/ 3853556 w 8991614"/>
                <a:gd name="connsiteY159" fmla="*/ 598714 h 827314"/>
                <a:gd name="connsiteX160" fmla="*/ 3886214 w 8991614"/>
                <a:gd name="connsiteY160" fmla="*/ 620485 h 827314"/>
                <a:gd name="connsiteX161" fmla="*/ 3907985 w 8991614"/>
                <a:gd name="connsiteY161" fmla="*/ 642257 h 827314"/>
                <a:gd name="connsiteX162" fmla="*/ 3951528 w 8991614"/>
                <a:gd name="connsiteY162" fmla="*/ 653142 h 827314"/>
                <a:gd name="connsiteX163" fmla="*/ 4060385 w 8991614"/>
                <a:gd name="connsiteY163" fmla="*/ 707571 h 827314"/>
                <a:gd name="connsiteX164" fmla="*/ 4147471 w 8991614"/>
                <a:gd name="connsiteY164" fmla="*/ 729342 h 827314"/>
                <a:gd name="connsiteX165" fmla="*/ 4332528 w 8991614"/>
                <a:gd name="connsiteY165" fmla="*/ 718457 h 827314"/>
                <a:gd name="connsiteX166" fmla="*/ 4354299 w 8991614"/>
                <a:gd name="connsiteY166" fmla="*/ 696685 h 827314"/>
                <a:gd name="connsiteX167" fmla="*/ 4397842 w 8991614"/>
                <a:gd name="connsiteY167" fmla="*/ 631371 h 827314"/>
                <a:gd name="connsiteX168" fmla="*/ 4474042 w 8991614"/>
                <a:gd name="connsiteY168" fmla="*/ 566057 h 827314"/>
                <a:gd name="connsiteX169" fmla="*/ 4506699 w 8991614"/>
                <a:gd name="connsiteY169" fmla="*/ 533400 h 827314"/>
                <a:gd name="connsiteX170" fmla="*/ 4561128 w 8991614"/>
                <a:gd name="connsiteY170" fmla="*/ 500742 h 827314"/>
                <a:gd name="connsiteX171" fmla="*/ 4637328 w 8991614"/>
                <a:gd name="connsiteY171" fmla="*/ 457200 h 827314"/>
                <a:gd name="connsiteX172" fmla="*/ 4669985 w 8991614"/>
                <a:gd name="connsiteY172" fmla="*/ 435428 h 827314"/>
                <a:gd name="connsiteX173" fmla="*/ 4735299 w 8991614"/>
                <a:gd name="connsiteY173" fmla="*/ 402771 h 827314"/>
                <a:gd name="connsiteX174" fmla="*/ 4800614 w 8991614"/>
                <a:gd name="connsiteY174" fmla="*/ 489857 h 827314"/>
                <a:gd name="connsiteX175" fmla="*/ 4822385 w 8991614"/>
                <a:gd name="connsiteY175" fmla="*/ 576942 h 827314"/>
                <a:gd name="connsiteX176" fmla="*/ 4735299 w 8991614"/>
                <a:gd name="connsiteY176" fmla="*/ 609600 h 827314"/>
                <a:gd name="connsiteX177" fmla="*/ 4702642 w 8991614"/>
                <a:gd name="connsiteY177" fmla="*/ 620485 h 827314"/>
                <a:gd name="connsiteX178" fmla="*/ 4659099 w 8991614"/>
                <a:gd name="connsiteY178" fmla="*/ 631371 h 827314"/>
                <a:gd name="connsiteX179" fmla="*/ 4572014 w 8991614"/>
                <a:gd name="connsiteY179" fmla="*/ 620485 h 827314"/>
                <a:gd name="connsiteX180" fmla="*/ 4506699 w 8991614"/>
                <a:gd name="connsiteY180" fmla="*/ 555171 h 827314"/>
                <a:gd name="connsiteX181" fmla="*/ 4463156 w 8991614"/>
                <a:gd name="connsiteY181" fmla="*/ 511628 h 827314"/>
                <a:gd name="connsiteX182" fmla="*/ 4397842 w 8991614"/>
                <a:gd name="connsiteY182" fmla="*/ 424542 h 827314"/>
                <a:gd name="connsiteX183" fmla="*/ 4354299 w 8991614"/>
                <a:gd name="connsiteY183" fmla="*/ 359228 h 827314"/>
                <a:gd name="connsiteX184" fmla="*/ 4332528 w 8991614"/>
                <a:gd name="connsiteY184" fmla="*/ 381000 h 827314"/>
                <a:gd name="connsiteX185" fmla="*/ 4321642 w 8991614"/>
                <a:gd name="connsiteY185" fmla="*/ 468085 h 827314"/>
                <a:gd name="connsiteX186" fmla="*/ 4310756 w 8991614"/>
                <a:gd name="connsiteY186" fmla="*/ 500742 h 827314"/>
                <a:gd name="connsiteX187" fmla="*/ 4299871 w 8991614"/>
                <a:gd name="connsiteY187" fmla="*/ 544285 h 827314"/>
                <a:gd name="connsiteX188" fmla="*/ 4310756 w 8991614"/>
                <a:gd name="connsiteY188" fmla="*/ 609600 h 827314"/>
                <a:gd name="connsiteX189" fmla="*/ 4343414 w 8991614"/>
                <a:gd name="connsiteY189" fmla="*/ 620485 h 827314"/>
                <a:gd name="connsiteX190" fmla="*/ 4441385 w 8991614"/>
                <a:gd name="connsiteY190" fmla="*/ 631371 h 827314"/>
                <a:gd name="connsiteX191" fmla="*/ 4767956 w 8991614"/>
                <a:gd name="connsiteY191" fmla="*/ 642257 h 827314"/>
                <a:gd name="connsiteX192" fmla="*/ 4822385 w 8991614"/>
                <a:gd name="connsiteY192" fmla="*/ 674914 h 827314"/>
                <a:gd name="connsiteX193" fmla="*/ 4855042 w 8991614"/>
                <a:gd name="connsiteY193" fmla="*/ 653142 h 827314"/>
                <a:gd name="connsiteX194" fmla="*/ 4898585 w 8991614"/>
                <a:gd name="connsiteY194" fmla="*/ 642257 h 827314"/>
                <a:gd name="connsiteX195" fmla="*/ 4920356 w 8991614"/>
                <a:gd name="connsiteY195" fmla="*/ 620485 h 827314"/>
                <a:gd name="connsiteX196" fmla="*/ 5007442 w 8991614"/>
                <a:gd name="connsiteY196" fmla="*/ 587828 h 827314"/>
                <a:gd name="connsiteX197" fmla="*/ 5072756 w 8991614"/>
                <a:gd name="connsiteY197" fmla="*/ 555171 h 827314"/>
                <a:gd name="connsiteX198" fmla="*/ 5138071 w 8991614"/>
                <a:gd name="connsiteY198" fmla="*/ 642257 h 827314"/>
                <a:gd name="connsiteX199" fmla="*/ 5181614 w 8991614"/>
                <a:gd name="connsiteY199" fmla="*/ 696685 h 827314"/>
                <a:gd name="connsiteX200" fmla="*/ 5170728 w 8991614"/>
                <a:gd name="connsiteY200" fmla="*/ 729342 h 827314"/>
                <a:gd name="connsiteX201" fmla="*/ 4963899 w 8991614"/>
                <a:gd name="connsiteY201" fmla="*/ 696685 h 827314"/>
                <a:gd name="connsiteX202" fmla="*/ 4876814 w 8991614"/>
                <a:gd name="connsiteY202" fmla="*/ 674914 h 827314"/>
                <a:gd name="connsiteX203" fmla="*/ 4811499 w 8991614"/>
                <a:gd name="connsiteY203" fmla="*/ 718457 h 827314"/>
                <a:gd name="connsiteX204" fmla="*/ 4833271 w 8991614"/>
                <a:gd name="connsiteY204" fmla="*/ 740228 h 827314"/>
                <a:gd name="connsiteX205" fmla="*/ 4931242 w 8991614"/>
                <a:gd name="connsiteY205" fmla="*/ 729342 h 827314"/>
                <a:gd name="connsiteX206" fmla="*/ 4985671 w 8991614"/>
                <a:gd name="connsiteY206" fmla="*/ 696685 h 827314"/>
                <a:gd name="connsiteX207" fmla="*/ 5061871 w 8991614"/>
                <a:gd name="connsiteY207" fmla="*/ 653142 h 827314"/>
                <a:gd name="connsiteX208" fmla="*/ 5094528 w 8991614"/>
                <a:gd name="connsiteY208" fmla="*/ 620485 h 827314"/>
                <a:gd name="connsiteX209" fmla="*/ 5127185 w 8991614"/>
                <a:gd name="connsiteY209" fmla="*/ 598714 h 827314"/>
                <a:gd name="connsiteX210" fmla="*/ 5170728 w 8991614"/>
                <a:gd name="connsiteY210" fmla="*/ 566057 h 827314"/>
                <a:gd name="connsiteX211" fmla="*/ 5181614 w 8991614"/>
                <a:gd name="connsiteY211" fmla="*/ 533400 h 827314"/>
                <a:gd name="connsiteX212" fmla="*/ 5214271 w 8991614"/>
                <a:gd name="connsiteY212" fmla="*/ 500742 h 827314"/>
                <a:gd name="connsiteX213" fmla="*/ 5236042 w 8991614"/>
                <a:gd name="connsiteY213" fmla="*/ 468085 h 827314"/>
                <a:gd name="connsiteX214" fmla="*/ 5268699 w 8991614"/>
                <a:gd name="connsiteY214" fmla="*/ 489857 h 827314"/>
                <a:gd name="connsiteX215" fmla="*/ 5279585 w 8991614"/>
                <a:gd name="connsiteY215" fmla="*/ 522514 h 827314"/>
                <a:gd name="connsiteX216" fmla="*/ 5334014 w 8991614"/>
                <a:gd name="connsiteY216" fmla="*/ 642257 h 827314"/>
                <a:gd name="connsiteX217" fmla="*/ 5366671 w 8991614"/>
                <a:gd name="connsiteY217" fmla="*/ 620485 h 827314"/>
                <a:gd name="connsiteX218" fmla="*/ 5410214 w 8991614"/>
                <a:gd name="connsiteY218" fmla="*/ 555171 h 827314"/>
                <a:gd name="connsiteX219" fmla="*/ 5442871 w 8991614"/>
                <a:gd name="connsiteY219" fmla="*/ 544285 h 827314"/>
                <a:gd name="connsiteX220" fmla="*/ 5529956 w 8991614"/>
                <a:gd name="connsiteY220" fmla="*/ 555171 h 827314"/>
                <a:gd name="connsiteX221" fmla="*/ 5595271 w 8991614"/>
                <a:gd name="connsiteY221" fmla="*/ 598714 h 827314"/>
                <a:gd name="connsiteX222" fmla="*/ 5606156 w 8991614"/>
                <a:gd name="connsiteY222" fmla="*/ 631371 h 827314"/>
                <a:gd name="connsiteX223" fmla="*/ 5627928 w 8991614"/>
                <a:gd name="connsiteY223" fmla="*/ 664028 h 827314"/>
                <a:gd name="connsiteX224" fmla="*/ 5638814 w 8991614"/>
                <a:gd name="connsiteY224" fmla="*/ 707571 h 827314"/>
                <a:gd name="connsiteX225" fmla="*/ 5812985 w 8991614"/>
                <a:gd name="connsiteY225" fmla="*/ 685800 h 827314"/>
                <a:gd name="connsiteX226" fmla="*/ 5910956 w 8991614"/>
                <a:gd name="connsiteY226" fmla="*/ 664028 h 827314"/>
                <a:gd name="connsiteX227" fmla="*/ 5943614 w 8991614"/>
                <a:gd name="connsiteY227" fmla="*/ 555171 h 827314"/>
                <a:gd name="connsiteX228" fmla="*/ 5954499 w 8991614"/>
                <a:gd name="connsiteY228" fmla="*/ 489857 h 827314"/>
                <a:gd name="connsiteX229" fmla="*/ 5921842 w 8991614"/>
                <a:gd name="connsiteY229" fmla="*/ 391885 h 827314"/>
                <a:gd name="connsiteX230" fmla="*/ 5856528 w 8991614"/>
                <a:gd name="connsiteY230" fmla="*/ 370114 h 827314"/>
                <a:gd name="connsiteX231" fmla="*/ 5791214 w 8991614"/>
                <a:gd name="connsiteY231" fmla="*/ 381000 h 827314"/>
                <a:gd name="connsiteX232" fmla="*/ 5780328 w 8991614"/>
                <a:gd name="connsiteY232" fmla="*/ 413657 h 827314"/>
                <a:gd name="connsiteX233" fmla="*/ 5823871 w 8991614"/>
                <a:gd name="connsiteY233" fmla="*/ 435428 h 827314"/>
                <a:gd name="connsiteX234" fmla="*/ 5856528 w 8991614"/>
                <a:gd name="connsiteY234" fmla="*/ 457200 h 827314"/>
                <a:gd name="connsiteX235" fmla="*/ 5943614 w 8991614"/>
                <a:gd name="connsiteY235" fmla="*/ 478971 h 827314"/>
                <a:gd name="connsiteX236" fmla="*/ 6008928 w 8991614"/>
                <a:gd name="connsiteY236" fmla="*/ 511628 h 827314"/>
                <a:gd name="connsiteX237" fmla="*/ 6052471 w 8991614"/>
                <a:gd name="connsiteY237" fmla="*/ 522514 h 827314"/>
                <a:gd name="connsiteX238" fmla="*/ 6128671 w 8991614"/>
                <a:gd name="connsiteY238" fmla="*/ 555171 h 827314"/>
                <a:gd name="connsiteX239" fmla="*/ 6150442 w 8991614"/>
                <a:gd name="connsiteY239" fmla="*/ 587828 h 827314"/>
                <a:gd name="connsiteX240" fmla="*/ 6128671 w 8991614"/>
                <a:gd name="connsiteY240" fmla="*/ 783771 h 827314"/>
                <a:gd name="connsiteX241" fmla="*/ 5791214 w 8991614"/>
                <a:gd name="connsiteY241" fmla="*/ 772885 h 827314"/>
                <a:gd name="connsiteX242" fmla="*/ 5758556 w 8991614"/>
                <a:gd name="connsiteY242" fmla="*/ 762000 h 827314"/>
                <a:gd name="connsiteX243" fmla="*/ 5595271 w 8991614"/>
                <a:gd name="connsiteY243" fmla="*/ 772885 h 827314"/>
                <a:gd name="connsiteX244" fmla="*/ 5562614 w 8991614"/>
                <a:gd name="connsiteY244" fmla="*/ 794657 h 827314"/>
                <a:gd name="connsiteX245" fmla="*/ 5497299 w 8991614"/>
                <a:gd name="connsiteY245" fmla="*/ 816428 h 827314"/>
                <a:gd name="connsiteX246" fmla="*/ 5486414 w 8991614"/>
                <a:gd name="connsiteY246" fmla="*/ 772885 h 827314"/>
                <a:gd name="connsiteX247" fmla="*/ 5508185 w 8991614"/>
                <a:gd name="connsiteY247" fmla="*/ 555171 h 827314"/>
                <a:gd name="connsiteX248" fmla="*/ 5540842 w 8991614"/>
                <a:gd name="connsiteY248" fmla="*/ 576942 h 827314"/>
                <a:gd name="connsiteX249" fmla="*/ 5627928 w 8991614"/>
                <a:gd name="connsiteY249" fmla="*/ 609600 h 827314"/>
                <a:gd name="connsiteX250" fmla="*/ 5693242 w 8991614"/>
                <a:gd name="connsiteY250" fmla="*/ 620485 h 827314"/>
                <a:gd name="connsiteX251" fmla="*/ 5725899 w 8991614"/>
                <a:gd name="connsiteY251" fmla="*/ 631371 h 827314"/>
                <a:gd name="connsiteX252" fmla="*/ 5943614 w 8991614"/>
                <a:gd name="connsiteY252" fmla="*/ 653142 h 827314"/>
                <a:gd name="connsiteX253" fmla="*/ 5976271 w 8991614"/>
                <a:gd name="connsiteY253" fmla="*/ 674914 h 827314"/>
                <a:gd name="connsiteX254" fmla="*/ 6041585 w 8991614"/>
                <a:gd name="connsiteY254" fmla="*/ 707571 h 827314"/>
                <a:gd name="connsiteX255" fmla="*/ 6259299 w 8991614"/>
                <a:gd name="connsiteY255" fmla="*/ 696685 h 827314"/>
                <a:gd name="connsiteX256" fmla="*/ 6324614 w 8991614"/>
                <a:gd name="connsiteY256" fmla="*/ 674914 h 827314"/>
                <a:gd name="connsiteX257" fmla="*/ 6389928 w 8991614"/>
                <a:gd name="connsiteY257" fmla="*/ 718457 h 827314"/>
                <a:gd name="connsiteX258" fmla="*/ 6455242 w 8991614"/>
                <a:gd name="connsiteY258" fmla="*/ 740228 h 827314"/>
                <a:gd name="connsiteX259" fmla="*/ 6487899 w 8991614"/>
                <a:gd name="connsiteY259" fmla="*/ 729342 h 827314"/>
                <a:gd name="connsiteX260" fmla="*/ 6542328 w 8991614"/>
                <a:gd name="connsiteY260" fmla="*/ 674914 h 827314"/>
                <a:gd name="connsiteX261" fmla="*/ 6629414 w 8991614"/>
                <a:gd name="connsiteY261" fmla="*/ 587828 h 827314"/>
                <a:gd name="connsiteX262" fmla="*/ 6672956 w 8991614"/>
                <a:gd name="connsiteY262" fmla="*/ 544285 h 827314"/>
                <a:gd name="connsiteX263" fmla="*/ 6694728 w 8991614"/>
                <a:gd name="connsiteY263" fmla="*/ 522514 h 827314"/>
                <a:gd name="connsiteX264" fmla="*/ 6683842 w 8991614"/>
                <a:gd name="connsiteY264" fmla="*/ 609600 h 827314"/>
                <a:gd name="connsiteX265" fmla="*/ 6662071 w 8991614"/>
                <a:gd name="connsiteY265" fmla="*/ 642257 h 827314"/>
                <a:gd name="connsiteX266" fmla="*/ 6651185 w 8991614"/>
                <a:gd name="connsiteY266" fmla="*/ 674914 h 827314"/>
                <a:gd name="connsiteX267" fmla="*/ 6607642 w 8991614"/>
                <a:gd name="connsiteY267" fmla="*/ 620485 h 827314"/>
                <a:gd name="connsiteX268" fmla="*/ 6574985 w 8991614"/>
                <a:gd name="connsiteY268" fmla="*/ 587828 h 827314"/>
                <a:gd name="connsiteX269" fmla="*/ 6553214 w 8991614"/>
                <a:gd name="connsiteY269" fmla="*/ 555171 h 827314"/>
                <a:gd name="connsiteX270" fmla="*/ 6455242 w 8991614"/>
                <a:gd name="connsiteY270" fmla="*/ 468085 h 827314"/>
                <a:gd name="connsiteX271" fmla="*/ 6411699 w 8991614"/>
                <a:gd name="connsiteY271" fmla="*/ 446314 h 827314"/>
                <a:gd name="connsiteX272" fmla="*/ 6357271 w 8991614"/>
                <a:gd name="connsiteY272" fmla="*/ 457200 h 827314"/>
                <a:gd name="connsiteX273" fmla="*/ 6324614 w 8991614"/>
                <a:gd name="connsiteY273" fmla="*/ 642257 h 827314"/>
                <a:gd name="connsiteX274" fmla="*/ 6313728 w 8991614"/>
                <a:gd name="connsiteY274" fmla="*/ 674914 h 827314"/>
                <a:gd name="connsiteX275" fmla="*/ 6281071 w 8991614"/>
                <a:gd name="connsiteY275" fmla="*/ 685800 h 827314"/>
                <a:gd name="connsiteX276" fmla="*/ 6237528 w 8991614"/>
                <a:gd name="connsiteY276" fmla="*/ 707571 h 827314"/>
                <a:gd name="connsiteX277" fmla="*/ 6270185 w 8991614"/>
                <a:gd name="connsiteY277" fmla="*/ 783771 h 827314"/>
                <a:gd name="connsiteX278" fmla="*/ 6302842 w 8991614"/>
                <a:gd name="connsiteY278" fmla="*/ 794657 h 827314"/>
                <a:gd name="connsiteX279" fmla="*/ 6694728 w 8991614"/>
                <a:gd name="connsiteY279" fmla="*/ 805542 h 827314"/>
                <a:gd name="connsiteX280" fmla="*/ 6792699 w 8991614"/>
                <a:gd name="connsiteY280" fmla="*/ 827314 h 827314"/>
                <a:gd name="connsiteX281" fmla="*/ 6858014 w 8991614"/>
                <a:gd name="connsiteY281" fmla="*/ 816428 h 827314"/>
                <a:gd name="connsiteX282" fmla="*/ 6868899 w 8991614"/>
                <a:gd name="connsiteY282" fmla="*/ 783771 h 827314"/>
                <a:gd name="connsiteX283" fmla="*/ 6890671 w 8991614"/>
                <a:gd name="connsiteY283" fmla="*/ 762000 h 827314"/>
                <a:gd name="connsiteX284" fmla="*/ 6934214 w 8991614"/>
                <a:gd name="connsiteY284" fmla="*/ 707571 h 827314"/>
                <a:gd name="connsiteX285" fmla="*/ 6966871 w 8991614"/>
                <a:gd name="connsiteY285" fmla="*/ 653142 h 827314"/>
                <a:gd name="connsiteX286" fmla="*/ 6977756 w 8991614"/>
                <a:gd name="connsiteY286" fmla="*/ 620485 h 827314"/>
                <a:gd name="connsiteX287" fmla="*/ 6999528 w 8991614"/>
                <a:gd name="connsiteY287" fmla="*/ 598714 h 827314"/>
                <a:gd name="connsiteX288" fmla="*/ 7064842 w 8991614"/>
                <a:gd name="connsiteY288" fmla="*/ 511628 h 827314"/>
                <a:gd name="connsiteX289" fmla="*/ 7086614 w 8991614"/>
                <a:gd name="connsiteY289" fmla="*/ 576942 h 827314"/>
                <a:gd name="connsiteX290" fmla="*/ 7043071 w 8991614"/>
                <a:gd name="connsiteY290" fmla="*/ 566057 h 827314"/>
                <a:gd name="connsiteX291" fmla="*/ 6966871 w 8991614"/>
                <a:gd name="connsiteY291" fmla="*/ 533400 h 827314"/>
                <a:gd name="connsiteX292" fmla="*/ 6836242 w 8991614"/>
                <a:gd name="connsiteY292" fmla="*/ 511628 h 827314"/>
                <a:gd name="connsiteX293" fmla="*/ 6727385 w 8991614"/>
                <a:gd name="connsiteY293" fmla="*/ 478971 h 827314"/>
                <a:gd name="connsiteX294" fmla="*/ 6694728 w 8991614"/>
                <a:gd name="connsiteY294" fmla="*/ 457200 h 827314"/>
                <a:gd name="connsiteX295" fmla="*/ 6683842 w 8991614"/>
                <a:gd name="connsiteY295" fmla="*/ 424542 h 827314"/>
                <a:gd name="connsiteX296" fmla="*/ 6705614 w 8991614"/>
                <a:gd name="connsiteY296" fmla="*/ 359228 h 827314"/>
                <a:gd name="connsiteX297" fmla="*/ 6760042 w 8991614"/>
                <a:gd name="connsiteY297" fmla="*/ 370114 h 827314"/>
                <a:gd name="connsiteX298" fmla="*/ 6770928 w 8991614"/>
                <a:gd name="connsiteY298" fmla="*/ 402771 h 827314"/>
                <a:gd name="connsiteX299" fmla="*/ 6836242 w 8991614"/>
                <a:gd name="connsiteY299" fmla="*/ 511628 h 827314"/>
                <a:gd name="connsiteX300" fmla="*/ 6879785 w 8991614"/>
                <a:gd name="connsiteY300" fmla="*/ 587828 h 827314"/>
                <a:gd name="connsiteX301" fmla="*/ 6901556 w 8991614"/>
                <a:gd name="connsiteY301" fmla="*/ 631371 h 827314"/>
                <a:gd name="connsiteX302" fmla="*/ 6934214 w 8991614"/>
                <a:gd name="connsiteY302" fmla="*/ 598714 h 827314"/>
                <a:gd name="connsiteX303" fmla="*/ 6945099 w 8991614"/>
                <a:gd name="connsiteY303" fmla="*/ 555171 h 827314"/>
                <a:gd name="connsiteX304" fmla="*/ 6999528 w 8991614"/>
                <a:gd name="connsiteY304" fmla="*/ 522514 h 827314"/>
                <a:gd name="connsiteX305" fmla="*/ 7064842 w 8991614"/>
                <a:gd name="connsiteY305" fmla="*/ 566057 h 827314"/>
                <a:gd name="connsiteX306" fmla="*/ 7108385 w 8991614"/>
                <a:gd name="connsiteY306" fmla="*/ 631371 h 827314"/>
                <a:gd name="connsiteX307" fmla="*/ 7162814 w 8991614"/>
                <a:gd name="connsiteY307" fmla="*/ 544285 h 827314"/>
                <a:gd name="connsiteX308" fmla="*/ 7195471 w 8991614"/>
                <a:gd name="connsiteY308" fmla="*/ 511628 h 827314"/>
                <a:gd name="connsiteX309" fmla="*/ 7228128 w 8991614"/>
                <a:gd name="connsiteY309" fmla="*/ 435428 h 827314"/>
                <a:gd name="connsiteX310" fmla="*/ 7260785 w 8991614"/>
                <a:gd name="connsiteY310" fmla="*/ 424542 h 827314"/>
                <a:gd name="connsiteX311" fmla="*/ 7282556 w 8991614"/>
                <a:gd name="connsiteY311" fmla="*/ 457200 h 827314"/>
                <a:gd name="connsiteX312" fmla="*/ 7304328 w 8991614"/>
                <a:gd name="connsiteY312" fmla="*/ 478971 h 827314"/>
                <a:gd name="connsiteX313" fmla="*/ 7315214 w 8991614"/>
                <a:gd name="connsiteY313" fmla="*/ 511628 h 827314"/>
                <a:gd name="connsiteX314" fmla="*/ 7347871 w 8991614"/>
                <a:gd name="connsiteY314" fmla="*/ 544285 h 827314"/>
                <a:gd name="connsiteX315" fmla="*/ 7369642 w 8991614"/>
                <a:gd name="connsiteY315" fmla="*/ 576942 h 827314"/>
                <a:gd name="connsiteX316" fmla="*/ 7413185 w 8991614"/>
                <a:gd name="connsiteY316" fmla="*/ 631371 h 827314"/>
                <a:gd name="connsiteX317" fmla="*/ 7478499 w 8991614"/>
                <a:gd name="connsiteY317" fmla="*/ 555171 h 827314"/>
                <a:gd name="connsiteX318" fmla="*/ 7489385 w 8991614"/>
                <a:gd name="connsiteY318" fmla="*/ 522514 h 827314"/>
                <a:gd name="connsiteX319" fmla="*/ 7532928 w 8991614"/>
                <a:gd name="connsiteY319" fmla="*/ 457200 h 827314"/>
                <a:gd name="connsiteX320" fmla="*/ 7554699 w 8991614"/>
                <a:gd name="connsiteY320" fmla="*/ 413657 h 827314"/>
                <a:gd name="connsiteX321" fmla="*/ 7609128 w 8991614"/>
                <a:gd name="connsiteY321" fmla="*/ 359228 h 827314"/>
                <a:gd name="connsiteX322" fmla="*/ 7543814 w 8991614"/>
                <a:gd name="connsiteY322" fmla="*/ 326571 h 827314"/>
                <a:gd name="connsiteX323" fmla="*/ 7511156 w 8991614"/>
                <a:gd name="connsiteY323" fmla="*/ 304800 h 827314"/>
                <a:gd name="connsiteX324" fmla="*/ 7456728 w 8991614"/>
                <a:gd name="connsiteY324" fmla="*/ 283028 h 827314"/>
                <a:gd name="connsiteX325" fmla="*/ 7402299 w 8991614"/>
                <a:gd name="connsiteY325" fmla="*/ 250371 h 827314"/>
                <a:gd name="connsiteX326" fmla="*/ 7369642 w 8991614"/>
                <a:gd name="connsiteY326" fmla="*/ 228600 h 827314"/>
                <a:gd name="connsiteX327" fmla="*/ 7336985 w 8991614"/>
                <a:gd name="connsiteY327" fmla="*/ 217714 h 827314"/>
                <a:gd name="connsiteX328" fmla="*/ 7369642 w 8991614"/>
                <a:gd name="connsiteY328" fmla="*/ 206828 h 827314"/>
                <a:gd name="connsiteX329" fmla="*/ 7489385 w 8991614"/>
                <a:gd name="connsiteY329" fmla="*/ 250371 h 827314"/>
                <a:gd name="connsiteX330" fmla="*/ 7576471 w 8991614"/>
                <a:gd name="connsiteY330" fmla="*/ 272142 h 827314"/>
                <a:gd name="connsiteX331" fmla="*/ 7717985 w 8991614"/>
                <a:gd name="connsiteY331" fmla="*/ 293914 h 827314"/>
                <a:gd name="connsiteX332" fmla="*/ 7772414 w 8991614"/>
                <a:gd name="connsiteY332" fmla="*/ 337457 h 827314"/>
                <a:gd name="connsiteX333" fmla="*/ 7815956 w 8991614"/>
                <a:gd name="connsiteY333" fmla="*/ 348342 h 827314"/>
                <a:gd name="connsiteX334" fmla="*/ 7903042 w 8991614"/>
                <a:gd name="connsiteY334" fmla="*/ 381000 h 827314"/>
                <a:gd name="connsiteX335" fmla="*/ 7881271 w 8991614"/>
                <a:gd name="connsiteY335" fmla="*/ 457200 h 827314"/>
                <a:gd name="connsiteX336" fmla="*/ 7859499 w 8991614"/>
                <a:gd name="connsiteY336" fmla="*/ 478971 h 827314"/>
                <a:gd name="connsiteX337" fmla="*/ 7815956 w 8991614"/>
                <a:gd name="connsiteY337" fmla="*/ 555171 h 827314"/>
                <a:gd name="connsiteX338" fmla="*/ 7794185 w 8991614"/>
                <a:gd name="connsiteY338" fmla="*/ 598714 h 827314"/>
                <a:gd name="connsiteX339" fmla="*/ 7772414 w 8991614"/>
                <a:gd name="connsiteY339" fmla="*/ 631371 h 827314"/>
                <a:gd name="connsiteX340" fmla="*/ 7739756 w 8991614"/>
                <a:gd name="connsiteY340" fmla="*/ 696685 h 827314"/>
                <a:gd name="connsiteX341" fmla="*/ 7587356 w 8991614"/>
                <a:gd name="connsiteY341" fmla="*/ 685800 h 827314"/>
                <a:gd name="connsiteX342" fmla="*/ 7543814 w 8991614"/>
                <a:gd name="connsiteY342" fmla="*/ 674914 h 827314"/>
                <a:gd name="connsiteX343" fmla="*/ 7478499 w 8991614"/>
                <a:gd name="connsiteY343" fmla="*/ 631371 h 827314"/>
                <a:gd name="connsiteX344" fmla="*/ 7424071 w 8991614"/>
                <a:gd name="connsiteY344" fmla="*/ 674914 h 827314"/>
                <a:gd name="connsiteX345" fmla="*/ 7369642 w 8991614"/>
                <a:gd name="connsiteY345" fmla="*/ 740228 h 827314"/>
                <a:gd name="connsiteX346" fmla="*/ 7304328 w 8991614"/>
                <a:gd name="connsiteY346" fmla="*/ 762000 h 827314"/>
                <a:gd name="connsiteX347" fmla="*/ 7184585 w 8991614"/>
                <a:gd name="connsiteY347" fmla="*/ 751114 h 827314"/>
                <a:gd name="connsiteX348" fmla="*/ 7119271 w 8991614"/>
                <a:gd name="connsiteY348" fmla="*/ 685800 h 827314"/>
                <a:gd name="connsiteX349" fmla="*/ 7075728 w 8991614"/>
                <a:gd name="connsiteY349" fmla="*/ 653142 h 827314"/>
                <a:gd name="connsiteX350" fmla="*/ 7053956 w 8991614"/>
                <a:gd name="connsiteY350" fmla="*/ 620485 h 827314"/>
                <a:gd name="connsiteX351" fmla="*/ 7010414 w 8991614"/>
                <a:gd name="connsiteY351" fmla="*/ 576942 h 827314"/>
                <a:gd name="connsiteX352" fmla="*/ 6999528 w 8991614"/>
                <a:gd name="connsiteY352" fmla="*/ 544285 h 827314"/>
                <a:gd name="connsiteX353" fmla="*/ 6977756 w 8991614"/>
                <a:gd name="connsiteY353" fmla="*/ 522514 h 827314"/>
                <a:gd name="connsiteX354" fmla="*/ 6966871 w 8991614"/>
                <a:gd name="connsiteY354" fmla="*/ 468085 h 827314"/>
                <a:gd name="connsiteX355" fmla="*/ 6955985 w 8991614"/>
                <a:gd name="connsiteY355" fmla="*/ 435428 h 827314"/>
                <a:gd name="connsiteX356" fmla="*/ 6977756 w 8991614"/>
                <a:gd name="connsiteY356" fmla="*/ 381000 h 827314"/>
                <a:gd name="connsiteX357" fmla="*/ 6988642 w 8991614"/>
                <a:gd name="connsiteY357" fmla="*/ 413657 h 827314"/>
                <a:gd name="connsiteX358" fmla="*/ 7010414 w 8991614"/>
                <a:gd name="connsiteY358" fmla="*/ 446314 h 827314"/>
                <a:gd name="connsiteX359" fmla="*/ 7043071 w 8991614"/>
                <a:gd name="connsiteY359" fmla="*/ 489857 h 827314"/>
                <a:gd name="connsiteX360" fmla="*/ 7064842 w 8991614"/>
                <a:gd name="connsiteY360" fmla="*/ 522514 h 827314"/>
                <a:gd name="connsiteX361" fmla="*/ 7086614 w 8991614"/>
                <a:gd name="connsiteY361" fmla="*/ 544285 h 827314"/>
                <a:gd name="connsiteX362" fmla="*/ 7173699 w 8991614"/>
                <a:gd name="connsiteY362" fmla="*/ 522514 h 827314"/>
                <a:gd name="connsiteX363" fmla="*/ 7206356 w 8991614"/>
                <a:gd name="connsiteY363" fmla="*/ 511628 h 827314"/>
                <a:gd name="connsiteX364" fmla="*/ 7326099 w 8991614"/>
                <a:gd name="connsiteY364" fmla="*/ 424542 h 827314"/>
                <a:gd name="connsiteX365" fmla="*/ 7380528 w 8991614"/>
                <a:gd name="connsiteY365" fmla="*/ 402771 h 827314"/>
                <a:gd name="connsiteX366" fmla="*/ 7511156 w 8991614"/>
                <a:gd name="connsiteY366" fmla="*/ 337457 h 827314"/>
                <a:gd name="connsiteX367" fmla="*/ 7565585 w 8991614"/>
                <a:gd name="connsiteY367" fmla="*/ 315685 h 827314"/>
                <a:gd name="connsiteX368" fmla="*/ 7641785 w 8991614"/>
                <a:gd name="connsiteY368" fmla="*/ 272142 h 827314"/>
                <a:gd name="connsiteX369" fmla="*/ 7674442 w 8991614"/>
                <a:gd name="connsiteY369" fmla="*/ 261257 h 827314"/>
                <a:gd name="connsiteX370" fmla="*/ 7685328 w 8991614"/>
                <a:gd name="connsiteY370" fmla="*/ 304800 h 827314"/>
                <a:gd name="connsiteX371" fmla="*/ 7696214 w 8991614"/>
                <a:gd name="connsiteY371" fmla="*/ 478971 h 827314"/>
                <a:gd name="connsiteX372" fmla="*/ 7717985 w 8991614"/>
                <a:gd name="connsiteY372" fmla="*/ 435428 h 827314"/>
                <a:gd name="connsiteX373" fmla="*/ 7728871 w 8991614"/>
                <a:gd name="connsiteY373" fmla="*/ 402771 h 827314"/>
                <a:gd name="connsiteX374" fmla="*/ 7750642 w 8991614"/>
                <a:gd name="connsiteY374" fmla="*/ 370114 h 827314"/>
                <a:gd name="connsiteX375" fmla="*/ 7772414 w 8991614"/>
                <a:gd name="connsiteY375" fmla="*/ 326571 h 827314"/>
                <a:gd name="connsiteX376" fmla="*/ 7783299 w 8991614"/>
                <a:gd name="connsiteY376" fmla="*/ 293914 h 827314"/>
                <a:gd name="connsiteX377" fmla="*/ 7837728 w 8991614"/>
                <a:gd name="connsiteY377" fmla="*/ 228600 h 827314"/>
                <a:gd name="connsiteX378" fmla="*/ 7881271 w 8991614"/>
                <a:gd name="connsiteY378" fmla="*/ 239485 h 827314"/>
                <a:gd name="connsiteX379" fmla="*/ 7957471 w 8991614"/>
                <a:gd name="connsiteY379" fmla="*/ 293914 h 827314"/>
                <a:gd name="connsiteX380" fmla="*/ 8022785 w 8991614"/>
                <a:gd name="connsiteY380" fmla="*/ 315685 h 827314"/>
                <a:gd name="connsiteX381" fmla="*/ 8066328 w 8991614"/>
                <a:gd name="connsiteY381" fmla="*/ 293914 h 827314"/>
                <a:gd name="connsiteX382" fmla="*/ 8088099 w 8991614"/>
                <a:gd name="connsiteY382" fmla="*/ 217714 h 827314"/>
                <a:gd name="connsiteX383" fmla="*/ 8109871 w 8991614"/>
                <a:gd name="connsiteY383" fmla="*/ 195942 h 827314"/>
                <a:gd name="connsiteX384" fmla="*/ 8120756 w 8991614"/>
                <a:gd name="connsiteY384" fmla="*/ 163285 h 827314"/>
                <a:gd name="connsiteX385" fmla="*/ 8131642 w 8991614"/>
                <a:gd name="connsiteY385" fmla="*/ 206828 h 827314"/>
                <a:gd name="connsiteX386" fmla="*/ 8142528 w 8991614"/>
                <a:gd name="connsiteY386" fmla="*/ 239485 h 827314"/>
                <a:gd name="connsiteX387" fmla="*/ 8164299 w 8991614"/>
                <a:gd name="connsiteY387" fmla="*/ 337457 h 827314"/>
                <a:gd name="connsiteX388" fmla="*/ 8175185 w 8991614"/>
                <a:gd name="connsiteY388" fmla="*/ 381000 h 827314"/>
                <a:gd name="connsiteX389" fmla="*/ 8153414 w 8991614"/>
                <a:gd name="connsiteY389" fmla="*/ 424542 h 827314"/>
                <a:gd name="connsiteX390" fmla="*/ 8120756 w 8991614"/>
                <a:gd name="connsiteY390" fmla="*/ 446314 h 827314"/>
                <a:gd name="connsiteX391" fmla="*/ 7815956 w 8991614"/>
                <a:gd name="connsiteY391" fmla="*/ 435428 h 827314"/>
                <a:gd name="connsiteX392" fmla="*/ 7717985 w 8991614"/>
                <a:gd name="connsiteY392" fmla="*/ 446314 h 827314"/>
                <a:gd name="connsiteX393" fmla="*/ 7674442 w 8991614"/>
                <a:gd name="connsiteY393" fmla="*/ 511628 h 827314"/>
                <a:gd name="connsiteX394" fmla="*/ 7630899 w 8991614"/>
                <a:gd name="connsiteY394" fmla="*/ 555171 h 827314"/>
                <a:gd name="connsiteX395" fmla="*/ 8066328 w 8991614"/>
                <a:gd name="connsiteY395" fmla="*/ 587828 h 827314"/>
                <a:gd name="connsiteX396" fmla="*/ 8077214 w 8991614"/>
                <a:gd name="connsiteY396" fmla="*/ 620485 h 827314"/>
                <a:gd name="connsiteX397" fmla="*/ 8120756 w 8991614"/>
                <a:gd name="connsiteY397" fmla="*/ 674914 h 827314"/>
                <a:gd name="connsiteX398" fmla="*/ 8142528 w 8991614"/>
                <a:gd name="connsiteY398" fmla="*/ 631371 h 827314"/>
                <a:gd name="connsiteX399" fmla="*/ 8175185 w 8991614"/>
                <a:gd name="connsiteY399" fmla="*/ 598714 h 827314"/>
                <a:gd name="connsiteX400" fmla="*/ 8196956 w 8991614"/>
                <a:gd name="connsiteY400" fmla="*/ 544285 h 827314"/>
                <a:gd name="connsiteX401" fmla="*/ 8262271 w 8991614"/>
                <a:gd name="connsiteY401" fmla="*/ 489857 h 827314"/>
                <a:gd name="connsiteX402" fmla="*/ 8327585 w 8991614"/>
                <a:gd name="connsiteY402" fmla="*/ 435428 h 827314"/>
                <a:gd name="connsiteX403" fmla="*/ 8371128 w 8991614"/>
                <a:gd name="connsiteY403" fmla="*/ 413657 h 827314"/>
                <a:gd name="connsiteX404" fmla="*/ 8382014 w 8991614"/>
                <a:gd name="connsiteY404" fmla="*/ 152400 h 827314"/>
                <a:gd name="connsiteX405" fmla="*/ 8371128 w 8991614"/>
                <a:gd name="connsiteY405" fmla="*/ 228600 h 827314"/>
                <a:gd name="connsiteX406" fmla="*/ 8403785 w 8991614"/>
                <a:gd name="connsiteY406" fmla="*/ 195942 h 827314"/>
                <a:gd name="connsiteX407" fmla="*/ 8490871 w 8991614"/>
                <a:gd name="connsiteY407" fmla="*/ 174171 h 827314"/>
                <a:gd name="connsiteX408" fmla="*/ 8556185 w 8991614"/>
                <a:gd name="connsiteY408" fmla="*/ 130628 h 827314"/>
                <a:gd name="connsiteX409" fmla="*/ 8610614 w 8991614"/>
                <a:gd name="connsiteY409" fmla="*/ 97971 h 827314"/>
                <a:gd name="connsiteX410" fmla="*/ 8643271 w 8991614"/>
                <a:gd name="connsiteY410" fmla="*/ 65314 h 827314"/>
                <a:gd name="connsiteX411" fmla="*/ 8675928 w 8991614"/>
                <a:gd name="connsiteY411" fmla="*/ 43542 h 827314"/>
                <a:gd name="connsiteX412" fmla="*/ 8752128 w 8991614"/>
                <a:gd name="connsiteY412" fmla="*/ 0 h 827314"/>
                <a:gd name="connsiteX413" fmla="*/ 8773899 w 8991614"/>
                <a:gd name="connsiteY413" fmla="*/ 43542 h 827314"/>
                <a:gd name="connsiteX414" fmla="*/ 8795671 w 8991614"/>
                <a:gd name="connsiteY414" fmla="*/ 76200 h 827314"/>
                <a:gd name="connsiteX415" fmla="*/ 8817442 w 8991614"/>
                <a:gd name="connsiteY415" fmla="*/ 185057 h 827314"/>
                <a:gd name="connsiteX416" fmla="*/ 8752128 w 8991614"/>
                <a:gd name="connsiteY416" fmla="*/ 348342 h 827314"/>
                <a:gd name="connsiteX417" fmla="*/ 8719471 w 8991614"/>
                <a:gd name="connsiteY417" fmla="*/ 337457 h 827314"/>
                <a:gd name="connsiteX418" fmla="*/ 8654156 w 8991614"/>
                <a:gd name="connsiteY418" fmla="*/ 261257 h 827314"/>
                <a:gd name="connsiteX419" fmla="*/ 8621499 w 8991614"/>
                <a:gd name="connsiteY419" fmla="*/ 250371 h 827314"/>
                <a:gd name="connsiteX420" fmla="*/ 8697699 w 8991614"/>
                <a:gd name="connsiteY420" fmla="*/ 261257 h 827314"/>
                <a:gd name="connsiteX421" fmla="*/ 8763014 w 8991614"/>
                <a:gd name="connsiteY421" fmla="*/ 283028 h 827314"/>
                <a:gd name="connsiteX422" fmla="*/ 8828328 w 8991614"/>
                <a:gd name="connsiteY422" fmla="*/ 315685 h 827314"/>
                <a:gd name="connsiteX423" fmla="*/ 8882756 w 8991614"/>
                <a:gd name="connsiteY423" fmla="*/ 370114 h 827314"/>
                <a:gd name="connsiteX424" fmla="*/ 8817442 w 8991614"/>
                <a:gd name="connsiteY424" fmla="*/ 489857 h 827314"/>
                <a:gd name="connsiteX425" fmla="*/ 8784785 w 8991614"/>
                <a:gd name="connsiteY425" fmla="*/ 522514 h 827314"/>
                <a:gd name="connsiteX426" fmla="*/ 8719471 w 8991614"/>
                <a:gd name="connsiteY426" fmla="*/ 576942 h 827314"/>
                <a:gd name="connsiteX427" fmla="*/ 8686814 w 8991614"/>
                <a:gd name="connsiteY427" fmla="*/ 587828 h 827314"/>
                <a:gd name="connsiteX428" fmla="*/ 8610614 w 8991614"/>
                <a:gd name="connsiteY428" fmla="*/ 576942 h 827314"/>
                <a:gd name="connsiteX429" fmla="*/ 8545299 w 8991614"/>
                <a:gd name="connsiteY429" fmla="*/ 555171 h 827314"/>
                <a:gd name="connsiteX430" fmla="*/ 8501756 w 8991614"/>
                <a:gd name="connsiteY430" fmla="*/ 511628 h 827314"/>
                <a:gd name="connsiteX431" fmla="*/ 8469099 w 8991614"/>
                <a:gd name="connsiteY431" fmla="*/ 500742 h 827314"/>
                <a:gd name="connsiteX432" fmla="*/ 8436442 w 8991614"/>
                <a:gd name="connsiteY432" fmla="*/ 478971 h 827314"/>
                <a:gd name="connsiteX433" fmla="*/ 8414671 w 8991614"/>
                <a:gd name="connsiteY433" fmla="*/ 511628 h 827314"/>
                <a:gd name="connsiteX434" fmla="*/ 8403785 w 8991614"/>
                <a:gd name="connsiteY434" fmla="*/ 598714 h 827314"/>
                <a:gd name="connsiteX435" fmla="*/ 8338471 w 8991614"/>
                <a:gd name="connsiteY435" fmla="*/ 587828 h 827314"/>
                <a:gd name="connsiteX436" fmla="*/ 8316699 w 8991614"/>
                <a:gd name="connsiteY436" fmla="*/ 555171 h 827314"/>
                <a:gd name="connsiteX437" fmla="*/ 8294928 w 8991614"/>
                <a:gd name="connsiteY437" fmla="*/ 500742 h 827314"/>
                <a:gd name="connsiteX438" fmla="*/ 8273156 w 8991614"/>
                <a:gd name="connsiteY438" fmla="*/ 457200 h 827314"/>
                <a:gd name="connsiteX439" fmla="*/ 8251385 w 8991614"/>
                <a:gd name="connsiteY439" fmla="*/ 337457 h 827314"/>
                <a:gd name="connsiteX440" fmla="*/ 8229614 w 8991614"/>
                <a:gd name="connsiteY440" fmla="*/ 261257 h 827314"/>
                <a:gd name="connsiteX441" fmla="*/ 8207842 w 8991614"/>
                <a:gd name="connsiteY441" fmla="*/ 152400 h 827314"/>
                <a:gd name="connsiteX442" fmla="*/ 8186071 w 8991614"/>
                <a:gd name="connsiteY442" fmla="*/ 130628 h 827314"/>
                <a:gd name="connsiteX443" fmla="*/ 8175185 w 8991614"/>
                <a:gd name="connsiteY443" fmla="*/ 87085 h 827314"/>
                <a:gd name="connsiteX444" fmla="*/ 8371128 w 8991614"/>
                <a:gd name="connsiteY444" fmla="*/ 76200 h 827314"/>
                <a:gd name="connsiteX445" fmla="*/ 8425556 w 8991614"/>
                <a:gd name="connsiteY445" fmla="*/ 65314 h 827314"/>
                <a:gd name="connsiteX446" fmla="*/ 8501756 w 8991614"/>
                <a:gd name="connsiteY446" fmla="*/ 43542 h 827314"/>
                <a:gd name="connsiteX447" fmla="*/ 8577956 w 8991614"/>
                <a:gd name="connsiteY447" fmla="*/ 10885 h 827314"/>
                <a:gd name="connsiteX448" fmla="*/ 8588842 w 8991614"/>
                <a:gd name="connsiteY448" fmla="*/ 43542 h 827314"/>
                <a:gd name="connsiteX449" fmla="*/ 8567071 w 8991614"/>
                <a:gd name="connsiteY449" fmla="*/ 174171 h 827314"/>
                <a:gd name="connsiteX450" fmla="*/ 8556185 w 8991614"/>
                <a:gd name="connsiteY450" fmla="*/ 206828 h 827314"/>
                <a:gd name="connsiteX451" fmla="*/ 8567071 w 8991614"/>
                <a:gd name="connsiteY451" fmla="*/ 293914 h 827314"/>
                <a:gd name="connsiteX452" fmla="*/ 8610614 w 8991614"/>
                <a:gd name="connsiteY452" fmla="*/ 315685 h 827314"/>
                <a:gd name="connsiteX453" fmla="*/ 8567071 w 8991614"/>
                <a:gd name="connsiteY453" fmla="*/ 478971 h 827314"/>
                <a:gd name="connsiteX454" fmla="*/ 8523528 w 8991614"/>
                <a:gd name="connsiteY454" fmla="*/ 544285 h 827314"/>
                <a:gd name="connsiteX455" fmla="*/ 8490871 w 8991614"/>
                <a:gd name="connsiteY455" fmla="*/ 533400 h 827314"/>
                <a:gd name="connsiteX456" fmla="*/ 8273156 w 8991614"/>
                <a:gd name="connsiteY456" fmla="*/ 544285 h 827314"/>
                <a:gd name="connsiteX457" fmla="*/ 8251385 w 8991614"/>
                <a:gd name="connsiteY457" fmla="*/ 566057 h 827314"/>
                <a:gd name="connsiteX458" fmla="*/ 8207842 w 8991614"/>
                <a:gd name="connsiteY458" fmla="*/ 631371 h 827314"/>
                <a:gd name="connsiteX459" fmla="*/ 8175185 w 8991614"/>
                <a:gd name="connsiteY459" fmla="*/ 642257 h 827314"/>
                <a:gd name="connsiteX460" fmla="*/ 8077214 w 8991614"/>
                <a:gd name="connsiteY460" fmla="*/ 587828 h 827314"/>
                <a:gd name="connsiteX461" fmla="*/ 8055442 w 8991614"/>
                <a:gd name="connsiteY461" fmla="*/ 566057 h 827314"/>
                <a:gd name="connsiteX462" fmla="*/ 8022785 w 8991614"/>
                <a:gd name="connsiteY462" fmla="*/ 555171 h 827314"/>
                <a:gd name="connsiteX463" fmla="*/ 7957471 w 8991614"/>
                <a:gd name="connsiteY463" fmla="*/ 522514 h 827314"/>
                <a:gd name="connsiteX464" fmla="*/ 7924814 w 8991614"/>
                <a:gd name="connsiteY464" fmla="*/ 533400 h 827314"/>
                <a:gd name="connsiteX465" fmla="*/ 7881271 w 8991614"/>
                <a:gd name="connsiteY465" fmla="*/ 587828 h 827314"/>
                <a:gd name="connsiteX466" fmla="*/ 7707099 w 8991614"/>
                <a:gd name="connsiteY466" fmla="*/ 576942 h 827314"/>
                <a:gd name="connsiteX467" fmla="*/ 7641785 w 8991614"/>
                <a:gd name="connsiteY467" fmla="*/ 544285 h 827314"/>
                <a:gd name="connsiteX468" fmla="*/ 7609128 w 8991614"/>
                <a:gd name="connsiteY468" fmla="*/ 511628 h 827314"/>
                <a:gd name="connsiteX469" fmla="*/ 7565585 w 8991614"/>
                <a:gd name="connsiteY469" fmla="*/ 500742 h 827314"/>
                <a:gd name="connsiteX470" fmla="*/ 7489385 w 8991614"/>
                <a:gd name="connsiteY470" fmla="*/ 435428 h 827314"/>
                <a:gd name="connsiteX471" fmla="*/ 7424071 w 8991614"/>
                <a:gd name="connsiteY471" fmla="*/ 391885 h 827314"/>
                <a:gd name="connsiteX472" fmla="*/ 7391414 w 8991614"/>
                <a:gd name="connsiteY472" fmla="*/ 359228 h 827314"/>
                <a:gd name="connsiteX473" fmla="*/ 7347871 w 8991614"/>
                <a:gd name="connsiteY473" fmla="*/ 348342 h 827314"/>
                <a:gd name="connsiteX474" fmla="*/ 7315214 w 8991614"/>
                <a:gd name="connsiteY474" fmla="*/ 337457 h 827314"/>
                <a:gd name="connsiteX475" fmla="*/ 7304328 w 8991614"/>
                <a:gd name="connsiteY475" fmla="*/ 370114 h 827314"/>
                <a:gd name="connsiteX476" fmla="*/ 7195471 w 8991614"/>
                <a:gd name="connsiteY476" fmla="*/ 370114 h 827314"/>
                <a:gd name="connsiteX477" fmla="*/ 7151928 w 8991614"/>
                <a:gd name="connsiteY477" fmla="*/ 348342 h 827314"/>
                <a:gd name="connsiteX478" fmla="*/ 7108385 w 8991614"/>
                <a:gd name="connsiteY478" fmla="*/ 337457 h 827314"/>
                <a:gd name="connsiteX479" fmla="*/ 7075728 w 8991614"/>
                <a:gd name="connsiteY479" fmla="*/ 326571 h 827314"/>
                <a:gd name="connsiteX480" fmla="*/ 6977756 w 8991614"/>
                <a:gd name="connsiteY480" fmla="*/ 370114 h 827314"/>
                <a:gd name="connsiteX481" fmla="*/ 6912442 w 8991614"/>
                <a:gd name="connsiteY481" fmla="*/ 435428 h 827314"/>
                <a:gd name="connsiteX482" fmla="*/ 6890671 w 8991614"/>
                <a:gd name="connsiteY482" fmla="*/ 457200 h 827314"/>
                <a:gd name="connsiteX483" fmla="*/ 6727385 w 8991614"/>
                <a:gd name="connsiteY483" fmla="*/ 435428 h 827314"/>
                <a:gd name="connsiteX484" fmla="*/ 6640299 w 8991614"/>
                <a:gd name="connsiteY484" fmla="*/ 402771 h 827314"/>
                <a:gd name="connsiteX485" fmla="*/ 6607642 w 8991614"/>
                <a:gd name="connsiteY485" fmla="*/ 381000 h 827314"/>
                <a:gd name="connsiteX486" fmla="*/ 6498785 w 8991614"/>
                <a:gd name="connsiteY486" fmla="*/ 348342 h 827314"/>
                <a:gd name="connsiteX487" fmla="*/ 6455242 w 8991614"/>
                <a:gd name="connsiteY487" fmla="*/ 326571 h 827314"/>
                <a:gd name="connsiteX488" fmla="*/ 6368156 w 8991614"/>
                <a:gd name="connsiteY488" fmla="*/ 293914 h 827314"/>
                <a:gd name="connsiteX489" fmla="*/ 6346385 w 8991614"/>
                <a:gd name="connsiteY489" fmla="*/ 326571 h 827314"/>
                <a:gd name="connsiteX490" fmla="*/ 6335499 w 8991614"/>
                <a:gd name="connsiteY490" fmla="*/ 359228 h 827314"/>
                <a:gd name="connsiteX491" fmla="*/ 6313728 w 8991614"/>
                <a:gd name="connsiteY491" fmla="*/ 381000 h 827314"/>
                <a:gd name="connsiteX492" fmla="*/ 6281071 w 8991614"/>
                <a:gd name="connsiteY492" fmla="*/ 457200 h 827314"/>
                <a:gd name="connsiteX493" fmla="*/ 6226642 w 8991614"/>
                <a:gd name="connsiteY493" fmla="*/ 511628 h 827314"/>
                <a:gd name="connsiteX494" fmla="*/ 6183099 w 8991614"/>
                <a:gd name="connsiteY494" fmla="*/ 500742 h 827314"/>
                <a:gd name="connsiteX495" fmla="*/ 6117785 w 8991614"/>
                <a:gd name="connsiteY495" fmla="*/ 446314 h 827314"/>
                <a:gd name="connsiteX496" fmla="*/ 6008928 w 8991614"/>
                <a:gd name="connsiteY496" fmla="*/ 402771 h 827314"/>
                <a:gd name="connsiteX497" fmla="*/ 5976271 w 8991614"/>
                <a:gd name="connsiteY497" fmla="*/ 391885 h 827314"/>
                <a:gd name="connsiteX498" fmla="*/ 5867414 w 8991614"/>
                <a:gd name="connsiteY498" fmla="*/ 337457 h 827314"/>
                <a:gd name="connsiteX499" fmla="*/ 5693242 w 8991614"/>
                <a:gd name="connsiteY499" fmla="*/ 348342 h 827314"/>
                <a:gd name="connsiteX500" fmla="*/ 5584385 w 8991614"/>
                <a:gd name="connsiteY500" fmla="*/ 359228 h 827314"/>
                <a:gd name="connsiteX501" fmla="*/ 5573499 w 8991614"/>
                <a:gd name="connsiteY501" fmla="*/ 391885 h 827314"/>
                <a:gd name="connsiteX502" fmla="*/ 5551728 w 8991614"/>
                <a:gd name="connsiteY502" fmla="*/ 424542 h 827314"/>
                <a:gd name="connsiteX503" fmla="*/ 5540842 w 8991614"/>
                <a:gd name="connsiteY503" fmla="*/ 457200 h 827314"/>
                <a:gd name="connsiteX504" fmla="*/ 5508185 w 8991614"/>
                <a:gd name="connsiteY504" fmla="*/ 489857 h 827314"/>
                <a:gd name="connsiteX505" fmla="*/ 5486414 w 8991614"/>
                <a:gd name="connsiteY505" fmla="*/ 522514 h 827314"/>
                <a:gd name="connsiteX506" fmla="*/ 5421099 w 8991614"/>
                <a:gd name="connsiteY506" fmla="*/ 566057 h 827314"/>
                <a:gd name="connsiteX507" fmla="*/ 5388442 w 8991614"/>
                <a:gd name="connsiteY507" fmla="*/ 511628 h 827314"/>
                <a:gd name="connsiteX508" fmla="*/ 5366671 w 8991614"/>
                <a:gd name="connsiteY508" fmla="*/ 468085 h 827314"/>
                <a:gd name="connsiteX509" fmla="*/ 5323128 w 8991614"/>
                <a:gd name="connsiteY509" fmla="*/ 457200 h 827314"/>
                <a:gd name="connsiteX510" fmla="*/ 5290471 w 8991614"/>
                <a:gd name="connsiteY510" fmla="*/ 468085 h 827314"/>
                <a:gd name="connsiteX511" fmla="*/ 5236042 w 8991614"/>
                <a:gd name="connsiteY511" fmla="*/ 511628 h 827314"/>
                <a:gd name="connsiteX512" fmla="*/ 5170728 w 8991614"/>
                <a:gd name="connsiteY512" fmla="*/ 522514 h 827314"/>
                <a:gd name="connsiteX513" fmla="*/ 5127185 w 8991614"/>
                <a:gd name="connsiteY513" fmla="*/ 544285 h 827314"/>
                <a:gd name="connsiteX514" fmla="*/ 5072756 w 8991614"/>
                <a:gd name="connsiteY514" fmla="*/ 533400 h 827314"/>
                <a:gd name="connsiteX515" fmla="*/ 4996556 w 8991614"/>
                <a:gd name="connsiteY515" fmla="*/ 489857 h 827314"/>
                <a:gd name="connsiteX516" fmla="*/ 4974785 w 8991614"/>
                <a:gd name="connsiteY516" fmla="*/ 468085 h 827314"/>
                <a:gd name="connsiteX517" fmla="*/ 4909471 w 8991614"/>
                <a:gd name="connsiteY517" fmla="*/ 435428 h 827314"/>
                <a:gd name="connsiteX518" fmla="*/ 4887699 w 8991614"/>
                <a:gd name="connsiteY518" fmla="*/ 413657 h 827314"/>
                <a:gd name="connsiteX519" fmla="*/ 4778842 w 8991614"/>
                <a:gd name="connsiteY519" fmla="*/ 391885 h 827314"/>
                <a:gd name="connsiteX520" fmla="*/ 4713528 w 8991614"/>
                <a:gd name="connsiteY520" fmla="*/ 359228 h 827314"/>
                <a:gd name="connsiteX521" fmla="*/ 4615556 w 8991614"/>
                <a:gd name="connsiteY521" fmla="*/ 370114 h 827314"/>
                <a:gd name="connsiteX522" fmla="*/ 4582899 w 8991614"/>
                <a:gd name="connsiteY522" fmla="*/ 391885 h 827314"/>
                <a:gd name="connsiteX523" fmla="*/ 4550242 w 8991614"/>
                <a:gd name="connsiteY523" fmla="*/ 402771 h 827314"/>
                <a:gd name="connsiteX524" fmla="*/ 4495814 w 8991614"/>
                <a:gd name="connsiteY524" fmla="*/ 424542 h 827314"/>
                <a:gd name="connsiteX525" fmla="*/ 4474042 w 8991614"/>
                <a:gd name="connsiteY525" fmla="*/ 446314 h 827314"/>
                <a:gd name="connsiteX526" fmla="*/ 4386956 w 8991614"/>
                <a:gd name="connsiteY526" fmla="*/ 446314 h 827314"/>
                <a:gd name="connsiteX527" fmla="*/ 4267214 w 8991614"/>
                <a:gd name="connsiteY527" fmla="*/ 402771 h 827314"/>
                <a:gd name="connsiteX528" fmla="*/ 4234556 w 8991614"/>
                <a:gd name="connsiteY528" fmla="*/ 391885 h 827314"/>
                <a:gd name="connsiteX529" fmla="*/ 4169242 w 8991614"/>
                <a:gd name="connsiteY529" fmla="*/ 359228 h 827314"/>
                <a:gd name="connsiteX530" fmla="*/ 4103928 w 8991614"/>
                <a:gd name="connsiteY530" fmla="*/ 391885 h 827314"/>
                <a:gd name="connsiteX531" fmla="*/ 4060385 w 8991614"/>
                <a:gd name="connsiteY531" fmla="*/ 381000 h 827314"/>
                <a:gd name="connsiteX532" fmla="*/ 4005956 w 8991614"/>
                <a:gd name="connsiteY532" fmla="*/ 315685 h 827314"/>
                <a:gd name="connsiteX533" fmla="*/ 3940642 w 8991614"/>
                <a:gd name="connsiteY533" fmla="*/ 293914 h 827314"/>
                <a:gd name="connsiteX534" fmla="*/ 3831785 w 8991614"/>
                <a:gd name="connsiteY534" fmla="*/ 304800 h 827314"/>
                <a:gd name="connsiteX535" fmla="*/ 3766471 w 8991614"/>
                <a:gd name="connsiteY535" fmla="*/ 348342 h 827314"/>
                <a:gd name="connsiteX536" fmla="*/ 3733814 w 8991614"/>
                <a:gd name="connsiteY536" fmla="*/ 370114 h 827314"/>
                <a:gd name="connsiteX537" fmla="*/ 3701156 w 8991614"/>
                <a:gd name="connsiteY537" fmla="*/ 359228 h 827314"/>
                <a:gd name="connsiteX538" fmla="*/ 3635842 w 8991614"/>
                <a:gd name="connsiteY538" fmla="*/ 315685 h 827314"/>
                <a:gd name="connsiteX539" fmla="*/ 3570528 w 8991614"/>
                <a:gd name="connsiteY539" fmla="*/ 326571 h 827314"/>
                <a:gd name="connsiteX540" fmla="*/ 3526985 w 8991614"/>
                <a:gd name="connsiteY540" fmla="*/ 337457 h 827314"/>
                <a:gd name="connsiteX541" fmla="*/ 3483442 w 8991614"/>
                <a:gd name="connsiteY541" fmla="*/ 293914 h 827314"/>
                <a:gd name="connsiteX542" fmla="*/ 3418128 w 8991614"/>
                <a:gd name="connsiteY542" fmla="*/ 250371 h 827314"/>
                <a:gd name="connsiteX543" fmla="*/ 3385471 w 8991614"/>
                <a:gd name="connsiteY543" fmla="*/ 228600 h 827314"/>
                <a:gd name="connsiteX544" fmla="*/ 3352814 w 8991614"/>
                <a:gd name="connsiteY544" fmla="*/ 250371 h 827314"/>
                <a:gd name="connsiteX545" fmla="*/ 3309271 w 8991614"/>
                <a:gd name="connsiteY545" fmla="*/ 304800 h 827314"/>
                <a:gd name="connsiteX546" fmla="*/ 3254842 w 8991614"/>
                <a:gd name="connsiteY546" fmla="*/ 272142 h 827314"/>
                <a:gd name="connsiteX547" fmla="*/ 3222185 w 8991614"/>
                <a:gd name="connsiteY547" fmla="*/ 261257 h 827314"/>
                <a:gd name="connsiteX548" fmla="*/ 3200414 w 8991614"/>
                <a:gd name="connsiteY548" fmla="*/ 228600 h 827314"/>
                <a:gd name="connsiteX549" fmla="*/ 3167756 w 8991614"/>
                <a:gd name="connsiteY549" fmla="*/ 206828 h 827314"/>
                <a:gd name="connsiteX550" fmla="*/ 3156871 w 8991614"/>
                <a:gd name="connsiteY550" fmla="*/ 152400 h 827314"/>
                <a:gd name="connsiteX551" fmla="*/ 3058899 w 8991614"/>
                <a:gd name="connsiteY551" fmla="*/ 163285 h 827314"/>
                <a:gd name="connsiteX552" fmla="*/ 3015356 w 8991614"/>
                <a:gd name="connsiteY552" fmla="*/ 185057 h 827314"/>
                <a:gd name="connsiteX553" fmla="*/ 2982699 w 8991614"/>
                <a:gd name="connsiteY553" fmla="*/ 206828 h 827314"/>
                <a:gd name="connsiteX554" fmla="*/ 2939156 w 8991614"/>
                <a:gd name="connsiteY554" fmla="*/ 239485 h 827314"/>
                <a:gd name="connsiteX555" fmla="*/ 2906499 w 8991614"/>
                <a:gd name="connsiteY555" fmla="*/ 250371 h 827314"/>
                <a:gd name="connsiteX556" fmla="*/ 2841185 w 8991614"/>
                <a:gd name="connsiteY556" fmla="*/ 283028 h 827314"/>
                <a:gd name="connsiteX557" fmla="*/ 2797642 w 8991614"/>
                <a:gd name="connsiteY557" fmla="*/ 272142 h 827314"/>
                <a:gd name="connsiteX558" fmla="*/ 2764985 w 8991614"/>
                <a:gd name="connsiteY558" fmla="*/ 239485 h 827314"/>
                <a:gd name="connsiteX559" fmla="*/ 2732328 w 8991614"/>
                <a:gd name="connsiteY559" fmla="*/ 217714 h 827314"/>
                <a:gd name="connsiteX560" fmla="*/ 2710556 w 8991614"/>
                <a:gd name="connsiteY560" fmla="*/ 185057 h 827314"/>
                <a:gd name="connsiteX561" fmla="*/ 2677899 w 8991614"/>
                <a:gd name="connsiteY561" fmla="*/ 195942 h 827314"/>
                <a:gd name="connsiteX562" fmla="*/ 2656128 w 8991614"/>
                <a:gd name="connsiteY562" fmla="*/ 217714 h 827314"/>
                <a:gd name="connsiteX563" fmla="*/ 2590814 w 8991614"/>
                <a:gd name="connsiteY563" fmla="*/ 250371 h 827314"/>
                <a:gd name="connsiteX564" fmla="*/ 2558156 w 8991614"/>
                <a:gd name="connsiteY564" fmla="*/ 239485 h 827314"/>
                <a:gd name="connsiteX565" fmla="*/ 2525499 w 8991614"/>
                <a:gd name="connsiteY565" fmla="*/ 206828 h 827314"/>
                <a:gd name="connsiteX566" fmla="*/ 2492842 w 8991614"/>
                <a:gd name="connsiteY566" fmla="*/ 185057 h 827314"/>
                <a:gd name="connsiteX567" fmla="*/ 2351328 w 8991614"/>
                <a:gd name="connsiteY567" fmla="*/ 283028 h 827314"/>
                <a:gd name="connsiteX568" fmla="*/ 2220699 w 8991614"/>
                <a:gd name="connsiteY568" fmla="*/ 326571 h 827314"/>
                <a:gd name="connsiteX569" fmla="*/ 2090071 w 8991614"/>
                <a:gd name="connsiteY569" fmla="*/ 370114 h 827314"/>
                <a:gd name="connsiteX570" fmla="*/ 2024756 w 8991614"/>
                <a:gd name="connsiteY570" fmla="*/ 359228 h 827314"/>
                <a:gd name="connsiteX571" fmla="*/ 1992099 w 8991614"/>
                <a:gd name="connsiteY571" fmla="*/ 326571 h 827314"/>
                <a:gd name="connsiteX572" fmla="*/ 1959442 w 8991614"/>
                <a:gd name="connsiteY572" fmla="*/ 304800 h 827314"/>
                <a:gd name="connsiteX573" fmla="*/ 1937671 w 8991614"/>
                <a:gd name="connsiteY573" fmla="*/ 283028 h 827314"/>
                <a:gd name="connsiteX574" fmla="*/ 1839699 w 8991614"/>
                <a:gd name="connsiteY574" fmla="*/ 228600 h 827314"/>
                <a:gd name="connsiteX575" fmla="*/ 1807042 w 8991614"/>
                <a:gd name="connsiteY575" fmla="*/ 206828 h 827314"/>
                <a:gd name="connsiteX576" fmla="*/ 1774385 w 8991614"/>
                <a:gd name="connsiteY576" fmla="*/ 195942 h 827314"/>
                <a:gd name="connsiteX577" fmla="*/ 1730842 w 8991614"/>
                <a:gd name="connsiteY577" fmla="*/ 174171 h 827314"/>
                <a:gd name="connsiteX578" fmla="*/ 1676414 w 8991614"/>
                <a:gd name="connsiteY578" fmla="*/ 141514 h 827314"/>
                <a:gd name="connsiteX579" fmla="*/ 1611099 w 8991614"/>
                <a:gd name="connsiteY579" fmla="*/ 108857 h 827314"/>
                <a:gd name="connsiteX580" fmla="*/ 1578442 w 8991614"/>
                <a:gd name="connsiteY580" fmla="*/ 87085 h 827314"/>
                <a:gd name="connsiteX581" fmla="*/ 1524014 w 8991614"/>
                <a:gd name="connsiteY581" fmla="*/ 76200 h 827314"/>
                <a:gd name="connsiteX582" fmla="*/ 1426042 w 8991614"/>
                <a:gd name="connsiteY582" fmla="*/ 43542 h 827314"/>
                <a:gd name="connsiteX583" fmla="*/ 1295414 w 8991614"/>
                <a:gd name="connsiteY583" fmla="*/ 54428 h 827314"/>
                <a:gd name="connsiteX584" fmla="*/ 1262756 w 8991614"/>
                <a:gd name="connsiteY584" fmla="*/ 65314 h 827314"/>
                <a:gd name="connsiteX585" fmla="*/ 1219214 w 8991614"/>
                <a:gd name="connsiteY585" fmla="*/ 130628 h 827314"/>
                <a:gd name="connsiteX586" fmla="*/ 1186556 w 8991614"/>
                <a:gd name="connsiteY586" fmla="*/ 119742 h 827314"/>
                <a:gd name="connsiteX587" fmla="*/ 1143014 w 8991614"/>
                <a:gd name="connsiteY587" fmla="*/ 76200 h 827314"/>
                <a:gd name="connsiteX588" fmla="*/ 1110356 w 8991614"/>
                <a:gd name="connsiteY588" fmla="*/ 108857 h 827314"/>
                <a:gd name="connsiteX589" fmla="*/ 1088585 w 8991614"/>
                <a:gd name="connsiteY589" fmla="*/ 152400 h 827314"/>
                <a:gd name="connsiteX590" fmla="*/ 1045042 w 8991614"/>
                <a:gd name="connsiteY590" fmla="*/ 185057 h 827314"/>
                <a:gd name="connsiteX591" fmla="*/ 990614 w 8991614"/>
                <a:gd name="connsiteY591" fmla="*/ 206828 h 827314"/>
                <a:gd name="connsiteX592" fmla="*/ 859985 w 8991614"/>
                <a:gd name="connsiteY592" fmla="*/ 130628 h 827314"/>
                <a:gd name="connsiteX593" fmla="*/ 816442 w 8991614"/>
                <a:gd name="connsiteY593" fmla="*/ 87085 h 827314"/>
                <a:gd name="connsiteX594" fmla="*/ 729356 w 8991614"/>
                <a:gd name="connsiteY594" fmla="*/ 43542 h 827314"/>
                <a:gd name="connsiteX595" fmla="*/ 685814 w 8991614"/>
                <a:gd name="connsiteY595" fmla="*/ 119742 h 827314"/>
                <a:gd name="connsiteX596" fmla="*/ 631385 w 8991614"/>
                <a:gd name="connsiteY596" fmla="*/ 195942 h 827314"/>
                <a:gd name="connsiteX597" fmla="*/ 609614 w 8991614"/>
                <a:gd name="connsiteY597" fmla="*/ 217714 h 827314"/>
                <a:gd name="connsiteX598" fmla="*/ 598728 w 8991614"/>
                <a:gd name="connsiteY598" fmla="*/ 261257 h 827314"/>
                <a:gd name="connsiteX599" fmla="*/ 566071 w 8991614"/>
                <a:gd name="connsiteY599" fmla="*/ 250371 h 827314"/>
                <a:gd name="connsiteX600" fmla="*/ 544299 w 8991614"/>
                <a:gd name="connsiteY600" fmla="*/ 217714 h 827314"/>
                <a:gd name="connsiteX601" fmla="*/ 522528 w 8991614"/>
                <a:gd name="connsiteY601" fmla="*/ 195942 h 827314"/>
                <a:gd name="connsiteX602" fmla="*/ 424556 w 8991614"/>
                <a:gd name="connsiteY602" fmla="*/ 206828 h 827314"/>
                <a:gd name="connsiteX603" fmla="*/ 370128 w 8991614"/>
                <a:gd name="connsiteY603" fmla="*/ 261257 h 827314"/>
                <a:gd name="connsiteX604" fmla="*/ 337471 w 8991614"/>
                <a:gd name="connsiteY604" fmla="*/ 272142 h 827314"/>
                <a:gd name="connsiteX605" fmla="*/ 293928 w 8991614"/>
                <a:gd name="connsiteY605" fmla="*/ 217714 h 827314"/>
                <a:gd name="connsiteX606" fmla="*/ 217728 w 8991614"/>
                <a:gd name="connsiteY606" fmla="*/ 130628 h 827314"/>
                <a:gd name="connsiteX607" fmla="*/ 174185 w 8991614"/>
                <a:gd name="connsiteY607" fmla="*/ 43542 h 827314"/>
                <a:gd name="connsiteX608" fmla="*/ 152414 w 8991614"/>
                <a:gd name="connsiteY608" fmla="*/ 10885 h 827314"/>
                <a:gd name="connsiteX609" fmla="*/ 119756 w 8991614"/>
                <a:gd name="connsiteY609" fmla="*/ 0 h 827314"/>
                <a:gd name="connsiteX610" fmla="*/ 65328 w 8991614"/>
                <a:gd name="connsiteY610" fmla="*/ 54428 h 827314"/>
                <a:gd name="connsiteX611" fmla="*/ 10899 w 8991614"/>
                <a:gd name="connsiteY611" fmla="*/ 108857 h 827314"/>
                <a:gd name="connsiteX612" fmla="*/ 14 w 8991614"/>
                <a:gd name="connsiteY612" fmla="*/ 141514 h 827314"/>
                <a:gd name="connsiteX613" fmla="*/ 185071 w 8991614"/>
                <a:gd name="connsiteY613" fmla="*/ 283028 h 827314"/>
                <a:gd name="connsiteX614" fmla="*/ 206842 w 8991614"/>
                <a:gd name="connsiteY614" fmla="*/ 348342 h 827314"/>
                <a:gd name="connsiteX615" fmla="*/ 217728 w 8991614"/>
                <a:gd name="connsiteY615" fmla="*/ 381000 h 827314"/>
                <a:gd name="connsiteX616" fmla="*/ 228614 w 8991614"/>
                <a:gd name="connsiteY616" fmla="*/ 283028 h 827314"/>
                <a:gd name="connsiteX617" fmla="*/ 239499 w 8991614"/>
                <a:gd name="connsiteY617" fmla="*/ 250371 h 827314"/>
                <a:gd name="connsiteX618" fmla="*/ 185071 w 8991614"/>
                <a:gd name="connsiteY618" fmla="*/ 304800 h 827314"/>
                <a:gd name="connsiteX619" fmla="*/ 152414 w 8991614"/>
                <a:gd name="connsiteY619" fmla="*/ 326571 h 827314"/>
                <a:gd name="connsiteX620" fmla="*/ 108871 w 8991614"/>
                <a:gd name="connsiteY620" fmla="*/ 337457 h 827314"/>
                <a:gd name="connsiteX621" fmla="*/ 76214 w 8991614"/>
                <a:gd name="connsiteY621" fmla="*/ 348342 h 827314"/>
                <a:gd name="connsiteX622" fmla="*/ 21785 w 8991614"/>
                <a:gd name="connsiteY622" fmla="*/ 402771 h 827314"/>
                <a:gd name="connsiteX623" fmla="*/ 10899 w 8991614"/>
                <a:gd name="connsiteY623" fmla="*/ 435428 h 827314"/>
                <a:gd name="connsiteX624" fmla="*/ 315699 w 8991614"/>
                <a:gd name="connsiteY624" fmla="*/ 424542 h 827314"/>
                <a:gd name="connsiteX625" fmla="*/ 348356 w 8991614"/>
                <a:gd name="connsiteY625" fmla="*/ 402771 h 827314"/>
                <a:gd name="connsiteX626" fmla="*/ 370128 w 8991614"/>
                <a:gd name="connsiteY626" fmla="*/ 381000 h 827314"/>
                <a:gd name="connsiteX627" fmla="*/ 435442 w 8991614"/>
                <a:gd name="connsiteY627" fmla="*/ 326571 h 827314"/>
                <a:gd name="connsiteX628" fmla="*/ 511642 w 8991614"/>
                <a:gd name="connsiteY628" fmla="*/ 272142 h 827314"/>
                <a:gd name="connsiteX629" fmla="*/ 533414 w 8991614"/>
                <a:gd name="connsiteY629" fmla="*/ 304800 h 827314"/>
                <a:gd name="connsiteX630" fmla="*/ 544299 w 8991614"/>
                <a:gd name="connsiteY630" fmla="*/ 359228 h 827314"/>
                <a:gd name="connsiteX631" fmla="*/ 566071 w 8991614"/>
                <a:gd name="connsiteY631" fmla="*/ 413657 h 827314"/>
                <a:gd name="connsiteX632" fmla="*/ 609614 w 8991614"/>
                <a:gd name="connsiteY632" fmla="*/ 391885 h 827314"/>
                <a:gd name="connsiteX633" fmla="*/ 620499 w 8991614"/>
                <a:gd name="connsiteY633" fmla="*/ 348342 h 827314"/>
                <a:gd name="connsiteX634" fmla="*/ 642271 w 8991614"/>
                <a:gd name="connsiteY634" fmla="*/ 315685 h 827314"/>
                <a:gd name="connsiteX635" fmla="*/ 653156 w 8991614"/>
                <a:gd name="connsiteY635" fmla="*/ 283028 h 827314"/>
                <a:gd name="connsiteX636" fmla="*/ 729356 w 8991614"/>
                <a:gd name="connsiteY636" fmla="*/ 206828 h 827314"/>
                <a:gd name="connsiteX637" fmla="*/ 740242 w 8991614"/>
                <a:gd name="connsiteY637" fmla="*/ 174171 h 827314"/>
                <a:gd name="connsiteX638" fmla="*/ 772899 w 8991614"/>
                <a:gd name="connsiteY638" fmla="*/ 152400 h 827314"/>
                <a:gd name="connsiteX639" fmla="*/ 794671 w 8991614"/>
                <a:gd name="connsiteY639" fmla="*/ 119742 h 827314"/>
                <a:gd name="connsiteX640" fmla="*/ 827328 w 8991614"/>
                <a:gd name="connsiteY640" fmla="*/ 141514 h 827314"/>
                <a:gd name="connsiteX641" fmla="*/ 838214 w 8991614"/>
                <a:gd name="connsiteY641" fmla="*/ 206828 h 827314"/>
                <a:gd name="connsiteX642" fmla="*/ 849099 w 8991614"/>
                <a:gd name="connsiteY642" fmla="*/ 250371 h 827314"/>
                <a:gd name="connsiteX643" fmla="*/ 859985 w 8991614"/>
                <a:gd name="connsiteY643" fmla="*/ 304800 h 827314"/>
                <a:gd name="connsiteX644" fmla="*/ 870871 w 8991614"/>
                <a:gd name="connsiteY644" fmla="*/ 348342 h 827314"/>
                <a:gd name="connsiteX645" fmla="*/ 881756 w 8991614"/>
                <a:gd name="connsiteY645" fmla="*/ 381000 h 827314"/>
                <a:gd name="connsiteX646" fmla="*/ 925299 w 8991614"/>
                <a:gd name="connsiteY646" fmla="*/ 391885 h 827314"/>
                <a:gd name="connsiteX647" fmla="*/ 1034156 w 8991614"/>
                <a:gd name="connsiteY647" fmla="*/ 381000 h 827314"/>
                <a:gd name="connsiteX648" fmla="*/ 1077699 w 8991614"/>
                <a:gd name="connsiteY648" fmla="*/ 370114 h 827314"/>
                <a:gd name="connsiteX649" fmla="*/ 1230099 w 8991614"/>
                <a:gd name="connsiteY649" fmla="*/ 348342 h 827314"/>
                <a:gd name="connsiteX650" fmla="*/ 1295414 w 8991614"/>
                <a:gd name="connsiteY650" fmla="*/ 315685 h 827314"/>
                <a:gd name="connsiteX651" fmla="*/ 1360728 w 8991614"/>
                <a:gd name="connsiteY651" fmla="*/ 544285 h 827314"/>
                <a:gd name="connsiteX652" fmla="*/ 1382499 w 8991614"/>
                <a:gd name="connsiteY652" fmla="*/ 587828 h 827314"/>
                <a:gd name="connsiteX653" fmla="*/ 1415156 w 8991614"/>
                <a:gd name="connsiteY653" fmla="*/ 555171 h 827314"/>
                <a:gd name="connsiteX654" fmla="*/ 1447814 w 8991614"/>
                <a:gd name="connsiteY654" fmla="*/ 489857 h 827314"/>
                <a:gd name="connsiteX655" fmla="*/ 1491356 w 8991614"/>
                <a:gd name="connsiteY655" fmla="*/ 402771 h 827314"/>
                <a:gd name="connsiteX656" fmla="*/ 1524014 w 8991614"/>
                <a:gd name="connsiteY656" fmla="*/ 391885 h 827314"/>
                <a:gd name="connsiteX657" fmla="*/ 1589328 w 8991614"/>
                <a:gd name="connsiteY657" fmla="*/ 337457 h 827314"/>
                <a:gd name="connsiteX658" fmla="*/ 1643756 w 8991614"/>
                <a:gd name="connsiteY658" fmla="*/ 326571 h 827314"/>
                <a:gd name="connsiteX659" fmla="*/ 1752614 w 8991614"/>
                <a:gd name="connsiteY659" fmla="*/ 283028 h 827314"/>
                <a:gd name="connsiteX660" fmla="*/ 1817928 w 8991614"/>
                <a:gd name="connsiteY660" fmla="*/ 293914 h 827314"/>
                <a:gd name="connsiteX661" fmla="*/ 1828814 w 8991614"/>
                <a:gd name="connsiteY661" fmla="*/ 326571 h 827314"/>
                <a:gd name="connsiteX662" fmla="*/ 1850585 w 8991614"/>
                <a:gd name="connsiteY662" fmla="*/ 511628 h 827314"/>
                <a:gd name="connsiteX663" fmla="*/ 1883242 w 8991614"/>
                <a:gd name="connsiteY663" fmla="*/ 468085 h 827314"/>
                <a:gd name="connsiteX664" fmla="*/ 1926785 w 8991614"/>
                <a:gd name="connsiteY664" fmla="*/ 402771 h 827314"/>
                <a:gd name="connsiteX665" fmla="*/ 2035642 w 8991614"/>
                <a:gd name="connsiteY665" fmla="*/ 304800 h 827314"/>
                <a:gd name="connsiteX666" fmla="*/ 2100956 w 8991614"/>
                <a:gd name="connsiteY666" fmla="*/ 250371 h 827314"/>
                <a:gd name="connsiteX667" fmla="*/ 2155385 w 8991614"/>
                <a:gd name="connsiteY667" fmla="*/ 337457 h 827314"/>
                <a:gd name="connsiteX668" fmla="*/ 2188042 w 8991614"/>
                <a:gd name="connsiteY668" fmla="*/ 381000 h 827314"/>
                <a:gd name="connsiteX669" fmla="*/ 2220699 w 8991614"/>
                <a:gd name="connsiteY669" fmla="*/ 468085 h 827314"/>
                <a:gd name="connsiteX670" fmla="*/ 2286014 w 8991614"/>
                <a:gd name="connsiteY670" fmla="*/ 587828 h 827314"/>
                <a:gd name="connsiteX671" fmla="*/ 2340442 w 8991614"/>
                <a:gd name="connsiteY671" fmla="*/ 522514 h 827314"/>
                <a:gd name="connsiteX672" fmla="*/ 2351328 w 8991614"/>
                <a:gd name="connsiteY672" fmla="*/ 489857 h 827314"/>
                <a:gd name="connsiteX673" fmla="*/ 2394871 w 8991614"/>
                <a:gd name="connsiteY673" fmla="*/ 446314 h 827314"/>
                <a:gd name="connsiteX674" fmla="*/ 2416642 w 8991614"/>
                <a:gd name="connsiteY674" fmla="*/ 424542 h 827314"/>
                <a:gd name="connsiteX675" fmla="*/ 2438414 w 8991614"/>
                <a:gd name="connsiteY675" fmla="*/ 391885 h 827314"/>
                <a:gd name="connsiteX676" fmla="*/ 2481956 w 8991614"/>
                <a:gd name="connsiteY676" fmla="*/ 381000 h 827314"/>
                <a:gd name="connsiteX677" fmla="*/ 2547271 w 8991614"/>
                <a:gd name="connsiteY677" fmla="*/ 413657 h 827314"/>
                <a:gd name="connsiteX678" fmla="*/ 2579928 w 8991614"/>
                <a:gd name="connsiteY678" fmla="*/ 468085 h 827314"/>
                <a:gd name="connsiteX679" fmla="*/ 2612585 w 8991614"/>
                <a:gd name="connsiteY679" fmla="*/ 533400 h 827314"/>
                <a:gd name="connsiteX680" fmla="*/ 2645242 w 8991614"/>
                <a:gd name="connsiteY680" fmla="*/ 522514 h 827314"/>
                <a:gd name="connsiteX681" fmla="*/ 2667014 w 8991614"/>
                <a:gd name="connsiteY681" fmla="*/ 500742 h 827314"/>
                <a:gd name="connsiteX682" fmla="*/ 2699671 w 8991614"/>
                <a:gd name="connsiteY682" fmla="*/ 446314 h 827314"/>
                <a:gd name="connsiteX683" fmla="*/ 2764985 w 8991614"/>
                <a:gd name="connsiteY683" fmla="*/ 391885 h 827314"/>
                <a:gd name="connsiteX684" fmla="*/ 2852071 w 8991614"/>
                <a:gd name="connsiteY684" fmla="*/ 337457 h 827314"/>
                <a:gd name="connsiteX685" fmla="*/ 2873842 w 8991614"/>
                <a:gd name="connsiteY685" fmla="*/ 315685 h 827314"/>
                <a:gd name="connsiteX686" fmla="*/ 2906499 w 8991614"/>
                <a:gd name="connsiteY686" fmla="*/ 337457 h 827314"/>
                <a:gd name="connsiteX687" fmla="*/ 2917385 w 8991614"/>
                <a:gd name="connsiteY687" fmla="*/ 381000 h 827314"/>
                <a:gd name="connsiteX688" fmla="*/ 2971814 w 8991614"/>
                <a:gd name="connsiteY688" fmla="*/ 489857 h 827314"/>
                <a:gd name="connsiteX689" fmla="*/ 3080671 w 8991614"/>
                <a:gd name="connsiteY689" fmla="*/ 598714 h 827314"/>
                <a:gd name="connsiteX690" fmla="*/ 3113328 w 8991614"/>
                <a:gd name="connsiteY690" fmla="*/ 609600 h 827314"/>
                <a:gd name="connsiteX691" fmla="*/ 3124214 w 8991614"/>
                <a:gd name="connsiteY691" fmla="*/ 576942 h 827314"/>
                <a:gd name="connsiteX692" fmla="*/ 3156871 w 8991614"/>
                <a:gd name="connsiteY692" fmla="*/ 544285 h 827314"/>
                <a:gd name="connsiteX693" fmla="*/ 3265728 w 8991614"/>
                <a:gd name="connsiteY693" fmla="*/ 468085 h 827314"/>
                <a:gd name="connsiteX694" fmla="*/ 3298385 w 8991614"/>
                <a:gd name="connsiteY694" fmla="*/ 446314 h 827314"/>
                <a:gd name="connsiteX695" fmla="*/ 3385471 w 8991614"/>
                <a:gd name="connsiteY695" fmla="*/ 381000 h 827314"/>
                <a:gd name="connsiteX696" fmla="*/ 3407242 w 8991614"/>
                <a:gd name="connsiteY696" fmla="*/ 413657 h 827314"/>
                <a:gd name="connsiteX697" fmla="*/ 3418128 w 8991614"/>
                <a:gd name="connsiteY697" fmla="*/ 446314 h 827314"/>
                <a:gd name="connsiteX698" fmla="*/ 3461671 w 8991614"/>
                <a:gd name="connsiteY698" fmla="*/ 631371 h 827314"/>
                <a:gd name="connsiteX699" fmla="*/ 3494328 w 8991614"/>
                <a:gd name="connsiteY699" fmla="*/ 609600 h 827314"/>
                <a:gd name="connsiteX700" fmla="*/ 3516099 w 8991614"/>
                <a:gd name="connsiteY700" fmla="*/ 576942 h 827314"/>
                <a:gd name="connsiteX701" fmla="*/ 3548756 w 8991614"/>
                <a:gd name="connsiteY701" fmla="*/ 566057 h 827314"/>
                <a:gd name="connsiteX702" fmla="*/ 3657614 w 8991614"/>
                <a:gd name="connsiteY702" fmla="*/ 489857 h 827314"/>
                <a:gd name="connsiteX703" fmla="*/ 3690271 w 8991614"/>
                <a:gd name="connsiteY703" fmla="*/ 468085 h 827314"/>
                <a:gd name="connsiteX704" fmla="*/ 3733814 w 8991614"/>
                <a:gd name="connsiteY704" fmla="*/ 457200 h 827314"/>
                <a:gd name="connsiteX705" fmla="*/ 3766471 w 8991614"/>
                <a:gd name="connsiteY705" fmla="*/ 446314 h 827314"/>
                <a:gd name="connsiteX706" fmla="*/ 3842671 w 8991614"/>
                <a:gd name="connsiteY706" fmla="*/ 500742 h 827314"/>
                <a:gd name="connsiteX707" fmla="*/ 3886214 w 8991614"/>
                <a:gd name="connsiteY707" fmla="*/ 468085 h 827314"/>
                <a:gd name="connsiteX708" fmla="*/ 3984185 w 8991614"/>
                <a:gd name="connsiteY708" fmla="*/ 413657 h 827314"/>
                <a:gd name="connsiteX709" fmla="*/ 4016842 w 8991614"/>
                <a:gd name="connsiteY709" fmla="*/ 402771 h 827314"/>
                <a:gd name="connsiteX710" fmla="*/ 4103928 w 8991614"/>
                <a:gd name="connsiteY710" fmla="*/ 370114 h 827314"/>
                <a:gd name="connsiteX711" fmla="*/ 4158356 w 8991614"/>
                <a:gd name="connsiteY711" fmla="*/ 381000 h 827314"/>
                <a:gd name="connsiteX712" fmla="*/ 4191014 w 8991614"/>
                <a:gd name="connsiteY712" fmla="*/ 500742 h 827314"/>
                <a:gd name="connsiteX713" fmla="*/ 4212785 w 8991614"/>
                <a:gd name="connsiteY713" fmla="*/ 533400 h 827314"/>
                <a:gd name="connsiteX714" fmla="*/ 4256328 w 8991614"/>
                <a:gd name="connsiteY714" fmla="*/ 478971 h 827314"/>
                <a:gd name="connsiteX715" fmla="*/ 4310756 w 8991614"/>
                <a:gd name="connsiteY715" fmla="*/ 424542 h 827314"/>
                <a:gd name="connsiteX716" fmla="*/ 4365185 w 8991614"/>
                <a:gd name="connsiteY716" fmla="*/ 359228 h 827314"/>
                <a:gd name="connsiteX717" fmla="*/ 4397842 w 8991614"/>
                <a:gd name="connsiteY717" fmla="*/ 435428 h 827314"/>
                <a:gd name="connsiteX718" fmla="*/ 4419614 w 8991614"/>
                <a:gd name="connsiteY718" fmla="*/ 468085 h 827314"/>
                <a:gd name="connsiteX719" fmla="*/ 4441385 w 8991614"/>
                <a:gd name="connsiteY719" fmla="*/ 511628 h 827314"/>
                <a:gd name="connsiteX720" fmla="*/ 4452271 w 8991614"/>
                <a:gd name="connsiteY720" fmla="*/ 544285 h 827314"/>
                <a:gd name="connsiteX721" fmla="*/ 4517585 w 8991614"/>
                <a:gd name="connsiteY721" fmla="*/ 576942 h 827314"/>
                <a:gd name="connsiteX722" fmla="*/ 4626442 w 8991614"/>
                <a:gd name="connsiteY722" fmla="*/ 522514 h 827314"/>
                <a:gd name="connsiteX723" fmla="*/ 4746185 w 8991614"/>
                <a:gd name="connsiteY723" fmla="*/ 468085 h 827314"/>
                <a:gd name="connsiteX724" fmla="*/ 4811499 w 8991614"/>
                <a:gd name="connsiteY724" fmla="*/ 435428 h 827314"/>
                <a:gd name="connsiteX725" fmla="*/ 4985671 w 8991614"/>
                <a:gd name="connsiteY725" fmla="*/ 337457 h 827314"/>
                <a:gd name="connsiteX726" fmla="*/ 5029214 w 8991614"/>
                <a:gd name="connsiteY726" fmla="*/ 348342 h 827314"/>
                <a:gd name="connsiteX727" fmla="*/ 5040099 w 8991614"/>
                <a:gd name="connsiteY727" fmla="*/ 609600 h 827314"/>
                <a:gd name="connsiteX728" fmla="*/ 5072756 w 8991614"/>
                <a:gd name="connsiteY728" fmla="*/ 533400 h 827314"/>
                <a:gd name="connsiteX729" fmla="*/ 5094528 w 8991614"/>
                <a:gd name="connsiteY729" fmla="*/ 511628 h 827314"/>
                <a:gd name="connsiteX730" fmla="*/ 5138071 w 8991614"/>
                <a:gd name="connsiteY730" fmla="*/ 587828 h 827314"/>
                <a:gd name="connsiteX731" fmla="*/ 5170728 w 8991614"/>
                <a:gd name="connsiteY731" fmla="*/ 653142 h 827314"/>
                <a:gd name="connsiteX732" fmla="*/ 5268699 w 8991614"/>
                <a:gd name="connsiteY732" fmla="*/ 653142 h 827314"/>
                <a:gd name="connsiteX733" fmla="*/ 5290471 w 8991614"/>
                <a:gd name="connsiteY733" fmla="*/ 718457 h 827314"/>
                <a:gd name="connsiteX734" fmla="*/ 5301356 w 8991614"/>
                <a:gd name="connsiteY734" fmla="*/ 751114 h 827314"/>
                <a:gd name="connsiteX735" fmla="*/ 5334014 w 8991614"/>
                <a:gd name="connsiteY735" fmla="*/ 762000 h 827314"/>
                <a:gd name="connsiteX736" fmla="*/ 5410214 w 8991614"/>
                <a:gd name="connsiteY736" fmla="*/ 642257 h 827314"/>
                <a:gd name="connsiteX737" fmla="*/ 5475528 w 8991614"/>
                <a:gd name="connsiteY737" fmla="*/ 544285 h 827314"/>
                <a:gd name="connsiteX738" fmla="*/ 5486414 w 8991614"/>
                <a:gd name="connsiteY738" fmla="*/ 489857 h 827314"/>
                <a:gd name="connsiteX739" fmla="*/ 5519071 w 8991614"/>
                <a:gd name="connsiteY739" fmla="*/ 446314 h 827314"/>
                <a:gd name="connsiteX740" fmla="*/ 5551728 w 8991614"/>
                <a:gd name="connsiteY740" fmla="*/ 391885 h 827314"/>
                <a:gd name="connsiteX741" fmla="*/ 5573499 w 8991614"/>
                <a:gd name="connsiteY741" fmla="*/ 587828 h 827314"/>
                <a:gd name="connsiteX742" fmla="*/ 5519071 w 8991614"/>
                <a:gd name="connsiteY742" fmla="*/ 609600 h 827314"/>
                <a:gd name="connsiteX743" fmla="*/ 5464642 w 8991614"/>
                <a:gd name="connsiteY743" fmla="*/ 576942 h 827314"/>
                <a:gd name="connsiteX744" fmla="*/ 5377556 w 8991614"/>
                <a:gd name="connsiteY744" fmla="*/ 522514 h 827314"/>
                <a:gd name="connsiteX745" fmla="*/ 5279585 w 8991614"/>
                <a:gd name="connsiteY745" fmla="*/ 468085 h 827314"/>
                <a:gd name="connsiteX746" fmla="*/ 5246928 w 8991614"/>
                <a:gd name="connsiteY746" fmla="*/ 446314 h 827314"/>
                <a:gd name="connsiteX747" fmla="*/ 5192499 w 8991614"/>
                <a:gd name="connsiteY747" fmla="*/ 424542 h 827314"/>
                <a:gd name="connsiteX748" fmla="*/ 5083642 w 8991614"/>
                <a:gd name="connsiteY748" fmla="*/ 381000 h 827314"/>
                <a:gd name="connsiteX749" fmla="*/ 5061871 w 8991614"/>
                <a:gd name="connsiteY749" fmla="*/ 359228 h 827314"/>
                <a:gd name="connsiteX750" fmla="*/ 5083642 w 8991614"/>
                <a:gd name="connsiteY750" fmla="*/ 391885 h 827314"/>
                <a:gd name="connsiteX751" fmla="*/ 5127185 w 8991614"/>
                <a:gd name="connsiteY751" fmla="*/ 402771 h 827314"/>
                <a:gd name="connsiteX752" fmla="*/ 5192499 w 8991614"/>
                <a:gd name="connsiteY752" fmla="*/ 424542 h 827314"/>
                <a:gd name="connsiteX753" fmla="*/ 5312242 w 8991614"/>
                <a:gd name="connsiteY753" fmla="*/ 457200 h 827314"/>
                <a:gd name="connsiteX754" fmla="*/ 5508185 w 8991614"/>
                <a:gd name="connsiteY754" fmla="*/ 489857 h 827314"/>
                <a:gd name="connsiteX755" fmla="*/ 5540842 w 8991614"/>
                <a:gd name="connsiteY755" fmla="*/ 500742 h 827314"/>
                <a:gd name="connsiteX756" fmla="*/ 5595271 w 8991614"/>
                <a:gd name="connsiteY756" fmla="*/ 511628 h 827314"/>
                <a:gd name="connsiteX757" fmla="*/ 5660585 w 8991614"/>
                <a:gd name="connsiteY757" fmla="*/ 533400 h 827314"/>
                <a:gd name="connsiteX758" fmla="*/ 5693242 w 8991614"/>
                <a:gd name="connsiteY758" fmla="*/ 544285 h 827314"/>
                <a:gd name="connsiteX759" fmla="*/ 5715014 w 8991614"/>
                <a:gd name="connsiteY759" fmla="*/ 522514 h 827314"/>
                <a:gd name="connsiteX760" fmla="*/ 5725899 w 8991614"/>
                <a:gd name="connsiteY760" fmla="*/ 457200 h 827314"/>
                <a:gd name="connsiteX761" fmla="*/ 5747671 w 8991614"/>
                <a:gd name="connsiteY761" fmla="*/ 500742 h 827314"/>
                <a:gd name="connsiteX762" fmla="*/ 5791214 w 8991614"/>
                <a:gd name="connsiteY762" fmla="*/ 609600 h 827314"/>
                <a:gd name="connsiteX763" fmla="*/ 5823871 w 8991614"/>
                <a:gd name="connsiteY763" fmla="*/ 685800 h 827314"/>
                <a:gd name="connsiteX764" fmla="*/ 5856528 w 8991614"/>
                <a:gd name="connsiteY764" fmla="*/ 696685 h 827314"/>
                <a:gd name="connsiteX765" fmla="*/ 5932728 w 8991614"/>
                <a:gd name="connsiteY765" fmla="*/ 653142 h 827314"/>
                <a:gd name="connsiteX766" fmla="*/ 6041585 w 8991614"/>
                <a:gd name="connsiteY766" fmla="*/ 609600 h 827314"/>
                <a:gd name="connsiteX767" fmla="*/ 6150442 w 8991614"/>
                <a:gd name="connsiteY767" fmla="*/ 566057 h 827314"/>
                <a:gd name="connsiteX768" fmla="*/ 6291956 w 8991614"/>
                <a:gd name="connsiteY768" fmla="*/ 489857 h 827314"/>
                <a:gd name="connsiteX769" fmla="*/ 6357271 w 8991614"/>
                <a:gd name="connsiteY769" fmla="*/ 457200 h 827314"/>
                <a:gd name="connsiteX770" fmla="*/ 6379042 w 8991614"/>
                <a:gd name="connsiteY770" fmla="*/ 489857 h 827314"/>
                <a:gd name="connsiteX771" fmla="*/ 6389928 w 8991614"/>
                <a:gd name="connsiteY771" fmla="*/ 522514 h 827314"/>
                <a:gd name="connsiteX772" fmla="*/ 6422585 w 8991614"/>
                <a:gd name="connsiteY772" fmla="*/ 566057 h 827314"/>
                <a:gd name="connsiteX773" fmla="*/ 6444356 w 8991614"/>
                <a:gd name="connsiteY773" fmla="*/ 598714 h 827314"/>
                <a:gd name="connsiteX774" fmla="*/ 6487899 w 8991614"/>
                <a:gd name="connsiteY774" fmla="*/ 609600 h 827314"/>
                <a:gd name="connsiteX775" fmla="*/ 6531442 w 8991614"/>
                <a:gd name="connsiteY775" fmla="*/ 533400 h 827314"/>
                <a:gd name="connsiteX776" fmla="*/ 6574985 w 8991614"/>
                <a:gd name="connsiteY776" fmla="*/ 435428 h 827314"/>
                <a:gd name="connsiteX777" fmla="*/ 6607642 w 8991614"/>
                <a:gd name="connsiteY777" fmla="*/ 489857 h 827314"/>
                <a:gd name="connsiteX778" fmla="*/ 6640299 w 8991614"/>
                <a:gd name="connsiteY778" fmla="*/ 566057 h 827314"/>
                <a:gd name="connsiteX779" fmla="*/ 6694728 w 8991614"/>
                <a:gd name="connsiteY779" fmla="*/ 620485 h 827314"/>
                <a:gd name="connsiteX780" fmla="*/ 6716499 w 8991614"/>
                <a:gd name="connsiteY780" fmla="*/ 587828 h 827314"/>
                <a:gd name="connsiteX781" fmla="*/ 6727385 w 8991614"/>
                <a:gd name="connsiteY781" fmla="*/ 555171 h 827314"/>
                <a:gd name="connsiteX782" fmla="*/ 6901556 w 8991614"/>
                <a:gd name="connsiteY782" fmla="*/ 576942 h 827314"/>
                <a:gd name="connsiteX783" fmla="*/ 6934214 w 8991614"/>
                <a:gd name="connsiteY783" fmla="*/ 587828 h 827314"/>
                <a:gd name="connsiteX784" fmla="*/ 6966871 w 8991614"/>
                <a:gd name="connsiteY784" fmla="*/ 555171 h 827314"/>
                <a:gd name="connsiteX785" fmla="*/ 7064842 w 8991614"/>
                <a:gd name="connsiteY785" fmla="*/ 500742 h 827314"/>
                <a:gd name="connsiteX786" fmla="*/ 7130156 w 8991614"/>
                <a:gd name="connsiteY786" fmla="*/ 576942 h 827314"/>
                <a:gd name="connsiteX787" fmla="*/ 7141042 w 8991614"/>
                <a:gd name="connsiteY787" fmla="*/ 544285 h 827314"/>
                <a:gd name="connsiteX788" fmla="*/ 7173699 w 8991614"/>
                <a:gd name="connsiteY788" fmla="*/ 500742 h 827314"/>
                <a:gd name="connsiteX789" fmla="*/ 7239014 w 8991614"/>
                <a:gd name="connsiteY789" fmla="*/ 631371 h 827314"/>
                <a:gd name="connsiteX790" fmla="*/ 7249899 w 8991614"/>
                <a:gd name="connsiteY790" fmla="*/ 664028 h 827314"/>
                <a:gd name="connsiteX791" fmla="*/ 7293442 w 8991614"/>
                <a:gd name="connsiteY791" fmla="*/ 696685 h 827314"/>
                <a:gd name="connsiteX792" fmla="*/ 7347871 w 8991614"/>
                <a:gd name="connsiteY792" fmla="*/ 576942 h 827314"/>
                <a:gd name="connsiteX793" fmla="*/ 7402299 w 8991614"/>
                <a:gd name="connsiteY793" fmla="*/ 500742 h 827314"/>
                <a:gd name="connsiteX794" fmla="*/ 7467614 w 8991614"/>
                <a:gd name="connsiteY794" fmla="*/ 489857 h 827314"/>
                <a:gd name="connsiteX795" fmla="*/ 7500271 w 8991614"/>
                <a:gd name="connsiteY795" fmla="*/ 500742 h 827314"/>
                <a:gd name="connsiteX796" fmla="*/ 7576471 w 8991614"/>
                <a:gd name="connsiteY796" fmla="*/ 598714 h 827314"/>
                <a:gd name="connsiteX797" fmla="*/ 7663556 w 8991614"/>
                <a:gd name="connsiteY797" fmla="*/ 664028 h 827314"/>
                <a:gd name="connsiteX798" fmla="*/ 7707099 w 8991614"/>
                <a:gd name="connsiteY798" fmla="*/ 653142 h 827314"/>
                <a:gd name="connsiteX799" fmla="*/ 7717985 w 8991614"/>
                <a:gd name="connsiteY799" fmla="*/ 598714 h 827314"/>
                <a:gd name="connsiteX800" fmla="*/ 7739756 w 8991614"/>
                <a:gd name="connsiteY800" fmla="*/ 555171 h 827314"/>
                <a:gd name="connsiteX801" fmla="*/ 7837728 w 8991614"/>
                <a:gd name="connsiteY801" fmla="*/ 413657 h 827314"/>
                <a:gd name="connsiteX802" fmla="*/ 7859499 w 8991614"/>
                <a:gd name="connsiteY802" fmla="*/ 381000 h 827314"/>
                <a:gd name="connsiteX803" fmla="*/ 7903042 w 8991614"/>
                <a:gd name="connsiteY803" fmla="*/ 402771 h 827314"/>
                <a:gd name="connsiteX804" fmla="*/ 7924814 w 8991614"/>
                <a:gd name="connsiteY804" fmla="*/ 424542 h 827314"/>
                <a:gd name="connsiteX805" fmla="*/ 8033671 w 8991614"/>
                <a:gd name="connsiteY805" fmla="*/ 446314 h 827314"/>
                <a:gd name="connsiteX806" fmla="*/ 8098985 w 8991614"/>
                <a:gd name="connsiteY806" fmla="*/ 435428 h 827314"/>
                <a:gd name="connsiteX807" fmla="*/ 8229614 w 8991614"/>
                <a:gd name="connsiteY807" fmla="*/ 370114 h 827314"/>
                <a:gd name="connsiteX808" fmla="*/ 8273156 w 8991614"/>
                <a:gd name="connsiteY808" fmla="*/ 315685 h 827314"/>
                <a:gd name="connsiteX809" fmla="*/ 8305814 w 8991614"/>
                <a:gd name="connsiteY809" fmla="*/ 326571 h 827314"/>
                <a:gd name="connsiteX810" fmla="*/ 8316699 w 8991614"/>
                <a:gd name="connsiteY810" fmla="*/ 370114 h 827314"/>
                <a:gd name="connsiteX811" fmla="*/ 8338471 w 8991614"/>
                <a:gd name="connsiteY811" fmla="*/ 391885 h 827314"/>
                <a:gd name="connsiteX812" fmla="*/ 8382014 w 8991614"/>
                <a:gd name="connsiteY812" fmla="*/ 446314 h 827314"/>
                <a:gd name="connsiteX813" fmla="*/ 8425556 w 8991614"/>
                <a:gd name="connsiteY813" fmla="*/ 468085 h 827314"/>
                <a:gd name="connsiteX814" fmla="*/ 8479985 w 8991614"/>
                <a:gd name="connsiteY814" fmla="*/ 500742 h 827314"/>
                <a:gd name="connsiteX815" fmla="*/ 8545299 w 8991614"/>
                <a:gd name="connsiteY815" fmla="*/ 522514 h 827314"/>
                <a:gd name="connsiteX816" fmla="*/ 8588842 w 8991614"/>
                <a:gd name="connsiteY816" fmla="*/ 446314 h 827314"/>
                <a:gd name="connsiteX817" fmla="*/ 8610614 w 8991614"/>
                <a:gd name="connsiteY817" fmla="*/ 402771 h 827314"/>
                <a:gd name="connsiteX818" fmla="*/ 8643271 w 8991614"/>
                <a:gd name="connsiteY818" fmla="*/ 348342 h 827314"/>
                <a:gd name="connsiteX819" fmla="*/ 8654156 w 8991614"/>
                <a:gd name="connsiteY819" fmla="*/ 315685 h 827314"/>
                <a:gd name="connsiteX820" fmla="*/ 8708585 w 8991614"/>
                <a:gd name="connsiteY820" fmla="*/ 261257 h 827314"/>
                <a:gd name="connsiteX821" fmla="*/ 8741242 w 8991614"/>
                <a:gd name="connsiteY821" fmla="*/ 228600 h 827314"/>
                <a:gd name="connsiteX822" fmla="*/ 8773899 w 8991614"/>
                <a:gd name="connsiteY822" fmla="*/ 152400 h 827314"/>
                <a:gd name="connsiteX823" fmla="*/ 8828328 w 8991614"/>
                <a:gd name="connsiteY823" fmla="*/ 206828 h 827314"/>
                <a:gd name="connsiteX824" fmla="*/ 8850099 w 8991614"/>
                <a:gd name="connsiteY824" fmla="*/ 228600 h 827314"/>
                <a:gd name="connsiteX825" fmla="*/ 8860985 w 8991614"/>
                <a:gd name="connsiteY825" fmla="*/ 261257 h 827314"/>
                <a:gd name="connsiteX826" fmla="*/ 8893642 w 8991614"/>
                <a:gd name="connsiteY826" fmla="*/ 21771 h 827314"/>
                <a:gd name="connsiteX827" fmla="*/ 8958956 w 8991614"/>
                <a:gd name="connsiteY827" fmla="*/ 76200 h 827314"/>
                <a:gd name="connsiteX828" fmla="*/ 8980728 w 8991614"/>
                <a:gd name="connsiteY828" fmla="*/ 195942 h 827314"/>
                <a:gd name="connsiteX829" fmla="*/ 8969842 w 8991614"/>
                <a:gd name="connsiteY829" fmla="*/ 304800 h 827314"/>
                <a:gd name="connsiteX830" fmla="*/ 8991614 w 8991614"/>
                <a:gd name="connsiteY830" fmla="*/ 489857 h 827314"/>
                <a:gd name="connsiteX831" fmla="*/ 8980728 w 8991614"/>
                <a:gd name="connsiteY831" fmla="*/ 544285 h 827314"/>
                <a:gd name="connsiteX832" fmla="*/ 8915414 w 8991614"/>
                <a:gd name="connsiteY832" fmla="*/ 566057 h 827314"/>
                <a:gd name="connsiteX833" fmla="*/ 8871871 w 8991614"/>
                <a:gd name="connsiteY833" fmla="*/ 555171 h 827314"/>
                <a:gd name="connsiteX834" fmla="*/ 8795671 w 8991614"/>
                <a:gd name="connsiteY834" fmla="*/ 587828 h 827314"/>
                <a:gd name="connsiteX835" fmla="*/ 8763014 w 8991614"/>
                <a:gd name="connsiteY835" fmla="*/ 598714 h 827314"/>
                <a:gd name="connsiteX836" fmla="*/ 8665042 w 8991614"/>
                <a:gd name="connsiteY836" fmla="*/ 587828 h 827314"/>
                <a:gd name="connsiteX837" fmla="*/ 8556185 w 8991614"/>
                <a:gd name="connsiteY837" fmla="*/ 566057 h 827314"/>
                <a:gd name="connsiteX838" fmla="*/ 8229614 w 8991614"/>
                <a:gd name="connsiteY838" fmla="*/ 544285 h 827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</a:cxnLst>
              <a:rect l="l" t="t" r="r" b="b"/>
              <a:pathLst>
                <a:path w="8991614" h="827314">
                  <a:moveTo>
                    <a:pt x="97985" y="228600"/>
                  </a:moveTo>
                  <a:cubicBezTo>
                    <a:pt x="116128" y="232228"/>
                    <a:pt x="135090" y="232988"/>
                    <a:pt x="152414" y="239485"/>
                  </a:cubicBezTo>
                  <a:cubicBezTo>
                    <a:pt x="164664" y="244079"/>
                    <a:pt x="173369" y="255406"/>
                    <a:pt x="185071" y="261257"/>
                  </a:cubicBezTo>
                  <a:cubicBezTo>
                    <a:pt x="195334" y="266389"/>
                    <a:pt x="206842" y="268514"/>
                    <a:pt x="217728" y="272142"/>
                  </a:cubicBezTo>
                  <a:cubicBezTo>
                    <a:pt x="255727" y="310142"/>
                    <a:pt x="229762" y="290668"/>
                    <a:pt x="304814" y="315685"/>
                  </a:cubicBezTo>
                  <a:lnTo>
                    <a:pt x="337471" y="326571"/>
                  </a:lnTo>
                  <a:cubicBezTo>
                    <a:pt x="362871" y="322942"/>
                    <a:pt x="390225" y="326106"/>
                    <a:pt x="413671" y="315685"/>
                  </a:cubicBezTo>
                  <a:cubicBezTo>
                    <a:pt x="438282" y="304747"/>
                    <a:pt x="443374" y="243371"/>
                    <a:pt x="446328" y="228600"/>
                  </a:cubicBezTo>
                  <a:cubicBezTo>
                    <a:pt x="441885" y="179723"/>
                    <a:pt x="471322" y="97971"/>
                    <a:pt x="402785" y="97971"/>
                  </a:cubicBezTo>
                  <a:cubicBezTo>
                    <a:pt x="380713" y="97971"/>
                    <a:pt x="359242" y="105228"/>
                    <a:pt x="337471" y="108857"/>
                  </a:cubicBezTo>
                  <a:cubicBezTo>
                    <a:pt x="330214" y="116114"/>
                    <a:pt x="324879" y="126038"/>
                    <a:pt x="315699" y="130628"/>
                  </a:cubicBezTo>
                  <a:cubicBezTo>
                    <a:pt x="302317" y="137319"/>
                    <a:pt x="283839" y="132168"/>
                    <a:pt x="272156" y="141514"/>
                  </a:cubicBezTo>
                  <a:cubicBezTo>
                    <a:pt x="263196" y="148682"/>
                    <a:pt x="264899" y="163285"/>
                    <a:pt x="261271" y="174171"/>
                  </a:cubicBezTo>
                  <a:cubicBezTo>
                    <a:pt x="264899" y="203200"/>
                    <a:pt x="262317" y="233707"/>
                    <a:pt x="272156" y="261257"/>
                  </a:cubicBezTo>
                  <a:cubicBezTo>
                    <a:pt x="280956" y="285899"/>
                    <a:pt x="297197" y="308069"/>
                    <a:pt x="315699" y="326571"/>
                  </a:cubicBezTo>
                  <a:cubicBezTo>
                    <a:pt x="335794" y="346666"/>
                    <a:pt x="365964" y="379915"/>
                    <a:pt x="391899" y="391885"/>
                  </a:cubicBezTo>
                  <a:cubicBezTo>
                    <a:pt x="428967" y="408993"/>
                    <a:pt x="498284" y="429293"/>
                    <a:pt x="544299" y="435428"/>
                  </a:cubicBezTo>
                  <a:cubicBezTo>
                    <a:pt x="580446" y="440248"/>
                    <a:pt x="616870" y="442685"/>
                    <a:pt x="653156" y="446314"/>
                  </a:cubicBezTo>
                  <a:cubicBezTo>
                    <a:pt x="667670" y="449943"/>
                    <a:pt x="682094" y="453955"/>
                    <a:pt x="696699" y="457200"/>
                  </a:cubicBezTo>
                  <a:cubicBezTo>
                    <a:pt x="722594" y="462954"/>
                    <a:pt x="768113" y="470118"/>
                    <a:pt x="794671" y="478971"/>
                  </a:cubicBezTo>
                  <a:cubicBezTo>
                    <a:pt x="813208" y="485150"/>
                    <a:pt x="830735" y="494064"/>
                    <a:pt x="849099" y="500742"/>
                  </a:cubicBezTo>
                  <a:cubicBezTo>
                    <a:pt x="870667" y="508585"/>
                    <a:pt x="887200" y="528978"/>
                    <a:pt x="914414" y="522514"/>
                  </a:cubicBezTo>
                  <a:cubicBezTo>
                    <a:pt x="941628" y="516050"/>
                    <a:pt x="968969" y="451938"/>
                    <a:pt x="1012385" y="461957"/>
                  </a:cubicBezTo>
                  <a:cubicBezTo>
                    <a:pt x="1040890" y="468535"/>
                    <a:pt x="1070442" y="573314"/>
                    <a:pt x="1099471" y="576942"/>
                  </a:cubicBezTo>
                  <a:cubicBezTo>
                    <a:pt x="1149461" y="593606"/>
                    <a:pt x="1160351" y="602305"/>
                    <a:pt x="1230099" y="576942"/>
                  </a:cubicBezTo>
                  <a:cubicBezTo>
                    <a:pt x="1242394" y="572471"/>
                    <a:pt x="1244614" y="555171"/>
                    <a:pt x="1251871" y="544285"/>
                  </a:cubicBezTo>
                  <a:cubicBezTo>
                    <a:pt x="1276425" y="446068"/>
                    <a:pt x="1264180" y="485586"/>
                    <a:pt x="1284528" y="424542"/>
                  </a:cubicBezTo>
                  <a:cubicBezTo>
                    <a:pt x="1277271" y="384628"/>
                    <a:pt x="1284018" y="339350"/>
                    <a:pt x="1262756" y="304800"/>
                  </a:cubicBezTo>
                  <a:cubicBezTo>
                    <a:pt x="1250728" y="285255"/>
                    <a:pt x="1216537" y="295758"/>
                    <a:pt x="1197442" y="283028"/>
                  </a:cubicBezTo>
                  <a:lnTo>
                    <a:pt x="1164785" y="261257"/>
                  </a:lnTo>
                  <a:cubicBezTo>
                    <a:pt x="1153899" y="264885"/>
                    <a:pt x="1134911" y="261010"/>
                    <a:pt x="1132128" y="272142"/>
                  </a:cubicBezTo>
                  <a:cubicBezTo>
                    <a:pt x="1128955" y="284835"/>
                    <a:pt x="1142805" y="297866"/>
                    <a:pt x="1153899" y="304800"/>
                  </a:cubicBezTo>
                  <a:cubicBezTo>
                    <a:pt x="1173360" y="316963"/>
                    <a:pt x="1198688" y="316308"/>
                    <a:pt x="1219214" y="326571"/>
                  </a:cubicBezTo>
                  <a:cubicBezTo>
                    <a:pt x="1273019" y="353474"/>
                    <a:pt x="1247362" y="343211"/>
                    <a:pt x="1295414" y="359228"/>
                  </a:cubicBezTo>
                  <a:cubicBezTo>
                    <a:pt x="1444185" y="355599"/>
                    <a:pt x="1593583" y="362451"/>
                    <a:pt x="1741728" y="348342"/>
                  </a:cubicBezTo>
                  <a:cubicBezTo>
                    <a:pt x="1753151" y="347254"/>
                    <a:pt x="1752614" y="327160"/>
                    <a:pt x="1752614" y="315685"/>
                  </a:cubicBezTo>
                  <a:cubicBezTo>
                    <a:pt x="1752614" y="245233"/>
                    <a:pt x="1755045" y="228918"/>
                    <a:pt x="1719956" y="185057"/>
                  </a:cubicBezTo>
                  <a:cubicBezTo>
                    <a:pt x="1713545" y="177043"/>
                    <a:pt x="1704755" y="171169"/>
                    <a:pt x="1698185" y="163285"/>
                  </a:cubicBezTo>
                  <a:cubicBezTo>
                    <a:pt x="1686570" y="149347"/>
                    <a:pt x="1680292" y="130287"/>
                    <a:pt x="1665528" y="119742"/>
                  </a:cubicBezTo>
                  <a:cubicBezTo>
                    <a:pt x="1653354" y="111046"/>
                    <a:pt x="1636370" y="112967"/>
                    <a:pt x="1621985" y="108857"/>
                  </a:cubicBezTo>
                  <a:cubicBezTo>
                    <a:pt x="1610952" y="105705"/>
                    <a:pt x="1600361" y="101123"/>
                    <a:pt x="1589328" y="97971"/>
                  </a:cubicBezTo>
                  <a:cubicBezTo>
                    <a:pt x="1565552" y="91178"/>
                    <a:pt x="1513812" y="79408"/>
                    <a:pt x="1491356" y="76200"/>
                  </a:cubicBezTo>
                  <a:cubicBezTo>
                    <a:pt x="1458828" y="71553"/>
                    <a:pt x="1426042" y="68943"/>
                    <a:pt x="1393385" y="65314"/>
                  </a:cubicBezTo>
                  <a:cubicBezTo>
                    <a:pt x="1378871" y="61685"/>
                    <a:pt x="1364803" y="54428"/>
                    <a:pt x="1349842" y="54428"/>
                  </a:cubicBezTo>
                  <a:cubicBezTo>
                    <a:pt x="1201026" y="54428"/>
                    <a:pt x="1050116" y="39661"/>
                    <a:pt x="903528" y="65314"/>
                  </a:cubicBezTo>
                  <a:cubicBezTo>
                    <a:pt x="881787" y="69119"/>
                    <a:pt x="906664" y="109962"/>
                    <a:pt x="914414" y="130628"/>
                  </a:cubicBezTo>
                  <a:cubicBezTo>
                    <a:pt x="918661" y="141954"/>
                    <a:pt x="961776" y="171816"/>
                    <a:pt x="968842" y="174171"/>
                  </a:cubicBezTo>
                  <a:cubicBezTo>
                    <a:pt x="989781" y="181151"/>
                    <a:pt x="1012743" y="179704"/>
                    <a:pt x="1034156" y="185057"/>
                  </a:cubicBezTo>
                  <a:cubicBezTo>
                    <a:pt x="1188532" y="223651"/>
                    <a:pt x="993779" y="195084"/>
                    <a:pt x="1197442" y="217714"/>
                  </a:cubicBezTo>
                  <a:cubicBezTo>
                    <a:pt x="1226217" y="224908"/>
                    <a:pt x="1279604" y="239485"/>
                    <a:pt x="1306299" y="239485"/>
                  </a:cubicBezTo>
                  <a:cubicBezTo>
                    <a:pt x="1422470" y="239485"/>
                    <a:pt x="1538528" y="232228"/>
                    <a:pt x="1654642" y="228600"/>
                  </a:cubicBezTo>
                  <a:cubicBezTo>
                    <a:pt x="1665528" y="224971"/>
                    <a:pt x="1677460" y="223618"/>
                    <a:pt x="1687299" y="217714"/>
                  </a:cubicBezTo>
                  <a:cubicBezTo>
                    <a:pt x="1696100" y="212433"/>
                    <a:pt x="1698828" y="196582"/>
                    <a:pt x="1709071" y="195942"/>
                  </a:cubicBezTo>
                  <a:lnTo>
                    <a:pt x="1861471" y="206828"/>
                  </a:lnTo>
                  <a:cubicBezTo>
                    <a:pt x="1872357" y="210457"/>
                    <a:pt x="1885313" y="210368"/>
                    <a:pt x="1894128" y="217714"/>
                  </a:cubicBezTo>
                  <a:cubicBezTo>
                    <a:pt x="1924544" y="243061"/>
                    <a:pt x="1926819" y="261359"/>
                    <a:pt x="1937671" y="293914"/>
                  </a:cubicBezTo>
                  <a:cubicBezTo>
                    <a:pt x="1934042" y="362857"/>
                    <a:pt x="1932766" y="431963"/>
                    <a:pt x="1926785" y="500742"/>
                  </a:cubicBezTo>
                  <a:cubicBezTo>
                    <a:pt x="1925489" y="515647"/>
                    <a:pt x="1929280" y="537594"/>
                    <a:pt x="1915899" y="544285"/>
                  </a:cubicBezTo>
                  <a:cubicBezTo>
                    <a:pt x="1899350" y="552560"/>
                    <a:pt x="1879614" y="537028"/>
                    <a:pt x="1861471" y="533400"/>
                  </a:cubicBezTo>
                  <a:cubicBezTo>
                    <a:pt x="1793666" y="465595"/>
                    <a:pt x="1891829" y="557267"/>
                    <a:pt x="1807042" y="500742"/>
                  </a:cubicBezTo>
                  <a:cubicBezTo>
                    <a:pt x="1794233" y="492203"/>
                    <a:pt x="1786912" y="477033"/>
                    <a:pt x="1774385" y="468085"/>
                  </a:cubicBezTo>
                  <a:cubicBezTo>
                    <a:pt x="1761180" y="458653"/>
                    <a:pt x="1744757" y="454663"/>
                    <a:pt x="1730842" y="446314"/>
                  </a:cubicBezTo>
                  <a:cubicBezTo>
                    <a:pt x="1708405" y="432852"/>
                    <a:pt x="1665528" y="402771"/>
                    <a:pt x="1665528" y="402771"/>
                  </a:cubicBezTo>
                  <a:cubicBezTo>
                    <a:pt x="1665528" y="402771"/>
                    <a:pt x="1678298" y="372730"/>
                    <a:pt x="1687299" y="359228"/>
                  </a:cubicBezTo>
                  <a:cubicBezTo>
                    <a:pt x="1692992" y="350689"/>
                    <a:pt x="1701814" y="344714"/>
                    <a:pt x="1709071" y="337457"/>
                  </a:cubicBezTo>
                  <a:cubicBezTo>
                    <a:pt x="1712065" y="328475"/>
                    <a:pt x="1721804" y="283028"/>
                    <a:pt x="1741728" y="283028"/>
                  </a:cubicBezTo>
                  <a:cubicBezTo>
                    <a:pt x="1757956" y="283028"/>
                    <a:pt x="1770757" y="297543"/>
                    <a:pt x="1785271" y="304800"/>
                  </a:cubicBezTo>
                  <a:cubicBezTo>
                    <a:pt x="1796157" y="319314"/>
                    <a:pt x="1806121" y="334567"/>
                    <a:pt x="1817928" y="348342"/>
                  </a:cubicBezTo>
                  <a:cubicBezTo>
                    <a:pt x="1827947" y="360031"/>
                    <a:pt x="1840730" y="369173"/>
                    <a:pt x="1850585" y="381000"/>
                  </a:cubicBezTo>
                  <a:cubicBezTo>
                    <a:pt x="1858960" y="391051"/>
                    <a:pt x="1863842" y="403724"/>
                    <a:pt x="1872356" y="413657"/>
                  </a:cubicBezTo>
                  <a:cubicBezTo>
                    <a:pt x="1885714" y="429242"/>
                    <a:pt x="1915899" y="457200"/>
                    <a:pt x="1915899" y="457200"/>
                  </a:cubicBezTo>
                  <a:cubicBezTo>
                    <a:pt x="1947770" y="451888"/>
                    <a:pt x="1990322" y="453979"/>
                    <a:pt x="2013871" y="424542"/>
                  </a:cubicBezTo>
                  <a:cubicBezTo>
                    <a:pt x="2021039" y="415582"/>
                    <a:pt x="2019184" y="401915"/>
                    <a:pt x="2024756" y="391885"/>
                  </a:cubicBezTo>
                  <a:cubicBezTo>
                    <a:pt x="2037463" y="369012"/>
                    <a:pt x="2068299" y="326571"/>
                    <a:pt x="2068299" y="326571"/>
                  </a:cubicBezTo>
                  <a:cubicBezTo>
                    <a:pt x="2073824" y="304472"/>
                    <a:pt x="2080700" y="272237"/>
                    <a:pt x="2090071" y="250371"/>
                  </a:cubicBezTo>
                  <a:cubicBezTo>
                    <a:pt x="2096463" y="235456"/>
                    <a:pt x="2106144" y="222022"/>
                    <a:pt x="2111842" y="206828"/>
                  </a:cubicBezTo>
                  <a:cubicBezTo>
                    <a:pt x="2117095" y="192820"/>
                    <a:pt x="2118429" y="177615"/>
                    <a:pt x="2122728" y="163285"/>
                  </a:cubicBezTo>
                  <a:cubicBezTo>
                    <a:pt x="2129322" y="141304"/>
                    <a:pt x="2144499" y="97971"/>
                    <a:pt x="2144499" y="97971"/>
                  </a:cubicBezTo>
                  <a:cubicBezTo>
                    <a:pt x="2140871" y="83457"/>
                    <a:pt x="2142960" y="66111"/>
                    <a:pt x="2133614" y="54428"/>
                  </a:cubicBezTo>
                  <a:cubicBezTo>
                    <a:pt x="2126446" y="45468"/>
                    <a:pt x="2112208" y="45792"/>
                    <a:pt x="2100956" y="43542"/>
                  </a:cubicBezTo>
                  <a:cubicBezTo>
                    <a:pt x="2075796" y="38510"/>
                    <a:pt x="2050156" y="36285"/>
                    <a:pt x="2024756" y="32657"/>
                  </a:cubicBezTo>
                  <a:cubicBezTo>
                    <a:pt x="2016248" y="28403"/>
                    <a:pt x="1964578" y="0"/>
                    <a:pt x="1948556" y="0"/>
                  </a:cubicBezTo>
                  <a:cubicBezTo>
                    <a:pt x="1933595" y="0"/>
                    <a:pt x="1919528" y="7257"/>
                    <a:pt x="1905014" y="10885"/>
                  </a:cubicBezTo>
                  <a:cubicBezTo>
                    <a:pt x="1892074" y="49703"/>
                    <a:pt x="1878954" y="72834"/>
                    <a:pt x="1905014" y="119742"/>
                  </a:cubicBezTo>
                  <a:cubicBezTo>
                    <a:pt x="1912895" y="133927"/>
                    <a:pt x="1933489" y="135487"/>
                    <a:pt x="1948556" y="141514"/>
                  </a:cubicBezTo>
                  <a:cubicBezTo>
                    <a:pt x="1961970" y="146879"/>
                    <a:pt x="2034695" y="171498"/>
                    <a:pt x="2057414" y="174171"/>
                  </a:cubicBezTo>
                  <a:cubicBezTo>
                    <a:pt x="2104401" y="179699"/>
                    <a:pt x="2151757" y="181428"/>
                    <a:pt x="2198928" y="185057"/>
                  </a:cubicBezTo>
                  <a:cubicBezTo>
                    <a:pt x="2209814" y="195943"/>
                    <a:pt x="2219758" y="207859"/>
                    <a:pt x="2231585" y="217714"/>
                  </a:cubicBezTo>
                  <a:cubicBezTo>
                    <a:pt x="2241636" y="226089"/>
                    <a:pt x="2254991" y="230234"/>
                    <a:pt x="2264242" y="239485"/>
                  </a:cubicBezTo>
                  <a:cubicBezTo>
                    <a:pt x="2273493" y="248736"/>
                    <a:pt x="2277841" y="261926"/>
                    <a:pt x="2286014" y="272142"/>
                  </a:cubicBezTo>
                  <a:cubicBezTo>
                    <a:pt x="2292425" y="280156"/>
                    <a:pt x="2301374" y="285900"/>
                    <a:pt x="2307785" y="293914"/>
                  </a:cubicBezTo>
                  <a:cubicBezTo>
                    <a:pt x="2362703" y="362563"/>
                    <a:pt x="2298768" y="295784"/>
                    <a:pt x="2351328" y="348342"/>
                  </a:cubicBezTo>
                  <a:cubicBezTo>
                    <a:pt x="2369469" y="402768"/>
                    <a:pt x="2383985" y="402772"/>
                    <a:pt x="2362214" y="446314"/>
                  </a:cubicBezTo>
                  <a:cubicBezTo>
                    <a:pt x="2356363" y="458016"/>
                    <a:pt x="2350658" y="470798"/>
                    <a:pt x="2340442" y="478971"/>
                  </a:cubicBezTo>
                  <a:cubicBezTo>
                    <a:pt x="2331482" y="486139"/>
                    <a:pt x="2318671" y="486228"/>
                    <a:pt x="2307785" y="489857"/>
                  </a:cubicBezTo>
                  <a:cubicBezTo>
                    <a:pt x="2296899" y="486228"/>
                    <a:pt x="2284967" y="484875"/>
                    <a:pt x="2275128" y="478971"/>
                  </a:cubicBezTo>
                  <a:cubicBezTo>
                    <a:pt x="2240517" y="458205"/>
                    <a:pt x="2249090" y="431599"/>
                    <a:pt x="2242471" y="391885"/>
                  </a:cubicBezTo>
                  <a:cubicBezTo>
                    <a:pt x="2255409" y="301312"/>
                    <a:pt x="2231176" y="289601"/>
                    <a:pt x="2351328" y="326571"/>
                  </a:cubicBezTo>
                  <a:cubicBezTo>
                    <a:pt x="2368669" y="331907"/>
                    <a:pt x="2381217" y="347281"/>
                    <a:pt x="2394871" y="359228"/>
                  </a:cubicBezTo>
                  <a:cubicBezTo>
                    <a:pt x="2410319" y="372745"/>
                    <a:pt x="2438414" y="402771"/>
                    <a:pt x="2438414" y="402771"/>
                  </a:cubicBezTo>
                  <a:cubicBezTo>
                    <a:pt x="2442042" y="413657"/>
                    <a:pt x="2447246" y="424139"/>
                    <a:pt x="2449299" y="435428"/>
                  </a:cubicBezTo>
                  <a:cubicBezTo>
                    <a:pt x="2454532" y="464211"/>
                    <a:pt x="2437341" y="504239"/>
                    <a:pt x="2460185" y="522514"/>
                  </a:cubicBezTo>
                  <a:cubicBezTo>
                    <a:pt x="2476213" y="535337"/>
                    <a:pt x="2503728" y="478971"/>
                    <a:pt x="2503728" y="478971"/>
                  </a:cubicBezTo>
                  <a:cubicBezTo>
                    <a:pt x="2507357" y="464457"/>
                    <a:pt x="2507923" y="448810"/>
                    <a:pt x="2514614" y="435428"/>
                  </a:cubicBezTo>
                  <a:cubicBezTo>
                    <a:pt x="2522728" y="419201"/>
                    <a:pt x="2537655" y="407270"/>
                    <a:pt x="2547271" y="391885"/>
                  </a:cubicBezTo>
                  <a:cubicBezTo>
                    <a:pt x="2555871" y="378124"/>
                    <a:pt x="2561785" y="362856"/>
                    <a:pt x="2569042" y="348342"/>
                  </a:cubicBezTo>
                  <a:cubicBezTo>
                    <a:pt x="2563425" y="303411"/>
                    <a:pt x="2576546" y="263582"/>
                    <a:pt x="2536385" y="239485"/>
                  </a:cubicBezTo>
                  <a:cubicBezTo>
                    <a:pt x="2526546" y="233581"/>
                    <a:pt x="2514614" y="232228"/>
                    <a:pt x="2503728" y="228600"/>
                  </a:cubicBezTo>
                  <a:cubicBezTo>
                    <a:pt x="2496471" y="221343"/>
                    <a:pt x="2481956" y="217091"/>
                    <a:pt x="2481956" y="206828"/>
                  </a:cubicBezTo>
                  <a:cubicBezTo>
                    <a:pt x="2481956" y="193745"/>
                    <a:pt x="2494477" y="183422"/>
                    <a:pt x="2503728" y="174171"/>
                  </a:cubicBezTo>
                  <a:cubicBezTo>
                    <a:pt x="2529877" y="148022"/>
                    <a:pt x="2538055" y="154795"/>
                    <a:pt x="2569042" y="141514"/>
                  </a:cubicBezTo>
                  <a:cubicBezTo>
                    <a:pt x="2648733" y="107360"/>
                    <a:pt x="2575853" y="128924"/>
                    <a:pt x="2656128" y="108857"/>
                  </a:cubicBezTo>
                  <a:cubicBezTo>
                    <a:pt x="2667014" y="116114"/>
                    <a:pt x="2681181" y="119982"/>
                    <a:pt x="2688785" y="130628"/>
                  </a:cubicBezTo>
                  <a:cubicBezTo>
                    <a:pt x="2700143" y="146529"/>
                    <a:pt x="2708612" y="165613"/>
                    <a:pt x="2710556" y="185057"/>
                  </a:cubicBezTo>
                  <a:cubicBezTo>
                    <a:pt x="2719590" y="275393"/>
                    <a:pt x="2700140" y="368948"/>
                    <a:pt x="2721442" y="457200"/>
                  </a:cubicBezTo>
                  <a:cubicBezTo>
                    <a:pt x="2727582" y="482635"/>
                    <a:pt x="2761933" y="492468"/>
                    <a:pt x="2786756" y="500742"/>
                  </a:cubicBezTo>
                  <a:cubicBezTo>
                    <a:pt x="2853375" y="522948"/>
                    <a:pt x="2792202" y="504929"/>
                    <a:pt x="2906499" y="522514"/>
                  </a:cubicBezTo>
                  <a:cubicBezTo>
                    <a:pt x="2924786" y="525327"/>
                    <a:pt x="2942978" y="528913"/>
                    <a:pt x="2960928" y="533400"/>
                  </a:cubicBezTo>
                  <a:cubicBezTo>
                    <a:pt x="2972060" y="536183"/>
                    <a:pt x="2982333" y="542035"/>
                    <a:pt x="2993585" y="544285"/>
                  </a:cubicBezTo>
                  <a:cubicBezTo>
                    <a:pt x="3018745" y="549317"/>
                    <a:pt x="3044385" y="551542"/>
                    <a:pt x="3069785" y="555171"/>
                  </a:cubicBezTo>
                  <a:cubicBezTo>
                    <a:pt x="3068818" y="561943"/>
                    <a:pt x="3067130" y="652027"/>
                    <a:pt x="3037128" y="664028"/>
                  </a:cubicBezTo>
                  <a:cubicBezTo>
                    <a:pt x="3026474" y="668290"/>
                    <a:pt x="3015357" y="656771"/>
                    <a:pt x="3004471" y="653142"/>
                  </a:cubicBezTo>
                  <a:cubicBezTo>
                    <a:pt x="2997214" y="631371"/>
                    <a:pt x="2977133" y="610092"/>
                    <a:pt x="2982699" y="587828"/>
                  </a:cubicBezTo>
                  <a:cubicBezTo>
                    <a:pt x="3000939" y="514868"/>
                    <a:pt x="2984613" y="571837"/>
                    <a:pt x="3015356" y="489857"/>
                  </a:cubicBezTo>
                  <a:cubicBezTo>
                    <a:pt x="3019385" y="479113"/>
                    <a:pt x="3020338" y="467039"/>
                    <a:pt x="3026242" y="457200"/>
                  </a:cubicBezTo>
                  <a:cubicBezTo>
                    <a:pt x="3031523" y="448399"/>
                    <a:pt x="3040757" y="442685"/>
                    <a:pt x="3048014" y="435428"/>
                  </a:cubicBezTo>
                  <a:cubicBezTo>
                    <a:pt x="3051642" y="420914"/>
                    <a:pt x="3052208" y="405266"/>
                    <a:pt x="3058899" y="391885"/>
                  </a:cubicBezTo>
                  <a:cubicBezTo>
                    <a:pt x="3063489" y="382705"/>
                    <a:pt x="3075391" y="378915"/>
                    <a:pt x="3080671" y="370114"/>
                  </a:cubicBezTo>
                  <a:cubicBezTo>
                    <a:pt x="3086575" y="360275"/>
                    <a:pt x="3087928" y="348343"/>
                    <a:pt x="3091556" y="337457"/>
                  </a:cubicBezTo>
                  <a:cubicBezTo>
                    <a:pt x="3101236" y="338532"/>
                    <a:pt x="3193171" y="341819"/>
                    <a:pt x="3222185" y="359228"/>
                  </a:cubicBezTo>
                  <a:cubicBezTo>
                    <a:pt x="3230986" y="364509"/>
                    <a:pt x="3236699" y="373743"/>
                    <a:pt x="3243956" y="381000"/>
                  </a:cubicBezTo>
                  <a:cubicBezTo>
                    <a:pt x="3247585" y="391886"/>
                    <a:pt x="3254842" y="402182"/>
                    <a:pt x="3254842" y="413657"/>
                  </a:cubicBezTo>
                  <a:cubicBezTo>
                    <a:pt x="3254842" y="471827"/>
                    <a:pt x="3243956" y="529658"/>
                    <a:pt x="3243956" y="587828"/>
                  </a:cubicBezTo>
                  <a:cubicBezTo>
                    <a:pt x="3243956" y="635139"/>
                    <a:pt x="3238930" y="490868"/>
                    <a:pt x="3254842" y="446314"/>
                  </a:cubicBezTo>
                  <a:cubicBezTo>
                    <a:pt x="3259874" y="432225"/>
                    <a:pt x="3283871" y="439057"/>
                    <a:pt x="3298385" y="435428"/>
                  </a:cubicBezTo>
                  <a:cubicBezTo>
                    <a:pt x="3381842" y="439057"/>
                    <a:pt x="3465448" y="440143"/>
                    <a:pt x="3548756" y="446314"/>
                  </a:cubicBezTo>
                  <a:cubicBezTo>
                    <a:pt x="3563676" y="447419"/>
                    <a:pt x="3578917" y="450509"/>
                    <a:pt x="3592299" y="457200"/>
                  </a:cubicBezTo>
                  <a:cubicBezTo>
                    <a:pt x="3601479" y="461790"/>
                    <a:pt x="3606814" y="471714"/>
                    <a:pt x="3614071" y="478971"/>
                  </a:cubicBezTo>
                  <a:cubicBezTo>
                    <a:pt x="3617699" y="489857"/>
                    <a:pt x="3621804" y="500595"/>
                    <a:pt x="3624956" y="511628"/>
                  </a:cubicBezTo>
                  <a:cubicBezTo>
                    <a:pt x="3629066" y="526013"/>
                    <a:pt x="3621649" y="550440"/>
                    <a:pt x="3635842" y="555171"/>
                  </a:cubicBezTo>
                  <a:cubicBezTo>
                    <a:pt x="3648254" y="559308"/>
                    <a:pt x="3650357" y="533400"/>
                    <a:pt x="3657614" y="522514"/>
                  </a:cubicBezTo>
                  <a:cubicBezTo>
                    <a:pt x="3661242" y="511628"/>
                    <a:pt x="3660385" y="497971"/>
                    <a:pt x="3668499" y="489857"/>
                  </a:cubicBezTo>
                  <a:cubicBezTo>
                    <a:pt x="3676613" y="481743"/>
                    <a:pt x="3691317" y="484875"/>
                    <a:pt x="3701156" y="478971"/>
                  </a:cubicBezTo>
                  <a:cubicBezTo>
                    <a:pt x="3709957" y="473691"/>
                    <a:pt x="3714127" y="462480"/>
                    <a:pt x="3722928" y="457200"/>
                  </a:cubicBezTo>
                  <a:cubicBezTo>
                    <a:pt x="3732767" y="451296"/>
                    <a:pt x="3745322" y="451446"/>
                    <a:pt x="3755585" y="446314"/>
                  </a:cubicBezTo>
                  <a:cubicBezTo>
                    <a:pt x="3767287" y="440463"/>
                    <a:pt x="3775947" y="429013"/>
                    <a:pt x="3788242" y="424542"/>
                  </a:cubicBezTo>
                  <a:cubicBezTo>
                    <a:pt x="3816363" y="414316"/>
                    <a:pt x="3875328" y="402771"/>
                    <a:pt x="3875328" y="402771"/>
                  </a:cubicBezTo>
                  <a:cubicBezTo>
                    <a:pt x="3929757" y="406400"/>
                    <a:pt x="3984807" y="404689"/>
                    <a:pt x="4038614" y="413657"/>
                  </a:cubicBezTo>
                  <a:cubicBezTo>
                    <a:pt x="4051519" y="415808"/>
                    <a:pt x="4063667" y="424782"/>
                    <a:pt x="4071271" y="435428"/>
                  </a:cubicBezTo>
                  <a:cubicBezTo>
                    <a:pt x="4082629" y="451329"/>
                    <a:pt x="4086863" y="471319"/>
                    <a:pt x="4093042" y="489857"/>
                  </a:cubicBezTo>
                  <a:cubicBezTo>
                    <a:pt x="4105874" y="528354"/>
                    <a:pt x="4109147" y="569932"/>
                    <a:pt x="4114814" y="609600"/>
                  </a:cubicBezTo>
                  <a:cubicBezTo>
                    <a:pt x="4111185" y="638628"/>
                    <a:pt x="4112334" y="668665"/>
                    <a:pt x="4103928" y="696685"/>
                  </a:cubicBezTo>
                  <a:cubicBezTo>
                    <a:pt x="4100979" y="706516"/>
                    <a:pt x="4092409" y="717991"/>
                    <a:pt x="4082156" y="718457"/>
                  </a:cubicBezTo>
                  <a:lnTo>
                    <a:pt x="3864442" y="707571"/>
                  </a:lnTo>
                  <a:cubicBezTo>
                    <a:pt x="3820899" y="700314"/>
                    <a:pt x="3775692" y="699759"/>
                    <a:pt x="3733814" y="685800"/>
                  </a:cubicBezTo>
                  <a:cubicBezTo>
                    <a:pt x="3686963" y="670183"/>
                    <a:pt x="3712288" y="677697"/>
                    <a:pt x="3657614" y="664028"/>
                  </a:cubicBezTo>
                  <a:cubicBezTo>
                    <a:pt x="3642778" y="654138"/>
                    <a:pt x="3613528" y="637723"/>
                    <a:pt x="3603185" y="620485"/>
                  </a:cubicBezTo>
                  <a:cubicBezTo>
                    <a:pt x="3597281" y="610646"/>
                    <a:pt x="3595928" y="598714"/>
                    <a:pt x="3592299" y="587828"/>
                  </a:cubicBezTo>
                  <a:cubicBezTo>
                    <a:pt x="3606813" y="584199"/>
                    <a:pt x="3620881" y="576942"/>
                    <a:pt x="3635842" y="576942"/>
                  </a:cubicBezTo>
                  <a:cubicBezTo>
                    <a:pt x="3777671" y="576942"/>
                    <a:pt x="3765739" y="576759"/>
                    <a:pt x="3853556" y="598714"/>
                  </a:cubicBezTo>
                  <a:cubicBezTo>
                    <a:pt x="3864442" y="605971"/>
                    <a:pt x="3875998" y="612312"/>
                    <a:pt x="3886214" y="620485"/>
                  </a:cubicBezTo>
                  <a:cubicBezTo>
                    <a:pt x="3894228" y="626896"/>
                    <a:pt x="3898805" y="637667"/>
                    <a:pt x="3907985" y="642257"/>
                  </a:cubicBezTo>
                  <a:cubicBezTo>
                    <a:pt x="3921366" y="648948"/>
                    <a:pt x="3937014" y="649514"/>
                    <a:pt x="3951528" y="653142"/>
                  </a:cubicBezTo>
                  <a:cubicBezTo>
                    <a:pt x="3987814" y="671285"/>
                    <a:pt x="4020604" y="699615"/>
                    <a:pt x="4060385" y="707571"/>
                  </a:cubicBezTo>
                  <a:cubicBezTo>
                    <a:pt x="4126066" y="720707"/>
                    <a:pt x="4097261" y="712606"/>
                    <a:pt x="4147471" y="729342"/>
                  </a:cubicBezTo>
                  <a:cubicBezTo>
                    <a:pt x="4209157" y="725714"/>
                    <a:pt x="4271492" y="728094"/>
                    <a:pt x="4332528" y="718457"/>
                  </a:cubicBezTo>
                  <a:cubicBezTo>
                    <a:pt x="4342666" y="716856"/>
                    <a:pt x="4348141" y="704896"/>
                    <a:pt x="4354299" y="696685"/>
                  </a:cubicBezTo>
                  <a:cubicBezTo>
                    <a:pt x="4369998" y="675752"/>
                    <a:pt x="4379340" y="649873"/>
                    <a:pt x="4397842" y="631371"/>
                  </a:cubicBezTo>
                  <a:cubicBezTo>
                    <a:pt x="4528669" y="500544"/>
                    <a:pt x="4374570" y="648950"/>
                    <a:pt x="4474042" y="566057"/>
                  </a:cubicBezTo>
                  <a:cubicBezTo>
                    <a:pt x="4485869" y="556202"/>
                    <a:pt x="4494383" y="542637"/>
                    <a:pt x="4506699" y="533400"/>
                  </a:cubicBezTo>
                  <a:cubicBezTo>
                    <a:pt x="4523626" y="520705"/>
                    <a:pt x="4543523" y="512479"/>
                    <a:pt x="4561128" y="500742"/>
                  </a:cubicBezTo>
                  <a:cubicBezTo>
                    <a:pt x="4627029" y="456808"/>
                    <a:pt x="4579124" y="476600"/>
                    <a:pt x="4637328" y="457200"/>
                  </a:cubicBezTo>
                  <a:cubicBezTo>
                    <a:pt x="4648214" y="449943"/>
                    <a:pt x="4658283" y="441279"/>
                    <a:pt x="4669985" y="435428"/>
                  </a:cubicBezTo>
                  <a:cubicBezTo>
                    <a:pt x="4760130" y="390354"/>
                    <a:pt x="4641700" y="465170"/>
                    <a:pt x="4735299" y="402771"/>
                  </a:cubicBezTo>
                  <a:cubicBezTo>
                    <a:pt x="4793933" y="432087"/>
                    <a:pt x="4781398" y="412991"/>
                    <a:pt x="4800614" y="489857"/>
                  </a:cubicBezTo>
                  <a:lnTo>
                    <a:pt x="4822385" y="576942"/>
                  </a:lnTo>
                  <a:cubicBezTo>
                    <a:pt x="4782502" y="616827"/>
                    <a:pt x="4816125" y="591639"/>
                    <a:pt x="4735299" y="609600"/>
                  </a:cubicBezTo>
                  <a:cubicBezTo>
                    <a:pt x="4724098" y="612089"/>
                    <a:pt x="4713675" y="617333"/>
                    <a:pt x="4702642" y="620485"/>
                  </a:cubicBezTo>
                  <a:cubicBezTo>
                    <a:pt x="4688257" y="624595"/>
                    <a:pt x="4673613" y="627742"/>
                    <a:pt x="4659099" y="631371"/>
                  </a:cubicBezTo>
                  <a:cubicBezTo>
                    <a:pt x="4630071" y="627742"/>
                    <a:pt x="4600237" y="628182"/>
                    <a:pt x="4572014" y="620485"/>
                  </a:cubicBezTo>
                  <a:cubicBezTo>
                    <a:pt x="4539484" y="611613"/>
                    <a:pt x="4526095" y="577337"/>
                    <a:pt x="4506699" y="555171"/>
                  </a:cubicBezTo>
                  <a:cubicBezTo>
                    <a:pt x="4493182" y="539723"/>
                    <a:pt x="4475979" y="527656"/>
                    <a:pt x="4463156" y="511628"/>
                  </a:cubicBezTo>
                  <a:cubicBezTo>
                    <a:pt x="4364685" y="388538"/>
                    <a:pt x="4457429" y="484129"/>
                    <a:pt x="4397842" y="424542"/>
                  </a:cubicBezTo>
                  <a:cubicBezTo>
                    <a:pt x="4390771" y="403328"/>
                    <a:pt x="4383420" y="365052"/>
                    <a:pt x="4354299" y="359228"/>
                  </a:cubicBezTo>
                  <a:cubicBezTo>
                    <a:pt x="4344235" y="357215"/>
                    <a:pt x="4339785" y="373743"/>
                    <a:pt x="4332528" y="381000"/>
                  </a:cubicBezTo>
                  <a:cubicBezTo>
                    <a:pt x="4328899" y="410028"/>
                    <a:pt x="4326875" y="439303"/>
                    <a:pt x="4321642" y="468085"/>
                  </a:cubicBezTo>
                  <a:cubicBezTo>
                    <a:pt x="4319589" y="479374"/>
                    <a:pt x="4313908" y="489709"/>
                    <a:pt x="4310756" y="500742"/>
                  </a:cubicBezTo>
                  <a:cubicBezTo>
                    <a:pt x="4306646" y="515127"/>
                    <a:pt x="4303499" y="529771"/>
                    <a:pt x="4299871" y="544285"/>
                  </a:cubicBezTo>
                  <a:cubicBezTo>
                    <a:pt x="4303499" y="566057"/>
                    <a:pt x="4299805" y="590436"/>
                    <a:pt x="4310756" y="609600"/>
                  </a:cubicBezTo>
                  <a:cubicBezTo>
                    <a:pt x="4316449" y="619563"/>
                    <a:pt x="4332095" y="618599"/>
                    <a:pt x="4343414" y="620485"/>
                  </a:cubicBezTo>
                  <a:cubicBezTo>
                    <a:pt x="4375825" y="625887"/>
                    <a:pt x="4408570" y="629688"/>
                    <a:pt x="4441385" y="631371"/>
                  </a:cubicBezTo>
                  <a:cubicBezTo>
                    <a:pt x="4550160" y="636949"/>
                    <a:pt x="4659099" y="638628"/>
                    <a:pt x="4767956" y="642257"/>
                  </a:cubicBezTo>
                  <a:cubicBezTo>
                    <a:pt x="4781590" y="655891"/>
                    <a:pt x="4798161" y="678951"/>
                    <a:pt x="4822385" y="674914"/>
                  </a:cubicBezTo>
                  <a:cubicBezTo>
                    <a:pt x="4835290" y="672763"/>
                    <a:pt x="4843017" y="658296"/>
                    <a:pt x="4855042" y="653142"/>
                  </a:cubicBezTo>
                  <a:cubicBezTo>
                    <a:pt x="4868793" y="647249"/>
                    <a:pt x="4884071" y="645885"/>
                    <a:pt x="4898585" y="642257"/>
                  </a:cubicBezTo>
                  <a:cubicBezTo>
                    <a:pt x="4905842" y="635000"/>
                    <a:pt x="4911817" y="626178"/>
                    <a:pt x="4920356" y="620485"/>
                  </a:cubicBezTo>
                  <a:cubicBezTo>
                    <a:pt x="4954508" y="597717"/>
                    <a:pt x="4969151" y="597401"/>
                    <a:pt x="5007442" y="587828"/>
                  </a:cubicBezTo>
                  <a:cubicBezTo>
                    <a:pt x="5013899" y="583523"/>
                    <a:pt x="5059040" y="549293"/>
                    <a:pt x="5072756" y="555171"/>
                  </a:cubicBezTo>
                  <a:cubicBezTo>
                    <a:pt x="5111388" y="571727"/>
                    <a:pt x="5120073" y="610761"/>
                    <a:pt x="5138071" y="642257"/>
                  </a:cubicBezTo>
                  <a:cubicBezTo>
                    <a:pt x="5156382" y="674301"/>
                    <a:pt x="5157771" y="672843"/>
                    <a:pt x="5181614" y="696685"/>
                  </a:cubicBezTo>
                  <a:cubicBezTo>
                    <a:pt x="5177985" y="707571"/>
                    <a:pt x="5181980" y="727092"/>
                    <a:pt x="5170728" y="729342"/>
                  </a:cubicBezTo>
                  <a:cubicBezTo>
                    <a:pt x="5143054" y="734877"/>
                    <a:pt x="4984390" y="701808"/>
                    <a:pt x="4963899" y="696685"/>
                  </a:cubicBezTo>
                  <a:lnTo>
                    <a:pt x="4876814" y="674914"/>
                  </a:lnTo>
                  <a:cubicBezTo>
                    <a:pt x="4852653" y="679746"/>
                    <a:pt x="4802487" y="673397"/>
                    <a:pt x="4811499" y="718457"/>
                  </a:cubicBezTo>
                  <a:cubicBezTo>
                    <a:pt x="4813512" y="728521"/>
                    <a:pt x="4826014" y="732971"/>
                    <a:pt x="4833271" y="740228"/>
                  </a:cubicBezTo>
                  <a:cubicBezTo>
                    <a:pt x="4865928" y="736599"/>
                    <a:pt x="4899648" y="738369"/>
                    <a:pt x="4931242" y="729342"/>
                  </a:cubicBezTo>
                  <a:cubicBezTo>
                    <a:pt x="4951586" y="723529"/>
                    <a:pt x="4967175" y="706960"/>
                    <a:pt x="4985671" y="696685"/>
                  </a:cubicBezTo>
                  <a:cubicBezTo>
                    <a:pt x="5017617" y="678937"/>
                    <a:pt x="5034496" y="675955"/>
                    <a:pt x="5061871" y="653142"/>
                  </a:cubicBezTo>
                  <a:cubicBezTo>
                    <a:pt x="5073697" y="643287"/>
                    <a:pt x="5082701" y="630340"/>
                    <a:pt x="5094528" y="620485"/>
                  </a:cubicBezTo>
                  <a:cubicBezTo>
                    <a:pt x="5104579" y="612110"/>
                    <a:pt x="5116539" y="606318"/>
                    <a:pt x="5127185" y="598714"/>
                  </a:cubicBezTo>
                  <a:cubicBezTo>
                    <a:pt x="5141949" y="588169"/>
                    <a:pt x="5156214" y="576943"/>
                    <a:pt x="5170728" y="566057"/>
                  </a:cubicBezTo>
                  <a:cubicBezTo>
                    <a:pt x="5174357" y="555171"/>
                    <a:pt x="5175249" y="542947"/>
                    <a:pt x="5181614" y="533400"/>
                  </a:cubicBezTo>
                  <a:cubicBezTo>
                    <a:pt x="5190154" y="520591"/>
                    <a:pt x="5204416" y="512569"/>
                    <a:pt x="5214271" y="500742"/>
                  </a:cubicBezTo>
                  <a:cubicBezTo>
                    <a:pt x="5222646" y="490691"/>
                    <a:pt x="5228785" y="478971"/>
                    <a:pt x="5236042" y="468085"/>
                  </a:cubicBezTo>
                  <a:cubicBezTo>
                    <a:pt x="5246928" y="475342"/>
                    <a:pt x="5260526" y="479641"/>
                    <a:pt x="5268699" y="489857"/>
                  </a:cubicBezTo>
                  <a:cubicBezTo>
                    <a:pt x="5275867" y="498817"/>
                    <a:pt x="5274837" y="512068"/>
                    <a:pt x="5279585" y="522514"/>
                  </a:cubicBezTo>
                  <a:cubicBezTo>
                    <a:pt x="5340428" y="656369"/>
                    <a:pt x="5308562" y="565904"/>
                    <a:pt x="5334014" y="642257"/>
                  </a:cubicBezTo>
                  <a:cubicBezTo>
                    <a:pt x="5344900" y="635000"/>
                    <a:pt x="5358056" y="630331"/>
                    <a:pt x="5366671" y="620485"/>
                  </a:cubicBezTo>
                  <a:cubicBezTo>
                    <a:pt x="5383901" y="600793"/>
                    <a:pt x="5385391" y="563446"/>
                    <a:pt x="5410214" y="555171"/>
                  </a:cubicBezTo>
                  <a:lnTo>
                    <a:pt x="5442871" y="544285"/>
                  </a:lnTo>
                  <a:cubicBezTo>
                    <a:pt x="5471899" y="547914"/>
                    <a:pt x="5502406" y="545332"/>
                    <a:pt x="5529956" y="555171"/>
                  </a:cubicBezTo>
                  <a:cubicBezTo>
                    <a:pt x="5554598" y="563972"/>
                    <a:pt x="5595271" y="598714"/>
                    <a:pt x="5595271" y="598714"/>
                  </a:cubicBezTo>
                  <a:cubicBezTo>
                    <a:pt x="5598899" y="609600"/>
                    <a:pt x="5601024" y="621108"/>
                    <a:pt x="5606156" y="631371"/>
                  </a:cubicBezTo>
                  <a:cubicBezTo>
                    <a:pt x="5612007" y="643073"/>
                    <a:pt x="5622774" y="652003"/>
                    <a:pt x="5627928" y="664028"/>
                  </a:cubicBezTo>
                  <a:cubicBezTo>
                    <a:pt x="5633822" y="677779"/>
                    <a:pt x="5635185" y="693057"/>
                    <a:pt x="5638814" y="707571"/>
                  </a:cubicBezTo>
                  <a:cubicBezTo>
                    <a:pt x="5702590" y="700485"/>
                    <a:pt x="5750872" y="696152"/>
                    <a:pt x="5812985" y="685800"/>
                  </a:cubicBezTo>
                  <a:cubicBezTo>
                    <a:pt x="5854443" y="678890"/>
                    <a:pt x="5871814" y="673814"/>
                    <a:pt x="5910956" y="664028"/>
                  </a:cubicBezTo>
                  <a:cubicBezTo>
                    <a:pt x="5924840" y="622377"/>
                    <a:pt x="5935389" y="596298"/>
                    <a:pt x="5943614" y="555171"/>
                  </a:cubicBezTo>
                  <a:cubicBezTo>
                    <a:pt x="5947943" y="533528"/>
                    <a:pt x="5950871" y="511628"/>
                    <a:pt x="5954499" y="489857"/>
                  </a:cubicBezTo>
                  <a:cubicBezTo>
                    <a:pt x="5950804" y="467686"/>
                    <a:pt x="5950321" y="409684"/>
                    <a:pt x="5921842" y="391885"/>
                  </a:cubicBezTo>
                  <a:cubicBezTo>
                    <a:pt x="5902381" y="379722"/>
                    <a:pt x="5856528" y="370114"/>
                    <a:pt x="5856528" y="370114"/>
                  </a:cubicBezTo>
                  <a:cubicBezTo>
                    <a:pt x="5834757" y="373743"/>
                    <a:pt x="5810378" y="370049"/>
                    <a:pt x="5791214" y="381000"/>
                  </a:cubicBezTo>
                  <a:cubicBezTo>
                    <a:pt x="5781251" y="386693"/>
                    <a:pt x="5774424" y="403818"/>
                    <a:pt x="5780328" y="413657"/>
                  </a:cubicBezTo>
                  <a:cubicBezTo>
                    <a:pt x="5788677" y="427572"/>
                    <a:pt x="5809782" y="427377"/>
                    <a:pt x="5823871" y="435428"/>
                  </a:cubicBezTo>
                  <a:cubicBezTo>
                    <a:pt x="5835230" y="441919"/>
                    <a:pt x="5844826" y="451349"/>
                    <a:pt x="5856528" y="457200"/>
                  </a:cubicBezTo>
                  <a:cubicBezTo>
                    <a:pt x="5881407" y="469639"/>
                    <a:pt x="5918779" y="472762"/>
                    <a:pt x="5943614" y="478971"/>
                  </a:cubicBezTo>
                  <a:cubicBezTo>
                    <a:pt x="6017004" y="497319"/>
                    <a:pt x="5934433" y="479702"/>
                    <a:pt x="6008928" y="511628"/>
                  </a:cubicBezTo>
                  <a:cubicBezTo>
                    <a:pt x="6022679" y="517521"/>
                    <a:pt x="6038086" y="518404"/>
                    <a:pt x="6052471" y="522514"/>
                  </a:cubicBezTo>
                  <a:cubicBezTo>
                    <a:pt x="6089843" y="533192"/>
                    <a:pt x="6089968" y="535820"/>
                    <a:pt x="6128671" y="555171"/>
                  </a:cubicBezTo>
                  <a:cubicBezTo>
                    <a:pt x="6135928" y="566057"/>
                    <a:pt x="6149716" y="574765"/>
                    <a:pt x="6150442" y="587828"/>
                  </a:cubicBezTo>
                  <a:cubicBezTo>
                    <a:pt x="6157098" y="707644"/>
                    <a:pt x="6152955" y="710916"/>
                    <a:pt x="6128671" y="783771"/>
                  </a:cubicBezTo>
                  <a:cubicBezTo>
                    <a:pt x="6016185" y="780142"/>
                    <a:pt x="5903564" y="779494"/>
                    <a:pt x="5791214" y="772885"/>
                  </a:cubicBezTo>
                  <a:cubicBezTo>
                    <a:pt x="5779759" y="772211"/>
                    <a:pt x="5770031" y="762000"/>
                    <a:pt x="5758556" y="762000"/>
                  </a:cubicBezTo>
                  <a:cubicBezTo>
                    <a:pt x="5704007" y="762000"/>
                    <a:pt x="5649699" y="769257"/>
                    <a:pt x="5595271" y="772885"/>
                  </a:cubicBezTo>
                  <a:cubicBezTo>
                    <a:pt x="5584385" y="780142"/>
                    <a:pt x="5574569" y="789343"/>
                    <a:pt x="5562614" y="794657"/>
                  </a:cubicBezTo>
                  <a:cubicBezTo>
                    <a:pt x="5541643" y="803978"/>
                    <a:pt x="5497299" y="816428"/>
                    <a:pt x="5497299" y="816428"/>
                  </a:cubicBezTo>
                  <a:cubicBezTo>
                    <a:pt x="5493671" y="801914"/>
                    <a:pt x="5485791" y="787833"/>
                    <a:pt x="5486414" y="772885"/>
                  </a:cubicBezTo>
                  <a:cubicBezTo>
                    <a:pt x="5489450" y="700015"/>
                    <a:pt x="5488665" y="625444"/>
                    <a:pt x="5508185" y="555171"/>
                  </a:cubicBezTo>
                  <a:cubicBezTo>
                    <a:pt x="5511687" y="542565"/>
                    <a:pt x="5529140" y="571091"/>
                    <a:pt x="5540842" y="576942"/>
                  </a:cubicBezTo>
                  <a:cubicBezTo>
                    <a:pt x="5547620" y="580331"/>
                    <a:pt x="5610970" y="605832"/>
                    <a:pt x="5627928" y="609600"/>
                  </a:cubicBezTo>
                  <a:cubicBezTo>
                    <a:pt x="5649474" y="614388"/>
                    <a:pt x="5671471" y="616857"/>
                    <a:pt x="5693242" y="620485"/>
                  </a:cubicBezTo>
                  <a:cubicBezTo>
                    <a:pt x="5704128" y="624114"/>
                    <a:pt x="5714481" y="630229"/>
                    <a:pt x="5725899" y="631371"/>
                  </a:cubicBezTo>
                  <a:lnTo>
                    <a:pt x="5943614" y="653142"/>
                  </a:lnTo>
                  <a:cubicBezTo>
                    <a:pt x="5954500" y="660399"/>
                    <a:pt x="5964569" y="669063"/>
                    <a:pt x="5976271" y="674914"/>
                  </a:cubicBezTo>
                  <a:cubicBezTo>
                    <a:pt x="6066416" y="719988"/>
                    <a:pt x="5947986" y="645172"/>
                    <a:pt x="6041585" y="707571"/>
                  </a:cubicBezTo>
                  <a:cubicBezTo>
                    <a:pt x="6114156" y="703942"/>
                    <a:pt x="6187116" y="705014"/>
                    <a:pt x="6259299" y="696685"/>
                  </a:cubicBezTo>
                  <a:cubicBezTo>
                    <a:pt x="6282097" y="694054"/>
                    <a:pt x="6324614" y="674914"/>
                    <a:pt x="6324614" y="674914"/>
                  </a:cubicBezTo>
                  <a:cubicBezTo>
                    <a:pt x="6432657" y="710930"/>
                    <a:pt x="6267610" y="650503"/>
                    <a:pt x="6389928" y="718457"/>
                  </a:cubicBezTo>
                  <a:cubicBezTo>
                    <a:pt x="6409989" y="729602"/>
                    <a:pt x="6455242" y="740228"/>
                    <a:pt x="6455242" y="740228"/>
                  </a:cubicBezTo>
                  <a:cubicBezTo>
                    <a:pt x="6466128" y="736599"/>
                    <a:pt x="6478719" y="736227"/>
                    <a:pt x="6487899" y="729342"/>
                  </a:cubicBezTo>
                  <a:cubicBezTo>
                    <a:pt x="6508425" y="713947"/>
                    <a:pt x="6524185" y="693057"/>
                    <a:pt x="6542328" y="674914"/>
                  </a:cubicBezTo>
                  <a:lnTo>
                    <a:pt x="6629414" y="587828"/>
                  </a:lnTo>
                  <a:lnTo>
                    <a:pt x="6672956" y="544285"/>
                  </a:lnTo>
                  <a:lnTo>
                    <a:pt x="6694728" y="522514"/>
                  </a:lnTo>
                  <a:cubicBezTo>
                    <a:pt x="6691099" y="551543"/>
                    <a:pt x="6691539" y="581376"/>
                    <a:pt x="6683842" y="609600"/>
                  </a:cubicBezTo>
                  <a:cubicBezTo>
                    <a:pt x="6680400" y="622222"/>
                    <a:pt x="6667922" y="630555"/>
                    <a:pt x="6662071" y="642257"/>
                  </a:cubicBezTo>
                  <a:cubicBezTo>
                    <a:pt x="6656939" y="652520"/>
                    <a:pt x="6654814" y="664028"/>
                    <a:pt x="6651185" y="674914"/>
                  </a:cubicBezTo>
                  <a:cubicBezTo>
                    <a:pt x="6587685" y="653747"/>
                    <a:pt x="6643020" y="682396"/>
                    <a:pt x="6607642" y="620485"/>
                  </a:cubicBezTo>
                  <a:cubicBezTo>
                    <a:pt x="6600004" y="607119"/>
                    <a:pt x="6584840" y="599655"/>
                    <a:pt x="6574985" y="587828"/>
                  </a:cubicBezTo>
                  <a:cubicBezTo>
                    <a:pt x="6566610" y="577777"/>
                    <a:pt x="6561906" y="564949"/>
                    <a:pt x="6553214" y="555171"/>
                  </a:cubicBezTo>
                  <a:cubicBezTo>
                    <a:pt x="6519086" y="516778"/>
                    <a:pt x="6496334" y="491566"/>
                    <a:pt x="6455242" y="468085"/>
                  </a:cubicBezTo>
                  <a:cubicBezTo>
                    <a:pt x="6441153" y="460034"/>
                    <a:pt x="6426213" y="453571"/>
                    <a:pt x="6411699" y="446314"/>
                  </a:cubicBezTo>
                  <a:cubicBezTo>
                    <a:pt x="6393556" y="449943"/>
                    <a:pt x="6363767" y="439876"/>
                    <a:pt x="6357271" y="457200"/>
                  </a:cubicBezTo>
                  <a:cubicBezTo>
                    <a:pt x="6260095" y="716337"/>
                    <a:pt x="6401063" y="565805"/>
                    <a:pt x="6324614" y="642257"/>
                  </a:cubicBezTo>
                  <a:cubicBezTo>
                    <a:pt x="6320985" y="653143"/>
                    <a:pt x="6321842" y="666800"/>
                    <a:pt x="6313728" y="674914"/>
                  </a:cubicBezTo>
                  <a:cubicBezTo>
                    <a:pt x="6305614" y="683028"/>
                    <a:pt x="6291618" y="681280"/>
                    <a:pt x="6281071" y="685800"/>
                  </a:cubicBezTo>
                  <a:cubicBezTo>
                    <a:pt x="6266156" y="692192"/>
                    <a:pt x="6252042" y="700314"/>
                    <a:pt x="6237528" y="707571"/>
                  </a:cubicBezTo>
                  <a:cubicBezTo>
                    <a:pt x="6244065" y="733717"/>
                    <a:pt x="6246693" y="764977"/>
                    <a:pt x="6270185" y="783771"/>
                  </a:cubicBezTo>
                  <a:cubicBezTo>
                    <a:pt x="6279145" y="790939"/>
                    <a:pt x="6291383" y="794069"/>
                    <a:pt x="6302842" y="794657"/>
                  </a:cubicBezTo>
                  <a:cubicBezTo>
                    <a:pt x="6433350" y="801350"/>
                    <a:pt x="6564099" y="801914"/>
                    <a:pt x="6694728" y="805542"/>
                  </a:cubicBezTo>
                  <a:cubicBezTo>
                    <a:pt x="6711520" y="809740"/>
                    <a:pt x="6778880" y="827314"/>
                    <a:pt x="6792699" y="827314"/>
                  </a:cubicBezTo>
                  <a:cubicBezTo>
                    <a:pt x="6814771" y="827314"/>
                    <a:pt x="6836242" y="820057"/>
                    <a:pt x="6858014" y="816428"/>
                  </a:cubicBezTo>
                  <a:cubicBezTo>
                    <a:pt x="6861642" y="805542"/>
                    <a:pt x="6862995" y="793610"/>
                    <a:pt x="6868899" y="783771"/>
                  </a:cubicBezTo>
                  <a:cubicBezTo>
                    <a:pt x="6874179" y="774970"/>
                    <a:pt x="6883992" y="769792"/>
                    <a:pt x="6890671" y="762000"/>
                  </a:cubicBezTo>
                  <a:cubicBezTo>
                    <a:pt x="6905792" y="744359"/>
                    <a:pt x="6920890" y="726605"/>
                    <a:pt x="6934214" y="707571"/>
                  </a:cubicBezTo>
                  <a:cubicBezTo>
                    <a:pt x="6946347" y="690238"/>
                    <a:pt x="6957409" y="672066"/>
                    <a:pt x="6966871" y="653142"/>
                  </a:cubicBezTo>
                  <a:cubicBezTo>
                    <a:pt x="6972002" y="642879"/>
                    <a:pt x="6971852" y="630324"/>
                    <a:pt x="6977756" y="620485"/>
                  </a:cubicBezTo>
                  <a:cubicBezTo>
                    <a:pt x="6983036" y="611684"/>
                    <a:pt x="6993563" y="607065"/>
                    <a:pt x="6999528" y="598714"/>
                  </a:cubicBezTo>
                  <a:cubicBezTo>
                    <a:pt x="7067161" y="504029"/>
                    <a:pt x="6997538" y="578932"/>
                    <a:pt x="7064842" y="511628"/>
                  </a:cubicBezTo>
                  <a:cubicBezTo>
                    <a:pt x="7084861" y="518301"/>
                    <a:pt x="7148429" y="527489"/>
                    <a:pt x="7086614" y="576942"/>
                  </a:cubicBezTo>
                  <a:cubicBezTo>
                    <a:pt x="7074932" y="586288"/>
                    <a:pt x="7057456" y="570167"/>
                    <a:pt x="7043071" y="566057"/>
                  </a:cubicBezTo>
                  <a:cubicBezTo>
                    <a:pt x="6967395" y="544436"/>
                    <a:pt x="7059745" y="568227"/>
                    <a:pt x="6966871" y="533400"/>
                  </a:cubicBezTo>
                  <a:cubicBezTo>
                    <a:pt x="6927673" y="518701"/>
                    <a:pt x="6874181" y="517951"/>
                    <a:pt x="6836242" y="511628"/>
                  </a:cubicBezTo>
                  <a:cubicBezTo>
                    <a:pt x="6815959" y="508247"/>
                    <a:pt x="6737062" y="485422"/>
                    <a:pt x="6727385" y="478971"/>
                  </a:cubicBezTo>
                  <a:lnTo>
                    <a:pt x="6694728" y="457200"/>
                  </a:lnTo>
                  <a:cubicBezTo>
                    <a:pt x="6691099" y="446314"/>
                    <a:pt x="6682575" y="435947"/>
                    <a:pt x="6683842" y="424542"/>
                  </a:cubicBezTo>
                  <a:cubicBezTo>
                    <a:pt x="6686376" y="401733"/>
                    <a:pt x="6705614" y="359228"/>
                    <a:pt x="6705614" y="359228"/>
                  </a:cubicBezTo>
                  <a:cubicBezTo>
                    <a:pt x="6723757" y="362857"/>
                    <a:pt x="6744647" y="359851"/>
                    <a:pt x="6760042" y="370114"/>
                  </a:cubicBezTo>
                  <a:cubicBezTo>
                    <a:pt x="6769589" y="376479"/>
                    <a:pt x="6765488" y="392668"/>
                    <a:pt x="6770928" y="402771"/>
                  </a:cubicBezTo>
                  <a:cubicBezTo>
                    <a:pt x="6790990" y="440029"/>
                    <a:pt x="6817317" y="473780"/>
                    <a:pt x="6836242" y="511628"/>
                  </a:cubicBezTo>
                  <a:cubicBezTo>
                    <a:pt x="6902048" y="643237"/>
                    <a:pt x="6818229" y="480103"/>
                    <a:pt x="6879785" y="587828"/>
                  </a:cubicBezTo>
                  <a:cubicBezTo>
                    <a:pt x="6887836" y="601917"/>
                    <a:pt x="6894299" y="616857"/>
                    <a:pt x="6901556" y="631371"/>
                  </a:cubicBezTo>
                  <a:cubicBezTo>
                    <a:pt x="6912442" y="620485"/>
                    <a:pt x="6926576" y="612080"/>
                    <a:pt x="6934214" y="598714"/>
                  </a:cubicBezTo>
                  <a:cubicBezTo>
                    <a:pt x="6941637" y="585724"/>
                    <a:pt x="6938408" y="568552"/>
                    <a:pt x="6945099" y="555171"/>
                  </a:cubicBezTo>
                  <a:cubicBezTo>
                    <a:pt x="6957052" y="531264"/>
                    <a:pt x="6977184" y="529962"/>
                    <a:pt x="6999528" y="522514"/>
                  </a:cubicBezTo>
                  <a:cubicBezTo>
                    <a:pt x="7037673" y="535229"/>
                    <a:pt x="7036302" y="529363"/>
                    <a:pt x="7064842" y="566057"/>
                  </a:cubicBezTo>
                  <a:cubicBezTo>
                    <a:pt x="7080906" y="586711"/>
                    <a:pt x="7108385" y="631371"/>
                    <a:pt x="7108385" y="631371"/>
                  </a:cubicBezTo>
                  <a:cubicBezTo>
                    <a:pt x="7187344" y="552412"/>
                    <a:pt x="7094091" y="654241"/>
                    <a:pt x="7162814" y="544285"/>
                  </a:cubicBezTo>
                  <a:cubicBezTo>
                    <a:pt x="7170973" y="531230"/>
                    <a:pt x="7184585" y="522514"/>
                    <a:pt x="7195471" y="511628"/>
                  </a:cubicBezTo>
                  <a:cubicBezTo>
                    <a:pt x="7201977" y="492109"/>
                    <a:pt x="7214674" y="448882"/>
                    <a:pt x="7228128" y="435428"/>
                  </a:cubicBezTo>
                  <a:cubicBezTo>
                    <a:pt x="7236242" y="427314"/>
                    <a:pt x="7249899" y="428171"/>
                    <a:pt x="7260785" y="424542"/>
                  </a:cubicBezTo>
                  <a:cubicBezTo>
                    <a:pt x="7268042" y="435428"/>
                    <a:pt x="7274383" y="446984"/>
                    <a:pt x="7282556" y="457200"/>
                  </a:cubicBezTo>
                  <a:cubicBezTo>
                    <a:pt x="7288967" y="465214"/>
                    <a:pt x="7299047" y="470170"/>
                    <a:pt x="7304328" y="478971"/>
                  </a:cubicBezTo>
                  <a:cubicBezTo>
                    <a:pt x="7310232" y="488810"/>
                    <a:pt x="7308849" y="502081"/>
                    <a:pt x="7315214" y="511628"/>
                  </a:cubicBezTo>
                  <a:cubicBezTo>
                    <a:pt x="7323753" y="524437"/>
                    <a:pt x="7338016" y="532458"/>
                    <a:pt x="7347871" y="544285"/>
                  </a:cubicBezTo>
                  <a:cubicBezTo>
                    <a:pt x="7356246" y="554336"/>
                    <a:pt x="7361469" y="566726"/>
                    <a:pt x="7369642" y="576942"/>
                  </a:cubicBezTo>
                  <a:cubicBezTo>
                    <a:pt x="7431687" y="654498"/>
                    <a:pt x="7346177" y="530858"/>
                    <a:pt x="7413185" y="631371"/>
                  </a:cubicBezTo>
                  <a:cubicBezTo>
                    <a:pt x="7438923" y="605633"/>
                    <a:pt x="7459879" y="587756"/>
                    <a:pt x="7478499" y="555171"/>
                  </a:cubicBezTo>
                  <a:cubicBezTo>
                    <a:pt x="7484192" y="545208"/>
                    <a:pt x="7483812" y="532545"/>
                    <a:pt x="7489385" y="522514"/>
                  </a:cubicBezTo>
                  <a:cubicBezTo>
                    <a:pt x="7502092" y="499641"/>
                    <a:pt x="7521226" y="480604"/>
                    <a:pt x="7532928" y="457200"/>
                  </a:cubicBezTo>
                  <a:cubicBezTo>
                    <a:pt x="7540185" y="442686"/>
                    <a:pt x="7544736" y="426466"/>
                    <a:pt x="7554699" y="413657"/>
                  </a:cubicBezTo>
                  <a:cubicBezTo>
                    <a:pt x="7570451" y="393404"/>
                    <a:pt x="7609128" y="359228"/>
                    <a:pt x="7609128" y="359228"/>
                  </a:cubicBezTo>
                  <a:cubicBezTo>
                    <a:pt x="7515543" y="296839"/>
                    <a:pt x="7633947" y="371637"/>
                    <a:pt x="7543814" y="326571"/>
                  </a:cubicBezTo>
                  <a:cubicBezTo>
                    <a:pt x="7532112" y="320720"/>
                    <a:pt x="7522858" y="310651"/>
                    <a:pt x="7511156" y="304800"/>
                  </a:cubicBezTo>
                  <a:cubicBezTo>
                    <a:pt x="7493679" y="296061"/>
                    <a:pt x="7474205" y="291767"/>
                    <a:pt x="7456728" y="283028"/>
                  </a:cubicBezTo>
                  <a:cubicBezTo>
                    <a:pt x="7437804" y="273566"/>
                    <a:pt x="7420241" y="261585"/>
                    <a:pt x="7402299" y="250371"/>
                  </a:cubicBezTo>
                  <a:cubicBezTo>
                    <a:pt x="7391205" y="243437"/>
                    <a:pt x="7381344" y="234451"/>
                    <a:pt x="7369642" y="228600"/>
                  </a:cubicBezTo>
                  <a:cubicBezTo>
                    <a:pt x="7359379" y="223468"/>
                    <a:pt x="7347871" y="221343"/>
                    <a:pt x="7336985" y="217714"/>
                  </a:cubicBezTo>
                  <a:cubicBezTo>
                    <a:pt x="7347871" y="214085"/>
                    <a:pt x="7358238" y="205561"/>
                    <a:pt x="7369642" y="206828"/>
                  </a:cubicBezTo>
                  <a:cubicBezTo>
                    <a:pt x="7391302" y="209235"/>
                    <a:pt x="7466603" y="241828"/>
                    <a:pt x="7489385" y="250371"/>
                  </a:cubicBezTo>
                  <a:cubicBezTo>
                    <a:pt x="7531833" y="266289"/>
                    <a:pt x="7523306" y="260328"/>
                    <a:pt x="7576471" y="272142"/>
                  </a:cubicBezTo>
                  <a:cubicBezTo>
                    <a:pt x="7670755" y="293093"/>
                    <a:pt x="7563714" y="276772"/>
                    <a:pt x="7717985" y="293914"/>
                  </a:cubicBezTo>
                  <a:cubicBezTo>
                    <a:pt x="7824749" y="329503"/>
                    <a:pt x="7673933" y="271804"/>
                    <a:pt x="7772414" y="337457"/>
                  </a:cubicBezTo>
                  <a:cubicBezTo>
                    <a:pt x="7784862" y="345756"/>
                    <a:pt x="7801571" y="344232"/>
                    <a:pt x="7815956" y="348342"/>
                  </a:cubicBezTo>
                  <a:cubicBezTo>
                    <a:pt x="7845821" y="356875"/>
                    <a:pt x="7874283" y="369496"/>
                    <a:pt x="7903042" y="381000"/>
                  </a:cubicBezTo>
                  <a:cubicBezTo>
                    <a:pt x="7901010" y="389127"/>
                    <a:pt x="7887961" y="446050"/>
                    <a:pt x="7881271" y="457200"/>
                  </a:cubicBezTo>
                  <a:cubicBezTo>
                    <a:pt x="7875991" y="466001"/>
                    <a:pt x="7866756" y="471714"/>
                    <a:pt x="7859499" y="478971"/>
                  </a:cubicBezTo>
                  <a:cubicBezTo>
                    <a:pt x="7793709" y="610553"/>
                    <a:pt x="7877502" y="447466"/>
                    <a:pt x="7815956" y="555171"/>
                  </a:cubicBezTo>
                  <a:cubicBezTo>
                    <a:pt x="7807905" y="569260"/>
                    <a:pt x="7802236" y="584625"/>
                    <a:pt x="7794185" y="598714"/>
                  </a:cubicBezTo>
                  <a:cubicBezTo>
                    <a:pt x="7787694" y="610073"/>
                    <a:pt x="7778265" y="619669"/>
                    <a:pt x="7772414" y="631371"/>
                  </a:cubicBezTo>
                  <a:cubicBezTo>
                    <a:pt x="7727349" y="721500"/>
                    <a:pt x="7802145" y="603104"/>
                    <a:pt x="7739756" y="696685"/>
                  </a:cubicBezTo>
                  <a:cubicBezTo>
                    <a:pt x="7688956" y="693057"/>
                    <a:pt x="7637974" y="691424"/>
                    <a:pt x="7587356" y="685800"/>
                  </a:cubicBezTo>
                  <a:cubicBezTo>
                    <a:pt x="7572487" y="684148"/>
                    <a:pt x="7557195" y="681605"/>
                    <a:pt x="7543814" y="674914"/>
                  </a:cubicBezTo>
                  <a:cubicBezTo>
                    <a:pt x="7520410" y="663212"/>
                    <a:pt x="7478499" y="631371"/>
                    <a:pt x="7478499" y="631371"/>
                  </a:cubicBezTo>
                  <a:cubicBezTo>
                    <a:pt x="7454247" y="647539"/>
                    <a:pt x="7441800" y="652752"/>
                    <a:pt x="7424071" y="674914"/>
                  </a:cubicBezTo>
                  <a:cubicBezTo>
                    <a:pt x="7405643" y="697949"/>
                    <a:pt x="7397567" y="724714"/>
                    <a:pt x="7369642" y="740228"/>
                  </a:cubicBezTo>
                  <a:cubicBezTo>
                    <a:pt x="7349581" y="751373"/>
                    <a:pt x="7304328" y="762000"/>
                    <a:pt x="7304328" y="762000"/>
                  </a:cubicBezTo>
                  <a:cubicBezTo>
                    <a:pt x="7264414" y="758371"/>
                    <a:pt x="7221645" y="766374"/>
                    <a:pt x="7184585" y="751114"/>
                  </a:cubicBezTo>
                  <a:cubicBezTo>
                    <a:pt x="7156115" y="739391"/>
                    <a:pt x="7143902" y="704274"/>
                    <a:pt x="7119271" y="685800"/>
                  </a:cubicBezTo>
                  <a:cubicBezTo>
                    <a:pt x="7104757" y="674914"/>
                    <a:pt x="7088557" y="665971"/>
                    <a:pt x="7075728" y="653142"/>
                  </a:cubicBezTo>
                  <a:cubicBezTo>
                    <a:pt x="7066477" y="643891"/>
                    <a:pt x="7062470" y="630418"/>
                    <a:pt x="7053956" y="620485"/>
                  </a:cubicBezTo>
                  <a:cubicBezTo>
                    <a:pt x="7040598" y="604900"/>
                    <a:pt x="7024928" y="591456"/>
                    <a:pt x="7010414" y="576942"/>
                  </a:cubicBezTo>
                  <a:cubicBezTo>
                    <a:pt x="7006785" y="566056"/>
                    <a:pt x="7005432" y="554124"/>
                    <a:pt x="6999528" y="544285"/>
                  </a:cubicBezTo>
                  <a:cubicBezTo>
                    <a:pt x="6994247" y="535484"/>
                    <a:pt x="6981799" y="531947"/>
                    <a:pt x="6977756" y="522514"/>
                  </a:cubicBezTo>
                  <a:cubicBezTo>
                    <a:pt x="6970468" y="505508"/>
                    <a:pt x="6971358" y="486035"/>
                    <a:pt x="6966871" y="468085"/>
                  </a:cubicBezTo>
                  <a:cubicBezTo>
                    <a:pt x="6964088" y="456953"/>
                    <a:pt x="6959614" y="446314"/>
                    <a:pt x="6955985" y="435428"/>
                  </a:cubicBezTo>
                  <a:cubicBezTo>
                    <a:pt x="6963242" y="417285"/>
                    <a:pt x="6961497" y="391839"/>
                    <a:pt x="6977756" y="381000"/>
                  </a:cubicBezTo>
                  <a:cubicBezTo>
                    <a:pt x="6987303" y="374635"/>
                    <a:pt x="6983510" y="403394"/>
                    <a:pt x="6988642" y="413657"/>
                  </a:cubicBezTo>
                  <a:cubicBezTo>
                    <a:pt x="6994493" y="425359"/>
                    <a:pt x="7002810" y="435668"/>
                    <a:pt x="7010414" y="446314"/>
                  </a:cubicBezTo>
                  <a:cubicBezTo>
                    <a:pt x="7020959" y="461077"/>
                    <a:pt x="7032526" y="475093"/>
                    <a:pt x="7043071" y="489857"/>
                  </a:cubicBezTo>
                  <a:cubicBezTo>
                    <a:pt x="7050675" y="500503"/>
                    <a:pt x="7056669" y="512298"/>
                    <a:pt x="7064842" y="522514"/>
                  </a:cubicBezTo>
                  <a:cubicBezTo>
                    <a:pt x="7071253" y="530528"/>
                    <a:pt x="7079357" y="537028"/>
                    <a:pt x="7086614" y="544285"/>
                  </a:cubicBezTo>
                  <a:cubicBezTo>
                    <a:pt x="7115642" y="537028"/>
                    <a:pt x="7144832" y="530387"/>
                    <a:pt x="7173699" y="522514"/>
                  </a:cubicBezTo>
                  <a:cubicBezTo>
                    <a:pt x="7184769" y="519495"/>
                    <a:pt x="7196093" y="516760"/>
                    <a:pt x="7206356" y="511628"/>
                  </a:cubicBezTo>
                  <a:cubicBezTo>
                    <a:pt x="7250827" y="489393"/>
                    <a:pt x="7279521" y="443173"/>
                    <a:pt x="7326099" y="424542"/>
                  </a:cubicBezTo>
                  <a:cubicBezTo>
                    <a:pt x="7344242" y="417285"/>
                    <a:pt x="7362847" y="411091"/>
                    <a:pt x="7380528" y="402771"/>
                  </a:cubicBezTo>
                  <a:cubicBezTo>
                    <a:pt x="7424577" y="382042"/>
                    <a:pt x="7465956" y="355537"/>
                    <a:pt x="7511156" y="337457"/>
                  </a:cubicBezTo>
                  <a:cubicBezTo>
                    <a:pt x="7529299" y="330200"/>
                    <a:pt x="7547729" y="323621"/>
                    <a:pt x="7565585" y="315685"/>
                  </a:cubicBezTo>
                  <a:cubicBezTo>
                    <a:pt x="7737372" y="239335"/>
                    <a:pt x="7501666" y="342201"/>
                    <a:pt x="7641785" y="272142"/>
                  </a:cubicBezTo>
                  <a:cubicBezTo>
                    <a:pt x="7652048" y="267010"/>
                    <a:pt x="7663556" y="264885"/>
                    <a:pt x="7674442" y="261257"/>
                  </a:cubicBezTo>
                  <a:cubicBezTo>
                    <a:pt x="7678071" y="275771"/>
                    <a:pt x="7683839" y="289913"/>
                    <a:pt x="7685328" y="304800"/>
                  </a:cubicBezTo>
                  <a:cubicBezTo>
                    <a:pt x="7691116" y="362682"/>
                    <a:pt x="7682106" y="422538"/>
                    <a:pt x="7696214" y="478971"/>
                  </a:cubicBezTo>
                  <a:cubicBezTo>
                    <a:pt x="7700150" y="494714"/>
                    <a:pt x="7711593" y="450343"/>
                    <a:pt x="7717985" y="435428"/>
                  </a:cubicBezTo>
                  <a:cubicBezTo>
                    <a:pt x="7722505" y="424881"/>
                    <a:pt x="7723739" y="413034"/>
                    <a:pt x="7728871" y="402771"/>
                  </a:cubicBezTo>
                  <a:cubicBezTo>
                    <a:pt x="7734722" y="391069"/>
                    <a:pt x="7744151" y="381473"/>
                    <a:pt x="7750642" y="370114"/>
                  </a:cubicBezTo>
                  <a:cubicBezTo>
                    <a:pt x="7758693" y="356025"/>
                    <a:pt x="7766022" y="341487"/>
                    <a:pt x="7772414" y="326571"/>
                  </a:cubicBezTo>
                  <a:cubicBezTo>
                    <a:pt x="7776934" y="316024"/>
                    <a:pt x="7777606" y="303877"/>
                    <a:pt x="7783299" y="293914"/>
                  </a:cubicBezTo>
                  <a:cubicBezTo>
                    <a:pt x="7800551" y="263722"/>
                    <a:pt x="7815325" y="251002"/>
                    <a:pt x="7837728" y="228600"/>
                  </a:cubicBezTo>
                  <a:cubicBezTo>
                    <a:pt x="7852242" y="232228"/>
                    <a:pt x="7868281" y="232062"/>
                    <a:pt x="7881271" y="239485"/>
                  </a:cubicBezTo>
                  <a:cubicBezTo>
                    <a:pt x="8004021" y="309627"/>
                    <a:pt x="7817286" y="237840"/>
                    <a:pt x="7957471" y="293914"/>
                  </a:cubicBezTo>
                  <a:cubicBezTo>
                    <a:pt x="7978779" y="302437"/>
                    <a:pt x="8022785" y="315685"/>
                    <a:pt x="8022785" y="315685"/>
                  </a:cubicBezTo>
                  <a:cubicBezTo>
                    <a:pt x="8037299" y="308428"/>
                    <a:pt x="8057327" y="307416"/>
                    <a:pt x="8066328" y="293914"/>
                  </a:cubicBezTo>
                  <a:cubicBezTo>
                    <a:pt x="8080981" y="271934"/>
                    <a:pt x="8077370" y="241854"/>
                    <a:pt x="8088099" y="217714"/>
                  </a:cubicBezTo>
                  <a:cubicBezTo>
                    <a:pt x="8092267" y="208335"/>
                    <a:pt x="8102614" y="203199"/>
                    <a:pt x="8109871" y="195942"/>
                  </a:cubicBezTo>
                  <a:cubicBezTo>
                    <a:pt x="8113499" y="185056"/>
                    <a:pt x="8110493" y="158153"/>
                    <a:pt x="8120756" y="163285"/>
                  </a:cubicBezTo>
                  <a:cubicBezTo>
                    <a:pt x="8134137" y="169976"/>
                    <a:pt x="8127532" y="192443"/>
                    <a:pt x="8131642" y="206828"/>
                  </a:cubicBezTo>
                  <a:cubicBezTo>
                    <a:pt x="8134794" y="217861"/>
                    <a:pt x="8139376" y="228452"/>
                    <a:pt x="8142528" y="239485"/>
                  </a:cubicBezTo>
                  <a:cubicBezTo>
                    <a:pt x="8155805" y="285953"/>
                    <a:pt x="8153073" y="286938"/>
                    <a:pt x="8164299" y="337457"/>
                  </a:cubicBezTo>
                  <a:cubicBezTo>
                    <a:pt x="8167544" y="352062"/>
                    <a:pt x="8171556" y="366486"/>
                    <a:pt x="8175185" y="381000"/>
                  </a:cubicBezTo>
                  <a:cubicBezTo>
                    <a:pt x="8167928" y="395514"/>
                    <a:pt x="8163802" y="412076"/>
                    <a:pt x="8153414" y="424542"/>
                  </a:cubicBezTo>
                  <a:cubicBezTo>
                    <a:pt x="8145038" y="434593"/>
                    <a:pt x="8133833" y="445892"/>
                    <a:pt x="8120756" y="446314"/>
                  </a:cubicBezTo>
                  <a:lnTo>
                    <a:pt x="7815956" y="435428"/>
                  </a:lnTo>
                  <a:cubicBezTo>
                    <a:pt x="7783299" y="439057"/>
                    <a:pt x="7746915" y="430736"/>
                    <a:pt x="7717985" y="446314"/>
                  </a:cubicBezTo>
                  <a:cubicBezTo>
                    <a:pt x="7694947" y="458719"/>
                    <a:pt x="7692944" y="493126"/>
                    <a:pt x="7674442" y="511628"/>
                  </a:cubicBezTo>
                  <a:lnTo>
                    <a:pt x="7630899" y="555171"/>
                  </a:lnTo>
                  <a:cubicBezTo>
                    <a:pt x="7801714" y="640576"/>
                    <a:pt x="7574565" y="534664"/>
                    <a:pt x="8066328" y="587828"/>
                  </a:cubicBezTo>
                  <a:cubicBezTo>
                    <a:pt x="8077736" y="589061"/>
                    <a:pt x="8072082" y="610222"/>
                    <a:pt x="8077214" y="620485"/>
                  </a:cubicBezTo>
                  <a:cubicBezTo>
                    <a:pt x="8090946" y="647949"/>
                    <a:pt x="8100507" y="654664"/>
                    <a:pt x="8120756" y="674914"/>
                  </a:cubicBezTo>
                  <a:cubicBezTo>
                    <a:pt x="8128013" y="660400"/>
                    <a:pt x="8133096" y="644576"/>
                    <a:pt x="8142528" y="631371"/>
                  </a:cubicBezTo>
                  <a:cubicBezTo>
                    <a:pt x="8151476" y="618844"/>
                    <a:pt x="8167026" y="611769"/>
                    <a:pt x="8175185" y="598714"/>
                  </a:cubicBezTo>
                  <a:cubicBezTo>
                    <a:pt x="8185541" y="582144"/>
                    <a:pt x="8187261" y="561251"/>
                    <a:pt x="8196956" y="544285"/>
                  </a:cubicBezTo>
                  <a:cubicBezTo>
                    <a:pt x="8205907" y="528621"/>
                    <a:pt x="8255861" y="495199"/>
                    <a:pt x="8262271" y="489857"/>
                  </a:cubicBezTo>
                  <a:cubicBezTo>
                    <a:pt x="8306989" y="452591"/>
                    <a:pt x="8257944" y="478953"/>
                    <a:pt x="8327585" y="435428"/>
                  </a:cubicBezTo>
                  <a:cubicBezTo>
                    <a:pt x="8341346" y="426828"/>
                    <a:pt x="8356614" y="420914"/>
                    <a:pt x="8371128" y="413657"/>
                  </a:cubicBezTo>
                  <a:cubicBezTo>
                    <a:pt x="8446916" y="337865"/>
                    <a:pt x="8412730" y="382772"/>
                    <a:pt x="8382014" y="152400"/>
                  </a:cubicBezTo>
                  <a:cubicBezTo>
                    <a:pt x="8378623" y="126967"/>
                    <a:pt x="8359653" y="205651"/>
                    <a:pt x="8371128" y="228600"/>
                  </a:cubicBezTo>
                  <a:cubicBezTo>
                    <a:pt x="8378013" y="242370"/>
                    <a:pt x="8389770" y="202312"/>
                    <a:pt x="8403785" y="195942"/>
                  </a:cubicBezTo>
                  <a:cubicBezTo>
                    <a:pt x="8431025" y="183560"/>
                    <a:pt x="8490871" y="174171"/>
                    <a:pt x="8490871" y="174171"/>
                  </a:cubicBezTo>
                  <a:cubicBezTo>
                    <a:pt x="8512642" y="159657"/>
                    <a:pt x="8533748" y="144090"/>
                    <a:pt x="8556185" y="130628"/>
                  </a:cubicBezTo>
                  <a:cubicBezTo>
                    <a:pt x="8574328" y="119742"/>
                    <a:pt x="8593687" y="110666"/>
                    <a:pt x="8610614" y="97971"/>
                  </a:cubicBezTo>
                  <a:cubicBezTo>
                    <a:pt x="8622930" y="88734"/>
                    <a:pt x="8631445" y="75169"/>
                    <a:pt x="8643271" y="65314"/>
                  </a:cubicBezTo>
                  <a:cubicBezTo>
                    <a:pt x="8653322" y="56938"/>
                    <a:pt x="8665282" y="51146"/>
                    <a:pt x="8675928" y="43542"/>
                  </a:cubicBezTo>
                  <a:cubicBezTo>
                    <a:pt x="8733591" y="2354"/>
                    <a:pt x="8699134" y="17664"/>
                    <a:pt x="8752128" y="0"/>
                  </a:cubicBezTo>
                  <a:cubicBezTo>
                    <a:pt x="8759385" y="14514"/>
                    <a:pt x="8765848" y="29453"/>
                    <a:pt x="8773899" y="43542"/>
                  </a:cubicBezTo>
                  <a:cubicBezTo>
                    <a:pt x="8780390" y="54902"/>
                    <a:pt x="8791823" y="63695"/>
                    <a:pt x="8795671" y="76200"/>
                  </a:cubicBezTo>
                  <a:cubicBezTo>
                    <a:pt x="8806553" y="111568"/>
                    <a:pt x="8817442" y="185057"/>
                    <a:pt x="8817442" y="185057"/>
                  </a:cubicBezTo>
                  <a:cubicBezTo>
                    <a:pt x="8806480" y="360444"/>
                    <a:pt x="8863254" y="376123"/>
                    <a:pt x="8752128" y="348342"/>
                  </a:cubicBezTo>
                  <a:cubicBezTo>
                    <a:pt x="8740996" y="345559"/>
                    <a:pt x="8730357" y="341085"/>
                    <a:pt x="8719471" y="337457"/>
                  </a:cubicBezTo>
                  <a:cubicBezTo>
                    <a:pt x="8705542" y="316564"/>
                    <a:pt x="8676781" y="268799"/>
                    <a:pt x="8654156" y="261257"/>
                  </a:cubicBezTo>
                  <a:cubicBezTo>
                    <a:pt x="8643270" y="257628"/>
                    <a:pt x="8610024" y="250371"/>
                    <a:pt x="8621499" y="250371"/>
                  </a:cubicBezTo>
                  <a:cubicBezTo>
                    <a:pt x="8647157" y="250371"/>
                    <a:pt x="8672299" y="257628"/>
                    <a:pt x="8697699" y="261257"/>
                  </a:cubicBezTo>
                  <a:cubicBezTo>
                    <a:pt x="8719471" y="268514"/>
                    <a:pt x="8746787" y="266800"/>
                    <a:pt x="8763014" y="283028"/>
                  </a:cubicBezTo>
                  <a:cubicBezTo>
                    <a:pt x="8795364" y="315379"/>
                    <a:pt x="8774828" y="302311"/>
                    <a:pt x="8828328" y="315685"/>
                  </a:cubicBezTo>
                  <a:cubicBezTo>
                    <a:pt x="8845745" y="327297"/>
                    <a:pt x="8879853" y="343988"/>
                    <a:pt x="8882756" y="370114"/>
                  </a:cubicBezTo>
                  <a:cubicBezTo>
                    <a:pt x="8890308" y="438082"/>
                    <a:pt x="8861142" y="446157"/>
                    <a:pt x="8817442" y="489857"/>
                  </a:cubicBezTo>
                  <a:lnTo>
                    <a:pt x="8784785" y="522514"/>
                  </a:lnTo>
                  <a:cubicBezTo>
                    <a:pt x="8760709" y="546590"/>
                    <a:pt x="8749783" y="561786"/>
                    <a:pt x="8719471" y="576942"/>
                  </a:cubicBezTo>
                  <a:cubicBezTo>
                    <a:pt x="8709208" y="582074"/>
                    <a:pt x="8697700" y="584199"/>
                    <a:pt x="8686814" y="587828"/>
                  </a:cubicBezTo>
                  <a:cubicBezTo>
                    <a:pt x="8661414" y="584199"/>
                    <a:pt x="8635615" y="582711"/>
                    <a:pt x="8610614" y="576942"/>
                  </a:cubicBezTo>
                  <a:cubicBezTo>
                    <a:pt x="8588252" y="571782"/>
                    <a:pt x="8545299" y="555171"/>
                    <a:pt x="8545299" y="555171"/>
                  </a:cubicBezTo>
                  <a:cubicBezTo>
                    <a:pt x="8530785" y="540657"/>
                    <a:pt x="8518459" y="523559"/>
                    <a:pt x="8501756" y="511628"/>
                  </a:cubicBezTo>
                  <a:cubicBezTo>
                    <a:pt x="8492419" y="504959"/>
                    <a:pt x="8479362" y="505874"/>
                    <a:pt x="8469099" y="500742"/>
                  </a:cubicBezTo>
                  <a:cubicBezTo>
                    <a:pt x="8457397" y="494891"/>
                    <a:pt x="8447328" y="486228"/>
                    <a:pt x="8436442" y="478971"/>
                  </a:cubicBezTo>
                  <a:cubicBezTo>
                    <a:pt x="8429185" y="489857"/>
                    <a:pt x="8418113" y="499006"/>
                    <a:pt x="8414671" y="511628"/>
                  </a:cubicBezTo>
                  <a:cubicBezTo>
                    <a:pt x="8406974" y="539852"/>
                    <a:pt x="8424471" y="578028"/>
                    <a:pt x="8403785" y="598714"/>
                  </a:cubicBezTo>
                  <a:cubicBezTo>
                    <a:pt x="8388178" y="614321"/>
                    <a:pt x="8360242" y="591457"/>
                    <a:pt x="8338471" y="587828"/>
                  </a:cubicBezTo>
                  <a:cubicBezTo>
                    <a:pt x="8331214" y="576942"/>
                    <a:pt x="8322550" y="566873"/>
                    <a:pt x="8316699" y="555171"/>
                  </a:cubicBezTo>
                  <a:cubicBezTo>
                    <a:pt x="8307960" y="537693"/>
                    <a:pt x="8302864" y="518598"/>
                    <a:pt x="8294928" y="500742"/>
                  </a:cubicBezTo>
                  <a:cubicBezTo>
                    <a:pt x="8288337" y="485913"/>
                    <a:pt x="8280413" y="471714"/>
                    <a:pt x="8273156" y="457200"/>
                  </a:cubicBezTo>
                  <a:cubicBezTo>
                    <a:pt x="8268302" y="428072"/>
                    <a:pt x="8258995" y="367896"/>
                    <a:pt x="8251385" y="337457"/>
                  </a:cubicBezTo>
                  <a:cubicBezTo>
                    <a:pt x="8235838" y="275273"/>
                    <a:pt x="8243190" y="335925"/>
                    <a:pt x="8229614" y="261257"/>
                  </a:cubicBezTo>
                  <a:cubicBezTo>
                    <a:pt x="8226987" y="246811"/>
                    <a:pt x="8222422" y="176701"/>
                    <a:pt x="8207842" y="152400"/>
                  </a:cubicBezTo>
                  <a:cubicBezTo>
                    <a:pt x="8202562" y="143599"/>
                    <a:pt x="8193328" y="137885"/>
                    <a:pt x="8186071" y="130628"/>
                  </a:cubicBezTo>
                  <a:cubicBezTo>
                    <a:pt x="8182442" y="116114"/>
                    <a:pt x="8160832" y="91306"/>
                    <a:pt x="8175185" y="87085"/>
                  </a:cubicBezTo>
                  <a:cubicBezTo>
                    <a:pt x="8237942" y="68627"/>
                    <a:pt x="8305959" y="81867"/>
                    <a:pt x="8371128" y="76200"/>
                  </a:cubicBezTo>
                  <a:cubicBezTo>
                    <a:pt x="8389560" y="74597"/>
                    <a:pt x="8407495" y="69328"/>
                    <a:pt x="8425556" y="65314"/>
                  </a:cubicBezTo>
                  <a:cubicBezTo>
                    <a:pt x="8444680" y="61064"/>
                    <a:pt x="8482172" y="51935"/>
                    <a:pt x="8501756" y="43542"/>
                  </a:cubicBezTo>
                  <a:cubicBezTo>
                    <a:pt x="8595917" y="3188"/>
                    <a:pt x="8501370" y="36415"/>
                    <a:pt x="8577956" y="10885"/>
                  </a:cubicBezTo>
                  <a:cubicBezTo>
                    <a:pt x="8581585" y="21771"/>
                    <a:pt x="8588842" y="32067"/>
                    <a:pt x="8588842" y="43542"/>
                  </a:cubicBezTo>
                  <a:cubicBezTo>
                    <a:pt x="8588842" y="83290"/>
                    <a:pt x="8578535" y="134048"/>
                    <a:pt x="8567071" y="174171"/>
                  </a:cubicBezTo>
                  <a:cubicBezTo>
                    <a:pt x="8563919" y="185204"/>
                    <a:pt x="8559814" y="195942"/>
                    <a:pt x="8556185" y="206828"/>
                  </a:cubicBezTo>
                  <a:cubicBezTo>
                    <a:pt x="8559814" y="235857"/>
                    <a:pt x="8553988" y="267748"/>
                    <a:pt x="8567071" y="293914"/>
                  </a:cubicBezTo>
                  <a:cubicBezTo>
                    <a:pt x="8574328" y="308428"/>
                    <a:pt x="8607623" y="299735"/>
                    <a:pt x="8610614" y="315685"/>
                  </a:cubicBezTo>
                  <a:cubicBezTo>
                    <a:pt x="8638839" y="466220"/>
                    <a:pt x="8639048" y="454978"/>
                    <a:pt x="8567071" y="478971"/>
                  </a:cubicBezTo>
                  <a:cubicBezTo>
                    <a:pt x="8559740" y="508295"/>
                    <a:pt x="8562750" y="537748"/>
                    <a:pt x="8523528" y="544285"/>
                  </a:cubicBezTo>
                  <a:cubicBezTo>
                    <a:pt x="8512210" y="546171"/>
                    <a:pt x="8501757" y="537028"/>
                    <a:pt x="8490871" y="533400"/>
                  </a:cubicBezTo>
                  <a:cubicBezTo>
                    <a:pt x="8418299" y="537028"/>
                    <a:pt x="8345152" y="534467"/>
                    <a:pt x="8273156" y="544285"/>
                  </a:cubicBezTo>
                  <a:cubicBezTo>
                    <a:pt x="8262987" y="545672"/>
                    <a:pt x="8257543" y="557846"/>
                    <a:pt x="8251385" y="566057"/>
                  </a:cubicBezTo>
                  <a:cubicBezTo>
                    <a:pt x="8235686" y="586990"/>
                    <a:pt x="8232665" y="623096"/>
                    <a:pt x="8207842" y="631371"/>
                  </a:cubicBezTo>
                  <a:lnTo>
                    <a:pt x="8175185" y="642257"/>
                  </a:lnTo>
                  <a:cubicBezTo>
                    <a:pt x="8134118" y="628568"/>
                    <a:pt x="8114647" y="625260"/>
                    <a:pt x="8077214" y="587828"/>
                  </a:cubicBezTo>
                  <a:cubicBezTo>
                    <a:pt x="8069957" y="580571"/>
                    <a:pt x="8064243" y="571337"/>
                    <a:pt x="8055442" y="566057"/>
                  </a:cubicBezTo>
                  <a:cubicBezTo>
                    <a:pt x="8045603" y="560153"/>
                    <a:pt x="8033048" y="560303"/>
                    <a:pt x="8022785" y="555171"/>
                  </a:cubicBezTo>
                  <a:cubicBezTo>
                    <a:pt x="7938376" y="512967"/>
                    <a:pt x="8039555" y="549876"/>
                    <a:pt x="7957471" y="522514"/>
                  </a:cubicBezTo>
                  <a:cubicBezTo>
                    <a:pt x="7946585" y="526143"/>
                    <a:pt x="7934653" y="527496"/>
                    <a:pt x="7924814" y="533400"/>
                  </a:cubicBezTo>
                  <a:cubicBezTo>
                    <a:pt x="7907577" y="543742"/>
                    <a:pt x="7891161" y="572993"/>
                    <a:pt x="7881271" y="587828"/>
                  </a:cubicBezTo>
                  <a:cubicBezTo>
                    <a:pt x="7823214" y="584199"/>
                    <a:pt x="7764950" y="583031"/>
                    <a:pt x="7707099" y="576942"/>
                  </a:cubicBezTo>
                  <a:cubicBezTo>
                    <a:pt x="7684619" y="574576"/>
                    <a:pt x="7658233" y="557992"/>
                    <a:pt x="7641785" y="544285"/>
                  </a:cubicBezTo>
                  <a:cubicBezTo>
                    <a:pt x="7629959" y="534430"/>
                    <a:pt x="7622494" y="519266"/>
                    <a:pt x="7609128" y="511628"/>
                  </a:cubicBezTo>
                  <a:cubicBezTo>
                    <a:pt x="7596138" y="504205"/>
                    <a:pt x="7580099" y="504371"/>
                    <a:pt x="7565585" y="500742"/>
                  </a:cubicBezTo>
                  <a:cubicBezTo>
                    <a:pt x="7484551" y="419708"/>
                    <a:pt x="7587138" y="519215"/>
                    <a:pt x="7489385" y="435428"/>
                  </a:cubicBezTo>
                  <a:cubicBezTo>
                    <a:pt x="7437494" y="390951"/>
                    <a:pt x="7479621" y="410402"/>
                    <a:pt x="7424071" y="391885"/>
                  </a:cubicBezTo>
                  <a:cubicBezTo>
                    <a:pt x="7413185" y="380999"/>
                    <a:pt x="7404780" y="366866"/>
                    <a:pt x="7391414" y="359228"/>
                  </a:cubicBezTo>
                  <a:cubicBezTo>
                    <a:pt x="7378424" y="351805"/>
                    <a:pt x="7362256" y="352452"/>
                    <a:pt x="7347871" y="348342"/>
                  </a:cubicBezTo>
                  <a:cubicBezTo>
                    <a:pt x="7336838" y="345190"/>
                    <a:pt x="7326100" y="341085"/>
                    <a:pt x="7315214" y="337457"/>
                  </a:cubicBezTo>
                  <a:cubicBezTo>
                    <a:pt x="7311585" y="348343"/>
                    <a:pt x="7312442" y="362000"/>
                    <a:pt x="7304328" y="370114"/>
                  </a:cubicBezTo>
                  <a:cubicBezTo>
                    <a:pt x="7280578" y="393864"/>
                    <a:pt x="7208685" y="372002"/>
                    <a:pt x="7195471" y="370114"/>
                  </a:cubicBezTo>
                  <a:cubicBezTo>
                    <a:pt x="7180957" y="362857"/>
                    <a:pt x="7167122" y="354040"/>
                    <a:pt x="7151928" y="348342"/>
                  </a:cubicBezTo>
                  <a:cubicBezTo>
                    <a:pt x="7137920" y="343089"/>
                    <a:pt x="7122770" y="341567"/>
                    <a:pt x="7108385" y="337457"/>
                  </a:cubicBezTo>
                  <a:cubicBezTo>
                    <a:pt x="7097352" y="334305"/>
                    <a:pt x="7086614" y="330200"/>
                    <a:pt x="7075728" y="326571"/>
                  </a:cubicBezTo>
                  <a:cubicBezTo>
                    <a:pt x="6959618" y="343159"/>
                    <a:pt x="7027507" y="314145"/>
                    <a:pt x="6977756" y="370114"/>
                  </a:cubicBezTo>
                  <a:cubicBezTo>
                    <a:pt x="6957301" y="393126"/>
                    <a:pt x="6934213" y="413657"/>
                    <a:pt x="6912442" y="435428"/>
                  </a:cubicBezTo>
                  <a:lnTo>
                    <a:pt x="6890671" y="457200"/>
                  </a:lnTo>
                  <a:cubicBezTo>
                    <a:pt x="6796511" y="448640"/>
                    <a:pt x="6794699" y="454661"/>
                    <a:pt x="6727385" y="435428"/>
                  </a:cubicBezTo>
                  <a:cubicBezTo>
                    <a:pt x="6705405" y="429148"/>
                    <a:pt x="6655631" y="410437"/>
                    <a:pt x="6640299" y="402771"/>
                  </a:cubicBezTo>
                  <a:cubicBezTo>
                    <a:pt x="6628597" y="396920"/>
                    <a:pt x="6619597" y="386313"/>
                    <a:pt x="6607642" y="381000"/>
                  </a:cubicBezTo>
                  <a:cubicBezTo>
                    <a:pt x="6473660" y="321452"/>
                    <a:pt x="6600106" y="386337"/>
                    <a:pt x="6498785" y="348342"/>
                  </a:cubicBezTo>
                  <a:cubicBezTo>
                    <a:pt x="6483591" y="342644"/>
                    <a:pt x="6470071" y="333162"/>
                    <a:pt x="6455242" y="326571"/>
                  </a:cubicBezTo>
                  <a:cubicBezTo>
                    <a:pt x="6416192" y="309216"/>
                    <a:pt x="6404064" y="305883"/>
                    <a:pt x="6368156" y="293914"/>
                  </a:cubicBezTo>
                  <a:cubicBezTo>
                    <a:pt x="6360899" y="304800"/>
                    <a:pt x="6352236" y="314869"/>
                    <a:pt x="6346385" y="326571"/>
                  </a:cubicBezTo>
                  <a:cubicBezTo>
                    <a:pt x="6341253" y="336834"/>
                    <a:pt x="6341403" y="349389"/>
                    <a:pt x="6335499" y="359228"/>
                  </a:cubicBezTo>
                  <a:cubicBezTo>
                    <a:pt x="6330219" y="368029"/>
                    <a:pt x="6320985" y="373743"/>
                    <a:pt x="6313728" y="381000"/>
                  </a:cubicBezTo>
                  <a:cubicBezTo>
                    <a:pt x="6305637" y="405271"/>
                    <a:pt x="6296763" y="437025"/>
                    <a:pt x="6281071" y="457200"/>
                  </a:cubicBezTo>
                  <a:cubicBezTo>
                    <a:pt x="6265319" y="477453"/>
                    <a:pt x="6226642" y="511628"/>
                    <a:pt x="6226642" y="511628"/>
                  </a:cubicBezTo>
                  <a:cubicBezTo>
                    <a:pt x="6212128" y="507999"/>
                    <a:pt x="6196850" y="506635"/>
                    <a:pt x="6183099" y="500742"/>
                  </a:cubicBezTo>
                  <a:cubicBezTo>
                    <a:pt x="6139906" y="482231"/>
                    <a:pt x="6157018" y="474338"/>
                    <a:pt x="6117785" y="446314"/>
                  </a:cubicBezTo>
                  <a:cubicBezTo>
                    <a:pt x="6089752" y="426291"/>
                    <a:pt x="6038674" y="412686"/>
                    <a:pt x="6008928" y="402771"/>
                  </a:cubicBezTo>
                  <a:cubicBezTo>
                    <a:pt x="5998042" y="399142"/>
                    <a:pt x="5985818" y="398250"/>
                    <a:pt x="5976271" y="391885"/>
                  </a:cubicBezTo>
                  <a:cubicBezTo>
                    <a:pt x="5898508" y="340043"/>
                    <a:pt x="5936341" y="354688"/>
                    <a:pt x="5867414" y="337457"/>
                  </a:cubicBezTo>
                  <a:lnTo>
                    <a:pt x="5693242" y="348342"/>
                  </a:lnTo>
                  <a:cubicBezTo>
                    <a:pt x="5656883" y="351139"/>
                    <a:pt x="5618656" y="346766"/>
                    <a:pt x="5584385" y="359228"/>
                  </a:cubicBezTo>
                  <a:cubicBezTo>
                    <a:pt x="5573601" y="363149"/>
                    <a:pt x="5578631" y="381622"/>
                    <a:pt x="5573499" y="391885"/>
                  </a:cubicBezTo>
                  <a:cubicBezTo>
                    <a:pt x="5567648" y="403587"/>
                    <a:pt x="5557579" y="412840"/>
                    <a:pt x="5551728" y="424542"/>
                  </a:cubicBezTo>
                  <a:cubicBezTo>
                    <a:pt x="5546596" y="434805"/>
                    <a:pt x="5547207" y="447652"/>
                    <a:pt x="5540842" y="457200"/>
                  </a:cubicBezTo>
                  <a:cubicBezTo>
                    <a:pt x="5532303" y="470009"/>
                    <a:pt x="5518040" y="478030"/>
                    <a:pt x="5508185" y="489857"/>
                  </a:cubicBezTo>
                  <a:cubicBezTo>
                    <a:pt x="5499810" y="499908"/>
                    <a:pt x="5496260" y="513899"/>
                    <a:pt x="5486414" y="522514"/>
                  </a:cubicBezTo>
                  <a:cubicBezTo>
                    <a:pt x="5466722" y="539745"/>
                    <a:pt x="5421099" y="566057"/>
                    <a:pt x="5421099" y="566057"/>
                  </a:cubicBezTo>
                  <a:cubicBezTo>
                    <a:pt x="5395832" y="490252"/>
                    <a:pt x="5428289" y="571398"/>
                    <a:pt x="5388442" y="511628"/>
                  </a:cubicBezTo>
                  <a:cubicBezTo>
                    <a:pt x="5379441" y="498126"/>
                    <a:pt x="5379137" y="478474"/>
                    <a:pt x="5366671" y="468085"/>
                  </a:cubicBezTo>
                  <a:cubicBezTo>
                    <a:pt x="5355178" y="458507"/>
                    <a:pt x="5337642" y="460828"/>
                    <a:pt x="5323128" y="457200"/>
                  </a:cubicBezTo>
                  <a:cubicBezTo>
                    <a:pt x="5312242" y="460828"/>
                    <a:pt x="5300310" y="462182"/>
                    <a:pt x="5290471" y="468085"/>
                  </a:cubicBezTo>
                  <a:cubicBezTo>
                    <a:pt x="5253309" y="490382"/>
                    <a:pt x="5285064" y="495287"/>
                    <a:pt x="5236042" y="511628"/>
                  </a:cubicBezTo>
                  <a:cubicBezTo>
                    <a:pt x="5215103" y="518608"/>
                    <a:pt x="5192499" y="518885"/>
                    <a:pt x="5170728" y="522514"/>
                  </a:cubicBezTo>
                  <a:cubicBezTo>
                    <a:pt x="5156214" y="529771"/>
                    <a:pt x="5143313" y="542493"/>
                    <a:pt x="5127185" y="544285"/>
                  </a:cubicBezTo>
                  <a:cubicBezTo>
                    <a:pt x="5108796" y="546328"/>
                    <a:pt x="5090309" y="539251"/>
                    <a:pt x="5072756" y="533400"/>
                  </a:cubicBezTo>
                  <a:cubicBezTo>
                    <a:pt x="5053607" y="527017"/>
                    <a:pt x="5013615" y="503504"/>
                    <a:pt x="4996556" y="489857"/>
                  </a:cubicBezTo>
                  <a:cubicBezTo>
                    <a:pt x="4988542" y="483446"/>
                    <a:pt x="4982799" y="474496"/>
                    <a:pt x="4974785" y="468085"/>
                  </a:cubicBezTo>
                  <a:cubicBezTo>
                    <a:pt x="4944641" y="443969"/>
                    <a:pt x="4943962" y="446925"/>
                    <a:pt x="4909471" y="435428"/>
                  </a:cubicBezTo>
                  <a:cubicBezTo>
                    <a:pt x="4902214" y="428171"/>
                    <a:pt x="4897309" y="417261"/>
                    <a:pt x="4887699" y="413657"/>
                  </a:cubicBezTo>
                  <a:cubicBezTo>
                    <a:pt x="4715357" y="349029"/>
                    <a:pt x="4906342" y="442885"/>
                    <a:pt x="4778842" y="391885"/>
                  </a:cubicBezTo>
                  <a:cubicBezTo>
                    <a:pt x="4756242" y="382845"/>
                    <a:pt x="4735299" y="370114"/>
                    <a:pt x="4713528" y="359228"/>
                  </a:cubicBezTo>
                  <a:cubicBezTo>
                    <a:pt x="4680871" y="362857"/>
                    <a:pt x="4647433" y="362145"/>
                    <a:pt x="4615556" y="370114"/>
                  </a:cubicBezTo>
                  <a:cubicBezTo>
                    <a:pt x="4602864" y="373287"/>
                    <a:pt x="4594601" y="386034"/>
                    <a:pt x="4582899" y="391885"/>
                  </a:cubicBezTo>
                  <a:cubicBezTo>
                    <a:pt x="4572636" y="397017"/>
                    <a:pt x="4560986" y="398742"/>
                    <a:pt x="4550242" y="402771"/>
                  </a:cubicBezTo>
                  <a:cubicBezTo>
                    <a:pt x="4531946" y="409632"/>
                    <a:pt x="4513957" y="417285"/>
                    <a:pt x="4495814" y="424542"/>
                  </a:cubicBezTo>
                  <a:cubicBezTo>
                    <a:pt x="4488557" y="431799"/>
                    <a:pt x="4482843" y="441033"/>
                    <a:pt x="4474042" y="446314"/>
                  </a:cubicBezTo>
                  <a:cubicBezTo>
                    <a:pt x="4440569" y="466398"/>
                    <a:pt x="4425650" y="454053"/>
                    <a:pt x="4386956" y="446314"/>
                  </a:cubicBezTo>
                  <a:cubicBezTo>
                    <a:pt x="4311219" y="416018"/>
                    <a:pt x="4351068" y="430722"/>
                    <a:pt x="4267214" y="402771"/>
                  </a:cubicBezTo>
                  <a:cubicBezTo>
                    <a:pt x="4256328" y="399142"/>
                    <a:pt x="4244104" y="398250"/>
                    <a:pt x="4234556" y="391885"/>
                  </a:cubicBezTo>
                  <a:cubicBezTo>
                    <a:pt x="4192352" y="363749"/>
                    <a:pt x="4214310" y="374251"/>
                    <a:pt x="4169242" y="359228"/>
                  </a:cubicBezTo>
                  <a:cubicBezTo>
                    <a:pt x="4152729" y="370237"/>
                    <a:pt x="4126464" y="391885"/>
                    <a:pt x="4103928" y="391885"/>
                  </a:cubicBezTo>
                  <a:cubicBezTo>
                    <a:pt x="4088967" y="391885"/>
                    <a:pt x="4074899" y="384628"/>
                    <a:pt x="4060385" y="381000"/>
                  </a:cubicBezTo>
                  <a:cubicBezTo>
                    <a:pt x="4046833" y="360671"/>
                    <a:pt x="4028146" y="328013"/>
                    <a:pt x="4005956" y="315685"/>
                  </a:cubicBezTo>
                  <a:cubicBezTo>
                    <a:pt x="3985895" y="304540"/>
                    <a:pt x="3940642" y="293914"/>
                    <a:pt x="3940642" y="293914"/>
                  </a:cubicBezTo>
                  <a:cubicBezTo>
                    <a:pt x="3904356" y="297543"/>
                    <a:pt x="3866592" y="293923"/>
                    <a:pt x="3831785" y="304800"/>
                  </a:cubicBezTo>
                  <a:cubicBezTo>
                    <a:pt x="3806810" y="312605"/>
                    <a:pt x="3788242" y="333828"/>
                    <a:pt x="3766471" y="348342"/>
                  </a:cubicBezTo>
                  <a:lnTo>
                    <a:pt x="3733814" y="370114"/>
                  </a:lnTo>
                  <a:cubicBezTo>
                    <a:pt x="3722928" y="366485"/>
                    <a:pt x="3711187" y="364801"/>
                    <a:pt x="3701156" y="359228"/>
                  </a:cubicBezTo>
                  <a:cubicBezTo>
                    <a:pt x="3678283" y="346521"/>
                    <a:pt x="3635842" y="315685"/>
                    <a:pt x="3635842" y="315685"/>
                  </a:cubicBezTo>
                  <a:cubicBezTo>
                    <a:pt x="3614071" y="319314"/>
                    <a:pt x="3592171" y="322242"/>
                    <a:pt x="3570528" y="326571"/>
                  </a:cubicBezTo>
                  <a:cubicBezTo>
                    <a:pt x="3555857" y="329505"/>
                    <a:pt x="3540993" y="342710"/>
                    <a:pt x="3526985" y="337457"/>
                  </a:cubicBezTo>
                  <a:cubicBezTo>
                    <a:pt x="3507766" y="330250"/>
                    <a:pt x="3500521" y="305300"/>
                    <a:pt x="3483442" y="293914"/>
                  </a:cubicBezTo>
                  <a:lnTo>
                    <a:pt x="3418128" y="250371"/>
                  </a:lnTo>
                  <a:lnTo>
                    <a:pt x="3385471" y="228600"/>
                  </a:lnTo>
                  <a:cubicBezTo>
                    <a:pt x="3374585" y="235857"/>
                    <a:pt x="3360987" y="240155"/>
                    <a:pt x="3352814" y="250371"/>
                  </a:cubicBezTo>
                  <a:cubicBezTo>
                    <a:pt x="3292720" y="325488"/>
                    <a:pt x="3402864" y="242402"/>
                    <a:pt x="3309271" y="304800"/>
                  </a:cubicBezTo>
                  <a:cubicBezTo>
                    <a:pt x="3216755" y="273960"/>
                    <a:pt x="3329560" y="316972"/>
                    <a:pt x="3254842" y="272142"/>
                  </a:cubicBezTo>
                  <a:cubicBezTo>
                    <a:pt x="3245003" y="266239"/>
                    <a:pt x="3233071" y="264885"/>
                    <a:pt x="3222185" y="261257"/>
                  </a:cubicBezTo>
                  <a:cubicBezTo>
                    <a:pt x="3214928" y="250371"/>
                    <a:pt x="3209665" y="237851"/>
                    <a:pt x="3200414" y="228600"/>
                  </a:cubicBezTo>
                  <a:cubicBezTo>
                    <a:pt x="3191163" y="219349"/>
                    <a:pt x="3174247" y="218188"/>
                    <a:pt x="3167756" y="206828"/>
                  </a:cubicBezTo>
                  <a:cubicBezTo>
                    <a:pt x="3158576" y="190764"/>
                    <a:pt x="3160499" y="170543"/>
                    <a:pt x="3156871" y="152400"/>
                  </a:cubicBezTo>
                  <a:cubicBezTo>
                    <a:pt x="3124214" y="156028"/>
                    <a:pt x="3090916" y="155897"/>
                    <a:pt x="3058899" y="163285"/>
                  </a:cubicBezTo>
                  <a:cubicBezTo>
                    <a:pt x="3043087" y="166934"/>
                    <a:pt x="3029445" y="177006"/>
                    <a:pt x="3015356" y="185057"/>
                  </a:cubicBezTo>
                  <a:cubicBezTo>
                    <a:pt x="3003997" y="191548"/>
                    <a:pt x="2993345" y="199224"/>
                    <a:pt x="2982699" y="206828"/>
                  </a:cubicBezTo>
                  <a:cubicBezTo>
                    <a:pt x="2967935" y="217373"/>
                    <a:pt x="2954908" y="230484"/>
                    <a:pt x="2939156" y="239485"/>
                  </a:cubicBezTo>
                  <a:cubicBezTo>
                    <a:pt x="2929193" y="245178"/>
                    <a:pt x="2916762" y="245239"/>
                    <a:pt x="2906499" y="250371"/>
                  </a:cubicBezTo>
                  <a:cubicBezTo>
                    <a:pt x="2822090" y="292575"/>
                    <a:pt x="2923269" y="255666"/>
                    <a:pt x="2841185" y="283028"/>
                  </a:cubicBezTo>
                  <a:cubicBezTo>
                    <a:pt x="2826671" y="279399"/>
                    <a:pt x="2810632" y="279565"/>
                    <a:pt x="2797642" y="272142"/>
                  </a:cubicBezTo>
                  <a:cubicBezTo>
                    <a:pt x="2784276" y="264504"/>
                    <a:pt x="2776812" y="249340"/>
                    <a:pt x="2764985" y="239485"/>
                  </a:cubicBezTo>
                  <a:cubicBezTo>
                    <a:pt x="2754934" y="231110"/>
                    <a:pt x="2743214" y="224971"/>
                    <a:pt x="2732328" y="217714"/>
                  </a:cubicBezTo>
                  <a:cubicBezTo>
                    <a:pt x="2725071" y="206828"/>
                    <a:pt x="2722703" y="189916"/>
                    <a:pt x="2710556" y="185057"/>
                  </a:cubicBezTo>
                  <a:cubicBezTo>
                    <a:pt x="2699902" y="180795"/>
                    <a:pt x="2687738" y="190038"/>
                    <a:pt x="2677899" y="195942"/>
                  </a:cubicBezTo>
                  <a:cubicBezTo>
                    <a:pt x="2669098" y="201222"/>
                    <a:pt x="2664142" y="211303"/>
                    <a:pt x="2656128" y="217714"/>
                  </a:cubicBezTo>
                  <a:cubicBezTo>
                    <a:pt x="2625984" y="241830"/>
                    <a:pt x="2625305" y="238874"/>
                    <a:pt x="2590814" y="250371"/>
                  </a:cubicBezTo>
                  <a:cubicBezTo>
                    <a:pt x="2579928" y="246742"/>
                    <a:pt x="2567704" y="245850"/>
                    <a:pt x="2558156" y="239485"/>
                  </a:cubicBezTo>
                  <a:cubicBezTo>
                    <a:pt x="2545347" y="230946"/>
                    <a:pt x="2537326" y="216683"/>
                    <a:pt x="2525499" y="206828"/>
                  </a:cubicBezTo>
                  <a:cubicBezTo>
                    <a:pt x="2515448" y="198453"/>
                    <a:pt x="2503728" y="192314"/>
                    <a:pt x="2492842" y="185057"/>
                  </a:cubicBezTo>
                  <a:cubicBezTo>
                    <a:pt x="2454259" y="213994"/>
                    <a:pt x="2385738" y="266642"/>
                    <a:pt x="2351328" y="283028"/>
                  </a:cubicBezTo>
                  <a:cubicBezTo>
                    <a:pt x="2309888" y="302761"/>
                    <a:pt x="2261752" y="306045"/>
                    <a:pt x="2220699" y="326571"/>
                  </a:cubicBezTo>
                  <a:cubicBezTo>
                    <a:pt x="2135644" y="369099"/>
                    <a:pt x="2179395" y="355226"/>
                    <a:pt x="2090071" y="370114"/>
                  </a:cubicBezTo>
                  <a:cubicBezTo>
                    <a:pt x="2068299" y="366485"/>
                    <a:pt x="2044926" y="368192"/>
                    <a:pt x="2024756" y="359228"/>
                  </a:cubicBezTo>
                  <a:cubicBezTo>
                    <a:pt x="2010688" y="352976"/>
                    <a:pt x="2003926" y="336426"/>
                    <a:pt x="1992099" y="326571"/>
                  </a:cubicBezTo>
                  <a:cubicBezTo>
                    <a:pt x="1982048" y="318196"/>
                    <a:pt x="1969658" y="312973"/>
                    <a:pt x="1959442" y="304800"/>
                  </a:cubicBezTo>
                  <a:cubicBezTo>
                    <a:pt x="1951428" y="298389"/>
                    <a:pt x="1945882" y="289186"/>
                    <a:pt x="1937671" y="283028"/>
                  </a:cubicBezTo>
                  <a:cubicBezTo>
                    <a:pt x="1877782" y="238111"/>
                    <a:pt x="1890613" y="245570"/>
                    <a:pt x="1839699" y="228600"/>
                  </a:cubicBezTo>
                  <a:cubicBezTo>
                    <a:pt x="1828813" y="221343"/>
                    <a:pt x="1818744" y="212679"/>
                    <a:pt x="1807042" y="206828"/>
                  </a:cubicBezTo>
                  <a:cubicBezTo>
                    <a:pt x="1796779" y="201696"/>
                    <a:pt x="1784932" y="200462"/>
                    <a:pt x="1774385" y="195942"/>
                  </a:cubicBezTo>
                  <a:cubicBezTo>
                    <a:pt x="1759470" y="189550"/>
                    <a:pt x="1745027" y="182052"/>
                    <a:pt x="1730842" y="174171"/>
                  </a:cubicBezTo>
                  <a:cubicBezTo>
                    <a:pt x="1712347" y="163896"/>
                    <a:pt x="1694988" y="151645"/>
                    <a:pt x="1676414" y="141514"/>
                  </a:cubicBezTo>
                  <a:cubicBezTo>
                    <a:pt x="1655045" y="129858"/>
                    <a:pt x="1632377" y="120678"/>
                    <a:pt x="1611099" y="108857"/>
                  </a:cubicBezTo>
                  <a:cubicBezTo>
                    <a:pt x="1599662" y="102503"/>
                    <a:pt x="1590692" y="91679"/>
                    <a:pt x="1578442" y="87085"/>
                  </a:cubicBezTo>
                  <a:cubicBezTo>
                    <a:pt x="1561118" y="80589"/>
                    <a:pt x="1541804" y="81283"/>
                    <a:pt x="1524014" y="76200"/>
                  </a:cubicBezTo>
                  <a:cubicBezTo>
                    <a:pt x="1490915" y="66743"/>
                    <a:pt x="1458699" y="54428"/>
                    <a:pt x="1426042" y="43542"/>
                  </a:cubicBezTo>
                  <a:cubicBezTo>
                    <a:pt x="1382499" y="47171"/>
                    <a:pt x="1338724" y="48653"/>
                    <a:pt x="1295414" y="54428"/>
                  </a:cubicBezTo>
                  <a:cubicBezTo>
                    <a:pt x="1284040" y="55945"/>
                    <a:pt x="1270870" y="57200"/>
                    <a:pt x="1262756" y="65314"/>
                  </a:cubicBezTo>
                  <a:cubicBezTo>
                    <a:pt x="1244254" y="83816"/>
                    <a:pt x="1219214" y="130628"/>
                    <a:pt x="1219214" y="130628"/>
                  </a:cubicBezTo>
                  <a:cubicBezTo>
                    <a:pt x="1208328" y="126999"/>
                    <a:pt x="1194670" y="127856"/>
                    <a:pt x="1186556" y="119742"/>
                  </a:cubicBezTo>
                  <a:cubicBezTo>
                    <a:pt x="1128500" y="61686"/>
                    <a:pt x="1230099" y="105227"/>
                    <a:pt x="1143014" y="76200"/>
                  </a:cubicBezTo>
                  <a:cubicBezTo>
                    <a:pt x="1132128" y="87086"/>
                    <a:pt x="1119304" y="96330"/>
                    <a:pt x="1110356" y="108857"/>
                  </a:cubicBezTo>
                  <a:cubicBezTo>
                    <a:pt x="1100924" y="122062"/>
                    <a:pt x="1099146" y="140079"/>
                    <a:pt x="1088585" y="152400"/>
                  </a:cubicBezTo>
                  <a:cubicBezTo>
                    <a:pt x="1076778" y="166175"/>
                    <a:pt x="1059556" y="174171"/>
                    <a:pt x="1045042" y="185057"/>
                  </a:cubicBezTo>
                  <a:cubicBezTo>
                    <a:pt x="1031470" y="225771"/>
                    <a:pt x="1042621" y="228498"/>
                    <a:pt x="990614" y="206828"/>
                  </a:cubicBezTo>
                  <a:cubicBezTo>
                    <a:pt x="939996" y="185737"/>
                    <a:pt x="900035" y="165671"/>
                    <a:pt x="859985" y="130628"/>
                  </a:cubicBezTo>
                  <a:cubicBezTo>
                    <a:pt x="844537" y="117111"/>
                    <a:pt x="832645" y="99687"/>
                    <a:pt x="816442" y="87085"/>
                  </a:cubicBezTo>
                  <a:cubicBezTo>
                    <a:pt x="777881" y="57093"/>
                    <a:pt x="768144" y="56471"/>
                    <a:pt x="729356" y="43542"/>
                  </a:cubicBezTo>
                  <a:cubicBezTo>
                    <a:pt x="676307" y="123120"/>
                    <a:pt x="741067" y="23050"/>
                    <a:pt x="685814" y="119742"/>
                  </a:cubicBezTo>
                  <a:cubicBezTo>
                    <a:pt x="675529" y="137740"/>
                    <a:pt x="642007" y="183195"/>
                    <a:pt x="631385" y="195942"/>
                  </a:cubicBezTo>
                  <a:cubicBezTo>
                    <a:pt x="624815" y="203826"/>
                    <a:pt x="616871" y="210457"/>
                    <a:pt x="609614" y="217714"/>
                  </a:cubicBezTo>
                  <a:cubicBezTo>
                    <a:pt x="605985" y="232228"/>
                    <a:pt x="610697" y="252280"/>
                    <a:pt x="598728" y="261257"/>
                  </a:cubicBezTo>
                  <a:cubicBezTo>
                    <a:pt x="589548" y="268142"/>
                    <a:pt x="575031" y="257539"/>
                    <a:pt x="566071" y="250371"/>
                  </a:cubicBezTo>
                  <a:cubicBezTo>
                    <a:pt x="555855" y="242198"/>
                    <a:pt x="552472" y="227930"/>
                    <a:pt x="544299" y="217714"/>
                  </a:cubicBezTo>
                  <a:cubicBezTo>
                    <a:pt x="537888" y="209700"/>
                    <a:pt x="529785" y="203199"/>
                    <a:pt x="522528" y="195942"/>
                  </a:cubicBezTo>
                  <a:cubicBezTo>
                    <a:pt x="489871" y="199571"/>
                    <a:pt x="454758" y="193884"/>
                    <a:pt x="424556" y="206828"/>
                  </a:cubicBezTo>
                  <a:cubicBezTo>
                    <a:pt x="400973" y="216935"/>
                    <a:pt x="394469" y="253144"/>
                    <a:pt x="370128" y="261257"/>
                  </a:cubicBezTo>
                  <a:lnTo>
                    <a:pt x="337471" y="272142"/>
                  </a:lnTo>
                  <a:cubicBezTo>
                    <a:pt x="252602" y="187277"/>
                    <a:pt x="390032" y="327547"/>
                    <a:pt x="293928" y="217714"/>
                  </a:cubicBezTo>
                  <a:cubicBezTo>
                    <a:pt x="204777" y="115826"/>
                    <a:pt x="266719" y="204116"/>
                    <a:pt x="217728" y="130628"/>
                  </a:cubicBezTo>
                  <a:cubicBezTo>
                    <a:pt x="201561" y="65962"/>
                    <a:pt x="216886" y="103324"/>
                    <a:pt x="174185" y="43542"/>
                  </a:cubicBezTo>
                  <a:cubicBezTo>
                    <a:pt x="166581" y="32896"/>
                    <a:pt x="162630" y="19058"/>
                    <a:pt x="152414" y="10885"/>
                  </a:cubicBezTo>
                  <a:cubicBezTo>
                    <a:pt x="143454" y="3717"/>
                    <a:pt x="130642" y="3628"/>
                    <a:pt x="119756" y="0"/>
                  </a:cubicBezTo>
                  <a:cubicBezTo>
                    <a:pt x="54442" y="43542"/>
                    <a:pt x="116128" y="-3629"/>
                    <a:pt x="65328" y="54428"/>
                  </a:cubicBezTo>
                  <a:cubicBezTo>
                    <a:pt x="48432" y="73738"/>
                    <a:pt x="10899" y="108857"/>
                    <a:pt x="10899" y="108857"/>
                  </a:cubicBezTo>
                  <a:cubicBezTo>
                    <a:pt x="7271" y="119743"/>
                    <a:pt x="14" y="130040"/>
                    <a:pt x="14" y="141514"/>
                  </a:cubicBezTo>
                  <a:cubicBezTo>
                    <a:pt x="14" y="317503"/>
                    <a:pt x="-5247" y="259239"/>
                    <a:pt x="185071" y="283028"/>
                  </a:cubicBezTo>
                  <a:lnTo>
                    <a:pt x="206842" y="348342"/>
                  </a:lnTo>
                  <a:lnTo>
                    <a:pt x="217728" y="381000"/>
                  </a:lnTo>
                  <a:cubicBezTo>
                    <a:pt x="221357" y="348343"/>
                    <a:pt x="223212" y="315439"/>
                    <a:pt x="228614" y="283028"/>
                  </a:cubicBezTo>
                  <a:cubicBezTo>
                    <a:pt x="230500" y="271710"/>
                    <a:pt x="249762" y="245239"/>
                    <a:pt x="239499" y="250371"/>
                  </a:cubicBezTo>
                  <a:cubicBezTo>
                    <a:pt x="216550" y="261846"/>
                    <a:pt x="206420" y="290568"/>
                    <a:pt x="185071" y="304800"/>
                  </a:cubicBezTo>
                  <a:cubicBezTo>
                    <a:pt x="174185" y="312057"/>
                    <a:pt x="164439" y="321417"/>
                    <a:pt x="152414" y="326571"/>
                  </a:cubicBezTo>
                  <a:cubicBezTo>
                    <a:pt x="138663" y="332464"/>
                    <a:pt x="123256" y="333347"/>
                    <a:pt x="108871" y="337457"/>
                  </a:cubicBezTo>
                  <a:cubicBezTo>
                    <a:pt x="97838" y="340609"/>
                    <a:pt x="87100" y="344714"/>
                    <a:pt x="76214" y="348342"/>
                  </a:cubicBezTo>
                  <a:cubicBezTo>
                    <a:pt x="43556" y="370114"/>
                    <a:pt x="39928" y="366485"/>
                    <a:pt x="21785" y="402771"/>
                  </a:cubicBezTo>
                  <a:cubicBezTo>
                    <a:pt x="16653" y="413034"/>
                    <a:pt x="-544" y="434580"/>
                    <a:pt x="10899" y="435428"/>
                  </a:cubicBezTo>
                  <a:cubicBezTo>
                    <a:pt x="112286" y="442938"/>
                    <a:pt x="214099" y="428171"/>
                    <a:pt x="315699" y="424542"/>
                  </a:cubicBezTo>
                  <a:cubicBezTo>
                    <a:pt x="326585" y="417285"/>
                    <a:pt x="338140" y="410944"/>
                    <a:pt x="348356" y="402771"/>
                  </a:cubicBezTo>
                  <a:cubicBezTo>
                    <a:pt x="356370" y="396360"/>
                    <a:pt x="362404" y="387758"/>
                    <a:pt x="370128" y="381000"/>
                  </a:cubicBezTo>
                  <a:cubicBezTo>
                    <a:pt x="391456" y="362338"/>
                    <a:pt x="413312" y="344275"/>
                    <a:pt x="435442" y="326571"/>
                  </a:cubicBezTo>
                  <a:cubicBezTo>
                    <a:pt x="469192" y="299571"/>
                    <a:pt x="478499" y="294238"/>
                    <a:pt x="511642" y="272142"/>
                  </a:cubicBezTo>
                  <a:cubicBezTo>
                    <a:pt x="518899" y="283028"/>
                    <a:pt x="528820" y="292550"/>
                    <a:pt x="533414" y="304800"/>
                  </a:cubicBezTo>
                  <a:cubicBezTo>
                    <a:pt x="539910" y="322124"/>
                    <a:pt x="538983" y="341506"/>
                    <a:pt x="544299" y="359228"/>
                  </a:cubicBezTo>
                  <a:cubicBezTo>
                    <a:pt x="549914" y="377945"/>
                    <a:pt x="558814" y="395514"/>
                    <a:pt x="566071" y="413657"/>
                  </a:cubicBezTo>
                  <a:cubicBezTo>
                    <a:pt x="580585" y="406400"/>
                    <a:pt x="599225" y="404351"/>
                    <a:pt x="609614" y="391885"/>
                  </a:cubicBezTo>
                  <a:cubicBezTo>
                    <a:pt x="619192" y="380392"/>
                    <a:pt x="614606" y="362093"/>
                    <a:pt x="620499" y="348342"/>
                  </a:cubicBezTo>
                  <a:cubicBezTo>
                    <a:pt x="625653" y="336317"/>
                    <a:pt x="635014" y="326571"/>
                    <a:pt x="642271" y="315685"/>
                  </a:cubicBezTo>
                  <a:cubicBezTo>
                    <a:pt x="645899" y="304799"/>
                    <a:pt x="647463" y="292991"/>
                    <a:pt x="653156" y="283028"/>
                  </a:cubicBezTo>
                  <a:cubicBezTo>
                    <a:pt x="678555" y="238580"/>
                    <a:pt x="689444" y="236763"/>
                    <a:pt x="729356" y="206828"/>
                  </a:cubicBezTo>
                  <a:cubicBezTo>
                    <a:pt x="732985" y="195942"/>
                    <a:pt x="733074" y="183131"/>
                    <a:pt x="740242" y="174171"/>
                  </a:cubicBezTo>
                  <a:cubicBezTo>
                    <a:pt x="748415" y="163955"/>
                    <a:pt x="763648" y="161651"/>
                    <a:pt x="772899" y="152400"/>
                  </a:cubicBezTo>
                  <a:cubicBezTo>
                    <a:pt x="782150" y="143149"/>
                    <a:pt x="787414" y="130628"/>
                    <a:pt x="794671" y="119742"/>
                  </a:cubicBezTo>
                  <a:cubicBezTo>
                    <a:pt x="805557" y="126999"/>
                    <a:pt x="821477" y="129812"/>
                    <a:pt x="827328" y="141514"/>
                  </a:cubicBezTo>
                  <a:cubicBezTo>
                    <a:pt x="837199" y="161255"/>
                    <a:pt x="833885" y="185185"/>
                    <a:pt x="838214" y="206828"/>
                  </a:cubicBezTo>
                  <a:cubicBezTo>
                    <a:pt x="841148" y="221498"/>
                    <a:pt x="845854" y="235766"/>
                    <a:pt x="849099" y="250371"/>
                  </a:cubicBezTo>
                  <a:cubicBezTo>
                    <a:pt x="853113" y="268433"/>
                    <a:pt x="855971" y="286738"/>
                    <a:pt x="859985" y="304800"/>
                  </a:cubicBezTo>
                  <a:cubicBezTo>
                    <a:pt x="863231" y="319404"/>
                    <a:pt x="866761" y="333957"/>
                    <a:pt x="870871" y="348342"/>
                  </a:cubicBezTo>
                  <a:cubicBezTo>
                    <a:pt x="874023" y="359375"/>
                    <a:pt x="872796" y="373832"/>
                    <a:pt x="881756" y="381000"/>
                  </a:cubicBezTo>
                  <a:cubicBezTo>
                    <a:pt x="893438" y="390346"/>
                    <a:pt x="910785" y="388257"/>
                    <a:pt x="925299" y="391885"/>
                  </a:cubicBezTo>
                  <a:cubicBezTo>
                    <a:pt x="961585" y="388257"/>
                    <a:pt x="998056" y="386157"/>
                    <a:pt x="1034156" y="381000"/>
                  </a:cubicBezTo>
                  <a:cubicBezTo>
                    <a:pt x="1048967" y="378884"/>
                    <a:pt x="1062912" y="372389"/>
                    <a:pt x="1077699" y="370114"/>
                  </a:cubicBezTo>
                  <a:cubicBezTo>
                    <a:pt x="1301794" y="335637"/>
                    <a:pt x="1082787" y="377805"/>
                    <a:pt x="1230099" y="348342"/>
                  </a:cubicBezTo>
                  <a:cubicBezTo>
                    <a:pt x="1251871" y="337456"/>
                    <a:pt x="1271465" y="320039"/>
                    <a:pt x="1295414" y="315685"/>
                  </a:cubicBezTo>
                  <a:cubicBezTo>
                    <a:pt x="1419638" y="293099"/>
                    <a:pt x="1354631" y="495510"/>
                    <a:pt x="1360728" y="544285"/>
                  </a:cubicBezTo>
                  <a:cubicBezTo>
                    <a:pt x="1362741" y="560387"/>
                    <a:pt x="1375242" y="573314"/>
                    <a:pt x="1382499" y="587828"/>
                  </a:cubicBezTo>
                  <a:cubicBezTo>
                    <a:pt x="1393385" y="576942"/>
                    <a:pt x="1407518" y="568537"/>
                    <a:pt x="1415156" y="555171"/>
                  </a:cubicBezTo>
                  <a:cubicBezTo>
                    <a:pt x="1468653" y="461551"/>
                    <a:pt x="1387939" y="549729"/>
                    <a:pt x="1447814" y="489857"/>
                  </a:cubicBezTo>
                  <a:cubicBezTo>
                    <a:pt x="1457679" y="450396"/>
                    <a:pt x="1456296" y="431988"/>
                    <a:pt x="1491356" y="402771"/>
                  </a:cubicBezTo>
                  <a:cubicBezTo>
                    <a:pt x="1500171" y="395425"/>
                    <a:pt x="1513128" y="395514"/>
                    <a:pt x="1524014" y="391885"/>
                  </a:cubicBezTo>
                  <a:cubicBezTo>
                    <a:pt x="1540956" y="374943"/>
                    <a:pt x="1565079" y="346551"/>
                    <a:pt x="1589328" y="337457"/>
                  </a:cubicBezTo>
                  <a:cubicBezTo>
                    <a:pt x="1606652" y="330960"/>
                    <a:pt x="1625613" y="330200"/>
                    <a:pt x="1643756" y="326571"/>
                  </a:cubicBezTo>
                  <a:cubicBezTo>
                    <a:pt x="1682826" y="300526"/>
                    <a:pt x="1695268" y="287439"/>
                    <a:pt x="1752614" y="283028"/>
                  </a:cubicBezTo>
                  <a:cubicBezTo>
                    <a:pt x="1774621" y="281335"/>
                    <a:pt x="1796157" y="290285"/>
                    <a:pt x="1817928" y="293914"/>
                  </a:cubicBezTo>
                  <a:cubicBezTo>
                    <a:pt x="1821557" y="304800"/>
                    <a:pt x="1826761" y="315282"/>
                    <a:pt x="1828814" y="326571"/>
                  </a:cubicBezTo>
                  <a:cubicBezTo>
                    <a:pt x="1833085" y="350064"/>
                    <a:pt x="1848474" y="492628"/>
                    <a:pt x="1850585" y="511628"/>
                  </a:cubicBezTo>
                  <a:cubicBezTo>
                    <a:pt x="1861471" y="497114"/>
                    <a:pt x="1872838" y="482948"/>
                    <a:pt x="1883242" y="468085"/>
                  </a:cubicBezTo>
                  <a:cubicBezTo>
                    <a:pt x="1898247" y="446649"/>
                    <a:pt x="1908283" y="421273"/>
                    <a:pt x="1926785" y="402771"/>
                  </a:cubicBezTo>
                  <a:cubicBezTo>
                    <a:pt x="2009944" y="319612"/>
                    <a:pt x="1927531" y="399397"/>
                    <a:pt x="2035642" y="304800"/>
                  </a:cubicBezTo>
                  <a:cubicBezTo>
                    <a:pt x="2104848" y="244245"/>
                    <a:pt x="1988031" y="335066"/>
                    <a:pt x="2100956" y="250371"/>
                  </a:cubicBezTo>
                  <a:cubicBezTo>
                    <a:pt x="2166381" y="315794"/>
                    <a:pt x="2103845" y="244683"/>
                    <a:pt x="2155385" y="337457"/>
                  </a:cubicBezTo>
                  <a:cubicBezTo>
                    <a:pt x="2164196" y="353317"/>
                    <a:pt x="2179231" y="365140"/>
                    <a:pt x="2188042" y="381000"/>
                  </a:cubicBezTo>
                  <a:cubicBezTo>
                    <a:pt x="2226649" y="450492"/>
                    <a:pt x="2196252" y="414301"/>
                    <a:pt x="2220699" y="468085"/>
                  </a:cubicBezTo>
                  <a:cubicBezTo>
                    <a:pt x="2255980" y="545704"/>
                    <a:pt x="2251928" y="536700"/>
                    <a:pt x="2286014" y="587828"/>
                  </a:cubicBezTo>
                  <a:cubicBezTo>
                    <a:pt x="2310090" y="563752"/>
                    <a:pt x="2325286" y="552826"/>
                    <a:pt x="2340442" y="522514"/>
                  </a:cubicBezTo>
                  <a:cubicBezTo>
                    <a:pt x="2345574" y="512251"/>
                    <a:pt x="2344659" y="499194"/>
                    <a:pt x="2351328" y="489857"/>
                  </a:cubicBezTo>
                  <a:cubicBezTo>
                    <a:pt x="2363259" y="473154"/>
                    <a:pt x="2380357" y="460828"/>
                    <a:pt x="2394871" y="446314"/>
                  </a:cubicBezTo>
                  <a:cubicBezTo>
                    <a:pt x="2402128" y="439057"/>
                    <a:pt x="2410949" y="433081"/>
                    <a:pt x="2416642" y="424542"/>
                  </a:cubicBezTo>
                  <a:cubicBezTo>
                    <a:pt x="2423899" y="413656"/>
                    <a:pt x="2427528" y="399142"/>
                    <a:pt x="2438414" y="391885"/>
                  </a:cubicBezTo>
                  <a:cubicBezTo>
                    <a:pt x="2450862" y="383586"/>
                    <a:pt x="2467442" y="384628"/>
                    <a:pt x="2481956" y="381000"/>
                  </a:cubicBezTo>
                  <a:cubicBezTo>
                    <a:pt x="2504818" y="388620"/>
                    <a:pt x="2530387" y="393959"/>
                    <a:pt x="2547271" y="413657"/>
                  </a:cubicBezTo>
                  <a:cubicBezTo>
                    <a:pt x="2561040" y="429721"/>
                    <a:pt x="2569042" y="449942"/>
                    <a:pt x="2579928" y="468085"/>
                  </a:cubicBezTo>
                  <a:cubicBezTo>
                    <a:pt x="2583375" y="481871"/>
                    <a:pt x="2587046" y="528292"/>
                    <a:pt x="2612585" y="533400"/>
                  </a:cubicBezTo>
                  <a:cubicBezTo>
                    <a:pt x="2623837" y="535650"/>
                    <a:pt x="2634356" y="526143"/>
                    <a:pt x="2645242" y="522514"/>
                  </a:cubicBezTo>
                  <a:cubicBezTo>
                    <a:pt x="2652499" y="515257"/>
                    <a:pt x="2661734" y="509543"/>
                    <a:pt x="2667014" y="500742"/>
                  </a:cubicBezTo>
                  <a:cubicBezTo>
                    <a:pt x="2699671" y="446313"/>
                    <a:pt x="2653214" y="486964"/>
                    <a:pt x="2699671" y="446314"/>
                  </a:cubicBezTo>
                  <a:cubicBezTo>
                    <a:pt x="2720999" y="427652"/>
                    <a:pt x="2742065" y="408554"/>
                    <a:pt x="2764985" y="391885"/>
                  </a:cubicBezTo>
                  <a:cubicBezTo>
                    <a:pt x="2796482" y="368978"/>
                    <a:pt x="2822926" y="360773"/>
                    <a:pt x="2852071" y="337457"/>
                  </a:cubicBezTo>
                  <a:cubicBezTo>
                    <a:pt x="2860085" y="331046"/>
                    <a:pt x="2866585" y="322942"/>
                    <a:pt x="2873842" y="315685"/>
                  </a:cubicBezTo>
                  <a:cubicBezTo>
                    <a:pt x="2884728" y="322942"/>
                    <a:pt x="2899242" y="326571"/>
                    <a:pt x="2906499" y="337457"/>
                  </a:cubicBezTo>
                  <a:cubicBezTo>
                    <a:pt x="2914798" y="349905"/>
                    <a:pt x="2911491" y="367249"/>
                    <a:pt x="2917385" y="381000"/>
                  </a:cubicBezTo>
                  <a:cubicBezTo>
                    <a:pt x="2933366" y="418288"/>
                    <a:pt x="2947473" y="457402"/>
                    <a:pt x="2971814" y="489857"/>
                  </a:cubicBezTo>
                  <a:cubicBezTo>
                    <a:pt x="3033449" y="572036"/>
                    <a:pt x="3010673" y="568714"/>
                    <a:pt x="3080671" y="598714"/>
                  </a:cubicBezTo>
                  <a:cubicBezTo>
                    <a:pt x="3091218" y="603234"/>
                    <a:pt x="3102442" y="605971"/>
                    <a:pt x="3113328" y="609600"/>
                  </a:cubicBezTo>
                  <a:cubicBezTo>
                    <a:pt x="3116957" y="598714"/>
                    <a:pt x="3117849" y="586490"/>
                    <a:pt x="3124214" y="576942"/>
                  </a:cubicBezTo>
                  <a:cubicBezTo>
                    <a:pt x="3132753" y="564133"/>
                    <a:pt x="3145182" y="554304"/>
                    <a:pt x="3156871" y="544285"/>
                  </a:cubicBezTo>
                  <a:cubicBezTo>
                    <a:pt x="3185076" y="520109"/>
                    <a:pt x="3237628" y="486818"/>
                    <a:pt x="3265728" y="468085"/>
                  </a:cubicBezTo>
                  <a:cubicBezTo>
                    <a:pt x="3276614" y="460828"/>
                    <a:pt x="3288169" y="454487"/>
                    <a:pt x="3298385" y="446314"/>
                  </a:cubicBezTo>
                  <a:cubicBezTo>
                    <a:pt x="3363030" y="394598"/>
                    <a:pt x="3333482" y="415659"/>
                    <a:pt x="3385471" y="381000"/>
                  </a:cubicBezTo>
                  <a:cubicBezTo>
                    <a:pt x="3392728" y="391886"/>
                    <a:pt x="3401391" y="401955"/>
                    <a:pt x="3407242" y="413657"/>
                  </a:cubicBezTo>
                  <a:cubicBezTo>
                    <a:pt x="3412374" y="423920"/>
                    <a:pt x="3415171" y="435227"/>
                    <a:pt x="3418128" y="446314"/>
                  </a:cubicBezTo>
                  <a:cubicBezTo>
                    <a:pt x="3447842" y="557742"/>
                    <a:pt x="3445046" y="548245"/>
                    <a:pt x="3461671" y="631371"/>
                  </a:cubicBezTo>
                  <a:cubicBezTo>
                    <a:pt x="3472557" y="624114"/>
                    <a:pt x="3485077" y="618851"/>
                    <a:pt x="3494328" y="609600"/>
                  </a:cubicBezTo>
                  <a:cubicBezTo>
                    <a:pt x="3503579" y="600349"/>
                    <a:pt x="3505883" y="585115"/>
                    <a:pt x="3516099" y="576942"/>
                  </a:cubicBezTo>
                  <a:cubicBezTo>
                    <a:pt x="3525059" y="569774"/>
                    <a:pt x="3537870" y="569685"/>
                    <a:pt x="3548756" y="566057"/>
                  </a:cubicBezTo>
                  <a:cubicBezTo>
                    <a:pt x="3605468" y="509347"/>
                    <a:pt x="3561648" y="547437"/>
                    <a:pt x="3657614" y="489857"/>
                  </a:cubicBezTo>
                  <a:cubicBezTo>
                    <a:pt x="3668833" y="483126"/>
                    <a:pt x="3678246" y="473239"/>
                    <a:pt x="3690271" y="468085"/>
                  </a:cubicBezTo>
                  <a:cubicBezTo>
                    <a:pt x="3704022" y="462192"/>
                    <a:pt x="3719429" y="461310"/>
                    <a:pt x="3733814" y="457200"/>
                  </a:cubicBezTo>
                  <a:cubicBezTo>
                    <a:pt x="3744847" y="454048"/>
                    <a:pt x="3755585" y="449943"/>
                    <a:pt x="3766471" y="446314"/>
                  </a:cubicBezTo>
                  <a:cubicBezTo>
                    <a:pt x="3784690" y="470606"/>
                    <a:pt x="3800835" y="511201"/>
                    <a:pt x="3842671" y="500742"/>
                  </a:cubicBezTo>
                  <a:cubicBezTo>
                    <a:pt x="3860272" y="496342"/>
                    <a:pt x="3870762" y="477594"/>
                    <a:pt x="3886214" y="468085"/>
                  </a:cubicBezTo>
                  <a:cubicBezTo>
                    <a:pt x="3918030" y="448506"/>
                    <a:pt x="3950771" y="430364"/>
                    <a:pt x="3984185" y="413657"/>
                  </a:cubicBezTo>
                  <a:cubicBezTo>
                    <a:pt x="3994448" y="408525"/>
                    <a:pt x="4006579" y="407903"/>
                    <a:pt x="4016842" y="402771"/>
                  </a:cubicBezTo>
                  <a:cubicBezTo>
                    <a:pt x="4091588" y="365398"/>
                    <a:pt x="3998918" y="391116"/>
                    <a:pt x="4103928" y="370114"/>
                  </a:cubicBezTo>
                  <a:cubicBezTo>
                    <a:pt x="4122071" y="373743"/>
                    <a:pt x="4142292" y="371820"/>
                    <a:pt x="4158356" y="381000"/>
                  </a:cubicBezTo>
                  <a:cubicBezTo>
                    <a:pt x="4192788" y="400675"/>
                    <a:pt x="4186483" y="484129"/>
                    <a:pt x="4191014" y="500742"/>
                  </a:cubicBezTo>
                  <a:cubicBezTo>
                    <a:pt x="4194456" y="513364"/>
                    <a:pt x="4205528" y="522514"/>
                    <a:pt x="4212785" y="533400"/>
                  </a:cubicBezTo>
                  <a:cubicBezTo>
                    <a:pt x="4297679" y="448502"/>
                    <a:pt x="4160189" y="588844"/>
                    <a:pt x="4256328" y="478971"/>
                  </a:cubicBezTo>
                  <a:cubicBezTo>
                    <a:pt x="4273224" y="459661"/>
                    <a:pt x="4293710" y="443719"/>
                    <a:pt x="4310756" y="424542"/>
                  </a:cubicBezTo>
                  <a:cubicBezTo>
                    <a:pt x="4414277" y="308081"/>
                    <a:pt x="4293982" y="430434"/>
                    <a:pt x="4365185" y="359228"/>
                  </a:cubicBezTo>
                  <a:cubicBezTo>
                    <a:pt x="4377397" y="395863"/>
                    <a:pt x="4376322" y="397767"/>
                    <a:pt x="4397842" y="435428"/>
                  </a:cubicBezTo>
                  <a:cubicBezTo>
                    <a:pt x="4404333" y="446787"/>
                    <a:pt x="4413123" y="456726"/>
                    <a:pt x="4419614" y="468085"/>
                  </a:cubicBezTo>
                  <a:cubicBezTo>
                    <a:pt x="4427665" y="482174"/>
                    <a:pt x="4434993" y="496713"/>
                    <a:pt x="4441385" y="511628"/>
                  </a:cubicBezTo>
                  <a:cubicBezTo>
                    <a:pt x="4445905" y="522175"/>
                    <a:pt x="4445103" y="535325"/>
                    <a:pt x="4452271" y="544285"/>
                  </a:cubicBezTo>
                  <a:cubicBezTo>
                    <a:pt x="4467619" y="563471"/>
                    <a:pt x="4496070" y="569771"/>
                    <a:pt x="4517585" y="576942"/>
                  </a:cubicBezTo>
                  <a:cubicBezTo>
                    <a:pt x="4553871" y="558799"/>
                    <a:pt x="4589814" y="539956"/>
                    <a:pt x="4626442" y="522514"/>
                  </a:cubicBezTo>
                  <a:cubicBezTo>
                    <a:pt x="4666027" y="503664"/>
                    <a:pt x="4706514" y="486754"/>
                    <a:pt x="4746185" y="468085"/>
                  </a:cubicBezTo>
                  <a:cubicBezTo>
                    <a:pt x="4768209" y="457721"/>
                    <a:pt x="4791246" y="448930"/>
                    <a:pt x="4811499" y="435428"/>
                  </a:cubicBezTo>
                  <a:cubicBezTo>
                    <a:pt x="4910569" y="369382"/>
                    <a:pt x="4853410" y="403587"/>
                    <a:pt x="4985671" y="337457"/>
                  </a:cubicBezTo>
                  <a:cubicBezTo>
                    <a:pt x="5000534" y="322593"/>
                    <a:pt x="5022348" y="286546"/>
                    <a:pt x="5029214" y="348342"/>
                  </a:cubicBezTo>
                  <a:cubicBezTo>
                    <a:pt x="5038839" y="434970"/>
                    <a:pt x="5036471" y="522514"/>
                    <a:pt x="5040099" y="609600"/>
                  </a:cubicBezTo>
                  <a:cubicBezTo>
                    <a:pt x="5049775" y="580572"/>
                    <a:pt x="5054821" y="560302"/>
                    <a:pt x="5072756" y="533400"/>
                  </a:cubicBezTo>
                  <a:cubicBezTo>
                    <a:pt x="5078449" y="524860"/>
                    <a:pt x="5087271" y="518885"/>
                    <a:pt x="5094528" y="511628"/>
                  </a:cubicBezTo>
                  <a:cubicBezTo>
                    <a:pt x="5147569" y="591191"/>
                    <a:pt x="5082826" y="491150"/>
                    <a:pt x="5138071" y="587828"/>
                  </a:cubicBezTo>
                  <a:cubicBezTo>
                    <a:pt x="5171834" y="646913"/>
                    <a:pt x="5150770" y="593268"/>
                    <a:pt x="5170728" y="653142"/>
                  </a:cubicBezTo>
                  <a:cubicBezTo>
                    <a:pt x="5248454" y="627234"/>
                    <a:pt x="5216947" y="618641"/>
                    <a:pt x="5268699" y="653142"/>
                  </a:cubicBezTo>
                  <a:lnTo>
                    <a:pt x="5290471" y="718457"/>
                  </a:lnTo>
                  <a:cubicBezTo>
                    <a:pt x="5294100" y="729343"/>
                    <a:pt x="5290470" y="747485"/>
                    <a:pt x="5301356" y="751114"/>
                  </a:cubicBezTo>
                  <a:lnTo>
                    <a:pt x="5334014" y="762000"/>
                  </a:lnTo>
                  <a:cubicBezTo>
                    <a:pt x="5416002" y="618518"/>
                    <a:pt x="5341742" y="741161"/>
                    <a:pt x="5410214" y="642257"/>
                  </a:cubicBezTo>
                  <a:cubicBezTo>
                    <a:pt x="5432555" y="609987"/>
                    <a:pt x="5475528" y="544285"/>
                    <a:pt x="5475528" y="544285"/>
                  </a:cubicBezTo>
                  <a:cubicBezTo>
                    <a:pt x="5479157" y="526142"/>
                    <a:pt x="5478900" y="506764"/>
                    <a:pt x="5486414" y="489857"/>
                  </a:cubicBezTo>
                  <a:cubicBezTo>
                    <a:pt x="5493783" y="473278"/>
                    <a:pt x="5509007" y="461410"/>
                    <a:pt x="5519071" y="446314"/>
                  </a:cubicBezTo>
                  <a:cubicBezTo>
                    <a:pt x="5530807" y="428709"/>
                    <a:pt x="5540842" y="410028"/>
                    <a:pt x="5551728" y="391885"/>
                  </a:cubicBezTo>
                  <a:cubicBezTo>
                    <a:pt x="5573358" y="456774"/>
                    <a:pt x="5592781" y="505880"/>
                    <a:pt x="5573499" y="587828"/>
                  </a:cubicBezTo>
                  <a:cubicBezTo>
                    <a:pt x="5569023" y="606849"/>
                    <a:pt x="5537214" y="602343"/>
                    <a:pt x="5519071" y="609600"/>
                  </a:cubicBezTo>
                  <a:lnTo>
                    <a:pt x="5464642" y="576942"/>
                  </a:lnTo>
                  <a:cubicBezTo>
                    <a:pt x="5435488" y="559001"/>
                    <a:pt x="5407062" y="539870"/>
                    <a:pt x="5377556" y="522514"/>
                  </a:cubicBezTo>
                  <a:cubicBezTo>
                    <a:pt x="5345356" y="503573"/>
                    <a:pt x="5310669" y="488807"/>
                    <a:pt x="5279585" y="468085"/>
                  </a:cubicBezTo>
                  <a:cubicBezTo>
                    <a:pt x="5268699" y="460828"/>
                    <a:pt x="5258630" y="452165"/>
                    <a:pt x="5246928" y="446314"/>
                  </a:cubicBezTo>
                  <a:cubicBezTo>
                    <a:pt x="5229450" y="437575"/>
                    <a:pt x="5210288" y="432628"/>
                    <a:pt x="5192499" y="424542"/>
                  </a:cubicBezTo>
                  <a:cubicBezTo>
                    <a:pt x="5096319" y="380823"/>
                    <a:pt x="5161546" y="400475"/>
                    <a:pt x="5083642" y="381000"/>
                  </a:cubicBezTo>
                  <a:cubicBezTo>
                    <a:pt x="5076385" y="373743"/>
                    <a:pt x="5061871" y="348965"/>
                    <a:pt x="5061871" y="359228"/>
                  </a:cubicBezTo>
                  <a:cubicBezTo>
                    <a:pt x="5061871" y="372311"/>
                    <a:pt x="5072756" y="384628"/>
                    <a:pt x="5083642" y="391885"/>
                  </a:cubicBezTo>
                  <a:cubicBezTo>
                    <a:pt x="5096090" y="400184"/>
                    <a:pt x="5112855" y="398472"/>
                    <a:pt x="5127185" y="402771"/>
                  </a:cubicBezTo>
                  <a:cubicBezTo>
                    <a:pt x="5149166" y="409365"/>
                    <a:pt x="5170728" y="417285"/>
                    <a:pt x="5192499" y="424542"/>
                  </a:cubicBezTo>
                  <a:cubicBezTo>
                    <a:pt x="5252463" y="444530"/>
                    <a:pt x="5253775" y="447968"/>
                    <a:pt x="5312242" y="457200"/>
                  </a:cubicBezTo>
                  <a:cubicBezTo>
                    <a:pt x="5409712" y="472590"/>
                    <a:pt x="5435191" y="469002"/>
                    <a:pt x="5508185" y="489857"/>
                  </a:cubicBezTo>
                  <a:cubicBezTo>
                    <a:pt x="5519218" y="493009"/>
                    <a:pt x="5529710" y="497959"/>
                    <a:pt x="5540842" y="500742"/>
                  </a:cubicBezTo>
                  <a:cubicBezTo>
                    <a:pt x="5558792" y="505229"/>
                    <a:pt x="5577421" y="506760"/>
                    <a:pt x="5595271" y="511628"/>
                  </a:cubicBezTo>
                  <a:cubicBezTo>
                    <a:pt x="5617411" y="517666"/>
                    <a:pt x="5638814" y="526143"/>
                    <a:pt x="5660585" y="533400"/>
                  </a:cubicBezTo>
                  <a:lnTo>
                    <a:pt x="5693242" y="544285"/>
                  </a:lnTo>
                  <a:cubicBezTo>
                    <a:pt x="5700499" y="537028"/>
                    <a:pt x="5711410" y="532124"/>
                    <a:pt x="5715014" y="522514"/>
                  </a:cubicBezTo>
                  <a:cubicBezTo>
                    <a:pt x="5722764" y="501848"/>
                    <a:pt x="5707534" y="469443"/>
                    <a:pt x="5725899" y="457200"/>
                  </a:cubicBezTo>
                  <a:cubicBezTo>
                    <a:pt x="5739401" y="448199"/>
                    <a:pt x="5742125" y="485492"/>
                    <a:pt x="5747671" y="500742"/>
                  </a:cubicBezTo>
                  <a:cubicBezTo>
                    <a:pt x="5788258" y="612354"/>
                    <a:pt x="5747250" y="543654"/>
                    <a:pt x="5791214" y="609600"/>
                  </a:cubicBezTo>
                  <a:cubicBezTo>
                    <a:pt x="5797720" y="629119"/>
                    <a:pt x="5810417" y="672347"/>
                    <a:pt x="5823871" y="685800"/>
                  </a:cubicBezTo>
                  <a:cubicBezTo>
                    <a:pt x="5831985" y="693914"/>
                    <a:pt x="5845642" y="693057"/>
                    <a:pt x="5856528" y="696685"/>
                  </a:cubicBezTo>
                  <a:cubicBezTo>
                    <a:pt x="5956410" y="663393"/>
                    <a:pt x="5800926" y="719043"/>
                    <a:pt x="5932728" y="653142"/>
                  </a:cubicBezTo>
                  <a:cubicBezTo>
                    <a:pt x="5967683" y="635665"/>
                    <a:pt x="6005781" y="625264"/>
                    <a:pt x="6041585" y="609600"/>
                  </a:cubicBezTo>
                  <a:cubicBezTo>
                    <a:pt x="6146516" y="563693"/>
                    <a:pt x="6067159" y="586876"/>
                    <a:pt x="6150442" y="566057"/>
                  </a:cubicBezTo>
                  <a:cubicBezTo>
                    <a:pt x="6290306" y="482140"/>
                    <a:pt x="6097586" y="595878"/>
                    <a:pt x="6291956" y="489857"/>
                  </a:cubicBezTo>
                  <a:cubicBezTo>
                    <a:pt x="6358275" y="453683"/>
                    <a:pt x="6291054" y="479271"/>
                    <a:pt x="6357271" y="457200"/>
                  </a:cubicBezTo>
                  <a:cubicBezTo>
                    <a:pt x="6364528" y="468086"/>
                    <a:pt x="6373191" y="478155"/>
                    <a:pt x="6379042" y="489857"/>
                  </a:cubicBezTo>
                  <a:cubicBezTo>
                    <a:pt x="6384174" y="500120"/>
                    <a:pt x="6384235" y="512551"/>
                    <a:pt x="6389928" y="522514"/>
                  </a:cubicBezTo>
                  <a:cubicBezTo>
                    <a:pt x="6398929" y="538266"/>
                    <a:pt x="6412040" y="551293"/>
                    <a:pt x="6422585" y="566057"/>
                  </a:cubicBezTo>
                  <a:cubicBezTo>
                    <a:pt x="6430189" y="576703"/>
                    <a:pt x="6433470" y="591457"/>
                    <a:pt x="6444356" y="598714"/>
                  </a:cubicBezTo>
                  <a:cubicBezTo>
                    <a:pt x="6456804" y="607013"/>
                    <a:pt x="6473385" y="605971"/>
                    <a:pt x="6487899" y="609600"/>
                  </a:cubicBezTo>
                  <a:cubicBezTo>
                    <a:pt x="6526847" y="570652"/>
                    <a:pt x="6499464" y="603753"/>
                    <a:pt x="6531442" y="533400"/>
                  </a:cubicBezTo>
                  <a:cubicBezTo>
                    <a:pt x="6578679" y="429478"/>
                    <a:pt x="6551947" y="504539"/>
                    <a:pt x="6574985" y="435428"/>
                  </a:cubicBezTo>
                  <a:cubicBezTo>
                    <a:pt x="6585871" y="453571"/>
                    <a:pt x="6599049" y="470522"/>
                    <a:pt x="6607642" y="489857"/>
                  </a:cubicBezTo>
                  <a:cubicBezTo>
                    <a:pt x="6632829" y="546527"/>
                    <a:pt x="6600498" y="520571"/>
                    <a:pt x="6640299" y="566057"/>
                  </a:cubicBezTo>
                  <a:cubicBezTo>
                    <a:pt x="6657195" y="585366"/>
                    <a:pt x="6694728" y="620485"/>
                    <a:pt x="6694728" y="620485"/>
                  </a:cubicBezTo>
                  <a:cubicBezTo>
                    <a:pt x="6701985" y="609599"/>
                    <a:pt x="6710648" y="599530"/>
                    <a:pt x="6716499" y="587828"/>
                  </a:cubicBezTo>
                  <a:cubicBezTo>
                    <a:pt x="6721631" y="577565"/>
                    <a:pt x="6716096" y="557224"/>
                    <a:pt x="6727385" y="555171"/>
                  </a:cubicBezTo>
                  <a:cubicBezTo>
                    <a:pt x="6752407" y="550622"/>
                    <a:pt x="6864305" y="570734"/>
                    <a:pt x="6901556" y="576942"/>
                  </a:cubicBezTo>
                  <a:cubicBezTo>
                    <a:pt x="6912442" y="580571"/>
                    <a:pt x="6923328" y="591457"/>
                    <a:pt x="6934214" y="587828"/>
                  </a:cubicBezTo>
                  <a:cubicBezTo>
                    <a:pt x="6948819" y="582960"/>
                    <a:pt x="6955285" y="565308"/>
                    <a:pt x="6966871" y="555171"/>
                  </a:cubicBezTo>
                  <a:cubicBezTo>
                    <a:pt x="7025049" y="504265"/>
                    <a:pt x="7003867" y="515986"/>
                    <a:pt x="7064842" y="500742"/>
                  </a:cubicBezTo>
                  <a:cubicBezTo>
                    <a:pt x="7181328" y="524040"/>
                    <a:pt x="7068019" y="483735"/>
                    <a:pt x="7130156" y="576942"/>
                  </a:cubicBezTo>
                  <a:cubicBezTo>
                    <a:pt x="7136521" y="586489"/>
                    <a:pt x="7135349" y="554248"/>
                    <a:pt x="7141042" y="544285"/>
                  </a:cubicBezTo>
                  <a:cubicBezTo>
                    <a:pt x="7150043" y="528533"/>
                    <a:pt x="7162813" y="515256"/>
                    <a:pt x="7173699" y="500742"/>
                  </a:cubicBezTo>
                  <a:cubicBezTo>
                    <a:pt x="7223613" y="567295"/>
                    <a:pt x="7202283" y="530361"/>
                    <a:pt x="7239014" y="631371"/>
                  </a:cubicBezTo>
                  <a:cubicBezTo>
                    <a:pt x="7242935" y="642155"/>
                    <a:pt x="7242553" y="655213"/>
                    <a:pt x="7249899" y="664028"/>
                  </a:cubicBezTo>
                  <a:cubicBezTo>
                    <a:pt x="7261514" y="677966"/>
                    <a:pt x="7278928" y="685799"/>
                    <a:pt x="7293442" y="696685"/>
                  </a:cubicBezTo>
                  <a:cubicBezTo>
                    <a:pt x="7366791" y="672237"/>
                    <a:pt x="7305833" y="703057"/>
                    <a:pt x="7347871" y="576942"/>
                  </a:cubicBezTo>
                  <a:cubicBezTo>
                    <a:pt x="7348508" y="575032"/>
                    <a:pt x="7383661" y="507731"/>
                    <a:pt x="7402299" y="500742"/>
                  </a:cubicBezTo>
                  <a:cubicBezTo>
                    <a:pt x="7422966" y="492992"/>
                    <a:pt x="7445842" y="493485"/>
                    <a:pt x="7467614" y="489857"/>
                  </a:cubicBezTo>
                  <a:cubicBezTo>
                    <a:pt x="7478500" y="493485"/>
                    <a:pt x="7490934" y="494073"/>
                    <a:pt x="7500271" y="500742"/>
                  </a:cubicBezTo>
                  <a:cubicBezTo>
                    <a:pt x="7557475" y="541601"/>
                    <a:pt x="7534594" y="544871"/>
                    <a:pt x="7576471" y="598714"/>
                  </a:cubicBezTo>
                  <a:cubicBezTo>
                    <a:pt x="7611482" y="643728"/>
                    <a:pt x="7617471" y="640985"/>
                    <a:pt x="7663556" y="664028"/>
                  </a:cubicBezTo>
                  <a:cubicBezTo>
                    <a:pt x="7678070" y="660399"/>
                    <a:pt x="7697521" y="664635"/>
                    <a:pt x="7707099" y="653142"/>
                  </a:cubicBezTo>
                  <a:cubicBezTo>
                    <a:pt x="7718944" y="638928"/>
                    <a:pt x="7712134" y="616267"/>
                    <a:pt x="7717985" y="598714"/>
                  </a:cubicBezTo>
                  <a:cubicBezTo>
                    <a:pt x="7723117" y="583319"/>
                    <a:pt x="7730940" y="568795"/>
                    <a:pt x="7739756" y="555171"/>
                  </a:cubicBezTo>
                  <a:cubicBezTo>
                    <a:pt x="7770924" y="507003"/>
                    <a:pt x="7805225" y="460935"/>
                    <a:pt x="7837728" y="413657"/>
                  </a:cubicBezTo>
                  <a:cubicBezTo>
                    <a:pt x="7845140" y="402876"/>
                    <a:pt x="7859499" y="381000"/>
                    <a:pt x="7859499" y="381000"/>
                  </a:cubicBezTo>
                  <a:cubicBezTo>
                    <a:pt x="7874013" y="388257"/>
                    <a:pt x="7889540" y="393770"/>
                    <a:pt x="7903042" y="402771"/>
                  </a:cubicBezTo>
                  <a:cubicBezTo>
                    <a:pt x="7911582" y="408464"/>
                    <a:pt x="7915634" y="419952"/>
                    <a:pt x="7924814" y="424542"/>
                  </a:cubicBezTo>
                  <a:cubicBezTo>
                    <a:pt x="7941055" y="432662"/>
                    <a:pt x="8025468" y="444947"/>
                    <a:pt x="8033671" y="446314"/>
                  </a:cubicBezTo>
                  <a:cubicBezTo>
                    <a:pt x="8055442" y="442685"/>
                    <a:pt x="8078046" y="442408"/>
                    <a:pt x="8098985" y="435428"/>
                  </a:cubicBezTo>
                  <a:cubicBezTo>
                    <a:pt x="8172266" y="411001"/>
                    <a:pt x="8180636" y="402764"/>
                    <a:pt x="8229614" y="370114"/>
                  </a:cubicBezTo>
                  <a:cubicBezTo>
                    <a:pt x="8232742" y="365422"/>
                    <a:pt x="8261225" y="318071"/>
                    <a:pt x="8273156" y="315685"/>
                  </a:cubicBezTo>
                  <a:cubicBezTo>
                    <a:pt x="8284408" y="313435"/>
                    <a:pt x="8294928" y="322942"/>
                    <a:pt x="8305814" y="326571"/>
                  </a:cubicBezTo>
                  <a:cubicBezTo>
                    <a:pt x="8309442" y="341085"/>
                    <a:pt x="8310008" y="356733"/>
                    <a:pt x="8316699" y="370114"/>
                  </a:cubicBezTo>
                  <a:cubicBezTo>
                    <a:pt x="8321289" y="379294"/>
                    <a:pt x="8331792" y="384093"/>
                    <a:pt x="8338471" y="391885"/>
                  </a:cubicBezTo>
                  <a:cubicBezTo>
                    <a:pt x="8353592" y="409526"/>
                    <a:pt x="8364528" y="431014"/>
                    <a:pt x="8382014" y="446314"/>
                  </a:cubicBezTo>
                  <a:cubicBezTo>
                    <a:pt x="8394226" y="457000"/>
                    <a:pt x="8411371" y="460204"/>
                    <a:pt x="8425556" y="468085"/>
                  </a:cubicBezTo>
                  <a:cubicBezTo>
                    <a:pt x="8444052" y="478360"/>
                    <a:pt x="8460723" y="491987"/>
                    <a:pt x="8479985" y="500742"/>
                  </a:cubicBezTo>
                  <a:cubicBezTo>
                    <a:pt x="8500877" y="510238"/>
                    <a:pt x="8545299" y="522514"/>
                    <a:pt x="8545299" y="522514"/>
                  </a:cubicBezTo>
                  <a:cubicBezTo>
                    <a:pt x="8566383" y="438179"/>
                    <a:pt x="8538954" y="516156"/>
                    <a:pt x="8588842" y="446314"/>
                  </a:cubicBezTo>
                  <a:cubicBezTo>
                    <a:pt x="8598274" y="433109"/>
                    <a:pt x="8602733" y="416956"/>
                    <a:pt x="8610614" y="402771"/>
                  </a:cubicBezTo>
                  <a:cubicBezTo>
                    <a:pt x="8620889" y="384275"/>
                    <a:pt x="8633809" y="367266"/>
                    <a:pt x="8643271" y="348342"/>
                  </a:cubicBezTo>
                  <a:cubicBezTo>
                    <a:pt x="8648402" y="338079"/>
                    <a:pt x="8647271" y="324865"/>
                    <a:pt x="8654156" y="315685"/>
                  </a:cubicBezTo>
                  <a:cubicBezTo>
                    <a:pt x="8669551" y="295159"/>
                    <a:pt x="8690442" y="279400"/>
                    <a:pt x="8708585" y="261257"/>
                  </a:cubicBezTo>
                  <a:cubicBezTo>
                    <a:pt x="8719471" y="250371"/>
                    <a:pt x="8734357" y="242369"/>
                    <a:pt x="8741242" y="228600"/>
                  </a:cubicBezTo>
                  <a:cubicBezTo>
                    <a:pt x="8768146" y="174794"/>
                    <a:pt x="8757883" y="200452"/>
                    <a:pt x="8773899" y="152400"/>
                  </a:cubicBezTo>
                  <a:lnTo>
                    <a:pt x="8828328" y="206828"/>
                  </a:lnTo>
                  <a:lnTo>
                    <a:pt x="8850099" y="228600"/>
                  </a:lnTo>
                  <a:cubicBezTo>
                    <a:pt x="8853728" y="239486"/>
                    <a:pt x="8858496" y="250056"/>
                    <a:pt x="8860985" y="261257"/>
                  </a:cubicBezTo>
                  <a:cubicBezTo>
                    <a:pt x="8890857" y="395678"/>
                    <a:pt x="8859959" y="493336"/>
                    <a:pt x="8893642" y="21771"/>
                  </a:cubicBezTo>
                  <a:cubicBezTo>
                    <a:pt x="8896467" y="23890"/>
                    <a:pt x="8952035" y="62357"/>
                    <a:pt x="8958956" y="76200"/>
                  </a:cubicBezTo>
                  <a:cubicBezTo>
                    <a:pt x="8969222" y="96732"/>
                    <a:pt x="8979463" y="187084"/>
                    <a:pt x="8980728" y="195942"/>
                  </a:cubicBezTo>
                  <a:cubicBezTo>
                    <a:pt x="8977099" y="232228"/>
                    <a:pt x="8969842" y="268333"/>
                    <a:pt x="8969842" y="304800"/>
                  </a:cubicBezTo>
                  <a:cubicBezTo>
                    <a:pt x="8969842" y="413098"/>
                    <a:pt x="8973059" y="415637"/>
                    <a:pt x="8991614" y="489857"/>
                  </a:cubicBezTo>
                  <a:cubicBezTo>
                    <a:pt x="8987985" y="508000"/>
                    <a:pt x="8993811" y="531202"/>
                    <a:pt x="8980728" y="544285"/>
                  </a:cubicBezTo>
                  <a:cubicBezTo>
                    <a:pt x="8964501" y="560512"/>
                    <a:pt x="8915414" y="566057"/>
                    <a:pt x="8915414" y="566057"/>
                  </a:cubicBezTo>
                  <a:cubicBezTo>
                    <a:pt x="8900900" y="562428"/>
                    <a:pt x="8886832" y="555171"/>
                    <a:pt x="8871871" y="555171"/>
                  </a:cubicBezTo>
                  <a:cubicBezTo>
                    <a:pt x="8826562" y="555171"/>
                    <a:pt x="8831222" y="570052"/>
                    <a:pt x="8795671" y="587828"/>
                  </a:cubicBezTo>
                  <a:cubicBezTo>
                    <a:pt x="8785408" y="592960"/>
                    <a:pt x="8773900" y="595085"/>
                    <a:pt x="8763014" y="598714"/>
                  </a:cubicBezTo>
                  <a:cubicBezTo>
                    <a:pt x="8730357" y="595085"/>
                    <a:pt x="8697518" y="592824"/>
                    <a:pt x="8665042" y="587828"/>
                  </a:cubicBezTo>
                  <a:cubicBezTo>
                    <a:pt x="8490381" y="560956"/>
                    <a:pt x="8798102" y="595087"/>
                    <a:pt x="8556185" y="566057"/>
                  </a:cubicBezTo>
                  <a:cubicBezTo>
                    <a:pt x="8339930" y="540107"/>
                    <a:pt x="8401252" y="544285"/>
                    <a:pt x="8229614" y="544285"/>
                  </a:cubicBezTo>
                </a:path>
              </a:pathLst>
            </a:custGeom>
            <a:gradFill>
              <a:gsLst>
                <a:gs pos="14000">
                  <a:srgbClr val="FF66FF">
                    <a:lumMod val="92000"/>
                  </a:srgbClr>
                </a:gs>
                <a:gs pos="42000">
                  <a:srgbClr val="E577FE"/>
                </a:gs>
                <a:gs pos="64000">
                  <a:srgbClr val="CE34FE"/>
                </a:gs>
                <a:gs pos="100000">
                  <a:srgbClr val="FFC1FF">
                    <a:lumMod val="80000"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effectLst>
              <a:outerShdw blurRad="50800" dist="50800" dir="5400000" algn="ctr" rotWithShape="0">
                <a:schemeClr val="accent4">
                  <a:lumMod val="50000"/>
                </a:schemeClr>
              </a:outerShdw>
            </a:effectLst>
            <a:scene3d>
              <a:camera prst="orthographicFront"/>
              <a:lightRig rig="flood" dir="t"/>
            </a:scene3d>
            <a:sp3d prstMaterial="dkEdge"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8" name="7 Rectángulo"/>
          <p:cNvSpPr/>
          <p:nvPr/>
        </p:nvSpPr>
        <p:spPr>
          <a:xfrm flipH="1">
            <a:off x="-20810" y="-92546"/>
            <a:ext cx="9324528" cy="5236046"/>
          </a:xfrm>
          <a:prstGeom prst="rect">
            <a:avLst/>
          </a:prstGeom>
          <a:gradFill flip="none" rotWithShape="1">
            <a:gsLst>
              <a:gs pos="83000">
                <a:srgbClr val="EAA4F8"/>
              </a:gs>
              <a:gs pos="51000">
                <a:srgbClr val="FF5050">
                  <a:lumMod val="58000"/>
                </a:srgbClr>
              </a:gs>
              <a:gs pos="95000">
                <a:schemeClr val="bg1"/>
              </a:gs>
              <a:gs pos="4000">
                <a:schemeClr val="bg1"/>
              </a:gs>
              <a:gs pos="64000">
                <a:schemeClr val="bg1"/>
              </a:gs>
              <a:gs pos="34000">
                <a:schemeClr val="bg1"/>
              </a:gs>
              <a:gs pos="22000">
                <a:srgbClr val="EAA4F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1618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8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8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28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8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endParaRPr lang="es-ES" alt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72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endParaRPr lang="es-ES" alt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3277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70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32775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3277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7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8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9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0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1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8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975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741</Words>
  <Application>Microsoft Office PowerPoint</Application>
  <PresentationFormat>Presentación en pantalla (16:9)</PresentationFormat>
  <Paragraphs>82</Paragraphs>
  <Slides>45</Slides>
  <Notes>12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</dc:creator>
  <cp:lastModifiedBy>Paloma</cp:lastModifiedBy>
  <cp:revision>15</cp:revision>
  <dcterms:created xsi:type="dcterms:W3CDTF">2019-07-16T20:18:23Z</dcterms:created>
  <dcterms:modified xsi:type="dcterms:W3CDTF">2019-10-27T01:26:15Z</dcterms:modified>
</cp:coreProperties>
</file>